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72" d="100"/>
          <a:sy n="72" d="100"/>
        </p:scale>
        <p:origin x="29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25 847 5471 0 0,'0'0'491'0'0,"-1"2"-400"0"0,-2 5 37 0 0,3-5 481 0 0,-1-1 212 0 0,-10 29 5331 0 0,8-19-5861 0 0,3-9 89 0 0,-6 10 215 0 0,11-19 846 0 0,52-71-548 0 0,138-166-255 0 0,-24 29-368 0 0,-114 150-198 0 0,24-32 16 0 0,31-62-24 0 0,-86 122-53 0 0,-23 36 32 0 0,3-2-19 0 0,24-4 321 0 0,-29 6-120 0 0,0 3-219 0 0,0-1-1 0 0,0 1 1 0 0,0-1-1 0 0,0 1 1 0 0,0 0-1 0 0,0-1 1 0 0,0 1-1 0 0,-1 0 1 0 0,1 0-1 0 0,0-1 0 0 0,-1 1 1 0 0,0 0-1 0 0,1 0 1 0 0,-1 0-1 0 0,0 0 1 0 0,0 3-1 0 0,-6 31 113 0 0,4-26-73 0 0,-7 28 64 0 0,-18 46 0 0 0,3-11-63 0 0,-19 89 22 0 0,34-118-70 0 0,-7 78 0 0 0,16-108 1 0 0,1 0 0 0 0,0 0 0 0 0,4 21-1 0 0,-2-20 32 0 0,0 0-1 0 0,-1 17 0 0 0,-1-20 28 0 0,0-9-57 0 0,0 0-1 0 0,-1 0 1 0 0,0 0-1 0 0,0 0 0 0 0,0 0 1 0 0,0 6-1 0 0,-4 15-747 0 0,13-30-812 0 0,1-3 644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80 113 919 0 0,'-1'0'67'0'0,"0"0"-131"0"0,-18 0 2045 0 0,14 0 10 0 0,0 0 0 0 0,0 1 1 0 0,0 0-1 0 0,0 0 1 0 0,1 0-1 0 0,-10 3 0 0 0,-1 5-510 0 0,15-8-1381 0 0,0 0 0 0 0,0 0 1 0 0,0 0-1 0 0,0-1 0 0 0,0 1 0 0 0,0 0 0 0 0,1 0 0 0 0,-1-1 0 0 0,0 1 1 0 0,0 0-1 0 0,1-1 0 0 0,-1 1 0 0 0,1 0 0 0 0,-1-1 0 0 0,1 1 0 0 0,-1-1 1 0 0,1 1-1 0 0,-1 0 0 0 0,1-1 0 0 0,-1 1 0 0 0,1-1 0 0 0,0 1 0 0 0,1 0 6 0 0,0 0 1 0 0,0 0-1 0 0,0 0 0 0 0,0-1 0 0 0,0 1 0 0 0,0-1 0 0 0,0 1 0 0 0,3-1 0 0 0,3 1 119 0 0,1-1-1 0 0,0-1 1 0 0,9 0-1 0 0,36-9 259 0 0,-1-2 1 0 0,79-29-1 0 0,26-7 171 0 0,-111 36-1011 0 0,80-16-1721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1 919 0 0,'-7'14'9916'0'0,"-2"2"-5924"0"0,-31 53 6187 0 0,4 0-8345 0 0,24-44-1997 0 0,2 1-1 0 0,0-1 1 0 0,-10 48 0 0 0,20-72 55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47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16959 0 0,'0'0'6496'0'0,"2"1"-5944"0"0,7 3-365 0 0,1 0-1 0 0,0 0 0 0 0,0-1 1 0 0,0 0-1 0 0,0 0 1 0 0,0-1-1 0 0,0-1 1 0 0,1 0-1 0 0,-1 0 0 0 0,15-2 1 0 0,10-1-125 0 0,61-13 1 0 0,-73 11-240 0 0,-5 1-978 0 0,25-7-1 0 0,-36 7-375 0 0,0 1 0 0 0,0-2-1 0 0,10-5 1 0 0,-3 1-5088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 1839 0 0,'6'-15'17417'0'0,"-9"22"-13923"0"0,-7 19-2804 0 0,2 2 0 0 0,0-1 1 0 0,-7 53-1 0 0,13-50-626 0 0,2 29 0 0 0,1-39-32 0 0,-2 1 0 0 0,0-1 0 0 0,0 0 0 0 0,-7 27 0 0 0,6-39-75 0 0,-1 2-333 0 0,0 0 0 0 0,1 0 0 0 0,-1 15 0 0 0,3-23-481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60 128 4607 0 0,'-1'-8'17232'0'0,"-6"64"-17000"0"0,2 107 0 0 0,6-150-232 0 0,2-4-13 0 0,-1-5-41 0 0,0 3 53 0 0,-1-5 237 0 0,-2-3-156 0 0,-6-1-64 0 0,-3-2-16 0 0,7 4 0 0 0,-8-1 0 0 0,10 1 5 0 0,0 0 0 0 0,0 0 1 0 0,0 0-1 0 0,0-1 0 0 0,0 1 0 0 0,0 0 0 0 0,0 0 0 0 0,0-1 0 0 0,0 1 1 0 0,0-1-1 0 0,0 1 0 0 0,0-1 0 0 0,0 1 0 0 0,1-1 0 0 0,-1 1 0 0 0,0-1 1 0 0,0 0-1 0 0,1 1 0 0 0,-1-1 0 0 0,0 0 0 0 0,1 0 0 0 0,-1 0 0 0 0,1 1 0 0 0,-1-1 1 0 0,1 0-1 0 0,-1 0 0 0 0,1 0 0 0 0,0 0 0 0 0,-1 0 0 0 0,1 0 0 0 0,0 0 1 0 0,0 0-1 0 0,0 0 0 0 0,-1-1 0 0 0,1-2 45 0 0,1-1 0 0 0,-1 1 0 0 0,1-1 0 0 0,0 1-1 0 0,2-8 1 0 0,-2 8-12 0 0,4-11 165 0 0,1 0 0 0 0,1 0 0 0 0,0 1 0 0 0,1 0 0 0 0,16-22 0 0 0,1-1-109 0 0,-8 9-83 0 0,-10 14-11 0 0,1 0 0 0 0,1 1 0 0 0,0 1 0 0 0,19-22 0 0 0,-25 31 2 0 0,0 1 0 0 0,0 0 0 0 0,1 0-1 0 0,-1 0 1 0 0,0 1 0 0 0,1-1 0 0 0,-1 1 0 0 0,1 0 0 0 0,-1 0-1 0 0,1 0 1 0 0,-1 0 0 0 0,1 0 0 0 0,0 1 0 0 0,4 0 0 0 0,6 0 12 0 0,1 0 1 0 0,19 5-1 0 0,-3-1-5 0 0,5-1-4 0 0,47 3 29 0 0,-70-6-27 0 0,-1 0 0 0 0,1-1 0 0 0,0-1 1 0 0,17-4-1 0 0,-24 5-58 0 0,0-1 0 0 0,0 0 0 0 0,1-1 0 0 0,-2 1 0 0 0,1-1 0 0 0,0 0 0 0 0,10-8 0 0 0,-16 11-4 0 0,0 0 0 0 0,0 0-1 0 0,0 0 1 0 0,-1 0 0 0 0,1 0 0 0 0,0 0 0 0 0,0 0 0 0 0,0 0 0 0 0,0 0-1 0 0,0 0 1 0 0,0 0 0 0 0,-1 0 0 0 0,1 0 0 0 0,0 0 0 0 0,0 0 0 0 0,0-1-1 0 0,0 1 1 0 0,0 0 0 0 0,0 0 0 0 0,0 0 0 0 0,-1 0 0 0 0,1 0 0 0 0,0 0 0 0 0,0 0-1 0 0,0 0 1 0 0,0 0 0 0 0,0 0 0 0 0,0-1 0 0 0,0 1 0 0 0,0 0 0 0 0,0 0-1 0 0,0 0 1 0 0,0 0 0 0 0,0 0 0 0 0,0 0 0 0 0,-1-1 0 0 0,1 1 0 0 0,0 0-1 0 0,0 0 1 0 0,0 0 0 0 0,0 0 0 0 0,0 0 0 0 0,0 0 0 0 0,0-1 0 0 0,0 1 0 0 0,1 0-1 0 0,-1 0 1 0 0,0 0 0 0 0,0 0 0 0 0,0 0 0 0 0,0 0 0 0 0,0-1 0 0 0,0 1-1 0 0,0 0 1 0 0,0 0 0 0 0,0 0 0 0 0,0 0 0 0 0,0 0 0 0 0,0 0 0 0 0,0 0-1 0 0,1-1 1 0 0,-12 3-6397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11 111 919 0 0,'0'0'15398'0'0,"-10"-5"-8452"0"0,29 3-6761 0 0,-1-1 0 0 0,1 0 0 0 0,-1-1 0 0 0,0-1 0 0 0,21-10 0 0 0,-13 7-71 0 0,34-15 38 0 0,21-6 153 0 0,-69 25-280 0 0,0 1-1 0 0,0 1 1 0 0,0 0 0 0 0,21-1-1 0 0,-32 3-120 0 0,-4 17-2596 0 0,-2-9 1300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11055 0 0,'0'0'5124'0'0,"-5"7"-974"0"0,0 2-3642 0 0,0 0 1 0 0,1 1-1 0 0,0 0 1 0 0,0 0-1 0 0,-3 16 1 0 0,-7 55-130 0 0,12-65-288 0 0,-1 16-49 0 0,0-1-1 0 0,5 64 1 0 0,0-80-579 0 0,-2-13 207 0 0,1 1-1 0 0,-1-1 1 0 0,0 0-1 0 0,0 0 1 0 0,0 0-1 0 0,0 0 1 0 0,0 0-1 0 0,-1 0 1 0 0,1 0-1 0 0,-1 0 1 0 0,1 0-1 0 0,-2 3 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 1375 0 0,'-75'-3'1999'0'0,"26"-5"15342"0"0,54 8-17223 0 0,-1 1 1 0 0,0-1-1 0 0,1 1 0 0 0,-1 0 0 0 0,0 0 0 0 0,0 1 0 0 0,0 0 1 0 0,1-1-1 0 0,5 5 0 0 0,33 24 125 0 0,-32-22-133 0 0,11 10-38 0 0,-1 1 0 0 0,0 1 0 0 0,-2 1 0 0 0,0 0 0 0 0,-1 2 0 0 0,23 38 0 0 0,73 157-75 0 0,74 234-38 0 0,-177-420-142 0 0,-2 0 0 0 0,-1 1 0 0 0,-2 0-1 0 0,3 40 1 0 0,-8-52-69 0 0,-1 0 0 0 0,-1 0 0 0 0,0 0 0 0 0,-2-1 0 0 0,-1 1 0 0 0,0-1 0 0 0,-14 38 0 0 0,8-34 128 0 0,-2 0 1 0 0,0-1 0 0 0,-1-1-1 0 0,-1 0 1 0 0,-20 23-1 0 0,-93 91 2592 0 0,126-135-2444 0 0,-165 175 2494 0 0,145-151-2551 0 0,-30 46 1 0 0,50-70-55 0 0,11-4-289 0 0,17-10-949 0 0,-11 4-70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12095 0 0,'0'0'7584'0'0,"13"10"-6744"0"0,-12-8-791 0 0,0 1-1 0 0,0-1 0 0 0,0 0 1 0 0,0 1-1 0 0,0-1 1 0 0,-1 1-1 0 0,1-1 0 0 0,-1 1 1 0 0,0-1-1 0 0,0 1 1 0 0,0-1-1 0 0,0 1 1 0 0,0-1-1 0 0,0 1 0 0 0,-1 2 1 0 0,-2 8 107 0 0,-7 21 0 0 0,6-22-76 0 0,-136 371 430 0 0,90-253-575 0 0,44-115 32 0 0,0 3-11 0 0,-1-1 1 0 0,-1 0-1 0 0,-16 27 0 0 0,21-40 31 0 0,-11 9-46 0 0,11-12 11 0 0,3-1 40 0 0,-1 0 1 0 0,1 0-1 0 0,-1 0 0 0 0,1-1 1 0 0,-1 1-1 0 0,1 0 0 0 0,-1 0 0 0 0,1 0 1 0 0,-1-1-1 0 0,1 1 0 0 0,-1 0 0 0 0,1 0 1 0 0,0-1-1 0 0,-1 1 0 0 0,1 0 0 0 0,-1-1 1 0 0,1 1-1 0 0,0-1 0 0 0,-1 1 1 0 0,1 0-1 0 0,0-1 0 0 0,-1 1 0 0 0,1-1 1 0 0,0 1-1 0 0,0-1 0 0 0,0 1 0 0 0,-1-1 1 0 0,1 1-1 0 0,0-1 0 0 0,0 1 0 0 0,0-1 1 0 0,0 1-1 0 0,0-1 0 0 0,0 1 1 0 0,0-1-1 0 0,0 0 0 0 0,0-1-48 0 0,0-4-112 0 0,0 0 0 0 0,1 0 0 0 0,0 0 1 0 0,0 0-1 0 0,1 0 0 0 0,-1 0 1 0 0,1 0-1 0 0,0 0 0 0 0,6-10 1 0 0,-2 1-662 0 0,8-17-791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94 221 1375 0 0,'-7'14'136'0'0,"4"-9"716"0"0,-1-1 0 0 0,0 1 0 0 0,1-1-1 0 0,-1 1 1 0 0,-1-1 0 0 0,1-1 0 0 0,-1 1-1 0 0,-7 5 1 0 0,-4 2 926 0 0,-10 6 5858 0 0,41-34-6838 0 0,0-1 0 0 0,-1-1 0 0 0,14-24 0 0 0,-16 22-696 0 0,2 0 0 0 0,28-32 1 0 0,-30 42-107 0 0,0 0 0 0 0,1 0 0 0 0,0 1 1 0 0,0 1-1 0 0,1 0 0 0 0,0 1 0 0 0,1 0 1 0 0,0 1-1 0 0,0 1 0 0 0,1 0 0 0 0,20-4 1 0 0,-25 8-1 0 0,0 0 1 0 0,0 0-1 0 0,0 1 1 0 0,0 1-1 0 0,0 0 1 0 0,0 0 0 0 0,0 1-1 0 0,0 0 1 0 0,0 1-1 0 0,-1 1 1 0 0,1 0 0 0 0,-1 0-1 0 0,1 1 1 0 0,-1 0-1 0 0,0 0 1 0 0,0 2 0 0 0,16 10-1 0 0,-19-11 3 0 0,1 0-5 0 0,-1 1-1 0 0,0 0 0 0 0,0 0 0 0 0,10 12 0 0 0,-16-16 6 0 0,1 0-1 0 0,0 0 1 0 0,-1 1 0 0 0,0-1-1 0 0,0 1 1 0 0,0-1-1 0 0,0 1 1 0 0,0 0 0 0 0,0-1-1 0 0,0 1 1 0 0,-1 0 0 0 0,0-1-1 0 0,1 1 1 0 0,-1 0-1 0 0,0 0 1 0 0,0 0 0 0 0,0-1-1 0 0,-1 1 1 0 0,1 0 0 0 0,-2 2-1 0 0,0 3 16 0 0,-1 0 1 0 0,0 0-1 0 0,-1 0 0 0 0,0-1 1 0 0,0 1-1 0 0,-6 6 0 0 0,-34 41 151 0 0,25-33-126 0 0,4-5-58 0 0,-2 0-1 0 0,0-2 1 0 0,0 1-1 0 0,-2-2 0 0 0,0 0 1 0 0,0-2-1 0 0,-1 0 1 0 0,-38 16-1 0 0,39-20 1 0 0,-1-1 0 0 0,1-1 0 0 0,-2 0 1 0 0,1-2-1 0 0,0 0 0 0 0,-1-2 0 0 0,0 0 0 0 0,1-1 0 0 0,-1-1 0 0 0,-22-3 0 0 0,39 2-14 0 0,0 0 0 0 0,0 0-1 0 0,0-1 1 0 0,0 1 0 0 0,1-1-1 0 0,-1 0 1 0 0,1 0 0 0 0,-1 0-1 0 0,1 0 1 0 0,-4-3 0 0 0,6 4-439 0 0,3-2-2328 0 0,-1 2 2690 0 0,-1 1 0 0 0,0 0 1 0 0,1-1-1 0 0,-1 1 0 0 0,1 0 1 0 0,-1-1-1 0 0,1 1 0 0 0,-1 0 1 0 0,0 0-1 0 0,1 0 1 0 0,-1-1-1 0 0,1 1 0 0 0,-1 0 1 0 0,1 0-1 0 0,-1 0 0 0 0,1 0 1 0 0,14-3-1723 0 0,-14 3 1606 0 0,10-1-1406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24 118 8783 0 0,'0'0'1026'0'0,"3"8"63"0"0,0-2-632 0 0,-1 0 0 0 0,1 0-1 0 0,-1 0 1 0 0,-1 1 0 0 0,1-1 0 0 0,-1 0 0 0 0,0 1 0 0 0,0-1-1 0 0,-1 0 1 0 0,0 1 0 0 0,0-1 0 0 0,-2 9 0 0 0,-11 48 830 0 0,6-28 3347 0 0,7-47-4593 0 0,0-1 1 0 0,-1 1-1 0 0,-1 0 1 0 0,0-1-1 0 0,-3-12 1 0 0,2 13-11 0 0,0 0-1 0 0,1 1 1 0 0,0-1 0 0 0,2 0-1 0 0,0-21 1 0 0,0 28-18 0 0,1 0-1 0 0,-1 1 0 0 0,1-1 1 0 0,1 1-1 0 0,-1-1 1 0 0,1 1-1 0 0,-1-1 1 0 0,4-4-1 0 0,-4 7-1 0 0,1 0 0 0 0,0 0 0 0 0,-1 0 0 0 0,1 0 0 0 0,0 0 0 0 0,0 1 0 0 0,0-1 0 0 0,0 1 0 0 0,1-1 0 0 0,-1 1 0 0 0,0 0 0 0 0,1-1 0 0 0,-1 1 0 0 0,0 0 0 0 0,6-1 0 0 0,226-48 1486 0 0,-168 39-2333 0 0,-62 9-745 0 0,11 10-8971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13935 0 0,'0'0'1262'0'0,"-7"2"-1012"0"0,-105 40 3398 0 0,98-35-3470 0 0,1 0-1 0 0,0 0 0 0 0,0 1 1 0 0,1 1-1 0 0,-15 13 1 0 0,-52 57-121 0 0,58-58-27 0 0,3-2-20 0 0,0 1 1 0 0,2 0-1 0 0,0 1 0 0 0,1 1 0 0 0,-17 33 1 0 0,28-46 87 0 0,0 0 0 0 0,1 1 0 0 0,0-1 1 0 0,1 1-1 0 0,0 0 0 0 0,0 0 0 0 0,0 15 1 0 0,2-18 62 0 0,0 0 1 0 0,1-1 0 0 0,-1 1 0 0 0,2 0-1 0 0,-1-1 1 0 0,1 1 0 0 0,0-1 0 0 0,0 1 0 0 0,1-1-1 0 0,0 0 1 0 0,0 0 0 0 0,5 7 0 0 0,-2-5 23 0 0,0-1 0 0 0,1 0 0 0 0,-1-1-1 0 0,1 1 1 0 0,1-1 0 0 0,-1 0 0 0 0,1-1 0 0 0,0 0 0 0 0,9 4 0 0 0,5 2 270 0 0,0-1 0 0 0,31 8 0 0 0,-41-15-419 0 0,-1 0 0 0 0,14 1-1 0 0,-8-3-1634 0 0,-7-3-4204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15663 0 0,'7'-15'1392'0'0,"-4"6"-1112"0"0,0 0-280 0 0,-1-1 0 0 0,3 1 1480 0 0,0 0 248 0 0,1 3 40 0 0,0-1 16 0 0,1 1-2120 0 0,1 2-424 0 0,2 1-80 0 0,1 1-8112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3223 0 0,'6'-6'2320'0'0,"7"-3"2896"0"0,8-6-1824 0 0,-15 13 2223 0 0,-6 2-5555 0 0,-20 39 591 0 0,1 1 0 0 0,-19 59 0 0 0,21-51-556 0 0,-39 124 75 0 0,54-164-148 0 0,-1 2 31 0 0,0-6-46 0 0,-2 1 39 0 0,-7 4-56 0 0,29-19-6345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71 1375 0 0,'-17'12'16067'0'0,"28"-11"-14276"0"0,16-3-1954 0 0,24-9 1177 0 0,60-20 1 0 0,-97 27-979 0 0,-12 3-45 0 0,6-1-886 0 0,0 0 0 0 0,0-1 0 0 0,0 0 1 0 0,-1-1-1 0 0,1 0 0 0 0,11-7 0 0 0,-12 5-760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13991 0 0,'0'0'1268'0'0,"5"6"-1016"0"0,-2-3-238 0 0,-2 1 1 0 0,1 0-1 0 0,0 0 0 0 0,-1 0 0 0 0,1 0 0 0 0,-1 0 0 0 0,0 0 0 0 0,-1 0 0 0 0,1 1 1 0 0,0 6-1 0 0,-1 8 90 0 0,-3 20 1 0 0,1-21-90 0 0,-1 7-68 0 0,-1 0 0 0 0,-1 0 0 0 0,-1 0 0 0 0,-1-1 0 0 0,-1 0 0 0 0,-19 38 0 0 0,1-15-52 0 0,-1 0 1 0 0,-37 45-1 0 0,-1 10 808 0 0,64-101-886 0 0,0-8-4088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97 276 8375 0 0,'0'0'382'0'0,"-9"0"132"0"0,-1 2-156 0 0,0 0-1 0 0,0 0 0 0 0,-12 5 0 0 0,-13 4 3928 0 0,40-27-3423 0 0,4 3-453 0 0,1 0 1 0 0,1 0-1 0 0,-1 1 0 0 0,2 1 0 0 0,24-20 1 0 0,-29 24-258 0 0,30-24 161 0 0,0 2-1 0 0,59-35 1 0 0,-81 55-247 0 0,1 1 0 0 0,0 0 1 0 0,0 2-1 0 0,1 0 0 0 0,-1 0 0 0 0,1 2 1 0 0,1 0-1 0 0,-1 1 0 0 0,34-2 0 0 0,-46 5 0 0 0,1 0-1 0 0,0 1 0 0 0,0-1 1 0 0,-1 1-1 0 0,1 1 0 0 0,-1-1 1 0 0,1 1-1 0 0,-1 0 0 0 0,1 0 1 0 0,-1 1-1 0 0,0-1 0 0 0,0 1 1 0 0,0 0-1 0 0,7 6 0 0 0,-9-6-45 0 0,0 0-1 0 0,-1 0 1 0 0,1 0-1 0 0,0 0 1 0 0,-1 1-1 0 0,0-1 1 0 0,0 1-1 0 0,0-1 0 0 0,-1 1 1 0 0,1 0-1 0 0,-1 0 1 0 0,1 0-1 0 0,-1-1 1 0 0,-1 1-1 0 0,1 0 1 0 0,0 0-1 0 0,-1 0 0 0 0,0 1 1 0 0,0-1-1 0 0,0 0 1 0 0,-1 5-1 0 0,-1-2-11 0 0,1 0 0 0 0,-1-1-1 0 0,0 1 1 0 0,0-1 0 0 0,-1 0 0 0 0,0 1-1 0 0,0-1 1 0 0,0-1 0 0 0,-6 8 0 0 0,2-4 13 0 0,0-1 1 0 0,-1 0 0 0 0,0 0 0 0 0,0-1 0 0 0,-10 7 0 0 0,-10 4 41 0 0,-1-2 1 0 0,-53 23-1 0 0,75-35-62 0 0,-146 56 282 0 0,152-60-406 0 0,9-13-1469 0 0,-3 6-373 0 0,-1 2 90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8751 0 0,'0'0'674'0'0,"-2"8"-412"0"0,1 3 400 0 0,-1 0 0 0 0,2 0 0 0 0,-1 0 0 0 0,2 0 0 0 0,-1 0 0 0 0,4 14 0 0 0,-2-15-429 0 0,1 0 1 0 0,0 0 0 0 0,1 0 0 0 0,0-1 0 0 0,0 1 0 0 0,1-1 0 0 0,0-1 0 0 0,1 1 0 0 0,0-1-1 0 0,0 1 1 0 0,10 8 0 0 0,7 5 175 0 0,2-2-1 0 0,35 24 1 0 0,-36-29-52 0 0,-1 2-1 0 0,-1 0 1 0 0,34 36 0 0 0,-50-47-297 0 0,-1 1-1 0 0,0 0 0 0 0,0 0 1 0 0,-1 0-1 0 0,1 1 1 0 0,-2-1-1 0 0,1 1 0 0 0,-1 0 1 0 0,0 0-1 0 0,-1 0 1 0 0,0 1-1 0 0,0-1 0 0 0,-1 1 1 0 0,0-1-1 0 0,0 1 0 0 0,-2 13 1 0 0,0-8-41 0 0,-1 1 1 0 0,-1-1-1 0 0,0 0 1 0 0,-1 1-1 0 0,-1-2 1 0 0,0 1-1 0 0,-1-1 1 0 0,0 1-1 0 0,-1-2 1 0 0,0 1-1 0 0,-1-1 0 0 0,-1 0 1 0 0,0 0-1 0 0,-16 14 1 0 0,9-10 34 0 0,-2 0 0 0 0,0-2 1 0 0,-1 0-1 0 0,0-1 0 0 0,-1-1 0 0 0,0-1 0 0 0,-1-1 1 0 0,-31 11-1 0 0,49-20-45 0 0,-1 0 0 0 0,1 0 0 0 0,-1 0-1 0 0,1 0 1 0 0,-1-1 0 0 0,1 1 0 0 0,-1-1 0 0 0,-6 0 0 0 0,10 0-18 0 0,-1-1 1 0 0,1 1-1 0 0,0 0 0 0 0,0 0 1 0 0,-1-1-1 0 0,1 1 0 0 0,0 0 1 0 0,-1-1-1 0 0,1 1 0 0 0,0 0 1 0 0,0-1-1 0 0,0 1 1 0 0,-1 0-1 0 0,1-1 0 0 0,0 1 1 0 0,0-1-1 0 0,0 1 0 0 0,0 0 1 0 0,0-1-1 0 0,0 1 0 0 0,0-1 1 0 0,-1 1-1 0 0,1 0 0 0 0,1-1 1 0 0,-1 1-1 0 0,0-1 1 0 0,0 1-1 0 0,0 0 0 0 0,0-1 1 0 0,0 1-1 0 0,0-1 0 0 0,4-13-261 0 0,8-15-1476 0 0,-3 11 52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5527 0 0,'0'0'250'0'0,"-13"-4"100"0"0,6 3 1649 0 0,2 8 2644 0 0,4-4-4303 0 0,-1-1 1 0 0,2 1 0 0 0,-1 0-1 0 0,0 0 1 0 0,1 0 0 0 0,-1 0-1 0 0,1 0 1 0 0,0 1 0 0 0,0-1 0 0 0,0 0-1 0 0,0 0 1 0 0,1 0 0 0 0,-1 0-1 0 0,2 4 1 0 0,2 7 256 0 0,10 22 1 0 0,-11-31-337 0 0,7 19-49 0 0,2-1-1 0 0,0 0 1 0 0,2-1-1 0 0,0 0 1 0 0,2-1-1 0 0,0 0 1 0 0,1-2-1 0 0,1 0 1 0 0,1-1-1 0 0,1-1 1 0 0,0 0-1 0 0,1-2 1 0 0,1 0-1 0 0,0-2 1 0 0,43 20-1 0 0,-14-12-547 0 0,-49-20 29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8287 0 0,'0'0'1118'0'0,"-12"2"3335"0"0,7-1-4006 0 0,1 1 0 0 0,-1 0 0 0 0,1 0 1 0 0,0 1-1 0 0,0-1 0 0 0,0 1 0 0 0,0 0 0 0 0,-6 6 0 0 0,-25 32 518 0 0,20-23-334 0 0,-12 16-103 0 0,-2-2 1 0 0,-1-1-1 0 0,-64 50 0 0 0,40-45-153 0 0,-19 14 285 0 0,72-49-696 0 0,2-1-128 0 0,0 1 0 0 0,0-1 0 0 0,0 1 1 0 0,0-1-1 0 0,0 1 0 0 0,0-1 0 0 0,0 0 0 0 0,1 1 1 0 0,-1-1-1 0 0,0 0 0 0 0,0 0 0 0 0,0 0 0 0 0,1 0 1 0 0,1 0-1 0 0,9-2-4866 0 0,1 0-1482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81 919 0 0,'-4'4'17052'0'0,"15"-4"-16381"0"0,0-1-1 0 0,0-1 0 0 0,0 0 1 0 0,15-4-1 0 0,45-19 945 0 0,-3 1-590 0 0,-39 16-542 0 0,37-6 1 0 0,-25 11-2975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0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70 137 5527 0 0,'-3'-4'15940'0'0,"-5"46"-15517"0"0,-2 0 0 0 0,-2 0 0 0 0,-24 57 0 0 0,36-99-399 0 0,0 0-1 0 0,0 0 0 0 0,0 0 1 0 0,0 0-1 0 0,0 0 0 0 0,0 0 1 0 0,0 0-1 0 0,0 0 0 0 0,1 0 1 0 0,-1 0-1 0 0,0 0 1 0 0,0 0-1 0 0,0 0 0 0 0,0 0 1 0 0,0 0-1 0 0,0 0 0 0 0,0 0 1 0 0,0 0-1 0 0,0 0 1 0 0,0 0-1 0 0,0 0 0 0 0,0 0 1 0 0,0 0-1 0 0,0 1 0 0 0,0-1 1 0 0,0 0-1 0 0,0 0 0 0 0,0 0 1 0 0,0 0-1 0 0,0 0 1 0 0,0 0-1 0 0,0 0 0 0 0,0 0 1 0 0,0 0-1 0 0,0 0 0 0 0,0 0 1 0 0,0 0-1 0 0,0 0 1 0 0,0 0-1 0 0,0 0 0 0 0,0 1 1 0 0,0-1-1 0 0,0 0 0 0 0,0 0 1 0 0,0 0-1 0 0,0 0 0 0 0,0 0 1 0 0,0 0-1 0 0,0 0 1 0 0,0 0-1 0 0,0 0 0 0 0,0 0 1 0 0,0 0-1 0 0,0 0 0 0 0,0 0 1 0 0,0 0-1 0 0,0 0 1 0 0,0 0-1 0 0,6-5 364 0 0,8-12-209 0 0,2-8-52 0 0,16-35 0 0 0,-25 43-73 0 0,1 1 0 0 0,0 1 0 0 0,2-1 0 0 0,0 1 1 0 0,0 1-1 0 0,22-23 0 0 0,-9 17-88 0 0,0 2 1 0 0,27-18-1 0 0,-38 29 16 0 0,1-1-1 0 0,0 2 1 0 0,1 0-1 0 0,-1 0 1 0 0,1 1 0 0 0,17-3-1 0 0,-24 7-18 0 0,-1 0 1 0 0,1 1-1 0 0,-1 0 0 0 0,1 0 1 0 0,-1 0-1 0 0,1 1 0 0 0,-1 0 1 0 0,1 1-1 0 0,10 2 0 0 0,5 5-120 0 0,28 14 0 0 0,-12-6 59 0 0,93 40-2995 0 0,-117-52 1164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3 534 8263 0 0,'0'0'748'0'0,"0"2"-614"0"0,-1 6 22 0 0,0 2 1353 0 0,0 14 3360 0 0,2-23-4429 0 0,0 1 20 0 0,0 0-278 0 0,1 0-1 0 0,-1 0 0 0 0,1-1 1 0 0,0 1-1 0 0,-1 0 0 0 0,1-1 1 0 0,0 1-1 0 0,0-1 1 0 0,0 0-1 0 0,0 1 0 0 0,0-1 1 0 0,0 0-1 0 0,1 0 0 0 0,-1-1 1 0 0,0 1-1 0 0,1 0 1 0 0,-1-1-1 0 0,0 1 0 0 0,5-1 1 0 0,-3 0-108 0 0,0 0 1 0 0,1-1-1 0 0,-1 1 1 0 0,0-1 0 0 0,1 0-1 0 0,-1 0 1 0 0,0-1-1 0 0,0 1 1 0 0,0-1 0 0 0,5-3-1 0 0,20-13 47 0 0,-2-1 0 0 0,0-2-1 0 0,44-45 1 0 0,-47 44-64 0 0,111-115 618 0 0,-86 86-353 0 0,-22 24-80 0 0,-17 18-189 0 0,0 0 1 0 0,0-1-1 0 0,-1-1 1 0 0,-1 0-1 0 0,0 0 1 0 0,11-19-1 0 0,-19 29-126 0 0,-1 2 46 0 0,-1 1 0 0 0,1-1 0 0 0,-1 1-1 0 0,1-1 1 0 0,0 1 0 0 0,0 0 0 0 0,0 0-1 0 0,0 0 1 0 0,-1 3 0 0 0,-4 5-44 0 0,-198 290-1014 0 0,194-285 1053 0 0,-14 29 0 0 0,21-29 32 0 0,3-13 2 0 0,0 0-1 0 0,0-1 0 0 0,0 1 1 0 0,0 0-1 0 0,0 0 1 0 0,0-1-1 0 0,1 1 0 0 0,-1-1 1 0 0,1 1-1 0 0,-1 0 1 0 0,1-1-1 0 0,0 1 0 0 0,-1-1 1 0 0,1 1-1 0 0,0-1 1 0 0,0 1-1 0 0,0-1 0 0 0,0 0 1 0 0,0 0-1 0 0,1 1 1 0 0,-1-1-1 0 0,0 0 0 0 0,1 0 1 0 0,-1 0-1 0 0,0 0 1 0 0,1 0-1 0 0,-1-1 0 0 0,1 1 1 0 0,-1 0-1 0 0,1-1 1 0 0,0 1-1 0 0,-1-1 0 0 0,1 1 1 0 0,0-1-1 0 0,-1 0 1 0 0,1 0-1 0 0,0 0 0 0 0,3 0 1 0 0,4 0 27 0 0,0-1-1 0 0,0-1 1 0 0,0 1 0 0 0,-1-1 0 0 0,1-1-1 0 0,8-2 1 0 0,17-11 104 0 0,0 0 1 0 0,-1-2-1 0 0,55-41 0 0 0,-8 5-47 0 0,-46 34-73 0 0,10-7 47 0 0,46-36-1 0 0,-77 51-49 0 0,1 1 1 0 0,-2-2-1 0 0,0 1 0 0 0,-1-2 0 0 0,0 1 0 0 0,-1-2 0 0 0,11-18 0 0 0,10-28-29 0 0,26-45-26 0 0,-54 100 68 0 0,-2 5 209 0 0,-2 2-138 0 0,-19 39-7 0 0,-2-1-1 0 0,-52 70 0 0 0,43-75-506 0 0,-35 32 0 0 0,-21 23-926 0 0,76-77 1204 0 0,0 2 0 0 0,1 0-1 0 0,1 0 1 0 0,1 0 0 0 0,-9 19-1 0 0,16-30 95 0 0,0-1 0 0 0,0 1 0 0 0,0-1 0 0 0,0 1 0 0 0,0-1 0 0 0,1 1 0 0 0,-1 0 0 0 0,1-1-1 0 0,0 1 1 0 0,0 0 0 0 0,0 0 0 0 0,0-1 0 0 0,0 1 0 0 0,1 0 0 0 0,-1-1 0 0 0,1 1 0 0 0,1 4 0 0 0,0-5 48 0 0,-1 1 0 0 0,1-2 0 0 0,-1 1 0 0 0,1 0-1 0 0,0 0 1 0 0,-1 0 0 0 0,1-1 0 0 0,0 1 0 0 0,0-1 0 0 0,0 1 0 0 0,1-1 0 0 0,-1 0 0 0 0,0 0 0 0 0,0 0 0 0 0,1 0 0 0 0,-1 0 0 0 0,0-1 0 0 0,1 1 0 0 0,3 0 0 0 0,12 1 196 0 0,0 0 1 0 0,1-1 0 0 0,-1-1 0 0 0,0-1 0 0 0,0-1 0 0 0,0 0 0 0 0,0-1 0 0 0,27-9 0 0 0,-37 9-1117 0 0,-1-1-58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1 919 0 0,'0'0'18356'0'0,"-10"9"-14860"0"0,-135 109-1036 0 0,107-83-2449 0 0,38-35-10 0 0,0 1 1 0 0,0 0-1 0 0,0-1 1 0 0,0 1-1 0 0,-1-1 0 0 0,1 1 1 0 0,0-1-1 0 0,0 1 1 0 0,0 0-1 0 0,0-1 1 0 0,1 1-1 0 0,-1-1 1 0 0,0 1-1 0 0,0-1 0 0 0,0 1 1 0 0,0 0-1 0 0,0-1 1 0 0,1 1-1 0 0,-1-1 1 0 0,0 1-1 0 0,1-1 1 0 0,-1 1-1 0 0,1 0 0 0 0,7 10 18 0 0,-3-6-32 0 0,0 0 0 0 0,1 0-1 0 0,0-1 1 0 0,0 1 0 0 0,0-2 0 0 0,0 1-1 0 0,1-1 1 0 0,10 5 0 0 0,-8-5-3 0 0,0 1 0 0 0,-1 1-1 0 0,1 0 1 0 0,8 7 0 0 0,-13-9 49 0 0,0 0-1 0 0,-1 0 1 0 0,1 1-1 0 0,-1 0 1 0 0,1-1-1 0 0,-1 1 1 0 0,4 8-1 0 0,-6-10-18 0 0,-1 0-1 0 0,1 0 1 0 0,0-1 0 0 0,-1 1-1 0 0,1 1 1 0 0,-1-1 0 0 0,0 0-1 0 0,0 0 1 0 0,0 0-1 0 0,0 0 1 0 0,0 0 0 0 0,0 0-1 0 0,0 0 1 0 0,-1 0 0 0 0,1 0-1 0 0,-1 0 1 0 0,1 0 0 0 0,-1 0-1 0 0,0 0 1 0 0,0 0-1 0 0,-1 2 1 0 0,-3 4 0 0 0,-1 0 0 0 0,1-1 0 0 0,-1 0 0 0 0,0 0 0 0 0,-1 0 0 0 0,0-1 0 0 0,0 1 0 0 0,0-2 0 0 0,-15 10 0 0 0,11-9-16 0 0,0-1 0 0 0,0 0 0 0 0,0 0-1 0 0,-1-1 1 0 0,1 0 0 0 0,-1-1 0 0 0,-13 1 0 0 0,22-3-26 0 0,0-1 0 0 0,0 0 0 0 0,0 1 1 0 0,0-2-1 0 0,0 1 0 0 0,0 0 0 0 0,0-1 0 0 0,0 1 0 0 0,-5-2 1 0 0,8 1-13 0 0,-1 1 0 0 0,0 0 0 0 0,0-1 1 0 0,0 1-1 0 0,0-1 0 0 0,1 0 0 0 0,-1 1 0 0 0,0-1 1 0 0,0 0-1 0 0,1 1 0 0 0,-1-1 0 0 0,0 0 1 0 0,1 0-1 0 0,-1 1 0 0 0,1-1 0 0 0,-1 0 0 0 0,1 0 1 0 0,0 0-1 0 0,-1 0 0 0 0,1 0 0 0 0,0 0 1 0 0,0 0-1 0 0,-1 0 0 0 0,1 0 0 0 0,0 0 1 0 0,0 0-1 0 0,0 0 0 0 0,0 0 0 0 0,0 0 0 0 0,0 0 1 0 0,1 0-1 0 0,-1-1 0 0 0,6-14-2095 0 0,2-3-5870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9215 0 0,'0'0'707'0'0,"1"2"-139"0"0,2 9 1084 0 0,1 0 1 0 0,1 1-1 0 0,0-2 0 0 0,1 1 0 0 0,0-1 1 0 0,9 13-1 0 0,-3-8-897 0 0,0-1-1 0 0,2 0 1 0 0,18 16-1 0 0,11 3-987 0 0,83 49-1 0 0,-123-81 329 0 0,14 10-100 0 0,28 10 1 0 0,-38-18-103 0 0,0 0-1 0 0,1-1 1 0 0,-1 0-1 0 0,1 0 1 0 0,0 0-1 0 0,12 0 0 0 0,-15-3-207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14 4607 0 0,'0'0'354'0'0,"-17"-11"2315"0"0,15 10-1592 0 0,0 1-1 0 0,-1-1 1 0 0,1 1-1 0 0,0 0 1 0 0,-1-1-1 0 0,1 1 1 0 0,-1 0-1 0 0,1 1 0 0 0,-5 0 1 0 0,2 0-416 0 0,0 0 0 0 0,1 1 0 0 0,0-1-1 0 0,-8 5 1 0 0,0 1-455 0 0,-1 1 0 0 0,-13 13 0 0 0,23-19 200 0 0,-134 118 357 0 0,36-29-770 0 0,44-37-401 0 0,56-53 77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7831 0 0,'-1'1'356'0'0,"-5"2"-178"0"0,0 0 0 0 0,0 1 0 0 0,1 0 0 0 0,-1 0 0 0 0,1 0 0 0 0,-7 9-1 0 0,-4 8 4177 0 0,16-21-4227 0 0,-1 1-1 0 0,1 0 1 0 0,-1 0-1 0 0,1 0 1 0 0,-1 0-1 0 0,1 0 1 0 0,0 0 0 0 0,-1 0-1 0 0,1-1 1 0 0,0 1-1 0 0,0 0 1 0 0,0 0-1 0 0,0 0 1 0 0,0 0 0 0 0,0 0-1 0 0,0 0 1 0 0,0 0-1 0 0,0 0 1 0 0,0 0 0 0 0,0 0-1 0 0,1 0 1 0 0,-1 0-1 0 0,1 1 1 0 0,0-1-3 0 0,0 1 1 0 0,0-1 0 0 0,0 0-1 0 0,0 0 1 0 0,0 0 0 0 0,0 0-1 0 0,0 0 1 0 0,1 0 0 0 0,-1 0-1 0 0,0-1 1 0 0,1 1-1 0 0,-1 0 1 0 0,3 0 0 0 0,1 1 123 0 0,1-1-1 0 0,0 1 1 0 0,0-1 0 0 0,0-1 0 0 0,-1 1-1 0 0,12-1 1 0 0,11-4 484 0 0,0-1-1 0 0,0-2 1 0 0,0 0-1 0 0,39-18 0 0 0,-31 12-239 0 0,58-14 0 0 0,-92 26-850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19439 0 0,'0'0'1759'0'0,"2"0"-1448"0"0,53-23 2748 0 0,10-4-730 0 0,-57 25-2158 0 0,-1 0-1 0 0,1 0 1 0 0,0 0 0 0 0,-1 1 0 0 0,1 1 0 0 0,12-1-1 0 0,-15 2-189 0 0,-1-1 0 0 0,0 1-1 0 0,1 0 1 0 0,-1 1-1 0 0,0-1 1 0 0,0 1 0 0 0,1 0-1 0 0,5 3 1 0 0,7 6-2522 0 0,0-1-4519 0 0,-8-5-834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53 217 9215 0 0,'0'0'707'0'0,"-9"10"-150"0"0,6-7 537 0 0,0 0 0 0 0,0 1 0 0 0,1-1 0 0 0,-1 1 0 0 0,-1 4-1 0 0,-7 22 1896 0 0,7-12-2299 0 0,-3 27 1 0 0,6-33-288 0 0,0-4-324 0 0,0 0-1 0 0,1 0 1 0 0,0 0-1 0 0,0 0 1 0 0,1 0-1 0 0,0 0 0 0 0,1 0 1 0 0,0 0-1 0 0,0 0 1 0 0,1-1-1 0 0,-1 1 1 0 0,2-1-1 0 0,6 13 1255 0 0,-3-25-677 0 0,-5 2-588 0 0,-1 1 0 0 0,1 0 0 0 0,-1 0-1 0 0,0-1 1 0 0,1 1 0 0 0,-1-1-1 0 0,0 1 1 0 0,0-1 0 0 0,-1 1 0 0 0,1-1-1 0 0,-1 0 1 0 0,1-3 0 0 0,1-37 313 0 0,-3 33-316 0 0,1-13 54 0 0,1 1 1 0 0,1 0-1 0 0,1 0 1 0 0,0 0-1 0 0,10-29 0 0 0,-10 41-127 0 0,1 0-1 0 0,1 0 1 0 0,0 0-1 0 0,0 0 0 0 0,0 1 1 0 0,2 0-1 0 0,-1 0 1 0 0,1 1-1 0 0,0 0 0 0 0,0 0 1 0 0,1 0-1 0 0,0 1 1 0 0,10-6-1 0 0,0 1 24 0 0,1 1 0 0 0,0 1 0 0 0,1 1 0 0 0,0 1 0 0 0,39-11 1 0 0,-27 11 196 0 0,0 2 0 0 0,0 1 1 0 0,40 0-1 0 0,-65 4-172 0 0,0 1 1 0 0,0 1-1 0 0,0-1 1 0 0,0 1-1 0 0,0 0 0 0 0,0 1 1 0 0,10 3-1 0 0,-15-4-299 0 0,0 0-1 0 0,1 0 1 0 0,-1 0-1 0 0,0 1 1 0 0,0-1-1 0 0,0 1 1 0 0,0-1-1 0 0,0 1 1 0 0,0 0-1 0 0,0 0 1 0 0,0-1-1 0 0,-1 1 1 0 0,1 1-1 0 0,-1-1 1 0 0,0 0-1 0 0,1 0 1 0 0,-1 0-1 0 0,0 1 1 0 0,0-1-1 0 0,-1 1 1 0 0,1-1-1 0 0,0 5 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2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34 101 14743 0 0,'-8'3'1574'0'0,"-1"1"-1615"0"0,-8 6 6641 0 0,19-8-6375 0 0,0-1-1 0 0,0 0 1 0 0,1 0-1 0 0,-1 0 1 0 0,0-1-1 0 0,1 1 1 0 0,2 0-1 0 0,11 1 57 0 0,-1-1-1 0 0,1-1 0 0 0,0-1 1 0 0,-1 0-1 0 0,18-3 1 0 0,-10 1-102 0 0,431-81 1484 0 0,-410 74-1629 0 0,-5 1-88 0 0,-28 5 14 0 0,0 1 0 0 0,0 0-1 0 0,1 1 1 0 0,-1 0 0 0 0,1 1 0 0 0,-1 0-1 0 0,16 1 1 0 0,-27 0-31 0 0,1 0-1 0 0,-1 0 0 0 0,1 1 1 0 0,-1-1-1 0 0,1 0 1 0 0,0 0-1 0 0,-1 0 0 0 0,1 1 1 0 0,-1-1-1 0 0,1 0 1 0 0,-1 0-1 0 0,1 1 0 0 0,-1-1 1 0 0,1 1-1 0 0,-1-1 1 0 0,0 0-1 0 0,1 1 1 0 0,-1-1-1 0 0,1 1 0 0 0,-1-1 1 0 0,0 1-1 0 0,1-1 1 0 0,-1 1-1 0 0,0-1 0 0 0,0 1 1 0 0,0-1-1 0 0,1 1 1 0 0,-1 0-1 0 0,0 1-507 0 0,0-1 0 0 0,0 0-1 0 0,0 0 1 0 0,0 1 0 0 0,0-1 0 0 0,0 0-1 0 0,-1 0 1 0 0,1 1 0 0 0,0-1 0 0 0,-1 0 0 0 0,1 0-1 0 0,-1 0 1 0 0,0 2 0 0 0,-7 8-7044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7367 0 0,'-1'1'4888'0'0,"-4"4"-2476"0"0,-8 10 2486 0 0,-21 33-1 0 0,-23 58-3707 0 0,25-45-360 0 0,3-8-640 0 0,-2 1-259 0 0,2 2 0 0 0,-35 98-1 0 0,60-137-75 0 0,4-16 0 0 0,1-3-1178 0 0,1 1 1026 0 0,-1-1 0 0 0,1 0-1 0 0,-1 0 1 0 0,0 0 0 0 0,0 0-1 0 0,2-4 1 0 0,-2 3-395 0 0,7-12-1347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95 245 15119 0 0,'0'0'1366'0'0,"-15"5"-1100"0"0,9-2-22 0 0,0 0-1 0 0,0 0 1 0 0,0 0-1 0 0,0 0 0 0 0,1 1 1 0 0,0 0-1 0 0,0 0 1 0 0,0 1-1 0 0,0-1 0 0 0,1 1 1 0 0,-1 0-1 0 0,1 0 1 0 0,-4 7-1 0 0,5-6-257 0 0,9-15 166 0 0,0 1 1 0 0,14-13 0 0 0,-3 3 103 0 0,-6 5 52 0 0,101-108 958 0 0,-92 102-897 0 0,0 2 0 0 0,2 0 1 0 0,0 1-1 0 0,25-14 0 0 0,-37 25-146 0 0,-1 1 0 0 0,1 0 1 0 0,-1 0-1 0 0,1 1 0 0 0,0 0 0 0 0,0 1 0 0 0,1 0 0 0 0,-1 1 1 0 0,0 0-1 0 0,12 1 0 0 0,-18 0-196 0 0,0 0-1 0 0,1 0 1 0 0,-1 1 0 0 0,0 0 0 0 0,0 0-1 0 0,1 0 1 0 0,-1 0 0 0 0,0 1-1 0 0,0-1 1 0 0,0 1 0 0 0,0 0-1 0 0,-1 0 1 0 0,1 0 0 0 0,-1 1 0 0 0,1 0-1 0 0,-1-1 1 0 0,0 1 0 0 0,0 0-1 0 0,0 1 1 0 0,0-1 0 0 0,0 0 0 0 0,-1 1-1 0 0,1-1 1 0 0,-1 1 0 0 0,0 0-1 0 0,2 5 1 0 0,-2-3-27 0 0,0-1 0 0 0,-1 1 0 0 0,0 0 0 0 0,0 0 0 0 0,0-1 0 0 0,0 1 0 0 0,-1 0 0 0 0,0 0 0 0 0,-1 0 0 0 0,1 0 0 0 0,-1 0 0 0 0,0 0 0 0 0,0-1 0 0 0,-1 1 0 0 0,-2 5 0 0 0,1-3 0 0 0,-1-1 0 0 0,0 0 0 0 0,0 1 0 0 0,-1-2 0 0 0,1 1 0 0 0,-2-1 0 0 0,1 1 0 0 0,-1-1 0 0 0,0-1 0 0 0,-8 7 0 0 0,0-1 0 0 0,-1-1 0 0 0,-1-1 0 0 0,1 0 0 0 0,-34 13 0 0 0,21-12 0 0 0,0-2 0 0 0,-37 6 0 0 0,40-9-92 0 0,10-1-178 0 0,0-1 0 0 0,0-1 0 0 0,0 0 0 0 0,0-1 0 0 0,-1-1 1 0 0,-19-2-1 0 0,25-1-1800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14079 0 0,'0'0'7424'0'0,"1"2"-6902"0"0,4 8-443 0 0,1 0 1 0 0,1 0 0 0 0,-1 0 0 0 0,2-1-1 0 0,-1 0 1 0 0,1-1 0 0 0,13 12 0 0 0,-6-9 8 0 0,0 0 0 0 0,1-1 0 0 0,0 0 0 0 0,17 7 0 0 0,-29-16-76 0 0,0 1 0 0 0,-1 0 0 0 0,0 0 0 0 0,1 0 0 0 0,4 5 0 0 0,-7-7-12 0 0,-1 1 0 0 0,0-1 0 0 0,0 0-1 0 0,1 0 1 0 0,-1 1 0 0 0,0-1 0 0 0,1 0 0 0 0,-1 1-1 0 0,0-1 1 0 0,0 0 0 0 0,0 1 0 0 0,1-1 0 0 0,-1 0-1 0 0,0 1 1 0 0,0-1 0 0 0,0 1 0 0 0,0-1 0 0 0,0 0-1 0 0,0 1 1 0 0,1-1 0 0 0,-1 1 0 0 0,0-1 0 0 0,0 0-1 0 0,0 1 1 0 0,0-1 0 0 0,-1 1 0 0 0,1-1 0 0 0,0 0-1 0 0,0 1 1 0 0,0-1 0 0 0,0 0 0 0 0,0 1 0 0 0,0-1-1 0 0,-1 1 1 0 0,1-1 0 0 0,0 0 0 0 0,0 1 0 0 0,0-1-1 0 0,-1 1 1 0 0,1-1-7 0 0,-5 6-25 0 0,1 0 0 0 0,-1 0-1 0 0,0-1 1 0 0,0 0-1 0 0,0 0 1 0 0,-1 0-1 0 0,0 0 1 0 0,-12 6-1 0 0,4-1-37 0 0,-24 15-150 0 0,0-2 1 0 0,-51 23-1 0 0,47-26 152 0 0,34-16-237 0 0,15-6-432 0 0,14-9-957 0 0,4-3 374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4607 0 0,'0'0'6974'0'0,"4"7"-4776"0"0,-1-1-1605 0 0,0 1 0 0 0,0-1-1 0 0,-1 1 1 0 0,0 0-1 0 0,-1 0 1 0 0,2 8 0 0 0,1 45 1364 0 0,-3-36-1412 0 0,11 72 892 0 0,-6-61-1040 0 0,1 54-1 0 0,-7-83-359 0 0,0 0 0 0 0,-1 0-1 0 0,0 0 1 0 0,0 0-1 0 0,0 0 1 0 0,-1 0 0 0 0,0 0-1 0 0,-5 9 1 0 0,7-14 249 0 0,8-11 311 0 0,-4 5-427 0 0,50-70 1278 0 0,-15 18-890 0 0,70-77 0 0 0,-78 102-489 0 0,92-94 196 0 0,-85 91-797 0 0,60-43-1 0 0,-86 69 125 0 0,-6 4-276 0 0,0 1 1 0 0,0-1 0 0 0,1 2 0 0 0,-1-1 0 0 0,1 0 0 0 0,13-3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9671 0 0,'0'0'16495'0'0,"-10"12"-16246"0"0,-31 25-517 0 0,25-24-100 0 0,-20 22-1 0 0,31-29 316 0 0,1-1-1 0 0,0 1 1 0 0,0 0-1 0 0,0 0 1 0 0,0 1 0 0 0,1-1-1 0 0,-4 13 1 0 0,6-17 48 0 0,1-1-1 0 0,0 0 0 0 0,-1 1 1 0 0,1-1-1 0 0,0 1 1 0 0,0-1-1 0 0,0 0 0 0 0,0 1 1 0 0,0-1-1 0 0,0 0 1 0 0,1 1-1 0 0,-1-1 1 0 0,0 0-1 0 0,1 1 0 0 0,-1-1 1 0 0,1 0-1 0 0,-1 1 1 0 0,1-1-1 0 0,0 0 0 0 0,-1 0 1 0 0,1 0-1 0 0,0 0 1 0 0,0 0-1 0 0,0 0 0 0 0,0 0 1 0 0,0 0-1 0 0,0 0 1 0 0,0 0-1 0 0,0 0 1 0 0,0 0-1 0 0,0-1 0 0 0,1 1 1 0 0,-1 0-1 0 0,2 0 1 0 0,6 2-51 0 0,-1 0 1 0 0,1 0-1 0 0,0-1 0 0 0,11 2 1 0 0,-4-1 24 0 0,-10-2 34 0 0,6 1 63 0 0,0 1 0 0 0,-1 0 0 0 0,1 1 0 0 0,-1 0 0 0 0,15 8 0 0 0,-24-10-54 0 0,0-1 0 0 0,0 1 0 0 0,0-1 0 0 0,0 1 0 0 0,0 0 0 0 0,0-1 0 0 0,0 1 1 0 0,0 0-1 0 0,-1 0 0 0 0,1 0 0 0 0,-1 1 0 0 0,1-1 0 0 0,-1 0 0 0 0,0 1 0 0 0,0-1 0 0 0,0 0 0 0 0,0 1 0 0 0,0-1 0 0 0,-1 1 0 0 0,1 0 0 0 0,-1-1 0 0 0,0 1 0 0 0,0-1 0 0 0,0 1 0 0 0,0 0 0 0 0,0-1 0 0 0,0 1 0 0 0,-1 0 0 0 0,1-1 0 0 0,-2 6 0 0 0,0-5 15 0 0,1 1 0 0 0,-1-1 1 0 0,0 0-1 0 0,0 1 0 0 0,0-1 0 0 0,0 0 0 0 0,-1 0 0 0 0,1 0 1 0 0,-1 0-1 0 0,0-1 0 0 0,0 1 0 0 0,0-1 0 0 0,0 0 0 0 0,-4 3 1 0 0,-8 3 140 0 0,-29 13 0 0 0,32-16-108 0 0,-42 17 84 0 0,-60 14 0 0 0,111-35-147 0 0,0 0-13 0 0,1 0 0 0 0,-1 0-1 0 0,1-1 1 0 0,-1 1 0 0 0,1-1-1 0 0,-1 1 1 0 0,0-1 0 0 0,1 0-1 0 0,-1 0 1 0 0,1 0 0 0 0,-5-1-1 0 0,7 0-25 0 0,-1 1-1 0 0,1 0 1 0 0,0-1-1 0 0,-1 1 0 0 0,1-1 1 0 0,0 1-1 0 0,-1 0 1 0 0,1-1-1 0 0,0 1 0 0 0,0-1 1 0 0,-1 1-1 0 0,1-1 1 0 0,0 1-1 0 0,0-1 0 0 0,0 1 1 0 0,0-1-1 0 0,0 1 1 0 0,0-1-1 0 0,0 1 1 0 0,0-1-1 0 0,0 1 0 0 0,0-1 1 0 0,0 1-1 0 0,0-1 1 0 0,0 1-1 0 0,0-1 0 0 0,0 1 1 0 0,0-1-1 0 0,1 0 1 0 0,4-14-851 0 0,-1 9 136 0 0,0 0 0 0 0,0 0 0 0 0,9-10 0 0 0,-5 8-82 0 0,7-10-813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94 15719 0 0,'18'-32'1705'0'0,"-15"29"-1410"0"0,0-1 0 0 0,-1 0 0 0 0,1 0 0 0 0,-1 0 0 0 0,0 0 0 0 0,0 0 0 0 0,-1 0 0 0 0,1-1-1 0 0,-1 1 1 0 0,0 0 0 0 0,1-7 0 0 0,-3 11-263 0 0,1-1 0 0 0,0 1 1 0 0,0 0-1 0 0,0-1 0 0 0,0 1 0 0 0,0 0 0 0 0,-1-1 0 0 0,1 1 0 0 0,0 0 0 0 0,0 0 1 0 0,0-1-1 0 0,-1 1 0 0 0,1 0 0 0 0,0-1 0 0 0,-1 1 0 0 0,1 0 0 0 0,0 0 0 0 0,0 0 0 0 0,-1-1 1 0 0,1 1-1 0 0,0 0 0 0 0,-1 0 0 0 0,1 0 0 0 0,0 0 0 0 0,-1 0 0 0 0,1-1 0 0 0,-1 1 1 0 0,1 0-1 0 0,0 0 0 0 0,-1 0 0 0 0,1 0 0 0 0,0 0 0 0 0,-1 0 0 0 0,1 0 0 0 0,-1 1 1 0 0,-14 1-25 0 0,0 3-15 0 0,0 1-1 0 0,1 0 1 0 0,-1 1-1 0 0,1 1 0 0 0,-14 9 1 0 0,-2 5 4 0 0,-29 27-1 0 0,39-31 65 0 0,-21 25 0 0 0,36-37-24 0 0,0 0-1 0 0,0 1 1 0 0,0 0-1 0 0,1 0 1 0 0,0 0 0 0 0,0 1-1 0 0,1-1 1 0 0,-4 11-1 0 0,7-18-30 0 0,0 1 0 0 0,0-1 0 0 0,0 1 1 0 0,0-1-1 0 0,0 1 0 0 0,0-1 0 0 0,-1 0 0 0 0,1 1 0 0 0,0-1 0 0 0,0 1 0 0 0,0-1 0 0 0,1 1 1 0 0,-1-1-1 0 0,0 1 0 0 0,0-1 0 0 0,0 1 0 0 0,0-1 0 0 0,0 0 0 0 0,0 1 0 0 0,1-1 0 0 0,-1 1 1 0 0,0-1-1 0 0,0 1 0 0 0,1-1 0 0 0,-1 0 0 0 0,0 1 0 0 0,1-1 0 0 0,-1 0 0 0 0,0 1 0 0 0,1-1 1 0 0,-1 0-1 0 0,0 0 0 0 0,1 1 0 0 0,1-1 31 0 0,-1 1 0 0 0,1-1 1 0 0,-1 0-1 0 0,1 1 0 0 0,0-1 1 0 0,-1 0-1 0 0,1 0 0 0 0,-1 0 1 0 0,1-1-1 0 0,2 1 0 0 0,3-2 109 0 0,0 0-1 0 0,0 0 1 0 0,12-5-1 0 0,-14 3-243 0 0,0 1 0 0 0,0-1 0 0 0,0 0 0 0 0,0-1 0 0 0,0 1 0 0 0,-1-1 0 0 0,0 0 0 0 0,0 0 0 0 0,4-8 0 0 0,-4 7-16 0 0,1 0 1 0 0,-1 0-1 0 0,1 0 0 0 0,0 0 1 0 0,1 1-1 0 0,8-7 0 0 0,-9 8 114 0 0,-2 2 120 0 0,-1 0 0 0 0,0 0 0 0 0,1 0-1 0 0,-1 1 1 0 0,1-1 0 0 0,0 1 0 0 0,-1-1 0 0 0,1 1-1 0 0,0 0 1 0 0,0 0 0 0 0,0 0 0 0 0,5 0 0 0 0,-8 1-115 0 0,2 0 117 0 0,7 2 206 0 0,-6 3-279 0 0,0 0-1 0 0,-1 0 0 0 0,1 1 0 0 0,-1-1 1 0 0,0 0-1 0 0,-1 1 0 0 0,1-1 1 0 0,1 11-1 0 0,-2-7-230 0 0,1 0-1 0 0,1-1 1 0 0,3 10 0 0 0,-5-15-241 0 0,1 0 0 0 0,-1-1 0 0 0,1 1 1 0 0,0 0-1 0 0,-1-1 0 0 0,1 0 0 0 0,4 4 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43 435 11975 0 0,'0'0'923'0'0,"-12"6"8246"0"0,10-6-9042 0 0,1-1-1 0 0,0 1 0 0 0,0 0 1 0 0,-1-1-1 0 0,1 0 0 0 0,0 1 1 0 0,0-1-1 0 0,0 1 0 0 0,0-1 1 0 0,0 0-1 0 0,0 0 0 0 0,0 0 1 0 0,0 0-1 0 0,0 0 0 0 0,0 0 1 0 0,0 0-1 0 0,0 0 0 0 0,1 0 1 0 0,-1 0-1 0 0,0 0 0 0 0,1 0 1 0 0,-1-1-1 0 0,1 1 0 0 0,-1 0 1 0 0,1 0-1 0 0,0-1 0 0 0,-1-1 1 0 0,-1-5-2 0 0,1-1 1 0 0,-2-16 0 0 0,3 12-80 0 0,1 0 1 0 0,0 0-1 0 0,0 0 0 0 0,1 0 1 0 0,1 0-1 0 0,1 1 0 0 0,-1-1 1 0 0,2 1-1 0 0,0 0 1 0 0,0 0-1 0 0,1 0 0 0 0,1 1 1 0 0,-1 0-1 0 0,2 0 1 0 0,13-15-1 0 0,-6 10-27 0 0,0 1 0 0 0,1 0 0 0 0,1 1-1 0 0,0 1 1 0 0,0 1 0 0 0,2 0 0 0 0,-1 1 0 0 0,33-13 0 0 0,-50 23-97 0 0,17-6 170 0 0,33-10 1 0 0,-45 16-574 0 0,1-1 0 0 0,0 2 0 0 0,9-1 0 0 0,-12 1-602 0 0,0 0 0 0 0,0 0 0 0 0,1 1 0 0 0,-1 0 0 0 0,0 0 1 0 0,5 1-1 0 0,4 4-6463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74 6447 0 0,'21'-27'997'0'0,"-15"22"205"0"0,-1-1 0 0 0,1 1 0 0 0,0 0-1 0 0,1 1 1 0 0,-1 0 0 0 0,1 0 0 0 0,0 0 0 0 0,11-4 2041 0 0,-17 8-3091 0 0,-1-1-1 0 0,0 1 1 0 0,1 0 0 0 0,-1 0-1 0 0,0 0 1 0 0,1 0 0 0 0,-1 0-1 0 0,1 0 1 0 0,-1 0 0 0 0,0 0-1 0 0,1 0 1 0 0,-1 0 0 0 0,0 0-1 0 0,1 0 1 0 0,-1 0 0 0 0,1 0-1 0 0,-1 0 1 0 0,0 0 0 0 0,1 0-1 0 0,-1 1 1 0 0,0 3-24 0 0,-1 1 0 0 0,-1 0 0 0 0,1-1 0 0 0,-1 1-1 0 0,0-1 1 0 0,0 0 0 0 0,0 1 0 0 0,0-1 0 0 0,-1 0 0 0 0,0-1-1 0 0,-3 6 1 0 0,-6 8 98 0 0,-6 11 32 0 0,-3 3-155 0 0,3 0 0 0 0,0 1-1 0 0,-15 40 1 0 0,31-64-88 0 0,-1 0 0 0 0,1 0 0 0 0,1 1-1 0 0,-1-1 1 0 0,2 0 0 0 0,-1 13 0 0 0,1-18-114 0 0,0-1 0 0 0,0 1 0 0 0,0 0 0 0 0,1-1 0 0 0,-1 1 0 0 0,1-1 0 0 0,-1 1 0 0 0,1-1 0 0 0,0 1 0 0 0,0-1 0 0 0,0 1 0 0 0,1-1 0 0 0,-1 0 0 0 0,0 0 0 0 0,1 1 0 0 0,-1-1 0 0 0,1 0 0 0 0,0 0 0 0 0,0-1 0 0 0,0 1 0 0 0,0 0 0 0 0,0-1 0 0 0,0 1 0 0 0,4 1-1 0 0,7 2-1949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0,'0'2'6087'0'0,"1"3"-5206"0"0,-1 0-1 0 0,1 0 1 0 0,-1 0-1 0 0,1-1 1 0 0,1 1-1 0 0,-1 0 1 0 0,1 0 0 0 0,3 7-1 0 0,0-4-371 0 0,-1-1 0 0 0,1 1 0 0 0,0-1 0 0 0,9 9 0 0 0,0-2-315 0 0,1-1 0 0 0,0-1 0 0 0,29 19 0 0 0,58 27 186 0 0,-61-36-98 0 0,-2 1 1 0 0,51 40-1 0 0,-58-37-142 0 0,-31-25-158 0 0,0 0 0 0 0,0 0 0 0 0,1-1 1 0 0,-1 1-1 0 0,0 0 0 0 0,0 0 0 0 0,1-1 0 0 0,-1 1 0 0 0,0-1 0 0 0,1 1 0 0 0,-1-1 0 0 0,1 0 1 0 0,-1 1-1 0 0,0-1 0 0 0,1 0 0 0 0,-1 0 0 0 0,1 0 0 0 0,-1 0 0 0 0,1 0 0 0 0,-1 0 0 0 0,0-1 0 0 0,1 1 1 0 0,-1 0-1 0 0,1-1 0 0 0,1 0 0 0 0,1-1-309 0 0,0 0 0 0 0,-1-1 0 0 0,1 1 0 0 0,-1-1-1 0 0,6-5 1 0 0,-7 7 191 0 0,13-17-2941 0 0,-10 6 1354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37 3679 0 0,'-5'-37'18286'0'0,"4"38"-17728"0"0,-9 8-169 0 0,1 1 1 0 0,0 0-1 0 0,-11 16 0 0 0,-5 5-207 0 0,-172 178 387 0 0,183-195-623 0 0,0-1 0 0 0,0 0 0 0 0,-2-2 0 0 0,-26 18-1 0 0,40-29-83 0 0,2-2-549 0 0,1 0 448 0 0,-1-1 1 0 0,1 1-1 0 0,-1 0 0 0 0,1 0 1 0 0,0 0-1 0 0,1-3 1 0 0,3-6-1332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3223 0 0,'-1'1'9898'0'0,"-4"5"-8066"0"0,4-2-1529 0 0,-1-1-1 0 0,1 0 1 0 0,0 1 0 0 0,0 0 0 0 0,0-1 0 0 0,0 1 0 0 0,1 0 0 0 0,-1-1 0 0 0,1 1 0 0 0,0 0 0 0 0,0 0 0 0 0,0-1 0 0 0,1 1-1 0 0,-1 0 1 0 0,1 0 0 0 0,0-1 0 0 0,0 1 0 0 0,2 3 0 0 0,1 4-32 0 0,1 0 0 0 0,0-1 0 0 0,0 1 0 0 0,12 14 0 0 0,-7-11 5 0 0,1-2-1 0 0,0 1 0 0 0,1-1 1 0 0,19 14-1 0 0,57 36 980 0 0,-7-6 284 0 0,-75-52-1359 0 0,0 1 0 0 0,-1 0 0 0 0,0 0 0 0 0,0 1 0 0 0,0-1 0 0 0,0 1 0 0 0,6 12 0 0 0,-8-13-106 0 0,-1 0 0 0 0,0 0-1 0 0,-1 0 1 0 0,1 0 0 0 0,-1 0 0 0 0,0 0-1 0 0,0 0 1 0 0,-1 1 0 0 0,1-1 0 0 0,-1 0-1 0 0,-1 10 1 0 0,-1 1-40 0 0,-1 0 0 0 0,-1 0-1 0 0,0 0 1 0 0,-1-1 0 0 0,-1 0 0 0 0,0 0-1 0 0,-1 0 1 0 0,-15 22 0 0 0,-5 2-577 0 0,-53 59-1 0 0,92-108-3845 0 0,5-6-1988 0 0,1 2-962 0 0</inkml:trace>
  <inkml:trace contextRef="#ctx0" brushRef="#br0" timeOffset="1">791 339 16495 0 0,'0'0'1499'0'0,"13"-8"1305"0"0,-7 5-1644 0 0,0 0-1 0 0,1 0 1 0 0,13-3 0 0 0,45-4 1339 0 0,-34 6-1869 0 0,-1-1-594 0 0,-2 0-373 0 0,0 1 1 0 0,1 2-1 0 0,30 0 0 0 0,-45 4-1081 0 0,-14-2 1145 0 0,1 1 0 0 0,-1-1 1 0 0,1 0-1 0 0,0 0 1 0 0,-1 1-1 0 0,1-1 0 0 0,-1 0 1 0 0,1 1-1 0 0,-1-1 1 0 0,1 0-1 0 0,-1 1 0 0 0,1-1 1 0 0,-1 1-1 0 0,1-1 1 0 0,-1 1-1 0 0,1-1 0 0 0,-1 1 1 0 0,0-1-1 0 0,1 2 1 0 0,2 5-1698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4607 0 0,'-14'0'19039'0'0,"16"0"-18001"0"0,75-16 2089 0 0,-56 13-3601 0 0,114-13 2304 0 0,-90 10-4427 0 0,0 1-4422 0 0,-34 3-1397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23 206 6911 0 0,'0'0'9538'0'0,"-1"1"-9029"0"0,-1 3-368 0 0,-1 0 1 0 0,0 0-1 0 0,1 1 0 0 0,0-1 1 0 0,0 1-1 0 0,1-1 0 0 0,-1 1 1 0 0,1-1-1 0 0,0 1 0 0 0,0 0 1 0 0,0 0-1 0 0,1 0 0 0 0,0 0 1 0 0,0 5-1 0 0,1 12 66 0 0,8 41 1 0 0,-2-23-59 0 0,-4-22-132 0 0,-2-10-7 0 0,0 0 0 0 0,0 0 0 0 0,-1 1 0 0 0,0-1 1 0 0,0 0-1 0 0,-2 10 0 0 0,0-13 1158 0 0,0-14-778 0 0,1-16-96 0 0,6-11 49 0 0,1 1 0 0 0,2-1 1 0 0,21-57-1 0 0,-22 76-328 0 0,0 0-1 0 0,2 0 1 0 0,0 0-1 0 0,1 1 1 0 0,0 1-1 0 0,2-1 1 0 0,23-24-1 0 0,-23 28 17 0 0,1 0 0 0 0,0 2 0 0 0,0-1 0 0 0,1 2 0 0 0,1 0 0 0 0,-1 0 0 0 0,1 1 0 0 0,32-11 0 0 0,-41 17-35 0 0,0 1 0 0 0,0-1 0 0 0,0 1 0 0 0,0 1 0 0 0,0-1 0 0 0,0 1 0 0 0,0 0 0 0 0,0 0 0 0 0,1 0 0 0 0,-1 1 0 0 0,0 0 1 0 0,0 1-1 0 0,0-1 0 0 0,0 1 0 0 0,-1 0 0 0 0,1 0 0 0 0,0 1 0 0 0,-1 0 0 0 0,0 0 0 0 0,1 0 0 0 0,7 7 0 0 0,-11-8-473 0 0,9 6-626 0 0,-3-5-3841 0 0,0-2 3284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 5983 0 0,'22'-15'11343'0'0,"-32"24"-10023"0"0,-17 15 31 0 0,-39 24-1 0 0,-23 19-938 0 0,74-53-414 0 0,0 0-1 0 0,1 1 1 0 0,1 0 0 0 0,-21 30-1 0 0,30-39-3 0 0,1 0 0 0 0,0 1 1 0 0,0-1-1 0 0,0 1 0 0 0,1-1 0 0 0,0 1 0 0 0,0 0 0 0 0,0 0 0 0 0,1 0 1 0 0,0 0-1 0 0,1 0 0 0 0,0 0 0 0 0,0 0 0 0 0,0 0 0 0 0,1 0 1 0 0,0 0-1 0 0,2 10 0 0 0,-1-13 13 0 0,0 1-1 0 0,0-1 1 0 0,1 1 0 0 0,-1-1 0 0 0,1 0 0 0 0,0 0-1 0 0,0 0 1 0 0,0 0 0 0 0,1 0 0 0 0,-1-1 0 0 0,1 1-1 0 0,0-1 1 0 0,0 0 0 0 0,0 0 0 0 0,0-1-1 0 0,1 1 1 0 0,5 2 0 0 0,5 1 150 0 0,0 0 0 0 0,0-1-1 0 0,32 7 1 0 0,48 0 407 0 0,-88-11-505 0 0,-6-1-22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39 17535 0 0,'4'-5'159'0'0,"-1"1"106"0"0,1-1 0 0 0,-1 1 0 0 0,1 0 0 0 0,0 0 0 0 0,0 0 0 0 0,7-4 3270 0 0,-12 15-3341 0 0,0-1-1 0 0,-1 1 1 0 0,0 0 0 0 0,0-1-1 0 0,0 1 1 0 0,-7 11 0 0 0,6-10-83 0 0,-39 78 395 0 0,-18 41-241 0 0,52-106-332 0 0,0 1 0 0 0,2-1 0 0 0,0 1 0 0 0,-2 25 0 0 0,7-43-93 0 0,0 1 0 0 0,1-1-1 0 0,0 0 1 0 0,0 0 0 0 0,0 1 0 0 0,0-1 0 0 0,1 0 0 0 0,-1 0 0 0 0,1 0 0 0 0,0 0 0 0 0,1 0 0 0 0,1 4-1 0 0,-3-7 47 0 0,0-1 0 0 0,1 0-1 0 0,-1 1 1 0 0,0-1 0 0 0,0 0-1 0 0,1 0 1 0 0,-1 1 0 0 0,0-1-1 0 0,1 0 1 0 0,-1 0 0 0 0,0 0-1 0 0,1 0 1 0 0,-1 0 0 0 0,1 1-1 0 0,-1-1 1 0 0,0 0 0 0 0,1 0-1 0 0,-1 0 1 0 0,0 0 0 0 0,1 0-1 0 0,-1 0 1 0 0,1 0-1 0 0,0 0-644 0 0,10-1-6341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 16327 0 0,'9'-4'1476'0'0,"32"-13"-695"0"0,-21 9 6377 0 0,-20 11-7130 0 0,-1 0 0 0 0,0-1 0 0 0,0 1 0 0 0,0-1 0 0 0,-1 1 0 0 0,1-1 0 0 0,0 1 0 0 0,-1-1 0 0 0,-3 4 1 0 0,2-1-13 0 0,-41 50 3 0 0,-8 11-196 0 0,47-58 159 0 0,0 0-1 0 0,0 1 1 0 0,1-1 0 0 0,0 1 0 0 0,1 0 0 0 0,-4 14 0 0 0,6-20 20 0 0,0-1 1 0 0,1 0-1 0 0,0 1 0 0 0,-1-1 1 0 0,1 0-1 0 0,0 1 0 0 0,0-1 1 0 0,0 1-1 0 0,1-1 1 0 0,-1 0-1 0 0,1 1 0 0 0,-1-1 1 0 0,1 0-1 0 0,0 1 0 0 0,0-1 1 0 0,0 0-1 0 0,0 0 1 0 0,0 0-1 0 0,0 0 0 0 0,0 0 1 0 0,1 0-1 0 0,-1 0 0 0 0,3 2 1 0 0,-2-2-3 0 0,1-1 1 0 0,-1 1-1 0 0,1 0 0 0 0,0-1 1 0 0,0 0-1 0 0,-1 0 1 0 0,1 1-1 0 0,0-2 0 0 0,0 1 1 0 0,0 0-1 0 0,0-1 0 0 0,0 1 1 0 0,0-1-1 0 0,0 0 1 0 0,0 0-1 0 0,1 0 0 0 0,3-1 1 0 0,-1 1 54 0 0,-1-1 0 0 0,1-1 0 0 0,-1 1 1 0 0,0-1-1 0 0,0 1 0 0 0,0-2 0 0 0,0 1 0 0 0,0 0 0 0 0,0-1 1 0 0,0 0-1 0 0,-1 0 0 0 0,0-1 0 0 0,1 1 0 0 0,-1-1 1 0 0,-1 0-1 0 0,1 0 0 0 0,0 0 0 0 0,3-6 0 0 0,-3 4-19 0 0,-1 0 0 0 0,0-1 0 0 0,0 1-1 0 0,0-1 1 0 0,-1 0 0 0 0,0 0 0 0 0,-1 1-1 0 0,1-1 1 0 0,-1 0 0 0 0,-1 0 0 0 0,1-1 0 0 0,-1 1-1 0 0,-1-12 1 0 0,0 9-92 0 0,-1 1 0 0 0,0-1 1 0 0,0 0-1 0 0,-1 1 0 0 0,0 0 0 0 0,-5-10 0 0 0,5 14-24 0 0,1 0 1 0 0,-1 1-1 0 0,0-1 0 0 0,0 1 0 0 0,-1 0 1 0 0,1 0-1 0 0,-1 0 0 0 0,0 0 0 0 0,0 1 0 0 0,0 0 1 0 0,-1 0-1 0 0,-8-5 0 0 0,10 6 48 0 0,0 1 1 0 0,0 1-1 0 0,-1-1 0 0 0,1 0 1 0 0,0 1-1 0 0,-1 0 0 0 0,1-1 1 0 0,-6 2-1 0 0,3-1-55 0 0,5 0-1 0 0,9 1-4592 0 0,2-1 2840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4607 0 0,'2'0'7300'0'0,"32"-2"1610"0"0,19-6-5129 0 0,13-1-2532 0 0,133-4-1906 0 0,-188 12-510 0 0,1-1 1 0 0,12-3-1 0 0,-19 4 554 0 0,6-2-937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11519 0 0,'0'0'528'0'0,"2"8"171"0"0,-2 7 240 0 0,0-1-1 0 0,-1 1 1 0 0,-1-1 0 0 0,0 1-1 0 0,-7 23 1 0 0,-28 69 4466 0 0,25-74-5636 0 0,-8 22 566 0 0,-3-1 0 0 0,-33 59-1 0 0,20-50-590 0 0,-7 11-5759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1375 0 0,'0'0'66'0'0,"0"-1"-8"0"0,0 0 26 0 0,-1-1 0 0 0,1 1 0 0 0,0 0-1 0 0,0 0 1 0 0,0 0 0 0 0,0-1 0 0 0,0 1 0 0 0,0 0-1 0 0,1 0 1 0 0,-1 0 0 0 0,1-2 0 0 0,9-14 5562 0 0,-8 15-4512 0 0,5-7 977 0 0,2 0 1 0 0,-1 0-1 0 0,1 1 0 0 0,10-7 1 0 0,-3 4-572 0 0,32-17 1 0 0,-13 12-850 0 0,69-21 1 0 0,-90 32-538 0 0,93-23 816 0 0,-96 26-859 0 0,0 1 1 0 0,0 0 0 0 0,0 0-1 0 0,0 1 1 0 0,0 0 0 0 0,-1 1-1 0 0,22 4 1 0 0,-28-4-84 0 0,-1 0 0 0 0,1 0 0 0 0,-1 1 0 0 0,0-1 0 0 0,0 1 0 0 0,0-1 0 0 0,0 1 0 0 0,0 0 0 0 0,0 0 0 0 0,0 0-1 0 0,0 1 1 0 0,-1-1 0 0 0,1 1 0 0 0,-1-1 0 0 0,0 1 0 0 0,0 0 0 0 0,2 3 0 0 0,-2-1-6 0 0,0-1 1 0 0,0 1-1 0 0,-1-1 0 0 0,0 1 0 0 0,1 0 1 0 0,-2 0-1 0 0,1 0 0 0 0,-1-1 0 0 0,1 1 0 0 0,-2 0 1 0 0,1 6-1 0 0,-3 4 34 0 0,0 1 0 0 0,-1 0 0 0 0,0-1 0 0 0,-1 0 0 0 0,-1 0-1 0 0,-11 21 1 0 0,12-28-35 0 0,-1 1 0 0 0,0-1-1 0 0,0-1 1 0 0,0 1 0 0 0,-1-1-1 0 0,0 0 1 0 0,0-1 0 0 0,-1 1-1 0 0,0-1 1 0 0,0-1-1 0 0,0 0 1 0 0,-1 0 0 0 0,0 0-1 0 0,0-1 1 0 0,-15 4 0 0 0,-11 2-237 0 0,-1-1-1 0 0,-65 7 1 0 0,89-15 113 0 0,11-1 72 0 0,-23 4-515 0 0,-33-1 0 0 0,23-7-2951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13359 0 0,'0'-1'1027'0'0,"0"0"-925"0"0,1 0 0 0 0,-1 0 0 0 0,1 0 0 0 0,-1 0 0 0 0,1 0 0 0 0,0 0 0 0 0,-1 0 0 0 0,1 0 0 0 0,0 1 0 0 0,0-1 0 0 0,-1 0 0 0 0,1 0 0 0 0,0 1 0 0 0,0-1 1 0 0,0 0-1 0 0,0 1 0 0 0,0-1 0 0 0,0 1 0 0 0,0-1 0 0 0,0 1 0 0 0,0 0 0 0 0,0-1 0 0 0,0 1 0 0 0,1 0 0 0 0,-1 0 0 0 0,2 0 0 0 0,0 0 313 0 0,1 0 1 0 0,-1 0-1 0 0,0 1 1 0 0,1 0-1 0 0,5 2 1 0 0,-8-3-368 0 0,13 5 350 0 0,-1 1 1 0 0,0 0 0 0 0,0 1-1 0 0,-1 1 1 0 0,0 0 0 0 0,0 0-1 0 0,-1 1 1 0 0,0 1-1 0 0,16 17 1 0 0,-4 0 63 0 0,-1 1 0 0 0,31 54 0 0 0,-35-52-237 0 0,-2 0 0 0 0,0 1 1 0 0,16 49-1 0 0,-29-70-186 0 0,0 0 0 0 0,0 1-1 0 0,-2-1 1 0 0,1 1-1 0 0,-1-1 1 0 0,-1 1 0 0 0,0 0-1 0 0,0-1 1 0 0,-1 1 0 0 0,0 0-1 0 0,-1-1 1 0 0,0 1 0 0 0,-1-1-1 0 0,0 0 1 0 0,-8 16 0 0 0,0-5 34 0 0,-1 0 0 0 0,-2-1 0 0 0,0 0 0 0 0,0-1 1 0 0,-21 19-1 0 0,-92 77-3496 0 0,121-111 2173 0 0,-1 1 1 0 0,1-1 0 0 0,-1 0 0 0 0,-7 4-1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91 248 17479 0 0,'-10'0'256'0'0,"0"1"0"0"0,1 0 0 0 0,-1 1 0 0 0,1 0 0 0 0,-1 1 0 0 0,1 0 0 0 0,-14 6 0 0 0,22-8 528 0 0,26 6 1975 0 0,-15-4-2387 0 0,0 0 0 0 0,15 1 0 0 0,17 0 246 0 0,1-2 1 0 0,69-6-1 0 0,88-21 90 0 0,-162 19-594 0 0,644-109 1216 0 0,-382 61-684 0 0,-274 50-598 0 0,494-76 904 0 0,-511 79-964 0 0,38-2-23 0 0,-42 3-104 0 0,0 0-1 0 0,-1 0 1 0 0,1 1-1 0 0,0-1 1 0 0,-1 1-1 0 0,1 0 1 0 0,6 3-1 0 0,-11-4 88 0 0,1 0 0 0 0,0 1 0 0 0,-1-1 0 0 0,1 0 0 0 0,0 1 0 0 0,-1-1-1 0 0,1 0 1 0 0,0 1 0 0 0,-1-1 0 0 0,1 1 0 0 0,-1-1 0 0 0,1 1 0 0 0,-1-1-1 0 0,1 1 1 0 0,-1-1 0 0 0,1 1 0 0 0,-1 0 0 0 0,0-1 0 0 0,1 1 0 0 0,-1 0-1 0 0,0-1 1 0 0,1 1 0 0 0,-1 0 0 0 0,0-1 0 0 0,0 1 0 0 0,0 0 0 0 0,0 0-1 0 0,0-1 1 0 0,0 1 0 0 0,0 0 0 0 0,0 0 0 0 0,0-1 0 0 0,0 1 0 0 0,0 0-1 0 0,0-1 1 0 0,0 1 0 0 0,0 0 0 0 0,-1 0 0 0 0,0 1-383 0 0,0 1 1 0 0,0-1 0 0 0,-1 0-1 0 0,1 0 1 0 0,-1 0-1 0 0,1 0 1 0 0,-1-1 0 0 0,0 1-1 0 0,0 0 1 0 0,-2 1 0 0 0,-9 5-7672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8 11519 0 0,'2'-1'887'0'0,"-2"0"-556"0"0,1 1-1 0 0,-1-1 1 0 0,1 1 0 0 0,-1-1-1 0 0,1 1 1 0 0,-1-1 0 0 0,1 1-1 0 0,0 0 1 0 0,-1-1 0 0 0,1 1-1 0 0,0 0 1 0 0,-1 0 0 0 0,1-1-1 0 0,0 1 1 0 0,-1 0-1 0 0,1 0 1 0 0,0 0 0 0 0,0 0-1 0 0,0 0 1 0 0,0 0-252 0 0,-1 0 0 0 0,0 0 0 0 0,0 1 0 0 0,1-1-1 0 0,-1 0 1 0 0,0 1 0 0 0,0-1 0 0 0,0 0 0 0 0,1 1 0 0 0,-1-1 0 0 0,0 0-1 0 0,0 1 1 0 0,0-1 0 0 0,0 0 0 0 0,0 1 0 0 0,0-1 0 0 0,1 0 0 0 0,-1 1-1 0 0,0-1 1 0 0,0 1 0 0 0,0-1 0 0 0,0 0 0 0 0,-1 1 0 0 0,1 0 0 0 0,-7 28-133 0 0,7-26 604 0 0,-8 20-133 0 0,-1 0-1 0 0,0-1 1 0 0,-2 0-1 0 0,-24 37 1 0 0,9-22-341 0 0,-53 56 0 0 0,46-54-115 0 0,1 1 0 0 0,3 2 0 0 0,-43 77 0 0 0,67-108-333 0 0,-2 0 0 0 0,0 0 0 0 0,-14 17 0 0 0,20-27 12 0 0,-4-22-3507 0 0,7 6 2247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32 302 16327 0 0,'0'0'746'0'0,"0"9"247"0"0,-1-1-733 0 0,-1 1 1 0 0,0-1-1 0 0,0 0 1 0 0,0 0-1 0 0,-5 8 1 0 0,7-14 525 0 0,-9-8-442 0 0,8 4-260 0 0,0 0-1 0 0,0 0 1 0 0,0 0-1 0 0,0 0 0 0 0,1-1 1 0 0,-1 1-1 0 0,1 0 1 0 0,-1 0-1 0 0,1 0 1 0 0,0-1-1 0 0,0 1 1 0 0,0 0-1 0 0,1-5 1 0 0,0 2 16 0 0,0 1 0 0 0,1-1 0 0 0,-1 0 0 0 0,1 1 0 0 0,0-1 0 0 0,3-4 0 0 0,5-6 51 0 0,1 0-1 0 0,19-21 1 0 0,-24 29-149 0 0,12-13 32 0 0,2 1 0 0 0,-1 1-1 0 0,2 1 1 0 0,0 1 0 0 0,1 1 0 0 0,43-22 0 0 0,-34 22 129 0 0,1 2 1 0 0,1 0-1 0 0,0 3 1 0 0,60-12-1 0 0,-82 20-102 0 0,-1 1-1 0 0,1 1 0 0 0,-1-1 0 0 0,1 2 0 0 0,-1-1 0 0 0,1 2 0 0 0,-1-1 0 0 0,17 6 0 0 0,-20-5-33 0 0,-1 0 1 0 0,0 0-1 0 0,1 1 0 0 0,-1 0 1 0 0,0 1-1 0 0,-1-1 0 0 0,1 1 1 0 0,-1 0-1 0 0,1 0 0 0 0,-1 1 1 0 0,0 0-1 0 0,-1 0 0 0 0,1 0 1 0 0,4 8-1 0 0,-8-12-25 0 0,0 1-1 0 0,0-1 1 0 0,0 1-1 0 0,0 0 1 0 0,0 0 0 0 0,0-1-1 0 0,-1 1 1 0 0,1 0-1 0 0,-1 0 1 0 0,1 0 0 0 0,-1 0-1 0 0,0-1 1 0 0,0 1-1 0 0,0 0 1 0 0,0 0 0 0 0,0 0-1 0 0,0 0 1 0 0,0 0-1 0 0,-1 0 1 0 0,1-1-1 0 0,-1 1 1 0 0,1 0 0 0 0,-1 0-1 0 0,0 0 1 0 0,0-1-1 0 0,0 1 1 0 0,0-1 0 0 0,-2 4-1 0 0,-2 1 12 0 0,-1-1 0 0 0,0 1-1 0 0,0-1 1 0 0,-1 0 0 0 0,-11 6 0 0 0,-2 3 5 0 0,-13 8 38 0 0,-1-1-1 0 0,-65 30 0 0 0,-81 15 94 0 0,129-52-149 0 0,-105 16 0 0 0,141-29-257 0 0,13-1-7 0 0,14-14-1319 0 0,-6 9 768 0 0,1 1 0 0 0,-1-1 0 0 0,1 1 0 0 0,0 0 0 0 0,0 1 0 0 0,13-4 0 0 0,-5 1-808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4:4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41 12551 0 0,'0'0'1135'0'0,"-13"9"-910"0"0,-14 12 5373 0 0,26-20-4884 0 0,0 4 3631 0 0,7-6-4232 0 0,-6 1-228 0 0,80-30 968 0 0,-53 19-514 0 0,32-9-1 0 0,-49 17-214 0 0,1 0 57 0 0,0 0 0 0 0,13-1 0 0 0,-22 3-150 0 0,0 1 0 0 0,0 0-1 0 0,0 0 1 0 0,0 0 0 0 0,0 0-1 0 0,0 0 1 0 0,0 0 0 0 0,0 0 0 0 0,0 1-1 0 0,0-1 1 0 0,0 1 0 0 0,0 0 0 0 0,0-1-1 0 0,-1 1 1 0 0,1 0 0 0 0,0 0 0 0 0,0 0-1 0 0,-1 0 1 0 0,3 2 0 0 0,-3-2-29 0 0,-1 1 0 0 0,1-1 1 0 0,0 0-1 0 0,-1 1 0 0 0,1-1 0 0 0,-1 0 1 0 0,0 1-1 0 0,1-1 0 0 0,-1 0 1 0 0,0 1-1 0 0,0-1 0 0 0,0 1 0 0 0,0-1 1 0 0,0 1-1 0 0,0-1 0 0 0,0 0 0 0 0,0 1 1 0 0,-1-1-1 0 0,1 1 0 0 0,0-1 1 0 0,-1 0-1 0 0,0 1 0 0 0,1-1 0 0 0,-1 0 1 0 0,-1 3-1 0 0,-3 4-7 0 0,0-1-1 0 0,-10 13 1 0 0,12-16 4 0 0,-5 5-74 0 0,0-1 0 0 0,0 1-1 0 0,-1-1 1 0 0,-1-1 0 0 0,1 0-1 0 0,-1 0 1 0 0,-15 7 0 0 0,-8 2-338 0 0,-38 11 1 0 0,46-17 226 0 0,0 0-3 0 0,-35 22 0 0 0,28-14 175 0 0,11-6 138 0 0,20-11 633 0 0,19-3-398 0 0,21-4 48 0 0,-20 2-225 0 0,0 1 1 0 0,37 0 0 0 0,-26 5 64 0 0,-1 2 1 0 0,30 8 0 0 0,-37-7-195 0 0,0 0 0 0 0,0-2 0 0 0,0 0 0 0 0,0-2 0 0 0,26-1 0 0 0,-11-5-35 0 0,50-15 0 0 0,-63 14-91 0 0,-20 5-741 0 0,9-3 1090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91 10911 0 0,'97'-66'2196'0'0,"-59"42"6515"0"0,-40 25-8467 0 0,-149 92 766 0 0,95-55-942 0 0,-311 200 18 0 0,348-226-137 0 0,1 0 0 0 0,-29 28-1 0 0,45-39-86 0 0,2 9-516 0 0,0-10 627 0 0,0 1 0 0 0,0 0 0 0 0,-1 0 0 0 0,1-1 0 0 0,0 1 0 0 0,0 0 0 0 0,0 0 1 0 0,0 0-1 0 0,0-1 0 0 0,1 1 0 0 0,-1 0 0 0 0,0 0 0 0 0,0-1 0 0 0,0 1 0 0 0,1 0 0 0 0,-1 0 1 0 0,0-1-1 0 0,1 1 0 0 0,-1 0 0 0 0,1-1 0 0 0,-1 1 0 0 0,1-1 0 0 0,-1 1 0 0 0,1 0 0 0 0,-1-1 1 0 0,1 1-1 0 0,0-1 0 0 0,-1 1 0 0 0,1-1 0 0 0,0 0 0 0 0,-1 1 0 0 0,1-1 0 0 0,0 0 0 0 0,-1 1 1 0 0,1-1-1 0 0,0 0 0 0 0,1 0 0 0 0,6 3-7 0 0,0 0 1 0 0,1-1-1 0 0,-1 0 1 0 0,1-1 0 0 0,0 0-1 0 0,-1 0 1 0 0,1-1-1 0 0,11 0 1 0 0,72-12-218 0 0,-84 10 248 0 0,18-2 22 0 0,7-2 150 0 0,51-3 0 0 0,-75 8-140 0 0,0 1-1 0 0,0 1 1 0 0,0-1-1 0 0,0 2 1 0 0,0-1-1 0 0,0 1 1 0 0,-1 0-1 0 0,1 1 1 0 0,-1 0-1 0 0,15 8 1 0 0,-21-10-21 0 0,1 1 0 0 0,-1-1 0 0 0,0 1 0 0 0,0 0 0 0 0,1 0 1 0 0,-1 0-1 0 0,0 0 0 0 0,-1 0 0 0 0,1 0 0 0 0,0 1 0 0 0,-1-1 0 0 0,1 0 0 0 0,-1 1 1 0 0,0 0-1 0 0,0-1 0 0 0,0 1 0 0 0,0 0 0 0 0,0-1 0 0 0,0 1 0 0 0,-1 0 0 0 0,0 0 0 0 0,1 5 1 0 0,-1-4-2 0 0,-1 0 0 0 0,1 0 0 0 0,-1 0 0 0 0,0 0 0 0 0,0 0 0 0 0,0 0 0 0 0,-1 0 0 0 0,0-1 0 0 0,1 1 0 0 0,-1 0 0 0 0,0-1 0 0 0,-1 1 0 0 0,1-1 0 0 0,0 0 0 0 0,-6 5 0 0 0,-21 18 184 0 0,-1-1 0 0 0,-59 36 0 0 0,23-17 74 0 0,45-29-138 0 0,-1 0 0 0 0,-1-2 0 0 0,0-1 1 0 0,-1 0-1 0 0,-1-2 0 0 0,1-1 0 0 0,-1-1 0 0 0,-34 6 0 0 0,36-10 131 0 0,-1-1 0 0 0,-36-1 0 0 0,51-2-189 0 0,1-1 0 0 0,-1 0 0 0 0,0 0 0 0 0,0-1 0 0 0,1 0 0 0 0,-1-1 0 0 0,1 0 0 0 0,0 0 0 0 0,-16-9 0 0 0,22 11-89 0 0,1 0 0 0 0,-1 0-1 0 0,1 0 1 0 0,-1 0 0 0 0,1 0-1 0 0,0 0 1 0 0,0-1 0 0 0,0 1-1 0 0,0-1 1 0 0,0 1 0 0 0,0 0-1 0 0,0-1 1 0 0,0 0 0 0 0,0 1 0 0 0,0-1-1 0 0,1 1 1 0 0,-1-1 0 0 0,1 0-1 0 0,-1 0 1 0 0,1-1 0 0 0,0 0-72 0 0,0 0 0 0 0,0-1 1 0 0,0 1-1 0 0,1 0 1 0 0,0 0-1 0 0,-1 0 0 0 0,1 0 1 0 0,0 0-1 0 0,0 0 0 0 0,3-4 1 0 0,1-2-214 0 0,1 0 1 0 0,-1 1-1 0 0,2 0 0 0 0,-1 0 1 0 0,1 1-1 0 0,9-8 0 0 0,6-4-2067 0 0,28-16-1 0 0,-27 20 397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30 9671 0 0,'0'0'875'0'0,"0"1"-515"0"0,-3 37 4239 0 0,1-28-3766 0 0,1-1 1 0 0,1 1-1 0 0,0 0 1 0 0,2 17 0 0 0,-2-25-164 0 0,14 4 216 0 0,-9-5-794 0 0,0-1 0 0 0,0 1 0 0 0,-1-1 0 0 0,1-1 0 0 0,0 1 0 0 0,0-1 0 0 0,0 1 0 0 0,0-1 0 0 0,9-4 0 0 0,-4 1-23 0 0,0 0 1 0 0,0 0 0 0 0,14-9-1 0 0,25-22 25 0 0,-44 31-122 0 0,0 0-1 0 0,0-1 0 0 0,0 0 1 0 0,-1 0-1 0 0,1 0 0 0 0,5-10 1 0 0,-10 13-9 0 0,1 1 0 0 0,0-1 0 0 0,0 0 0 0 0,-1 0 0 0 0,1 1 0 0 0,-1-1 0 0 0,1 0 0 0 0,-1 0 0 0 0,0-3 0 0 0,0 4-123 0 0,-22-10-320 0 0,13 10 449 0 0,-1 1 0 0 0,1 0 0 0 0,-1 1 0 0 0,1 0 1 0 0,0 0-1 0 0,-1 1 0 0 0,1 0 0 0 0,0 1 0 0 0,-13 5 0 0 0,-7 6-1 0 0,0 1-1 0 0,0 2 1 0 0,2 1 0 0 0,0 1-1 0 0,1 1 1 0 0,1 1 0 0 0,0 1-1 0 0,-24 31 1 0 0,42-45 44 0 0,1-1 1 0 0,1 1-1 0 0,-1 1 0 0 0,1-1 0 0 0,1 0 0 0 0,-7 16 1 0 0,10-19 24 0 0,-1 0 0 0 0,1 1 0 0 0,-1 0 0 0 0,1-1 0 0 0,1 1 0 0 0,-1-1 0 0 0,1 1 1 0 0,0 0-1 0 0,0-1 0 0 0,1 1 0 0 0,0 0 0 0 0,2 9 0 0 0,-2-12-15 0 0,0 0 0 0 0,0-1 0 0 0,0 1 0 0 0,1 0 0 0 0,-1-1 0 0 0,1 1-1 0 0,-1-1 1 0 0,1 1 0 0 0,0-1 0 0 0,0 0 0 0 0,0 1 0 0 0,0-1 0 0 0,1 0 0 0 0,-1 0 0 0 0,3 1 0 0 0,-1-1 4 0 0,0 0 0 0 0,0 0 1 0 0,0-1-1 0 0,0 1 0 0 0,0-1 1 0 0,1 0-1 0 0,-1 0 0 0 0,0-1 1 0 0,7 1-1 0 0,0-1 5 0 0,-1-1-1 0 0,1 0 0 0 0,-1 0 1 0 0,1-2-1 0 0,-1 1 1 0 0,0-1-1 0 0,18-8 0 0 0,-17 6-15 0 0,25-11-1364 0 0,-13 4-3527 0 0,3-1-1971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30 235 17791 0 0,'0'0'819'0'0,"-2"9"266"0"0,2 3-1209 0 0,0-10 315 0 0,0 0-1 0 0,0 1 0 0 0,0-1 0 0 0,0 1 0 0 0,0-1 1 0 0,-1 0-1 0 0,1 1 0 0 0,-1-1 0 0 0,0 1 0 0 0,1-1 0 0 0,-1 0 1 0 0,0 0-1 0 0,0 0 0 0 0,-1 1 0 0 0,1-1 0 0 0,0 0 1 0 0,-1 0-1 0 0,1-1 0 0 0,-5 5 1176 0 0,2-13-993 0 0,3 3-347 0 0,0 0 0 0 0,0 0 0 0 0,1-1 0 0 0,-1 1 0 0 0,1 0 0 0 0,0 0 0 0 0,0 0 0 0 0,0 0 0 0 0,1-1 0 0 0,-1 1 0 0 0,1 0 0 0 0,0 0 0 0 0,0 0 0 0 0,1 0 0 0 0,2-6 0 0 0,2-2-15 0 0,0 0-1 0 0,0 1 1 0 0,15-19 0 0 0,1 2-241 0 0,34-33-1 0 0,-47 52 171 0 0,1 0 0 0 0,1 1 0 0 0,0 0-1 0 0,0 0 1 0 0,0 1 0 0 0,22-10-1 0 0,-30 16 115 0 0,0 0 0 0 0,-1 1-1 0 0,1-1 1 0 0,0 0-1 0 0,0 1 1 0 0,0-1-1 0 0,0 1 1 0 0,0 0 0 0 0,0 0-1 0 0,4 1 1 0 0,-6-1 159 0 0,11 15 360 0 0,-10-11-547 0 0,0 1-1 0 0,0-1 1 0 0,-1 0-1 0 0,0 1 0 0 0,0-1 1 0 0,0 1-1 0 0,-1-1 1 0 0,0 1-1 0 0,0 6 0 0 0,-5 44 265 0 0,2-33-247 0 0,1-5-39 0 0,-3 38 31 0 0,5-50-32 0 0,1 0-1 0 0,-1 1 1 0 0,1-1 0 0 0,0 0 0 0 0,0 0 0 0 0,0 0-1 0 0,1 0 1 0 0,2 6 0 0 0,19 41 633 0 0,-19-40-344 0 0,2 0 0 0 0,6 12 0 0 0,12 30-84 0 0,-24-53-208 0 0,1 0 0 0 0,-1 0 0 0 0,0 0 0 0 0,1-1 0 0 0,-1 1 0 0 0,1 0 0 0 0,-1 0 0 0 0,1 0 0 0 0,-1-1 0 0 0,1 1 0 0 0,0 0 0 0 0,-1-1 0 0 0,1 1 0 0 0,0 0 0 0 0,0-1 0 0 0,0 1 0 0 0,-1-1 0 0 0,1 1 0 0 0,0-1 0 0 0,0 0 0 0 0,0 1 0 0 0,1-1 0 0 0,1 1 0 0 0,-2 0-3 0 0,0 0 0 0 0,1-1 0 0 0,-1 1 0 0 0,0-1 0 0 0,1 1 0 0 0,-1-1 0 0 0,0 0 0 0 0,1 0 0 0 0,-1 1 0 0 0,1-1 0 0 0,-1 0 0 0 0,0 0 0 0 0,1 0 0 0 0,-1 0 0 0 0,0-1 0 0 0,1 1 0 0 0,1-1 0 0 0,3 0-46 0 0,6-1-668 0 0,1-1 0 0 0,15-5 0 0 0,-22 6-181 0 0,5-2-550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81 1839 0 0,'-6'12'-1244'0'0,"3"-4"3401"0"0,0 0-1 0 0,-4 15 0 0 0,6-21-1219 0 0,1 0 1 0 0,-1 0-1 0 0,1 1 0 0 0,0-1 0 0 0,0 0 1 0 0,0 0-1 0 0,0 0 0 0 0,0 0 1 0 0,1 0-1 0 0,-1 0 0 0 0,1 0 0 0 0,-1 1 1 0 0,1-1-1 0 0,0 0 0 0 0,0-1 1 0 0,1 4-1 0 0,-1-4-846 0 0,0 1 0 0 0,1-1 0 0 0,-1 0 0 0 0,0 0 0 0 0,1 1 0 0 0,-1-1 0 0 0,0 0-1 0 0,1-1 1 0 0,-1 1 0 0 0,1 0 0 0 0,0 0 0 0 0,-1 0 0 0 0,1-1 0 0 0,-1 1 0 0 0,1-1 0 0 0,0 0 0 0 0,0 1 0 0 0,-1-1 0 0 0,1 0 0 0 0,0 0 0 0 0,0 0 0 0 0,2 0 0 0 0,5-1 97 0 0,0-1 0 0 0,-1 0-1 0 0,12-3 1 0 0,-11 2-37 0 0,4-2-187 0 0,0 0-1 0 0,-1-1 1 0 0,0-1-1 0 0,0 1 0 0 0,0-2 1 0 0,-1 0-1 0 0,0 0 1 0 0,-1-1-1 0 0,0 0 0 0 0,15-19 1 0 0,-21 24-87 0 0,-1-1 1 0 0,0 0 0 0 0,0 1-1 0 0,-1-1 1 0 0,1-1-1 0 0,2-6 1 0 0,-5 10 87 0 0,1 1 1 0 0,-1 0-1 0 0,0-1 0 0 0,0 1 0 0 0,1 0 1 0 0,-1-1-1 0 0,0 1 0 0 0,0 0 0 0 0,0-1 1 0 0,-1 1-1 0 0,1 0 0 0 0,0-1 0 0 0,0 1 1 0 0,-1-2-1 0 0,0 2 16 0 0,1 0-1 0 0,-1 1 1 0 0,0-1-1 0 0,1 0 1 0 0,-1 1 0 0 0,0-1-1 0 0,1 0 1 0 0,-1 1 0 0 0,0-1-1 0 0,0 1 1 0 0,0-1 0 0 0,1 1-1 0 0,-1-1 1 0 0,0 1-1 0 0,0 0 1 0 0,0-1 0 0 0,0 1-1 0 0,0 0 1 0 0,0 0 0 0 0,0 0-1 0 0,0-1 1 0 0,0 1 0 0 0,-1 0-1 0 0,-4 0-41 0 0,-1 1 0 0 0,0-1 0 0 0,0 1 0 0 0,1 1 1 0 0,-1-1-1 0 0,-10 5 0 0 0,-40 17-66 0 0,52-21 119 0 0,-12 7-3 0 0,1 0 0 0 0,0 0 1 0 0,0 2-1 0 0,1 0 0 0 0,0 0 1 0 0,1 2-1 0 0,1 0 0 0 0,0 0 1 0 0,1 1-1 0 0,0 1 0 0 0,1 0 1 0 0,1 0-1 0 0,0 1 0 0 0,1 1 1 0 0,1-1-1 0 0,0 1 0 0 0,1 1 1 0 0,1 0-1 0 0,1-1 0 0 0,1 2 1 0 0,0-1-1 0 0,1 0 0 0 0,1 1 1 0 0,1 23-1 0 0,1-35 10 0 0,0 0 0 0 0,1 0-1 0 0,0 0 1 0 0,0 0 0 0 0,1 0 0 0 0,0-1-1 0 0,4 10 1 0 0,-6-14 5 0 0,1-1 0 0 0,0 1-1 0 0,0-1 1 0 0,0 1 0 0 0,0-1 0 0 0,0 1 0 0 0,0-1 0 0 0,1 0-1 0 0,-1 1 1 0 0,0-1 0 0 0,1 0 0 0 0,-1 0 0 0 0,1 0 0 0 0,-1 0-1 0 0,1 0 1 0 0,-1 0 0 0 0,1 0 0 0 0,0-1 0 0 0,-1 1-1 0 0,1-1 1 0 0,0 1 0 0 0,0-1 0 0 0,-1 0 0 0 0,1 1 0 0 0,0-1-1 0 0,0 0 1 0 0,0 0 0 0 0,-1 0 0 0 0,1 0 0 0 0,0-1 0 0 0,0 1-1 0 0,2-1 1 0 0,12-5 61 0 0,-1 0 0 0 0,-1 0 0 0 0,1-1 0 0 0,20-14-1 0 0,-19 11-43 0 0,18-10-394 0 0,33-20 489 0 0,-20 15-6802 0 0,-25 14-384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 5983 0 0,'6'-5'623'0'0,"-2"1"-390"0"0,-3 4-7 0 0,-1-1 0 0 0,1 1 0 0 0,0-1 0 0 0,-1 1 0 0 0,1 0 0 0 0,0-1 0 0 0,-1 1 0 0 0,1 0 0 0 0,0-1 0 0 0,-1 1 0 0 0,1 0 0 0 0,0 0 0 0 0,0 0 0 0 0,-1 0 0 0 0,1 0 0 0 0,0-1 0 0 0,0 1 0 0 0,-1 1 0 0 0,1-1 0 0 0,0 0 0 0 0,0 0 0 0 0,-1 0 0 0 0,1 0-1 0 0,0 0 1 0 0,0 1 0 0 0,-1-1 0 0 0,1 0 0 0 0,0 1 0 0 0,-1-1 0 0 0,1 0 0 0 0,0 1 0 0 0,-1-1 0 0 0,1 1 0 0 0,-1-1 0 0 0,1 1 0 0 0,-1-1 0 0 0,2 2 0 0 0,-1 0 22 0 0,0-1-1 0 0,0 1 1 0 0,0 0-1 0 0,0 0 1 0 0,0 0-1 0 0,0 0 1 0 0,-1 0 0 0 0,1 0-1 0 0,-1 0 1 0 0,1 0-1 0 0,-1 0 1 0 0,0 2 0 0 0,0 5 100 0 0,-1 0 0 0 0,0 0 0 0 0,-1 0 0 0 0,0 0 0 0 0,-1 0 0 0 0,-3 9 1 0 0,-25 51 403 0 0,23-54-577 0 0,-86 156 319 0 0,19-39-830 0 0,61-100-1197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53 6447 0 0,'19'-25'466'0'0,"5"-3"13866"0"0,-131 343-11753 0 0,21-53-3492 0 0,83-253 510 0 0,-1 1 0 0 0,-1-1 0 0 0,-10 16 0 0 0,-2-6-5639 0 0,5-10-536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74 150 10591 0 0,'-5'-2'237'0'0,"0"1"0"0"0,0 0 0 0 0,0 1-1 0 0,0-1 1 0 0,0 1 0 0 0,0 0 0 0 0,-8 1-1 0 0,-6 4 3521 0 0,18-5-3616 0 0,1 0 0 0 0,0 1 0 0 0,-1-1 0 0 0,1 0 0 0 0,-1 1 0 0 0,1-1 0 0 0,0 1 0 0 0,-1-1 0 0 0,1 0 0 0 0,0 1 0 0 0,-1-1 0 0 0,1 1 0 0 0,0-1 0 0 0,0 1 0 0 0,-1-1 0 0 0,1 1 0 0 0,0-1 0 0 0,0 1 0 0 0,0 0 0 0 0,0-1 0 0 0,0 1 0 0 0,0-1 0 0 0,0 2 0 0 0,1 11 728 0 0,-1-11-738 0 0,1 0 0 0 0,0 0 0 0 0,-1-1 0 0 0,1 1 0 0 0,0 0 0 0 0,0 0 0 0 0,0-1 0 0 0,0 1 0 0 0,0 0 0 0 0,1-1 0 0 0,-1 1 0 0 0,0-1 0 0 0,1 1 0 0 0,2 1 0 0 0,0 0 8 0 0,-1-1 1 0 0,1 0-1 0 0,0 0 1 0 0,0 0-1 0 0,0-1 1 0 0,7 2-1 0 0,0 0 16 0 0,0-1-1 0 0,1-1 1 0 0,0 0-1 0 0,14 0 0 0 0,1-3 34 0 0,-1-1 0 0 0,1 0 0 0 0,32-11 0 0 0,78-28 268 0 0,-124 37-417 0 0,173-62 529 0 0,45-16-979 0 0,-224 80 164 0 0,0 0-463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133 244 5527 0 0,'-14'1'413'0'0,"-52"6"763"0"0,23 4 7318 0 0,33-7-3594 0 0,28-7-4179 0 0,-7 1-494 0 0,37-9 526 0 0,-1-2 1 0 0,78-32-1 0 0,-30 9-65 0 0,314-92 1825 0 0,-375 119-2355 0 0,0 2 0 0 0,65-5 1 0 0,13 12-3025 0 0,-92 1 1097 0 0,1-2-359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54 14279 0 0,'5'-4'435'0'0,"43"-27"460"0"0,-43 28-317 0 0,1 0 1 0 0,0 1-1 0 0,-1-1 0 0 0,1 1 0 0 0,1 0 0 0 0,10-2 1735 0 0,-17 6-2267 0 0,0 0-1 0 0,-1 0 1 0 0,1 0-1 0 0,-1 0 1 0 0,0 0 0 0 0,1 0-1 0 0,-1 0 1 0 0,0-1-1 0 0,0 1 1 0 0,0 0-1 0 0,0 0 1 0 0,-1-1-1 0 0,-1 3 1 0 0,-20 18 196 0 0,-45 31 75 0 0,-2-3 1 0 0,-112 59-1 0 0,-119 77-725 0 0,292-180 388 0 0,0 0 0 0 0,1 1 0 0 0,-1 1 0 0 0,-13 15 0 0 0,19-19 15 0 0,0 0-1 0 0,1 0 1 0 0,-1 0-1 0 0,1 0 1 0 0,0 1 0 0 0,0-1-1 0 0,0 1 1 0 0,1-1-1 0 0,0 1 1 0 0,-1 0-1 0 0,2 0 1 0 0,-1-1 0 0 0,0 10-1 0 0,2-3 7 0 0,0 0 0 0 0,0 1 0 0 0,2-1 0 0 0,-1 0 0 0 0,1 0 0 0 0,1 0-1 0 0,0 0 1 0 0,0 0 0 0 0,9 13 0 0 0,-5-10 3 0 0,0-1 0 0 0,1 0 0 0 0,1 0 0 0 0,0-1-1 0 0,1 0 1 0 0,15 12 0 0 0,-21-20 2 0 0,0 0-1 0 0,0 0 1 0 0,1-1 0 0 0,0 1-1 0 0,-1-2 1 0 0,1 1-1 0 0,0 0 1 0 0,1-1 0 0 0,-1 0-1 0 0,0-1 1 0 0,9 2-1 0 0,-6-2 7 0 0,1-1 0 0 0,-1 0 0 0 0,1 0 0 0 0,0-1-1 0 0,-1 0 1 0 0,18-5 0 0 0,-1-3 56 0 0,0 0 1 0 0,-1-2-1 0 0,-1-1 1 0 0,34-22-1 0 0,-8 0 238 0 0,-1-2-1 0 0,-2-3 1 0 0,-2-1 0 0 0,53-61-1 0 0,-97 100-297 0 0,47-56 308 0 0,-44 51-331 0 0,0 0-1 0 0,0-1 0 0 0,0 1 0 0 0,-1-1 0 0 0,0 0 0 0 0,0 0 0 0 0,3-12 0 0 0,-6 18-1 0 0,0 0-1 0 0,0 0 1 0 0,1 1-1 0 0,-1-1 0 0 0,0 0 1 0 0,0 0-1 0 0,0 0 1 0 0,0 1-1 0 0,0-1 0 0 0,0 0 1 0 0,0 0-1 0 0,0 0 1 0 0,-1 1-1 0 0,1-1 0 0 0,0 0 1 0 0,0 0-1 0 0,-1 0 1 0 0,1 1-1 0 0,0-1 0 0 0,-1 0 1 0 0,1 1-1 0 0,-2-2 1 0 0,2 1-12 0 0,-1 1 0 0 0,0 0 0 0 0,0-1 0 0 0,1 1 0 0 0,-1 0 1 0 0,0 0-1 0 0,0-1 0 0 0,0 1 0 0 0,1 0 0 0 0,-1 0 1 0 0,0 0-1 0 0,0 0 0 0 0,0 0 0 0 0,0 0 0 0 0,1 0 1 0 0,-1 0-1 0 0,-2 1 0 0 0,-3 1-92 0 0,0 0 0 0 0,-1 1 0 0 0,1 0 0 0 0,-7 4 0 0 0,-9 7 68 0 0,0 1 0 0 0,2 0-1 0 0,0 2 1 0 0,1 1 0 0 0,0 0-1 0 0,1 1 1 0 0,2 1 0 0 0,0 0-1 0 0,1 1 1 0 0,-20 37 0 0 0,32-52 51 0 0,0 1 1 0 0,1-1-1 0 0,-1 1 1 0 0,1-1-1 0 0,1 1 1 0 0,-1 0-1 0 0,1 0 0 0 0,0 0 1 0 0,0 7-1 0 0,1-12-58 0 0,0 0-1 0 0,0-1 1 0 0,1 1-1 0 0,-1 0 1 0 0,0 0-1 0 0,1 0 1 0 0,-1 0-1 0 0,1 0 1 0 0,0-1-1 0 0,-1 1 1 0 0,1 0-1 0 0,0 0 1 0 0,0-1-1 0 0,0 1 1 0 0,0-1-1 0 0,1 1 1 0 0,-1-1-1 0 0,0 1 1 0 0,1-1-1 0 0,-1 0 1 0 0,1 1-1 0 0,-1-1 0 0 0,1 0 1 0 0,-1 0-1 0 0,1 0 1 0 0,0 0-1 0 0,0-1 1 0 0,-1 1-1 0 0,1 0 1 0 0,0-1-1 0 0,0 1 1 0 0,0-1-1 0 0,0 0 1 0 0,0 0-1 0 0,0 1 1 0 0,3-2-1 0 0,9 2-863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71 12351 0 0,'3'-3'199'0'0,"20"-24"712"0"0,-22 25-829 0 0,1-1 0 0 0,-1 1 0 0 0,0 0 0 0 0,0 0 0 0 0,0-1 0 0 0,0 1 0 0 0,0 0 0 0 0,0-1 0 0 0,-1 1 0 0 0,1-1 0 0 0,-1-4 1724 0 0,-7 2-253 0 0,5 5-1420 0 0,0-1 1 0 0,0 1-1 0 0,0-1 1 0 0,-1 1-1 0 0,1 0 1 0 0,0 0-1 0 0,0 0 1 0 0,0 0-1 0 0,-1 0 1 0 0,1 0-1 0 0,0 1 1 0 0,0-1-1 0 0,0 1 1 0 0,0 0-1 0 0,-4 1 1 0 0,-31 17 547 0 0,30-15-525 0 0,-50 30-7 0 0,-100 77 0 0 0,94-64-420 0 0,37-29-111 0 0,-43 39 0 0 0,68-56 271 0 0,26 2-513 0 0,-5-4 606 0 0,17-1 352 0 0,0 2 1 0 0,40 4-1 0 0,-66-3-241 0 0,0 1 0 0 0,0 1 0 0 0,0-1 0 0 0,-1 2 0 0 0,1-1 0 0 0,-1 2 0 0 0,1-1 0 0 0,-2 1 0 0 0,1 1 0 0 0,0 0 0 0 0,12 10 0 0 0,-20-14-84 0 0,0 0 0 0 0,1 0 0 0 0,-1 0 0 0 0,0 1 0 0 0,0-1-1 0 0,0 1 1 0 0,-1-1 0 0 0,1 1 0 0 0,-1 0 0 0 0,1 0-1 0 0,-1 0 1 0 0,0 0 0 0 0,0 0 0 0 0,0 0 0 0 0,-1 0 0 0 0,1 0-1 0 0,-1 0 1 0 0,1 0 0 0 0,-1 0 0 0 0,0 0 0 0 0,0 4-1 0 0,-1-3 10 0 0,0 0-1 0 0,0-1 0 0 0,0 1 1 0 0,0-1-1 0 0,-1 0 0 0 0,1 1 1 0 0,-1-1-1 0 0,0 0 0 0 0,0 0 0 0 0,0 0 1 0 0,0 0-1 0 0,0 0 0 0 0,-1 0 1 0 0,1-1-1 0 0,-1 1 0 0 0,0-1 1 0 0,-6 4-1 0 0,-5 3 49 0 0,-2-1 0 0 0,1-1 0 0 0,-1 0 0 0 0,0-1 0 0 0,0-1 0 0 0,-22 4-1 0 0,-6-1 117 0 0,-53 3 0 0 0,51-7-327 0 0,14 0-157 0 0,0-2-1 0 0,-1-2 1 0 0,-33-3 0 0 0,62 3 109 0 0,0-1 1 0 0,1 1-1 0 0,-1 0 1 0 0,0 0-1 0 0,1 0 1 0 0,-1 0-1 0 0,0 1 1 0 0,1-1 0 0 0,-1 1-1 0 0,1 0 1 0 0,-5 1-1 0 0,19 12-2033 0 0,0-9 383 0 0,4 0-3672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85 6447 0 0,'0'0'13288'0'0,"8"-2"-12905"0"0,-7 2-351 0 0,0 0 0 0 0,0-1 1 0 0,1 1-1 0 0,-1 0 0 0 0,0-1 0 0 0,0 1 0 0 0,0-1 1 0 0,0 1-1 0 0,0-1 0 0 0,0 1 0 0 0,0-1 1 0 0,0 0-1 0 0,0 0 0 0 0,0 1 0 0 0,0-1 1 0 0,0 0-1 0 0,0 0 0 0 0,-1 0 0 0 0,1 0 0 0 0,0 0 1 0 0,-1 0-1 0 0,1 0 0 0 0,-1 0 0 0 0,1 0 1 0 0,-1-1-1 0 0,1 1 0 0 0,-1 0 0 0 0,0 0 0 0 0,0 0 1 0 0,1 0-1 0 0,-1-3 0 0 0,-1 2-18 0 0,1-1 0 0 0,0 1 1 0 0,-1-1-1 0 0,0 1 0 0 0,0 0 0 0 0,0-1 0 0 0,0 1 0 0 0,0 0 0 0 0,0 0 0 0 0,0 0 1 0 0,-1 0-1 0 0,1 0 0 0 0,-1 0 0 0 0,1 0 0 0 0,-4-2 0 0 0,3 2-9 0 0,-1 0-1 0 0,1 0 0 0 0,-1 1 1 0 0,0-1-1 0 0,1 1 0 0 0,-1-1 1 0 0,0 1-1 0 0,0 0 0 0 0,0 0 1 0 0,0 0-1 0 0,0 0 0 0 0,0 1 1 0 0,0 0-1 0 0,0-1 0 0 0,0 1 1 0 0,0 0-1 0 0,-5 1 0 0 0,2-1-4 0 0,1 1-1 0 0,0 1 1 0 0,0-1-1 0 0,-1 1 0 0 0,1 0 1 0 0,0 0-1 0 0,1 0 0 0 0,-1 1 1 0 0,-5 3-1 0 0,-5 5 4 0 0,1 0 0 0 0,0 2 0 0 0,1-1-1 0 0,1 2 1 0 0,0 0 0 0 0,0 0 0 0 0,2 1 0 0 0,0 0-1 0 0,0 1 1 0 0,2 0 0 0 0,0 1 0 0 0,1 0 0 0 0,0 0 0 0 0,2 0-1 0 0,0 1 1 0 0,0 0 0 0 0,-2 34 0 0 0,6-46 20 0 0,1-4-14 0 0,0 0 0 0 0,0 0 0 0 0,0 1 0 0 0,0-1 0 0 0,0 0 0 0 0,1 0 0 0 0,-1 0 0 0 0,1 0 0 0 0,-1 0 1 0 0,2 4-1 0 0,-1-6-3 0 0,-1 1 1 0 0,0 0 0 0 0,1-1 0 0 0,-1 1 0 0 0,1-1 0 0 0,-1 1 0 0 0,0-1 0 0 0,1 1 0 0 0,-1-1 0 0 0,1 0 0 0 0,0 1 0 0 0,-1-1 0 0 0,1 0 0 0 0,-1 1 0 0 0,1-1-1 0 0,0 0 1 0 0,-1 0 0 0 0,1 1 0 0 0,-1-1 0 0 0,1 0 0 0 0,0 0 0 0 0,-1 0 0 0 0,1 0 0 0 0,1 0 0 0 0,14-2 126 0 0,-10 0-174 0 0,-1-1 0 0 0,1-1 0 0 0,-1 1 0 0 0,0-1 0 0 0,0 0 0 0 0,0 0 0 0 0,0 0-1 0 0,-1-1 1 0 0,5-5 0 0 0,5-9-272 0 0,14-23-1 0 0,-8 11 206 0 0,-9 14 211 0 0,-4 6 331 0 0,0 0 0 0 0,16-16 1229 0 0,-22 29-1656 0 0,0-1-1 0 0,0 1 1 0 0,1-1 0 0 0,-1 1-1 0 0,0 0 1 0 0,0 0 0 0 0,0-1-1 0 0,-1 1 1 0 0,1 0 0 0 0,0 0-1 0 0,0 3 1 0 0,2 4 254 0 0,-1-2-804 0 0,0 0-1 0 0,0-1 1 0 0,5 9 0 0 0,-6-13 188 0 0,0 0-1 0 0,1 0 1 0 0,-1 0 0 0 0,1 0 0 0 0,-1 0-1 0 0,1-1 1 0 0,0 1 0 0 0,0 0 0 0 0,0-1-1 0 0,0 0 1 0 0,0 1 0 0 0,4 1 0 0 0,11 2-1651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73 232 10591 0 0,'-6'7'446'0'0,"0"0"0"0"0,0 0 1 0 0,0-1-1 0 0,-11 9 0 0 0,-15 6 9427 0 0,33-24-9819 0 0,0-1 1 0 0,0 1-1 0 0,0 0 0 0 0,0 0 1 0 0,1 0-1 0 0,-1-1 0 0 0,1 1 1 0 0,0 1-1 0 0,0-1 0 0 0,0 0 0 0 0,3-3 1 0 0,1-1 14 0 0,7-9-138 0 0,0 0 0 0 0,2 0 0 0 0,28-23 0 0 0,55-32-752 0 0,-94 68 759 0 0,-1 1 14 0 0,0 1 0 0 0,0-1-1 0 0,0 1 1 0 0,0 0 0 0 0,0-1-1 0 0,5 0 1 0 0,-7 2 123 0 0,7 15 411 0 0,-7-7-380 0 0,0 1-1 0 0,0 0 0 0 0,-1-1 1 0 0,0 1-1 0 0,-1 0 0 0 0,0-1 1 0 0,0 1-1 0 0,-5 15 0 0 0,8-28-109 0 0,0 1 0 0 0,0-1 0 0 0,1 1 0 0 0,0 0 0 0 0,3-4-1 0 0,6-6-152 0 0,-3 0 18 0 0,41-50-297 0 0,-43 54 379 0 0,2 1 1 0 0,-1 1-1 0 0,1-1 0 0 0,0 1 1 0 0,10-6-1 0 0,-12 9 56 0 0,-4 2 2 0 0,0 0-1 0 0,0 1 0 0 0,-1-1 0 0 0,1 1 0 0 0,0-1 1 0 0,1 1-1 0 0,-1 0 0 0 0,0 0 0 0 0,0 0 0 0 0,5 0 1 0 0,-7 1 98 0 0,12 10 427 0 0,-10-7-453 0 0,-1 1-1 0 0,0-1 1 0 0,-1 0 0 0 0,1 1 0 0 0,-1-1 0 0 0,1 1-1 0 0,-1-1 1 0 0,0 1 0 0 0,0 0 0 0 0,-1 0 0 0 0,1-1-1 0 0,-1 1 1 0 0,0 0 0 0 0,0 0 0 0 0,0 0-1 0 0,0-1 1 0 0,-1 1 0 0 0,0 4 0 0 0,-3 8-79 0 0,-1 0 0 0 0,-12 29 0 0 0,5-16-5 0 0,11-26-30 0 0,-1 1-2669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 7831 0 0,'0'0'603'0'0,"-6"5"53"0"0,-3 4 2964 0 0,0 0 1 0 0,-15 20-1 0 0,13-12-1839 0 0,-12 22 0 0 0,-30 80-2533 0 0,38-83 1842 0 0,-3 9-1048 0 0,-86 189-979 0 0,82-190-248 0 0,-3-2-1 0 0,-1 0 0 0 0,-39 46 1 0 0,25-43-597 0 0,22-27-2945 0 0,8-8-331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51 11487 0 0,'19'-10'542'0'0,"1"1"-1"0"0,32-10 0 0 0,-42 15-258 0 0,-3 2 360 0 0,1 0 1 0 0,0 1-1 0 0,-1-1 0 0 0,1 1 1 0 0,12 1 1880 0 0,-11 2-828 0 0,-8 0-1633 0 0,0 0 0 0 0,0 0-1 0 0,-1 0 1 0 0,1 0 0 0 0,-1 0 0 0 0,1 0-1 0 0,-1 0 1 0 0,0 0 0 0 0,0 0-1 0 0,0 0 1 0 0,0 0 0 0 0,0 0 0 0 0,0 0-1 0 0,0 0 1 0 0,-1 0 0 0 0,1 0 0 0 0,-1 0-1 0 0,0 0 1 0 0,1 0 0 0 0,-1 0 0 0 0,0 0-1 0 0,0 0 1 0 0,-2 2 0 0 0,-4 8 73 0 0,-1-2 0 0 0,-14 17 0 0 0,10-13-18 0 0,-189 218 282 0 0,191-222-364 0 0,0 1 0 0 0,0 0 0 0 0,2 1 0 0 0,-1 0 0 0 0,1 1 0 0 0,-11 25 0 0 0,17-34-25 0 0,1 0 0 0 0,-1-1 0 0 0,1 1 0 0 0,0 0 0 0 0,0 0 1 0 0,1 1-1 0 0,-1-1 0 0 0,1 0 0 0 0,0 0 0 0 0,0 0 0 0 0,0 0 0 0 0,1 0 0 0 0,0 0 1 0 0,-1 0-1 0 0,1 0 0 0 0,1 0 0 0 0,-1 0 0 0 0,0 0 0 0 0,1 0 0 0 0,0 0 0 0 0,0-1 1 0 0,0 1-1 0 0,0-1 0 0 0,1 0 0 0 0,-1 1 0 0 0,1-1 0 0 0,0 0 0 0 0,0 0 0 0 0,4 2 0 0 0,48 33 835 0 0,0 0 251 0 0,-31-20-202 0 0,-23-17-798 0 0,0-1-1 0 0,4 2-4 0 0,-4-2-17 0 0,0 1-9 0 0,4-1-27 0 0,-4 1-123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45 173 10135 0 0,'0'0'778'0'0,"0"-16"924"0"0,2 12-1100 0 0,-1 0 0 0 0,1-1 0 0 0,0 1-1 0 0,0 0 1 0 0,0 0 0 0 0,0 0 0 0 0,1 1-1 0 0,-1-1 1 0 0,1 1 0 0 0,0-1-1 0 0,0 1 1 0 0,6-5 0 0 0,2-1 166 0 0,0 1 1 0 0,21-13-1 0 0,-10 8-168 0 0,0 2 0 0 0,48-18 0 0 0,-63 26-577 0 0,0 1 1 0 0,0 0-1 0 0,0 0 0 0 0,1 1 1 0 0,-1 0-1 0 0,0 1 0 0 0,1-1 0 0 0,-1 1 1 0 0,1 1-1 0 0,-1 0 0 0 0,1 0 1 0 0,-1 0-1 0 0,0 1 0 0 0,13 4 0 0 0,-17-5-12 0 0,0 1-1 0 0,0-1 0 0 0,0 1 1 0 0,-1 0-1 0 0,1 0 0 0 0,0 0 1 0 0,-1 0-1 0 0,1 0 0 0 0,-1 1 1 0 0,0-1-1 0 0,0 1 0 0 0,0-1 0 0 0,0 1 1 0 0,0 0-1 0 0,-1 0 0 0 0,3 5 1 0 0,-3-2 25 0 0,1-1 0 0 0,-1 0 1 0 0,0 0-1 0 0,-1 0 1 0 0,1 0-1 0 0,-1 1 1 0 0,0-1-1 0 0,-1 0 0 0 0,-1 9 1 0 0,-1 1 62 0 0,-1 0 0 0 0,-1 0 1 0 0,0-1-1 0 0,-1 0 0 0 0,-1 0 1 0 0,-10 17-1 0 0,7-18-36 0 0,0 0 0 0 0,0 0-1 0 0,-1-1 1 0 0,-1 0 0 0 0,0-1 0 0 0,-1 0-1 0 0,0-1 1 0 0,-1 0 0 0 0,-18 9-1 0 0,8-6-216 0 0,0-1-1 0 0,-1-2 1 0 0,0 0-1 0 0,-51 11 1 0 0,73-20 106 0 0,1-1 1 0 0,-1 0 0 0 0,1 1 0 0 0,-1-1-1 0 0,1 0 1 0 0,-1 0 0 0 0,0 0-1 0 0,1-1 1 0 0,-1 1 0 0 0,1-1 0 0 0,-1 1-1 0 0,1-1 1 0 0,-1 0 0 0 0,1 0-1 0 0,-4-2 1 0 0,5 2-90 0 0,0 1 0 0 0,0-1-1 0 0,0 0 1 0 0,0 0 0 0 0,0 0-1 0 0,0 0 1 0 0,1 0 0 0 0,-1 0 0 0 0,0 0-1 0 0,1 0 1 0 0,-1 0 0 0 0,0 0 0 0 0,1 0-1 0 0,-1-2 1 0 0,1 1-405 0 0,-1 1 1 0 0,1-1-1 0 0,0 0 0 0 0,0 0 0 0 0,0 0 0 0 0,0 0 1 0 0,0 0-1 0 0,0 0 0 0 0,1 0 0 0 0,-1 1 0 0 0,2-4 1 0 0,6-16-6645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54 16415 0 0,'13'-12'608'0'0,"0"0"46"0"0,27-18 2638 0 0,-40 30-3218 0 0,1 0 1 0 0,-1 0 0 0 0,1 1 0 0 0,0-1 0 0 0,-1 0 0 0 0,1 0 0 0 0,-1 1 0 0 0,1-1 0 0 0,-1 0-1 0 0,1 1 1 0 0,-1-1 0 0 0,1 0 0 0 0,-1 1 0 0 0,0-1 0 0 0,1 1 0 0 0,-1-1 0 0 0,1 1 0 0 0,-1-1-1 0 0,0 1 1 0 0,0-1 0 0 0,1 1 0 0 0,-1-1 0 0 0,0 1 0 0 0,0-1 0 0 0,1 1 0 0 0,-1 0 0 0 0,0-1-1 0 0,0 1 1 0 0,0-1 0 0 0,0 1 0 0 0,0 0 0 0 0,0 0 0 0 0,-1 20 728 0 0,-4-6-530 0 0,0 0-1 0 0,-1-1 1 0 0,0 0-1 0 0,-13 21 1 0 0,0 0-79 0 0,-70 147 66 0 0,-178 328-3521 0 0,259-498 2835 0 0,-19 32-5225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5:2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66 7831 0 0,'0'0'1098'0'0,"0"2"418"0"0,0 2-943 0 0,0 0 773 0 0,0 0 0 0 0,0 0 0 0 0,1 1-1 0 0,-1-1 1 0 0,2 6 0 0 0,-1-9-1173 0 0,-1 0-1 0 0,0 0 0 0 0,1 0 1 0 0,0 0-1 0 0,-1 0 1 0 0,1 0-1 0 0,-1 0 0 0 0,1 0 1 0 0,0 0-1 0 0,0 0 0 0 0,0 0 1 0 0,-1 0-1 0 0,1-1 1 0 0,0 1-1 0 0,0 0 0 0 0,0-1 1 0 0,0 1-1 0 0,0 0 0 0 0,0-1 1 0 0,0 0-1 0 0,1 1 1 0 0,-1-1-1 0 0,0 1 0 0 0,0-1 1 0 0,1 0-1 0 0,14 2 58 0 0,0-1 0 0 0,0-1 0 0 0,0 0 0 0 0,0-1 0 0 0,-1-1 0 0 0,1-1 0 0 0,-1 0 0 0 0,1-1 0 0 0,-1 0 0 0 0,0-1 0 0 0,0-1 0 0 0,-1-1 0 0 0,0 0 0 0 0,0-1 0 0 0,24-17 0 0 0,-37 24-263 0 0,1 0 0 0 0,-1 0 0 0 0,0 0 0 0 0,0 0 0 0 0,0 0 0 0 0,0 0 0 0 0,-1 0 0 0 0,1 0 0 0 0,0 0 0 0 0,0-1 0 0 0,-1 1 0 0 0,1 0 0 0 0,-1-1 0 0 0,1 1 0 0 0,-1 0 0 0 0,1-1 0 0 0,-1 1-1 0 0,0-3 1 0 0,0 3 4 0 0,0 0 0 0 0,0 0 0 0 0,0 0 0 0 0,-1 1 0 0 0,1-1-1 0 0,0 0 1 0 0,-1 0 0 0 0,1 0 0 0 0,0 0 0 0 0,-1 0 0 0 0,0 0 0 0 0,1 0-1 0 0,-1 1 1 0 0,1-1 0 0 0,-1 0 0 0 0,0 1 0 0 0,1-1 0 0 0,-1 0-1 0 0,0 1 1 0 0,0-1 0 0 0,0 1 0 0 0,1-1 0 0 0,-1 1 0 0 0,0-1-1 0 0,0 1 1 0 0,0-1 0 0 0,0 1 0 0 0,-1 0 0 0 0,-4-2-104 0 0,0 1 1 0 0,0 0-1 0 0,0 1 1 0 0,0-1 0 0 0,-1 1-1 0 0,1 0 1 0 0,0 1-1 0 0,0-1 1 0 0,0 1-1 0 0,-11 3 1 0 0,0 1 64 0 0,1 1 0 0 0,-25 12 1 0 0,19-7 56 0 0,1 2-1 0 0,1 1 1 0 0,0 0 0 0 0,1 1-1 0 0,0 1 1 0 0,1 1 0 0 0,1 1 0 0 0,1 0-1 0 0,1 2 1 0 0,0-1 0 0 0,1 2 0 0 0,1 0-1 0 0,1 0 1 0 0,1 1 0 0 0,1 1 0 0 0,1-1-1 0 0,-9 37 1 0 0,17-54 11 0 0,0 0 0 0 0,0 0 0 0 0,0 0 0 0 0,1 0 0 0 0,0 0 0 0 0,0 0 0 0 0,1 8 0 0 0,-1-11 0 0 0,0-1 0 0 0,1 0 0 0 0,-1 1 0 0 0,1-1 0 0 0,-1 0 0 0 0,1 1 0 0 0,0-1 0 0 0,-1 0 0 0 0,1 0 0 0 0,0 0 0 0 0,0 1 0 0 0,0-1 0 0 0,0 0 0 0 0,0 0 0 0 0,0 0 0 0 0,0-1 0 0 0,0 1 0 0 0,0 0 0 0 0,0 0 0 0 0,1 0 0 0 0,-1-1 0 0 0,0 1 0 0 0,0-1 0 0 0,1 1 0 0 0,-1-1 0 0 0,0 1 0 0 0,1-1 0 0 0,-1 0 0 0 0,1 0 0 0 0,-1 0 0 0 0,3 0 0 0 0,18-1 40 0 0,-1 0-1 0 0,1-2 1 0 0,-1-1 0 0 0,35-10-1 0 0,8-2 94 0 0,-28 9 34 0 0,139-22 967 0 0,-72 20-2030 0 0,-92 8-496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8287 0 0,'0'0'8502'0'0,"-1"2"-8217"0"0,-7 56 358 0 0,-28 102 1 0 0,20-101-646 0 0,4-14 11 0 0,-3 0 1 0 0,-1-2-1 0 0,-2 0 0 0 0,-3 0 0 0 0,-1-2 0 0 0,-46 66 0 0 0,-81 93-473 0 0,148-199 288 0 0,3-2-1129 0 0,7-4 698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53 919 0 0,'4'-12'-55'0'0,"-1"5"215"0"0,0-1-1 0 0,0 1 1 0 0,7-11 13167 0 0,-28 30-10306 0 0,10-3-2706 0 0,1 0 0 0 0,0 0 1 0 0,1 1-1 0 0,-10 19 0 0 0,4-9 0 0 0,-25 49 45 0 0,3 2 1 0 0,-45 139-1 0 0,40-50-431 0 0,12-39-28 0 0,19-93 73 0 0,-1-1 0 0 0,-17 35 0 0 0,17-42-88 0 0,-1-1 0 0 0,-1 0-1 0 0,-1 0 1 0 0,-1-1 0 0 0,0-1-1 0 0,-32 31 1 0 0,16-28-423 0 0,27-19 306 0 0,-2-10-2230 0 0,1-2 1242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20 170 14335 0 0,'-19'3'2896'0'0,"41"-6"-2379"0"0,0-1 0 0 0,0 0-1 0 0,23-9 1 0 0,66-26 873 0 0,-72 24-807 0 0,-35 13-541 0 0,72-27 171 0 0,141-33 0 0 0,-211 61-169 0 0,-2 1-1465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91 110 11975 0 0,'0'0'2290'0'0,"-1"2"-1174"0"0,0 4-866 0 0,0-1 1 0 0,0 1-1 0 0,0-1 1 0 0,1 1-1 0 0,0 0 1 0 0,0-1-1 0 0,1 1 1 0 0,0-1-1 0 0,0 1 1 0 0,0 0-1 0 0,0-1 1 0 0,1 0-1 0 0,0 1 1 0 0,0-1 0 0 0,0 0-1 0 0,6 9 1 0 0,1 0-97 0 0,0 0 1 0 0,1-1-1 0 0,1 0 1 0 0,19 19 0 0 0,-22-24-150 0 0,1 0 0 0 0,0-1 0 0 0,1 0 0 0 0,18 10 1 0 0,2-6-5902 0 0</inkml:trace>
  <inkml:trace contextRef="#ctx0" brushRef="#br0" timeOffset="1">388 10 14223 0 0,'0'0'654'0'0,"0"-2"-17"0"0,0-6 1346 0 0,-1 17-1601 0 0,0 0 0 0 0,-1 0-1 0 0,0 0 1 0 0,-6 15 0 0 0,5-14-177 0 0,-14 43 417 0 0,-101 269 228 0 0,-77 53-2575 0 0,187-360 1087 0 0,-12 21 644 0 0,7-11-5837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11975 0 0,'0'0'923'0'0,"-2"1"-602"0"0,-7 4 825 0 0,1 2 1 0 0,-1-1-1 0 0,1 1 0 0 0,1 0 0 0 0,-1 1 0 0 0,-10 13 1 0 0,4-4-1176 0 0,-16 19 113 0 0,2 2 1 0 0,2 1 0 0 0,-42 82-1 0 0,-44 137 236 0 0,90-205-305 0 0,-9 25-253 0 0,-53 122-1132 0 0,72-173 35 0 0,11-21-1434 0 0,8-16-1284 0 0,5-8-1174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9671 0 0,'0'0'748'0'0,"1"-2"-492"0"0,3-3-17 0 0,0 0-1 0 0,1 0 1 0 0,-1 0-1 0 0,1 0 1 0 0,10-6-1 0 0,7-8 871 0 0,20-20-43 0 0,53-54-916 0 0,-66 63-17 0 0,34-28-1 0 0,-51 48 92 0 0,1 1 1 0 0,0 0-1 0 0,0 1 1 0 0,1 1-1 0 0,0 0 1 0 0,16-6-1 0 0,-28 12-114 0 0,0 1-1 0 0,1-1 0 0 0,-1 0 1 0 0,0 1-1 0 0,0 0 0 0 0,1-1 1 0 0,-1 1-1 0 0,0 0 1 0 0,1 0-1 0 0,-1 0 0 0 0,1 1 1 0 0,-1-1-1 0 0,0 0 0 0 0,0 1 1 0 0,1 0-1 0 0,-1-1 1 0 0,3 3-1 0 0,-3-2-47 0 0,-1 0 0 0 0,1 0-1 0 0,0 1 1 0 0,-1-1 0 0 0,0 1 0 0 0,1-1 0 0 0,-1 1 0 0 0,0 0 0 0 0,0-1 0 0 0,0 1-1 0 0,0 0 1 0 0,0 0 0 0 0,0 0 0 0 0,0 0 0 0 0,-1-1 0 0 0,1 1 0 0 0,-1 0 0 0 0,1 0-1 0 0,-1 1 1 0 0,0 1 0 0 0,1 5 49 0 0,-1-1 1 0 0,-1 1-1 0 0,0 0 0 0 0,0-1 1 0 0,0 1-1 0 0,-1-1 0 0 0,0 0 0 0 0,-5 11 1 0 0,-31 64 486 0 0,24-55-406 0 0,7-14-138 0 0,0 0 0 0 0,-1-1 0 0 0,0 1 0 0 0,-1-2-1 0 0,-1 1 1 0 0,0-1 0 0 0,-1-1 0 0 0,0 0 0 0 0,0-1 0 0 0,-1 0 0 0 0,-1 0 0 0 0,0-1-1 0 0,0-1 1 0 0,-23 11 0 0 0,28-15-119 0 0,-26 11-816 0 0,-44 14 1 0 0,70-28-4099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88 143 6911 0 0,'0'0'528'0'0,"0"2"-341"0"0,-2 7 473 0 0,1-5 669 0 0,1-1 1 0 0,-1 0-1 0 0,1 1 1 0 0,-1-1-1 0 0,1 1 1 0 0,1 5 1386 0 0,0-8-1801 0 0,2 0-732 0 0,0 0 1 0 0,-1 0-1 0 0,1-1 1 0 0,0 1-1 0 0,-1-1 1 0 0,1 0-1 0 0,0 1 0 0 0,-1-1 1 0 0,1 0-1 0 0,0-1 1 0 0,0 1-1 0 0,-1 0 1 0 0,1-1-1 0 0,0 0 1 0 0,4-1-1 0 0,5-3 394 0 0,25-12 0 0 0,-18 7-194 0 0,22-13-34 0 0,-1-1 0 0 0,54-43-1 0 0,-90 64-402 0 0,-1 1-26 0 0,1-1 0 0 0,-1 1-1 0 0,0-1 1 0 0,0 0 0 0 0,0 0 0 0 0,0 0 0 0 0,4-6-1 0 0,-7 9 65 0 0,0 0 0 0 0,0-1-1 0 0,0 1 1 0 0,0 0-1 0 0,0 0 1 0 0,0-1-1 0 0,0 1 1 0 0,0 0-1 0 0,0 0 1 0 0,0-1-1 0 0,0 1 1 0 0,0 0-1 0 0,-1 0 1 0 0,1-1-1 0 0,0 1 1 0 0,0 0-1 0 0,0 0 1 0 0,0 0 0 0 0,0-1-1 0 0,0 1 1 0 0,-1 0-1 0 0,1 0 1 0 0,0 0-1 0 0,0-1 1 0 0,0 1-1 0 0,-1 0 1 0 0,1 0-1 0 0,0 0 1 0 0,0 0-1 0 0,-1-1 1 0 0,1 1-1 0 0,0 0 1 0 0,0 0-1 0 0,0 0 1 0 0,-1 0 0 0 0,1 0-1 0 0,0 0 1 0 0,0 0-1 0 0,-1 0 1 0 0,1 0-1 0 0,0 0 1 0 0,-1 0-1 0 0,1 0 1 0 0,0 0-1 0 0,0 0 1 0 0,-1 0-1 0 0,-12 0-410 0 0,4 1 323 0 0,0 1-1 0 0,1 0 1 0 0,-1 1 0 0 0,1 0-1 0 0,-1 0 1 0 0,1 1-1 0 0,0 0 1 0 0,-7 5 0 0 0,-60 45-967 0 0,50-34 949 0 0,-81 66 119 0 0,90-71 6 0 0,1 0 1 0 0,1 1-1 0 0,0 0 0 0 0,-16 27 1 0 0,29-42 3 0 0,0 1 1 0 0,0 0 0 0 0,0 0-1 0 0,0 0 1 0 0,0 0 0 0 0,0 1 0 0 0,1-1-1 0 0,-1 0 1 0 0,1 0 0 0 0,-1 0 0 0 0,1 1-1 0 0,0-1 1 0 0,0 0 0 0 0,0 0 0 0 0,0 1-1 0 0,1 1 1 0 0,-1-2-7 0 0,1-1 0 0 0,-1 0 0 0 0,1 1-1 0 0,0-1 1 0 0,0 0 0 0 0,0 1 0 0 0,-1-1 0 0 0,1 0 0 0 0,0 0-1 0 0,1 0 1 0 0,-1 1 0 0 0,0-1 0 0 0,0-1 0 0 0,0 1-1 0 0,1 0 1 0 0,-1 0 0 0 0,0 0 0 0 0,1-1 0 0 0,-1 1-1 0 0,1 0 1 0 0,-1-1 0 0 0,1 1 0 0 0,-1-1 0 0 0,2 0 0 0 0,6 2-361 0 0,0-1 1 0 0,1 0 0 0 0,-1-1 0 0 0,0 0 0 0 0,0-1 0 0 0,11-2 0 0 0,12-2-6541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38 14223 0 0,'7'-5'1291'0'0,"-1"0"-343"0"0,0 0-1 0 0,-1-1 1 0 0,10-10 6067 0 0,-13 25-6740 0 0,-2-4-242 0 0,0 1 0 0 0,0-1-1 0 0,0 1 1 0 0,-1 0 0 0 0,0-1 0 0 0,0 1-1 0 0,-3 9 1 0 0,-18 37 29 0 0,7-25-92 0 0,-1-1-1 0 0,-1 0 1 0 0,-1-2-1 0 0,-1 0 1 0 0,-2-1-1 0 0,-34 31 1 0 0,23-26-505 0 0,31-27 426 0 0,15 0-171 0 0,-10-1 283 0 0,-1 1-1 0 0,1-1 1 0 0,0 0 0 0 0,0-1-1 0 0,4 0 1 0 0,13-4 226 0 0,36-16 1 0 0,-42 15-60 0 0,0 0 0 0 0,1 1-1 0 0,-1 1 1 0 0,32-5 0 0 0,-42 9-152 0 0,-4-1-14 0 0,0 1 0 0 0,1 0-1 0 0,-1 0 1 0 0,0 0 0 0 0,1 0 0 0 0,-1 0 0 0 0,0 1 0 0 0,1-1 0 0 0,-1 0 0 0 0,0 1 0 0 0,0-1 0 0 0,1 1 0 0 0,-1-1 0 0 0,0 1 0 0 0,1 0 0 0 0,7 3-4 0 0,-1 2 0 0 0,-7-5-26 0 0,1 0 1 0 0,0 0-1 0 0,0 0 0 0 0,0 0 0 0 0,0-1 0 0 0,0 1 1 0 0,0 0-1 0 0,0-1 0 0 0,0 0 0 0 0,0 1 0 0 0,0-1 1 0 0,1 0-1 0 0,-1 0 0 0 0,0 0 0 0 0,0 0 0 0 0,0 0 1 0 0,0-1-1 0 0,0 1 0 0 0,0-1 0 0 0,0 1 0 0 0,0-1 1 0 0,3-1-1 0 0,0-1-257 0 0,0 0 0 0 0,0 0 0 0 0,0-1 0 0 0,0 1 0 0 0,6-8 0 0 0,-7 7-271 0 0,4-4-1211 0 0,-1 0-3707 0 0,-1-2-1494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46 543 9671 0 0,'0'0'748'0'0,"-14"5"-117"0"0,13-5-197 0 0,0 0-1 0 0,0 0 1 0 0,0 0 0 0 0,0 0 0 0 0,0 0-1 0 0,0 0 1 0 0,0 0 0 0 0,0-1-1 0 0,0 1 1 0 0,0 0 0 0 0,0 0 0 0 0,0-1-1 0 0,0 1 1 0 0,0-1 0 0 0,0 1-1 0 0,0-1 1 0 0,0 1 0 0 0,1-1-1 0 0,-1 0 1 0 0,0 1 0 0 0,0-1 0 0 0,1 0-1 0 0,-2-1 1 0 0,1 0-128 0 0,0 0 0 0 0,0 0 0 0 0,0 0 1 0 0,0 0-1 0 0,0-1 0 0 0,1 1 0 0 0,-1 0 0 0 0,1 0 0 0 0,-1-5 0 0 0,1-2-84 0 0,0 0 1 0 0,0 1-1 0 0,1-1 0 0 0,3-13 0 0 0,0 6-108 0 0,1 1-1 0 0,0 1 1 0 0,1-1-1 0 0,1 1 0 0 0,0 0 1 0 0,1 0-1 0 0,1 1 1 0 0,0 0-1 0 0,1 1 1 0 0,14-15-1 0 0,14-10-157 0 0,72-54 0 0 0,-109 90 52 0 0,47-36-581 0 0,103-62-1 0 0,-123 88-1952 0 0,-13 5-3721 0 0,-4 1-1041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620 168 10135 0 0,'0'0'778'0'0,"-1"-1"-506"0"0,-2 0 472 0 0,0-1 1 0 0,0 0 0 0 0,0 0-1 0 0,0 0 1 0 0,1 0-1 0 0,-1 0 1 0 0,-2-3 0 0 0,3 3-481 0 0,1 0 1 0 0,0 0 0 0 0,0 0-1 0 0,0 0 1 0 0,0 1 0 0 0,0-2 0 0 0,0 1-1 0 0,0 0 1 0 0,0-2 0 0 0,0-2-146 0 0,1 1 1 0 0,-1-1 0 0 0,1 0 0 0 0,1 0-1 0 0,-1 1 1 0 0,3-11 0 0 0,-1 2 176 0 0,0-15-283 0 0,-2 27-13 0 0,0 0 0 0 0,-1 0 0 0 0,1 0 0 0 0,0 1 0 0 0,-1-1 0 0 0,1 0 0 0 0,-1 0 0 0 0,1 0 0 0 0,-1 1-1 0 0,0-1 1 0 0,0 0 0 0 0,0 0 0 0 0,-1-1 0 0 0,1 3 0 0 0,1-1 0 0 0,-1 0 0 0 0,1 1 0 0 0,-1-1 0 0 0,0 1 0 0 0,1 0 0 0 0,-1-1 0 0 0,0 1 0 0 0,0-1 0 0 0,1 1 0 0 0,-1 0 0 0 0,0 0 0 0 0,0-1 0 0 0,0 1 0 0 0,1 0 0 0 0,-1 0 0 0 0,0 0 0 0 0,0 0 0 0 0,0 0 0 0 0,1 0 0 0 0,-1 0 0 0 0,0 0 0 0 0,0 0 0 0 0,0 0 0 0 0,0 0 0 0 0,1 1 0 0 0,-1-1 0 0 0,-1 1 0 0 0,0-1 0 0 0,-10 3-9 0 0,1 1 0 0 0,0 0 0 0 0,0 0 0 0 0,0 1 0 0 0,0 1-1 0 0,1 0 1 0 0,0 0 0 0 0,-14 11 0 0 0,3 2 4 0 0,0 0 1 0 0,-25 31-1 0 0,35-38 5 0 0,2 1-1 0 0,-10 15 1 0 0,16-25 1 0 0,1 1 0 0 0,0 0 0 0 0,0 0 0 0 0,0 0 1 0 0,1 1-1 0 0,-1-1 0 0 0,1 0 0 0 0,0 1 0 0 0,0-1 0 0 0,1 1 0 0 0,-1-1 0 0 0,1 6 1 0 0,0-9 4 0 0,0-1 0 0 0,0 1 0 0 0,0 0 0 0 0,0-1 0 0 0,1 1 0 0 0,-1 0 0 0 0,0-1 0 0 0,0 1 0 0 0,0 0 1 0 0,1-1-1 0 0,-1 1 0 0 0,0-1 0 0 0,1 1 0 0 0,-1-1 0 0 0,0 1 0 0 0,1 0 0 0 0,-1-1 0 0 0,2 1 0 0 0,3 0 15 0 0,-5-1-11 0 0,4 0 17 0 0,1 1 0 0 0,-1-1 0 0 0,0 0 1 0 0,1 0-1 0 0,-1-1 0 0 0,0 1 0 0 0,0-1 0 0 0,1 0 0 0 0,5-2 0 0 0,39-18 119 0 0,-35 15-147 0 0,-1 1 1 0 0,11-6-172 0 0,0 0 1 0 0,0-2 0 0 0,36-25 0 0 0,-57 35-1252 0 0,-11 6 1127 0 0,-12 10 283 0 0,13-7 5 0 0,1 0-1 0 0,0 1 1 0 0,1 0-1 0 0,-1 0 1 0 0,2 0 0 0 0,-1 1-1 0 0,1-1 1 0 0,-6 15 0 0 0,-1 7-19 0 0,-7 35 0 0 0,9-30 21 0 0,-176 587 78 0 0,79-352 1139 0 0,101-257-1078 0 0,1-4-47 0 0,0-1-1 0 0,0 1 1 0 0,0-1-1 0 0,-1 0 1 0 0,-7 9-1 0 0,9-13-28 0 0,0 0 1 0 0,-1 1-1 0 0,1-1 0 0 0,-1-1 0 0 0,1 1 1 0 0,-1 0-1 0 0,0-1 0 0 0,0 0 0 0 0,0 0 1 0 0,-1 0-1 0 0,-3 1 0 0 0,6-3-23 0 0,1 0 0 0 0,0 0 0 0 0,-1 0 0 0 0,1 0 0 0 0,-1 0 0 0 0,1 0 0 0 0,0 0 0 0 0,0-1 0 0 0,-1 1 0 0 0,1 0 0 0 0,0-1 0 0 0,-1 1-1 0 0,1-1 1 0 0,0 1 0 0 0,-2-2 0 0 0,-14-11 255 0 0,14 10-261 0 0,0 0 0 0 0,0-1 0 0 0,1 1 0 0 0,-1-1 1 0 0,1 1-1 0 0,0-1 0 0 0,0 0 0 0 0,0 0 0 0 0,1 0 0 0 0,-1 0 0 0 0,1 0 0 0 0,-1-9 0 0 0,0 0-25 0 0,0-1 0 0 0,1-23-1 0 0,3-5-269 0 0,2-1 0 0 0,13-55-1 0 0,30-80-2751 0 0,-25 108 1411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137 144 8287 0 0,'0'0'639'0'0,"-9"13"1360"0"0,8-12-1799 0 0,1-1 1 0 0,0 1 0 0 0,-1-1-1 0 0,1 0 1 0 0,0 1 0 0 0,0-1-1 0 0,-1 1 1 0 0,1-1-1 0 0,0 1 1 0 0,0-1 0 0 0,0 1-1 0 0,0-1 1 0 0,-1 1 0 0 0,1-1-1 0 0,0 1 1 0 0,0-1 0 0 0,0 1-1 0 0,0-1 1 0 0,0 1-1 0 0,0-1 1 0 0,0 1 0 0 0,0-1-1 0 0,1 1 1 0 0,-1-1 0 0 0,0 1-1 0 0,0-1 1 0 0,0 1 0 0 0,0-1-1 0 0,1 1 1 0 0,-1-1-1 0 0,0 0 1 0 0,1 1 0 0 0,-1-1-1 0 0,0 1 1 0 0,1-1 0 0 0,-1 0-1 0 0,0 1 1 0 0,1-1 0 0 0,-1 0-1 0 0,1 1 1 0 0,-1-1 0 0 0,12 1 2846 0 0,2-3-3660 0 0,0-3 786 0 0,-1-1 0 0 0,-1 0 0 0 0,1-1 0 0 0,16-12 1 0 0,5-2-39 0 0,0 0-138 0 0,0-1 0 0 0,50-44 0 0 0,-83 64-208 0 0,-4 3 63 0 0,-9 3-15 0 0,-17 9 10 0 0,-39 24-85 0 0,-88 64-1 0 0,77-41 227 0 0,68-50 12 0 0,1 0 1 0 0,-1 1-1 0 0,2 0 0 0 0,-15 20 0 0 0,23-29 0 0 0,-1 0 0 0 0,1 1 0 0 0,0-1 0 0 0,-1 0 0 0 0,1 1 0 0 0,0-1 0 0 0,1 1 0 0 0,-1 0 0 0 0,0-1 0 0 0,1 1 0 0 0,-1 0 0 0 0,1-1 0 0 0,0 1 0 0 0,0 4 0 0 0,1-5 0 0 0,-1-1 0 0 0,1 1 0 0 0,-1-1 0 0 0,1 1 0 0 0,0-1 0 0 0,0 1 0 0 0,0-1 0 0 0,0 0 0 0 0,0 1 0 0 0,0-1 0 0 0,0 0 0 0 0,0 0 0 0 0,0 0 0 0 0,1 0 0 0 0,-1 0 0 0 0,0 0 0 0 0,1 0 0 0 0,-1 0 0 0 0,1 0 0 0 0,-1-1 0 0 0,1 1 0 0 0,-1-1 0 0 0,1 1 0 0 0,2 0 0 0 0,8 1-9 0 0,0 0 0 0 0,0 0 0 0 0,-1-1 0 0 0,1-1 0 0 0,12 0 0 0 0,60-9-2638 0 0,-78 8 2236 0 0,24-3-6341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 13359 0 0,'0'0'1027'0'0,"-16"-4"338"0"0,11 4-1033 0 0,-1 1 0 0 0,1 0-1 0 0,0 1 1 0 0,-1-1 0 0 0,1 1-1 0 0,0 0 1 0 0,0 0 0 0 0,0 0-1 0 0,0 1 1 0 0,-6 4 0 0 0,-8 6-181 0 0,-18 16-1 0 0,37-28-142 0 0,-26 21 385 0 0,1 1 1 0 0,-24 30 0 0 0,39-41-371 0 0,0 1 1 0 0,1 0 0 0 0,1 1-1 0 0,0 0 1 0 0,0 0 0 0 0,-8 27-1 0 0,14-38-45 0 0,1 0 0 0 0,1 0 0 0 0,-1 0 0 0 0,0 0 0 0 0,1 0 0 0 0,0 0 0 0 0,-1 0 0 0 0,1 1 0 0 0,0-1 0 0 0,1 0 0 0 0,-1 0 0 0 0,1 0 0 0 0,0 4 0 0 0,0-6-11 0 0,0 1-1 0 0,0 0 1 0 0,0-1 0 0 0,0 0-1 0 0,0 1 1 0 0,0-1 0 0 0,0 0-1 0 0,0 1 1 0 0,1-1-1 0 0,-1 0 1 0 0,0 0 0 0 0,1 0-1 0 0,-1 0 1 0 0,1 0-1 0 0,-1 0 1 0 0,1-1 0 0 0,0 1-1 0 0,-1 0 1 0 0,1-1 0 0 0,0 1-1 0 0,-1-1 1 0 0,1 0-1 0 0,0 0 1 0 0,0 1 0 0 0,1-1-1 0 0,4 0 4 0 0,0 0 0 0 0,-1-1 1 0 0,1 1-1 0 0,0-1 0 0 0,-1-1 0 0 0,1 1 0 0 0,-1-1 0 0 0,9-3 0 0 0,50-26 120 0 0,-49 22-56 0 0,0 0 151 0 0,0 0 0 0 0,-1-1 1 0 0,26-21-1 0 0,-34 24-31 0 0,0 0 0 0 0,0 0 1 0 0,-1 0-1 0 0,0-1 0 0 0,0 0 0 0 0,0 0 1 0 0,-1-1-1 0 0,6-15 0 0 0,-9 19-99 0 0,0-1-1 0 0,-1 1 1 0 0,0-1-1 0 0,0 1 0 0 0,-1-1 1 0 0,0 1-1 0 0,0-1 1 0 0,0 1-1 0 0,0-1 1 0 0,-1 1-1 0 0,0-1 1 0 0,0 1-1 0 0,0 0 1 0 0,-1-1-1 0 0,0 1 0 0 0,-3-7 1 0 0,3 8-232 0 0,0 1-1 0 0,0 0 1 0 0,0-1-1 0 0,0 1 1 0 0,0 0 0 0 0,-1 0-1 0 0,1 0 1 0 0,-1 0-1 0 0,0 1 1 0 0,0-1 0 0 0,0 1-1 0 0,0 0 1 0 0,0 0-1 0 0,-1 0 1 0 0,1 0 0 0 0,0 0-1 0 0,-1 1 1 0 0,0-1-1 0 0,1 1 1 0 0,-1 0 0 0 0,0 0-1 0 0,0 1 1 0 0,0-1-1 0 0,-4 1 1 0 0,0 0-1162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33 317 919 0 0,'-6'-3'80'0'0,"-20"-7"19316"0"0,25 9-19150 0 0,6-16 88 0 0,-1 9-317 0 0,1-1 0 0 0,1 1 1 0 0,12-16-1 0 0,-9 13-51 0 0,2-3 11 0 0,0-1 1 0 0,1 2-1 0 0,1 0 0 0 0,0 0 1 0 0,28-20-1 0 0,-39 32 31 0 0,1-1 0 0 0,-1 1 0 0 0,0 0-1 0 0,1 0 1 0 0,-1 0 0 0 0,1 0 0 0 0,-1 1 0 0 0,1-1 0 0 0,-1 1 0 0 0,1-1 0 0 0,0 1 0 0 0,3 0 0 0 0,-5 0 8 0 0,1 1 0 0 0,-1-1 0 0 0,0 0 0 0 0,1 1 0 0 0,-1-1 0 0 0,0 1 1 0 0,0 0-1 0 0,1-1 0 0 0,-1 1 0 0 0,0 0 0 0 0,0 0 0 0 0,0 0 0 0 0,0-1 1 0 0,0 1-1 0 0,0 0 0 0 0,0 0 0 0 0,0 1 0 0 0,-1-1 0 0 0,1 0 0 0 0,0 0 1 0 0,-1 0-1 0 0,1 0 0 0 0,-1 1 0 0 0,1-1 0 0 0,-1 0 0 0 0,1 2 1 0 0,0 3 8 0 0,1 0 0 0 0,-1 0 0 0 0,-1 0 0 0 0,1 1 0 0 0,-1-1 1 0 0,-1 0-1 0 0,1 0 0 0 0,-1 0 0 0 0,0 0 0 0 0,0 0 1 0 0,0 0-1 0 0,-1 0 0 0 0,0 0 0 0 0,0 0 0 0 0,-1-1 1 0 0,0 1-1 0 0,0-1 0 0 0,-5 8 0 0 0,4-8-23 0 0,4-4-56 0 0,7-17-499 0 0,4-6 366 0 0,1 0 1 0 0,1 0-1 0 0,1 2 1 0 0,1-1-1 0 0,1 2 1 0 0,36-35 0 0 0,-43 46 208 0 0,1 0 0 0 0,0 0 0 0 0,0 1 0 0 0,0 0 1 0 0,18-7-1 0 0,-22 11 134 0 0,1 0 0 0 0,0 0 0 0 0,0 1 0 0 0,0 0 0 0 0,0 1 0 0 0,0-1 0 0 0,0 1 0 0 0,0 1 0 0 0,1-1 0 0 0,12 2 0 0 0,-18-1-128 0 0,-1 1 0 0 0,1-1 0 0 0,-1 0 0 0 0,1 1 0 0 0,-1-1 0 0 0,1 1 0 0 0,-1-1 1 0 0,0 1-1 0 0,1 0 0 0 0,-1-1 0 0 0,0 1 0 0 0,1 0 0 0 0,-1 0 0 0 0,0 0 0 0 0,0 0 0 0 0,0 0 0 0 0,0 0 1 0 0,0 1-1 0 0,0-1 0 0 0,1 2 0 0 0,-1 0-5 0 0,0-1 1 0 0,0 1 0 0 0,0-1-1 0 0,0 1 1 0 0,-1 0 0 0 0,1-1-1 0 0,-1 1 1 0 0,0 0-1 0 0,0-1 1 0 0,0 1 0 0 0,0 2-1 0 0,-2 5 35 0 0,0 0-1 0 0,0-1 0 0 0,-1 1 1 0 0,0-1-1 0 0,-7 14 0 0 0,3-6 20 0 0,-7 11-37 0 0,1 0 0 0 0,-12 45 0 0 0,24-73-507 0 0,-1 12 1038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49 17879 0 0,'0'0'820'0'0,"0"2"-16"0"0,-9 28-434 0 0,6-25-184 0 0,2 0 0 0 0,-1-1 1 0 0,0 1-1 0 0,1 0 0 0 0,0 0 0 0 0,0 8 1367 0 0,9-11-650 0 0,0-2-709 0 0,-1-1 0 0 0,0-1 1 0 0,1 1-1 0 0,-1-1 0 0 0,0-1 0 0 0,0 1 1 0 0,8-5-1 0 0,-8 4-163 0 0,13-6 113 0 0,22-13-1 0 0,-36 19-259 0 0,0-1 0 0 0,-1 0 0 0 0,1 0 1 0 0,-1-1-1 0 0,1 0 0 0 0,-1 0 0 0 0,7-9 0 0 0,-11 13 71 0 0,-1 1 0 0 0,1-1-1 0 0,-1 0 1 0 0,1 0 0 0 0,-1 0-1 0 0,1 1 1 0 0,-1-1 0 0 0,0 0 0 0 0,1 0-1 0 0,-1 0 1 0 0,0 0 0 0 0,0 0 0 0 0,0 1-1 0 0,0-1 1 0 0,0 0 0 0 0,1 0-1 0 0,-1 0 1 0 0,-1 0 0 0 0,1 0 0 0 0,0-1-1 0 0,0 1-3 0 0,-1 1-1 0 0,1-1 0 0 0,-1 0 1 0 0,1 1-1 0 0,-1-1 0 0 0,1 1 1 0 0,-1-1-1 0 0,1 1 0 0 0,-1-1 1 0 0,0 1-1 0 0,1 0 0 0 0,-1-1 1 0 0,0 1-1 0 0,1 0 0 0 0,-1-1 1 0 0,0 1-1 0 0,1 0 0 0 0,-1 0 1 0 0,-1-1-1 0 0,-2 1-87 0 0,-1-1-1 0 0,1 1 1 0 0,0 0-1 0 0,-1 0 1 0 0,1 1-1 0 0,-8 1 1 0 0,0 1 122 0 0,1 1 1 0 0,1 1 0 0 0,-1 0 0 0 0,1 0-1 0 0,-1 1 1 0 0,1 0 0 0 0,1 1 0 0 0,0 0 0 0 0,0 0-1 0 0,0 1 1 0 0,-8 9 0 0 0,7-6 1 0 0,1 1 0 0 0,0 0 1 0 0,0 0-1 0 0,1 0 0 0 0,1 1 0 0 0,0 0 1 0 0,1 1-1 0 0,-7 18 0 0 0,11-24 31 0 0,0 1-1 0 0,1 0 1 0 0,0 0-1 0 0,0 0 1 0 0,1 0-1 0 0,0-1 1 0 0,2 19 0 0 0,-1-23-13 0 0,-1 0 1 0 0,1 0 0 0 0,0 0-1 0 0,0 0 1 0 0,1 0 0 0 0,-1 0 0 0 0,1 0-1 0 0,0 0 1 0 0,0-1 0 0 0,0 1-1 0 0,1-1 1 0 0,-1 0 0 0 0,1 1 0 0 0,-1-1-1 0 0,1 0 1 0 0,0 0 0 0 0,1-1-1 0 0,-1 1 1 0 0,4 2 0 0 0,-4-4-72 0 0,1 0 0 0 0,-1-1 0 0 0,0 1 1 0 0,1-1-1 0 0,-1 0 0 0 0,1 1 0 0 0,-1-1 0 0 0,1-1 0 0 0,-1 1 1 0 0,0-1-1 0 0,1 1 0 0 0,-1-1 0 0 0,0 0 0 0 0,6-2 1 0 0,0 0-953 0 0,14-3-5968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5 10135 0 0,'-2'-4'3323'0'0,"2"4"-3185"0"0,0 0 1 0 0,0 0-1 0 0,0 0 0 0 0,0 0 1 0 0,-1-1-1 0 0,1 1 1 0 0,0 0-1 0 0,0 0 1 0 0,0 0-1 0 0,-1 0 1 0 0,1 0-1 0 0,0 0 0 0 0,0 0 1 0 0,0 0-1 0 0,0 0 1 0 0,-1 0-1 0 0,1 0 1 0 0,0 1-1 0 0,-10 5 3760 0 0,-8 14-1241 0 0,-4 13-2084 0 0,2 0 0 0 0,-26 54-1 0 0,-23 78 39 0 0,57-133-568 0 0,-79 235 37 0 0,80-228-251 0 0,-2 0 0 0 0,-1-1 0 0 0,-2 0 1 0 0,-2-2-1 0 0,-43 69 0 0 0,-11-9-1981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128 128 14279 0 0,'-9'1'225'0'0,"1"0"-1"0"0,0 0 0 0 0,-1 1 0 0 0,1 0 0 0 0,0 0 1 0 0,0 1-1 0 0,0 0 0 0 0,1 1 0 0 0,-14 7 1 0 0,14-6 1755 0 0,0 0 1 0 0,-13 13 1820 0 0,36-5-2702 0 0,-6-9-945 0 0,-1-2 0 0 0,1 0 0 0 0,0 0-1 0 0,0 0 1 0 0,0-1 0 0 0,12-1 0 0 0,63-5 225 0 0,-81 4-359 0 0,69-9 107 0 0,0-3-1 0 0,97-32 1 0 0,19-27-1235 0 0,-73 25-3121 0 0,-106 43 3062 0 0,1 0-1 0 0,1 1 1 0 0,-1 0 0 0 0,16-1 0 0 0,-11 4-1220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18 362 15631 0 0,'0'0'719'0'0,"-1"8"230"0"0,-10 26 7934 0 0,10-42-8250 0 0,-1-6-470 0 0,0 1 1 0 0,2 0-1 0 0,-1-1 0 0 0,2 1 1 0 0,0-1-1 0 0,0 1 1 0 0,1 0-1 0 0,1-1 0 0 0,8-24 1 0 0,-7 30-212 0 0,-1 0 0 0 0,1 0 0 0 0,1 0 0 0 0,0 0 0 0 0,0 1 0 0 0,0 0 1 0 0,1 0-1 0 0,0 0 0 0 0,0 1 0 0 0,1 0 0 0 0,-1 0 0 0 0,2 0 1 0 0,-1 1-1 0 0,0 0 0 0 0,16-7 0 0 0,16-4-1176 0 0,64-17-1 0 0,-27 11-1033 0 0,-59 16 1190 0 0,66-21-2397 0 0,-27 12-3639 0 0,-42 12 2196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21 347 14279 0 0,'0'0'9244'0'0,"-3"10"-6960"0"0,0 35-1148 0 0,3-31-1151 0 0,-1 1 1 0 0,0-2 0 0 0,-4 15 0 0 0,-1 13-749 0 0,5-16-4142 0 0</inkml:trace>
  <inkml:trace contextRef="#ctx0" brushRef="#br0" timeOffset="1">327 2 8287 0 0,'7'-2'888'0'0,"1"4"-888"0"0,1 0 0 0 0,-1 1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36 2303 0 0,'-1'-19'7828'0'0,"6"3"3773"0"0,-9 24-9838 0 0,-1 1-1445 0 0,-1-1-1 0 0,0 1 0 0 0,0-1 1 0 0,-1 0-1 0 0,-13 11 0 0 0,-6 9 130 0 0,-2 6-309 0 0,1 2-1 0 0,2 0 1 0 0,1 2 0 0 0,-19 44 0 0 0,2 15-216 0 0,-2 5-68 0 0,42-99 125 0 0,-6 10-149 0 0,0 1-1 0 0,0-1 1 0 0,-2 0-1 0 0,-18 24 1 0 0,26-37 15 0 0,9-3-1802 0 0,-1 0 1777 0 0,0 0 0 0 0,-1 0 0 0 0,1-1 1 0 0,-1 0-1 0 0,0-1 0 0 0,6-5 0 0 0,17-19-7634 0 0,-20 18 1656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2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23 6911 0 0,'7'-5'623'0'0,"17"-12"16498"0"0,-23 19-17110 0 0,-1 1-1 0 0,1 0 1 0 0,-1-1-1 0 0,0 1 1 0 0,1 0 0 0 0,-1-1-1 0 0,-1 1 1 0 0,1 0-1 0 0,0 0 1 0 0,-1-1-1 0 0,1 1 1 0 0,-1 0 0 0 0,0-1-1 0 0,0 1 1 0 0,0-1-1 0 0,-2 5 1 0 0,-3 3 60 0 0,0 0 0 0 0,-14 15-1 0 0,1-1-22 0 0,-7 11 41 0 0,14-20 89 0 0,-17 28-1 0 0,26-37-150 0 0,0-1 0 0 0,1 1 0 0 0,-1-1-1 0 0,1 1 1 0 0,1 0 0 0 0,-1 0 0 0 0,1 0 0 0 0,0 0-1 0 0,0 10 1 0 0,1 0 124 0 0,1 32 237 0 0,-1-45-369 0 0,0 0 1 0 0,1 0 0 0 0,-1 0 0 0 0,1 0-1 0 0,0 0 1 0 0,0 0 0 0 0,0-1-1 0 0,0 1 1 0 0,1 0 0 0 0,-1-1-1 0 0,1 1 1 0 0,3 4 0 0 0,-4-6-4 0 0,1 0 0 0 0,0 1 0 0 0,0-1 1 0 0,1 0-1 0 0,-1 0 0 0 0,0 0 0 0 0,0 0 0 0 0,0 0 1 0 0,1-1-1 0 0,-1 1 0 0 0,0-1 0 0 0,1 1 0 0 0,-1-1 1 0 0,0 0-1 0 0,4 0 0 0 0,38-4 249 0 0,-36 2-231 0 0,64-11 130 0 0,25-3-291 0 0,-81 15-886 0 0,0 0 0 0 0,17 2 0 0 0,-16 1-602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45 7111 0 0,'0'0'644'0'0,"5"-7"471"0"0,16-27 10212 0 0,-21 34-11292 0 0,-1-1 1 0 0,1 1 0 0 0,-1 0-1 0 0,1-1 1 0 0,0 1 0 0 0,-1 0-1 0 0,1 0 1 0 0,-1-1 0 0 0,1 1-1 0 0,-1 0 1 0 0,1 0 0 0 0,-1 0 0 0 0,1 0-1 0 0,0 0 1 0 0,-1-1 0 0 0,1 1-1 0 0,-1 0 1 0 0,1 0 0 0 0,-1 0-1 0 0,1 0 1 0 0,-1 1 0 0 0,1-1 0 0 0,-1 0-1 0 0,0 0 1 0 0,-12 3-35 0 0,-23 11 11 0 0,2 1 0 0 0,0 2 0 0 0,-54 36 1 0 0,51-30-9 0 0,-23 11-172 0 0,-42 28-208 0 0,100-61 380 0 0,-6 8-33 0 0,7-8-94 0 0,18 2-278 0 0,27-4 352 0 0,37 1-33 0 0,-70 1 78 0 0,1 0 0 0 0,-1 1 0 0 0,1 1 0 0 0,-1-1 0 0 0,0 2 0 0 0,0 0 0 0 0,11 5 0 0 0,-18-8 3 0 0,-1 1 0 0 0,0 0 0 0 0,0 0-1 0 0,0 0 1 0 0,0 0 0 0 0,0 0 0 0 0,0 1 0 0 0,0-1 0 0 0,-1 1-1 0 0,1 0 1 0 0,-1 0 0 0 0,0 0 0 0 0,0 0 0 0 0,0 0-1 0 0,0 0 1 0 0,-1 0 0 0 0,1 1 0 0 0,-1-1 0 0 0,0 1-1 0 0,0-1 1 0 0,0 1 0 0 0,0-1 0 0 0,0 1 0 0 0,-1 0 0 0 0,0-1-1 0 0,0 6 1 0 0,-1-5 2 0 0,1-1 1 0 0,-1 1-1 0 0,0-1 0 0 0,-1 1 0 0 0,1-1 0 0 0,-1 1 1 0 0,1-1-1 0 0,-1 0 0 0 0,0 0 0 0 0,0 0 0 0 0,0 0 0 0 0,-1 0 1 0 0,1 0-1 0 0,-1-1 0 0 0,0 1 0 0 0,1-1 0 0 0,-4 2 1 0 0,-6 5 70 0 0,0-1 1 0 0,-25 11 0 0 0,6-5 45 0 0,0-2 0 0 0,-1-2 0 0 0,0-1 0 0 0,0-1 0 0 0,-65 7 0 0 0,94-15-111 0 0,-1 1 0 0 0,0-1-1 0 0,1 0 1 0 0,-1 0 0 0 0,1 0 0 0 0,-1 0 0 0 0,1 0-1 0 0,-1-1 1 0 0,0 0 0 0 0,1 0 0 0 0,0 0-1 0 0,-1 0 1 0 0,-4-2 0 0 0,8 3-6 0 0,0-1 0 0 0,-1 1 0 0 0,1 0 0 0 0,-1-1-1 0 0,1 1 1 0 0,0 0 0 0 0,-1-1 0 0 0,1 1 0 0 0,0-1 0 0 0,-1 1 0 0 0,1 0 0 0 0,0-1 0 0 0,-1 1 0 0 0,1-1 0 0 0,0 1 0 0 0,0-1 0 0 0,0 1-1 0 0,0-1 1 0 0,-1 1 0 0 0,1-1 0 0 0,0 1 0 0 0,0-1 0 0 0,0 1 0 0 0,0-1 0 0 0,0 1 0 0 0,0-1 0 0 0,0 1 0 0 0,0-1 0 0 0,1 1 0 0 0,-1-1-1 0 0,0 1 1 0 0,0-1 0 0 0,0 1 0 0 0,0-1 0 0 0,1 1 0 0 0,-1-1 0 0 0,0 1 0 0 0,1-1 0 0 0,-1 1 0 0 0,0 0 0 0 0,1-1 0 0 0,-1 1-1 0 0,1-1 1 0 0,-1 0-2 0 0,8-6-301 0 0,-1-1 1 0 0,1 1 0 0 0,0 0-1 0 0,0 1 1 0 0,0 0 0 0 0,18-9-1 0 0,-5 3-1406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12895 0 0,'20'-17'3530'0'0,"-18"24"-2401"0"0,-3-4-1042 0 0,0 1 0 0 0,0-1 1 0 0,0 1-1 0 0,-1-1 0 0 0,0 0 0 0 0,1 1 0 0 0,-1-1 1 0 0,0 0-1 0 0,-1 0 0 0 0,-3 5 0 0 0,-3 3 78 0 0,-13 23 157 0 0,1 1 0 0 0,1 1 0 0 0,-20 55 0 0 0,26-50-120 0 0,13-38-165 0 0,0 1 0 0 0,1 0-1 0 0,-1-1 1 0 0,1 1 0 0 0,0-1-1 0 0,0 1 1 0 0,0 0 0 0 0,0-1 0 0 0,2 6-1 0 0,-2-8-19 0 0,0-1 0 0 0,0 1 0 0 0,1 0 0 0 0,-1-1 0 0 0,0 1 1 0 0,1-1-1 0 0,-1 1 0 0 0,1 0 0 0 0,-1-1 0 0 0,1 1 0 0 0,-1-1 0 0 0,1 1 0 0 0,-1-1 0 0 0,1 0 0 0 0,-1 1 0 0 0,1-1 0 0 0,0 1 0 0 0,-1-1 0 0 0,1 0 0 0 0,0 0 0 0 0,-1 1 1 0 0,1-1-1 0 0,0 0 0 0 0,-1 0 0 0 0,1 0 0 0 0,0 0 0 0 0,-1 0 0 0 0,1 0 0 0 0,0 0 0 0 0,0 0 0 0 0,-1 0 0 0 0,1 0 0 0 0,0 0 0 0 0,-1 0 0 0 0,1 0 0 0 0,0-1 0 0 0,0 1 0 0 0,26-12 590 0 0,-26 12-590 0 0,23-14 221 0 0,-2 0 0 0 0,1-1 0 0 0,-2-2 0 0 0,0 0 0 0 0,24-26 0 0 0,-18 12-70 0 0,-2 0-1 0 0,41-65 1 0 0,-59 84-209 0 0,8-11-1193 0 0,-9 20-2566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2303 0 0,'0'1'6393'0'0,"-4"5"-4384"0"0,-7 6 952 0 0,-18 16 0 0 0,-4 4-1726 0 0,-23 27 216 0 0,26-29-1065 0 0,2 1 0 0 0,-47 66 0 0 0,73-93-331 0 0,1-1 1 0 0,-1 0-1 0 0,0 0 0 0 0,1 0 0 0 0,-1 1 0 0 0,1-1 0 0 0,0 1 1 0 0,0-1-1 0 0,1 1 0 0 0,-1-1 0 0 0,1 1 0 0 0,0 6 1 0 0,0-8 16 0 0,0 1 0 0 0,1-1 0 0 0,-1 0 0 0 0,1 0 0 0 0,0 0 0 0 0,0 0 0 0 0,0 0 0 0 0,0 0 1 0 0,0 0-1 0 0,0 0 0 0 0,1 0 0 0 0,-1 0 0 0 0,1 0 0 0 0,-1-1 0 0 0,1 1 0 0 0,0 0 1 0 0,0-1-1 0 0,-1 0 0 0 0,1 1 0 0 0,0-1 0 0 0,3 1 0 0 0,1 1-7 0 0,0-1 0 0 0,0 1 0 0 0,0-2 0 0 0,1 1 0 0 0,-1-1 0 0 0,1 1 0 0 0,-1-2 0 0 0,13 1 0 0 0,-6-1-290 0 0,0-1 0 0 0,0 0-1 0 0,20-5 1 0 0,-15 1-1353 0 0,1-2-488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12895 0 0,'0'0'7751'0'0,"-2"9"-7155"0"0,0-3-503 0 0,0 0-1 0 0,-1 0 1 0 0,0 0 0 0 0,0 0 0 0 0,0 0-1 0 0,0-1 1 0 0,-1 1 0 0 0,-6 5 0 0 0,-38 39 42 0 0,44-46-129 0 0,-40 38 40 0 0,-110 115 238 0 0,152-155-268 0 0,-4 4 127 0 0,1 0 1 0 0,-8 14 0 0 0,12-18-101 0 0,0 0 0 0 0,1-1 0 0 0,-1 1 0 0 0,0 0 1 0 0,1 0-1 0 0,-1 0 0 0 0,1 0 0 0 0,0 0 1 0 0,-1 0-1 0 0,1 0 0 0 0,0-1 0 0 0,0 1 0 0 0,0 0 1 0 0,0 0-1 0 0,1 0 0 0 0,-1 0 0 0 0,1 2 0 0 0,0-3-25 0 0,0 0 0 0 0,0 0 0 0 0,0 1 0 0 0,1-1 0 0 0,-1-1 0 0 0,0 1 0 0 0,0 0 0 0 0,1 0-1 0 0,-1 0 1 0 0,1-1 0 0 0,-1 1 0 0 0,1-1 0 0 0,-1 1 0 0 0,1-1 0 0 0,-1 1 0 0 0,1-1 0 0 0,-1 0-1 0 0,3 0 1 0 0,-3 0-3 0 0,15 2-77 0 0,0-1 0 0 0,0 0 0 0 0,0-1 0 0 0,0-1 0 0 0,19-4 1 0 0,3-3-2842 0 0,-1-2-3844 0 0,-21 3 640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65 3223 0 0,'-10'11'5887'0'0,"0"10"2566"0"0,10-19-8285 0 0,0-1-1 0 0,-1 0 1 0 0,1 1-1 0 0,0-1 1 0 0,0 0-1 0 0,0 1 1 0 0,0-1 0 0 0,0 0-1 0 0,0 1 1 0 0,0-1-1 0 0,0 0 1 0 0,1 1-1 0 0,-1-1 1 0 0,1 2 0 0 0,1-2-78 0 0,-1-1 0 0 0,1 1 0 0 0,-1-1 0 0 0,1 0 0 0 0,-1 1 0 0 0,1-1 0 0 0,-1 0 0 0 0,1 0 1 0 0,0 0-1 0 0,-1 0 0 0 0,1-1 0 0 0,-1 1 0 0 0,3-1 0 0 0,-2 1 17 0 0,45-9 452 0 0,-1-1 1 0 0,73-27 0 0 0,-103 31-602 0 0,-1-1-1 0 0,0-1 0 0 0,0 0 1 0 0,26-19-1 0 0,-40 27-180 0 0,-21-7-835 0 0,15 6 949 0 0,0 1 0 0 0,-1 0 1 0 0,1 0-1 0 0,0 1 0 0 0,0-1 0 0 0,-1 1 0 0 0,-6 2 1 0 0,-38 14-164 0 0,37-12 190 0 0,-13 5 50 0 0,0 2 0 0 0,1 0 0 0 0,-30 21 0 0 0,38-21 84 0 0,1 0 1 0 0,0 0-1 0 0,1 2 1 0 0,1 0-1 0 0,-18 22 1 0 0,28-30 12 0 0,0-1 0 0 0,0 1 0 0 0,0 0 0 0 0,1 1 1 0 0,0-1-1 0 0,0 0 0 0 0,1 1 0 0 0,-3 7 0 0 0,5-10-23 0 0,-1 0 0 0 0,1 0 0 0 0,-1 0 0 0 0,1-1-1 0 0,0 1 1 0 0,1 0 0 0 0,-1 0 0 0 0,1 0 0 0 0,-1 0-1 0 0,1-1 1 0 0,0 1 0 0 0,1 0 0 0 0,-1-1-1 0 0,1 1 1 0 0,-1-1 0 0 0,3 5 0 0 0,-2-5-135 0 0,0 0-1 0 0,0 0 1 0 0,1 0 0 0 0,-1-1 0 0 0,1 1-1 0 0,-1 0 1 0 0,1-1 0 0 0,0 0-1 0 0,0 1 1 0 0,0-1 0 0 0,0 0 0 0 0,0-1-1 0 0,1 1 1 0 0,-1 0 0 0 0,0-1 0 0 0,1 0-1 0 0,-1 0 1 0 0,1 0 0 0 0,5 1 0 0 0,7-2-989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9671 0 0,'0'0'12544'0'0,"0"2"-12373"0"0,0 1-165 0 0,-1 1 0 0 0,1-1 1 0 0,-1 0-1 0 0,0 1 0 0 0,0-1 1 0 0,0 0-1 0 0,-1 0 0 0 0,1 0 1 0 0,-1 0-1 0 0,0 0 0 0 0,0 0 1 0 0,0 0-1 0 0,0 0 0 0 0,-3 3 1 0 0,-7 6 18 0 0,-23 17 1 0 0,21-17-23 0 0,12-10-3 0 0,-19 15 17 0 0,-19 22-1 0 0,35-34-13 0 0,0 1 0 0 0,1 0 0 0 0,0-1 1 0 0,0 2-1 0 0,0-1 0 0 0,1 0 0 0 0,-1 1 0 0 0,2 0 0 0 0,-3 7 0 0 0,4-12-1 0 0,1 1 0 0 0,-1-1-1 0 0,1 0 1 0 0,0 0 0 0 0,0 0-1 0 0,0 0 1 0 0,0 0 0 0 0,0 0-1 0 0,0 1 1 0 0,1-1 0 0 0,-1 0-1 0 0,1 0 1 0 0,0 0 0 0 0,-1 0-1 0 0,1 0 1 0 0,0 0 0 0 0,0 0-1 0 0,0 0 1 0 0,1-1 0 0 0,-1 1-1 0 0,0 0 1 0 0,1-1 0 0 0,-1 1-1 0 0,1-1 1 0 0,-1 1 0 0 0,4 1-1 0 0,3 3 13 0 0,1-1 0 0 0,0 0 0 0 0,0 0 0 0 0,15 4 0 0 0,2 2-1 0 0,-17-7-11 0 0,-4 0 27 0 0,-5-3-7 0 0,0 1-17 0 0,0-1-1 0 0,0 0 1 0 0,0 1-1 0 0,0-1 0 0 0,0 0 1 0 0,-1 0-1 0 0,1 1 1 0 0,0-1-1 0 0,-1 0 1 0 0,1 0-1 0 0,-1 0 0 0 0,1 1 1 0 0,-1-1-1 0 0,1 0 1 0 0,-1 0-1 0 0,0 0 0 0 0,0 0 1 0 0,0 0-1 0 0,1 0 1 0 0,-1 0-1 0 0,0 0 0 0 0,0 0 1 0 0,0-1-1 0 0,0 1 1 0 0,-3 1-1 0 0,1 0 28 0 0,-21 17 74 0 0,-2-2-1 0 0,0-1 1 0 0,-1 0 0 0 0,-35 13-1 0 0,58-28-152 0 0,1 0 0 0 0,0 0 1 0 0,0 0-1 0 0,-1 0 0 0 0,1-1 0 0 0,0 1 0 0 0,-5-1 0 0 0,7 0-130 0 0,-4-14-3089 0 0,5 13 3018 0 0,0 0 0 0 0,0-1 1 0 0,1 1-1 0 0,-1-1 0 0 0,1 1 0 0 0,-1 0 1 0 0,1-1-1 0 0,-1 1 0 0 0,2-2 1 0 0,-2 3 228 0 0,5-9-1323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 10135 0 0,'18'-32'4256'0'0,"-28"38"-930"0"0,-19 14-2854 0 0,1 1 0 0 0,0 1 1 0 0,-42 46-1 0 0,25-24-423 0 0,15-20-4 0 0,19-15-16 0 0,-20 18 0 0 0,31-25-93 0 0,0 0 54 0 0,1 0 0 0 0,-1 1 0 0 0,1-1 0 0 0,0 0 0 0 0,0 0-1 0 0,0 0 1 0 0,0 0 0 0 0,0 0 0 0 0,0 0 0 0 0,1 0 0 0 0,-1 0 0 0 0,1-1 0 0 0,-1 1 0 0 0,1 0 0 0 0,0-1 0 0 0,0 1 0 0 0,3 1 0 0 0,1 2-10 0 0,-4-3 31 0 0,12 9-57 0 0,-2 1 0 0 0,24 27-1 0 0,-34-36 101 0 0,1 0 0 0 0,-1 1-1 0 0,0-1 1 0 0,0 1-1 0 0,0-1 1 0 0,0 1-1 0 0,-1 0 1 0 0,1-1-1 0 0,-1 1 1 0 0,0 0 0 0 0,0 0-1 0 0,0 0 1 0 0,-1 0-1 0 0,0 0 1 0 0,1 0-1 0 0,-1 0 1 0 0,-1 0-1 0 0,1 0 1 0 0,-1 5 0 0 0,0-6 66 0 0,-1 0 1 0 0,1 0-1 0 0,-1-1 1 0 0,0 1 0 0 0,0 0-1 0 0,0-1 1 0 0,0 1 0 0 0,0-1-1 0 0,0 0 1 0 0,-1 1 0 0 0,1-1-1 0 0,-1 0 1 0 0,1-1-1 0 0,-1 1 1 0 0,0 0 0 0 0,0-1-1 0 0,0 1 1 0 0,-4 0 0 0 0,-8 4-9 0 0,1-2-1 0 0,-22 5 1 0 0,34-9-108 0 0,-72 13 27 0 0,65-12-128 0 0,-1 0 0 0 0,0-1-1 0 0,0 0 1 0 0,0-1-1 0 0,-14-2 1 0 0,22 2-4 0 0,1 1-1 0 0,0 0 1 0 0,-1-1-1 0 0,1 1 1 0 0,0-1-1 0 0,-1 1 1 0 0,1-1-1 0 0,0 1 1 0 0,0-1-1 0 0,-1 0 1 0 0,1 0-1 0 0,0 0 1 0 0,0 0-1 0 0,0 0 1 0 0,-1-1-1 0 0,-1-7-846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38 919 0 0,'33'23'2290'0'0,"-24"-18"-105"0"0,-1-1 0 0 0,1 1 0 0 0,16 4 0 0 0,-18-7-927 0 0,-1 0 0 0 0,0-1 0 0 0,1 0 0 0 0,-1-1-1 0 0,1 1 1 0 0,9-2 0 0 0,-9 1-657 0 0,0-1 1 0 0,0-1-1 0 0,12-3 0 0 0,-12 3-489 0 0,0-1 1 0 0,0 0-1 0 0,0-1 0 0 0,0 1 0 0 0,7-6 0 0 0,-12 8-121 0 0,0-1 0 0 0,0 1-1 0 0,0-1 1 0 0,0 0 0 0 0,-1 1-1 0 0,1-1 1 0 0,-1 0 0 0 0,1 0-1 0 0,-1 0 1 0 0,1 0 0 0 0,-1 0-1 0 0,0-1 1 0 0,0 1 0 0 0,0 0-1 0 0,-1-1 1 0 0,1 1 0 0 0,0 0-1 0 0,-1-1 1 0 0,1-4 0 0 0,-1 7-14 0 0,0-1 0 0 0,0 1 0 0 0,-1-1 0 0 0,1 1 0 0 0,0-1 0 0 0,0 0 0 0 0,0 1 0 0 0,-1-1 0 0 0,1 1 0 0 0,0-1-1 0 0,-1 1 1 0 0,1-1 0 0 0,-1 1 0 0 0,1 0 0 0 0,0-1 0 0 0,-1 1 0 0 0,1-1 0 0 0,-1 1 0 0 0,1 0 0 0 0,-1-1 0 0 0,1 1 0 0 0,-1 0 0 0 0,0 0 0 0 0,1-1 0 0 0,-1 1 0 0 0,1 0 0 0 0,-1 0 0 0 0,1 0 0 0 0,-2 0 0 0 0,-17-2-477 0 0,9 4 395 0 0,0 0 0 0 0,0 1 0 0 0,0 0-1 0 0,0 0 1 0 0,0 1 0 0 0,1 1 0 0 0,-13 6-1 0 0,4 0 128 0 0,1 1 0 0 0,-26 23 0 0 0,34-27 48 0 0,1 0 0 0 0,0 1-1 0 0,0 0 1 0 0,1 0 0 0 0,0 1-1 0 0,-5 11 1 0 0,9-16-29 0 0,1-1 0 0 0,0 1 0 0 0,0-1 0 0 0,0 1 0 0 0,1 0 0 0 0,-1 0 0 0 0,1 0 0 0 0,1 0 0 0 0,-1 0 0 0 0,0 0 0 0 0,1 0-1 0 0,0 0 1 0 0,1 0 0 0 0,-1 0 0 0 0,1 0 0 0 0,2 8 0 0 0,-2-10-21 0 0,0 0-1 0 0,1-1 1 0 0,0 1-1 0 0,-1 0 1 0 0,1-1-1 0 0,0 0 1 0 0,0 1-1 0 0,1-1 1 0 0,-1 0-1 0 0,0 0 1 0 0,1 0-1 0 0,-1-1 1 0 0,1 1-1 0 0,0 0 1 0 0,-1-1-1 0 0,1 0 1 0 0,6 2-1 0 0,-2 0-701 0 0,1-1 0 0 0,0 0 0 0 0,0-1 0 0 0,0 0 0 0 0,14 1 0 0 0,-7-2-6353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41 11519 0 0,'4'-7'241'0'0,"-3"5"-105"0"0,0 0 1 0 0,0 0-1 0 0,0 0 0 0 0,0 0 0 0 0,0 0 0 0 0,-1 0 1 0 0,1 0-1 0 0,0-3 0 0 0,-1 5 32 0 0,0-1 0 0 0,0 1 1 0 0,0 0-1 0 0,0-1 0 0 0,0 1 0 0 0,0 0 0 0 0,0-1 0 0 0,0 1 1 0 0,0 0-1 0 0,0-1 0 0 0,0 1 0 0 0,0-1 0 0 0,0 1 0 0 0,0 0 1 0 0,0-1-1 0 0,0 1 0 0 0,0 0 0 0 0,-1-1 0 0 0,1 1 1 0 0,0 0-1 0 0,0-1 0 0 0,0 1 0 0 0,-1 0 0 0 0,1 0 0 0 0,0-1 1 0 0,0 1-1 0 0,-1 0 0 0 0,1 0 0 0 0,0-1 0 0 0,0 1 1 0 0,-1 0-1 0 0,-14-3 1659 0 0,-17 8-1057 0 0,19-1-739 0 0,0 0 0 0 0,0 1 0 0 0,0 0 0 0 0,0 1 0 0 0,1 1 0 0 0,0 0 0 0 0,1 0 0 0 0,-1 1 0 0 0,1 1 0 0 0,1 0 0 0 0,0 0 0 0 0,0 1 0 0 0,1 0 0 0 0,-16 22 0 0 0,25-31-48 0 0,-1-1 1 0 0,1 1-1 0 0,0 0 1 0 0,0 0-1 0 0,-1 0 1 0 0,1-1-1 0 0,0 1 0 0 0,0 0 1 0 0,0 0-1 0 0,0 0 1 0 0,0-1-1 0 0,0 1 1 0 0,0 0-1 0 0,0 0 1 0 0,0 0-1 0 0,1 0 0 0 0,-1-1 1 0 0,0 1-1 0 0,0 0 1 0 0,1 0-1 0 0,-1 0 1 0 0,0-1-1 0 0,1 1 1 0 0,-1 0-1 0 0,1-1 0 0 0,-1 1 1 0 0,1 0-1 0 0,-1-1 1 0 0,1 1-1 0 0,0-1 1 0 0,0 2-1 0 0,22 13-148 0 0,-4-5 60 0 0,5 2-105 0 0,37 26 1 0 0,-54-33 229 0 0,-1 0 1 0 0,0 0-1 0 0,0 1 1 0 0,0 0-1 0 0,-1 0 1 0 0,0 0-1 0 0,0 0 1 0 0,0 1-1 0 0,-1 0 1 0 0,3 8 0 0 0,-5-12 97 0 0,-1 0 0 0 0,0 0 0 0 0,0 0 0 0 0,-1 1 0 0 0,1-1 0 0 0,0 0 1 0 0,-1 0-1 0 0,0 1 0 0 0,0-1 0 0 0,0 0 0 0 0,0 1 0 0 0,-1-1 0 0 0,1 0 1 0 0,-1 0-1 0 0,0 1 0 0 0,0-1 0 0 0,0 0 0 0 0,0 0 0 0 0,-1 0 0 0 0,1 0 1 0 0,-3 4-1 0 0,1-4-52 0 0,0 1 1 0 0,1-1 0 0 0,-1 1 0 0 0,-1-1-1 0 0,1 0 1 0 0,0 0 0 0 0,-1-1-1 0 0,0 1 1 0 0,1-1 0 0 0,-1 1 0 0 0,0-1-1 0 0,0-1 1 0 0,-1 1 0 0 0,1 0-1 0 0,-5 0 1 0 0,-10 2-46 0 0,-1-1-1 0 0,1-1 1 0 0,0-1 0 0 0,-26-2-1 0 0,-77-13-959 0 0,106 11-430 0 0,2-1-410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 3223 0 0,'0'0'143'0'0,"-1"-1"-3"0"0,-2-1 402 0 0,1 0 0 0 0,-1 1 0 0 0,0-1-1 0 0,1 1 1 0 0,-1-1 0 0 0,0 1 0 0 0,0 0 0 0 0,0 0 0 0 0,0 0-1 0 0,0 0 1 0 0,0 1 0 0 0,0-1 0 0 0,0 1 0 0 0,0 0-1 0 0,-1 0 1 0 0,1 0 0 0 0,0 0 0 0 0,0 1 0 0 0,-4 0 0 0 0,6 0-325 0 0,-1-1 0 0 0,0 1 0 0 0,0 0 0 0 0,1 0 0 0 0,-1 0 0 0 0,0 0 0 0 0,1 0 1 0 0,-1 0-1 0 0,1 0 0 0 0,-1 1 0 0 0,1-1 0 0 0,0 0 0 0 0,-1 1 0 0 0,1-1 0 0 0,0 1 1 0 0,0 0-1 0 0,0-1 0 0 0,0 1 0 0 0,0 0 0 0 0,1 0 0 0 0,-1-1 0 0 0,0 1 0 0 0,1 0 1 0 0,0 0-1 0 0,-1 0 0 0 0,1 0 0 0 0,0 0 0 0 0,0 3 0 0 0,0 4 16 0 0,1 0 1 0 0,0 0-1 0 0,0 0 0 0 0,1-1 0 0 0,0 1 0 0 0,0-1 1 0 0,1 1-1 0 0,0-1 0 0 0,1 0 0 0 0,0 0 1 0 0,0-1-1 0 0,0 1 0 0 0,8 9 0 0 0,6 3 167 0 0,0 0-1 0 0,1-2 1 0 0,23 18-1 0 0,-15-13-40 0 0,25 27 0 0 0,-45-42-264 0 0,0 0-1 0 0,0 1 0 0 0,-1 0 1 0 0,0 0-1 0 0,-1 0 0 0 0,0 1 1 0 0,7 18-1 0 0,-10-21-78 0 0,-1-1 0 0 0,1 1 0 0 0,-1 0 0 0 0,0 0 0 0 0,-1 1 0 0 0,1-1 0 0 0,-1 0 0 0 0,-1 0 0 0 0,-2 13 0 0 0,1-10-9 0 0,-1 0 1 0 0,0 0-1 0 0,-1 0 1 0 0,0-1 0 0 0,-1 1-1 0 0,-6 8 1 0 0,-7 9 5 0 0,-2-2 1 0 0,-1 0-1 0 0,-32 29 1 0 0,40-41 7 0 0,-108 99 43 0 0,52-49-81 0 0,44-42-267 0 0,24-21 50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108 247 919 0 0,'0'0'14924'0'0,"3"-7"-13140"0"0,9-17-106 0 0,16-23 0 0 0,-19 34-1428 0 0,0-1 1 0 0,-1-1-1 0 0,-1 1 1 0 0,0-1-1 0 0,9-30 1 0 0,-15 39-211 0 0,0 3-23 0 0,0 0 1 0 0,-1 0 0 0 0,1 0 0 0 0,-1 0-1 0 0,1 0 1 0 0,-1 0 0 0 0,0 0 0 0 0,0 0-1 0 0,-1-6 1 0 0,1 8-18 0 0,-1 1 0 0 0,1-1 1 0 0,0 1-1 0 0,0-1 0 0 0,0 1 0 0 0,0-1 0 0 0,-1 1 0 0 0,1-1 1 0 0,0 1-1 0 0,0-1 0 0 0,-1 1 0 0 0,1-1 0 0 0,0 1 0 0 0,-1 0 0 0 0,1-1 1 0 0,-1 1-1 0 0,1 0 0 0 0,0-1 0 0 0,-1 1 0 0 0,1 0 0 0 0,-1 0 1 0 0,1-1-1 0 0,-1 1 0 0 0,1 0 0 0 0,-1 0 0 0 0,1 0 0 0 0,-1-1 0 0 0,1 1 1 0 0,-1 0-1 0 0,1 0 0 0 0,-1 0 0 0 0,1 0 0 0 0,-1 0 0 0 0,1 0 1 0 0,-1 0-1 0 0,1 0 0 0 0,-1 0 0 0 0,1 1 0 0 0,-1-1 0 0 0,0 0 0 0 0,0 0-6 0 0,-3 1-10 0 0,0 0-1 0 0,1 1 1 0 0,-1-1 0 0 0,1 1-1 0 0,-1-1 1 0 0,1 1 0 0 0,-1 0-1 0 0,1 0 1 0 0,0 1-1 0 0,-5 4 1 0 0,-29 32-53 0 0,22-22 58 0 0,7-8-14 0 0,-42 48-14 0 0,44-49 40 0 0,1 0-1 0 0,0 0 1 0 0,0 0 0 0 0,0 1-1 0 0,-5 15 1 0 0,10-23 11 0 0,-1 1-1 0 0,1-1 1 0 0,-1 0-1 0 0,1 1 0 0 0,-1-1 1 0 0,1 0-1 0 0,0 1 1 0 0,0-1-1 0 0,0 0 1 0 0,0 1-1 0 0,0-1 1 0 0,0 1-1 0 0,0-1 1 0 0,0 0-1 0 0,0 1 1 0 0,1-1-1 0 0,-1 0 1 0 0,1 1-1 0 0,-1-1 0 0 0,1 0 1 0 0,-1 0-1 0 0,1 1 1 0 0,0-1-1 0 0,0 0 1 0 0,-1 0-1 0 0,1 0 1 0 0,0 0-1 0 0,0 0 1 0 0,0 0-1 0 0,0 0 1 0 0,0 0-1 0 0,0 0 0 0 0,1-1 1 0 0,1 2-1 0 0,0-1 16 0 0,0 0 0 0 0,0 0-1 0 0,0 0 1 0 0,0-1-1 0 0,0 1 1 0 0,0-1-1 0 0,1 0 1 0 0,-1 0 0 0 0,0 0-1 0 0,0 0 1 0 0,0-1-1 0 0,1 1 1 0 0,-1-1 0 0 0,4-1-1 0 0,-1 0-82 0 0,1-1 0 0 0,-1 0 0 0 0,0 0 1 0 0,0 0-1 0 0,0-1 0 0 0,9-7 0 0 0,4-6-6007 0 0,-14 12 4453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51 138 7367 0 0,'0'0'667'0'0,"-4"7"-534"0"0,-6 4 1249 0 0,8-10-865 0 0,1 0-1 0 0,0 0 1 0 0,0 0 0 0 0,-1 0 0 0 0,1 0 0 0 0,-1-1-1 0 0,1 1 1 0 0,0-1 0 0 0,-1 1 0 0 0,1-1 0 0 0,-1 1 0 0 0,0-1-1 0 0,1 0 1 0 0,-1 0 0 0 0,1 0 0 0 0,-1 0 0 0 0,1 0-1 0 0,-1 0 1 0 0,0 0 0 0 0,-1-1 0 0 0,2 1 119 0 0,0-9 595 0 0,0 8-1187 0 0,1 1 1 0 0,0-1 0 0 0,0 0 0 0 0,0 0-1 0 0,0 0 1 0 0,-1 0 0 0 0,1 0 0 0 0,0 0-1 0 0,1 0 1 0 0,-1 0 0 0 0,0 0 0 0 0,0 0-1 0 0,0 0 1 0 0,0 1 0 0 0,1-3-1 0 0,3-4 110 0 0,0-1-1 0 0,0 1 1 0 0,0 0 0 0 0,1 0-1 0 0,0 1 1 0 0,11-11-1 0 0,-3 4-67 0 0,29-21 0 0 0,-36 29-95 0 0,27-16-85 0 0,-31 20 74 0 0,-1 0 1 0 0,1 0 0 0 0,0 1-1 0 0,0-1 1 0 0,0 0 0 0 0,0 1-1 0 0,0-1 1 0 0,0 1 0 0 0,0 0-1 0 0,0 0 1 0 0,0 0 0 0 0,0 0-1 0 0,0 0 1 0 0,0 0 0 0 0,0 0-1 0 0,2 1 1 0 0,-3 0 13 0 0,0-1 1 0 0,-1 0-1 0 0,1 1 0 0 0,0-1 1 0 0,0 1-1 0 0,-1-1 0 0 0,1 1 1 0 0,0-1-1 0 0,-1 1 0 0 0,1-1 1 0 0,-1 1-1 0 0,1 0 0 0 0,-1-1 1 0 0,1 1-1 0 0,-1 0 0 0 0,1-1 1 0 0,-1 1-1 0 0,1 0 0 0 0,-1 0 1 0 0,0-1-1 0 0,0 1 0 0 0,1 0 1 0 0,-1 0-1 0 0,0 0 0 0 0,0-1 1 0 0,0 1-1 0 0,0 0 0 0 0,0 0 0 0 0,0 0 1 0 0,0 0-1 0 0,0 0 0 0 0,0 2-9 0 0,0 10 52 0 0,0 0 1 0 0,-1 0-1 0 0,0 0 1 0 0,-4 17-1 0 0,3-16 10 0 0,0-1-1 0 0,0 1 1 0 0,1 21-1 0 0,1-34-92 0 0,0 0 1 0 0,0 1-1 0 0,0-1 0 0 0,1 1 0 0 0,-1-1 1 0 0,0 1-1 0 0,1-1 0 0 0,-1 0 0 0 0,1 1 1 0 0,-1-1-1 0 0,1 0 0 0 0,-1 0 0 0 0,1 1 1 0 0,0-1-1 0 0,0 0 0 0 0,0 0 0 0 0,0 0 1 0 0,0 0-1 0 0,0 0 0 0 0,0 0 0 0 0,0 0 1 0 0,0 0-1 0 0,0 0 0 0 0,2 1 0 0 0,-1-2-102 0 0,1 1 0 0 0,-1 0-1 0 0,1-1 1 0 0,-1 0-1 0 0,1 1 1 0 0,0-1-1 0 0,-1 0 1 0 0,1 0 0 0 0,-1 0-1 0 0,1-1 1 0 0,0 1-1 0 0,3-2 1 0 0,9-2-1443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134 192 9215 0 0,'0'0'707'0'0,"4"11"1128"0"0,-2-6 1759 0 0,8 16-918 0 0,-10-20-2338 0 0,0 2 29 0 0,0-2-301 0 0,0 0 0 0 0,0 0 1 0 0,0 0-1 0 0,0 0 0 0 0,0 0 0 0 0,0 0 0 0 0,0 0 0 0 0,0 0 0 0 0,-1 0 0 0 0,1 0 0 0 0,0 0 0 0 0,-1 1 0 0 0,-3 1 75 0 0,1-1 0 0 0,-1 0-1 0 0,1 0 1 0 0,-1 0 0 0 0,0-1-1 0 0,0 0 1 0 0,0 1 0 0 0,0-1-1 0 0,0-1 1 0 0,0 1 0 0 0,0 0-1 0 0,0-1 1 0 0,0 0 0 0 0,0 0-1 0 0,0 0 1 0 0,-1-1 0 0 0,1 1-1 0 0,-5-3 1 0 0,5 3-103 0 0,0-1 0 0 0,0-1 0 0 0,0 1 0 0 0,1-1 0 0 0,-1 1 0 0 0,0-1 0 0 0,1 0 0 0 0,0 0 0 0 0,-1-1 0 0 0,1 1 0 0 0,0-1 0 0 0,0 1 0 0 0,0-1 0 0 0,1 0 0 0 0,-1 0 0 0 0,1-1 0 0 0,0 1 0 0 0,-1 0 0 0 0,-2-7 0 0 0,5 8-13 0 0,-1-1-1 0 0,1 0 0 0 0,-1 1 0 0 0,1-1 0 0 0,0 0 0 0 0,0 1 0 0 0,0-1 0 0 0,0 0 1 0 0,1 0-1 0 0,-1 1 0 0 0,1-1 0 0 0,0 0 0 0 0,-1 1 0 0 0,1-1 0 0 0,0 1 0 0 0,0-1 1 0 0,1 1-1 0 0,1-4 0 0 0,4-4 67 0 0,-1 1 1 0 0,16-17 0 0 0,-11 15-124 0 0,0 0 0 0 0,1 1 0 0 0,0 1 0 0 0,0 0 0 0 0,1 1 0 0 0,0 0 0 0 0,0 1 0 0 0,1 0 1 0 0,0 1-1 0 0,0 1 0 0 0,1 0 0 0 0,-1 1 0 0 0,1 0 0 0 0,0 2 0 0 0,28-3 0 0 0,-37 5 28 0 0,-1 1-1 0 0,1-1 0 0 0,-1 1 1 0 0,1 0-1 0 0,-1 1 0 0 0,1-1 1 0 0,-1 1-1 0 0,0 0 0 0 0,0 0 1 0 0,0 1-1 0 0,0-1 0 0 0,0 1 1 0 0,0 0-1 0 0,-1 1 0 0 0,0-1 1 0 0,1 1-1 0 0,-1 0 1 0 0,-1 0-1 0 0,1 0 0 0 0,0 0 1 0 0,-1 1-1 0 0,0 0 0 0 0,0-1 1 0 0,0 1-1 0 0,-1 0 0 0 0,0 0 1 0 0,0 1-1 0 0,0-1 0 0 0,0 0 1 0 0,1 9-1 0 0,-3-9 14 0 0,1-1-1 0 0,-1 1 0 0 0,0 0 1 0 0,0-1-1 0 0,-1 1 1 0 0,1-1-1 0 0,-1 1 0 0 0,0-1 1 0 0,0 1-1 0 0,-1-1 1 0 0,1 0-1 0 0,-1 0 0 0 0,0 1 1 0 0,0-1-1 0 0,0 0 1 0 0,-1-1-1 0 0,1 1 0 0 0,-1 0 1 0 0,-4 4-1 0 0,-3 2-174 0 0,0-1 0 0 0,0 1 1 0 0,-1-1-1 0 0,0-1 0 0 0,0 0 0 0 0,-1-1 0 0 0,0 0 0 0 0,0-1 1 0 0,-1 0-1 0 0,0-1 0 0 0,0 0 0 0 0,0-1 0 0 0,-1 0 1 0 0,1-1-1 0 0,-19 1 0 0 0,30-4 0 0 0,0 0-1 0 0,-1 0 1 0 0,1 0 0 0 0,-1 0 0 0 0,1 0 0 0 0,0-1-1 0 0,-1 1 1 0 0,-2-2 0 0 0,5 2 51 0 0,-1-1-1 0 0,0 1 1 0 0,0-1 0 0 0,1 1 0 0 0,-1-1 0 0 0,0 1-1 0 0,1-1 1 0 0,-1 1 0 0 0,1-1 0 0 0,-1 1 0 0 0,0-1-1 0 0,1 0 1 0 0,0 0 0 0 0,-1 1 0 0 0,1-1 0 0 0,-1 0-1 0 0,1 0 1 0 0,0 1 0 0 0,-1-1 0 0 0,1 0-1 0 0,0 0 1 0 0,0 0 0 0 0,0 1 0 0 0,0-1 0 0 0,0 0-1 0 0,0-1 1 0 0,1-11-1321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13791 0 0,'0'0'1604'0'0,"0"2"-889"0"0,-1 10-107 0 0,-2-1-1 0 0,1 1 1 0 0,-1-1 0 0 0,-1 0-1 0 0,0 0 1 0 0,-10 18 0 0 0,8-15-285 0 0,-40 82 43 0 0,-4-2 0 0 0,-5-2 0 0 0,-120 154 0 0 0,171-241-455 0 0,-5 6 141 0 0,0 2 0 0 0,-10 17 0 0 0,17-27-226 0 0,0-1 1 0 0,1 1-1 0 0,0-1 0 0 0,0 1 0 0 0,0 0 0 0 0,0 0 0 0 0,0 0 0 0 0,0-1 0 0 0,1 1 0 0 0,0 0 1 0 0,-1 0-1 0 0,1 0 0 0 0,0 0 0 0 0,0 0 0 0 0,1 0 0 0 0,-1 0 0 0 0,1 0 0 0 0,-1 0 0 0 0,2 3 1 0 0,6 5-6681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8431 0 0,'0'0'766'0'0,"0"2"-628"0"0,0 0-32 0 0,0 1 0 0 0,-1-1 0 0 0,1 1 0 0 0,-1 0 0 0 0,0-1 0 0 0,0 0 0 0 0,0 1 0 0 0,0-1 0 0 0,0 1 0 0 0,0-1 0 0 0,-1 0 0 0 0,-1 3 0 0 0,-3 4 446 0 0,-32 88 2697 0 0,5-12-2372 0 0,-6-2-601 0 0,-96 151 0 0 0,129-225-259 0 0,-17 24 30 0 0,22-32-48 0 0,-6 9-311 0 0,-1-1 1 0 0,-16 16-1 0 0,23-24 78 0 0,0-1-96 0 0,1 1 287 0 0,0-1 1 0 0,-1 0-1 0 0,1 0 1 0 0,0 1 0 0 0,0-1-1 0 0,-1 0 1 0 0,1 0 0 0 0,0 0-1 0 0,0 0 1 0 0,-1 0 0 0 0,1 0-1 0 0,0 0 1 0 0,-1 1 0 0 0,1-1-1 0 0,0 0 1 0 0,-1 0-1 0 0,1 0 1 0 0,0 0 0 0 0,-1 0-1 0 0,1 0 1 0 0,0 0 0 0 0,-1 0-1 0 0,1-1 1 0 0,1-8-337 0 0,4-5-5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40 409 9215 0 0,'-11'35'1504'0'0,"1"1"0"0"0,-9 66 2344 0 0,20-103-3456 0 0,3-10-58 0 0,-1 1 0 0 0,-1-1 0 0 0,3-18 0 0 0,3-15-66 0 0,6 1-238 0 0,1 2-1 0 0,2 0 1 0 0,2 0 0 0 0,25-38-1 0 0,-31 57-44 0 0,2 0-1 0 0,0 1 1 0 0,1 1 0 0 0,1 0-1 0 0,1 2 1 0 0,37-32-1 0 0,-45 43 51 0 0,-1 0 0 0 0,1 1 0 0 0,0 0 0 0 0,0 1 0 0 0,1 0 0 0 0,0 1 0 0 0,0 0 0 0 0,0 0 0 0 0,0 1 0 0 0,0 1 0 0 0,1 0 0 0 0,-1 1 0 0 0,1 0 0 0 0,0 0 0 0 0,-1 1 0 0 0,1 1 0 0 0,19 3 0 0 0,-24-3 39 0 0,-1 1 0 0 0,1 0 0 0 0,-1 1 0 0 0,1-1 0 0 0,-1 1 0 0 0,0 0 1 0 0,0 1-1 0 0,0 0 0 0 0,0 0 0 0 0,-1 0 0 0 0,1 0 0 0 0,4 6 0 0 0,-6-6-41 0 0,-1 0-1 0 0,0 0 1 0 0,0 0-1 0 0,0 0 0 0 0,0 1 1 0 0,-1 0-1 0 0,0-1 1 0 0,0 1-1 0 0,0 0 0 0 0,0 0 1 0 0,-1 0-1 0 0,0 0 1 0 0,0 0-1 0 0,0 0 0 0 0,-1 0 1 0 0,1 9-1 0 0,-3 3-13 0 0,-1-1 0 0 0,0 1 0 0 0,-1-1 1 0 0,0 0-1 0 0,-2-1 0 0 0,0 1 0 0 0,0-1 0 0 0,-1 0 0 0 0,-14 20 0 0 0,2-6 18 0 0,-1-2 1 0 0,-2-1-1 0 0,-39 39 0 0 0,12-21-255 0 0,-2-2 0 0 0,-1-3 0 0 0,-65 38 0 0 0,115-76 208 0 0,-20 12-160 0 0,0 0 0 0 0,-46 17 0 0 0,65-29 147 0 0,1-1 0 0 0,0 1 0 0 0,-1 0 0 0 0,1-1-1 0 0,-1 0 1 0 0,1 0 0 0 0,-5 0 0 0 0,7 0-3 0 0,-1 0 1 0 0,1-1-1 0 0,0 1 1 0 0,-1-1-1 0 0,1 1 1 0 0,0 0-1 0 0,-1-1 1 0 0,1 1-1 0 0,0-1 1 0 0,0 1-1 0 0,0-1 1 0 0,0 1-1 0 0,-1-1 1 0 0,1 1-1 0 0,0-1 1 0 0,0 1-1 0 0,0-1 1 0 0,0 1-1 0 0,0-1 1 0 0,0 1-1 0 0,0-1 1 0 0,0 0-1 0 0,0 0-28 0 0,1-2-483 0 0,-1 0-1 0 0,1 0 1 0 0,-1 0 0 0 0,1 0 0 0 0,0 0 0 0 0,0 1 0 0 0,1-1 0 0 0,-1 0 0 0 0,2-3 0 0 0,9-13-5058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30 6911 0 0,'4'-9'-1125'0'0,"-2"-5"9769"0"0,-12 19-7829 0 0,0 4-704 0 0,0-1 1 0 0,1 1-1 0 0,0 0 1 0 0,0 1 0 0 0,-9 13-1 0 0,-16 17 142 0 0,15-20 36 0 0,1 0 0 0 0,1 1 0 0 0,0 1-1 0 0,-23 43 1 0 0,38-63-224 0 0,1 1 0 0 0,0-1 0 0 0,0 0 0 0 0,1 0 0 0 0,-1 0 0 0 0,0 0 0 0 0,1 1-1 0 0,-1-1 1 0 0,1 0 0 0 0,0 1 0 0 0,0-1 0 0 0,0 0 0 0 0,0 1 0 0 0,0-1 0 0 0,0 0 0 0 0,1 1 0 0 0,-1-1 0 0 0,1 0-1 0 0,-1 0 1 0 0,1 1 0 0 0,2 3 0 0 0,-2-5-32 0 0,-1-1 1 0 0,1 1-1 0 0,0-1 0 0 0,-1 1 0 0 0,1-1 1 0 0,0 1-1 0 0,0-1 0 0 0,-1 1 1 0 0,1-1-1 0 0,0 1 0 0 0,0-1 0 0 0,0 0 1 0 0,0 0-1 0 0,0 1 0 0 0,-1-1 0 0 0,1 0 1 0 0,0 0-1 0 0,0 0 0 0 0,0 0 0 0 0,1 0 1 0 0,17-4 371 0 0,-8 0-268 0 0,-1-1 0 0 0,0 0 0 0 0,0-1 0 0 0,0 0 0 0 0,-1 0 0 0 0,0-1 1 0 0,0-1-1 0 0,0 1 0 0 0,11-15 0 0 0,-9 9-110 0 0,0 0 1 0 0,-1-1-1 0 0,-1-1 1 0 0,0 1 0 0 0,12-29-1 0 0,-19 37-62 0 0,0 1-1 0 0,-1-1 1 0 0,1 0-1 0 0,-1 0 1 0 0,0-1-1 0 0,-1 1 1 0 0,1 0 0 0 0,-1 0-1 0 0,-1 0 1 0 0,1 0-1 0 0,-2-8 1 0 0,1 11-73 0 0,1 0-1 0 0,-1 1 1 0 0,0-1 0 0 0,0 0 0 0 0,0 1 0 0 0,0-1-1 0 0,-1 0 1 0 0,1 1 0 0 0,-1 0 0 0 0,1-1 0 0 0,-1 1-1 0 0,0 0 1 0 0,0 0 0 0 0,0 0 0 0 0,0 0 0 0 0,0 0-1 0 0,-1 0 1 0 0,1 1 0 0 0,0-1 0 0 0,-1 1 0 0 0,0-1-1 0 0,1 1 1 0 0,-1 0 0 0 0,0 0 0 0 0,1 0 0 0 0,-5 0 0 0 0,5 0-64 0 0,0 1 1 0 0,-1-1 0 0 0,1 1 0 0 0,0 0-1 0 0,-1 0 1 0 0,1 0 0 0 0,0 0 0 0 0,-1 0 0 0 0,1 0-1 0 0,-1 0 1 0 0,1 1 0 0 0,0-1 0 0 0,-1 1-1 0 0,1 0 1 0 0,0 0 0 0 0,0 0 0 0 0,0 0 0 0 0,-1 0-1 0 0,1 0 1 0 0,0 1 0 0 0,0-1 0 0 0,1 1 0 0 0,-3 1-1 0 0,-1 4-756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1839 0 0,'0'1'8323'0'0,"-1"7"-5674"0"0,-9 28 2926 0 0,-14 19-4741 0 0,9-24-344 0 0,1 2-296 0 0,-187 406 37 0 0,196-428-305 0 0,-23 41-366 0 0,26-48 307 0 0,-1 0 0 0 0,1 0 1 0 0,-1-1-1 0 0,0 1 0 0 0,-1-1 1 0 0,1 0-1 0 0,0 0 0 0 0,-1 0 1 0 0,-7 5-1 0 0,11-8-15 0 0,-1 0 0 0 0,1 0-1 0 0,0 0 1 0 0,0 0 0 0 0,0 0 0 0 0,-1-1 0 0 0,1 1 0 0 0,0 0-1 0 0,0 0 1 0 0,0 0 0 0 0,-1 0 0 0 0,1 0 0 0 0,0 0 0 0 0,0 0-1 0 0,0 0 1 0 0,-1 0 0 0 0,0-3-1778 0 0,1 3 1778 0 0,-5-8-6178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3223 0 0,'41'-45'873'0'0,"-24"27"1644"0"0,0-1 1 0 0,-1 0-1 0 0,16-27 1 0 0,-14 16-1709 0 0,2 0 0 0 0,29-35 1 0 0,-41 56-624 0 0,0 0 1 0 0,0 1 0 0 0,1 0-1 0 0,0 1 1 0 0,1 0 0 0 0,-1 0-1 0 0,1 1 1 0 0,0 0 0 0 0,1 1 0 0 0,21-8-1 0 0,-27 12-153 0 0,0-1 0 0 0,0 2-1 0 0,0-1 1 0 0,0 0 0 0 0,-1 1-1 0 0,1 0 1 0 0,0 0 0 0 0,0 0-1 0 0,0 1 1 0 0,0 0 0 0 0,0 0-1 0 0,0 0 1 0 0,-1 0 0 0 0,1 1-1 0 0,0 0 1 0 0,-1 0 0 0 0,1 0-1 0 0,-1 0 1 0 0,0 1 0 0 0,0 0-1 0 0,0 0 1 0 0,0 0 0 0 0,0 0-1 0 0,-1 0 1 0 0,1 1 0 0 0,-1 0-1 0 0,0 0 1 0 0,0 0 0 0 0,0 0-1 0 0,-1 0 1 0 0,1 0 0 0 0,-1 1-1 0 0,0-1 1 0 0,0 1 0 0 0,-1 0-1 0 0,0-1 1 0 0,2 7 0 0 0,-3-5 59 0 0,1 0 0 0 0,-1 0 1 0 0,0 1-1 0 0,0-1 1 0 0,-1 0-1 0 0,0 0 0 0 0,0 0 1 0 0,0 0-1 0 0,-1 0 1 0 0,-4 10-1 0 0,1-6 17 0 0,0-1 0 0 0,-1 0 0 0 0,0 0 0 0 0,0 0 0 0 0,-12 11 0 0 0,-5 4-45 0 0,-2-1 0 0 0,-36 27 0 0 0,-36 14-2150 0 0,87-59 788 0 0,2-1-286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14335 0 0,'0'0'1306'0'0,"-1"2"-1077"0"0,-24 36 131 0 0,1 1 1 0 0,2 2 0 0 0,2 0-1 0 0,-17 48 1 0 0,36-86-355 0 0,1 0 1 0 0,-1 0-1 0 0,0 1 1 0 0,1-1-1 0 0,-1 0 1 0 0,1 1-1 0 0,0-1 1 0 0,0 1 0 0 0,1-1-1 0 0,-1 0 1 0 0,1 4-1 0 0,0-6 1 0 0,-1 0-1 0 0,0 0 1 0 0,1 0-1 0 0,-1 1 1 0 0,1-1 0 0 0,-1 0-1 0 0,1 0 1 0 0,0 0-1 0 0,-1 0 1 0 0,1 0-1 0 0,0 0 1 0 0,0-1-1 0 0,0 1 1 0 0,0 0-1 0 0,0 0 1 0 0,0-1 0 0 0,0 1-1 0 0,0 0 1 0 0,0-1-1 0 0,0 1 1 0 0,0-1-1 0 0,0 1 1 0 0,0-1-1 0 0,0 1 1 0 0,0-1-1 0 0,1 0 1 0 0,-1 0 0 0 0,0 0-1 0 0,0 0 1 0 0,0 0-1 0 0,1 0 1 0 0,-1 0-1 0 0,2 0 1 0 0,4-1 52 0 0,1-1 1 0 0,-1 0-1 0 0,0 0 1 0 0,0-1-1 0 0,0 0 1 0 0,0 0-1 0 0,-1 0 1 0 0,1-1-1 0 0,7-5 1 0 0,7-8 123 0 0,24-21-1 0 0,-35 28-193 0 0,82-78 68 0 0,-76 69-17 0 0,1 0 1 0 0,-2-1 0 0 0,14-23 0 0 0,-26 36-41 0 0,-3 7-1 0 0,0 0 1 0 0,0 0-1 0 0,0-1 0 0 0,0 1 0 0 0,0 0 0 0 0,0 0 0 0 0,0 0 0 0 0,0 0 1 0 0,0 0-1 0 0,1-1 0 0 0,-1 1 0 0 0,0 0 0 0 0,0 0 0 0 0,0 0 0 0 0,-1 0 1 0 0,1 0-1 0 0,0-1 0 0 0,0 1 0 0 0,0 0 0 0 0,0 0 0 0 0,0 0 0 0 0,0 0 1 0 0,0 0-1 0 0,0 0 0 0 0,0-1 0 0 0,0 1 0 0 0,0 0 0 0 0,0 0 0 0 0,0 0 1 0 0,0 0-1 0 0,-1 0 0 0 0,1 0 0 0 0,0 0 0 0 0,0-1 0 0 0,0 1 0 0 0,0 0 1 0 0,0 0-1 0 0,0 0 0 0 0,-1 0 0 0 0,1 0 0 0 0,0 0 0 0 0,0 0 0 0 0,0 0 1 0 0,0 0-1 0 0,0 0 0 0 0,-1 0 0 0 0,1 0 0 0 0,0 0 0 0 0,0 0 0 0 0,0 0 1 0 0,0 0-1 0 0,-1 0 0 0 0,-3 1-27 0 0,0 1 27 0 0,1 0-1 0 0,-1 1 1 0 0,0-1 0 0 0,0 1 0 0 0,1 0 0 0 0,0 0-1 0 0,0 0 1 0 0,-1 0 0 0 0,2 0 0 0 0,-5 6-1 0 0,-2 4 39 0 0,-12 21 0 0 0,18-28-26 0 0,0 1 0 0 0,0-1 0 0 0,0 1 0 0 0,1-1 0 0 0,0 1 0 0 0,1 0 0 0 0,-1 0 0 0 0,1 0 0 0 0,0 10-1 0 0,1-14-7 0 0,0 0-1 0 0,0 0 1 0 0,0 0-1 0 0,1 0 1 0 0,0-1-1 0 0,-1 1 1 0 0,1 0-1 0 0,0 0 0 0 0,0 0 1 0 0,1 0-1 0 0,-1-1 1 0 0,1 1-1 0 0,-1-1 1 0 0,1 1-1 0 0,0-1 1 0 0,0 1-1 0 0,0-1 0 0 0,0 0 1 0 0,0 0-1 0 0,0 0 1 0 0,1 0-1 0 0,-1-1 1 0 0,1 1-1 0 0,2 1 1 0 0,11 3 8 0 0,0 0 0 0 0,0-1 0 0 0,1 0 0 0 0,-1-2 0 0 0,22 3 1 0 0,-16-3-227 0 0,-21-2 36 0 0,8 0-2393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4607 0 0,'0'0'354'0'0,"-12"8"-4"0"0,-30 21 6603 0 0,33-21-6215 0 0,0 0 0 0 0,-10 13 0 0 0,5-5-135 0 0,-36 48 1521 0 0,44-55-1785 0 0,0 0 0 0 0,1 1 0 0 0,0-1-1 0 0,0 1 1 0 0,-4 15 0 0 0,9-23-262 0 0,-1 0 1 0 0,1 1-1 0 0,-1-1 1 0 0,1 0-1 0 0,-1 1 0 0 0,1-1 1 0 0,0 0-1 0 0,0 1 1 0 0,1-1-1 0 0,-1 0 1 0 0,0 1-1 0 0,1-1 0 0 0,-1 0 1 0 0,1 0-1 0 0,0 1 1 0 0,-1-1-1 0 0,1 0 1 0 0,0 0-1 0 0,1 0 0 0 0,-1 0 1 0 0,0 0-1 0 0,1 0 1 0 0,1 2-1 0 0,0-2 22 0 0,0 1 1 0 0,0-1-1 0 0,0 0 1 0 0,0 0-1 0 0,0 0 0 0 0,1 0 1 0 0,-1-1-1 0 0,1 1 0 0 0,-1-1 1 0 0,1 0-1 0 0,0 0 0 0 0,0 0 1 0 0,5 0-1 0 0,1 0 62 0 0,-1-1 0 0 0,1 0 0 0 0,0-1 0 0 0,-1 0-1 0 0,1 0 1 0 0,-1-1 0 0 0,0 0 0 0 0,1-1 0 0 0,-1 0 0 0 0,17-8 0 0 0,-10 2-48 0 0,1-1 0 0 0,-1 0 0 0 0,-1-1 1 0 0,23-21-1 0 0,-29 24-76 0 0,0-1-1 0 0,-1-1 1 0 0,0 0-1 0 0,-1 0 1 0 0,8-13-1 0 0,-12 17-13 0 0,0 1 0 0 0,0-1-1 0 0,-1 0 1 0 0,0 0-1 0 0,0 0 1 0 0,0 0-1 0 0,-1-1 1 0 0,0 1-1 0 0,0 0 1 0 0,0-1-1 0 0,-1 1 1 0 0,0-7-1 0 0,0 11-21 0 0,0 1-1 0 0,-1-1 1 0 0,1 1 0 0 0,0-1-1 0 0,-1 1 1 0 0,1-1 0 0 0,-1 1-1 0 0,0-1 1 0 0,1 1 0 0 0,-1 0-1 0 0,0-1 1 0 0,0 1 0 0 0,0 0-1 0 0,0-1 1 0 0,0 1 0 0 0,0 0-1 0 0,0 0 1 0 0,0 0 0 0 0,0 0-1 0 0,-2-1 1 0 0,1 1-16 0 0,-1 0-1 0 0,1 0 1 0 0,-1 0 0 0 0,1 1 0 0 0,-1-1-1 0 0,1 1 1 0 0,-1-1 0 0 0,1 1 0 0 0,-1 0-1 0 0,1 0 1 0 0,-4 0 0 0 0,-6 2-118 0 0,1 0 1 0 0,0 1-1 0 0,0 0 1 0 0,-14 6-1 0 0,8-2-503 0 0,1 0-1 0 0,1 2 1 0 0,-17 11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3679 0 0,'0'0'10195'0'0,"0"2"-9328"0"0,3 8 132 0 0,1 0-1 0 0,0 0 1 0 0,0 0 0 0 0,10 16 0 0 0,30 37 940 0 0,-32-47-1679 0 0,-9-12-247 0 0,1 1 0 0 0,-1 0 0 0 0,1 0 0 0 0,-2 0 0 0 0,1 0 0 0 0,0 0 1 0 0,-1 1-1 0 0,0-1 0 0 0,0 1 0 0 0,-1-1 0 0 0,1 1 0 0 0,-1 0 0 0 0,-1-1 0 0 0,1 1 0 0 0,-1 0 1 0 0,0 0-1 0 0,-1 6 0 0 0,1-7 1 0 0,-2 0 0 0 0,1 0 1 0 0,0 0-1 0 0,-1 1 0 0 0,0-1 1 0 0,0-1-1 0 0,-1 1 0 0 0,1 0 0 0 0,-1 0 1 0 0,0-1-1 0 0,0 0 0 0 0,-1 0 1 0 0,1 0-1 0 0,-1 0 0 0 0,0 0 0 0 0,0-1 1 0 0,0 1-1 0 0,-1-1 0 0 0,-6 4 1 0 0,-1 0-43 0 0,-1-1 1 0 0,0 0-1 0 0,-1-1 1 0 0,1 0-1 0 0,-1-1 1 0 0,-14 2-1 0 0,24-5 27 0 0,-10 1-190 0 0,12-2-470 0 0,7-13-2303 0 0,3 1-3803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6 5063 0 0,'6'-5'5432'0'0,"-6"6"-5107"0"0,-1 1 0 0 0,1 0 0 0 0,-1-1 0 0 0,0 1 0 0 0,1-1-1 0 0,-1 1 1 0 0,0-1 0 0 0,-1 3 0 0 0,-2 3 42 0 0,-94 183 2912 0 0,-129 281-1953 0 0,67-122-2925 0 0,152-334 1173 0 0,5-6 415 0 0,0-4-13 0 0,1 0 0 0 0,-1 0-1 0 0,0 0 1 0 0,-1 0 0 0 0,-4 5 0 0 0,7-9-165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161 167 3679 0 0,'0'0'167'0'0,"-4"-11"8006"0"0,5 7-7582 0 0,0-1-1 0 0,0 0 1 0 0,0 1-1 0 0,0-1 1 0 0,1 1-1 0 0,2-6 1 0 0,3-2-94 0 0,0 0 1 0 0,13-14-1 0 0,-14 17-473 0 0,1 0 1 0 0,-1 0-1 0 0,0-1 1 0 0,7-16-1 0 0,-13 26-24 0 0,0 0 0 0 0,0 0-1 0 0,0 0 1 0 0,-1 0 0 0 0,1 1 0 0 0,0-1-1 0 0,0 0 1 0 0,0 0 0 0 0,0 0-1 0 0,-1 0 1 0 0,1 0 0 0 0,0 0 0 0 0,0 0-1 0 0,0 0 1 0 0,0 0 0 0 0,-1 0 0 0 0,1 0-1 0 0,0 0 1 0 0,0 0 0 0 0,0 0-1 0 0,-1 0 1 0 0,1 0 0 0 0,0 0 0 0 0,0 0-1 0 0,0 0 1 0 0,0 0 0 0 0,-1 0 0 0 0,1 0-1 0 0,0 0 1 0 0,0 0 0 0 0,0 0-1 0 0,0 0 1 0 0,-1 0 0 0 0,1 0 0 0 0,0-1-1 0 0,0 1 1 0 0,0 0 0 0 0,0 0-1 0 0,0 0 1 0 0,-1 0 0 0 0,1 0 0 0 0,0-1-1 0 0,0 1 1 0 0,0 0 0 0 0,0 0 0 0 0,0 0-1 0 0,0 0 1 0 0,0-1 0 0 0,0 1-1 0 0,0 0 1 0 0,0 0 0 0 0,0 0 0 0 0,0 0-1 0 0,0-1 1 0 0,-1 1 0 0 0,1 0 0 0 0,1 0-1 0 0,-1 0 1 0 0,0-1 0 0 0,0 1-1 0 0,0 0 1 0 0,0 0 0 0 0,0 0 0 0 0,0 0-1 0 0,0-1 1 0 0,0 1 0 0 0,0 0 0 0 0,-7 3-29 0 0,-1 0 1 0 0,1 1-1 0 0,0 0 1 0 0,0 1-1 0 0,0-1 1 0 0,1 1-1 0 0,0 1 1 0 0,-9 7-1 0 0,-4 9 181 0 0,-18 25 0 0 0,3-3 147 0 0,22-29-173 0 0,3-6 19 0 0,1 0-1 0 0,0 1 0 0 0,1 0 0 0 0,0 0 1 0 0,0 1-1 0 0,-7 18 0 0 0,13-28 22 0 0,4 1-89 0 0,0-1 0 0 0,0 0 0 0 0,0 0 0 0 0,0-1 0 0 0,0 1 0 0 0,0 0 0 0 0,0-1 0 0 0,0 0 0 0 0,0 0 0 0 0,0 0 1 0 0,0 0-1 0 0,0 0 0 0 0,0-1 0 0 0,-1 1 0 0 0,6-2 0 0 0,3-2-16 0 0,0 0 0 0 0,20-12 1 0 0,-18 9-59 0 0,27-11 1 0 0,-39 19-15 0 0,0 0 1 0 0,-1 0 0 0 0,1 0-1 0 0,-1 1 1 0 0,1-1 0 0 0,-1 0 0 0 0,0 0-1 0 0,1 0 1 0 0,-1 0 0 0 0,0 0 0 0 0,0 0-1 0 0,0 2 1 0 0,1 1 5 0 0,-1-1 0 0 0,0 0 1 0 0,-1 0-1 0 0,1 0 0 0 0,0 0 0 0 0,-1 0 0 0 0,-1 3 0 0 0,-4 28-28 0 0,6-33 33 0 0,0-1 0 0 0,0 1 0 0 0,0-1 0 0 0,1 1 0 0 0,-1-1 0 0 0,0 1 0 0 0,0 0 0 0 0,0-1 0 0 0,0 1 0 0 0,1-1 0 0 0,-1 1 0 0 0,0-1 0 0 0,0 0 0 0 0,1 1 0 0 0,-1-1 0 0 0,1 1 0 0 0,-1-1 0 0 0,0 1 0 0 0,1-1 0 0 0,-1 0 0 0 0,1 1 0 0 0,-1-1 0 0 0,0 0 0 0 0,1 0 0 0 0,-1 1 0 0 0,1-1 0 0 0,-1 0 0 0 0,1 0 0 0 0,-1 0 0 0 0,1 1 0 0 0,0-1 0 0 0,-1 0 0 0 0,1 0 0 0 0,-1 0 0 0 0,1 0 0 0 0,-1 0 0 0 0,1 0 0 0 0,-1 0 0 0 0,1 0 0 0 0,-1 0 0 0 0,1 0 0 0 0,0-1 0 0 0,0 1 0 0 0,-1 0 0 0 0,4-1-166 0 0,-1 1 0 0 0,1-1-1 0 0,-1 0 1 0 0,1 0 0 0 0,-1 0-1 0 0,4-2 1 0 0,10-6-1110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45 5527 0 0,'5'-17'80'0'0,"-7"-10"12655"0"0,2 27-12515 0 0,-11 2 1401 0 0,8 0-1500 0 0,0 0-1 0 0,-1 1 1 0 0,2-1-1 0 0,-1 1 1 0 0,0 0 0 0 0,0 0-1 0 0,1 0 1 0 0,0 0-1 0 0,0 0 1 0 0,-4 7-1 0 0,-15 39 284 0 0,14-31-235 0 0,-183 559-372 0 0,168-507-1032 0 0,4-25-5804 0 0,11-28 1161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 12439 0 0,'-5'-1'3935'0'0,"15"2"-3342"0"0,1 0 0 0 0,-1-1 1 0 0,1 0-1 0 0,-1-1 0 0 0,0 0 0 0 0,1-1 0 0 0,-1 0 1 0 0,11-3-1 0 0,19-3 239 0 0,147-33 953 0 0,-116 23-3582 0 0,124-15-1 0 0,-171 31 46 0 0</inkml:trace>
  <inkml:trace contextRef="#ctx0" brushRef="#br0" timeOffset="1">726 102 9671 0 0,'-1'1'748'0'0,"-21"49"1815"0"0,-4 9 4389 0 0,-32 60-3384 0 0,55-111-3476 0 0,-1 0 0 0 0,1 0 0 0 0,1 0 0 0 0,0 0 0 0 0,0 1 0 0 0,-1 10 0 0 0,6-14-1871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5983 0 0,'0'0'640'0'0,"8"-3"-640"0"0,-2-3 352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14855 0 0,'0'0'2976'0'0,"0"1"-2528"0"0,-2 8-270 0 0,-1-1 0 0 0,0 0 0 0 0,-1 0 0 0 0,1 0 0 0 0,-2 0 0 0 0,-7 11-1 0 0,-7 13-38 0 0,4-3-71 0 0,6-12-43 0 0,1-1-1 0 0,0 1 1 0 0,1 1 0 0 0,1-1 0 0 0,-5 21-1 0 0,11-36-24 0 0,0 0 0 0 0,-1 0 0 0 0,1-1 0 0 0,0 1 0 0 0,0 0 0 0 0,1 0 0 0 0,-1 0 0 0 0,0 0 0 0 0,0 0 0 0 0,1-1 0 0 0,1 4 0 0 0,-2-4 12 0 0,0-1 1 0 0,0 1-1 0 0,1 0 0 0 0,-1-1 1 0 0,0 1-1 0 0,1-1 0 0 0,-1 1 1 0 0,1-1-1 0 0,-1 0 0 0 0,0 1 0 0 0,1-1 1 0 0,-1 1-1 0 0,1-1 0 0 0,-1 0 1 0 0,1 1-1 0 0,-1-1 0 0 0,1 0 0 0 0,0 1 1 0 0,-1-1-1 0 0,1 0 0 0 0,-1 0 1 0 0,1 0-1 0 0,0 0 0 0 0,-1 1 0 0 0,1-1 1 0 0,-1 0-1 0 0,1 0 0 0 0,0 0 1 0 0,-1 0-1 0 0,1 0 0 0 0,-1-1 0 0 0,1 1 1 0 0,0 0-1 0 0,-1 0 0 0 0,2-1 1 0 0,-1 1 48 0 0,7-1 99 0 0,-2-1 1 0 0,1 0-1 0 0,0-1 0 0 0,0 1 1 0 0,-1-1-1 0 0,1-1 0 0 0,7-4 1 0 0,40-32 515 0 0,-47 34-641 0 0,-1 0-1 0 0,1 0 1 0 0,-2 0 0 0 0,1-1 0 0 0,-1 1 0 0 0,9-15-1 0 0,-13 19-29 0 0,0 1-1 0 0,0-1 0 0 0,-1 1 0 0 0,1-1 0 0 0,0 1 0 0 0,-1-1 0 0 0,1 1 1 0 0,-1-1-1 0 0,0 0 0 0 0,1 0 0 0 0,-1 1 0 0 0,0-1 0 0 0,0 0 0 0 0,0 1 0 0 0,0-1 1 0 0,0 0-1 0 0,-1 1 0 0 0,1-1 0 0 0,0 0 0 0 0,-1 1 0 0 0,1-1 0 0 0,-1 0 1 0 0,0 1-1 0 0,1-1 0 0 0,-1 1 0 0 0,0-1 0 0 0,0 1 0 0 0,0 0 0 0 0,0-1 1 0 0,0 1-1 0 0,0 0 0 0 0,-1-1 0 0 0,1 1 0 0 0,0 0 0 0 0,-1 0 0 0 0,1 0 0 0 0,-1 0 1 0 0,1 1-1 0 0,-1-1 0 0 0,1 0 0 0 0,-3 0 0 0 0,0-1-53 0 0,0 1-1 0 0,0 0 1 0 0,0 0-1 0 0,0 1 1 0 0,-1-1 0 0 0,-5 1-1 0 0,-11-2-188 0 0,20 1-62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4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11975 0 0,'0'0'4776'0'0,"2"-7"-1041"0"0,0-1-3158 0 0,2-1-1 0 0,-1 1 1 0 0,1 0 0 0 0,0 0 0 0 0,0 0 0 0 0,1 0-1 0 0,11-12 1 0 0,47-46 246 0 0,-59 61-742 0 0,19-16-169 0 0,0 1 0 0 0,30-20 0 0 0,-43 33-49 0 0,1 0 1 0 0,0 1-1 0 0,0 1 1 0 0,1-1-1 0 0,0 2 1 0 0,-1 0-1 0 0,2 0 1 0 0,12-2-1 0 0,-23 6 125 0 0,0 0 0 0 0,0-1 0 0 0,0 1-1 0 0,0 0 1 0 0,0 0 0 0 0,0 0 0 0 0,0 1 0 0 0,0-1-1 0 0,0 0 1 0 0,0 1 0 0 0,0-1 0 0 0,-1 1 0 0 0,1 0-1 0 0,0-1 1 0 0,0 1 0 0 0,-1 0 0 0 0,1 0 0 0 0,0 0-1 0 0,2 3 1 0 0,-3-3 5 0 0,1 1 0 0 0,-1 0 0 0 0,0-1 0 0 0,0 1 0 0 0,0 0 0 0 0,0 0 0 0 0,-1-1 0 0 0,1 1 0 0 0,-1 0 0 0 0,1 0 0 0 0,-1 0 0 0 0,1 0 0 0 0,-1 0 0 0 0,0 0 0 0 0,0 0 0 0 0,0 0 0 0 0,0 0 0 0 0,0 0 0 0 0,-1 3 0 0 0,-14 59 124 0 0,10-46-20 0 0,0-1 0 0 0,2 1 0 0 0,-2 24-1 0 0,5-36-80 0 0,0 0-1 0 0,0 0 1 0 0,1-1-1 0 0,-1 1 1 0 0,1 0-1 0 0,1-1 1 0 0,-1 1-1 0 0,1-1 0 0 0,0 1 1 0 0,0-1-1 0 0,1 0 1 0 0,0 0-1 0 0,0 0 1 0 0,6 8-1 0 0,-4-7 29 0 0,0-1-1 0 0,1 1 0 0 0,-1-1 1 0 0,1-1-1 0 0,0 1 1 0 0,1-1-1 0 0,-1 0 0 0 0,1-1 1 0 0,0 1-1 0 0,0-1 1 0 0,0 0-1 0 0,10 2 0 0 0,-4-2-419 0 0,0 0-1 0 0,16 0 1 0 0,25-1-6224 0 0,-32-4-1003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558 526 11575 0 0,'-2'0'530'0'0,"-5"0"-449"0"0,0-1-1 0 0,0 1 1 0 0,0 1 0 0 0,1-1 0 0 0,-1 1 0 0 0,0 1 0 0 0,0-1 0 0 0,0 1 0 0 0,1 0 0 0 0,-1 1 0 0 0,1-1 0 0 0,0 1 0 0 0,0 0-1 0 0,0 1 1 0 0,-10 7 0 0 0,14-10-11 0 0,1 0-1 0 0,-1 1 1 0 0,1-1-1 0 0,-1 1 1 0 0,1-1-1 0 0,-1 1 1 0 0,1-1-1 0 0,0 1 1 0 0,0 0-1 0 0,0 0 1 0 0,0 0-1 0 0,0 0 0 0 0,0 0 1 0 0,0 0-1 0 0,0 3 1 0 0,-2 3 245 0 0,3-7-222 0 0,0-1-1 0 0,0 0 1 0 0,0 1 0 0 0,-1-1 0 0 0,1 1-1 0 0,0-1 1 0 0,0 0 0 0 0,0 1 0 0 0,0-1-1 0 0,0 1 1 0 0,0-1 0 0 0,0 0 0 0 0,0 1-1 0 0,0-1 1 0 0,0 1 0 0 0,0-1 0 0 0,0 1-1 0 0,0-1 1 0 0,0 0 0 0 0,0 1 0 0 0,0-1-1 0 0,0 1 1 0 0,1-1 0 0 0,-1 0 0 0 0,0 1-1 0 0,0-1 1 0 0,1 0 0 0 0,-1 1 0 0 0,0-1-1 0 0,0 0 1 0 0,1 1 0 0 0,-1-1 0 0 0,0 0-1 0 0,1 1 1 0 0,-1-1 0 0 0,0 0 0 0 0,1 0-1 0 0,-1 0 1 0 0,0 1 0 0 0,1-1 0 0 0,-1 0-1 0 0,1 0 1 0 0,-1 0 0 0 0,0 0 0 0 0,1 0-1 0 0,-1 0 1 0 0,1 0 0 0 0,-1 0 0 0 0,1 0-1 0 0,0 0 1 0 0,0 0-46 0 0,1 0 0 0 0,0 0-1 0 0,0 0 1 0 0,0 0 0 0 0,0-1-1 0 0,-1 1 1 0 0,1-1 0 0 0,0 1-1 0 0,0-1 1 0 0,-1 0 0 0 0,4-2 0 0 0,2-3 120 0 0,1-1 0 0 0,-1-1 1 0 0,-1 1-1 0 0,1-1 0 0 0,6-13 1 0 0,-5 10-86 0 0,16-28 100 0 0,-2-1-1 0 0,31-80 1 0 0,-46 103-163 0 0,22-52-136 0 0,36-133 0 0 0,-64 198 26 0 0,0 1 1 0 0,-1 0-1 0 0,1-1 1 0 0,-1 1-1 0 0,0-1 1 0 0,0 1 0 0 0,0-1-1 0 0,-1 1 1 0 0,1-1-1 0 0,-2-5 1 0 0,1 8 73 0 0,1 1 0 0 0,0-1 0 0 0,-1 1 0 0 0,1-1 0 0 0,-1 1 0 0 0,1-1 1 0 0,-1 1-1 0 0,1 0 0 0 0,-1-1 0 0 0,1 1 0 0 0,-1 0 0 0 0,1-1 0 0 0,-1 1 0 0 0,0 0 0 0 0,1 0 1 0 0,-1 0-1 0 0,1-1 0 0 0,-1 1 0 0 0,0 0 0 0 0,1 0 0 0 0,-1 0 0 0 0,1 0 0 0 0,-1 0 0 0 0,0 0 1 0 0,1 0-1 0 0,-1 0 0 0 0,0 1 0 0 0,0-1 0 0 0,-17 5-192 0 0,0 2 136 0 0,0 1 1 0 0,0 1-1 0 0,1 1 0 0 0,-23 17 0 0 0,30-20 41 0 0,2 1-1 0 0,-1 0 1 0 0,1 1-1 0 0,0 0 1 0 0,1 0 0 0 0,0 1-1 0 0,0-1 1 0 0,-9 20-1 0 0,-20 54 17 0 0,-37 122-1 0 0,-7 94-27 0 0,59-217 41 0 0,11-49 3 0 0,-20 43 0 0 0,11-29 0 0 0,9-22 13 0 0,-2 0 0 0 0,0-1 0 0 0,-2 0-1 0 0,-24 32 1 0 0,23-39-13 0 0,0-1 0 0 0,0-1 0 0 0,-2 0 0 0 0,-27 19 0 0 0,34-28 0 0 0,9-5-2 0 0,1-1-1 0 0,0 0 1 0 0,0 0 0 0 0,-1 0-1 0 0,1 0 1 0 0,0 0 0 0 0,0 0-1 0 0,-1 0 1 0 0,1 1-1 0 0,0-1 1 0 0,0 0 0 0 0,-1 0-1 0 0,1 0 1 0 0,0 0 0 0 0,0 0-1 0 0,-1 0 1 0 0,1 0-1 0 0,0 0 1 0 0,0 0 0 0 0,-1-1-1 0 0,1 1 1 0 0,0 0 0 0 0,0 0-1 0 0,-1 0 1 0 0,1 0 0 0 0,0 0-1 0 0,0 0 1 0 0,-1 0-1 0 0,1 0 1 0 0,0-1 0 0 0,0 1-1 0 0,0 0 1 0 0,-1 0 0 0 0,1 0-1 0 0,0-1 1 0 0,0 1-1 0 0,0 0 1 0 0,0 0 0 0 0,0 0-1 0 0,-1-1 1 0 0,1 1 0 0 0,0 0-1 0 0,0 0 1 0 0,0-1-1 0 0,0 1 1 0 0,0 0 0 0 0,0 0-1 0 0,0-1 1 0 0,0 1 0 0 0,0 0-1 0 0,0 0 1 0 0,0-1-1 0 0,0 1 1 0 0,0 0 0 0 0,0-1-1 0 0,0 1 1 0 0,0 0 0 0 0,0 0-1 0 0,0-1 1 0 0,0 1-1 0 0,0 0 1 0 0,1 0 0 0 0,-1 0-1 0 0,0-1 1 0 0,0 1 0 0 0,0 0-1 0 0,1-1 1 0 0,1-6-444 0 0,1-1 1 0 0,0 1 0 0 0,0 0-1 0 0,1 0 1 0 0,0 0-1 0 0,7-10 1 0 0,-10 16 222 0 0,5-9-1339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14655 0 0,'0'0'1328'0'0,"2"1"-1052"0"0,12 1-4 0 0,0-1-1 0 0,0 0 0 0 0,0-1 0 0 0,1 0 1 0 0,-1-1-1 0 0,15-3 0 0 0,87-23 1799 0 0,-78 17-1532 0 0,252-58 863 0 0,-204 53-4526 0 0,-71 12 1626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42 2303 0 0,'0'-1'102'0'0,"-9"-15"20"0"0,-5-2 9706 0 0,12 17-9635 0 0,0 0 0 0 0,0 0 0 0 0,0 1 0 0 0,0-1 0 0 0,0 0-1 0 0,0 1 1 0 0,0 0 0 0 0,0-1 0 0 0,0 1 0 0 0,0 0 0 0 0,0 0-1 0 0,0 0 1 0 0,-1 0 0 0 0,1 0 0 0 0,0 0 0 0 0,0 1 0 0 0,0-1-1 0 0,0 1 1 0 0,0 0 0 0 0,0-1 0 0 0,0 1 0 0 0,0 0 0 0 0,1 0-1 0 0,-4 2 1 0 0,-3 4-351 0 0,0-1-1 0 0,0 1 1 0 0,1 0 0 0 0,-7 9-1 0 0,-3 3 522 0 0,-83 88-133 0 0,86-91-38 0 0,-53 58 1518 0 0,59-57-912 0 0,8-15-92 0 0,8 0-123 0 0,-7-1-572 0 0,-1-1 0 0 0,1 1 1 0 0,0-1-1 0 0,0 0 0 0 0,-1 0 0 0 0,1 1 0 0 0,0-1 1 0 0,0 0-1 0 0,0 0 0 0 0,-1 0 0 0 0,1 0 0 0 0,0 0 0 0 0,0 0 1 0 0,1 0-1 0 0,4-2 24 0 0,0 0-1 0 0,0 0 1 0 0,-1 0 0 0 0,1-1 0 0 0,-1 1 0 0 0,1-1-1 0 0,6-6 1 0 0,36-29 299 0 0,-20 14-249 0 0,-14 13-97 0 0,-3 2-34 0 0,-1 1 1 0 0,1 0-1 0 0,0 1 1 0 0,22-11-1 0 0,-23 17-100 0 0,-10 1 136 0 0,0 0 1 0 0,0 0-1 0 0,0 0 0 0 0,1 0 0 0 0,-1 0 1 0 0,0 1-1 0 0,0-1 0 0 0,0 0 0 0 0,0 0 1 0 0,1 0-1 0 0,-1 1 0 0 0,0-1 0 0 0,0 0 1 0 0,0 0-1 0 0,0 0 0 0 0,0 1 1 0 0,0-1-1 0 0,0 0 0 0 0,0 0 0 0 0,0 1 1 0 0,0-1-1 0 0,0 0 0 0 0,0 0 0 0 0,0 0 1 0 0,0 1-1 0 0,0-1 0 0 0,-8 27-474 0 0,4-16 441 0 0,1-2 43 0 0,-2 5 0 0 0,4-9 0 0 0,1 10 0 0 0,0-13-4 0 0,0 1-1 0 0,0-1 1 0 0,1 0-1 0 0,-1 0 1 0 0,0 1 0 0 0,1-1-1 0 0,-1 0 1 0 0,1 0-1 0 0,0 0 1 0 0,-1 0-1 0 0,1 0 1 0 0,0 0 0 0 0,0 0-1 0 0,1 0 1 0 0,-1 0-1 0 0,0 0 1 0 0,1 0-1 0 0,-1-1 1 0 0,1 1-1 0 0,-1 0 1 0 0,1-1 0 0 0,0 0-1 0 0,0 1 1 0 0,-1-1-1 0 0,1 0 1 0 0,0 0-1 0 0,4 2 1 0 0,0 0-25 0 0,4 0-4026 0 0,-6-3 2357 0 0,9 2-4644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 5527 0 0,'0'0'9574'0'0,"-14"0"-6550"0"0,6 3-2536 0 0,0 0 0 0 0,1 1 0 0 0,-1-1 0 0 0,1 2 0 0 0,-14 8 0 0 0,-31 32-83 0 0,14-12-336 0 0,27-24-52 0 0,-21 18-17 0 0,-48 48 1 0 0,72-66 35 0 0,0 0 0 0 0,1 0 0 0 0,0 1 1 0 0,1 0-1 0 0,0 0 0 0 0,0 0 0 0 0,1 1 0 0 0,1 0 1 0 0,0 0-1 0 0,-5 20 0 0 0,8-26-1 0 0,0-1 1 0 0,1 1-1 0 0,0 0 0 0 0,0-1 1 0 0,0 1-1 0 0,0-1 0 0 0,1 1 0 0 0,0 0 1 0 0,0-1-1 0 0,2 6 0 0 0,-2-8-7 0 0,0 0 0 0 0,0 0 0 0 0,0 0 0 0 0,0 1-1 0 0,0-2 1 0 0,1 1 0 0 0,-1 0 0 0 0,1 0 0 0 0,-1 0-1 0 0,1-1 1 0 0,0 1 0 0 0,0-1 0 0 0,0 1 0 0 0,-1-1-1 0 0,2 0 1 0 0,-1 1 0 0 0,0-1 0 0 0,0 0 0 0 0,0-1 0 0 0,0 1-1 0 0,4 1 1 0 0,6 0 73 0 0,0-1 0 0 0,0 0 0 0 0,1 0 0 0 0,-1-2 0 0 0,0 1 0 0 0,0-1 0 0 0,1-1 0 0 0,19-5 0 0 0,-6-1 104 0 0,0-1-1 0 0,45-22 1 0 0,-69 30-187 0 0,17-7 266 0 0,0-2 0 0 0,-1-1 1 0 0,0 0-1 0 0,32-27 1 0 0,-46 33-279 0 0,0 0-1 0 0,-1 0 1 0 0,1 0 0 0 0,-1 0 0 0 0,0 0-1 0 0,-1-1 1 0 0,1 1 0 0 0,-1-1 0 0 0,0 0-1 0 0,0 0 1 0 0,-1 0 0 0 0,0 0 0 0 0,0 0-1 0 0,0 0 1 0 0,-1-8 0 0 0,0-10-296 0 0,-2 0-1 0 0,-6-36 1 0 0,7 51 161 0 0,-1-2-109 0 0,-1-1 1 0 0,-5-14-1 0 0,7 22 192 0 0,0 1 0 0 0,0 0-1 0 0,-1-1 1 0 0,0 1 0 0 0,1 0-1 0 0,-1 0 1 0 0,0 0 0 0 0,0 1 0 0 0,-1-1-1 0 0,1 0 1 0 0,-6-4 0 0 0,6 6 30 0 0,-1 0 0 0 0,1 0-1 0 0,0 0 1 0 0,-1 1 0 0 0,1-1 0 0 0,-1 1 0 0 0,1-1 0 0 0,-1 1 0 0 0,1 0-1 0 0,-1 0 1 0 0,1 0 0 0 0,-1 0 0 0 0,1 1 0 0 0,-4 0 0 0 0,-2 0-26 0 0,0 1-1 0 0,0 1 1 0 0,-7 3 0 0 0,-49 25-553 0 0,57-27 229 0 0,0 0 0 0 0,0 1 0 0 0,0 0 0 0 0,1 0 0 0 0,0 1 0 0 0,-7 8 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11575 0 0,'0'0'9252'0'0,"0"2"-8869"0"0,-2 11-52 0 0,-2 1 1 0 0,-5 15-1 0 0,1-4-101 0 0,5-18-214 0 0,0 0 0 0 0,0 0 1 0 0,0-1-1 0 0,-1 1 0 0 0,0-1 1 0 0,0 0-1 0 0,-9 9 0 0 0,2-2-220 0 0,-2-1-1 0 0,-15 12 0 0 0,24-21-358 0 0,1-1 1 0 0,-1 0-1 0 0,0 0 0 0 0,0-1 1 0 0,-4 3-1 0 0,6-4-569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13 14655 0 0,'-4'-5'1328'0'0,"3"4"-1316"0"0,1 0 0 0 0,-1 1 0 0 0,0-1 0 0 0,1 1 0 0 0,-1-1 0 0 0,0 1 0 0 0,0-1 0 0 0,1 1 0 0 0,-1-1 0 0 0,0 1 0 0 0,0 0 0 0 0,0-1 0 0 0,1 1 0 0 0,-1 0 0 0 0,0 0 0 0 0,0 0 0 0 0,0 0 0 0 0,0 0 0 0 0,0 0 0 0 0,1 0 0 0 0,-1 0 0 0 0,0 0 0 0 0,0 0 0 0 0,0 0 0 0 0,0 0 0 0 0,0 1 0 0 0,1-1 0 0 0,-1 0-1 0 0,0 1 1 0 0,0-1 0 0 0,0 1 0 0 0,1-1 0 0 0,-1 1 0 0 0,0-1 0 0 0,1 1 0 0 0,-2 0 0 0 0,0 1 103 0 0,-5 3 40 0 0,1 0 0 0 0,0 0 0 0 0,0 1-1 0 0,1 0 1 0 0,-1 0 0 0 0,1 0 0 0 0,1 1 0 0 0,-1 0 0 0 0,-6 14 0 0 0,-2 7 303 0 0,-11 38 0 0 0,18-50-281 0 0,-63 217 832 0 0,12-34-811 0 0,37-141-206 0 0,-38 78 0 0 0,2-16-3476 0 0,47-100 1961 0 0,1-4-221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 12439 0 0,'0'0'3027'0'0,"-7"5"853"0"0,2-1-3581 0 0,1 0 1 0 0,0 0-1 0 0,1 1 1 0 0,-1-1-1 0 0,1 1 0 0 0,0 0 1 0 0,0 0-1 0 0,-4 11 1 0 0,-1 3-499 0 0,-5 24 0 0 0,7-19 449 0 0,2-12-227 0 0,1 1 0 0 0,0 0 0 0 0,-1 18 0 0 0,4-24-19 0 0,0 0 0 0 0,0-1 1 0 0,1 1-1 0 0,0 0 0 0 0,0 0 0 0 0,0-1 1 0 0,1 1-1 0 0,3 7 0 0 0,-4-13-2 0 0,-1 1 0 0 0,1-1 1 0 0,0 0-1 0 0,0 1 0 0 0,0-1 0 0 0,0 0 0 0 0,0 0 0 0 0,0 1 0 0 0,0-1 0 0 0,1 0 1 0 0,-1 0-1 0 0,0 0 0 0 0,1-1 0 0 0,-1 1 0 0 0,0 0 0 0 0,1 0 0 0 0,-1-1 1 0 0,1 1-1 0 0,-1-1 0 0 0,1 1 0 0 0,-1-1 0 0 0,1 0 0 0 0,0 1 0 0 0,2-1 0 0 0,1-1 31 0 0,-1 1-1 0 0,1-1 0 0 0,-1 0 1 0 0,0 0-1 0 0,1-1 0 0 0,-1 1 0 0 0,0-1 1 0 0,0 0-1 0 0,0 0 0 0 0,0 0 1 0 0,0-1-1 0 0,0 0 0 0 0,-1 1 0 0 0,6-7 1 0 0,4-4 199 0 0,0-1 1 0 0,12-16 0 0 0,-22 26-184 0 0,7-11 109 0 0,-1-1 0 0 0,0 0 0 0 0,-1-1 0 0 0,11-30 0 0 0,-13 28-1293 0 0,2 1 1 0 0,0 0 0 0 0,21-32 0 0 0,-20 38-700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54 474 14743 0 0,'0'0'1136'0'0,"-1"1"-746"0"0,-18 8 494 0 0,-3-6 3700 0 0,21-3-4561 0 0,1 0 1 0 0,-1 0 0 0 0,1 0 0 0 0,-1 0 0 0 0,1-1 0 0 0,-1 1 0 0 0,1 0 0 0 0,-1 0 0 0 0,1-1 0 0 0,-1 1-1 0 0,1 0 1 0 0,0-1 0 0 0,-1 1 0 0 0,1 0 0 0 0,-1-1 0 0 0,1 1 0 0 0,0-1 0 0 0,-1 1 0 0 0,1-1 0 0 0,0 1-1 0 0,0-1 1 0 0,-1 1 0 0 0,1-1 0 0 0,0 1 0 0 0,0-1 0 0 0,0 1 0 0 0,0-2 0 0 0,-2-13 397 0 0,4 5-330 0 0,0 0 0 0 0,0 1 0 0 0,1-1 0 0 0,1 1 0 0 0,-1 0 0 0 0,1 0-1 0 0,10-15 1 0 0,44-58 681 0 0,-40 59-707 0 0,1-2-204 0 0,2 0 0 0 0,1 2 0 0 0,2 0 1 0 0,0 1-1 0 0,0 2 0 0 0,2 0 0 0 0,1 2 0 0 0,0 1 0 0 0,1 1 0 0 0,53-21 0 0 0,-64 31-913 0 0,22-5 0 0 0,-25 8-828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42 5983 0 0,'0'0'464'0'0,"-2"9"-288"0"0,2-6 413 0 0,-1 1 0 0 0,1 0-1 0 0,0 0 1 0 0,0-1 0 0 0,0 1-1 0 0,0 0 1 0 0,1-1 0 0 0,0 1-1 0 0,-1 0 1 0 0,1-1 0 0 0,3 6-1 0 0,-4-7-330 0 0,1-1-1 0 0,0 1 1 0 0,0-1-1 0 0,0 1 0 0 0,0-1 1 0 0,0 0-1 0 0,0 1 1 0 0,1-1-1 0 0,-1 0 1 0 0,0 0-1 0 0,1 0 0 0 0,-1 0 1 0 0,1 0-1 0 0,-1 0 1 0 0,1 0-1 0 0,-1-1 1 0 0,1 1-1 0 0,0 0 0 0 0,-1-1 1 0 0,1 1-1 0 0,0-1 1 0 0,-1 0-1 0 0,1 0 0 0 0,0 1 1 0 0,0-1-1 0 0,-1 0 1 0 0,3-1-1 0 0,3 0-170 0 0,-1 0 0 0 0,0 0 0 0 0,1-1 0 0 0,-1 0 0 0 0,0 0 0 0 0,0-1 0 0 0,0 0 1 0 0,-1 0-1 0 0,7-4 0 0 0,46-36 52 0 0,-57 41-128 0 0,4-1-35 0 0,0-2-1 0 0,0 1 0 0 0,-1 0 0 0 0,1-1 1 0 0,-1 0-1 0 0,6-10 0 0 0,-10 15 10 0 0,1-1-1 0 0,-1 1 1 0 0,0 0 0 0 0,0-1-1 0 0,0 1 1 0 0,0 0 0 0 0,0-1-1 0 0,0 1 1 0 0,0 0 0 0 0,0-1-1 0 0,0 1 1 0 0,0 0 0 0 0,0-1-1 0 0,0 1 1 0 0,0 0 0 0 0,0-1-1 0 0,0 1 1 0 0,0 0 0 0 0,-1 0-1 0 0,1-1 1 0 0,0 1 0 0 0,0 0-1 0 0,0-1 1 0 0,0 1 0 0 0,-1 0-1 0 0,1 0 1 0 0,0-1 0 0 0,0 1-1 0 0,0 0 1 0 0,-1 0-1 0 0,1-1 1 0 0,0 1 0 0 0,0 0-1 0 0,-1 0 1 0 0,1 0 0 0 0,0 0-1 0 0,-1 0 1 0 0,1-1 0 0 0,0 1-1 0 0,-1 0 1 0 0,1 0 0 0 0,0 0-1 0 0,-1 0 1 0 0,1 0 0 0 0,0 0-1 0 0,-1 0 1 0 0,1 0 0 0 0,0 0-1 0 0,-1 0 1 0 0,1 0 0 0 0,0 0-1 0 0,0 0 1 0 0,-1 1 0 0 0,-19 0-218 0 0,12 2 193 0 0,-1-1 1 0 0,1 2-1 0 0,0-1 1 0 0,0 1-1 0 0,0 1 0 0 0,0-1 1 0 0,1 1-1 0 0,-9 7 1 0 0,-7 8 123 0 0,-21 24 1 0 0,43-43-79 0 0,-63 70 190 0 0,58-63-170 0 0,1-1-1 0 0,0 0 1 0 0,1 1-1 0 0,-1 0 1 0 0,1 0-1 0 0,1 0 1 0 0,0 1 0 0 0,-4 13-1 0 0,7-18-9 0 0,-1-1 0 0 0,1 1 0 0 0,0 0 0 0 0,0-1 0 0 0,1 1 0 0 0,-1-1 0 0 0,1 1-1 0 0,0 0 1 0 0,0-1 0 0 0,0 1 0 0 0,0-1 0 0 0,0 1 0 0 0,1-1 0 0 0,0 0 0 0 0,0 0 0 0 0,0 0 0 0 0,0 0-1 0 0,0 0 1 0 0,0 0 0 0 0,1 0 0 0 0,-1-1 0 0 0,1 1 0 0 0,0-1 0 0 0,0 0 0 0 0,0 1 0 0 0,3 0 0 0 0,0 1-271 0 0,1 0 0 0 0,-1-1 1 0 0,1 0-1 0 0,0-1 1 0 0,0 1-1 0 0,0-1 1 0 0,0-1-1 0 0,0 1 1 0 0,0-1-1 0 0,1 0 0 0 0,-1-1 1 0 0,9 0-1 0 0,1-2-1161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0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24 4607 0 0,'4'-5'475'0'0,"-3"4"120"0"0,0 0-1 0 0,0 0 1 0 0,0 0-1 0 0,0 0 1 0 0,0 0-1 0 0,-1 0 1 0 0,1 0 0 0 0,0 0-1 0 0,-1 0 1 0 0,1-1-1 0 0,-3-4 3582 0 0,2 6-3997 0 0,-1 0 0 0 0,1-1 0 0 0,0 1 1 0 0,0 0-1 0 0,0 0 0 0 0,-1 0 0 0 0,1 0 0 0 0,-2 1 1611 0 0,2-1-1610 0 0,-14 5 4033 0 0,3 1-5388 0 0,-12 13 1293 0 0,0 2-1 0 0,1 0 1 0 0,-38 49-1 0 0,51-59-99 0 0,5-7-70 0 0,1 1 1 0 0,-1 0-1 0 0,1 0 0 0 0,0 0 0 0 0,-4 8 0 0 0,7-12 25 0 0,0 0-1 0 0,0-1 0 0 0,0 1 0 0 0,0 0 1 0 0,0 0-1 0 0,0-1 0 0 0,0 1 0 0 0,0 0 0 0 0,0 0 1 0 0,0 0-1 0 0,1-1 0 0 0,-1 1 0 0 0,0 0 0 0 0,1 0 1 0 0,-1-1-1 0 0,0 1 0 0 0,1 0 0 0 0,-1-1 0 0 0,1 1 1 0 0,-1-1-1 0 0,1 1 0 0 0,-1 0 0 0 0,1-1 0 0 0,-1 1 1 0 0,1-1-1 0 0,0 1 0 0 0,0 0 0 0 0,19 9-347 0 0,-2-4 53 0 0,-5-2 212 0 0,0 0 1 0 0,-1 1-1 0 0,0 0 1 0 0,0 1-1 0 0,-1 0 1 0 0,1 1-1 0 0,-1 0 1 0 0,12 11-1 0 0,-16-11 352 0 0,1 1-1 0 0,-1 0 0 0 0,-1 1 1 0 0,1-1-1 0 0,-2 1 1 0 0,8 13-1 0 0,-12-19-127 0 0,1 0-1 0 0,-1 0 0 0 0,1 0 1 0 0,-1 1-1 0 0,0-1 1 0 0,-1 0-1 0 0,1 0 0 0 0,0 0 1 0 0,-1 1-1 0 0,0-1 1 0 0,0 0-1 0 0,0 1 1 0 0,0-1-1 0 0,0 0 0 0 0,-1 1 1 0 0,1-1-1 0 0,-1 0 1 0 0,0 0-1 0 0,0 0 0 0 0,0 1 1 0 0,0-1-1 0 0,-1 0 1 0 0,1 0-1 0 0,-4 4 0 0 0,2-4-91 0 0,-1 0 0 0 0,1 0-1 0 0,0 0 1 0 0,-1-1 0 0 0,1 1-1 0 0,-1-1 1 0 0,0 0-1 0 0,1 0 1 0 0,-1-1 0 0 0,0 1-1 0 0,0-1 1 0 0,0 0 0 0 0,-1 0-1 0 0,-5 1 1 0 0,-5 0 53 0 0,0-1 1 0 0,-25-2-1 0 0,11-1-1726 0 0,1-5-3662 0 0,11-1-2451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67 9671 0 0,'-6'-9'875'0'0,"4"5"-719"0"0,1 3 46 0 0,1 1 0 0 0,0-1 0 0 0,-1 0 0 0 0,1 0 0 0 0,0 0 1 0 0,-1 0-1 0 0,1 1 0 0 0,-1-1 0 0 0,0 0 0 0 0,1 0 0 0 0,-1 1 0 0 0,1-1 0 0 0,-1 0 0 0 0,0 1 0 0 0,0-1 1 0 0,1 1-1 0 0,-1-1 0 0 0,0 1 0 0 0,0-1 0 0 0,0 1 0 0 0,0 0 0 0 0,0-1 0 0 0,1 1 0 0 0,-1 0 0 0 0,0 0 0 0 0,0-1 1 0 0,-2 1-1 0 0,0 0 279 0 0,-1-1 1 0 0,0 1-1 0 0,0 0 1 0 0,-7 1 0 0 0,4 0-400 0 0,0 0 1 0 0,1 1 0 0 0,-1 0 0 0 0,0 0 0 0 0,1 1 0 0 0,-1-1 0 0 0,1 1 0 0 0,0 1 0 0 0,0-1 0 0 0,0 1 0 0 0,0 0 0 0 0,0 1 0 0 0,1-1 0 0 0,-8 10 0 0 0,2-2 27 0 0,0 0 1 0 0,1 1 0 0 0,-13 22 0 0 0,19-28-91 0 0,1 0 1 0 0,-1 0-1 0 0,1 0 1 0 0,1 1-1 0 0,-1-1 1 0 0,1 1-1 0 0,1-1 1 0 0,-1 1-1 0 0,0 12 1 0 0,2-17-6 0 0,0-1 1 0 0,0 1 0 0 0,1-1 0 0 0,-1 1 0 0 0,0-1 0 0 0,1 1 0 0 0,0-1 0 0 0,-1 1 0 0 0,1-1 0 0 0,0 0 0 0 0,0 0 0 0 0,0 1-1 0 0,1-1 1 0 0,-1 0 0 0 0,0 0 0 0 0,1 0 0 0 0,-1 0 0 0 0,5 3 0 0 0,-4-3 25 0 0,2 0 0 0 0,-1 0 0 0 0,0 0 0 0 0,0-1 0 0 0,1 1 0 0 0,-1-1 0 0 0,0 0 0 0 0,1 0 1 0 0,-1 0-1 0 0,1 0 0 0 0,6 0 0 0 0,2-1 59 0 0,1 0 0 0 0,0-1 0 0 0,0 0-1 0 0,0-1 1 0 0,-1-1 0 0 0,16-4 0 0 0,-22 5-88 0 0,1-1 0 0 0,0 1-1 0 0,-1-1 1 0 0,0-1 0 0 0,0 1-1 0 0,0-1 1 0 0,0 0 0 0 0,0-1-1 0 0,-1 1 1 0 0,0-1 0 0 0,6-7-1 0 0,-9 10-10 0 0,0 0-1 0 0,0-1 0 0 0,0 1 0 0 0,-1-1 1 0 0,1 0-1 0 0,-1 0 0 0 0,0 1 0 0 0,0-1 1 0 0,0 0-1 0 0,0 0 0 0 0,0 0 1 0 0,-1 0-1 0 0,1 0 0 0 0,-1 0 0 0 0,0-1 1 0 0,0 1-1 0 0,0 0 0 0 0,0 0 0 0 0,-1 0 1 0 0,1 0-1 0 0,-1 0 0 0 0,0 0 1 0 0,0 0-1 0 0,0 0 0 0 0,0 0 0 0 0,0 1 1 0 0,-1-1-1 0 0,-1-3 0 0 0,-1 0-41 0 0,-1-1 1 0 0,0 1-1 0 0,0 1 0 0 0,0-1 1 0 0,-1 1-1 0 0,1 0 0 0 0,-11-7 1 0 0,-3 0-277 0 0,-25-11 0 0 0,-2-2-492 0 0,46 25 791 0 0,-1 0 0 0 0,1-1 0 0 0,0 1 0 0 0,0 0 0 0 0,-1 0 0 0 0,1 0 0 0 0,0-1 0 0 0,0 1 0 0 0,-1 0 0 0 0,1 0 0 0 0,0-1 0 0 0,0 1 0 0 0,0 0 0 0 0,0 0 0 0 0,-1-1 0 0 0,1 1 0 0 0,0 0 0 0 0,0-1 0 0 0,0 1 0 0 0,0 0 0 0 0,0-1 0 0 0,0 1 0 0 0,0 0-1 0 0,0 0 1 0 0,0-1 0 0 0,0 1 0 0 0,0 0 0 0 0,0-1 0 0 0,0 1 0 0 0,0 0 0 0 0,0-1 0 0 0,0 1 0 0 0,0 0 0 0 0,1-1 0 0 0,-1 1 0 0 0,0 0 0 0 0,0 0 0 0 0,0-1 0 0 0,0 1 0 0 0,1 0 0 0 0,-1 0 0 0 0,0-1 0 0 0,1 1 0 0 0,9-10-421 0 0,25-7-1661 0 0,-10 6 192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260 835 11975 0 0,'0'0'1432'0'0,"7"-5"863"0"0,2-2-1408 0 0,-1 0-1 0 0,0 0 1 0 0,-1-1 0 0 0,0 0-1 0 0,0-1 1 0 0,10-15-1 0 0,4-5-64 0 0,26-33-697 0 0,-2-1 0 0 0,-4-3 0 0 0,-2-1 0 0 0,-4-2 0 0 0,-2-2 0 0 0,37-118-1 0 0,-68 184-186 0 0,14-60-792 0 0,-14 58 673 0 0,-1 0 0 0 0,0 0 0 0 0,-1 0 0 0 0,0 0 0 0 0,0 0-1 0 0,0 0 1 0 0,-2-7 0 0 0,2 13 157 0 0,0 1 0 0 0,0-1-1 0 0,0 1 1 0 0,-1-1 0 0 0,1 1-1 0 0,0-1 1 0 0,0 1 0 0 0,0-1 0 0 0,-1 1-1 0 0,1 0 1 0 0,0-1 0 0 0,0 1-1 0 0,-1-1 1 0 0,1 1 0 0 0,0 0-1 0 0,-1-1 1 0 0,1 1 0 0 0,0 0 0 0 0,-1-1-1 0 0,1 1 1 0 0,-1 0 0 0 0,1-1-1 0 0,-1 1 1 0 0,1 0 0 0 0,-1 0 0 0 0,0-1-1 0 0,0 1 5 0 0,0 0 0 0 0,0 0 0 0 0,0 0 0 0 0,1 1-1 0 0,-1-1 1 0 0,0 0 0 0 0,0 0 0 0 0,0 0 0 0 0,0 1-1 0 0,0-1 1 0 0,0 1 0 0 0,0-1 0 0 0,0 1 0 0 0,-4 2-32 0 0,0 1 1 0 0,1-1 0 0 0,-7 8-1 0 0,-2 4 21 0 0,0 1-1 0 0,-20 32 1 0 0,-15 39-3 0 0,46-83 34 0 0,-30 59 36 0 0,-30 93 0 0 0,-10 72 99 0 0,-7 17-54 0 0,45-148-90 0 0,-41 107 45 0 0,-16-8 52 0 0,81-176-392 0 0,-25 39 72 0 0,30-51-1362 0 0,-1 0 0 0 0,-10 10-1 0 0,9-11-4065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11519 0 0,'0'0'528'0'0,"-1"-1"-16"0"0,-1-3 2579 0 0,4 4-2475 0 0,11 5 26 0 0,1-1-1 0 0,0 0 1 0 0,0-1 0 0 0,0 0-1 0 0,0-2 1 0 0,0 1-1 0 0,1-2 1 0 0,-1 0 0 0 0,20-2-1 0 0,17-6-202 0 0,63-16 0 0 0,-92 19-319 0 0,39-9-178 0 0,53-14-274 0 0,-39 7-3148 0 0,-50 13-3787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6 4143 0 0,'0'0'319'0'0,"18"-3"922"0"0,-3 1 8367 0 0,-16 2-9226 0 0,-19 8-94 0 0,0 1 0 0 0,0 1 0 0 0,2 0-1 0 0,-1 1 1 0 0,1 2 0 0 0,-20 16 0 0 0,-91 95 203 0 0,121-116-491 0 0,-14 13 0 0 0,1 1 0 0 0,2 2 0 0 0,0-1 0 0 0,-22 40 0 0 0,39-60 0 0 0,1 0 0 0 0,-1 1 1 0 0,1-1-1 0 0,0 0 0 0 0,0 1 0 0 0,0-1 0 0 0,0 1 0 0 0,1-1 0 0 0,-1 1 0 0 0,1-1 0 0 0,0 7 0 0 0,1-9 2 0 0,-1 0 0 0 0,0 1 0 0 0,1-1 0 0 0,-1 0 0 0 0,0 0 0 0 0,1 0 0 0 0,0 0 0 0 0,-1 0 0 0 0,1 0 0 0 0,0 0 0 0 0,-1 0-1 0 0,1 0 1 0 0,0 0 0 0 0,0 0 0 0 0,0-1 0 0 0,0 1 0 0 0,0 0 0 0 0,0 0 0 0 0,0-1 0 0 0,0 1 0 0 0,0-1 0 0 0,0 1-1 0 0,0-1 1 0 0,0 1 0 0 0,0-1 0 0 0,1 0 0 0 0,-1 1 0 0 0,0-1 0 0 0,0 0 0 0 0,0 0 0 0 0,1 0 0 0 0,-1 0 0 0 0,0 0-1 0 0,0 0 1 0 0,0 0 0 0 0,2-1 0 0 0,11-1 33 0 0,0-1 1 0 0,0 0-1 0 0,-1-1 0 0 0,18-8 0 0 0,20-5 75 0 0,152-29-2482 0 0,-173 39 1058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4607 0 0,'0'0'17727'0'0,"-4"8"-16854"0"0,0-1-427 0 0,0 0-1 0 0,-1 0 1 0 0,-8 9 0 0 0,-6 8 78 0 0,19-24-494 0 0,16-7-172 0 0,-10 4 120 0 0,-1 0 1 0 0,0-1 0 0 0,0 0-1 0 0,0-1 1 0 0,8-7 0 0 0,-12 11 458 0 0,-3 2-333 0 0,-3 3-67 0 0,1-1-32 0 0,1 0 0 0 0,-1 0 0 0 0,1 0 0 0 0,0 0 0 0 0,-4 6 0 0 0,6-8-749 0 0,3-2-247 0 0,4-1-37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 6447 0 0,'0'0'28'0'0,"0"0"-1"0"0,0 0 1 0 0,1 0-1 0 0,-1-1 0 0 0,0 1 1 0 0,0 0-1 0 0,0 0 1 0 0,0-1-1 0 0,0 1 1 0 0,0 0-1 0 0,0 0 0 0 0,0 0 1 0 0,0-1-1 0 0,0 1 1 0 0,0 0-1 0 0,0 0 0 0 0,0-1 1 0 0,0 1-1 0 0,0 0 1 0 0,0 0-1 0 0,0 0 0 0 0,0-1 1 0 0,0 1-1 0 0,-1 0 1 0 0,0 0 79 0 0,-1 0-1 0 0,0 0 1 0 0,0 0 0 0 0,0 0 0 0 0,0 0 0 0 0,1 1 0 0 0,-1-1 0 0 0,0 1-1 0 0,0 0 1 0 0,1-1 0 0 0,-1 1 0 0 0,0 0 0 0 0,-1 1 0 0 0,-24 17 3368 0 0,20-13-2601 0 0,-12 8 694 0 0,-4 1-1136 0 0,1 2 0 0 0,1 1 0 0 0,-27 28 0 0 0,21-16-134 0 0,-30 38 268 0 0,51-60-496 0 0,1 0-1 0 0,0 0 0 0 0,0 1 0 0 0,1 0 1 0 0,0 0-1 0 0,-5 16 0 0 0,8-23-57 0 0,1 0 0 0 0,0-1-1 0 0,-1 1 1 0 0,1 0 0 0 0,0-1 0 0 0,0 1-1 0 0,0 0 1 0 0,0 0 0 0 0,0-1-1 0 0,0 1 1 0 0,0 0 0 0 0,1-1 0 0 0,-1 1-1 0 0,0 0 1 0 0,1-1 0 0 0,0 1-1 0 0,-1 0 1 0 0,1-1 0 0 0,0 1 0 0 0,0-1-1 0 0,1 2 1 0 0,-1-2-4 0 0,1 1-1 0 0,-1-1 1 0 0,1 0 0 0 0,-1-1-1 0 0,1 1 1 0 0,0 0 0 0 0,-1 0-1 0 0,1-1 1 0 0,0 1 0 0 0,-1-1-1 0 0,1 1 1 0 0,0-1 0 0 0,-1 0-1 0 0,1 0 1 0 0,0 0 0 0 0,0 0 0 0 0,-1 0-1 0 0,1 0 1 0 0,0 0 0 0 0,0-1-1 0 0,1 1 1 0 0,6-3 36 0 0,0 1 0 0 0,0-1 0 0 0,0-1 0 0 0,-1 1 0 0 0,17-10 0 0 0,38-31 162 0 0,-43 30-159 0 0,6-5 38 0 0,28-25-1 0 0,-47 37-81 0 0,0 0-1 0 0,-1 0 1 0 0,0 0-1 0 0,0-1 1 0 0,0 0-1 0 0,-1 0 1 0 0,0-1 0 0 0,5-12-1 0 0,-10 20-17 0 0,1-1-1 0 0,-1 1 1 0 0,0-1-1 0 0,1 1 0 0 0,-1-1 1 0 0,0 1-1 0 0,0-1 1 0 0,0 1-1 0 0,0-1 1 0 0,0 1-1 0 0,0-1 1 0 0,-1 1-1 0 0,1-1 1 0 0,0 1-1 0 0,-1 0 0 0 0,1-1 1 0 0,-1 1-1 0 0,0 0 1 0 0,1-1-1 0 0,-1 1 1 0 0,0 0-1 0 0,0-1 1 0 0,0 1-1 0 0,0 0 1 0 0,0 0-1 0 0,0 0 0 0 0,0 0 1 0 0,0 0-1 0 0,0 0 1 0 0,0 0-1 0 0,-2 0 1 0 0,-1-1-213 0 0,1 0-1 0 0,-1 0 1 0 0,0 0 0 0 0,1 1 0 0 0,-1-1 0 0 0,0 1 0 0 0,0 0 0 0 0,0 1 0 0 0,0-1 0 0 0,-5 0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70 277 5983 0 0,'-2'1'274'0'0,"-10"8"144"0"0,-22 12 0 0 0,13-10 5775 0 0,22-19-4953 0 0,1 3-1061 0 0,0 0 1 0 0,0 0-1 0 0,1 0 1 0 0,0 0-1 0 0,0 1 1 0 0,0-1-1 0 0,5-5 1 0 0,2-3 81 0 0,15-18 372 0 0,54-53-1 0 0,38-19 301 0 0,-111 98-866 0 0,0 0 1 0 0,0 0 0 0 0,1 1-1 0 0,0 0 1 0 0,12-5 0 0 0,-17 8-53 0 0,-1 1 1 0 0,0-1 0 0 0,1 1-1 0 0,-1-1 1 0 0,0 1 0 0 0,1 0-1 0 0,-1-1 1 0 0,1 1-1 0 0,-1 0 1 0 0,1 0 0 0 0,-1 0-1 0 0,0 0 1 0 0,1 0 0 0 0,-1 1-1 0 0,1-1 1 0 0,-1 0 0 0 0,1 1-1 0 0,-1-1 1 0 0,0 1-1 0 0,1-1 1 0 0,-1 1 0 0 0,0-1-1 0 0,0 1 1 0 0,1 0 0 0 0,-1 0-1 0 0,0 0 1 0 0,0 0 0 0 0,0 0-1 0 0,0 0 1 0 0,0 0-1 0 0,0 0 1 0 0,0 0 0 0 0,0 0-1 0 0,-1 1 1 0 0,1-1 0 0 0,0 0-1 0 0,-1 0 1 0 0,1 3 0 0 0,1 2 5 0 0,0 0 0 0 0,-1 1 1 0 0,0 0-1 0 0,0-1 0 0 0,0 1 1 0 0,-1 0-1 0 0,0-1 0 0 0,-1 1 1 0 0,-1 10-1 0 0,-1 1 45 0 0,-1-1-1 0 0,-9 23 1 0 0,7-25-90 0 0,-13 22 0 0 0,12-24-32 0 0,1-1-1 0 0,-6 16 1 0 0,11-23-313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9215 0 0,'0'0'422'0'0,"-9"2"132"0"0,4 0-381 0 0,0 1-1 0 0,0 0 0 0 0,0 0 0 0 0,1 0 0 0 0,-1 1 1 0 0,-7 7-1 0 0,-12 8 2390 0 0,-26 12-43 0 0,-50 35-984 0 0,86-54-1469 0 0,14-11-66 0 0,0-1-1 0 0,0 0 0 0 0,-1 0 1 0 0,1 1-1 0 0,0-1 0 0 0,0 0 1 0 0,-1 1-1 0 0,1-1 1 0 0,0 0-1 0 0,0 1 0 0 0,0-1 1 0 0,0 0-1 0 0,-1 1 0 0 0,1-1 1 0 0,0 1-1 0 0,0-1 1 0 0,0 0-1 0 0,0 1 0 0 0,0-1 1 0 0,0 0-1 0 0,0 1 0 0 0,0-1 1 0 0,0 1-1 0 0,0-1 1 0 0,0 0-1 0 0,0 1 0 0 0,0-1 1 0 0,1 0-1 0 0,-1 1 0 0 0,0-1 1 0 0,0 0-1 0 0,0 1 1 0 0,0-1-1 0 0,1 0 0 0 0,-1 1 1 0 0,9 7-60 0 0,-8-8 44 0 0,8 6-33 0 0,0-1 0 0 0,19 8 0 0 0,-21-10 28 0 0,0 0-1 0 0,0 0 1 0 0,0 0 0 0 0,-1 1-1 0 0,0 0 1 0 0,1 1 0 0 0,8 8-1 0 0,-4-1 9 0 0,-1 0 0 0 0,0 1-1 0 0,0 0 1 0 0,9 19 0 0 0,-18-31 45 0 0,-1 1 0 0 0,1-1 0 0 0,-1 1 0 0 0,0 0 0 0 0,1-1 0 0 0,-1 1 0 0 0,0-1 0 0 0,0 1 0 0 0,0 0 0 0 0,0-1 0 0 0,0 1 0 0 0,0 0 0 0 0,0-1 1 0 0,-1 1-1 0 0,1 0 0 0 0,-1-1 0 0 0,1 1 0 0 0,-1-1 0 0 0,0 1 0 0 0,1-1 0 0 0,-1 1 0 0 0,0-1 0 0 0,0 1 0 0 0,0-1 0 0 0,0 0 0 0 0,0 0 0 0 0,0 1 1 0 0,-1-1-1 0 0,-1 1 0 0 0,-4 4 196 0 0,-1 0 1 0 0,0-1-1 0 0,-15 9 1 0 0,20-13-192 0 0,-23 12-72 0 0,0-1-1 0 0,-36 10 1 0 0,-16 0-3503 0 0,65-19 2135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6911 0 0,'0'0'6583'0'0,"1"1"-5879"0"0,0 6-171 0 0,0 1-1 0 0,0-1 1 0 0,-1 0-1 0 0,1 0 1 0 0,-1 0 0 0 0,-1 0-1 0 0,0 0 1 0 0,-1 8 0 0 0,-17 60 1295 0 0,11-48-1545 0 0,-10 47-35 0 0,11-42-6461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0,'0'0'200'0'0,"9"5"-200"0"0,11 3 0 0 0,-3 1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349 456 12439 0 0,'5'-8'1291'0'0,"-5"7"-1212"0"0,1 1 1 0 0,-1-1-1 0 0,0 0 1 0 0,1 0-1 0 0,-1 0 1 0 0,0 1-1 0 0,0-1 1 0 0,1 0-1 0 0,-1 0 1 0 0,0 0-1 0 0,0 0 1 0 0,0 0-1 0 0,0-1 1 0 0,0 2 33 0 0,0 0 0 0 0,0-1 0 0 0,0 1 1 0 0,-1 0-1 0 0,1 0 0 0 0,0 0 0 0 0,0-1 0 0 0,0 1 0 0 0,0 0 1 0 0,-1 0-1 0 0,1 0 0 0 0,0 0 0 0 0,0 0 0 0 0,0 0 0 0 0,0-1 1 0 0,-1 1-1 0 0,1 0 0 0 0,0 0 0 0 0,0 0 0 0 0,-1 0 1 0 0,1 0-1 0 0,0 0 0 0 0,0 0 0 0 0,0 0 0 0 0,-1 0 0 0 0,1 0 1 0 0,0 0-1 0 0,0 0 0 0 0,-1 0 0 0 0,1 0 0 0 0,0 0 0 0 0,0 0 1 0 0,-15 5 3262 0 0,5 0-4388 0 0,-16 12 1018 0 0,1 1 1 0 0,1 1-1 0 0,0 1 0 0 0,2 2 1 0 0,0 0-1 0 0,2 1 0 0 0,0 1 1 0 0,-24 38-1 0 0,44-61-23 0 0,-1-1 1 0 0,1 0-1 0 0,0 1 0 0 0,0-1 0 0 0,-1 1 1 0 0,1-1-1 0 0,0 1 0 0 0,0-1 0 0 0,0 1 0 0 0,-1-1 1 0 0,1 0-1 0 0,0 1 0 0 0,0-1 0 0 0,0 1 1 0 0,0-1-1 0 0,0 1 0 0 0,0-1 0 0 0,0 1 0 0 0,0-1 1 0 0,0 1-1 0 0,0-1 0 0 0,0 1 0 0 0,0-1 1 0 0,1 1-1 0 0,-1-1 0 0 0,0 1 0 0 0,0-1 0 0 0,0 1 1 0 0,1-1-1 0 0,-1 0 0 0 0,0 1 0 0 0,1-1 1 0 0,-1 1-1 0 0,0-1 0 0 0,1 0 0 0 0,-1 1 1 0 0,0-1-1 0 0,1 0 0 0 0,-1 1 0 0 0,0-1 0 0 0,1 0 1 0 0,-1 0-1 0 0,1 1 0 0 0,-1-1 0 0 0,1 0 1 0 0,-1 0-1 0 0,1 0 0 0 0,5 2-291 0 0,-1-1 1 0 0,1 0 0 0 0,10 1-1 0 0,2 1-81 0 0,-14-2 426 0 0,-1 1-1 0 0,0-1 0 0 0,0 1 0 0 0,-1 0 1 0 0,1 0-1 0 0,0 0 0 0 0,0 0 1 0 0,-1 0-1 0 0,0 1 0 0 0,1-1 1 0 0,-1 1-1 0 0,0-1 0 0 0,0 1 1 0 0,0 0-1 0 0,-1 0 0 0 0,1 0 1 0 0,-1 0-1 0 0,2 5 0 0 0,0 0 77 0 0,-1 0 0 0 0,1 0 0 0 0,-2 0 0 0 0,0 1-1 0 0,0-1 1 0 0,0 11 0 0 0,-1-17-79 0 0,0-1 1 0 0,0 1-1 0 0,-1 0 0 0 0,1-1 0 0 0,-1 1 1 0 0,1 0-1 0 0,-1-1 0 0 0,0 1 0 0 0,1-1 1 0 0,-1 1-1 0 0,0-1 0 0 0,0 1 0 0 0,0-1 1 0 0,0 1-1 0 0,0-1 0 0 0,-1 0 0 0 0,1 0 1 0 0,0 1-1 0 0,-1-1 0 0 0,1 0 0 0 0,0 0 1 0 0,-3 0-1 0 0,-2 3 13 0 0,-1 0-1 0 0,-1-1 1 0 0,-10 3 0 0 0,12-4 10 0 0,-140 41-563 0 0,145-42 66 0 0</inkml:trace>
  <inkml:trace contextRef="#ctx0" brushRef="#br0" timeOffset="1">911 14 16783 0 0,'-1'-14'2851'0'0,"1"16"-2294"0"0,1 8-308 0 0,0 0 0 0 0,-1 0 0 0 0,-1-1-1 0 0,1 1 1 0 0,-2 0 0 0 0,1 0 0 0 0,-5 14-1 0 0,1-2-9 0 0,-24 122-105 0 0,-97 275-1 0 0,74-296-1730 0 0,40-100-720 0 0,-21 30-1 0 0,21-37-3794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5983 0 0,'-15'1'557'0'0,"11"-2"-341"0"0,1 2 1 0 0,-1-1 0 0 0,0 0 0 0 0,1 1-1 0 0,-1-1 1 0 0,1 1 0 0 0,-1 0 0 0 0,1 0-1 0 0,-1 1 1 0 0,-6 8 8774 0 0,19-2-7763 0 0,0-6-943 0 0,1 0 1 0 0,-1-1-1 0 0,0 0 1 0 0,0 0-1 0 0,1-1 1 0 0,10-1-1 0 0,-6 0-71 0 0,43-3 507 0 0,102-21 0 0 0,-139 21-710 0 0,-8 1-103 0 0,38-7-626 0 0,0 2 0 0 0,95-3 0 0 0,-120 12-1686 0 0,-5 1-4274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6:5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16239 0 0,'0'0'6231'0'0,"-1"1"-5871"0"0,-20 13 57 0 0,2 1 1 0 0,-21 19-1 0 0,33-27-464 0 0,0 0-1 0 0,0 1 1 0 0,1 0-1 0 0,0 0 1 0 0,0 0 0 0 0,1 1-1 0 0,0 0 1 0 0,-4 10-1 0 0,8-18 25 0 0,1 0 0 0 0,0 0 1 0 0,0 0-1 0 0,0-1 0 0 0,-1 1 0 0 0,1 0 0 0 0,0 0 0 0 0,0 0 0 0 0,0 0 1 0 0,0-1-1 0 0,1 1 0 0 0,-1 0 0 0 0,0 0 0 0 0,0 0 0 0 0,0-1 1 0 0,1 1-1 0 0,-1 0 0 0 0,0 0 0 0 0,1-1 0 0 0,-1 1 0 0 0,0 0 0 0 0,1 0 1 0 0,-1-1-1 0 0,1 1 0 0 0,-1-1 0 0 0,1 1 0 0 0,0 0 0 0 0,-1-1 0 0 0,1 1 1 0 0,0-1-1 0 0,-1 1 0 0 0,1-1 0 0 0,0 0 0 0 0,1 1 0 0 0,3 2-60 0 0,1-1-1 0 0,-1 0 1 0 0,1 0-1 0 0,6 0 1 0 0,3 2 23 0 0,-14-3 59 0 0,11 3-43 0 0,0 0 0 0 0,0 1 0 0 0,16 10 0 0 0,-24-13 33 0 0,0 1-1 0 0,-1 0 0 0 0,1 0 0 0 0,-1 0 0 0 0,0 1 0 0 0,0-1 0 0 0,0 1 1 0 0,0 0-1 0 0,0 0 0 0 0,-1 0 0 0 0,0 0 0 0 0,4 8 0 0 0,-5-8 18 0 0,1 0-1 0 0,-1 0 1 0 0,0-1-1 0 0,0 1 1 0 0,-1 0 0 0 0,1 0-1 0 0,-1 0 1 0 0,0 0-1 0 0,0 6 1 0 0,0-8 1 0 0,-1 0 0 0 0,1 0 0 0 0,-1 0 0 0 0,1-1 0 0 0,-1 1-1 0 0,0 0 1 0 0,0 0 0 0 0,0 0 0 0 0,0-1 0 0 0,0 1 0 0 0,0 0 0 0 0,0-1 0 0 0,0 1 0 0 0,-1-1 0 0 0,1 0 0 0 0,-1 1 0 0 0,1-1 0 0 0,-1 0 0 0 0,1 0 0 0 0,-4 2-1 0 0,-6 2 232 0 0,0 0 0 0 0,0-1 0 0 0,-1 0 0 0 0,1-1 0 0 0,-1 0-1 0 0,-12 1 1 0 0,-75 3 229 0 0,41-4-477 0 0,48-2-116 0 0,-29 0-238 0 0,37-1-26 0 0,0 0-1 0 0,-1 0 1 0 0,1-1 0 0 0,0 1 0 0 0,0-1 0 0 0,-1 0 0 0 0,1 0 0 0 0,-2-1 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1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0 3679 0 0,'0'0'9447'0'0,"-7"6"-8435"0"0,2 0-789 0 0,0 0 0 0 0,0 1 0 0 0,1 0 0 0 0,0 0 0 0 0,0 0 0 0 0,1 0 0 0 0,-4 11 0 0 0,-5 8-90 0 0,-99 174 135 0 0,20-39-264 0 0,-31 76-105 0 0,16-26-431 0 0,37-68 353 0 0,53-101 538 0 0,12-29-105 0 0,0 0-1 0 0,-1 0 1 0 0,-11 18 0 0 0,11-25-226 0 0,0 0 1 0 0,-1 0 0 0 0,0-1 0 0 0,0 0 0 0 0,0 0 0 0 0,-1 0 0 0 0,0-1 0 0 0,-10 6 0 0 0,15-9 58 0 0,0 0 0 0 0,0 0 0 0 0,0-1 0 0 0,-1 1 0 0 0,1 0 1 0 0,0-1-1 0 0,0 1 0 0 0,0-1 0 0 0,-1 0 0 0 0,1 0 0 0 0,0 0 1 0 0,-1 0-1 0 0,1 0 0 0 0,0 0 0 0 0,-4-1 0 0 0,5 0 368 0 0,-11-10 237 0 0,4 1-691 0 0,1-1 1 0 0,0 0 0 0 0,1 0-1 0 0,0 0 1 0 0,1-1-1 0 0,0 1 1 0 0,0-1 0 0 0,2-1-1 0 0,-1 1 1 0 0,2 0-1 0 0,0-1 1 0 0,0 0 0 0 0,1 1-1 0 0,1-24 1 0 0,0 25-12 0 0,5-81-198 0 0,-3 78 86 0 0,0 1 0 0 0,1 0 1 0 0,0-1-1 0 0,8-20 0 0 0,-10 33 2 0 0,1 1 20 0 0,-1 0 99 0 0,0-1 0 0 0,0 1 0 0 0,0 0 1 0 0,0 0-1 0 0,0 0 0 0 0,-1 0 0 0 0,1 0 0 0 0,0 0 0 0 0,0 0 0 0 0,0 0 0 0 0,0 1 0 0 0,0-1 0 0 0,0 0 0 0 0,0 0 0 0 0,-1 1 0 0 0,1-1 1 0 0,0 1-1 0 0,0-1 0 0 0,0 1 0 0 0,-1-1 0 0 0,1 1 0 0 0,0-1 0 0 0,1 2 0 0 0,0 1 3 0 0,2 1 13 0 0,1 0 0 0 0,-1 1-1 0 0,0 0 1 0 0,-1 0 0 0 0,1 0 0 0 0,-1 0-1 0 0,0 0 1 0 0,0 1 0 0 0,0-1-1 0 0,2 10 1 0 0,1 4 51 0 0,-1-1 0 0 0,2 21 0 0 0,-3-16-26 0 0,-1-8-21 0 0,0 1 1 0 0,-2-1-1 0 0,1 1 0 0 0,-2 0 1 0 0,-1 20-1 0 0,-4-3 147 0 0,-15 57 0 0 0,12-59 246 0 0,7-29-213 0 0,1 0 22 0 0,1 0-186 0 0,-1 0 0 0 0,1 0 0 0 0,-1 0 0 0 0,1 0 0 0 0,0 0 1 0 0,-1 0-1 0 0,1 0 0 0 0,0 0 0 0 0,0 0 0 0 0,1 0 0 0 0,-1 0 0 0 0,0-1 0 0 0,1 1 0 0 0,-1 0 0 0 0,1-1 0 0 0,-1 1 0 0 0,1-1 0 0 0,0 0 0 0 0,-1 1 0 0 0,1-1 0 0 0,0 0 0 0 0,0 0 1 0 0,0 0-1 0 0,0 0 0 0 0,0-1 0 0 0,0 1 0 0 0,0 0 0 0 0,0-1 0 0 0,0 0 0 0 0,1 1 0 0 0,-1-1 0 0 0,0 0 0 0 0,4 0 0 0 0,-2-1 28 0 0,1 1 0 0 0,0-1 0 0 0,0 0 0 0 0,-1 0-1 0 0,1 0 1 0 0,0 0 0 0 0,-1-1 0 0 0,1 0 0 0 0,-1 0 0 0 0,6-3 0 0 0,4-5 238 0 0,21-17 1 0 0,-4 3 19 0 0,-22 18-237 0 0,-1-1 41 0 0,1 1 0 0 0,-2-1-1 0 0,13-13 1 0 0,-14 14-65 0 0,0 0-31 0 0,-4 4-85 0 0,4-2-25 0 0,-5 4 66 0 0,1-1 1 0 0,0 1-1 0 0,-1 0 1 0 0,1-1-1 0 0,0 1 0 0 0,0 0 1 0 0,-1 0-1 0 0,1 0 1 0 0,0 0-1 0 0,0 0 1 0 0,-1 1-1 0 0,1-1 1 0 0,2 1-1 0 0,11 1-324 0 0,0 0-373 0 0,14-1 65 0 0,-27-1 92 0 0,0 0-1 0 0,-1 0 1 0 0,1 0 0 0 0,0 0-1 0 0,0-1 1 0 0,0 1-1 0 0,-1-1 1 0 0,1 0 0 0 0,0 1-1 0 0,-1-1 1 0 0,1 0-1 0 0,0 0 1 0 0,1-1 0 0 0,5-5-5487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 4607 0 0,'17'-13'11351'0'0,"-16"12"-10622"0"0,-1 0-654 0 0,0 1-1 0 0,0 0 1 0 0,0 0-1 0 0,0 0 0 0 0,-1-1 1 0 0,1 1-1 0 0,0 0 1 0 0,0 0-1 0 0,0 0 1 0 0,0 0-1 0 0,-1-1 1 0 0,1 1-1 0 0,0 0 0 0 0,0 0 1 0 0,0 0-1 0 0,-1 0 1 0 0,1 0-1 0 0,0 0 1 0 0,0 0-1 0 0,-1 0 1 0 0,1 0-1 0 0,0-1 0 0 0,0 1 1 0 0,0 0-1 0 0,-1 0 1 0 0,1 0-1 0 0,0 0 1 0 0,0 0-1 0 0,-1 0 1 0 0,1 1-1 0 0,-20 1-254 0 0,3 5 366 0 0,0 2-1 0 0,0 0 0 0 0,0 0 1 0 0,1 2-1 0 0,1 0 0 0 0,-20 18 1 0 0,26-21-169 0 0,1 0 0 0 0,0 1 1 0 0,1 0-1 0 0,0 0 1 0 0,0 1-1 0 0,1 0 1 0 0,0 0-1 0 0,0 1 1 0 0,2-1-1 0 0,-1 1 0 0 0,-4 18 1 0 0,8-27 3 0 0,1 1-1 0 0,-1-1 1 0 0,1 1-1 0 0,0-1 1 0 0,0 1 0 0 0,0-1-1 0 0,0 1 1 0 0,1 0 0 0 0,-1-1-1 0 0,1 1 1 0 0,-1-1 0 0 0,1 0-1 0 0,0 1 1 0 0,0-1 0 0 0,0 0-1 0 0,0 1 1 0 0,0-1 0 0 0,1 0-1 0 0,-1 0 1 0 0,1 0-1 0 0,-1 0 1 0 0,1 0 0 0 0,0 0-1 0 0,0-1 1 0 0,-1 1 0 0 0,1 0-1 0 0,1-1 1 0 0,-1 1 0 0 0,0-1-1 0 0,0 0 1 0 0,0 0 0 0 0,1 0-1 0 0,-1 0 1 0 0,1 0 0 0 0,-1-1-1 0 0,0 1 1 0 0,1-1 0 0 0,-1 1-1 0 0,1-1 1 0 0,2 0 0 0 0,4-1 30 0 0,0-1 1 0 0,-1 0 0 0 0,1-1 0 0 0,-1 0 0 0 0,0 0 0 0 0,0-1 0 0 0,0 0 0 0 0,0 0 0 0 0,-1-1 0 0 0,0 1 0 0 0,11-10 0 0 0,-6 2-50 0 0,0 1 1 0 0,0-1-1 0 0,-1-1 0 0 0,0 0 1 0 0,9-16-1 0 0,-17 24-69 0 0,0 0 0 0 0,-1-1 1 0 0,1 1-1 0 0,-1 0 0 0 0,0-1 1 0 0,0 0-1 0 0,-1 1 0 0 0,0-1 0 0 0,0 0 1 0 0,1-7-1 0 0,-2 11 34 0 0,0-1 0 0 0,0 1 0 0 0,-1 0 1 0 0,1 0-1 0 0,0-1 0 0 0,-1 1 0 0 0,1 0 0 0 0,-1 0 1 0 0,0 0-1 0 0,0 0 0 0 0,0 0 0 0 0,0 0 0 0 0,0 0 0 0 0,0 0 1 0 0,0 0-1 0 0,-1 0 0 0 0,1 0 0 0 0,-1 1 0 0 0,1-1 0 0 0,-1 1 1 0 0,0-1-1 0 0,0 1 0 0 0,1 0 0 0 0,-1-1 0 0 0,0 1 1 0 0,0 0-1 0 0,0 0 0 0 0,-1 1 0 0 0,-1-2 0 0 0,-2 0-124 0 0,1 1 0 0 0,-1 0 0 0 0,1 0 0 0 0,-1 0 0 0 0,-8 0 0 0 0,13 1-86 0 0,-4-1-104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60 1839 0 0,'-40'9'1217'0'0,"26"-4"6307"0"0,-27 12 3234 0 0,63-13-9737 0 0,4-4-582 0 0,1-1 0 0 0,40-9 0 0 0,-32 5-172 0 0,51-3 816 0 0,101 4 0 0 0,-167 4-1057 0 0,-13-1 13 0 0,0 0-1 0 0,1 0 1 0 0,-1-1 0 0 0,0 0-1 0 0,0 0 1 0 0,0 0-1 0 0,-1-1 1 0 0,1 0 0 0 0,-1-1-1 0 0,1 1 1 0 0,10-9 0 0 0,-9 6-59 0 0,1 0 1 0 0,1 1 0 0 0,17-8 0 0 0,-27 13-10 0 0,1 0 0 0 0,-1 0 0 0 0,0 0 0 0 0,1 0 0 0 0,-1 0 0 0 0,0 0 0 0 0,0-1 1 0 0,1 1-1 0 0,-1 0 0 0 0,0 0 0 0 0,1 0 0 0 0,-1 0 0 0 0,0 0 0 0 0,1 0 0 0 0,-1 0 0 0 0,0 0 1 0 0,0 0-1 0 0,1 0 0 0 0,-1 1 0 0 0,0-1 0 0 0,1 0 0 0 0,-1 0 0 0 0,0 0 0 0 0,0 0 0 0 0,1 0 0 0 0,-1 0 1 0 0,0 1-1 0 0,0-1 0 0 0,1 0 0 0 0,-1 0 0 0 0,0 0 0 0 0,0 1 0 0 0,0-1 0 0 0,1 1 0 0 0,-1 11-268 0 0,-9 13 251 0 0,-8 3 30 0 0,-2 0 0 0 0,-1-1 0 0 0,-1-1 0 0 0,-28 26 0 0 0,-46 32 128 0 0,79-72-99 0 0,-16 15-7 0 0,-54 56-1 0 0,69-64-6 0 0,6-6 4 0 0,-1 0-1 0 0,2 0 0 0 0,0 1 0 0 0,-9 16 1 0 0,16-23 50 0 0,27-16-92 0 0,-15 4-844 0 0,1-1-1 0 0,-1 1 0 0 0,14-13 1 0 0,-3 0-7040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450 515 12959 0 0,'0'0'1172'0'0,"1"-1"-966"0"0,11-5 456 0 0,-11 5 45 0 0,26-18 4922 0 0,-22 15-5542 0 0,-1-1 1 0 0,0 1-1 0 0,0-1 0 0 0,0 0 0 0 0,-1 0 1 0 0,0-1-1 0 0,1 1 0 0 0,-2-1 0 0 0,1 0 1 0 0,-1 1-1 0 0,2-8 0 0 0,3-13-97 0 0,5-34 0 0 0,-8 39 95 0 0,5-28-74 0 0,10-58-65 0 0,-17 86-7 0 0,0 0 0 0 0,-1 0-1 0 0,-3-23 1 0 0,2 41 30 0 0,0-1 1 0 0,-1 1-1 0 0,0 0 0 0 0,1-1 0 0 0,-1 1 1 0 0,-1 0-1 0 0,1-1 0 0 0,0 1 0 0 0,-4-6 1 0 0,4 9 0 0 0,1-1 0 0 0,-1 0 0 0 0,0 0 0 0 0,0 0 0 0 0,0 1 0 0 0,0-1 0 0 0,1 1 0 0 0,-1-1 1 0 0,0 0-1 0 0,0 1 0 0 0,0 0 0 0 0,0-1 0 0 0,0 1 0 0 0,0 0 0 0 0,0-1 0 0 0,0 1 0 0 0,0 0 0 0 0,-1 0 1 0 0,1 0-1 0 0,0 0 0 0 0,0 0 0 0 0,0 0 0 0 0,0 0 0 0 0,0 0 0 0 0,0 0 0 0 0,0 1 0 0 0,0-1 0 0 0,0 0 0 0 0,0 1 1 0 0,0-1-1 0 0,0 0 0 0 0,0 1 0 0 0,0 0 0 0 0,0-1 0 0 0,-1 2 0 0 0,-4 2-51 0 0,-1 1 0 0 0,1-1 0 0 0,0 2 0 0 0,0-1 0 0 0,1 1 0 0 0,-1-1 0 0 0,1 2 0 0 0,1-1 0 0 0,-1 0 0 0 0,1 1 0 0 0,-4 9 0 0 0,-4 11 75 0 0,-15 48 1 0 0,15-39-60 0 0,-18 61 269 0 0,-29 184 0 0 0,53-252-164 0 0,0 0 1 0 0,-2 0-1 0 0,-1-1 0 0 0,-1 0 1 0 0,-2 0-1 0 0,-1-2 0 0 0,-1 1 1 0 0,-30 43-1 0 0,-94 101 166 0 0,77-99-156 0 0,53-62-7 0 0,6-11-35 0 0,5-4-6 0 0,5-9-158 0 0,65-67-3458 0 0,-70 78 3278 0 0,31-32-5846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112 122 5063 0 0,'-30'1'87'0'0,"0"4"3501"0"0,26-3-2775 0 0,-1-1 0 0 0,0 1-1 0 0,1 0 1 0 0,0 0-1 0 0,-1 0 1 0 0,1 0-1 0 0,0 1 1 0 0,0 0-1 0 0,0 0 1 0 0,-4 4 1357 0 0,9-6-1590 0 0,1 0-457 0 0,0 1 0 0 0,0-1 1 0 0,0 0-1 0 0,0 0 0 0 0,0-1 0 0 0,0 1 1 0 0,0 0-1 0 0,1-1 0 0 0,-1 1 0 0 0,0-1 1 0 0,0 0-1 0 0,1 0 0 0 0,3 0 0 0 0,33-5 735 0 0,-25 3-536 0 0,23-5 648 0 0,69-22 0 0 0,31-23 248 0 0,4-2-120 0 0,-127 49-983 0 0,-8 2-196 0 0,0 1 0 0 0,0 0 0 0 0,0 1-1 0 0,0-1 1 0 0,10 0 0 0 0,-16 2-79 0 0,1 0-1 0 0,-1 0 1 0 0,1 0-1 0 0,-1 0 1 0 0,1 0-1 0 0,-1 0 1 0 0,0 1-1 0 0,1-1 1 0 0,-1 0-1 0 0,0 0 1 0 0,1 0 0 0 0,-1 0-1 0 0,1 1 1 0 0,-1-1-1 0 0,0 0 1 0 0,0 0-1 0 0,1 1 1 0 0,-1-1-1 0 0,0 0 1 0 0,1 1-1 0 0,-1-1 1 0 0,0 0-1 0 0,0 1 1 0 0,0-1 0 0 0,1 1-1 0 0,-1-1 1 0 0,0 0-1 0 0,0 1 1 0 0,0-1-1 0 0,0 1 1 0 0,0-1-1 0 0,0 0 1 0 0,0 1-1 0 0,0-1 1 0 0,0 1-1 0 0,0-1 1 0 0,0 0-1 0 0,0 1 1 0 0,0-1 0 0 0,0 1-1 0 0,0-1 1 0 0,0 1-1 0 0,-5 16-1567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0 817 9327 0 0,'1'5'9293'0'0,"10"-14"-7545"0"0,13-15-1837 0 0,13-21 1029 0 0,38-65 0 0 0,24-55-502 0 0,-24 36-320 0 0,-16 35 171 0 0,-59 95-288 0 0,1-1-1 0 0,-1 0 1 0 0,0 1-1 0 0,0-1 1 0 0,1 0-1 0 0,-1 1 1 0 0,0-1-1 0 0,0 0 1 0 0,0 1-1 0 0,1-1 1 0 0,-1 0-1 0 0,0 1 1 0 0,0-1-1 0 0,0 0 1 0 0,0 1-1 0 0,0-1 1 0 0,0 1-1 0 0,0-1 1 0 0,0 0-1 0 0,0 1 1 0 0,0-1-1 0 0,0 1 1 0 0,0-1-1 0 0,0 0 1 0 0,0 1-1 0 0,0 0 1 0 0,0 17-4 0 0,9 146-25 0 0,0 3-24 0 0,-15-72-71 0 0,3-59 129 0 0,1 53-1 0 0,6-65 100 0 0,-4-23 366 0 0,4-2-318 0 0,-1 0 1 0 0,1 0-1 0 0,0 0 0 0 0,-1 0 1 0 0,0-1-1 0 0,1 1 0 0 0,-1-1 1 0 0,0 0-1 0 0,0 0 0 0 0,0 0 1 0 0,3-3-1 0 0,5-6 172 0 0,15-16-1 0 0,-13 12-157 0 0,-7 8-108 0 0,-1 1-1 0 0,1-1 1 0 0,6-13-1 0 0,13-20 60 0 0,-15 24-130 0 0,14-30 0 0 0,-7 12-29 0 0,134-208 226 0 0,16-4-185 0 0,-140 199-211 0 0,-18 30-4 0 0,22-29 1 0 0,-31 46 180 0 0,0-1 1 0 0,0 1-1 0 0,0 0 0 0 0,0 0 0 0 0,0 0 0 0 0,1-1 1 0 0,-1 1-1 0 0,0 0 0 0 0,0 0 0 0 0,0 0 0 0 0,0 0 1 0 0,1 0-1 0 0,-1 0 0 0 0,0-1 0 0 0,0 1 0 0 0,0 0 1 0 0,1 0-1 0 0,-1 0 0 0 0,0 0 0 0 0,0 0 0 0 0,1 0 1 0 0,-1 0-1 0 0,0 0 0 0 0,0 0 0 0 0,0 0 0 0 0,1 0 1 0 0,-1 0-1 0 0,0 0 0 0 0,0 0 0 0 0,0 0 0 0 0,1 0 1 0 0,-1 0-1 0 0,0 1 0 0 0,6 6-873 0 0,3 15-558 0 0,-8-17 1020 0 0,12 18-737 0 0,-12-22 293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2759 0 0,'0'0'14916'0'0,"0"2"-14737"0"0,-34 77 687 0 0,9-27-731 0 0,24-47-154 0 0,-1 0 0 0 0,1 0 0 0 0,-1 11-1 0 0,1-5-6321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0,'0'0'2288'0'0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28 7831 0 0,'4'-8'706'0'0,"0"-1"-1218"0"0,3-1 8497 0 0,-6 13-7887 0 0,-1-1-1 0 0,1 1 1 0 0,0 0 0 0 0,-1 0 0 0 0,0 0-1 0 0,1 0 1 0 0,-1 0 0 0 0,0 0 0 0 0,0 0-1 0 0,-1 0 1 0 0,1 0 0 0 0,-2 5-1 0 0,-14 41 389 0 0,9-29-275 0 0,-125 360 614 0 0,115-337-680 0 0,-2-1 1 0 0,-2-1-1 0 0,-40 59 0 0 0,-5 2-435 0 0,64-99-79 0 0,0 0 0 0 0,0 1 0 0 0,1-1 0 0 0,-1 1 0 0 0,1 0 0 0 0,-2 5 0 0 0,3-7-606 0 0</inkml:trace>
  <inkml:trace contextRef="#ctx0" brushRef="#br0" timeOffset="1">0 624 12439 0 0,'0'0'1126'0'0,"2"-1"-929"0"0,126-18 6096 0 0,13-16-4834 0 0,23-4-1863 0 0,-147 36-4717 0 0,-2-1-1749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65 10135 0 0,'0'0'8670'0'0,"2"0"-8116"0"0,15-2 72 0 0,0 0 0 0 0,0-1 0 0 0,0-1-1 0 0,0-1 1 0 0,29-12 0 0 0,-27 10-510 0 0,-14 5-106 0 0,1-1 1 0 0,-1 0 0 0 0,1 0-1 0 0,-1 0 1 0 0,7-7 0 0 0,-11 9-151 0 0,-8 2-1202 0 0,0 1 1244 0 0,0 0-1 0 0,0 0 0 0 0,0 0 0 0 0,1 1 0 0 0,-1 0 0 0 0,1 0 1 0 0,-9 6-1 0 0,-26 16 95 0 0,0 2-1 0 0,2 1 1 0 0,1 3 0 0 0,-34 35 0 0 0,68-62 44 0 0,0 0 1 0 0,0 1 0 0 0,0-1 0 0 0,1 1-1 0 0,0-1 1 0 0,-5 11 0 0 0,7-14-26 0 0,1 1 0 0 0,-1-1 0 0 0,1 0 0 0 0,0 1 0 0 0,-1-1 0 0 0,1 1 0 0 0,0-1 0 0 0,0 0 0 0 0,0 1 0 0 0,0-1 0 0 0,0 1 0 0 0,0-1 0 0 0,0 0 0 0 0,1 1 0 0 0,-1-1 0 0 0,1 1 0 0 0,-1-1 0 0 0,1 0 0 0 0,-1 1 0 0 0,1-1 0 0 0,-1 0 0 0 0,1 0 0 0 0,0 1 0 0 0,0-1 0 0 0,0 0 0 0 0,0 0 0 0 0,0 0 0 0 0,0 0 0 0 0,0 0 0 0 0,0 0 0 0 0,3 1 0 0 0,1 1 9 0 0,0 0 0 0 0,0 0-1 0 0,1-1 1 0 0,-1 0 0 0 0,1 0 0 0 0,0 0 0 0 0,0-1 0 0 0,0 0 0 0 0,0 0 0 0 0,10 0 0 0 0,0-1-776 0 0,-1 0 1 0 0,0-2 0 0 0,17-2-1 0 0,-14 0-744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54 223 12007 0 0,'0'0'1083'0'0,"-5"7"-870"0"0,3-5 167 0 0,0 0 0 0 0,1 0 0 0 0,-1 0 0 0 0,0 0 0 0 0,-1 0-1 0 0,1 0 1 0 0,0-1 0 0 0,0 1 0 0 0,-1-1 0 0 0,1 0 0 0 0,-1 0-1 0 0,1 0 1 0 0,-1 0 0 0 0,1 0 0 0 0,-1 0 0 0 0,0-1 0 0 0,-2 1 0 0 0,4-1 269 0 0,0 0-638 0 0,1 0 1 0 0,0 0-1 0 0,0 0 1 0 0,0 0-1 0 0,0 0 0 0 0,-1-1 1 0 0,1 1-1 0 0,0 0 1 0 0,0 0-1 0 0,0 0 1 0 0,0 0-1 0 0,0 0 0 0 0,0 0 1 0 0,-1 0-1 0 0,1-1 1 0 0,0 1-1 0 0,0 0 1 0 0,0 0-1 0 0,0 0 0 0 0,0 0 1 0 0,0 0-1 0 0,0-1 1 0 0,0 1-1 0 0,0 0 1 0 0,0 0-1 0 0,-1 0 0 0 0,1 0 1 0 0,0-1-1 0 0,0 1 1 0 0,0 0-1 0 0,0 0 1 0 0,0 0-1 0 0,0 0 1 0 0,0-1-1 0 0,0 1 0 0 0,1 0 1 0 0,-1 0-1 0 0,0 0 1 0 0,0-1-1 0 0,0 1 1 0 0,0 0-1 0 0,0 0 0 0 0,0 0 1 0 0,0 0-1 0 0,0-1 1 0 0,2-7 47 0 0,3-3-154 0 0,1 0 0 0 0,1 0-1 0 0,0 1 1 0 0,1 0 0 0 0,-1 0 0 0 0,2 1 0 0 0,0 0-1 0 0,0 0 1 0 0,0 1 0 0 0,1 0 0 0 0,0 1-1 0 0,1 0 1 0 0,12-6 0 0 0,-19 11 148 0 0,0 0 1 0 0,0 1-1 0 0,1-1 1 0 0,-1 1-1 0 0,1 0 1 0 0,-1 0-1 0 0,9 0 1 0 0,-11 1 8 0 0,-1 0 0 0 0,1 0 0 0 0,0 0 0 0 0,0 0 0 0 0,-1 0 0 0 0,1 1 0 0 0,0-1 0 0 0,-1 0 0 0 0,1 1 1 0 0,0 0-1 0 0,-1-1 0 0 0,1 1 0 0 0,0 0 0 0 0,-1 0 0 0 0,1 0 0 0 0,-1 0 0 0 0,0 0 0 0 0,1 0 0 0 0,-1 0 1 0 0,0 0-1 0 0,0 0 0 0 0,2 2 0 0 0,-2-1 78 0 0,-1 10 16 0 0,0-9-151 0 0,1 0 0 0 0,-1 0 1 0 0,0 0-1 0 0,0 1 1 0 0,0-1-1 0 0,-1 0 0 0 0,1 0 1 0 0,-1 0-1 0 0,1 0 1 0 0,-1 0-1 0 0,0 0 0 0 0,0 0 1 0 0,0 0-1 0 0,-1 0 1 0 0,1-1-1 0 0,-1 1 0 0 0,0 0 1 0 0,1-1-1 0 0,-1 1 1 0 0,0-1-1 0 0,-1 0 0 0 0,1 1 1 0 0,0-1-1 0 0,-4 2 0 0 0,5-3-103 0 0,-7-11-870 0 0,7 7 887 0 0,1-1 0 0 0,-1 1 0 0 0,1 0 0 0 0,-1 0 0 0 0,1 0 0 0 0,0 0 0 0 0,0 0 0 0 0,1-1 0 0 0,-1 1 0 0 0,1 0 0 0 0,-1 0 0 0 0,1 0 0 0 0,0 0 0 0 0,0 0 0 0 0,1 0 0 0 0,-1 0 0 0 0,0 0 0 0 0,1 1 0 0 0,0-1 0 0 0,-1 0 0 0 0,1 1 0 0 0,3-3-1 0 0,2-4 25 0 0,1 1 0 0 0,-1 0 0 0 0,2 1 0 0 0,-1 0-1 0 0,11-6 1 0 0,-6 3 248 0 0,1 1 1 0 0,1 0-1 0 0,-1 1 0 0 0,1 1 0 0 0,1 1 1 0 0,24-8-1 0 0,-37 13-86 0 0,0 1 1 0 0,0-1 0 0 0,0 1-1 0 0,0 0 1 0 0,0 0-1 0 0,0 0 1 0 0,0 0-1 0 0,0 1 1 0 0,0-1 0 0 0,0 1-1 0 0,0 0 1 0 0,0 0-1 0 0,0 0 1 0 0,0 0-1 0 0,0 0 1 0 0,-1 0 0 0 0,5 4-1 0 0,-3-3-33 0 0,-1 1 0 0 0,0 0 1 0 0,-1 0-1 0 0,1 0 0 0 0,0 1 0 0 0,-1-1 0 0 0,0 1 0 0 0,0-1 0 0 0,0 1 1 0 0,0 0-1 0 0,2 7 0 0 0,-2-4-48 0 0,0 1-1 0 0,0-1 1 0 0,-1 1 0 0 0,0-1-1 0 0,0 1 1 0 0,-1 0-1 0 0,0-1 1 0 0,0 1 0 0 0,-1 0-1 0 0,0-1 1 0 0,-1 1 0 0 0,1-1-1 0 0,-6 13 1 0 0,-1-3 6 0 0,-2 0 1 0 0,-18 24-1 0 0,17-27-128 0 0,2 0 1 0 0,-1 1-1 0 0,-6 15 0 0 0,15-28-62 0 0,3-2-1393 0 0,23-9-1350 0 0,-8 2 1223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10135 0 0,'11'-10'12525'0'0,"-11"11"-12494"0"0,1 1-1 0 0,0-1 1 0 0,-1 1-1 0 0,0 0 1 0 0,1-1-1 0 0,-1 1 1 0 0,0 0-1 0 0,0 0 1 0 0,0-1-1 0 0,0 1 1 0 0,0 0-1 0 0,0-1 1 0 0,0 1-1 0 0,-1 0 1 0 0,1 0-1 0 0,-1-1 1 0 0,1 1-1 0 0,-1-1 1 0 0,0 1-1 0 0,1 0 1 0 0,-1-1-1 0 0,0 0 1 0 0,0 1-1 0 0,-1 1 1 0 0,-4 6-25 0 0,-1 0 0 0 0,-10 11 1 0 0,-5 3-124 0 0,-2-1 0 0 0,0-1 1 0 0,-46 29-1 0 0,69-49 109 0 0,0-1 0 0 0,0 1 0 0 0,0-1 0 0 0,1 1 1 0 0,-1-1-1 0 0,0 1 0 0 0,0 0 0 0 0,1-1 0 0 0,-1 1 0 0 0,0 0 0 0 0,1-1 0 0 0,-1 1 0 0 0,1 0 0 0 0,-1 0 0 0 0,1 0 0 0 0,0 0 1 0 0,-1-1-1 0 0,1 2 0 0 0,0-1 2 0 0,0-1 0 0 0,0 1 0 0 0,0-1 0 0 0,0 1-1 0 0,0-1 1 0 0,0 1 0 0 0,1-1 0 0 0,-1 0 0 0 0,0 1 0 0 0,0-1 0 0 0,1 1 0 0 0,-1-1 0 0 0,0 0 0 0 0,0 1 0 0 0,1-1 0 0 0,-1 0 0 0 0,1 1 0 0 0,-1-1 0 0 0,0 0 0 0 0,1 1 0 0 0,-1-1 0 0 0,0 0 0 0 0,1 0 0 0 0,0 1 0 0 0,3 0-53 0 0,0 1 1 0 0,0-1 0 0 0,0 0 0 0 0,9 2-1 0 0,-12-3 28 0 0,12 2-73 0 0,-1 0 0 0 0,1 1 0 0 0,-1 0 0 0 0,18 9 0 0 0,-25-10 68 0 0,0 1 0 0 0,0 0-1 0 0,0 0 1 0 0,-1 1 0 0 0,1 0-1 0 0,-1-1 1 0 0,0 1 0 0 0,0 1-1 0 0,0-1 1 0 0,-1 0 0 0 0,1 1-1 0 0,3 7 1 0 0,-5-7 149 0 0,0 0-1 0 0,0-1 0 0 0,-1 1 1 0 0,1 0-1 0 0,-1 1 0 0 0,0-1 1 0 0,0 0-1 0 0,-1 0 1 0 0,0 0-1 0 0,0 1 0 0 0,0-1 1 0 0,0 0-1 0 0,-1 0 0 0 0,0 0 1 0 0,0 0-1 0 0,0 0 1 0 0,-1 0-1 0 0,0 0 0 0 0,0 0 1 0 0,-3 6-1 0 0,-2-2-19 0 0,1 0 1 0 0,-1 0-1 0 0,-1-1 0 0 0,0 0 1 0 0,-12 9-1 0 0,15-13-73 0 0,1 0-1 0 0,-1 0 1 0 0,-1-1-1 0 0,1 1 1 0 0,0-1 0 0 0,-1-1-1 0 0,0 1 1 0 0,1-1-1 0 0,-10 3 1 0 0,11-5-36 0 0,-1 1 0 0 0,1-1 0 0 0,0 0 0 0 0,0 0 0 0 0,0 0 1 0 0,-1-1-1 0 0,1 1 0 0 0,0-1 0 0 0,0 0 0 0 0,0 0 0 0 0,0-1 0 0 0,0 1 0 0 0,0-1 0 0 0,-6-4 0 0 0,-21-15-173 0 0,29 19-125 0 0,-1 0 0 0 0,1 0 0 0 0,0 0 0 0 0,0 0 0 0 0,0-1 0 0 0,0 1 0 0 0,0-1 0 0 0,1 1 0 0 0,-1-1 0 0 0,-1-3 0 0 0,2 0-1184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 3223 0 0,'-2'0'4235'0'0,"-7"-4"1346"0"0,-2 9-1055 0 0,10-4-4395 0 0,1-1 0 0 0,-1 1 1 0 0,0-1-1 0 0,1 1 0 0 0,-1 0 0 0 0,1-1 1 0 0,-1 1-1 0 0,1 0 0 0 0,-1 0 1 0 0,1-1-1 0 0,-1 1 0 0 0,1 0 1 0 0,0 0-1 0 0,-1 0 0 0 0,1 0 1 0 0,0-1-1 0 0,0 1 0 0 0,0 0 1 0 0,0 0-1 0 0,0 0 0 0 0,0 1 1 0 0,0 0-34 0 0,0-1 0 0 0,1 1 0 0 0,-1 0 1 0 0,1 0-1 0 0,-1-1 0 0 0,1 1 0 0 0,0 0 0 0 0,0-1 1 0 0,0 1-1 0 0,1 1 0 0 0,4 5-95 0 0,0-1 0 0 0,1 0 0 0 0,9 8 0 0 0,-7-7 210 0 0,119 106-137 0 0,-123-110-131 0 0,0 1 0 0 0,0 0 0 0 0,0 1 0 0 0,-1-1 0 0 0,0 1 0 0 0,0 0-1 0 0,0 0 1 0 0,-1 0 0 0 0,0 0 0 0 0,2 8 0 0 0,-4-11 37 0 0,0 1 0 0 0,0-1 0 0 0,-1 0 0 0 0,1 1 0 0 0,-1-1 0 0 0,0 1 0 0 0,0-1 0 0 0,0 0 0 0 0,-1 1 0 0 0,1-1 0 0 0,-1 0 0 0 0,0 1 0 0 0,0-1 0 0 0,0 0 0 0 0,0 0 0 0 0,0 0 0 0 0,-1 1 0 0 0,0-2 0 0 0,1 1 0 0 0,-1 0 0 0 0,0 0 0 0 0,-4 4 0 0 0,-3 2 28 0 0,0 0-1 0 0,0 0 1 0 0,-1-1 0 0 0,0 0-1 0 0,-1 0 1 0 0,0-1-1 0 0,0-1 1 0 0,0 0 0 0 0,-1 0-1 0 0,0-1 1 0 0,0-1-1 0 0,0 0 1 0 0,0 0 0 0 0,-24 3-1 0 0,27-7-22 0 0,9-1-70 0 0,-1 1 1 0 0,0 0-1 0 0,1-1 1 0 0,-1 1-1 0 0,1-1 1 0 0,-1 1-1 0 0,0-1 1 0 0,1 1-1 0 0,-1-1 1 0 0,1 1-1 0 0,-1-1 1 0 0,1 1-1 0 0,0-1 1 0 0,-1 0-1 0 0,1 1 1 0 0,0-1-1 0 0,-1 0 1 0 0,1 0-1 0 0,0 1 1 0 0,0-1-1 0 0,-1 0 1 0 0,1 1-1 0 0,0-1 1 0 0,0 0-1 0 0,0-1 1 0 0,1-9-1072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 10135 0 0,'0'0'919'0'0,"1"-1"-759"0"0,18-3 1617 0 0,3 7 5227 0 0,-16-2-4573 0 0,-5-1-2337 0 0,-1 0 0 0 0,0 0 0 0 0,1 1 0 0 0,-1-1 0 0 0,1 0 0 0 0,-1 0 0 0 0,0 0 0 0 0,1 0 0 0 0,-1 0 1 0 0,0 1-1 0 0,1-1 0 0 0,-1 0 0 0 0,0 0 0 0 0,1 0 0 0 0,-1 1 0 0 0,0-1 0 0 0,1 0 0 0 0,-1 1 0 0 0,0-1 0 0 0,0 0 0 0 0,0 1 0 0 0,1-1 0 0 0,-1 0 1 0 0,0 1-1 0 0,0-1 0 0 0,0 0 0 0 0,0 1 0 0 0,1-1 0 0 0,-1 0 0 0 0,0 1 0 0 0,-3 14 392 0 0,1-10-534 0 0,-1-1-1 0 0,1 1 1 0 0,-1-1-1 0 0,-4 5 1 0 0,-16 16-73 0 0,-1-1 0 0 0,0-1 1 0 0,-2-1-1 0 0,-1-1 0 0 0,-34 19 1 0 0,48-32 86 0 0,0 1 1 0 0,0 0-1 0 0,1 1 0 0 0,0 0 1 0 0,1 0-1 0 0,0 2 1 0 0,1-1-1 0 0,0 1 1 0 0,1 1-1 0 0,-14 24 0 0 0,21-35-4 0 0,-3 9-17 0 0,5-10 67 0 0,0 0 0 0 0,0 0 0 0 0,-1 0 0 0 0,1 0-1 0 0,0 0 1 0 0,0 1 0 0 0,0-1 0 0 0,1 0 0 0 0,-1 0 0 0 0,0 0 0 0 0,0 0 0 0 0,0 0-1 0 0,1 0 1 0 0,-1 0 0 0 0,1 0 0 0 0,-1 0 0 0 0,1 0 0 0 0,-1 0 0 0 0,1 0-1 0 0,0 0 1 0 0,-1 0 0 0 0,1 0 0 0 0,0 0 0 0 0,1 1 0 0 0,0 0 36 0 0,1 1-3 0 0,0 0-1 0 0,0 0 1 0 0,0 0-1 0 0,0-1 1 0 0,0 1 0 0 0,1-1-1 0 0,-1 0 1 0 0,1 0-1 0 0,4 2 1 0 0,39 12 316 0 0,-26-9-145 0 0,-2-1 17 0 0,0-1 0 0 0,1-1 1 0 0,0-1-1 0 0,0-1 0 0 0,0 0 0 0 0,38-3 0 0 0,-37-2-121 0 0,0 0 0 0 0,-1-1 0 0 0,1-1 0 0 0,-1-1 0 0 0,0-1 0 0 0,-1 0 0 0 0,33-19 0 0 0,-35 15-185 0 0,0-1 0 0 0,-1-1 0 0 0,0 0 1 0 0,-1-1-1 0 0,0-1 0 0 0,-1 0 0 0 0,-1-1 0 0 0,16-24 0 0 0,-27 37 37 0 0,0-1 0 0 0,0 1 0 0 0,-1 0 1 0 0,1-1-1 0 0,-1 1 0 0 0,1-1 0 0 0,-1 0 0 0 0,0 1 0 0 0,-1-1 0 0 0,1 0 0 0 0,-1 1 0 0 0,1-6 1 0 0,-1 8 25 0 0,-1-1 0 0 0,1 0 0 0 0,0 0 0 0 0,-1 0 0 0 0,1 0 0 0 0,-1 1 0 0 0,0-1 0 0 0,0 0 1 0 0,0 0-1 0 0,0 1 0 0 0,0-1 0 0 0,0 1 0 0 0,0-1 0 0 0,0 1 0 0 0,0-1 0 0 0,-1 1 1 0 0,1 0-1 0 0,-1 0 0 0 0,1 0 0 0 0,-1 0 0 0 0,1 0 0 0 0,-1 0 0 0 0,0 0 0 0 0,1 0 1 0 0,-1 0-1 0 0,-3 0 0 0 0,0 0-8 0 0,0 0 1 0 0,0 0-1 0 0,0 0 0 0 0,0 1 1 0 0,0 0-1 0 0,0 0 0 0 0,-1 0 1 0 0,1 0-1 0 0,0 1 1 0 0,0 0-1 0 0,0 0 0 0 0,-5 3 1 0 0,-10 2-63 0 0,-29 16 0 0 0,47-22 78 0 0,-16 9-57 0 0,4-3-64 0 0,-1 1-1 0 0,1 0 1 0 0,1 2-1 0 0,-17 11 1 0 0,29-19 126 0 0,-1 1 1 0 0,1-1-1 0 0,0 1 0 0 0,-1 0 1 0 0,1-1-1 0 0,0 1 0 0 0,0 0 0 0 0,0-1 1 0 0,0 1-1 0 0,1 0 0 0 0,-1 0 1 0 0,0 0-1 0 0,1 0 0 0 0,0 0 1 0 0,-1 0-1 0 0,1 0 0 0 0,0 3 0 0 0,0 3 25 0 0,1 0 0 0 0,0 0 0 0 0,2 10-1 0 0,-1-11-14 0 0,-1-1-1 0 0,0 1 0 0 0,0 0 1 0 0,-1 7-1 0 0,-1-3-140 0 0,0 3 42 0 0,1-4-4596 0 0,8-8 1842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91 3679 0 0,'0'0'284'0'0,"1"-2"-186"0"0,2-15 13494 0 0,-7 23-10870 0 0,-4 13-2572 0 0,1 1-1 0 0,1 0 0 0 0,0 0 1 0 0,-2 22-1 0 0,-6 86 191 0 0,13-116-328 0 0,-1-3-4 0 0,2 0 0 0 0,-1 0 0 0 0,1 0 0 0 0,1 0 0 0 0,-1 0 0 0 0,2 0 0 0 0,2 11 0 0 0,1-13 55 0 0,-3-6-52 0 0,-1-1 1 0 0,1 1 0 0 0,-1-1 0 0 0,1 0 0 0 0,-1 0 0 0 0,1 0-1 0 0,0 0 1 0 0,-1 0 0 0 0,1 0 0 0 0,-1 0 0 0 0,1-1 0 0 0,0 1-1 0 0,-1 0 1 0 0,1-1 0 0 0,-1 0 0 0 0,1 1 0 0 0,-1-1 0 0 0,0 0-1 0 0,1 1 1 0 0,-1-1 0 0 0,0 0 0 0 0,3-2 0 0 0,3-3 54 0 0,0 0-1 0 0,9-11 1 0 0,-16 17-63 0 0,29-31 165 0 0,-1-2 0 0 0,45-68 1 0 0,-71 98-127 0 0,1-2-42 0 0,2 18-53 0 0,0 21 143 0 0,-4-25-34 0 0,0 1-1 0 0,1-1 1 0 0,0 1 0 0 0,6 17-1 0 0,-5-20-37 0 0,1 1 55 0 0,0 1 0 0 0,1 0 0 0 0,9 13 0 0 0,-12-19-46 0 0,0 0 1 0 0,1-1-1 0 0,-1 1 0 0 0,1-1 1 0 0,0 0-1 0 0,-1 0 0 0 0,1 0 1 0 0,0 0-1 0 0,0 0 0 0 0,1-1 1 0 0,-1 0-1 0 0,0 1 0 0 0,0-1 1 0 0,5 1-1 0 0,-1-2 10 0 0,-1 1 1 0 0,1-1-1 0 0,-1 0 0 0 0,1-1 1 0 0,-1 0-1 0 0,1 0 0 0 0,-1 0 1 0 0,1-1-1 0 0,-1 1 0 0 0,0-2 1 0 0,0 1-1 0 0,0-1 0 0 0,0 0 1 0 0,0 0-1 0 0,6-5 0 0 0,-7 5 3 0 0,-1-1 0 0 0,0 0 0 0 0,0 0 0 0 0,0-1 0 0 0,0 1 0 0 0,-1-1 0 0 0,0 1 0 0 0,0-1 0 0 0,4-9 0 0 0,2-5 318 0 0,7-27 1 0 0,-10 28-233 0 0,1-6 12 0 0,-1 4-134 0 0,1 0 0 0 0,1 1 1 0 0,13-25-1 0 0,-16 35-193 0 0,1 0 0 0 0,0 0 0 0 0,0 1 0 0 0,1 0 0 0 0,0 0 1 0 0,1 0-1 0 0,-1 1 0 0 0,1 0 0 0 0,1 1 0 0 0,-1-1 0 0 0,1 2 0 0 0,0-1 1 0 0,1 1-1 0 0,-1 1 0 0 0,1 0 0 0 0,10-3 0 0 0,-11 4-684 0 0,0 1 0 0 0,0 1 0 0 0,1-1 0 0 0,-1 2 0 0 0,16 0 0 0 0,-8 2-5537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3223 0 0,'0'0'17774'0'0,"-1"2"-16976"0"0,-5 19 170 0 0,-32 100-75 0 0,7-19-814 0 0,19-60-100 0 0,12-40-83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15231 0 0,'0'0'4318'0'0,"-4"8"-2980"0"0,-3 9-887 0 0,1 1 0 0 0,0 0 1 0 0,1 1-1 0 0,-3 34 0 0 0,3-23-235 0 0,-95 390 403 0 0,96-406-813 0 0,-11 35-261 0 0,1-17-3275 0 0,10-23-3470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46 13359 0 0,'-4'7'1384'0'0,"3"-6"-1314"0"0,1 0-1 0 0,-1 0 1 0 0,1 0-1 0 0,-1 1 1 0 0,1-1-1 0 0,-1 0 1 0 0,1 0-1 0 0,0 1 1 0 0,0-1-1 0 0,-1 0 1 0 0,1 0 0 0 0,0 1-1 0 0,0-1 1 0 0,0 0-1 0 0,1 1 1 0 0,-1-1-1 0 0,0 0 1 0 0,0 0-1 0 0,1 1 1 0 0,0 1-1 0 0,0-1 131 0 0,0-1 0 0 0,0 1 0 0 0,1 0-1 0 0,-1-1 1 0 0,0 1 0 0 0,1 0 0 0 0,-1-1-1 0 0,1 0 1 0 0,0 1 0 0 0,-1-1 0 0 0,4 2-1 0 0,1 0 132 0 0,-1-1 0 0 0,1 1-1 0 0,0-1 1 0 0,0 0 0 0 0,0-1 0 0 0,0 1-1 0 0,11 0 1 0 0,3-1-2 0 0,0-2 0 0 0,1 0 0 0 0,-1-1 0 0 0,0-1 0 0 0,25-8 0 0 0,96-36 1502 0 0,-64 19-4160 0 0,1 5-4287 0 0,-67 21-331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11055 0 0,'0'0'852'0'0,"-1"1"-560"0"0,-11 16 2873 0 0,-16 34 0 0 0,-3 23-628 0 0,-14 82-2524 0 0,22-67 894 0 0,-59 219-478 0 0,81-302-403 0 0,0 0 0 0 0,-1-1 0 0 0,1 1-1 0 0,-1-1 1 0 0,0 1 0 0 0,-1-1 0 0 0,1 1 0 0 0,-1-1 0 0 0,0 0-1 0 0,-7 8 1 0 0,26-40 34 0 0,46-54 49 0 0,-54 72-87 0 0,1 0-1 0 0,-1 0 0 0 0,2 1 1 0 0,-1 0-1 0 0,1 1 0 0 0,14-8 1 0 0,-15 11 17 0 0,0 0-1 0 0,0 0 1 0 0,0 1 0 0 0,0 0 0 0 0,1 1 0 0 0,-1 0 0 0 0,1 0-1 0 0,17 0 1 0 0,-24 2-39 0 0,-2 0 0 0 0,1 0 0 0 0,0 0 0 0 0,-1 1 0 0 0,1-1 0 0 0,0 0 0 0 0,-1 1 0 0 0,1-1 0 0 0,0 1 0 0 0,-1-1 0 0 0,1 1 0 0 0,-1 0 0 0 0,1 0 0 0 0,-1 0 0 0 0,0-1 0 0 0,1 1 0 0 0,-1 1 0 0 0,0-1 0 0 0,1 0 0 0 0,-1 0 0 0 0,0 0 0 0 0,0 1 0 0 0,1 1 0 0 0,3 5 1 0 0,-1 0 0 0 0,0 0 0 0 0,-1 0 0 0 0,0 0 0 0 0,3 13 0 0 0,-4-15 4 0 0,-1 0 0 0 0,1 0 0 0 0,0 1 0 0 0,1-1-1 0 0,-1-1 1 0 0,1 1 0 0 0,0 0 0 0 0,1-1 0 0 0,-1 1-1 0 0,1-1 1 0 0,8 8 0 0 0,-9-11-4 0 0,0 0-1 0 0,0 0 0 0 0,0-1 1 0 0,1 1-1 0 0,-1-1 0 0 0,1 1 1 0 0,-1-1-1 0 0,1-1 1 0 0,-1 1-1 0 0,1 0 0 0 0,-1-1 1 0 0,1 1-1 0 0,-1-1 1 0 0,6-1-1 0 0,6 0-106 0 0,31-6-1 0 0,-31 4-61 0 0,18-3-674 0 0,-12 1-5093 0 0,-7 2-1065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56 919 0 0,'4'-4'454'0'0,"0"-1"-1"0"0,0 0 0 0 0,4-9 0 0 0,-5 9 2802 0 0,1 0 1 0 0,-1 0-1 0 0,8-8 4508 0 0,-11 25-6623 0 0,0-6-939 0 0,0 0 0 0 0,0 0 1 0 0,0 0-1 0 0,-3 9 0 0 0,-16 52 491 0 0,-34 82-1 0 0,-41 59-1395 0 0,92-203 184 0 0,-7 13 741 0 0,8-15-1691 0 0,6-8-2628 0 0,2-5 2822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6 346 10943 0 0,'0'0'987'0'0,"-1"-1"-810"0"0,-3-1 2089 0 0,6-12 942 0 0,2 7-2882 0 0,0 0 0 0 0,1 0 0 0 0,1 0 0 0 0,-1 1 0 0 0,1-1 0 0 0,0 1 0 0 0,0 1 0 0 0,10-8 0 0 0,1-2 34 0 0,28-21 585 0 0,70-45-1 0 0,-52 39-373 0 0,-60 40-557 0 0,89-56 627 0 0,-84 53-589 0 0,1 1 0 0 0,0 0-1 0 0,1 1 1 0 0,-1-1-1 0 0,1 2 1 0 0,-1-1 0 0 0,1 2-1 0 0,17-2 1 0 0,-24 3-54 0 0,0 0 0 0 0,0 0-1 0 0,-1 0 1 0 0,1 1 0 0 0,0-1 0 0 0,0 1-1 0 0,0 0 1 0 0,-1 0 0 0 0,1 0 0 0 0,-1 0-1 0 0,1 0 1 0 0,-1 1 0 0 0,1-1 0 0 0,-1 1-1 0 0,0 0 1 0 0,1-1 0 0 0,-1 1 0 0 0,0 0-1 0 0,0 0 1 0 0,0 1 0 0 0,-1-1 0 0 0,1 0-1 0 0,0 1 1 0 0,-1-1 0 0 0,0 1-1 0 0,1-1 1 0 0,-1 1 0 0 0,0-1 0 0 0,1 6-1 0 0,-1-2-6 0 0,1 1 0 0 0,-1 0 0 0 0,-1 0 0 0 0,1 0 0 0 0,-1 0 0 0 0,0-1-1 0 0,0 1 1 0 0,-1 0 0 0 0,0 0 0 0 0,-1 0 0 0 0,-2 8 0 0 0,2-8-39 0 0,-1 0 0 0 0,-1 0 0 0 0,1 0 0 0 0,-1 0 0 0 0,0 0 0 0 0,0-1 0 0 0,-1 0 1 0 0,-10 11-1 0 0,4-7-111 0 0,0-1-1 0 0,0-1 1 0 0,-1 1 0 0 0,-13 6 0 0 0,8-6-155 0 0,-1-1-1 0 0,0 0 0 0 0,-30 7 1 0 0,-60 10-726 0 0,-6 1 213 0 0,104-23 759 0 0,-36 13-267 0 0,43-15 286 0 0,-1 1 0 0 0,1 0-1 0 0,-1-1 1 0 0,1 2 0 0 0,-1-1 0 0 0,1 0 0 0 0,0 1 0 0 0,0-1-1 0 0,-4 6 1 0 0,7-7 44 0 0,0-1 0 0 0,0 1 0 0 0,-1 0 0 0 0,1-1 0 0 0,0 1 0 0 0,0 0 0 0 0,0 0 0 0 0,0-1 1 0 0,0 1-1 0 0,0 0 0 0 0,0 0 0 0 0,0-1 0 0 0,1 1 0 0 0,-1 0 0 0 0,0 0 0 0 0,0-1 0 0 0,1 1 0 0 0,-1 0 0 0 0,0-1 0 0 0,1 2 0 0 0,8 11 13 0 0,-5-10 106 0 0,1 0-1 0 0,-1 0 1 0 0,1-1-1 0 0,-1 1 1 0 0,1-1-1 0 0,0 0 1 0 0,9 2-1 0 0,4 2 294 0 0,39 15 951 0 0,-33-13-869 0 0,-1 0-1 0 0,0 2 0 0 0,0 1 1 0 0,25 16-1 0 0,3 11 117 0 0,27 19-25 0 0,-66-50-527 0 0,1 0 1 0 0,-1-1 0 0 0,1 0-1 0 0,23 7 1 0 0,-29-11-44 0 0,1-1 0 0 0,0 0 1 0 0,-1 0-1 0 0,13-1 0 0 0,-12 0-80 0 0,-7 0-396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3679 0 0,'0'0'16216'0'0,"-1"1"-15873"0"0,-40 23 86 0 0,-46 35-1 0 0,20-10-462 0 0,-20 17-84 0 0,80-58 109 0 0,8-3-22 0 0,8-3 2 0 0,-9-2 34 0 0,53 6 40 0 0,-40-5-26 0 0,0 0 1 0 0,0 0-1 0 0,-1 2 0 0 0,16 4 1 0 0,-18-4 56 0 0,1 2 0 0 0,-2-1 1 0 0,1 1-1 0 0,0 1 0 0 0,15 11 1 0 0,-20-12-10 0 0,1-1 0 0 0,-1 1-1 0 0,-1 0 1 0 0,1 0 0 0 0,-1 1 0 0 0,1 0 0 0 0,-2-1 0 0 0,1 1 0 0 0,-1 1 0 0 0,4 7 0 0 0,-6-12-58 0 0,0 0 0 0 0,0 1 0 0 0,-1-1 0 0 0,1 1 0 0 0,-1-1 0 0 0,1 1-1 0 0,-1-1 1 0 0,0 1 0 0 0,0-1 0 0 0,0 1 0 0 0,0-1 0 0 0,0 1 0 0 0,-1-1 0 0 0,1 1 0 0 0,-1-1 0 0 0,0 1-1 0 0,0-1 1 0 0,1 1 0 0 0,-3 1 0 0 0,1 0 20 0 0,0-2 0 0 0,-1 1 1 0 0,1 0-1 0 0,-1 0 0 0 0,1-1 0 0 0,-1 1 0 0 0,0-1 0 0 0,0 0 1 0 0,0 0-1 0 0,-1 0 0 0 0,-5 2 0 0 0,-6 2 70 0 0,-1 0 1 0 0,0-2-1 0 0,0 0 0 0 0,-26 2 0 0 0,-214 9-1455 0 0,255-15 1175 0 0,12-5-662 0 0,66-22-721 0 0,-39 15 128 0 0,-6 2 272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86 15863 0 0,'0'0'5148'0'0,"0"2"-4944"0"0,1 15-65 0 0,-1 0-1 0 0,-1 0 1 0 0,0 0-1 0 0,-2-1 1 0 0,-7 33-1 0 0,5-31 15 0 0,1 1-1 0 0,1 0 1 0 0,1 0-1 0 0,0 30 0 0 0,10-14 559 0 0,-8-35-696 0 0,0 1 0 0 0,1-1-1 0 0,-1 0 1 0 0,0 1 0 0 0,1-1-1 0 0,-1 0 1 0 0,0 1 0 0 0,1-1 0 0 0,-1 0-1 0 0,0 0 1 0 0,1 0 0 0 0,-1 1-1 0 0,1-1 1 0 0,-1 0 0 0 0,0 0 0 0 0,1 0-1 0 0,-1 0 1 0 0,1 0 0 0 0,-1 1-1 0 0,1-1 1 0 0,-1 0 0 0 0,1 0 0 0 0,-1 0-1 0 0,0 0 1 0 0,1-1 0 0 0,-1 1-1 0 0,1 0 1 0 0,-1 0 0 0 0,1 0 0 0 0,15-3 311 0 0,-11 0-207 0 0,1 0 0 0 0,0-1 0 0 0,-1 0 0 0 0,1 0 0 0 0,-1 0 0 0 0,0 0-1 0 0,-1-1 1 0 0,7-8 0 0 0,12-10 94 0 0,-16 16-193 0 0,0 0 0 0 0,-1-1 0 0 0,0 0 1 0 0,0 0-1 0 0,0-1 0 0 0,-1 0 0 0 0,6-14 0 0 0,21-69-3 0 0,-14 35-599 0 0,-10 32-138 0 0,2-7-1473 0 0,1 13-4738 0 0,-3 9 312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5983 0 0,'0'1'13510'0'0,"-3"7"-12981"0"0,-5 4-296 0 0,0 1 1 0 0,-1-1 0 0 0,0 0-1 0 0,-13 12 1 0 0,-8 10 15 0 0,26-29-235 0 0,-16 19 148 0 0,1 1-1 0 0,-28 51 1 0 0,44-70-35 0 0,0 0 0 0 0,1 0 0 0 0,1 0 1 0 0,-1 1-1 0 0,1-1 0 0 0,0 1 0 0 0,0-1 0 0 0,1 1 1 0 0,0 7-1 0 0,0-12-102 0 0,1-1 0 0 0,-1 0 1 0 0,1 0-1 0 0,0 0 0 0 0,0 1 1 0 0,0-1-1 0 0,0 0 0 0 0,0 0 1 0 0,0 0-1 0 0,0 0 0 0 0,0-1 1 0 0,0 1-1 0 0,0 0 0 0 0,0 0 1 0 0,1-1-1 0 0,-1 1 0 0 0,2 0 1 0 0,0 1 19 0 0,-1-1-41 0 0,0 0 0 0 0,1 0 0 0 0,-1 0 0 0 0,1 0 0 0 0,0 0 0 0 0,-1 0-1 0 0,1-1 1 0 0,-1 1 0 0 0,1-1 0 0 0,0 1 0 0 0,4-1 0 0 0,2 0-106 0 0,-5 0-344 0 0,0 0-1 0 0,0 0 0 0 0,0 0 1 0 0,0-1-1 0 0,6-1 1 0 0,1 0-988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3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18287 0 0,'0'0'3436'0'0,"-1"2"-2640"0"0,-5 33 90 0 0,-2 0 0 0 0,-2 0 0 0 0,-18 42 0 0 0,14-44-769 0 0,-20 32-1 0 0,-1 3-58 0 0,11-20 10 0 0,11-23-1 0 0,0 1 0 0 0,-11 38 0 0 0,21-42-3755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 4143 0 0,'-5'-4'17605'0'0,"-6"10"-14907"0"0,-3 6-5763 0 0,9-7 4523 0 0,-4 3-1393 0 0,1 0-1 0 0,0 1 1 0 0,0 0-1 0 0,1 1 1 0 0,1 0 0 0 0,-1 0-1 0 0,2 0 1 0 0,-1 0-1 0 0,2 1 1 0 0,-1 0-1 0 0,1 0 1 0 0,1 1 0 0 0,-2 11-1 0 0,2-12 19 0 0,2 1 0 0 0,-1 0 0 0 0,2 0 1 0 0,0 1-1 0 0,1 15 0 0 0,0-26-41 0 0,2 3-20 0 0,-2-4-12 0 0,0 1 1 0 0,1-1 0 0 0,-1 1-1 0 0,1-1 1 0 0,-1 0 0 0 0,1 1-1 0 0,0-1 1 0 0,0 0 0 0 0,-1 0-1 0 0,1-1 1 0 0,0 1 0 0 0,0 0-1 0 0,0 0 1 0 0,0-1-1 0 0,0 1 1 0 0,0-1 0 0 0,0 0-1 0 0,0 0 1 0 0,0 0 0 0 0,0 1-1 0 0,0-2 1 0 0,2 1 0 0 0,6-1-228 0 0,0 0 1 0 0,18-5 0 0 0,-1-5-2499 0 0,-12 5-3937 0 0,-6 3 364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55 8751 0 0,'0'0'9255'0'0,"2"1"-8755"0"0,1 1-359 0 0,1-1 1 0 0,-1 1-1 0 0,1-1 1 0 0,0 0-1 0 0,-1 0 1 0 0,1 0-1 0 0,0-1 1 0 0,0 0-1 0 0,0 1 1 0 0,0-1 0 0 0,-1 0-1 0 0,1-1 1 0 0,0 1-1 0 0,0-1 1 0 0,4-1-1 0 0,9-2 216 0 0,-2-2 0 0 0,21-9 0 0 0,-7 3-56 0 0,-23 10-271 0 0,-1 0-12 0 0,1 0-1 0 0,-1 0 0 0 0,0-1 0 0 0,0 0 0 0 0,0 0 0 0 0,4-4 0 0 0,-8 6-93 0 0,-8 2-598 0 0,0 0 553 0 0,0 0 0 0 0,0 0 1 0 0,0 1-1 0 0,0 0 0 0 0,0 0 0 0 0,1 0 0 0 0,-1 1 0 0 0,-6 4 0 0 0,-10 6-665 0 0,-23 19 0 0 0,25-18 631 0 0,18-11 159 0 0,-11 6 315 0 0,-1 2-1 0 0,2 0 1 0 0,-18 18 0 0 0,28-27-257 0 0,0 1 0 0 0,1 0-1 0 0,-1 1 1 0 0,1-1 0 0 0,0 0 0 0 0,0 1-1 0 0,0 0 1 0 0,0-1 0 0 0,0 1 0 0 0,1 0-1 0 0,0 0 1 0 0,0 0 0 0 0,0 0 0 0 0,0 0 0 0 0,1 0-1 0 0,-1 0 1 0 0,1 0 0 0 0,0 0 0 0 0,0 0-1 0 0,2 7 1 0 0,-2-9-29 0 0,1 1 1 0 0,0-1-1 0 0,0 0 0 0 0,0 1 1 0 0,0-1-1 0 0,0 0 0 0 0,0 0 0 0 0,1 0 1 0 0,-1 0-1 0 0,1 0 0 0 0,-1 0 1 0 0,1 0-1 0 0,0 0 0 0 0,0-1 0 0 0,0 1 1 0 0,0-1-1 0 0,0 1 0 0 0,0-1 1 0 0,0 0-1 0 0,0 0 0 0 0,0 0 0 0 0,1 0 1 0 0,-1 0-1 0 0,0-1 0 0 0,1 1 1 0 0,-1 0-1 0 0,1-1 0 0 0,-1 0 0 0 0,1 0 1 0 0,-1 0-1 0 0,5 0 0 0 0,0 0-298 0 0,0-1 0 0 0,0 0 0 0 0,0 0 0 0 0,10-4-1 0 0,-9 3-1864 0 0,-1-1 1 0 0,15-7-1 0 0,-6 0-4188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36 4143 0 0,'6'-7'371'0'0,"18"-20"13420"0"0,-20 25-10320 0 0,-8 7-2696 0 0,-79 86-60 0 0,77-86-673 0 0,5-4-30 0 0,0 0-1 0 0,0 0 1 0 0,-1 0-1 0 0,1 1 1 0 0,0-1-1 0 0,0 0 1 0 0,1 0-1 0 0,-1 1 0 0 0,0-1 1 0 0,0 1-1 0 0,1-1 1 0 0,-1 1-1 0 0,1-1 1 0 0,-1 1-1 0 0,1-1 1 0 0,-1 1-1 0 0,1-1 0 0 0,0 1 1 0 0,0-1-1 0 0,0 1 1 0 0,0 0-1 0 0,0-1 1 0 0,0 1-1 0 0,0-1 1 0 0,1 1-1 0 0,-1 0 0 0 0,1-1 1 0 0,0 3-1 0 0,1 0-5 0 0,0 0-1 0 0,0 0 1 0 0,1-1-1 0 0,-1 1 1 0 0,1-1-1 0 0,0 1 1 0 0,5 4-1 0 0,6 5-16 0 0,-9-10 11 0 0,0 1-1 0 0,0 1 1 0 0,-1-1 0 0 0,0 1 0 0 0,0-1 0 0 0,0 1 0 0 0,0 0 0 0 0,-1 1 0 0 0,0-1-1 0 0,0 0 1 0 0,3 9 0 0 0,-5-13 9 0 0,-1 0 1 0 0,1 0-1 0 0,-1-1 0 0 0,0 1 1 0 0,1 0-1 0 0,-1 0 0 0 0,0 0 1 0 0,0 0-1 0 0,1-1 0 0 0,-1 1 1 0 0,0 0-1 0 0,0 0 0 0 0,0 0 1 0 0,0 0-1 0 0,0 0 0 0 0,0 0 0 0 0,0-1 1 0 0,0 1-1 0 0,-1 0 0 0 0,1 1 1 0 0,-1 0 86 0 0,1-1 133 0 0,-1 0 10 0 0,-22 15-45 0 0,-1-1 0 0 0,-39 18 0 0 0,57-30-328 0 0,5-2-90 0 0,4-6-3455 0 0,-2 4 3405 0 0,0 1 0 0 0,0-1 0 0 0,0 0-1 0 0,0 1 1 0 0,0-1 0 0 0,2-1 0 0 0,1 0-517 0 0,8-7-1084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 17391 0 0,'0'0'1574'0'0,"-13"-7"-1260"0"0,9 6-170 0 0,-1 0 1 0 0,1 0-1 0 0,-1 1 0 0 0,1-1 0 0 0,-1 1 1 0 0,0 0-1 0 0,1 0 0 0 0,-1 0 0 0 0,1 1 1 0 0,-1 0-1 0 0,1 0 0 0 0,-1 0 0 0 0,1 0 1 0 0,0 1-1 0 0,-1-1 0 0 0,-5 5 0 0 0,-6 3 768 0 0,0 1 0 0 0,-24 19-1 0 0,35-26-887 0 0,-10 10 45 0 0,1 0 0 0 0,1 0 0 0 0,-16 21 0 0 0,29-34-92 0 0,0 0 1 0 0,-1 0 0 0 0,1 1-1 0 0,0-1 1 0 0,0 0-1 0 0,0 1 1 0 0,-1-1 0 0 0,1 0-1 0 0,0 1 1 0 0,0-1-1 0 0,0 0 1 0 0,0 1 0 0 0,0-1-1 0 0,0 0 1 0 0,0 1-1 0 0,0-1 1 0 0,0 1 0 0 0,0-1-1 0 0,0 0 1 0 0,0 1 0 0 0,0-1-1 0 0,0 0 1 0 0,0 1-1 0 0,0-1 1 0 0,0 0 0 0 0,0 1-1 0 0,1-1 1 0 0,-1 0-1 0 0,0 1 1 0 0,0-1 0 0 0,12 9-402 0 0,15 0-165 0 0,-3-4 259 0 0,-1 2 1 0 0,28 10-1 0 0,-41-12 350 0 0,-1-1 1 0 0,0 1-1 0 0,0 1 0 0 0,0 0 1 0 0,-1 0-1 0 0,0 0 0 0 0,14 15 0 0 0,-16-12 141 0 0,0-1 0 0 0,0 1 0 0 0,-1 0 0 0 0,0 0 0 0 0,-1 1 0 0 0,0 0-1 0 0,-1 0 1 0 0,1 0 0 0 0,-2 0 0 0 0,3 19 0 0 0,-4-26-74 0 0,-1 0 0 0 0,1 0 1 0 0,-1 0-1 0 0,0 0 1 0 0,0 0-1 0 0,0-1 0 0 0,0 1 1 0 0,0 0-1 0 0,-1 0 0 0 0,0 0 1 0 0,1 0-1 0 0,-1-1 0 0 0,0 1 1 0 0,0 0-1 0 0,-1-1 0 0 0,1 1 1 0 0,0-1-1 0 0,-3 4 0 0 0,1-3 4 0 0,1 0 1 0 0,-1-1-1 0 0,0 1 0 0 0,-1-1 0 0 0,1 1 0 0 0,0-1 0 0 0,-1 0 0 0 0,1 0 0 0 0,-1-1 0 0 0,0 1 0 0 0,-6 1 1 0 0,-3 0-127 0 0,1 0 1 0 0,-1-2-1 0 0,0 1 1 0 0,0-1-1 0 0,0-1 1 0 0,0-1 0 0 0,-13-1-1 0 0,11-1-1292 0 0,1 1-418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215 149 10535 0 0,'0'0'2284'0'0,"10"0"-565"0"0,-8-1-1513 0 0,1 1 1 0 0,-1-1-1 0 0,1 0 1 0 0,-1 0-1 0 0,1 0 1 0 0,-1 0-1 0 0,0-1 1 0 0,1 1-1 0 0,-1-1 1 0 0,0 1-1 0 0,0-1 1 0 0,0 0-1 0 0,0 0 1 0 0,-1 0-1 0 0,1 0 1 0 0,0 0-1 0 0,-1 0 1 0 0,1 0-1 0 0,-1 0 1 0 0,0-1-1 0 0,0 1 1 0 0,0-1-1 0 0,0 1 1 0 0,0-1-1 0 0,0 1 1 0 0,-1-1-1 0 0,1 1 1 0 0,-1-4-1 0 0,1-4-42 0 0,0 0-1 0 0,-1 0 1 0 0,0-1-1 0 0,0 1 1 0 0,-1 0 0 0 0,-3-11-1 0 0,4 20-166 0 0,0 1-1 0 0,0 0 0 0 0,0-1 1 0 0,0 1-1 0 0,0-1 1 0 0,0 1-1 0 0,0 0 0 0 0,0-1 1 0 0,0 1-1 0 0,0 0 1 0 0,0-1-1 0 0,-1 1 0 0 0,1 0 1 0 0,0-1-1 0 0,0 1 1 0 0,0 0-1 0 0,0-1 1 0 0,-1 1-1 0 0,1 0 0 0 0,0 0 1 0 0,0-1-1 0 0,-1 1 1 0 0,1 0-1 0 0,0 0 0 0 0,0-1 1 0 0,-1 1-1 0 0,1 0 1 0 0,0 0-1 0 0,-1 0 0 0 0,1 0 1 0 0,0-1-1 0 0,-1 1 1 0 0,1 0-1 0 0,0 0 0 0 0,-1 0 1 0 0,1 0-1 0 0,-1 0 1 0 0,1 0-1 0 0,0 0 0 0 0,-1 0 1 0 0,1 0-1 0 0,0 0 1 0 0,-1 0-1 0 0,1 0 1 0 0,0 0-1 0 0,-1 0 0 0 0,1 0 1 0 0,0 1-1 0 0,-1-1 1 0 0,1 0-1 0 0,0 0 0 0 0,-1 0 1 0 0,1 1-1 0 0,0-1 1 0 0,-1 0-1 0 0,1 0 0 0 0,0 1 1 0 0,-1-1-5 0 0,-12 8-116 0 0,0 1 1 0 0,0 0-1 0 0,1 1 0 0 0,-21 21 0 0 0,-1 2 71 0 0,10-13 185 0 0,0 2 0 0 0,2 1 0 0 0,-36 46 0 0 0,57-68-108 0 0,0 0 0 0 0,0 0 0 0 0,1 0 0 0 0,-1 0 0 0 0,0 0 0 0 0,1 0 0 0 0,-1 1 0 0 0,1-1 0 0 0,-1 0 1 0 0,1 0-1 0 0,0 1 0 0 0,-1-1 0 0 0,1 0 0 0 0,0 1 0 0 0,0-1 0 0 0,0 0 0 0 0,0 0 0 0 0,0 1 0 0 0,0-1 0 0 0,0 0 0 0 0,1 1 0 0 0,-1-1 0 0 0,1 2 0 0 0,0-1 18 0 0,0-1 1 0 0,1 1-1 0 0,-1-1 1 0 0,0 1-1 0 0,1-1 0 0 0,-1 0 1 0 0,1 1-1 0 0,-1-1 1 0 0,1 0-1 0 0,-1 0 0 0 0,1 0 1 0 0,0 0-1 0 0,0 0 1 0 0,2 0-1 0 0,3 2 69 0 0,1-1 0 0 0,-1 0 0 0 0,1-1 0 0 0,0 0 0 0 0,0 0 0 0 0,14-1-1 0 0,23-3-76 0 0,-44 3-137 0 0,6-5-378 0 0,2-1-38 0 0,0-2 1 0 0,9-9 0 0 0,-1 0-1491 0 0,-8 9 798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71 237 7831 0 0,'0'0'603'0'0,"-15"-4"-62"0"0,-39 0 11651 0 0,54 4-12164 0 0,0-1 0 0 0,0 1 0 0 0,0 0 0 0 0,-1-1 0 0 0,1 1 0 0 0,0 0-1 0 0,0 0 1 0 0,0-1 0 0 0,0 1 0 0 0,0 0 0 0 0,0-1 0 0 0,0 1 0 0 0,0 0 0 0 0,0-1 0 0 0,0 1-1 0 0,0 0 1 0 0,0-1 0 0 0,0 1 0 0 0,0 0 0 0 0,0-1 0 0 0,0 1 0 0 0,0 0 0 0 0,0-1 0 0 0,0 1-1 0 0,1 0 1 0 0,-1-1 0 0 0,4-10 171 0 0,2 3-172 0 0,1 1-1 0 0,0-1 0 0 0,0 1 1 0 0,1 0-1 0 0,13-8 1 0 0,-1-1-18 0 0,15-11 153 0 0,1 1 0 0 0,0 2 0 0 0,54-26 0 0 0,-84 47 32 0 0,0 1-1 0 0,0 0 1 0 0,11-3-1 0 0,-15 4-126 0 0,0 1-1 0 0,1 0 0 0 0,-1-1 1 0 0,0 1-1 0 0,0 0 1 0 0,0 0-1 0 0,0 1 1 0 0,0-1-1 0 0,0 0 1 0 0,0 1-1 0 0,0-1 0 0 0,0 1 1 0 0,0 0-1 0 0,3 1 1 0 0,-4-1-47 0 0,0-1-1 0 0,0 1 1 0 0,0 0 0 0 0,-1 0 0 0 0,1 0 0 0 0,0 0 0 0 0,-1 0-1 0 0,1 0 1 0 0,0 0 0 0 0,-1 0 0 0 0,1 0 0 0 0,-1 0 0 0 0,0 0-1 0 0,1 0 1 0 0,-1 0 0 0 0,0 0 0 0 0,0 0 0 0 0,0 1 0 0 0,1-1-1 0 0,-1 0 1 0 0,-1 2 0 0 0,-3 25 126 0 0,4-24-115 0 0,-8 23-42 0 0,0 0-1 0 0,-19 41 1 0 0,0-2-730 0 0,26-65 655 0 0,1 0 0 0 0,0 0 0 0 0,0 0 0 0 0,-1-1-1 0 0,1 1 1 0 0,0 0 0 0 0,0 0 0 0 0,0 0 0 0 0,0 0-1 0 0,0 0 1 0 0,0 0 0 0 0,0-1 0 0 0,0 1 0 0 0,0 0-1 0 0,0 0 1 0 0,0 0 0 0 0,1 1 0 0 0,-1-2-1 0 0,1 0 1 0 0,-1 1-1 0 0,1-1 0 0 0,-1 0 1 0 0,0 1-1 0 0,1-1 0 0 0,-1 0 0 0 0,1 0 1 0 0,-1 0-1 0 0,1 0 0 0 0,-1 1 1 0 0,1-1-1 0 0,-1 0 0 0 0,0 0 1 0 0,1 0-1 0 0,-1 0 0 0 0,1 0 1 0 0,-1 0-1 0 0,1 0 0 0 0,-1 0 1 0 0,1 0-1 0 0,-1 0 0 0 0,1 0 1 0 0,-1-1-1 0 0,1 1 0 0 0,-1 0 1 0 0,1 0-1 0 0,-1 0 0 0 0,1-1 1 0 0,0 1-1 0 0,9-6-1412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217 250 7831 0 0,'0'0'603'0'0,"-12"8"5588"0"0,-17 7-1785 0 0,23-12-4223 0 0,0-1-1 0 0,0 0 1 0 0,-1 0-1 0 0,1-1 0 0 0,-11 2 1 0 0,2-2-42 0 0,3 1-33 0 0,1-1 0 0 0,-24-1 0 0 0,32 0-52 0 0,1 0-1 0 0,-1 0 1 0 0,0-1-1 0 0,1 1 0 0 0,-1-1 1 0 0,1 0-1 0 0,-1 0 1 0 0,1 0-1 0 0,-1 0 1 0 0,1 0-1 0 0,0 0 1 0 0,-1-1-1 0 0,1 1 0 0 0,0-1 1 0 0,0 0-1 0 0,0 1 1 0 0,0-1-1 0 0,-3-4 1 0 0,4 4 9 0 0,0 0 1 0 0,0 0 0 0 0,1 0 0 0 0,-1-1 0 0 0,0 1 0 0 0,1 0 0 0 0,-1 0 0 0 0,1-1 0 0 0,0 1-1 0 0,0 0 1 0 0,0-1 0 0 0,0 1 0 0 0,0 0 0 0 0,0-1 0 0 0,1 1 0 0 0,-1 0 0 0 0,1-1 0 0 0,0 1 0 0 0,-1 0-1 0 0,3-4 1 0 0,1-2 99 0 0,0-1 0 0 0,1 1-1 0 0,10-13 1 0 0,0 2-98 0 0,0 1-1 0 0,1 0 0 0 0,1 1 1 0 0,28-21-1 0 0,-36 31-83 0 0,1 0 1 0 0,0 1-1 0 0,0 0 0 0 0,1 0 0 0 0,0 1 1 0 0,0 1-1 0 0,0 0 0 0 0,1 0 1 0 0,-1 1-1 0 0,24-3 0 0 0,-31 6 10 0 0,1 0 0 0 0,0 0 0 0 0,-1 0 0 0 0,1 1 0 0 0,-1-1 0 0 0,1 1 0 0 0,-1 0 0 0 0,1 1 0 0 0,-1-1 0 0 0,0 1 0 0 0,1 0 0 0 0,-1 0 0 0 0,0 0 0 0 0,0 1 0 0 0,0-1 0 0 0,-1 1 0 0 0,1 0 0 0 0,-1 0 0 0 0,4 4 0 0 0,-3-2 0 0 0,0 0 0 0 0,0 0 0 0 0,0 1 0 0 0,-1 0 1 0 0,0-1-1 0 0,0 1 0 0 0,-1 0 0 0 0,1 0 0 0 0,-1 0 0 0 0,-1 1 1 0 0,1-1-1 0 0,-1 1 0 0 0,1 6 0 0 0,-2-10 8 0 0,-1 0-1 0 0,1-1 0 0 0,0 1 1 0 0,-1 0-1 0 0,1 0 1 0 0,-1-1-1 0 0,0 1 1 0 0,0 0-1 0 0,0-1 0 0 0,0 1 1 0 0,0-1-1 0 0,-1 1 1 0 0,1-1-1 0 0,-1 0 1 0 0,0 0-1 0 0,1 0 0 0 0,-1 1 1 0 0,0-2-1 0 0,0 1 1 0 0,-5 3-1 0 0,-3 3-23 0 0,-1-2 0 0 0,1 1-1 0 0,-16 5 1 0 0,21-9-8 0 0,-90 36-1215 0 0,38-16-2426 0 0,29-16-625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6447 0 0,'0'1'2851'0'0,"-4"29"3784"0"0,-4 2-4285 0 0,6-24-2236 0 0,-18 58 1197 0 0,-53 113-1 0 0,-7 23-865 0 0,79-201-489 0 0,-9 39 226 0 0,10-38-391 0 0,-1 1-1 0 0,1-1 1 0 0,0 1 0 0 0,0 0 0 0 0,0-1-1 0 0,0 1 1 0 0,1-1 0 0 0,-1 1 0 0 0,1-1-1 0 0,-1 0 1 0 0,1 1 0 0 0,0-1-1 0 0,1 4 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1 773 4607 0 0,'0'0'14072'0'0,"11"-11"-12130"0"0,-5 0-1515 0 0,0 0 1 0 0,-1 0-1 0 0,0 0 1 0 0,-1-1 0 0 0,6-24-1 0 0,2-3 242 0 0,-3 15-499 0 0,1 0 0 0 0,1 0 0 0 0,1 1 0 0 0,1 0 0 0 0,1 1 0 0 0,1 1 1 0 0,1 0-1 0 0,0 1 0 0 0,2 1 0 0 0,38-33 0 0 0,35-31-1185 0 0,-85 77 907 0 0,-5 5 17 0 0,-2 19 55 0 0,-1 0 0 0 0,-1-1 0 0 0,-6 23-1 0 0,4-20-3 0 0,-4 39 0 0 0,7-31 29 0 0,2 0 1 0 0,4 49-1 0 0,-2-65 8 0 0,1 1-1 0 0,0 0 0 0 0,0-1 1 0 0,1 0-1 0 0,1 0 1 0 0,0 0-1 0 0,1-1 1 0 0,9 15-1 0 0,-12-21 43 0 0,1 1 0 0 0,-1-1 0 0 0,1-1 1 0 0,1 1-1 0 0,4 4 0 0 0,-8-8 110 0 0,14 4 763 0 0,-13-6-832 0 0,0 1 0 0 0,0 0-1 0 0,0-1 1 0 0,0 1 0 0 0,0-1-1 0 0,-1 0 1 0 0,1 0 0 0 0,0 0-1 0 0,0 0 1 0 0,0 0 0 0 0,2-2-1 0 0,20-18 373 0 0,-13 11-204 0 0,-1 1-155 0 0,-2 0-1 0 0,1-1 1 0 0,-1 0 0 0 0,0 0-1 0 0,-1-1 1 0 0,11-22 0 0 0,28-75-201 0 0,-28 59 127 0 0,26-64 223 0 0,-7 14-382 0 0,57-106-1 0 0,-92 201 65 0 0,1 0 0 0 0,-1 0 0 0 0,1 0-1 0 0,6-6 1 0 0,-8 9-161 0 0,1 3-620 0 0,-1 0 248 0 0,1 1-1 0 0,-1-1 0 0 0,1 0 0 0 0,-1 1 1 0 0,0-1-1 0 0,0 1 0 0 0,0 0 1 0 0,0-1-1 0 0,1 4 0 0 0,-1 0-2884 0 0,3 5-3689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97 6911 0 0,'-11'-4'17239'0'0,"17"-5"-14237"0"0,12-3-5515 0 0,-13 9 4128 0 0,28-11-1192 0 0,64-16 0 0 0,-26 8-4443 0 0,-63 20 2363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4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335 246 5063 0 0,'0'0'14624'0'0,"1"-1"-14202"0"0,7-11 163 0 0,1 0 0 0 0,-1 0 0 0 0,-1 0 0 0 0,-1-1 0 0 0,1 0 0 0 0,4-17 0 0 0,-9 23-420 0 0,0 0 1 0 0,-1 0-1 0 0,1 0 1 0 0,-2 0-1 0 0,1 0 1 0 0,-1-10-1 0 0,0 12-183 0 0,-1 1 0 0 0,0 0-1 0 0,0 0 1 0 0,0 0 0 0 0,0 0 0 0 0,0 0-1 0 0,-1 0 1 0 0,0 0 0 0 0,0 0 0 0 0,0 1-1 0 0,-4-7 1 0 0,3 8-8 0 0,1-1-1 0 0,-1 1 1 0 0,0-1-1 0 0,1 1 1 0 0,-1 0 0 0 0,0 0-1 0 0,0 0 1 0 0,-1 1-1 0 0,1-1 1 0 0,0 1-1 0 0,-1 0 1 0 0,1 0 0 0 0,0 0-1 0 0,-1 0 1 0 0,1 0-1 0 0,-1 1 1 0 0,1 0-1 0 0,-1 0 1 0 0,0 0 0 0 0,1 0-1 0 0,-1 0 1 0 0,-6 2-1 0 0,-1 0-13 0 0,0 1-1 0 0,0 0 0 0 0,0 1 0 0 0,0 0 1 0 0,-19 11-1 0 0,13-4 44 0 0,1 1-1 0 0,0 1 1 0 0,1 0-1 0 0,1 2 1 0 0,-15 16 0 0 0,25-26-4 0 0,-16 17 39 0 0,-21 31 0 0 0,35-45-26 0 0,0 1 0 0 0,1-1-1 0 0,1 1 1 0 0,-1 1 0 0 0,1-1 0 0 0,1 0 0 0 0,-4 16-1 0 0,6-22 2 0 0,1 0 0 0 0,0-1 0 0 0,-1 1-1 0 0,1 0 1 0 0,0-1 0 0 0,0 1-1 0 0,1 0 1 0 0,-1-1 0 0 0,0 1-1 0 0,1 0 1 0 0,0-1 0 0 0,0 1-1 0 0,0-1 1 0 0,0 1 0 0 0,0-1 0 0 0,0 1-1 0 0,0-1 1 0 0,3 4 0 0 0,-1-4 18 0 0,0 1 0 0 0,-1 0 0 0 0,1-1 1 0 0,0 0-1 0 0,1 0 0 0 0,-1 0 1 0 0,0 0-1 0 0,1 0 0 0 0,-1-1 1 0 0,1 1-1 0 0,6 1 0 0 0,2-1 60 0 0,0 0 1 0 0,0 0-1 0 0,0-1 0 0 0,0-1 0 0 0,0 0 1 0 0,0 0-1 0 0,15-3 0 0 0,-9-1 2 0 0,-1 0 0 0 0,1-1 0 0 0,-1 0 0 0 0,0-2 0 0 0,16-8 0 0 0,-22 10-38 0 0,-1-1 1 0 0,0 0-1 0 0,-1-1 0 0 0,1 0 1 0 0,-1 0-1 0 0,-1-1 0 0 0,1 0 1 0 0,12-17-1 0 0,-18 22-43 0 0,-1 0 0 0 0,0-1 0 0 0,0 1-1 0 0,0 0 1 0 0,-1-1 0 0 0,3-6 0 0 0,-4 9-13 0 0,0 1 1 0 0,0 0-1 0 0,0-1 0 0 0,0 1 1 0 0,0 0-1 0 0,1-1 1 0 0,-1 1-1 0 0,0-1 1 0 0,0 1-1 0 0,0 0 0 0 0,0-1 1 0 0,0 1-1 0 0,0 0 1 0 0,-1-1-1 0 0,1 1 0 0 0,0 0 1 0 0,0-1-1 0 0,0 1 1 0 0,0 0-1 0 0,0-1 0 0 0,0 1 1 0 0,-1 0-1 0 0,1-1 1 0 0,0 1-1 0 0,0 0 1 0 0,0-1-1 0 0,-1 1 0 0 0,1 0 1 0 0,0 0-1 0 0,0-1 1 0 0,-1 1-1 0 0,1 0 0 0 0,0 0 1 0 0,-1 0-1 0 0,1-1 1 0 0,0 1-1 0 0,-1 0 1 0 0,1 0-1 0 0,0 0 0 0 0,-1 0 1 0 0,1 0-1 0 0,0 0 1 0 0,-1 0-1 0 0,1 0 0 0 0,0 0 1 0 0,-1 0-1 0 0,1 0 1 0 0,-1 0-1 0 0,1 0 1 0 0,0 0-1 0 0,-1 0 0 0 0,1 0 1 0 0,0 0-1 0 0,-1 0 1 0 0,1 0-1 0 0,0 0 0 0 0,-1 1 1 0 0,1-1-1 0 0,0 0 1 0 0,-4 2-32 0 0,1-1 0 0 0,0 1 0 0 0,0 0 1 0 0,-1 0-1 0 0,1 0 0 0 0,1 0 0 0 0,-1 1 0 0 0,0-1 0 0 0,1 1 0 0 0,-4 4 0 0 0,2-2 11 0 0,-1 1-1 0 0,1 0 1 0 0,1 0-1 0 0,-5 10 0 0 0,-19 61-38 0 0,20-53 102 0 0,-1 0-1 0 0,-22 44 0 0 0,-1-11 166 0 0,-35 96 0 0 0,64-147-172 0 0,0-1 0 0 0,0 1 1 0 0,1 0-1 0 0,0 0 0 0 0,0-1 1 0 0,1 1-1 0 0,-1 7 0 0 0,1-12-62 0 0,0 0-1 0 0,0 0 0 0 0,0-1 1 0 0,0 1-1 0 0,1 0 0 0 0,-1 0 1 0 0,0-1-1 0 0,0 1 0 0 0,0 0 1 0 0,1 0-1 0 0,-1-1 0 0 0,0 1 1 0 0,1 0-1 0 0,-1-1 1 0 0,1 1-1 0 0,-1-1 0 0 0,1 1 1 0 0,0 1-1 0 0,0-2 39 0 0,-1 0 1 0 0,0 0 0 0 0,1 0-1 0 0,-1 0 1 0 0,1 0 0 0 0,-1 1-1 0 0,1-1 1 0 0,-1 0-1 0 0,1 0 1 0 0,-1 0 0 0 0,1 0-1 0 0,-1-1 1 0 0,1 1-1 0 0,-1 0 1 0 0,1 0 0 0 0,-1 0-1 0 0,0 0 1 0 0,1 0-1 0 0,-1 0 1 0 0,1-1 0 0 0,0 1-1 0 0,10-9-1591 0 0,-4 2-4454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3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 8287 0 0,'0'-11'12918'0'0,"-1"24"-12520"0"0,0 0 0 0 0,-1 0 0 0 0,0 1 0 0 0,-1-1 1 0 0,-8 22-1 0 0,-32 63 100 0 0,26-61-287 0 0,-76 185-99 0 0,88-207-596 0 0,-1-1-1 0 0,-1-1 1 0 0,-11 19 0 0 0,13-36-3619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9215 0 0,'3'-14'609'0'0,"-1"1"0"0"0,2 0 0 0 0,0 0 0 0 0,0 0 0 0 0,1 0 0 0 0,1 1 0 0 0,0 0 0 0 0,1 0 0 0 0,9-13 0 0 0,-6 12 90 0 0,1 1 0 0 0,0 0 1 0 0,1 0-1 0 0,0 2 0 0 0,1-1 1 0 0,0 1-1 0 0,19-10 0 0 0,-12 8-316 0 0,1 1 0 0 0,1 1 0 0 0,0 1 0 0 0,0 1 0 0 0,41-9 0 0 0,-53 15-266 0 0,1 0-1 0 0,0 1 0 0 0,0 0 0 0 0,0 1 0 0 0,0 0 0 0 0,0 0 0 0 0,-1 1 0 0 0,1 1 0 0 0,0 0 1 0 0,0 0-1 0 0,-1 1 0 0 0,1 0 0 0 0,-1 1 0 0 0,16 8 0 0 0,-23-10-84 0 0,0 0 0 0 0,0 0 0 0 0,-1 0 0 0 0,1 1-1 0 0,0-1 1 0 0,-1 0 0 0 0,1 1 0 0 0,-1 0 0 0 0,0 0 0 0 0,0-1 0 0 0,0 1 0 0 0,-1 0-1 0 0,1 1 1 0 0,2 5 0 0 0,-3-4 2 0 0,0 0 0 0 0,0 0 1 0 0,0 0-1 0 0,0 0 0 0 0,-1 1 0 0 0,0-1 0 0 0,0 0 0 0 0,-2 11 0 0 0,-2 1 19 0 0,-1 0 0 0 0,0 0 0 0 0,-1-1 0 0 0,-15 29-1 0 0,10-24-38 0 0,0-1 0 0 0,-2 0 0 0 0,0-1 0 0 0,-1 0-1 0 0,-29 29 1 0 0,32-38-64 0 0,-1 0 0 0 0,1-1-1 0 0,-1 0 1 0 0,-1-1 0 0 0,0 0-1 0 0,0-1 1 0 0,-1 0 0 0 0,1-1-1 0 0,-1-1 1 0 0,-15 4 0 0 0,-3-1-459 0 0,-39 4 0 0 0,58-10 344 0 0,0-2 0 0 0,0 0 0 0 0,0 0 0 0 0,0-1 0 0 0,0-1 0 0 0,-13-2-1 0 0,24 3 138 0 0,0 1-1 0 0,1-1 0 0 0,-1 1 1 0 0,0-1-1 0 0,1 0 0 0 0,-1 0 0 0 0,0 0 1 0 0,1 0-1 0 0,-1 0 0 0 0,-2-2 0 0 0,4 3-169 0 0,11 15-178 0 0,-4-2 657 0 0,2-1 0 0 0,-1 1-1 0 0,1-2 1 0 0,1 1 0 0 0,0-1 0 0 0,1-1 0 0 0,0 0 0 0 0,1 0-1 0 0,0-1 1 0 0,25 14 0 0 0,-7-8 179 0 0,0-2 0 0 0,40 11 0 0 0,66 12 759 0 0,-76-21-577 0 0,93 34 0 0 0,-121-38-570 0 0,-21-8-489 0 0,0 1-1 0 0,11 5 1 0 0,-2 2-4365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424 616 4607 0 0,'0'0'208'0'0,"0"15"296"0"0,1 29 13360 0 0,14-54-11980 0 0,-6 2-1618 0 0,-2 0 1 0 0,1-1-1 0 0,-1 0 0 0 0,-1 0 0 0 0,7-13 0 0 0,0-2 390 0 0,9-27-1 0 0,51-160-2456 0 0,-60 161 1152 0 0,-3 0 0 0 0,7-69 0 0 0,-17 118 638 0 0,1-7-93 0 0,0-1-1 0 0,-1 0 1 0 0,0 1 0 0 0,0-1-1 0 0,-1 0 1 0 0,0 1-1 0 0,-1-1 1 0 0,-2-8 0 0 0,4 16 100 0 0,0 1 1 0 0,0 0 0 0 0,0-1 0 0 0,0 1 0 0 0,0 0 0 0 0,0-1-1 0 0,-1 1 1 0 0,1 0 0 0 0,0-1 0 0 0,0 1 0 0 0,0 0 0 0 0,-1-1-1 0 0,1 1 1 0 0,0 0 0 0 0,0 0 0 0 0,-1-1 0 0 0,1 1 0 0 0,0 0-1 0 0,-1 0 1 0 0,1 0 0 0 0,0 0 0 0 0,-1-1 0 0 0,1 1 0 0 0,0 0-1 0 0,-1 0 1 0 0,1 0 0 0 0,0 0 0 0 0,-1 0 0 0 0,1 0 0 0 0,0 0-1 0 0,-1 0 1 0 0,1 0 0 0 0,0 0 0 0 0,-1 0 0 0 0,0 0 0 0 0,0 0-3 0 0,0 1 0 0 0,0 0 0 0 0,0-1 0 0 0,1 1 0 0 0,-1 0 0 0 0,0 0 0 0 0,0-1 0 0 0,0 1 0 0 0,1 0 1 0 0,-1 0-1 0 0,-1 1 0 0 0,-12 28-95 0 0,-11 43 94 0 0,-20 99-1 0 0,22-75 7 0 0,-111 320-943 0 0,105-323 1819 0 0,19-57-598 0 0,-2-1-1 0 0,-31 66 0 0 0,20-64-329 0 0,-1-1 0 0 0,-2-2 0 0 0,-1 0 0 0 0,-2-2 0 0 0,-1 0 0 0 0,-1-3 0 0 0,-39 30 0 0 0,55-49 43 0 0,14-10-44 0 0,2-3-659 0 0,38-65-3303 0 0,-27 46 2817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42 204 14711 0 0,'-2'0'672'0'0,"-18"0"155"0"0,0 0 3969 0 0,37 3-3189 0 0,-15-2-1514 0 0,1-1 0 0 0,-1 1-1 0 0,1-1 1 0 0,-1 1 0 0 0,1-1-1 0 0,3 0 1 0 0,27-4 235 0 0,0-1-1 0 0,-1-1 1 0 0,49-17 0 0 0,92-44 1405 0 0,-81 30-1368 0 0,-38 14-1537 0 0,-34 13-791 0 0,0 1-1 0 0,1 2 0 0 0,35-9 1 0 0,-38 14-5651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10591 0 0,'-5'0'342'0'0,"1"0"0"0"0,-1-1 0 0 0,0 2 0 0 0,1-1 0 0 0,-1 0 0 0 0,-6 2 0 0 0,7-1 138 0 0,0 0 0 0 0,0-1 0 0 0,0 1 0 0 0,0-1 0 0 0,0 0 0 0 0,-1 0 0 0 0,-4-2 0 0 0,8 2-242 0 0,-6 0-56 0 0,-1 3-180 0 0,-1 0 1 0 0,1 0-1 0 0,0 1 0 0 0,-15 9 1 0 0,-1 0-5 0 0,-4 3 492 0 0,1 2-1 0 0,0 1 1 0 0,2 1-1 0 0,0 1 1 0 0,-27 30 0 0 0,49-49-322 0 0,1 0 0 0 0,0 1 0 0 0,0-1 0 0 0,0 0 1 0 0,0 1-1 0 0,0 0 0 0 0,0-1 0 0 0,1 1 0 0 0,-1 0 1 0 0,1 0-1 0 0,0 0 0 0 0,0 0 0 0 0,0 0 0 0 0,0 0 0 0 0,0 0 1 0 0,1 0-1 0 0,-1 0 0 0 0,1 0 0 0 0,0 5 0 0 0,0-7-145 0 0,1 0-1 0 0,-1-1 1 0 0,0 1-1 0 0,1-1 1 0 0,-1 1-1 0 0,0-1 1 0 0,1 1-1 0 0,-1 0 1 0 0,1-1-1 0 0,-1 0 1 0 0,1 1-1 0 0,-1-1 1 0 0,1 1-1 0 0,0-1 0 0 0,-1 0 1 0 0,1 1-1 0 0,-1-1 1 0 0,1 0-1 0 0,0 0 1 0 0,-1 1-1 0 0,1-1 1 0 0,0 0-1 0 0,0 0 1 0 0,15 2 127 0 0,-6-3-123 0 0,0-1 1 0 0,0 0 0 0 0,0-1 0 0 0,-1 0-1 0 0,1 0 1 0 0,-1-1 0 0 0,0 0-1 0 0,10-7 1 0 0,4 0-4 0 0,2-1-460 0 0,-1 0 0 0 0,0-2 0 0 0,31-23 0 0 0,-54 36 141 0 0,0 2 146 0 0,1 24 228 0 0,-2-19-77 0 0,1 0-1 0 0,0 0 0 0 0,0 0 0 0 0,0-1 1 0 0,5 11-1 0 0,-6-14-123 0 0,1 0 0 0 0,0 0 0 0 0,0 0 0 0 0,0 0 0 0 0,0 0 0 0 0,0 0 0 0 0,0 0 0 0 0,3 2 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13359 0 0,'0'0'1027'0'0,"6"-5"-480"0"0,31-19 7414 0 0,-38 36-7615 0 0,0-1 0 0 0,-1 0 0 0 0,-1 1 0 0 0,-6 20 0 0 0,4-17-417 0 0,1-1 0 0 0,-3 19 0 0 0,5 4-3662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 10591 0 0,'3'-5'1104'0'0,"-1"0"-713"0"0,-17 40 8516 0 0,-10 16-7546 0 0,-65 90-1036 0 0,-3 3 123 0 0,-119 259-5 0 0,194-360-745 0 0,1 0-1 0 0,-11 52 1 0 0,26-80-2798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60 14943 0 0,'0'0'1358'0'0,"1"8"-345"0"0,-1 0-519 0 0,0 1 1 0 0,0-1-1 0 0,-1 0 0 0 0,0 0 1 0 0,-1 0-1 0 0,0 1 0 0 0,0-1 1 0 0,-1-1-1 0 0,-4 10 0 0 0,-5 21-75 0 0,6-18-398 0 0,-3 34-1 0 0,8-49 17 0 0,1 0 0 0 0,-1 0 0 0 0,1 0 0 0 0,1 0 1 0 0,-1 0-1 0 0,1 1 0 0 0,0-1 0 0 0,0 0 0 0 0,0 0 0 0 0,1-1 0 0 0,-1 1 0 0 0,4 6 0 0 0,-4-9 40 0 0,0-1-1 0 0,1 0 0 0 0,-1 0 1 0 0,0 0-1 0 0,0 0 0 0 0,1 0 1 0 0,-1 0-1 0 0,1 0 1 0 0,-1 0-1 0 0,0 0 0 0 0,1-1 1 0 0,0 1-1 0 0,-1 0 0 0 0,1-1 1 0 0,-1 1-1 0 0,1-1 1 0 0,0 0-1 0 0,-1 0 0 0 0,1 0 1 0 0,2 0-1 0 0,2 0 79 0 0,-1 0 0 0 0,0 0 0 0 0,0-1 0 0 0,0 0 0 0 0,5-1-1 0 0,-3 0-67 0 0,-1-1 0 0 0,0 0 0 0 0,0 0 0 0 0,0 0-1 0 0,0 0 1 0 0,0-1 0 0 0,-1 0 0 0 0,1 0-1 0 0,-1-1 1 0 0,0 1 0 0 0,-1-1 0 0 0,1 0 0 0 0,-1-1-1 0 0,7-9 1 0 0,0-6-139 0 0,0 0-1 0 0,15-44 1 0 0,-6 16-219 0 0,-7 19-1481 0 0,27-43 0 0 0,-25 50 65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4 428 13503 0 0,'-4'4'11833'0'0,"6"-8"-11726"0"0,-1 0 0 0 0,1-1 0 0 0,0 1 0 0 0,0 0 0 0 0,1 0 0 0 0,-1 0 0 0 0,7-7-1 0 0,26-26 130 0 0,-11 12-64 0 0,57-75 223 0 0,21-21-93 0 0,-87 105-449 0 0,1 1 0 0 0,0 0 0 0 0,1 2 0 0 0,1 0 0 0 0,23-13 0 0 0,-38 25-159 0 0,-1-1 0 0 0,1 1 0 0 0,1 0 0 0 0,-1-1 0 0 0,0 1 0 0 0,0 0 1 0 0,0 1-1 0 0,0-1 0 0 0,1 1 0 0 0,-1-1 0 0 0,4 1 0 0 0,3 1-1542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1839 0 0,'0'0'83'0'0,"0"15"4042"0"0,1-13-2997 0 0,-1 0-1 0 0,1 0 0 0 0,-1 0 0 0 0,1-1 0 0 0,0 1 1 0 0,-1 0-1 0 0,1 0 0 0 0,1 1 0 0 0,12 10 5029 0 0,-11-12-5756 0 0,0 1-1 0 0,0-1 0 0 0,1 0 1 0 0,-1 0-1 0 0,0 0 0 0 0,1 0 1 0 0,-1-1-1 0 0,1 0 0 0 0,4 1 1 0 0,6-2-351 0 0,-1 0 1 0 0,1-1 0 0 0,0 0-1 0 0,13-5 1 0 0,-5 2 80 0 0,24-11 1 0 0,-40 13-202 0 0,-1 1 0 0 0,0 0 0 0 0,0-1 0 0 0,0 0 0 0 0,0-1 1 0 0,0 1-1 0 0,-1-1 0 0 0,1 0 0 0 0,7-8 0 0 0,-12 11-200 0 0,0-13-392 0 0,-1 12 633 0 0,0 1 0 0 0,1 0 0 0 0,-1 0 0 0 0,0 0-1 0 0,0 0 1 0 0,0 0 0 0 0,0 0 0 0 0,0 0 0 0 0,0 0-1 0 0,-1 0 1 0 0,1 0 0 0 0,0 1 0 0 0,0-1 0 0 0,-1 0-1 0 0,1 1 1 0 0,0-1 0 0 0,-1 1 0 0 0,1-1-1 0 0,-1 1 1 0 0,1 0 0 0 0,0 0 0 0 0,-1 0 0 0 0,1 0-1 0 0,-1 0 1 0 0,1 0 0 0 0,0 0 0 0 0,-3 0 0 0 0,-3 1-17 0 0,0 0-1 0 0,-1 0 1 0 0,1 0 0 0 0,-7 4 0 0 0,-11 3-6 0 0,0 1 0 0 0,-23 13 1 0 0,40-18 55 0 0,0 1 1 0 0,0 0 0 0 0,0 1-1 0 0,1 0 1 0 0,0 0 0 0 0,0 0 0 0 0,1 1-1 0 0,0 0 1 0 0,-7 9 0 0 0,6-4 104 0 0,0 0-1 0 0,0 0 1 0 0,1 0 0 0 0,1 1 0 0 0,-6 19-1 0 0,9-27-79 0 0,1 1 0 0 0,-1-1 0 0 0,1 1 0 0 0,1-1 0 0 0,-1 1 0 0 0,1-1 0 0 0,0 1 0 0 0,0-1 0 0 0,1 1 0 0 0,0-1 0 0 0,0 1 0 0 0,0-1 0 0 0,0 1 0 0 0,1-1 0 0 0,0 0 0 0 0,4 7 0 0 0,-5-9-19 0 0,1-1 0 0 0,-1 0-1 0 0,1 0 1 0 0,0 0 0 0 0,0 0-1 0 0,0 0 1 0 0,0 0 0 0 0,0 0-1 0 0,0-1 1 0 0,1 1 0 0 0,-1-1-1 0 0,0 1 1 0 0,1-1 0 0 0,4 2-1 0 0,-2-2 38 0 0,0 0 0 0 0,-1 0 0 0 0,1 0 0 0 0,0-1 0 0 0,0 0 0 0 0,0 0 0 0 0,9-1 0 0 0,3-2-1109 0 0,0-1-1 0 0,1-1 0 0 0,25-10 0 0 0,-38 13 278 0 0,14-6-6824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21 8551 0 0,'0'0'772'0'0,"12"-3"1238"0"0,26-15 5854 0 0,-40 20-7790 0 0,-3 4-41 0 0,-1 0-1 0 0,0 0 1 0 0,0-1 0 0 0,-1 0-1 0 0,0-1 1 0 0,1 1-1 0 0,-2-1 1 0 0,1 0 0 0 0,0-1-1 0 0,-1 0 1 0 0,-7 3-1 0 0,-8 1 126 0 0,-1-1-1 0 0,-37 5 0 0 0,36-8-82 0 0,-43 5 16 0 0,-116 30 0 0 0,167-32-83 0 0,10-4-78 0 0,0 1-1 0 0,0-1 1 0 0,0-1 0 0 0,-1 1-1 0 0,1-1 1 0 0,-1 0 0 0 0,1-1-1 0 0,-8 0 1 0 0,14 0 39 0 0,0 0 1 0 0,0 0 0 0 0,0-1-1 0 0,1 1 1 0 0,-1-1-1 0 0,0 1 1 0 0,0 0-1 0 0,1-1 1 0 0,-1 1-1 0 0,0-1 1 0 0,0 1 0 0 0,1-1-1 0 0,-1 0 1 0 0,1 1-1 0 0,-1-1 1 0 0,1 0-1 0 0,-1 1 1 0 0,1-1-1 0 0,-1 0 1 0 0,1 0 0 0 0,-1 1-1 0 0,1-1 1 0 0,0 0-1 0 0,0 0 1 0 0,-1 0-1 0 0,1 0 1 0 0,0 1 0 0 0,0-1-1 0 0,0 0 1 0 0,0 0-1 0 0,0 0 1 0 0,0 0-1 0 0,0 0 1 0 0,0-1-1 0 0,1-1-38 0 0,-1-1 0 0 0,1 0 0 0 0,-1 0 0 0 0,1 1 0 0 0,0-1 0 0 0,2-3 0 0 0,3-7-256 0 0,-10 22 598 0 0,-10 24 71 0 0,9-19-195 0 0,2 0 1 0 0,-1 0-1 0 0,2 0 1 0 0,-2 16 0 0 0,0 0 344 0 0,4-27-396 0 0,-10 24 540 0 0,-6 1-414 0 0,11-18-224 0 0,2-2 11 0 0,3-7-6 0 0,1 0 1 0 0,-1 1-1 0 0,0-1 1 0 0,1 1-1 0 0,-1-1 1 0 0,1 0-1 0 0,-1 0 1 0 0,1 1-1 0 0,-1-1 1 0 0,1 0-1 0 0,-1 0 0 0 0,0 1 1 0 0,1-1-1 0 0,-1 0 1 0 0,1 0-1 0 0,0 0 1 0 0,-1 0-1 0 0,1 0 1 0 0,-1 0-3 0 0,3 1 0 0 0,0-1 1 0 0,0 0 0 0 0,0 0-1 0 0,0 0 1 0 0,0-1 0 0 0,0 1-1 0 0,0-1 1 0 0,0 1 0 0 0,0-1 0 0 0,4-2-1 0 0,30-15 49 0 0,-21 10-62 0 0,-3 2 2 0 0,1 1-1 0 0,1 0 0 0 0,-1 1 1 0 0,0 0-1 0 0,1 1 0 0 0,0 1 1 0 0,0 0-1 0 0,0 1 1 0 0,0 1-1 0 0,0 0 0 0 0,0 1 1 0 0,0 0-1 0 0,0 2 0 0 0,18 4 1 0 0,-13-1 141 0 0,-1 0 0 0 0,-1 1 0 0 0,1 1 0 0 0,-1 0 0 0 0,-1 2 0 0 0,1 0 0 0 0,-2 1 0 0 0,27 22 0 0 0,-28-20 7 0 0,-13-9-87 0 0,3 5-30 0 0,-4 2 36 0 0,-2-5-49 0 0,0 0 1 0 0,-1 0-1 0 0,0-1 1 0 0,0 1-1 0 0,0-1 1 0 0,-1 0-1 0 0,0 1 1 0 0,-3 4-1 0 0,-3 2 38 0 0,-20 24 0 0 0,19-27 12 0 0,-1 0-1 0 0,0 0 0 0 0,0-1 0 0 0,-1 0 0 0 0,0-1 0 0 0,0 0 0 0 0,-1-1 0 0 0,0 0 1 0 0,-22 6-1 0 0,-10 0 482 0 0,-70 9 1 0 0,88-17-367 0 0,0-2-1 0 0,0-1 1 0 0,0-1 0 0 0,0-1-1 0 0,-38-7 1 0 0,27-3-76 0 0,25 5-73 0 0,11 3-4 0 0,1 1-17 0 0,1 1-5 0 0,-1 1 0 0 0,1-1 1 0 0,-1 1-1 0 0,1-1 0 0 0,0 1 0 0 0,-1-1 0 0 0,1 0 0 0 0,0 1 1 0 0,0-1-1 0 0,-1 0 0 0 0,1 1 0 0 0,0-1 0 0 0,0 0 1 0 0,0 1-1 0 0,0-1 0 0 0,0-1 0 0 0,3-2-9 0 0,-3 4 3 0 0,2-3-28 0 0,0 0-1 0 0,0 1 0 0 0,0-1 1 0 0,1 1-1 0 0,-1 0 1 0 0,1-1-1 0 0,0 1 1 0 0,0 0-1 0 0,0 1 0 0 0,0-1 1 0 0,0 0-1 0 0,0 1 1 0 0,0 0-1 0 0,0-1 1 0 0,5 0-1 0 0,4-1-688 0 0,1 1 1 0 0,22-3-1 0 0,-1 2-2489 0 0,-19 2 1557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4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9215 0 0,'0'0'11867'0'0,"-4"6"-10399"0"0,-59 73-86 0 0,-9 13-59 0 0,38-36-1338 0 0,33-55 0 0 0,1-1-1 0 0,0 1 0 0 0,0-1 0 0 0,0 0 0 0 0,0 1 0 0 0,0-1 1 0 0,0 1-1 0 0,-1-1 0 0 0,1 1 0 0 0,0-1 0 0 0,0 0 0 0 0,1 1 0 0 0,-1-1 1 0 0,0 1-1 0 0,0-1 0 0 0,0 1 0 0 0,0-1 0 0 0,0 0 0 0 0,0 1 1 0 0,0-1-1 0 0,1 1 0 0 0,-1-1 0 0 0,0 0 0 0 0,0 1 0 0 0,1-1 0 0 0,-1 0 1 0 0,0 1-1 0 0,1-1 0 0 0,-1 0 0 0 0,0 1 0 0 0,1-1 0 0 0,-1 0 1 0 0,1 1-1 0 0,15 7-492 0 0,-9-5 260 0 0,24 12-435 0 0,-25-13 676 0 0,-1 1 1 0 0,1-1-1 0 0,-1 1 1 0 0,0 0-1 0 0,0 0 1 0 0,0 1-1 0 0,0 0 1 0 0,0-1-1 0 0,-1 2 1 0 0,8 8-1 0 0,-7-7 199 0 0,-1 0 0 0 0,0 1-1 0 0,-1-1 1 0 0,1 1 0 0 0,-1 0-1 0 0,-1 0 1 0 0,1 0 0 0 0,-1 0 0 0 0,1 9-1 0 0,-2-12-78 0 0,-1 0 1 0 0,0-1-1 0 0,0 1 0 0 0,0 0 0 0 0,0 0 0 0 0,-1 0 0 0 0,0-1 0 0 0,0 1 1 0 0,0 0-1 0 0,0-1 0 0 0,0 1 0 0 0,-1 0 0 0 0,1-1 0 0 0,-1 0 0 0 0,0 1 1 0 0,0-1-1 0 0,0 0 0 0 0,-1 0 0 0 0,-4 5 0 0 0,-1-1-62 0 0,0 1-1 0 0,-1-2 1 0 0,0 1-1 0 0,0-1 1 0 0,0-1-1 0 0,-1 0 1 0 0,-12 5-1 0 0,15-7-64 0 0,0 0-1 0 0,-1-1 0 0 0,1 0 1 0 0,0-1-1 0 0,-1 0 0 0 0,1 0 0 0 0,-1 0 1 0 0,0-1-1 0 0,1 0 0 0 0,-1 0 1 0 0,-8-2-1 0 0,13 1-45 0 0,0 0-1 0 0,0 0 1 0 0,1 0 0 0 0,-1 0-1 0 0,0 0 1 0 0,1-1-1 0 0,-1 1 1 0 0,0-1 0 0 0,1 0-1 0 0,-3-2 1 0 0,4 3-315 0 0,-1-1 1 0 0,1 1 0 0 0,-1-1-1 0 0,1 0 1 0 0,0 0 0 0 0,-1 0-1 0 0,1 0 1 0 0,-1-3 0 0 0,-1-7-8209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7:5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4607 0 0,'0'0'9682'0'0,"3"17"-5860"0"0,-2-16-3539 0 0,0 0-1 0 0,0-1 0 0 0,-1 1 0 0 0,1-1 1 0 0,0 1-1 0 0,0-1 0 0 0,0 1 0 0 0,-1-1 1 0 0,1 1-1 0 0,0-1 0 0 0,0 0 1 0 0,0 0-1 0 0,0 1 0 0 0,0-1 0 0 0,0 0 1 0 0,0 0-1 0 0,0 0 0 0 0,0 0 1 0 0,0 0-1 0 0,1-1 0 0 0,-1 2-410 0 0,0 0-1 0 0,0 0 1 0 0,0 0-1 0 0,0-1 1 0 0,0 1-1 0 0,0-1 1 0 0,0 1-1 0 0,0 0 1 0 0,0-1-1 0 0,2 1 1 0 0,6-2-699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121 655 6911 0 0,'0'0'528'0'0,"-1"1"-341"0"0,-10 15 430 0 0,0 1 0 0 0,-10 19 0 0 0,9-15 1776 0 0,-15 21 0 0 0,-2-6 223 0 0,28-35-1593 0 0,-4 3 515 0 0,3-5-173 0 0,4-5-793 0 0,17-31-276 0 0,2 2 0 0 0,39-50 0 0 0,-22 33-206 0 0,7-11-68 0 0,148-197 56 0 0,-146 206 38 0 0,2 1 0 0 0,2 3 0 0 0,66-51 0 0 0,-76 69-127 0 0,-40 45-42 0 0,-5 11 53 0 0,-1 0 0 0 0,-1 0 0 0 0,-18 44 0 0 0,-2 10 0 0 0,13-32 0 0 0,3 0 0 0 0,2 1 0 0 0,2 0 0 0 0,2 0 0 0 0,2 0 0 0 0,2 1 0 0 0,8 66 0 0 0,0-68 3 0 0,-4-20-10 0 0,0 1 0 0 0,-1 37-1 0 0,-3-63-92 0 0,2-2-517 0 0,18-20-1565 0 0,-10 6 892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92 7367 0 0,'-12'4'143'0'0,"1"1"0"0"0,-1 0-1 0 0,1 0 1 0 0,1 1 0 0 0,-1 1-1 0 0,1 0 1 0 0,-10 8 0 0 0,10 7 8755 0 0,14-20-8743 0 0,1 0-1 0 0,-1 0 1 0 0,0 0 0 0 0,1-1-1 0 0,-1 1 1 0 0,1-1 0 0 0,-1 0-1 0 0,1-1 1 0 0,-1 1-1 0 0,1-1 1 0 0,0 0 0 0 0,-1 0-1 0 0,1 0 1 0 0,0-1-1 0 0,-1 1 1 0 0,6-2 0 0 0,9-3 226 0 0,1-1 1 0 0,26-11-1 0 0,-33 12-132 0 0,212-100 1105 0 0,-208 97-1333 0 0,0 0-1 0 0,1 2 1 0 0,21-6-1 0 0,1 6-7486 0 0,-28 5 826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43 1839 0 0,'15'-11'1388'0'0,"10"-6"-4073"0"0,-11 10 3061 0 0,1 2 3523 0 0,4 2 9863 0 0,-25 13-12674 0 0,-4 1-884 0 0,0 0-1 0 0,-1 0 0 0 0,0-1 1 0 0,-1-1-1 0 0,-19 12 0 0 0,2-1 133 0 0,-183 121 176 0 0,205-137-533 0 0,6-3-90 0 0,6 6-797 0 0,5 2 870 0 0,0 0 0 0 0,1 0 0 0 0,0-1-1 0 0,0-1 1 0 0,1 0 0 0 0,15 8 0 0 0,-13-8 25 0 0,32 12 11 0 0,-37-16 51 0 0,0 1 0 0 0,0 0 0 0 0,0 0 0 0 0,0 1 0 0 0,8 6 0 0 0,-16-11-32 0 0,0 1 0 0 0,-1 0 0 0 0,1-1 0 0 0,-1 1 0 0 0,1 0 0 0 0,-1 0 0 0 0,1 0 0 0 0,-1-1 0 0 0,0 1 0 0 0,1 0-1 0 0,-1 0 1 0 0,0 0 0 0 0,0 0 0 0 0,1 0 0 0 0,-1 0 0 0 0,0-1 0 0 0,0 1 0 0 0,0 0 0 0 0,0 0 0 0 0,0 0 0 0 0,-1 0 0 0 0,1 0 0 0 0,0 0 0 0 0,0 0 0 0 0,0 0-1 0 0,-1-1 1 0 0,1 1 0 0 0,0 0 0 0 0,-1 0 0 0 0,1 0 0 0 0,-1-1 0 0 0,1 1 0 0 0,-1 0 0 0 0,0 0 0 0 0,1-1 0 0 0,-2 2 0 0 0,-2 3 85 0 0,-1 0 0 0 0,1-1 0 0 0,-8 6 0 0 0,-3 1 44 0 0,0-1-1 0 0,0-1 1 0 0,-1 0 0 0 0,-21 8 0 0 0,-71 21 58 0 0,104-37-195 0 0,-10 3-11 0 0,0 0 0 0 0,-1-1 0 0 0,1-1-1 0 0,-1 0 1 0 0,0-1 0 0 0,-24-2-1 0 0,38 1-43 0 0,-1 0-1 0 0,0-1 0 0 0,0 1 0 0 0,1 0 0 0 0,-1-1 0 0 0,0 1 0 0 0,1-1 1 0 0,-1 0-1 0 0,0 1 0 0 0,1-1 0 0 0,-1 0 0 0 0,1 0 0 0 0,-2-2 0 0 0,-3-7-2386 0 0,6 9 2018 0 0,0 0 0 0 0,0 1 0 0 0,0-1 1 0 0,0 0-1 0 0,0 0 0 0 0,0 0 1 0 0,0 0-1 0 0,1 0 0 0 0,-1 0 0 0 0,0 1 1 0 0,1-1-1 0 0,-1 0 0 0 0,1-1 1 0 0,5-9-5536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56 6911 0 0,'-2'-4'14223'0'0,"2"3"-14070"0"0,3-5-162 0 0,4-12-38 0 0,-7 17 45 0 0,0 0 0 0 0,0 1 1 0 0,0-1-1 0 0,0 0 0 0 0,0 0 0 0 0,0 0 0 0 0,0 1 0 0 0,0-1 0 0 0,0 0 0 0 0,0 0 0 0 0,0 1 0 0 0,0-1 0 0 0,0 0 0 0 0,-1 0 0 0 0,1 1 0 0 0,0-1 0 0 0,-1 0 0 0 0,1 0 0 0 0,0 1 0 0 0,-1-1 0 0 0,0-1 1 0 0,-1 1-18 0 0,0 0 1 0 0,1 0 0 0 0,-1 0-1 0 0,0 0 1 0 0,0 1 0 0 0,0-1-1 0 0,0 0 1 0 0,0 1 0 0 0,0-1 0 0 0,0 1-1 0 0,0 0 1 0 0,0 0 0 0 0,0 0-1 0 0,0 0 1 0 0,0 0 0 0 0,0 0-1 0 0,0 0 1 0 0,0 1 0 0 0,0-1 0 0 0,-3 2-1 0 0,-4 0-9 0 0,0 1 0 0 0,0 1-1 0 0,-9 4 1 0 0,5 0 26 0 0,-1 1 0 0 0,1 1 0 0 0,1 0-1 0 0,-17 19 1 0 0,18-19 1 0 0,-1 2 1 0 0,-6 5 0 0 0,1 0 0 0 0,0 1 0 0 0,-20 29 0 0 0,34-42 29 0 0,1 0 1 0 0,-1 1-1 0 0,1-1 0 0 0,0 0 0 0 0,0 1 0 0 0,1 0 1 0 0,-1-1-1 0 0,1 1 0 0 0,1 0 0 0 0,-1-1 0 0 0,1 1 0 0 0,0 0 1 0 0,0 0-1 0 0,1 0 0 0 0,0-1 0 0 0,0 1 0 0 0,0 0 1 0 0,2 6-1 0 0,-1-11 24 0 0,-1 1-42 0 0,1-1-1 0 0,-1 0 0 0 0,1 0 0 0 0,0-1 1 0 0,0 1-1 0 0,-1 0 0 0 0,1 0 1 0 0,0-1-1 0 0,0 1 0 0 0,0-1 1 0 0,0 0-1 0 0,0 1 0 0 0,0-1 1 0 0,0 0-1 0 0,-1 0 0 0 0,1 0 1 0 0,0-1-1 0 0,0 1 0 0 0,0 0 1 0 0,0-1-1 0 0,0 1 0 0 0,0-1 1 0 0,2-1-1 0 0,2-1 4 0 0,1 0 1 0 0,-1-1-1 0 0,0 0 0 0 0,9-9 1 0 0,-2 3-7 0 0,21-14 19 0 0,-2-2 0 0 0,34-34 1 0 0,-65 59 242 0 0,-10 18 55 0 0,4-10-186 0 0,1 1-16 0 0,-11 23 87 0 0,13-24-199 0 0,1-5 0 0 0,1-1-1 0 0,-1 1 0 0 0,1-1 1 0 0,0 1-1 0 0,0-1 1 0 0,0 1-1 0 0,0-1 1 0 0,0 1-1 0 0,0 1 0 0 0,1-2-477 0 0,-1 0-1 0 0,0-1 0 0 0,0 1 1 0 0,1 0-1 0 0,-1-1 0 0 0,0 1 0 0 0,1-1 1 0 0,-1 1-1 0 0,1 0 0 0 0,-1-1 0 0 0,0 1 1 0 0,4 1-1404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5527 0 0,'0'0'842'0'0,"24"2"8759"0"0,-16-7-9192 0 0,-1-1 0 0 0,-1 0 0 0 0,1-1-1 0 0,-1 1 1 0 0,0-1 0 0 0,0 0 0 0 0,-1-1 0 0 0,7-12 0 0 0,-6 9 45 0 0,1 1 0 0 0,0 0-1 0 0,1 1 1 0 0,13-14 0 0 0,-15 18-503 0 0,0-1 1 0 0,0 2-1 0 0,0-1 0 0 0,1 0 0 0 0,0 1 0 0 0,9-4 1 0 0,-14 8 38 0 0,0-1 0 0 0,1 0 0 0 0,-1 1 0 0 0,0-1 0 0 0,0 1 0 0 0,1 0 0 0 0,-1 0 0 0 0,0 0 0 0 0,1 0 0 0 0,-1 0 0 0 0,0 0 1 0 0,1 1-1 0 0,-1-1 0 0 0,0 1 0 0 0,0 0 0 0 0,0-1 0 0 0,1 1 0 0 0,-1 0 0 0 0,0 0 0 0 0,0 0 0 0 0,0 1 0 0 0,0-1 0 0 0,-1 0 1 0 0,1 1-1 0 0,0-1 0 0 0,2 3 0 0 0,-1-1 116 0 0,0 1 1 0 0,0-1 0 0 0,-1 0-1 0 0,1 1 1 0 0,-1 0-1 0 0,1-1 1 0 0,-1 1-1 0 0,-1 0 1 0 0,1 0-1 0 0,0 1 1 0 0,-1-1 0 0 0,2 6-1 0 0,-3-7 25 0 0,-1 1-49 0 0,0-2 6 0 0,-1 3-8 0 0,2-4-42 0 0,-4-19-1545 0 0,4 13 1347 0 0,1 1 0 0 0,0 0-1 0 0,0-1 1 0 0,0 1 0 0 0,1 0-1 0 0,0 0 1 0 0,-1 0 0 0 0,1 0-1 0 0,1 0 1 0 0,-1 0 0 0 0,0 1-1 0 0,1-1 1 0 0,0 1 0 0 0,0 0-1 0 0,7-6 1 0 0,-7 7 270 0 0,0-1 0 0 0,1 2 0 0 0,-1-1-1 0 0,1 0 1 0 0,0 1 0 0 0,-1 0 0 0 0,1-1 0 0 0,0 1 0 0 0,0 1 0 0 0,0-1 0 0 0,0 1-1 0 0,0-1 1 0 0,0 1 0 0 0,5 1 0 0 0,12-2 804 0 0,43-4 1008 0 0,-62 5-1729 0 0,-1 0-22 0 0,5 0-86 0 0,-6 0-82 0 0,0 0-1 0 0,1 0 1 0 0,-1 1 0 0 0,0-1-1 0 0,0 0 1 0 0,1 0 0 0 0,-1 1-1 0 0,0-1 1 0 0,0 0 0 0 0,0 1 0 0 0,1-1-1 0 0,-1 0 1 0 0,0 1 0 0 0,0-1-1 0 0,0 0 1 0 0,0 1 0 0 0,0-1-1 0 0,0 0 1 0 0,1 1 0 0 0,-1-1-1 0 0,0 0 1 0 0,0 1 0 0 0,0-1-1 0 0,0 1 1 0 0,-1 0 0 0 0,1 9-10 0 0,0-10 8 0 0,-1 11 19 0 0,-1 0 0 0 0,0-1-1 0 0,-1 1 1 0 0,-1-1 0 0 0,-5 13 0 0 0,5-14-680 0 0,1 0 1 0 0,-1 0 0 0 0,2 1-1 0 0,-1-1 1 0 0,1 1-1 0 0,-1 14 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25 1839 0 0,'1'-1'134'0'0,"19"-16"1402"0"0,-18 16-624 0 0,-1 1 1 0 0,0-1-1 0 0,1 0 1 0 0,-1 1-1 0 0,1-1 1 0 0,-1 1-1 0 0,1-1 1 0 0,-1 1-1 0 0,1-1 1 0 0,-1 1-1 0 0,1 0 1 0 0,-1 0 0 0 0,1 0-1 0 0,1 0 1 0 0,-2 1-770 0 0,0 0 1 0 0,0-1 0 0 0,0 1 0 0 0,0 0 0 0 0,-1 0 0 0 0,1 0 0 0 0,0 0 0 0 0,-1 0 0 0 0,1 0 0 0 0,-1 0 0 0 0,1 0 0 0 0,-1 0-1 0 0,1 0 1 0 0,-1 0 0 0 0,0 0 0 0 0,1 1 0 0 0,-1 1 159 0 0,2 2-124 0 0,-1 1-1 0 0,1 0 1 0 0,-1 0-1 0 0,-1 0 1 0 0,1-1 0 0 0,-1 1-1 0 0,0 0 1 0 0,-1 0 0 0 0,1 0-1 0 0,-3 7 1 0 0,-2 9 77 0 0,-10 27 0 0 0,12-37-185 0 0,-30 80-205 0 0,-5 0 1 0 0,-61 110 0 0 0,73-158-2258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11831 0 0,'3'-6'121'0'0,"0"1"0"0"0,0 1-1 0 0,1-1 1 0 0,-1 0-1 0 0,1 1 1 0 0,0 0 0 0 0,0 0-1 0 0,0 0 1 0 0,1 0-1 0 0,7-5 1 0 0,4-3-124 0 0,0 0 508 0 0,0 0 0 0 0,1 1 0 0 0,0 1 0 0 0,1 1 0 0 0,0 0 0 0 0,0 1 0 0 0,1 1 0 0 0,-1 1 0 0 0,2 1 0 0 0,-1 0 0 0 0,29-2 0 0 0,-41 6-275 0 0,0 1 1 0 0,0 0-1 0 0,0 0 0 0 0,1 1 0 0 0,-1 0 0 0 0,0 0 1 0 0,0 1-1 0 0,0 0 0 0 0,-1 0 0 0 0,1 0 0 0 0,0 1 1 0 0,-1 0-1 0 0,12 8 0 0 0,-14-8-140 0 0,0 0 0 0 0,-1 0-1 0 0,0 0 1 0 0,1 0 0 0 0,-1 1 0 0 0,-1-1-1 0 0,1 1 1 0 0,0 0 0 0 0,-1 0 0 0 0,0 0 0 0 0,0 0-1 0 0,0 0 1 0 0,0 0 0 0 0,-1 1 0 0 0,0-1 0 0 0,0 1-1 0 0,0-1 1 0 0,0 1 0 0 0,-1-1 0 0 0,1 1 0 0 0,-1 0-1 0 0,-1 6 1 0 0,0-3-37 0 0,-1 0-1 0 0,0 0 0 0 0,0 0 1 0 0,-1-1-1 0 0,0 1 1 0 0,-1-1-1 0 0,1 0 1 0 0,-1 0-1 0 0,0 0 1 0 0,-1 0-1 0 0,0-1 0 0 0,0 1 1 0 0,-8 6-1 0 0,-2 2-75 0 0,-1-1 0 0 0,-1 0 0 0 0,-34 20-1 0 0,39-26-123 0 0,-2-1-1 0 0,-15 7 0 0 0,24-12 40 0 0,0-1-1 0 0,0 1 1 0 0,1-1 0 0 0,-1 0 0 0 0,0 0-1 0 0,0-1 1 0 0,0 1 0 0 0,-1-1-1 0 0,1 0 1 0 0,-6-1 0 0 0,10 1 34 0 0,0-1 1 0 0,-1 1-1 0 0,1 0 1 0 0,0-1-1 0 0,0 1 1 0 0,0-1-1 0 0,0 1 1 0 0,-1-1-1 0 0,1 1 0 0 0,0-1 1 0 0,0 0-1 0 0,0 0 1 0 0,1 1-1 0 0,-1-1 1 0 0,0 0-1 0 0,0 0 1 0 0,0 0-1 0 0,0 0 1 0 0,1 0-1 0 0,-1 0 1 0 0,1 0-1 0 0,-1-1 1 0 0,1 1-1 0 0,-1 0 0 0 0,0-2 1 0 0,0-1-408 0 0,1 0 1 0 0,-1 0-1 0 0,1 0 1 0 0,0 1-1 0 0,0-1 1 0 0,1 0-1 0 0,0-4 1 0 0,4-15-6139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45 15087 0 0,'4'-9'328'0'0,"-2"5"-148"0"0,0 1 0 0 0,0-1 0 0 0,0 0 0 0 0,0 0 0 0 0,1 1 0 0 0,-1 0 0 0 0,8-7 1628 0 0,-10 12-1560 0 0,1-1 0 0 0,-1 1 0 0 0,1 0 0 0 0,-1 0 0 0 0,0 0-1 0 0,1 0 1 0 0,-1 0 0 0 0,0-1 0 0 0,-1 4 0 0 0,-4 26 375 0 0,-1 0 0 0 0,-2 0-1 0 0,-19 47 1 0 0,9-25-158 0 0,-104 264 40 0 0,93-246-473 0 0,17-42-218 0 0,-1 0-1 0 0,-1-1 1 0 0,-2 0-1 0 0,-1-1 1 0 0,-33 40-1 0 0,10-23-2379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 13703 0 0,'0'0'1246'0'0,"-2"0"-1028"0"0,-16 1 5443 0 0,12 2-1881 0 0,-7 15-3093 0 0,13-12-377 0 0,0-4 84 0 0,2-4-183 0 0,2-1-323 0 0,36-32 237 0 0,-34 30-114 0 0,-4 3 42 0 0,-15 18 23 0 0,11-14-28 0 0,-3 4-49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 7831 0 0,'0'0'603'0'0,"1"8"-374"0"0,-1 36 10037 0 0,3-33-7492 0 0,-2-10-2648 0 0,0 0 0 0 0,-1 0 0 0 0,1 0 0 0 0,-1 0 0 0 0,1 0 0 0 0,0-1 0 0 0,0 1 0 0 0,0 0 0 0 0,-1 0 0 0 0,1-1 0 0 0,0 1 0 0 0,0 0 0 0 0,0-1 0 0 0,0 1 0 0 0,0-1 0 0 0,0 0 0 0 0,0 1 0 0 0,2 0 0 0 0,0-1-2 0 0,0 0 1 0 0,0 1-1 0 0,0-1 1 0 0,0 0-1 0 0,0 0 0 0 0,6-1 1 0 0,2-2-9 0 0,0 0 1 0 0,18-8 0 0 0,-9 3-198 0 0,-1-2 0 0 0,0 0 0 0 0,0-1 0 0 0,-1-1 0 0 0,-1 0 0 0 0,0-2 0 0 0,20-20 0 0 0,-36 33-190 0 0,-13 10-1361 0 0,-30 26 1349 0 0,-58 60 1 0 0,82-75 286 0 0,1 0 1 0 0,1 2 0 0 0,1 0 0 0 0,1 0 0 0 0,-15 31 0 0 0,27-47 6 0 0,-1-1 0 0 0,1 1 0 0 0,1 0 1 0 0,-1-1-1 0 0,1 1 0 0 0,-1 7 0 0 0,2-11 11 0 0,-1-1 1 0 0,1 1 0 0 0,0 0-1 0 0,1-1 1 0 0,-1 1 0 0 0,0-1-1 0 0,0 1 1 0 0,1 0 0 0 0,-1-1-1 0 0,1 1 1 0 0,-1-1 0 0 0,1 1-1 0 0,0-1 1 0 0,-1 0 0 0 0,1 1-1 0 0,0-1 1 0 0,0 1 0 0 0,0-1-1 0 0,0 0 1 0 0,0 0 0 0 0,0 0-1 0 0,0 0 1 0 0,1 0 0 0 0,-1 0-1 0 0,0 0 1 0 0,1 0 0 0 0,1 1-1 0 0,3 0 46 0 0,-1 0 0 0 0,1 0 0 0 0,0-1-1 0 0,0 0 1 0 0,0 0 0 0 0,-1 0 0 0 0,1-1 0 0 0,0 0 0 0 0,0 0-1 0 0,0 0 1 0 0,11-3 0 0 0,-1 0-399 0 0,-1-1 0 0 0,0-1 1 0 0,18-8-1 0 0,-13 5-1088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43 3679 0 0,'-4'-4'3930'0'0,"-1"3"-199"0"0,-5 0-2728 0 0,7 1-929 0 0,1 0-1 0 0,-1 1 0 0 0,1-1 1 0 0,-1 1-1 0 0,1-1 0 0 0,0 1 1 0 0,-1 0-1 0 0,1 0 0 0 0,0 0 1 0 0,-1 0-1 0 0,1 1 0 0 0,-4 2 1 0 0,-22 23 1068 0 0,9-8-782 0 0,9-11-306 0 0,0 1-1 0 0,1 0 1 0 0,0 0 0 0 0,1 1-1 0 0,0 0 1 0 0,1 0-1 0 0,0 1 1 0 0,1 0 0 0 0,-7 14-1 0 0,13-23 44 0 0,-1-1 0 0 0,0 1 0 0 0,1 0 0 0 0,-1 0 0 0 0,1-1-1 0 0,0 1 1 0 0,-1 0 0 0 0,1 0 0 0 0,0 0 0 0 0,0-1 0 0 0,0 1 0 0 0,1 0-1 0 0,-1 0 1 0 0,0 0 0 0 0,1-1 0 0 0,-1 1 0 0 0,1 0 0 0 0,-1 0 0 0 0,1-1-1 0 0,0 1 1 0 0,0 0 0 0 0,0-1 0 0 0,0 1 0 0 0,0-1 0 0 0,0 1 0 0 0,0-1-1 0 0,0 0 1 0 0,1 1 0 0 0,-1-1 0 0 0,0 0 0 0 0,1 0 0 0 0,-1 0 0 0 0,1 0-1 0 0,2 1 1 0 0,-1 0 78 0 0,1-1 1 0 0,0 1-1 0 0,-1-1 0 0 0,1 0 0 0 0,0-1 0 0 0,0 1 0 0 0,-1-1 0 0 0,1 1 0 0 0,0-1 0 0 0,0 0 1 0 0,0-1-1 0 0,0 1 0 0 0,-1 0 0 0 0,1-1 0 0 0,5-2 0 0 0,-5 2-67 0 0,-1 0 0 0 0,1-1 0 0 0,-1 1 0 0 0,0-1 0 0 0,0 0-1 0 0,0 0 1 0 0,0 0 0 0 0,0 0 0 0 0,0-1 0 0 0,0 1 0 0 0,-1-1 0 0 0,1 0 0 0 0,-1 1-1 0 0,4-7 1 0 0,-4 4-79 0 0,0 0 0 0 0,0 0-1 0 0,0 0 1 0 0,-1 0-1 0 0,0 0 1 0 0,0 0-1 0 0,0 0 1 0 0,0 0 0 0 0,-1-10-1 0 0,-1-4-274 0 0,-1 0-1 0 0,-1 0 1 0 0,-7-25 0 0 0,-1-9-5166 0 0,12 45 1961 0 0,0 0-1669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393 718 5063 0 0,'7'-5'10188'0'0,"-1"-1"-8576"0"0,1 0-1 0 0,-1 0 1 0 0,7-9-1 0 0,14-25 658 0 0,16-47-1217 0 0,-42 86-995 0 0,40-101 141 0 0,34-129 0 0 0,-67 205-262 0 0,6-47-1 0 0,-13 61-87 0 0,0 0 0 0 0,0 0 0 0 0,-1 0 0 0 0,-1 0 0 0 0,0 0 0 0 0,-4-16 0 0 0,5 27 120 0 0,0 0 0 0 0,0 0 0 0 0,-1 0 0 0 0,1 0 0 0 0,0 0 0 0 0,-1 0 0 0 0,1 0 0 0 0,-1 0-1 0 0,1 0 1 0 0,-1 0 0 0 0,1 0 0 0 0,-1 0 0 0 0,0 1 0 0 0,0-1 0 0 0,1 0 0 0 0,-1 0 0 0 0,0 1 0 0 0,0-1 0 0 0,-1 0 0 0 0,1 0 2 0 0,1 1 0 0 0,-1 0 0 0 0,0 0-1 0 0,0 0 1 0 0,0 0 0 0 0,1 0 0 0 0,-1 0 0 0 0,0 0-1 0 0,0 0 1 0 0,0 0 0 0 0,1 0 0 0 0,-1 1 0 0 0,0-1 0 0 0,0 0-1 0 0,1 0 1 0 0,-1 1 0 0 0,0-1 0 0 0,0 1 0 0 0,0 0-1 0 0,-4 2-49 0 0,1 0-1 0 0,1 1 0 0 0,-1-1 1 0 0,0 1-1 0 0,1 0 0 0 0,-5 8 1 0 0,-16 28 2 0 0,3 2 0 0 0,1 0 0 0 0,-16 49 0 0 0,8-18 40 0 0,-50 130 38 0 0,-66 267 0 0 0,135-434-10 0 0,-2 0-1 0 0,-17 38 0 0 0,19-56-109 0 0,0 0 0 0 0,-2 0 0 0 0,0-1 0 0 0,0 0 0 0 0,-22 22 0 0 0,10-13-600 0 0,-10 11-1711 0 0,9-15-3208 0 0,10-12 189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12439 0 0,'0'0'958'0'0,"-5"2"3624"0"0,5-1-4319 0 0,0-1-1 0 0,0 0 1 0 0,0 1-1 0 0,0-1 1 0 0,0 1-1 0 0,0-1 1 0 0,1 0-1 0 0,-1 1 1 0 0,0-1 0 0 0,0 1-1 0 0,0-1 1 0 0,1 0-1 0 0,0 1 788 0 0,-1 0-787 0 0,0-1-1 0 0,1 1 1 0 0,7 0-188 0 0,0 0 0 0 0,0 0 0 0 0,0-1 1 0 0,1 0-1 0 0,-1 0 0 0 0,0-1 0 0 0,0 0 1 0 0,8-2-1 0 0,68-21 621 0 0,-54 14-612 0 0,169-62-1193 0 0,-164 57 442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14 3679 0 0,'41'-9'1290'0'0,"1"4"10331"0"0,-62 11-9344 0 0,-105 31 945 0 0,-60 38-3411 0 0,124-49 392 0 0,43-19-209 0 0,-3 2-38 0 0,-27 14 1 0 0,47-22-60 0 0,12 6-350 0 0,6 3 318 0 0,88 22-119 0 0,62 22 740 0 0,-134-36-174 0 0,-31-17-149 0 0,-8 10 34 0 0,1-7-156 0 0,1 1-1 0 0,0-1 1 0 0,-1 0-1 0 0,0 0 1 0 0,0 0-1 0 0,0-1 1 0 0,0 0 0 0 0,-1 0-1 0 0,1 0 1 0 0,-11 3-1 0 0,-7 2 157 0 0,-30 6 0 0 0,-98 15-599 0 0,114-24 253 0 0,-1-2 1 0 0,-39-1-1 0 0,70-2 19 0 0,0 0 0 0 0,-1-1 0 0 0,1 0 1 0 0,0 0-1 0 0,0-1 0 0 0,-14-5 0 0 0,20 7-347 0 0,2-1-99 0 0,5-2 173 0 0,0 0 0 0 0,0 0 0 0 0,0 0 0 0 0,0 1 0 0 0,0 0 0 0 0,1 0 0 0 0,-1 0 0 0 0,0 1 0 0 0,8 0 0 0 0,-7-1-399 0 0,18-2-4892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 7367 0 0,'3'-11'401'0'0,"1"-11"16281"0"0,4 40-15821 0 0,-7-12-802 0 0,-1 0 1 0 0,0 0-1 0 0,0 0 0 0 0,0 0 1 0 0,-1-1-1 0 0,0 1 0 0 0,0 0 1 0 0,-1 0-1 0 0,1 0 0 0 0,-3 5 0 0 0,-6 11-27 0 0,-12 24-1 0 0,14-32 6 0 0,-9 18-123 0 0,6-13-255 0 0,1 0-1 0 0,1 0 1 0 0,-8 26-1 0 0,17-43 28 0 0,-2 3-2754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1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84 6447 0 0,'-8'0'141'0'0,"3"-1"22"0"0,0 1 0 0 0,-18 2 15310 0 0,59-17-14233 0 0,97-26-52 0 0,-96 31-951 0 0,33-9 222 0 0,-69 19-330 0 0,-1 3-125 0 0,0 0-1 0 0,-1 0 1 0 0,1 0-1 0 0,-1-1 0 0 0,0 1 1 0 0,0 0-1 0 0,0 0 1 0 0,0-1-1 0 0,0 1 0 0 0,-1-1 1 0 0,1 1-1 0 0,-4 3 1 0 0,-26 28 19 0 0,15-19-20 0 0,-20 25-496 0 0,-3-3-1 0 0,-1-1 1 0 0,-1-1 0 0 0,-91 55-1 0 0,122-84 467 0 0,1-1 0 0 0,0 1-1 0 0,1 1 1 0 0,0-1-1 0 0,0 1 1 0 0,0 1-1 0 0,1 0 1 0 0,0 0-1 0 0,-10 14 1 0 0,17-21 456 0 0,1 1-354 0 0,1-1 0 0 0,-1 0 0 0 0,1 0 0 0 0,0 0 0 0 0,-1 0 0 0 0,1 0 0 0 0,3 0 0 0 0,2 1 71 0 0,0-1 0 0 0,1 0 0 0 0,-1-1 0 0 0,0 1 0 0 0,14-3 0 0 0,36-7 327 0 0,-39 6-343 0 0,26-4 61 0 0,94-20-789 0 0,-133 25 40 0 0,-1 1 1 0 0,0-1-1 0 0,0 0 0 0 0,0 0 1 0 0,0 0-1 0 0,4-4 0 0 0,2 0-1258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64 2303 0 0,'0'2'8230'0'0,"2"11"-1441"0"0,-2-10-5773 0 0,0 1 0 0 0,0 0 1 0 0,1-1-1 0 0,0 1 0 0 0,2 6 0 0 0,-2-9-925 0 0,-1 1 0 0 0,1-1 0 0 0,0 0 0 0 0,0 0 0 0 0,0 0 0 0 0,0 0 0 0 0,0 1 0 0 0,0-1 0 0 0,0 0 0 0 0,0-1 0 0 0,0 1 0 0 0,0 0 0 0 0,1 0 0 0 0,-1 0 0 0 0,0-1 0 0 0,1 1 0 0 0,-1-1 0 0 0,0 1 0 0 0,3 0 0 0 0,5 1 158 0 0,1-1-1 0 0,-1 0 0 0 0,1 0 1 0 0,0-1-1 0 0,0 0 1 0 0,-1 0-1 0 0,17-4 1 0 0,-10 1-140 0 0,0-1 1 0 0,0 0 0 0 0,27-12 0 0 0,-37 12-165 0 0,0 1 0 0 0,0-1 1 0 0,0 0-1 0 0,0 0 1 0 0,-1-1-1 0 0,6-5 0 0 0,-9 8-23 0 0,0 0-1 0 0,0-1 1 0 0,-1 1-1 0 0,1 0 1 0 0,-1 0-1 0 0,0-1 0 0 0,1 1 1 0 0,0-5-1 0 0,-1 6 18 0 0,-1 0-1 0 0,0-1 1 0 0,0 1-1 0 0,0 0 1 0 0,0 0 0 0 0,0 0-1 0 0,0 0 1 0 0,0 0-1 0 0,0-1 1 0 0,0 1-1 0 0,0 0 1 0 0,-1 0-1 0 0,1 0 1 0 0,0 0-1 0 0,-1 0 1 0 0,1 0 0 0 0,-1 0-1 0 0,1 0 1 0 0,-1 0-1 0 0,-1-2 1 0 0,0 1-36 0 0,0 1 0 0 0,0-1-1 0 0,0 1 1 0 0,0 0 0 0 0,0-1 0 0 0,-1 1 0 0 0,1 0 0 0 0,0 0 0 0 0,-1 0-1 0 0,1 1 1 0 0,-1-1 0 0 0,1 0 0 0 0,-1 1 0 0 0,1 0 0 0 0,-1-1 0 0 0,1 1 0 0 0,-1 0-1 0 0,1 1 1 0 0,-6 0 0 0 0,-5 0-289 0 0,1 2 0 0 0,-21 5 0 0 0,14-1 131 0 0,0 0 0 0 0,1 2 1 0 0,0 0-1 0 0,0 1 0 0 0,-28 21 1 0 0,23-14 298 0 0,2 2 0 0 0,0 0 0 0 0,-28 35 0 0 0,40-43 59 0 0,1 0 0 0 0,1 0 0 0 0,-1 1 0 0 0,2 0 0 0 0,-7 15 0 0 0,12-23-65 0 0,-1 0 0 0 0,1 0 0 0 0,-1 0 0 0 0,1 0 0 0 0,0 1 0 0 0,1-1 0 0 0,-1 0-1 0 0,1 1 1 0 0,0-1 0 0 0,0 0 0 0 0,0 1 0 0 0,0-1 0 0 0,1 0 0 0 0,0 1 0 0 0,0-1 0 0 0,0 0 0 0 0,0 0-1 0 0,1 0 1 0 0,0 0 0 0 0,2 4 0 0 0,-2-5-16 0 0,0 0-1 0 0,1-1 0 0 0,-1 1 1 0 0,1-1-1 0 0,-1 0 0 0 0,1 0 1 0 0,0 0-1 0 0,0 0 1 0 0,0-1-1 0 0,0 1 0 0 0,0-1 1 0 0,0 0-1 0 0,0 1 0 0 0,1-2 1 0 0,-1 1-1 0 0,0 0 1 0 0,1-1-1 0 0,-1 1 0 0 0,6-1 1 0 0,5 0-23 0 0,-1 0 1 0 0,1-1 0 0 0,19-5 0 0 0,-3 0-1565 0 0,0 0-5993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45 242 2759 0 0,'-2'8'554'0'0,"-10"41"8505"0"0,5 0-3963 0 0,-6 32 286 0 0,5-59-2987 0 0,8-22-2368 0 0,0 0 0 0 0,0 0 0 0 0,0 0 0 0 0,0 0 0 0 0,0 0 0 0 0,0 0 0 0 0,0-1 0 0 0,-1 1 0 0 0,1 0 0 0 0,0 0 0 0 0,0 0 0 0 0,0 0 0 0 0,0 0 0 0 0,0 0 0 0 0,0 0 0 0 0,0 0 0 0 0,0 0 0 0 0,0 0 0 0 0,0 0 0 0 0,0 0 0 0 0,0 0 0 0 0,0 0 0 0 0,0 0 0 0 0,0 0 0 0 0,0 0-1 0 0,0 0 1 0 0,0 0 0 0 0,-1 0 0 0 0,1 1 0 0 0,0-1 0 0 0,0 0 0 0 0,0 0 0 0 0,0 0 0 0 0,0 0 0 0 0,0 0 0 0 0,0 0 0 0 0,0 0 0 0 0,0 0 0 0 0,0 0 0 0 0,0 0 0 0 0,0 0 0 0 0,0 0 0 0 0,0 0 0 0 0,0 0 0 0 0,0 0 0 0 0,0 0 0 0 0,0 0 0 0 0,0 0 0 0 0,0 0 0 0 0,0 0 0 0 0,0 0 0 0 0,0 0 0 0 0,0 1 0 0 0,0-1 0 0 0,0 0 0 0 0,2-13 44 0 0,0 7-53 0 0,1 0-1 0 0,-1 0 0 0 0,1 1 1 0 0,0-1-1 0 0,0 1 1 0 0,8-11-1 0 0,30-28-49 0 0,-28 30-27 0 0,39-40-239 0 0,84-67 0 0 0,-97 91 163 0 0,1 3-1 0 0,1 0 0 0 0,56-25 0 0 0,-88 48 190 0 0,1 0 0 0 0,-1 1 0 0 0,11-3 0 0 0,-18 5-39 0 0,1 1 0 0 0,-1-1 0 0 0,1 1 1 0 0,-1 0-1 0 0,1 0 0 0 0,-1 0 0 0 0,1 0 0 0 0,-1 0 0 0 0,1 0 0 0 0,-1 1 0 0 0,1-1 0 0 0,-1 1 1 0 0,1-1-1 0 0,-1 1 0 0 0,0 0 0 0 0,1 0 0 0 0,2 2 0 0 0,-4-2-3 0 0,0 0 0 0 0,0 1 1 0 0,0-1-1 0 0,0 0 0 0 0,0 0 0 0 0,0 1 0 0 0,-1-1 0 0 0,1 0 1 0 0,0 1-1 0 0,-1-1 0 0 0,1 1 0 0 0,-1-1 0 0 0,0 1 0 0 0,1-1 0 0 0,-1 1 1 0 0,0-1-1 0 0,0 1 0 0 0,0-1 0 0 0,0 1 0 0 0,0-1 0 0 0,0 1 1 0 0,-1-1-1 0 0,1 1 0 0 0,0-1 0 0 0,-2 3 0 0 0,-1 5 6 0 0,0-1-1 0 0,-1 0 1 0 0,-4 8-1 0 0,6-13-11 0 0,-27 45 42 0 0,-2-1-1 0 0,-45 51 1 0 0,52-67-55 0 0,21-28 7 0 0,-29 41 0 0 0,29-39 0 0 0,1-1 0 0 0,-1 1 0 0 0,1-1 0 0 0,0 1 0 0 0,1 0 0 0 0,-1 0 0 0 0,1 0 0 0 0,-2 7 0 0 0,3-11 0 0 0,0 1 0 0 0,0-1 0 0 0,0 0 0 0 0,0 0 0 0 0,0 0 0 0 0,0 0 0 0 0,0 0 0 0 0,1 0 0 0 0,-1 1 0 0 0,0-1 0 0 0,1 0 0 0 0,-1 0 0 0 0,0 0 0 0 0,1 0 0 0 0,0 0 0 0 0,-1 0 0 0 0,1 0 0 0 0,-1 0 0 0 0,1-1 0 0 0,0 1 0 0 0,0 0 0 0 0,-1 0 0 0 0,1 0 0 0 0,0-1 0 0 0,0 1 0 0 0,0 0 0 0 0,0-1 0 0 0,0 1 0 0 0,0-1 0 0 0,0 1 0 0 0,1 0 0 0 0,0-1 0 0 0,3 2 22 0 0,0 0 1 0 0,0-1-1 0 0,0 1 1 0 0,0-1-1 0 0,0 0 0 0 0,0-1 1 0 0,11 1-1 0 0,39-6 192 0 0,-36 3-118 0 0,207-25 1170 0 0,-112 18-818 0 0,58-6-2656 0 0,-151 13 1141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 14511 0 0,'0'0'663'0'0,"-4"-7"224"0"0,0 1 169 0 0,3 6-848 0 0,0-1 0 0 0,1 0 0 0 0,-1 1 0 0 0,0-1 1 0 0,1 1-1 0 0,-1-1 0 0 0,0 1 0 0 0,0-1 1 0 0,0 1-1 0 0,1-1 0 0 0,-1 1 0 0 0,0 0 0 0 0,0-1 1 0 0,0 1-1 0 0,0 0 0 0 0,0 0 0 0 0,0 0 1 0 0,0 0-1 0 0,0 0 0 0 0,1 0 0 0 0,-1 0 0 0 0,-2 0 1 0 0,2 1-124 0 0,-1-1 0 0 0,1 1 0 0 0,-1 0 0 0 0,1-1 0 0 0,-1 1 1 0 0,1 0-1 0 0,0 0 0 0 0,-1 0 0 0 0,1 0 0 0 0,0 0 0 0 0,0 1 0 0 0,-1 0 0 0 0,-3 4-105 0 0,1 1 0 0 0,0-1 0 0 0,1 1-1 0 0,-5 10 1 0 0,-2 10-71 0 0,2 1-1 0 0,1 0 0 0 0,-4 34 1 0 0,10-54-59 0 0,1-6-598 0 0,-3 3-860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344 239 4607 0 0,'0'0'354'0'0,"0"2"-45"0"0,1 0-2043 0 0,11 18 17263 0 0,-6-22-14812 0 0,0-3-574 0 0,-1 1 1 0 0,1-1 0 0 0,-1 0-1 0 0,0-1 1 0 0,-1 1 0 0 0,1-1-1 0 0,-1 0 1 0 0,-1 0-1 0 0,7-13 1 0 0,1-6-81 0 0,11-33-1 0 0,-20 52-62 0 0,0 1 0 0 0,0 0 0 0 0,-1 0 0 0 0,1 0 0 0 0,-1 0 0 0 0,0-1 0 0 0,-1 1 0 0 0,1-1 0 0 0,-1 1 0 0 0,0 0 0 0 0,0-1 0 0 0,-1 1 0 0 0,-2-11 0 0 0,3 15-11 0 0,0 0 0 0 0,0 0 1 0 0,-1 0-1 0 0,1-1 0 0 0,0 1 0 0 0,-1 0 0 0 0,1 0 0 0 0,-1 0 0 0 0,1 0 0 0 0,-1 0 1 0 0,0 0-1 0 0,1 0 0 0 0,-1 0 0 0 0,0 0 0 0 0,0 0 0 0 0,1 1 0 0 0,-1-1 0 0 0,0 0 0 0 0,0 0 1 0 0,0 1-1 0 0,0-1 0 0 0,0 1 0 0 0,0-1 0 0 0,0 1 0 0 0,0-1 0 0 0,-1 1 0 0 0,1-1 1 0 0,-2 1-1 0 0,2 0 22 0 0,-3-1-18 0 0,-1 1 0 0 0,1-1-1 0 0,0 1 1 0 0,0 0 0 0 0,-1 1-1 0 0,1-1 1 0 0,0 1 0 0 0,0 0 0 0 0,0 0-1 0 0,0 0 1 0 0,0 1 0 0 0,0-1-1 0 0,0 1 1 0 0,0 0 0 0 0,1 0 0 0 0,-1 0-1 0 0,-4 4 1 0 0,-6 5-22 0 0,1 1 1 0 0,-22 23-1 0 0,24-23 38 0 0,-61 66-41 0 0,-43 44-80 0 0,102-110 54 0 0,2 0 0 0 0,0 0 0 0 0,0 2 0 0 0,1-1 0 0 0,0 1 0 0 0,2 1 0 0 0,-10 19 0 0 0,14-21-6 0 0,7-1 48 0 0,-2-11 18 0 0,0 1 1 0 0,0-1-1 0 0,0 1 0 0 0,1-1 1 0 0,-1 1-1 0 0,0-1 0 0 0,1 0 1 0 0,-1 0-1 0 0,1 0 0 0 0,0 0 0 0 0,-1 0 1 0 0,1 0-1 0 0,0 0 0 0 0,-1 0 1 0 0,1-1-1 0 0,0 1 0 0 0,0-1 1 0 0,0 1-1 0 0,-1-1 0 0 0,1 0 0 0 0,0 0 1 0 0,0 1-1 0 0,0-1 0 0 0,3-1 1 0 0,3 1 71 0 0,1-1 1 0 0,0 0 0 0 0,16-5-1 0 0,-4-1 163 0 0,0-1 1 0 0,0-2-1 0 0,-1 1 0 0 0,0-2 0 0 0,-1-1 0 0 0,0 0 1 0 0,-1-2-1 0 0,0 0 0 0 0,26-28 0 0 0,-39 38-176 0 0,-4 3-42 0 0,1 0 1 0 0,-1 0-1 0 0,0 0 1 0 0,1-1-1 0 0,-1 1 1 0 0,0 0 0 0 0,0-1-1 0 0,0 1 1 0 0,0-1-1 0 0,-1 0 1 0 0,1 1-1 0 0,1-3 1 0 0,2-4-7 0 0,-1-1-29 0 0,-6 1-65 0 0,2 5 43 0 0,-10-4-260 0 0,10 6 228 0 0,-5 13-135 0 0,4-2 190 0 0,0 0-1 0 0,0 0 1 0 0,1 0 0 0 0,0 15-1 0 0,-1 5 17 0 0,2-18-1 0 0,-5 23 0 0 0,2-24 0 0 0,0-2-37 0 0,2-7-151 0 0,-1 2 84 0 0,0-1-668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 11055 0 0,'0'0'984'0'0,"-7"-3"-792"0"0,-7-2 5112 0 0,17 14-6040 0 0,4 1 144 0 0,2-1-5952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51 8287 0 0,'3'-5'350'0'0,"0"-1"0"0"0,0 1 0 0 0,0 0 0 0 0,1 1 0 0 0,8-9 0 0 0,1 0 9109 0 0,-139 119-8242 0 0,-25 10-1513 0 0,153-115-92 0 0,8 0 213 0 0,22-3 180 0 0,-3 1-7 0 0,-18 2 34 0 0,1 0 1 0 0,-1 0-1 0 0,1 2 0 0 0,-1-1 1 0 0,0 1-1 0 0,0 1 0 0 0,0 0 1 0 0,-1 0-1 0 0,1 1 0 0 0,-1 1 1 0 0,0 0-1 0 0,9 7 0 0 0,-17-11-29 0 0,0-1-1 0 0,0 0 1 0 0,-1 1-1 0 0,1 0 1 0 0,-1-1 0 0 0,0 1-1 0 0,1 0 1 0 0,-1-1-1 0 0,0 1 1 0 0,0 0-1 0 0,0 0 1 0 0,0 0 0 0 0,0 0-1 0 0,-1 0 1 0 0,1 0-1 0 0,0 0 1 0 0,-1 0-1 0 0,0 0 1 0 0,1 1 0 0 0,-1-1-1 0 0,0 0 1 0 0,0 0-1 0 0,0 0 1 0 0,0 0-1 0 0,-1 1 1 0 0,1-1 0 0 0,-1 0-1 0 0,-1 3 1 0 0,1-1 5 0 0,0-1 1 0 0,-1 0-1 0 0,0 0 1 0 0,1-1-1 0 0,-1 1 1 0 0,0 0-1 0 0,-1 0 1 0 0,1-1-1 0 0,0 0 1 0 0,-1 1 0 0 0,1-1-1 0 0,-1 0 1 0 0,0 0-1 0 0,0 0 1 0 0,0-1-1 0 0,0 1 1 0 0,-5 2-1 0 0,-14 2 29 0 0,0 0 0 0 0,-1-1 0 0 0,1-1-1 0 0,-41 1 1 0 0,22-5 43 0 0,-73-8 0 0 0,107 6-210 0 0,7 2 81 0 0,-1 0 0 0 0,1 0 0 0 0,0 0 0 0 0,0-1 0 0 0,0 1 0 0 0,0 0 0 0 0,0 0 1 0 0,0 0-1 0 0,0-1 0 0 0,0 1 0 0 0,0 0 0 0 0,0 0 0 0 0,0-1 0 0 0,0 1 1 0 0,0 0-1 0 0,0 0 0 0 0,0-1 0 0 0,0 1 0 0 0,0 0 0 0 0,0 0 0 0 0,0 0 1 0 0,0-1-1 0 0,0 1 0 0 0,0 0 0 0 0,0 0 0 0 0,0 0 0 0 0,1-1 0 0 0,-1 1 1 0 0,0 0-1 0 0,0 0 0 0 0,0 0 0 0 0,0 0 0 0 0,0-1 0 0 0,1 1 0 0 0,-1 0 1 0 0,0 0-1 0 0,6-8-1817 0 0,6-2-4538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46 6447 0 0,'0'-1'499'0'0,"1"-2"-409"0"0,-1 0-56 0 0,-5-10 255 0 0,-11-10 6765 0 0,15 22-6830 0 0,1 1-1 0 0,-1 0 1 0 0,1-1 0 0 0,-1 1 0 0 0,1 0 0 0 0,-1 0 0 0 0,0 0 0 0 0,1 0 0 0 0,-1 0 0 0 0,1 0 0 0 0,-1-1 0 0 0,0 1-1 0 0,1 1 1 0 0,-2-1 0 0 0,1 1-137 0 0,0 0 1 0 0,-1 0-1 0 0,1 0 0 0 0,0 0 0 0 0,0 0 0 0 0,0 1 1 0 0,0-1-1 0 0,0 0 0 0 0,0 1 0 0 0,0-1 0 0 0,0 1 1 0 0,0-1-1 0 0,1 1 0 0 0,-1 0 0 0 0,1-1 0 0 0,-1 3 1 0 0,0 0-41 0 0,1 0 0 0 0,-1-1-1 0 0,1 1 1 0 0,1 0 0 0 0,-1 0 0 0 0,0-1 0 0 0,2 5 0 0 0,1 5 29 0 0,1 0 1 0 0,1-1-1 0 0,7 17 0 0 0,11 15 338 0 0,2 0 0 0 0,49 63 0 0 0,72 70-23 0 0,-80-102-347 0 0,82 124 0 0 0,-139-183-44 0 0,12 28 1 0 0,-12-23 9 0 0,-6-15-3 0 0,-2-5-193 0 0,-5-12-4598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0 10135 0 0,'0'0'9724'0'0,"0"2"-8925"0"0,1 3-582 0 0,0 0 0 0 0,-1 0-1 0 0,0 0 1 0 0,0 0 0 0 0,0 0 0 0 0,-1 0 0 0 0,1 0 0 0 0,-1 0 0 0 0,-3 7 0 0 0,-17 46 393 0 0,19-54-520 0 0,-114 239 959 0 0,87-194-1002 0 0,-62 82 0 0 0,-48 33-115 0 0,135-160 62 0 0,-22 27-305 0 0,-2-1 0 0 0,-1-1 0 0 0,-1-2 0 0 0,-39 26-1 0 0,63-49 211 0 0,5-2 64 0 0,-1-1-1 0 0,1 0 1 0 0,-1 0 0 0 0,0 0-1 0 0,0 0 1 0 0,0 0-1 0 0,0 0 1 0 0,0-1 0 0 0,0 1-1 0 0,1-1 1 0 0,-1 1-1 0 0,-1-1 1 0 0,1 0-1 0 0,0 0 1 0 0,0 0 0 0 0,-2 0-1 0 0,4-1 26 0 0,0 0 1 0 0,0 0-1 0 0,0 0 0 0 0,0 0 1 0 0,1 0-1 0 0,-1 0 0 0 0,0 0 1 0 0,1 0-1 0 0,-1 0 0 0 0,0 1 1 0 0,2-2-1 0 0,1-4-89 0 0,1 1 0 0 0,0 0 1 0 0,1 0-1 0 0,-1 0 0 0 0,1 0 0 0 0,10-7 0 0 0,37-22-1120 0 0,-37 25 495 0 0,23-15-993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18 4143 0 0,'-38'15'11'0'0,"8"-3"1806"0"0,10-3 6595 0 0,29-4-6344 0 0,-2-2-1722 0 0,-1-1-1 0 0,1 1 0 0 0,0-1 1 0 0,0-1-1 0 0,0 0 1 0 0,0 0-1 0 0,0 0 0 0 0,0 0 1 0 0,0-1-1 0 0,12-2 0 0 0,9-1 170 0 0,35-9 0 0 0,-55 10-377 0 0,71-18 481 0 0,11-2-351 0 0,-30 12-3856 0 0,-46 7-3290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 6911 0 0,'-16'0'15609'0'0,"125"-30"-12792"0"0,1-1-2404 0 0,-87 27-441 0 0,-1 0 0 0 0,0 1 1 0 0,26 0-1 0 0,-3 6-1331 0 0,-8 0-5855 0 0,-13-3-149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 3223 0 0,'-9'-1'790'0'0,"7"1"-106"0"0,0 0 0 0 0,0 1 0 0 0,0-1 0 0 0,1 1 0 0 0,-1-1 0 0 0,0 1 1 0 0,0 0-1 0 0,0 0 0 0 0,0 0 0 0 0,0 0 0 0 0,1 0 0 0 0,-1 0 0 0 0,1 0 0 0 0,-4 3 0 0 0,-19 24 3874 0 0,13-15-4463 0 0,-15 19 691 0 0,0 2 0 0 0,-40 72 0 0 0,-25 83-528 0 0,88-181-883 0 0,0-1 0 0 0,0 1 0 0 0,1 0 0 0 0,0 0 0 0 0,0 0-1 0 0,-1 15 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71 6911 0 0,'44'-51'787'0'0,"-23"32"7132"0"0,-18 26-5921 0 0,-2-4-1835 0 0,-1 0 0 0 0,1-1 0 0 0,-1 1 0 0 0,0 0 0 0 0,0-1 0 0 0,0 1 1 0 0,0 0-1 0 0,-1-1 0 0 0,1 1 0 0 0,-1-1 0 0 0,-1 5 0 0 0,-13 29 870 0 0,9-24-679 0 0,-16 35-84 0 0,-76 186 1084 0 0,86-199-1561 0 0,-2 10-973 0 0,-3-1 1 0 0,-30 58 0 0 0,42-93 63 0 0,-1 0 1 0 0,-11 13 0 0 0,10-13-151 0 0,-3 3-473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56 387 17303 0 0,'-1'0'124'0'0,"0"0"-1"0"0,1 1 0 0 0,-1-1 0 0 0,1 0 1 0 0,-1 0-1 0 0,1 1 0 0 0,-1-1 1 0 0,0 1-1 0 0,1-1 0 0 0,-1 0 0 0 0,1 1 1 0 0,0-1-1 0 0,-1 1 0 0 0,0 0 1 0 0,1 0-107 0 0,-1 1 0 0 0,1-1 0 0 0,0 0 0 0 0,0 0 0 0 0,0 1 0 0 0,0-1 0 0 0,0 0 1 0 0,0 1-1 0 0,0-1 0 0 0,0 0 0 0 0,1 0 0 0 0,-1 1 0 0 0,0-1 0 0 0,1 0 0 0 0,-1 0 1 0 0,1 1-1 0 0,-1-1 0 0 0,1 0 0 0 0,0 0 0 0 0,1 2 0 0 0,0-1 73 0 0,0 0-1 0 0,0-1 1 0 0,0 1 0 0 0,0 0-1 0 0,0-1 1 0 0,1 1 0 0 0,-1-1-1 0 0,1 0 1 0 0,3 2-1 0 0,3-1 183 0 0,0 1 0 0 0,1-1 0 0 0,-1-1 0 0 0,0 1 0 0 0,10-1 1 0 0,5-2 91 0 0,-1 0 0 0 0,0-2 0 0 0,0 0 0 0 0,28-8 1 0 0,90-34 450 0 0,-76 23-472 0 0,-1 0-80 0 0,81-23 227 0 0,-113 36-545 0 0,0 3 0 0 0,53-5 0 0 0,-72 10-721 0 0,1 2 0 0 0,18 2-1 0 0</inkml:trace>
  <inkml:trace contextRef="#ctx0" brushRef="#br0" timeOffset="1">15 210 17623 0 0,'-12'1'804'0'0,"10"0"-13"0"0,5-1-406 0 0,14-1 264 0 0,1-1-1 0 0,0 0 1 0 0,21-6 0 0 0,53-18 364 0 0,-41 11-601 0 0,57-17 334 0 0,323-77 1436 0 0,-291 92-1594 0 0,-69 17-1325 0 0,-49 2-1292 0 0,25 4 1 0 0,-30-3-3647 0 0,-2-1-1524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 6911 0 0,'0'0'528'0'0,"-7"4"-320"0"0,-95 50 4878 0 0,42-23-2478 0 0,-225 111 306 0 0,253-123-2682 0 0,31-18-122 0 0,28-1-245 0 0,0 1 0 0 0,0 1 0 0 0,42 10 1 0 0,-58-9 194 0 0,0 0 0 0 0,0 1 0 0 0,0 0 1 0 0,0 0-1 0 0,-1 1 0 0 0,0 1 0 0 0,0 0 1 0 0,-1 0-1 0 0,1 1 0 0 0,-1 0 0 0 0,9 9 1 0 0,-16-13 20 0 0,1 0 0 0 0,-1 0 0 0 0,1 0 0 0 0,-1 0 1 0 0,0 0-1 0 0,0 1 0 0 0,-1-1 0 0 0,1 1 1 0 0,-1-1-1 0 0,1 1 0 0 0,-1-1 0 0 0,0 1 0 0 0,0 0 1 0 0,0 5-1 0 0,-1-6-18 0 0,0 0 1 0 0,-1-1 0 0 0,1 1-1 0 0,0 0 1 0 0,-1 0 0 0 0,0-1-1 0 0,0 1 1 0 0,0-1 0 0 0,0 1-1 0 0,0 0 1 0 0,0-1-1 0 0,-1 0 1 0 0,1 1 0 0 0,-1-1-1 0 0,1 0 1 0 0,-1 0 0 0 0,0 0-1 0 0,0 0 1 0 0,0 0 0 0 0,-4 3-1 0 0,-3 1 2 0 0,-1 0 0 0 0,0-1-1 0 0,0 0 1 0 0,0 0 0 0 0,-1-1 0 0 0,1 0-1 0 0,-1-1 1 0 0,0 0 0 0 0,0-1-1 0 0,-12 1 1 0 0,4-1 30 0 0,0-2-1 0 0,0 1 1 0 0,1-2 0 0 0,-1-1-1 0 0,-24-5 1 0 0,-27-13-2589 0 0,50 13 1025 0 0,-1 1 0 0 0,-23-4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82 919 0 0,'34'-25'70'0'0,"21"-8"7242"0"0,-16 10 1825 0 0,-44 22-7209 0 0,-1 2-1862 0 0,1 0 0 0 0,0 0-1 0 0,0 1 1 0 0,0-1 0 0 0,0 1 0 0 0,-10 6 0 0 0,-28 19-100 0 0,25-15 56 0 0,-29 19-109 0 0,-79 46-118 0 0,-30 0-129 0 0,154-76 311 0 0,-8 4-31 0 0,0 1-1 0 0,-8 7 0 0 0,16-12 40 0 0,1 0 1 0 0,-1 0-1 0 0,0 1 1 0 0,1-1-1 0 0,-1 1 1 0 0,1-1-1 0 0,0 1 1 0 0,-1 0-1 0 0,1-1 1 0 0,0 1-1 0 0,0 0 1 0 0,0 0-1 0 0,0 0 1 0 0,1 0-1 0 0,-1 0 0 0 0,0 0 1 0 0,1 0-1 0 0,-1 2 1 0 0,1-3 0 0 0,1-1-1 0 0,-1 1 1 0 0,0 0 0 0 0,1-1-1 0 0,-1 1 1 0 0,0 0 0 0 0,1-1-1 0 0,-1 1 1 0 0,1-1 0 0 0,-1 1 0 0 0,1 0-1 0 0,0-1 1 0 0,-1 1 0 0 0,1-1-1 0 0,-1 0 1 0 0,1 1 0 0 0,0-1-1 0 0,0 0 1 0 0,-1 1 0 0 0,2-1-1 0 0,15 6-148 0 0,-6-4 103 0 0,0 0 0 0 0,0-1 0 0 0,0-1 0 0 0,0 0 0 0 0,0 0 1 0 0,0-1-1 0 0,19-4 0 0 0,76-26 86 0 0,-83 24-44 0 0,-8 2 28 0 0,1-1 74 0 0,1 1-1 0 0,0 0 0 0 0,27-2 0 0 0,-41 6-68 0 0,1 1 0 0 0,-1-1-1 0 0,1 1 1 0 0,-1 0 0 0 0,1 1 0 0 0,-1-1 0 0 0,1 0 0 0 0,-1 1-1 0 0,1 0 1 0 0,-1 0 0 0 0,0 0 0 0 0,1 0 0 0 0,-1 1 0 0 0,0-1-1 0 0,0 1 1 0 0,0 0 0 0 0,0 0 0 0 0,0 0 0 0 0,0 0 0 0 0,-1 0-1 0 0,1 1 1 0 0,-1-1 0 0 0,5 6 0 0 0,-6-6-20 0 0,1 1 1 0 0,-1-1-1 0 0,0 1 0 0 0,0-1 1 0 0,0 1-1 0 0,0-1 1 0 0,-1 1-1 0 0,1 0 0 0 0,0-1 1 0 0,-1 1-1 0 0,0 0 0 0 0,0 0 1 0 0,0-1-1 0 0,0 5 1 0 0,-1-2 12 0 0,0 0 1 0 0,-1-1 0 0 0,1 1 0 0 0,-1-1 0 0 0,0 0 0 0 0,0 1 0 0 0,-4 6 0 0 0,-2 0 57 0 0,0-1-1 0 0,-1 0 1 0 0,0 0 0 0 0,-1-1 0 0 0,-10 9 0 0 0,11-10-40 0 0,0-1 1 0 0,-1 0-1 0 0,0-1 0 0 0,0 1 0 0 0,0-2 0 0 0,-1 0 0 0 0,1 0 1 0 0,-1-1-1 0 0,-1 0 0 0 0,-10 2 0 0 0,-21 2 3 0 0,-1-1 0 0 0,1-3 0 0 0,-1-1-1 0 0,-71-6 1 0 0,107 2-62 0 0,0 0-1 0 0,0 0 0 0 0,0-1 1 0 0,0 0-1 0 0,0-1 1 0 0,1 0-1 0 0,-1 0 0 0 0,1-1 1 0 0,-10-5-1 0 0,16 8-38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12495 0 0,'-5'0'191'0'0,"-22"3"3122"0"0,37 9-1925 0 0,4 1-466 0 0,22 17 0 0 0,-23-20-436 0 0,-1 0-1 0 0,22 24 0 0 0,-15-11-304 0 0,-2 1-1 0 0,-1 1 0 0 0,0 0 1 0 0,-2 1-1 0 0,-1 1 1 0 0,-2 0-1 0 0,0 1 0 0 0,-2 0 1 0 0,12 58-1 0 0,-20-70-144 0 0,1 0-1 0 0,-2 1 1 0 0,0-1 0 0 0,-2 0-1 0 0,1 1 1 0 0,-2-1-1 0 0,0 0 1 0 0,-1 0 0 0 0,-1 0-1 0 0,0-1 1 0 0,-1 0 0 0 0,-11 20-1 0 0,4-11 17 0 0,-1-1 0 0 0,-1-1 1 0 0,-1 0-1 0 0,-1-2 0 0 0,-1 0 0 0 0,-36 32 0 0 0,50-49-27 0 0,0 1 1 0 0,-1-1-1 0 0,1 0 0 0 0,-1 0 0 0 0,1 0 0 0 0,-1-1 0 0 0,0 0 1 0 0,-9 3-1 0 0,13-5-44 0 0,1 0 0 0 0,0 0 0 0 0,0 1 0 0 0,-1-1 0 0 0,1 0 0 0 0,0 0 0 0 0,0 0 0 0 0,-1 0 0 0 0,1 0 0 0 0,0 0 0 0 0,0 0 0 0 0,-1 0 0 0 0,1 0 1 0 0,0-1-1 0 0,0 1 0 0 0,-1 0 0 0 0,1 0 0 0 0,0 0 0 0 0,0 0 0 0 0,0 0 0 0 0,-1 0 0 0 0,1 0 0 0 0,0 0 0 0 0,0-1 0 0 0,-1 1 0 0 0,1 0 0 0 0,0 0 0 0 0,0 0 0 0 0,0-1 0 0 0,0 1 0 0 0,-1 0 0 0 0,1 0 1 0 0,0 0-1 0 0,0-1 0 0 0,0 1 0 0 0,0 0 0 0 0,0 0 0 0 0,0-1 0 0 0,0 1 0 0 0,0 0 0 0 0,0 0 0 0 0,0-1 0 0 0,0 1 0 0 0,0 0 0 0 0,0 0 0 0 0,0-1 0 0 0,0 1 0 0 0,0 0 0 0 0,0 0 0 0 0,0-1 0 0 0,0 1 0 0 0,0 0 1 0 0,0 0-1 0 0,0-1 0 0 0,0 1 0 0 0,0 0 0 0 0,0 0 0 0 0,1 0 0 0 0,-1-1 0 0 0,0 1 0 0 0,0 0 0 0 0,0 0 0 0 0,0 0 0 0 0,1-1 0 0 0,-1 1 0 0 0,6-12-1437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 6447 0 0,'0'0'499'0'0,"-15"-1"164"0"0,10 1 3253 0 0,1 2-3185 0 0,1 0 1 0 0,0-1-1 0 0,0 1 1 0 0,0 0 0 0 0,0 0-1 0 0,0 1 1 0 0,-4 4-1 0 0,2-2-303 0 0,0 1-1 0 0,1 0 0 0 0,-5 9 1 0 0,2-1-47 0 0,0 0 1 0 0,-9 28-1 0 0,13-30-260 0 0,1-1 0 0 0,0 1 0 0 0,1-1 0 0 0,0 1 0 0 0,0-1 0 0 0,1 1 0 0 0,1 0 0 0 0,0-1 0 0 0,1 1 0 0 0,0-1 0 0 0,0 1 0 0 0,1-1 0 0 0,1 0 0 0 0,0 0 0 0 0,8 15 0 0 0,-11-25-96 0 0,-1 0 0 0 0,1 1 0 0 0,0-1 0 0 0,-1 0 0 0 0,1 0 0 0 0,0 1 0 0 0,0-1 0 0 0,0 0 0 0 0,0 0 0 0 0,0 0 0 0 0,0 0 0 0 0,1 0 0 0 0,-1 0 0 0 0,0 0 0 0 0,0-1 0 0 0,1 1-1 0 0,-1 0 1 0 0,0-1 0 0 0,1 1 0 0 0,-1-1 0 0 0,1 1 0 0 0,-1-1 0 0 0,1 0 0 0 0,-1 1 0 0 0,1-1 0 0 0,-1 0 0 0 0,1 0 0 0 0,-1 0 0 0 0,1 0 0 0 0,-1-1 0 0 0,0 1 0 0 0,1 0 0 0 0,-1-1 0 0 0,1 1 0 0 0,-1 0 0 0 0,1-1 0 0 0,-1 0 0 0 0,0 1 0 0 0,1-1 0 0 0,-1 0 0 0 0,0 0-1 0 0,0 0 1 0 0,1 0 0 0 0,-1 0 0 0 0,0 0 0 0 0,0 0 0 0 0,0 0 0 0 0,0 0 0 0 0,1-2 0 0 0,67-87-134 0 0,70-121-1 0 0,-122 189-2107 0 0,-5 10-3715 0 0,-4 3-572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19607 0 0,'0'0'1779'0'0,"-1"1"-1398"0"0,-13 9 282 0 0,-1-1 0 0 0,-21 11-1 0 0,-4 3-202 0 0,11-5-384 0 0,1 1-1 0 0,1 1 0 0 0,1 2 1 0 0,1 0-1 0 0,1 2 1 0 0,-40 50-1 0 0,60-68-75 0 0,0 0 0 0 0,0 0 0 0 0,1 1 0 0 0,-1-1 0 0 0,2 1 0 0 0,-1 0 0 0 0,1 0 0 0 0,-2 8 0 0 0,3-11 0 0 0,1 0 0 0 0,-1-1 0 0 0,1 1 0 0 0,0 0 0 0 0,0 0 0 0 0,1 0 0 0 0,-1-1 0 0 0,1 1 0 0 0,0 0 0 0 0,0-1 0 0 0,0 1 0 0 0,0 0 0 0 0,1-1 0 0 0,-1 1 0 0 0,1-1 0 0 0,0 0 0 0 0,3 5 0 0 0,-1-3-181 0 0,0 0 0 0 0,1 0 0 0 0,-1-1 1 0 0,1 0-1 0 0,0 1 0 0 0,0-2 0 0 0,1 1 0 0 0,-1-1 0 0 0,1 1 0 0 0,0-2 0 0 0,0 1 0 0 0,0 0 1 0 0,0-1-1 0 0,11 2 0 0 0,-10-3-319 0 0,1 0 0 0 0,0 0 0 0 0,0-1-1 0 0,0 0 1 0 0,0 0 0 0 0,-1-1 0 0 0,1 0 0 0 0,0-1 0 0 0,-1 0 0 0 0,1 0 0 0 0,13-6 0 0 0,-4 0-6418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 14799 0 0,'0'0'679'0'0,"8"-3"224"0"0,3 2 5301 0 0,-13 7-4565 0 0,-14 11-2462 0 0,13-15 1413 0 0,-54 50-511 0 0,-60 61-59 0 0,105-100-19 0 0,1 2 1 0 0,0-1-1 0 0,1 1 1 0 0,1 1-1 0 0,0 0 1 0 0,-12 32-1 0 0,20-44 32 0 0,0 0 0 0 0,0 0-1 0 0,0 0 1 0 0,0 0 0 0 0,1 0-1 0 0,-1 0 1 0 0,1 0 0 0 0,0 0-1 0 0,0 1 1 0 0,1-1-1 0 0,-1 0 1 0 0,1 0 0 0 0,0 0-1 0 0,0 0 1 0 0,0 0 0 0 0,1 0-1 0 0,0-1 1 0 0,-1 1 0 0 0,1 0-1 0 0,0-1 1 0 0,1 1-1 0 0,-1-1 1 0 0,1 0 0 0 0,-1 1-1 0 0,1-1 1 0 0,0-1 0 0 0,0 1-1 0 0,0 0 1 0 0,1-1-1 0 0,-1 1 1 0 0,0-1 0 0 0,1 0-1 0 0,0 0 1 0 0,0-1 0 0 0,-1 1-1 0 0,1-1 1 0 0,0 1 0 0 0,0-1-1 0 0,0-1 1 0 0,0 1-1 0 0,5 0 1 0 0,-4-1-87 0 0,0 0 0 0 0,1-1-1 0 0,-1 1 1 0 0,1-1 0 0 0,-1 0-1 0 0,0-1 1 0 0,0 1 0 0 0,0-1-1 0 0,8-4 1 0 0,23-16-7933 0 0,-20 10 685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 11519 0 0,'0'0'887'0'0,"-5"16"981"0"0,4-13-1455 0 0,0 0-1 0 0,0 0 1 0 0,0 0 0 0 0,1 0 0 0 0,0 0-1 0 0,-1 0 1 0 0,1 0 0 0 0,1 0 0 0 0,-1 0-1 0 0,0 1 1 0 0,1-1 0 0 0,-1 0 0 0 0,1 0-1 0 0,0 0 1 0 0,2 4 0 0 0,-2-4-179 0 0,1 0 0 0 0,1 1 0 0 0,-1-1 0 0 0,0 0 1 0 0,1-1-1 0 0,-1 1 0 0 0,1 0 0 0 0,0-1 0 0 0,0 1 0 0 0,0-1 0 0 0,4 3 0 0 0,2-1-62 0 0,-1 0-1 0 0,1-1 0 0 0,-1 1 0 0 0,1-2 0 0 0,0 1 0 0 0,0-1 1 0 0,1-1-1 0 0,-1 0 0 0 0,15 1 0 0 0,-12-3-135 0 0,1 0 1 0 0,0-1-1 0 0,-1 0 0 0 0,1-1 0 0 0,-1 0 1 0 0,0-1-1 0 0,19-8 0 0 0,-16 4-7 0 0,-1 1 0 0 0,1-2 0 0 0,-2 0 0 0 0,1 0 0 0 0,17-17 0 0 0,-27 22-59 0 0,-1 0 0 0 0,1 0 0 0 0,-1 0 0 0 0,0-1-1 0 0,0 1 1 0 0,4-9 0 0 0,-7 12 24 0 0,1 1 0 0 0,-1-1 0 0 0,1 0 0 0 0,-1 0 0 0 0,0 0 0 0 0,1 0 0 0 0,-1 1 0 0 0,0-1 0 0 0,0 0 0 0 0,0 0-1 0 0,0 0 1 0 0,0 0 0 0 0,0 0 0 0 0,0 0 0 0 0,0 0 0 0 0,0 1 0 0 0,0-1 0 0 0,0 0 0 0 0,-1 0 0 0 0,1 0 0 0 0,0 0 0 0 0,0 0 0 0 0,-1 1 0 0 0,1-1 0 0 0,-1 0 0 0 0,1 0-1 0 0,-1 1 1 0 0,1-1 0 0 0,-1 0 0 0 0,1 1 0 0 0,-1-1 0 0 0,0 0 0 0 0,1 1 0 0 0,-1-1 0 0 0,0 1 0 0 0,0-1 0 0 0,1 1 0 0 0,-1-1 0 0 0,0 1 0 0 0,0 0 0 0 0,0-1 0 0 0,0 1 0 0 0,1 0-1 0 0,-1 0 1 0 0,0 0 0 0 0,0-1 0 0 0,0 1 0 0 0,-1 0 0 0 0,-2 0-45 0 0,0 0 0 0 0,0 0-1 0 0,0 0 1 0 0,1 0 0 0 0,-1 1-1 0 0,0-1 1 0 0,0 1 0 0 0,0 0-1 0 0,-5 3 1 0 0,-35 15-322 0 0,36-15 303 0 0,-19 11-14 0 0,0 1-1 0 0,1 1 1 0 0,0 1 0 0 0,2 1-1 0 0,0 2 1 0 0,1 0 0 0 0,1 2-1 0 0,1 0 1 0 0,1 1-1 0 0,-26 43 1 0 0,42-61 41 0 0,1 0 0 0 0,0-1 0 0 0,0 1 0 0 0,1 1-1 0 0,0-1 1 0 0,0 0 0 0 0,1 1 0 0 0,-1-1 0 0 0,1 8 0 0 0,1-12 25 0 0,0 0 1 0 0,0 0 0 0 0,0 0-1 0 0,0 1 1 0 0,1-1 0 0 0,-1 0-1 0 0,1 0 1 0 0,-1 0 0 0 0,1 0-1 0 0,0 0 1 0 0,0-1 0 0 0,0 1-1 0 0,0 0 1 0 0,0 0 0 0 0,0 0-1 0 0,0-1 1 0 0,1 1-1 0 0,-1-1 1 0 0,1 1 0 0 0,-1-1-1 0 0,1 1 1 0 0,0-1 0 0 0,-1 0-1 0 0,1 0 1 0 0,0 0 0 0 0,0 0-1 0 0,0 0 1 0 0,0 0 0 0 0,0 0-1 0 0,0-1 1 0 0,3 1-1 0 0,1 1-231 0 0,-1-1-1 0 0,1-1 1 0 0,0 1-1 0 0,9-1 0 0 0,11-2-5088 0 0,-1-2-1497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33 18655 0 0,'1'-1'859'0'0,"11"-21"896"0"0,-12 21-1707 0 0,0 1 0 0 0,0 0 0 0 0,0 0 1 0 0,0-1-1 0 0,0 1 0 0 0,0 0 1 0 0,0-1-1 0 0,0 1 0 0 0,0 0 1 0 0,-1 0-1 0 0,1-1 0 0 0,0 1 0 0 0,0 0 1 0 0,0 0-1 0 0,0-1 0 0 0,0 1 1 0 0,-1 0-1 0 0,1 0 0 0 0,0 0 1 0 0,0-1-1 0 0,0 1 0 0 0,-1 0 0 0 0,1 0 1 0 0,0 0-1 0 0,0 0 0 0 0,0 0 1 0 0,-1-1-1 0 0,1 1 0 0 0,0 0 1 0 0,0 0-1 0 0,-1 0 0 0 0,1 0 0 0 0,0 0 1 0 0,-1 0-1 0 0,1 0 0 0 0,0 0 1 0 0,-11-3 458 0 0,7 4-464 0 0,0 0 1 0 0,-1-1-1 0 0,1 1 0 0 0,0 0 1 0 0,0 1-1 0 0,0-1 0 0 0,0 1 1 0 0,0 0-1 0 0,-6 4 0 0 0,-1 1 103 0 0,-18 16-1 0 0,17-14-183 0 0,0 2-1 0 0,1-1 1 0 0,0 1-1 0 0,1 1 1 0 0,-11 16-1 0 0,20-27-4 0 0,0 1 0 0 0,0 0 0 0 0,1 0 0 0 0,-1 0 0 0 0,0 0 0 0 0,1 0 0 0 0,-1 0 0 0 0,1 0 0 0 0,0 0 0 0 0,-1 0 0 0 0,1 0 0 0 0,0 0 0 0 0,0 0 0 0 0,1 0 0 0 0,-1 0 0 0 0,0 0 0 0 0,1 0 0 0 0,-1 0 0 0 0,2 3 0 0 0,1 1-85 0 0,0 1 0 0 0,1-1 0 0 0,-1 0 0 0 0,7 7 1 0 0,-6-8 192 0 0,-1-1 0 0 0,1 1 1 0 0,-1 0-1 0 0,0 0 0 0 0,-1 0 0 0 0,1 1 1 0 0,1 6-1 0 0,-3-7 28 0 0,1 0-1 0 0,-2 0 0 0 0,1-1 1 0 0,0 1-1 0 0,-1 0 1 0 0,0 0-1 0 0,0 0 1 0 0,-1 0-1 0 0,1 0 1 0 0,-1 0-1 0 0,0 0 0 0 0,-1-1 1 0 0,1 1-1 0 0,-1 0 1 0 0,0-1-1 0 0,0 1 1 0 0,0-1-1 0 0,0 0 1 0 0,-1 1-1 0 0,0-1 0 0 0,0 0 1 0 0,0-1-1 0 0,0 1 1 0 0,-1 0-1 0 0,1-1 1 0 0,-8 5-1 0 0,5-4-82 0 0,-1 0 1 0 0,0 0-1 0 0,0-1 0 0 0,0 1 0 0 0,0-2 0 0 0,0 1 1 0 0,-12 2-1 0 0,15-4-121 0 0,0 0 1 0 0,-1-1 0 0 0,1 1-1 0 0,-1-1 1 0 0,1 0 0 0 0,-1 0-1 0 0,1 0 1 0 0,-1-1 0 0 0,1 0-1 0 0,0 1 1 0 0,-1-2 0 0 0,1 1-1 0 0,0 0 1 0 0,-6-3 0 0 0,9 3-103 0 0,0 0 0 0 0,0 0 1 0 0,0 0-1 0 0,0 0 0 0 0,0 0 1 0 0,0 0-1 0 0,0 0 0 0 0,0 0 1 0 0,0 0-1 0 0,0 0 0 0 0,0-2 1 0 0,-4-6-1255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 18975 0 0,'2'-1'432'0'0,"5"-5"75"0"0,-4 3-268 0 0,0 0 1 0 0,1 0 0 0 0,-1 0 0 0 0,8-4 1446 0 0,-24 17-966 0 0,-91 67-275 0 0,81-59-460 0 0,1 1 0 0 0,-35 41-1 0 0,53-56 1 0 0,3-4-10 0 0,1 1 0 0 0,-1-1 0 0 0,1 0 0 0 0,0 1 0 0 0,-1-1 0 0 0,1 1 0 0 0,-1-1 0 0 0,1 1 0 0 0,0-1 0 0 0,-1 1 0 0 0,1-1 0 0 0,0 1 0 0 0,0-1 0 0 0,-1 1 0 0 0,1 0 0 0 0,0-1 0 0 0,0 1 0 0 0,0-1 0 0 0,0 1 0 0 0,0 0 0 0 0,0-1 1 0 0,0 1-1 0 0,0-1 0 0 0,0 1 0 0 0,0 0 0 0 0,0-1 0 0 0,0 1 0 0 0,0-1 0 0 0,0 1 0 0 0,0 0 0 0 0,1-1 0 0 0,-1 2 0 0 0,2-1-87 0 0,0 1 1 0 0,-1-1 0 0 0,1 1 0 0 0,0-1-1 0 0,0 0 1 0 0,0 0 0 0 0,4 2 0 0 0,-4-2 121 0 0,24 11-562 0 0,-10-5 547 0 0,-1 1 0 0 0,0 0 0 0 0,0 1 1 0 0,22 18-1 0 0,-34-24 127 0 0,1 0 0 0 0,-1 0 0 0 0,0 0 0 0 0,-1 1 1 0 0,1-1-1 0 0,-1 1 0 0 0,1-1 0 0 0,-1 1 0 0 0,0 0 0 0 0,-1 0 0 0 0,1 0 0 0 0,-1 0 0 0 0,1 1 1 0 0,-1-1-1 0 0,0 0 0 0 0,-1 1 0 0 0,1-1 0 0 0,-1 0 0 0 0,0 1 0 0 0,0-1 0 0 0,0 0 1 0 0,-1 1-1 0 0,-1 5 0 0 0,0 0-41 0 0,-1-1 0 0 0,0 1 0 0 0,-1-1 0 0 0,0 0 1 0 0,0 0-1 0 0,-1-1 0 0 0,0 1 0 0 0,-1-1 0 0 0,0 0 0 0 0,-7 8 0 0 0,8-11-33 0 0,0 0 1 0 0,-1 0-1 0 0,1 0 0 0 0,-1-1 0 0 0,0 0 0 0 0,0 0 0 0 0,0 0 0 0 0,-1-1 0 0 0,1 0 0 0 0,-1 0 0 0 0,0 0 0 0 0,0-1 0 0 0,0 0 0 0 0,-10 1 0 0 0,15-2-115 0 0,-1-1 1 0 0,1 0-1 0 0,0 0 0 0 0,0 0 0 0 0,-1 0 0 0 0,1-1 1 0 0,0 1-1 0 0,0 0 0 0 0,-1-1 0 0 0,1 0 1 0 0,0 1-1 0 0,0-1 0 0 0,0 0 0 0 0,-2-1 0 0 0,3 1-5 0 0,0 0 0 0 0,0 0 0 0 0,0 0 0 0 0,0 0 1 0 0,1 0-1 0 0,-1 0 0 0 0,0 0 0 0 0,1 0 0 0 0,-1 0 0 0 0,1 0 0 0 0,-1 0 0 0 0,1-1 0 0 0,0 1 0 0 0,-1 0 0 0 0,1 0 0 0 0,0 0 0 0 0,0-1 0 0 0,0 1 0 0 0,0 0 0 0 0,0 0 0 0 0,0 0 0 0 0,0-1 0 0 0,0 1 0 0 0,1 0 0 0 0,-1 0 0 0 0,0 0 0 0 0,1 0 0 0 0,0-2 0 0 0,5-14-2215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12895 0 0,'0'0'998'0'0,"1"2"-657"0"0,0 2 350 0 0,1-1 0 0 0,0 1 1 0 0,0-1-1 0 0,0 0 0 0 0,0 1 0 0 0,1-1 0 0 0,-1 0 0 0 0,1 0 1 0 0,0 0-1 0 0,0-1 0 0 0,6 5 0 0 0,-4-4-347 0 0,-1 0 0 0 0,1-1 0 0 0,0 0 0 0 0,1 0 0 0 0,-1-1-1 0 0,0 1 1 0 0,0-1 0 0 0,9 1 0 0 0,7 0-281 0 0,0-1 0 0 0,-1 0 0 0 0,1-2 1 0 0,-1 0-1 0 0,1-1 0 0 0,-1-1 0 0 0,1-1 0 0 0,32-12 0 0 0,-51 16-235 0 0,-17-10-776 0 0,8 9 886 0 0,0-1-1 0 0,1 1 0 0 0,-1 0 1 0 0,0 1-1 0 0,0-1 1 0 0,0 2-1 0 0,0-1 1 0 0,0 1-1 0 0,0 0 0 0 0,0 0 1 0 0,-11 4-1 0 0,-2 1 15 0 0,0 2 0 0 0,-29 15-1 0 0,26-10 42 0 0,1 0-1 0 0,0 2 0 0 0,1 0 1 0 0,0 1-1 0 0,1 1 0 0 0,-22 25 1 0 0,39-39 7 0 0,1 0 0 0 0,-1 0 0 0 0,1 0 0 0 0,0 1 1 0 0,0-1-1 0 0,0 0 0 0 0,0 1 0 0 0,1 0 0 0 0,-1-1 0 0 0,1 1 1 0 0,0 0-1 0 0,0-1 0 0 0,0 1 0 0 0,0 7 0 0 0,1-8 7 0 0,1 0-1 0 0,-1 0 1 0 0,1-1-1 0 0,0 1 1 0 0,-1 0 0 0 0,1 0-1 0 0,0 0 1 0 0,1 0-1 0 0,-1-1 1 0 0,0 1-1 0 0,1-1 1 0 0,0 1-1 0 0,-1-1 1 0 0,1 1-1 0 0,0-1 1 0 0,0 0-1 0 0,0 0 1 0 0,1 0 0 0 0,3 3-1 0 0,1 0-42 0 0,0-1 0 0 0,1 0 0 0 0,-1 0 0 0 0,0-1 0 0 0,1 0 0 0 0,0 0 1 0 0,0-1-1 0 0,9 2 0 0 0,-2-1-1665 0 0,26 0 0 0 0,-19-3-5798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12 14743 0 0,'-7'-4'1526'0'0,"4"2"-1303"0"0,0 1 1 0 0,-1 0-1 0 0,1 0 1 0 0,0 0-1 0 0,-1 1 1 0 0,1-1-1 0 0,-1 1 1 0 0,1 0-1 0 0,-1 0 1 0 0,1 0-1 0 0,-1 0 1 0 0,-3 1 0 0 0,-43 11 3787 0 0,43-10-3930 0 0,-8 2 122 0 0,1 1-1 0 0,0 0 1 0 0,0 1-1 0 0,0 1 0 0 0,1 0 1 0 0,0 1-1 0 0,1 0 1 0 0,-1 1-1 0 0,1 0 1 0 0,1 1-1 0 0,0 0 1 0 0,-15 19-1 0 0,24-27-297 0 0,0 1 0 0 0,0 0 1 0 0,0 0-1 0 0,1 0 0 0 0,-1 1 0 0 0,1-1 0 0 0,0 0 1 0 0,-1 7-1 0 0,2-10 45 0 0,0 1 0 0 0,0-1 0 0 0,0 1 0 0 0,0 0 0 0 0,0-1 0 0 0,0 1 0 0 0,1 0 0 0 0,-1-1 0 0 0,0 1 0 0 0,1-1 0 0 0,-1 1 0 0 0,0-1 0 0 0,1 1 0 0 0,-1-1 0 0 0,0 1 0 0 0,1-1 0 0 0,-1 1 0 0 0,1-1 0 0 0,-1 1 0 0 0,1-1 0 0 0,-1 0 0 0 0,1 1 0 0 0,-1-1 0 0 0,1 0 0 0 0,0 0 0 0 0,0 1 0 0 0,15 5-850 0 0,8 0 259 0 0,0 1 0 0 0,0 1-1 0 0,42 21 1 0 0,-59-25 880 0 0,1 0 1 0 0,-1 0-1 0 0,-1 1 0 0 0,1 0 0 0 0,-1 1 1 0 0,1-1-1 0 0,-1 1 0 0 0,-1 0 0 0 0,1 1 1 0 0,-1-1-1 0 0,0 1 0 0 0,-1 0 0 0 0,0 0 1 0 0,0 1-1 0 0,5 11 0 0 0,-8-14-93 0 0,0 0 0 0 0,1 0-1 0 0,-1 0 1 0 0,-1 0 0 0 0,1 0 0 0 0,-1 0 0 0 0,0 0-1 0 0,0 0 1 0 0,-1 0 0 0 0,1 0 0 0 0,-1 0-1 0 0,0 0 1 0 0,0 0 0 0 0,-1 0 0 0 0,1 0 0 0 0,-1-1-1 0 0,0 1 1 0 0,-1-1 0 0 0,1 1 0 0 0,-1-1 0 0 0,0 0-1 0 0,0 0 1 0 0,0 0 0 0 0,0 0 0 0 0,-7 5-1 0 0,1-2-70 0 0,0 0-1 0 0,0 0 1 0 0,-1-1-1 0 0,1-1 1 0 0,-1 0-1 0 0,-1 0 1 0 0,1-1-1 0 0,-1 0 0 0 0,0-1 1 0 0,-16 3-1 0 0,-6 0-232 0 0,-56 3 0 0 0,36-11-7971 0 0,30 0-567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 11055 0 0,'0'0'506'0'0,"1"-2"-10"0"0,9-13 6716 0 0,-15 22-3705 0 0,-36 52-2821 0 0,32-45-691 0 0,-4 4-223 0 0,1 1 1 0 0,1 1-1 0 0,0 0 0 0 0,1 1 1 0 0,-10 32-1 0 0,17-42-784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64 349 919 0 0,'-3'0'22'0'0,"0"0"0"0"0,1 0 0 0 0,-1 0-1 0 0,0-1 1 0 0,0 0 0 0 0,0 1-1 0 0,1-1 1 0 0,-1 0 0 0 0,0 0-1 0 0,-4-3 1 0 0,5 2 581 0 0,0 1 1 0 0,0-1-1 0 0,0 0 0 0 0,0 0 0 0 0,0 1 1 0 0,0-1-1 0 0,0-1 0 0 0,1 1 1 0 0,-1 0-1 0 0,1 0 0 0 0,0-1 0 0 0,-1 1 1 0 0,1 0-1 0 0,0-1 0 0 0,0 1 1 0 0,1-1-1 0 0,-1 0 0 0 0,0 1 0 0 0,1-1 1 0 0,0 0-1 0 0,0 1 0 0 0,0-1 1 0 0,0 0-1 0 0,0 1 0 0 0,0-1 0 0 0,0 0 1 0 0,1 1-1 0 0,0-1 0 0 0,0-2 1 0 0,4-7-274 0 0,0 0 0 0 0,0 1 0 0 0,1-1 0 0 0,1 1 0 0 0,0 1 0 0 0,15-19 0 0 0,0 5 490 0 0,36-32 0 0 0,-44 44-800 0 0,1 0-1 0 0,1 1 1 0 0,-1 1-1 0 0,29-14 0 0 0,-36 21-5 0 0,0-1-1 0 0,0 1 0 0 0,0 1 0 0 0,0-1 0 0 0,1 1 0 0 0,-1 1 0 0 0,1 0 0 0 0,0 0 0 0 0,-1 0 0 0 0,1 1 0 0 0,0 1 0 0 0,10 1 0 0 0,-16-2 9 0 0,-1 1 0 0 0,1 0 0 0 0,-1 0 1 0 0,0 0-1 0 0,1 0 0 0 0,-1 0 0 0 0,0 0 0 0 0,0 0 1 0 0,0 1-1 0 0,0-1 0 0 0,0 1 0 0 0,0 0 0 0 0,0-1 1 0 0,0 1-1 0 0,-1 0 0 0 0,1 0 0 0 0,-1 0 0 0 0,0 0 1 0 0,1 1-1 0 0,-1-1 0 0 0,0 0 0 0 0,0 0 0 0 0,0 1 1 0 0,-1-1-1 0 0,1 1 0 0 0,0-1 0 0 0,-1 0 0 0 0,0 1 1 0 0,1-1-1 0 0,-1 5 0 0 0,0 7-12 0 0,-1 0 0 0 0,0 0-1 0 0,-1 0 1 0 0,-4 18 0 0 0,3-20 2 0 0,1-5-192 0 0,1-1-1 0 0,0 1 1 0 0,0 0-1 0 0,1-1 0 0 0,-1 1 1 0 0,2-1-1 0 0,-1 1 1 0 0,1 0-1 0 0,1 7 1 0 0,-2-13-811 0 0,6 7-5765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 4143 0 0,'-4'-7'6674'0'0,"-5"17"-3561"0"0,7-6-2934 0 0,0 0 0 0 0,0 0 0 0 0,0 0 0 0 0,1 0 0 0 0,0 0 0 0 0,0 0 0 0 0,0 0 1 0 0,0 1-1 0 0,1-1 0 0 0,-1 0 0 0 0,1 1 0 0 0,1 6 0 0 0,0 3 351 0 0,1 1-1 0 0,5 19 1 0 0,0-8-71 0 0,2-1-1 0 0,0 0 1 0 0,2 0 0 0 0,0-1-1 0 0,2 0 1 0 0,31 44-1 0 0,-14-30 115 0 0,2 0 0 0 0,72 63-1 0 0,113 88 575 0 0,-214-186-1105 0 0,6 12-673 0 0,-20-19-4311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281 212 11831 0 0,'0'0'2194'0'0,"0"1"-1723"0"0,0-1 0 0 0,0 1 1 0 0,0 0-1 0 0,0 0 0 0 0,-1 0 1 0 0,1 0-1 0 0,0 0 0 0 0,0 0 1 0 0,-1 0-1 0 0,1-1 0 0 0,0 1 1 0 0,-1 0-1 0 0,0 1 0 0 0,-2-1-351 0 0,1 0 0 0 0,0 0 0 0 0,-1 0-1 0 0,0 0 1 0 0,1 0 0 0 0,-1 0 0 0 0,1-1 0 0 0,-1 1-1 0 0,0-1 1 0 0,1 0 0 0 0,-6 0 0 0 0,-31-5 114 0 0,29 4-167 0 0,-18-3-54 0 0,2 0 16 0 0,-26-6 0 0 0,45 8-27 0 0,-1 0 0 0 0,1-1 0 0 0,0 0 0 0 0,0 0-1 0 0,0-1 1 0 0,1 1 0 0 0,-1-2 0 0 0,-6-4 0 0 0,11 7 2 0 0,1 1 0 0 0,0 0 0 0 0,-1 0 1 0 0,1-1-1 0 0,0 1 0 0 0,0-1 0 0 0,0 1 0 0 0,0-1 0 0 0,0 0 1 0 0,0 1-1 0 0,1-1 0 0 0,-1 0 0 0 0,0 1 0 0 0,1-1 0 0 0,-1 0 1 0 0,1 0-1 0 0,0 0 0 0 0,0 0 0 0 0,-1-2 0 0 0,2 1-16 0 0,-1 0 0 0 0,1 0 0 0 0,0-1 0 0 0,-1 1 0 0 0,1 0 0 0 0,1 0 0 0 0,-1 0 0 0 0,0 0 0 0 0,1 0 0 0 0,2-3 0 0 0,1-1-83 0 0,1-1 0 0 0,0 1 1 0 0,0 0-1 0 0,1 1 0 0 0,0 0 1 0 0,13-10-1 0 0,-9 9 33 0 0,0 1 0 0 0,1 1 0 0 0,0 0 1 0 0,-1 0-1 0 0,1 1 0 0 0,1 0 0 0 0,-1 1 0 0 0,1 1 1 0 0,-1 0-1 0 0,1 1 0 0 0,-1 0 0 0 0,1 1 0 0 0,0 0 1 0 0,0 1-1 0 0,-1 0 0 0 0,1 1 0 0 0,-1 1 0 0 0,1 0 1 0 0,21 9-1 0 0,-30-11 101 0 0,0 1 0 0 0,0 0 0 0 0,0 1 0 0 0,-1-1 0 0 0,1 1 0 0 0,-1 0 0 0 0,1-1 0 0 0,-1 1 0 0 0,0 1 0 0 0,0-1 0 0 0,-1 0-1 0 0,1 1 1 0 0,-1 0 0 0 0,4 6 0 0 0,-5-7 6 0 0,0 0 0 0 0,0 0-1 0 0,0 0 1 0 0,0 0-1 0 0,-1 0 1 0 0,1 1 0 0 0,-1-1-1 0 0,0 0 1 0 0,0 0-1 0 0,0 0 1 0 0,0 1 0 0 0,0-1-1 0 0,-1 0 1 0 0,0 0 0 0 0,1 0-1 0 0,-1 0 1 0 0,0 1-1 0 0,-1-1 1 0 0,1-1 0 0 0,-3 6-1 0 0,-2 1-1 0 0,0-1 0 0 0,-1 0 1 0 0,1 0-1 0 0,-2-1 0 0 0,1 1 0 0 0,-1-1 0 0 0,0-1 0 0 0,0 0 1 0 0,-1 0-1 0 0,0-1 0 0 0,-12 6 0 0 0,1-2-262 0 0,-1-1 0 0 0,0-1 0 0 0,0-1 0 0 0,-28 5 0 0 0,41-10-130 0 0,0 0 0 0 0,-1 0 1 0 0,1 0-1 0 0,-9-2 0 0 0,-3-4-5647 0 0,11 0 89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2303 0 0,'0'0'16080'0'0,"0"2"-14590"0"0,-3 7-1310 0 0,1 0 1 0 0,-2-1 0 0 0,1 1-1 0 0,-1-1 1 0 0,0 0 0 0 0,-9 13 0 0 0,-5 9 32 0 0,-72 169 103 0 0,-34 62-1568 0 0,99-224-540 0 0,-1 0 0 0 0,-2-2-1 0 0,-63 61 1 0 0,90-95 1533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89 356 7367 0 0,'-1'1'568'0'0,"-3"11"-467"0"0,-9 17 1794 0 0,2-13 3191 0 0,10-16-4907 0 0,1 1 1 0 0,-1-1 0 0 0,1 1 0 0 0,-1-1 0 0 0,0 1-1 0 0,1-1 1 0 0,-1 0 0 0 0,0 1 0 0 0,1-1 0 0 0,-1 0 0 0 0,0 0-1 0 0,0 0 1 0 0,1 1 0 0 0,-1-1 0 0 0,0 0 0 0 0,0 0-1 0 0,1 0 1 0 0,-1 0 0 0 0,0 0 0 0 0,0 0 0 0 0,1 0-1 0 0,-1-1 1 0 0,0 1 0 0 0,1 0 0 0 0,-1 0 0 0 0,0-1-1 0 0,0 1 1 0 0,1 0 0 0 0,-1-1 0 0 0,1 1 0 0 0,-1 0 0 0 0,0-1-1 0 0,1 1 1 0 0,-1-1 0 0 0,-2-2 110 0 0,0 1-1 0 0,0-1 1 0 0,1 0-1 0 0,-5-6 1 0 0,4 5-185 0 0,1 0-1 0 0,0 0 1 0 0,0-1 0 0 0,0 1 0 0 0,1-1-1 0 0,-1 0 1 0 0,1 1 0 0 0,0-1 0 0 0,0 0-1 0 0,1 0 1 0 0,0 1 0 0 0,0-1 0 0 0,0 0 0 0 0,0 0-1 0 0,0 0 1 0 0,1 0 0 0 0,0 1 0 0 0,0-1-1 0 0,1 0 1 0 0,2-7 0 0 0,1 2 21 0 0,-1-1 0 0 0,2 1 0 0 0,-1 0 0 0 0,2 0 1 0 0,-1 1-1 0 0,1 0 0 0 0,13-13 0 0 0,-1 4-61 0 0,2 1 0 0 0,-1 1 1 0 0,2 1-1 0 0,36-20 0 0 0,99-37-719 0 0,-141 66-152 0 0,0 1 1 0 0,18-4-1 0 0,-14 5-1201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34 18311 0 0,'8'-10'1952'0'0,"-8"9"-1922"0"0,1 1 0 0 0,-1-1 0 0 0,0 1 0 0 0,0-1 0 0 0,1 1 0 0 0,-1-1 0 0 0,0 1 0 0 0,0-1 0 0 0,0 1 0 0 0,0-1 0 0 0,1 1 0 0 0,-1-1 0 0 0,0 1 0 0 0,0-1 0 0 0,0 1 0 0 0,0-1 0 0 0,0 1 0 0 0,-1-1 0 0 0,1 1 0 0 0,0-1 0 0 0,0 1 0 0 0,0-1 0 0 0,0 1 0 0 0,0-1 0 0 0,-1 1 0 0 0,1-1 0 0 0,0 1 0 0 0,0-1 0 0 0,-1 1 0 0 0,1-1 0 0 0,0 1 0 0 0,-1 0 0 0 0,1-1 0 0 0,-1 1 0 0 0,1 0 0 0 0,0-1 0 0 0,-1 1 0 0 0,0-1 0 0 0,-13-3 976 0 0,9 4-974 0 0,-1 0-1 0 0,1 1 0 0 0,0 0 1 0 0,0 0-1 0 0,0 0 1 0 0,0 0-1 0 0,0 1 0 0 0,0 0 1 0 0,0 0-1 0 0,-7 4 1 0 0,-6 5-116 0 0,-20 16-1 0 0,-75 64-800 0 0,97-75 616 0 0,0 0-1 0 0,1 1 1 0 0,0 1 0 0 0,-16 26 0 0 0,29-41 240 0 0,2-3 22 0 0,-1 1 0 0 0,1 0 0 0 0,-1 0 0 0 0,1 0 0 0 0,-1-1 0 0 0,1 1 0 0 0,0 0 0 0 0,-1 0 0 0 0,1 0 0 0 0,0 0 0 0 0,0-1 0 0 0,0 1 0 0 0,0 0 0 0 0,0 0 0 0 0,0 0 0 0 0,0 1 0 0 0,0-2 12 0 0,0 1 0 0 0,1-1 1 0 0,-1 0-1 0 0,0 0 1 0 0,1 1-1 0 0,-1-1 1 0 0,1 0-1 0 0,-1 0 1 0 0,1 0-1 0 0,-1 1 1 0 0,0-1-1 0 0,1 0 1 0 0,-1 0-1 0 0,1 0 0 0 0,-1 0 1 0 0,1 0-1 0 0,-1 0 1 0 0,1 0-1 0 0,-1 0 1 0 0,1 0-1 0 0,-1 0 3 0 0,9-2 77 0 0,0 1-1 0 0,-1-1 0 0 0,0 0 1 0 0,1-1-1 0 0,-1 0 1 0 0,0 0-1 0 0,14-9 0 0 0,-3 3-35 0 0,19-9 123 0 0,45-29 0 0 0,-83 47-161 0 0,0 0 0 0 0,0 0 0 0 0,0 0-1 0 0,0 0 1 0 0,0 1 0 0 0,0-1 0 0 0,0 0 0 0 0,0 0 0 0 0,0 0-1 0 0,0 0 1 0 0,0 0 0 0 0,0 0 0 0 0,0 0 0 0 0,0 0 0 0 0,0 0-1 0 0,0 0 1 0 0,0 0 0 0 0,0 0 0 0 0,0 1 0 0 0,0-1 0 0 0,0 0-1 0 0,0 0 1 0 0,0 0 0 0 0,0 0 0 0 0,0 0 0 0 0,0 0 0 0 0,0 0-1 0 0,0 0 1 0 0,0 0 0 0 0,0 0 0 0 0,0 0 0 0 0,0 0-1 0 0,0 0 1 0 0,0 0 0 0 0,0 0 0 0 0,1 1 0 0 0,-1-1 0 0 0,0 0-1 0 0,0 0 1 0 0,0 0 0 0 0,0 0 0 0 0,0 0 0 0 0,0 0 0 0 0,0 0-1 0 0,0 0 1 0 0,0 0 0 0 0,0 0 0 0 0,0 0 0 0 0,0 0 0 0 0,1 0-1 0 0,-1 0 1 0 0,0 0 0 0 0,0 0 0 0 0,0 0 0 0 0,0 0 0 0 0,0 0-1 0 0,0 0 1 0 0,0 0 0 0 0,0 0 0 0 0,0-1 0 0 0,0 1-1 0 0,0 0 1 0 0,0 0 0 0 0,0 0 0 0 0,1 0 0 0 0,-1 0 0 0 0,0 0-1 0 0,0 0 1 0 0,0 0 0 0 0,-3 11 314 0 0,-9 17-107 0 0,10-23-107 0 0,0 0-327 0 0,-1 1 385 0 0,0 1 1 0 0,0 0 0 0 0,1 0 0 0 0,0 1-1 0 0,-2 9 1 0 0,4-15-306 0 0,0 0 1 0 0,0 0-1 0 0,0-1 0 0 0,0 1 0 0 0,1 0 0 0 0,-1 0 1 0 0,0-1-1 0 0,1 1 0 0 0,-1 0 0 0 0,1-1 1 0 0,1 4-1 0 0,-1-3-295 0 0,0-1 0 0 0,0 1 0 0 0,0-1 0 0 0,1 0 0 0 0,-1 0-1 0 0,0 0 1 0 0,1 1 0 0 0,-1-1 0 0 0,0 0 0 0 0,1-1 0 0 0,0 1 0 0 0,-1 0 0 0 0,1 0 0 0 0,2 0 0 0 0,8 2-6268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2303 0 0,'0'0'18335'0'0,"8"-2"-16542"0"0,-7 2-1741 0 0,0 0-1 0 0,0 0 0 0 0,0 1 1 0 0,0-1-1 0 0,0 0 1 0 0,0 1-1 0 0,0-1 0 0 0,0 1 1 0 0,0 0-1 0 0,0-1 1 0 0,0 1-1 0 0,0 0 0 0 0,0-1 1 0 0,-1 1-1 0 0,1 0 1 0 0,0 0-1 0 0,0 0 0 0 0,-1-1 1 0 0,1 1-1 0 0,-1 0 1 0 0,1 0-1 0 0,-1 0 0 0 0,1 0 1 0 0,-1 0-1 0 0,1 0 1 0 0,-1 1-1 0 0,0-1 0 0 0,0 0 1 0 0,0 0-1 0 0,1 1 1 0 0,0 7-54 0 0,0-1 1 0 0,0 16 0 0 0,-1-21 56 0 0,-2 32 57 0 0,-6 38-1 0 0,8-70-52 0 0,1 3 17 0 0,-1-5 160 0 0,21-5 101 0 0,-11 0-277 0 0,0-1-1 0 0,0 0 1 0 0,-1 0-1 0 0,0-1 0 0 0,11-8 1 0 0,20-13-500 0 0,-40 27 428 0 0,1 0 0 0 0,-1 0-1 0 0,0-1 1 0 0,1 1 0 0 0,-1 0-1 0 0,0 0 1 0 0,1 0 0 0 0,-1 0-1 0 0,0 0 1 0 0,1 0 0 0 0,-1 0-1 0 0,1 0 1 0 0,-1 0-1 0 0,0 0 1 0 0,1 0 0 0 0,-1 0-1 0 0,0 0 1 0 0,1 0 0 0 0,-1 1-1 0 0,0-1 1 0 0,1 0 0 0 0,-1 0-1 0 0,0 0 1 0 0,1 0 0 0 0,-1 1-1 0 0,0-1 1 0 0,1 0-1 0 0,7 13-89 0 0,5 20 209 0 0,-11-26-91 0 0,0-2 8 0 0,0 1 1 0 0,0-1-1 0 0,1 0 0 0 0,-1 0 0 0 0,1 0 0 0 0,0 0 0 0 0,1 0 1 0 0,4 5-1 0 0,-7-9 2 0 0,1 1 0 0 0,0 0 0 0 0,0-1 0 0 0,0 0 0 0 0,1 1 0 0 0,-1-1 0 0 0,0 0 0 0 0,0 0 0 0 0,1 0 0 0 0,-1 0 0 0 0,0-1 0 0 0,1 1 0 0 0,-1-1 0 0 0,1 1 0 0 0,-1-1 0 0 0,1 0 0 0 0,-1 0 0 0 0,1 0-1 0 0,-1 0 1 0 0,1-1 0 0 0,3 0 0 0 0,10-3 190 0 0,0-2 0 0 0,-1 0 0 0 0,1 0 0 0 0,-1-1 0 0 0,-1-1 0 0 0,1-1 0 0 0,-1 0 0 0 0,15-14 0 0 0,-13 9-68 0 0,-1-1-1 0 0,-1 0 0 0 0,-1-1 0 0 0,0-1 0 0 0,11-18 0 0 0,-11 12-498 0 0,-1 0 0 0 0,-1-1 0 0 0,16-49-1 0 0,-21 57-560 0 0,0 1-1483 0 0,0 6-3218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2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72 246 16127 0 0,'0'0'738'0'0,"-1"2"-16"0"0,-1 6-569 0 0,0-1 0 0 0,0 0 1 0 0,-1 0-1 0 0,0 0 0 0 0,0-1 0 0 0,-6 8 0 0 0,7-10 285 0 0,-1 0 1 0 0,0-1-1 0 0,0 1 0 0 0,0-1 1 0 0,0 0-1 0 0,0 0 0 0 0,-1 0 1 0 0,1 0-1 0 0,-1 0 0 0 0,0-1 1 0 0,-8 4 1847 0 0,24-28-1998 0 0,-2 8-211 0 0,0 1 0 0 0,1 1 0 0 0,1-1 0 0 0,0 2 0 0 0,1 0-1 0 0,17-12 1 0 0,90-50 148 0 0,-82 51-201 0 0,15-10-68 0 0,2 3 1 0 0,80-30-1 0 0,-128 56 85 0 0,0 1-1 0 0,1 1 1 0 0,-1-1 0 0 0,0 1-1 0 0,10 0 1 0 0,-16 1 52 0 0,0 8 67 0 0,-1-5-143 0 0,0-1-1 0 0,0 1 1 0 0,0 0-1 0 0,-1 0 1 0 0,1 0-1 0 0,-1-1 1 0 0,1 1 0 0 0,-1 0-1 0 0,-1 3 1 0 0,-28 55 29 0 0,18-39-8 0 0,1 1 0 0 0,1 0 0 0 0,-9 31 1 0 0,18-47-34 0 0,-1-1 0 0 0,1 0 0 0 0,0 1 0 0 0,0 0 0 0 0,1-1 0 0 0,0 1 0 0 0,0-1 0 0 0,1 1 0 0 0,0-1 0 0 0,0 1 0 0 0,0-1 0 0 0,1 1 0 0 0,0-1 0 0 0,0 0 0 0 0,0 0 0 0 0,1 0 0 0 0,5 8 0 0 0,-5-9-5 0 0,1 0 0 0 0,0-1 0 0 0,1 1 0 0 0,-1-1 0 0 0,1 0 0 0 0,0 0 0 0 0,0-1 0 0 0,0 1 0 0 0,0-1 0 0 0,1 0 0 0 0,-1-1 0 0 0,1 1 0 0 0,0-1 0 0 0,0 0 0 0 0,10 2 0 0 0,1-1 0 0 0,1 0 0 0 0,0-2 0 0 0,0 0 0 0 0,21-1 0 0 0,-30-1-834 0 0,0 0 0 0 0,0-1 0 0 0,0 0 0 0 0,16-6-1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24 6447 0 0,'4'-3'396'0'0,"0"0"-1"0"0,0 0 1 0 0,0 0-1 0 0,8-4 0 0 0,-10 6 298 0 0,1 1-1 0 0,-1-1 1 0 0,0 0 0 0 0,0 1-1 0 0,1-1 1 0 0,-1 1-1 0 0,4 0 1 0 0,-5 0 192 0 0,-1 0-785 0 0,1 1 1 0 0,-1-1-1 0 0,1 1 1 0 0,-1 0-1 0 0,0-1 0 0 0,1 1 1 0 0,-1 0-1 0 0,0-1 1 0 0,1 1-1 0 0,-1 0 0 0 0,0-1 1 0 0,0 1-1 0 0,0 0 0 0 0,0-1 1 0 0,0 1-1 0 0,0 0 1 0 0,0 0-1 0 0,0-1 0 0 0,0 1 1 0 0,0 0-1 0 0,0-1 1 0 0,0 1-1 0 0,0 0 0 0 0,-1 0 1 0 0,1 0-1 0 0,-8 22 243 0 0,7-21-177 0 0,-68 159 1317 0 0,-107 182 0 0 0,63-112-2748 0 0,108-220 974 0 0,-13 24-2534 0 0,8-20-3274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15 502 3743 0 0,'12'-31'160'0'0,"-3"16"40"0"0,2-4-200 0 0</inkml:trace>
  <inkml:trace contextRef="#ctx0" brushRef="#br0" timeOffset="1">0 109 15663 0 0,'0'0'4151'0'0,"9"0"-1575"0"0,22-4-1551 0 0,47-12 0 0 0,-19 3-526 0 0,-14 5-412 0 0,132-30-1754 0 0,-110 17-2977 0 0,-45 13-2296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4 1839 0 0,'5'-3'15878'0'0,"-4"9"-15696"0"0,0 1 1 0 0,-1 0 0 0 0,0-1 0 0 0,0 1 0 0 0,0-1-1 0 0,-1 1 1 0 0,-3 10 0 0 0,-15 51 507 0 0,9-37-424 0 0,6-19-175 0 0,-90 269 1184 0 0,78-243-1249 0 0,-1-1 0 0 0,-2-1 1 0 0,-2 0-1 0 0,-1-2 0 0 0,-2 0 1 0 0,-1-2-1 0 0,-2-1 0 0 0,-42 40 1 0 0,64-67-19 0 0,1 0 0 0 0,-1 0 0 0 0,0 0 0 0 0,0-1 0 0 0,0 0 0 0 0,0 0 0 0 0,-11 5 0 0 0,16-8-7 0 0,-1 0 0 0 0,1 1 0 0 0,0-1 0 0 0,-1 0 0 0 0,1 0 0 0 0,-1 0 0 0 0,1 0 0 0 0,0 1 0 0 0,-1-1 0 0 0,1 0 0 0 0,-1 0 0 0 0,1 0 0 0 0,-1 0 0 0 0,1 0 0 0 0,0 0 0 0 0,-1 0 0 0 0,1 0 0 0 0,-1 0 0 0 0,1 0 0 0 0,-1 0 0 0 0,1-1 0 0 0,0 1 0 0 0,-1 0 0 0 0,1 0 0 0 0,-1 0 0 0 0,1 0 0 0 0,0-1 0 0 0,-1 1 0 0 0,1 0 0 0 0,0 0 0 0 0,-1-1 0 0 0,1 1 0 0 0,0 0 0 0 0,-1-1 0 0 0,1 1 0 0 0,0 0 0 0 0,0-1 0 0 0,-1 1 0 0 0,1 0 0 0 0,0-1 0 0 0,0 1 0 0 0,0-1 0 0 0,-1 1 0 0 0,1 0 0 0 0,0-1 0 0 0,0 1 0 0 0,0-1 0 0 0,0 1 0 0 0,0-1 0 0 0,0 1 0 0 0,0 0 0 0 0,0-1 0 0 0,0 0-1 0 0,0-2-5 0 0,1 0-1 0 0,-1 0 1 0 0,0 0 0 0 0,1 0-1 0 0,0 1 1 0 0,0-1 0 0 0,0 0-1 0 0,0 0 1 0 0,0 1 0 0 0,1-1-1 0 0,3-4 1 0 0,21-27-107 0 0,-17 24 107 0 0,1 0 0 0 0,0 0 1 0 0,1 1-1 0 0,0 0 0 0 0,0 1 0 0 0,1 0 0 0 0,0 1 0 0 0,0 0 1 0 0,1 1-1 0 0,21-7 0 0 0,-31 12 48 0 0,-1 1 1 0 0,0-1-1 0 0,0 1 0 0 0,0-1 1 0 0,1 1-1 0 0,-1 0 0 0 0,0 0 1 0 0,0 0-1 0 0,1 0 0 0 0,-1 1 1 0 0,0-1-1 0 0,0 1 1 0 0,0-1-1 0 0,1 1 0 0 0,-1 0 1 0 0,0-1-1 0 0,0 1 0 0 0,0 0 1 0 0,3 2-1 0 0,-3 0 14 0 0,1-1 0 0 0,-1 0 0 0 0,0 1 0 0 0,1 0 0 0 0,-1-1-1 0 0,0 1 1 0 0,0 0 0 0 0,-1 0 0 0 0,1 0 0 0 0,-1 0 0 0 0,2 6 0 0 0,1 2 5 0 0,-2 2 1 0 0,1-1-1 0 0,-1 0 1 0 0,-1 0 0 0 0,-1 25-1 0 0,-1 33-726 0 0,1-68 224 0 0,8 0-4200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69 15407 0 0,'0'0'704'0'0,"1"2"-14"0"0,1 3-543 0 0,1-1 0 0 0,0 0 1 0 0,1 0-1 0 0,-1 0 1 0 0,0 0-1 0 0,1-1 0 0 0,0 1 1 0 0,0-1-1 0 0,0 0 1 0 0,0 0-1 0 0,1 0 0 0 0,-1-1 1 0 0,1 1-1 0 0,0-1 1 0 0,8 3-1 0 0,-4-3 190 0 0,0 0 1 0 0,0-1-1 0 0,0 0 0 0 0,1 0 1 0 0,-1-1-1 0 0,0 0 0 0 0,0 0 1 0 0,12-3-1 0 0,-6 1-23 0 0,1-1-1 0 0,-1-1 0 0 0,0 0 1 0 0,24-11-1 0 0,-34 13-273 0 0,-1 0 0 0 0,1-1 0 0 0,-1 0 0 0 0,0 0 0 0 0,0 0 0 0 0,0 0 0 0 0,0-1 1 0 0,3-4-1 0 0,-5 6-42 0 0,0-1 0 0 0,-1 1 0 0 0,1-1 0 0 0,-1 1 0 0 0,0-1 0 0 0,0 1 0 0 0,0-1 0 0 0,0 0 0 0 0,0 0 0 0 0,0 0 0 0 0,-1 0 0 0 0,1 1 0 0 0,-1-1 0 0 0,0 0 0 0 0,0-4 0 0 0,0 6-13 0 0,0 0 0 0 0,0 0-1 0 0,0 0 1 0 0,0 0 0 0 0,-1 0 0 0 0,1 0 0 0 0,0 0-1 0 0,0 0 1 0 0,-1 0 0 0 0,1 0 0 0 0,0 0-1 0 0,-1 0 1 0 0,1 0 0 0 0,-1 1 0 0 0,1-1 0 0 0,-1 0-1 0 0,0 0 1 0 0,1 1 0 0 0,-1-1 0 0 0,0 0-1 0 0,1 1 1 0 0,-1-1 0 0 0,0 0 0 0 0,0 1 0 0 0,0-1-1 0 0,1 1 1 0 0,-1-1 0 0 0,0 1 0 0 0,0 0-1 0 0,0-1 1 0 0,0 1 0 0 0,0 0 0 0 0,0 0 0 0 0,0 0-1 0 0,0-1 1 0 0,0 1 0 0 0,0 0 0 0 0,0 0-1 0 0,0 0 1 0 0,0 1 0 0 0,0-1 0 0 0,0 0 0 0 0,0 0-1 0 0,-1 1 1 0 0,-5 1-122 0 0,0 0 0 0 0,0 1 0 0 0,0 0 0 0 0,-10 5 0 0 0,14-6 126 0 0,-25 13-112 0 0,1 1 0 0 0,1 2 0 0 0,-31 25-1 0 0,45-32 84 0 0,1-1 0 0 0,0 2 0 0 0,1 0-1 0 0,0 0 1 0 0,0 0 0 0 0,2 1 0 0 0,-1 1-1 0 0,-9 22 1 0 0,15-30 42 0 0,1 0-1 0 0,0 1 0 0 0,1-1 1 0 0,-1 0-1 0 0,1 1 0 0 0,0-1 1 0 0,1 1-1 0 0,0-1 0 0 0,0 9 1 0 0,0-12-3 0 0,1 0 1 0 0,-1 0 0 0 0,1 0 0 0 0,0 0 0 0 0,0 0 0 0 0,0-1 0 0 0,0 1 0 0 0,0 0-1 0 0,1-1 1 0 0,-1 1 0 0 0,1-1 0 0 0,-1 1 0 0 0,1-1 0 0 0,0 0 0 0 0,0 0 0 0 0,0 0 0 0 0,0 0-1 0 0,1 0 1 0 0,-1 0 0 0 0,0-1 0 0 0,1 1 0 0 0,5 2 0 0 0,-2-2-26 0 0,1 1 0 0 0,0-1 0 0 0,0-1 0 0 0,0 0 0 0 0,0 0-1 0 0,0 0 1 0 0,0-1 0 0 0,0 1 0 0 0,0-2 0 0 0,14-1 0 0 0,26-9-1482 0 0,-4-4-3632 0 0,-7 1-1280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30 6911 0 0,'0'0'315'0'0,"1"-1"-7"0"0,1-3-217 0 0,0 1-54 0 0,0 1-1 0 0,0-1 0 0 0,0 1 1 0 0,1 0-1 0 0,9-10 9252 0 0,-21 16-7447 0 0,-17 11-2114 0 0,8-1 366 0 0,0 1-1 0 0,1 1 1 0 0,1 1-1 0 0,1 0 1 0 0,-14 20-1 0 0,-61 103 405 0 0,62-95-250 0 0,18-29-155 0 0,-10 18 136 0 0,-2-1 1 0 0,-1-1-1 0 0,-33 35 0 0 0,47-59-110 0 0,0 0-1 0 0,-14 8 0 0 0,22-16-107 0 0,0 1 127 0 0,-1-1-102 0 0,0 0 1 0 0,0 0 0 0 0,1 0-1 0 0,-1 0 1 0 0,0-1-1 0 0,0 1 1 0 0,1-1-1 0 0,-1 1 1 0 0,0-1-1 0 0,1 1 1 0 0,-1-1 0 0 0,0 0-1 0 0,1 0 1 0 0,-1 0-1 0 0,1 0 1 0 0,0 0-1 0 0,-1 0 1 0 0,1-1-1 0 0,0 1 1 0 0,0 0 0 0 0,0-1-1 0 0,-1 1 1 0 0,0-3-1 0 0,2 1-74 0 0,0 1 0 0 0,0 0 0 0 0,1 0 1 0 0,-1 0-1 0 0,0 0 0 0 0,1 0 0 0 0,0 0 0 0 0,-1 0 0 0 0,1 0 0 0 0,0 0 0 0 0,0 0 0 0 0,0 0 1 0 0,2-3-1 0 0,-2 5-26 0 0,6-10-568 0 0,1 1 0 0 0,0 1 0 0 0,0 0 0 0 0,1 0 0 0 0,0 0 0 0 0,10-5 0 0 0,-7 3-1003 0 0,6-3-4216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60 10799 0 0,'40'-31'1010'0'0,"-2"3"9645"0"0,-46 36-9812 0 0,-18 16-577 0 0,-2-1 1 0 0,-1-2-1 0 0,-34 20 0 0 0,-84 37-55 0 0,28-17-707 0 0,82-33-672 0 0,47-16 640 0 0,-4-9 477 0 0,0 1-1 0 0,1-1 0 0 0,-1 0 1 0 0,1 0-1 0 0,8 2 1 0 0,5 3 5 0 0,76 28-20 0 0,21 8 205 0 0,-109-40-118 0 0,-8-4-15 0 0,0 1 0 0 0,0-1 0 0 0,0 0 0 0 0,0 0 0 0 0,0 1 0 0 0,0-1 0 0 0,0 0 1 0 0,0 0-1 0 0,0 1 0 0 0,0-1 0 0 0,0 0 0 0 0,0 1 0 0 0,-1-1 0 0 0,1 0 0 0 0,0 0 0 0 0,0 1 0 0 0,0-1 0 0 0,0 0 0 0 0,0 0 1 0 0,0 1-1 0 0,-1-1 0 0 0,1 0 0 0 0,0 0 0 0 0,0 0 0 0 0,0 1 0 0 0,-1-1 0 0 0,1 0 0 0 0,0 0 0 0 0,0 0 0 0 0,-1 0 1 0 0,1 1-1 0 0,-8 5 84 0 0,-6 1-18 0 0,-1-1-1 0 0,0-1 1 0 0,0-1-1 0 0,-19 4 1 0 0,9-2-14 0 0,-228 41-42 0 0,244-46-16 0 0,-3 1 0 0 0,6-1 0 0 0,-1 0 0 0 0,1 0 0 0 0,-1 0 0 0 0,1-1 0 0 0,-1 0 0 0 0,0 0 0 0 0,-8-2 0 0 0,14 2-19 0 0,1 0 0 0 0,-1 0 1 0 0,1 0-1 0 0,-1-1 0 0 0,1 1 0 0 0,-1 0 0 0 0,1 0 0 0 0,-1 0 0 0 0,1-1 1 0 0,0 1-1 0 0,-1 0 0 0 0,1 0 0 0 0,-1-1 0 0 0,1 1 0 0 0,0 0 0 0 0,-1-1 1 0 0,1 1-1 0 0,0-1 0 0 0,-1 1 0 0 0,1-1 0 0 0,0 1 0 0 0,-1 0 0 0 0,1-1 1 0 0,0 1-1 0 0,0-1 0 0 0,0 1 0 0 0,0-1 0 0 0,-1 1 0 0 0,1-1 0 0 0,0 1 1 0 0,0-2-1 0 0,0 1-40 0 0,1-1 0 0 0,-1 1 0 0 0,1-1 0 0 0,-1 1 0 0 0,1-1 0 0 0,-1 1 0 0 0,1-1 0 0 0,0 1 0 0 0,-1 0 0 0 0,3-3 0 0 0,2-2-425 0 0,0-1 0 0 0,13-10 0 0 0,-10 10-218 0 0,1 0 0 0 0,1 0 0 0 0,0 1 0 0 0,0 0 0 0 0,12-5 0 0 0,0 1-814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18 17823 0 0,'0'0'819'0'0,"-4"-7"266"0"0,4 7-1083 0 0,-1 0 0 0 0,1-1 1 0 0,0 1-1 0 0,-1-1 0 0 0,1 1 0 0 0,0 0 0 0 0,-1-1 0 0 0,1 1 0 0 0,0 0 1 0 0,-1 0-1 0 0,1-1 0 0 0,-1 1 0 0 0,1 0 0 0 0,-1 0 0 0 0,1 0 0 0 0,-1-1 1 0 0,1 1-1 0 0,-1 0 0 0 0,1 0 0 0 0,-1 0 0 0 0,1 0 0 0 0,-1 0 0 0 0,1 0 1 0 0,-1 0-1 0 0,1 0 0 0 0,-1 0 0 0 0,-1 1 30 0 0,-10-3 420 0 0,0 2 0 0 0,0 0 0 0 0,-19 2 1 0 0,22-1-121 0 0,-1 0 0 0 0,0-1 0 0 0,0 0 1 0 0,0 0-1 0 0,0-1 0 0 0,-12-3 0 0 0,16 3-378 0 0,-2 0-1 0 0,1 0 1 0 0,0 0-1 0 0,0 1 1 0 0,0 0-1 0 0,0 1 1 0 0,0 0-1 0 0,0 0 1 0 0,0 0-1 0 0,0 1 1 0 0,0 0-1 0 0,-9 4 1 0 0,-9 5-285 0 0,-43 26 0 0 0,63-34 328 0 0,-21 13 84 0 0,1 1 1 0 0,0 1-1 0 0,1 1 1 0 0,2 2 0 0 0,-24 24-1 0 0,43-41-16 0 0,0 1-1 0 0,0-1 1 0 0,0 1-1 0 0,0-1 1 0 0,-3 10-1 0 0,5-13-53 0 0,1-1 0 0 0,0 1-1 0 0,-1 0 1 0 0,1-1 0 0 0,0 1-1 0 0,0 0 1 0 0,-1 0 0 0 0,1-1 0 0 0,0 1-1 0 0,0 0 1 0 0,0 0 0 0 0,0-1-1 0 0,0 1 1 0 0,0 0 0 0 0,0 0-1 0 0,0 0 1 0 0,0-1 0 0 0,1 1-1 0 0,-1 0 1 0 0,0-1 0 0 0,0 1-1 0 0,1 0 1 0 0,-1 0 0 0 0,0-1-1 0 0,1 1 1 0 0,-1 0 0 0 0,1-1-1 0 0,-1 1 1 0 0,1-1 0 0 0,-1 1 0 0 0,1-1-1 0 0,0 1 1 0 0,-1-1 0 0 0,1 1-1 0 0,-1-1 1 0 0,1 1 0 0 0,0-1-1 0 0,-1 0 1 0 0,1 1 0 0 0,0-1-1 0 0,0 0 1 0 0,-1 0 0 0 0,1 1-1 0 0,0-1 1 0 0,0 0 0 0 0,-1 0-1 0 0,1 0 1 0 0,0 0 0 0 0,0 0-1 0 0,1 0 1 0 0,6-1 34 0 0,1 0 1 0 0,-1 0-1 0 0,1-1 0 0 0,-1 0 0 0 0,0-1 1 0 0,0 0-1 0 0,13-6 0 0 0,-5 2 8 0 0,158-74 215 0 0,-112 49-291 0 0,-82 56-37 0 0,6-8 59 0 0,7-11-1 0 0,1 2 0 0 0,1-1 0 0 0,-1 1 0 0 0,1-1-1 0 0,0 2 1 0 0,-6 12 0 0 0,11-20-7 0 0,0 0 0 0 0,0 0-1 0 0,0 1 1 0 0,0-1 0 0 0,0 0-1 0 0,0 1 1 0 0,0-1 0 0 0,1 0 0 0 0,-1 1-1 0 0,0-1 1 0 0,0 0 0 0 0,0 0 0 0 0,0 1-1 0 0,0-1 1 0 0,1 0 0 0 0,-1 0-1 0 0,0 1 1 0 0,0-1 0 0 0,1 0 0 0 0,-1 0-1 0 0,0 0 1 0 0,0 1 0 0 0,1-1 0 0 0,-1 0-1 0 0,0 0 1 0 0,0 0 0 0 0,1 0-1 0 0,-1 0 1 0 0,1 1 0 0 0,8 2-145 0 0,-4-1-368 0 0,0-1-1 0 0,0-1 1 0 0,1 1 0 0 0,-1-1 0 0 0,0 0-1 0 0,1 0 1 0 0,6-1 0 0 0,11-1-1692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26 167 3223 0 0,'0'0'6976'0'0,"-3"8"-4812"0"0,1-2-559 0 0,-1 0 0 0 0,0 0 0 0 0,0-1 0 0 0,-9 12 2802 0 0,19-27-3734 0 0,4-6-616 0 0,1 1 1 0 0,1 0-1 0 0,0 1 0 0 0,1 0 1 0 0,1 1-1 0 0,0 1 0 0 0,0 0 1 0 0,21-11-1 0 0,-36 23-58 0 0,1-1-1 0 0,0 1 1 0 0,0-1 0 0 0,-1 1-1 0 0,1-1 1 0 0,0 1 0 0 0,0 0-1 0 0,0 0 1 0 0,0-1 0 0 0,0 1-1 0 0,-1 0 1 0 0,1 0 0 0 0,0 0-1 0 0,0 0 1 0 0,0 0 0 0 0,0 0-1 0 0,0 0 1 0 0,0 0 0 0 0,-1 0-1 0 0,1 0 1 0 0,0 1 0 0 0,0-1-1 0 0,1 1 1 0 0,-1 0-2 0 0,0-1 1 0 0,0 1-1 0 0,-1 0 0 0 0,1 0 0 0 0,0 0 1 0 0,-1 0-1 0 0,1 0 0 0 0,-1 0 0 0 0,1 0 0 0 0,-1 0 1 0 0,0 0-1 0 0,1 0 0 0 0,-1 0 0 0 0,0 0 1 0 0,0 0-1 0 0,0 2 0 0 0,1 3-7 0 0,-1 1 0 0 0,0 0 0 0 0,-1-1-1 0 0,0 1 1 0 0,-1 7 0 0 0,-2-2 23 0 0,0 1 0 0 0,0-1 0 0 0,-1 0 0 0 0,-9 17 0 0 0,6-14-2 0 0,7-14 53 0 0,10-15 25 0 0,-6 7-106 0 0,12-17-221 0 0,1 0 1 0 0,34-37-1 0 0,-37 48 200 0 0,0 0 0 0 0,0 1 1 0 0,1 1-1 0 0,0 0 0 0 0,26-14 0 0 0,-37 23 30 0 0,1 1 0 0 0,-1-1 0 0 0,0 1 0 0 0,0 0 0 0 0,1-1 0 0 0,-1 1 0 0 0,1 1 0 0 0,6-2 0 0 0,-9 2 10 0 0,-1 0 0 0 0,1 0 0 0 0,-1 0 0 0 0,1 0 0 0 0,0 0-1 0 0,-1 0 1 0 0,1 0 0 0 0,-1 0 0 0 0,1 0 0 0 0,0 0 0 0 0,-1 0 0 0 0,1 0 0 0 0,-1 0 0 0 0,1 0-1 0 0,-1 1 1 0 0,1-1 0 0 0,-1 0 0 0 0,1 0 0 0 0,-1 1 0 0 0,1-1 0 0 0,-1 0 0 0 0,1 1-1 0 0,-1-1 1 0 0,1 0 0 0 0,-1 1 0 0 0,1-1 0 0 0,-1 1 0 0 0,0-1 0 0 0,1 2 0 0 0,0-1 17 0 0,2 2 35 0 0,-1 0 0 0 0,0 0 0 0 0,1 0 1 0 0,-1 1-1 0 0,-1-1 0 0 0,1 1 0 0 0,0-1 0 0 0,-1 1 0 0 0,1 0 0 0 0,-1-1 0 0 0,0 1 0 0 0,-1 0 0 0 0,1 0 0 0 0,0 7 1 0 0,-1 7 308 0 0,-3 34 1 0 0,3-44-284 0 0,-3 14 94 0 0,1-9-63 0 0,0 24 0 0 0,3-28-1534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11055 0 0,'0'2'9220'0'0,"-1"4"-8235"0"0,-1 1 1 0 0,0 0-1 0 0,-4 10 0 0 0,-23 39-473 0 0,10-20-57 0 0,-34 81 220 0 0,-41 75-937 0 0,-5-37-2076 0 0,-3 6-2327 0 0,94-147 3565 0 0,0 0 1 0 0,-10 31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74 12439 0 0,'0'-3'96'0'0,"1"0"0"0"0,-1 0-1 0 0,1 0 1 0 0,0 1-1 0 0,0-1 1 0 0,0 0 0 0 0,1 1-1 0 0,-1-1 1 0 0,1 1 0 0 0,-1 0-1 0 0,1-1 1 0 0,0 1-1 0 0,0 0 1 0 0,0 0 0 0 0,0 0-1 0 0,0 0 1 0 0,4-2 0 0 0,0 0 403 0 0,0 2 1 0 0,0-1 0 0 0,0 1 0 0 0,0 0 0 0 0,0 0 0 0 0,0 1-1 0 0,7-2 1 0 0,24-1 468 0 0,1 1 1 0 0,-1 1-1 0 0,1 2 0 0 0,-1 2 0 0 0,73 14 0 0 0,-98-14-820 0 0,0 0 0 0 0,0 1 0 0 0,-1 1 0 0 0,1 0 0 0 0,14 8 0 0 0,-24-11-138 0 0,1 1-1 0 0,-1-1 1 0 0,1 0-1 0 0,-1 1 1 0 0,0 0-1 0 0,1 0 1 0 0,-1 0-1 0 0,0 0 1 0 0,0 0-1 0 0,-1 0 1 0 0,1 0-1 0 0,0 1 1 0 0,-1-1-1 0 0,1 1 0 0 0,-1-1 1 0 0,0 1-1 0 0,0-1 1 0 0,0 1-1 0 0,0 0 1 0 0,0 0-1 0 0,0-1 1 0 0,-1 1-1 0 0,0 0 1 0 0,1 0-1 0 0,-1 0 1 0 0,0 0-1 0 0,0-1 1 0 0,-1 4-1 0 0,-1 2 0 0 0,0-1 1 0 0,0 1-1 0 0,-1-1 0 0 0,0 0 1 0 0,-1 0-1 0 0,0 0 1 0 0,0 0-1 0 0,0 0 0 0 0,-1-1 1 0 0,0 0-1 0 0,0 0 0 0 0,0 0 1 0 0,-1-1-1 0 0,-7 7 0 0 0,-9 4-42 0 0,0-1-1 0 0,-44 23 1 0 0,22-16-211 0 0,-58 22 1 0 0,77-36-168 0 0,-1 0-1 0 0,0-1 1 0 0,-52 6 0 0 0,70-13 313 0 0,0 1 1 0 0,0-1-1 0 0,-12-2 1 0 0,17 1-104 0 0,0 1 0 0 0,1-1 0 0 0,-1 0 0 0 0,1 0 1 0 0,-1 0-1 0 0,-3-1 0 0 0,5 1-217 0 0,0 0 0 0 0,0 0 0 0 0,0 1 0 0 0,0-1 0 0 0,0 0 0 0 0,0 0 0 0 0,0 0-1 0 0,0 0 1 0 0,0 0 0 0 0,1-1 0 0 0,-1 1 0 0 0,0 0 0 0 0,0-2 0 0 0,-3-10-6213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3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17503 0 0,'0'0'1831'0'0,"-1"1"-1587"0"0,-112 190 4884 0 0,-126 271-4307 0 0,184-347-864 0 0,-12 27-518 0 0,17-51-3001 0 0,44-83 1688 0 0,1-2-70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9215 0 0,'0'0'831'0'0,"8"2"-670"0"0,6 2 915 0 0,0-1-1 0 0,0 0 1 0 0,0-1-1 0 0,0-1 1 0 0,0 0-1 0 0,27-2 1 0 0,-1-3 2739 0 0,45-12 0 0 0,-60 11-3673 0 0,32-13-1 0 0,-48 15-118 0 0,-1 0 0 0 0,0-1 0 0 0,0 0-1 0 0,0 0 1 0 0,-1-1 0 0 0,0 0-1 0 0,11-9 1 0 0,-17 13-24 0 0,1-1-1 0 0,-1 1 1 0 0,0-1 0 0 0,1 1-1 0 0,-1-1 1 0 0,0 1 0 0 0,0-1-1 0 0,0 1 1 0 0,0-1 0 0 0,0 0-1 0 0,0 0 1 0 0,-1 1 0 0 0,1-1-1 0 0,-1 0 1 0 0,1 0 0 0 0,-1 0-1 0 0,1 0 1 0 0,-1-3 0 0 0,-1 4-23 0 0,0 1 0 0 0,0-1-1 0 0,1 1 1 0 0,-1-1 0 0 0,0 1 0 0 0,0 0 0 0 0,0-1 0 0 0,0 1 0 0 0,0 0 0 0 0,0 0 0 0 0,0-1 0 0 0,0 1 0 0 0,0 0-1 0 0,0 0 1 0 0,-1 0 0 0 0,1 0-5 0 0,-5 0-33 0 0,0 1 0 0 0,0-1 0 0 0,0 1 0 0 0,0 0 0 0 0,1 1 0 0 0,-1-1 0 0 0,0 1 0 0 0,-7 4 0 0 0,-42 23-145 0 0,55-29 207 0 0,-20 12-26 0 0,0 0 1 0 0,1 2-1 0 0,1 0 0 0 0,0 1 1 0 0,1 1-1 0 0,-22 27 0 0 0,32-35 35 0 0,1 0 0 0 0,0 1 0 0 0,0 0 0 0 0,1 0 0 0 0,0 0 0 0 0,1 1 0 0 0,0-1 0 0 0,0 1 0 0 0,1 0-1 0 0,1 1 1 0 0,-1-1 0 0 0,2 0 0 0 0,0 1 0 0 0,0-1 0 0 0,0 1 0 0 0,3 17 0 0 0,-2-24 34 0 0,1-1 0 0 0,-1 1-1 0 0,1-1 1 0 0,0 1 0 0 0,0-1 0 0 0,0 1 0 0 0,1-1 0 0 0,-1 0 0 0 0,1 1-1 0 0,0-1 1 0 0,0 0 0 0 0,0 0 0 0 0,0 0 0 0 0,1 0 0 0 0,-1-1 0 0 0,1 1-1 0 0,0-1 1 0 0,5 4 0 0 0,-3-3 64 0 0,1 0-1 0 0,-1-1 1 0 0,1 1-1 0 0,0-1 0 0 0,0-1 1 0 0,0 1-1 0 0,0-1 1 0 0,0 0-1 0 0,0 0 1 0 0,8-1-1 0 0,35-1-210 0 0,0-2 1 0 0,56-11-1 0 0,-47 5-2309 0 0,-39 6 868 0 0,-3 1-50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 8551 0 0,'0'0'772'0'0,"0"-10"6580"0"0,-1 13-6444 0 0,-87 219 3179 0 0,52-137-3460 0 0,-74 167-757 0 0,106-243-97 0 0,-15 27-412 0 0,17-33 196 0 0,0 0 1 0 0,0 0-1 0 0,0-1 0 0 0,0 1 1 0 0,-1-1-1 0 0,1 0 0 0 0,-1 0 0 0 0,0 0 1 0 0,-5 4-1 0 0,0-4-3925 0 0,0-4-1051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76 445 9815 0 0,'-2'0'448'0'0,"0"0"-300"0"0,-1 0 0 0 0,-11 7 155 0 0,5-2 478 0 0,-1 0 1 0 0,-16 5-1 0 0,25-10-214 0 0,-7-7 1037 0 0,8 5-1516 0 0,0-1 0 0 0,-1 0 0 0 0,1 1 0 0 0,0-1 0 0 0,1 0 0 0 0,-1 1 0 0 0,0-1 0 0 0,1 1 0 0 0,-1-1 0 0 0,1 0 0 0 0,2-3 0 0 0,15-33 267 0 0,-10 22-360 0 0,55-107 118 0 0,-46 95 122 0 0,1 1 0 0 0,28-33 0 0 0,-34 48-4 0 0,0 0 0 0 0,1 0 0 0 0,1 1 0 0 0,0 1 0 0 0,26-17 1 0 0,-29 22 7 0 0,1 0 1 0 0,-1 0 0 0 0,2 2-1 0 0,-1-1 1 0 0,0 2 0 0 0,1-1-1 0 0,0 2 1 0 0,24-3 0 0 0,-25 5-114 0 0,-1 0 0 0 0,1 1 0 0 0,0 0 0 0 0,0 1 0 0 0,-1 1 0 0 0,1-1 0 0 0,-1 2 0 0 0,0 0 0 0 0,0 0 0 0 0,0 1 0 0 0,17 10 0 0 0,-16-7-5 0 0,0 0 1 0 0,-1 0-1 0 0,0 1 1 0 0,0 1-1 0 0,-1 0 0 0 0,0 0 1 0 0,-1 1-1 0 0,0 0 1 0 0,10 19-1 0 0,-16-26-126 0 0,-1 0-1 0 0,0 0 0 0 0,0 1 1 0 0,0-1-1 0 0,-1 1 1 0 0,1 0-1 0 0,-1-1 0 0 0,0 1 1 0 0,0 0-1 0 0,-1 0 1 0 0,1 0-1 0 0,-1 0 0 0 0,0-1 1 0 0,-2 8-1 0 0,1-8 1 0 0,0 0 0 0 0,0 0 0 0 0,-1 0 0 0 0,1 0 0 0 0,-1 0 0 0 0,0-1 1 0 0,-1 1-1 0 0,1 0 0 0 0,0-1 0 0 0,-1 0 0 0 0,0 0 0 0 0,0 1 0 0 0,0-2 0 0 0,0 1 0 0 0,-1 0 0 0 0,-5 3 0 0 0,-12 6-13 0 0,0-1 0 0 0,-1-1-1 0 0,0-2 1 0 0,-35 10 0 0 0,9-2-67 0 0,-33 13-1247 0 0,-142 74 0 0 0,214-98 2538 0 0,1-1-4765 0 0,20-9-4846 0 0,7-4 4011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32 16871 0 0,'4'-9'1528'0'0,"8"-14"3232"0"0,-19 32-3873 0 0,-117 160 150 0 0,-54 80-1110 0 0,109-136-199 0 0,60-97 153 0 0,2 0 0 0 0,0 0 0 0 0,1 1-1 0 0,0 0 1 0 0,-4 25 0 0 0,10-38 89 0 0,-1 0-1 0 0,1 0 1 0 0,0 0-1 0 0,0 1 1 0 0,0-1-1 0 0,0 0 1 0 0,1 0 0 0 0,0 0-1 0 0,0 0 1 0 0,0 0-1 0 0,0 0 1 0 0,1 0-1 0 0,1 5 1 0 0,-1-6-178 0 0,0-1 1 0 0,0 1-1 0 0,0 0 1 0 0,0-1-1 0 0,0 0 0 0 0,1 1 1 0 0,-1-1-1 0 0,1 0 1 0 0,-1 0-1 0 0,1 0 1 0 0,0 0-1 0 0,0-1 0 0 0,0 1 1 0 0,0-1-1 0 0,0 0 1 0 0,0 0-1 0 0,4 1 1 0 0,10 2-7047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79 14943 0 0,'-1'1'687'0'0,"-2"0"-450"0"0,1 0-157 0 0,-1 1 0 0 0,0-1 0 0 0,1 1-1 0 0,-1-1 1 0 0,1 1 0 0 0,0 0 0 0 0,0 0 0 0 0,0 0 0 0 0,-3 3 0 0 0,4-3 428 0 0,1-1-409 0 0,0 0 0 0 0,1 0 0 0 0,-1 1 0 0 0,1-1 0 0 0,-1 0 0 0 0,1 0 0 0 0,-1 0 0 0 0,1 0 0 0 0,0 0-1 0 0,-1 0 1 0 0,1 0 0 0 0,0 0 0 0 0,0 0 0 0 0,0 0 0 0 0,0 0 0 0 0,0 0 0 0 0,0 0 0 0 0,0-1 0 0 0,0 1 0 0 0,0 0 0 0 0,0-1 0 0 0,0 1 0 0 0,0-1 0 0 0,1 0 0 0 0,-1 1 0 0 0,0-1 0 0 0,0 0 0 0 0,3 1 0 0 0,4 0 184 0 0,-1 0-1 0 0,1 0 1 0 0,10 0 0 0 0,3-2 311 0 0,1-1-1 0 0,0 0 1 0 0,37-11-1 0 0,63-26 710 0 0,-46 14-764 0 0,-40 13-378 0 0,1 2 1 0 0,0 2-1 0 0,1 1 0 0 0,0 1 1 0 0,55 0-1 0 0,-82 7-286 0 0,1 0 0 0 0,0 0 0 0 0,0 1 0 0 0,0 0 0 0 0,14 5-1 0 0,-22-5 69 0 0,-1-1-1 0 0,1 0 0 0 0,-1 1 0 0 0,1 0 0 0 0,-1-1 0 0 0,0 1 0 0 0,0 1 0 0 0,1-1 0 0 0,-2 0 0 0 0,1 1 0 0 0,0 0 0 0 0,0-1 0 0 0,-1 1 0 0 0,1 0 0 0 0,-1 0 1 0 0,0 1-1 0 0,0-1 0 0 0,0 0 0 0 0,2 7 0 0 0,1 11-1716 0 0,-4-19 345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4607 0 0,'-6'5'407'0'0,"3"-3"-467"0"0,0 0 0 0 0,0 0-1 0 0,0 0 1 0 0,0 1 0 0 0,1-1-1 0 0,-1 1 1 0 0,-2 3 0 0 0,1 0 1267 0 0,0 0 1 0 0,1 0 0 0 0,-1 0-1 0 0,1 1 1 0 0,-3 11 0 0 0,2-4 3229 0 0,-5 28 0 0 0,6-9-2026 0 0,2-17-2166 0 0,1 0 0 0 0,0 0 1 0 0,2 0-1 0 0,0-1 0 0 0,1 1 0 0 0,0 0 0 0 0,1-1 0 0 0,1 0 1 0 0,0 0-1 0 0,15 28 0 0 0,-7-21-221 0 0,1 0 0 0 0,1-1 1 0 0,1-1-1 0 0,0 0 0 0 0,39 34 1 0 0,-14-18 44 0 0,30 27 172 0 0,-63-55-247 0 0,1 2 0 0 0,-1-1 0 0 0,-1 1 0 0 0,0 0-1 0 0,7 14 1 0 0,-13-22-117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4 3223 0 0,'-9'-2'283'0'0,"6"1"212"0"0,0 1 0 0 0,0-1 0 0 0,1 1 0 0 0,-1 0 0 0 0,0 0-1 0 0,0 0 1 0 0,0 0 0 0 0,0 1 0 0 0,0-1 0 0 0,0 1 0 0 0,0 0 0 0 0,1 0 0 0 0,-1 0-1 0 0,0 0 1 0 0,1 0 0 0 0,-1 0 0 0 0,0 1 0 0 0,1-1 0 0 0,0 1 0 0 0,-1 0 0 0 0,1 0 0 0 0,0 0-1 0 0,0 0 1 0 0,-3 3 0 0 0,-3 6 1335 0 0,0 0 0 0 0,1 1 0 0 0,1-1 0 0 0,-7 17 0 0 0,-7 10-3199 0 0,-22 32 1463 0 0,-71 88 0 0 0,-52 52-598 0 0,133-172-504 0 0,31-37 688 0 0,6-10-6880 0 0,2-1 816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51 8751 0 0,'-14'6'12642'0'0,"21"-4"-12349"0"0,0-1 0 0 0,-1 0 0 0 0,1-1 0 0 0,0 0 0 0 0,0 0 0 0 0,-1 0 0 0 0,1-1 0 0 0,0 0 0 0 0,7-2 0 0 0,61-21 261 0 0,-63 20-448 0 0,8-4-73 0 0,-11 4-69 0 0,0 1-1 0 0,0 0 1 0 0,0 0 0 0 0,1 1-1 0 0,-1 0 1 0 0,10 0 0 0 0,-17 2-1022 0 0,1 8-3247 0 0</inkml:trace>
  <inkml:trace contextRef="#ctx0" brushRef="#br0" timeOffset="1">32 335 7831 0 0,'-32'16'15609'0'0,"44"-17"-14489"0"0,9-3-1118 0 0,-1-1-1 0 0,1-1 1 0 0,-1-1-1 0 0,33-16 0 0 0,-48 20-65 0 0,106-44-4056 0 0,-79 34-1106 0 0,-4 1-1324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9671 0 0,'-4'7'1004'0'0,"2"-2"-356"0"0,-1 0 0 0 0,1 0 0 0 0,1 0-1 0 0,-1 0 1 0 0,1 0 0 0 0,-1 0 0 0 0,2 1-1 0 0,-1-1 1 0 0,0 0 0 0 0,1 1 0 0 0,1 8 0 0 0,0-6-30 0 0,0 1 1 0 0,1-1 0 0 0,1 1-1 0 0,-1-1 1 0 0,1 1 0 0 0,6 11-1 0 0,1-3 10 0 0,0-1-1 0 0,0 0 0 0 0,2-1 0 0 0,0 0 0 0 0,26 24 0 0 0,-12-14-133 0 0,11 11-152 0 0,2-1 1 0 0,85 57-1 0 0,-115-87-334 0 0,1 0-1 0 0,0 0 1 0 0,-1-1-1 0 0,1-1 1 0 0,17 5 0 0 0,-23-7-216 0 0,0-1 0 0 0,0 1 0 0 0,-1-1 0 0 0,1 1 0 0 0,0-1 0 0 0,0 0 1 0 0,0-1-1 0 0,-1 1 0 0 0,1-1 0 0 0,0 1 0 0 0,0-1 0 0 0,-1 0 0 0 0,1 0 0 0 0,-1-1 1 0 0,1 1-1 0 0,-1-1 0 0 0,1 0 0 0 0,5-4 0 0 0,1-3-1408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15 7831 0 0,'-9'-10'832'0'0,"8"10"-379"0"0,0-1 0 0 0,0 1 0 0 0,0-1 0 0 0,0 0 0 0 0,0 1 0 0 0,0 0 0 0 0,0-1 0 0 0,0 1 0 0 0,0 0 0 0 0,0-1 0 0 0,-1 1 0 0 0,1 0 1 0 0,0 0-1 0 0,0 0 0 0 0,0 0 0 0 0,0 0 0 0 0,0 0 0 0 0,-1 0 0 0 0,0 1 0 0 0,0 0 34 0 0,-1 0 1 0 0,0 0 0 0 0,1 0 0 0 0,-1 0-1 0 0,1 1 1 0 0,0-1 0 0 0,-4 4 0 0 0,-2 1-59 0 0,1 1 1 0 0,0 1 0 0 0,-7 10-1 0 0,-36 55 697 0 0,-4 6-653 0 0,27-46-524 0 0,-1-1 1 0 0,-2-1-1 0 0,-42 33 0 0 0,50-47-228 0 0,-1 0 0 0 0,0-2 0 0 0,-1-1 0 0 0,-1-1 0 0 0,0-1 0 0 0,-29 9 0 0 0,11-10-553 0 0,39-10 695 0 0,0 0 1 0 0,0-1 0 0 0,0 0 0 0 0,1 0-1 0 0,-1 0 1 0 0,0 0 0 0 0,0-1 0 0 0,-8-1 0 0 0,11 2 94 0 0,1-1 0 0 0,-1 1 0 0 0,0 0 1 0 0,0-1-1 0 0,0 1 0 0 0,1 0 0 0 0,-1-1 1 0 0,0 1-1 0 0,0-1 0 0 0,1 1 1 0 0,-1-1-1 0 0,1 0 0 0 0,-1 1 0 0 0,0-1 1 0 0,1 1-1 0 0,-1-1 0 0 0,1 0 0 0 0,-1 0 1 0 0,1 1-1 0 0,0-1 0 0 0,-1 0 1 0 0,1 0-1 0 0,0 0 0 0 0,-1-1 0 0 0,1 0-49 0 0,0 1-1 0 0,0-1 0 0 0,0 0 0 0 0,0 1 0 0 0,1-1 1 0 0,-1 0-1 0 0,0 0 0 0 0,1 1 0 0 0,-1-1 0 0 0,1 1 1 0 0,1-4-1 0 0,2-1-276 0 0,0-1 0 0 0,0 1-1 0 0,1 0 1 0 0,7-8 0 0 0,8-5-512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 5527 0 0,'-5'-3'397'0'0,"0"0"0"0"0,0 1-1 0 0,0 0 1 0 0,0 0 0 0 0,0 1-1 0 0,-1-1 1 0 0,-10 0 0 0 0,15 2-207 0 0,-1 0 1 0 0,1 0 0 0 0,-1 0-1 0 0,1 0 1 0 0,0 0-1 0 0,-1 0 1 0 0,1 0 0 0 0,-1 1-1 0 0,1-1 1 0 0,0 1 0 0 0,-1-1-1 0 0,1 1 1 0 0,0-1-1 0 0,-1 1 1 0 0,1 0 0 0 0,0 0-1 0 0,0 0 1 0 0,0 0 0 0 0,0 0-1 0 0,0 0 1 0 0,0 0-1 0 0,0 0 1 0 0,0 0 0 0 0,0 0-1 0 0,0 0 1 0 0,0 0 0 0 0,1 1-1 0 0,-1-1 1 0 0,1 0 0 0 0,-1 1-1 0 0,1-1 1 0 0,-1 0-1 0 0,1 1 1 0 0,0-1 0 0 0,-1 2-1 0 0,1 4 129 0 0,-1-1 0 0 0,1 1-1 0 0,0-1 1 0 0,1 0 0 0 0,-1 1 0 0 0,1-1-1 0 0,2 7 1 0 0,15 45 810 0 0,-13-46-941 0 0,5 15 274 0 0,2 0 0 0 0,1 0 0 0 0,1-1 0 0 0,30 42 0 0 0,-4-17 437 0 0,49 49 0 0 0,-84-95-826 0 0,14 15 446 0 0,-1 0 0 0 0,21 31 1 0 0,-34-44-393 0 0,0 1 0 0 0,-1 0 0 0 0,0 0 0 0 0,-1 1 1 0 0,1-1-1 0 0,-2 1 0 0 0,1 0 0 0 0,-1 0 0 0 0,-1 0 1 0 0,0 0-1 0 0,1 9 0 0 0,-3-3-41 0 0,0 0 0 0 0,-1 0 0 0 0,-1 0 0 0 0,0 0 0 0 0,-1 0 0 0 0,0 0 1 0 0,-1-1-1 0 0,-1 0 0 0 0,-10 18 0 0 0,-7 9-237 0 0,-48 63 1 0 0,-54 48-2162 0 0,125-151 1703 0 0,8-8-1957 0 0,-5 5 2023 0 0,12-11-1243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8:4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5527 0 0,'1'0'10867'0'0,"6"-2"-8891"0"0,7 0 48 0 0,-1-1 1 0 0,20 0-1 0 0,60 4 622 0 0,-33 1-2085 0 0,-17-3-588 0 0,0-2-1 0 0,58-11 1 0 0,-24-4-4637 0 0</inkml:trace>
  <inkml:trace contextRef="#ctx0" brushRef="#br0" timeOffset="1">189 255 6911 0 0,'1'1'13628'0'0,"2"1"-12911"0"0,-1-1 0 0 0,0 0 0 0 0,1 0 1 0 0,0 0-1 0 0,-1 0 0 0 0,1 0 0 0 0,5 0 0 0 0,23 0 1148 0 0,-12-3-1884 0 0,25-7 0 0 0,-32 7 619 0 0,46-10-248 0 0,62-14-1048 0 0,-2-5-3372 0 0,-92 23 2288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16 5527 0 0,'0'0'423'0'0,"2"-1"-278"0"0,0-1 201 0 0,-1 1-1 0 0,1-1 1 0 0,0 1-1 0 0,0 0 1 0 0,0 0 0 0 0,0-1-1 0 0,0 1 1 0 0,10-2 6081 0 0,-11 3-6359 0 0,-1 1 0 0 0,1 0-1 0 0,-1-1 1 0 0,1 1-1 0 0,-1 0 1 0 0,0 0 0 0 0,1-1-1 0 0,-1 1 1 0 0,0 0 0 0 0,1 0-1 0 0,-1-1 1 0 0,0 1 0 0 0,0 0-1 0 0,0 0 1 0 0,0 0-1 0 0,0 0 1 0 0,0-1 0 0 0,0 1-1 0 0,0 0 1 0 0,0 0 0 0 0,0 0-1 0 0,0 0 1 0 0,-1-1 0 0 0,1 1-1 0 0,-1 1 1 0 0,-6 19 732 0 0,3-15-667 0 0,0-1 0 0 0,0 0 0 0 0,-1 0 0 0 0,0 0 0 0 0,-10 9-1 0 0,-7 6 72 0 0,-30 36-259 0 0,3 3 0 0 0,3 1 0 0 0,-73 125 0 0 0,89-127-179 0 0,2 1 0 0 0,2 1 0 0 0,3 2 1 0 0,-27 117-1 0 0,48-171 219 0 0,1 1 1 0 0,0 0-1 0 0,0 0 1 0 0,1-1 0 0 0,0 1-1 0 0,0 0 1 0 0,1 0-1 0 0,0 0 1 0 0,5 16-1 0 0,-4-18 54 0 0,1-1-1 0 0,0 0 1 0 0,0 0 0 0 0,0 0-1 0 0,1 0 1 0 0,0 0 0 0 0,0-1-1 0 0,0 0 1 0 0,1 0-1 0 0,0 0 1 0 0,0 0 0 0 0,0-1-1 0 0,7 6 1 0 0,5 0 424 0 0,0 0-1 0 0,0-1 1 0 0,26 9 0 0 0,59 15 1822 0 0,-10-3-148 0 0,-91-29-553 0 0,-9 0-1858 0 0,7 0 140 0 0,0-1 1 0 0,0 0-1 0 0,0 1 0 0 0,0-1 0 0 0,1 0 0 0 0,-1 0 0 0 0,0 0 0 0 0,0 0 0 0 0,0 0 0 0 0,0 0 0 0 0,0 0 0 0 0,-1-1 0 0 0,-6-1-5676 0 0,-1-2-1885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9271 0 0,'0'0'11367'0'0,"2"11"-10203"0"0,2 8-495 0 0,-2-14-556 0 0,-1 0 0 0 0,0 0-1 0 0,0 0 1 0 0,-1 0 0 0 0,1 0-1 0 0,-1 0 1 0 0,-1 10-1 0 0,-5 7-77 0 0,0 0 0 0 0,-2 0 0 0 0,-1-1 0 0 0,-21 40 0 0 0,11-24-39 0 0,-81 133-53 0 0,49-88-422 0 0,50-81 350 0 0,8-6-383 0 0,16-17-1263 0 0,-2-1 1 0 0,24-34-1 0 0,-23 26-4580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88 275 9151 0 0,'0'0'831'0'0,"-12"-7"4221"0"0,-8-9-1777 0 0,19 15-2978 0 0,1 1-280 0 0,-1 0 0 0 0,1 0 0 0 0,0 0 0 0 0,0 0 0 0 0,-1 0 0 0 0,1 0 1 0 0,0 0-1 0 0,0 0 0 0 0,0 0 0 0 0,-1 0 0 0 0,1-1 0 0 0,0 1 0 0 0,0 0 0 0 0,0 0 0 0 0,-1 0 0 0 0,1 0 1 0 0,0-1-1 0 0,0 1 0 0 0,0 0 0 0 0,0 0 0 0 0,0 0 0 0 0,-1-1 0 0 0,1 1 0 0 0,0 0 0 0 0,0 0 0 0 0,0 0 0 0 0,0-1 1 0 0,0 1-1 0 0,0 0 0 0 0,0 0 0 0 0,0-1 0 0 0,0 1 0 0 0,0 0 0 0 0,0 0 0 0 0,0-1 0 0 0,0 1 0 0 0,0 0 1 0 0,0 0-1 0 0,0-1 0 0 0,0-10 146 0 0,1 8-161 0 0,0-1 1 0 0,1 1 0 0 0,-1 0 0 0 0,1-1-1 0 0,0 1 1 0 0,0 0 0 0 0,0 0 0 0 0,4-4-1 0 0,25-23 114 0 0,-16 15-30 0 0,-6 7-26 0 0,18-19 300 0 0,47-38-1 0 0,-65 58-166 0 0,1 1 1 0 0,0 0-1 0 0,0 0 1 0 0,1 1-1 0 0,-1 0 1 0 0,1 1-1 0 0,1 0 1 0 0,-1 0-1 0 0,18-2 0 0 0,-25 5-97 0 0,-1 1-1 0 0,1 0 1 0 0,0 0-1 0 0,0 0 1 0 0,0 0-1 0 0,-1 0 1 0 0,1 1-1 0 0,0 0 1 0 0,-1-1-1 0 0,1 1 1 0 0,0 1-1 0 0,-1-1 1 0 0,1 0-1 0 0,-1 1 1 0 0,0 0-1 0 0,1 0 0 0 0,-1 0 1 0 0,0 0-1 0 0,0 0 1 0 0,2 4-1 0 0,-1-2-44 0 0,-1 0-1 0 0,0 0 0 0 0,0 0 1 0 0,0 1-1 0 0,-1-1 0 0 0,0 1 1 0 0,0 0-1 0 0,0 0 0 0 0,0-1 1 0 0,-1 1-1 0 0,1 1 0 0 0,-2-1 0 0 0,2 9 1 0 0,-2-5-43 0 0,1 0 1 0 0,-2 0-1 0 0,0 0 1 0 0,0 0 0 0 0,0 0-1 0 0,-1-1 1 0 0,0 1-1 0 0,-1 0 1 0 0,0-1-1 0 0,0 0 1 0 0,-1 0-1 0 0,0 0 1 0 0,0 0-1 0 0,-1 0 1 0 0,0-1-1 0 0,-1 0 1 0 0,1 0 0 0 0,-1 0-1 0 0,-1-1 1 0 0,1 0-1 0 0,-11 7 1 0 0,-8 4-330 0 0,-2-2 1 0 0,1-1-1 0 0,-48 18 1 0 0,-90 20-1750 0 0,129-42 1635 0 0,17-5 225 0 0,17-4 486 0 0,18 16 707 0 0,-9-10-573 0 0,13 9 341 0 0,-1 1 0 0 0,21 22 0 0 0,-21-17-463 0 0,1 2 44 0 0,1 0 0 0 0,1-2 0 0 0,33 26 0 0 0,-6-16 150 0 0,18 14 123 0 0,-63-41-533 0 0,-3-3-4 0 0,1 0-65 0 0,3 5 10 0 0,1 3-40 0 0,-6-9-58 0 0,1 1-1 0 0,-1-1 1 0 0,1 0-1 0 0,-1 1 1 0 0,1-1-1 0 0,0 0 1 0 0,-1 0-1 0 0,1 0 1 0 0,0 0-1 0 0,0-1 1 0 0,0 1 0 0 0,2 0-1 0 0,12 0-1846 0 0,-15-2 1510 0 0,0 1 1 0 0,0 0-1 0 0,-1-1 0 0 0,1 1 0 0 0,0-1 0 0 0,0 1 0 0 0,0-1 0 0 0,0 1 0 0 0,-1-1 0 0 0,1 1 1 0 0,0-1-1 0 0,0 0 0 0 0,0-1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6447 0 0,'0'0'11711'0'0,"1"-1"-11196"0"0,15-19 210 0 0,0 1 1 0 0,1 1 0 0 0,27-23 0 0 0,65-43 361 0 0,-100 77-1021 0 0,0 1 0 0 0,1 0-1 0 0,0 1 1 0 0,-1 0 0 0 0,2 0 0 0 0,-1 1 0 0 0,0 0-1 0 0,22-4 1 0 0,-29 8-39 0 0,-2 0-15 0 0,0 0 1 0 0,0-1-1 0 0,0 1 0 0 0,0 0 0 0 0,0 0 1 0 0,0 0-1 0 0,0 0 0 0 0,0 1 1 0 0,0-1-1 0 0,1 0 0 0 0,0 1 0 0 0,1 0 38 0 0,0 1 0 0 0,-1 0 0 0 0,1-1 0 0 0,0 1 0 0 0,-1 0 0 0 0,5 5 0 0 0,-3-3-16 0 0,-2-3-28 0 0,0 1 1 0 0,-1-1-1 0 0,0 1 0 0 0,1 0 0 0 0,-1-1 1 0 0,0 1-1 0 0,0 0 0 0 0,0 0 0 0 0,0 0 1 0 0,0-1-1 0 0,0 1 0 0 0,0 0 0 0 0,0 4 0 0 0,1-2 6 0 0,-1-2-8 0 0,0 0-1 0 0,-1-1 1 0 0,1 1-1 0 0,-1 0 1 0 0,1 0-1 0 0,-1 0 1 0 0,0 0-1 0 0,0 0 1 0 0,0 0-1 0 0,0-1 1 0 0,0 1-1 0 0,0 0 1 0 0,-1 0-1 0 0,0 2 0 0 0,-1 12 41 0 0,-7 23-1 0 0,5-27-44 0 0,2 0 0 0 0,-1 0 1 0 0,1 0-1 0 0,0 14 0 0 0,2-18 1 0 0,0-5 0 0 0,0 0 0 0 0,0 0 0 0 0,0 0 0 0 0,0 0 0 0 0,1 0 0 0 0,-1 0 0 0 0,1 0 0 0 0,0 0 0 0 0,0 0 0 0 0,0 0 0 0 0,0 0 0 0 0,0-1 0 0 0,1 1 0 0 0,2 4 0 0 0,2 1 34 0 0,-1-1-1 0 0,1 0 0 0 0,0 0 1 0 0,1 0-1 0 0,0-1 1 0 0,14 11-1 0 0,-7-7 127 0 0,1 0 1 0 0,28 12-1 0 0,-38-20-142 0 0,1 0 1 0 0,0 0 0 0 0,0-1 0 0 0,0 1-1 0 0,0-1 1 0 0,0-1 0 0 0,0 1-1 0 0,0-1 1 0 0,0 0 0 0 0,0-1-1 0 0,0 1 1 0 0,0-1 0 0 0,0 0 0 0 0,0-1-1 0 0,0 1 1 0 0,0-1 0 0 0,7-4-1 0 0,1-1 84 0 0,0 0 1 0 0,0-1-1 0 0,-1-1 0 0 0,0 0 0 0 0,17-17 0 0 0,-22 19-67 0 0,-1-1 1 0 0,0 0-1 0 0,0-1 0 0 0,6-11 1 0 0,-6 10-124 0 0,-1 0-1 0 0,1 1 1 0 0,1 0 0 0 0,0 0 0 0 0,16-14 0 0 0,-23 22-136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0,'0'2'8475'0'0,"0"3"-7862"0"0,1 1 0 0 0,-1-1 0 0 0,1 0 0 0 0,0 1 0 0 0,1-1 0 0 0,-1 0 0 0 0,1 1 0 0 0,3 5 0 0 0,0-3-192 0 0,-1 0 1 0 0,1 0-1 0 0,1 0 0 0 0,8 9 1 0 0,-1-3-184 0 0,2 0 0 0 0,0-1-1 0 0,0 0 1 0 0,19 10 0 0 0,-7-7 241 0 0,1-1-1 0 0,1-1 0 0 0,0-2 1 0 0,58 17-1 0 0,-53-20-199 0 0,34 10 145 0 0,-60-15-390 0 0,1-1 0 0 0,-1 1 0 0 0,0 0 0 0 0,0 0 0 0 0,10 8 0 0 0,-9-3 8 0 0,-8-6-183 0 0,0-1-1 0 0,0 0 1 0 0,0 0-1 0 0,-1 1 0 0 0,1-1 1 0 0,0 1-1 0 0,-1-1 0 0 0,0 0 1 0 0,0 1-1 0 0,1-1 0 0 0,-1 1 1 0 0,-1 4-1 0 0,1-5-791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2 13847 0 0,'0'0'1651'0'0,"-8"-1"456"0"0,4 1-1806 0 0,1 0 0 0 0,-1 0 0 0 0,0 1 0 0 0,1 0 0 0 0,-1 0 0 0 0,0 0 0 0 0,1 0 0 0 0,0 1 0 0 0,-1-1 0 0 0,1 1 0 0 0,0 0 0 0 0,-1 0 0 0 0,1 0 0 0 0,0 0 0 0 0,-4 5 1 0 0,-5 4 78 0 0,0 2 1 0 0,-11 13 0 0 0,20-22-258 0 0,-54 69 179 0 0,-14 17-76 0 0,57-73-227 0 0,-12 13-35 0 0,0-1 0 0 0,-40 33 0 0 0,63-59-79 0 0,-1-1 0 0 0,0 0-1 0 0,0 0 1 0 0,1 0 0 0 0,-2 0 0 0 0,1-1 0 0 0,0 1 0 0 0,0-1 0 0 0,0 0-1 0 0,-1 0 1 0 0,1-1 0 0 0,0 1 0 0 0,-7-1 0 0 0,10 0-284 0 0,-3-3-647 0 0,3 3 906 0 0,1 0 1 0 0,0 0-1 0 0,-1 0 0 0 0,1 0 1 0 0,0-1-1 0 0,0 1 1 0 0,-1 0-1 0 0,1 0 1 0 0,0 0-1 0 0,0-1 1 0 0,-1 1-1 0 0,1 0 1 0 0,0 0-1 0 0,0 0 1 0 0,0-1-1 0 0,0 1 1 0 0,-1 0-1 0 0,1-1 1 0 0,0 1-1 0 0,0 0 0 0 0,0 0 1 0 0,0-1-1 0 0,0 1 1 0 0,0 0-1 0 0,0-1 1 0 0,0 1-1 0 0,0 0 1 0 0,0-1-1 0 0,0 1 1 0 0,0 0-1 0 0,0-1 1 0 0,0 1-1 0 0,0-1 1 0 0,2-8-5999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44 6911 0 0,'-6'-6'715'0'0,"1"2"-156"0"0,0 0 0 0 0,-1 0 0 0 0,1 0 0 0 0,-1 0 0 0 0,0 1 0 0 0,0 0 0 0 0,0 0-1 0 0,-12-3 1 0 0,16 5-315 0 0,-1 0 0 0 0,1 1 0 0 0,0 0 0 0 0,0-1 0 0 0,0 1 0 0 0,0 0 1 0 0,-1 0-1 0 0,1 0 0 0 0,0 1 0 0 0,0-1 0 0 0,0 0 0 0 0,0 1 0 0 0,-4 1 0 0 0,5-1-190 0 0,-1-1 1 0 0,1 1-1 0 0,0 0 1 0 0,0 0 0 0 0,-1 1-1 0 0,1-1 1 0 0,0 0-1 0 0,0 0 1 0 0,0 0 0 0 0,0 1-1 0 0,0-1 1 0 0,1 0-1 0 0,-1 1 1 0 0,0-1 0 0 0,0 1-1 0 0,1-1 1 0 0,-1 1-1 0 0,1 0 1 0 0,0-1 0 0 0,-1 4-1 0 0,0 4 83 0 0,1 1 0 0 0,0-1 0 0 0,0 1 0 0 0,1-1 0 0 0,0 1 0 0 0,0-1 0 0 0,1 0 0 0 0,1 1 0 0 0,0-1 0 0 0,0 0 0 0 0,4 8 0 0 0,3 3-65 0 0,0-1-1 0 0,1 0 0 0 0,24 30 1 0 0,-20-31-72 0 0,0-1 1 0 0,2-1 0 0 0,21 18 0 0 0,60 37 150 0 0,13 11 392 0 0,-96-69-312 0 0,0 1-1 0 0,-1 1 0 0 0,0 0 1 0 0,20 30-1 0 0,-27-34-52 0 0,-1 0 0 0 0,0 1 0 0 0,-1 0 0 0 0,0 0 0 0 0,-1 0 0 0 0,0 1 1 0 0,3 22-1 0 0,-5-17-55 0 0,0 0 0 0 0,-2 0 0 0 0,0 0 1 0 0,-1 1-1 0 0,-3 18 0 0 0,-2-7-37 0 0,-1-1-1 0 0,-2 1 0 0 0,-1-1 0 0 0,-1-1 1 0 0,-1 0-1 0 0,-23 37 0 0 0,6-21 103 0 0,-3-2-1 0 0,-65 69 1 0 0,45-54-112 0 0,-5 7-100 0 0,-22 23-1096 0 0,31-27-2727 0 0,47-59 3127 0 0,2-5-1434 0 0,-1 3 2181 0 0,1 0 0 0 0,-1 0 0 0 0,0 0-1 0 0,1 0 1 0 0,0 0 0 0 0,-1 0 0 0 0,1 0 0 0 0,0 0-1 0 0,-1 0 1 0 0,1 0 0 0 0,0 0 0 0 0,1-1 0 0 0,17-13-500 0 0,-15 12-226 0 0,7-5-4932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13 3223 0 0,'2'-1'143'0'0,"6"-3"-3"0"0,6-3 5577 0 0,-14 7-5511 0 0,1 0 0 0 0,-1 0 0 0 0,0 0 0 0 0,0 0 0 0 0,1 0 0 0 0,-1 0 0 0 0,0 0 0 0 0,0 0 0 0 0,1 0 0 0 0,3 1 3297 0 0,-4 0-3297 0 0,0 10 1760 0 0,-1-7-1875 0 0,0 1 1 0 0,-1-1-1 0 0,1 0 1 0 0,-5 7-1 0 0,-2 0 363 0 0,-1-1 0 0 0,0 0-1 0 0,-1 0 1 0 0,-17 14 0 0 0,-10 8 200 0 0,1 4-596 0 0,2 1-1 0 0,-45 63 1 0 0,-77 119-58 0 0,127-179-10 0 0,2 2 1 0 0,1 1-1 0 0,3 1 0 0 0,1 1 0 0 0,3 1 0 0 0,1 1 0 0 0,-12 51 1 0 0,27-83-23 0 0,0 0 1 0 0,1 1 0 0 0,1-1-1 0 0,0 1 1 0 0,1-1 0 0 0,1 1-1 0 0,0-1 1 0 0,4 20 0 0 0,-2-24 62 0 0,0 0 0 0 0,0-1 0 0 0,1 1 0 0 0,1-1 0 0 0,-1 0 0 0 0,2 0 0 0 0,-1 0 1 0 0,2 0-1 0 0,-1-1 0 0 0,1 0 0 0 0,0-1 0 0 0,10 9 0 0 0,3 0 268 0 0,0-1 0 0 0,1-1 0 0 0,1-1 0 0 0,0-1 0 0 0,1-1 0 0 0,37 14 0 0 0,-13-9 429 0 0,0-3-1 0 0,74 13 1 0 0,-110-25-648 0 0,-1-1-48 0 0,-9-1 184 0 0,-2-7-276 0 0,0 0-1 0 0,0 0 1 0 0,-1 0 0 0 0,-5-13-1 0 0,-7-10-8093 0 0,9 19 954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2759 0 0,'0'0'18944'0'0,"0"-2"-18420"0"0,31-98 1510 0 0,-12 36-1507 0 0,35-81 0 0 0,-41 117-509 0 0,1 2-1 0 0,1 0 1 0 0,20-27 0 0 0,-32 49-8 0 0,1 0 1 0 0,-1 1 0 0 0,1-1-1 0 0,0 1 1 0 0,8-5 0 0 0,-9 7 31 0 0,-2 2-41 0 0,0-1-1 0 0,-1 0 1 0 0,1 0-1 0 0,0 0 0 0 0,0 1 1 0 0,0-1-1 0 0,0 1 0 0 0,0-1 1 0 0,-1 0-1 0 0,1 1 0 0 0,0-1 1 0 0,0 1-1 0 0,-1 0 1 0 0,1-1-1 0 0,0 1 0 0 0,-1 0 1 0 0,1-1-1 0 0,-1 1 0 0 0,1 0 1 0 0,-1 0-1 0 0,1-1 0 0 0,-1 1 1 0 0,1 0-1 0 0,-1 0 0 0 0,0 0 1 0 0,1 1-1 0 0,0 1 1 0 0,4 10-19 0 0,-1 0 0 0 0,0 1 1 0 0,-1 0-1 0 0,0-1 0 0 0,-1 1 0 0 0,1 28 0 0 0,0 4-9 0 0,1-12 22 0 0,2 0 0 0 0,19 61 0 0 0,-20-78 5 0 0,2 0 1 0 0,1-1-1 0 0,0 0 1 0 0,0-1-1 0 0,2 0 0 0 0,0 0 1 0 0,16 17-1 0 0,-4-5 152 0 0,-21-26 260 0 0,2-19 68 0 0,1-11-188 0 0,2 0 0 0 0,1 0 0 0 0,19-48 0 0 0,161-340 228 0 0,-183 410-518 0 0,-1 1 0 0 0,1 0 0 0 0,0 0 0 0 0,10-10 0 0 0,-13 14-58 0 0,1 0-1 0 0,0 1 1 0 0,0 0-1 0 0,0-1 1 0 0,0 1-1 0 0,0 0 1 0 0,0 0-1 0 0,1 0 1 0 0,-1 0-1 0 0,0 0 0 0 0,1 1 1 0 0,-1-1-1 0 0,0 1 1 0 0,1-1-1 0 0,-1 1 1 0 0,1 0-1 0 0,-1 0 1 0 0,3 0-1 0 0,26 4-3047 0 0,-10 2-3560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11887 0 0,'0'0'4826'0'0,"9"2"-2581"0"0,6-1-1332 0 0,0-1 0 0 0,0 0 0 0 0,0-2 0 0 0,0 1 0 0 0,20-6 1 0 0,3 1-35 0 0,-10 1-999 0 0,0-1 0 0 0,-1-2 0 0 0,1 0-1 0 0,29-15 1 0 0,-36 15-3881 0 0,-10 3-3674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 16039 0 0,'3'-6'1708'0'0,"2"-7"1942"0"0,-5 25-2716 0 0,-2-2-754 0 0,0 1 0 0 0,-1 0 0 0 0,0-1 1 0 0,0 0-1 0 0,-1 1 0 0 0,-7 12 0 0 0,-39 57 21 0 0,16-26-142 0 0,-5 20-638 0 0,-40 105 0 0 0,79-178-17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0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141 299 14047 0 0,'-10'10'1503'0'0,"3"-2"-2856"0"0,0-2 4529 0 0,15-18 2239 0 0,43-56-4573 0 0,-19 24-561 0 0,49-52 0 0 0,-70 85-186 0 0,0 0-1 0 0,2 0 1 0 0,-1 1 0 0 0,1 1 0 0 0,0 0-1 0 0,1 1 1 0 0,0 0 0 0 0,30-11-1 0 0,-40 17-44 0 0,0 1-1 0 0,0 0 0 0 0,1 0 0 0 0,-1 1 1 0 0,0-1-1 0 0,1 1 0 0 0,-1 0 0 0 0,0 0 1 0 0,1 0-1 0 0,-1 0 0 0 0,0 1 0 0 0,1 0 1 0 0,3 1-1 0 0,-3 0 2 0 0,0 0 0 0 0,0 1 1 0 0,0 0-1 0 0,0-1 0 0 0,0 2 1 0 0,-1-1-1 0 0,0 0 0 0 0,1 1 1 0 0,6 8-1 0 0,-3-4 4 0 0,-1 2 0 0 0,1-1 0 0 0,-2 1 0 0 0,1 0-1 0 0,-1 1 1 0 0,8 21 0 0 0,-12-28-44 0 0,-1 0 0 0 0,0-1 0 0 0,0 1 0 0 0,0 0 0 0 0,0 0 0 0 0,-1 0 0 0 0,1 0 0 0 0,-1 0 0 0 0,0 0 0 0 0,0 0 0 0 0,-1 0 0 0 0,1 0 0 0 0,-1 0 0 0 0,0 0 0 0 0,0 0 0 0 0,0 0 0 0 0,-1 0 0 0 0,1 0 0 0 0,-1-1 0 0 0,0 1 0 0 0,0-1 0 0 0,0 1 0 0 0,0-1 0 0 0,-4 4 0 0 0,-4 2-14 0 0,-1 0 0 0 0,0-1 0 0 0,-1 0 0 0 0,0-1 0 0 0,0-1 0 0 0,-17 8-1 0 0,4-2-85 0 0,23-11 84 0 0,-85 42-1078 0 0,-130 47-1 0 0,60-38-148 0 0,151-50 1165 0 0,5-1 673 0 0,18 3 135 0 0,2 1-336 0 0,-1 1-1 0 0,33 16 0 0 0,49 38 197 0 0,-67-39-381 0 0,0-1-1 0 0,58 24 0 0 0,-22-19 170 0 0,-68-25-465 0 0,6 1-5517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130 164 4143 0 0,'0'0'13408'0'0,"0"2"-12988"0"0,-2 7-67 0 0,0 0-1 0 0,-1 0 1 0 0,1 0 0 0 0,-2 0-1 0 0,1 0 1 0 0,-7 10-1 0 0,-33 51 863 0 0,38-62-1147 0 0,1-2-39 0 0,0 0 0 0 0,0 0 0 0 0,0 0 0 0 0,0-1 0 0 0,-1 0 0 0 0,-9 7 0 0 0,8-8-19 0 0,-1-6-23 0 0,7 2 5 0 0,-1-1 0 0 0,1 0 0 0 0,0 0 0 0 0,-1 0 0 0 0,1 0 0 0 0,0 0 0 0 0,-1 0 0 0 0,1 0 0 0 0,0 0 0 0 0,0 0 0 0 0,0 0 0 0 0,0 0 0 0 0,0-1 0 0 0,0 1 0 0 0,0 0 0 0 0,0 0 0 0 0,0 0 0 0 0,1 0 0 0 0,-1 0 0 0 0,0 0 0 0 0,1 0 0 0 0,-1 0 0 0 0,1 0 0 0 0,0 0 0 0 0,14-27-220 0 0,-12 24 204 0 0,11-18 3 0 0,1 1 1 0 0,2 1-1 0 0,0 0 0 0 0,1 1 1 0 0,0 1-1 0 0,2 1 0 0 0,0 0 1 0 0,1 2-1 0 0,35-21 0 0 0,-10 10 608 0 0,0 1-1 0 0,72-26 1 0 0,-116 50 178 0 0,-1 2-755 0 0,-1 0-1 0 0,1 0 0 0 0,0-1 0 0 0,-1 1 0 0 0,1 0 0 0 0,-1 0 0 0 0,1 0 0 0 0,-1 0 0 0 0,1 0 1 0 0,-1-1-1 0 0,0 1 0 0 0,1 0 0 0 0,-1 0 0 0 0,0 0 0 0 0,0 0 0 0 0,0 0 0 0 0,1 0 0 0 0,-1 0 1 0 0,0 0-1 0 0,-1 0 0 0 0,1 2 0 0 0,-3 21 177 0 0,-6 3-97 0 0,0 1 1 0 0,-2-2-1 0 0,-1 1 0 0 0,-1-1 1 0 0,-18 25-1 0 0,26-42-89 0 0,-53 89-144 0 0,54-88-141 0 0,-2 3-828 0 0,27 1-13721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1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5983 0 0,'0'0'12844'0'0,"8"3"-11241"0"0,0-2-1231 0 0,-1 0 0 0 0,1 0 0 0 0,-1-1 0 0 0,1 0 0 0 0,-1 0 0 0 0,1-1 0 0 0,9-2 0 0 0,53-16 726 0 0,-59 16-1012 0 0,30-12 86 0 0,-23 8-62 0 0,28-7 1 0 0,-45 14-114 0 0,0 0 0 0 0,-1 0 0 0 0,1-1 0 0 0,0 1 0 0 0,0 0 0 0 0,0 0 0 0 0,-1 0 0 0 0,1 0-1 0 0,0 0 1 0 0,0 0 0 0 0,0 0 0 0 0,-1 0 0 0 0,1 0 0 0 0,0 0 0 0 0,0 1 0 0 0,0-1 0 0 0,-1 0 0 0 0,1 1 0 0 0,0-1 0 0 0,0 0 0 0 0,-1 1-1 0 0,1-1 1 0 0,0 1 0 0 0,-1-1 0 0 0,1 1 0 0 0,0 0 0 0 0,2 1-46 0 0,11 7-467 0 0,5 3-1576 0 0,-6-6-4218 0 0,-3-3-560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34 623 1839 0 0,'-2'2'134'0'0,"-12"14"1232"0"0,-3 5 14534 0 0,27-27-15036 0 0,-5 3-670 0 0,0-1 0 0 0,-1 0-1 0 0,1 1 1 0 0,-1-1 0 0 0,0-1 0 0 0,0 1-1 0 0,-1-1 1 0 0,5-6 0 0 0,21-44 743 0 0,-13 24-635 0 0,66-132 223 0 0,-59 116-460 0 0,24-45-142 0 0,-45 89 73 0 0,-1 1-2 0 0,0 0 0 0 0,0 0-1 0 0,1 0 1 0 0,-1 0 0 0 0,1 0 0 0 0,-1 1 0 0 0,3-3 0 0 0,-3 4 6 0 0,-1 0-1 0 0,0-1 1 0 0,0 1 0 0 0,1 0 0 0 0,-1 0 0 0 0,0 0-1 0 0,1 0 1 0 0,-1-1 0 0 0,0 1 0 0 0,1 0 0 0 0,-1 0 0 0 0,0 0-1 0 0,1 0 1 0 0,-1 0 0 0 0,0 0 0 0 0,1 0 0 0 0,-1 0-1 0 0,1 0 1 0 0,-1 0 0 0 0,0 0 0 0 0,1 0 0 0 0,-1 0-1 0 0,0 0 1 0 0,1 1 0 0 0,-1-1 0 0 0,0 0 0 0 0,1 0-1 0 0,-1 0 1 0 0,0 0 0 0 0,0 1 0 0 0,1-1 0 0 0,-1 0-1 0 0,0 0 1 0 0,0 1 0 0 0,1-1 0 0 0,-1 0 0 0 0,0 0 0 0 0,0 1-1 0 0,1-1 1 0 0,-1 0 0 0 0,0 1 0 0 0,0-1 0 0 0,0 0-1 0 0,0 1 1 0 0,0-1 0 0 0,0 0 0 0 0,0 1 0 0 0,1-1-1 0 0,-1 0 1 0 0,0 1 0 0 0,0-1 0 0 0,0 1 0 0 0,0-1-1 0 0,3 12 13 0 0,0 0 0 0 0,0 0 1 0 0,-1 0-1 0 0,0 0 0 0 0,-1 19 0 0 0,0-16 2 0 0,0 0 0 0 0,1 0-1 0 0,4 16 1 0 0,7 6 0 0 0,1-1 1 0 0,2-1-1 0 0,23 37 0 0 0,-15-26-7 0 0,-20-38 61 0 0,1 1 0 0 0,-1-1 0 0 0,1 0 0 0 0,0-1 0 0 0,1 1 0 0 0,0-1 0 0 0,0 0 0 0 0,11 8 0 0 0,-16-14-20 0 0,1 0-1 0 0,-1-1 0 0 0,1 1 1 0 0,-1-1-1 0 0,1 1 0 0 0,-1-1 1 0 0,1 1-1 0 0,0-1 1 0 0,-1 0-1 0 0,1 0 0 0 0,-1 0 1 0 0,1 0-1 0 0,0 0 0 0 0,-1 0 1 0 0,1-1-1 0 0,-1 1 1 0 0,1 0-1 0 0,0-1 0 0 0,1 0 1 0 0,1-1 80 0 0,1 0 0 0 0,-1 0 0 0 0,0 0 0 0 0,8-5 0 0 0,-4 1 3 0 0,0-1-1 0 0,-1-1 0 0 0,0 1 1 0 0,0-1-1 0 0,-1 0 1 0 0,0 0-1 0 0,7-13 0 0 0,31-68 321 0 0,-36 71-337 0 0,11-23 42 0 0,-5 10-88 0 0,0 0 0 0 0,14-53 0 0 0,-13 21-68 0 0,1-7 0 0 0,32-87 0 0 0,-44 147-13 0 0,-3 8-54 0 0,2 6-145 0 0,0 0 85 0 0,0 0-1 0 0,-1 1 0 0 0,1-1 0 0 0,-1 1 1 0 0,0-1-1 0 0,2 9 0 0 0,6 9-1805 0 0,-4-10 28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1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6911 0 0,'-9'-6'10136'0'0,"8"6"-9881"0"0,0 12 1927 0 0,5 18-1571 0 0,0-20-345 0 0,-1-1-1 0 0,1 0 1 0 0,1 0-1 0 0,0-1 1 0 0,0 1 0 0 0,0-1-1 0 0,1 0 1 0 0,1 0-1 0 0,-1-1 1 0 0,1 0-1 0 0,0 0 1 0 0,9 6 0 0 0,13 8 328 0 0,62 34 1 0 0,-71-43-461 0 0,145 78 629 0 0,-160-88-746 0 0,-2 0-14 0 0,1 1 0 0 0,-1-1 0 0 0,1 1-1 0 0,-1 0 1 0 0,6 5 0 0 0,-9-7-194 0 0,1 0-1 0 0,-1-1 0 0 0,1 1 0 0 0,-1-1 0 0 0,1 1 0 0 0,-1 0 0 0 0,0 0 0 0 0,1-1 0 0 0,-1 1 0 0 0,0 0 0 0 0,0 0 0 0 0,0-1 0 0 0,0 1 1 0 0,1 0-1 0 0,-1 0 0 0 0,0 0 0 0 0,0-1 0 0 0,0 1 0 0 0,-1 0 0 0 0,1 1 0 0 0,0-1-24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39 3223 0 0,'-5'-38'21498'0'0,"5"42"-22596"0"0,-1 5 1218 0 0,-1 0-1 0 0,0-1 0 0 0,0 1 1 0 0,-1-1-1 0 0,0 1 0 0 0,-1-1 1 0 0,1 0-1 0 0,-2 0 1 0 0,-8 12-1 0 0,-2 0-3 0 0,-1 0 0 0 0,-22 21-1 0 0,-75 68 23 0 0,81-81-97 0 0,-61 40-1 0 0,61-50-59 0 0,31-17-67 0 0,2-3 24 0 0,-1 0 1 0 0,1 0 0 0 0,0 1 0 0 0,0-1-1 0 0,0 1 1 0 0,1-1 0 0 0,-1 1-1 0 0,0-1 1 0 0,3-1 0 0 0,-1 0-169 0 0,28-26-2779 0 0,-9 13-4810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1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 4143 0 0,'-29'-4'750'0'0,"24"4"131"0"0,-1-1 0 0 0,0 1 0 0 0,1 0 0 0 0,-1 1 0 0 0,-9 1 0 0 0,13-1-678 0 0,0-1 0 0 0,0 1 0 0 0,0 0 1 0 0,0 0-1 0 0,0-1 0 0 0,0 1 0 0 0,0 1 1 0 0,0-1-1 0 0,0 0 0 0 0,1 0 0 0 0,-1 1 1 0 0,0-1-1 0 0,1 1 0 0 0,-1-1 0 0 0,1 1 1 0 0,0 0-1 0 0,-1-1 0 0 0,1 1 0 0 0,0 0 1 0 0,0 0-1 0 0,0 0 0 0 0,0 0 0 0 0,0 0 1 0 0,1 0-1 0 0,-1 0 0 0 0,1 1 0 0 0,-1-1 1 0 0,1 0-1 0 0,0 0 0 0 0,0 3 0 0 0,0 4-48 0 0,0 0 1 0 0,1 0-1 0 0,0-1 0 0 0,1 1 0 0 0,0 0 1 0 0,0 0-1 0 0,1-1 0 0 0,7 17 0 0 0,1-3 17 0 0,1-1-1 0 0,15 22 0 0 0,17 15 69 0 0,2-1 1 0 0,71 66-1 0 0,-78-85-210 0 0,-2 2 0 0 0,-2 1 0 0 0,48 74 0 0 0,-71-96-23 0 0,-1 1-1 0 0,-1 0 1 0 0,0 1 0 0 0,-2 0-1 0 0,0 1 1 0 0,-2-1 0 0 0,0 1-1 0 0,-2 1 1 0 0,0-1 0 0 0,-2 1 0 0 0,1 31-1 0 0,-6-26 71 0 0,0 1 1 0 0,-1-1-1 0 0,-2 0 0 0 0,-1-1 0 0 0,-1 0 1 0 0,-2 0-1 0 0,0 0 0 0 0,-2-1 0 0 0,-17 29 0 0 0,-20 23 657 0 0,-87 106 0 0 0,-53 36-926 0 0,177-205 190 0 0,6-8 5 0 0,0 0 1 0 0,0-1-1 0 0,-12 10 0 0 0,17-15 546 0 0,6-12-7558 0 0,-1 0 586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13 919 0 0,'0'0'80'0'0,"9"-5"2208"0"0,-1-2-1464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90 254 10567 0 0,'0'0'956'0'0,"-1"1"-786"0"0,-5 17 1119 0 0,-11 28-304 0 0,-2-2-1 0 0,-26 47 0 0 0,44-90-633 0 0,2-2-301 0 0,-1-1 1 0 0,1 1-1 0 0,0-1 0 0 0,0 1 0 0 0,0 0 1 0 0,0 0-1 0 0,0-1 0 0 0,3-1 1 0 0,0-1 57 0 0,51-75 546 0 0,-43 62-570 0 0,19-24 87 0 0,48-49 0 0 0,-68 79 202 0 0,0 1 0 0 0,1 0 0 0 0,0 1 0 0 0,0 0 1 0 0,1 1-1 0 0,0 0 0 0 0,0 1 0 0 0,1 1 0 0 0,17-6 0 0 0,-29 11-291 0 0,-1 0 0 0 0,1 1 0 0 0,0-1-1 0 0,-1 1 1 0 0,1 0 0 0 0,0 0 0 0 0,0 0 0 0 0,-1 0 0 0 0,1 0 0 0 0,0 0 0 0 0,-1 0-1 0 0,1 0 1 0 0,0 0 0 0 0,0 1 0 0 0,-1-1 0 0 0,1 1 0 0 0,0 0 0 0 0,1 0 0 0 0,-1 1-36 0 0,0 0 1 0 0,0 0-1 0 0,0 0 0 0 0,0 0 1 0 0,0 0-1 0 0,-1 0 1 0 0,1 0-1 0 0,-1 1 1 0 0,1-1-1 0 0,1 5 0 0 0,-1-2-35 0 0,0 1 0 0 0,-1-1 0 0 0,0 1 0 0 0,0-1-1 0 0,0 1 1 0 0,0 0 0 0 0,-1-1 0 0 0,0 1-1 0 0,0 0 1 0 0,-1-1 0 0 0,-1 7 0 0 0,1-2 2 0 0,-1 0 1 0 0,-1 0-1 0 0,0-1 1 0 0,-1 1 0 0 0,-6 12-1 0 0,8-18-38 0 0,0-1 0 0 0,0 0 0 0 0,-1 0 0 0 0,1 1 0 0 0,-1-1 0 0 0,0-1 1 0 0,0 1-1 0 0,0 0 0 0 0,0-1 0 0 0,0 1 0 0 0,-1-1 0 0 0,1 0 0 0 0,-1 0 0 0 0,0-1 0 0 0,1 1 0 0 0,-8 1 0 0 0,11-3 13 0 0,-1 0 0 0 0,1 0 0 0 0,0 0 1 0 0,-1 1-1 0 0,1-1 0 0 0,0 0 0 0 0,-1 0 0 0 0,1 0 0 0 0,0 0 0 0 0,-1-1 0 0 0,1 1 0 0 0,0 0 0 0 0,-1 0 0 0 0,1 0 1 0 0,0 0-1 0 0,-1 0 0 0 0,1 0 0 0 0,0 0 0 0 0,-1-1 0 0 0,1 1 0 0 0,0 0 0 0 0,-1 0 0 0 0,1 0 0 0 0,0-1 0 0 0,0 1 1 0 0,-1 0-1 0 0,1 0 0 0 0,0-1 0 0 0,0 1 0 0 0,0 0 0 0 0,-1-1 0 0 0,1 1 0 0 0,0 0 0 0 0,0-1 0 0 0,0 1 0 0 0,0 0 1 0 0,0-1-1 0 0,-1 1 0 0 0,1 0 0 0 0,0-1 0 0 0,0 1 0 0 0,0 0 0 0 0,0-1 0 0 0,0 0 0 0 0,2-14-377 0 0,2 4 120 0 0,1 0 0 0 0,1 0 0 0 0,-1 1 0 0 0,15-18 0 0 0,34-36-394 0 0,-38 45 619 0 0,-1 1 196 0 0,1 1 0 0 0,1 1 1 0 0,0 0-1 0 0,1 1 0 0 0,0 1 1 0 0,1 1-1 0 0,1 1 0 0 0,35-17 1 0 0,-51 27-14 0 0,1 0 1 0 0,0 1 0 0 0,-1 0 0 0 0,1 0-1 0 0,0 0 1 0 0,0 0 0 0 0,0 1 0 0 0,0-1-1 0 0,6 2 1 0 0,-8-1-97 0 0,0 1 0 0 0,0-1-1 0 0,0 1 1 0 0,0 0 0 0 0,0 0-1 0 0,-1 0 1 0 0,1 0 0 0 0,0 0 0 0 0,-1 1-1 0 0,1-1 1 0 0,-1 1 0 0 0,1 0 0 0 0,-1 0-1 0 0,0 0 1 0 0,0 0 0 0 0,4 4-1 0 0,-5-5-38 0 0,0 0-1 0 0,0 1 0 0 0,0-1 1 0 0,0 0-1 0 0,0 0 0 0 0,0 1 1 0 0,0-1-1 0 0,-1 1 0 0 0,1-1 0 0 0,0 0 1 0 0,-1 1-1 0 0,1 0 0 0 0,-1-1 1 0 0,1 1-1 0 0,-1-1 0 0 0,0 1 1 0 0,0-1-1 0 0,0 1 0 0 0,0 0 0 0 0,0 1 1 0 0,0 2 1 0 0,-1 0-1 0 0,1-1 0 0 0,-1 1 0 0 0,0-1-1 0 0,0 0 1 0 0,0 1 0 0 0,0-1 0 0 0,-1 0 0 0 0,0 0 0 0 0,-3 6-1 0 0,-27 37 63 0 0,9-15-42 0 0,5-2-24 0 0,-25 58 0 0 0,41-83-123 0 0,0 1-1 0 0,0 0 0 0 0,1 0 1 0 0,0 1-1 0 0,0-1 1 0 0,1 0-1 0 0,-1 0 1 0 0,2 11-1 0 0,-1-15-351 0 0,3-2-730 0 0,9-1-415 0 0,3-2-392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99 15263 0 0,'8'-2'1379'0'0,"-1"1"-866"0"0,0-1 0 0 0,0 0 0 0 0,0 0 0 0 0,-1-1 0 0 0,1 0 0 0 0,-1 0 0 0 0,0-1 0 0 0,0 1 0 0 0,0-2 0 0 0,0 1 0 0 0,0 0 0 0 0,-1-1 0 0 0,0 0-1 0 0,8-10 1 0 0,-8 3-319 0 0,-4 9-136 0 0,-1 2-57 0 0,-1 0-1 0 0,1 0 0 0 0,0 0 1 0 0,-1 0-1 0 0,1 0 0 0 0,-1 0 0 0 0,1 0 1 0 0,-1 0-1 0 0,1 0 0 0 0,-1 1 0 0 0,0-1 1 0 0,1 0-1 0 0,-1 0 0 0 0,0 0 1 0 0,0 1-1 0 0,0-1 0 0 0,1 0 0 0 0,-1 1 1 0 0,0-1-1 0 0,0 1 0 0 0,0-1 0 0 0,0 1 1 0 0,0-1-1 0 0,0 1 0 0 0,0 0 1 0 0,0-1-1 0 0,0 1 0 0 0,-1 0 0 0 0,1 0 1 0 0,0 0-1 0 0,0 0 0 0 0,0 0 0 0 0,0 0 1 0 0,0 0-1 0 0,0 0 0 0 0,0 0 1 0 0,0 0-1 0 0,0 1 0 0 0,-2 0 0 0 0,1-1 0 0 0,-5 1-11 0 0,-1 1 1 0 0,1 0-1 0 0,0 0 0 0 0,0 1 1 0 0,-13 7-1 0 0,-32 21-77 0 0,38-22 80 0 0,-10 7-8 0 0,2 0-1 0 0,0 2 1 0 0,-25 27 0 0 0,-50 69-66 0 0,68-70 28 0 0,27-41 47 0 0,0 1 0 0 0,0 0 1 0 0,1 0-1 0 0,-1 0 0 0 0,1 0 1 0 0,0 0-1 0 0,0 0 0 0 0,0 0 1 0 0,1 0-1 0 0,-1 5 0 0 0,1-7 3 0 0,1-1-1 0 0,-1 1 0 0 0,0-1 0 0 0,1 1 0 0 0,-1-1 0 0 0,1 1 1 0 0,0-1-1 0 0,-1 1 0 0 0,1-1 0 0 0,0 0 0 0 0,0 1 0 0 0,0-1 1 0 0,0 0-1 0 0,0 0 0 0 0,0 0 0 0 0,0 1 0 0 0,0-1 0 0 0,0 0 1 0 0,1-1-1 0 0,-1 1 0 0 0,0 0 0 0 0,1 0 0 0 0,-1 0 0 0 0,1-1 1 0 0,-1 1-1 0 0,0-1 0 0 0,1 1 0 0 0,0-1 0 0 0,-1 0 0 0 0,1 1 1 0 0,2-1-1 0 0,0 1-9 0 0,1-1 0 0 0,-1 0 0 0 0,1 0 0 0 0,-1 0 0 0 0,1-1 1 0 0,-1 0-1 0 0,1 1 0 0 0,-1-1 0 0 0,9-4 0 0 0,7-6 14 0 0,-1 0 0 0 0,0-2 0 0 0,32-28 0 0 0,-47 38 0 0 0,12-10 0 0 0,-1 0 0 0 0,-1-1 0 0 0,0 0 0 0 0,19-28 0 0 0,-28 34 33 0 0,-1 0 0 0 0,0 0 0 0 0,0 0 0 0 0,-1-1 0 0 0,0 1 0 0 0,-1-1 0 0 0,1 0 0 0 0,-2 1 0 0 0,2-15-1 0 0,-3 22 250 0 0,1 3-378 0 0,1 12 86 0 0,0 0 1 0 0,0 1-1 0 0,-1-1 0 0 0,-1 1 1 0 0,0-1-1 0 0,-3 16 0 0 0,1-12-337 0 0,1 0-1 0 0,1 0 0 0 0,3 24 0 0 0,-3-40-104 0 0,1 0 0 0 0,0 0 0 0 0,-1 0 0 0 0,1 0-1 0 0,0 0 1 0 0,0 0 0 0 0,2 2 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4143 0 0,'11'-47'1976'0'0,"-8"30"11775"0"0,15 28-11854 0 0,30 32-645 0 0,-32-27-858 0 0,1-1 0 0 0,31 20-1 0 0,212 139 1102 0 0,-236-158-1455 0 0,-23-15-155 0 0,1-9-4366 0 0,-1 7 4265 0 0,-1 0 0 0 0,1 0 0 0 0,-1 1 0 0 0,0-1 0 0 0,0 0 0 0 0,1 0-1 0 0,-1 0 1 0 0,0 0 0 0 0,0 0 0 0 0,0 0 0 0 0,0 0 0 0 0,0-1 0 0 0,-2-8-1667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10 7831 0 0,'-4'-10'12438'0'0,"-3"15"-11262"0"0,-3 5-886 0 0,0 0 1 0 0,1 1 0 0 0,0 0 0 0 0,0 1-1 0 0,1-1 1 0 0,-8 18 0 0 0,4-9-215 0 0,-16 21-1 0 0,0-7-3 0 0,-1 0 0 0 0,-41 35 1 0 0,54-55-252 0 0,0-2-1 0 0,0 0 1 0 0,-2-1 0 0 0,1 0 0 0 0,-1-2 0 0 0,-1 0 0 0 0,-20 7 0 0 0,37-16-45 0 0,4-1-922 0 0,8-5 671 0 0,-1 1 1 0 0,14-6-1 0 0,0 1-637 0 0,9-6-574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2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96 4143 0 0,'6'-7'210'0'0,"1"0"0"0"0,0 1 0 0 0,0-1 0 0 0,1 2 0 0 0,8-7 0 0 0,-6 7 1909 0 0,0 0 1 0 0,13-4-1 0 0,-4 1 63 0 0,-1 1 36 0 0,-1 1 1 0 0,29-6 1957 0 0,-52 21-3722 0 0,-9 9-68 0 0,-1-1 1 0 0,-20 16 0 0 0,-13 14-3 0 0,9-4-298 0 0,-66 93 1 0 0,95-121-98 0 0,1 1 1 0 0,1 0-1 0 0,1 1 0 0 0,1 0 1 0 0,-9 27-1 0 0,15-39 9 0 0,-1-1-1 0 0,1 1 1 0 0,1 0 0 0 0,-1 0-1 0 0,1-1 1 0 0,0 1 0 0 0,0 0-1 0 0,0 0 1 0 0,1 0-1 0 0,-1-1 1 0 0,1 1 0 0 0,0 0-1 0 0,1 0 1 0 0,-1-1 0 0 0,1 1-1 0 0,0-1 1 0 0,0 0-1 0 0,0 1 1 0 0,1-1 0 0 0,0 0-1 0 0,-1 0 1 0 0,1-1 0 0 0,1 1-1 0 0,-1 0 1 0 0,0-1-1 0 0,6 4 1 0 0,-3-3-1 0 0,0 0-1 0 0,0 0 0 0 0,0-1 1 0 0,0 1-1 0 0,0-2 0 0 0,1 1 1 0 0,10 2-1 0 0,7 0-10 0 0,26 2 0 0 0,-27-4 18 0 0,-18-2-114 0 0,-1 0 1 0 0,1 0 0 0 0,0 1-1 0 0,-1 0 1 0 0,1 0 0 0 0,5 4-1 0 0,-2-2-1272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28 2759 0 0,'0'0'1987'0'0,"9"4"586"0"0,3-2-647 0 0,-11-2-1149 0 0,7-1 1766 0 0,10-8 3939 0 0,-14 4-2522 0 0,-24 21-4026 0 0,0 0-1 0 0,1 2 1 0 0,1 0-1 0 0,1 1 1 0 0,0 1-1 0 0,-15 25 1 0 0,28-40 18 0 0,1 0 1 0 0,0 0-1 0 0,0 0 0 0 0,1 0 1 0 0,-1 0-1 0 0,1 0 0 0 0,0 1 1 0 0,1-1-1 0 0,-1 1 0 0 0,0 9 1 0 0,2-13 39 0 0,0 1 0 0 0,0-1-1 0 0,0 1 1 0 0,0 0 0 0 0,1-1 0 0 0,-1 1 0 0 0,1-1 0 0 0,0 0 0 0 0,0 1 0 0 0,0-1 0 0 0,0 1 0 0 0,0-1-1 0 0,0 0 1 0 0,1 0 0 0 0,-1 0 0 0 0,1 0 0 0 0,-1 0 0 0 0,1 0 0 0 0,0 0 0 0 0,0 0 0 0 0,0-1 0 0 0,0 1-1 0 0,0-1 1 0 0,0 1 0 0 0,5 1 0 0 0,1 1 57 0 0,1-1 0 0 0,0 0-1 0 0,0 0 1 0 0,0-1 0 0 0,0 0-1 0 0,0-1 1 0 0,0 1 0 0 0,0-2-1 0 0,1 0 1 0 0,-1 0 0 0 0,0 0-1 0 0,1-1 1 0 0,-1-1 0 0 0,0 1-1 0 0,17-7 1 0 0,-6 1 86 0 0,1-1 1 0 0,-2 0-1 0 0,1-2 1 0 0,-1 0 0 0 0,31-24-1 0 0,-43 29-89 0 0,0-1 0 0 0,0-1 0 0 0,-1 1 0 0 0,1-1 0 0 0,-1 0 0 0 0,-1-1 0 0 0,0 1 0 0 0,0-1 0 0 0,8-17 0 0 0,-11 21-52 0 0,0 0-1 0 0,-1-1 0 0 0,0 1 0 0 0,1 0 0 0 0,-2-1 1 0 0,1 1-1 0 0,0-1 0 0 0,-1 1 0 0 0,0-1 0 0 0,0 1 1 0 0,0-1-1 0 0,0 1 0 0 0,-1-1 0 0 0,0 1 1 0 0,0-1-1 0 0,0 1 0 0 0,-1 0 0 0 0,1 0 0 0 0,-1-1 1 0 0,0 1-1 0 0,0 0 0 0 0,-4-6 0 0 0,3 7-70 0 0,0 0 0 0 0,0 1-1 0 0,0-1 1 0 0,0 0 0 0 0,0 1 0 0 0,-1 0-1 0 0,1-1 1 0 0,-1 1 0 0 0,0 1 0 0 0,1-1 0 0 0,-1 0-1 0 0,0 1 1 0 0,0 0 0 0 0,0 0 0 0 0,0 0-1 0 0,0 0 1 0 0,0 1 0 0 0,-6 0 0 0 0,-2 0-416 0 0,0 0 1 0 0,0 1-1 0 0,0 1 1 0 0,0 0-1 0 0,-12 3 1 0 0,22-4 711 0 0,-12 2-2077 0 0,11-3 456 0 0,8-3 841 0 0,2-1 217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7 12295 0 0,'7'-7'6810'0'0,"-9"8"-6110"0"0,-21 12-312 0 0,1 0 0 0 0,1 2 0 0 0,0 0 1 0 0,1 2-1 0 0,1 0 0 0 0,0 1 0 0 0,1 1 1 0 0,1 0-1 0 0,-24 38 0 0 0,28-34-324 0 0,0 0-1 0 0,1 1 1 0 0,1 1-1 0 0,2 0 1 0 0,0 0-1 0 0,2 1 1 0 0,-5 27-1 0 0,10-40-24 0 0,1 0 0 0 0,0 1-1 0 0,0-1 1 0 0,1 1 0 0 0,1-1 0 0 0,1 0-1 0 0,-1 0 1 0 0,2 1 0 0 0,0-1 0 0 0,1 0-1 0 0,0-1 1 0 0,1 1 0 0 0,0-1 0 0 0,1 0-1 0 0,14 22 1 0 0,44 55 1633 0 0,-63-87-1544 0 0,-1-1-99 0 0,1 0 1 0 0,-1 0-1 0 0,1 0 1 0 0,-1 0-1 0 0,1 0 1 0 0,0 0-1 0 0,0 0 0 0 0,-1 0 1 0 0,1 0-1 0 0,0 0 1 0 0,0 0-1 0 0,0 0 0 0 0,0 0 1 0 0,0-1-1 0 0,2 2 1 0 0,18 9 230 0 0,-19-11-228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13415 0 0,'0'0'4931'0'0,"1"2"-4355"0"0,1 5-292 0 0,1 0 0 0 0,0-1 1 0 0,0 1-1 0 0,1-1 0 0 0,-1 0 1 0 0,8 8-1 0 0,31 34 1111 0 0,-33-40-1162 0 0,0 1 0 0 0,-1 0 0 0 0,0 1 0 0 0,0 0 0 0 0,-1 0-1 0 0,-1 1 1 0 0,1-1 0 0 0,4 14 0 0 0,-9-20-192 0 0,-1 0-1 0 0,0 1 1 0 0,-1-1-1 0 0,1 0 1 0 0,-1 0-1 0 0,1 0 1 0 0,-1 1-1 0 0,0-1 1 0 0,-1 0 0 0 0,1 0-1 0 0,-1 0 1 0 0,0 1-1 0 0,0-1 1 0 0,0 0-1 0 0,-1 0 1 0 0,1 0-1 0 0,-1-1 1 0 0,0 1-1 0 0,0 0 1 0 0,0-1-1 0 0,-1 1 1 0 0,1-1 0 0 0,-5 6-1 0 0,-6 3-146 0 0,1-1 1 0 0,-2 0-1 0 0,1-1 0 0 0,-24 13 1 0 0,11-7-520 0 0,25-15 385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7423 0 0,'0'0'675'0'0,"9"1"6026"0"0,-9-1-6540 0 0,0 1-1 0 0,0-1 1 0 0,0 0-1 0 0,0 0 1 0 0,0 0-1 0 0,0 1 1 0 0,0-1-1 0 0,0 0 1 0 0,-2 17 1887 0 0,-12 24-2299 0 0,13-38 905 0 0,-42 88 650 0 0,21-48-1106 0 0,-9 19-89 0 0,-15 30-24 0 0,43-84 356 0 0,0-1-2534 0 0,11-11-2980 0 0,3-5-818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95 255 1839 0 0,'0'0'3752'0'0,"-16"-7"50"0"0,15 7-3648 0 0,0-1 0 0 0,0 1 0 0 0,0-1 0 0 0,0 1 0 0 0,0-1 0 0 0,0 0 0 0 0,0 1 0 0 0,1-1 0 0 0,-1 0-1 0 0,0 0 1 0 0,0 0 0 0 0,1 0 0 0 0,-1 0 0 0 0,1 1 0 0 0,-1-1 0 0 0,1 0 0 0 0,-1 0 0 0 0,1-1 0 0 0,-1 1 0 0 0,1 0 0 0 0,0 0 0 0 0,0-1 0 0 0,0 0 66 0 0,0-1 0 0 0,0 1 0 0 0,0 0-1 0 0,0 0 1 0 0,1-1 0 0 0,-1 1 0 0 0,1 0-1 0 0,0 0 1 0 0,0 0 0 0 0,-1 0 0 0 0,3-3-1 0 0,0-1 107 0 0,1 0 0 0 0,1 1-1 0 0,-1-1 1 0 0,1 1 0 0 0,-1 0-1 0 0,8-6 1 0 0,36-26 951 0 0,-34 28-974 0 0,7-6 66 0 0,0 2 0 0 0,2 0-1 0 0,-1 2 1 0 0,2 0 0 0 0,-1 2 0 0 0,2 0-1 0 0,-1 2 1 0 0,1 1 0 0 0,0 0-1 0 0,37-2 1 0 0,-54 8-295 0 0,-1 0-1 0 0,0 0 1 0 0,0 0 0 0 0,0 1-1 0 0,0 0 1 0 0,0 1 0 0 0,10 3-1 0 0,-15-5-73 0 0,-1 1 0 0 0,1 0-1 0 0,0-1 1 0 0,-1 1-1 0 0,1 0 1 0 0,-1 0 0 0 0,1 0-1 0 0,-1 0 1 0 0,0 0-1 0 0,1 0 1 0 0,-1 0-1 0 0,0 1 1 0 0,0-1 0 0 0,1 0-1 0 0,-1 1 1 0 0,0-1-1 0 0,0 1 1 0 0,-1-1 0 0 0,1 1-1 0 0,0-1 1 0 0,-1 1-1 0 0,1 0 1 0 0,0 0-1 0 0,-1-1 1 0 0,0 1 0 0 0,1 0-1 0 0,-1-1 1 0 0,0 1-1 0 0,0 0 1 0 0,0 0 0 0 0,0 0-1 0 0,0-1 1 0 0,-1 1-1 0 0,0 3 1 0 0,0-1-9 0 0,-1-1 0 0 0,1 1 1 0 0,-1-1-1 0 0,0 0 0 0 0,0 0 1 0 0,0 0-1 0 0,0 0 0 0 0,-1 0 1 0 0,1 0-1 0 0,-1 0 0 0 0,-5 4 1 0 0,-4 1-91 0 0,-20 13 0 0 0,0-2-124 0 0,-67 38-595 0 0,-158 77-3015 0 0,160-77 2238 0 0,113-79 1769 0 0,-10 16 54 0 0,0 0 1 0 0,1 1 0 0 0,-1 0 0 0 0,1 0 0 0 0,0 1 0 0 0,0 0-1 0 0,15-6 1 0 0,-22 9-162 0 0,1 1 0 0 0,0 0 0 0 0,0 0 0 0 0,0 0 0 0 0,0-1 0 0 0,0 1 1 0 0,0 0-1 0 0,0 0 0 0 0,0 0 0 0 0,0 0 0 0 0,0 0 0 0 0,0 1 0 0 0,0-1 0 0 0,-1 0 0 0 0,1 0 0 0 0,0 1 0 0 0,0-1 0 0 0,0 0 0 0 0,0 1 0 0 0,0-1 0 0 0,0 1 0 0 0,-1-1 0 0 0,1 1 0 0 0,0-1 0 0 0,-1 1 0 0 0,1 0 0 0 0,0-1 0 0 0,-1 1 0 0 0,1 0 0 0 0,0 0 1 0 0,0 1-1 0 0,2 2-49 0 0,-1 1 1 0 0,0 0 0 0 0,0-1 0 0 0,3 8 0 0 0,-4-8 109 0 0,13 39 179 0 0,15 41 103 0 0,-25-75-388 0 0,0 0 0 0 0,1-1-1 0 0,0 0 1 0 0,0 0 0 0 0,1 0-1 0 0,0-1 1 0 0,8 8 0 0 0,-11-12-9 0 0,0 0-1 0 0,1 0 1 0 0,-1-1 0 0 0,1 0 0 0 0,0 1 0 0 0,0-1 0 0 0,-1-1-1 0 0,1 1 1 0 0,1 0 0 0 0,-1-1 0 0 0,6 1 0 0 0,5 0 87 0 0,-1-1 1 0 0,21-1 0 0 0,-16 0 0 0 0,-17 0-37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11519 0 0,'0'0'1040'0'0,"-6"3"4191"0"0,8 0-5038 0 0,0 0-1 0 0,1 0 1 0 0,0-1 0 0 0,-1 1 0 0 0,1-1-1 0 0,0 1 1 0 0,0-1 0 0 0,0 0 0 0 0,1 0-1 0 0,-1-1 1 0 0,0 1 0 0 0,1 0-1 0 0,-1-1 1 0 0,1 0 0 0 0,-1 0 0 0 0,1 0-1 0 0,0 0 1 0 0,0-1 0 0 0,-1 0 0 0 0,5 1-1 0 0,6-1 228 0 0,0 0 1 0 0,1-1-1 0 0,-1 0 0 0 0,14-4 0 0 0,146-39 726 0 0,-36 7-471 0 0,-95 33-872 0 0,-43 4 152 0 0,0 0 1 0 0,1 0-1 0 0,-1 0 0 0 0,0 0 1 0 0,1 0-1 0 0,-1 0 0 0 0,0 0 1 0 0,1 0-1 0 0,-1 1 1 0 0,0-1-1 0 0,1 0 0 0 0,-1 0 1 0 0,0 0-1 0 0,0 0 0 0 0,1 1 1 0 0,-1-1-1 0 0,0 0 1 0 0,0 0-1 0 0,1 0 0 0 0,-1 1 1 0 0,0-1-1 0 0,0 0 1 0 0,0 1-1 0 0,1-1 0 0 0,-1 0 1 0 0,0 0-1 0 0,0 1 0 0 0,0-1 1 0 0,0 0-1 0 0,0 1 1 0 0,0-1-1 0 0,0 0 0 0 0,0 1 1 0 0,1-1-1 0 0,-1 0 0 0 0,0 1 1 0 0,0-1-1 0 0,-1 11-2654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6447 0 0,'0'0'499'0'0,"6"7"1125"0"0,3 3 610 0 0,0-1 0 0 0,-1 1 0 0 0,13 21 0 0 0,-19-28-2062 0 0,-1 0 0 0 0,1 0 0 0 0,-1 0 0 0 0,0 1 0 0 0,0-1 0 0 0,0 0 1 0 0,0 1-1 0 0,0-1 0 0 0,-1 1 0 0 0,0-1 0 0 0,1 0 0 0 0,-1 1 0 0 0,-1-1 0 0 0,1 1 0 0 0,0-1 0 0 0,-1 1 0 0 0,0-1 0 0 0,1 0 1 0 0,-1 1-1 0 0,-3 4 0 0 0,-2 6 153 0 0,-1 0 0 0 0,-1 0 0 0 0,-14 18 0 0 0,13-19-93 0 0,-12 23 0 0 0,19-34-215 0 0,1 1-1 0 0,0-1 1 0 0,0 1-1 0 0,1-1 1 0 0,-1 1-1 0 0,0 0 1 0 0,1 0-1 0 0,0-1 0 0 0,-1 1 1 0 0,1 0-1 0 0,0 0 1 0 0,0-1-1 0 0,1 1 1 0 0,-1 0-1 0 0,1 0 1 0 0,-1-1-1 0 0,1 1 0 0 0,0-1 1 0 0,0 1-1 0 0,0 0 1 0 0,0-1-1 0 0,3 5 1 0 0,-1-4-249 0 0,0 1 1 0 0,0-1 0 0 0,0 0 0 0 0,0 1 0 0 0,1-1 0 0 0,0-1 0 0 0,-1 1 0 0 0,1-1-1 0 0,0 1 1 0 0,0-1 0 0 0,0 0 0 0 0,9 3 0 0 0,-3-3-1268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8 138 4607 0 0,'1'1'8875'0'0,"5"8"-7848"0"0,-1 0 0 0 0,0 0 0 0 0,0 0 1 0 0,4 12-1 0 0,-8-16-900 0 0,1 0 1 0 0,-1 0-1 0 0,-1 0 1 0 0,1 0-1 0 0,0 0 1 0 0,-1 0-1 0 0,0 0 0 0 0,-1 0 1 0 0,1 0-1 0 0,-1 0 1 0 0,-1 6-1 0 0,1-7-66 0 0,0 0-1 0 0,0 0 0 0 0,-1 0 1 0 0,0 0-1 0 0,1 0 0 0 0,-1 0 1 0 0,-1 0-1 0 0,1 0 0 0 0,-1-1 1 0 0,-3 5-1 0 0,5-7 312 0 0,1-2-332 0 0,-1 1 0 0 0,0 0 0 0 0,0 0 0 0 0,1-1 0 0 0,-1 1 0 0 0,0 0 0 0 0,1-1 0 0 0,-1 1 0 0 0,0-1 0 0 0,1 1 0 0 0,-1-1 0 0 0,1 1 0 0 0,-1-1 0 0 0,0-1 0 0 0,0 0-11 0 0,0-1 0 0 0,0 0 0 0 0,0 0-1 0 0,1 0 1 0 0,-1 0 0 0 0,1 0 0 0 0,0 0 0 0 0,0 0 0 0 0,0 0-1 0 0,0 0 1 0 0,0 0 0 0 0,1 0 0 0 0,0 0 0 0 0,-1 0 0 0 0,1 0-1 0 0,2-4 1 0 0,2-6-27 0 0,1 0 0 0 0,8-14 0 0 0,-3 10-10 0 0,0 1 0 0 0,1 0 0 0 0,1 1 0 0 0,1 0 0 0 0,0 1 0 0 0,1 0 0 0 0,22-15 0 0 0,-28 22 79 0 0,1 0-1 0 0,0 1 0 0 0,-1 1 1 0 0,2-1-1 0 0,-1 2 1 0 0,1-1-1 0 0,-1 1 0 0 0,1 1 1 0 0,13-3-1 0 0,-13 4 159 0 0,-9 1-185 0 0,0 0 0 0 0,0 1 0 0 0,-1 0 0 0 0,1-1 0 0 0,0 1 0 0 0,0 0 1 0 0,0 0-1 0 0,0 0 0 0 0,0 0 0 0 0,-1 0 0 0 0,1 0 0 0 0,0 1 0 0 0,0-1 0 0 0,0 1 1 0 0,0-1-1 0 0,1 2 0 0 0,0-1-38 0 0,-1 1 0 0 0,0 0 1 0 0,0 0-1 0 0,0 0 1 0 0,0 0-1 0 0,0 0 0 0 0,3 4 1 0 0,-5-5-5 0 0,1 2-1 0 0,0-1 0 0 0,0 0 0 0 0,0 1 0 0 0,0-1 0 0 0,-1 0 0 0 0,1 1 0 0 0,-1-1 0 0 0,0 1 0 0 0,0-1 0 0 0,0 1 0 0 0,0-1 0 0 0,0 1 0 0 0,0-1 0 0 0,-1 1 0 0 0,1-1 0 0 0,-1 1 0 0 0,0-1 0 0 0,0 0 0 0 0,-2 5 0 0 0,-2 3 8 0 0,-1 0-1 0 0,0 1 0 0 0,-9 8 1 0 0,-6 12 1 0 0,15-21-10 0 0,1 0 0 0 0,0 0-1 0 0,0 1 1 0 0,-5 21 0 0 0,9-28 1 0 0,1-1-1 0 0,-1 0 1 0 0,1 0-1 0 0,0 1 1 0 0,0-1 0 0 0,0 0-1 0 0,0 1 1 0 0,0-1-1 0 0,1 0 1 0 0,0 1 0 0 0,-1-1-1 0 0,1 0 1 0 0,1 0-1 0 0,-1 0 1 0 0,0 0 0 0 0,1 0-1 0 0,-1 0 1 0 0,1 0-1 0 0,0-1 1 0 0,0 1 0 0 0,4 4-1 0 0,1 0 42 0 0,0 0 0 0 0,0-1 0 0 0,0 0-1 0 0,1-1 1 0 0,14 9 0 0 0,-18-12-30 0 0,-1-1-1 0 0,0 0 1 0 0,0 0 0 0 0,1 0-1 0 0,-1 0 1 0 0,0 0 0 0 0,1-1-1 0 0,-1 0 1 0 0,1 1 0 0 0,-1-1-1 0 0,0 0 1 0 0,1-1 0 0 0,-1 1-1 0 0,1-1 1 0 0,-1 1 0 0 0,1-1-1 0 0,-1 0 1 0 0,0 0-1 0 0,4-2 1 0 0,30-13-673 0 0,-26 12-152 0 0,1-1 0 0 0,-1 0 0 0 0,0 0 0 0 0,19-14 0 0 0,-14 6-4247 0 0,-1 2-1314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6703 0 0,'0'0'3599'0'0,"-4"18"1826"0"0,4-17-5254 0 0,0 0-1 0 0,0 0 1 0 0,0 0-1 0 0,0 0 1 0 0,1 1-1 0 0,-1-1 0 0 0,0 0 1 0 0,1 0-1 0 0,-1 0 1 0 0,1 0-1 0 0,-1 0 1 0 0,1 0-1 0 0,-1 0 1 0 0,1 0-1 0 0,0 0 1 0 0,0 0-1 0 0,-1-1 1 0 0,1 1-1 0 0,0 0 0 0 0,0 0 1 0 0,0-1-1 0 0,0 1 1 0 0,0 0-1 0 0,0-1 1 0 0,0 1-1 0 0,0-1 1 0 0,0 1-1 0 0,0-1 1 0 0,0 0-1 0 0,0 1 1 0 0,0-1-1 0 0,0 0 0 0 0,1 0 1 0 0,-1 0-1 0 0,0 0 1 0 0,0 0-1 0 0,0 0 1 0 0,1 0-1 0 0,22-2 764 0 0,-1 0-1 0 0,-1-1 1 0 0,34-10-1 0 0,-31 6-546 0 0,1 2-1 0 0,32-3 0 0 0,-50 8-242 0 0,0 1 0 0 0,-1 0 0 0 0,1 0 0 0 0,8 2 0 0 0,17 3-2240 0 0,-11-7-5090 0 0,-11-2-873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4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1 587 1375 0 0,'0'0'20051'0'0,"1"-1"-19888"0"0,10-7 53 0 0,0-2 1 0 0,-1 1 0 0 0,0-1 0 0 0,-1-1 0 0 0,12-16 0 0 0,36-65 479 0 0,-48 78-620 0 0,105-181 453 0 0,-109 187-542 0 0,-4 7-51 0 0,-1 3 8 0 0,0 13 30 0 0,-1-15 23 0 0,1 1 0 0 0,0 0 0 0 0,0-1 0 0 0,0 1 0 0 0,0 0 0 0 0,1-1 1 0 0,-1 1-1 0 0,0 0 0 0 0,0-1 0 0 0,0 1 0 0 0,0 0 0 0 0,1-1 0 0 0,-1 1 0 0 0,1 1 0 0 0,3 7-2 0 0,2 9 13 0 0,-1 1 0 0 0,0 1 0 0 0,-2-1-1 0 0,0 1 1 0 0,0 31 0 0 0,3 21 21 0 0,10 16 93 0 0,-13-77-111 0 0,0-1 1 0 0,0 0-1 0 0,1 0 0 0 0,1 0 0 0 0,-1 0 0 0 0,9 11 0 0 0,-11-18 37 0 0,15 11 203 0 0,-17-14-160 0 0,1 1 1 0 0,-1-1 0 0 0,1 0-1 0 0,0 1 1 0 0,-1-1 0 0 0,1 0-1 0 0,-1 1 1 0 0,1-1 0 0 0,0 0-1 0 0,0 0 1 0 0,-1 0 0 0 0,1 0-1 0 0,0 1 1 0 0,-1-1 0 0 0,1 0-1 0 0,0 0 1 0 0,-1 0 0 0 0,1 0-1 0 0,1-1 1 0 0,0 0-89 0 0,0 0 0 0 0,0 0 1 0 0,0 0-1 0 0,0-1 0 0 0,0 1 0 0 0,0-1 0 0 0,0 1 0 0 0,-1-1 1 0 0,1 0-1 0 0,-1 0 0 0 0,1 0 0 0 0,-1 0 0 0 0,1 0 1 0 0,-1 0-1 0 0,0 0 0 0 0,0 0 0 0 0,0 0 0 0 0,0-3 0 0 0,3-4 42 0 0,1 0 22 0 0,189-408 737 0 0,-186 395-784 0 0,8-37 0 0 0,-10 32-16 0 0,16-41 0 0 0,-22 67-81 0 0,-7 25-807 0 0,6-22 1360 0 0,1-2-571 0 0,-1 1-1 0 0,1-1 0 0 0,0 0 0 0 0,0 1 0 0 0,0-1 0 0 0,-1 0 0 0 0,1 1 0 0 0,0-1 0 0 0,0 0 0 0 0,0 1 1 0 0,0-1-1 0 0,0 0 0 0 0,-1 1 0 0 0,1-1 0 0 0,0 1 0 0 0,0-1 0 0 0,0 0 0 0 0,0 1 0 0 0,0-1 0 0 0,0 1 1 0 0,0-1-1 0 0,1 0 0 0 0,-1 1 0 0 0,0-1 0 0 0,0 0 0 0 0,0 1 0 0 0,0-1 0 0 0,0 1 0 0 0,1-1 1 0 0,-1 0-1 0 0,0 1 0 0 0,0-1 0 0 0,0 0 0 0 0,1 0 0 0 0,-1 1 0 0 0,0-1 0 0 0,1 0 0 0 0,-1 0 0 0 0,0 1 1 0 0,0-1-1 0 0,1 0 0 0 0,-1 0 0 0 0,0 0 0 0 0,1 1 0 0 0,0-1 0 0 0,0 0-390 0 0,11 4-981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4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 5039 0 0,'0'0'231'0'0,"-15"-4"604"0"0,11 4-461 0 0,-9 0 1242 0 0,0 0 0 0 0,0 1 0 0 0,-18 4 3528 0 0,32 5-4938 0 0,0 0 0 0 0,0-1 0 0 0,1 1 0 0 0,1 0 1 0 0,-1-1-1 0 0,2 1 0 0 0,-1-1 0 0 0,1 0 0 0 0,0 0 0 0 0,1 0 0 0 0,8 11 0 0 0,8 8 210 0 0,44 48-1 0 0,-19-30-135 0 0,41 49-61 0 0,-82-89-214 0 0,-1 0 0 0 0,1 0 0 0 0,-1 1 0 0 0,0 0 0 0 0,-1-1 0 0 0,0 2 1 0 0,0-1-1 0 0,0 0 0 0 0,-1 1 0 0 0,0-1 0 0 0,0 1 0 0 0,-1-1 0 0 0,0 1 0 0 0,-1 0 0 0 0,1-1 0 0 0,-1 1 1 0 0,-1 0-1 0 0,0 0 0 0 0,0-1 0 0 0,0 1 0 0 0,-1 0 0 0 0,-3 9 0 0 0,-1-4-28 0 0,-1 0 0 0 0,0 0 0 0 0,0 0 0 0 0,-1-1 0 0 0,-1-1 1 0 0,0 1-1 0 0,0-1 0 0 0,-20 16 0 0 0,-9 5-19 0 0,-51 33 0 0 0,41-32 60 0 0,-103 65 57 0 0,149-97-47 0 0,14 3-221 0 0,15 0-5442 0 0,-12-4-552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4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14 5063 0 0,'15'-14'12672'0'0,"-14"14"-12591"0"0,-1 1-1 0 0,1-1 1 0 0,-1 0-1 0 0,1 1 1 0 0,0-1-1 0 0,-1 1 1 0 0,1-1-1 0 0,-1 1 1 0 0,0-1-1 0 0,1 1 1 0 0,-1-1 0 0 0,1 1-1 0 0,-1-1 1 0 0,0 1-1 0 0,1-1 1 0 0,-1 1-1 0 0,0 0 1 0 0,1-1-1 0 0,-1 1 1 0 0,0-1-1 0 0,0 1 1 0 0,0 0-1 0 0,0-1 1 0 0,0 1-1 0 0,0 0 1 0 0,0-1-1 0 0,0 1 1 0 0,0 0-1 0 0,0-1 1 0 0,0 1-1 0 0,0 1 1 0 0,0 1 86 0 0,0 0 1 0 0,-1 0-1 0 0,1 1 0 0 0,-1-1 1 0 0,1 0-1 0 0,-2 4 0 0 0,-4 4-136 0 0,0 0 0 0 0,0 0 1 0 0,-1-1-1 0 0,-1 0 0 0 0,-14 16 0 0 0,1-5-38 0 0,-32 24-1 0 0,-126 111 8 0 0,147-122 14 0 0,31-32 50 0 0,3-4-50 0 0,-1 1 0 0 0,1 0 0 0 0,0 0 0 0 0,-1 0 0 0 0,1 0 0 0 0,0 0 0 0 0,2-1 0 0 0,-3 2-6 0 0,34-12 220 0 0,1 1 1 0 0,0 2 0 0 0,58-8 0 0 0,-27 6 355 0 0,20-3 408 0 0,-74 13-923 0 0,1 0 0 0 0,0 1 1 0 0,0 0-1 0 0,14 3 0 0 0,-26-3-223 0 0,-2 8-1121 0 0,1-7 1188 0 0,-1 0 0 0 0,0 0 0 0 0,0 0 0 0 0,0-1 0 0 0,0 1 0 0 0,0 0 0 0 0,0 0 0 0 0,0 0 1 0 0,0-1-1 0 0,-1 1 0 0 0,1 0 0 0 0,0 0 0 0 0,0 0 0 0 0,-1-1 0 0 0,1 1 0 0 0,0 0 0 0 0,-1 1 0 0 0,-10 11-1548 0 0,-1 0-315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154 106 6911 0 0,'-2'1'528'0'0,"-15"4"4207"0"0,18-6-4118 0 0,36-17 884 0 0,1 1 0 0 0,49-14 1 0 0,-50 18-620 0 0,-29 10-692 0 0,17-5 727 0 0,31-8 0 0 0,-50 15-733 0 0,0 0-1 0 0,0 0 1 0 0,1 0-1 0 0,-1 1 1 0 0,1 0 0 0 0,-1 0-1 0 0,1 0 1 0 0,-1 1-1 0 0,0 0 1 0 0,10 3 0 0 0,-15-4-174 0 0,0 1 0 0 0,0 0 0 0 0,0-1 0 0 0,0 1 0 0 0,-1 0 0 0 0,1 0 1 0 0,0-1-1 0 0,0 1 0 0 0,-1 0 0 0 0,1 0 0 0 0,-1 0 0 0 0,1 0 1 0 0,0 0-1 0 0,-1 0 0 0 0,0 0 0 0 0,1 0 0 0 0,-1 0 0 0 0,0 0 1 0 0,1 2-1 0 0,1 18 109 0 0,-3-13-124 0 0,-1 0 1 0 0,0 0-1 0 0,0 0 0 0 0,-1-1 0 0 0,0 1 1 0 0,0-1-1 0 0,-1 1 0 0 0,0-1 0 0 0,0 0 1 0 0,-1-1-1 0 0,0 1 0 0 0,0-1 0 0 0,-12 11 0 0 0,1-4-47 0 0,0-2-1 0 0,-1 0 0 0 0,-1 0 0 0 0,-26 10 0 0 0,24-11-105 0 0,0 0 1 0 0,0 1 0 0 0,-20 15 0 0 0,-93 74-1368 0 0,57-43 845 0 0,40-26 495 0 0,34-29 495 0 0,4-2-134 0 0,4 1-13 0 0,1 0-1 0 0,-1 0 0 0 0,1-1 1 0 0,0 0-1 0 0,-1 0 0 0 0,12-2 0 0 0,44-12 642 0 0,-14 3-312 0 0,-13 5-48 0 0,0 2 0 0 0,35 0 0 0 0,-52 4-315 0 0,0 1 0 0 0,0 1 0 0 0,0 1 1 0 0,0 1-1 0 0,0 0 0 0 0,23 9 0 0 0,-38-11-81 0 0,4 2-77 0 0,-6-4-178 0 0,1-1-664 0 0,13-17-1175 0 0,-7 7 859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11687 0 0,'0'0'2868'0'0,"1"1"-1990"0"0,4 1-505 0 0,0 0 1 0 0,0 0-1 0 0,-1 0 1 0 0,1-1-1 0 0,0 1 1 0 0,0-1 0 0 0,0 0-1 0 0,1-1 1 0 0,-1 1-1 0 0,0-1 1 0 0,0 0-1 0 0,0 0 1 0 0,6-1 0 0 0,12-3 993 0 0,38-11 1 0 0,-19 5-302 0 0,1 0-155 0 0,39-8 409 0 0,-70 16-1169 0 0,0 1-1 0 0,0 1 0 0 0,0-1 1 0 0,23 4-1 0 0,-30-2-277 0 0,0 0 0 0 0,0 0 0 0 0,-1 1-1 0 0,1 0 1 0 0,0 0 0 0 0,-1 0 0 0 0,1 1 0 0 0,4 2 0 0 0,8 9-7658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4607 0 0,'0'0'5155'0'0,"2"-8"-2196"0"0,-2 8-2905 0 0,0 0 1 0 0,0 0-1 0 0,0-1 1 0 0,0 1-1 0 0,0 0 1 0 0,0 0-1 0 0,0 0 1 0 0,0 0-1 0 0,0-1 1 0 0,0 1-1 0 0,0 0 0 0 0,0 0 1 0 0,0 0-1 0 0,0 0 1 0 0,0-1-1 0 0,0 1 1 0 0,0 0-1 0 0,0 0 1 0 0,0 0-1 0 0,0 0 1 0 0,0 0-1 0 0,0-1 1 0 0,0 1-1 0 0,0 0 1 0 0,-1 0-1 0 0,1 0 1 0 0,0 0-1 0 0,0 0 1 0 0,0-1-1 0 0,0 1 1 0 0,0 0-1 0 0,0 0 1 0 0,0 0-1 0 0,-1 0 1 0 0,1 0-1 0 0,0 0 1 0 0,0 0-1 0 0,0 0 1 0 0,0 0-1 0 0,0 0 1 0 0,-1-1-1 0 0,1 1 1 0 0,0 0-1 0 0,0 0 1 0 0,0 0-1 0 0,0 0 1 0 0,-1 0-1 0 0,1 0 0 0 0,0 0 1 0 0,0 0-1 0 0,0 0 1 0 0,0 0-1 0 0,-1 0 1 0 0,1 0-1 0 0,0 1 1 0 0,0-1-1 0 0,-1 0 22 0 0,0 0 0 0 0,1 1-1 0 0,-1-1 1 0 0,1 1-1 0 0,-1-1 1 0 0,1 1-1 0 0,-1-1 1 0 0,1 1 0 0 0,0-1-1 0 0,-1 1 1 0 0,1-1-1 0 0,-1 1 1 0 0,1-1-1 0 0,0 1 1 0 0,0 0 0 0 0,-1-1-1 0 0,1 1 1 0 0,0 0-1 0 0,0 0 1 0 0,-1 5 29 0 0,1 0 0 0 0,-1 1 1 0 0,2-1-1 0 0,-1 0 0 0 0,1 0 0 0 0,0 0 0 0 0,0 0 1 0 0,0-1-1 0 0,1 1 0 0 0,0 0 0 0 0,0 0 0 0 0,1-1 1 0 0,5 10-1 0 0,6 8 773 0 0,30 37 1 0 0,-39-54-784 0 0,7 8 241 0 0,0 0 0 0 0,2-1 0 0 0,0-1-1 0 0,29 21 1 0 0,68 33 515 0 0,7 4-632 0 0,-112-66-215 0 0,-1 0 0 0 0,1 0 0 0 0,-1 1 0 0 0,0 0 0 0 0,-1 0 0 0 0,1 0 0 0 0,6 10 0 0 0,-10-13-37 0 0,0 1 1 0 0,1-1-1 0 0,-1 1 0 0 0,0-1 0 0 0,-1 1 0 0 0,1-1 0 0 0,0 1 0 0 0,-1 0 0 0 0,1 0 0 0 0,-1-1 0 0 0,0 1 0 0 0,0 0 0 0 0,0-1 0 0 0,0 1 0 0 0,-1 0 0 0 0,1 0 0 0 0,-1-1 0 0 0,1 1 0 0 0,-1 0 0 0 0,0-1 0 0 0,-3 6 0 0 0,-8 16-2717 0 0,1-22-836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15 6447 0 0,'4'-14'12528'0'0,"-4"16"-12392"0"0,-5 9 15 0 0,0 0 0 0 0,-1 0 0 0 0,-1 0 0 0 0,-13 17 0 0 0,-39 39 172 0 0,12-13-241 0 0,-57 61-65 0 0,-10 15-7 0 0,102-115 11 0 0,1 1 1 0 0,-15 26-1 0 0,25-41 11 0 0,3-1-1720 0 0,9-2 221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 5983 0 0,'-3'-5'14874'0'0,"-2"11"-11342"0"0,-2 13-6251 0 0,6-17 4048 0 0,-5 13-1306 0 0,0-1-1 0 0,-1-1 0 0 0,0 1 1 0 0,-1-1-1 0 0,-1 0 0 0 0,0-1 1 0 0,-22 22-1 0 0,17-20-158 0 0,-1-1-1 0 0,-1-1 1 0 0,0 0-1 0 0,0-2 1 0 0,-32 17-1 0 0,27-18 30 0 0,8-4 100 0 0,1 1 1 0 0,0 0-1 0 0,0 1 1 0 0,0 1-1 0 0,-14 11 0 0 0,25-18 82 0 0,0 14 246 0 0,3-13-280 0 0,-1 0-1 0 0,1 0 1 0 0,0 0-1 0 0,-1 0 1 0 0,1 0-1 0 0,0-1 1 0 0,0 1-1 0 0,0-1 1 0 0,1 0-1 0 0,-1 1 1 0 0,0-1-1 0 0,0 0 0 0 0,1 0 1 0 0,-1 0-1 0 0,0-1 1 0 0,1 1-1 0 0,-1-1 1 0 0,4 1-1 0 0,7 1 165 0 0,-1-1-1 0 0,17 0 1 0 0,8-2 109 0 0,-1-2 0 0 0,0-2 0 0 0,58-15 0 0 0,-48 10-730 0 0,-35 10-1293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20359 0 0,'0'0'2249'0'0,"2"0"-1810"0"0,12 5-10 0 0,0-1-1 0 0,0 0 1 0 0,1-1-1 0 0,-1 0 1 0 0,16-1-1 0 0,-21-1-312 0 0,40 5-245 0 0,98-3 0 0 0,-139-4-968 0 0,-2 0-3625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101 171 5983 0 0,'0'0'10076'0'0,"0"2"-9764"0"0,0 4-114 0 0,0 0-1 0 0,0 0 1 0 0,-1 0-1 0 0,0 0 1 0 0,0 0 0 0 0,0 0-1 0 0,-1 0 1 0 0,0 0-1 0 0,0-1 1 0 0,-1 1-1 0 0,-4 8 1 0 0,-69 90 723 0 0,72-97-921 0 0,35-39 0 0 0,113-119 274 0 0,-116 123-132 0 0,-19 19 197 0 0,1 0-1 0 0,0 0 1 0 0,1 1-1 0 0,0 0 1 0 0,0 1-1 0 0,20-10 0 0 0,-30 17-311 0 0,0-1-1 0 0,0 1 0 0 0,0 0 0 0 0,0 0 0 0 0,-1 0 0 0 0,1 0 0 0 0,0 0 0 0 0,0 0 0 0 0,0 0 0 0 0,0 0 0 0 0,0 0 0 0 0,-1 0 0 0 0,1 0 0 0 0,0 1 0 0 0,0-1 0 0 0,0 0 0 0 0,0 0 0 0 0,-1 1 0 0 0,1-1 0 0 0,0 1 0 0 0,0-1 0 0 0,-1 1 0 0 0,1-1 0 0 0,0 1 0 0 0,-1-1 0 0 0,1 1 0 0 0,-1-1 0 0 0,1 1 0 0 0,-1 0 0 0 0,1 0 0 0 0,-1-1 0 0 0,1 1 0 0 0,-1 0 0 0 0,1 0 0 0 0,-1-1 1 0 0,0 1-1 0 0,1 1 0 0 0,0 2 3 0 0,0-1 0 0 0,0 1 0 0 0,0-1 0 0 0,0 1 1 0 0,-1-1-1 0 0,1 1 0 0 0,-1 5 0 0 0,-2 3-37 0 0,0 1 0 0 0,-1-1 0 0 0,0 0 0 0 0,-1 0 0 0 0,-1-1 0 0 0,0 1 0 0 0,-11 19 0 0 0,12-26 8 0 0,1 1-12 0 0,2-5-52 0 0,1-2-822 0 0,0-1 860 0 0,0 1 0 0 0,0 0 0 0 0,0-1 0 0 0,0 1 1 0 0,1-1-1 0 0,-1 1 0 0 0,0 0 0 0 0,1-1 0 0 0,0-1 0 0 0,2-4-18 0 0,1 1 0 0 0,0-1 0 0 0,0 0 0 0 0,0 1 0 0 0,1 0 0 0 0,5-6 0 0 0,36-33-20 0 0,-45 44 60 0 0,25-21 225 0 0,2 1 0 0 0,0 2-1 0 0,1 0 1 0 0,0 2 0 0 0,46-19 0 0 0,-69 34-204 0 0,0 0-1 0 0,-1 0 1 0 0,1 1 0 0 0,1-1-1 0 0,-1 1 1 0 0,0 0 0 0 0,0 1-1 0 0,0 0 1 0 0,0 0-1 0 0,1 0 1 0 0,-1 1 0 0 0,0 0-1 0 0,0 0 1 0 0,0 0 0 0 0,0 1-1 0 0,10 4 1 0 0,-15-6-84 0 0,0 1 0 0 0,0-1 69 0 0,-1 0 0 0 0,1 1-1 0 0,-1-1 1 0 0,1 1-1 0 0,-1-1 1 0 0,0 0-1 0 0,1 1 1 0 0,-1-1 0 0 0,0 1-1 0 0,1-1 1 0 0,-1 1-1 0 0,0-1 1 0 0,1 1-1 0 0,-1-1 1 0 0,0 1-1 0 0,0-1 1 0 0,0 1 0 0 0,1-1-1 0 0,-1 1 1 0 0,0 0-1 0 0,0-1 1 0 0,0 1-1 0 0,0-1 1 0 0,0 1-1 0 0,0 0 1 0 0,0-1 0 0 0,0 1-1 0 0,0-1 1 0 0,-1 1-1 0 0,1-1 1 0 0,0 1-1 0 0,0-1 1 0 0,0 1 0 0 0,-1 0-1 0 0,0 1 27 0 0,-3 15 65 0 0,-15 31 0 0 0,3-8-42 0 0,1 3-106 0 0,-17 82 0 0 0,32-124-39 0 0,0 5-95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2759 0 0,'0'0'12308'0'0,"11"14"-6624"0"0,-11-8-5540 0 0,-1 0-1 0 0,0 0 1 0 0,0 0-1 0 0,0-1 1 0 0,-1 1-1 0 0,0 0 1 0 0,0-1-1 0 0,-4 8 1 0 0,-27 43 284 0 0,12-24-324 0 0,11-15-18 0 0,5-10-48 0 0,0 0 0 0 0,1 1 1 0 0,0-1-1 0 0,1 1 1 0 0,0 0-1 0 0,0 0 1 0 0,-2 10-1 0 0,5-18-68 0 0,0 0-1 0 0,0 1 0 0 0,0-1 0 0 0,0 0 1 0 0,0 0-1 0 0,0 0 0 0 0,0 1 0 0 0,0-1 0 0 0,0 0 1 0 0,0 0-1 0 0,0 1 0 0 0,0-1 0 0 0,0 0 1 0 0,0 0-1 0 0,1 0 0 0 0,-1 1 0 0 0,0-1 0 0 0,0 0 1 0 0,0 0-1 0 0,0 0 0 0 0,0 0 0 0 0,1 1 1 0 0,-1-1-1 0 0,0 0 0 0 0,0 0 0 0 0,0 0 0 0 0,0 0 1 0 0,1 0-1 0 0,-1 0 0 0 0,0 0 0 0 0,0 1 1 0 0,0-1-1 0 0,1 0 0 0 0,-1 0 0 0 0,0 0 0 0 0,0 0 1 0 0,0 0-1 0 0,1 0 0 0 0,-1 0 0 0 0,0 0 0 0 0,0 0 1 0 0,0 0-1 0 0,1 0 0 0 0,-1 0 0 0 0,0 0 1 0 0,0 0-1 0 0,1-1 0 0 0,9-1-1687 0 0,4-4-3245 0 0,3-4-1424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0,'0'0'5448'0'0,"8"7"-2784"0"0,-1-2 24 0 0,0 1-2112 0 0,0-1-416 0 0,0 1-80 0 0,1 1-16 0 0,0 0-864 0 0,-1-2-176 0 0,0 1-32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9:5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21 264 11687 0 0,'0'0'3922'0'0,"-13"-7"-1468"0"0,12 5-2395 0 0,0 0 0 0 0,0 0 0 0 0,0 0 0 0 0,0 0 0 0 0,1-1 0 0 0,-1 1 0 0 0,1 0-1 0 0,-1 0 1 0 0,1-1 0 0 0,0 1 0 0 0,0 0 0 0 0,0-1 0 0 0,1-3 0 0 0,0 1 19 0 0,0 0 0 0 0,0 0 0 0 0,1 1 0 0 0,-1-1 1 0 0,1 0-1 0 0,3-4 0 0 0,2-3 26 0 0,1 0-1 0 0,0 1 1 0 0,18-18 0 0 0,-13 15 95 0 0,0 1-1 0 0,1 0 1 0 0,1 1 0 0 0,0 1-1 0 0,1 0 1 0 0,0 1 0 0 0,0 1-1 0 0,1 1 1 0 0,25-10 0 0 0,-41 18-160 0 0,0 0 0 0 0,0 0 0 0 0,-1-1 0 0 0,1 1 0 0 0,0 0 0 0 0,0 0 0 0 0,0 1 0 0 0,0-1 0 0 0,0 0 0 0 0,0 0 0 0 0,0 0 0 0 0,0 1 0 0 0,0-1 1 0 0,0 0-1 0 0,0 1 0 0 0,0-1 0 0 0,-1 1 0 0 0,1-1 0 0 0,0 1 0 0 0,0-1 0 0 0,-1 1 0 0 0,1 0 0 0 0,0-1 0 0 0,-1 1 0 0 0,2 1 0 0 0,0 0-5 0 0,-1 0 0 0 0,1 0-1 0 0,0 1 1 0 0,-1-1-1 0 0,0 1 1 0 0,2 4-1 0 0,0 1-24 0 0,-1 0-1 0 0,0 0 1 0 0,-1 1-1 0 0,0-1 1 0 0,0 0-1 0 0,-1 1 1 0 0,0-1-1 0 0,-2 13 1 0 0,-1-1 23 0 0,-13 39 1 0 0,12-47-31 0 0,-4 11-47 0 0,-7 28-209 0 0,14-47 230 0 0,0-1-1 0 0,1 1 1 0 0,-1-1 0 0 0,1 1-1 0 0,0 0 1 0 0,0-1-1 0 0,0 1 1 0 0,1 0-1 0 0,-1-1 1 0 0,1 1 0 0 0,1 3-1 0 0,-2-6-32 0 0,1-1-1 0 0,-1 1 1 0 0,1-1-1 0 0,-1 1 1 0 0,1-1-1 0 0,-1 0 1 0 0,1 1-1 0 0,0-1 1 0 0,-1 1-1 0 0,1-1 1 0 0,-1 0-1 0 0,1 0 1 0 0,0 1-1 0 0,-1-1 1 0 0,1 0 0 0 0,0 0-1 0 0,-1 0 1 0 0,1 0-1 0 0,0 0 1 0 0,0 1-1 0 0,-1-2 1 0 0,1 1-1 0 0,0 0 1 0 0,-1 0-1 0 0,1 0 1 0 0,1 0-1 0 0,18-5-941 0 0,-19 5 889 0 0,24-10-1943 0 0,-9 0-2521 0 0,0-1-1186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31 8287 0 0,'0'0'639'0'0,"12"-11"7574"0"0,7 1-4053 0 0,-14 8-3734 0 0,0 0 0 0 0,1 0 0 0 0,9-1 0 0 0,-14 3-142 0 0,-1 2-269 0 0,-1 0-1 0 0,1 0 1 0 0,0 0-1 0 0,-1 0 1 0 0,0 0-1 0 0,1 0 1 0 0,-3 3-1 0 0,-5 10-39 0 0,-1-1-1 0 0,-1 0 1 0 0,0 0-1 0 0,-20 19 1 0 0,7-7-25 0 0,-35 35 37 0 0,-6 7 15 0 0,36-31 52 0 0,1 0 0 0 0,2 2 0 0 0,-39 81 0 0 0,52-95-16 0 0,6-14-27 0 0,1 1 1 0 0,0-1-1 0 0,0 1 1 0 0,-5 21 0 0 0,10-30-8 0 0,-1 0 1 0 0,1 0 0 0 0,0 0-1 0 0,0 1 1 0 0,0-1 0 0 0,0 0-1 0 0,1 0 1 0 0,-1 0 0 0 0,1 0-1 0 0,-1 0 1 0 0,1 0 0 0 0,0 0-1 0 0,0 0 1 0 0,1-1 0 0 0,-1 1-1 0 0,1 0 1 0 0,-1-1-1 0 0,1 1 1 0 0,0-1 0 0 0,0 1-1 0 0,0-1 1 0 0,0 0 0 0 0,0 0-1 0 0,4 3 1 0 0,-2-2-31 0 0,1 1 0 0 0,0-1 0 0 0,0 0 0 0 0,0-1 0 0 0,1 1 0 0 0,-1-1 0 0 0,0 0 0 0 0,1-1 0 0 0,-1 1 0 0 0,12 0 0 0 0,-12-1-683 0 0,0-1 1 0 0,0 0 0 0 0,0 0-1 0 0,7-2 1 0 0,-1 0-6540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68 9215 0 0,'0'0'707'0'0,"2"-1"-464"0"0,4-5 5530 0 0,-5 5-5472 0 0,-1 1 0 0 0,0-1 1 0 0,0 1-1 0 0,1-1 0 0 0,-1 1 0 0 0,0-1 1 0 0,0 0-1 0 0,0 1 0 0 0,0-1 0 0 0,0 0 1 0 0,0 1-1 0 0,0-1 0 0 0,0 1 0 0 0,0-2 1 0 0,-4 1-274 0 0,1 1 1 0 0,-1 0 0 0 0,0-1-1 0 0,1 1 1 0 0,-1 1 0 0 0,0-1-1 0 0,1 0 1 0 0,-1 1 0 0 0,0 0-1 0 0,1 0 1 0 0,-1 0 0 0 0,1 0-1 0 0,0 1 1 0 0,-1-1 0 0 0,1 1-1 0 0,0 0 1 0 0,-5 3 0 0 0,-7 5 78 0 0,0 1 1 0 0,-14 14-1 0 0,15-12-114 0 0,1 1 0 0 0,-16 19-1 0 0,26-30 7 0 0,0 1 0 0 0,0-1 0 0 0,1 1 0 0 0,0 0 0 0 0,0 0 0 0 0,0 0 0 0 0,0 0 0 0 0,1 0 0 0 0,-1 0 0 0 0,1 0 0 0 0,0 1-1 0 0,0-1 1 0 0,1 0 0 0 0,-1 1 0 0 0,1-1 0 0 0,0 5 0 0 0,1-7 23 0 0,0-1-1 0 0,0 1 1 0 0,0-1-1 0 0,0 1 1 0 0,0-1-1 0 0,0 1 1 0 0,1-1 0 0 0,-1 0-1 0 0,1 0 1 0 0,-1 0-1 0 0,3 2 1 0 0,-3-2 7 0 0,3 1 51 0 0,0 0 1 0 0,0 0-1 0 0,0 0 0 0 0,0 0 0 0 0,1-1 0 0 0,-1 1 0 0 0,0-1 1 0 0,9 1-1 0 0,36 1 542 0 0,-43-3-567 0 0,20 1 232 0 0,1-1 0 0 0,0-2 0 0 0,47-9 0 0 0,-68 9-253 0 0,1 0 1 0 0,-1 0 0 0 0,0-1-1 0 0,0 0 1 0 0,-1 0 0 0 0,1 0-1 0 0,-1-1 1 0 0,6-4 0 0 0,-10 7-28 0 0,0-1 1 0 0,0 1-1 0 0,1-1 1 0 0,-1 1-1 0 0,-1-1 1 0 0,1 1-1 0 0,0-1 1 0 0,0 1 0 0 0,0-1-1 0 0,-1 0 1 0 0,1 1-1 0 0,-1-1 1 0 0,0 0-1 0 0,1-3 1 0 0,-1-25-56 0 0,0 28 33 0 0,-2-9-96 0 0,0-1-1 0 0,-1 1 0 0 0,-1 0 1 0 0,0 0-1 0 0,0 0 0 0 0,-1 0 1 0 0,-7-11-1 0 0,4 7-120 0 0,5 7 101 0 0,-1 1 0 0 0,-1-1 0 0 0,0 1 0 0 0,-10-12 0 0 0,14 18 94 0 0,0-1 1 0 0,-1 1-1 0 0,0-1 1 0 0,1 1 0 0 0,-1-1-1 0 0,0 1 1 0 0,0 0-1 0 0,0 0 1 0 0,0 0-1 0 0,0 0 1 0 0,0 0-1 0 0,0 0 1 0 0,0 1-1 0 0,0-1 1 0 0,0 1-1 0 0,0-1 1 0 0,0 1-1 0 0,-1 0 1 0 0,1 0-1 0 0,0 0 1 0 0,0 0-1 0 0,0 0 1 0 0,-4 1-1 0 0,0 1-101 0 0,0 0 0 0 0,1 1-1 0 0,-1-1 1 0 0,1 1 0 0 0,-1 0-1 0 0,1 0 1 0 0,0 1 0 0 0,1 0-1 0 0,-6 4 1 0 0,8-6-20 0 0,0-1 0 0 0,1 1 0 0 0,-1 0 1 0 0,0 0-1 0 0,1 0 0 0 0,-1 0 0 0 0,1 0 0 0 0,0 1 0 0 0,0-1 0 0 0,0 0 0 0 0,0 0 0 0 0,0 1 1 0 0,0-1-1 0 0,1 1 0 0 0,-1-1 0 0 0,1 0 0 0 0,0 1 0 0 0,-1-1 0 0 0,1 1 0 0 0,0-1 0 0 0,1 1 1 0 0,-1-1-1 0 0,0 1 0 0 0,2 3 0 0 0,3 6-1213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1 630 7367 0 0,'0'0'11446'0'0,"14"-2"-10604"0"0,-9 0-699 0 0,0 0 0 0 0,0 0 0 0 0,0-1 0 0 0,0 1 0 0 0,-1-1-1 0 0,1 0 1 0 0,-1-1 0 0 0,7-6 0 0 0,30-35 737 0 0,-39 43-840 0 0,15-20 611 0 0,0-1 0 0 0,23-46 0 0 0,18-53 285 0 0,-31 63-788 0 0,-22 46-116 0 0,-3 7-30 0 0,1 0-1 0 0,0 0 1 0 0,0 1-1 0 0,1-1 1 0 0,6-8-1 0 0,-10 14-7 0 0,1-1 0 0 0,-1 1 1 0 0,0 0-1 0 0,0 0 0 0 0,0-1 0 0 0,1 1 0 0 0,-1 0 0 0 0,0 0 0 0 0,0 0 0 0 0,0-1 1 0 0,1 1-1 0 0,-1 0 0 0 0,0 0 0 0 0,0 0 0 0 0,1 0 0 0 0,-1 0 0 0 0,0 0 0 0 0,1-1 1 0 0,-1 1-1 0 0,0 0 0 0 0,0 0 0 0 0,1 0 0 0 0,-1 0 0 0 0,0 0 0 0 0,1 0 1 0 0,-1 0-1 0 0,0 0 0 0 0,1 0 0 0 0,-1 0 0 0 0,0 0 0 0 0,0 0 0 0 0,1 1 0 0 0,-1-1 1 0 0,1 0-1 0 0,6 10-73 0 0,2 15 3 0 0,-7 1 19 0 0,0 42 0 0 0,-3-46 45 0 0,2 0 1 0 0,0 0-1 0 0,5 25 1 0 0,0-23 182 0 0,16 44 1 0 0,-17-56-71 0 0,0 0 0 0 0,1-1-1 0 0,0 0 1 0 0,1-1 0 0 0,13 17 0 0 0,-18-25-73 0 0,0 1 0 0 0,0-1 0 0 0,0-1 0 0 0,0 1-1 0 0,1 0 1 0 0,-1 0 0 0 0,1-1 0 0 0,-1 1 0 0 0,1-1 0 0 0,-1 0-1 0 0,1 0 1 0 0,0 0 0 0 0,0 0 0 0 0,0-1 0 0 0,0 1 0 0 0,-1-1 0 0 0,7 1-1 0 0,-7-1 7 0 0,0 0 0 0 0,1-1 0 0 0,-1 1 0 0 0,0-1 0 0 0,1 1 0 0 0,-1-1-1 0 0,0 0 1 0 0,0 0 0 0 0,1 0 0 0 0,-1 0 0 0 0,0 0 0 0 0,0 0 0 0 0,0-1-1 0 0,-1 1 1 0 0,1-1 0 0 0,0 1 0 0 0,0-1 0 0 0,-1 0 0 0 0,1 0 0 0 0,-1 1-1 0 0,0-1 1 0 0,2-3 0 0 0,6-14 70 0 0,-1 1 0 0 0,-1-2 0 0 0,-1 1-1 0 0,-1-1 1 0 0,5-34 0 0 0,-5 25 57 0 0,17-52-1 0 0,-8 42-160 0 0,2 0 0 0 0,1 1 0 0 0,36-56 0 0 0,-43 81-13 0 0,0 0 1 0 0,1 0-1 0 0,1 2 0 0 0,0-1 1 0 0,0 1-1 0 0,1 1 0 0 0,0 0 1 0 0,1 1-1 0 0,0 1 0 0 0,1 0 1 0 0,28-11-1 0 0,-41 18-64 0 0,-18 23-3930 0 0,6-12 2147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8751 0 0,'-15'4'936'0'0,"8"-1"-652"0"0,-8 2 9352 0 0,19 13-7772 0 0,-1-14-1807 0 0,1 0-1 0 0,0-1 1 0 0,0 1 0 0 0,0-1-1 0 0,1 0 1 0 0,-1 0-1 0 0,1 0 1 0 0,0-1 0 0 0,9 4-1 0 0,-8-3-6 0 0,-4-2-44 0 0,12 5 192 0 0,0 1 1 0 0,-1 0-1 0 0,0 1 0 0 0,0 0 1 0 0,18 16-1 0 0,-29-22-124 0 0,0 1 1 0 0,0-1-1 0 0,0 1 0 0 0,0 0 0 0 0,0 0 0 0 0,0-1 1 0 0,-1 1-1 0 0,1 0 0 0 0,-1 0 0 0 0,0 1 0 0 0,0-1 0 0 0,0 0 1 0 0,0 0-1 0 0,0 7 0 0 0,-1-5-19 0 0,0-1 0 0 0,0 1 1 0 0,-1-1-1 0 0,1 1 0 0 0,-1-1 0 0 0,0 1 0 0 0,-1-1 1 0 0,1 1-1 0 0,-4 6 0 0 0,-2 0 3 0 0,1 0 1 0 0,-2 0-1 0 0,1-1 0 0 0,-1 0 1 0 0,-1 0-1 0 0,-17 14 0 0 0,16-15-29 0 0,-1-1-1 0 0,0 0 0 0 0,-17 8 0 0 0,21-12-379 0 0,0-1 0 0 0,0 0 0 0 0,0 0 0 0 0,-1 0 0 0 0,1-1 1 0 0,-1-1-1 0 0,-9 2 0 0 0,15-3 45 0 0,1 0-1 0 0,-1 0 1 0 0,0 0 0 0 0,1 0 0 0 0,-1 0 0 0 0,1 0-1 0 0,-1 0 1 0 0,-2-1 0 0 0,-2-3-1665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12439 0 0,'0'0'1126'0'0,"4"8"-908"0"0,-1-2 367 0 0,1 0 0 0 0,-1 0-1 0 0,0 1 1 0 0,0 0 0 0 0,-1-1 0 0 0,0 1-1 0 0,0 0 1 0 0,0 0 0 0 0,-1 0 0 0 0,0 0-1 0 0,-1 0 1 0 0,1 1 0 0 0,-2-1 0 0 0,1 0-1 0 0,-1 0 1 0 0,0 0 0 0 0,-2 8-1 0 0,-4 11-269 0 0,-1-1-1 0 0,-2 0 0 0 0,-13 26 1 0 0,-44 70-291 0 0,43-79 17 0 0,-9 11 669 0 0,23-36-2647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138 147 3223 0 0,'-6'2'14484'0'0,"14"-12"-13742"0"0,1 2-1 0 0,1-1 1 0 0,-1 1 0 0 0,12-7-1 0 0,46-27 833 0 0,-47 30-1052 0 0,-18 11-473 0 0,47-26 854 0 0,-43 24-777 0 0,0 0 1 0 0,0 1 0 0 0,1 0 0 0 0,-1 0-1 0 0,1 0 1 0 0,7 0 0 0 0,-12 2-117 0 0,-1 0 1 0 0,1 1-1 0 0,0-1 1 0 0,0 0-1 0 0,-1 1 0 0 0,1 0 1 0 0,0-1-1 0 0,-1 1 1 0 0,1 0-1 0 0,-1 0 1 0 0,1 0-1 0 0,-1 0 1 0 0,1 0-1 0 0,-1 0 1 0 0,0 0-1 0 0,1 0 0 0 0,-1 1 1 0 0,0-1-1 0 0,0 0 1 0 0,0 1-1 0 0,0-1 1 0 0,0 1-1 0 0,0 0 1 0 0,0-1-1 0 0,0 4 0 0 0,3 3 41 0 0,-1 1-1 0 0,0 0 1 0 0,3 14-1 0 0,-5-14-41 0 0,0-1 0 0 0,0 1 1 0 0,-1 0-1 0 0,0 0 0 0 0,0 0 0 0 0,-1 0 0 0 0,0 0 0 0 0,-1-1 0 0 0,0 1 1 0 0,0 0-1 0 0,-1-1 0 0 0,0 0 0 0 0,-1 1 0 0 0,1-1 0 0 0,-2-1 0 0 0,1 1 1 0 0,-1 0-1 0 0,0-1 0 0 0,-1 0 0 0 0,-9 9 0 0 0,11-12-9 0 0,0-1 1 0 0,-1 0-1 0 0,0 0 0 0 0,1-1 0 0 0,-1 1 0 0 0,0-1 1 0 0,0 0-1 0 0,-9 2 0 0 0,-46 8-14 0 0,42-10-9 0 0,-89 12-878 0 0,-17 2-699 0 0,123-16 1594 0 0,1 0 0 0 0,-1 0 0 0 0,0 0 0 0 0,1 0 0 0 0,-1 1 0 0 0,0-1 0 0 0,1 0 0 0 0,-1 0 0 0 0,0 0 0 0 0,1 1 0 0 0,-1-1 0 0 0,0 0 0 0 0,1 1 0 0 0,-1-1 0 0 0,1 0-1 0 0,-1 1 1 0 0,0-1 0 0 0,0 1 0 0 0,9 7 513 0 0,5 0-247 0 0,6 7 194 0 0,-9-9-140 0 0,-1 2 0 0 0,13 13 0 0 0,73 92 1089 0 0,10 23-441 0 0,-99-131-886 0 0,-1 1-1 0 0,1-1 1 0 0,0 1-1 0 0,1-2 1 0 0,-1 1-1 0 0,1-1 0 0 0,0 0 1 0 0,0 0-1 0 0,14 5 1 0 0,-17-8-60 0 0,0 0 0 0 0,0 0 0 0 0,0 0 0 0 0,0 0 0 0 0,0-1 0 0 0,0 0 0 0 0,1 0 0 0 0,-1 0 0 0 0,0 0 1 0 0,0 0-1 0 0,0-1 0 0 0,1 0 0 0 0,-1 0 0 0 0,0 0 0 0 0,0 0 0 0 0,0-1 0 0 0,-1 1 0 0 0,1-1 0 0 0,0 0 0 0 0,3-3 0 0 0,-5 3-37 0 0,1 1 1 0 0,-1-1-1 0 0,0 0 0 0 0,0 0 0 0 0,0-1 0 0 0,0 1 0 0 0,-1 0 0 0 0,1-1 0 0 0,-1 1 0 0 0,3-6 0 0 0,-3 7-142 0 0,-1 0 0 0 0,0 0-1 0 0,1 0 1 0 0,-1 0 0 0 0,0-1-1 0 0,0 1 1 0 0,1 0 0 0 0,-1 0 0 0 0,0-1-1 0 0,0 1 1 0 0,-1 0 0 0 0,1 0-1 0 0,0 0 1 0 0,0-1 0 0 0,-1 1-1 0 0,1 0 1 0 0,0 0 0 0 0,-1 0 0 0 0,1 0-1 0 0,-1-1 1 0 0,1 1 0 0 0,-1 0-1 0 0,0 0 1 0 0,0 0 0 0 0,1 0-1 0 0,-1 0 1 0 0,-2-1 0 0 0,-3-3-1748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0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 2303 0 0,'-1'-1'167'0'0,"0"1"92"0"0,1 0 0 0 0,-1 0-1 0 0,1-1 1 0 0,-1 1 0 0 0,0 0 0 0 0,1 0-1 0 0,-1 0 1 0 0,1 0 0 0 0,-1 0-1 0 0,0 0 1 0 0,1 0 0 0 0,-1 0 0 0 0,1 0-1 0 0,-1 0 1 0 0,0 0 0 0 0,1 0 0 0 0,-1 0-1 0 0,1 0 1 0 0,-1 0 0 0 0,0 1 0 0 0,1-1-1 0 0,-1 0 1 0 0,1 0 0 0 0,-1 1 0 0 0,1-1-1 0 0,-1 0 1 0 0,1 1 0 0 0,-1-1-1 0 0,1 1 1 0 0,0-1 0 0 0,-1 0 0 0 0,1 1-1 0 0,-1-1 1 0 0,1 2 0 0 0,-8 14 6158 0 0,7-7-6057 0 0,-1 0-1 0 0,1 0 1 0 0,0 0-1 0 0,1 0 1 0 0,0 1-1 0 0,0-1 1 0 0,1 0-1 0 0,2 11 1 0 0,2-1-172 0 0,0 1 0 0 0,13 32 0 0 0,-6-26-31 0 0,1-1 0 0 0,29 44 0 0 0,42 41 115 0 0,-51-70-16 0 0,-3 1 1 0 0,40 70-1 0 0,-67-105-212 0 0,0 0-1 0 0,-1 0 0 0 0,1 0 1 0 0,-1 1-1 0 0,-1-1 0 0 0,1 1 1 0 0,-1 0-1 0 0,0-1 0 0 0,-1 1 1 0 0,1 0-1 0 0,-2 8 0 0 0,0-7 9 0 0,-1 0-1 0 0,1 0 1 0 0,-1-1-1 0 0,-1 1 0 0 0,0 0 1 0 0,0-1-1 0 0,0 1 0 0 0,-10 13 1 0 0,1-3 63 0 0,-1-1 1 0 0,-1 0-1 0 0,-21 19 0 0 0,-53 42 431 0 0,67-61-400 0 0,13-9-98 0 0,-127 113 568 0 0,115-100-621 0 0,0 1 0 0 0,1 1 1 0 0,1 0-1 0 0,-16 29 0 0 0,33-50-70 0 0,0 0 0 0 0,0 0 0 0 0,0 0 1 0 0,0 0-1 0 0,0 0 0 0 0,0 0 0 0 0,1 0 0 0 0,-1 0 0 0 0,1 0 0 0 0,-1 0 0 0 0,1 1 0 0 0,0-1 1 0 0,0 0-1 0 0,0 0 0 0 0,0 0 0 0 0,0 0 0 0 0,1 4 0 0 0,-1-6-44 0 0,1 0 0 0 0,-1 0 0 0 0,0 0-1 0 0,1 1 1 0 0,-1-1 0 0 0,0 0 0 0 0,1 0 0 0 0,-1 0 0 0 0,1 0-1 0 0,-1 0 1 0 0,0 0 0 0 0,1 0 0 0 0,-1 0 0 0 0,1 0-1 0 0,-1 0 1 0 0,0 0 0 0 0,1 0 0 0 0,-1 0 0 0 0,0 0 0 0 0,1 0-1 0 0,9-2-8429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901 121 5063 0 0,'37'-22'358'0'0,"77"-52"10339"0"0,-95 55-6780 0 0,-22 18-3855 0 0,0 0 0 0 0,-1 0 0 0 0,1 0-1 0 0,-1 0 1 0 0,1 1 0 0 0,-1-1 0 0 0,0 1 0 0 0,1 0-1 0 0,-1 0 1 0 0,1 0 0 0 0,-6 2 0 0 0,-41 10 27 0 0,39-9 36 0 0,-75 19 93 0 0,-105 34-206 0 0,127-30-590 0 0,2 3 0 0 0,1 2 1 0 0,-99 69-1 0 0,158-99 235 0 0,3-12-914 0 0,0-1 1055 0 0,1 1 1 0 0,0 0-1 0 0,1 0 0 0 0,0 1 1 0 0,6-15-1 0 0,32-59 53 0 0,-23 50 1640 0 0,-18 46-1102 0 0,-3 52 671 0 0,-16 92 0 0 0,12-113-859 0 0,-2 0-1 0 0,-2 0 0 0 0,-31 76 1 0 0,31-93-298 0 0,-2-1 1 0 0,-1 0 0 0 0,-1-1-1 0 0,-1 0 1 0 0,-1-2 0 0 0,-1 0-1 0 0,-22 21 1 0 0,-45 32-1867 0 0,74-67 1603 0 0,0 0 0 0 0,0-1-1 0 0,-1-1 1 0 0,0 0-1 0 0,0 0 1 0 0,-16 4 0 0 0,42-9 5558 0 0,66-5-3784 0 0,-39 0-952 0 0,-11 3-146 0 0,-1-2 0 0 0,0-1 0 0 0,0-1 0 0 0,29-10 0 0 0,122-62 1364 0 0,-113 47-1045 0 0,-64 29-465 0 0,-4 3-792 0 0,0 0 519 0 0,0 0-1 0 0,0 0 0 0 0,0 0 1 0 0,0 0-1 0 0,0 0 0 0 0,0 0 1 0 0,-1 0-1 0 0,-2 2 1 0 0,0 2-295 0 0,-15 22-3816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6911 0 0,'0'0'623'0'0,"2"0"-514"0"0,143-9 13534 0 0,-83-1-12494 0 0,167-51 2358 0 0,-81 13-6382 0 0,-146 47 1223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68 12895 0 0,'78'-68'9033'0'0,"-90"73"-8099"0"0,-4 2-807 0 0,1 1 1 0 0,0 0-1 0 0,0 1 1 0 0,-18 16-1 0 0,8-4 87 0 0,-31 33 0 0 0,35-32-236 0 0,2 1 1 0 0,-33 49-1 0 0,46-61 14 0 0,0 0 0 0 0,0 1-1 0 0,1-1 1 0 0,0 1 0 0 0,1 1-1 0 0,0-1 1 0 0,1 0 0 0 0,0 1-1 0 0,0 18 1 0 0,3-25-2 0 0,0 1-1 0 0,0-1 0 0 0,1 0 1 0 0,0 0-1 0 0,0 0 0 0 0,1 0 1 0 0,0 0-1 0 0,4 8 0 0 0,2 3-644 0 0,16 22 0 0 0,-8-13-1873 0 0,-8-12-4726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17015 0 0,'0'0'1543'0'0,"0"2"-1268"0"0,0 17 384 0 0,2 1 1 0 0,0-1 0 0 0,1 0 0 0 0,0-1 0 0 0,2 1 0 0 0,0 0 0 0 0,2-1-1 0 0,0 0 1 0 0,16 30 0 0 0,-14-33-476 0 0,0-1 0 0 0,2 0 0 0 0,-1 0 0 0 0,2-1 0 0 0,-1-1 0 0 0,26 21 0 0 0,20 9-75 0 0,-29-23-114 0 0,31 28 0 0 0,-54-41-275 0 0,0-1 1 0 0,0 1 0 0 0,5 9 0 0 0,-8-12 116 0 0,-1-2-685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 13503 0 0,'0'0'620'0'0,"-1"-1"-16"0"0,-2 1-376 0 0,-1-1 0 0 0,1 1 0 0 0,0 0 0 0 0,0 0 0 0 0,0 0 0 0 0,0 0 0 0 0,0 0 0 0 0,0 1 0 0 0,0-1 0 0 0,0 1 0 0 0,0 0 0 0 0,0 0 0 0 0,0 0 0 0 0,0 1 0 0 0,0-1 0 0 0,0 0 0 0 0,1 1 0 0 0,-1 0 0 0 0,0 0 0 0 0,-2 3 0 0 0,-6 2 342 0 0,-16 12 315 0 0,1 1 1 0 0,1 2 0 0 0,-43 46 0 0 0,27-26-743 0 0,-4 4-289 0 0,1 2 1 0 0,-62 89-1 0 0,104-134-56 0 0,0 0 1 0 0,0 0-1 0 0,0 0 1 0 0,1 1-1 0 0,-1-1 1 0 0,1 0-1 0 0,-1 5 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43 10135 0 0,'8'-5'225'0'0,"-5"3"-103"0"0,0 0 0 0 0,0-1 0 0 0,0 1 0 0 0,0-1 0 0 0,-1 1 0 0 0,10-13 10195 0 0,-13 15-10209 0 0,0-1 1 0 0,1 1-1 0 0,-1-1 1 0 0,0 1 0 0 0,0 0-1 0 0,0 0 1 0 0,0-1-1 0 0,0 1 1 0 0,1 0 0 0 0,-1 0-1 0 0,0 0 1 0 0,0 0-1 0 0,0 0 1 0 0,0 0 0 0 0,0 0-1 0 0,0 0 1 0 0,0 0-1 0 0,-1 1 1 0 0,-16 4 311 0 0,18-5-416 0 0,-10 5 39 0 0,1-1-1 0 0,-1 1 0 0 0,1 1 0 0 0,0 0 0 0 0,0 0 0 0 0,1 1 0 0 0,0 0 0 0 0,-9 9 0 0 0,6-4 10 0 0,0 1 0 0 0,1 0 0 0 0,1 0 0 0 0,-14 26 0 0 0,19-31-75 0 0,1-1-1 0 0,0 1 1 0 0,0 0-1 0 0,1 0 1 0 0,0 0-1 0 0,0 0 1 0 0,1 1-1 0 0,0-1 1 0 0,0 16-1 0 0,1-23 19 0 0,0 1-1 0 0,0 0 1 0 0,0-1-1 0 0,0 1 1 0 0,1 0-1 0 0,-1-1 1 0 0,0 1-1 0 0,1-1 1 0 0,0 1-1 0 0,-1-1 0 0 0,1 1 1 0 0,0-1-1 0 0,-1 1 1 0 0,1-1-1 0 0,0 1 1 0 0,0-1-1 0 0,0 0 1 0 0,1 0-1 0 0,-1 1 1 0 0,0-1-1 0 0,2 1 0 0 0,0 1 3 0 0,-1-2 5 0 0,0 0 1 0 0,0 1-1 0 0,0-1 0 0 0,-1 0 0 0 0,1 0 1 0 0,1 0-1 0 0,-1-1 0 0 0,0 1 0 0 0,0 0 0 0 0,0-1 1 0 0,0 0-1 0 0,0 1 0 0 0,1-1 0 0 0,2 0 1 0 0,34-4 115 0 0,-21 2-65 0 0,23-4 75 0 0,41-12-1 0 0,-74 16-118 0 0,-1 0 15 0 0,1 0-1 0 0,-1-1 0 0 0,0 0 0 0 0,0-1 1 0 0,0 1-1 0 0,0-1 0 0 0,0 0 1 0 0,-1-1-1 0 0,0 0 0 0 0,0 0 0 0 0,0 0 1 0 0,-1-1-1 0 0,0 1 0 0 0,8-12 0 0 0,-11 14-16 0 0,0 0-1 0 0,0-1 1 0 0,0 0-1 0 0,0 1 1 0 0,-1-1-1 0 0,1 0 1 0 0,-1 0-1 0 0,0 0 1 0 0,0 0-1 0 0,-1 0 1 0 0,1 0-1 0 0,-1 0 1 0 0,0 0-1 0 0,0 0 1 0 0,0 0-1 0 0,0 0 1 0 0,-1 0-1 0 0,0 0 1 0 0,1 0-1 0 0,-2 0 1 0 0,1 0-1 0 0,0 1 1 0 0,-1-1-1 0 0,0 0 1 0 0,1 1-1 0 0,-1-1 1 0 0,-1 1-1 0 0,1 0 1 0 0,-5-5-1 0 0,-1-1-136 0 0,0 2-1 0 0,0-1 1 0 0,-1 1-1 0 0,0 1 0 0 0,-1-1 1 0 0,0 2-1 0 0,0-1 1 0 0,0 1-1 0 0,0 1 0 0 0,-1 0 1 0 0,-14-4-1 0 0,14 6-748 0 0,1 0 1 0 0,-1 0-1 0 0,-19 0 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14 1375 0 0,'-4'-8'124'0'0,"-3"3"436"0"0,6 5-70 0 0,-1 0-1 0 0,1 0 0 0 0,-1 1 0 0 0,1-1 0 0 0,-1 1 0 0 0,1-1 0 0 0,0 1 0 0 0,-1-1 0 0 0,1 1 0 0 0,0 0 0 0 0,-1 0 0 0 0,1 0 1 0 0,0 0-1 0 0,0 0 0 0 0,0 0 0 0 0,0 0 0 0 0,0 0 0 0 0,0 0 0 0 0,0 0 0 0 0,-1 3 0 0 0,-1 0 644 0 0,0 1-1 0 0,0-1 1 0 0,1 1-1 0 0,-4 9 1 0 0,2 3-725 0 0,0 1 0 0 0,1-1 0 0 0,1 1 0 0 0,0-1 0 0 0,2 1 0 0 0,1 22 0 0 0,1-14-69 0 0,2 0 1 0 0,1 0-1 0 0,12 40 0 0 0,-11-50-190 0 0,0-1 0 0 0,1 1 0 0 0,1-1 0 0 0,17 25 0 0 0,47 49 806 0 0,-42-53-294 0 0,-26-32-551 0 0,-1 0 0 0 0,0 0-1 0 0,0 1 1 0 0,0-1 0 0 0,0 1 0 0 0,-1 0 0 0 0,0-1-1 0 0,0 1 1 0 0,0 1 0 0 0,-1-1 0 0 0,2 7-1 0 0,-3-8-61 0 0,0 1-1 0 0,0-1 0 0 0,0 0 0 0 0,-1 0 0 0 0,1 0 0 0 0,-1 1 1 0 0,0-1-1 0 0,0 0 0 0 0,-1 0 0 0 0,1-1 0 0 0,-1 1 0 0 0,0 0 1 0 0,0 0-1 0 0,0-1 0 0 0,-3 5 0 0 0,-20 23 116 0 0,-1-1 1 0 0,-54 47-1 0 0,-10 12-529 0 0,43-39-457 0 0,45-48 537 0 0,12-10-2381 0 0,4-4 254 0 0,5-5-5162 0 0</inkml:trace>
  <inkml:trace contextRef="#ctx0" brushRef="#br0" timeOffset="1">686 383 17135 0 0,'0'0'1551'0'0,"2"-1"-1174"0"0,126-26 6558 0 0,68-3-5774 0 0,-173 27-1582 0 0,9-1-288 0 0,-7 5-4679 0 0,-15 0-2294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1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10135 0 0,'0'0'778'0'0,"-13"14"1104"0"0,13-14-1682 0 0,0 0-1 0 0,0 1 0 0 0,-1-1 0 0 0,1 0 1 0 0,0 0-1 0 0,0 1 0 0 0,0-1 1 0 0,0 0-1 0 0,0 1 0 0 0,-1-1 0 0 0,1 0 1 0 0,0 1-1 0 0,0-1 0 0 0,0 0 1 0 0,0 1-1 0 0,0-1 0 0 0,0 0 0 0 0,0 0 1 0 0,0 1-1 0 0,0-1 0 0 0,0 0 0 0 0,0 1 1 0 0,1-1-1 0 0,-1 0 0 0 0,0 1 1 0 0,0-1-1 0 0,0 0 0 0 0,0 1 0 0 0,0-1 1 0 0,1 0-1 0 0,-1 0 0 0 0,0 1 1 0 0,0-1-1 0 0,0 0 0 0 0,1 0 0 0 0,-1 1 1 0 0,0-1-1 0 0,0 0 0 0 0,1 0 1 0 0,1 1 23 0 0,0 0 0 0 0,-1-1 0 0 0,1 1 0 0 0,0-1 0 0 0,0 1 0 0 0,-1-1 0 0 0,1 0 0 0 0,3 0 0 0 0,36-3 602 0 0,32-9 204 0 0,-20 2-1272 0 0,1 3 0 0 0,0 2 0 0 0,58 2 0 0 0,-99 3-1462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10623 0 0,'0'0'5959'0'0,"1"2"-5456"0"0,1 0-395 0 0,0 0 0 0 0,0 0 0 0 0,-1 1 0 0 0,1-1 0 0 0,-1 1 0 0 0,0-1 0 0 0,1 1 0 0 0,-1 0 0 0 0,0 0 1 0 0,-1-1-1 0 0,1 1 0 0 0,0 0 0 0 0,-1 4 0 0 0,1-2 51 0 0,-1 1 0 0 0,0-1 0 0 0,-1 0 1 0 0,1 1-1 0 0,-1-1 0 0 0,0 0 0 0 0,-2 6 0 0 0,-1-1-159 0 0,-1-2 0 0 0,1-1 16 0 0,4-5 200 0 0,0-10-206 0 0,1 0-1 0 0,0 0 0 0 0,1 0 1 0 0,0 1-1 0 0,0-1 0 0 0,1 1 1 0 0,4-11-1 0 0,1 2-33 0 0,0 1 1 0 0,15-20-1 0 0,-12 20 23 0 0,2 0-1 0 0,0 1 1 0 0,1 0 0 0 0,0 1-1 0 0,1 1 1 0 0,17-11 0 0 0,103-55 616 0 0,-14 12 1711 0 0,-121 66-2291 0 0,1 0 1 0 0,-1-1-1 0 0,1 1 0 0 0,-1 0 1 0 0,1-1-1 0 0,-1 1 0 0 0,1 0 0 0 0,0 0 1 0 0,-1 0-1 0 0,1 0 0 0 0,0 0 0 0 0,-1-1 1 0 0,1 1-1 0 0,-1 0 0 0 0,1 0 1 0 0,0 1-1 0 0,-1-1 0 0 0,1 0 0 0 0,0 0 1 0 0,-1 0-1 0 0,2 1 0 0 0,-2-1-32 0 0,1 0 0 0 0,0 0-1 0 0,-1 0 1 0 0,1 1 0 0 0,-1-1 0 0 0,1 0 0 0 0,-1 1-1 0 0,1-1 1 0 0,-1 0 0 0 0,1 1 0 0 0,-1-1-1 0 0,1 0 1 0 0,-1 1 0 0 0,0-1 0 0 0,1 1-1 0 0,-1-1 1 0 0,0 1 0 0 0,1-1 0 0 0,-1 1 0 0 0,0-1-1 0 0,0 1 1 0 0,1 0 0 0 0,-1-1 0 0 0,0 1-1 0 0,0-1 1 0 0,0 1 0 0 0,0 0 0 0 0,0-1-1 0 0,0 2 1 0 0,1-1-2 0 0,0 6-35 0 0,0-1-1 0 0,0 1 0 0 0,0 0 1 0 0,-1-1-1 0 0,0 1 1 0 0,0 0-1 0 0,-1-1 1 0 0,0 1-1 0 0,0-1 1 0 0,0 1-1 0 0,-5 11 0 0 0,-3 4-450 0 0,-23 42-1 0 0,6-13-248 0 0,21-41 651 0 0,2-5 52 0 0,1 0 0 0 0,0 0-1 0 0,-1 1 1 0 0,2-1 0 0 0,-1 1 0 0 0,1-1 0 0 0,-1 1 0 0 0,1-1 0 0 0,1 1 0 0 0,-1 8 0 0 0,1-12 27 0 0,0 0 0 0 0,0 0 0 0 0,1 0 0 0 0,-1 1 0 0 0,0-1 0 0 0,1 0-1 0 0,0 0 1 0 0,-1 0 0 0 0,1 0 0 0 0,0-1 0 0 0,0 1 0 0 0,0 0 0 0 0,0 0 0 0 0,2 2 0 0 0,1 1-2 0 0,0 0 81 0 0,0 0 0 0 0,0 0 0 0 0,0-1 0 0 0,1 1-1 0 0,0-1 1 0 0,0 0 0 0 0,0 0 0 0 0,0-1 0 0 0,1 0 0 0 0,8 4 0 0 0,-1-1 135 0 0,0 0 1 0 0,1-2 0 0 0,22 5 0 0 0,-30-8-177 0 0,1 0 0 0 0,-1 0 0 0 0,1-1 0 0 0,-1 0 0 0 0,1-1 0 0 0,-1 1 0 0 0,1-1 0 0 0,-1-1 0 0 0,11-2 0 0 0,-7 0-819 0 0,0 0-1 0 0,0-1 1 0 0,-1 0 0 0 0,1 0-1 0 0,8-8 1 0 0,-10 8-1190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8751 0 0,'0'0'674'0'0,"-1"2"-121"0"0,-14 66 7305 0 0,2 2-4502 0 0,3-10-2908 0 0,-33 102-1 0 0,34-135-399 0 0,-34 81-152 0 0,37-97 37 0 0,0 0 0 0 0,0 0 0 0 0,-1-1 1 0 0,-1 1-1 0 0,0-2 0 0 0,0 1 0 0 0,-11 8 0 0 0,14-13-427 0 0,-8 6 934 0 0,3-7-7136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21 360 6911 0 0,'0'0'2204'0'0,"4"-16"5132"0"0,9 0-5236 0 0,23-26 0 0 0,49-36-83 0 0,-71 65-1734 0 0,14-10 186 0 0,2 1 0 0 0,60-34-1 0 0,71-19 411 0 0,-152 71-845 0 0,0 0 0 0 0,0 2-1 0 0,0-1 1 0 0,18-2 0 0 0,-25 5-23 0 0,0-1-1 0 0,0 1 1 0 0,0 0 0 0 0,0 0 0 0 0,0 0 0 0 0,0 0 0 0 0,0 1-1 0 0,0-1 1 0 0,-1 1 0 0 0,1-1 0 0 0,0 1 0 0 0,0-1 0 0 0,0 1 0 0 0,0 0-1 0 0,0 0 1 0 0,-1 0 0 0 0,1 0 0 0 0,0 0 0 0 0,-1 0 0 0 0,1 1-1 0 0,-1-1 1 0 0,1 1 0 0 0,-1-1 0 0 0,0 1 0 0 0,0-1 0 0 0,1 1-1 0 0,-1-1 1 0 0,1 5 0 0 0,1 2 21 0 0,0 0-1 0 0,-1 1 1 0 0,0-1 0 0 0,-1 1-1 0 0,0 0 1 0 0,0 0 0 0 0,-1-1-1 0 0,0 1 1 0 0,-1 0-1 0 0,-2 14 1 0 0,-1-5 45 0 0,0 1 0 0 0,-1-1 0 0 0,-14 32 0 0 0,12-36-138 0 0,0-1 0 0 0,-1 0 0 0 0,-1 0 1 0 0,0-1-1 0 0,-1 0 0 0 0,0-1 0 0 0,-1 0 0 0 0,0 0 0 0 0,-1-1 0 0 0,0-1 0 0 0,-18 11 0 0 0,-8 3-251 0 0,-1-3-1 0 0,-67 26 0 0 0,80-36-82 0 0,0-1 1 0 0,0-1-1 0 0,0-2 1 0 0,-1 0-1 0 0,0-2 1 0 0,-44 1-1 0 0,49-4 202 0 0,20 0 97 0 0,16 2-44 0 0,7 2 543 0 0,-1 1 0 0 0,0 1 0 0 0,0 1 0 0 0,-1 1 0 0 0,0 1 0 0 0,0 1 0 0 0,-1 0 0 0 0,0 1 0 0 0,-1 1 0 0 0,28 27 0 0 0,94 110 1085 0 0,-120-127-1425 0 0,-3-1 10 0 0,-4-7-121 0 0,-7-13 5 0 0,-2-1 4 0 0,0 0-43 0 0,-1 1 0 0 0,0-1 0 0 0,1 0 0 0 0,-1 0-1 0 0,1 0 1 0 0,-1-1 0 0 0,1 1 0 0 0,-1-1 0 0 0,1 1 0 0 0,-1-1 0 0 0,1 0 0 0 0,0 0 0 0 0,-1 0 0 0 0,6-1 0 0 0,-5 1-1120 0 0,1-1 0 0 0,-1 0 0 0 0,0-1 0 0 0,1 1 0 0 0,-1-1 0 0 0,5-2 0 0 0,4-4-6476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11055 0 0,'2'0'3270'0'0,"16"2"677"0"0,33-1 1 0 0,18-9-263 0 0,69-23-2433 0 0,-56 11-50 0 0,-41 10-960 0 0,419-75 1196 0 0,-442 83-1402 0 0,2 1 0 0 0,-1 0-1 0 0,0 2 1 0 0,34 4 0 0 0,-46-4-344 0 0,0 1-1 0 0,0 0 1 0 0,0 0 0 0 0,-1 0 0 0 0,1 1 0 0 0,-1 0 0 0 0,1 0-1 0 0,-1 1 1 0 0,0 0 0 0 0,0 0 0 0 0,-1 0 0 0 0,1 0 0 0 0,-1 1 0 0 0,0 0-1 0 0,0 0 1 0 0,4 7 0 0 0,-2-1-1776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0 695 2759 0 0,'0'0'13139'0'0,"1"2"-12178"0"0,0 9 2881 0 0,1-12-3488 0 0,3-2-201 0 0,0 0-1 0 0,0-1 1 0 0,0 0-1 0 0,-1 0 1 0 0,1 0-1 0 0,-1 0 1 0 0,0-1-1 0 0,0 0 1 0 0,4-7-1 0 0,29-53 757 0 0,-29 49-728 0 0,29-54 887 0 0,53-75 1 0 0,-82 134-1067 0 0,-5 5-5 0 0,1 1 1 0 0,0 0-1 0 0,0 0 1 0 0,7-6-1 0 0,-10 10-55 0 0,-1 1-37 0 0,1 0 85 0 0,0 0 0 0 0,0 1 0 0 0,0-1 1 0 0,0 0-1 0 0,-1 1 0 0 0,1-1 0 0 0,0 1 0 0 0,-1-1 1 0 0,1 1-1 0 0,0-1 0 0 0,-1 1 0 0 0,1-1 0 0 0,0 1 1 0 0,-1 0-1 0 0,1-1 0 0 0,-1 1 0 0 0,1 0 1 0 0,-1-1-1 0 0,0 1 0 0 0,1 0 0 0 0,-1 0 0 0 0,0 0 1 0 0,1-1-1 0 0,-1 3 0 0 0,6 22-112 0 0,-5-22 109 0 0,5 31-11 0 0,14 46 0 0 0,-14-64 21 0 0,0-1 1 0 0,0 0-1 0 0,2 0 0 0 0,0-1 1 0 0,11 16-1 0 0,66 75 310 0 0,-82-101-220 0 0,-1-1 0 0 0,1 1 0 0 0,0-1 0 0 0,1 0-1 0 0,-1 0 1 0 0,1-1 0 0 0,-1 1 0 0 0,1-1 0 0 0,7 4 0 0 0,-9-6-20 0 0,1 0 0 0 0,0 1 0 0 0,0-2 0 0 0,0 1-1 0 0,0 0 1 0 0,-1 0 0 0 0,1-1 0 0 0,0 0 0 0 0,0 0 0 0 0,-1 1 0 0 0,1-2-1 0 0,0 1 1 0 0,4-2 0 0 0,-1-1 31 0 0,0 0 1 0 0,0 0-1 0 0,0-1 0 0 0,-1 0 1 0 0,0 0-1 0 0,1 0 0 0 0,-2 0 1 0 0,1-1-1 0 0,-1 0 0 0 0,6-9 0 0 0,3-7 306 0 0,15-38-1 0 0,57-181 1101 0 0,-50 133-1239 0 0,-9 20-284 0 0,-17 53-317 0 0,21-55-1 0 0,-29 87 148 0 0,1 5-947 0 0,10 6-296 0 0,-2 2-1 0 0,12 10 1 0 0,-11-9-7543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58 3679 0 0,'-2'1'3023'0'0,"0"-1"-2368"0"0,0 0 0 0 0,0 1 0 0 0,0-1-1 0 0,0 1 1 0 0,0 0 0 0 0,0-1 0 0 0,0 1 0 0 0,0 0 0 0 0,0 0 0 0 0,1 0-1 0 0,-1 1 1 0 0,0-1 0 0 0,1 0 0 0 0,-4 4 0 0 0,3-2-283 0 0,0 0 1 0 0,0 0 0 0 0,0 1-1 0 0,0-1 1 0 0,0 1 0 0 0,0-1-1 0 0,-1 6 1 0 0,0 6-252 0 0,0 0 0 0 0,0 0 1 0 0,1 19-1 0 0,1-30 134 0 0,-2 70-139 0 0,2 1 1 0 0,4-1-1 0 0,24 144 0 0 0,-13-149 1046 0 0,-14-81-872 0 0,2 0 1 0 0,-1 0 0 0 0,2 0 0 0 0,-1 0 0 0 0,1 0 0 0 0,1 0 0 0 0,0 1 0 0 0,9-16 0 0 0,7-9 0 0 0,27-38 1 0 0,-30 48-152 0 0,97-134 511 0 0,-48 71-109 0 0,-40 54-166 0 0,30-33 0 0 0,-45 57-288 0 0,1-1 0 0 0,0 2 0 0 0,1-1 0 0 0,0 2 0 0 0,0-1 0 0 0,16-6 0 0 0,-29 16-88 0 0,3-2-94 0 0,0 0 0 0 0,1 1 0 0 0,-1 0 0 0 0,1-1 1 0 0,-1 1-1 0 0,5 0 0 0 0,0 12-958 0 0,-3 1-482 0 0,-2 2-383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2759 0 0,'-2'2'126'0'0,"-23"12"240"0"0,1 1 1 0 0,-28 24-1 0 0,21-12 4604 0 0,-29 33-1 0 0,-5 1 77 0 0,39-38-4124 0 0,-40 46-1 0 0,60-61-857 0 0,0 0-1 0 0,0 1 1 0 0,1 0-1 0 0,0 0 1 0 0,0 0-1 0 0,1 0 1 0 0,0 1 0 0 0,1-1-1 0 0,0 1 1 0 0,-2 14-1 0 0,4-21-75 0 0,1 1 1 0 0,0-1-1 0 0,0 0 0 0 0,0 1 0 0 0,0-1 0 0 0,0 0 0 0 0,1 1 1 0 0,-1-1-1 0 0,1 0 0 0 0,0 1 0 0 0,0-1 0 0 0,0 0 1 0 0,1 0-1 0 0,-1 0 0 0 0,1 0 0 0 0,0 0 0 0 0,-1 0 0 0 0,1 0 1 0 0,1-1-1 0 0,-1 1 0 0 0,0-1 0 0 0,1 1 0 0 0,-1-1 1 0 0,1 0-1 0 0,-1 0 0 0 0,6 3 0 0 0,5 2-368 0 0,1-1 1 0 0,-1 0-1 0 0,1-1 0 0 0,27 6 0 0 0,-20-6-532 0 0,0 2-5710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9671 0 0,'-1'2'748'0'0,"-2"3"-140"0"0,0 1-1 0 0,1 0 1 0 0,-1-1-1 0 0,1 1 1 0 0,0 0-1 0 0,1 0 1 0 0,0 1-1 0 0,0-1 1 0 0,0 0-1 0 0,0 9 0 0 0,2-2 590 0 0,0 0 0 0 0,1 0 0 0 0,5 15 0 0 0,-7-24-1216 0 0,3 6 203 0 0,1-1 0 0 0,-1 1 0 0 0,1-1 0 0 0,1 1 0 0 0,0-1 0 0 0,0 0 0 0 0,0-1 0 0 0,1 0 0 0 0,1 0 0 0 0,0 0 0 0 0,0 0 0 0 0,0-1 0 0 0,1 0 0 0 0,0-1 0 0 0,10 7 0 0 0,14 7-27 0 0,1-2-1 0 0,64 26 0 0 0,-23-12 8 0 0,-62-27-164 0 0,-7-3 8 0 0,0-1 0 0 0,-1 1-1 0 0,1 1 1 0 0,-1-1-1 0 0,0 0 1 0 0,6 5-1 0 0,-6-5-7 0 0,9 12-133 0 0,-12-12-207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410 184 4143 0 0,'0'0'631'0'0,"7"7"3340"0"0,-6-5-3370 0 0,0 1 0 0 0,1 0 1 0 0,-1 0-1 0 0,0 0 0 0 0,-1 0 1 0 0,1 0-1 0 0,0 0 0 0 0,-1 0 1 0 0,0 7 2879 0 0,1-11-3420 0 0,0 1 0 0 0,0 0 0 0 0,0-1 0 0 0,0 1 0 0 0,0-1 0 0 0,0 1 0 0 0,0-1 0 0 0,0 1 0 0 0,0-1 0 0 0,0 0 0 0 0,-1 1 0 0 0,1-1 0 0 0,0 0 0 0 0,-1 0 0 0 0,1 0 0 0 0,0 1 0 0 0,-1-1 0 0 0,1 0 1 0 0,0-1-1 0 0,9-19 319 0 0,-6 10-308 0 0,-1-1 0 0 0,1 1 1 0 0,-2-1-1 0 0,1 0 0 0 0,-1-13 0 0 0,-1 18-130 0 0,-1 1 1 0 0,0-1-1 0 0,0 0 0 0 0,-1 1 1 0 0,0-1-1 0 0,0 0 0 0 0,-1 1 1 0 0,1-1-1 0 0,-1 1 1 0 0,-5-11-1 0 0,6 16 43 0 0,0-1 0 0 0,0 0 0 0 0,0 1 0 0 0,0-1 0 0 0,-1 1 0 0 0,1-1 0 0 0,0 1 0 0 0,-1-1 0 0 0,1 1 0 0 0,-1 0 0 0 0,1 0 0 0 0,-1 0 0 0 0,0 0 1 0 0,1 0-1 0 0,-1 0 0 0 0,0 0 0 0 0,0 0 0 0 0,-3 0 0 0 0,2 0-29 0 0,0 1 0 0 0,0 0 0 0 0,0 0 0 0 0,0 0 0 0 0,0 0 0 0 0,0 1 0 0 0,1-1 0 0 0,-1 1 0 0 0,0 0 0 0 0,0 0 0 0 0,-3 1 0 0 0,-6 4-108 0 0,0 1-1 0 0,1 0 1 0 0,0 0-1 0 0,-13 13 1 0 0,23-19 151 0 0,-79 71 61 0 0,-98 115 0 0 0,167-175 74 0 0,0 1 0 0 0,1 1 0 0 0,-15 26 0 0 0,25-40-125 0 0,0 0 1 0 0,0 0-1 0 0,0 1 0 0 0,-1-1 1 0 0,1 0-1 0 0,0 1 0 0 0,0-1 0 0 0,0 0 1 0 0,0 1-1 0 0,0-1 0 0 0,0 0 0 0 0,0 1 1 0 0,1-1-1 0 0,-1 0 0 0 0,0 1 1 0 0,0-1-1 0 0,0 0 0 0 0,0 1 0 0 0,0-1 1 0 0,0 0-1 0 0,1 1 0 0 0,-1-1 0 0 0,0 0 1 0 0,0 0-1 0 0,0 1 0 0 0,1-1 1 0 0,-1 0-1 0 0,0 0 0 0 0,0 0 0 0 0,1 1 1 0 0,-1-1-1 0 0,0 0 0 0 0,1 0 0 0 0,-1 0 1 0 0,0 0-1 0 0,0 1 0 0 0,1-1 1 0 0,-1 0-1 0 0,1 0 0 0 0,12 3 279 0 0,-1-3-179 0 0,1-1 1 0 0,-1 0-1 0 0,0 0 0 0 0,1-2 1 0 0,-1 1-1 0 0,0-2 1 0 0,-1 1-1 0 0,17-9 1 0 0,1-1 174 0 0,-1-2 0 0 0,29-20 0 0 0,-53 32-276 0 0,1-1-1 0 0,-1 1 1 0 0,0-1-1 0 0,0 1 1 0 0,0-1-1 0 0,-1 0 0 0 0,0-1 1 0 0,0 1-1 0 0,4-8 1 0 0,-2 4 44 0 0,-4 6-53 0 0,-1-18 75 0 0,2 17-825 0 0,-1 10 636 0 0,0 13 128 0 0,-6-2 121 0 0,-1 1 0 0 0,-14 30 1 0 0,-3 7-245 0 0,22-54-187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0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23 9215 0 0,'60'-22'13875'0'0,"-71"31"-13343"0"0,-48 40-5 0 0,-29 25-426 0 0,80-65-97 0 0,0 1 1 0 0,0 0-1 0 0,1 0 1 0 0,0 0-1 0 0,1 1 0 0 0,0 0 1 0 0,1 1-1 0 0,0-1 1 0 0,1 1-1 0 0,0 0 1 0 0,-3 16-1 0 0,7-26 1 0 0,-1 1 0 0 0,1-1 0 0 0,0 0 0 0 0,0 1 0 0 0,0-1 0 0 0,0 1 0 0 0,0-1 0 0 0,1 1 0 0 0,-1-1 0 0 0,1 0 0 0 0,-1 1 0 0 0,1-1 0 0 0,0 0 0 0 0,0 1-1 0 0,0-1 1 0 0,0 0 0 0 0,1 0 0 0 0,-1 0 0 0 0,0 0 0 0 0,1 0 0 0 0,0 0 0 0 0,-1 0 0 0 0,1-1 0 0 0,0 1 0 0 0,0-1 0 0 0,0 1 0 0 0,0-1 0 0 0,0 0 0 0 0,0 1 0 0 0,4 0 0 0 0,-1 0 13 0 0,1 0 0 0 0,0 0 0 0 0,0-1 0 0 0,0 0 0 0 0,0 0 0 0 0,1 0 0 0 0,-1-1 0 0 0,0 0 0 0 0,0 0 0 0 0,0-1-1 0 0,7-1 1 0 0,40-10 425 0 0,98-39-1 0 0,-145 49-416 0 0,11-5 37 0 0,0 0-1 0 0,-1-1 1 0 0,0-1-1 0 0,0-1 0 0 0,-1 0 1 0 0,13-12-1 0 0,-23 17-33 0 0,-1 0-1 0 0,0 0 0 0 0,0 0 0 0 0,0-1 0 0 0,-1 0 0 0 0,0 1 0 0 0,0-1 0 0 0,-1 0 0 0 0,1-1 0 0 0,-1 1 1 0 0,-1 0-1 0 0,1-1 0 0 0,-1 1 0 0 0,0-1 0 0 0,0 1 0 0 0,-1-1 0 0 0,0 1 0 0 0,0-1 0 0 0,-1 0 0 0 0,0 1 1 0 0,0-1-1 0 0,0 1 0 0 0,-1-1 0 0 0,0 1 0 0 0,-5-12 0 0 0,5 15-29 0 0,0 0-1 0 0,0 1 1 0 0,-1-1 0 0 0,1 0-1 0 0,-1 1 1 0 0,1 0-1 0 0,-1-1 1 0 0,0 1 0 0 0,0 0-1 0 0,0 1 1 0 0,0-1-1 0 0,0 0 1 0 0,0 1 0 0 0,-1 0-1 0 0,1 0 1 0 0,0 0-1 0 0,-1 0 1 0 0,-6-1 0 0 0,0 1-109 0 0,0 0 1 0 0,0 1 0 0 0,0 0-1 0 0,-1 0 1 0 0,-11 3-1 0 0,17-2-87 0 0,0 0-1 0 0,0 1 1 0 0,0-1-1 0 0,-7 4 0 0 0,2 0-2770 0 0,0 0-3667 0 0,1 0-59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13823 0 0,'-3'1'200'0'0,"-1"1"-1"0"0,1-1 1 0 0,0 1-1 0 0,-1 0 1 0 0,1 0-1 0 0,0 1 0 0 0,0-1 1 0 0,-5 6-1 0 0,-20 26 1716 0 0,15-16-86 0 0,-183 195 1715 0 0,148-164-3267 0 0,-59 68-9282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19551 0 0,'-3'-14'3232'0'0,"4"16"-2872"0"0,33 48 407 0 0,-23-32-601 0 0,1 0 1 0 0,1-1-1 0 0,20 21 0 0 0,-4-12-58 0 0,38 25 0 0 0,-41-33-26 0 0,-1 1 0 0 0,-1 1-1 0 0,34 37 1 0 0,-52-50-32 0 0,-1 1-1 0 0,1-1 1 0 0,-1 1-1 0 0,-1 0 1 0 0,1 0-1 0 0,-1 0 0 0 0,-1 1 1 0 0,0-1-1 0 0,0 1 1 0 0,0 0-1 0 0,-1 0 1 0 0,-1 0-1 0 0,0 0 1 0 0,0 0-1 0 0,0 0 1 0 0,-2 16-1 0 0,-1-8-36 0 0,-1-1-1 0 0,0 0 1 0 0,-1 0-1 0 0,-1 0 1 0 0,0 0-1 0 0,-1-1 1 0 0,-1 0-1 0 0,0 0 1 0 0,-2 0-1 0 0,1-1 1 0 0,-2 0-1 0 0,1-1 1 0 0,-2 0-1 0 0,0-1 1 0 0,-22 19-1 0 0,11-11-710 0 0,-2-1 0 0 0,-1-1 0 0 0,-35 19 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73 18887 0 0,'0'0'3112'0'0,"3"1"-2720"0"0,2 0-166 0 0,1 0 0 0 0,0-1 0 0 0,0 1 0 0 0,-1-1 0 0 0,1 0 0 0 0,0 0 1 0 0,11-3-1 0 0,43-12 846 0 0,-31 7-730 0 0,28-9 85 0 0,-33 9-414 0 0,1 1 0 0 0,0 1-1 0 0,-1 1 1 0 0,42-2-1 0 0,-64 7-233 0 0,6-1 453 0 0,-3 4-2948 0 0,1 7 1252 0 0</inkml:trace>
  <inkml:trace contextRef="#ctx0" brushRef="#br0" timeOffset="1">1 327 19319 0 0,'0'0'1751'0'0,"2"-1"-1440"0"0,99-34 2668 0 0,145-43-17 0 0,-242 77-2980 0 0,38-10 831 0 0,81-10-1 0 0,-110 20-1108 0 0,0 0-1 0 0,0 1 0 0 0,0 1 0 0 0,1 0 0 0 0,-1 1 1 0 0,0 0-1 0 0,0 1 0 0 0,-1 0 0 0 0,1 1 0 0 0,19 9 0 0 0,-17-4-8992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39 270 5063 0 0,'0'0'390'0'0,"-2"1"92"0"0,0 1 611 0 0,0 0 0 0 0,-1 0 0 0 0,1 0 0 0 0,0 0 0 0 0,0 0-1 0 0,-2 4 1 0 0,-7 18 2414 0 0,8-14-3101 0 0,1 0-1 0 0,1 0 0 0 0,0 0 1 0 0,0 19-1 0 0,1-17-315 0 0,0-10 986 0 0,1-4-938 0 0,13-26-143 0 0,2 0 0 0 0,1 1-1 0 0,2 1 1 0 0,38-44 0 0 0,-37 49-109 0 0,78-78-305 0 0,-82 85 491 0 0,0 1-1 0 0,1 0 1 0 0,1 2 0 0 0,29-16 0 0 0,-40 24 41 0 0,-1 0 0 0 0,0 1 0 0 0,1 0 0 0 0,0 0 0 0 0,-1 0-1 0 0,1 1 1 0 0,7 0 0 0 0,-12 1-79 0 0,0-1-1 0 0,-1 1 1 0 0,1 0-1 0 0,0 1 1 0 0,0-1-1 0 0,0 0 1 0 0,-1 0-1 0 0,1 1 1 0 0,0-1-1 0 0,0 1 1 0 0,-1 0 0 0 0,1-1-1 0 0,0 1 1 0 0,-1 0-1 0 0,1 0 1 0 0,-1 0-1 0 0,1 0 1 0 0,-1 0-1 0 0,1 0 1 0 0,-1 1-1 0 0,0-1 1 0 0,0 0-1 0 0,0 1 1 0 0,1-1-1 0 0,-1 1 1 0 0,0-1-1 0 0,-1 1 1 0 0,1-1 0 0 0,0 1-1 0 0,0 0 1 0 0,0 1-1 0 0,0 5-14 0 0,0-1-1 0 0,0 0 1 0 0,0 0 0 0 0,-1 0-1 0 0,0 1 1 0 0,-1-1 0 0 0,0 0-1 0 0,-3 14 1 0 0,-20 57-566 0 0,16-55-244 0 0,4-12 449 0 0,0-1 1 0 0,-7 11-1 0 0,-7 18-415 0 0,15-30 811 0 0,0 0 0 0 0,1 0 0 0 0,1 0 0 0 0,-1 1 0 0 0,1-1 0 0 0,1 0-1 0 0,0 1 1 0 0,0-1 0 0 0,1 0 0 0 0,0 1 0 0 0,3 10 0 0 0,-2-15-21 0 0,-1 0 0 0 0,1 0 0 0 0,0 0 0 0 0,0 0 0 0 0,1 0 0 0 0,-1 0 0 0 0,1-1 0 0 0,0 0 0 0 0,1 1 0 0 0,-1-1 0 0 0,1 0 0 0 0,-1-1 0 0 0,1 1 0 0 0,0-1 0 0 0,1 1 0 0 0,-1-1 0 0 0,1-1 0 0 0,-1 1 0 0 0,1 0 0 0 0,0-1 0 0 0,5 2 1 0 0,1-1 50 0 0,0-1 0 0 0,0 1 0 0 0,1-2 0 0 0,-1 0 0 0 0,0 0 0 0 0,1-1 0 0 0,17-2 0 0 0,-8-1-145 0 0,-1 0-1 0 0,1-1 1 0 0,24-10-1 0 0,-27 7-654 0 0,0-2-40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10 6911 0 0,'2'0'528'0'0,"19"-10"10400"0"0,-21 10-10773 0 0,-5 12 1810 0 0,-13 13-2229 0 0,-97 81 1661 0 0,72-68-1208 0 0,-54 59 1 0 0,65-57-184 0 0,-51 79-1 0 0,67-92-35 0 0,2-1 1 0 0,2 2-1 0 0,0-1 0 0 0,-12 46 1 0 0,22-64 17 0 0,0 1 1 0 0,0-1-1 0 0,1 0 0 0 0,0 1 1 0 0,0 0-1 0 0,1-1 1 0 0,1 1-1 0 0,0-1 0 0 0,0 1 1 0 0,1-1-1 0 0,0 1 1 0 0,0-1-1 0 0,1 0 0 0 0,0 0 1 0 0,1 0-1 0 0,0-1 0 0 0,1 1 1 0 0,-1-1-1 0 0,2 0 1 0 0,-1 0-1 0 0,1 0 0 0 0,0-1 1 0 0,10 9-1 0 0,-1-2 131 0 0,0 0 0 0 0,1-2 0 0 0,1 0 0 0 0,0-1 0 0 0,1 0 0 0 0,0-1 0 0 0,0-2 0 0 0,1 0 0 0 0,0 0-1 0 0,0-2 1 0 0,1 0 0 0 0,0-2 0 0 0,0 0 0 0 0,31 2 0 0 0,-47-6-89 0 0,0 0 0 0 0,0 0 1 0 0,0 0-1 0 0,0 0 0 0 0,0-1 0 0 0,-1 1 0 0 0,6-2 0 0 0,-7 1-76 0 0,0 0 0 0 0,0 0-1 0 0,0-1 1 0 0,0 1 0 0 0,-1 0-1 0 0,1 0 1 0 0,0-1 0 0 0,-1 1 0 0 0,1-1-1 0 0,-1 0 1 0 0,0 1 0 0 0,0-1-1 0 0,1 0 1 0 0,0-2 0 0 0,5-11-1315 0 0,0-3-417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39 4607 0 0,'0'-2'354'0'0,"15"-34"18180"0"0,-24 51-18205 0 0,-5 16-134 0 0,-10 32-1 0 0,-5 11 144 0 0,8-27-136 0 0,0 1-109 0 0,-1-1 0 0 0,-30 44 0 0 0,29-59-438 0 0,22-30 92 0 0,18-25-6634 0 0,-5 6 5123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2 345 1839 0 0,'0'-2'134'0'0,"-1"-6"5508"0"0,7-12 1105 0 0,6 2-3409 0 0,22-13-1744 0 0,-13 13-273 0 0,6-7-427 0 0,2 2 1 0 0,0 1-1 0 0,47-25 0 0 0,101-43 813 0 0,-168 86-1641 0 0,58-24 500 0 0,-61 26-502 0 0,0 0 1 0 0,1 1-1 0 0,-1-1 0 0 0,1 1 1 0 0,0 1-1 0 0,-1-1 0 0 0,1 1 0 0 0,10 1 1 0 0,-15-1-52 0 0,0 1 0 0 0,0-1 0 0 0,0 0 0 0 0,0 1 1 0 0,0 0-1 0 0,-1-1 0 0 0,1 1 0 0 0,0 0 0 0 0,0 0 1 0 0,0 0-1 0 0,-1 0 0 0 0,1 0 0 0 0,-1 0 0 0 0,1 1 0 0 0,-1-1 1 0 0,1 0-1 0 0,-1 1 0 0 0,0 0 0 0 0,2 1 0 0 0,-2 0-5 0 0,0-1 0 0 0,0 0 0 0 0,0 1-1 0 0,-1-1 1 0 0,1 1 0 0 0,-1 0 0 0 0,1-1-1 0 0,-1 1 1 0 0,0-1 0 0 0,0 1 0 0 0,0 0-1 0 0,-1 4 1 0 0,-1 5-2 0 0,-2-1 0 0 0,1 1 1 0 0,-1-1-1 0 0,-1 0 0 0 0,-6 11 0 0 0,0 0-71 0 0,-2-1 1 0 0,0 0-1 0 0,-1-1 0 0 0,-2 0 1 0 0,0-1-1 0 0,-1-1 0 0 0,0-1 1 0 0,-1 0-1 0 0,-23 15 0 0 0,15-15-422 0 0,0-1 0 0 0,-1-1 0 0 0,0-1 0 0 0,-1-2 0 0 0,-1 0 0 0 0,-56 14 0 0 0,46-18-192 0 0,17-3-114 0 0,0 0 0 0 0,-29 12 0 0 0,50-17 598 0 0,1 2-117 0 0,1 0 343 0 0,-1 0 1 0 0,1 0-1 0 0,0 1 1 0 0,0-1-1 0 0,0 0 1 0 0,0-1-1 0 0,0 1 0 0 0,1 0 1 0 0,-1 0-1 0 0,0 0 1 0 0,1-1-1 0 0,0 1 1 0 0,2 2-1 0 0,31 21 844 0 0,-16-12-366 0 0,8 7 167 0 0,88 71 1405 0 0,-87-68-1681 0 0,4 5 123 0 0,40 25 1 0 0,-62-46-412 0 0,1-1 0 0 0,-1 0 1 0 0,1-1-1 0 0,0 0 0 0 0,0-1 0 0 0,0 0 1 0 0,1-1-1 0 0,20 3 0 0 0,-13-5 369 0 0,-18-1-664 0 0,-1 0 1 0 0,1 0-1 0 0,0 0 1 0 0,0 0 0 0 0,0 0-1 0 0,-1 0 1 0 0,1 0-1 0 0,0 0 1 0 0,0 0 0 0 0,-1 0-1 0 0,1-1 1 0 0,0 1-1 0 0,0 0 1 0 0,-1-1 0 0 0,1 1-1 0 0,0 0 1 0 0,0-1-1 0 0,-1 1 1 0 0,2-1-1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45 6911 0 0,'-2'0'528'0'0,"-45"10"-198"0"0,47-10-82 0 0,-1 0 0 0 0,1 0 0 0 0,0 0 1 0 0,-1 0-1 0 0,1 0 0 0 0,-1 0 0 0 0,1 0 1 0 0,0 0-1 0 0,-1 0 0 0 0,1 0 0 0 0,0 0 0 0 0,-1 1 1 0 0,1-1-1 0 0,-1 0 0 0 0,1 0 0 0 0,0 0 1 0 0,-2 2 992 0 0,2-2-993 0 0,0 0 0 0 0,0 1 0 0 0,-1-1 1 0 0,1 0-1 0 0,0 1 0 0 0,0-1 0 0 0,0 0 0 0 0,0 1 1 0 0,-1-1-1 0 0,1 0 0 0 0,0 1 0 0 0,0 0-34 0 0,1 0-1 0 0,-1 0 0 0 0,0 0 0 0 0,1 0 0 0 0,-1 0 1 0 0,0 0-1 0 0,1 0 0 0 0,-1 0 0 0 0,1 0 0 0 0,-1-1 1 0 0,1 1-1 0 0,1 1 0 0 0,2 2 115 0 0,0 1 0 0 0,1-2 0 0 0,-1 1 0 0 0,6 3 1 0 0,-2-3-58 0 0,0 0 1 0 0,0-1 0 0 0,0 0 0 0 0,1 0 0 0 0,-1-1 0 0 0,1 0 0 0 0,0-1 0 0 0,-1 1 0 0 0,16-1 0 0 0,4-1 151 0 0,47-7 0 0 0,312-78 172 0 0,-334 72-601 0 0,-42 10-6 0 0,41-9 39 0 0,-46 11-51 0 0,0 0 1 0 0,0 1-1 0 0,0-1 1 0 0,1 1 0 0 0,-1 1-1 0 0,9 1 1 0 0,-14-2-142 0 0,1 1 1 0 0,-1-1-1 0 0,1 1 1 0 0,-1-1-1 0 0,1 1 1 0 0,-1 0-1 0 0,0 0 1 0 0,1 0-1 0 0,-1 0 1 0 0,2 1-1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6 445 7831 0 0,'0'0'8288'0'0,"-5"-9"-5914"0"0,5 6-2200 0 0,0 0 0 0 0,-1 0 0 0 0,1 0 0 0 0,0 0 0 0 0,0 0 0 0 0,1 0 0 0 0,-1 0 0 0 0,1 0 0 0 0,-1 0 0 0 0,1 0 0 0 0,0 0 0 0 0,0 0 0 0 0,0 1 0 0 0,2-4 0 0 0,5-9 230 0 0,14-19 0 0 0,-9 15-84 0 0,33-49 893 0 0,68-75-1 0 0,-92 117-1120 0 0,5 1 670 0 0,-25 24-657 0 0,-1 0-1 0 0,-1 1-102 0 0,0 0-1 0 0,0-1 1 0 0,0 1 0 0 0,0 0-1 0 0,1 0 1 0 0,-1 0-1 0 0,0 0 1 0 0,0 0 0 0 0,0 0-1 0 0,1 0 1 0 0,-1 0-1 0 0,0-1 1 0 0,0 1 0 0 0,0 0-1 0 0,1 0 1 0 0,-1 0 0 0 0,0 0-1 0 0,0 0 1 0 0,0 0-1 0 0,1 0 1 0 0,-1 0 0 0 0,0 0-1 0 0,0 0 1 0 0,0 0-1 0 0,1 0 1 0 0,-1 1 0 0 0,0-1-1 0 0,0 0 1 0 0,0 0 0 0 0,1 0-1 0 0,-1 0 1 0 0,0 0-1 0 0,0 0 1 0 0,0 0 0 0 0,1 0-1 0 0,-1 1 1 0 0,0-1-1 0 0,0 0 1 0 0,0 0 0 0 0,0 0-1 0 0,0 0 1 0 0,0 1-1 0 0,1-1 1 0 0,-1 0 0 0 0,0 0-1 0 0,0 1 1 0 0,2 6 26 0 0,-2-7-28 0 0,3 13-9 0 0,0 0 0 0 0,-2 1-1 0 0,1 16 1 0 0,-1-13-4 0 0,4 24-1 0 0,-3-29 10 0 0,1-1 0 0 0,0 1-1 0 0,1 0 1 0 0,0-1 0 0 0,1 0 0 0 0,0 0-1 0 0,1 0 1 0 0,0-1 0 0 0,0 0-1 0 0,1 0 1 0 0,1 0 0 0 0,0-1 0 0 0,0 0-1 0 0,10 8 1 0 0,36 21 4 0 0,25 21 0 0 0,-69-51 0 0 0,-2-1 12 0 0,-7-6 209 0 0,13-2 302 0 0,-10-2-444 0 0,0 0 0 0 0,0-1-1 0 0,-1 1 1 0 0,0-1 0 0 0,1 0 0 0 0,-1 0 0 0 0,-1 0-1 0 0,1-1 1 0 0,-1 1 0 0 0,1-1 0 0 0,-1 1 0 0 0,0-1-1 0 0,-1 0 1 0 0,2-5 0 0 0,3-14 344 0 0,4-39-1 0 0,-9 53-341 0 0,2-12-14 0 0,1 0 0 0 0,1 0 0 0 0,0 1 0 0 0,2 0 0 0 0,1 0 0 0 0,0 0 0 0 0,21-35 0 0 0,-18 39-66 0 0,20-23 1 0 0,3-3-16 0 0,-33 41-51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215 131 1839 0 0,'-1'-2'83'0'0,"-3"-6"-52"0"0,1 1 1 0 0,-1-1-1 0 0,0 1 0 0 0,-9-10 0 0 0,8 10 913 0 0,-1 1-1 0 0,1 0 1 0 0,-2 0-1 0 0,1 1 1 0 0,0 0-1 0 0,-1 0 1 0 0,0 0-1 0 0,0 1 1 0 0,-1 0-1 0 0,1 0 1 0 0,-1 1-1 0 0,0 0 1 0 0,-13-3-1 0 0,3 2 95 0 0,9 1-259 0 0,1 1 0 0 0,-1 1 0 0 0,-12-1 0 0 0,20 2-693 0 0,0 1 0 0 0,0-1 1 0 0,1 1-1 0 0,-1 0 1 0 0,0-1-1 0 0,0 1 0 0 0,1 0 1 0 0,-1 0-1 0 0,0-1 1 0 0,1 1-1 0 0,-1 0 0 0 0,1 0 1 0 0,-1 0-1 0 0,1 0 1 0 0,0 0-1 0 0,-1 0 1 0 0,1 0-1 0 0,0 0 0 0 0,-1 0 1 0 0,1 1-1 0 0,0 3 9 0 0,-1-1 0 0 0,1 1 0 0 0,1 0 0 0 0,-1-1 0 0 0,0 1 0 0 0,1 0-1 0 0,0-1 1 0 0,0 1 0 0 0,1-1 0 0 0,1 5 0 0 0,4 8 10 0 0,11 19 0 0 0,-11-25-3 0 0,23 42 94 0 0,2-1 0 0 0,3-2 0 0 0,2-1 0 0 0,70 71 0 0 0,-59-72-147 0 0,-8-9-4 0 0,45 57 0 0 0,-76-82-24 0 0,0 1 1 0 0,0 0 0 0 0,-2 1-1 0 0,0-1 1 0 0,0 2 0 0 0,-2-1-1 0 0,0 1 1 0 0,-1-1-1 0 0,0 1 1 0 0,-2 0 0 0 0,0 1-1 0 0,-1-1 1 0 0,-1 29-1 0 0,-2-17 15 0 0,-1-1 0 0 0,-1 0 0 0 0,-2 0 0 0 0,-1 0 0 0 0,-1-1-1 0 0,-1 0 1 0 0,-20 40 0 0 0,19-48 0 0 0,-1 0 0 0 0,-1-1 1 0 0,-16 19-1 0 0,-46 44 246 0 0,9-10-100 0 0,52-55-297 0 0,0 0-1 0 0,-10 20 1 0 0,22-34-400 0 0,6-12-7553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8287 0 0,'0'0'639'0'0,"-2"1"-415"0"0,-13 2 330 0 0,-9 2 4793 0 0,-14 3 952 0 0,36-7-5305 0 0,2-1-920 0 0,-1 1 0 0 0,1-1 0 0 0,-1 0 0 0 0,1 1 0 0 0,-1-1 0 0 0,1 0 0 0 0,0 1-1 0 0,-1-1 1 0 0,1 1 0 0 0,0-1 0 0 0,-1 1 0 0 0,1-1 0 0 0,0 0 0 0 0,0 1-1 0 0,0-1 1 0 0,-1 1 0 0 0,1 0 0 0 0,0-1 0 0 0,0 1 0 0 0,0-1 0 0 0,0 1-1 0 0,0-1 1 0 0,0 1 0 0 0,0-1 0 0 0,0 1 0 0 0,0-1 0 0 0,0 2 0 0 0,0 0 15 0 0,0 0 0 0 0,0 0 0 0 0,0 0 0 0 0,0 0 0 0 0,1-1 0 0 0,-1 1 0 0 0,1 0 0 0 0,0 3 0 0 0,5 3 95 0 0,0 1 1 0 0,10 11-1 0 0,-10-14-66 0 0,0 1-1 0 0,-1 1 0 0 0,0-1 0 0 0,0 1 1 0 0,5 10-1 0 0,-9-15-79 0 0,1 1-1 0 0,-1 0 0 0 0,0-1 1 0 0,0 1-1 0 0,0 0 1 0 0,-1 0-1 0 0,1 0 0 0 0,-1 0 1 0 0,0 0-1 0 0,0-1 1 0 0,-1 1-1 0 0,1 0 1 0 0,-1 0-1 0 0,1 0 0 0 0,-1 0 1 0 0,0 0-1 0 0,-3 5 1 0 0,1-4 1 0 0,0 0 0 0 0,0 0 1 0 0,-1 0-1 0 0,0 0 1 0 0,1 0-1 0 0,-2-1 0 0 0,1 0 1 0 0,0 0-1 0 0,-1 0 0 0 0,-8 5 1 0 0,-16 9 33 0 0,-34 26-29 0 0,62-43-159 0 0,-2-1-696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21 4607 0 0,'2'-1'354'0'0,"30"-9"503"0"0,-5 0 14851 0 0,-29 12-15195 0 0,-55 59 279 0 0,-45 53-1032 0 0,62-62-14 0 0,3 1 0 0 0,2 2 0 0 0,-30 62 0 0 0,56-97 235 0 0,0 0 0 0 0,1 0-1 0 0,1 1 1 0 0,1 0 0 0 0,1 0-1 0 0,1 1 1 0 0,-2 22 0 0 0,6-37 12 0 0,0 0 1 0 0,1-1 0 0 0,0 1 0 0 0,0 0 0 0 0,0-1 0 0 0,0 1 0 0 0,1-1 0 0 0,0 0 0 0 0,1 1 0 0 0,0-1 0 0 0,0 0 0 0 0,0 0-1 0 0,7 10 1 0 0,3-2 71 0 0,0 1-1 0 0,0-2 0 0 0,24 19 1 0 0,22 16 708 0 0,-58-47-684 0 0,0 0-53 0 0,0 0-1 0 0,1 1 0 0 0,-1-1 1 0 0,0 0-1 0 0,0 0 1 0 0,0 0-1 0 0,1 0 0 0 0,-1 0 1 0 0,1 0-1 0 0,1 1 0 0 0,-2-2-52 0 0,1 1-1 0 0,-1 0 1 0 0,1-1-1 0 0,-1 0 0 0 0,1 1 1 0 0,-1-1-1 0 0,1 0 0 0 0,0 0 1 0 0,-1 0-1 0 0,1 0 1 0 0,-1 0-1 0 0,1 0 0 0 0,-1 0 1 0 0,1 0-1 0 0,-1-1 0 0 0,1 1 1 0 0,-1 0-1 0 0,1-1 0 0 0,-1 0 1 0 0,1 1-1 0 0,-1-1 1 0 0,1 0-1 0 0,-1 0 0 0 0,2-1 1 0 0,1-1-163 0 0,7-4-1031 0 0,-1-1-379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3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10 919 0 0,'11'-10'16126'0'0,"-11"10"-15985"0"0,1 1 0 0 0,-1-1-1 0 0,0 0 1 0 0,1 1 0 0 0,-1-1 0 0 0,0 0-1 0 0,1 1 1 0 0,-1-1 0 0 0,0 1-1 0 0,0-1 1 0 0,1 0 0 0 0,-1 1 0 0 0,0-1-1 0 0,0 1 1 0 0,0-1 0 0 0,0 1 0 0 0,0-1-1 0 0,0 1 1 0 0,0-1 0 0 0,1 1-1 0 0,0 18-2328 0 0,-2-11 3823 0 0,-2 18-952 0 0,-2-1 1 0 0,-1 1-1 0 0,-15 39 0 0 0,0 3-48 0 0,10-29-543 0 0,-1 1 1 0 0,-2-2-1 0 0,-2 0 0 0 0,-37 64 0 0 0,44-84-288 0 0,9-16-18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10591 0 0,'0'0'7831'0'0,"1"1"-6695"0"0,2 1-886 0 0,1-1 0 0 0,-1 1 0 0 0,0-1 0 0 0,1 0 0 0 0,0 0 0 0 0,-1 0 0 0 0,1 0 0 0 0,0-1 0 0 0,-1 1 0 0 0,1-1 0 0 0,0 0 0 0 0,-1 0-1 0 0,1 0 1 0 0,7-2 0 0 0,7-2 491 0 0,32-11 0 0 0,-22 6-235 0 0,-9 4-298 0 0,106-26 1090 0 0,-110 28-1339 0 0,-1 1-1 0 0,0 1 0 0 0,1 1 0 0 0,-1 0 0 0 0,1 1 0 0 0,24 4 0 0 0,-28-1-2272 0 0,-9-3 943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205 105 2759 0 0,'18'-24'-479'0'0,"12"-11"6074"0"0,-24 29-3903 0 0,1-1-1 0 0,0 1 0 0 0,0 0 1 0 0,1 0-1 0 0,15-8 0 0 0,-23 14-1594 0 0,1 0 0 0 0,-1 0 0 0 0,1 0 0 0 0,-1-1 1 0 0,1 1-1 0 0,-1 0 0 0 0,1 0 0 0 0,-1 0 0 0 0,1 0 0 0 0,-1 0 0 0 0,1 0 0 0 0,-1 0 0 0 0,1 0 0 0 0,-1 0 0 0 0,1 0 0 0 0,-1 1 0 0 0,1-1 0 0 0,-1 0 0 0 0,1 0 0 0 0,-1 0 0 0 0,1 1 0 0 0,-1-1 1 0 0,1 0-1 0 0,-1 0 0 0 0,0 1 0 0 0,1-1 0 0 0,-1 0 0 0 0,1 1 0 0 0,-1-1 0 0 0,0 1 0 0 0,1-1 0 0 0,-1 0 0 0 0,0 1 0 0 0,0-1 0 0 0,1 1 0 0 0,-1-1 0 0 0,0 1 0 0 0,0-1 0 0 0,0 1 0 0 0,1-1 1 0 0,-1 1-1 0 0,0-1 0 0 0,0 1 0 0 0,0-1 0 0 0,0 2 0 0 0,3 24 421 0 0,-4-15-328 0 0,0 0 1 0 0,-1 0-1 0 0,0 0 1 0 0,0-1-1 0 0,-7 19 1 0 0,-26 50 375 0 0,35-78-554 0 0,-27 51 60 0 0,-3-1 1 0 0,-2-1-1 0 0,-49 59 0 0 0,40-59-308 0 0,-25 33-866 0 0,64-81 831 0 0,16-6-8941 0 0,1-2 3080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38 322 8751 0 0,'0'0'674'0'0,"-1"-2"-438"0"0,-4-17 7649 0 0,5 17-7053 0 0,1-1-587 0 0,0 0 0 0 0,0 1 0 0 0,0-1 0 0 0,0 0 0 0 0,1 0 1 0 0,-1 1-1 0 0,1-1 0 0 0,0 0 0 0 0,0 1 0 0 0,-1 0 0 0 0,1-1 0 0 0,1 1 0 0 0,-1 0 1 0 0,4-3-1 0 0,8-5 343 0 0,21-12 1 0 0,-19 12-294 0 0,143-87 1102 0 0,-87 55-1070 0 0,-55 31-268 0 0,0 0-7 0 0,0 1-1 0 0,1 0 1 0 0,0 2 0 0 0,0 0 0 0 0,27-8-1 0 0,-42 15-47 0 0,-1 1-1 0 0,1-1 0 0 0,0 1 0 0 0,-1 0 0 0 0,1 0 1 0 0,0 0-1 0 0,-1 0 0 0 0,1 0 0 0 0,0 0 1 0 0,-1 1-1 0 0,1-1 0 0 0,0 1 0 0 0,-1 0 0 0 0,1 0 1 0 0,-1 0-1 0 0,1 0 0 0 0,-1 0 0 0 0,1 0 0 0 0,1 3 1 0 0,-2-3 0 0 0,-1 1 0 0 0,1 0 0 0 0,-1 0 0 0 0,1-1 0 0 0,-1 1 1 0 0,0 1-1 0 0,0-1 0 0 0,0 0 0 0 0,0 0 0 0 0,0 0 0 0 0,-1 0 1 0 0,1 1-1 0 0,-1-1 0 0 0,1 0 0 0 0,-1 0 0 0 0,0 1 0 0 0,0-1 1 0 0,0 0-1 0 0,0 1 0 0 0,0-1 0 0 0,0 0 0 0 0,-1 3 0 0 0,-2 7 8 0 0,0 0 0 0 0,-1 0 0 0 0,0 0 0 0 0,-1-1 0 0 0,0 1 0 0 0,-12 17 0 0 0,-46 60 51 0 0,47-68-418 0 0,-2 0 0 0 0,0-1 1 0 0,-1-1-1 0 0,-1-1 0 0 0,-38 27 0 0 0,49-39 223 0 0,0-1 0 0 0,-1 1 0 0 0,1-2-1 0 0,-1 1 1 0 0,-1-2 0 0 0,1 1 0 0 0,0-1 0 0 0,-1-1 0 0 0,1 0-1 0 0,-1 0 1 0 0,0-1 0 0 0,0-1 0 0 0,0 1 0 0 0,1-2 0 0 0,-1 0 0 0 0,0 0-1 0 0,-10-3 1 0 0,6 0-345 0 0,1-1-1 0 0,-17-8 1 0 0,-16-6 145 0 0,32 16 450 0 0,13 3-61 0 0,0 0 179 0 0,3 3 27 0 0,3 6-21 0 0,0 0 1 0 0,1 0 0 0 0,0 0 0 0 0,0 0-1 0 0,1-1 1 0 0,0 1 0 0 0,0-1 0 0 0,1-1-1 0 0,0 0 1 0 0,0 0 0 0 0,16 12 0 0 0,3-1 209 0 0,1 0 0 0 0,43 21 0 0 0,-31-22-57 0 0,46 14 0 0 0,-49-20-77 0 0,-2 3 1 0 0,36 17-1 0 0,-63-27-296 0 0,-1 0-1 0 0,0 1 1 0 0,0-1-1 0 0,0 1 1 0 0,0 0-1 0 0,-1 0 0 0 0,0 1 1 0 0,5 7-1 0 0,-9-12-40 0 0,-1-1-1 0 0,0 1 1 0 0,1 0-1 0 0,-1-1 1 0 0,0 1-1 0 0,0-1 1 0 0,0 1-1 0 0,1 0 0 0 0,-1-1 1 0 0,0 1-1 0 0,0 0 1 0 0,0-1-1 0 0,0 1 1 0 0,0 0-1 0 0,0-1 1 0 0,0 1-1 0 0,-1 0 1 0 0,1-1-1 0 0,0 1 0 0 0,0-1 1 0 0,0 1-1 0 0,-1 0 1 0 0,1-1-1 0 0,0 1 1 0 0,-1-1-1 0 0,1 1 1 0 0,0-1-1 0 0,-1 1 1 0 0,1-1-1 0 0,-1 2 0 0 0,0-1-65 0 0,0 0 0 0 0,0 0 0 0 0,-1 0 0 0 0,1-1 0 0 0,0 1-1 0 0,0 0 1 0 0,0 0 0 0 0,-1-1 0 0 0,1 1 0 0 0,0-1-1 0 0,-1 1 1 0 0,-2 0 0 0 0,2-1-204 0 0,-1 0 1 0 0,1 0-1 0 0,-1 0 0 0 0,1 0 0 0 0,-1 0 1 0 0,-3-1-1 0 0,-4-3-1450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11055 0 0,'39'2'10887'0'0,"50"0"-8109"0"0,18 0-2024 0 0,265 5 1956 0 0,-170-4-2371 0 0,-169-1-362 0 0,-17-1-247 0 0,0-1 1 0 0,1 0-1 0 0,-1-1 1 0 0,0 0 0 0 0,21-5-1 0 0,-19-3-1314 0 0,-9-2-5670 0 0,-5 2-528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2 529 11431 0 0,'0'0'1032'0'0,"0"-1"-845"0"0,-1-6 5 0 0,1 5 92 0 0,0 0 0 0 0,0 0 1 0 0,1 0-1 0 0,-1 0 0 0 0,1 0 0 0 0,0 0 0 0 0,-1 0 1 0 0,1 0-1 0 0,0 0 0 0 0,0 0 0 0 0,2-3 0 0 0,2-5 803 0 0,4-9-13 0 0,0 0-1 0 0,1 1 1 0 0,12-17 0 0 0,8-14 362 0 0,-12 18-824 0 0,1 0 0 0 0,1 2 1 0 0,24-28-1 0 0,-38 48-508 0 0,-4 7-88 0 0,0-1-1 0 0,-1 0 1 0 0,1 1 0 0 0,0-1-1 0 0,0 1 1 0 0,4-4-1 0 0,-5 5-26 0 0,0 0 29 0 0,0 0 0 0 0,0 0-1 0 0,1 0 1 0 0,-1 0 0 0 0,0 0 0 0 0,1 0 0 0 0,-1 0-1 0 0,0 0 1 0 0,1 1 0 0 0,-1-1 0 0 0,1 0 0 0 0,2 0-1 0 0,5 1 42 0 0,2 2-62 0 0,0 5-66 0 0,-8-3 52 0 0,1 0-1 0 0,-1 0 1 0 0,0 0 0 0 0,0 0-1 0 0,0 0 1 0 0,0 1 0 0 0,-1-1-1 0 0,3 7 1 0 0,13 43-90 0 0,-10-28 67 0 0,36 92 6 0 0,-34-96 29 0 0,1-1 0 0 0,1 1 1 0 0,16 21-1 0 0,-25-39 5 0 0,-2-3 0 0 0,0 0 0 0 0,0 1 0 0 0,0-1 0 0 0,0 0 0 0 0,0 0 0 0 0,0 0 0 0 0,0 0 0 0 0,1-1 0 0 0,-1 1 0 0 0,0 0 0 0 0,1 0 0 0 0,-1-1 0 0 0,0 1 0 0 0,1-1 0 0 0,-1 1 0 0 0,1-1 0 0 0,1 1 0 0 0,0 0 27 0 0,1 0 0 0 0,-1-1 0 0 0,1 1 0 0 0,-1 0 0 0 0,1-1 0 0 0,-1 0 0 0 0,1 0 1 0 0,-1 0-1 0 0,1 0 0 0 0,-1-1 0 0 0,1 1 0 0 0,-1-1 0 0 0,1 0 0 0 0,-1 0 0 0 0,0 0 0 0 0,1 0 0 0 0,-1-1 0 0 0,0 1 0 0 0,0-1 0 0 0,0 0 0 0 0,0 0 0 0 0,0 0 0 0 0,-1 0 0 0 0,1-1 0 0 0,4-4 0 0 0,-2 1 41 0 0,0 0 0 0 0,0 0-1 0 0,-1 0 1 0 0,0 0-1 0 0,0-1 1 0 0,-1 0 0 0 0,0 0-1 0 0,0 0 1 0 0,0 0 0 0 0,-1-1-1 0 0,2-7 1 0 0,5-62 1052 0 0,-8 55-893 0 0,1 0-1 0 0,2 0 1 0 0,0 0-1 0 0,8-23 1 0 0,-3 22-193 0 0,2 0 0 0 0,0 0 0 0 0,2 2 0 0 0,0-1 0 0 0,1 1 0 0 0,2 1 0 0 0,20-21 0 0 0,-24 29-92 0 0,-8 11-54 0 0,-2 1 74 0 0,-1 0-42 0 0,1 1-1 0 0,0-1 1 0 0,0 0 0 0 0,-1 1 0 0 0,1-1-1 0 0,0 1 1 0 0,-1 0 0 0 0,1-1 0 0 0,0 1-1 0 0,-1 0 1 0 0,1 0 0 0 0,-1 0-1 0 0,1 0 1 0 0,1 2 0 0 0,17 20-3345 0 0,-20-22 3267 0 0,7 7-1799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109 171 1839 0 0,'-50'-80'1630'0'0,"0"3"9628"0"0,42 64-8337 0 0,13 20-799 0 0,15 22-1277 0 0,17 31-438 0 0,9 16 41 0 0,78 97 0 0 0,66 31 88 0 0,-133-146-359 0 0,-34-34-96 0 0,-1 0 0 0 0,-1 2 1 0 0,-1 0-1 0 0,-2 1 0 0 0,0 1 0 0 0,15 34 0 0 0,-27-50-100 0 0,-1 1-1 0 0,-1 1 1 0 0,0-1-1 0 0,0 0 1 0 0,-1 1 0 0 0,-1 0-1 0 0,0 0 1 0 0,-1 0-1 0 0,-1 0 1 0 0,0 0 0 0 0,-1-1-1 0 0,0 1 1 0 0,-1 0-1 0 0,-1 0 1 0 0,0-1 0 0 0,-1 1-1 0 0,-5 13 1 0 0,2-12-38 0 0,-1 0 0 0 0,-1-1 0 0 0,0 0 1 0 0,0 0-1 0 0,-1 0 0 0 0,-16 14 0 0 0,-77 67-63 0 0,71-67 176 0 0,-114 87 150 0 0,71-59-153 0 0,66-51-197 0 0,19-3-1604 0 0,5-4 704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6447 0 0,'0'0'879'0'0,"-2"1"225"0"0,-9 4 809 0 0,0 1-1 0 0,-20 13 1 0 0,-43 43 420 0 0,41-34-1379 0 0,5-4-948 0 0,1 2 0 0 0,1 0-1 0 0,1 2 1 0 0,1 1 0 0 0,2 0 0 0 0,1 2-1 0 0,1 1 1 0 0,2 0 0 0 0,-28 68 0 0 0,17-20-155 0 0,-51 152 1367 0 0,71-196-1375 0 0,1 0 0 0 0,1 0 0 0 0,2 1 0 0 0,0 58 0 0 0,5-87 181 0 0,0 1 1 0 0,1-1 0 0 0,0 1-1 0 0,1-1 1 0 0,0 0 0 0 0,0 1-1 0 0,0-1 1 0 0,1 0 0 0 0,0 0-1 0 0,1-1 1 0 0,0 1 0 0 0,0-1-1 0 0,1 1 1 0 0,0-2 0 0 0,0 1-1 0 0,0 0 1 0 0,1-1 0 0 0,0 0-1 0 0,0 0 1 0 0,1-1 0 0 0,0 1-1 0 0,0-2 1 0 0,0 1 0 0 0,0-1-1 0 0,11 5 1 0 0,23 6 1328 0 0,69 18 0 0 0,6 0 781 0 0,-116-33-2126 0 0,2 1 72 0 0,1 0 1 0 0,-1 0 0 0 0,0 0 0 0 0,1 0 0 0 0,-1 0-1 0 0,0 0 1 0 0,0 1 0 0 0,1-1 0 0 0,-1 1 0 0 0,-1-1-1 0 0,5 4 1 0 0,-6-4-65 0 0,0-1 0 0 0,0 1 1 0 0,0-1-1 0 0,0 1 0 0 0,0-1 0 0 0,0 1 0 0 0,1 0 0 0 0,-1-1 1 0 0,0 1-1 0 0,0-1 0 0 0,-1 1 0 0 0,1-1 0 0 0,0 1 0 0 0,0 0 0 0 0,0-1 1 0 0,0 1-1 0 0,0-1 0 0 0,-1 1 0 0 0,1-1 0 0 0,0 1 0 0 0,0-1 1 0 0,-1 1-1 0 0,1-1 0 0 0,0 0 0 0 0,-1 1 0 0 0,1-1 0 0 0,-1 1 0 0 0,-11 11 101 0 0,12-12-117 0 0,-3 3 11 0 0,-12 8-7 0 0,14-11-12 0 0,1 1-1 0 0,-1-1 1 0 0,0 0-1 0 0,1 1 1 0 0,-1-1 0 0 0,0 0-1 0 0,0 1 1 0 0,1-1-1 0 0,-1 0 1 0 0,0 0-1 0 0,0 1 1 0 0,0-1 0 0 0,1 0-1 0 0,-1 0 1 0 0,0 0-1 0 0,0 0 1 0 0,-1-1-1 0 0,2 1-34 0 0,-1 0 0 0 0,1 0 0 0 0,0 0 0 0 0,-1-1 0 0 0,1 1 0 0 0,-1 0 0 0 0,1-1 0 0 0,0 1 0 0 0,-1 0 0 0 0,1-1-1 0 0,0 1 1 0 0,-1-1 0 0 0,1 1 0 0 0,0 0 0 0 0,-1-1 0 0 0,1 1 0 0 0,0-1 0 0 0,0 1 0 0 0,0-1 0 0 0,-1 0 0 0 0,1-3-589 0 0,-1 0 0 0 0,1 0 0 0 0,-1 0 0 0 0,1 0 0 0 0,1-5 0 0 0,-1 9 555 0 0,0-17-7262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4607 0 0,'0'0'354'0'0,"1"2"-233"0"0,-1 1 3 0 0,1-1 0 0 0,0 1 1 0 0,-1-1-1 0 0,1 1 0 0 0,0-1 0 0 0,0 0 0 0 0,1 1 0 0 0,1 2 0 0 0,-2-4 305 0 0,0 0 0 0 0,0 0 0 0 0,0 0-1 0 0,1 1 1 0 0,-1-1 0 0 0,1 0 0 0 0,-1 0-1 0 0,3 1 1 0 0,-3-2-174 0 0,1 0 1 0 0,0 1-1 0 0,0-1 1 0 0,-1 0-1 0 0,1 0 1 0 0,0 0-1 0 0,0 0 1 0 0,-1-1-1 0 0,1 1 1 0 0,0 0-1 0 0,0-1 1 0 0,-1 1-1 0 0,1-1 0 0 0,-1 1 1 0 0,1-1-1 0 0,0 0 1 0 0,-1 0-1 0 0,1 0 1 0 0,1-1-1 0 0,5-7 412 0 0,1-1-1 0 0,-1 0 0 0 0,-1 0 0 0 0,0-1 1 0 0,-1 0-1 0 0,11-23 0 0 0,7-14 269 0 0,35-71 562 0 0,-40 75-1193 0 0,26-42 0 0 0,-40 79-315 0 0,-4 7 7 0 0,-1 0 0 0 0,1 1 0 0 0,0-1-1 0 0,0 0 1 0 0,0 1 0 0 0,-1-1 0 0 0,1 1-1 0 0,0-1 1 0 0,-1 1 0 0 0,1-1 0 0 0,0 1-1 0 0,-1-1 1 0 0,1 1 0 0 0,0 1-1 0 0,1 1 1 0 0,0 0 0 0 0,0 0 0 0 0,0 0-1 0 0,0 1 1 0 0,-1-1 0 0 0,1 1 0 0 0,-1-1-1 0 0,0 1 1 0 0,0 0 0 0 0,0-1-1 0 0,0 7 1 0 0,0 7-26 0 0,-1 22 0 0 0,-1-10 16 0 0,1 19 14 0 0,-1-32 0 0 0,1 1 0 0 0,1-1 0 0 0,0 0 0 0 0,1 0 0 0 0,0 0 0 0 0,9 28 0 0 0,-10-40 0 0 0,-1-3 0 0 0,0 0 0 0 0,1 0 0 0 0,-1 1 0 0 0,1-1 0 0 0,0 0 0 0 0,-1 0 0 0 0,1 0 0 0 0,0 0 0 0 0,0 0 0 0 0,0 0 0 0 0,0 0 0 0 0,0 0 0 0 0,1 2 0 0 0,0 0-2 0 0,-2-2 3 0 0,1-1 0 0 0,-1 1 0 0 0,1 0-1 0 0,0 0 1 0 0,-1 0 0 0 0,1-1-1 0 0,0 1 1 0 0,0 0 0 0 0,0-1-1 0 0,-1 1 1 0 0,1 0 0 0 0,0-1-1 0 0,0 1 1 0 0,0-1 0 0 0,0 1-1 0 0,0-1 1 0 0,1 0 0 0 0,0 2 37 0 0,1-1-1 0 0,-1 0 1 0 0,0 1 0 0 0,1-1 0 0 0,-1-1 0 0 0,1 1 0 0 0,-1 0-1 0 0,1-1 1 0 0,0 1 0 0 0,-1-1 0 0 0,1 0 0 0 0,-1 1-1 0 0,1-1 1 0 0,0-1 0 0 0,-1 1 0 0 0,1 0 0 0 0,0-1 0 0 0,-1 1-1 0 0,1-1 1 0 0,-1 0 0 0 0,1 0 0 0 0,-1 0 0 0 0,1 0 0 0 0,-1 0-1 0 0,0 0 1 0 0,0-1 0 0 0,1 1 0 0 0,-1-1 0 0 0,2-2-1 0 0,2-2 66 0 0,-1 0-1 0 0,0 0 1 0 0,0-1-1 0 0,-1 1 0 0 0,0-1 1 0 0,0 0-1 0 0,0 0 0 0 0,3-13 1 0 0,74-172 1652 0 0,-65 161-1698 0 0,1 2-1 0 0,1-1 0 0 0,2 2 1 0 0,24-27-1 0 0,-32 42-96 0 0,36-38-70 0 0,-42 46 35 0 0,0 0 1 0 0,0 0-1 0 0,0 1 1 0 0,0 0-1 0 0,1 0 1 0 0,11-5-1 0 0,-15 8-234 0 0,-1 0 0 0 0,0 1 0 0 0,1 0 0 0 0,-1-1 0 0 0,1 1 0 0 0,-1 0 0 0 0,1 0 0 0 0,-1 1 0 0 0,1-1 0 0 0,-1 0 0 0 0,1 1 0 0 0,-1 0 0 0 0,0-1 0 0 0,1 1 0 0 0,-1 0 0 0 0,0 0 0 0 0,0 0 1 0 0,3 2-1 0 0,7 5-1469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36 9007 0 0,'3'-1'414'0'0,"40"-14"124"0"0,17-5 4669 0 0,-56 22-4460 0 0,-4-2-696 0 0,0 0 1 0 0,0 0-1 0 0,0 0 0 0 0,1 0 1 0 0,-1 0-1 0 0,0 0 0 0 0,0 0 1 0 0,0 0-1 0 0,1 0 0 0 0,-1 0 1 0 0,0 0-1 0 0,0 0 0 0 0,0 0 1 0 0,1 1-1 0 0,-1-1 0 0 0,0 0 1 0 0,0 0-1 0 0,0 0 0 0 0,0 0 1 0 0,1 0-1 0 0,-1 0 0 0 0,0 0 1 0 0,0 1-1 0 0,0-1 0 0 0,0 0 1 0 0,0 0-1 0 0,0 0 0 0 0,1 0 1 0 0,-1 1-1 0 0,0-1 0 0 0,0 0 1 0 0,0 0-1 0 0,0 0 1 0 0,0 1-1 0 0,0-1 0 0 0,0 0 1 0 0,0 0-1 0 0,0 1 0 0 0,-1 1 104 0 0,0 0 0 0 0,0 0 0 0 0,0 1 0 0 0,0-1 0 0 0,0 0 0 0 0,-1 0 0 0 0,1 0 0 0 0,-1-1 0 0 0,1 1 0 0 0,-1 0 0 0 0,0 0 0 0 0,0-1 0 0 0,0 1 0 0 0,0-1 0 0 0,0 0 0 0 0,0 1 0 0 0,-4 0 0 0 0,-6 4 678 0 0,-27 8 0 0 0,27-10-837 0 0,-232 65 100 0 0,238-67-121 0 0,0-1-1 0 0,0 0 1 0 0,0-1 0 0 0,-1 1-1 0 0,1-1 1 0 0,0 0 0 0 0,0-1-1 0 0,0 1 1 0 0,0-1 0 0 0,-8-2-1 0 0,13 1-44 0 0,0 1 0 0 0,0 0 0 0 0,0 0 0 0 0,-1-1 0 0 0,1 1 0 0 0,1-1 0 0 0,-1 1 0 0 0,0-1 0 0 0,0 0 0 0 0,1 1 0 0 0,-1-1 0 0 0,0 1 0 0 0,1-1 0 0 0,0 0 0 0 0,-1 0 0 0 0,1-1 0 0 0,0 2 43 0 0,-1-5 181 0 0,-1-5-1837 0 0,2 31 656 0 0,1-6 1229 0 0,1 0-1 0 0,4 16 0 0 0,-6-29 103 0 0,-1 21 272 0 0,0-19-497 0 0,0-2-72 0 0,1 0 0 0 0,-1 0 0 0 0,0 0 1 0 0,1 0-1 0 0,-1 0 0 0 0,0 0 0 0 0,0 0 0 0 0,0 0 1 0 0,0 0-1 0 0,0-1 0 0 0,0 1 0 0 0,0 0 0 0 0,0-1 1 0 0,0 1-1 0 0,0-1 0 0 0,0 1 0 0 0,-2 0 0 0 0,-15 5 55 0 0,-11 6 12 0 0,20-7-74 0 0,2 3 0 0 0,5 4 0 0 0,4 0 0 0 0,-1-11 5 0 0,-1 0-1 0 0,1 0 1 0 0,0 0-1 0 0,0 0 0 0 0,0 0 1 0 0,0 0-1 0 0,0 0 1 0 0,1 0-1 0 0,-1 0 1 0 0,0 0-1 0 0,0-1 1 0 0,0 1-1 0 0,1 0 1 0 0,-1-1-1 0 0,0 1 1 0 0,1-1-1 0 0,-1 0 0 0 0,1 1 1 0 0,-1-1-1 0 0,1 0 1 0 0,-1 0-1 0 0,0 0 1 0 0,1 0-1 0 0,-1 0 1 0 0,1 0-1 0 0,-1 0 1 0 0,3-1-1 0 0,4-1 28 0 0,1 0 0 0 0,-1 0 0 0 0,11-5 0 0 0,-16 6-19 0 0,15-6 8 0 0,0 1 1 0 0,1 1 0 0 0,0 0 0 0 0,28-2 0 0 0,-37 6-11 0 0,-1 1 1 0 0,1 0-1 0 0,0 1 1 0 0,0 0-1 0 0,0 0 0 0 0,-1 1 1 0 0,1 0-1 0 0,0 1 0 0 0,-1 0 1 0 0,15 7-1 0 0,-6-1 138 0 0,0 0 0 0 0,0 1 0 0 0,16 14 0 0 0,-33-23-136 0 0,0 0-1 0 0,0 0 1 0 0,0 1-1 0 0,0-1 1 0 0,-1 0 0 0 0,1 0-1 0 0,0 0 1 0 0,-1 1-1 0 0,1-1 1 0 0,-1 0 0 0 0,1 1-1 0 0,-1-1 1 0 0,1 1-1 0 0,-1-1 1 0 0,0 0-1 0 0,0 1 1 0 0,0-1 0 0 0,0 1-1 0 0,0-1 1 0 0,0 0-1 0 0,0 1 1 0 0,0-1-1 0 0,-1 1 1 0 0,1-1 0 0 0,0 0-1 0 0,-2 3 1 0 0,1-1-12 0 0,0 1-1 0 0,-1-1 1 0 0,0 0 0 0 0,0 1 0 0 0,0-1-1 0 0,0 0 1 0 0,0 0 0 0 0,-5 4 0 0 0,-5 4 4 0 0,-1-1 0 0 0,0 0 1 0 0,-1-1-1 0 0,0 0 0 0 0,0-1 1 0 0,-1-1-1 0 0,0 0 0 0 0,-23 6 0 0 0,26-10 27 0 0,1 0 0 0 0,-1 0 0 0 0,-1-1 0 0 0,1-1-1 0 0,0 0 1 0 0,0-1 0 0 0,0 0 0 0 0,-1-1 0 0 0,1-1 0 0 0,0 1-1 0 0,-22-8 1 0 0,22 7 36 0 0,-24-8 43 0 0,34 10-211 0 0,28-13-1005 0 0,101-31-5479 0 0,-88 31 4578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15 7367 0 0,'-2'2'568'0'0,"-21"29"339"0"0,10-9 5214 0 0,12-21-4925 0 0,1 0-1100 0 0,0-1 1 0 0,0 1-1 0 0,0-1 0 0 0,0 0 0 0 0,-1 1 0 0 0,1-1 0 0 0,0 1 0 0 0,0-1 1 0 0,0 0-1 0 0,0 1 0 0 0,0-1 0 0 0,0 1 0 0 0,0-1 0 0 0,0 0 1 0 0,1 1-1 0 0,-1-1 0 0 0,0 1 0 0 0,0-1 0 0 0,0 0 0 0 0,0 1 1 0 0,1-1-1 0 0,-1 0 0 0 0,0 1 0 0 0,0-1 0 0 0,0 0 0 0 0,1 1 0 0 0,-1-1 1 0 0,0 0-1 0 0,1 1 0 0 0,-1-1 0 0 0,0 0 0 0 0,1 0 0 0 0,-1 1 1 0 0,0-1-1 0 0,1 0 0 0 0,-1 0 0 0 0,0 0 0 0 0,1 1 0 0 0,-1-1 0 0 0,1 0 1 0 0,-1 0-1 0 0,0 0 0 0 0,1 0 0 0 0,-1 0 0 0 0,1 0 0 0 0,-1 0 1 0 0,1 0-1 0 0,-1 0 0 0 0,0 0 0 0 0,1 0 0 0 0,6 0 155 0 0,-1 0 0 0 0,0 0 0 0 0,0-1 1 0 0,0 0-1 0 0,1 0 0 0 0,-1 0 0 0 0,10-4 0 0 0,42-20 758 0 0,-17 7-563 0 0,-20 12-477 0 0,-1 1 0 0 0,1 0 0 0 0,-1 1 0 0 0,1 2 0 0 0,39-1-1 0 0,-53 3-122 0 0,31-4-2465 0 0,-18 0 1075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40 187 6911 0 0,'-13'-18'6250'0'0,"8"32"-3441"0"0,2-1-2260 0 0,0 1 0 0 0,1 0 0 0 0,1-1 0 0 0,0 1 0 0 0,1 17 0 0 0,0-18-272 0 0,0-10-240 0 0,0 0 0 0 0,-1 0 0 0 0,1 0 0 0 0,-1 0 0 0 0,0 0 0 0 0,-1 2 0 0 0,1-1 5 0 0,0-2 1003 0 0,-3-18-439 0 0,4 9-597 0 0,-1-1 1 0 0,1 1 0 0 0,0 0-1 0 0,1-1 1 0 0,0 1 0 0 0,0 0 0 0 0,1-1-1 0 0,0 1 1 0 0,0 0 0 0 0,0 0 0 0 0,1 0-1 0 0,0 1 1 0 0,1-1 0 0 0,-1 1 0 0 0,1-1-1 0 0,9-10 1 0 0,5-4-170 0 0,1 1 1 0 0,1 1-1 0 0,26-19 0 0 0,-36 30 124 0 0,8-5 118 0 0,0 0 0 0 0,1 2 0 0 0,0 1 0 0 0,31-13 0 0 0,-49 23-36 0 0,0-1 1 0 0,-1 1 0 0 0,1 0 0 0 0,0 0 0 0 0,-1-1 0 0 0,1 1 0 0 0,0 0 0 0 0,0 0 0 0 0,-1 0 0 0 0,1 0 0 0 0,0 0 0 0 0,0 0-1 0 0,-1 0 1 0 0,1 0 0 0 0,0 0 0 0 0,0 1 0 0 0,-1-1 0 0 0,1 0 0 0 0,0 0 0 0 0,-1 1 0 0 0,1-1 0 0 0,0 0 0 0 0,-1 1 0 0 0,2 0-1 0 0,-1 0-1 0 0,0 0 0 0 0,0 0 1 0 0,1 1-1 0 0,-1-1 0 0 0,0 1 0 0 0,-1-1 0 0 0,1 1 0 0 0,0-1 0 0 0,0 1 0 0 0,0 1 0 0 0,1 4 28 0 0,0 1 0 0 0,0-1 0 0 0,0 13-1 0 0,-2 33 115 0 0,0-41-179 0 0,-1-1 0 0 0,1 1 1 0 0,1 0-1 0 0,0-1 0 0 0,5 22 0 0 0,-4-29-8 0 0,-1 1 0 0 0,1-1-1 0 0,0 0 1 0 0,1 0 0 0 0,-1 0 0 0 0,1 0-1 0 0,0 0 1 0 0,0 0 0 0 0,0-1 0 0 0,0 1-1 0 0,1-1 1 0 0,-1 0 0 0 0,1 0 0 0 0,0 0-1 0 0,0-1 1 0 0,0 1 0 0 0,0-1 0 0 0,0 0-1 0 0,6 2 1 0 0,7 2-73 0 0,0 0 0 0 0,1-1 0 0 0,0-1 1 0 0,35 3-1 0 0,-10-4-2976 0 0,-1-4-4318 0 0,-28 0 1819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3679 0 0,'16'12'18991'0'0,"-16"-12"-18652"0"0,4-6-226 0 0,21-54 501 0 0,13-32-491 0 0,-18 54-82 0 0,1 0 1 0 0,44-58-1 0 0,-60 89-40 0 0,2-2-5 0 0,0 0 0 0 0,11-10 0 0 0,-17 18-49 0 0,1 2 0 0 0,-1-1 52 0 0,0 1 1 0 0,0-1-1 0 0,0 0 1 0 0,0 1-1 0 0,-1-1 1 0 0,1 0-1 0 0,0 1 1 0 0,0-1-1 0 0,0 1 1 0 0,-1-1-1 0 0,1 1 1 0 0,0 0-1 0 0,-1-1 1 0 0,1 1-1 0 0,0 0 0 0 0,-1-1 1 0 0,1 1-1 0 0,-1 0 1 0 0,1 0-1 0 0,-1-1 1 0 0,0 1-1 0 0,1 1 1 0 0,0 1 1 0 0,6 10-12 0 0,-1-1-31 0 0,0-1 31 0 0,0 1 11 0 0,-1 1 0 0 0,0 0 0 0 0,0 0 0 0 0,-2 0 0 0 0,1 1 0 0 0,-2-1 0 0 0,1 1 0 0 0,-1 24 0 0 0,-1-18 0 0 0,6 28 0 0 0,-4-34 0 0 0,1-1 0 0 0,6 16 0 0 0,-9-24 0 0 0,1-1 0 0 0,1 1 0 0 0,-1-1 0 0 0,1 0 0 0 0,-1 0 0 0 0,1 0 0 0 0,0 0 0 0 0,1-1 0 0 0,6 7 0 0 0,-8-8 7 0 0,0 0 1 0 0,1 0-1 0 0,-1-1 0 0 0,1 1 0 0 0,-1-1 0 0 0,1 1 1 0 0,0-1-1 0 0,-1 0 0 0 0,1 0 0 0 0,0 0 1 0 0,4 1-1 0 0,1 0 34 0 0,-4-1 18 0 0,-1 0 0 0 0,1-1 0 0 0,0 1 0 0 0,-1-1-1 0 0,1 0 1 0 0,0 0 0 0 0,-1 0 0 0 0,1-1 0 0 0,-1 1 0 0 0,1-1 0 0 0,0 0-1 0 0,-1 0 1 0 0,6-2 0 0 0,-6 1-5 0 0,1 1-1 0 0,-1-1 0 0 0,0 0 1 0 0,-1 0-1 0 0,1 0 1 0 0,0-1-1 0 0,-1 1 0 0 0,1-1 1 0 0,-1 1-1 0 0,0-1 1 0 0,0 0-1 0 0,0 0 1 0 0,3-5-1 0 0,1-4 159 0 0,10-26-1 0 0,-15 34-170 0 0,23-81 571 0 0,44-101-147 0 0,-47 135-464 0 0,44-75 1 0 0,-64 125-63 0 0,2 21-1595 0 0,-3-13 1088 0 0,1-1 0 0 0,0 0 0 0 0,1 0 1 0 0,-1 0-1 0 0,1 0 0 0 0,3 6 0 0 0,2 0-1104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15631 0 0,'0'0'6272'0'0,"3"-1"-5440"0"0,24-2 78 0 0,-1-2 0 0 0,49-16 0 0 0,-47 12-779 0 0,0 2 0 0 0,40-6 0 0 0,-53 11-535 0 0,29-3-886 0 0,-16-1-6644 0 0,-16 2 927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5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49 919 0 0,'5'-19'80'0'0,"12"-10"22076"0"0,-14 53-21160 0 0,-24 95 25 0 0,1-13-298 0 0,17-79-786 0 0,0-10-155 0 0,0 23 0 0 0,3-34 165 0 0,0-1-1 0 0,0 0 1 0 0,1 0 0 0 0,0 0 0 0 0,0 0-1 0 0,0 1 1 0 0,1-1 0 0 0,4 8-1 0 0,-6-11-383 0 0,13-2-1608 0 0,0-6 290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0:5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17 5527 0 0,'-25'-13'1123'0'0,"23"12"-652"0"0,0 0 0 0 0,0 1 0 0 0,0 0 0 0 0,0-1 0 0 0,0 1 0 0 0,0 0 0 0 0,0 0-1 0 0,-1 0 1 0 0,-4 1 1756 0 0,7-1-2093 0 0,-1 0 0 0 0,1 1 0 0 0,-1-1 0 0 0,0 1 0 0 0,1-1 0 0 0,-1 1 0 0 0,1-1-1 0 0,0 1 1 0 0,-1-1 0 0 0,1 1 0 0 0,-1-1 0 0 0,1 1 0 0 0,0-1 0 0 0,-1 1 0 0 0,1 0 0 0 0,0-1 0 0 0,0 1-1 0 0,-1 0 1 0 0,1-1 0 0 0,0 1 0 0 0,0 0 0 0 0,0-1 0 0 0,0 1 0 0 0,0 0 0 0 0,0 0 0 0 0,-2 20 996 0 0,3-14-903 0 0,0 0-1 0 0,0-1 0 0 0,1 1 1 0 0,0 0-1 0 0,0-1 0 0 0,0 1 1 0 0,5 7-1 0 0,27 44 476 0 0,-19-34-479 0 0,135 220 844 0 0,-131-214-870 0 0,-2 0 1 0 0,-1 2-1 0 0,-1 0 0 0 0,16 53 1 0 0,-27-68-103 0 0,0 1-1 0 0,0 0 1 0 0,-2 0 0 0 0,0 0 0 0 0,-1 1-1 0 0,-1-1 1 0 0,-1 0 0 0 0,0 0 0 0 0,-1 0-1 0 0,-8 30 1 0 0,0-17 37 0 0,-1 0-1 0 0,-2-1 1 0 0,-24 43 0 0 0,-61 81 112 0 0,25-43-130 0 0,33-43-152 0 0,-39 92-1 0 0,65-129-204 0 0,0-1 0 0 0,-20 29 0 0 0,33-57 207 0 0,-1 1 1 0 0,0-1 0 0 0,1 0-1 0 0,-1 0 1 0 0,0 1 0 0 0,0-1-1 0 0,0 0 1 0 0,-1-1 0 0 0,1 1-1 0 0,0 0 1 0 0,-1-1 0 0 0,1 1-1 0 0,-1-1 1 0 0,1 0 0 0 0,-1 1-1 0 0,0-1 1 0 0,0-1 0 0 0,1 1-1 0 0,-1 0 1 0 0,0-1 0 0 0,-4 1-1 0 0,6-1 651 0 0,0-9-142 0 0,1 9-453 0 0,0-1 1 0 0,0 0-1 0 0,0 0 0 0 0,0 1 0 0 0,0-1 1 0 0,0 0-1 0 0,0 0 0 0 0,0 0 0 0 0,0 1 1 0 0,0-1-1 0 0,1 0 0 0 0,-1 0 0 0 0,0 1 1 0 0,1-1-1 0 0,-1 0 0 0 0,0 1 0 0 0,1-1 1 0 0,-1 0-1 0 0,1 1 0 0 0,-1-1 1 0 0,2-1-1 0 0,4-4-49 0 0,1 0-1 0 0,0 0 1 0 0,1 0 0 0 0,-1 1 0 0 0,10-5 0 0 0,5-4-1132 0 0,-7 4 262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1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6 13039 0 0,'0'0'1496'0'0,"-9"-5"488"0"0,3 5-1700 0 0,-1 0 0 0 0,1 0-1 0 0,0 1 1 0 0,0-1 0 0 0,0 1 0 0 0,0 1-1 0 0,0-1 1 0 0,0 1 0 0 0,0 0-1 0 0,-8 4 1 0 0,-8 5 358 0 0,-27 20 0 0 0,19-12-413 0 0,-95 61-70 0 0,-148 123 0 0 0,259-191-199 0 0,-3 2-323 0 0,1 0 0 0 0,-17 20 0 0 0,32-33 99 0 0,1 0-356 0 0,0 0 542 0 0,1 0 1 0 0,-1 0 0 0 0,0 0-1 0 0,1-1 1 0 0,-1 1 0 0 0,1 0-1 0 0,-1 0 1 0 0,1 0-1 0 0,0-1 1 0 0,-1 1 0 0 0,1 0-1 0 0,0 0 1 0 0,-1-1-1 0 0,1 1 1 0 0,0-1 0 0 0,0 1-1 0 0,0-1 1 0 0,0 1 0 0 0,-1-1-1 0 0,1 1 1 0 0,0-1-1 0 0,0 0 1 0 0,0 1 0 0 0,0-1-1 0 0,0 0 1 0 0,0 0-1 0 0,0 0 1 0 0,0 0 0 0 0,2 0-1 0 0,32 1-891 0 0,-18-2 781 0 0,-1 0 0 0 0,1 1 0 0 0,-1 1 0 0 0,22 4-1 0 0,-27-2 298 0 0,0-1-1 0 0,-1 2 0 0 0,1 0 0 0 0,-1 0 0 0 0,0 0 0 0 0,0 2 0 0 0,13 8 0 0 0,2 3 247 0 0,-4-3 188 0 0,0 1 0 0 0,24 22 0 0 0,-42-34-413 0 0,-1 1 0 0 0,1-1 0 0 0,-1 0 0 0 0,0 1 0 0 0,0-1 0 0 0,-1 1 1 0 0,1 0-1 0 0,1 5 0 0 0,-3-8-71 0 0,1 3 21 0 0,-1 0 1 0 0,0-1-1 0 0,0 1 1 0 0,0-1-1 0 0,0 1 1 0 0,-1-1-1 0 0,0 1 1 0 0,1-1-1 0 0,-1 1 1 0 0,-1-1-1 0 0,1 0 1 0 0,-3 6-1 0 0,0-2-43 0 0,0 0-1 0 0,-1 1 1 0 0,1-2-1 0 0,-2 1 1 0 0,1 0-1 0 0,-1-1 1 0 0,0 0-1 0 0,0-1 1 0 0,0 1-1 0 0,-9 4 1 0 0,-8 6 51 0 0,-44 20 1 0 0,30-21 40 0 0,1-1 1 0 0,-2-2 0 0 0,0-2-1 0 0,-61 9 1 0 0,85-17-24 0 0,-1 0-1 0 0,1-1 1 0 0,0-1 0 0 0,-20-1-1 0 0,26 0-58 0 0,1-1-1 0 0,-1 1 0 0 0,1-1 0 0 0,0 0 0 0 0,0-1 0 0 0,-1 0 0 0 0,1 0 0 0 0,1 0 0 0 0,-12-9 0 0 0,16 11-167 0 0,0 0 0 0 0,0 0 1 0 0,1-1-1 0 0,-1 1 0 0 0,1-1 0 0 0,-1 1 0 0 0,1-1 0 0 0,0 0 0 0 0,-1 1 0 0 0,1-1 1 0 0,0 0-1 0 0,0 0 0 0 0,0 0 0 0 0,0 0 0 0 0,1 0 0 0 0,-1 0 0 0 0,0 0 1 0 0,1 0-1 0 0,0 0 0 0 0,-1-1 0 0 0,1 1 0 0 0,0-3 0 0 0,1 1-352 0 0,-1 0-1 0 0,1 1 0 0 0,0-1 1 0 0,1 0-1 0 0,-1 1 0 0 0,1-1 1 0 0,-1 1-1 0 0,1 0 0 0 0,0-1 1 0 0,0 1-1 0 0,5-5 0 0 0,7-9-5622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1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 6447 0 0,'-1'1'499'0'0,"-6"8"328"0"0,1 0 0 0 0,0 0-1 0 0,0 1 1 0 0,-7 19 0 0 0,10-23-303 0 0,1 1 0 0 0,0-1-1 0 0,0 1 1 0 0,0-1 0 0 0,1 1 0 0 0,0 0-1 0 0,1 0 1 0 0,0 14 0 0 0,0-20-463 0 0,0 1 0 0 0,0 0-1 0 0,0-1 1 0 0,1 1 0 0 0,-1 0 0 0 0,1-1-1 0 0,-1 1 1 0 0,1-1 0 0 0,0 1 0 0 0,0-1 0 0 0,0 1-1 0 0,-1-1 1 0 0,1 1 0 0 0,1-1 0 0 0,-1 0 0 0 0,0 1-1 0 0,0-1 1 0 0,0 0 0 0 0,1 0 0 0 0,-1 0 0 0 0,0 0-1 0 0,1 0 1 0 0,-1 0 0 0 0,1 0 0 0 0,-1-1 0 0 0,1 1-1 0 0,0-1 1 0 0,-1 1 0 0 0,1-1 0 0 0,0 1 0 0 0,-1-1-1 0 0,1 0 1 0 0,0 0 0 0 0,-1 0 0 0 0,1 0 0 0 0,0 0-1 0 0,-1 0 1 0 0,4-1 0 0 0,3 0 1 0 0,-1-1-1 0 0,0 0 1 0 0,0 0-1 0 0,0 0 1 0 0,0-1 0 0 0,0 0-1 0 0,8-6 1 0 0,-1 0 137 0 0,-1 0 1 0 0,0-1 0 0 0,0 0-1 0 0,-1-1 1 0 0,-1-1 0 0 0,18-22-1 0 0,-28 32-193 0 0,0 1 0 0 0,0 0 0 0 0,0 0 0 0 0,0 0 0 0 0,-1-1 0 0 0,1 1 0 0 0,0 0 0 0 0,-1-1 0 0 0,1 1 0 0 0,-1-1 0 0 0,1 1 0 0 0,-1-1 0 0 0,0 1 0 0 0,0-1 0 0 0,0 1 0 0 0,0-1 0 0 0,0 1 0 0 0,0-1 0 0 0,0 1 0 0 0,0-1 0 0 0,0 1 0 0 0,-1 0 0 0 0,1-1 0 0 0,-1 1 0 0 0,1-1 0 0 0,-1 1 0 0 0,1 0 0 0 0,-1-1 0 0 0,0 1 0 0 0,0 0 0 0 0,0-1 0 0 0,0 1 0 0 0,0 0 0 0 0,0 0 0 0 0,0 0 0 0 0,-2-1 0 0 0,1 0 3 0 0,0 1 1 0 0,0-1-1 0 0,0 1 0 0 0,-1 0 1 0 0,1 0-1 0 0,-1 0 0 0 0,1 0 1 0 0,-1 0-1 0 0,1 0 0 0 0,-1 1 1 0 0,1 0-1 0 0,-1-1 0 0 0,0 1 0 0 0,1 0 1 0 0,-1 0-1 0 0,1 0 0 0 0,-1 0 1 0 0,0 1-1 0 0,-3 0 0 0 0,-8 5-44 0 0,0 0-1 0 0,0 1 1 0 0,1 0-1 0 0,0 1 1 0 0,0 1 0 0 0,-12 10-1 0 0,0 3-112 0 0,-38 42 0 0 0,17-9-86 0 0,-48 79 0 0 0,91-130 269 0 0,0 1 1 0 0,1-1-1 0 0,-1 1 0 0 0,1 0 0 0 0,0 0 1 0 0,0 0-1 0 0,1 0 0 0 0,0 0 0 0 0,0 1 0 0 0,0-1 1 0 0,0 9-1 0 0,1-12-5 0 0,0-1 1 0 0,0 0 0 0 0,1 1-1 0 0,-1-1 1 0 0,1 0-1 0 0,-1 0 1 0 0,1 1 0 0 0,0-1-1 0 0,-1 0 1 0 0,1 0-1 0 0,0 0 1 0 0,0 0-1 0 0,-1 0 1 0 0,1 0 0 0 0,0 0-1 0 0,0 0 1 0 0,0 0-1 0 0,1 0 1 0 0,0 0 0 0 0,23 12 274 0 0,-22-12-275 0 0,0 0 0 0 0,1-1 0 0 0,-1 1 1 0 0,1-1-1 0 0,-1 0 0 0 0,0 1 0 0 0,1-2 0 0 0,-1 1 0 0 0,1 0 0 0 0,-1-1 0 0 0,1 0 0 0 0,5-1 0 0 0,5-3 35 0 0,22-12 0 0 0,-18 9-96 0 0,-2 0-713 0 0,19-12 1 0 0,-10 3-172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1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9671 0 0,'0'0'440'0'0,"0"1"-5"0"0,-11 14-605 0 0,10-14 686 0 0,0 0 0 0 0,1 0 0 0 0,-1-1 0 0 0,0 1 0 0 0,1 0 1 0 0,-1 0-1 0 0,1 0 0 0 0,-1 0 0 0 0,1 0 0 0 0,0 0 0 0 0,-1 0 0 0 0,1 0 0 0 0,0 0 0 0 0,0 0 1 0 0,-1 0-1 0 0,1 0 0 0 0,0 2 0 0 0,0-1 565 0 0,1-1-479 0 0,0 1-574 0 0,0-1 1 0 0,0 1-1 0 0,0-1 1 0 0,0 1-1 0 0,1-1 1 0 0,-1 0-1 0 0,0 0 1 0 0,0 0-1 0 0,1 0 1 0 0,-1 0 0 0 0,1 0-1 0 0,-1 0 1 0 0,1 0-1 0 0,0 0 1 0 0,-1-1-1 0 0,1 1 1 0 0,3 0-1 0 0,-1 0 71 0 0,-1-1-1 0 0,1 1 1 0 0,0-1-1 0 0,0 0 1 0 0,0 0-1 0 0,0-1 0 0 0,7-1 1 0 0,1-1 160 0 0,1-1 0 0 0,-1-1 1 0 0,23-12-1 0 0,90-54-430 0 0,-125 70 128 0 0,1 1 0 0 0,0-1 0 0 0,0 0 0 0 0,-1 1 0 0 0,1-1-1 0 0,0 1 1 0 0,-1-1 0 0 0,1 0 0 0 0,-1 0 0 0 0,1 1 0 0 0,-1-1-1 0 0,1 0 1 0 0,-1 0 0 0 0,0 0 0 0 0,1 0 0 0 0,-1 1 0 0 0,0-1-1 0 0,0 0 1 0 0,0 0 0 0 0,1 0 0 0 0,-1 0 0 0 0,0 0 0 0 0,0 0-1 0 0,0 0 1 0 0,0 0 0 0 0,-1 0 0 0 0,1 1 0 0 0,0-1 0 0 0,0 0-1 0 0,0 0 1 0 0,-1-1 0 0 0,0 0-9 0 0,0 0 0 0 0,0 0-1 0 0,0 0 1 0 0,0 0 0 0 0,0 1 0 0 0,-1-1-1 0 0,1 0 1 0 0,0 1 0 0 0,-1-1 0 0 0,-3-2 0 0 0,2 2 34 0 0,0 1 1 0 0,0-1 0 0 0,0 1 0 0 0,0 0 0 0 0,-1 0 0 0 0,1 0 0 0 0,0 1 0 0 0,-1-1 0 0 0,1 1 0 0 0,0 0 0 0 0,-1 0 0 0 0,1 0 0 0 0,-1 0 0 0 0,1 0 0 0 0,0 1 0 0 0,-1-1 0 0 0,1 1 0 0 0,-4 1 0 0 0,-6 3-45 0 0,1-1 1 0 0,-1 2 0 0 0,-13 7-1 0 0,-54 40-544 0 0,30-18 127 0 0,43-31 388 0 0,-15 10-331 0 0,2 0 0 0 0,-31 27 0 0 0,47-37 370 0 0,-1 0-1 0 0,1 0 0 0 0,1 1 1 0 0,-1-1-1 0 0,0 1 0 0 0,1 0 1 0 0,0 0-1 0 0,0 0 1 0 0,1 0-1 0 0,-1 0 0 0 0,1 1 1 0 0,0-1-1 0 0,1 1 0 0 0,-1 0 1 0 0,1-1-1 0 0,0 1 1 0 0,0 7-1 0 0,1-10 51 0 0,1 0 0 0 0,-1 0 0 0 0,1 1 1 0 0,-1-1-1 0 0,1 0 0 0 0,0 0 0 0 0,0 0 0 0 0,0 0 1 0 0,1 0-1 0 0,-1-1 0 0 0,1 1 0 0 0,-1 0 0 0 0,1-1 1 0 0,0 1-1 0 0,3 2 0 0 0,-1-1 20 0 0,-1-1-1 0 0,2 0 1 0 0,-1 1 0 0 0,0-2-1 0 0,1 1 1 0 0,-1 0 0 0 0,1-1-1 0 0,8 3 1 0 0,0-1 103 0 0,1-1 0 0 0,0 0 1 0 0,0-1-1 0 0,0 0 0 0 0,29-1 0 0 0,-19-2-97 0 0,0-2 0 0 0,0-1 0 0 0,0 0 0 0 0,0-2 0 0 0,-1-1 0 0 0,1-1 0 0 0,-2 0 0 0 0,1-2 0 0 0,40-24 0 0 0,-36 16-636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1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 5063 0 0,'0'0'390'0'0,"-1"-2"-252"0"0,-5-2 5222 0 0,2 8-4110 0 0,0 0-1 0 0,0 0 1 0 0,1 0 0 0 0,-4 6-1 0 0,-21 40-19 0 0,12-17-702 0 0,-195 318 1273 0 0,208-346-1828 0 0,-5 7-132 0 0,1 0 1 0 0,-10 21-1 0 0,16-31 15 0 0,4-3-1756 0 0,12-3 936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 8751 0 0,'0'0'1078'0'0,"2"-1"-182"0"0,-24 16 7447 0 0,-66 53-8453 0 0,75-55 348 0 0,0 0-1 0 0,-19 28 1 0 0,22-19 161 0 0,9-20-294 0 0,2 9 102 0 0,-1-9-191 0 0,1-1 0 0 0,-1 1 0 0 0,1-1 0 0 0,-1 0 0 0 0,1 1 0 0 0,0-1 0 0 0,-1 1 0 0 0,1-1 0 0 0,0 0 0 0 0,0 1 0 0 0,0-1 1 0 0,0 0-1 0 0,0 0 0 0 0,0 0 0 0 0,0 0 0 0 0,0 0 0 0 0,1 0 0 0 0,-1 0 0 0 0,0 0 0 0 0,1 0 0 0 0,1 0 0 0 0,2 2 96 0 0,1-1 1 0 0,-1 0-1 0 0,11 2 1 0 0,2-2 157 0 0,1 0 1 0 0,-1-1 0 0 0,1-1 0 0 0,-1 0 0 0 0,27-5 0 0 0,-35 3-184 0 0,1 0 1 0 0,-1 0 0 0 0,0-1-1 0 0,14-5 1 0 0,-20 6-57 0 0,-1 1 1 0 0,0 0-1 0 0,0-1 1 0 0,0 0-1 0 0,0 0 1 0 0,0 0-1 0 0,0 0 1 0 0,0 0-1 0 0,0-1 1 0 0,-1 1-1 0 0,1-1 1 0 0,-1 1-1 0 0,0-1 1 0 0,0 0-1 0 0,0 0 1 0 0,2-5-1 0 0,-3 5-22 0 0,0 0-1 0 0,-1-1 0 0 0,0 1 1 0 0,0 0-1 0 0,0 0 1 0 0,0 0-1 0 0,0 0 1 0 0,-1 0-1 0 0,1 0 0 0 0,-1 0 1 0 0,0 0-1 0 0,0 0 1 0 0,0 0-1 0 0,-2-3 1 0 0,-2-5-16 0 0,-1 0 1 0 0,-8-11 0 0 0,-16-27-1919 0 0,29 48 1492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1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1375 0 0,'-2'0'799'0'0,"0"1"106"0"0,0-1 0 0 0,0 1 0 0 0,1-1 0 0 0,-1 1-1 0 0,0 0 1 0 0,0-1 0 0 0,1 1 0 0 0,-1 0 0 0 0,0 0 0 0 0,1 0 0 0 0,-1 1-1 0 0,1-1 1 0 0,-1 0 0 0 0,1 0 0 0 0,-2 3 0 0 0,-23 29 4991 0 0,14-17-5646 0 0,-19 23 573 0 0,2 1 0 0 0,-46 84 0 0 0,60-95-955 0 0,2 1-1 0 0,1 0 0 0 0,1 1 1 0 0,2 0-1 0 0,-8 48 0 0 0,10-46-1206 0 0,3-14-1158 0 0,1-2-3692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11 559 11975 0 0,'-1'-1'923'0'0,"-9"-14"957"0"0,11 13-1549 0 0,-1 1 0 0 0,1 0 0 0 0,0-1 0 0 0,-1 1 0 0 0,1 0 0 0 0,0 0 0 0 0,0-1 0 0 0,0 1 0 0 0,0 0 0 0 0,0 0 1 0 0,0 0-1 0 0,1 0 0 0 0,1-1 0 0 0,-1 0 129 0 0,6-4-136 0 0,1 0 1 0 0,-1 1 0 0 0,1-1 0 0 0,0 2-1 0 0,1-1 1 0 0,17-5 0 0 0,63-11 640 0 0,-59 15-581 0 0,191-26 1082 0 0,-93 16-840 0 0,87-6-57 0 0,-191 21-587 0 0,3 0 29 0 0,-21 1-100 0 0,0 0-1 0 0,0-1 0 0 0,0 0 0 0 0,0 0 0 0 0,0 0 1 0 0,0-1-1 0 0,9-2 0 0 0,-15 3-53 0 0,2 0-157 0 0,-1 0 0 0 0,1 0-1 0 0,-1-1 1 0 0,1 1 0 0 0,-1-1 0 0 0,3-1-1 0 0,-4 2-321 0 0,0 0-1 0 0,0 0 1 0 0,0 0-1 0 0,0 0 0 0 0,-1 0 1 0 0,1 0-1 0 0,0-1 1 0 0,-1 1-1 0 0,1 0 0 0 0,0-2 1 0 0,2-9-6437 0 0</inkml:trace>
  <inkml:trace contextRef="#ctx0" brushRef="#br0" timeOffset="1">51 326 12895 0 0,'0'0'595'0'0,"0"-2"-18"0"0,1 0-552 0 0,-1 1-1 0 0,1-1 0 0 0,-1 0 1 0 0,1 0-1 0 0,0 1 0 0 0,0-1 1 0 0,0 0-1 0 0,0 1 0 0 0,0-1 1 0 0,0 1-1 0 0,1-1 0 0 0,-1 1 1 0 0,0-1-1 0 0,1 1 0 0 0,-1 0 1 0 0,1 0-1 0 0,-1 0 0 0 0,4-2 1 0 0,5-2 554 0 0,-1 1 0 0 0,14-5 0 0 0,-10 4 307 0 0,144-49 3905 0 0,84-9-2072 0 0,-106 30-1583 0 0,207-50 217 0 0,-298 72-1430 0 0,1 1-1 0 0,87-7 0 0 0,-125 17-131 0 0,0 0 0 0 0,0 1-1 0 0,12 1 1 0 0,6 7-7006 0 0,-11-1-901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14 16527 0 0,'0'0'760'0'0,"1"-2"-21"0"0,5-6 2308 0 0,-8 8-2144 0 0,-1-1-788 0 0,0 0-1 0 0,0 1 1 0 0,0-1-1 0 0,0 1 1 0 0,-1 0-1 0 0,1 0 1 0 0,0 0-1 0 0,0 0 1 0 0,0 1-1 0 0,-1-1 1 0 0,1 1-1 0 0,0 0 1 0 0,0 0-1 0 0,-4 2 1 0 0,-9 4 64 0 0,-20 11 0 0 0,29-15-139 0 0,-213 112 171 0 0,85-37-1064 0 0,127-74 614 0 0,1 1 1 0 0,0-1 0 0 0,1 1-1 0 0,-1 0 1 0 0,1 1 0 0 0,0-1 0 0 0,-9 12-1 0 0,14-16-193 0 0,3 1 10 0 0,0 2 268 0 0,1-1 0 0 0,0 0 1 0 0,0 1-1 0 0,0-1 1 0 0,1-1-1 0 0,-1 1 1 0 0,7 3-1 0 0,31 17-291 0 0,-35-20 440 0 0,129 58 106 0 0,-83-39 1271 0 0,85 48-1 0 0,-126-63-1026 0 0,-1 0 0 0 0,0 0 0 0 0,14 14 0 0 0,-22-18-249 0 0,1 0 0 0 0,-1 0 0 0 0,1 0 0 0 0,-1 1 0 0 0,0-1 1 0 0,3 7-1 0 0,-5-9-60 0 0,1 1-1 0 0,0 0 1 0 0,-1-1 0 0 0,0 1 0 0 0,1 0 0 0 0,-1 0 0 0 0,0-1 0 0 0,0 1 0 0 0,0 0 0 0 0,0 0 0 0 0,0-1 0 0 0,0 1 0 0 0,-1 0 0 0 0,1 0 0 0 0,-1 2 0 0 0,-1-1-9 0 0,0 0-1 0 0,1 0 1 0 0,-1 0 0 0 0,0 0 0 0 0,0-1 0 0 0,0 1-1 0 0,-1-1 1 0 0,1 1 0 0 0,-1-1 0 0 0,-3 3 0 0 0,-31 17 84 0 0,13-10-104 0 0,-1-2 0 0 0,-44 13-1 0 0,-56 6-252 0 0,94-22 84 0 0,-26 3-289 0 0,0-1-1 0 0,-73 0 1 0 0,114-9 362 0 0,0 0 1 0 0,-18-4-1 0 0,28 3 78 0 0,0 0 0 0 0,1 0-1 0 0,-1-1 1 0 0,1 0 0 0 0,-1 0-1 0 0,1 0 1 0 0,0 0 0 0 0,0-1-1 0 0,-6-4 1 0 0,9 6 17 0 0,1 0-1 0 0,0-1 1 0 0,0 1-1 0 0,0 0 1 0 0,1-1-1 0 0,-1 1 1 0 0,0 0-1 0 0,0-1 1 0 0,1 1-1 0 0,-1-1 1 0 0,1 1-1 0 0,-1-1 1 0 0,1 0-1 0 0,-1 1 1 0 0,1-1-1 0 0,0 1 1 0 0,0-1-1 0 0,0 0 1 0 0,0 1-1 0 0,0-1 1 0 0,0 1-1 0 0,1-1 1 0 0,-1 0-1 0 0,0 1 1 0 0,1-1 0 0 0,-1 1-1 0 0,1-1 1 0 0,0 1-1 0 0,1-3 1 0 0,2-4 71 0 0,1-1 0 0 0,0 1 1 0 0,9-12-1 0 0,0 3 88 0 0,0 1 1 0 0,2 0-1 0 0,0 1 0 0 0,32-23 1 0 0,81-42 324 0 0,15 15-65 0 0,-59 29-186 0 0,-38 15-98 0 0,-8 4 103 0 0,0-2-1 0 0,54-34 1 0 0,-91 52-260 0 0,0-1 1 0 0,0 1-1 0 0,0-1 0 0 0,0 0 1 0 0,0 1-1 0 0,0-1 0 0 0,0 0 1 0 0,-1 0-1 0 0,1 0 0 0 0,-1 0 1 0 0,1-1-1 0 0,-1 1 0 0 0,0 0 1 0 0,0 0-1 0 0,0-1 0 0 0,1-2 1 0 0,-2 2-39 0 0,0 1 0 0 0,0-1 1 0 0,0 1-1 0 0,-1-1 0 0 0,1 1 1 0 0,-1-1-1 0 0,1 1 0 0 0,-1 0 1 0 0,0-1-1 0 0,0 1 0 0 0,0 0 1 0 0,0 0-1 0 0,0-1 0 0 0,0 1 1 0 0,-1 0-1 0 0,-2-3 0 0 0,-37-44-396 0 0,-6-7-228 0 0,41 46-746 0 0,1-2-461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44 9071 0 0,'9'-9'462'0'0,"-6"6"-322"0"0,1 0 1 0 0,-1-1 0 0 0,0 0 0 0 0,7-16 13402 0 0,-13 23-11715 0 0,-2 2-3784 0 0,-32 23 1910 0 0,-64 38-1 0 0,66-45-131 0 0,-66 37-679 0 0,-27 16-1472 0 0,127-73 2244 0 0,11-3-455 0 0,30-8 447 0 0,-26 6 84 0 0,0 1 1 0 0,18-3 0 0 0,-1 4 149 0 0,49 1 0 0 0,-69 2-42 0 0,0 0 0 0 0,0 0 0 0 0,0 1 0 0 0,-1 1 0 0 0,1 0 0 0 0,-1 0 0 0 0,1 1 0 0 0,9 6 1 0 0,-18-9-82 0 0,-1-1 0 0 0,0 1 0 0 0,0 0 1 0 0,0 0-1 0 0,1 0 0 0 0,-1 0 0 0 0,0 0 1 0 0,0 0-1 0 0,0 0 0 0 0,-1 0 1 0 0,1 0-1 0 0,0 0 0 0 0,0 1 0 0 0,-1-1 1 0 0,1 0-1 0 0,-1 0 0 0 0,1 1 0 0 0,-1-1 1 0 0,1 1-1 0 0,-1 1 0 0 0,1 0 16 0 0,-1-1-1 0 0,-1 1 0 0 0,1-1 0 0 0,0 1 1 0 0,-1 0-1 0 0,1-1 0 0 0,-1 1 0 0 0,0-1 0 0 0,1 1 1 0 0,-3 3-1 0 0,0 0 67 0 0,-1 0 1 0 0,0 0-1 0 0,0-1 0 0 0,0 1 1 0 0,0-1-1 0 0,-1 0 0 0 0,-10 9 0 0 0,4-7-52 0 0,0 0-1 0 0,0-1 1 0 0,-1 0-1 0 0,1-1 1 0 0,-1 0-1 0 0,-1 0 1 0 0,-15 2-1 0 0,-95 12 169 0 0,18-3-165 0 0,70-7-418 0 0,22-5 4 0 0,0-1 0 0 0,0 0 0 0 0,-24 2-1 0 0,35-5 91 0 0,3-3-452 0 0,-1 0 590 0 0,1 1 1 0 0,-1-1-1 0 0,1 1 0 0 0,0-1 1 0 0,0 1-1 0 0,0-1 1 0 0,0 1-1 0 0,0-1 1 0 0,1 1-1 0 0,-1 0 1 0 0,1 0-1 0 0,-1 0 0 0 0,3-3 1 0 0,32-27-1730 0 0,-25 22 965 0 0,11-8-376 0 0,0-1-5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72 9935 0 0,'0'0'898'0'0,"-2"-1"-741"0"0,0 1-46 0 0,-1 0 1 0 0,0-1-1 0 0,0 1 1 0 0,0 0-1 0 0,0 0 1 0 0,0 1-1 0 0,0-1 1 0 0,-3 1-1 0 0,-7 1 583 0 0,2-2-185 0 0,-1 0 0 0 0,0-2 0 0 0,1 1 1 0 0,-15-5-1 0 0,24 6-303 0 0,0-1 0 0 0,1 0 0 0 0,-1 1 0 0 0,1-1 0 0 0,-1 0 0 0 0,1 0 0 0 0,-1 0 0 0 0,1 0 0 0 0,0 0 0 0 0,-1 0 0 0 0,1 0 0 0 0,0-1 0 0 0,0 1 0 0 0,0 0 0 0 0,0-1 0 0 0,0 1 0 0 0,0 0 0 0 0,-1-4 0 0 0,1 2 124 0 0,0 0-1 0 0,0-1 1 0 0,0 1-1 0 0,0-1 1 0 0,1 1-1 0 0,-1-1 1 0 0,1-4-1 0 0,0 7-305 0 0,0 1 0 0 0,0 0 0 0 0,-1-1 0 0 0,1 1-1 0 0,0-1 1 0 0,0 1 0 0 0,0-1 0 0 0,-1 1 0 0 0,1 0 0 0 0,0-1-1 0 0,-1 1 1 0 0,1 0 0 0 0,0-1 0 0 0,0 1 0 0 0,-1 0 0 0 0,1 0-1 0 0,-1-1 1 0 0,1 1 0 0 0,0 0 0 0 0,-1 0 0 0 0,1-1 0 0 0,-1 1 0 0 0,1 0-1 0 0,0 0 1 0 0,-1 0 0 0 0,1 0 0 0 0,-1 0 0 0 0,0-1 0 0 0,-14 1 300 0 0,5 3-320 0 0,1 1 0 0 0,-1 1 0 0 0,1-1 0 0 0,0 1 0 0 0,0 1 0 0 0,1 0 0 0 0,-14 11 0 0 0,-6 7-17 0 0,1 0-1 0 0,1 2 1 0 0,2 1 0 0 0,0 1-1 0 0,-32 51 1 0 0,40-47 13 0 0,12-20 0 0 0,5-2 0 0 0,-1-9 1 0 0,1 0 0 0 0,-1 0-1 0 0,1 0 1 0 0,0 0 0 0 0,0 0 0 0 0,-1 0-1 0 0,1 0 1 0 0,0 0 0 0 0,0 0 0 0 0,0-1-1 0 0,0 1 1 0 0,0 0 0 0 0,0-1 0 0 0,0 1-1 0 0,0-1 1 0 0,0 1 0 0 0,2 0 0 0 0,0 0 14 0 0,1-1-1 0 0,-1 1 1 0 0,0-1 0 0 0,1 0 0 0 0,-1 1 0 0 0,5-2-1 0 0,2 0 50 0 0,1-1 0 0 0,0 0 0 0 0,11-4 0 0 0,5-3 138 0 0,0 0-1 0 0,44-24 0 0 0,-60 27-142 0 0,1-1 1 0 0,-1-1-1 0 0,0 0 1 0 0,-1 0-1 0 0,0-1 1 0 0,0 0-1 0 0,-1-1 1 0 0,10-12-1 0 0,-18 20-59 0 0,1 0 0 0 0,-1 0 0 0 0,0 0 0 0 0,1 0 0 0 0,-1-1 0 0 0,0 1 0 0 0,0 0 0 0 0,-1-1 0 0 0,2-3 0 0 0,-3-1-16 0 0,1 7 11 0 0,0 0 1 0 0,-1 0-1 0 0,1 0 0 0 0,0 0 1 0 0,0 0-1 0 0,-1 0 0 0 0,1 0 0 0 0,0 0 1 0 0,-1 0-1 0 0,1 0 0 0 0,0 0 1 0 0,-1 0-1 0 0,1 0 0 0 0,0 0 1 0 0,-1 0-1 0 0,1 0 0 0 0,0 0 0 0 0,-1 0 1 0 0,1 1-1 0 0,0-1 0 0 0,-1 0 1 0 0,1 0-1 0 0,0 0 0 0 0,0 0 1 0 0,-1 1-1 0 0,1-1 0 0 0,-1 1 0 0 0,-9 6-123 0 0,9-5 60 0 0,0 0-1 0 0,0-1 0 0 0,1 1 1 0 0,-1 0-1 0 0,0 0 0 0 0,1 0 1 0 0,-1 0-1 0 0,1 0 0 0 0,-1 0 1 0 0,1 0-1 0 0,0 0 0 0 0,0 0 1 0 0,0 0-1 0 0,0 0 1 0 0,0-1-1 0 0,0 1 0 0 0,0 0 1 0 0,1 0-1 0 0,-1 0 0 0 0,1 0 1 0 0,0 0-1 0 0,-1 0 0 0 0,2 2 1 0 0,0-1-247 0 0,0-1 0 0 0,0 1 0 0 0,1-1 0 0 0,-1 0 0 0 0,0 1 0 0 0,1-1 0 0 0,-1 0 0 0 0,1-1 0 0 0,0 1 0 0 0,-1 0 0 0 0,1-1 0 0 0,0 1 0 0 0,0-1 0 0 0,4 1 0 0 0,8 2-1979 0 0,0 0-1 0 0,25 2 0 0 0,-38-6 1503 0 0,3 2-284 0 0,-5-2 1035 0 0,0 0 0 0 0,0-1 0 0 0,0 1 0 0 0,1 0 0 0 0,-1 0 0 0 0,0 0 0 0 0,0 0 0 0 0,1 1 0 0 0,-1-1 0 0 0,0 0 0 0 0,0 0 0 0 0,1 0 0 0 0,-1 0 0 0 0,0 0 0 0 0,0 0 0 0 0,0 0-1 0 0,1 0 1 0 0,-1 0 0 0 0,0 1 0 0 0,0-1 0 0 0,0 0 0 0 0,1 0 0 0 0,-1 0 0 0 0,0 0 0 0 0,0 0 0 0 0,0 1 0 0 0,0-1 0 0 0,0 0 0 0 0,1 0 0 0 0,-1 0 0 0 0,0 1 0 0 0,0-1 0 0 0,0 0 0 0 0,0 0 0 0 0,0 1-1 0 0,0-1 1 0 0,0 0 0 0 0,0 4 181 0 0,-1-1 0 0 0,0 0 0 0 0,0 0 0 0 0,0 1 0 0 0,0-1 0 0 0,0 0 0 0 0,-1 0 0 0 0,1 0 0 0 0,-1 0 0 0 0,0-1-1 0 0,-3 4 1 0 0,-16 18 10748 0 0,24-38-9325 0 0,0 7-1373 0 0,0 1 0 0 0,1-1 0 0 0,-1 1 0 0 0,1 0 0 0 0,1 0 0 0 0,-1 0 0 0 0,8-6 0 0 0,4-4 72 0 0,19-14 1 0 0,-24 21-234 0 0,2-3 17 0 0,2 1-1 0 0,-1 0 1 0 0,2 1 0 0 0,28-14-1 0 0,-31 19-45 0 0,-2 3 0 0 0,-11 2 0 0 0,1 0 0 0 0,0 0 0 0 0,-1 0 0 0 0,1 0 0 0 0,0 0 0 0 0,-1 0 0 0 0,1 1 0 0 0,0-1 0 0 0,-1 0 0 0 0,1 0 0 0 0,-1 1 0 0 0,1-1 0 0 0,-1 0 0 0 0,1 1 0 0 0,0 0 0 0 0,1 0 0 0 0,-1 1 0 0 0,0 0 0 0 0,0 0 0 0 0,0 0 0 0 0,1 0 0 0 0,-2 0 0 0 0,1 0 0 0 0,0 1 0 0 0,0 2 0 0 0,3 13 0 0 0,-5-13 0 0 0,0-1 0 0 0,0 8-1 0 0,1-3 4 0 0,-2 0 0 0 0,1-1 0 0 0,-5 16 0 0 0,8-29 12 0 0,0 1 0 0 0,1-1-1 0 0,0 1 1 0 0,0-1 0 0 0,0 1 0 0 0,4-4 0 0 0,1-1-2 0 0,17-23-84 0 0,34-39-393 0 0,-50 61 393 0 0,1 1 1 0 0,0 0 0 0 0,0 1 0 0 0,21-14-1 0 0,-29 21-18 0 0,-1 2 89 0 0,0-1 0 0 0,0 0-1 0 0,0 0 1 0 0,-1 1 0 0 0,1-1-1 0 0,0 1 1 0 0,0-1 0 0 0,0 0-1 0 0,-1 1 1 0 0,1 0 0 0 0,0-1-1 0 0,0 1 1 0 0,-1-1 0 0 0,1 1-1 0 0,-1 0 1 0 0,1-1 0 0 0,-1 1-1 0 0,1 0 1 0 0,-1 0 0 0 0,1 0-1 0 0,-1-1 1 0 0,1 1 0 0 0,-1 0 0 0 0,1 2-1 0 0,5 21 243 0 0,-6-23-235 0 0,9 53 192 0 0,-6-31-78 0 0,1 1 1 0 0,1 0 0 0 0,2-1-1 0 0,9 26 1 0 0,-11-35-213 0 0,-5-11-195 0 0,-1-1-80 0 0,1 0-438 0 0,0 0-863 0 0,-2 8-3527 0 0,-1 0-1510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6911 0 0,'0'0'623'0'0,"-1"2"-514"0"0,-68 127 10698 0 0,10 9-7698 0 0,26-47-2642 0 0,16-44-461 0 0,-1 0 0 0 0,-29 53-1 0 0,-15-2-550 0 0,50-81-200 0 0,0-1 1 0 0,-2 0-1 0 0,-23 22 0 0 0,15-24-741 0 0,5-9-3549 0 0,7-5-148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17 213 1839 0 0,'1'-2'83'0'0,"3"-5"-351"0"0,0-1-1 0 0,9-10 0 0 0,-4 7 2452 0 0,1 0 0 0 0,16-13 0 0 0,26-14 5893 0 0,-17 16-6167 0 0,-16 11-1320 0 0,0 1 0 0 0,2 1 0 0 0,-1 1 0 0 0,1 1 0 0 0,39-8 0 0 0,-30 10-46 0 0,0 1 0 0 0,0 1 0 0 0,50 3 0 0 0,-78 0-517 0 0,31 4 412 0 0,-31-4-399 0 0,0 1 0 0 0,0-1 0 0 0,1 1 0 0 0,-1 0 0 0 0,0 0 0 0 0,0 0-1 0 0,0 0 1 0 0,0 0 0 0 0,0 0 0 0 0,-1 1 0 0 0,1-1 0 0 0,2 2 0 0 0,1 4 57 0 0,-6-3-42 0 0,-3 3-46 0 0,-2 1-1 0 0,1-1 0 0 0,-1 0 0 0 0,0 0 0 0 0,0 0 0 0 0,-11 8 0 0 0,-50 33 58 0 0,13-10-41 0 0,-35 38-853 0 0,49-41-53 0 0,-52 36 0 0 0,77-61 4 0 0,0 0 0 0 0,-32 13 0 0 0,43-21 693 0 0,0 0 0 0 0,0-1 1 0 0,-1 1-1 0 0,1-1 0 0 0,-1 0 0 0 0,1-1 1 0 0,-1 1-1 0 0,0-1 0 0 0,1 0 0 0 0,-1 0 1 0 0,1 0-1 0 0,-1-1 0 0 0,1 1 0 0 0,-1-1 1 0 0,1 0-1 0 0,-9-4 0 0 0,12 5 166 0 0,0-1 0 0 0,0 1 0 0 0,0 0 0 0 0,1-1 0 0 0,-1 1 0 0 0,0-1 0 0 0,0 0 0 0 0,1 1 0 0 0,-1-1 0 0 0,0 0 0 0 0,1 1 0 0 0,-1-1 0 0 0,0 0 0 0 0,1 0 0 0 0,-1 1 0 0 0,1-1 0 0 0,0 0 0 0 0,-1 0 0 0 0,1 0 0 0 0,0 0-1 0 0,-1 0 1 0 0,1 1 0 0 0,0-1 0 0 0,0 0 0 0 0,0 0 0 0 0,0 0 0 0 0,0-2 0 0 0,0 0-113 0 0,1 1-1 0 0,-1-1 0 0 0,1 0 1 0 0,0 1-1 0 0,0-1 0 0 0,0 1 1 0 0,0-1-1 0 0,3-3 1 0 0,11-16-5078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 11519 0 0,'0'0'887'0'0,"-12"-1"3734"0"0,7 4-3847 0 0,0 0-1 0 0,1 0 1 0 0,-1 1-1 0 0,0-1 1 0 0,1 1-1 0 0,-6 7 1 0 0,3-3-414 0 0,0 1 1 0 0,1-1-1 0 0,-5 11 0 0 0,-1 4-116 0 0,2 0 0 0 0,-9 28 0 0 0,-13 53 218 0 0,17-50-434 0 0,-41 95 0 0 0,48-133-214 0 0,0-1 0 0 0,0 0-1 0 0,-2-1 1 0 0,0 0 0 0 0,0-1-1 0 0,-1 1 1 0 0,-1-2-1 0 0,0 0 1 0 0,-1 0 0 0 0,-20 13-1 0 0,13-12-1171 0 0,0-1 0 0 0,-1-1 0 0 0,-28 11 0 0 0,35-17-126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2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172 108 7831 0 0,'0'0'706'0'0,"2"0"-578"0"0,8 3 136 0 0,-7-2 420 0 0,0-1-1 0 0,0 1 1 0 0,0 0 0 0 0,0-1-1 0 0,0 1 1 0 0,-1-1-1 0 0,1 0 1 0 0,0 0-1 0 0,0 0 1 0 0,0-1 0 0 0,0 1-1 0 0,0-1 1 0 0,3 0-1 0 0,134-36 5321 0 0,-63 23-6017 0 0,-76 14-30 0 0,0 0 0 0 0,0 0 0 0 0,0 0 0 0 0,-1-1 0 0 0,1 1 0 0 0,0 0 0 0 0,-1-1 0 0 0,1 1 0 0 0,0 0 0 0 0,-1-1 0 0 0,1 1 0 0 0,0-1 0 0 0,-1 1 0 0 0,1-1 0 0 0,-1 0 0 0 0,1 1 0 0 0,-1-1 0 0 0,1 1 0 0 0,-1-1 0 0 0,1 0 0 0 0,-1 1 0 0 0,0-1 0 0 0,1 0 0 0 0,-1 0 0 0 0,0 1 0 0 0,0-1 0 0 0,0 0 0 0 0,1 0 0 0 0,-1 1 0 0 0,0-1 0 0 0,0 0 1 0 0,0 0-1 0 0,0 0 0 0 0,0 1 0 0 0,0-1 0 0 0,-1 0 0 0 0,1 0 0 0 0,0 1 0 0 0,0-1 0 0 0,0 0 0 0 0,-1 0 0 0 0,1 1 0 0 0,0-1 0 0 0,-1 0 0 0 0,1 1 0 0 0,-2-2 0 0 0,1-1 4 0 0,-1 1-1 0 0,1-1 1 0 0,-1 1 0 0 0,0-1 0 0 0,0 1 0 0 0,0 0-1 0 0,0 0 1 0 0,0 0 0 0 0,0 0 0 0 0,0 0-1 0 0,-5-2 1 0 0,5 4 35 0 0,-1-1 0 0 0,0 0 0 0 0,0 1 0 0 0,1 0 0 0 0,-1-1 0 0 0,0 1 0 0 0,0 0 0 0 0,0 0 0 0 0,0 1 0 0 0,1-1 0 0 0,-1 1 0 0 0,0-1 0 0 0,0 1 0 0 0,1 0 1 0 0,-1 0-1 0 0,0 0 0 0 0,-3 2 0 0 0,-5 4-46 0 0,-1 0 1 0 0,-14 11 0 0 0,16-10 8 0 0,-113 90-252 0 0,113-89 281 0 0,-87 79-28 0 0,85-76 132 0 0,1 1 0 0 0,0 1-1 0 0,1 0 1 0 0,0 0 0 0 0,-11 23 0 0 0,19-33-32 0 0,0 0 1 0 0,0 0-1 0 0,1 1 1 0 0,0-1 0 0 0,0 0-1 0 0,0 0 1 0 0,0 1-1 0 0,0 4 1 0 0,1-7-27 0 0,0 0 0 0 0,1-1 0 0 0,-1 1 0 0 0,0 0 0 0 0,1-1 0 0 0,-1 1 0 0 0,1-1 0 0 0,-1 1 0 0 0,1-1 0 0 0,0 1 1 0 0,0-1-1 0 0,0 1 0 0 0,0-1 0 0 0,0 1 0 0 0,0-1 0 0 0,0 0 0 0 0,0 0 0 0 0,0 0 0 0 0,1 1 0 0 0,-1-1 0 0 0,0 0 0 0 0,1-1 0 0 0,1 3 0 0 0,5 0 111 0 0,0 1 1 0 0,0-1-1 0 0,0-1 0 0 0,1 1 0 0 0,-1-1 0 0 0,1-1 1 0 0,-1 0-1 0 0,1 0 0 0 0,8 0 0 0 0,15-2 249 0 0,35-5-1 0 0,-29 1-148 0 0,48-3-1096 0 0,134-30-1 0 0,-194 31-741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6:4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57 112 4607 0 0,'0'3'354'0'0,"-3"24"110"0"0,1-20-274 0 0,2-7-164 0 0,0 0-1 0 0,0 0 1 0 0,0 0 0 0 0,0 0 0 0 0,0 0 0 0 0,0 0 0 0 0,0 0 0 0 0,0 0 0 0 0,0 1 0 0 0,0-1-1 0 0,0 0 1 0 0,0 0 0 0 0,0 0 0 0 0,0 0 0 0 0,0 0 0 0 0,0 0 0 0 0,0 0 0 0 0,0 0-1 0 0,0 0 1 0 0,0 0 0 0 0,0 0 0 0 0,0 0 0 0 0,0 0 0 0 0,1 0 0 0 0,-1 0 0 0 0,0 1 0 0 0,0-1-1 0 0,0 0 1 0 0,0 0 0 0 0,0 0 0 0 0,0 0 0 0 0,0 0 0 0 0,0 0 0 0 0,0 0 0 0 0,0 0 0 0 0,0 0-1 0 0,0 0 1 0 0,0 0 0 0 0,0 0 0 0 0,1 0 0 0 0,-1 0 0 0 0,0 0 0 0 0,0 0 0 0 0,0 0 0 0 0,0 0-1 0 0,0 0 1 0 0,0 0 0 0 0,0 0 0 0 0,0 0 0 0 0,0 0 0 0 0,0 0 0 0 0,9-8 6052 0 0,-5 4-6110 0 0,10-16 35 0 0,-12 16 506 0 0,0 0-1 0 0,0 1 1 0 0,-1-1 0 0 0,1 0-1 0 0,-1 0 1 0 0,0 0 0 0 0,1-6-1 0 0,-2 9-434 0 0,-1 0 0 0 0,1 0-1 0 0,-1 1 1 0 0,1-1 0 0 0,-1 0 0 0 0,0 1-1 0 0,1-1 1 0 0,-1 1 0 0 0,1-1-1 0 0,-1 0 1 0 0,0 1 0 0 0,0 0 0 0 0,-1-1-1 0 0,-9-5 117 0 0,8 4-180 0 0,-12 1-10 0 0,10 0 103 0 0,-1 0 0 0 0,1 0-1 0 0,-1 1 1 0 0,-9 1 0 0 0,13-1 103 0 0,-9-4 553 0 0,7 3-93 0 0,13 0-588 0 0,209 0-129 0 0,5 0 1279 0 0,44-29-418 0 0,-119 12-476 0 0,-119 15-279 0 0,-1 1 0 0 0,1 2 1 0 0,0 1-1 0 0,44 6 0 0 0,-55-3-42 0 0,-1 0 1 0 0,1 0-1 0 0,-1 2 1 0 0,-1 0-1 0 0,1 1 1 0 0,-1 1-1 0 0,0 0 1 0 0,22 16-1 0 0,-22-10-230 0 0,-1 0-1 0 0,-1 1 0 0 0,0 1 1 0 0,-1 0-1 0 0,13 20 0 0 0,-24-34 135 0 0,-1 0-109 0 0,0-4-1657 0 0,1-3 1665 0 0,0 1 0 0 0,-1-1 0 0 0,0 1 0 0 0,0-1-1 0 0,0 1 1 0 0,-1-1 0 0 0,1 1 0 0 0,-1-1 0 0 0,0 0 0 0 0,0 1 0 0 0,-1-1 0 0 0,1 1 0 0 0,-1-1 0 0 0,-3-8 0 0 0,-3-15-854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61 16127 0 0,'0'0'738'0'0,"0"-1"-16"0"0,2-7-466 0 0,-1-2 1802 0 0,-2 9-1986 0 0,1 0 0 0 0,0 1 0 0 0,0-1 1 0 0,0 1-1 0 0,-1-1 0 0 0,1 1 0 0 0,0-1 0 0 0,-1 1 0 0 0,1-1 0 0 0,0 1 0 0 0,-1 0 0 0 0,1-1 0 0 0,-1 1 0 0 0,1 0 0 0 0,-1-1 0 0 0,1 1 0 0 0,-1 0 0 0 0,1-1 0 0 0,-1 1 0 0 0,1 0 0 0 0,-1 0 0 0 0,1-1 0 0 0,-1 1 0 0 0,1 0 0 0 0,-1 0 0 0 0,1 0 0 0 0,-1 0 0 0 0,0 0 0 0 0,1 0 0 0 0,-1 0 0 0 0,1 0 1 0 0,-1 0-1 0 0,1 0 0 0 0,-1 0 0 0 0,1 0 0 0 0,-1 0 0 0 0,0 1 0 0 0,1-1 0 0 0,-1 0 0 0 0,1 0 0 0 0,-1 1 0 0 0,1-1 0 0 0,-1 0 0 0 0,1 1 0 0 0,-1-1 0 0 0,1 0 0 0 0,0 1 0 0 0,-1 0 0 0 0,-4 3-72 0 0,1 0 0 0 0,0 0 0 0 0,0 1 0 0 0,1 0 0 0 0,-1 0 0 0 0,1 0 0 0 0,0 0 0 0 0,-3 8 0 0 0,-3 4 0 0 0,-78 146-72 0 0,80-141 72 0 0,7-21 0 0 0,-1 0 0 0 0,1 0 0 0 0,0 0 0 0 0,-1 0 0 0 0,1 0 0 0 0,0 1 0 0 0,0-1 0 0 0,0 0 0 0 0,0 0 0 0 0,0 0 0 0 0,0 0 0 0 0,0 1 0 0 0,1-1 0 0 0,-1 0 0 0 0,0 0 0 0 0,1 0 0 0 0,-1 0 0 0 0,0 0 0 0 0,1 0 0 0 0,-1 0 0 0 0,1 0 0 0 0,1 2 0 0 0,0 0 0 0 0,5 5 0 0 0,-2-5 35 0 0,0 0 0 0 0,-1 0 0 0 0,1 0-1 0 0,1-1 1 0 0,-1 1 0 0 0,0-1 0 0 0,1-1 0 0 0,-1 1-1 0 0,1-1 1 0 0,9 1 0 0 0,8 0 195 0 0,28 0 0 0 0,-49-2-225 0 0,4 0 61 0 0,-1 0 0 0 0,1 0 0 0 0,0-1 0 0 0,-1 0 0 0 0,1 0 0 0 0,-1 0 0 0 0,6-3 0 0 0,-8 3-31 0 0,0 0 0 0 0,-1-1-1 0 0,1 1 1 0 0,-1-1-1 0 0,0 0 1 0 0,1 1-1 0 0,-1-1 1 0 0,0 0 0 0 0,0 0-1 0 0,0-1 1 0 0,-1 1-1 0 0,1 0 1 0 0,0-1-1 0 0,-1 1 1 0 0,2-5-1 0 0,5-10 206 0 0,-2-1 0 0 0,0 0 0 0 0,5-26-1 0 0,3-56 245 0 0,-13 97-485 0 0,2-41 14 0 0,-3 40-50 0 0,0 0 0 0 0,-1 0 1 0 0,1 0-1 0 0,-1-1 0 0 0,0 1 1 0 0,0 0-1 0 0,0 1 0 0 0,-2-6 0 0 0,1 7-13 0 0,0-1 0 0 0,-1 1-1 0 0,1 0 1 0 0,0 0 0 0 0,-1 0-1 0 0,0 0 1 0 0,1 1 0 0 0,-1-1-1 0 0,0 1 1 0 0,-4-2 0 0 0,4 1-17 0 0,-1 1 38 0 0,1 0 0 0 0,0 0-1 0 0,-1 1 1 0 0,1 0 0 0 0,-1-1-1 0 0,1 1 1 0 0,-1 0 0 0 0,1 1-1 0 0,-1-1 1 0 0,1 1 0 0 0,-1-1-1 0 0,-5 3 1 0 0,-2 3-824 0 0,0 0 1 0 0,0 1-1 0 0,-19 15 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6:5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0 919 0 0,'0'0'80'0'0,"-13"0"-80"0"0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6:5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290 468 6015 0 0,'0'0'7155'0'0,"1"-1"-6734"0"0,9-6 4983 0 0,-11 8-5334 0 0,-1 5-69 0 0,2-5-66 0 0,8-14-73 0 0,122-183 1450 0 0,-33 56-856 0 0,-22 29-117 0 0,-74 109-246 0 0,2-4-37 0 0,-1 8 116 0 0,-1 9 897 0 0,-2-5-1117 0 0,1 0-1 0 0,-1 0 0 0 0,-1 0 0 0 0,1 0 0 0 0,-1 0 0 0 0,0 0 0 0 0,0 0 0 0 0,-7 11 0 0 0,-29 43-320 0 0,28-46 281 0 0,-73 95-299 0 0,35-47 329 0 0,14-19 455 0 0,-1-1 1 0 0,-2-2-1 0 0,-2-2 1 0 0,-2-2-1 0 0,-1-1 1 0 0,-68 43-1 0 0,41-29 1345 0 0,67-48-1533 0 0,1 0-36 0 0,-3 4-154 0 0,3-4-98 0 0,3 1-9 0 0,7 7 52 0 0,0 0 0 0 0,1-1 0 0 0,0 0 0 0 0,0-1-1 0 0,1 0 1 0 0,0 0 0 0 0,1-1 0 0 0,13 5-1 0 0,101 33 9 0 0,-121-43 29 0 0,58 16-269 0 0,126 15 0 0 0,-188-32 235 0 0,0 1 1 0 0,1-1-1 0 0,-1 0 0 0 0,0 1 0 0 0,0-1 1 0 0,0 1-1 0 0,0-1 0 0 0,1 1 0 0 0,-1 0 0 0 0,0 0 1 0 0,0-1-1 0 0,0 1 0 0 0,0 0 0 0 0,-1 0 1 0 0,1 0-1 0 0,0 0 0 0 0,0 0 0 0 0,-1 0 1 0 0,1 0-1 0 0,0 0 0 0 0,-1 0 0 0 0,1 0 1 0 0,-1 1-1 0 0,1-1 0 0 0,-1 0 0 0 0,1 2 1 0 0,0 4-228 0 0,1 1 1 0 0,-1-1 0 0 0,0 11 0 0 0,0-2-953 0 0,2 0-359 0 0,0 0-69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44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4143 0 0,'0'0'2968'0'0,"8"-13"-5720"0"0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44:0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4607 0 0,'0'0'11467'0'0,"2"3"-12283"0"0,19 19 4509 0 0,-18-20-3494 0 0,0-1-126 0 0,14 5 59 0 0,-1-5-106 0 0,2-5 43 0 0,-6 0 4 0 0,-1-1 1 0 0,1 0-1 0 0,-1-1 1 0 0,0 0-1 0 0,0-1 1 0 0,-1 0-1 0 0,15-13 1 0 0,-23 18-22 0 0,0 0 1 0 0,0 1-1 0 0,1-1 0 0 0,-1 1 1 0 0,0-1-1 0 0,1 1 1 0 0,-1 0-1 0 0,1 0 1 0 0,0 0-1 0 0,-1 0 0 0 0,1 1 1 0 0,4-1-1 0 0,7-2 72 0 0,4 3-58 0 0,-12 0-60 0 0,23 9-2 0 0,4 3-4 0 0,5 3 52 0 0,-30-13 11 0 0,-6-2 29 0 0,63 3 810 0 0,-49-3-714 0 0,-13 0-106 0 0,0 0-1 0 0,1 0 1 0 0,-1 0 0 0 0,1 0 0 0 0,-1-1-1 0 0,1 1 1 0 0,4-3 0 0 0,61-28 575 0 0,-60 27-593 0 0,-4 4 1 0 0,8 4-6 0 0,9 5-21 0 0,-18-5-24 0 0,-1-1-1 0 0,11 6-2 0 0,5 3-11 0 0,-16-10 0 0 0,22 9 0 0 0,-17-6 0 0 0,-5-3 0 0 0,0-1 0 0 0,0 1 0 0 0,1-1 0 0 0,-1 0 0 0 0,0 0 0 0 0,1 0 0 0 0,-1 0 0 0 0,1 0 0 0 0,-1-1 0 0 0,5 1 0 0 0,3 0 15 0 0,1 0 0 0 0,-1 0 0 0 0,1-2 0 0 0,-1 1 0 0 0,13-3 0 0 0,58-14 148 0 0,-25 4-93 0 0,12 2 127 0 0,90-5 0 0 0,-51 20-183 0 0,-24 0-17 0 0,-51-4 36 0 0,0-2-1 0 0,0 0 1 0 0,41-10 0 0 0,2-3 319 0 0,-61 13-299 0 0,-2 2 12 0 0,-10 0 5 0 0,-1 0-16 0 0,9 1-32 0 0,-9 0 100 0 0,0-1-36 0 0,7 3-42 0 0,-6-2-64 0 0,6-5-7039 0 0,-6 3 6600 0 0,0-1 0 0 0,0 0 0 0 0,0 1-1 0 0,3-4 1 0 0,4-6-1173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44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78 758 1375 0 0,'0'0'12404'0'0,"-3"6"-15837"0"0,1-2 3506 0 0,0-1 1 0 0,0 1-1 0 0,0-1 0 0 0,-1 0 1 0 0,1 0-1 0 0,-1 0 0 0 0,0 0 1 0 0,0-1-1 0 0,0 1 0 0 0,-4 2 1 0 0,5-4 583 0 0,-9-1 1022 0 0,10 0-1548 0 0,-1 0 1 0 0,1 0 0 0 0,0-1-1 0 0,0 1 1 0 0,0 0 0 0 0,-1-1-1 0 0,1 1 1 0 0,0 0 0 0 0,0-1-1 0 0,0 1 1 0 0,0-1 0 0 0,0 0-1 0 0,0 1 1 0 0,-1-1 0 0 0,2 0-1 0 0,-1 0 1 0 0,0 0 0 0 0,0 0-1 0 0,0 0 1 0 0,0 0 0 0 0,0 0-1 0 0,1 0 1 0 0,-1 0-1 0 0,1 0 1 0 0,-1 0 0 0 0,0 0-1 0 0,1 0 1 0 0,0 0 0 0 0,-1-1-1 0 0,1 1 1 0 0,0 0 0 0 0,0 0-1 0 0,-1-1 1 0 0,1 1 0 0 0,0-3-1 0 0,0 1 28 0 0,0 2-102 0 0,0-1-1 0 0,0 1 1 0 0,0-1 0 0 0,1 1-1 0 0,-1 0 1 0 0,0-1-1 0 0,1 1 1 0 0,-1 0 0 0 0,1-1-1 0 0,-1 1 1 0 0,1 0-1 0 0,0 0 1 0 0,1-3 0 0 0,13-15 161 0 0,-12 16-194 0 0,56-58 195 0 0,-43 47-474 0 0,-1-1 1 0 0,-1 0-1 0 0,-1-1 1 0 0,0-1-1 0 0,20-33 1 0 0,-19 21 171 0 0,-6 10 575 0 0,20-31 0 0 0,-20 40-314 0 0,1 1-1 0 0,0 0 1 0 0,0 1 0 0 0,20-14-1 0 0,-23 17-190 0 0,94-59 62 0 0,-71 47-32 0 0,-1 0 0 0 0,-1-2 0 0 0,41-37 0 0 0,-62 49-24 0 0,0-1 0 0 0,0 0-1 0 0,-1 0 1 0 0,0 0 0 0 0,0-1 0 0 0,-1 0-1 0 0,0 0 1 0 0,0 0 0 0 0,-1 0-1 0 0,3-17 1 0 0,-5 20 207 0 0,1-1 0 0 0,-1 0-1 0 0,-1 0 1 0 0,1 0 0 0 0,-2-7-1 0 0,1 2 59 0 0,-14 6-130 0 0,12 7-74 0 0,-5 0-56 0 0,5-1-62 0 0,3-2-321 0 0,3-9 374 0 0,0 0-2 0 0,-4 8-58 0 0,-2 4-78 0 0,-5 1-52 0 0,0 0 0 0 0,0 1 0 0 0,0-1 0 0 0,0 2 0 0 0,1-1 0 0 0,-9 7 0 0 0,-37 30-2262 0 0,17-12-156 0 0,12-10 941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44:0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35 11375 0 0,'0'0'522'0'0,"-1"2"-13"0"0,-10 20 3022 0 0,15-24-2806 0 0,2-1-1246 0 0,1 0 621 0 0,-1 0 1 0 0,1 0-1 0 0,-1-1 1 0 0,0 0 0 0 0,8-6-1 0 0,24-17 2429 0 0,-37 30-2051 0 0,1 7-8 0 0,-1-7 756 0 0,-1-1-848 0 0,0 0-237 0 0,0-1-85 0 0,0 0 1 0 0,0-1-1 0 0,0 1 1 0 0,0 0-1 0 0,0-1 1 0 0,0 1-1 0 0,0 0 0 0 0,0-1 1 0 0,0 1-1 0 0,0 0 1 0 0,0-1-1 0 0,0 1 1 0 0,1-1-1 0 0,-1 1 1 0 0,0 0-1 0 0,1-1 1 0 0,-1 1-1 0 0,0-1 1 0 0,1 2-1 0 0,6 7 21 0 0,-3-5-21 0 0,9 3-60 0 0,17 8-58 0 0,-27-14 180 0 0,-2 0-106 0 0,0-1 0 0 0,0 1 0 0 0,0-1 0 0 0,0 1 0 0 0,0 0 0 0 0,0 0 0 0 0,-1-1 0 0 0,1 1-1 0 0,0 0 1 0 0,0 0 0 0 0,0 1 0 0 0,3 2 48 0 0,6 6-48 0 0,6 9-8 0 0,-1 2-88 0 0,-3-9 84 0 0,-1-1 0 0 0,-7-7 8 0 0,11 10 29 0 0,-6-9 62 0 0,-5-2-6 0 0,1 0 0 0 0,0 0 0 0 0,0 0 0 0 0,11 3 0 0 0,35 8 379 0 0,-32-9-398 0 0,-3 0-10 0 0,-13-4-11 0 0,-2 1 0 0 0,5 9-42 0 0,-1 2-11 0 0,-4-2-11 0 0,2-7-31 0 0,9 3 31 0 0,2 1 11 0 0,2-2 0 0 0,16 1-16 0 0,-19-8-31 0 0,-4-1 1 0 0,1 1-77 0 0,0 0 1 0 0,0-1 0 0 0,1-1 0 0 0,12-4-1 0 0,-18 5-71 0 0,1-1-1 0 0,-1 0 0 0 0,1 0 0 0 0,-1 0 1 0 0,0-1-1 0 0,0 0 0 0 0,-1 0 1 0 0,7-6-1 0 0,22-29-3733 0 0,-23 27 2505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8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2303 0 0,'0'0'8776'0'0,"2"-1"-8712"0"0,3 0-60 0 0,10-2 210 0 0,-12 4-172 0 0,1-1-1 0 0,-1 1 0 0 0,0 0 0 0 0,0 0 0 0 0,0 0 0 0 0,0 0 0 0 0,5 3 0 0 0,1 2 36 0 0,-4-2 43 0 0,-1-1 163 0 0,0 0 0 0 0,0-1 0 0 0,0 1 0 0 0,8 3 1 0 0,-9-6-163 0 0,-1 1 1 0 0,0-1 0 0 0,0 0 0 0 0,0 1 0 0 0,1-1 0 0 0,-1 0 0 0 0,0-1 0 0 0,0 1 0 0 0,1 0 0 0 0,-1 0-1 0 0,0-1 1 0 0,3-1 0 0 0,6-1 294 0 0,-3 1-286 0 0,-1 0 0 0 0,1-1 1 0 0,0 0-1 0 0,12-7 0 0 0,-16 9-77 0 0,8 0-11 0 0,1-1-97 0 0,-2 2-41 0 0,-10 0 89 0 0,10 1-78 0 0,-4 2 20 0 0,5 1 51 0 0,1 3 14 0 0,14 8 144 0 0,-25-14-126 0 0,-1 0 1 0 0,0-1-1 0 0,0 1 0 0 0,1 0 1 0 0,-1-1-1 0 0,0 1 0 0 0,1-1 1 0 0,-1 0-1 0 0,1 1 0 0 0,1-1 1 0 0,16 4 93 0 0,-13-6-89 0 0,1-1 114 0 0,16-7 130 0 0,-17 6-89 0 0,1 1 0 0 0,0 0 0 0 0,0 1-1 0 0,0 0 1 0 0,12-3 0 0 0,5 4-66 0 0,-20 3-101 0 0,-1-2-10 0 0,-1 0-1 0 0,0 0 1 0 0,1 1 0 0 0,-1-1 0 0 0,0 1-1 0 0,1-1 1 0 0,-1 1 0 0 0,0 0-1 0 0,1 0 1 0 0,-1 0 0 0 0,0 0 0 0 0,3 3-1 0 0,3 0-57 0 0,-6-3 24 0 0,1 0 0 0 0,-1 0 0 0 0,0 1 0 0 0,1-1 0 0 0,-1 0 0 0 0,0 1 1 0 0,0-1-1 0 0,0 1 0 0 0,0-1 0 0 0,1 3 0 0 0,24 21-317 0 0,-25-24 368 0 0,0 0-1 0 0,0 1 1 0 0,0-1 0 0 0,0 0-1 0 0,0 0 1 0 0,1 0 0 0 0,-1 0-1 0 0,0-1 1 0 0,0 1 0 0 0,1 0-1 0 0,-1-1 1 0 0,1 0 0 0 0,-1 0-1 0 0,0 1 1 0 0,1-1 0 0 0,-1-1-1 0 0,5 0 1 0 0,2 0 173 0 0,-1-1 0 0 0,0-1-1 0 0,12-5 1 0 0,-9 4-29 0 0,-5 2-11 0 0,0-1 0 0 0,-1 0-1 0 0,1 0 1 0 0,6-5 0 0 0,-7 4-81 0 0,0 1 0 0 0,0 0-1 0 0,0 0 1 0 0,1 0-1 0 0,-1 1 1 0 0,1 0-1 0 0,0 0 1 0 0,-1 0 0 0 0,12-1-1 0 0,-13 2-126 0 0,1 1 0 0 0,0-1 1 0 0,0 1-1 0 0,-1 0 0 0 0,1 0 0 0 0,0 1 0 0 0,0-1 0 0 0,-1 1 0 0 0,1 0 0 0 0,0 1 1 0 0,-1-1-1 0 0,1 1 0 0 0,5 2 0 0 0,37 13-211 0 0,-23-12 325 0 0,-21-5 4 0 0,3 0 83 0 0,0-1 0 0 0,0 0 1 0 0,0 0-1 0 0,-1 0 0 0 0,1-1 0 0 0,0 0 1 0 0,6-3-1 0 0,-8 4-58 0 0,7-4 158 0 0,-6 2-80 0 0,1 1 0 0 0,0 0 0 0 0,0 0 0 0 0,11-2 0 0 0,-4 2-90 0 0,8 0-93 0 0,-17 2-51 0 0,1 1 15 0 0,20 2-182 0 0,-11-2 170 0 0,-1-1 14 0 0,1 0 42 0 0,0 0 11 0 0,7 0 19 0 0,16 5 16 0 0,-10 0 50 0 0,-16-4-32 0 0,-3 0 141 0 0,0-1 0 0 0,0 0 0 0 0,13-2 0 0 0,-9 1-61 0 0,-1 0-1 0 0,0 1 1 0 0,1 0 0 0 0,12 2 0 0 0,16 1-557 0 0,-21-4 310 0 0,-14-1 116 0 0,-1-1-14 0 0,9-3 84 0 0,22-14 0 0 0,-25 13 107 0 0,1 1 0 0 0,15-6 0 0 0,-15 6-103 0 0,-9 5-70 0 0,0 0 1 0 0,0 0 0 0 0,0 0 0 0 0,0 0-1 0 0,0 0 1 0 0,0 1 0 0 0,0-1-1 0 0,0 1 1 0 0,0-1 0 0 0,1 1 0 0 0,-1 0-1 0 0,2 0 1 0 0,39-6-7 0 0,-41 5 0 0 0,30 0-104 0 0,-14 1 73 0 0,-3 0-23 0 0,-1 0 43 0 0,-8-1 11 0 0,10 0 0 0 0,5-2 0 0 0,21-2 0 0 0,85 2 0 0 0,-99 3 53 0 0,-18 1-5 0 0,0 1 0 0 0,-1-1 0 0 0,1 1-1 0 0,17 7 1 0 0,-23-6 0 0 0,6 3-36 0 0,3 1-1 0 0,-3-3 42 0 0,-5-3-23 0 0,-3 0-10 0 0,0 0 0 0 0,0 0 0 0 0,0 0 0 0 0,0 0 0 0 0,1 0 0 0 0,-1-1 0 0 0,0 1 0 0 0,0-1 1 0 0,1 0-1 0 0,-1 0 0 0 0,0 0 0 0 0,1 0 0 0 0,-1 0 0 0 0,0 0 0 0 0,1-1 0 0 0,3 0 0 0 0,39-6 241 0 0,-34 6-241 0 0,-1 0 0 0 0,21 1 0 0 0,-30 0-16 0 0,12 0-4 0 0,-1 1 0 0 0,1 1 0 0 0,0-1 0 0 0,0-2 0 0 0,-1 0 0 0 0,29-8 82 0 0,14 0 76 0 0,-42 8-158 0 0,24 0 0 0 0,-30 1 0 0 0,0-1 0 0 0,0 1 0 0 0,0-1 0 0 0,0-1 0 0 0,8-2 0 0 0,41-11 93 0 0,-16 3-42 0 0,-30 9-45 0 0,-3 1 13 0 0,1-1 0 0 0,-1 2 0 0 0,0-1 0 0 0,1 1 0 0 0,-1 0 0 0 0,11 1 0 0 0,-3 0-2 0 0,0 0-1 0 0,0-1 1 0 0,0-1 0 0 0,0 0 0 0 0,0-1-1 0 0,18-6 1 0 0,-24 6 35 0 0,0 0-1 0 0,1-1 1 0 0,15-11-1 0 0,-7 5 130 0 0,-4 1 70 0 0,-10 7-199 0 0,0-1 1 0 0,0 1-1 0 0,0 0 1 0 0,0 0-1 0 0,1 1 0 0 0,-1-1 1 0 0,1 1-1 0 0,6-1 0 0 0,2-1-41 0 0,0 1-11 0 0,-1 1 0 0 0,2-1 0 0 0,0 2 0 0 0,-1 0 0 0 0,0-2 0 0 0,0 0 0 0 0,0 0 0 0 0,-2 0 11 0 0,-7 2 31 0 0,7-1-20 0 0,3 0 20 0 0,0 2-31 0 0,0 0-11 0 0,-1 0 0 0 0,6 1 0 0 0,-17-2 0 0 0,19-2 0 0 0,-1 2 0 0 0,-18-1 0 0 0,17-3 0 0 0,36-7 0 0 0,-14 5 0 0 0,-1 4 0 0 0,3-1 0 0 0,-29 3 0 0 0,5-1 0 0 0,-14 0 0 0 0,11-5 0 0 0,-5 1 0 0 0,0-1 0 0 0,2 0 0 0 0,-2 0 0 0 0,2 0 0 0 0,-1 0 0 0 0,1 2 0 0 0,-1 1 0 0 0,-1 0 0 0 0,2 1 0 0 0,0 2 0 0 0,0 3 0 0 0,0-3 0 0 0,-3 0 10 0 0,-3-1-29 0 0,-6 0 29 0 0,0 0 0 0 0,0 0 1 0 0,0 1-1 0 0,0-1 0 0 0,0 0 0 0 0,0 0 1 0 0,1 1-1 0 0,-1-1 0 0 0,0 0 0 0 0,0 1 1 0 0,1-1-1 0 0,2 1 0 0 0,6-5 14 0 0,2 1 24 0 0,-1-1-36 0 0,1 0-23 0 0,0 3-43 0 0,1 1-5 0 0,-1 1 58 0 0,6-1 56 0 0,-13 2-71 0 0,0 1-23 0 0,4 2 28 0 0,4 2 11 0 0,1-1 0 0 0,0-3 0 0 0,0-3 15 0 0,-2-2 43 0 0,6-3-42 0 0,-14 5-14 0 0,16-1-5 0 0,-7 1-12 0 0,1 3-54 0 0,1-1 1 0 0,-2-1 4 0 0,38 0 168 0 0,-47 0-75 0 0,0 0 24 0 0,-1-2-57 0 0,29-3 6 0 0,-4 3-2 0 0,-24 3-2 0 0,19-5-85 0 0,-9 2 29 0 0,-11 0-10 0 0,11-8 27 0 0,-6 4 56 0 0,-7 5 54 0 0,1 0-12 0 0,1-3-4 0 0,-2 3-20 0 0,1-1 0 0 0,0 0-1 0 0,-1 1 1 0 0,1 0 0 0 0,0-1 0 0 0,-1 1 0 0 0,1 0-1 0 0,0 0 1 0 0,0 0 0 0 0,2-1 0 0 0,0 0 9 0 0,5-1-31 0 0,3-1-11 0 0,-1 2 0 0 0,1-1 0 0 0,0 0 0 0 0,0-2 0 0 0,-3 0 0 0 0,0 1-13 0 0,-5 1-61 0 0,4 2 12 0 0,3 1-248 0 0,-8 0 200 0 0,-2 1 16 0 0,2 0 29 0 0,17 2-31 0 0,-7-3 84 0 0,0-2-36 0 0,-2-1 36 0 0,-1 2-3 0 0,14-4-410 0 0,-22 5 320 0 0,11-4-1755 0 0,-3 1-605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8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20 144 3999 0 0,'0'0'1130'0'0,"-1"-1"-321"0"0,0-2-835 0 0,-8-13 3991 0 0,5 14-1642 0 0,1 8-1586 0 0,2 7-531 0 0,1-11-96 0 0,0 1 79 0 0,0-2-145 0 0,-1-1 1 0 0,1 1 0 0 0,0 0 0 0 0,0 0-1 0 0,0 0 1 0 0,0 0 0 0 0,0-1 0 0 0,1 1-1 0 0,-1 0 1 0 0,0 0 0 0 0,0 0 0 0 0,1 1-1 0 0,0-1 31 0 0,0 1 1 0 0,1-1-1 0 0,-1 1 0 0 0,1-1 0 0 0,-1 1 0 0 0,1-1 0 0 0,-1 0 0 0 0,1 0 0 0 0,0 0 0 0 0,-1 0 1 0 0,1 0-1 0 0,0 0 0 0 0,0 0 0 0 0,0-1 0 0 0,0 1 0 0 0,0-1 0 0 0,2 1 0 0 0,31 5 735 0 0,-22-4-733 0 0,0-1-22 0 0,4 3-43 0 0,-14-2-16 0 0,5 1 70 0 0,96 12 2453 0 0,-102-14-2367 0 0,1 0-78 0 0,1-1 0 0 0,-1 1-1 0 0,0 0 1 0 0,0 1 0 0 0,0-1 0 0 0,0 0 0 0 0,0 1 0 0 0,4 2-1 0 0,6 4 150 0 0,29 15-17 0 0,-38-20-197 0 0,22 8 13 0 0,-17-7 123 0 0,0-2-1 0 0,0 1 1 0 0,1-1 0 0 0,-1-1 0 0 0,1 1-1 0 0,-1-1 1 0 0,1-1 0 0 0,-1 0 0 0 0,1-1-1 0 0,-1 1 1 0 0,1-2 0 0 0,-1 1 0 0 0,0-1-1 0 0,0-1 1 0 0,13-4 0 0 0,78-32 784 0 0,-96 37-929 0 0,17-4 0 0 0,-1 2 0 0 0,-17 4 0 0 0,16 0 0 0 0,-5 0 0 0 0,5 0-1 0 0,-17 0 2 0 0,28 2 10 0 0,-4-2 42 0 0,-16 0-54 0 0,0-1 1 0 0,0-1-1 0 0,0 1 1 0 0,0-2-1 0 0,0 1 0 0 0,-1-1 1 0 0,14-6-1 0 0,3-4 36 0 0,31-19-1 0 0,-47 25-34 0 0,8-4 0 0 0,-15 10 0 0 0,13-5 0 0 0,-3 3 0 0 0,6-3-8 0 0,-17 6 24 0 0,16-2 107 0 0,6 0 47 0 0,35 1 1 0 0,-58 1-171 0 0,69 1 0 0 0,-43-1 0 0 0,0-3 64 0 0,13 0 12 0 0,-14 1-16 0 0,-22 1-60 0 0,5 2 0 0 0,15 2 0 0 0,-11-1 0 0 0,0 0 0 0 0,0 0 0 0 0,40 11 0 0 0,-39-9 0 0 0,-6-3 1 0 0,0 0 1 0 0,1 0-1 0 0,-1-1 1 0 0,1 0-1 0 0,0 0 0 0 0,-1-1 1 0 0,14-2-1 0 0,-6-2 44 0 0,0 0-1 0 0,18-9 1 0 0,-21 8 21 0 0,1 1-1 0 0,29-7 0 0 0,-34 10-41 0 0,12-2-6 0 0,0 1 0 0 0,0 1 0 0 0,34 1 0 0 0,2 0-32 0 0,50 1 15 0 0,-104 0-1 0 0,0 0 0 0 0,0 0 0 0 0,0 0 0 0 0,-1 1 0 0 0,1-1 0 0 0,0 1 0 0 0,4 1 0 0 0,-4-1 0 0 0,0 0 0 0 0,0 0 0 0 0,0 0 0 0 0,0-1 0 0 0,1 1 0 0 0,-1-1 0 0 0,6 0 0 0 0,1 0 6 0 0,14 2 23 0 0,34-4 0 0 0,0-5-29 0 0,-33 4 5 0 0,31-1 1 0 0,18 2 47 0 0,-16 1-53 0 0,65 7 0 0 0,-24 0-18 0 0,-85-6 63 0 0,1-1-1 0 0,-1-1 0 0 0,1 0 1 0 0,24-7-1 0 0,55-18 905 0 0,-78 24-894 0 0,1 0 0 0 0,-1 1 0 0 0,32 0 0 0 0,85 1-98 0 0,5 1-163 0 0,-81 1 192 0 0,35 3 16 0 0,-14 0-2 0 0,-49-4 0 0 0,42 6 0 0 0,-56-4 0 0 0,13 3 0 0 0,-1 0 0 0 0,33 12 0 0 0,-53-15-1 0 0,1 0 0 0 0,-1-1 1 0 0,0 0-1 0 0,1 0 0 0 0,-1 0 0 0 0,9-2 0 0 0,46-4 31 0 0,-20-3 317 0 0,-20 4-194 0 0,1 0 1 0 0,27 0 0 0 0,51 3-154 0 0,-76 1-60 0 0,1-1 29 0 0,-1 0 0 0 0,1-2-1 0 0,-1-1 1 0 0,36-10 0 0 0,-49 11 31 0 0,-1-1 0 0 0,2 1 0 0 0,-2 2-13 0 0,-7 1-41 0 0,3 0 30 0 0,-3 1-18 0 0,4 2 18 0 0,-6-2-40 0 0,-1-1 8 0 0,9 1 45 0 0,3 2 11 0 0,-9-2-257 0 0,1 0 0 0 0,0 0-1 0 0,0 0 1 0 0,0-1 0 0 0,0 0-1 0 0,9-1 1 0 0,-12 1 58 0 0,0-1-1 0 0,0 0 0 0 0,0 0 1 0 0,0 0-1 0 0,0 0 1 0 0,0 0-1 0 0,0 0 1 0 0,0 0-1 0 0,-1 0 0 0 0,1-1 1 0 0,2-2-1 0 0,7-8-996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18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0,'0'0'6012'0'0,"2"0"-5418"0"0,6 0-493 0 0,0 0 0 0 0,0 1 1 0 0,-1 0-1 0 0,1 0 0 0 0,-1 1 1 0 0,1 0-1 0 0,10 5 0 0 0,-4-1-96 0 0,0 0 0 0 0,-1 2 0 0 0,0-1 0 0 0,14 12 0 0 0,-20-13-16 0 0,-1 0 1 0 0,0 0-1 0 0,0 1 0 0 0,0-1 0 0 0,-1 1 1 0 0,0 0-1 0 0,0 1 0 0 0,6 14 0 0 0,-3-4-49 0 0,-2 0 0 0 0,0 1 0 0 0,-1 0 0 0 0,-1 0 0 0 0,0 0 0 0 0,-2 1 0 0 0,0-1 0 0 0,-1 28 0 0 0,-3-14 244 0 0,-2 0 0 0 0,-1 0 0 0 0,-1-1-1 0 0,-12 36 1 0 0,-18 101 2769 0 0,33-145-2671 0 0,1-1 0 0 0,2 36 0 0 0,-1 15 124 0 0,1-50-406 0 0,1 0 0 0 0,1 0 0 0 0,7 32 0 0 0,-3-17 0 0 0,-1-8 0 0 0,0 4 0 0 0,-1 0 0 0 0,0 64 0 0 0,-9-54 0 0 0,-10 45 0 0 0,5-32 0 0 0,6-31-98 0 0,2 0-1 0 0,0 1 1 0 0,4 28 0 0 0,13 81-398 0 0,-11-113 410 0 0,-1 0 0 0 0,-1 1 0 0 0,-1-1-1 0 0,-3 35 1 0 0,0-41 848 0 0,3 37 0 0 0,0-13 205 0 0,-1-32-942 0 0,3 1 23 0 0,-1 1-36 0 0,-2-10-21 0 0,0 0 0 0 0,1 0-1 0 0,-1 0 1 0 0,1 0-1 0 0,-1-1 1 0 0,1 1 0 0 0,0 0-1 0 0,0 0 1 0 0,0 0 0 0 0,0 0-1 0 0,0-1 1 0 0,2 4 0 0 0,0-2-46 0 0,-3-1-29 0 0,1 0-240 0 0,1 5 218 0 0,-2-6 123 0 0,0 0 1 0 0,0 0 0 0 0,0-1 0 0 0,0 1-1 0 0,0 0 1 0 0,-1 0 0 0 0,1-1 0 0 0,0 1 0 0 0,0 0-1 0 0,-1-1 1 0 0,1 1 0 0 0,-1 0 0 0 0,1-1-1 0 0,0 1 1 0 0,-1-1 0 0 0,1 1 0 0 0,-1-1 0 0 0,1 1-1 0 0,-1-1 1 0 0,0 1 0 0 0,1-1 0 0 0,-1 1-1 0 0,1-1 1 0 0,-1 0 0 0 0,0 1 0 0 0,1-1 0 0 0,-1 0-1 0 0,0 1 1 0 0,1-1 0 0 0,-1 0 0 0 0,-1 0-1 0 0,1 1 51 0 0,-8 3 25 0 0,6-3-89 0 0,0 0-1 0 0,1 1 1 0 0,-1-1 0 0 0,1 1-1 0 0,-1-1 1 0 0,1 1 0 0 0,0 0 0 0 0,-1 0-1 0 0,1 0 1 0 0,0 0 0 0 0,0 0-1 0 0,1 1 1 0 0,-1-1 0 0 0,0 1 0 0 0,1-1-1 0 0,-1 1 1 0 0,1-1 0 0 0,-1 5-1 0 0,-2 1-8 0 0,-15 31-189 0 0,9-20-226 0 0,0 0 1 0 0,-12 41-1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 5063 0 0,'-1'-4'16376'0'0,"-5"20"-16306"0"0,-1-1 1 0 0,-1 1-1 0 0,-11 15 0 0 0,-11 22 31 0 0,29-52-99 0 0,-5 12 18 0 0,0-1 1 0 0,-6 22 0 0 0,12-33-25 0 0,0-1 1 0 0,0 0-1 0 0,0 1 1 0 0,0-1 0 0 0,0 1-1 0 0,0-1 1 0 0,-1 1 0 0 0,1-1-1 0 0,0 0 1 0 0,0 1 0 0 0,1-1-1 0 0,-1 1 1 0 0,0-1 0 0 0,0 1-1 0 0,0-1 1 0 0,0 0 0 0 0,0 1-1 0 0,0-1 1 0 0,0 1 0 0 0,1-1-1 0 0,-1 0 1 0 0,0 1 0 0 0,0-1-1 0 0,1 0 1 0 0,-1 1 0 0 0,0-1-1 0 0,1 0 1 0 0,-1 1 0 0 0,0-1-1 0 0,0 0 1 0 0,1 0 0 0 0,-1 1-1 0 0,1-1 1 0 0,-1 0 0 0 0,0 0-1 0 0,1 0 1 0 0,-1 1 0 0 0,1-1-1 0 0,-1 0 1 0 0,0 0 0 0 0,1 0-1 0 0,-1 0 1 0 0,1 0 0 0 0,-1 0-1 0 0,1 0 1 0 0,-1 0 0 0 0,0 0-1 0 0,1 0 1 0 0,-1 0 0 0 0,1 0-1 0 0,-1 0 1 0 0,0 0 0 0 0,1-1-1 0 0,-1 1 1 0 0,1 0 0 0 0,-1 0-1 0 0,1-1 1 0 0,-1 1-1 0 0,3-1-165 0 0,-1 0-1 0 0,0 0 1 0 0,0-1 0 0 0,1 1-1 0 0,-1-1 1 0 0,0 1 0 0 0,0-1-1 0 0,0 0 1 0 0,1-2 0 0 0,7-5-1056 0 0,4-2-337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 4143 0 0,'-2'1'191'0'0,"-31"5"-190"0"0,3-1 945 0 0,10 0 14812 0 0,21-7-15608 0 0,0 0-1 0 0,1 1 0 0 0,-1-1 1 0 0,1 1-1 0 0,0-1 1 0 0,-1 1-1 0 0,1-1 1 0 0,0 1-1 0 0,2-1 1 0 0,-2 0-4 0 0,4-2 96 0 0,0 1-1 0 0,0 0 1 0 0,0-1 0 0 0,12-3-1 0 0,-15 6-161 0 0,0 1-1 0 0,0-1 1 0 0,0 0 0 0 0,0 1-1 0 0,-1 0 1 0 0,1-1 0 0 0,0 1-1 0 0,0 0 1 0 0,0 1 0 0 0,0-1-1 0 0,0 1 1 0 0,0-1-1 0 0,3 2 1 0 0,-5-2-72 0 0,0 1-1 0 0,0 0 0 0 0,0-1 1 0 0,0 1-1 0 0,0 0 1 0 0,0 0-1 0 0,-1 0 1 0 0,1-1-1 0 0,0 1 1 0 0,-1 0-1 0 0,1 0 1 0 0,-1 0-1 0 0,1 0 0 0 0,-1 0 1 0 0,1 0-1 0 0,-1 0 1 0 0,1 0-1 0 0,-1 0 1 0 0,0 2-1 0 0,3 20 88 0 0,-3-17-93 0 0,-1 0 1 0 0,0 0-1 0 0,0 0 0 0 0,0 0 0 0 0,-1-1 1 0 0,0 1-1 0 0,0 0 0 0 0,0-1 1 0 0,-1 1-1 0 0,0-1 0 0 0,0 0 0 0 0,0 0 1 0 0,-1 0-1 0 0,0 0 0 0 0,1 0 0 0 0,-6 4 1 0 0,-3 1 1 0 0,0 1-1 0 0,-1-2 1 0 0,0 0 0 0 0,0 0 0 0 0,-21 10-1 0 0,32-17-45 0 0,1 6 31 0 0,0 0 11 0 0,2 1 0 0 0,4 3 0 0 0,-1-3 11 0 0,3-1 31 0 0,-3-5-23 0 0,1 0 1 0 0,0 0-1 0 0,0-1 0 0 0,0 1 0 0 0,0-2 0 0 0,1 1 0 0 0,-1 0 0 0 0,0-1 0 0 0,1 0 0 0 0,-1 0 0 0 0,1 0 0 0 0,5-1 0 0 0,12 0 101 0 0,37-5 0 0 0,-40 3-104 0 0,197-26 291 0 0,-201 27-307 0 0,-6 1-27 0 0,-8 0-102 0 0,3 8-2674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0,'0'0'640'0'0,"3"12"-640"0"0,1 2 504 0 0,0 1 72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55 3223 0 0,'1'-3'26'0'0,"0"0"0"0"0,1-1 0 0 0,-1 1 0 0 0,0 0 0 0 0,-1-1 0 0 0,1 1 0 0 0,0 0 0 0 0,-1-1 0 0 0,0 1 0 0 0,0-1 0 0 0,0-3 0 0 0,0 7 133 0 0,0 0 0 0 0,0-1 0 0 0,0 1 0 0 0,0-1 0 0 0,0 1 0 0 0,0 0 0 0 0,-1-1 0 0 0,1 1 0 0 0,0-1 0 0 0,0 1 0 0 0,0 0 0 0 0,0-1 0 0 0,0 1-1 0 0,-1-1 1 0 0,1 1 0 0 0,0 0 0 0 0,0-1 0 0 0,-1 1 0 0 0,1 0 0 0 0,0-1 0 0 0,0 1 0 0 0,-1 0 0 0 0,1 0 0 0 0,0-1 0 0 0,-1 1 0 0 0,1 0 0 0 0,0 0-1 0 0,-1 0 1 0 0,1-1 0 0 0,-1 1 0 0 0,1 0 0 0 0,0 0 0 0 0,-1 0 0 0 0,1 0 0 0 0,-1 0 0 0 0,1 0 0 0 0,0 0 0 0 0,-1 0 0 0 0,1 0 0 0 0,-1 0 0 0 0,-10 4 7354 0 0,-24 19-2430 0 0,2 5-3338 0 0,-26 36-2683 0 0,26-26 1279 0 0,31-36-368 0 0,-6 6-171 0 0,1 0 0 0 0,-7 11 0 0 0,13-18 204 0 0,1 0 0 0 0,-1 0-1 0 0,1 1 1 0 0,-1-1 0 0 0,1 0 0 0 0,0 0-1 0 0,0 0 1 0 0,0 0 0 0 0,0 1 0 0 0,-1-1-1 0 0,2 0 1 0 0,-1 0 0 0 0,0 0 0 0 0,0 1-1 0 0,0-1 1 0 0,0 0 0 0 0,1 0 0 0 0,-1 0-1 0 0,1 0 1 0 0,-1 1 0 0 0,1-1 0 0 0,-1 0-1 0 0,1 0 1 0 0,0 0 0 0 0,0 1 0 0 0,2 1 13 0 0,0 0 0 0 0,-1 0 0 0 0,1 0 1 0 0,0 0-1 0 0,7 4 0 0 0,11 6-111 0 0,2-1 0 0 0,46 17-1 0 0,-40-17 15 0 0,34 17 0 0 0,-59-27 78 0 0,-2-1 0 0 0,-1-1 0 0 0,1 1 0 0 0,-1 0 0 0 0,1 0 0 0 0,-1-1 0 0 0,0 1 0 0 0,0 0 0 0 0,1 0 0 0 0,-1 0 0 0 0,0 1 0 0 0,0-1 0 0 0,0 0 0 0 0,0 0 0 0 0,0 1 0 0 0,0 0 0 0 0,0-1 1 0 0,-1 0 0 0 0,1 0 0 0 0,-1-1 0 0 0,1 1 1 0 0,-1 0-1 0 0,1 0 0 0 0,-1 0 0 0 0,0 0 0 0 0,1 0 0 0 0,-1 0 0 0 0,0-1 0 0 0,0 1 0 0 0,0 0 0 0 0,0 0 0 0 0,0 0 0 0 0,0 0 1 0 0,0 0-1 0 0,0 0 0 0 0,0 0 0 0 0,0 0 0 0 0,0 0 0 0 0,-1 1 0 0 0,0 0 4 0 0,0 0 0 0 0,0-1 0 0 0,0 1 1 0 0,0-1-1 0 0,0 1 0 0 0,-1-1 0 0 0,1 0 0 0 0,0 1 0 0 0,-1-1 0 0 0,-2 2 0 0 0,-3 1 20 0 0,-1 1-1 0 0,1-2 0 0 0,-16 7 1 0 0,0-3-79 0 0,0-1 0 0 0,-1-1 0 0 0,1 0 0 0 0,-1-2-1 0 0,-32 0 1 0 0,32-3-1816 0 0,-25-3 0 0 0,32 0-5132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5527 0 0,'0'0'12004'0'0,"1"3"-11650"0"0,-1 4-246 0 0,0 0 0 0 0,0-1 0 0 0,-1 1 1 0 0,0 0-1 0 0,0 0 0 0 0,0 0 0 0 0,-1-1 1 0 0,0 1-1 0 0,-5 10 0 0 0,-4 6-102 0 0,-18 28-1 0 0,-2 2-440 0 0,23-36-317 0 0,-2 0 0 0 0,0 0 0 0 0,-20 25 0 0 0,18-28-728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12 164 17623 0 0,'-11'-7'2478'0'0,"13"7"-1858"0"0,196-32 1912 0 0,-2-15-1760 0 0,-68 15-326 0 0,-63 17-392 0 0,0 3-1 0 0,1 3 1 0 0,85 0 0 0 0,-141 9-179 0 0,0 0 0 0 0,-1 1-1 0 0,1 0 1 0 0,-1 1 0 0 0,18 5 0 0 0,-22-5-266 0 0,0 0 0 0 0,0 0 0 0 0,-1 1 1 0 0,1-1-1 0 0,-1 1 0 0 0,0 0 0 0 0,1 0 0 0 0,-1 1 0 0 0,-1-1 0 0 0,1 1 1 0 0,-1 0-1 0 0,4 4 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15775 0 0,'0'0'727'0'0,"1"-1"-22"0"0,3-4-643 0 0,0 1 0 0 0,0 0-1 0 0,0 0 1 0 0,0 0 0 0 0,0 0 0 0 0,1 0-1 0 0,5-2 1 0 0,41-23 851 0 0,-32 20-496 0 0,64-35 1359 0 0,127-49 0 0 0,-202 90-1697 0 0,0 1 0 0 0,1 0 0 0 0,-1 1 1 0 0,0 0-1 0 0,1 0 0 0 0,-1 1 0 0 0,1 0 0 0 0,13 2 0 0 0,4 2-9 0 0,37 12 0 0 0,-40-10-71 0 0,-1 0 1 0 0,30 3 0 0 0,-15-7-10 0 0,-1-1 1 0 0,0-2-1 0 0,67-11 0 0 0,-65 5-1528 0 0,60-21-1 0 0,-73 20 436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69 201 15719 0 0,'-2'1'720'0'0,"-6"4"-523"0"0,1 1 0 0 0,0 0 0 0 0,0 0 0 0 0,0 1 0 0 0,1 0 0 0 0,0 0 0 0 0,-10 15 2106 0 0,15-23-1905 0 0,1-3-357 0 0,-1 0 0 0 0,1 0 0 0 0,0 0 0 0 0,0 0 0 0 0,0 0 0 0 0,1 0 1 0 0,-1 0-1 0 0,1 0 0 0 0,0 1 0 0 0,0-1 0 0 0,0 0 0 0 0,1 0 0 0 0,-1 1 0 0 0,1-1 0 0 0,0 1 0 0 0,3-6 0 0 0,6-7 272 0 0,26-30 0 0 0,-29 37-293 0 0,3-4-2 0 0,1 2-1 0 0,0-1 0 0 0,0 1 1 0 0,1 1-1 0 0,0 0 1 0 0,1 1-1 0 0,0 1 1 0 0,1 0-1 0 0,0 1 1 0 0,0 0-1 0 0,23-6 0 0 0,-33 11 83 0 0,-1 1-1 0 0,1 0 0 0 0,0 0 1 0 0,0 0-1 0 0,0 1 0 0 0,0 0 0 0 0,0 0 1 0 0,0 0-1 0 0,0 0 0 0 0,0 1 0 0 0,6 1 1 0 0,-8-1-56 0 0,0 0 0 0 0,0 1 1 0 0,-1-1-1 0 0,1 0 0 0 0,-1 1 0 0 0,1-1 1 0 0,-1 1-1 0 0,0 0 0 0 0,0 0 1 0 0,1 0-1 0 0,-1 0 0 0 0,0 0 0 0 0,-1 0 1 0 0,1 1-1 0 0,0-1 0 0 0,-1 1 1 0 0,1-1-1 0 0,-1 1 0 0 0,0-1 1 0 0,2 5-1 0 0,0 3-27 0 0,-1 0 0 0 0,0 0-1 0 0,0 0 1 0 0,-1 0 0 0 0,0 15 0 0 0,-5 53 82 0 0,1-32 6 0 0,3-38-74 0 0,0-1-1 0 0,1 1 0 0 0,-1 0 1 0 0,2-1-1 0 0,2 13 1 0 0,-3-17-200 0 0,-1-1 0 0 0,1 0 1 0 0,0 0-1 0 0,0 0 0 0 0,0 0 1 0 0,0 0-1 0 0,0 0 0 0 0,0 0 1 0 0,0 0-1 0 0,1 0 0 0 0,-1-1 1 0 0,0 1-1 0 0,1 0 0 0 0,0-1 1 0 0,-1 1-1 0 0,1-1 0 0 0,0 0 1 0 0,0 1-1 0 0,0-1 0 0 0,0 0 1 0 0,0 0-1 0 0,0 0 0 0 0,3 0 1 0 0,8 1-7379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284 234 10735 0 0,'0'0'979'0'0,"1"-1"-808"0"0,31-29 2151 0 0,-23 23-771 0 0,-1-1 1 0 0,8-9 0 0 0,-4 2-1014 0 0,-1 0 0 0 0,0-1-1 0 0,-2 0 1 0 0,11-21 0 0 0,-10 4-108 0 0,-8 17-320 0 0,-5 13-92 0 0,2 1 0 0 0,0 1-17 0 0,1 0 0 0 0,-1 0-1 0 0,0 0 1 0 0,0-1 0 0 0,0 1 0 0 0,1 0 0 0 0,-1 0-1 0 0,0 0 1 0 0,-1 0 0 0 0,1 0 0 0 0,0 1-1 0 0,0-1 1 0 0,0 0 0 0 0,0 1 0 0 0,-1-1 0 0 0,1 0-1 0 0,0 1 1 0 0,0-1 0 0 0,-3 1 0 0 0,2-1-18 0 0,0 1 1 0 0,-1 0 0 0 0,1 0 0 0 0,-1 0 0 0 0,1 0 0 0 0,0 1-1 0 0,-1-1 1 0 0,1 1 0 0 0,0 0 0 0 0,-4 0 0 0 0,-4 4-97 0 0,1 0 1 0 0,0 0-1 0 0,-18 13 0 0 0,26-17 102 0 0,-187 151-1131 0 0,166-133 1073 0 0,2 0 0 0 0,0 1 0 0 0,-31 41 0 0 0,49-59 67 0 0,1 0 1 0 0,0 0 0 0 0,0 1 0 0 0,0-1 0 0 0,0 0 0 0 0,0 0 0 0 0,0 1 0 0 0,0-1 0 0 0,1 1 0 0 0,-1-1 0 0 0,1 1 0 0 0,0-1 0 0 0,-1 0 0 0 0,2 6 0 0 0,-1-7 2 0 0,0 0-1 0 0,1 1 0 0 0,-1-1 1 0 0,0 0-1 0 0,1 0 1 0 0,0 0-1 0 0,-1 0 0 0 0,1 1 1 0 0,0-1-1 0 0,-1 0 1 0 0,1 0-1 0 0,0 0 0 0 0,0 0 1 0 0,0-1-1 0 0,0 1 1 0 0,0 0-1 0 0,0 0 1 0 0,0 0-1 0 0,0-1 0 0 0,0 1 1 0 0,0-1-1 0 0,0 1 1 0 0,0-1-1 0 0,1 1 0 0 0,-1-1 1 0 0,0 0-1 0 0,0 1 1 0 0,1-1-1 0 0,-1 0 0 0 0,2 0 1 0 0,5 1 30 0 0,1-1 1 0 0,0 0-1 0 0,-1-1 1 0 0,1 0-1 0 0,-1 0 1 0 0,1-1-1 0 0,-1 0 1 0 0,1-1-1 0 0,8-3 1 0 0,11-6 131 0 0,32-19 0 0 0,-41 20-87 0 0,29-19 138 0 0,14-7 70 0 0,-55 34-228 0 0,0 0 0 0 0,0 0 0 0 0,1 0 0 0 0,-1 1 0 0 0,1 0 0 0 0,14-1 0 0 0,-21 3-56 0 0,-1-1 0 0 0,1 1 0 0 0,-1 0 0 0 0,1 0 0 0 0,0 0 0 0 0,-1 0 0 0 0,1 0 0 0 0,-1 0 0 0 0,1 0 0 0 0,0 0 0 0 0,-1 1 0 0 0,1-1 0 0 0,-1 0 0 0 0,1 0 1 0 0,-1 0-1 0 0,1 1 0 0 0,-1-1 0 0 0,1 0 0 0 0,-1 0 0 0 0,1 1 0 0 0,-1-1 0 0 0,1 0 0 0 0,-1 1 0 0 0,1-1 0 0 0,-1 1 0 0 0,1-1 0 0 0,-1 1 0 0 0,0-1 0 0 0,1 1 1 0 0,-1-1-1 0 0,0 1 0 0 0,0-1 0 0 0,1 1 0 0 0,-1-1 0 0 0,0 1 0 0 0,0 0 0 0 0,0-1 0 0 0,0 1 0 0 0,1 0 0 0 0,-1 0-9 0 0,1 5-46 0 0,0 0 0 0 0,-1 0 0 0 0,0 0 1 0 0,0 0-1 0 0,0 0 0 0 0,-1 0 0 0 0,0 0 0 0 0,-2 9 1 0 0,-2 23-98 0 0,5-38 130 0 0,0 1 0 0 0,0-1 0 0 0,1 1 0 0 0,-1 0 0 0 0,0-1 0 0 0,0 1 0 0 0,0-1 0 0 0,1 1 0 0 0,-1 0 0 0 0,0-1 0 0 0,1 1 0 0 0,-1-1 0 0 0,1 1 0 0 0,-1-1 0 0 0,0 1 0 0 0,1-1 0 0 0,-1 0 0 0 0,1 1 0 0 0,-1-1 0 0 0,1 0 0 0 0,-1 1 0 0 0,1-1 0 0 0,0 0 0 0 0,-1 1 0 0 0,1-1 0 0 0,-1 0 0 0 0,1 0 0 0 0,0 0 0 0 0,-1 0 0 0 0,1 1 1 0 0,0-1-1 0 0,20 0-1373 0 0,-8-4 447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272 326 12463 0 0,'0'0'1134'0'0,"-1"2"-937"0"0,-1-1-180 0 0,-8 13 107 0 0,-9 11 3008 0 0,18-24-2413 0 0,-13 22 2902 0 0,12-19-3563 0 0,-1 0 3 0 0,-1 0 0 0 0,1 0 0 0 0,-1 0 1 0 0,0 0-1 0 0,0-1 0 0 0,0 0 0 0 0,0 0 1 0 0,-1 0-1 0 0,1 0 0 0 0,-1 0 1 0 0,-6 1-1 0 0,2 0-34 0 0,0 0 0 0 0,0-2 0 0 0,-1 1 0 0 0,1-1 0 0 0,-12 1 0 0 0,14-2-9 0 0,1-1 0 0 0,-1 0 0 0 0,1 0 0 0 0,-1-1 0 0 0,1 1 1 0 0,-1-2-1 0 0,1 1 0 0 0,-10-4 0 0 0,14 4-13 0 0,0 1 0 0 0,0-1 0 0 0,0 0-1 0 0,0 0 1 0 0,1 0 0 0 0,-1-1 0 0 0,0 1 0 0 0,1 0 0 0 0,-1-1-1 0 0,1 1 1 0 0,-1-1 0 0 0,1 1 0 0 0,0-1 0 0 0,-1 0 0 0 0,1 1-1 0 0,0-1 1 0 0,0 0 0 0 0,1 0 0 0 0,-1 0 0 0 0,0 0 0 0 0,0 0 0 0 0,1 0-1 0 0,-1 0 1 0 0,1 0 0 0 0,0 0 0 0 0,0 0 0 0 0,0 0 0 0 0,0 0-1 0 0,0 0 1 0 0,0-3 0 0 0,1-1 2 0 0,1 1-1 0 0,-1 0 1 0 0,1 0 0 0 0,0 0-1 0 0,0 0 1 0 0,0 0 0 0 0,6-9-1 0 0,27-32-150 0 0,-20 27 56 0 0,27-33-376 0 0,2 2 0 0 0,67-60-1 0 0,-102 102 472 0 0,1 1 1 0 0,-1 0-1 0 0,1 1 0 0 0,0 0 0 0 0,0 1 0 0 0,1 0 0 0 0,0 0 1 0 0,-1 1-1 0 0,2 1 0 0 0,-1 0 0 0 0,0 0 0 0 0,1 1 1 0 0,14-1-1 0 0,-20 3 28 0 0,1 0 0 0 0,-1 0 0 0 0,1 1 0 0 0,-1-1 0 0 0,0 1 0 0 0,1 1 0 0 0,-1-1 0 0 0,0 1 0 0 0,0 0 0 0 0,0 1 0 0 0,0-1 0 0 0,0 1 0 0 0,-1 0 0 0 0,1 1 0 0 0,-1-1 0 0 0,0 1 0 0 0,0 0 0 0 0,0 0 0 0 0,0 1 0 0 0,-1 0 0 0 0,0-1 0 0 0,0 1 0 0 0,0 1 0 0 0,-1-1 0 0 0,4 8 0 0 0,-4-8-34 0 0,0 1 0 0 0,0 1 0 0 0,-1-1 0 0 0,0 0 1 0 0,0 0-1 0 0,-1 1 0 0 0,0-1 0 0 0,0 1 0 0 0,0 0 0 0 0,-1-1 1 0 0,0 1-1 0 0,0 0 0 0 0,-1-1 0 0 0,-1 9 0 0 0,0-7 5 0 0,-1-1 0 0 0,0 1 0 0 0,0-1 0 0 0,0 1 0 0 0,-1-1 0 0 0,0 0-1 0 0,0-1 1 0 0,-1 1 0 0 0,0-1 0 0 0,0 0 0 0 0,-9 8 0 0 0,-5 4 53 0 0,-1-1 0 0 0,-1-1 0 0 0,-1 0 0 0 0,-29 15 0 0 0,37-23-302 0 0,-1-1 1 0 0,0-1-1 0 0,0-1 1 0 0,-1 0 0 0 0,1 0-1 0 0,-1-2 1 0 0,0 0 0 0 0,-19 1-1 0 0,19-4-1941 0 0,1-2-4500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9215 0 0,'0'0'3263'0'0,"-2"2"-2004"0"0,-3 5-581 0 0,-10 12 248 0 0,1 0 1 0 0,1 1-1 0 0,-18 38 1 0 0,-78 236 773 0 0,102-269-1693 0 0,-2-1 1 0 0,-1-1 0 0 0,-1 0 0 0 0,-19 32 0 0 0,-66 79-1157 0 0,93-129 1043 0 0,-7 8-313 0 0,4-5-460 0 0,0 0 0 0 0,0-1 1 0 0,-14 13-1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55 438 5063 0 0,'0'0'390'0'0,"0"2"-252"0"0,-1 7-405 0 0,-4 6 5700 0 0,5-14-5045 0 0,-1 0 0 0 0,1 0 0 0 0,-1 0 0 0 0,1 0 0 0 0,-1 0 0 0 0,1 0 0 0 0,-1 0 0 0 0,0-1 0 0 0,1 1 0 0 0,-1 0 0 0 0,0 0 0 0 0,0-1 0 0 0,0 1 0 0 0,1 0 0 0 0,-1-1 1 0 0,0 1-1 0 0,0-1 0 0 0,0 1 0 0 0,0-1 0 0 0,0 0 0 0 0,-2 1 0 0 0,2-1-214 0 0,-1-1-1 0 0,1 1 1 0 0,0-1 0 0 0,0 0-1 0 0,0 1 1 0 0,0-1 0 0 0,0 0-1 0 0,1 0 1 0 0,-1 0 0 0 0,0 1 0 0 0,0-1-1 0 0,0 0 1 0 0,1 0 0 0 0,-1 0-1 0 0,0 0 1 0 0,1-1 0 0 0,-2-1-1 0 0,0-3 145 0 0,-1 0-1 0 0,1-1 1 0 0,1 1-1 0 0,-1-1 1 0 0,1 1-1 0 0,0-1 0 0 0,0 0 1 0 0,1 1-1 0 0,0-15 1 0 0,2 6-164 0 0,0 0 1 0 0,1-1-1 0 0,6-17 0 0 0,-2 10-147 0 0,1 0-1 0 0,1 1 1 0 0,1 0-1 0 0,1 1 0 0 0,1 0 1 0 0,1 0-1 0 0,0 2 0 0 0,22-24 1 0 0,-25 30-72 0 0,2 2 0 0 0,0 0 0 0 0,17-13 0 0 0,-24 20 14 0 0,1 0 1 0 0,0 1-1 0 0,0 0 1 0 0,1 0 0 0 0,-1 0-1 0 0,0 1 1 0 0,1 0-1 0 0,0 0 1 0 0,-1 1 0 0 0,12-1-1 0 0,-4 1-694 0 0,0 1 0 0 0,25 3-1 0 0,6 5-6744 0 0,-22-2 696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10591 0 0,'0'0'2587'0'0,"2"-1"-959"0"0,68-13 3171 0 0,98-12-2493 0 0,372-23 590 0 0,-437 45-2742 0 0,38 1-231 0 0,-129 3 3 0 0,0 1-1 0 0,0 1 0 0 0,0 0 0 0 0,14 4 0 0 0,-24-5-212 0 0,-1-1 244 0 0,-1 0-1 0 0,0 0 1 0 0,1 1-1 0 0,-1-1 1 0 0,0 0 0 0 0,0 0-1 0 0,1 1 1 0 0,-1-1-1 0 0,0 0 1 0 0,0 0 0 0 0,1 1-1 0 0,-1-1 1 0 0,0 0-1 0 0,0 1 1 0 0,0-1-1 0 0,1 0 1 0 0,-1 1 0 0 0,0-1-1 0 0,0 1 1 0 0,0-1-1 0 0,0 0 1 0 0,0 1-1 0 0,0-1 1 0 0,0 0 0 0 0,0 1-1 0 0,0-1 1 0 0,0 1-1 0 0,0-1 1 0 0,0 0 0 0 0,0 1-1 0 0,0-1 1 0 0,-1 1-1 0 0,0 11-1224 0 0,-1-9 783 0 0,0 0 0 0 0,1-1 1 0 0,-1 1-1 0 0,0 0 0 0 0,0-1 0 0 0,-1 1 0 0 0,1-1 1 0 0,0 0-1 0 0,-5 4 0 0 0,5-4-63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60 13247 0 0,'0'0'604'0'0,"0"-18"224"0"0,1-15 5756 0 0,-6 30-5558 0 0,5 2-1010 0 0,0 1-1 0 0,0 0 1 0 0,-1-1-1 0 0,1 1 1 0 0,-1-1-1 0 0,1 1 1 0 0,0 0-1 0 0,-1-1 1 0 0,1 1 0 0 0,-1 0-1 0 0,1 0 1 0 0,0-1-1 0 0,-1 1 1 0 0,1 0-1 0 0,-1 0 1 0 0,1 0-1 0 0,-1 0 1 0 0,1-1-1 0 0,-1 1 1 0 0,1 0 0 0 0,-2 0-1 0 0,0 1 4 0 0,-1 0 0 0 0,0-1 1 0 0,0 1-1 0 0,1 0 0 0 0,-1 1 0 0 0,0-1 0 0 0,1 0 0 0 0,0 1 0 0 0,-1-1 0 0 0,-2 4 1 0 0,-26 22-57 0 0,20-15 43 0 0,-227 222-130 0 0,224-218 124 0 0,13-15 0 0 0,1-1 0 0 0,-1 1 0 0 0,1-1 0 0 0,-1 1 0 0 0,1 0 0 0 0,-1-1 0 0 0,1 1 0 0 0,0 0 0 0 0,-1 0 0 0 0,1-1 0 0 0,0 1 0 0 0,0 0 0 0 0,-1 0 0 0 0,1-1 0 0 0,0 2 0 0 0,1-1 2 0 0,-1 0 0 0 0,0 0-1 0 0,1 0 1 0 0,-1 0 0 0 0,1-1 0 0 0,0 1-1 0 0,-1 0 1 0 0,1 0 0 0 0,0-1 0 0 0,-1 1-1 0 0,1 0 1 0 0,0-1 0 0 0,0 1 0 0 0,-1-1-1 0 0,1 1 1 0 0,0-1 0 0 0,0 1 0 0 0,0-1-1 0 0,0 1 1 0 0,0-1 0 0 0,0 0-1 0 0,0 0 1 0 0,0 0 0 0 0,0 1 0 0 0,0-1-1 0 0,0 0 1 0 0,0 0 0 0 0,0 0 0 0 0,-1 0-1 0 0,3-1 1 0 0,32-3 88 0 0,-17 0-49 0 0,0-1-1 0 0,0-1 0 0 0,-1-1 1 0 0,0-1-1 0 0,21-11 1 0 0,74-57-316 0 0,-108 73 70 0 0,-2 1 30 0 0,-3 3 89 0 0,-23 19 116 0 0,17-14 1 0 0,5-3-21 0 0,-1-1 0 0 0,1 1 0 0 0,0-1 0 0 0,0 1 0 0 0,0 0 0 0 0,0 0 0 0 0,1-1-1 0 0,-1 1 1 0 0,1 0 0 0 0,-2 4 0 0 0,3-6-157 0 0,-1 0 1 0 0,1-1-1 0 0,0 1 0 0 0,-1 0 0 0 0,1 0 1 0 0,-1 0-1 0 0,1 0 0 0 0,0 0 0 0 0,0 0 1 0 0,0 0-1 0 0,0 0 0 0 0,-1 0 0 0 0,1 0 1 0 0,0 0-1 0 0,0-1 0 0 0,1 1 0 0 0,-1 0 1 0 0,0 0-1 0 0,0 0 0 0 0,0 0 0 0 0,1 0 1 0 0,-1 0-1 0 0,0 0 0 0 0,1 0 0 0 0,-1 0 1 0 0,1-1-1 0 0,-1 1 0 0 0,1 0 0 0 0,-1 0 1 0 0,1-1-1 0 0,0 1 0 0 0,-1 0 0 0 0,1-1 1 0 0,0 1-1 0 0,0 0 0 0 0,-1-1 0 0 0,1 1 1 0 0,0-1-1 0 0,0 1 0 0 0,0-1 0 0 0,0 0 1 0 0,0 1-1 0 0,0-1 0 0 0,0 0 1 0 0,-1 0-1 0 0,1 1 0 0 0,2-1 0 0 0,11 2-6513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10135 0 0,'2'-19'1390'0'0,"0"16"-294"0"0,-1-1 1 0 0,1 1 0 0 0,0 0 0 0 0,0 0-1 0 0,0 0 1 0 0,0 1 0 0 0,1-1 0 0 0,-1 0-1 0 0,5-2 1 0 0,7-4 434 0 0,-13 10-1514 0 0,1 0-1 0 0,-1 0 1 0 0,1 0-1 0 0,-1 0 1 0 0,0 0 0 0 0,1 0-1 0 0,-1 0 1 0 0,0 0-1 0 0,0 1 1 0 0,0-1-1 0 0,0 0 1 0 0,0 1 0 0 0,1 1-1 0 0,2 6-16 0 0,0-1 0 0 0,-1 1 0 0 0,0 0 0 0 0,0 1 0 0 0,-1-1 0 0 0,-1 0 0 0 0,1 1 0 0 0,-1 11 0 0 0,4 20 0 0 0,2-9 0 0 0,-7-32 5 0 0,0 1 0 0 0,0-1 0 0 0,0 1 0 0 0,0-1 0 0 0,1 1 0 0 0,-1-1-1 0 0,0 1 1 0 0,0-1 0 0 0,1 0 0 0 0,-1 1 0 0 0,0-1 0 0 0,1 1 0 0 0,-1-1 0 0 0,1 0 0 0 0,-1 1-1 0 0,0-1 1 0 0,1 0 0 0 0,-1 0 0 0 0,1 1 0 0 0,-1-1 0 0 0,1 0 0 0 0,-1 0 0 0 0,1 1 0 0 0,-1-1 0 0 0,1 0-1 0 0,-1 0 1 0 0,1 0 0 0 0,-1 0 0 0 0,1 0 0 0 0,-1 0 0 0 0,1 0 0 0 0,-1 0 0 0 0,1 0 0 0 0,-1 0 0 0 0,1 0-1 0 0,-1 0 1 0 0,1-1 0 0 0,-1 1 0 0 0,1 0 0 0 0,-1 0 0 0 0,1 0 0 0 0,-1-1 0 0 0,1 1 0 0 0,-1 0-1 0 0,0 0 1 0 0,1-1 0 0 0,0 0 41 0 0,8-3 90 0 0,0 0-1 0 0,0-1 1 0 0,-1 0-1 0 0,0-1 1 0 0,0 0-1 0 0,12-12 1 0 0,-9 8-121 0 0,19-13 1 0 0,1-2-69 0 0,-27 22 30 0 0,-3 3 22 0 0,-1-1-1 0 0,0 1 1 0 0,0 0 0 0 0,1 0-1 0 0,-1 0 1 0 0,0-1-1 0 0,1 1 1 0 0,-1 0 0 0 0,0 0-1 0 0,1 0 1 0 0,-1 0 0 0 0,0 0-1 0 0,1 0 1 0 0,-1 0-1 0 0,0 0 1 0 0,1 0 0 0 0,-1 0-1 0 0,1 0 1 0 0,-1 0 0 0 0,0 0-1 0 0,1 0 1 0 0,-1 0-1 0 0,0 0 1 0 0,1 0 0 0 0,-1 0-1 0 0,0 0 1 0 0,1 0 0 0 0,-1 0-1 0 0,0 1 1 0 0,1-1-1 0 0,-1 0 1 0 0,0 0 0 0 0,0 0-1 0 0,1 1 1 0 0,-1-1 0 0 0,0 0-1 0 0,1 1 1 0 0,-1-1-1 0 0,0 0 1 0 0,0 0 0 0 0,0 1-1 0 0,1-1 1 0 0,-1 1 0 0 0,3 3 1 0 0,-2-3 0 0 0,0 0 0 0 0,-1 0 0 0 0,1 0 0 0 0,0-1 0 0 0,0 1 0 0 0,0 0 0 0 0,0 0 0 0 0,0 0 0 0 0,1-1 0 0 0,-1 1 0 0 0,0-1 0 0 0,0 1 0 0 0,0-1 0 0 0,1 1 0 0 0,-1-1 0 0 0,2 1 0 0 0,67 21 53 0 0,-61-20-45 0 0,2 1-7 0 0,-1 1 0 0 0,18 8 0 0 0,-25-11-1 0 0,5 2 0 0 0,-1 0 0 0 0,-7-3 2 0 0,1 1-1 0 0,-1-1 1 0 0,1 0-1 0 0,-1 0 1 0 0,1 0 0 0 0,0 0-1 0 0,-1 0 1 0 0,1 1-1 0 0,-1-1 1 0 0,1 0-1 0 0,-1 0 1 0 0,1 0 0 0 0,-1 0-1 0 0,1-1 1 0 0,0 1-1 0 0,-1 0 1 0 0,1 0-1 0 0,-1 0 1 0 0,1 0 0 0 0,-1-1-1 0 0,1 1 1 0 0,-1 0-1 0 0,1 0 1 0 0,-1-1-1 0 0,1 1 1 0 0,-1 0 0 0 0,0-1-1 0 0,1 1 1 0 0,-1 0-1 0 0,1-1 1 0 0,-1 1-1 0 0,0-1 1 0 0,1 1 0 0 0,-1-1-1 0 0,0 1 1 0 0,1-1-1 0 0,-1 1 1 0 0,0-1-1 0 0,0 1 1 0 0,1-2 0 0 0,-1 1-3 0 0,9-14 91 0 0,10-26 0 0 0,-14 28-29 0 0,2 0 0 0 0,-1 1 0 0 0,12-18 0 0 0,6 1-226 0 0,1 0 0 0 0,51-44 0 0 0,-72 70-241 0 0,-1 1 0 0 0,1-1 0 0 0,0 1 0 0 0,0 0 0 0 0,0 0 0 0 0,0 0 0 0 0,8-2 0 0 0,-4 2-1195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58 311 15663 0 0,'0'0'719'0'0,"-14"3"258"0"0,-28 18 4836 0 0,41-21-5275 0 0,42-44-801 0 0,22-39 38 0 0,26-30 476 0 0,-78 101-99 0 0,1 0-1 0 0,0 0 1 0 0,1 2 0 0 0,0-1 0 0 0,1 2-1 0 0,21-12 1 0 0,-33 20-108 0 0,0 0 0 0 0,0 0 1 0 0,0 0-1 0 0,0 0 0 0 0,0 1 0 0 0,0-1 0 0 0,0 1 1 0 0,1-1-1 0 0,-1 1 0 0 0,0 0 0 0 0,0-1 0 0 0,1 1 0 0 0,-1 1 1 0 0,0-1-1 0 0,1 0 0 0 0,-1 0 0 0 0,0 1 0 0 0,0-1 0 0 0,0 1 1 0 0,3 1-1 0 0,-3-1-20 0 0,-1 0 0 0 0,1 1 1 0 0,0-1-1 0 0,-1 0 1 0 0,0 1-1 0 0,1 0 0 0 0,-1-1 1 0 0,0 1-1 0 0,0 0 0 0 0,1-1 1 0 0,-2 1-1 0 0,1 0 0 0 0,0 0 1 0 0,0 0-1 0 0,0 0 1 0 0,-1 0-1 0 0,1 0 0 0 0,-1 0 1 0 0,0 0-1 0 0,0 0 0 0 0,1 0 1 0 0,-2 3-1 0 0,1 8-7 0 0,-1 1-1 0 0,-1-1 0 0 0,-1 0 1 0 0,0 0-1 0 0,0 0 1 0 0,-1 0-1 0 0,-7 15 1 0 0,5-16-2 0 0,2 0-1 0 0,-1 1 1 0 0,2 0 0 0 0,0 0 0 0 0,0 0 0 0 0,1 0 0 0 0,0 20 0 0 0,2-30-27 0 0,0 0 1 0 0,1 0-1 0 0,-1 0 0 0 0,1 0 1 0 0,0 0-1 0 0,0-1 0 0 0,0 1 1 0 0,0 0-1 0 0,0 0 1 0 0,1-1-1 0 0,-1 1 0 0 0,1-1 1 0 0,0 1-1 0 0,0-1 1 0 0,2 2-1 0 0,0 0 9 0 0,0-1 0 0 0,0 0 0 0 0,0 0 0 0 0,0 0 0 0 0,1 0 0 0 0,0-1 0 0 0,-1 1 0 0 0,7 1 0 0 0,-1-1-256 0 0,1 0 1 0 0,-1-1-1 0 0,1 0 1 0 0,0 0-1 0 0,0-1 1 0 0,0-1-1 0 0,19-1 0 0 0,-11-2-1045 0 0,-1-1-57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7 12895 0 0,'-1'0'62'0'0,"0"-1"0"0"0,1 0 0 0 0,-1 1 0 0 0,0-1-1 0 0,0 1 1 0 0,0-1 0 0 0,1 1 0 0 0,-1-1 0 0 0,0 1-1 0 0,0 0 1 0 0,0-1 0 0 0,0 1 0 0 0,0 0 0 0 0,1-1 0 0 0,-1 1-1 0 0,0 0 1 0 0,0 0 0 0 0,0 0 0 0 0,0 0 0 0 0,0 0-1 0 0,0 0 1 0 0,-1 1 0 0 0,0-1 115 0 0,0 1 0 0 0,0 0 0 0 0,0-1-1 0 0,1 1 1 0 0,-1 0 0 0 0,0 0 0 0 0,1 0 0 0 0,-1 1 0 0 0,1-1 0 0 0,-3 2-1 0 0,-1 3 429 0 0,0 0 0 0 0,1 0 0 0 0,-1 1 0 0 0,-4 9 0 0 0,-4 11-429 0 0,2-1 0 0 0,-15 51 0 0 0,-6 59 609 0 0,20-77-442 0 0,-28 82 1 0 0,19-85-445 0 0,-49 91-1 0 0,57-125 59 0 0,0-1-1 0 0,-1-1 0 0 0,-1 0 1 0 0,-1-1-1 0 0,0-1 1 0 0,-39 32-1 0 0,19-24-428 0 0,32-24 143 0 0,0 1 0 0 0,0-1 0 0 0,0 0 0 0 0,0 0 0 0 0,0-1 0 0 0,-1 1 0 0 0,-7 1 0 0 0,6-4-739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7 283 11055 0 0,'0'0'147'0'0,"0"0"-1"0"0,-1 0 0 0 0,1 0 0 0 0,0 0 1 0 0,-1-1-1 0 0,1 1 0 0 0,0 0 0 0 0,-1 0 1 0 0,1-1-1 0 0,0 1 0 0 0,-1 0 0 0 0,1 0 1 0 0,0-1-1 0 0,0 1 0 0 0,-1 0 0 0 0,1-1 1 0 0,0 1-1 0 0,0 0 0 0 0,0-1 0 0 0,0 1 1 0 0,-1-1-1 0 0,1 1 0 0 0,0 0 0 0 0,0-1 0 0 0,0 1 1 0 0,0-1-1 0 0,0 1 0 0 0,0 0 0 0 0,0-1 1 0 0,0 1-1 0 0,0-1 0 0 0,0 1 0 0 0,0 0 1 0 0,0-1-1 0 0,0 0 0 0 0,14-8 2733 0 0,-13 8-3171 0 0,22-8 644 0 0,-1 0 1 0 0,2 1-1 0 0,-1 1 0 0 0,25-3 0 0 0,36-12 269 0 0,89-37 544 0 0,114-33-169 0 0,-222 73-2236 0 0,-22 5-4747 0 0,-14 3-997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10591 0 0,'0'0'964'0'0,"1"2"-794"0"0,1 5 338 0 0,0 1 0 0 0,0-1 0 0 0,-1 1 0 0 0,1-1 0 0 0,-2 1 0 0 0,1-1 0 0 0,-1 1 0 0 0,0 0 0 0 0,-1-1 0 0 0,-1 10 0 0 0,-3 12 1136 0 0,-12 36 0 0 0,-11 22-1166 0 0,-4 0 1 0 0,-4-2 0 0 0,-65 113-1 0 0,76-158-446 0 0,-2-1 0 0 0,-1-2-1 0 0,-1 0 1 0 0,-47 43 0 0 0,75-79-28 0 0,-6 6 3 0 0,0-1-1 0 0,-1 1 1 0 0,1-1 0 0 0,-13 7-1 0 0,19-13-11 0 0,1 0 0 0 0,0 0 1 0 0,0-1-1 0 0,-1 1 0 0 0,1 0 0 0 0,0 0 0 0 0,0 0 0 0 0,0 0 0 0 0,-1 0 0 0 0,1-1 0 0 0,0 1 1 0 0,0 0-1 0 0,0 0 0 0 0,-1 0 0 0 0,1-1 0 0 0,0 1 0 0 0,0 0 0 0 0,0 0 0 0 0,0 0 1 0 0,0-1-1 0 0,0 1 0 0 0,0 0 0 0 0,0 0 0 0 0,-1-1 0 0 0,1 1 0 0 0,0 0 0 0 0,0 0 1 0 0,0-1-1 0 0,0 1 0 0 0,0 0 0 0 0,0 0 0 0 0,0-1 0 0 0,0 1 0 0 0,1-1 0 0 0,-2-9-15 0 0,3 5 7 0 0,-1-1-1 0 0,1 1 1 0 0,0 0-1 0 0,0 0 1 0 0,0 0-1 0 0,1 1 0 0 0,0-1 1 0 0,5-6-1 0 0,30-34-44 0 0,-31 38 34 0 0,72-70-5 0 0,-67 67 67 0 0,2 0 1 0 0,-1 0-1 0 0,1 1 1 0 0,25-11-1 0 0,-37 18-18 0 0,1 1 0 0 0,0 0 0 0 0,0 0 0 0 0,-1 0 0 0 0,1 1 0 0 0,0-1 0 0 0,0 1 0 0 0,0-1 0 0 0,0 1 0 0 0,0 0-1 0 0,0 0 1 0 0,-1 0 0 0 0,1 1 0 0 0,0-1 0 0 0,0 1 0 0 0,0-1 0 0 0,0 1 0 0 0,0 0 0 0 0,-1 0 0 0 0,1 0 0 0 0,0 0 0 0 0,-1 1 0 0 0,1-1 0 0 0,-1 1 0 0 0,0 0 0 0 0,1-1 0 0 0,-1 1-1 0 0,0 0 1 0 0,0 1 0 0 0,0-1 0 0 0,0 0 0 0 0,2 4 0 0 0,-1-1 14 0 0,0 0 0 0 0,-1 0 0 0 0,0-1 1 0 0,0 1-1 0 0,0 0 0 0 0,-1 1 0 0 0,1-1 0 0 0,-1 0 0 0 0,-1 0 0 0 0,1 1 0 0 0,-1-1 0 0 0,0 0 1 0 0,0 1-1 0 0,0-1 0 0 0,-1 0 0 0 0,1 0 0 0 0,-3 7 0 0 0,-14 33-263 0 0,16-44-22 0 0,5-2-1778 0 0,-3-1 1733 0 0,1 1 0 0 0,-1 0 0 0 0,1 0 0 0 0,-1 0 0 0 0,1-1 0 0 0,1-2 0 0 0,1 0-305 0 0,9-9-1239 0 0,3-3-274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80 14943 0 0,'4'8'1598'0'0,"-2"-4"-1345"0"0,0 1 0 0 0,0-1 0 0 0,0 0 1 0 0,1 0-1 0 0,-1 0 0 0 0,1 0 1 0 0,0 0-1 0 0,0 0 0 0 0,5 3 0 0 0,-7-6-72 0 0,1 0 0 0 0,0 1 0 0 0,0-1 0 0 0,1 0 0 0 0,-1 0 0 0 0,0 0 0 0 0,0-1 0 0 0,0 1 0 0 0,1 0 0 0 0,-1-1 0 0 0,0 1 0 0 0,0-1 0 0 0,1 0 0 0 0,-1 0 0 0 0,0 0 0 0 0,1 0 0 0 0,-1 0 0 0 0,0-1 0 0 0,1 1 0 0 0,-1-1 0 0 0,4 0 0 0 0,15-6 151 0 0,0 0 1 0 0,0-1-1 0 0,-1-1 0 0 0,0-1 1 0 0,-1-1-1 0 0,0 0 0 0 0,21-18 1 0 0,-37 27-381 0 0,-1 0 1 0 0,0 0-1 0 0,1-1 1 0 0,-1 1 0 0 0,0-1-1 0 0,-1 1 1 0 0,1-1-1 0 0,0 1 1 0 0,-1-1-1 0 0,1 0 1 0 0,0-3-1 0 0,-2 5 19 0 0,0 1 0 0 0,0-1-1 0 0,0 1 1 0 0,0 0 0 0 0,0-1-1 0 0,0 1 1 0 0,-1-1 0 0 0,1 1-1 0 0,0-1 1 0 0,0 1-1 0 0,0 0 1 0 0,-1-1 0 0 0,1 1-1 0 0,0-1 1 0 0,0 1 0 0 0,-1 0-1 0 0,1-1 1 0 0,0 1-1 0 0,-1 0 1 0 0,1-1 0 0 0,0 1-1 0 0,-1 0 1 0 0,1 0 0 0 0,0-1-1 0 0,-1 1 1 0 0,1 0 0 0 0,-1 0-1 0 0,0-1 1 0 0,-12-3-428 0 0,8 4 348 0 0,0 0-1 0 0,0 1 1 0 0,0-1-1 0 0,-1 1 1 0 0,1 0-1 0 0,0 0 1 0 0,0 0-1 0 0,1 1 1 0 0,-1 0-1 0 0,-7 3 1 0 0,-6 5-69 0 0,-21 14 0 0 0,34-21 149 0 0,-36 25 13 0 0,1 2 1 0 0,1 1-1 0 0,-41 45 0 0 0,75-70 55 0 0,0-1 0 0 0,0 1 0 0 0,0 0-1 0 0,1 1 1 0 0,0-1 0 0 0,0 0 0 0 0,-3 11-1 0 0,6-15-21 0 0,0 0 0 0 0,1 0 0 0 0,-1 0 0 0 0,1 1 0 0 0,0-1 0 0 0,-1 0 0 0 0,1 0 0 0 0,0 0 0 0 0,0 0 0 0 0,0 0 0 0 0,1 1 0 0 0,-1-1 0 0 0,1 0 0 0 0,-1 0 0 0 0,1 0 0 0 0,-1 0 0 0 0,1 0 0 0 0,0 0 0 0 0,0 0 0 0 0,0 0 0 0 0,0 0 0 0 0,1-1 0 0 0,-1 1 0 0 0,0 0 0 0 0,1-1 0 0 0,-1 1 0 0 0,1-1 0 0 0,-1 1-1 0 0,1-1 1 0 0,2 2 0 0 0,4 1 5 0 0,0 1-1 0 0,0-2 0 0 0,0 1 0 0 0,1-1 0 0 0,-1 0 0 0 0,1-1 0 0 0,0 0 0 0 0,0 0 0 0 0,0-1 0 0 0,16 1 0 0 0,10-2-1307 0 0,47-6 1 0 0,-56 3 18 0 0,-1-2-12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359 113 919 0 0,'28'-20'70'0'0,"18"-4"6950"0"0,10-6-635 0 0,-50 26-5952 0 0,-1 1-1 0 0,0-1 1 0 0,1 0-1 0 0,-1 0 1 0 0,-1-1-1 0 0,6-6 1208 0 0,-20 7-156 0 0,4 5-1381 0 0,-1 1 1 0 0,1-1-1 0 0,0 1 0 0 0,0 0 1 0 0,0 1-1 0 0,0-1 1 0 0,-9 6-1 0 0,-39 29-47 0 0,24-15-13 0 0,-80 59-3 0 0,1 0 48 0 0,90-68-88 0 0,18-12 0 0 0,1-1 0 0 0,0 0 0 0 0,-1 0 0 0 0,1 1 0 0 0,-1-1 0 0 0,1 0 0 0 0,0 1 0 0 0,-1-1 0 0 0,1 0 0 0 0,0 1 0 0 0,0-1 0 0 0,-1 0 0 0 0,1 1 0 0 0,0-1 0 0 0,0 1 0 0 0,0-1 0 0 0,-1 1 0 0 0,1-1 0 0 0,0 0 0 0 0,0 1 0 0 0,0-1 0 0 0,0 1 0 0 0,0-1 0 0 0,0 1 0 0 0,0-1 0 0 0,0 1 0 0 0,0-1 0 0 0,0 1 0 0 0,0-1 0 0 0,0 1 0 0 0,0-1 0 0 0,0 0 0 0 0,0 1 0 0 0,1-1 0 0 0,-1 1 0 0 0,0-1 0 0 0,0 1 0 0 0,1-1 0 0 0,-1 0 0 0 0,0 1 0 0 0,0-1 0 0 0,1 0 0 0 0,-1 1 0 0 0,0-1 0 0 0,1 0 0 0 0,-1 1 0 0 0,0-1 0 0 0,1 0 0 0 0,-1 0 0 0 0,1 1 0 0 0,-1-1 0 0 0,1 0 0 0 0,-1 0 0 0 0,0 0 0 0 0,1 0 0 0 0,-1 1 0 0 0,1-1 0 0 0,-1 0 0 0 0,1 0 0 0 0,-1 0 0 0 0,1 0 0 0 0,12 2-30 0 0,-1-1-1 0 0,23 1 1 0 0,12 0 33 0 0,-25 1-13 0 0,0 1 0 0 0,-1 2 0 0 0,1 0-1 0 0,22 10 1 0 0,-34-12 14 0 0,0 0 0 0 0,-1 1 0 0 0,1 1 0 0 0,-2-1 0 0 0,1 2 0 0 0,0-1 0 0 0,-1 1-1 0 0,0 0 1 0 0,-1 1 0 0 0,12 14 0 0 0,-18-21-1 0 0,0 1 0 0 0,0-1 1 0 0,0 1-1 0 0,-1-1 0 0 0,1 1 0 0 0,0-1 0 0 0,-1 1 0 0 0,1-1 0 0 0,-1 1 0 0 0,0-1 1 0 0,1 1-1 0 0,-1-1 0 0 0,0 1 0 0 0,0 0 0 0 0,0-1 0 0 0,0 1 0 0 0,0 0 0 0 0,0-1 1 0 0,-1 1-1 0 0,1-1 0 0 0,0 1 0 0 0,-1-1 0 0 0,0 1 0 0 0,1-1 0 0 0,-1 1 0 0 0,0-1 0 0 0,1 1 1 0 0,-1-1-1 0 0,0 0 0 0 0,0 1 0 0 0,0-1 0 0 0,0 0 0 0 0,-1 0 0 0 0,1 0 0 0 0,0 0 1 0 0,0 0-1 0 0,-1 0 0 0 0,-1 1 0 0 0,-4 3 32 0 0,0-1 0 0 0,-1 0-1 0 0,0 0 1 0 0,0-1 0 0 0,-15 5 0 0 0,-12 0 63 0 0,0-2-1 0 0,-57 4 1 0 0,46-6-98 0 0,46-4 0 0 0,-32 3-7 0 0,0 0 0 0 0,1-3 0 0 0,-1 0-1 0 0,-49-8 1 0 0,95-3-629 0 0,5 5-610 0 0,28-7 0 0 0,-22 7 257 0 0,5-2-170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88 13359 0 0,'7'-16'5978'0'0,"-23"1"-2624"0"0,12 11-3195 0 0,-1 0 1 0 0,1 0-1 0 0,-6-8 0 0 0,3 3-115 0 0,5 7-43 0 0,1 1 0 0 0,0-1-1 0 0,-1 1 1 0 0,0 0 0 0 0,1 0-1 0 0,-1-1 1 0 0,0 1 0 0 0,1 0-1 0 0,-1 0 1 0 0,0 1 0 0 0,0-1-1 0 0,0 0 1 0 0,0 1 0 0 0,-2-1-1 0 0,-3-1 1 0 0,1 0-7 0 0,0 1-1 0 0,0 0 1 0 0,0 0-1 0 0,0 0 0 0 0,0 1 1 0 0,0 0-1 0 0,0 0 1 0 0,0 1-1 0 0,0 0 1 0 0,0 0-1 0 0,0 0 1 0 0,-8 3-1 0 0,-5 3-38 0 0,1 0-1 0 0,-26 14 1 0 0,22-9 29 0 0,1 1 1 0 0,1 1 0 0 0,0 1-1 0 0,1 0 1 0 0,1 2-1 0 0,0 0 1 0 0,1 1 0 0 0,-15 21-1 0 0,29-36 25 0 0,1 0 0 0 0,0 1 0 0 0,0-1 1 0 0,1 0-1 0 0,-1 1 0 0 0,1-1 0 0 0,-1 1 0 0 0,1-1 0 0 0,0 1 0 0 0,0 4 0 0 0,1-7-5 0 0,0 0 0 0 0,0 1 0 0 0,0-1 0 0 0,0 1 0 0 0,0-1 0 0 0,0 0 0 0 0,1 1 0 0 0,-1-1 0 0 0,0 0 0 0 0,1 1 0 0 0,-1-1 0 0 0,1 0 0 0 0,0 0 0 0 0,-1 1 0 0 0,1-1 0 0 0,0 0 0 0 0,0 0 0 0 0,0 0 0 0 0,0 0 0 0 0,0 0 0 0 0,0 0 0 0 0,0 0 0 0 0,0 0 0 0 0,0-1 0 0 0,0 1 0 0 0,0 0 0 0 0,1-1 0 0 0,-1 1 0 0 0,0 0 0 0 0,2 0 0 0 0,3 0 49 0 0,0 1-1 0 0,1-1 0 0 0,-1 0 1 0 0,0-1-1 0 0,1 1 0 0 0,-1-1 1 0 0,0 0-1 0 0,1-1 1 0 0,-1 0-1 0 0,12-3 0 0 0,6-2 115 0 0,32-13-1 0 0,-43 15-182 0 0,-9 3-42 0 0,0-1-1 0 0,0 1 0 0 0,0-1 1 0 0,0 0-1 0 0,0 1 0 0 0,0-2 1 0 0,4-2-1 0 0,-7 4-102 0 0,-11 25 294 0 0,4 3-61 0 0,5-26-91 0 0,1 0 1 0 0,0 1-1 0 0,0-1 0 0 0,1 0 0 0 0,-1 0 1 0 0,0 1-1 0 0,0-1 0 0 0,1 0 0 0 0,-1 0 1 0 0,0 0-1 0 0,1 0 0 0 0,-1 1 0 0 0,1-1 1 0 0,-1 0-1 0 0,1 0 0 0 0,0 0 0 0 0,0 0 0 0 0,-1 0 1 0 0,1 0-1 0 0,0 0 0 0 0,0-1 0 0 0,0 1 1 0 0,0 0-1 0 0,0 0 0 0 0,0-1 0 0 0,0 1 1 0 0,0 0-1 0 0,0-1 0 0 0,0 1 0 0 0,1-1 1 0 0,-1 0-1 0 0,0 1 0 0 0,2-1 0 0 0,-3 0-32 0 0,5 2-275 0 0,0-2 0 0 0,0 1 0 0 0,-1 0 0 0 0,1-1 0 0 0,0 0 1 0 0,0 0-1 0 0,0 0 0 0 0,0-1 0 0 0,0 0 0 0 0,-1 0 0 0 0,1 0 0 0 0,6-2 0 0 0,7-5-1191 0 0,31-16-1 0 0,-16 8 1491 0 0,-8 6 333 0 0,-24 10-124 0 0,0-1-30 0 0,0 0 0 0 0,0 1 0 0 0,0-1-1 0 0,0 1 1 0 0,1 0 0 0 0,-1-1 0 0 0,0 1 0 0 0,0 0 0 0 0,0 0-1 0 0,1 0 1 0 0,-1 0 0 0 0,0 0 0 0 0,2 0 0 0 0,4-1 1297 0 0,3-1-1310 0 0,1 0 0 0 0,-1-2 0 0 0,0 1 1 0 0,0-1-1 0 0,10-5 0 0 0,46-30 1441 0 0,-52 29-1278 0 0,0 0 0 0 0,1 2 0 0 0,1 0 0 0 0,0 0 0 0 0,0 2 0 0 0,26-8 0 0 0,-27 13-290 0 0,-14 1-3 0 0,1 1-1 0 0,-1 0 1 0 0,0 0-1 0 0,0 0 1 0 0,0 0 0 0 0,0 0-1 0 0,0 0 1 0 0,-1 0-1 0 0,1 1 1 0 0,0-1-1 0 0,0 0 1 0 0,-1 0 0 0 0,1 1-1 0 0,-1-1 1 0 0,2 3-1 0 0,-2-4-5 0 0,1 4 22 0 0,0 0 0 0 0,0 1-1 0 0,0-1 1 0 0,0 0 0 0 0,-1 0 0 0 0,1 0 0 0 0,-1 0-1 0 0,0 1 1 0 0,-1-1 0 0 0,1 0 0 0 0,-1 0 0 0 0,0 0-1 0 0,0 0 1 0 0,0 0 0 0 0,0 0 0 0 0,-3 6-1 0 0,1-4 44 0 0,-3 0 20 0 0,0-2 3 0 0,0 0-15 0 0,5-4-37 0 0,2-1-341 0 0,4-6 118 0 0,0 0 0 0 0,1 0 0 0 0,1 0-1 0 0,-1 1 1 0 0,1 0 0 0 0,0 0 0 0 0,14-8-1 0 0,-8 4-46 0 0,-1 2 143 0 0,1 0 0 0 0,-1 1 1 0 0,1 1-1 0 0,1 0 0 0 0,-1 1 0 0 0,1 0 0 0 0,0 1 0 0 0,17-3 0 0 0,-20 6 363 0 0,1 0-1 0 0,-1 1 1 0 0,1 0-1 0 0,-1 1 1 0 0,15 3-1 0 0,-23-4-222 0 0,-1 0 1 0 0,1 1-1 0 0,-1 0 0 0 0,0-1 0 0 0,0 1 1 0 0,1 0-1 0 0,-1 0 0 0 0,0 1 1 0 0,0-1-1 0 0,0 0 0 0 0,0 1 0 0 0,0-1 1 0 0,0 1-1 0 0,-1-1 0 0 0,1 1 0 0 0,0 0 1 0 0,-1 0-1 0 0,1 0 0 0 0,0 2 0 0 0,-2-2-43 0 0,0 0-1 0 0,0 1 0 0 0,0-1 0 0 0,0 0 0 0 0,0 0 0 0 0,-1 0 0 0 0,1 0 0 0 0,-1 0 0 0 0,0 0 0 0 0,0 0 0 0 0,1 0 1 0 0,-1 0-1 0 0,-1 0 0 0 0,1 0 0 0 0,-2 2 0 0 0,2-2-7 0 0,-7 8-94 0 0,0 0 1 0 0,0 0-1 0 0,-1-1 0 0 0,-1 0 1 0 0,1-1-1 0 0,-16 10 0 0 0,9-5-204 0 0,-16 14 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 9215 0 0,'0'0'707'0'0,"16"-2"9089"0"0,-14 4-9632 0 0,-1 0 0 0 0,1 0-1 0 0,-1 0 1 0 0,0 1 0 0 0,0-1 0 0 0,0 0 0 0 0,0 1 0 0 0,0-1 0 0 0,0 1 0 0 0,-1-1-1 0 0,1 1 1 0 0,-1-1 0 0 0,0 1 0 0 0,0-1 0 0 0,0 1 0 0 0,0-1 0 0 0,0 1 0 0 0,0-1-1 0 0,-1 1 1 0 0,0 2 0 0 0,-2 9 31 0 0,-1 0-1 0 0,-9 19 1 0 0,8-17 73 0 0,-36 88 199 0 0,-89 166 1 0 0,120-251-702 0 0,-2 0 1 0 0,-1 0 0 0 0,0-1-1 0 0,-1-1 1 0 0,-1 0 0 0 0,0-1-1 0 0,-24 19 1 0 0,38-35 178 0 0,1 1 0 0 0,-1 0 0 0 0,0 0 0 0 0,0-1 0 0 0,0 1 0 0 0,1-1 0 0 0,-1 1 0 0 0,0-1 0 0 0,0 1 0 0 0,0-1 0 0 0,0 1 0 0 0,0-1 0 0 0,0 0 0 0 0,0 0 0 0 0,0 1 0 0 0,0-1-1 0 0,0 0 1 0 0,0 0 0 0 0,0 0 0 0 0,-1 0 0 0 0,1 0 0 0 0,0-1 0 0 0,0 1 0 0 0,0 0 0 0 0,0 0 0 0 0,-1-1 0 0 0,1 0-112 0 0,0 0-1 0 0,0 0 1 0 0,0-1-1 0 0,0 1 1 0 0,0 0-1 0 0,0 0 1 0 0,0-1 0 0 0,1 1-1 0 0,-1-1 1 0 0,1 1-1 0 0,-1 0 1 0 0,1-1-1 0 0,-1 1 1 0 0,1-1 0 0 0,0 1-1 0 0,-1-1 1 0 0,1-2-1 0 0,0-5-704 0 0,0-1 0 0 0,0 1 0 0 0,1-1 0 0 0,0 1 0 0 0,3-11 0 0 0,13-42-1933 0 0,0 16 894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11375 0 0,'0'0'522'0'0,"2"0"-13"0"0,8-1-328 0 0,2 2 3934 0 0,-24 17-3211 0 0,5-11-732 0 0,-1 0 0 0 0,0 0 0 0 0,-1-1 0 0 0,0 0 1 0 0,-16 9-1 0 0,-18 11 62 0 0,-4 7-221 0 0,23-17-12 0 0,1 1-1 0 0,0 0 0 0 0,-38 41 0 0 0,59-55 0 0 0,-2 1 24 0 0,0 1 0 0 0,0 0 0 0 0,1 0 0 0 0,0 0 0 0 0,0 1 0 0 0,0-1 0 0 0,0 1 0 0 0,1 0 0 0 0,0-1 0 0 0,0 1 0 0 0,-1 10 0 0 0,1-2-24 0 0,5-1 11 0 0,3 0 32 0 0,-3-10-38 0 0,-1-1 0 0 0,1 1 1 0 0,0 0-1 0 0,0-1 1 0 0,0 0-1 0 0,0 0 0 0 0,0 0 1 0 0,1 0-1 0 0,-1 0 1 0 0,0-1-1 0 0,1 1 0 0 0,0-1 1 0 0,4 1-1 0 0,8 2 76 0 0,29 2 1 0 0,-39-5-35 0 0,27 1 202 0 0,1-1 0 0 0,0-1 1 0 0,0-2-1 0 0,-1-2 0 0 0,35-7 1 0 0,-13-2 509 0 0,-1-3 1 0 0,62-26-1 0 0,-109 39-732 0 0,0 0-1 0 0,0 0 0 0 0,0-1 0 0 0,-1 1 0 0 0,0-2 0 0 0,0 1 0 0 0,0-1 0 0 0,0 1 0 0 0,-1-2 1 0 0,0 1-1 0 0,5-6 0 0 0,-9 9-53 0 0,0 1 0 0 0,0 0-1 0 0,0-1 1 0 0,-1 1 0 0 0,1-1 0 0 0,-1 1 0 0 0,1-1 0 0 0,-1 0-1 0 0,1 1 1 0 0,-1-1 0 0 0,0 1 0 0 0,1-1 0 0 0,-1 0 0 0 0,0 1 0 0 0,0-1-1 0 0,0 0 1 0 0,-1 1 0 0 0,1-1 0 0 0,0 0 0 0 0,-1 1 0 0 0,1-1 0 0 0,-1 1-1 0 0,1-1 1 0 0,-1 1 0 0 0,0-1 0 0 0,1 1 0 0 0,-1-1 0 0 0,0 1 0 0 0,0 0-1 0 0,0-1 1 0 0,0 1 0 0 0,0 0 0 0 0,-1 0 0 0 0,1 0 0 0 0,0 0 0 0 0,0 0-1 0 0,-1 0 1 0 0,-2-1 0 0 0,-3-3-168 0 0,-1 1 1 0 0,0 1-1 0 0,0 0 1 0 0,0 0-1 0 0,-15-3 0 0 0,13 3 143 0 0,-1 1 0 0 0,0 1 0 0 0,0 0 0 0 0,0 0-1 0 0,0 1 1 0 0,0 1 0 0 0,0 0 0 0 0,0 0 0 0 0,1 1 0 0 0,-1 0 0 0 0,0 1-1 0 0,1 0 1 0 0,-1 1 0 0 0,1 0 0 0 0,0 1 0 0 0,1 0 0 0 0,-1 0 0 0 0,1 1-1 0 0,0 0 1 0 0,0 1 0 0 0,1 0 0 0 0,0 0 0 0 0,0 1 0 0 0,0 0 0 0 0,1 1-1 0 0,1-1 1 0 0,-8 12 0 0 0,13-16 100 0 0,0-3-48 0 0,1 0 1 0 0,0 0-1 0 0,-1 0 0 0 0,1 0 1 0 0,0 0-1 0 0,0 0 0 0 0,0 0 0 0 0,0 0 1 0 0,0 0-1 0 0,0 0 0 0 0,0 0 0 0 0,0 0 1 0 0,0 0-1 0 0,0 0 0 0 0,1 1 0 0 0,-1-1 1 0 0,0 0-1 0 0,1 0 0 0 0,-1 0 1 0 0,1-1-1 0 0,-1 1 0 0 0,1 0 0 0 0,0 0 1 0 0,-1 0-1 0 0,1 0 0 0 0,1 1 0 0 0,-1-1-5 0 0,1 0-32 0 0,-1 0 0 0 0,1 0 1 0 0,0 0-1 0 0,-1 0 0 0 0,1 0 1 0 0,0 0-1 0 0,0-1 0 0 0,-1 1 1 0 0,1-1-1 0 0,0 1 1 0 0,0-1-1 0 0,0 0 0 0 0,0 1 1 0 0,3-1-1 0 0,0 0-528 0 0,15 1-4018 0 0,2-2-1549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2303 0 0,'3'-12'-319'0'0,"16"-66"2605"0"0,-15 65 307 0 0,1 1 1 0 0,0 0 0 0 0,13-23 0 0 0,-15 31-2235 0 0,0 0 1 0 0,0 0 0 0 0,1 1-1 0 0,-1 0 1 0 0,1-1 0 0 0,0 1-1 0 0,0 0 1 0 0,0 1 0 0 0,0-1-1 0 0,0 1 1 0 0,1-1 0 0 0,-1 1-1 0 0,1 1 1 0 0,-1-1 0 0 0,10-1-1 0 0,6-1-151 0 0,-1 1 1 0 0,33 0-1 0 0,-38 3-57 0 0,70 0 481 0 0,97 12 0 0 0,-177-12-610 0 0,2 1 150 0 0,0-1 0 0 0,0 1 0 0 0,-1 0 0 0 0,1 1 0 0 0,8 2 0 0 0,-13-3-123 0 0,0-1-1 0 0,0 0 0 0 0,0 1 0 0 0,0 0 1 0 0,-1-1-1 0 0,1 1 0 0 0,0-1 0 0 0,0 1 1 0 0,0 0-1 0 0,0 0 0 0 0,-1 0 1 0 0,1-1-1 0 0,0 1 0 0 0,-1 0 0 0 0,1 0 1 0 0,-1 0-1 0 0,1 0 0 0 0,-1 0 0 0 0,1 0 1 0 0,-1 0-1 0 0,0 0 0 0 0,0 0 1 0 0,1 0-1 0 0,-1 0 0 0 0,0 0 0 0 0,0 0 1 0 0,0 1-1 0 0,0-1 0 0 0,0 0 0 0 0,0 0 1 0 0,0 0-1 0 0,-1 0 0 0 0,1 0 1 0 0,0 0-1 0 0,-1 2 0 0 0,-3 8 56 0 0,-1 0 0 0 0,0-1 0 0 0,-1 1 0 0 0,0-1 0 0 0,0 0 0 0 0,-1 0 0 0 0,-14 14 0 0 0,4-7-110 0 0,0 0 1 0 0,-36 25 0 0 0,22-21-97 0 0,-1-1-1 0 0,-1-2 1 0 0,-1-1 0 0 0,-41 14-1 0 0,71-29 70 0 0,1-1 0 0 0,-1 0 0 0 0,1-1 0 0 0,-1 1-1 0 0,0-1 1 0 0,1 1 0 0 0,-1-1 0 0 0,0 0 0 0 0,1 0 0 0 0,-1-1-1 0 0,-4 0 1 0 0,7 1-9 0 0,0-1-1 0 0,1 1 0 0 0,-1 0 0 0 0,0 0 0 0 0,0-1 0 0 0,1 1 1 0 0,-1-1-1 0 0,0 1 0 0 0,1-1 0 0 0,-1 1 0 0 0,0-1 1 0 0,1 1-1 0 0,-1-1 0 0 0,1 1 0 0 0,-1-1 0 0 0,1 0 1 0 0,-1 1-1 0 0,1-1 0 0 0,-1 0 0 0 0,1 0 0 0 0,-1 0 1 0 0,1-1-110 0 0,0 1 0 0 0,0-1 0 0 0,0 1 1 0 0,0-1-1 0 0,0 1 0 0 0,0-1 1 0 0,0 1-1 0 0,1-1 0 0 0,-1 1 1 0 0,0-1-1 0 0,1 1 0 0 0,0-1 1 0 0,-1 1-1 0 0,1 0 0 0 0,1-3 1 0 0,8-12-1315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17823 0 0,'0'0'1618'0'0,"-1"3"-1272"0"0,-29 56 1467 0 0,-75 108 0 0 0,54-91-1300 0 0,-10 17-302 0 0,-45 71 357 0 0,75-112-409 0 0,-28 69 0 0 0,44-85-945 0 0,-23 49-3365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13903 0 0,'7'-3'1262'0'0,"-5"2"-1153"0"0,1 1-1 0 0,-1-1 1 0 0,1 0 0 0 0,-1 1 0 0 0,1-1 0 0 0,-1 1 0 0 0,1 0 0 0 0,-1 0 0 0 0,1 0 0 0 0,-1 0 0 0 0,1 0 0 0 0,-1 1 0 0 0,1-1 0 0 0,3 2 0 0 0,1-1 705 0 0,9 1 323 0 0,0-1 1 0 0,1-1 0 0 0,-1-1-1 0 0,30-4 1 0 0,-12 1-217 0 0,-12 2-663 0 0,-1-2-1 0 0,0 0 1 0 0,0-2 0 0 0,0 0 0 0 0,-1-1 0 0 0,0-1 0 0 0,32-18-1 0 0,-30 8-257 0 0,-21 17-61 0 0,-1 1 24 0 0,0-1-1 0 0,0 0 1 0 0,-1 1-1 0 0,1-1 1 0 0,0 0-1 0 0,-1 1 1 0 0,1-1-1 0 0,0 0 1 0 0,-1 1-1 0 0,1-1 1 0 0,-1 1-1 0 0,1-1 1 0 0,-1 1-1 0 0,1-1 1 0 0,-1 1-1 0 0,0-1 1 0 0,-1 0-26 0 0,0 1 0 0 0,-1-1 1 0 0,1 1-1 0 0,0 0 0 0 0,0 0 0 0 0,-1 0 1 0 0,1 0-1 0 0,0 0 0 0 0,0 0 0 0 0,0 1 1 0 0,-1-1-1 0 0,1 1 0 0 0,0 0 0 0 0,0-1 1 0 0,0 1-1 0 0,0 0 0 0 0,-2 2 0 0 0,-6 2-101 0 0,0 2 0 0 0,-9 7-1 0 0,10-8 41 0 0,-34 29-17 0 0,2 2-1 0 0,-44 50 1 0 0,76-78 138 0 0,0 0 39 0 0,0 1 0 0 0,0 0-1 0 0,1 0 1 0 0,-8 15 0 0 0,15-23-19 0 0,0 0 0 0 0,0-1 0 0 0,0 1 0 0 0,1 0 0 0 0,-1 0 0 0 0,0-1 0 0 0,1 1 0 0 0,0 0 0 0 0,-1 0 0 0 0,1 0-1 0 0,0-1 1 0 0,0 1 0 0 0,0 0 0 0 0,0 0 0 0 0,0 0 0 0 0,1 0 0 0 0,-1-1 0 0 0,2 5 0 0 0,-2-5 0 0 0,1 0 0 0 0,0 0 1 0 0,0 1-1 0 0,0-1 0 0 0,0 0 0 0 0,1 0 0 0 0,-1 0 0 0 0,0 0 1 0 0,0 0-1 0 0,1 0 0 0 0,-1 0 0 0 0,0-1 0 0 0,1 1 1 0 0,-1 0-1 0 0,1-1 0 0 0,-1 1 0 0 0,1-1 0 0 0,-1 0 1 0 0,1 1-1 0 0,-1-1 0 0 0,4 0 0 0 0,23 1 185 0 0,0-1 1 0 0,1-2-1 0 0,-1-1 0 0 0,46-11 0 0 0,25-2-97 0 0,-56 11-90 0 0,32-3-1266 0 0,-49 6-49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15 4143 0 0,'12'-14'9882'0'0,"-11"14"-9410"0"0,0-1 1 0 0,-1 1-375 0 0,1 1 0 0 0,-1-1 0 0 0,0 0 0 0 0,1 0 0 0 0,-1 0 0 0 0,0 0 0 0 0,1 1 1 0 0,-1-1-1 0 0,0 0 0 0 0,1 0 0 0 0,-1 1 0 0 0,0-1 0 0 0,0 0 0 0 0,1 1 0 0 0,-1-1 0 0 0,0 0 0 0 0,0 1 0 0 0,0-1 0 0 0,1 0 0 0 0,-1 1 0 0 0,0 0 0 0 0,4 18 126 0 0,-4-9 142 0 0,0 0 1 0 0,-1 0-1 0 0,-1 0 0 0 0,1 0 0 0 0,-2 0 0 0 0,1 0 1 0 0,-6 10-1 0 0,-31 67 413 0 0,35-79-736 0 0,-53 100 157 0 0,-39 84-190 0 0,95-189-59 0 0,-5 11-392 0 0,0 0 0 0 0,1 1 0 0 0,-6 27-1 0 0,11-40-518 0 0,11-4-7156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 13823 0 0,'0'-7'6067'0'0,"-2"8"-5824"0"0,-1 0 0 0 0,0 1 0 0 0,1-1 0 0 0,0 0 0 0 0,-1 1 0 0 0,1-1 0 0 0,0 1 0 0 0,-1 0-1 0 0,1-1 1 0 0,0 1 0 0 0,-2 3 0 0 0,-21 26 230 0 0,25-30-425 0 0,-19 27 39 0 0,2 1 0 0 0,1 0 1 0 0,-18 46-1 0 0,-26 99 186 0 0,48-138-262 0 0,8-24-12 0 0,-29 88-173 0 0,-33 174 0 0 0,46-178-694 0 0,14-75-933 0 0,-10 20 1 0 0,12-32-22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94 13823 0 0,'-7'1'262'0'0,"5"-1"-152"0"0,0 0-1 0 0,1 0 1 0 0,-1 0 0 0 0,0 1 0 0 0,0-1 0 0 0,1 1 0 0 0,-1-1 0 0 0,0 1 0 0 0,1 0 0 0 0,-4 1 0 0 0,5-2-79 0 0,0 1-1 0 0,0-1 1 0 0,-1 0 0 0 0,1 0 0 0 0,0 0-1 0 0,0 0 1 0 0,-1 1 0 0 0,1-1 0 0 0,0 0-1 0 0,0 0 1 0 0,0 0 0 0 0,-1 1 0 0 0,1-1-1 0 0,0 0 1 0 0,0 0 0 0 0,0 1 0 0 0,0-1-1 0 0,0 0 1 0 0,0 1 0 0 0,0-1 0 0 0,0 0-1 0 0,-1 0 1 0 0,1 1 0 0 0,0-1 0 0 0,0 0-1 0 0,0 1 1 0 0,0-1 0 0 0,0 0 0 0 0,0 0-1 0 0,1 1 1 0 0,-1-1 0 0 0,0 0 0 0 0,0 1-1 0 0,0-1 1 0 0,0 0 0 0 0,0 0 0 0 0,0 1-1 0 0,0-1 1 0 0,1 0 0 0 0,-1 0 0 0 0,0 1-1 0 0,0-1 1 0 0,0 0 0 0 0,0 0 0 0 0,1 0-1 0 0,-1 1 1 0 0,0-1 0 0 0,10 5 1702 0 0,-7-4-1325 0 0,1 0-1 0 0,-1-1 1 0 0,1 1 0 0 0,0-1-1 0 0,-1 1 1 0 0,1-1-1 0 0,-1-1 1 0 0,1 1 0 0 0,4-1-1 0 0,35-10 281 0 0,-22 5-260 0 0,337-81 1312 0 0,-337 81-3427 0 0,34-2-1 0 0,-35 6-6341 0 0</inkml:trace>
  <inkml:trace contextRef="#ctx0" brushRef="#br0" timeOffset="1">745 76 16127 0 0,'0'0'1460'0'0,"0"2"-1204"0"0,5 27 1015 0 0,-4-19-483 0 0,0-1 0 0 0,1 0 0 0 0,0 0 1 0 0,5 14-1 0 0,-6-21-736 0 0,0 0 0 0 0,0 0 0 0 0,0 1 0 0 0,1-1 0 0 0,-1 0 0 0 0,1 0 0 0 0,-1 0 0 0 0,1 0 0 0 0,0 0 0 0 0,0-1 0 0 0,0 1 0 0 0,0-1 0 0 0,0 1 0 0 0,0-1 0 0 0,0 1 0 0 0,1-1 0 0 0,-1 0 0 0 0,0 0 0 0 0,1 0 0 0 0,-1-1 0 0 0,4 2 0 0 0,0-1-358 0 0,-1-1 0 0 0,1 1-1 0 0,-1-1 1 0 0,1 0 0 0 0,-1-1 0 0 0,1 1-1 0 0,-1-1 1 0 0,1 0 0 0 0,5-2 0 0 0,4-2-7376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6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52 13823 0 0,'0'-1'630'0'0,"-1"-6"121"0"0,-3-23-513 0 0,4 16 8167 0 0,1 15-8378 0 0,0 1-1 0 0,-1-1 1 0 0,1 1 0 0 0,0-1-1 0 0,-1 0 1 0 0,1 1 0 0 0,-1-1-1 0 0,0 1 1 0 0,1-1 0 0 0,-1 1-1 0 0,0 2 1 0 0,1 6-18 0 0,-2-1 0 0 0,1 0 0 0 0,-1 1 0 0 0,-1-1 0 0 0,1 0 0 0 0,-2 1 0 0 0,-3 9 0 0 0,-28 65 45 0 0,26-67-52 0 0,-205 366-852 0 0,39-82 292 0 0,168-289 590 0 0,-1 0 5 0 0,1 1-1 0 0,0 0 0 0 0,1 0 0 0 0,-6 23 0 0 0,11-36-46 0 0,-1 1 0 0 0,1 0 0 0 0,0-1 0 0 0,0 1 0 0 0,0 0 0 0 0,0-1 0 0 0,0 1 0 0 0,0 0 0 0 0,-1-1 0 0 0,2 1 0 0 0,-1 0 0 0 0,0-1 0 0 0,0 1 0 0 0,0 0 0 0 0,0-1 0 0 0,0 1 0 0 0,0 0 0 0 0,1-1 0 0 0,-1 1 0 0 0,0 0 0 0 0,1-1 0 0 0,-1 1 0 0 0,0-1 0 0 0,1 1 0 0 0,-1-1 0 0 0,1 1 0 0 0,-1-1 0 0 0,1 1 0 0 0,0 0 0 0 0,0-1-66 0 0,0 0 0 0 0,0 0-1 0 0,0 0 1 0 0,0 0-1 0 0,0 0 1 0 0,1 0 0 0 0,-1 0-1 0 0,0-1 1 0 0,0 1-1 0 0,0 0 1 0 0,0-1 0 0 0,0 1-1 0 0,0 0 1 0 0,0-1-1 0 0,0 0 1 0 0,0 1 0 0 0,0-1-1 0 0,0 1 1 0 0,0-2 0 0 0,19-14-998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11055 0 0,'-15'15'1163'0'0,"0"1"1"0"0,0 0-1 0 0,2 1 0 0 0,0 0 0 0 0,-12 22 0 0 0,18-29-66 0 0,-22 39 703 0 0,1 2 0 0 0,-29 75 0 0 0,-29 115-1687 0 0,64-178-59 0 0,-18 64-1903 0 0,16-43-3861 0 0,24-84 5706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8 271 13559 0 0,'-5'-6'1448'0'0,"4"4"-1363"0"0,1 0-1 0 0,-1 0 1 0 0,1 0-1 0 0,0 1 0 0 0,-1-1 1 0 0,1 0-1 0 0,0 0 1 0 0,0 0-1 0 0,0 0 1 0 0,1 1-1 0 0,-1-1 0 0 0,0 0 1 0 0,1 0-1 0 0,-1 0 1 0 0,1 1-1 0 0,-1-1 0 0 0,1 0 1 0 0,0 1-1 0 0,0-1 1 0 0,-1 0-1 0 0,1 1 1 0 0,1-1-1 0 0,-1 1 0 0 0,2-3 1 0 0,5-5 639 0 0,0 1 1 0 0,18-14-1 0 0,-14 11-456 0 0,18-15 190 0 0,0 1-1 0 0,2 1 1 0 0,0 2 0 0 0,37-19-1 0 0,-58 36-370 0 0,0 0 0 0 0,-1 1-1 0 0,2 1 1 0 0,-1 0 0 0 0,0 0-1 0 0,1 1 1 0 0,-1 1 0 0 0,13-1 0 0 0,-16 2 7 0 0,-1 0 0 0 0,1 1 0 0 0,-1 0 0 0 0,1 0 0 0 0,-1 1 0 0 0,0 0 1 0 0,0 0-1 0 0,1 1 0 0 0,-1 0 0 0 0,-1 0 0 0 0,1 1 0 0 0,0-1 1 0 0,8 8-1 0 0,-12-8-61 0 0,1 0 1 0 0,-1 0-1 0 0,1 0 1 0 0,-1 0-1 0 0,0 1 1 0 0,-1-1-1 0 0,1 1 1 0 0,0 0-1 0 0,-1 0 1 0 0,0 0-1 0 0,0 0 1 0 0,0 0-1 0 0,-1 1 1 0 0,1-1-1 0 0,0 7 1 0 0,-1-4 4 0 0,0-1 0 0 0,-1 1 0 0 0,0-1 0 0 0,-1 1 0 0 0,0-1 0 0 0,1 1 0 0 0,-2-1 0 0 0,1 0 0 0 0,-5 13 0 0 0,-1-4 46 0 0,0 0 0 0 0,-1-1 0 0 0,-1 0 0 0 0,0 0 1 0 0,-1-1-1 0 0,0 0 0 0 0,-22 20 0 0 0,8-13-290 0 0,-1-2 0 0 0,0 0-1 0 0,-1-2 1 0 0,-1-1 0 0 0,-1-1-1 0 0,-32 12 1 0 0,46-21-527 0 0,0 0-1 0 0,0-1 1 0 0,0 0 0 0 0,0-1 0 0 0,-16 2-1 0 0,10-5-638 0 0</inkml:trace>
  <inkml:trace contextRef="#ctx0" brushRef="#br0" timeOffset="1">669 177 17623 0 0,'0'0'804'0'0,"8"0"272"0"0,17 5-1026 0 0,-20-3 240 0 0,-1-1-1 0 0,1 0 1 0 0,0 0-1 0 0,0-1 1 0 0,0 1-1 0 0,-1-1 1 0 0,1 0-1 0 0,0 0 1 0 0,0-1-1 0 0,0 1 1 0 0,0-1-1 0 0,4-2 0 0 0,11-4 114 0 0,-1-2-1 0 0,0 0 0 0 0,-1-2 1 0 0,27-18-1 0 0,-15 6 421 0 0,43-43 1 0 0,-71 64-826 0 0,0 1-18 0 0,0-1 0 0 0,-1 0 0 0 0,1 1 0 0 0,0-1 0 0 0,-1 0 0 0 0,1 0 0 0 0,-1 0 1 0 0,0 0-1 0 0,0-1 0 0 0,0 1 0 0 0,1-3 0 0 0,-4 5-55 0 0,0 0 0 0 0,1-1-1 0 0,-1 1 1 0 0,0 0 0 0 0,0 0 0 0 0,0 1 0 0 0,0-1 0 0 0,-2 1 0 0 0,-3 1-78 0 0,0 1 1 0 0,0-1 0 0 0,0 1-1 0 0,1 1 1 0 0,-1-1-1 0 0,-11 10 1 0 0,-33 31-199 0 0,44-37 319 0 0,-41 37-63 0 0,3 2 0 0 0,1 3 0 0 0,-54 77 0 0 0,94-121 103 0 0,1 1-1 0 0,0 0 1 0 0,0 0-1 0 0,0 1 1 0 0,0-1-1 0 0,-1 9 1 0 0,3-14-6 0 0,1 0 0 0 0,0 0 1 0 0,0 1-1 0 0,-1-1 1 0 0,1 0-1 0 0,0 0 0 0 0,0 0 1 0 0,0 1-1 0 0,1-1 0 0 0,-1 0 1 0 0,0 0-1 0 0,0 0 1 0 0,0 1-1 0 0,1-1 0 0 0,-1 0 1 0 0,1 0-1 0 0,-1 0 1 0 0,1 0-1 0 0,-1 0 0 0 0,1 0 1 0 0,0 0-1 0 0,0 0 0 0 0,-1 0 1 0 0,1 0-1 0 0,0 0 1 0 0,0 0-1 0 0,0-1 0 0 0,0 1 1 0 0,0 0-1 0 0,0-1 0 0 0,0 1 1 0 0,0 0-1 0 0,0-1 1 0 0,0 1-1 0 0,0-1 0 0 0,0 0 1 0 0,1 1-1 0 0,-1-1 1 0 0,0 0-1 0 0,0 0 0 0 0,0 0 1 0 0,3 0-1 0 0,6 1-255 0 0,-1-1-1 0 0,1-1 1 0 0,0 0 0 0 0,0 0-1 0 0,0-1 1 0 0,0 0 0 0 0,-1-1-1 0 0,11-4 1 0 0,10-3-1075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60 451 19895 0 0,'0'0'1803'0'0,"-14"-6"-1446"0"0,11 5-159 0 0,0-1 1 0 0,1 0-1 0 0,-1 0 0 0 0,1 0 1 0 0,-1 0-1 0 0,1-1 0 0 0,-1 1 1 0 0,1-1-1 0 0,0 1 0 0 0,0-1 0 0 0,0 0 1 0 0,1 0-1 0 0,-1 1 0 0 0,1-1 1 0 0,0 0-1 0 0,-1-1 0 0 0,1 1 1 0 0,0 0-1 0 0,0-4 0 0 0,-1-3 482 0 0,0 0 1 0 0,1 0-1 0 0,0 0 0 0 0,1 0 1 0 0,0-12-1 0 0,2 14-657 0 0,-1 0 1 0 0,1 1-1 0 0,1-1 1 0 0,-1 1-1 0 0,1-1 1 0 0,0 1-1 0 0,1 0 1 0 0,0 0-1 0 0,0 0 1 0 0,0 1-1 0 0,1-1 0 0 0,8-7 1 0 0,4-4-159 0 0,1 1 1 0 0,33-24-1 0 0,-8 11-897 0 0,88-42 0 0 0,-120 66 838 0 0,5-1-777 0 0,0 0 0 0 0,29-7 1 0 0,-29 10-753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58 5983 0 0,'-84'23'2811'0'0,"69"-21"3695"0"0,15-2-6450 0 0,0 0 1 0 0,0 0-1 0 0,0 0 0 0 0,0 0 0 0 0,0 0 0 0 0,0 0 0 0 0,0 0 0 0 0,0 0 1 0 0,0-1-1 0 0,0 1 0 0 0,0 0 0 0 0,0 0 0 0 0,0 0 0 0 0,0 0 1 0 0,0 0-1 0 0,0 0 0 0 0,0 0 0 0 0,0 0 0 0 0,0 0 0 0 0,0 0 0 0 0,0 0 1 0 0,0-1-1 0 0,0 1 0 0 0,1 0 618 0 0,-1 0-618 0 0,0 0 0 0 0,0-1 0 0 0,0 1 0 0 0,0 0 1 0 0,0 0-1 0 0,0 0 0 0 0,0 0 0 0 0,0 0 0 0 0,0 0 0 0 0,0 0 0 0 0,0 0 1 0 0,0 0-1 0 0,1 0 0 0 0,-1 0 0 0 0,0 0 0 0 0,0 0 0 0 0,0 0 1 0 0,0 0-1 0 0,0 0 0 0 0,24-14 2108 0 0,-16 10-2323 0 0,14-8 466 0 0,0 1 0 0 0,1 1 0 0 0,0 0 0 0 0,29-7-1 0 0,-50 17-67 0 0,-2 0-203 0 0,1 0-1 0 0,-1-1 1 0 0,0 1-1 0 0,1 0 0 0 0,-1 0 1 0 0,1 0-1 0 0,-1 0 1 0 0,0 0-1 0 0,1-1 1 0 0,-1 1-1 0 0,0 0 1 0 0,1 0-1 0 0,-1 0 1 0 0,1 0-1 0 0,-1 0 0 0 0,0 0 1 0 0,1 1-1 0 0,-1-1 1 0 0,0 0-1 0 0,1 0 1 0 0,-1 0-1 0 0,1 0 1 0 0,-1 0-1 0 0,0 0 1 0 0,1 1-1 0 0,-1-1 0 0 0,0 0 1 0 0,1 0-1 0 0,-1 1 1 0 0,0-1-1 0 0,0 0 1 0 0,1 0-1 0 0,-1 1 1 0 0,0-1-1 0 0,0 0 1 0 0,1 1-1 0 0,-1-1 0 0 0,0 0 1 0 0,0 1-1 0 0,1 0 1 0 0,-1 0 8 0 0,0 0 0 0 0,1 0 0 0 0,-1 0 1 0 0,0 0-1 0 0,0 1 0 0 0,1-1 0 0 0,-1 0 0 0 0,0 0 1 0 0,0 0-1 0 0,0 1 0 0 0,-1 0 0 0 0,0 4 1 0 0,-1 0 1 0 0,0-1-1 0 0,-1 0 0 0 0,1 0 0 0 0,-1 1 1 0 0,0-1-1 0 0,0-1 0 0 0,-1 1 1 0 0,-5 7-1 0 0,-4 0-21 0 0,-25 20 0 0 0,-6 5-92 0 0,-11 14-877 0 0,28-25 630 0 0,4-4 255 0 0,-29 36-1 0 0,50-56 120 0 0,-3 3 21 0 0,5-5-65 0 0,0 1-1 0 0,0 0 1 0 0,0-1 0 0 0,0 1 0 0 0,1-1 0 0 0,-1 1 0 0 0,0-1-1 0 0,0 1 1 0 0,0-1 0 0 0,1 1 0 0 0,-1-1 0 0 0,0 1-1 0 0,0-1 1 0 0,1 0 0 0 0,-1 1 0 0 0,0-1 0 0 0,1 1 0 0 0,-1-1-1 0 0,1 0 1 0 0,-1 1 0 0 0,1-1 0 0 0,-1 0 0 0 0,0 1-1 0 0,1-1 1 0 0,0 0 0 0 0,24 7 208 0 0,-1-2-1 0 0,1-1 0 0 0,35 1 1 0 0,81-4-37 0 0,-80-1-126 0 0,-56 0-48 0 0,96-4 163 0 0,-98 3-133 0 0,3-2-68 0 0,-5 2-160 0 0,-3-3-3798 0 0,2 3 3718 0 0,0 0 0 0 0,-1 1-1 0 0,1-1 1 0 0,-1 0 0 0 0,1 1 0 0 0,-2-2 0 0 0,1 1-298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390 190 6911 0 0,'0'0'528'0'0,"8"1"1056"0"0,-3-1-979 0 0,-1-1-1 0 0,1 1 0 0 0,-1-1 1 0 0,1 1-1 0 0,-1-1 0 0 0,1-1 1 0 0,-1 1-1 0 0,0-1 0 0 0,0 1 1 0 0,0-1-1 0 0,0-1 1 0 0,0 1-1 0 0,0 0 0 0 0,5-5 1 0 0,5-5 268 0 0,0-1-1 0 0,14-15 1 0 0,-22 21-533 0 0,-2 3-183 0 0,0-1-1 0 0,0-1 1 0 0,0 1-1 0 0,-1 0 1 0 0,1-1-1 0 0,-1 0 1 0 0,-1 0-1 0 0,5-12 0 0 0,-7 17-151 0 0,1-1 0 0 0,-1 0 0 0 0,0 1-1 0 0,0-1 1 0 0,0 0 0 0 0,0 1 0 0 0,0-1-1 0 0,0 0 1 0 0,0 1 0 0 0,0-1 0 0 0,-1 0-1 0 0,1 1 1 0 0,-1-1 0 0 0,1 1 0 0 0,-1-1-1 0 0,0-1 1 0 0,0 1-16 0 0,-1 1 0 0 0,1 0 0 0 0,0 0 1 0 0,0 0-1 0 0,-1 0 0 0 0,1 0 0 0 0,0 0 0 0 0,-1 0 0 0 0,1 0 0 0 0,-1 0 0 0 0,1 1 0 0 0,-1-1 0 0 0,0 0 0 0 0,1 1 0 0 0,-1 0 1 0 0,1-1-1 0 0,-1 1 0 0 0,0 0 0 0 0,-2 0 0 0 0,-1 0-66 0 0,-1 0 1 0 0,0 0-1 0 0,0 1 1 0 0,1 0 0 0 0,-1 0-1 0 0,0 0 1 0 0,1 1-1 0 0,-8 3 1 0 0,-45 22-677 0 0,39-16 530 0 0,3-3 26 0 0,-96 53-929 0 0,98-52 1006 0 0,0 1 0 0 0,1 0-1 0 0,0 1 1 0 0,1 0 0 0 0,-17 19 0 0 0,27-27 154 0 0,0 0-1 0 0,0 0 1 0 0,0 0-1 0 0,0 0 1 0 0,0 0 0 0 0,0 1-1 0 0,1-1 1 0 0,0 0 0 0 0,0 1-1 0 0,0-1 1 0 0,-1 6 0 0 0,2-7 1 0 0,0-1 0 0 0,0 0 0 0 0,0 1 0 0 0,0-1 0 0 0,1 1 0 0 0,-1-1 0 0 0,1 0 0 0 0,-1 1 0 0 0,1-1 0 0 0,-1 0 0 0 0,1 1 0 0 0,0-1 0 0 0,-1 0 0 0 0,1 0 0 0 0,0 0 0 0 0,0 0 0 0 0,0 0 0 0 0,0 0 1 0 0,0 0-1 0 0,0 0 0 0 0,0 0 0 0 0,0 0 0 0 0,0 0 0 0 0,1-1 0 0 0,-1 1 0 0 0,0 0 0 0 0,0-1 0 0 0,1 1 0 0 0,-1-1 0 0 0,0 0 0 0 0,3 1 0 0 0,7 2 86 0 0,0-1 0 0 0,0-1 1 0 0,0 0-1 0 0,0 0 0 0 0,1-1 0 0 0,-1-1 0 0 0,0 0 0 0 0,0 0 0 0 0,0-1 0 0 0,19-6 0 0 0,-2-1 102 0 0,-1-2 0 0 0,49-25-1 0 0,-43 19 37 0 0,57-34 228 0 0,-89 50-616 0 0,-50 58-2936 0 0,28-33 2866 0 0,0 0-1 0 0,-27 43 1 0 0,-92 215 168 0 0,136-273 52 0 0,-100 248 851 0 0,12-28-648 0 0,85-211-25 0 0,-1-1 0 0 0,-1 0 0 0 0,-1 0 0 0 0,0-1-1 0 0,-1 0 1 0 0,-14 15 0 0 0,25-31-181 0 0,0 0 1 0 0,-1 1-1 0 0,1-1 0 0 0,-1 0 0 0 0,1 0 0 0 0,-1 0 0 0 0,1-1 1 0 0,0 1-1 0 0,-1 0 0 0 0,1 0 0 0 0,-1 0 0 0 0,1 0 1 0 0,0 0-1 0 0,-1 0 0 0 0,1 0 0 0 0,-1-1 0 0 0,1 1 0 0 0,0 0 1 0 0,-1 0-1 0 0,1-1 0 0 0,0 1 0 0 0,-1 0 0 0 0,1-1 1 0 0,0 1-1 0 0,-1 0 0 0 0,1-1 0 0 0,0 1 0 0 0,0 0 0 0 0,-1-1 1 0 0,1 1-1 0 0,0 0 0 0 0,0-1 0 0 0,-1-2-11 0 0,0 0-1 0 0,0 1 1 0 0,1-1-1 0 0,-1 0 0 0 0,1 0 1 0 0,-1 0-1 0 0,1 1 1 0 0,0-1-1 0 0,0 0 1 0 0,1-3-1 0 0,5-31-761 0 0,-4 28 175 0 0,6-25-4518 0 0,3-8-1692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77 123 14279 0 0,'0'0'9095'0'0,"9"5"-7782"0"0,-1-3-1225 0 0,0-1-1 0 0,0 0 1 0 0,0 0-1 0 0,0-1 1 0 0,0 0 0 0 0,0 0-1 0 0,0-1 1 0 0,0 0-1 0 0,0 0 1 0 0,0-1-1 0 0,10-3 1 0 0,-12 3-235 0 0,0 0 0 0 0,1-1 0 0 0,-1 0 0 0 0,0 0 0 0 0,-1 0 0 0 0,1-1 0 0 0,-1 0 0 0 0,1 0 0 0 0,-1 0 1 0 0,0-1-1 0 0,0 1 0 0 0,-1-1 0 0 0,0-1 0 0 0,5-6 0 0 0,-7 10 15 0 0,-1-1 0 0 0,0 1 0 0 0,0 0 1 0 0,0 0-1 0 0,-1-1 0 0 0,1 1 0 0 0,-1-1 1 0 0,1 1-1 0 0,-1-1 0 0 0,0 1 0 0 0,0-1 0 0 0,0 1 1 0 0,0-1-1 0 0,0 1 0 0 0,0 0 0 0 0,-2-5 1 0 0,2 6 60 0 0,-1 0 1 0 0,1 0 0 0 0,0 1 0 0 0,-1-1-1 0 0,1 0 1 0 0,-1 0 0 0 0,1 1 0 0 0,-1-1-1 0 0,1 0 1 0 0,-1 1 0 0 0,1-1 0 0 0,-1 1 0 0 0,0-1-1 0 0,1 1 1 0 0,-1-1 0 0 0,0 1 0 0 0,0-1-1 0 0,1 1 1 0 0,-3-1 0 0 0,2 1 19 0 0,0 0 0 0 0,-1-1 0 0 0,1 1-1 0 0,-1 0 1 0 0,1 0 0 0 0,-1 1 0 0 0,1-1 0 0 0,-1 0 0 0 0,1 0 0 0 0,0 1 0 0 0,-1-1 0 0 0,1 1 0 0 0,0-1-1 0 0,-1 1 1 0 0,-1 1 0 0 0,-12 7 126 0 0,0 1-1 0 0,1 0 1 0 0,0 1-1 0 0,1 1 1 0 0,0 0 0 0 0,-18 22-1 0 0,2 3 701 0 0,-30 49 0 0 0,51-73-582 0 0,1 0 0 0 0,0 0 0 0 0,-7 18 0 0 0,13-28-165 0 0,0 0-1 0 0,0 0 1 0 0,0 0-1 0 0,0 0 1 0 0,1 0-1 0 0,-1 0 1 0 0,1 0-1 0 0,0 0 1 0 0,0 0-1 0 0,0 0 1 0 0,0 0 0 0 0,0 0-1 0 0,1 0 1 0 0,-1 0-1 0 0,1 0 1 0 0,0 0-1 0 0,0 0 1 0 0,0 0-1 0 0,0 0 1 0 0,0 0-1 0 0,1 0 1 0 0,2 4-1 0 0,-2-5-66 0 0,0-1-1 0 0,0 1 0 0 0,1-1 0 0 0,-1 1 0 0 0,0-1 0 0 0,0 0 0 0 0,1 1 0 0 0,-1-1 0 0 0,0 0 0 0 0,1-1 0 0 0,-1 1 0 0 0,1 0 0 0 0,-1-1 0 0 0,1 1 0 0 0,0-1 0 0 0,-1 0 0 0 0,4 0 0 0 0,16-2-5891 0 0,-6-2-912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 4143 0 0,'-3'-7'7031'0'0,"-9"9"-1178"0"0,-16 10-43 0 0,-12 17-5625 0 0,23-16 397 0 0,-109 87 821 0 0,117-93-1389 0 0,1 0-1 0 0,0 0 1 0 0,0 1 0 0 0,0 0-1 0 0,1 1 1 0 0,0 0-1 0 0,1 0 1 0 0,0 0 0 0 0,-7 17-1 0 0,12-25-12 0 0,0 0 1 0 0,0 1-1 0 0,1-1 0 0 0,-1 1 1 0 0,1-1-1 0 0,0 1 0 0 0,-1-1 1 0 0,1 1-1 0 0,0 0 0 0 0,0-1 1 0 0,0 1-1 0 0,0-1 0 0 0,0 1 1 0 0,0 0-1 0 0,1-1 0 0 0,-1 1 1 0 0,0-1-1 0 0,1 1 0 0 0,-1-1 1 0 0,1 1-1 0 0,0-1 0 0 0,-1 0 1 0 0,1 1-1 0 0,0-1 0 0 0,0 0 1 0 0,0 1-1 0 0,0-1 0 0 0,0 0 1 0 0,0 0-1 0 0,0 0 0 0 0,0 0 1 0 0,1 0-1 0 0,-1 0 0 0 0,0 0 1 0 0,1 0-1 0 0,-1 0 0 0 0,0-1 1 0 0,1 1-1 0 0,-1-1 0 0 0,1 1 1 0 0,-1-1-1 0 0,1 1 0 0 0,1-1 1 0 0,5 2 8 0 0,1-1 1 0 0,-1 0 0 0 0,0-1-1 0 0,1 0 1 0 0,-1 0 0 0 0,16-3-1 0 0,-8 0 118 0 0,1-1 0 0 0,-1 0-1 0 0,0-1 1 0 0,0-1 0 0 0,-1-1-1 0 0,0 0 1 0 0,0-1 0 0 0,0-1-1 0 0,-1 0 1 0 0,-1-1 0 0 0,1 0-1 0 0,-2-1 1 0 0,1-1-1 0 0,11-14 1 0 0,-20 20-82 0 0,0 1 0 0 0,0-1 0 0 0,-1 0 0 0 0,1 0 0 0 0,-1-1 0 0 0,-1 1 0 0 0,1-1 0 0 0,-1 1 0 0 0,-1-1 0 0 0,2-8 0 0 0,-2 9-136 0 0,0 1-1 0 0,-1 0 1 0 0,0-1-1 0 0,0 1 0 0 0,-1 0 1 0 0,1-1-1 0 0,-1 1 1 0 0,0 0-1 0 0,-1 0 1 0 0,1-1-1 0 0,-1 1 1 0 0,0 0-1 0 0,-4-7 1 0 0,5 11-43 0 0,1 1-1 0 0,-1-1 1 0 0,1 0 0 0 0,-1 0 0 0 0,1 1-1 0 0,-1-1 1 0 0,1 1 0 0 0,-1-1 0 0 0,0 1-1 0 0,0-1 1 0 0,1 1 0 0 0,-1-1-1 0 0,0 1 1 0 0,0-1 0 0 0,1 1 0 0 0,-1 0-1 0 0,0-1 1 0 0,0 1 0 0 0,0 0 0 0 0,1 0-1 0 0,-1 0 1 0 0,0 0 0 0 0,0 0 0 0 0,0 0-1 0 0,0 0 1 0 0,0 0 0 0 0,1 0 0 0 0,-3 0-1 0 0,1 1-277 0 0,0 0-1 0 0,-1-1 1 0 0,1 1-1 0 0,0 0 1 0 0,0 0-1 0 0,0 1 1 0 0,0-1-1 0 0,-3 3 1 0 0,-3 2-1156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59 241 18575 0 0,'0'0'852'0'0,"-1"1"-21"0"0,-4 6-681 0 0,0-1 1 0 0,0 0-1 0 0,-10 9 0 0 0,-2 3 1102 0 0,7-10-169 0 0,11-16 18 0 0,14-22-253 0 0,-14 28-969 0 0,7-13 149 0 0,1 0 1 0 0,1 1 0 0 0,0 0-1 0 0,1 0 1 0 0,19-17-1 0 0,-23 24-29 0 0,1 0-1 0 0,0 1 0 0 0,0 0 0 0 0,1 0 0 0 0,-1 1 0 0 0,1 0 0 0 0,0 1 0 0 0,0 0 0 0 0,1 0 0 0 0,17-4 0 0 0,-24 7 9 0 0,0 1-1 0 0,0-1 0 0 0,-1 1 0 0 0,1 0 0 0 0,0 0 0 0 0,0 0 0 0 0,0 1 0 0 0,0-1 1 0 0,-1 1-1 0 0,1-1 0 0 0,0 1 0 0 0,0 0 0 0 0,-1 0 0 0 0,1 0 0 0 0,-1 0 0 0 0,1 1 0 0 0,-1-1 1 0 0,1 1-1 0 0,-1-1 0 0 0,0 1 0 0 0,0 0 0 0 0,0 0 0 0 0,0 0 0 0 0,3 4 0 0 0,0 1 2 0 0,-1-1 0 0 0,-1 1-1 0 0,1 0 1 0 0,-1 0-1 0 0,0 0 1 0 0,-1 1 0 0 0,0-1-1 0 0,2 16 1 0 0,-3-22 194 0 0,1-2-210 0 0,1-1-1 0 0,-1 0 0 0 0,1 0 0 0 0,-1 0 0 0 0,0 0 0 0 0,1 0 0 0 0,-1 0 0 0 0,0-1 0 0 0,0 1 1 0 0,-1-1-1 0 0,3-4 0 0 0,-1 3-26 0 0,12-17-178 0 0,-1-1-197 0 0,1 0 0 0 0,28-28 1 0 0,-38 44 363 0 0,0 1 0 0 0,0 1 0 0 0,1-1 0 0 0,-1 1 0 0 0,1 0 0 0 0,0 0 0 0 0,1 1 0 0 0,-1 0 0 0 0,1 0 0 0 0,-1 0 0 0 0,1 1 0 0 0,0 0 0 0 0,0 0 0 0 0,9 0 0 0 0,-3 2 605 0 0,0 0 0 0 0,23 5 0 0 0,-35-5-515 0 0,0 0-1 0 0,0 1 0 0 0,0-1 0 0 0,0 1 1 0 0,0-1-1 0 0,0 1 0 0 0,0 0 0 0 0,-1-1 1 0 0,1 1-1 0 0,0 0 0 0 0,0-1 0 0 0,-1 1 1 0 0,1 0-1 0 0,0 0 0 0 0,-1 0 0 0 0,1 0 1 0 0,-1 0-1 0 0,1 0 0 0 0,-1 0 1 0 0,1 0-1 0 0,-1 0 0 0 0,1 2 0 0 0,4 23 197 0 0,-5-26-219 0 0,1 19 117 0 0,-1-1-1 0 0,-3 23 1 0 0,1 10 48 0 0,2-22-454 0 0,5-14-655 0 0,-1-6-5924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74 5063 0 0,'0'0'390'0'0,"-7"6"278"0"0,5-5 293 0 0,0 1-1 0 0,0-1 1 0 0,0 1 0 0 0,0 0 0 0 0,0 0 0 0 0,0-1-1 0 0,0 1 1 0 0,1 1 0 0 0,-1-1 0 0 0,1 0 0 0 0,0 0-1 0 0,0 0 1 0 0,-1 1 0 0 0,2-1 0 0 0,-1 1 0 0 0,0-1-1 0 0,-1 5 1 0 0,4-6-826 0 0,0-1 1 0 0,-1 1-1 0 0,1-1 0 0 0,-1 1 1 0 0,1-1-1 0 0,0 1 0 0 0,-1-1 1 0 0,1 0-1 0 0,0 0 0 0 0,-1 0 1 0 0,4 0-1 0 0,7-1-3 0 0,1-1-1 0 0,-1 0 1 0 0,0-1-1 0 0,0-1 1 0 0,0 1-1 0 0,0-2 1 0 0,-1 0-1 0 0,1 0 0 0 0,-1-1 1 0 0,0 0-1 0 0,-1-1 1 0 0,19-15-1 0 0,-25 18-144 0 0,0-1 0 0 0,-1 1 0 0 0,1-1-1 0 0,3-6 1 0 0,-6 10-11 0 0,-1 0 0 0 0,1 0-1 0 0,-1 0 1 0 0,0 0 0 0 0,1 0 0 0 0,-1 0-1 0 0,0 0 1 0 0,0 0 0 0 0,0 0 0 0 0,1 0-1 0 0,-1 0 1 0 0,0 0 0 0 0,-1-2 0 0 0,1 3 2 0 0,0-1 1 0 0,0 1 0 0 0,-1-1-1 0 0,1 1 1 0 0,0-1 0 0 0,-1 1-1 0 0,1-1 1 0 0,0 1 0 0 0,-1-1-1 0 0,1 1 1 0 0,-1 0 0 0 0,1-1-1 0 0,-1 1 1 0 0,1 0 0 0 0,-1-1 0 0 0,1 1-1 0 0,-1 0 1 0 0,1 0 0 0 0,-1-1-1 0 0,1 1 1 0 0,-1 0 0 0 0,1 0-1 0 0,-1 0 1 0 0,0 0 0 0 0,1 0-1 0 0,-2 0 1 0 0,-2-1-85 0 0,-1 1 0 0 0,1 1 0 0 0,0-1 0 0 0,-1 0 0 0 0,1 1 0 0 0,-1 0 0 0 0,1 0 0 0 0,0 1 0 0 0,0-1 0 0 0,-1 1 0 0 0,-5 3 0 0 0,-2 2-91 0 0,0 0 0 0 0,-15 12 0 0 0,8-4 66 0 0,1 1 0 0 0,-27 30 0 0 0,36-35 187 0 0,0 0 0 0 0,1 1 0 0 0,0 0 0 0 0,1 0 0 0 0,-11 25 0 0 0,17-31-15 0 0,-1-1 1 0 0,0 1-1 0 0,1-1 1 0 0,0 1-1 0 0,0-1 0 0 0,1 1 1 0 0,0 0-1 0 0,0-1 0 0 0,0 1 1 0 0,1 0-1 0 0,-1-1 0 0 0,1 1 1 0 0,1-1-1 0 0,1 7 0 0 0,-2-9-9 0 0,0 0-1 0 0,1 0 0 0 0,-1-1 0 0 0,1 1 1 0 0,-1 0-1 0 0,1-1 0 0 0,0 1 1 0 0,0-1-1 0 0,0 0 0 0 0,0 0 0 0 0,1 0 1 0 0,-1 0-1 0 0,0 0 0 0 0,1 0 1 0 0,0 0-1 0 0,-1-1 0 0 0,1 0 0 0 0,0 1 1 0 0,0-1-1 0 0,0 0 0 0 0,-1 0 0 0 0,1 0 1 0 0,0-1-1 0 0,0 1 0 0 0,1-1 1 0 0,-1 0-1 0 0,4 0 0 0 0,1 0-57 0 0,0-1-1 0 0,-1 0 1 0 0,1-1-1 0 0,0 1 1 0 0,12-6-1 0 0,18-8-6795 0 0,-38 15 6710 0 0,27-12-7731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32 5063 0 0,'-1'-2'112'0'0,"1"-1"-1"0"0,-1 0 0 0 0,1 0 1 0 0,-1 1-1 0 0,0-1 0 0 0,0 0 1 0 0,0 1-1 0 0,-1-1 0 0 0,-3-3 2003 0 0,5 6-1781 0 0,-1-1 1 0 0,1 1 0 0 0,0 0-1 0 0,-1 0 1 0 0,1 0-1 0 0,-1 0 1 0 0,1 0 0 0 0,0 0-1 0 0,-1 0 1 0 0,1 0 0 0 0,-1 0-1 0 0,1 0 1 0 0,-4 2 3336 0 0,3-2-3336 0 0,-9 8 4184 0 0,1 2-4071 0 0,0 0 0 0 0,2 1 0 0 0,-1 0 0 0 0,1 0 0 0 0,1 0 0 0 0,-8 20 0 0 0,2-7-23 0 0,-144 365 1196 0 0,152-379-1608 0 0,-145 356-76 0 0,127-324-28 0 0,-15 33-497 0 0,19-25-3239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 7831 0 0,'-18'5'673'0'0,"-19"9"16771"0"0,63-8-15700 0 0,32-3-1460 0 0,0-3 0 0 0,73-8 0 0 0,113-32 347 0 0,-228 37-1063 0 0,-1 1 0 0 0,21-1 0 0 0,-31 2 247 0 0,1 2 1 0 0,-1-1-1 0 0,1 0 0 0 0,-1 1 1 0 0,1 0-1 0 0,-1 0 1 0 0,0 1-1 0 0,0-1 1 0 0,0 1-1 0 0,7 3 0 0 0,-10-3-127 0 0,-1-1 0 0 0,1 0 0 0 0,0 1-1 0 0,0-1 1 0 0,-1 1 0 0 0,1 0 0 0 0,-1-1-1 0 0,0 1 1 0 0,3 3 0 0 0,2 8-1287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70 173 10135 0 0,'0'0'919'0'0,"-3"8"-742"0"0,-20 36 4768 0 0,18-35-3086 0 0,-1 0-1 0 0,2 0 1 0 0,-1 1 0 0 0,-5 19 0 0 0,5-5-1098 0 0,1 1 1 0 0,1-1 0 0 0,1 32-1 0 0,2-55-694 0 0,1 17 1261 0 0,-1-11-1340 0 0,11-10-48 0 0,-4-1 60 0 0,0 0 0 0 0,-1 0 0 0 0,0-1 0 0 0,0 1 0 0 0,0-2 0 0 0,5-6 0 0 0,30-38 0 0 0,-24 27 0 0 0,35-48 14 0 0,-33 44-4 0 0,0 1 0 0 0,2 1 0 0 0,1 0 0 0 0,35-30 0 0 0,-46 45-60 0 0,1 1-1 0 0,1 0 1 0 0,-1 0 0 0 0,2 2 0 0 0,-1 0-1 0 0,28-11 1 0 0,-33 15 34 0 0,0 0-1 0 0,0 0 1 0 0,9-6 0 0 0,10-5 66 0 0,-26 13-172 0 0,-1 12-4412 0 0,-1 0 2925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51 329 14279 0 0,'2'-7'10001'0'0,"6"36"-8757"0"0,-9-17-1144 0 0,-1 0 0 0 0,0 0 0 0 0,-1 0-1 0 0,-1 0 1 0 0,0 0 0 0 0,0-1 0 0 0,-12 21-1 0 0,-6 20 39 0 0,20-44-127 0 0,4 0-108 0 0,-1-8 5 0 0,0 1 0 0 0,1 0-1 0 0,-1-1 1 0 0,0 1 0 0 0,1-1 0 0 0,-1 1 0 0 0,1-1 0 0 0,-1 0 0 0 0,1 1 0 0 0,-1-1-1 0 0,1 0 1 0 0,-1 0 0 0 0,1 0 0 0 0,-1 0 0 0 0,1-1 0 0 0,-1 1 0 0 0,1 0 0 0 0,-1-1 0 0 0,0 1-1 0 0,1-1 1 0 0,2 0 0 0 0,29-15-2572 0 0,-17 7 614 0 0,18-16 0 0 0,-33 24 1977 0 0,30-24-2062 0 0</inkml:trace>
  <inkml:trace contextRef="#ctx0" brushRef="#br0" timeOffset="1">438 4 11519 0 0,'0'0'1224'0'0,"-6"-2"-1224"0"0,-1 1 1680 0 0,-1 1 296 0 0,-2 0 56 0 0,1 3 16 0 0,-1-1-1312 0 0,3 1 592 0 0,5 5-1584 0 0,2 2-128 0 0,2 1-32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1:5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6911 0 0,'0'-11'18032'0'0,"-4"13"-14767"0"0,-8 7-5700 0 0,9-7 3636 0 0,-10 11-1196 0 0,0 0 0 0 0,0 2 0 0 0,2-1 0 0 0,-15 24 0 0 0,24-35-1 0 0,0 1 0 0 0,0 0-1 0 0,1 1 1 0 0,-1-1 0 0 0,1 0-1 0 0,0 0 1 0 0,-1 6 0 0 0,-3 11 19 0 0,5-20 2 0 0,0 0-1 0 0,0 0 1 0 0,0 0-1 0 0,0 1 1 0 0,0-1-1 0 0,0 0 1 0 0,0 0-1 0 0,0 0 1 0 0,0 0-1 0 0,1 0 1 0 0,-1 1-1 0 0,0-1 0 0 0,1 0 1 0 0,-1 0-1 0 0,1 0 1 0 0,-1 0-1 0 0,1 0 1 0 0,0 0-1 0 0,-1 0 1 0 0,1 0-1 0 0,0 0 1 0 0,0-1-1 0 0,-1 1 1 0 0,1 0-1 0 0,0 0 0 0 0,0-1 1 0 0,0 1-1 0 0,0 0 1 0 0,0-1-1 0 0,0 1 1 0 0,0-1-1 0 0,0 1 1 0 0,1-1-1 0 0,-1 0 1 0 0,0 1-1 0 0,2-1 1 0 0,-2 0 9 0 0,7 3 188 0 0,1-1 0 0 0,-1 0 0 0 0,0-1 0 0 0,1 0-1 0 0,15 0 1 0 0,44-6 515 0 0,-20 1-407 0 0,86-10 109 0 0,-35 3-1554 0 0,-85 10-483 0 0,-1 1-5519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31 12895 0 0,'1'-1'595'0'0,"18"-28"7580"0"0,-34 41-1593 0 0,3-2-6652 0 0,-1-1 0 0 0,0-1 0 0 0,-1 0 0 0 0,1 0 0 0 0,-29 10 0 0 0,9-7-184 0 0,-51 12 0 0 0,75-21 193 0 0,0-1 1 0 0,0 0-1 0 0,0 0 1 0 0,0 0-1 0 0,0-1 0 0 0,-13-2 1 0 0,18 2 16 0 0,0-1 0 0 0,0 0 0 0 0,-1 0 0 0 0,1-1 0 0 0,0 1 0 0 0,1-1 0 0 0,-1 0 0 0 0,0 0 0 0 0,0 0 0 0 0,1-1 0 0 0,-1 1 0 0 0,1-1 0 0 0,0 0 0 0 0,0 0 0 0 0,-4-5 0 0 0,5 7-63 0 0,1-1 0 0 0,1 0-1 0 0,-1 1 1 0 0,0-1 0 0 0,0 0 0 0 0,0 0 0 0 0,1 1-1 0 0,-1-1 1 0 0,1 0 0 0 0,0 0 0 0 0,-1-2-1 0 0,1 3-20 0 0,2 2-366 0 0,4 6 483 0 0,3 7 30 0 0,-9-9 33 0 0,-1-2 0 0 0,2 0-23 0 0,-1 1 0 0 0,0-1 0 0 0,0 1 0 0 0,-1-1 0 0 0,1 1 0 0 0,-1 0 0 0 0,0-1 0 0 0,0 0 0 0 0,0 1 0 0 0,0-1 0 0 0,0 1 0 0 0,-1-1 0 0 0,1 0 0 0 0,-1 0 0 0 0,0 0 0 0 0,0 0 0 0 0,-3 3 0 0 0,-5 4 159 0 0,0 1 0 0 0,0-2 0 0 0,-13 10 0 0 0,-5 4-25 0 0,20-15-163 0 0,-11 11 0 0 0,15-11-11 0 0,1 0-58 0 0,3-8 54 0 0,0 1 1 0 0,0 0-1 0 0,1-1 0 0 0,-1 1 0 0 0,0-1 0 0 0,0 1 1 0 0,0-1-1 0 0,0 1 0 0 0,1-1 0 0 0,-1 1 0 0 0,0-1 1 0 0,0 1-1 0 0,1-1 0 0 0,-1 1 0 0 0,0-1 1 0 0,1 1-1 0 0,-1-1 0 0 0,0 1 0 0 0,1-1 0 0 0,-1 0 1 0 0,1 1-1 0 0,-1-1 0 0 0,1 0 0 0 0,-1 1 0 0 0,1-1 1 0 0,-1 0-1 0 0,1 0 0 0 0,-1 1 0 0 0,1-1 1 0 0,-1 0-1 0 0,1 0 0 0 0,-1 0 0 0 0,1 0 0 0 0,0 0 1 0 0,0 0-1 0 0,19 3-205 0 0,2-3 72 0 0,-1-1 1 0 0,0-2-1 0 0,23-5 0 0 0,32-3 64 0 0,-62 10 85 0 0,1 1-1 0 0,-1 0 0 0 0,0 1 0 0 0,1 0 0 0 0,22 6 1 0 0,-29-5 41 0 0,1 1 1 0 0,-1 0 0 0 0,0 1-1 0 0,0 0 1 0 0,0 0 0 0 0,-1 0-1 0 0,1 1 1 0 0,-1 1 0 0 0,0-1-1 0 0,8 9 1 0 0,-7-6-10 0 0,-1-1 17 0 0,-1 0-1 0 0,0 0 0 0 0,-1 1 1 0 0,7 11-1 0 0,-11-17-31 0 0,0-1 0 0 0,-1 0 1 0 0,1 1-1 0 0,-1-1 0 0 0,1 1 0 0 0,-1-1 0 0 0,0 1 0 0 0,0 0 0 0 0,1-1 1 0 0,-1 3-1 0 0,0-1 18 0 0,0-1 40 0 0,0 0-20 0 0,0 1-1 0 0,0 0 0 0 0,-1 0 1 0 0,1-1-1 0 0,-1 1 0 0 0,-1 5 1 0 0,2-8-57 0 0,-3 4 14 0 0,1 1-1 0 0,-1-1 1 0 0,0 0 0 0 0,0-1 0 0 0,0 1 0 0 0,0 0 0 0 0,0-1 0 0 0,-1 0-1 0 0,0 1 1 0 0,0-2 0 0 0,-7 6 0 0 0,1-2 7 0 0,-1-1 1 0 0,0 0-1 0 0,-20 6 1 0 0,12-6 65 0 0,0-1 1 0 0,-1 0-1 0 0,1-2 1 0 0,-1 0-1 0 0,0-2 1 0 0,0 0-1 0 0,-36-5 1 0 0,56 5-76 0 0,0 0 1 0 0,-1 0-1 0 0,1 0 1 0 0,-1 0-1 0 0,1 0 1 0 0,-1 0 0 0 0,1 0-1 0 0,-1-1 1 0 0,1 1-1 0 0,0 0 1 0 0,-1 0-1 0 0,1 0 1 0 0,-1-1-1 0 0,1 1 1 0 0,0 0-1 0 0,-1 0 1 0 0,1-1 0 0 0,0 1-1 0 0,-1 0 1 0 0,1-1-1 0 0,0 1 1 0 0,-1 0-1 0 0,1-1 1 0 0,0 1-1 0 0,0 0 1 0 0,-1-1-1 0 0,1 1 1 0 0,0-1 0 0 0,0 0-50 0 0,0 0 0 0 0,0 1 0 0 0,0-1 0 0 0,0 0 0 0 0,0 0 0 0 0,1 0 0 0 0,-1 1 0 0 0,0-1-1 0 0,0 0 1 0 0,1 1 0 0 0,-1-1 0 0 0,0 0 0 0 0,1 1 0 0 0,0-2 0 0 0,2-2-372 0 0,0 1-1 0 0,0 0 1 0 0,0 0-1 0 0,6-5 1 0 0,13-7-2145 0 0,-9 8 735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5983 0 0,'4'-12'-308'0'0,"7"-17"3393"0"0,1 1 7902 0 0,-9 33-10529 0 0,2 2-120 0 0,-2 2-206 0 0,-1-1-1 0 0,0 0 0 0 0,-1 0 1 0 0,0 1-1 0 0,0 14 0 0 0,-5 47 221 0 0,2-47-314 0 0,1 44 0 0 0,1-61-38 0 0,2 17 0 0 0,-1-20 14 0 0,0 0 0 0 0,-1 0-1 0 0,1 0 1 0 0,0 0 0 0 0,1-1 0 0 0,-1 1-1 0 0,0 0 1 0 0,1-1 0 0 0,3 5 0 0 0,-4-6 64 0 0,11-2 82 0 0,-9 0-125 0 0,0 0 0 0 0,-1 0 0 0 0,1-1 0 0 0,0 1 0 0 0,-1 0 0 0 0,1-1 0 0 0,-1 0 0 0 0,0 1 0 0 0,0-1 0 0 0,1 0 0 0 0,-1 0 0 0 0,0 0 0 0 0,-1 0 0 0 0,4-5 0 0 0,1-3 94 0 0,1-1 1 0 0,5-13-1 0 0,-2 2-66 0 0,33-67 7 0 0,0-2-88 0 0,-32 115-53 0 0,-5-5 60 0 0,0 1-1 0 0,-1 0 0 0 0,1 23 0 0 0,0-8 6 0 0,-3-17 6 0 0,0-1 0 0 0,1 0 0 0 0,7 24 0 0 0,-3-26 12 0 0,-4-12 13 0 0,-1-2-9 0 0,-1 0-3 0 0,0 0-1 0 0,1 0 1 0 0,-1 0-1 0 0,0 0 0 0 0,1 0 1 0 0,-1 0-1 0 0,0-1 0 0 0,1 1 1 0 0,-1-1-1 0 0,1 0 0 0 0,-1 1 1 0 0,1-1-1 0 0,-1 0 0 0 0,1-1 1 0 0,-1 1-1 0 0,1 0 0 0 0,-1-1 1 0 0,1 1-1 0 0,-1-1 0 0 0,0 0 1 0 0,5-2-1 0 0,4-2 70 0 0,-1-1-1 0 0,1 0 1 0 0,11-10 0 0 0,-16 12-51 0 0,5-5 68 0 0,1 0 0 0 0,-1-1-1 0 0,-1-1 1 0 0,0 1 0 0 0,0-2 0 0 0,-1 0 0 0 0,-1 0 0 0 0,14-26-1 0 0,-3-3 357 0 0,22-69 0 0 0,-40 105-426 0 0,2-4-33 0 0,0 0 0 0 0,1 1 1 0 0,5-12-1 0 0,-7 18-150 0 0,0-1 1 0 0,0 1-1 0 0,0-1 0 0 0,0 1 0 0 0,0-1 1 0 0,0 1-1 0 0,1 0 0 0 0,-1 0 1 0 0,1 0-1 0 0,0 1 0 0 0,-1-1 1 0 0,1 1-1 0 0,5-3 0 0 0,3 0-1479 0 0,-1-1-374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11519 0 0,'0'0'1040'0'0,"-1"3"-853"0"0,-4 19 2417 0 0,-2-1 0 0 0,-1 1 0 0 0,-14 28 0 0 0,-38 60-873 0 0,-4 7-1786 0 0,62-112-134 0 0,-1 0 1 0 0,2 0-1 0 0,-1 0 1 0 0,1 0 0 0 0,-1 0-1 0 0,2 1 1 0 0,-1-1-1 0 0,0 6 1 0 0,1-10-375 0 0,0 0 484 0 0,0-1-1 0 0,0 0 1 0 0,0 0-1 0 0,1 0 1 0 0,-1 1-1 0 0,0-1 0 0 0,0 0 1 0 0,0 0-1 0 0,0 0 1 0 0,0 1-1 0 0,0-1 1 0 0,1 0-1 0 0,-1 0 1 0 0,0 0-1 0 0,0 0 1 0 0,0 1-1 0 0,0-1 1 0 0,1 0-1 0 0,-1 0 1 0 0,0 0-1 0 0,0 0 1 0 0,0 0-1 0 0,1 0 1 0 0,-1 0-1 0 0,0 1 0 0 0,0-1 1 0 0,0 0-1 0 0,1 0 1 0 0,-1 0-1 0 0,0 0 1 0 0,0 0-1 0 0,1 0 1 0 0,-1 0-1 0 0,0 0 1 0 0,0 0-1 0 0,1 0 1 0 0,-1 0-1 0 0,0-1 1 0 0,0 1-1 0 0,0 0 1 0 0,1 0-1 0 0,9-1-4642 0 0,2-4-1540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15663 0 0,'0'0'1764'0'0,"-1"2"-1004"0"0,-2 1-462 0 0,1 0-1 0 0,-1 1 1 0 0,1-1-1 0 0,0 1 1 0 0,0 0-1 0 0,1 0 1 0 0,-1 0-1 0 0,1 0 1 0 0,0 0-1 0 0,-2 6 1 0 0,1 6-56 0 0,-2 23 0 0 0,-22 204 829 0 0,8-153-975 0 0,-48 142-1 0 0,43-171-269 0 0,-3-1-1 0 0,-2-1 1 0 0,-39 59-1 0 0,41-75-4347 0 0,19-35-2161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18399 0 0,'0'0'844'0'0,"1"1"-20"0"0,10 2-728 0 0,1-1 0 0 0,-1 0-1 0 0,1 0 1 0 0,-1-1 0 0 0,1-1 0 0 0,0 0-1 0 0,-1-1 1 0 0,1 0 0 0 0,11-2-1 0 0,20-6 436 0 0,42-15-1 0 0,-71 19-432 0 0,91-28 175 0 0,-3-5 0 0 0,100-52 0 0 0,-173 75-5820 0 0,-3 0-1949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 18023 0 0,'0'0'827'0'0,"1"1"-22"0"0,-1 13-624 0 0,0-1 0 0 0,0 1 0 0 0,-2-1 1 0 0,0 1-1 0 0,0-1 0 0 0,-6 20 0 0 0,2-8 247 0 0,-62 203 1270 0 0,-19-5-1384 0 0,79-203-310 0 0,-24 55-32 0 0,-44 78 0 0 0,54-118 108 0 0,0 0 1 0 0,-2-2-1 0 0,-2 0 0 0 0,-30 30 0 0 0,55-62 184 0 0,4-12-57 0 0,1 0 0 0 0,0-1-1 0 0,1 1 1 0 0,1 1 0 0 0,11-19 0 0 0,41-46-180 0 0,-35 48-36 0 0,53-49 0 0 0,-67 68 5 0 0,1 0 1 0 0,0 1-1 0 0,1 0 1 0 0,0 1-1 0 0,0 0 1 0 0,0 0 0 0 0,1 2-1 0 0,0-1 1 0 0,15-3-1 0 0,-25 8 13 0 0,0-1 1 0 0,-1 1-1 0 0,1 0 0 0 0,0 0 0 0 0,0 0 1 0 0,-1 0-1 0 0,1 0 0 0 0,0 0 0 0 0,-1 1 1 0 0,1-1-1 0 0,0 1 0 0 0,-1-1 0 0 0,1 1 1 0 0,-1-1-1 0 0,1 1 0 0 0,-1 0 0 0 0,1 0 1 0 0,-1 0-1 0 0,1 0 0 0 0,-1 0 0 0 0,0 0 1 0 0,1 0-1 0 0,0 1 0 0 0,1 2 22 0 0,-1-1-1 0 0,1 1 0 0 0,-1 0 1 0 0,0-1-1 0 0,0 1 1 0 0,0 0-1 0 0,-1 0 1 0 0,2 6-1 0 0,-1-1 39 0 0,0 0 0 0 0,-1 0 0 0 0,0 0 1 0 0,-1 1-1 0 0,-1 11 0 0 0,0-12-376 0 0,1-1 0 0 0,0 0 1 0 0,1 0-1 0 0,-1 1 0 0 0,1-1 1 0 0,1 0-1 0 0,3 10 0 0 0,-3-10-2222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67 18255 0 0,'0'0'1654'0'0,"-13"4"-26"0"0,6 2-1401 0 0,0 1 1 0 0,1-1 0 0 0,0 1-1 0 0,0 1 1 0 0,1-1 0 0 0,0 1-1 0 0,0 0 1 0 0,-5 13 0 0 0,-4 3-98 0 0,-39 74-54 0 0,47-84-67 0 0,1 0 0 0 0,-1 0 0 0 0,2 1 1 0 0,0-1-1 0 0,-2 22 0 0 0,6-35-8 0 0,-1 1-1 0 0,1 0 0 0 0,0 0 1 0 0,0 0-1 0 0,0 0 1 0 0,0 0-1 0 0,1-1 1 0 0,-1 1-1 0 0,0 0 0 0 0,1 0 1 0 0,-1-1-1 0 0,1 1 1 0 0,0 0-1 0 0,0 0 1 0 0,-1-1-1 0 0,1 1 0 0 0,0-1 1 0 0,0 1-1 0 0,2 1 1 0 0,-1-1 0 0 0,0-1 1 0 0,0 0-1 0 0,0 1 1 0 0,0-1-1 0 0,0 0 1 0 0,0 0-1 0 0,0 0 1 0 0,0-1-1 0 0,1 1 1 0 0,-1 0-1 0 0,0-1 1 0 0,1 0-1 0 0,2 1 0 0 0,4-1 6 0 0,0 0-1 0 0,0-1 1 0 0,0 0-1 0 0,-1 0 1 0 0,1-1-1 0 0,15-5 1 0 0,-15 4 10 0 0,0 0 0 0 0,0-1 0 0 0,-1 0 0 0 0,0-1 0 0 0,0 0 0 0 0,0 0 0 0 0,0 0 0 0 0,-1-1 0 0 0,13-13 0 0 0,-16 15-9 0 0,-1 0-1 0 0,0 0 1 0 0,-1-1-1 0 0,1 1 1 0 0,-1-1-1 0 0,0 1 1 0 0,0-1 0 0 0,0 0-1 0 0,0 0 1 0 0,-1 0-1 0 0,0 0 1 0 0,0 0-1 0 0,0 0 1 0 0,-1 0-1 0 0,0 0 1 0 0,0 0-1 0 0,0 0 1 0 0,0-1 0 0 0,-3-8-1 0 0,-24-82 163 0 0,18 68-1542 0 0,0 0 1 0 0,-6-44-1 0 0,15 61-1005 0 0,0 3-1985 0 0,2 1-1510 0 0</inkml:trace>
  <inkml:trace contextRef="#ctx0" brushRef="#br0" timeOffset="1">544 59 3223 0 0,'-1'1'794'0'0,"-14"25"8576"0"0,2 1-3724 0 0,7-10-3846 0 0,-6 24-1 0 0,-8 80-1008 0 0,18-114-668 0 0,2 1 0 0 0,-1 0 0 0 0,1-1-1 0 0,0 1 1 0 0,1 0 0 0 0,0 0 0 0 0,0-1 0 0 0,3 12-1 0 0,-3-18 125 0 0,6 4 333 0 0,-5-4-477 0 0,0 1 0 0 0,0-1 1 0 0,0 0-1 0 0,1 0 0 0 0,-1 0 0 0 0,0-1 0 0 0,1 1 0 0 0,-1-1 0 0 0,1 1 1 0 0,-1-1-1 0 0,1 0 0 0 0,-1 1 0 0 0,5-2 0 0 0,-1 1 22 0 0,-1-1-1 0 0,0 0 1 0 0,1-1 0 0 0,-1 1-1 0 0,10-5 1 0 0,-2-1 36 0 0,1 0 0 0 0,-1-1 0 0 0,19-16 0 0 0,-19 13-140 0 0,5-2-131 0 0,-1-1 1 0 0,-1-1-1 0 0,20-23 1 0 0,-25 22-1157 0 0,-1-2 0 0 0,-1 1 1 0 0,0-1-1 0 0,8-23 0 0 0,-2 3-588 0 0,8-17-4531 0 0,-10 27 666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41 6447 0 0,'23'-41'15818'0'0,"-25"47"-15532"0"0,1-4 118 0 0,-168 398 1967 0 0,20 10-2834 0 0,94-246-127 0 0,36-108-4358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71 11519 0 0,'-6'-1'194'0'0,"1"1"0"0"0,-1 0 0 0 0,0 0-1 0 0,1 1 1 0 0,-1-1 0 0 0,0 1 0 0 0,1 0-1 0 0,-1 1 1 0 0,1 0 0 0 0,0-1 0 0 0,-1 2 0 0 0,1-1-1 0 0,-8 5 1 0 0,9-4 550 0 0,-1 0-1 0 0,1 0 1 0 0,0 1 0 0 0,1-1-1 0 0,-5 6 1 0 0,7-9-632 0 0,0 1 1 0 0,1-1-1 0 0,-1 1 1 0 0,1 0 0 0 0,-1-1-1 0 0,1 1 1 0 0,0 0-1 0 0,-1-1 1 0 0,1 1-1 0 0,0 0 1 0 0,-1 0-1 0 0,1 0 1 0 0,0-1-1 0 0,0 1 1 0 0,0 0-1 0 0,0 0 1 0 0,0 0 0 0 0,-1-1-1 0 0,1 1 1 0 0,1 0-1 0 0,-1 0 1 0 0,0 0-1 0 0,0-1 1 0 0,0 1-1 0 0,0 0 1 0 0,1 0-1 0 0,-1 0 1 0 0,1 0-4 0 0,0 1 0 0 0,0-1-1 0 0,0 0 1 0 0,0 0 0 0 0,0 0 0 0 0,0 0 0 0 0,0 0 0 0 0,1-1 0 0 0,-1 1 0 0 0,0 0-1 0 0,0 0 1 0 0,1-1 0 0 0,-1 1 0 0 0,3 0 0 0 0,4 1 107 0 0,0 0 0 0 0,0-1 0 0 0,0 0 0 0 0,0 0 0 0 0,0-1 0 0 0,14-1 0 0 0,50-10 347 0 0,-62 9-462 0 0,300-78 1004 0 0,-127 29-1410 0 0,-168 48-1049 0 0,23-4 1 0 0,-18 6-7243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60 207 10247 0 0,'0'0'927'0'0,"-1"1"-760"0"0,-1 3 197 0 0,-1 0 0 0 0,1 0 0 0 0,1 0-1 0 0,-1 1 1 0 0,0-1 0 0 0,1 1 0 0 0,0-1 0 0 0,0 1 0 0 0,0-1 0 0 0,1 1 0 0 0,-1-1 0 0 0,2 7 0 0 0,0 6 524 0 0,1-1 0 0 0,5 20 0 0 0,-4-25-605 0 0,-1 0 0 0 0,0-1 1 0 0,-1 2-1 0 0,0-1 0 0 0,0 0 1 0 0,-2 15-1 0 0,0-25-163 0 0,1 0-98 0 0,0-1-1 0 0,0 1 1 0 0,-1 0 0 0 0,1-1-1 0 0,0 1 1 0 0,-1-1-1 0 0,1 1 1 0 0,-1 0-1 0 0,1-1 1 0 0,-1 1 0 0 0,1-1-1 0 0,-1 1 1 0 0,1-1-1 0 0,-1 0 1 0 0,1 1-1 0 0,-1-1 1 0 0,0 1 0 0 0,1-1-1 0 0,-1 0 1 0 0,0 0-1 0 0,1 1 1 0 0,-2-1 0 0 0,1 1 4 0 0,0-1 1 0 0,0 0 0 0 0,0 1 0 0 0,0-1 0 0 0,0 0-1 0 0,0 0 1 0 0,0 0 0 0 0,0 0 0 0 0,-1 0 0 0 0,1 0-1 0 0,0 0 1 0 0,0 0 0 0 0,0 0 0 0 0,0 0 0 0 0,0-1-1 0 0,-1 1 1 0 0,0-2 9 0 0,-1 0 0 0 0,1 0 0 0 0,0 0 0 0 0,0 0 1 0 0,0-1-1 0 0,0 1 0 0 0,0-1 0 0 0,0 1 0 0 0,1-1 0 0 0,-1 0 0 0 0,1 1 0 0 0,0-1 0 0 0,0 0 0 0 0,0 0 0 0 0,0 0 0 0 0,0 0 0 0 0,0 0 1 0 0,1 0-1 0 0,0 0 0 0 0,-1 0 0 0 0,1 0 0 0 0,0 0 0 0 0,1-5 0 0 0,1-5 29 0 0,0 0 0 0 0,0 1 1 0 0,1-1-1 0 0,6-15 0 0 0,0 4-42 0 0,1 1 1 0 0,1 0-1 0 0,21-31 0 0 0,50-59-188 0 0,-79 108 161 0 0,1 0 0 0 0,1 0 0 0 0,-1 1 0 0 0,1-1 0 0 0,0 1 0 0 0,0 0 0 0 0,0 1 0 0 0,0-1 0 0 0,0 1 0 0 0,1 0 0 0 0,0 0 0 0 0,6-2 0 0 0,-5 3 2 0 0,0 1-1 0 0,1-1 1 0 0,-1 1-1 0 0,0 1 0 0 0,0-1 1 0 0,0 1-1 0 0,1 1 1 0 0,-1-1-1 0 0,0 1 1 0 0,10 2-1 0 0,5 3-786 0 0,37 16-1 0 0,-13-4-567 0 0,-22-10-235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231 105 14135 0 0,'0'0'647'0'0,"-7"14"242"0"0,7-12-810 0 0,-1-1-1 0 0,1 0 1 0 0,0 1 0 0 0,0-1-1 0 0,0 0 1 0 0,-1 1-1 0 0,1-1 1 0 0,1 0-1 0 0,-1 1 1 0 0,0-1 0 0 0,0 1-1 0 0,0-1 1 0 0,1 0-1 0 0,-1 1 1 0 0,1-1-1 0 0,-1 0 1 0 0,1 0 0 0 0,-1 1-1 0 0,1-1 1 0 0,0 0-1 0 0,0 0 1 0 0,-1 0-1 0 0,1 0 1 0 0,0 0 0 0 0,0 0-1 0 0,2 1 1 0 0,-1 0 60 0 0,0-1 1 0 0,0 0 0 0 0,0 0-1 0 0,1 0 1 0 0,-1 0-1 0 0,0 0 1 0 0,1-1 0 0 0,-1 1-1 0 0,0-1 1 0 0,1 1 0 0 0,-1-1-1 0 0,1 0 1 0 0,-1 0 0 0 0,4 0-1 0 0,7-2 61 0 0,0-1 0 0 0,0 0 0 0 0,0-1-1 0 0,0 0 1 0 0,-1-1 0 0 0,0 0 0 0 0,19-11 0 0 0,-5-1-134 0 0,0 0 0 0 0,25-23 0 0 0,-49 39-74 0 0,1-1 0 0 0,0 0-1 0 0,-1 0 0 0 0,1-1 1 0 0,-1 1-1 0 0,0 0 1 0 0,0-1-1 0 0,1 1 0 0 0,-2-1 1 0 0,1 0-1 0 0,0 0 1 0 0,0 0-1 0 0,1-5 1 0 0,-3 7-13 0 0,0 1 0 0 0,0 0 0 0 0,0-1 1 0 0,-1 1-1 0 0,1-1 0 0 0,0 1 1 0 0,0 0-1 0 0,-1-1 0 0 0,1 1 1 0 0,0 0-1 0 0,-1 0 0 0 0,1-1 1 0 0,0 1-1 0 0,-1 0 0 0 0,1 0 1 0 0,-1-1-1 0 0,1 1 0 0 0,0 0 1 0 0,-1 0-1 0 0,1 0 0 0 0,-1 0 1 0 0,1-1-1 0 0,0 1 0 0 0,-1 0 1 0 0,1 0-1 0 0,-2 0 0 0 0,-10-2-203 0 0,5 2 81 0 0,-1 1 0 0 0,1 0 0 0 0,0 0 0 0 0,0 0 0 0 0,0 1 0 0 0,0 0 0 0 0,-14 6 1 0 0,-44 26-370 0 0,20-6 611 0 0,0 2-1 0 0,2 2 0 0 0,2 2 0 0 0,1 1 1 0 0,1 3-1 0 0,-45 57 0 0 0,80-90-54 0 0,0 0-1 0 0,1 0 0 0 0,-1 1 1 0 0,1-1-1 0 0,0 1 0 0 0,1 0 1 0 0,0 0-1 0 0,-1 0 1 0 0,0 10-1 0 0,2-15-34 0 0,1 1 0 0 0,0 0 0 0 0,0 0 0 0 0,0 0 0 0 0,0 0-1 0 0,0 0 1 0 0,1 0 0 0 0,-1-1 0 0 0,0 1 0 0 0,1 0 0 0 0,0 0 0 0 0,-1-1 0 0 0,1 1 0 0 0,0 0 0 0 0,1 1 0 0 0,-1-1-7 0 0,1-1 0 0 0,-1 1 0 0 0,1 0 0 0 0,0-1 0 0 0,-1 0 0 0 0,1 1 0 0 0,0-1-1 0 0,0 0 1 0 0,0 0 0 0 0,0 0 0 0 0,0 0 0 0 0,0-1 0 0 0,0 1 0 0 0,0 0 0 0 0,4 0 0 0 0,2 0-9 0 0,0 0-1 0 0,0-1 1 0 0,0 0 0 0 0,0 0-1 0 0,13-3 1 0 0,43-10-437 0 0,-32 6-446 0 0,8-2-3760 0 0,1 1-1546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1839 0 0,'0'0'15354'0'0,"8"-3"-15209"0"0,5-3-27 0 0,21-14 0 0 0,9-4 317 0 0,-32 19-289 0 0,8-4 198 0 0,0 1 0 0 0,1 0 0 0 0,0 1 0 0 0,35-6 0 0 0,-54 13-330 0 0,-1 0 0 0 0,1 0 0 0 0,-1 0 0 0 0,1-1-1 0 0,0 1 1 0 0,-1 0 0 0 0,1 0 0 0 0,-1 0 0 0 0,1 0 0 0 0,0 0-1 0 0,-1 1 1 0 0,1-1 0 0 0,0 0 0 0 0,-1 0 0 0 0,1 0 0 0 0,-1 0-1 0 0,1 1 1 0 0,-1-1 0 0 0,1 0 0 0 0,-1 0 0 0 0,1 1 0 0 0,-1-1 0 0 0,1 1-1 0 0,-1-1 1 0 0,1 0 0 0 0,-1 1 0 0 0,1-1 0 0 0,-1 1 0 0 0,0-1-1 0 0,1 2 1 0 0,0-1-2 0 0,-1 1 1 0 0,0-1-1 0 0,0 0 0 0 0,0 1 0 0 0,0-1 1 0 0,0 1-1 0 0,0-1 0 0 0,0 1 0 0 0,-1-1 1 0 0,1 1-1 0 0,0-1 0 0 0,-2 2 0 0 0,-1 6 42 0 0,-1-1 0 0 0,0 0 0 0 0,0 0 0 0 0,-1-1 0 0 0,0 0 0 0 0,-1 1 0 0 0,-8 8-1 0 0,-8 10 7 0 0,20-24-17 0 0,0 3-54 0 0,1-4-92 0 0,7-3-399 0 0,0 0 410 0 0,0 0 0 0 0,-1 0 1 0 0,1-1-1 0 0,-1 0 0 0 0,1 0 1 0 0,7-6-1 0 0,8-4-206 0 0,-15 9 171 0 0,1 0 1 0 0,-1-1 0 0 0,0 0 0 0 0,5-6 0 0 0,5-4-85 0 0,-1 1 61 0 0,-8 7 103 0 0,1 1 0 0 0,10-8 1 0 0,-6 6 40 0 0,1 0 1 0 0,0 1 0 0 0,0 0-1 0 0,0 1 1 0 0,1 1 0 0 0,0 0-1 0 0,15-3 1 0 0,-28 8 209 0 0,10 13 424 0 0,-10-10-554 0 0,0 1 1 0 0,0-1 0 0 0,0 0-1 0 0,-1 0 1 0 0,1 0-1 0 0,-1 1 1 0 0,0-1-1 0 0,0 0 1 0 0,0 6 0 0 0,-9 35 190 0 0,2-18-199 0 0,-2-1-119 0 0,7-21-351 0 0,0 0 1 0 0,1 0-1 0 0,0 0 0 0 0,-1 0 1 0 0,1 0-1 0 0,0 4 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 9703 0 0,'-13'-5'459'0'0,"-1"0"-1"0"0,0 2 1 0 0,0 0-1 0 0,-19-2 1 0 0,-27 2 6966 0 0,68 16-6249 0 0,0-5-1106 0 0,0-1 1 0 0,1-1-1 0 0,-1 0 1 0 0,2 0 0 0 0,9 4-1 0 0,54 23 183 0 0,-27-13-43 0 0,-17-8 75 0 0,0 2-1 0 0,-1 1 1 0 0,-1 1 0 0 0,33 26-1 0 0,-53-36-211 0 0,0 0-1 0 0,0 1 1 0 0,-1-1-1 0 0,0 1 0 0 0,0 1 1 0 0,-1-1-1 0 0,0 1 1 0 0,0 0-1 0 0,-1 0 1 0 0,0 0-1 0 0,0 1 1 0 0,-1-1-1 0 0,0 1 0 0 0,0 0 1 0 0,-1 0-1 0 0,0 0 1 0 0,-1 0-1 0 0,0 1 1 0 0,0 11-1 0 0,-2-10-63 0 0,-1-1 1 0 0,1 0-1 0 0,-2 0 0 0 0,0 1 0 0 0,0-2 0 0 0,0 1 0 0 0,-2 0 1 0 0,1-1-1 0 0,-1 1 0 0 0,0-1 0 0 0,-1-1 0 0 0,0 1 1 0 0,0-1-1 0 0,-1 0 0 0 0,-9 8 0 0 0,-4 4 17 0 0,-2-2 0 0 0,0 0 0 0 0,-2-1-1 0 0,-32 18 1 0 0,34-23-6 0 0,-30 11-1 0 0,-23 10-9 0 0,73-32-83 0 0,13 0-2468 0 0,0-3 46 0 0,2-1-4757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0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4 19087 0 0,'0'-1'96'0'0,"0"1"1"0"0,0 0-1 0 0,-1 0 0 0 0,1 0 0 0 0,0 0 1 0 0,0-1-1 0 0,0 1 0 0 0,0 0 1 0 0,0 0-1 0 0,0 0 0 0 0,-1 0 0 0 0,1 0 1 0 0,0 0-1 0 0,0-1 0 0 0,0 1 0 0 0,0 0 1 0 0,0 0-1 0 0,-1 0 0 0 0,1 0 0 0 0,0 0 1 0 0,0 0-1 0 0,0 0 0 0 0,-1 0 0 0 0,1 0 1 0 0,0 0-1 0 0,0 0 0 0 0,0 0 0 0 0,-1 0 1 0 0,1 0-1 0 0,0 0 0 0 0,-5 8 81 0 0,0 0 0 0 0,1 1-1 0 0,0-1 1 0 0,0 1 0 0 0,1 0-1 0 0,1 0 1 0 0,-4 16 0 0 0,-1 2-30 0 0,-10 35-209 0 0,-4-2-1 0 0,-2 0 0 0 0,-2-1 0 0 0,-59 97 0 0 0,-85 82-1203 0 0,-14-12-1791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16271 0 0,'5'-12'202'0'0,"1"1"0"0"0,0 0 0 0 0,1 0 0 0 0,0 1 0 0 0,0 0 0 0 0,1 0 0 0 0,0 1 0 0 0,11-11 0 0 0,6-3 334 0 0,0 2 1 0 0,1 0-1 0 0,40-24 1 0 0,-50 35-201 0 0,1 2 0 0 0,0 0 1 0 0,0 0-1 0 0,1 2 0 0 0,0 0 0 0 0,0 1 0 0 0,30-4 0 0 0,-44 9-303 0 0,1-1-1 0 0,-1 1 1 0 0,0 0-1 0 0,1 0 0 0 0,-1 1 1 0 0,1-1-1 0 0,-1 1 0 0 0,0 0 1 0 0,0 0-1 0 0,1 1 0 0 0,-1-1 1 0 0,0 1-1 0 0,0 0 0 0 0,5 3 1 0 0,-7-3-16 0 0,1 0-1 0 0,0 0 1 0 0,0 1 0 0 0,-1-1 0 0 0,0 1-1 0 0,1 0 1 0 0,-1 0 0 0 0,0 0-1 0 0,0 0 1 0 0,-1 0 0 0 0,1 0 0 0 0,-1 0-1 0 0,1 1 1 0 0,-1-1 0 0 0,0 0 0 0 0,0 1-1 0 0,1 6 1 0 0,-2 1-20 0 0,1-1 0 0 0,-2 1 0 0 0,1-1 0 0 0,-1 1 0 0 0,-1 0 0 0 0,0-1 0 0 0,0 0 0 0 0,-1 0-1 0 0,0 1 1 0 0,-1-2 0 0 0,0 1 0 0 0,-7 11 0 0 0,-2 1-5 0 0,-1-1 0 0 0,0-1 0 0 0,-1 0 0 0 0,-20 19 0 0 0,25-29 12 0 0,-1 0 0 0 0,-1 0 0 0 0,1-1 0 0 0,-1-1 0 0 0,-1 0 0 0 0,0 0 0 0 0,0-1 0 0 0,0-1 0 0 0,-20 7 0 0 0,23-10-4 0 0,0 0 0 0 0,0-1 0 0 0,-1 0 0 0 0,1-1 0 0 0,0 0 0 0 0,-1 0 0 0 0,1-1 0 0 0,-1 0-1 0 0,1-1 1 0 0,-1-1 0 0 0,1 1 0 0 0,0-1 0 0 0,0-1 0 0 0,-10-4 0 0 0,17 6-83 0 0,0 0-1 0 0,1 0 1 0 0,-1-1 0 0 0,1 1 0 0 0,-1-1-1 0 0,1 0 1 0 0,0 0 0 0 0,0 1 0 0 0,-1-2-1 0 0,1 1 1 0 0,1 0 0 0 0,-3-3 0 0 0,2 3-714 0 0,1-1 0 0 0,0 1 0 0 0,0-1 1 0 0,0 1-1 0 0,0-1 0 0 0,0 1 0 0 0,1-1 0 0 0,-1-4 1 0 0,0-5-5854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0 13823 0 0,'0'0'1062'0'0,"-1"0"-693"0"0,-2 1-276 0 0,0 0-1 0 0,1 0 1 0 0,-1 0 0 0 0,1 0-1 0 0,-1 1 1 0 0,1-1 0 0 0,0 1 0 0 0,-1-1-1 0 0,1 1 1 0 0,-3 3 0 0 0,-23 25 2128 0 0,17-17-1395 0 0,-44 53 438 0 0,3 2 0 0 0,-76 131-1 0 0,99-143-1155 0 0,3 2-1 0 0,-30 93 1 0 0,-15 38-112 0 0,67-181 4 0 0,-17 39 0 0 0,-31 49 0 0 0,41-76-436 0 0,-14 28 0 0 0,24-46-52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85 2303 0 0,'7'-6'200'0'0,"1"0"233"0"0,9-6 6586 0 0,20-19 0 0 0,-17 9-2644 0 0,-20 21-4341 0 0,-1 1 1 0 0,1-1-1 0 0,0 1 1 0 0,0 0-1 0 0,-1-1 1 0 0,1 1-1 0 0,0-1 1 0 0,-1 1 0 0 0,1 0-1 0 0,-1-1 1 0 0,1 1-1 0 0,0 0 1 0 0,-1-1-1 0 0,1 1 1 0 0,-1 0 0 0 0,1 0-1 0 0,-1-1 1 0 0,1 1-1 0 0,-1 0 1 0 0,1 0-1 0 0,-1 0 1 0 0,1 0 0 0 0,-1 0-1 0 0,1 0 1 0 0,-1 0-1 0 0,1 0 1 0 0,-1 0-1 0 0,1 0 1 0 0,-1 0 0 0 0,0 0-1 0 0,-17 1 89 0 0,6 2-119 0 0,1 1 0 0 0,-1 1 0 0 0,1 0 0 0 0,-16 10 0 0 0,2-2-63 0 0,-3 3 42 0 0,0 1-1 0 0,0 2 1 0 0,2 1-1 0 0,0 1 1 0 0,-37 40-1 0 0,35-27 315 0 0,25-31-236 0 0,1 0 0 0 0,0 1 0 0 0,0-1 0 0 0,0 1 1 0 0,0 0-1 0 0,0 0 0 0 0,1 0 0 0 0,-2 6 0 0 0,3-10-46 0 0,0 1 0 0 0,0 0 0 0 0,0 0 0 0 0,0-1 0 0 0,0 1 0 0 0,0 0 0 0 0,0 0 0 0 0,0-1 1 0 0,0 1-1 0 0,0 0 0 0 0,0-1 0 0 0,1 1 0 0 0,-1 0 0 0 0,0-1 0 0 0,0 1 0 0 0,1 0 0 0 0,-1-1 0 0 0,0 1 0 0 0,1 0 0 0 0,-1-1 0 0 0,1 1 1 0 0,-1-1-1 0 0,1 1 0 0 0,0 0 0 0 0,0 0 5 0 0,0-1 0 0 0,1 1 1 0 0,-1 0-1 0 0,0-1 0 0 0,0 0 1 0 0,1 1-1 0 0,-1-1 0 0 0,0 0 1 0 0,1 0-1 0 0,-1 1 0 0 0,0-1 1 0 0,3 0-1 0 0,0-1 26 0 0,1 1 0 0 0,0-1 0 0 0,-1 0 0 0 0,1 0 1 0 0,0-1-1 0 0,6-2 0 0 0,17-11 155 0 0,31-24 0 0 0,-36 22-592 0 0,48-24 0 0 0,-55 36-323 0 0,-15 4 292 0 0,3 8-1079 0 0,-4-5 1453 0 0,1 0 1 0 0,-1 0-1 0 0,1-1 1 0 0,-1 1-1 0 0,0 0 1 0 0,1 0 0 0 0,-1-1-1 0 0,0 1 1 0 0,0 0-1 0 0,0 0 1 0 0,-1 0-1 0 0,1-1 1 0 0,0 1-1 0 0,-1 2 1 0 0,-11 24 15 0 0,6-15 185 0 0,5-10 4 0 0,1-3-153 0 0,0 1-1 0 0,0-1 1 0 0,0 1-1 0 0,0-1 1 0 0,0 1 0 0 0,1-1-1 0 0,-1 1 1 0 0,0-1-1 0 0,0 1 1 0 0,0-1-1 0 0,0 1 1 0 0,1-1 0 0 0,-1 1-1 0 0,0-1 1 0 0,0 0-1 0 0,1 1 1 0 0,-1-1-1 0 0,0 1 1 0 0,1-1 0 0 0,-1 0-1 0 0,1 1 1 0 0,-1-1-1 0 0,0 0 1 0 0,1 0-1 0 0,-1 1 1 0 0,1-1-1 0 0,-1 0 1 0 0,1 0 0 0 0,-1 1-1 0 0,1-1 1 0 0,-1 0-1 0 0,2 0 1 0 0,13 0-959 0 0,-14 0 682 0 0,12-2-1185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10135 0 0,'0'0'12845'0'0,"-1"1"-12213"0"0,-68 93 724 0 0,38-54-1239 0 0,-41 70 0 0 0,56-84-96 0 0,7-11 10 0 0,-11 24-1 0 0,18-35-26 0 0,0 1-1 0 0,1-1 0 0 0,0 1 0 0 0,0-1 0 0 0,0 1 0 0 0,0 0 1 0 0,0-1-1 0 0,1 1 0 0 0,0 0 0 0 0,1 6 0 0 0,-1-9-29 0 0,0 0 0 0 0,1 0 0 0 0,-1 0 0 0 0,1 0 0 0 0,-1-1 0 0 0,1 1 0 0 0,0 0 0 0 0,0 0 1 0 0,0 0-1 0 0,0-1 0 0 0,0 1 0 0 0,0-1 0 0 0,1 1 0 0 0,-1-1 0 0 0,0 1 0 0 0,1-1 0 0 0,-1 1 0 0 0,1-1 0 0 0,-1 0 0 0 0,1 0 0 0 0,3 1 0 0 0,-2 0-98 0 0,0-1-1 0 0,0 0 1 0 0,0 0 0 0 0,0-1-1 0 0,1 1 1 0 0,-1-1-1 0 0,0 0 1 0 0,0 1 0 0 0,1-1-1 0 0,-1-1 1 0 0,0 1 0 0 0,4-1-1 0 0,9-3-2087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69 7367 0 0,'0'0'1083'0'0,"-1"16"7332"0"0,1-14-8181 0 0,0-1 0 0 0,1 0 1 0 0,-1 1-1 0 0,1-1 1 0 0,-1 0-1 0 0,1 0 1 0 0,0 1-1 0 0,-1-1 0 0 0,1 0 1 0 0,0 0-1 0 0,0 0 1 0 0,0 0-1 0 0,0 0 0 0 0,0 0 1 0 0,0 0-1 0 0,0 0 1 0 0,2 1-1 0 0,0-1 17 0 0,0 1-1 0 0,0-1 1 0 0,0 0-1 0 0,0 0 1 0 0,0 0 0 0 0,0 0-1 0 0,4 0 1 0 0,4 0 139 0 0,1-1 1 0 0,-1 0 0 0 0,15-2-1 0 0,-5-1-334 0 0,1-1-1 0 0,-1-1 1 0 0,1-1 0 0 0,-1-1-1 0 0,-1-1 1 0 0,1-1 0 0 0,-2-1-1 0 0,1 0 1 0 0,-1-2-1 0 0,26-19 1 0 0,-44 30-120 0 0,-19-7-569 0 0,11 8 504 0 0,0 0 0 0 0,0 0 0 0 0,0 1 0 0 0,0 0 0 0 0,0 1 0 0 0,0 0 0 0 0,0 0 0 0 0,1 0 0 0 0,-8 4 1 0 0,-58 31-812 0 0,71-36 931 0 0,-40 24 7 0 0,1 3 0 0 0,2 1 0 0 0,0 2 0 0 0,2 2-1 0 0,-48 56 1 0 0,83-89 6 0 0,-11 14 159 0 0,-15 24 1 0 0,24-34-128 0 0,1-1 1 0 0,0 1-1 0 0,0 0 0 0 0,0 0 1 0 0,0 0-1 0 0,1 0 0 0 0,0 0 0 0 0,0 1 1 0 0,0-1-1 0 0,0 0 0 0 0,1 1 1 0 0,-1 6-1 0 0,2-10-28 0 0,-1 1 1 0 0,0 0-1 0 0,1-1 0 0 0,0 1 1 0 0,-1 0-1 0 0,1-1 0 0 0,0 1 1 0 0,0-1-1 0 0,0 0 1 0 0,0 1-1 0 0,0-1 0 0 0,0 0 1 0 0,0 1-1 0 0,1-1 1 0 0,-1 0-1 0 0,0 0 0 0 0,1 0 1 0 0,-1 0-1 0 0,0 0 0 0 0,1 0 1 0 0,0 0-1 0 0,-1-1 1 0 0,1 1-1 0 0,-1-1 0 0 0,1 1 1 0 0,0-1-1 0 0,-1 1 0 0 0,4-1 1 0 0,2 1-6 0 0,0 0 0 0 0,0 0-1 0 0,0-1 1 0 0,1 0 0 0 0,9-2 0 0 0,35-7-1416 0 0,-26 2-257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23 332 5527 0 0,'0'0'423'0'0,"-1"0"-278"0"0,-21 11 16921 0 0,27-16-14980 0 0,4-4-1570 0 0,18-14-1 0 0,-7 6-362 0 0,114-101-401 0 0,-110 96 161 0 0,-7 6-164 0 0,1 1 0 0 0,1 0 0 0 0,0 1 0 0 0,40-20-1 0 0,-59 33 245 0 0,0 1 0 0 0,1 0 1 0 0,-1 0-1 0 0,0 0 0 0 0,1 0 0 0 0,-1-1 0 0 0,1 1 0 0 0,-1 0 0 0 0,0 0 0 0 0,1 0 0 0 0,-1 0 0 0 0,1 0 0 0 0,-1 0 0 0 0,0 0 0 0 0,1 0 0 0 0,-1 0 0 0 0,0 0 0 0 0,1 0 0 0 0,-1 0 0 0 0,1 0 0 0 0,-1 0 0 0 0,0 1 0 0 0,1-1 0 0 0,-1 0 0 0 0,0 0 0 0 0,1 0 0 0 0,-1 1 0 0 0,0-1 0 0 0,1 0 0 0 0,-1 0 0 0 0,1 1 0 0 0,-1 0 4 0 0,1 0-1 0 0,-1 0 1 0 0,0 0-1 0 0,1 0 1 0 0,-1 0-1 0 0,0 0 1 0 0,1 0-1 0 0,-1 0 1 0 0,0 0 0 0 0,0 0-1 0 0,0 2 1 0 0,-1 3 38 0 0,1-1-1 0 0,-1 1 1 0 0,-2 9 0 0 0,-3 1 58 0 0,-1-1 0 0 0,0 0 0 0 0,-11 18 0 0 0,-10 18 39 0 0,28-51-132 0 0,0 0 1 0 0,0 0-1 0 0,0 0 0 0 0,0 0 0 0 0,0 0 0 0 0,0 0 1 0 0,0 0-1 0 0,0 0 0 0 0,0 0 0 0 0,0 0 0 0 0,0 1 1 0 0,0-1-1 0 0,0 0 0 0 0,0 0 0 0 0,0 0 0 0 0,0 0 1 0 0,0 0-1 0 0,-1 0 0 0 0,1 0 0 0 0,0 0 0 0 0,0 0 1 0 0,0 0-1 0 0,0 0 0 0 0,0 0 0 0 0,0 0 0 0 0,0 0 1 0 0,0 1-1 0 0,0-1 0 0 0,0 0 0 0 0,1 0 0 0 0,-1 0 1 0 0,0 0-1 0 0,0 0 0 0 0,0 0 0 0 0,0 0 0 0 0,0 0 0 0 0,0 0 1 0 0,0 0-1 0 0,0 0 0 0 0,0 0 0 0 0,0 0 0 0 0,0 0 1 0 0,0 0-1 0 0,0 1 0 0 0,0-1 0 0 0,0 0 0 0 0,0 0 1 0 0,0 0-1 0 0,0 0 0 0 0,0 0 0 0 0,0 0 0 0 0,0 0 1 0 0,1 0-1 0 0,-1 0 0 0 0,0 0 0 0 0,0 0 0 0 0,0 0 1 0 0,0 0-1 0 0,0 0 0 0 0,6-3 3 0 0,5-4-6 0 0,80-75-143 0 0,-69 60 84 0 0,0 2 0 0 0,1 0 0 0 0,1 1 0 0 0,42-25 0 0 0,-64 43 62 0 0,4-2-20 0 0,1 0 0 0 0,-1 0 0 0 0,8-2 1 0 0,-12 4 13 0 0,1 1 0 0 0,-1-1 1 0 0,1 1-1 0 0,-1 0 1 0 0,1 0-1 0 0,-1 0 1 0 0,1 0-1 0 0,-1 0 0 0 0,1 1 1 0 0,-1-1-1 0 0,0 1 1 0 0,4 1-1 0 0,38 8 203 0 0,-1-1 157 0 0,-39-8-327 0 0,0 1 0 0 0,-1-1 0 0 0,1 1-1 0 0,-1-1 1 0 0,0 1 0 0 0,1 0 0 0 0,-1 0-1 0 0,5 6 1 0 0,-6-6 24 0 0,0 0 0 0 0,0 1 0 0 0,0-1-1 0 0,0 1 1 0 0,-1 0 0 0 0,1 0 0 0 0,-1 0 0 0 0,0 0-1 0 0,0 0 1 0 0,0 0 0 0 0,0 0 0 0 0,-1 0 0 0 0,1 0-1 0 0,-1 0 1 0 0,0 0 0 0 0,0 0 0 0 0,0 6 0 0 0,-2 5 43 0 0,0-1 1 0 0,-7 26 0 0 0,0-2 2 0 0,8-32-148 0 0,0-1 1 0 0,0 1-1 0 0,1 0 0 0 0,0 0 0 0 0,0 0 1 0 0,1 5-1 0 0,5 5-3067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49 919 0 0,'9'1'755'0'0,"-5"-2"2220"0"0,0 1-1 0 0,1-1 0 0 0,-1 1 1 0 0,7-3-1 0 0,17-8 3961 0 0,-8 4-5953 0 0,0 1-204 0 0,-13 4-573 0 0,1 0 0 0 0,-1-1 1 0 0,0 1-1 0 0,9-6 0 0 0,-11 5-208 0 0,-4 3-87 0 0,-12 0-191 0 0,0 0 181 0 0,0 1-1 0 0,0 0 1 0 0,0 1-1 0 0,0 0 1 0 0,0 1-1 0 0,0 0 1 0 0,0 1-1 0 0,-11 6 0 0 0,-2 2 104 0 0,1 1-1 0 0,-36 26 0 0 0,50-32 35 0 0,0 0 0 0 0,1 1 1 0 0,-1 0-1 0 0,2 1 0 0 0,-1-1 0 0 0,1 1 0 0 0,1 1 1 0 0,-10 17-1 0 0,15-25-20 0 0,0 0 0 0 0,0-1 0 0 0,0 1 0 0 0,0 0 0 0 0,1 0 0 0 0,-1 0 0 0 0,1-1 0 0 0,0 1 0 0 0,-1 0 0 0 0,1 0 0 0 0,0 0 0 0 0,0 0 0 0 0,0 0 1 0 0,0 0-1 0 0,1 0 0 0 0,-1 0 0 0 0,0 0 0 0 0,1-1 0 0 0,-1 1 0 0 0,1 0 0 0 0,0 0 0 0 0,0 0 0 0 0,-1-1 0 0 0,1 1 0 0 0,0 0 0 0 0,0-1 0 0 0,1 1 0 0 0,-1-1 0 0 0,0 1 0 0 0,1-1 0 0 0,-1 0 1 0 0,0 0-1 0 0,1 1 0 0 0,2 0 0 0 0,3 2-461 0 0,0 0-1 0 0,0-1 1 0 0,1 0 0 0 0,-1 0 0 0 0,1 0 0 0 0,14 1 0 0 0,-1 1-7839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40 264 22663 0 0,'-11'-7'2416'0'0,"3"4"-2596"0"0,6 3 373 0 0,0-1-1 0 0,0 0 1 0 0,1 1-1 0 0,-1-1 1 0 0,0 0-1 0 0,1 0 1 0 0,-1 0-1 0 0,1 0 1 0 0,-1 0-1 0 0,-1-2 1 0 0,3 2-135 0 0,0 0 1 0 0,0 0 0 0 0,-1 1-1 0 0,1-1 1 0 0,0 0-1 0 0,0 0 1 0 0,0 0 0 0 0,0 0-1 0 0,0 1 1 0 0,0-1 0 0 0,0 0-1 0 0,0 0 1 0 0,1 0 0 0 0,-1 0-1 0 0,0 1 1 0 0,0-1 0 0 0,1 0-1 0 0,-1 0 1 0 0,0 0 0 0 0,1 1-1 0 0,-1-1 1 0 0,1 0 0 0 0,-1 1-1 0 0,1-1 1 0 0,-1 0 0 0 0,1 1-1 0 0,-1-1 1 0 0,2 0 0 0 0,12-16 111 0 0,1 2 1 0 0,0-1-1 0 0,1 2 0 0 0,1 0 1 0 0,0 1-1 0 0,23-13 1 0 0,-2 5-393 0 0,0 2 1 0 0,47-18 0 0 0,-76 34 167 0 0,51-17-277 0 0,-55 19 302 0 0,1-1-1 0 0,-1 1 1 0 0,1 1-1 0 0,-1-1 1 0 0,1 1-1 0 0,-1 0 1 0 0,1 0-1 0 0,-1 1 1 0 0,7 1-1 0 0,-11-2 30 0 0,0 1 0 0 0,0-1 0 0 0,1 1-1 0 0,-1 0 1 0 0,0-1 0 0 0,0 1 0 0 0,0 0 0 0 0,0 0 0 0 0,0 0-1 0 0,-1 0 1 0 0,1 0 0 0 0,0 0 0 0 0,0 0 0 0 0,-1 0 0 0 0,1 0-1 0 0,0 0 1 0 0,-1 0 0 0 0,1 1 0 0 0,-1-1 0 0 0,0 0 0 0 0,1 0-1 0 0,-1 0 1 0 0,0 1 0 0 0,0-1 0 0 0,1 0 0 0 0,-1 1 0 0 0,0-1 0 0 0,0 0-1 0 0,-1 0 1 0 0,1 3 0 0 0,-1 5 19 0 0,0-1 0 0 0,-1 0 0 0 0,-3 11 0 0 0,5-18-13 0 0,-7 20 63 0 0,3-11-38 0 0,1 0 1 0 0,0 1-1 0 0,0 0 1 0 0,-1 17-1 0 0,4-26-33 0 0,0 0 0 0 0,0 1 0 0 0,0-1-1 0 0,0 0 1 0 0,1 1 0 0 0,-1-1 0 0 0,1 0 0 0 0,-1 0-1 0 0,1 1 1 0 0,0-1 0 0 0,0 0 0 0 0,0 0 0 0 0,0 0-1 0 0,0 0 1 0 0,0 0 0 0 0,1 0 0 0 0,-1 0-1 0 0,0 0 1 0 0,1-1 0 0 0,0 1 0 0 0,-1 0 0 0 0,1-1-1 0 0,0 0 1 0 0,0 1 0 0 0,0-1 0 0 0,0 0 0 0 0,2 1-1 0 0,1 1-206 0 0,1-1-1 0 0,-1-1 1 0 0,0 1-1 0 0,1-1 0 0 0,6 1 1 0 0,15 0-4155 0 0,-13-2-4176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17 20127 0 0,'1'-14'926'0'0,"0"11"1069"0"0,-2 5-1604 0 0,-4 24-31 0 0,-2 0-1 0 0,-1 0 1 0 0,-1-1-1 0 0,-17 34 1 0 0,14-33-166 0 0,-33 75 89 0 0,-47 112-59 0 0,74-165-167 0 0,3 2 0 0 0,-15 76-1 0 0,12 55 141 0 0,17-103-5424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 11719 0 0,'1'-1'532'0'0,"19"-19"416"0"0,-20 19-769 0 0,0 0-1 0 0,1 1 0 0 0,-1-1 0 0 0,0 1 1 0 0,1-1-1 0 0,-1 1 0 0 0,1 0 0 0 0,-1-1 0 0 0,1 1 1 0 0,0-1-1 0 0,-1 1 0 0 0,1 0 0 0 0,-1-1 1 0 0,1 1-1 0 0,0 0 0 0 0,-1 0 0 0 0,1-1 1 0 0,0 1-1 0 0,-1 0 0 0 0,1 0 0 0 0,0 0 1 0 0,-1 0-1 0 0,1 0 0 0 0,0 0 0 0 0,-1 0 1 0 0,1 0-1 0 0,0 0 0 0 0,-1 0 0 0 0,1 0 1 0 0,0 1-1 0 0,-1-1 0 0 0,1 0 0 0 0,-1 0 0 0 0,1 1 1 0 0,0-1-1 0 0,-1 0 0 0 0,1 1 0 0 0,0 0 1 0 0,0 0-102 0 0,1 1 1 0 0,-1 0-1 0 0,0-1 1 0 0,0 1 0 0 0,-1 0-1 0 0,1 0 1 0 0,0 0-1 0 0,-1-1 1 0 0,1 1-1 0 0,-1 0 1 0 0,1 0 0 0 0,-1 4-1 0 0,1 4 115 0 0,-1 0 0 0 0,-1 1 0 0 0,0-1 0 0 0,0 0 0 0 0,-1 0-1 0 0,0 0 1 0 0,-1 0 0 0 0,-4 11 0 0 0,-6 10 350 0 0,-20 33 0 0 0,16-31-341 0 0,-10 17-169 0 0,-59 83 0 0 0,83-128-536 0 0,13-10-4836 0 0,-8 3 5344 0 0,14-10-6832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12439 0 0,'0'0'1126'0'0,"2"1"-929"0"0,1 2 201 0 0,1 0-1 0 0,-1-1 1 0 0,1 1 0 0 0,0-1-1 0 0,0 0 1 0 0,0 0 0 0 0,0 0-1 0 0,0-1 1 0 0,1 1 0 0 0,-1-1-1 0 0,0 0 1 0 0,1 0 0 0 0,5 0-1 0 0,10 0 3229 0 0,35-2-1 0 0,-37 0-3295 0 0,273-33 3192 0 0,-95 8-3011 0 0,-186 25-541 0 0,85-9-1301 0 0,127 3 0 0 0,-193 8 327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42 1375 0 0,'0'0'2967'0'0,"-8"-13"1364"0"0,6 9-3200 0 0,-1 0 0 0 0,0 0-1 0 0,0 0 1 0 0,-5-5 3062 0 0,-7 6-2575 0 0,12 3-1504 0 0,-1 1 1 0 0,1-1-1 0 0,0 1 0 0 0,-1 0 0 0 0,1 0 1 0 0,0 0-1 0 0,0 0 0 0 0,0 0 1 0 0,-4 3-1 0 0,-27 19 157 0 0,23-15-237 0 0,-121 97 26 0 0,-8 6-298 0 0,114-98 178 0 0,-1 1 26 0 0,38-22 34 0 0,16-12 0 0 0,-20 17-7 0 0,-1 0 0 0 0,1 1 0 0 0,0-1 0 0 0,0 1 1 0 0,0 1-1 0 0,0-1 0 0 0,0 1 0 0 0,0 0 0 0 0,0 1 0 0 0,0 0 0 0 0,0 0 0 0 0,0 0 0 0 0,1 1 0 0 0,6 2 0 0 0,-4-1-3 0 0,-1 1-1 0 0,0 0 1 0 0,0 0 0 0 0,-1 1-1 0 0,1 0 1 0 0,-1 1-1 0 0,0 0 1 0 0,0 0 0 0 0,14 13-1 0 0,-7-4-10 0 0,-2 1 0 0 0,17 23 0 0 0,-15-18 12 0 0,-14-20 11 0 0,-1 0-1 0 0,1 1 1 0 0,-1-1-1 0 0,0 0 1 0 0,1 1-1 0 0,-1-1 1 0 0,0 0-1 0 0,0 1 1 0 0,1-1-1 0 0,-1 0 1 0 0,0 1 0 0 0,0-1-1 0 0,1 1 1 0 0,-1-1-1 0 0,0 1 1 0 0,0-1-1 0 0,0 0 1 0 0,0 1-1 0 0,0-1 1 0 0,0 1-1 0 0,1-1 1 0 0,-1 1-1 0 0,0-1 1 0 0,0 1-1 0 0,0-1 1 0 0,-1 1-1 0 0,1-1 1 0 0,0 1-1 0 0,-1 1 9 0 0,1-1-7 0 0,0 0 1 0 0,0 0 0 0 0,0-1 0 0 0,0 1 0 0 0,0 0 0 0 0,-1 0 0 0 0,1 0 0 0 0,0 0-1 0 0,-1-1 1 0 0,1 1 0 0 0,0 0 0 0 0,-1 0 0 0 0,1-1 0 0 0,-1 1 0 0 0,1 0 0 0 0,-1 0-1 0 0,0-1 1 0 0,1 1 0 0 0,-1-1 0 0 0,0 1 0 0 0,1-1 0 0 0,-1 1 0 0 0,0-1 0 0 0,0 1-1 0 0,0-1 1 0 0,1 0 0 0 0,-1 1 0 0 0,0-1 0 0 0,0 0 0 0 0,0 1 0 0 0,0-1 0 0 0,0 0-1 0 0,-1 0 1 0 0,-1 0 22 0 0,-139 49 268 0 0,103-33-300 0 0,0-2 0 0 0,-1-2-1 0 0,-57 10 1 0 0,63-21 17 0 0,50-13 45 0 0,30-7-2286 0 0,-30 13-1328 0 0,9-3-2745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1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79 5063 0 0,'3'-3'89'0'0,"0"-1"-1"0"0,-1 1 0 0 0,1-1 0 0 0,-1 1 0 0 0,0-1 0 0 0,2-5 0 0 0,2-10 14159 0 0,-6 19-14049 0 0,-11 3 1603 0 0,-10 7-2872 0 0,0 6 1071 0 0,-36 32 0 0 0,21-16 0 0 0,36-31 0 0 0,-26 20 166 0 0,2 1 0 0 0,-35 40 0 0 0,57-60-126 0 0,0 0 0 0 0,1 1 0 0 0,-1-1 0 0 0,1 1 1 0 0,-1 0-1 0 0,1 0 0 0 0,0-1 0 0 0,0 1 0 0 0,0 0 1 0 0,0 0-1 0 0,0 0 0 0 0,1 0 0 0 0,0 0 1 0 0,-1 0-1 0 0,1 0 0 0 0,0 4 0 0 0,1-5-22 0 0,-1 0-1 0 0,1-1 1 0 0,0 1-1 0 0,-1 0 1 0 0,1 0-1 0 0,0-1 1 0 0,0 1 0 0 0,0 0-1 0 0,0-1 1 0 0,0 1-1 0 0,1-1 1 0 0,-1 1-1 0 0,0-1 1 0 0,1 0-1 0 0,-1 1 1 0 0,1-1-1 0 0,-1 0 1 0 0,1 0-1 0 0,0 0 1 0 0,-1 0 0 0 0,1-1-1 0 0,0 1 1 0 0,0 0-1 0 0,-1-1 1 0 0,1 1-1 0 0,3 0 1 0 0,4 0 15 0 0,0 1 0 0 0,0-1 1 0 0,0-1-1 0 0,1 0 0 0 0,-1 0 0 0 0,0-1 0 0 0,0 0 1 0 0,16-4-1 0 0,3-2 43 0 0,39-17 1 0 0,-45 15-50 0 0,0-1 0 0 0,-1 0 0 0 0,0-2 0 0 0,-1 0 0 0 0,0-2 0 0 0,30-26 0 0 0,-47 37-38 0 0,0 0-1 0 0,0 0 1 0 0,-1 0-1 0 0,1 0 1 0 0,-1-1-1 0 0,0 1 1 0 0,0-1 0 0 0,0 1-1 0 0,0-1 1 0 0,1-4-1 0 0,-2 7 6 0 0,-1-1 0 0 0,0 0 1 0 0,0 1-1 0 0,0-1 0 0 0,0 1 0 0 0,0-1 0 0 0,0 1 0 0 0,0-1 0 0 0,0 1 1 0 0,0-1-1 0 0,-1 0 0 0 0,1 1 0 0 0,-1-1 0 0 0,1 1 0 0 0,-1-1 0 0 0,1 1 1 0 0,-1 0-1 0 0,0-1 0 0 0,0 1 0 0 0,0 0 0 0 0,0 0 0 0 0,0-1 0 0 0,0 1 0 0 0,0 0 1 0 0,0 0-1 0 0,0 0 0 0 0,-1 0 0 0 0,-1-1 0 0 0,-2-2-57 0 0,-1 1 1 0 0,1 0-1 0 0,-1 1 1 0 0,0-1-1 0 0,0 1 0 0 0,0 0 1 0 0,-8-1-1 0 0,-4 0-100 0 0,-22 0 1 0 0,29 2 97 0 0,0 1 0 0 0,-1-2 0 0 0,1 0 1 0 0,0 0-1 0 0,0-1 0 0 0,-11-4 0 0 0,20 7 26 0 0,1-1-1 0 0,-1 0 1 0 0,1 1 0 0 0,-1-1-1 0 0,1 0 1 0 0,-1 0 0 0 0,1 0-1 0 0,-1-1 1 0 0,1 1 0 0 0,0 0-1 0 0,0 0 1 0 0,-1-1 0 0 0,1 1-1 0 0,0-1 1 0 0,-1-1 0 0 0,2 1-79 0 0,-1 1 0 0 0,1-1-1 0 0,0 1 1 0 0,-1-1 0 0 0,1 1 0 0 0,0-1 0 0 0,0 1 0 0 0,0-1 0 0 0,1 1 0 0 0,-1-1 0 0 0,0 1 0 0 0,0-1-1 0 0,1 1 1 0 0,-1 0 0 0 0,1-1 0 0 0,-1 1 0 0 0,1-1 0 0 0,1-1 0 0 0,6-10-1641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2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13 919 0 0,'-14'-3'80'0'0,"-5"-4"7289"0"0,17 6-7204 0 0,-1 1 0 0 0,1-1 0 0 0,0 1-1 0 0,-1 0 1 0 0,1 0 0 0 0,-1 0 0 0 0,1 0 0 0 0,-1 0 0 0 0,1 0 0 0 0,0 1 0 0 0,-1-1 0 0 0,1 1 0 0 0,-1 0 0 0 0,1-1 0 0 0,-11 9 8509 0 0,27-7-8249 0 0,5 0 113 0 0,-9 2-470 0 0,0 1 0 0 0,0 0 0 0 0,0 1 0 0 0,0 0 0 0 0,-1 0-1 0 0,0 1 1 0 0,0 0 0 0 0,-1 1 0 0 0,0 0 0 0 0,0 0 0 0 0,-1 1 0 0 0,0-1 0 0 0,0 2 0 0 0,-1-1-1 0 0,-1 1 1 0 0,7 12 0 0 0,-9-14 1 0 0,0 0-1 0 0,0 0 1 0 0,-1 0-1 0 0,0 0 1 0 0,0 1 0 0 0,-1-1-1 0 0,0 0 1 0 0,-1 1-1 0 0,0 16 1 0 0,-1-19-47 0 0,0 0-1 0 0,-1 1 1 0 0,1-1 0 0 0,-1 0 0 0 0,-1 1-1 0 0,1-1 1 0 0,-1 0 0 0 0,0-1 0 0 0,0 1-1 0 0,-1 0 1 0 0,1-1 0 0 0,-1 0-1 0 0,-9 9 1 0 0,5-7-145 0 0,0-1 0 0 0,0 1 0 0 0,-1-1 0 0 0,0-1 0 0 0,0 0 0 0 0,0 0 0 0 0,0-1 0 0 0,-1 0 0 0 0,0 0 0 0 0,-12 2 0 0 0,21-6-132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2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 11231 0 0,'0'0'514'0'0,"2"-1"-12"0"0,0 0-164 0 0,2-1-469 0 0,7 2 7611 0 0,-20 22-6880 0 0,-197 462 1025 0 0,166-409-1625 0 0,24-48 0 0 0,1 1 0 0 0,2 0 0 0 0,1 1 0 0 0,-14 50 0 0 0,24-66-198 0 0,0 0 0 0 0,1 25-1 0 0,1-31-22 0 0,0-5-8 0 0,-4-11-4954 0 0,0 0 3979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2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18887 0 0,'0'0'1712'0'0,"9"1"-1376"0"0,3 0-107 0 0,0 0 0 0 0,0-1 0 0 0,0-1 0 0 0,-1 0 0 0 0,1 0 0 0 0,15-4 0 0 0,69-24 1149 0 0,-78 23-1135 0 0,432-125 1768 0 0,-402 121-2557 0 0,-18 8-4140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5527 0 0,'-1'1'5454'0'0,"-31"74"-2156"0"0,-40 130 0 0 0,-19 50 1132 0 0,0-84-4506 0 0,71-140 57 0 0,-1-1 0 0 0,-2 0 0 0 0,-32 30 0 0 0,28-32 127 0 0,7-7 120 0 0,-22 19-1 0 0,40-40 26 0 0,2-1-230 0 0,0 0 0 0 0,-1-1 0 0 0,1 1 0 0 0,0-1 0 0 0,0 1-1 0 0,0 0 1 0 0,0-1 0 0 0,0 1 0 0 0,0-1 0 0 0,1 1 0 0 0,-1-1 0 0 0,0 1 0 0 0,1 0 0 0 0,-1-1-1 0 0,1 1 1 0 0,-1 0 0 0 0,1-1 0 0 0,0 1 0 0 0,0-1 0 0 0,17-24 104 0 0,-8 15-90 0 0,50-55 89 0 0,-51 58-124 0 0,0 0 0 0 0,0 0 0 0 0,0 1 0 0 0,1 0 0 0 0,15-7 0 0 0,-24 14-2 0 0,0-1 1 0 0,1 0-1 0 0,-1 1 0 0 0,1-1 0 0 0,-1 1 0 0 0,1-1 0 0 0,-1 1 1 0 0,1 0-1 0 0,-1 0 0 0 0,1-1 0 0 0,-1 1 0 0 0,1 0 1 0 0,-1 1-1 0 0,1-1 0 0 0,-1 0 0 0 0,1 0 0 0 0,0 1 0 0 0,-1-1 1 0 0,0 0-1 0 0,4 2 0 0 0,-3 0-1 0 0,0-1 1 0 0,0 1-1 0 0,-1-1 0 0 0,1 1 1 0 0,0 0-1 0 0,-1 0 1 0 0,1 0-1 0 0,-1-1 0 0 0,0 2 1 0 0,1-1-1 0 0,-1 0 0 0 0,1 3 1 0 0,2 7 9 0 0,0 0 1 0 0,-1 0 0 0 0,0 0 0 0 0,1 15 0 0 0,-3-20 9 0 0,0 10-24 0 0,-1-13-4 0 0,0-1 0 0 0,1 1-1 0 0,-1 0 1 0 0,1-1 0 0 0,-1 1 0 0 0,1-1 0 0 0,0 1 0 0 0,1-1 0 0 0,-1 1 0 0 0,4 5 0 0 0,-4-8-185 0 0,5-1-849 0 0,7 0-1423 0 0,-4-4-2299 0 0,1-3-1678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9671 0 0,'0'0'748'0'0,"6"5"1274"0"0,-2-2-1202 0 0,0 0 0 0 0,0 0 1 0 0,0 0-1 0 0,0-1 0 0 0,0 0 0 0 0,0 0 1 0 0,1 0-1 0 0,-1 0 0 0 0,9 1 1 0 0,-5-2-230 0 0,0 1 0 0 0,1-2 0 0 0,-1 1 1 0 0,17-2-1 0 0,0-2-233 0 0,1-2 0 0 0,37-12 0 0 0,-59 16-209 0 0,12-4-76 0 0,0-1 1 0 0,23-11-1 0 0,-31 13-56 0 0,0 0-1 0 0,-1-1 1 0 0,1 0-1 0 0,-1-1 1 0 0,0 0 0 0 0,9-9-1 0 0,-15 14-18 0 0,0 0 1 0 0,0 0-1 0 0,-1-1 0 0 0,1 1 1 0 0,0 0-1 0 0,0 0 0 0 0,0-1 0 0 0,-1 1 1 0 0,1 0-1 0 0,-1-1 0 0 0,1 1 1 0 0,-1 0-1 0 0,0-1 0 0 0,1 1 0 0 0,-1-1 1 0 0,0 1-1 0 0,0-1 0 0 0,0 1 1 0 0,0-1-1 0 0,0 1 0 0 0,-1-3 0 0 0,1 2-3 0 0,-1 0-1 0 0,0 1 0 0 0,0-1 0 0 0,0 0 1 0 0,0 0-1 0 0,0 1 0 0 0,-1-1 0 0 0,1 1 1 0 0,0-1-1 0 0,-1 1 0 0 0,1 0 0 0 0,-1 0 1 0 0,1-1-1 0 0,-3 0 0 0 0,-1-1-8 0 0,0 0 0 0 0,0 1 0 0 0,-1 0-1 0 0,1 0 1 0 0,-1 0 0 0 0,1 1 0 0 0,-1-1 0 0 0,0 1-1 0 0,1 0 1 0 0,-8 1 0 0 0,2 1 0 0 0,0 0 0 0 0,0 2 1 0 0,1-1-1 0 0,0 1 0 0 0,-1 1 0 0 0,1 0 0 0 0,0 0 0 0 0,1 1 0 0 0,-1 0 0 0 0,1 1 1 0 0,0 0-1 0 0,0 0 0 0 0,1 1 0 0 0,-15 15 0 0 0,8-7-11 0 0,2 1 0 0 0,0 0 0 0 0,1 1 0 0 0,0 0-1 0 0,1 1 1 0 0,-15 36 0 0 0,23-47 44 0 0,0 0 0 0 0,1 0 0 0 0,0 0 0 0 0,0 0 0 0 0,1 1 0 0 0,0-1-1 0 0,0 0 1 0 0,1 1 0 0 0,0 8 0 0 0,0-13-11 0 0,1 0 1 0 0,-1 0-1 0 0,1 0 0 0 0,0 0 1 0 0,0 0-1 0 0,0 0 0 0 0,0 0 0 0 0,1-1 1 0 0,-1 1-1 0 0,1 0 0 0 0,-1-1 0 0 0,1 1 1 0 0,0-1-1 0 0,0 0 0 0 0,0 0 1 0 0,0 1-1 0 0,1-1 0 0 0,-1-1 0 0 0,0 1 1 0 0,1 0-1 0 0,0 0 0 0 0,-1-1 1 0 0,1 0-1 0 0,5 2 0 0 0,4 2 17 0 0,0-2 0 0 0,1 0 0 0 0,0 0-1 0 0,-1-1 1 0 0,1-1 0 0 0,20 0 0 0 0,77-10 53 0 0,-34 1-129 0 0,-42 8-676 0 0,-12 2-2668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3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69 368 6447 0 0,'-1'-6'13823'0'0,"1"23"-13408"0"0,-1 0-1 0 0,0-1 1 0 0,-1 1-1 0 0,-7 26 1 0 0,5-27-346 0 0,0 0 0 0 0,-1-1 0 0 0,-1 0-1 0 0,-11 20 1 0 0,9-22-37 0 0,-1-3 11 0 0,8-24 10 0 0,1 4-53 0 0,1 0 0 0 0,0 0 0 0 0,1 0 0 0 0,0 0 0 0 0,5-13 0 0 0,21-46 0 0 0,-24 61 0 0 0,8-17 21 0 0,1 0 0 0 0,1 0 0 0 0,1 2 0 0 0,2 0 0 0 0,0 1 0 0 0,1 0 0 0 0,39-34 0 0 0,80-55 714 0 0,-63 53-486 0 0,-68 53-234 0 0,1-1-1 0 0,1 1 0 0 0,-1 1 1 0 0,16-8-1 0 0,-8 7-15 0 0,-11 5-3 0 0,-2 1-6 0 0,-1-1 0 0 0,-1 0 0 0 0,1 0-1 0 0,0 0 1 0 0,0 1-1 0 0,-1-1 1 0 0,1 0 0 0 0,0 1-1 0 0,-1-1 1 0 0,1 1-1 0 0,0-1 1 0 0,-1 1-1 0 0,1-1 1 0 0,-1 1 0 0 0,1-1-1 0 0,-1 1 1 0 0,1-1-1 0 0,-1 1 1 0 0,1 0-1 0 0,-1-1 1 0 0,0 1 0 0 0,1 0-1 0 0,-1 0 1 0 0,7 16-907 0 0,-3 12-2421 0 0,-4-14-3857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3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84 106 9215 0 0,'1'2'4138'0'0,"1"-1"-3834"0"0,-1 0 1 0 0,1 0-1 0 0,-1 0 1 0 0,1 0-1 0 0,0 0 1 0 0,0 0-1 0 0,-1 0 1 0 0,1 0-1 0 0,0-1 1 0 0,0 1-1 0 0,0-1 1 0 0,0 1-1 0 0,0-1 1 0 0,0 0-1 0 0,0 0 1 0 0,0 0-1 0 0,0 0 1 0 0,0 0-1 0 0,0 0 1 0 0,-1 0-1 0 0,4-1 1 0 0,9-2 95 0 0,25-7 1 0 0,-29 7 119 0 0,132-31 882 0 0,-94 24-1346 0 0,-42 9-147 0 0,15-2-954 0 0,-29-8 805 0 0,5 7 220 0 0,-1 0 0 0 0,1 1 0 0 0,-1-1 0 0 0,0 1 0 0 0,0 0 0 0 0,0 0 0 0 0,-1 1 0 0 0,1-1 0 0 0,-1 1 0 0 0,1 0 0 0 0,-1 0 0 0 0,0 0 0 0 0,0 1 0 0 0,0-1 0 0 0,0 1 0 0 0,0 1 0 0 0,0-1 0 0 0,0 1 0 0 0,0-1 0 0 0,0 1 0 0 0,0 1 0 0 0,0-1 0 0 0,0 1 0 0 0,0 0 0 0 0,0 0 0 0 0,0 0 0 0 0,-9 5 0 0 0,-7 6-37 0 0,0 1-1 0 0,0 1 1 0 0,1 1-1 0 0,1 1 1 0 0,1 1-1 0 0,-20 23 1 0 0,24-24 71 0 0,1 1-1 0 0,1 0 1 0 0,1 0 0 0 0,1 1 0 0 0,0 1 0 0 0,1 0-1 0 0,-11 36 1 0 0,19-51 42 0 0,-1 1 0 0 0,2 1 0 0 0,-1-1 0 0 0,0 0 0 0 0,1 0 0 0 0,0 0 0 0 0,0 0 0 0 0,1 0 0 0 0,-1 0 0 0 0,1 0 0 0 0,0 0 0 0 0,0 0 0 0 0,4 8 1 0 0,-4-11-26 0 0,0 1 1 0 0,0-1-1 0 0,1 1 1 0 0,-1-1-1 0 0,1 0 1 0 0,0 1-1 0 0,0-1 1 0 0,0 0-1 0 0,0 0 1 0 0,0 0-1 0 0,0-1 1 0 0,0 1-1 0 0,1 0 1 0 0,-1-1-1 0 0,0 0 1 0 0,1 1-1 0 0,-1-1 1 0 0,1 0-1 0 0,0 0 1 0 0,-1 0 0 0 0,1-1-1 0 0,0 1 1 0 0,0-1-1 0 0,-1 1 1 0 0,7-1-1 0 0,64-3 647 0 0,41 2-207 0 0,-96 3-504 0 0,35 9-1 0 0,-11-1-1788 0 0,-27-9-383 0 0,0-2-4874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9671 0 0,'0'0'748'0'0,"-1"1"-492"0"0,-16 8 2766 0 0,8-2 1018 0 0,1 2-63 0 0,8-9-3919 0 0,15-12 1401 0 0,1 0-1456 0 0,13-8 28 0 0,1 2 0 0 0,0 2 0 0 0,2 0 0 0 0,0 2 1 0 0,0 2-1 0 0,1 1 0 0 0,1 1 0 0 0,0 2 0 0 0,0 1 0 0 0,42-2 0 0 0,-63 8 79 0 0,1 1-1 0 0,-1 0 0 0 0,0 1 1 0 0,17 4-1 0 0,-26-4-67 0 0,0-1-1 0 0,0 2 1 0 0,1-1 0 0 0,-1 0-1 0 0,0 1 1 0 0,0 0 0 0 0,0 0-1 0 0,-1 0 1 0 0,1 0 0 0 0,0 0-1 0 0,-1 1 1 0 0,1 0-1 0 0,-1 0 1 0 0,0 0 0 0 0,0 0-1 0 0,5 6 1 0 0,-7-6-30 0 0,0 0 0 0 0,0 0 0 0 0,0 0-1 0 0,-1 0 1 0 0,1 0 0 0 0,0 0 0 0 0,-1 0 0 0 0,0 0 0 0 0,0 0-1 0 0,0 0 1 0 0,0 0 0 0 0,0 0 0 0 0,-1 0 0 0 0,1 0 0 0 0,-1 0-1 0 0,0 0 1 0 0,0 0 0 0 0,0-1 0 0 0,0 1 0 0 0,-1 0 0 0 0,1 0 0 0 0,-4 4-1 0 0,-2 4-2 0 0,-1-1 0 0 0,0 0-1 0 0,-19 19 1 0 0,13-17 5 0 0,-1 0 1 0 0,-1 0 0 0 0,0-2-1 0 0,0 0 1 0 0,-1 0-1 0 0,-24 9 1 0 0,-4-2-245 0 0,-62 15-1 0 0,11-12-632 0 0,81-19 682 0 0,1 1-1 0 0,-1-2 0 0 0,1 0 0 0 0,-25-3 0 0 0,38 2 90 0 0,2 0-874 0 0,-1 0 949 0 0,1 1 1 0 0,-1-1-1 0 0,0 0 0 0 0,1 1 0 0 0,-1-1 0 0 0,1 1 0 0 0,0-1 0 0 0,-1 1 0 0 0,1-1 0 0 0,-1 1 0 0 0,1-1 0 0 0,0 1 0 0 0,-1-1 1 0 0,1 1-1 0 0,1-1 0 0 0,13-5-33 0 0,-5 4 39 0 0,0 0 0 0 0,-1 1 0 0 0,1 0 1 0 0,0 1-1 0 0,0-1 0 0 0,0 2 1 0 0,13 2-1 0 0,69 16 31 0 0,-84-17-21 0 0,31 7 40 0 0,-1 2 0 0 0,48 21 0 0 0,-67-21 119 0 0,-15-4 34 0 0,-3-4-158 0 0,0-3 11 0 0,-1 2 0 0 0,1-1 0 0 0,0 0 0 0 0,-1 0 0 0 0,1 0 0 0 0,-1 0 0 0 0,0 0 0 0 0,1 0 0 0 0,-1 0 1 0 0,0 1-1 0 0,0-1 0 0 0,1 0 0 0 0,-1 0 0 0 0,0 0 0 0 0,0 1 0 0 0,0-1 0 0 0,-1 0 0 0 0,1 0 0 0 0,0 0 0 0 0,0 0 0 0 0,-1 1 0 0 0,0 0 0 0 0,-11 22 377 0 0,11-23-408 0 0,-3 4 59 0 0,0-1 1 0 0,-1 1-1 0 0,0 0 0 0 0,0-1 1 0 0,0 0-1 0 0,0-1 0 0 0,-1 1 1 0 0,-8 4-1 0 0,-7 4-30 0 0,-17 10-10 0 0,-64 28 1 0 0,75-38-28 0 0,11-4-10 0 0,11-4-33 0 0,-1-2-1 0 0,0 1 1 0 0,1-1 0 0 0,-1 1-1 0 0,-10 1 1 0 0,14-4-86 0 0,2 0-10 0 0,0 0 112 0 0,-1 0 0 0 0,1 0 1 0 0,0 1-1 0 0,0-1 1 0 0,0 0-1 0 0,-1 0 0 0 0,1 0 1 0 0,0 0-1 0 0,0-1 1 0 0,-1 1-1 0 0,1 0 0 0 0,0 0 1 0 0,0 0-1 0 0,0 0 0 0 0,-1 0 1 0 0,1 0-1 0 0,0 0 1 0 0,0 0-1 0 0,0 0 0 0 0,0 0 1 0 0,-1-1-1 0 0,1 1 1 0 0,0 0-1 0 0,0 0 0 0 0,0 0 1 0 0,0 0-1 0 0,0 0 1 0 0,-1-1-1 0 0,1 1 0 0 0,0 0 1 0 0,0 0-1 0 0,0 0 1 0 0,0-1-1 0 0,0 1 0 0 0,0 0 1 0 0,0 0-1 0 0,0 0 1 0 0,0-1-1 0 0,0 1 0 0 0,0 0 1 0 0,0 0-1 0 0,0 0 1 0 0,0-1-1 0 0,0 1 0 0 0,0 0 1 0 0,0 0-1 0 0,0 0 1 0 0,0-1-1 0 0,0 1 0 0 0,9-15-345 0 0,19-14-2188 0 0,-27 29 2269 0 0,11-11-6835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 6447 0 0,'-1'-1'9313'0'0,"-5"1"-6508"0"0,-12 0-1264 0 0,15-1-1434 0 0,0 1 1 0 0,-1 0-1 0 0,1 0 0 0 0,0 1 1 0 0,-6 0-1 0 0,-15 5-15 0 0,5-1-213 0 0,-27 10-1 0 0,15-1-137 0 0,1 1 0 0 0,1 2 1 0 0,1 0-1 0 0,0 2 0 0 0,1 1 0 0 0,-47 47 0 0 0,72-65 334 0 0,1-1 0 0 0,-1 1 0 0 0,1-1 0 0 0,0 1 0 0 0,-1 0 0 0 0,1 0 0 0 0,0-1 0 0 0,0 1 0 0 0,0 0 0 0 0,0 0 0 0 0,1 0 0 0 0,-1 0 0 0 0,0 0 0 0 0,0 4 0 0 0,1-5-34 0 0,0 0-1 0 0,1 0 0 0 0,-1 0 0 0 0,0 0 0 0 0,1 0 0 0 0,-1 0 0 0 0,1 0 0 0 0,-1 0 1 0 0,1 0-1 0 0,-1 0 0 0 0,1 0 0 0 0,-1 0 0 0 0,1 0 0 0 0,0-1 0 0 0,0 1 0 0 0,-1 0 1 0 0,1-1-1 0 0,0 1 0 0 0,0 0 0 0 0,0-1 0 0 0,0 1 0 0 0,0-1 0 0 0,0 1 1 0 0,0-1-1 0 0,0 0 0 0 0,0 1 0 0 0,0-1 0 0 0,0 0 0 0 0,0 0 0 0 0,0 0 0 0 0,2 0 1 0 0,5 2 67 0 0,-1-2 0 0 0,1 1 1 0 0,0-1-1 0 0,0-1 0 0 0,0 0 1 0 0,0 0-1 0 0,0 0 1 0 0,10-4-1 0 0,62-23 451 0 0,-68 23-471 0 0,44-17-515 0 0,82-47-1 0 0,-137 68 134 0 0,-18 15-697 0 0,-7 7 968 0 0,1 1 0 0 0,1 1 0 0 0,1 1 0 0 0,1 1 0 0 0,1 0 0 0 0,1 2 0 0 0,-19 37 0 0 0,-8 30 23 0 0,-42 130 0 0 0,75-186 105 0 0,-9 53-1 0 0,19-75 14 0 0,0 0-1 0 0,1-1 1 0 0,0 1-1 0 0,1 0 1 0 0,1 0 0 0 0,4 21-1 0 0,-4-34-64 0 0,-1 0 0 0 0,1 0 1 0 0,0 0-1 0 0,0 0 0 0 0,0 0 0 0 0,0 0 0 0 0,0-1 0 0 0,1 1 1 0 0,0-1-1 0 0,-1 1 0 0 0,1-1 0 0 0,0 1 0 0 0,0-1 0 0 0,0 0 0 0 0,0 0 1 0 0,0 0-1 0 0,1 0 0 0 0,3 3 0 0 0,-3-4 13 0 0,0 0 0 0 0,0 0 1 0 0,0 0-1 0 0,0 0 0 0 0,0-1 0 0 0,1 1 0 0 0,-1-1 1 0 0,0 0-1 0 0,0 0 0 0 0,0 0 0 0 0,0 0 0 0 0,1-1 1 0 0,-1 1-1 0 0,0-1 0 0 0,0 0 0 0 0,0 0 0 0 0,5-1 0 0 0,9-6 156 0 0,1 0-1 0 0,-1-1 0 0 0,26-18 0 0 0,44-40-131 0 0,-7-6-1983 0 0,-56 49 810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57 4607 0 0,'1'-9'170'0'0,"1"0"0"0"0,-1 0-1 0 0,1 1 1 0 0,5-13 7739 0 0,-2 20-3561 0 0,-5 1-4298 0 0,1 0 0 0 0,-1 0 1 0 0,0 0-1 0 0,0 0 0 0 0,1 0 0 0 0,-1 0 1 0 0,0 0-1 0 0,1 0 0 0 0,-1 0 1 0 0,0 0-1 0 0,1 0 0 0 0,-1 0 1 0 0,0 0-1 0 0,0 1 0 0 0,1-1 0 0 0,-1 0 1 0 0,0 0-1 0 0,0 0 0 0 0,1 0 1 0 0,-1 0-1 0 0,0 1 0 0 0,0-1 0 0 0,1 0 1 0 0,-1 0-1 0 0,0 0 0 0 0,0 1 1 0 0,0-1-1 0 0,1 0 0 0 0,-1 0 1 0 0,0 1-1 0 0,2 1 33 0 0,-1 0 0 0 0,1 0-1 0 0,-1 0 1 0 0,0 0 0 0 0,0 0 0 0 0,1 1 0 0 0,-1-1 0 0 0,-1 0 0 0 0,1 1 0 0 0,0-1-1 0 0,-1 1 1 0 0,1-1 0 0 0,-1 0 0 0 0,0 1 0 0 0,1 0 0 0 0,-1-1 0 0 0,-1 1-1 0 0,1-1 1 0 0,0 1 0 0 0,-1-1 0 0 0,0 5 0 0 0,-3 5 31 0 0,0 1 0 0 0,-1-2 0 0 0,-6 14 0 0 0,2-5 112 0 0,-8 16 102 0 0,-10 28 414 0 0,24-56-495 0 0,1 1-1 0 0,-1-1 1 0 0,2 1-1 0 0,-1 0 1 0 0,0 14-1 0 0,2-22-219 0 0,1 0-1 0 0,-1 0 1 0 0,0 0-1 0 0,0 0 1 0 0,1 1-1 0 0,-1-1 1 0 0,0 0-1 0 0,1 0 1 0 0,-1 0-1 0 0,1 0 1 0 0,-1-1-1 0 0,1 1 1 0 0,0 0-1 0 0,-1 0 1 0 0,1 0-1 0 0,0 0 1 0 0,0-1-1 0 0,0 1 1 0 0,0 0-1 0 0,-1-1 1 0 0,1 1-1 0 0,0 0 1 0 0,0-1-1 0 0,0 1 1 0 0,0-1-1 0 0,0 0 1 0 0,2 1-1 0 0,1 0 31 0 0,0 1 1 0 0,1-1-1 0 0,-1-1 0 0 0,9 2 0 0 0,-4-2-2 0 0,0-1-1 0 0,0 0 0 0 0,0 0 1 0 0,-1-1-1 0 0,1 0 0 0 0,0 0 1 0 0,-1-1-1 0 0,1 0 0 0 0,12-8 1 0 0,8-4-182 0 0,33-26 0 0 0,-53 35 41 0 0,63-51-1916 0 0,-7-8-3949 0 0,-52 51 4259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93 292 6911 0 0,'0'0'13174'0'0,"1"1"-12262"0"0,0 3-683 0 0,0-1 1 0 0,-1 1-1 0 0,1 0 1 0 0,-1-1-1 0 0,0 1 1 0 0,0-1-1 0 0,0 1 1 0 0,0 0-1 0 0,-1-1 1 0 0,1 1-1 0 0,-3 4 1 0 0,-14 43 614 0 0,12-40-745 0 0,-26 57 176 0 0,-3 9-388 0 0,28-56-213 0 0,6-20-573 0 0</inkml:trace>
  <inkml:trace contextRef="#ctx0" brushRef="#br0" timeOffset="1">310 31 10591 0 0,'3'-10'944'0'0,"-3"2"-752"0"0,0-4 8128 0 0,5 24-8320 0 0,2 3 0 0 0,3 2-5344 0 0,1 1-1080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10 378 4607 0 0,'-9'30'16986'0'0,"12"-41"-16276"0"0,13-40 1328 0 0,55-151 892 0 0,-65 190-2928 0 0,0 0 0 0 0,1 1 1 0 0,1 0-1 0 0,0 0 0 0 0,15-16 0 0 0,-18 21-113 0 0,1 0 0 0 0,0 1-1 0 0,0 0 1 0 0,1 1 0 0 0,-1-1 0 0 0,1 1-1 0 0,0 0 1 0 0,0 1 0 0 0,0-1 0 0 0,15-3-1 0 0,-8 5-352 0 0,0 0 0 0 0,0 2 0 0 0,0-1 0 0 0,21 4 0 0 0,18-2-1430 0 0,-1-3 187 0 0,-26 0 461 0 0,-1 1 0 0 0,34 3 0 0 0,-42 0-4684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230 108 12495 0 0,'0'0'1134'0'0,"-1"1"-937"0"0,-2 3 1151 0 0,3-3-864 0 0,-1 0-1 0 0,1 0 1 0 0,0 0 0 0 0,0 0 0 0 0,0 0-1 0 0,0-1 1 0 0,0 1 0 0 0,0 0-1 0 0,0 0 1 0 0,0 0 0 0 0,0 0 0 0 0,0 0-1 0 0,1 0 1 0 0,-1 1 0 0 0,7 1-320 0 0,0-1 1 0 0,0 0-1 0 0,0 0 0 0 0,0-1 1 0 0,0 0-1 0 0,0 0 1 0 0,0 0-1 0 0,0-1 1 0 0,1 0-1 0 0,-1-1 0 0 0,0 0 1 0 0,0 0-1 0 0,11-3 1 0 0,-4 1-125 0 0,0-2 0 0 0,-1 0 0 0 0,1 0 0 0 0,-1-1 0 0 0,24-15 0 0 0,-32 18-33 0 0,0-1 0 0 0,-1 1 0 0 0,0-1 0 0 0,1 0 0 0 0,-1 0 0 0 0,-1 0 0 0 0,5-6 0 0 0,-7 9-10 0 0,-1 0 0 0 0,1 0 1 0 0,-1 0-1 0 0,1 0 0 0 0,-1 0 1 0 0,1 0-1 0 0,-1 0 0 0 0,1-1 1 0 0,-1 1-1 0 0,0 0 1 0 0,0 0-1 0 0,1 0 0 0 0,-1-1 1 0 0,0 1-1 0 0,0 0 0 0 0,0 0 1 0 0,-1 0-1 0 0,1-1 0 0 0,0 1 1 0 0,0 0-1 0 0,-1 0 0 0 0,1 0 1 0 0,0 0-1 0 0,-1-1 0 0 0,1 1 1 0 0,-1 0-1 0 0,0 0 1 0 0,1 0-1 0 0,-1 0 0 0 0,0 0 1 0 0,0 0-1 0 0,1 0 0 0 0,-1 1 1 0 0,0-1-1 0 0,0 0 0 0 0,0 0 1 0 0,0 1-1 0 0,0-1 0 0 0,-2 0 1 0 0,0-1-65 0 0,-1 0 0 0 0,1 1 0 0 0,-1 0 0 0 0,1 0 0 0 0,-1 0 1 0 0,0 0-1 0 0,1 0 0 0 0,-1 1 0 0 0,0 0 0 0 0,0 0 0 0 0,1 0 0 0 0,-1 0 0 0 0,0 0 1 0 0,0 1-1 0 0,1 0 0 0 0,-8 2 0 0 0,-2 1-181 0 0,0 0 0 0 0,0 2 0 0 0,-16 8-1 0 0,-3 6 47 0 0,1 1 0 0 0,-32 29 0 0 0,33-26 175 0 0,-62 58 26 0 0,80-70 3 0 0,1 1 0 0 0,1 0 0 0 0,0 0 0 0 0,0 1 0 0 0,-9 19 0 0 0,17-29 18 0 0,1 0 1 0 0,-1 0-1 0 0,1 0 0 0 0,0 0 1 0 0,0 0-1 0 0,0 0 0 0 0,-1 7 1 0 0,2-9-11 0 0,0-1 0 0 0,0 0 1 0 0,1 1-1 0 0,-1-1 0 0 0,0 0 1 0 0,0 1-1 0 0,1-1 0 0 0,-1 0 1 0 0,1 1-1 0 0,-1-1 0 0 0,1 0 1 0 0,-1 0-1 0 0,1 0 0 0 0,0 1 1 0 0,-1-1-1 0 0,1 0 0 0 0,0 0 1 0 0,0 0-1 0 0,0 0 0 0 0,0-1 1 0 0,0 1-1 0 0,0 0 0 0 0,0 0 1 0 0,0 0-1 0 0,0-1 0 0 0,1 1 0 0 0,1 0 1 0 0,4 1 18 0 0,-1 0 0 0 0,1-1 0 0 0,-1 0 0 0 0,1 0-1 0 0,-1 0 1 0 0,1-1 0 0 0,0 0 0 0 0,-1 0 0 0 0,8-2 0 0 0,7-2 11 0 0,31-8 0 0 0,80-36-858 0 0,-46 11-2872 0 0,-75 32 2876 0 0,23-11-5784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144 217 5527 0 0,'-8'9'-500'0'0,"-31"28"3341"0"0,22-20 963 0 0,-2 0-1 0 0,0-2 0 0 0,-23 15 2547 0 0,44-37-5651 0 0,0 1-596 0 0,1 1-1 0 0,-1 0 1 0 0,1 1-1 0 0,1-1 1 0 0,-1 0 0 0 0,7-6-1 0 0,28-26-16 0 0,-20 20-174 0 0,96-79-1050 0 0,-63 55 336 0 0,-48 39 753 0 0,1-1 1 0 0,0 1-1 0 0,0 0 0 0 0,0 0 1 0 0,5-2-1 0 0,-6 3 33 0 0,-2 0 16 0 0,0 1 0 0 0,-1 0 0 0 0,1 0-1 0 0,0 0 1 0 0,0-1 0 0 0,0 1 0 0 0,0 0 0 0 0,0 0 0 0 0,0 0-1 0 0,-1 0 1 0 0,1 0 0 0 0,0 1 0 0 0,0-1 0 0 0,0 0 0 0 0,0 0-1 0 0,0 0 1 0 0,-1 1 0 0 0,1-1 0 0 0,0 1 0 0 0,0-1 0 0 0,0 0-1 0 0,-1 1 1 0 0,1-1 0 0 0,0 1 0 0 0,-1 0 0 0 0,1-1 0 0 0,0 1-1 0 0,-1 0 1 0 0,1-1 0 0 0,-1 1 0 0 0,1 0 0 0 0,-1-1 0 0 0,1 3-1 0 0,0-2 6 0 0,2 4 59 0 0,0 0-1 0 0,-1 0 1 0 0,0 0 0 0 0,0 1 0 0 0,-1-1-1 0 0,1 1 1 0 0,-1-1 0 0 0,0 1 0 0 0,-1-1 0 0 0,1 1-1 0 0,-1 8 1 0 0,0-5-9 0 0,1 1 0 0 0,0-1 0 0 0,2 9 0 0 0,-1-12 4 0 0,0-6-43 0 0,0-1 1 0 0,0 1 0 0 0,0-1-1 0 0,0 1 1 0 0,-1-1 0 0 0,1 0-1 0 0,0 1 1 0 0,0-1 0 0 0,1-2-1 0 0,10-6 36 0 0,0 0-1 0 0,0-1 0 0 0,-1-1 1 0 0,-1 0-1 0 0,1-1 0 0 0,-2 0 1 0 0,11-15-1 0 0,-12 14-147 0 0,1 0 0 0 0,0 1 0 0 0,2 0 0 0 0,-1 1 0 0 0,1 0 0 0 0,1 1 0 0 0,15-10 0 0 0,-24 18 75 0 0,1 0 1 0 0,0 0-1 0 0,0 0 0 0 0,0 1 0 0 0,0 0 0 0 0,0 0 1 0 0,1 0-1 0 0,-1 1 0 0 0,0-1 0 0 0,0 1 0 0 0,0 0 1 0 0,1 1-1 0 0,-1-1 0 0 0,6 3 0 0 0,3 0-27 0 0,0 1 0 0 0,-1 1 0 0 0,1 0 0 0 0,12 7 0 0 0,-24-10 76 0 0,1-1 0 0 0,-1 0 0 0 0,0 1-1 0 0,0 0 1 0 0,0-1 0 0 0,0 1 0 0 0,0 0-1 0 0,0 0 1 0 0,0 0 0 0 0,-1 0 0 0 0,1 1 0 0 0,-1-1-1 0 0,0 0 1 0 0,1 1 0 0 0,-1-1 0 0 0,0 1 0 0 0,0-1-1 0 0,0 1 1 0 0,-1-1 0 0 0,1 1 0 0 0,-1 0 0 0 0,1-1-1 0 0,-1 1 1 0 0,0 0 0 0 0,0-1 0 0 0,0 1 0 0 0,-1 4-1 0 0,-2 8 210 0 0,0-1-1 0 0,0 0 0 0 0,-2 0 0 0 0,-6 15 0 0 0,0 2-35 0 0,4-10-145 0 0,4-14-70 0 0,0 0-1 0 0,1 0 1 0 0,0 0-1 0 0,0 0 1 0 0,1 0 0 0 0,0 1-1 0 0,0-1 1 0 0,1 0-1 0 0,0 10 1 0 0,4-9-2923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27 141 10135 0 0,'0'0'1392'0'0,"9"1"5299"0"0,36-15-628 0 0,22-14-3722 0 0,54-42-791 0 0,-73 41-1482 0 0,-47 28-182 0 0,-3 2-525 0 0,-20 9 399 0 0,0 2 0 0 0,0 0 0 0 0,1 2 0 0 0,0 0 0 0 0,2 1 0 0 0,-1 1 0 0 0,-23 26 0 0 0,36-34 240 0 0,-12 11 11 0 0,1 0 0 0 0,1 1-1 0 0,1 1 1 0 0,-23 39-1 0 0,38-57-2 0 0,-1 0-1 0 0,1 0 0 0 0,0 1 1 0 0,-1-1-1 0 0,2 1 0 0 0,-1-1 1 0 0,0 1-1 0 0,1-1 1 0 0,-1 1-1 0 0,1-1 0 0 0,0 1 1 0 0,1 3-1 0 0,-1-5-11 0 0,0 0 1 0 0,1-1-1 0 0,-1 1 1 0 0,1-1-1 0 0,0 1 1 0 0,-1-1-1 0 0,1 1 1 0 0,0-1 0 0 0,0 1-1 0 0,0-1 1 0 0,0 1-1 0 0,0-1 1 0 0,0 0-1 0 0,0 0 1 0 0,1 0-1 0 0,-1 0 1 0 0,0 1-1 0 0,1-2 1 0 0,-1 1-1 0 0,1 0 1 0 0,-1 0-1 0 0,1 0 1 0 0,-1-1-1 0 0,1 1 1 0 0,-1-1-1 0 0,4 1 1 0 0,3 1-495 0 0,0-1 1 0 0,0-1 0 0 0,1 0-1 0 0,-1 0 1 0 0,0 0 0 0 0,0-1-1 0 0,0-1 1 0 0,1 1 0 0 0,9-4 0 0 0,2-1-1913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35 255 17647 0 0,'0'0'1603'0'0,"-8"4"-1286"0"0,-19 11 3346 0 0,39-19-2710 0 0,6-7-417 0 0,0-1 1 0 0,22-17-1 0 0,-11 7-274 0 0,48-38 91 0 0,14-10-193 0 0,-72 57-149 0 0,1 1-1 0 0,40-19 1 0 0,-56 30-10 0 0,0-1-1 0 0,1 0 1 0 0,-1 1-1 0 0,1 0 1 0 0,0 0 0 0 0,6 0-1 0 0,-10 1-3 0 0,-1 0-1 0 0,1 0 1 0 0,0 0-1 0 0,0 0 1 0 0,-1 0 0 0 0,1 0-1 0 0,0 0 1 0 0,0 0-1 0 0,-1 1 1 0 0,1-1 0 0 0,0 0-1 0 0,0 0 1 0 0,-1 1-1 0 0,1-1 1 0 0,0 0-1 0 0,-1 1 1 0 0,1-1 0 0 0,-1 1-1 0 0,1-1 1 0 0,0 1-1 0 0,-1-1 1 0 0,1 1 0 0 0,-1-1-1 0 0,1 1 1 0 0,-1 0-1 0 0,0-1 1 0 0,1 1-1 0 0,-1 0 1 0 0,0-1 0 0 0,1 1-1 0 0,-1 0 1 0 0,0 0-1 0 0,0-1 1 0 0,0 1 0 0 0,1 0-1 0 0,-1 0 1 0 0,0-1-1 0 0,0 1 1 0 0,0 0-1 0 0,0 0 1 0 0,0-1 0 0 0,-1 1-1 0 0,1 0 1 0 0,0 0-1 0 0,0-1 1 0 0,0 1 0 0 0,-1 0-1 0 0,-4 16-27 0 0,0 0-1 0 0,-1-1 1 0 0,-1 0 0 0 0,-1-1-1 0 0,-10 18 1 0 0,-2 3 3 0 0,3-4 33 0 0,5-11-67 0 0,2 0 0 0 0,-15 41 0 0 0,24-60-480 0 0,1-2 473 0 0,0 1 0 0 0,0-1-1 0 0,0 0 1 0 0,1 1 0 0 0,-1-1-1 0 0,0 1 1 0 0,0-1 0 0 0,0 0-1 0 0,0 1 1 0 0,1-1 0 0 0,-1 0-1 0 0,0 1 1 0 0,0-1 0 0 0,1 0-1 0 0,-1 1 1 0 0,0-1 0 0 0,1 0-1 0 0,-1 0 1 0 0,0 1-1 0 0,1-1 1 0 0,-1 0 0 0 0,0 0-1 0 0,1 0 1 0 0,-1 1 0 0 0,0-1-1 0 0,1 0 1 0 0,-1 0 0 0 0,1 0-1 0 0,12 1-1895 0 0,-2-5 32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51 7367 0 0,'3'-8'264'0'0,"4"-13"235"0"0,-7 20 315 0 0,0 0 0 0 0,1 0 0 0 0,-1 0-1 0 0,0 0 1 0 0,0 0 0 0 0,0 0 0 0 0,0 0 0 0 0,0 0-1 0 0,-1 0 1 0 0,0-3 3255 0 0,0 1-3255 0 0,0 3-611 0 0,1-1 1 0 0,0 1-1 0 0,-1 0 0 0 0,1-1 0 0 0,-1 1 1 0 0,1-1-1 0 0,-1 1 0 0 0,1 0 0 0 0,-1 0 1 0 0,1-1-1 0 0,-1 1 0 0 0,1 0 0 0 0,-1 0 1 0 0,0 0-1 0 0,1-1 0 0 0,-1 1 0 0 0,1 0 1 0 0,-2 0-1 0 0,0 0-175 0 0,1 0-1 0 0,-1 0 1 0 0,0 1 0 0 0,0-1 0 0 0,0 0 0 0 0,1 1 0 0 0,-1-1-1 0 0,0 1 1 0 0,-3 1 0 0 0,3 0 6 0 0,-1 0 0 0 0,1 1 0 0 0,0-1 0 0 0,0 0-1 0 0,0 1 1 0 0,0-1 0 0 0,0 1 0 0 0,0 0 0 0 0,1 0 0 0 0,-3 5 0 0 0,-11 34 131 0 0,13-34-160 0 0,-19 67 18 0 0,-27 77 7 0 0,-37 50-30 0 0,-35 92 0 0 0,117-287-51 0 0,0 2-299 0 0,0 0 1 0 0,1 0-1 0 0,-1-1 0 0 0,2 2 1 0 0,-2 11-1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55 186 8287 0 0,'-21'-42'147'0'0,"3"20"2927"0"0,2 11 10397 0 0,38 19-12979 0 0,-1-5-300 0 0,0-2 0 0 0,0 0 0 0 0,0-2 0 0 0,1 0 0 0 0,23-5 0 0 0,5 0 111 0 0,75-11-411 0 0,162-44 0 0 0,-161 34-3935 0 0,-102 22 1583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 8287 0 0,'0'0'639'0'0,"0"-2"-415"0"0,2-6 2592 0 0,-21 15 1091 0 0,16-5-3716 0 0,1-1 1 0 0,-1 1 0 0 0,0 0-1 0 0,1-1 1 0 0,-1 1 0 0 0,1 1 0 0 0,-1-1-1 0 0,1 0 1 0 0,0 0 0 0 0,0 1 0 0 0,0-1-1 0 0,0 1 1 0 0,1 0 0 0 0,-1-1-1 0 0,1 1 1 0 0,-1 0 0 0 0,1 0 0 0 0,0 0-1 0 0,0 0 1 0 0,1 0 0 0 0,-1 0-1 0 0,0 0 1 0 0,1 0 0 0 0,0 1 0 0 0,0-1-1 0 0,0 0 1 0 0,0 0 0 0 0,0 0 0 0 0,1 0-1 0 0,-1 0 1 0 0,1 1 0 0 0,0-1-1 0 0,0 0 1 0 0,1 3 0 0 0,1 2-67 0 0,1-1 0 0 0,0 1 1 0 0,0 0-1 0 0,1-1 0 0 0,0 0 0 0 0,0 0 1 0 0,1 0-1 0 0,0-1 0 0 0,0 0 0 0 0,1 0 1 0 0,9 7-1 0 0,-5-6-53 0 0,0-1 0 0 0,0 0 0 0 0,16 6 0 0 0,30 14 250 0 0,-53-23-310 0 0,16 4 51 0 0,-13-5-193 0 0,0 0-1 0 0,0-1 1 0 0,0 1-1 0 0,13-1 1 0 0,-17-1-948 0 0,1 0 0 0 0,-1 0-1 0 0,0-1 1 0 0,1 1 0 0 0,-1-1 0 0 0,0 0 0 0 0,6-3 0 0 0,1-1-5617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5063 0 0,'-1'1'15840'0'0,"-84"72"-11496"0"0,-2 2-3129 0 0,81-69-1167 0 0,-2 1-19 0 0,0 1 0 0 0,1 1 0 0 0,0 0 0 0 0,-7 10 0 0 0,13-18-30 0 0,1-1 0 0 0,0 1-1 0 0,0-1 1 0 0,0 1 0 0 0,0-1 0 0 0,0 1-1 0 0,-1-1 1 0 0,1 1 0 0 0,0-1 0 0 0,0 1-1 0 0,0-1 1 0 0,0 1 0 0 0,0 0-1 0 0,1-1 1 0 0,-1 1 0 0 0,0-1 0 0 0,0 1-1 0 0,0-1 1 0 0,0 1 0 0 0,1-1 0 0 0,-1 1-1 0 0,0-1 1 0 0,0 0 0 0 0,1 1 0 0 0,-1-1-1 0 0,0 1 1 0 0,1-1 0 0 0,-1 0 0 0 0,0 1-1 0 0,1-1 1 0 0,-1 1 0 0 0,1-1 0 0 0,-1 0-1 0 0,1 0 1 0 0,-1 1 0 0 0,0-1 0 0 0,1 0-1 0 0,-1 0 1 0 0,1 0 0 0 0,0 1 0 0 0,-1-1-1 0 0,1 0 1 0 0,-1 0 0 0 0,1 0-1 0 0,-1 0 1 0 0,1 0 0 0 0,0 0-7 0 0,8 2-27 0 0,0 0 0 0 0,0-1 0 0 0,0 0 0 0 0,12-1 0 0 0,16 3-44 0 0,-23-1 59 0 0,-1 0 1 0 0,0 1 0 0 0,0 1-1 0 0,0 0 1 0 0,-1 1-1 0 0,1 1 1 0 0,-1 0 0 0 0,0 0-1 0 0,12 10 1 0 0,-19-13 69 0 0,-1 0-1 0 0,0 0 1 0 0,-1 0 0 0 0,1 1 0 0 0,0 0-1 0 0,-1 0 1 0 0,0 0 0 0 0,0 0 0 0 0,0 1-1 0 0,-1-1 1 0 0,1 1 0 0 0,-1-1 0 0 0,0 1-1 0 0,0 0 1 0 0,-1 0 0 0 0,1 0 0 0 0,-1 0-1 0 0,0 0 1 0 0,-1 0 0 0 0,1 0 0 0 0,-1 1-1 0 0,0-1 1 0 0,0 0 0 0 0,-1 0 0 0 0,1 0-1 0 0,-3 8 1 0 0,2-8 64 0 0,-1 0-1 0 0,1 0 0 0 0,-1 0 1 0 0,0-1-1 0 0,-1 1 1 0 0,1-1-1 0 0,-1 1 1 0 0,0-1-1 0 0,0 0 0 0 0,0 0 1 0 0,-1 0-1 0 0,1-1 1 0 0,-6 5-1 0 0,3-4-37 0 0,0 1-1 0 0,-1-2 1 0 0,0 1-1 0 0,0 0 1 0 0,0-1-1 0 0,0-1 1 0 0,-14 5-1 0 0,-6-3-165 0 0,0 0 1 0 0,0-2-1 0 0,-51-2 1 0 0,72 0 58 0 0,-74-4-1934 0 0,27-3-6057 0 0,20 2-302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46 7367 0 0,'-2'-10'12655'0'0,"-3"9"-8439"0"0,-8 14-6074 0 0,7-6 3089 0 0,-63 53-779 0 0,55-49-442 0 0,0 1 0 0 0,1 1-1 0 0,0 0 1 0 0,1 1 0 0 0,1 0-1 0 0,0 0 1 0 0,1 1 0 0 0,0 1 0 0 0,1 0-1 0 0,1 0 1 0 0,1 1 0 0 0,0 0-1 0 0,-8 33 1 0 0,14-45 29 0 0,0 0 0 0 0,1 0 0 0 0,-1 0 0 0 0,1 0 0 0 0,1 7-1 0 0,0-11-20 0 0,-1 0-1 0 0,1 0 0 0 0,0-1 0 0 0,0 1 0 0 0,-1 0 0 0 0,1-1 0 0 0,0 1 0 0 0,0 0 0 0 0,0-1 0 0 0,0 0 0 0 0,0 1 0 0 0,0-1 0 0 0,0 1 1 0 0,0-1-1 0 0,0 0 0 0 0,0 0 0 0 0,0 0 0 0 0,0 1 0 0 0,0-1 0 0 0,2 0 0 0 0,2-1 72 0 0,0 1 0 0 0,0 0 0 0 0,0-1 0 0 0,0 0-1 0 0,1 0 1 0 0,-2-1 0 0 0,10-3 0 0 0,34-19 333 0 0,-28 14-346 0 0,30-16-180 0 0,-1-1 0 0 0,79-60-1 0 0,-127 86 67 0 0,0 0 1 0 0,1 0-1 0 0,-1 0 1 0 0,0 0-1 0 0,0-1 0 0 0,1 1 1 0 0,-1-1-1 0 0,0 1 0 0 0,-1-1 1 0 0,1 1-1 0 0,0-1 1 0 0,0 1-1 0 0,0-1 0 0 0,-1 1 1 0 0,1-1-1 0 0,-1-2 0 0 0,0 3 22 0 0,0 0 0 0 0,0 0-1 0 0,0-1 1 0 0,0 1 0 0 0,0 0-1 0 0,-1 0 1 0 0,1 0 0 0 0,-1 0-1 0 0,1 0 1 0 0,-1 0 0 0 0,1 0 0 0 0,-1 0-1 0 0,1 0 1 0 0,-1 0 0 0 0,0 0-1 0 0,0 0 1 0 0,1 0 0 0 0,-1 0-1 0 0,0 1 1 0 0,0-1 0 0 0,0 0-1 0 0,0 1 1 0 0,0-1 0 0 0,0 1-1 0 0,-1-2 1 0 0,-12-4-90 0 0,0 0 1 0 0,-24-7-1 0 0,5 3 111 0 0,19 4-6 0 0,-1 1 2 0 0,0-1 0 0 0,-15-8-1 0 0,27 13-1 0 0,0-1 1 0 0,0 0-1 0 0,0 0 0 0 0,0 0 1 0 0,0 0-1 0 0,1 0 0 0 0,-1-1 0 0 0,1 1 1 0 0,0-1-1 0 0,0 1 0 0 0,0-1 0 0 0,0 0 1 0 0,0 0-1 0 0,0 0 0 0 0,-2-6 0 0 0,4 9-22 0 0,0-1-1 0 0,0 0 0 0 0,0 0 0 0 0,0 0 1 0 0,0 0-1 0 0,0-1 0 0 0,0 1 1 0 0,0 0-1 0 0,0 0 0 0 0,0 0 0 0 0,0 0 1 0 0,0 0-1 0 0,1 1 0 0 0,-1-1 0 0 0,0 0 1 0 0,1 0-1 0 0,-1 0 0 0 0,1 0 0 0 0,-1 0 1 0 0,1 0-1 0 0,0-1 0 0 0,1 0 69 0 0,0 0-1 0 0,0 1 1 0 0,1-1-1 0 0,-1 0 1 0 0,0 1-1 0 0,0-1 1 0 0,6-1-1 0 0,20-7-1513 0 0,-4 6-4527 0 0,-2 2-1178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440 519 20239 0 0,'0'0'3235'0'0,"2"-8"-2146"0"0,1-4-816 0 0,1-1 1 0 0,0 1-1 0 0,1 0 0 0 0,0 0 0 0 0,1 1 1 0 0,13-21-1 0 0,1-1-94 0 0,54-119-187 0 0,-61 118-264 0 0,0-1 0 0 0,11-57 0 0 0,-23 88 168 0 0,-1 0 1 0 0,1-1-1 0 0,-1 1 0 0 0,0 0 1 0 0,0-1-1 0 0,0 1 0 0 0,-2-9 1 0 0,2 12 67 0 0,0 0 1 0 0,0 0 0 0 0,-1 1-1 0 0,1-1 1 0 0,-1 0-1 0 0,1 0 1 0 0,-1 0 0 0 0,1 0-1 0 0,-1 0 1 0 0,1 1-1 0 0,-1-1 1 0 0,0 0 0 0 0,1 0-1 0 0,-1 1 1 0 0,0-1-1 0 0,0 0 1 0 0,0 1 0 0 0,1-1-1 0 0,-1 1 1 0 0,0-1-1 0 0,0 1 1 0 0,0 0 0 0 0,0-1-1 0 0,0 1 1 0 0,0 0-1 0 0,0 0 1 0 0,0-1 0 0 0,0 1-1 0 0,0 0 1 0 0,0 0-1 0 0,0 0 1 0 0,0 0 0 0 0,0 0-1 0 0,0 1 1 0 0,0-1-1 0 0,0 0 1 0 0,0 0 0 0 0,0 1-1 0 0,-1 0 1 0 0,-6 1-50 0 0,0 1 0 0 0,1 1 1 0 0,-1-1-1 0 0,1 1 0 0 0,0 1 1 0 0,0-1-1 0 0,0 1 0 0 0,1 1 0 0 0,0-1 1 0 0,0 1-1 0 0,0 0 0 0 0,-6 8 1 0 0,-5 8 5 0 0,2 1-1 0 0,-18 33 1 0 0,6-1 43 0 0,1 0 0 0 0,4 2 0 0 0,2 1 0 0 0,-15 71 1 0 0,-27 244 341 0 0,59-349-218 0 0,0 0 0 0 0,-2-1-1 0 0,-1 1 1 0 0,-9 24 0 0 0,12-40-250 0 0,-1 0-1 0 0,1-1 0 0 0,-1 0 1 0 0,0 0-1 0 0,-1 0 0 0 0,0 0 1 0 0,0-1-1 0 0,0 0 1 0 0,-1 0-1 0 0,0 0 0 0 0,0-1 1 0 0,-1 1-1 0 0,1-2 0 0 0,-1 1 1 0 0,-12 6-1 0 0,8-6-1086 0 0,1-1 1 0 0,-21 5-1 0 0,28-8 850 0 0,-1 0 0 0 0,1-1 0 0 0,-1 1 0 0 0,0-1 0 0 0,1 0 1 0 0,-1 0-1 0 0,0 0 0 0 0,0-1 0 0 0,1 1 0 0 0,-1-1 0 0 0,1 0 0 0 0,-6-2 0 0 0,7 2 343 0 0,1 1 0 0 0,0-1 0 0 0,0 0 0 0 0,0 0 0 0 0,0 0 0 0 0,0 0 0 0 0,0-1 0 0 0,0 1 0 0 0,0 0 0 0 0,1 0 0 0 0,-1-1 0 0 0,0 1 0 0 0,1 0 0 0 0,-1-1 0 0 0,1 1 0 0 0,-1 0 0 0 0,1-1 0 0 0,0 1 0 0 0,-1-1 0 0 0,1 1 0 0 0,0 0 0 0 0,0-1 0 0 0,0 1 0 0 0,0-1 0 0 0,0 1 0 0 0,1-3 0 0 0,0-2 323 0 0,0 0 0 0 0,0 1 0 0 0,0 0 0 0 0,1-1 0 0 0,4-8 0 0 0,-3 7-109 0 0,1 1 0 0 0,0-1 0 0 0,0 1 0 0 0,6-6 0 0 0,2-1-158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22 106 10591 0 0,'-22'-5'8362'0'0,"48"8"-3704"0"0,3 0-4149 0 0,-7-5-35 0 0,0-1 0 0 0,-1-1 0 0 0,26-8 0 0 0,6-2 5 0 0,137-28 442 0 0,-109 21-8595 0 0,-52 13-813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0 7831 0 0,'0'0'706'0'0,"3"8"-564"0"0,-1 4 1201 0 0,0 0-1 0 0,0-1 0 0 0,-1 1 1 0 0,-1 0-1 0 0,0 0 0 0 0,0 0 0 0 0,-4 17 1 0 0,-20 82 830 0 0,7-55-1737 0 0,-2-1-1 0 0,-3-1 1 0 0,-34 63-1 0 0,-101 146-2 0 0,76-131-80 0 0,-65 89-202 0 0,145-218-232 0 0,0-2-2 0 0,0 0 1 0 0,0 1 0 0 0,1-1 0 0 0,-1 0-1 0 0,0 0 1 0 0,0 0 0 0 0,0 0-1 0 0,0 0 1 0 0,0 0 0 0 0,0 0 0 0 0,0-1-1 0 0,-2 2 1 0 0,3-4-373 0 0,0-1 0 0 0,0 1 0 0 0,0 0 0 0 0,0 0 0 0 0,0-1 0 0 0,0 1 0 0 0,2-4 0 0 0,2-11-1329 0 0,3-6-8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29 163 17879 0 0,'-23'7'1624'0'0,"23"-7"-1606"0"0,-1 1 0 0 0,1-1 0 0 0,0 0 0 0 0,-1 0-1 0 0,1 0 1 0 0,0 0 0 0 0,0 0 0 0 0,-1 0 0 0 0,1 0 0 0 0,0 0 0 0 0,0 1-1 0 0,0-1 1 0 0,-1 0 0 0 0,1 0 0 0 0,0 0 0 0 0,0 1 0 0 0,0-1-1 0 0,-1 0 1 0 0,1 0 0 0 0,0 0 0 0 0,0 1 0 0 0,0-1 0 0 0,0 0 0 0 0,0 0-1 0 0,0 1 1 0 0,-1-1 0 0 0,1 0 0 0 0,0 0 0 0 0,0 1 0 0 0,0-1-1 0 0,0 0 1 0 0,0 1 0 0 0,0-1 0 0 0,0 0 0 0 0,0 0 0 0 0,0 1 0 0 0,0-1-1 0 0,0 0 1 0 0,0 0 0 0 0,1 1 0 0 0,-1-1 0 0 0,0 0 0 0 0,0 0-1 0 0,0 1 1 0 0,0-1 0 0 0,0 0 0 0 0,0 0 0 0 0,1 1 0 0 0,-1-1 0 0 0,0 0-1 0 0,0 0 1 0 0,0 0 0 0 0,1 1 0 0 0,-1-1 0 0 0,0 0 0 0 0,1 0 0 0 0,0 2 113 0 0,1-1 0 0 0,-1 0 1 0 0,1 0-1 0 0,-1 0 1 0 0,1 0-1 0 0,-1 0 1 0 0,1 0-1 0 0,0 0 0 0 0,0 0 1 0 0,-1-1-1 0 0,1 1 1 0 0,0-1-1 0 0,2 1 1 0 0,28 2 978 0 0,-27-2-962 0 0,32-2 565 0 0,1-1 1 0 0,0-2-1 0 0,53-12 0 0 0,-28 4-370 0 0,52-8-472 0 0,0-6-1 0 0,168-61 1 0 0,-247 72-1330 0 0,-3-1-414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17047 0 0,'0'0'779'0'0,"0"2"-15"0"0,-2 39-39 0 0,-1 0 0 0 0,-3 0 0 0 0,-1 0 0 0 0,-18 59 1 0 0,-66 155 1264 0 0,74-211-1954 0 0,-11 22-78 0 0,-43 74-1 0 0,-47 56-184 0 0,107-179 191 0 0,-18 22 0 0 0,55-79 206 0 0,0 11-62 0 0,2 1 0 0 0,50-41-1 0 0,-64 58 47 0 0,27-16 0 0 0,-36 25-119 0 0,-1 0 0 0 0,1-1-1 0 0,0 2 1 0 0,0-1 0 0 0,0 0 0 0 0,0 1 0 0 0,0 0-1 0 0,0 0 1 0 0,0 1 0 0 0,9-1 0 0 0,-13 1-28 0 0,0 0 0 0 0,0 0 0 0 0,0 0 0 0 0,0 1 0 0 0,0-1 0 0 0,0 0 0 0 0,0 1 0 0 0,0-1 0 0 0,0 0 0 0 0,0 1 0 0 0,-1-1 0 0 0,1 1 0 0 0,0 0 0 0 0,0-1 0 0 0,0 1 0 0 0,0 0 0 0 0,-1-1-1 0 0,1 1 1 0 0,0 0 0 0 0,-1 0 0 0 0,1-1 0 0 0,-1 1 0 0 0,1 1 0 0 0,0 1 23 0 0,0-1 1 0 0,0 0-1 0 0,0 1 0 0 0,-1 0 0 0 0,1-1 0 0 0,-1 1 0 0 0,0-1 0 0 0,1 1 0 0 0,-2 2 0 0 0,1 5 75 0 0,-2 1-1 0 0,1-1 0 0 0,-6 17 0 0 0,6-23-130 0 0,-2 4-323 0 0,1-1-1 0 0,0 1 0 0 0,0 0 0 0 0,1 0 1 0 0,0 8-1 0 0,1-14 275 0 0,0-1 1 0 0,0 0-1 0 0,0 1 1 0 0,0-1-1 0 0,0 1 1 0 0,1-1-1 0 0,-1 0 1 0 0,0 1-1 0 0,1-1 0 0 0,-1 0 1 0 0,1 1-1 0 0,0-1 1 0 0,-1 0-1 0 0,1 0 1 0 0,0 0-1 0 0,0 1 1 0 0,-1-1-1 0 0,1 0 0 0 0,0 0 1 0 0,0 0-1 0 0,0 0 1 0 0,1-1-1 0 0,-1 1 1 0 0,0 0-1 0 0,0 0 1 0 0,0-1-1 0 0,1 1 0 0 0,-1 0 1 0 0,0-1-1 0 0,0 1 1 0 0,1-1-1 0 0,-1 0 1 0 0,1 1-1 0 0,-1-1 1 0 0,0 0-1 0 0,3 0 1 0 0,5 0-1900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3223 0 0,'0'0'10016'0'0,"7"-3"-6860"0"0,69-21 5492 0 0,59-21-6668 0 0,-114 37-1862 0 0,-13 6-149 0 0,0-1 1 0 0,0-1-1 0 0,0 1 0 0 0,-1-1 0 0 0,1 0 1 0 0,12-11-1 0 0,-19 15-104 0 0,-4-3-649 0 0,3 2 775 0 0,-1 1 0 0 0,1 0 0 0 0,0 0-1 0 0,0-1 1 0 0,0 1 0 0 0,-1 0-1 0 0,1 0 1 0 0,0 0 0 0 0,0-1 0 0 0,-1 1-1 0 0,1 0 1 0 0,0 0 0 0 0,0 0-1 0 0,-1 0 1 0 0,1 0 0 0 0,0-1-1 0 0,-1 1 1 0 0,1 0 0 0 0,0 0 0 0 0,0 0-1 0 0,-1 0 1 0 0,1 0 0 0 0,0 0-1 0 0,-1 0 1 0 0,-3 0-75 0 0,0 1 0 0 0,0 0 0 0 0,0 0 0 0 0,0 0 0 0 0,1 0 0 0 0,-1 0 0 0 0,0 1 0 0 0,-5 2 0 0 0,-29 20-253 0 0,30-19 287 0 0,-17 11-36 0 0,0 2 0 0 0,-27 25 0 0 0,45-36 129 0 0,0 0 0 0 0,1 0-1 0 0,-1 1 1 0 0,2 0 0 0 0,-1 0 0 0 0,1 0-1 0 0,0 1 1 0 0,0 0 0 0 0,1 0 0 0 0,-5 18-1 0 0,8-24 18 0 0,0 1 0 0 0,0 0-1 0 0,1 0 1 0 0,0 0-1 0 0,-1 0 1 0 0,2 0 0 0 0,-1 0-1 0 0,0 0 1 0 0,1 0-1 0 0,-1 0 1 0 0,1 0 0 0 0,0 0-1 0 0,1-1 1 0 0,-1 1 0 0 0,1 0-1 0 0,-1-1 1 0 0,1 1-1 0 0,0-1 1 0 0,0 1 0 0 0,1-1-1 0 0,-1 0 1 0 0,5 5-1 0 0,-2-5-43 0 0,-1 1 0 0 0,0-1 0 0 0,1 0 0 0 0,0 0-1 0 0,-1 0 1 0 0,1 0 0 0 0,0-1 0 0 0,1 0 0 0 0,-1 0 0 0 0,0 0-1 0 0,0-1 1 0 0,1 0 0 0 0,-1 0 0 0 0,1 0 0 0 0,8-1-1 0 0,9 0-759 0 0,0-1-1 0 0,26-6 0 0 0,-22 2-378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4607 0 0,'-2'-7'408'0'0,"1"-2"-328"0"0,0 1-80 0 0,2 0 0 0 0,3-2 1008 0 0,3 1 184 0 0,0-2 40 0 0,1 1-3344 0 0,3 1-664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40 7599 0 0,'0'0'690'0'0,"-4"-26"1324"0"0,7 12 5613 0 0,-5 21-6414 0 0,-10 27-681 0 0,-1 0-1 0 0,-2-1 1 0 0,-26 43-1 0 0,-71 84-419 0 0,55-82-775 0 0,56-76 400 0 0,10-11-1691 0 0,3-1 1044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1 919 0 0,'1'0'15630'0'0,"1"1"-15378"0"0,-1-1 0 0 0,0 0 0 0 0,1 1 0 0 0,-1-1 1 0 0,0 1-1 0 0,0-1 0 0 0,0 1 0 0 0,1 0 1 0 0,-1-1-1 0 0,0 1 0 0 0,0 0 0 0 0,0 0 0 0 0,0 0 1 0 0,0 0-1 0 0,0 0 0 0 0,0 0 0 0 0,-1 0 1 0 0,1 0-1 0 0,1 1 0 0 0,-2 0-132 0 0,1 0 0 0 0,-1 0 0 0 0,1 0 0 0 0,-1 0 0 0 0,0 0 0 0 0,0 0 0 0 0,0 0 0 0 0,0 0 0 0 0,0 0 0 0 0,0 0 0 0 0,0 0 0 0 0,-1 0 0 0 0,0 3-1 0 0,-13 40 341 0 0,-2 0 0 0 0,-22 44-1 0 0,17-43-271 0 0,-8 14-127 0 0,-3-1 1 0 0,-49 66-1 0 0,67-105-133 0 0,2 1 0 0 0,-21 45 0 0 0,32-64 32 0 0,0 0-1 0 0,1 0 1 0 0,-1 0-1 0 0,1 0 1 0 0,-1 1-1 0 0,1-1 1 0 0,0 0-1 0 0,0 0 1 0 0,0 1-1 0 0,0-1 1 0 0,0 0-1 0 0,0 0 1 0 0,1 4-1 0 0,0-5-613 0 0,1 1-194 0 0,8 2-802 0 0,2-1-3703 0 0,0-3-1431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294 224 7367 0 0,'-2'1'568'0'0,"-37"19"810"0"0,14-7 4377 0 0,26-14-4757 0 0,33-20-646 0 0,37-45 217 0 0,-48 43 255 0 0,1 1-1 0 0,44-31 1 0 0,-53 43-519 0 0,1 1 1 0 0,-1 1-1 0 0,2 0 0 0 0,-1 1 1 0 0,1 1-1 0 0,1 0 0 0 0,-1 1 0 0 0,1 1 1 0 0,-1 1-1 0 0,1 0 0 0 0,0 2 1 0 0,0 0-1 0 0,0 1 0 0 0,0 0 1 0 0,28 6-1 0 0,-42-6-298 0 0,0 1 0 0 0,-1 0-1 0 0,1 0 1 0 0,-1 0 0 0 0,1 1 0 0 0,-1-1-1 0 0,0 1 1 0 0,0 0 0 0 0,0 0 0 0 0,1 0-1 0 0,-2 0 1 0 0,1 0 0 0 0,0 1 0 0 0,0 0-1 0 0,4 5 1 0 0,-6-6-15 0 0,1 1 0 0 0,-1 0 0 0 0,0-1 0 0 0,0 1 0 0 0,0 0 0 0 0,0-1 0 0 0,-1 1 1 0 0,1 0-1 0 0,-1 0 0 0 0,1 0 0 0 0,-1 0 0 0 0,0 0 0 0 0,0 0 0 0 0,-1-1 0 0 0,1 1 0 0 0,0 0 0 0 0,-1 0 0 0 0,0 0 0 0 0,0 0 0 0 0,-2 5 0 0 0,-2 2-49 0 0,0 0 0 0 0,-1 0-1 0 0,0 0 1 0 0,-1 0-1 0 0,0-1 1 0 0,0 0-1 0 0,-11 10 1 0 0,2-4-328 0 0,-1-1 1 0 0,-35 23-1 0 0,-144 63-2058 0 0,13-8 1702 0 0,179-88 741 0 0,10-2 0 0 0,8-2 12 0 0,188-27 862 0 0,-181 24-854 0 0,1 1 1 0 0,22 0 0 0 0,-34 2 40 0 0,0 1 1 0 0,-1 0-1 0 0,1 1 0 0 0,0 0 0 0 0,-1 0 0 0 0,18 7 0 0 0,-24-8-9 0 0,0 1 0 0 0,0-1-1 0 0,-1 1 1 0 0,1-1 0 0 0,0 1-1 0 0,-1 0 1 0 0,1 0 0 0 0,-1 0-1 0 0,0 0 1 0 0,0 0 0 0 0,0 1 0 0 0,0-1-1 0 0,4 6 1 0 0,-4-3 27 0 0,0 0 0 0 0,-1 0 0 0 0,1 0 1 0 0,-1 0-1 0 0,0 0 0 0 0,0 0 0 0 0,0 9 0 0 0,-1-9-44 0 0,0-1 0 0 0,0 1 0 0 0,-1-1 0 0 0,0 1 0 0 0,0-1 0 0 0,0 1 0 0 0,0-1-1 0 0,-1 0 1 0 0,1 0 0 0 0,-1 1 0 0 0,0-1 0 0 0,-1 0 0 0 0,1-1 0 0 0,-1 1 0 0 0,1 0-1 0 0,-1-1 1 0 0,0 1 0 0 0,0-1 0 0 0,-1 0 0 0 0,1 0 0 0 0,-7 4 0 0 0,-7 5 45 0 0,-1-1 0 0 0,-1-1 0 0 0,-27 11 0 0 0,23-11-32 0 0,-207 91 27 0 0,219-96-72 0 0,1-1 0 0 0,-1-1 0 0 0,1 0 0 0 0,-1-1 0 0 0,0 1 0 0 0,0-2 0 0 0,0 0 0 0 0,0 0 0 0 0,0-1 0 0 0,0-1 0 0 0,-1 1 0 0 0,1-2 0 0 0,0 0 0 0 0,1 0 0 0 0,-1-1 0 0 0,0 0 0 0 0,1-1 0 0 0,-1 0 0 0 0,1 0 0 0 0,0-1 0 0 0,1-1 0 0 0,-1 0 0 0 0,-10-9 0 0 0,13 10-36 0 0,1-1 0 0 0,-1 1-1 0 0,1-2 1 0 0,1 1 0 0 0,-1-1-1 0 0,-5-9 1 0 0,10 15-11 0 0,0-1 0 0 0,0 0 1 0 0,0 1-1 0 0,0-1 0 0 0,0 0 0 0 0,0 0 0 0 0,1 0 0 0 0,-1 0 1 0 0,1 0-1 0 0,-1 0 0 0 0,1 0 0 0 0,0 0 0 0 0,0 0 0 0 0,-1 0 0 0 0,1 0 1 0 0,1 0-1 0 0,-1 0 0 0 0,0 0 0 0 0,0 0 0 0 0,1 0 0 0 0,0 0 0 0 0,-1 1 1 0 0,1-1-1 0 0,0 0 0 0 0,0 0 0 0 0,-1 0 0 0 0,2 0 0 0 0,-1 1 1 0 0,0-1-1 0 0,0 1 0 0 0,0-1 0 0 0,2-1 0 0 0,-1 2 10 0 0,-1 0 1 0 0,0 1-1 0 0,0-1 0 0 0,0 1 0 0 0,0-1 0 0 0,1 1 0 0 0,-1 0 0 0 0,0-1 1 0 0,0 1-1 0 0,1 0 0 0 0,-1 0 0 0 0,0 0 0 0 0,1 0 0 0 0,-1 0 1 0 0,0 0-1 0 0,1 0 0 0 0,-1 0 0 0 0,0 0 0 0 0,0 1 0 0 0,1-1 1 0 0,-1 0-1 0 0,2 1 0 0 0,28 15-589 0 0,-26-13 418 0 0,15 8-1107 0 0,0 1-354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17103 0 0,'0'0'2702'0'0,"8"3"-794"0"0,-6-2-1830 0 0,0 0 0 0 0,0 1 0 0 0,0 0 0 0 0,0-1 0 0 0,0 1 0 0 0,0 0 1 0 0,-1 0-1 0 0,1 0 0 0 0,-1 0 0 0 0,1 0 0 0 0,-1 0 0 0 0,0 0 0 0 0,0 0 1 0 0,0 1-1 0 0,0-1 0 0 0,0 0 0 0 0,0 1 0 0 0,-1-1 0 0 0,1 1 1 0 0,-1-1-1 0 0,0 1 0 0 0,1-1 0 0 0,-1 1 0 0 0,0-1 0 0 0,-1 1 0 0 0,1-1 1 0 0,-1 3-1 0 0,0 1-55 0 0,0 0 1 0 0,0-1-1 0 0,-1 1 1 0 0,0-1-1 0 0,0 0 1 0 0,-1 1-1 0 0,1-1 1 0 0,-1 0-1 0 0,0 0 1 0 0,-7 7-1 0 0,-8 8-106 0 0,0-1 0 0 0,-2-2 0 0 0,0 0-1 0 0,-45 29 1 0 0,64-45-328 0 0,18-13-4604 0 0,1 0 3129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170 349 1839 0 0,'-70'14'672'0'0,"34"-12"4336"0"0,30-2-1900 0 0,0-1 1 0 0,0 0-1 0 0,-11-2 1 0 0,16 3-2962 0 0,-1-1 1 0 0,1 1 0 0 0,-1-1 0 0 0,1 0 0 0 0,-1 1 0 0 0,1-1 0 0 0,-1 0 0 0 0,1 0-1 0 0,0 0 1 0 0,-1 0 0 0 0,1 0 0 0 0,0 0 0 0 0,0 0 0 0 0,0 0 0 0 0,0-1 0 0 0,0 1-1 0 0,0 0 1 0 0,0-1 0 0 0,-1-1 0 0 0,1 1-72 0 0,1-1-1 0 0,-1 1 1 0 0,1 0-1 0 0,0 0 1 0 0,-1-1-1 0 0,1 1 1 0 0,0 0-1 0 0,0 0 1 0 0,1-1-1 0 0,-1 1 1 0 0,0 0-1 0 0,2-4 1 0 0,0-1-38 0 0,1 0 0 0 0,0 0 0 0 0,1 0 0 0 0,-1 0 0 0 0,1 0 0 0 0,1 1 0 0 0,5-8 0 0 0,13-13-66 0 0,2 0 0 0 0,1 2 0 0 0,1 1 0 0 0,1 1 0 0 0,1 1 0 0 0,1 2 0 0 0,1 1 0 0 0,52-24 0 0 0,-77 40 30 0 0,0 1 0 0 0,0 0 0 0 0,1 0 0 0 0,-1 1-1 0 0,1 0 1 0 0,-1 0 0 0 0,1 0 0 0 0,-1 1 0 0 0,10 0-1 0 0,-13 0 14 0 0,-1 1-1 0 0,0-1 1 0 0,1 1-1 0 0,-1-1 1 0 0,1 1-1 0 0,-1 0 1 0 0,0 0-1 0 0,1 0 1 0 0,-1 0-1 0 0,0 1 1 0 0,0-1-1 0 0,0 0 1 0 0,0 1-1 0 0,0 0 1 0 0,0-1-1 0 0,0 1 1 0 0,-1 0-1 0 0,1 0 1 0 0,-1 0-1 0 0,1 0 1 0 0,-1 0-1 0 0,0 0 1 0 0,0 0-1 0 0,0 1 1 0 0,0-1-1 0 0,0 0 1 0 0,1 4-1 0 0,-1 2 43 0 0,0-1-1 0 0,0 1 0 0 0,0 0 0 0 0,-1-1 1 0 0,0 1-1 0 0,-1 0 0 0 0,0-1 0 0 0,0 1 1 0 0,0-1-1 0 0,-4 10 0 0 0,-4 10 52 0 0,-18 36 1 0 0,20-47-118 0 0,-4 5-142 0 0,7-13-1074 0 0,0 1 0 0 0,0-1-1 0 0,-4 17 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4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31 11519 0 0,'0'0'528'0'0,"2"-7"171"0"0,0 2-350 0 0,-3 4-12 0 0,1 1-1 0 0,-1 0 1 0 0,0 0 0 0 0,1-1-1 0 0,-1 1 1 0 0,0 0-1 0 0,0 0 1 0 0,1 0-1 0 0,-1 0 1 0 0,0 0-1 0 0,1 0 1 0 0,-1 0 0 0 0,0 0-1 0 0,1 0 1 0 0,-1 0-1 0 0,0 0 1 0 0,1 0-1 0 0,-2 1 1 0 0,-6 2-97 0 0,0 0 0 0 0,0 1 0 0 0,0 0 0 0 0,1 0 0 0 0,-1 1 0 0 0,1 0 0 0 0,1 0 0 0 0,-1 1 0 0 0,-8 8 1 0 0,-5 8 353 0 0,-23 32 0 0 0,25-30-594 0 0,-22 38 0 0 0,36-54 0 0 0,0-1 0 0 0,1 1 0 0 0,0 0 0 0 0,0 0 0 0 0,0 0 0 0 0,1 0 0 0 0,0 0 0 0 0,1 1 0 0 0,0-1 0 0 0,0 11 0 0 0,1-17 3 0 0,0 0-1 0 0,0 0 1 0 0,1 0 0 0 0,-1 0-1 0 0,0 0 1 0 0,1 0-1 0 0,0 0 1 0 0,-1 0 0 0 0,1 0-1 0 0,0 0 1 0 0,0 0 0 0 0,0 0-1 0 0,0 0 1 0 0,0 0-1 0 0,1-1 1 0 0,-1 1 0 0 0,0-1-1 0 0,1 1 1 0 0,2 1-1 0 0,-2-1 8 0 0,0-1-1 0 0,1 0 0 0 0,-1 0 1 0 0,1 0-1 0 0,0 0 0 0 0,-1 0 1 0 0,1 0-1 0 0,0-1 0 0 0,-1 1 1 0 0,1-1-1 0 0,0 0 0 0 0,5 0 1 0 0,2-1 19 0 0,-1 0 1 0 0,0-1-1 0 0,0 0 1 0 0,0-1-1 0 0,-1 1 1 0 0,1-2-1 0 0,15-7 0 0 0,-14 5 31 0 0,0-1-1 0 0,0 1 0 0 0,-1-2 1 0 0,0 0-1 0 0,0 0 0 0 0,0 0 1 0 0,11-16-1 0 0,-16 19-50 0 0,-1 0-1 0 0,0 0 1 0 0,0 0 0 0 0,0-1 0 0 0,0 1-1 0 0,-1-1 1 0 0,0 1 0 0 0,0-1-1 0 0,0 0 1 0 0,-1 0 0 0 0,0 0 0 0 0,0 0-1 0 0,-1 0 1 0 0,1 0 0 0 0,-1 0-1 0 0,-2-10 1 0 0,0 3-73 0 0,-1 1 0 0 0,-1-1 0 0 0,-1 1 0 0 0,0 0 0 0 0,-11-21 0 0 0,12 25-334 0 0,-1 0 1 0 0,-1 1 0 0 0,0-1-1 0 0,0 1 1 0 0,0 0 0 0 0,-1 1 0 0 0,0-1-1 0 0,-13-8 1 0 0,10 9-748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18 374 5527 0 0,'0'0'9531'0'0,"-12"-5"-1903"0"0,11 2-7497 0 0,0 0 1 0 0,0 0-1 0 0,0 0 0 0 0,0 0 1 0 0,1 0-1 0 0,0 0 0 0 0,-1 0 1 0 0,1 0-1 0 0,0 0 0 0 0,1 0 1 0 0,-1 0-1 0 0,1-1 0 0 0,-1 1 1 0 0,1 0-1 0 0,0 1 0 0 0,0-1 1 0 0,0 0-1 0 0,0 0 0 0 0,0 0 1 0 0,3-2-1 0 0,4-9-11 0 0,0 1 0 0 0,19-21-1 0 0,-18 23-35 0 0,7-8-111 0 0,0 1 0 0 0,2 1 0 0 0,0 0-1 0 0,0 1 1 0 0,2 1 0 0 0,0 0 0 0 0,1 2 0 0 0,0 0-1 0 0,39-16 1 0 0,-55 28 24 0 0,-1-1-1 0 0,0 1 0 0 0,0 0 1 0 0,1 0-1 0 0,-1 0 1 0 0,1 0-1 0 0,-1 1 0 0 0,1 0 1 0 0,5 0-1 0 0,-8 0 3 0 0,-1 0 0 0 0,1 1 0 0 0,-1-1-1 0 0,1 1 1 0 0,-1-1 0 0 0,1 1 0 0 0,-1-1 0 0 0,0 1-1 0 0,1 0 1 0 0,-1 0 0 0 0,0 0 0 0 0,0 0 0 0 0,1 0-1 0 0,-1 0 1 0 0,0 0 0 0 0,0 0 0 0 0,0 0 0 0 0,0 0-1 0 0,0 0 1 0 0,-1 1 0 0 0,1-1 0 0 0,0 0 0 0 0,0 1-1 0 0,-1-1 1 0 0,1 1 0 0 0,-1-1 0 0 0,1 1 0 0 0,-1-1-1 0 0,1 3 1 0 0,-1 4 8 0 0,1 0 1 0 0,-1 0-1 0 0,-1 0 1 0 0,1 0-1 0 0,-1 0 0 0 0,-4 15 1 0 0,-18 47 62 0 0,16-50-64 0 0,-3 7-158 0 0,9-25 61 0 0,-1 3-1614 0 0,4-17 1653 0 0,1 1-1 0 0,0 0 0 0 0,1 0 1 0 0,1 0-1 0 0,0 0 1 0 0,0 1-1 0 0,1 0 0 0 0,0 0 1 0 0,1 0-1 0 0,0 1 1 0 0,9-9-1 0 0,1 0-57 0 0,1 0 1 0 0,0 2-1 0 0,2 0 0 0 0,26-17 0 0 0,-36 27 286 0 0,0 0 0 0 0,0 0 0 0 0,1 1 0 0 0,0 0 0 0 0,1 1 0 0 0,15-5 0 0 0,-23 8-118 0 0,1 1 0 0 0,-1-1 0 0 0,0 1-1 0 0,0 0 1 0 0,0 0 0 0 0,1 0 0 0 0,-1 0 0 0 0,0 1-1 0 0,0-1 1 0 0,0 1 0 0 0,0 1 0 0 0,0-1 0 0 0,0 0 0 0 0,0 1-1 0 0,0 0 1 0 0,0 0 0 0 0,-1 0 0 0 0,1 0 0 0 0,-1 1-1 0 0,1-1 1 0 0,4 6 0 0 0,-4-4-47 0 0,0 0 0 0 0,-1 0-1 0 0,1 0 1 0 0,-1 1 0 0 0,0-1-1 0 0,-1 1 1 0 0,1 0 0 0 0,-1 0 0 0 0,0 0-1 0 0,0 0 1 0 0,0 1 0 0 0,-1-1-1 0 0,0 0 1 0 0,0 1 0 0 0,0-1 0 0 0,-1 1-1 0 0,1-1 1 0 0,-2 9 0 0 0,-1-2-1 0 0,0 0 0 0 0,0 0-1 0 0,-2 0 1 0 0,1 0 0 0 0,-2-1 0 0 0,1 0 0 0 0,-9 14 0 0 0,10-19-39 0 0,-5 8-127 0 0,1 0-1 0 0,1 0 1 0 0,0 0 0 0 0,-6 26-1 0 0,11-39-145 0 0,1 0 0 0 0,0 0 0 0 0,1 0 0 0 0,-1 0-1 0 0,0 0 1 0 0,0 0 0 0 0,0 0 0 0 0,0-1 0 0 0,1 1 0 0 0,-1 0 0 0 0,0 0-1 0 0,1 0 1 0 0,-1 0 0 0 0,1 0 0 0 0,-1 0 0 0 0,1-1 0 0 0,0 2 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98 312 17879 0 0,'0'0'2000'0'0,"-4"15"-318"0"0,-1 20 497 0 0,-42 196-64 0 0,24-164-3809 0 0,10-40-6420 0 0,8-19 1186 0 0</inkml:trace>
  <inkml:trace contextRef="#ctx0" brushRef="#br0" timeOffset="1">336 1 5983 0 0,'0'0'648'0'0,"-6"5"-648"0"0,2 4 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82 13359 0 0,'1'-6'623'0'0,"1"1"1"0"0,0-1-1 0 0,-1 1 0 0 0,0-1 0 0 0,0 1 0 0 0,-1-1 0 0 0,0 1 1 0 0,0-1-1 0 0,0 0 0 0 0,0 1 0 0 0,-1-1 0 0 0,-1-5 1 0 0,1 10-624 0 0,1 1 1 0 0,0 0-1 0 0,-1-1 1 0 0,1 1-1 0 0,-1 0 1 0 0,1-1-1 0 0,-1 1 1 0 0,1 0-1 0 0,-1 0 1 0 0,1 0-1 0 0,-1-1 1 0 0,1 1-1 0 0,-1 0 1 0 0,1 0-1 0 0,-1 0 1 0 0,0 0-1 0 0,1 0 1 0 0,-1 0-1 0 0,1 0 1 0 0,-1 0-1 0 0,1 0 1 0 0,-1 0-1 0 0,1 0 1 0 0,-1 1-1 0 0,1-1 1 0 0,-1 0-1 0 0,1 0 1 0 0,-1 1-1 0 0,1-1 1 0 0,-1 0-1 0 0,1 0 1 0 0,-1 1-1 0 0,0 0-3 0 0,-3 1-16 0 0,-1 0-1 0 0,1 0 1 0 0,0 1 0 0 0,0-1-1 0 0,0 1 1 0 0,0 0 0 0 0,-6 7-1 0 0,-21 28-29 0 0,14-16 34 0 0,12-16 15 0 0,-48 64 0 0 0,48-62 0 0 0,0 0 0 0 0,1 0 0 0 0,0 0 0 0 0,0 1 0 0 0,1-1 0 0 0,0 1 0 0 0,-2 12 0 0 0,4-14 0 0 0,4-1 11 0 0,-3-6-7 0 0,1 1 1 0 0,0-1-1 0 0,-1 0 0 0 0,1 1 1 0 0,0-1-1 0 0,-1 0 0 0 0,1 1 1 0 0,0-1-1 0 0,-1 0 1 0 0,1 0-1 0 0,0 0 0 0 0,-1 0 1 0 0,1 0-1 0 0,0 0 0 0 0,0 0 1 0 0,-1 0-1 0 0,1 0 0 0 0,0 0 1 0 0,-1 0-1 0 0,2 0 1 0 0,14-4 31 0 0,-2-1-20 0 0,-1 0 0 0 0,0-1 1 0 0,0-1-1 0 0,-1 0 0 0 0,0-1 1 0 0,16-13-1 0 0,4-2-13 0 0,-32 23-3 0 0,0 0 0 0 0,0 0 0 0 0,0 0 0 0 0,0 0 0 0 0,0 0 0 0 0,1 0 0 0 0,-1-1 0 0 0,0 1 0 0 0,0 0 0 0 0,0 0 0 0 0,0 0 0 0 0,0 0 0 0 0,0 0 0 0 0,1 0 0 0 0,-1 0 0 0 0,0 0 0 0 0,0 0 0 0 0,0-1 0 0 0,0 1 0 0 0,0 0 0 0 0,1 0 0 0 0,-1 0 0 0 0,0 0 0 0 0,0 0 0 0 0,0 0 0 0 0,0 0 0 0 0,0 0 0 0 0,1 0 0 0 0,-1 0 0 0 0,0 0 0 0 0,0 0 0 0 0,0 0 0 0 0,0 0 0 0 0,1 0 0 0 0,-1 1 0 0 0,0-1 0 0 0,0 0 0 0 0,0 0 0 0 0,0 0 0 0 0,0 0 0 0 0,1 0 0 0 0,-1 0 0 0 0,0 0 0 0 0,0 0 0 0 0,0 0 0 0 0,0 1 0 0 0,0-1 0 0 0,0 0 0 0 0,0 0 0 0 0,0 0 0 0 0,1 0 0 0 0,-1 0 0 0 0,0 1 0 0 0,0-1 0 0 0,0 0 0 0 0,0 0 0 0 0,0 0 0 0 0,0 0 0 0 0,0 6 0 0 0,-1 3 40 0 0,-1-1 1 0 0,0 0-1 0 0,-3 9 0 0 0,3-12 15 0 0,1 0-1 0 0,-1 1 1 0 0,1-1 0 0 0,0 0 0 0 0,0 1-1 0 0,1-1 1 0 0,-1 1 0 0 0,1-1-1 0 0,1 9 1 0 0,-1-13-59 0 0,0-1 0 0 0,0 0 0 0 0,0 1 0 0 0,0-1 0 0 0,0 1-1 0 0,0-1 1 0 0,0 1 0 0 0,1-1 0 0 0,-1 0 0 0 0,0 1 0 0 0,0-1 0 0 0,0 1 0 0 0,0-1-1 0 0,1 0 1 0 0,-1 1 0 0 0,0-1 0 0 0,0 1 0 0 0,1-1 0 0 0,-1 0 0 0 0,0 1 0 0 0,0-1-1 0 0,1 0 1 0 0,-1 0 0 0 0,1 1 0 0 0,-1-1 0 0 0,0 0 0 0 0,1 0 0 0 0,-1 0 0 0 0,0 1-1 0 0,1-1 1 0 0,-1 0 0 0 0,1 0 0 0 0,-1 0 0 0 0,1 0 0 0 0,-1 0 0 0 0,0 0 0 0 0,1 0-1 0 0,-1 0 1 0 0,1 0 0 0 0,0 0 0 0 0,0 0-31 0 0,4 1-192 0 0,1-1 0 0 0,-1 0 0 0 0,1-1 1 0 0,-1 1-1 0 0,1-1 0 0 0,-1 0 0 0 0,0 0 0 0 0,1-1 0 0 0,-1 1 0 0 0,6-4 0 0 0,11-4-1509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6 9215 0 0,'4'-6'11444'0'0,"-5"8"-10721"0"0,-66 129 2720 0 0,-19 75-2453 0 0,56-127-905 0 0,4 0 1 0 0,-18 88-1 0 0,41-151-124 0 0,1 0 0 0 0,1 1 0 0 0,0-1 0 0 0,1 18-1 0 0,5 8-2980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332 133 1839 0 0,'0'0'5206'0'0,"13"12"-2913"0"0,-11-9-1683 0 0,0 1 1 0 0,-1 0-1 0 0,1-1 0 0 0,-1 1 0 0 0,2 4 1 0 0,-3-6-263 0 0,0-1 1 0 0,1 1 0 0 0,-1-1-1 0 0,0 1 1 0 0,0-1 0 0 0,0 1-1 0 0,0-1 1 0 0,0 1 0 0 0,0-1-1 0 0,0 1 1 0 0,-1-1 0 0 0,1 1-1 0 0,-1-1 1 0 0,1 0 0 0 0,-1 1-1 0 0,1-1 1 0 0,-1 1 0 0 0,0 0 0 0 0,0-1 176 0 0,1-1-493 0 0,0 0 0 0 0,0 0-1 0 0,0 0 1 0 0,0 0 0 0 0,-1-1 0 0 0,1 1 0 0 0,0 0 0 0 0,0 0 0 0 0,0 0-1 0 0,0 0 1 0 0,0 0 0 0 0,0 0 0 0 0,0 0 0 0 0,-1 0 0 0 0,1 0 0 0 0,0 0-1 0 0,0 0 1 0 0,0 0 0 0 0,0 0 0 0 0,0 0 0 0 0,0-1 0 0 0,-1 1 0 0 0,1 0 0 0 0,0 0-1 0 0,0 0 1 0 0,0 0 0 0 0,0 0 0 0 0,0 0 0 0 0,0 1 0 0 0,-1-1 0 0 0,1 0-1 0 0,0 0 1 0 0,0 0 0 0 0,0 0 0 0 0,0 0 0 0 0,0 0 0 0 0,0 0 0 0 0,-1 0-1 0 0,1 0 1 0 0,0 0 0 0 0,0 0 0 0 0,0 0 0 0 0,0 0 0 0 0,0 0 0 0 0,0 1-1 0 0,0-1 1 0 0,0 0 0 0 0,0 0 0 0 0,-1 0 0 0 0,1 0 0 0 0,0 0 0 0 0,0 0-1 0 0,0 0 1 0 0,0 1 0 0 0,0-1 0 0 0,0 0 0 0 0,0 0 0 0 0,0 0 0 0 0,0 0-1 0 0,0 0 1 0 0,0 1 0 0 0,0-1 0 0 0,0 0 0 0 0,0 0 0 0 0,0 0 0 0 0,0 0-1 0 0,-6-9 512 0 0,5 6-516 0 0,1 0 0 0 0,-1 0 0 0 0,1 0 0 0 0,0 0 0 0 0,0 0 0 0 0,0-1 0 0 0,0 1 0 0 0,1 0 0 0 0,-1 0 0 0 0,2-4 0 0 0,13-34 70 0 0,-4 14-26 0 0,-10 22-63 0 0,9-35 63 0 0,-9 38-77 0 0,-1 0 1 0 0,0 0-1 0 0,0 0 0 0 0,1-1 0 0 0,-1 1 0 0 0,0 0 0 0 0,-1 0 1 0 0,1 0-1 0 0,0 0 0 0 0,-1-1 0 0 0,1 1 0 0 0,-1 0 0 0 0,0 0 1 0 0,0 0-1 0 0,-1-2 0 0 0,2 3-8 0 0,-1 1 1 0 0,0-1 0 0 0,0 0-1 0 0,0 1 1 0 0,0-1-1 0 0,1 1 1 0 0,-1 0 0 0 0,0-1-1 0 0,0 1 1 0 0,0 0 0 0 0,0-1-1 0 0,0 1 1 0 0,0 0-1 0 0,0 0 1 0 0,0 0 0 0 0,0 0-1 0 0,0 0 1 0 0,0 0-1 0 0,0 0 1 0 0,0 0 0 0 0,0 0-1 0 0,0 1 1 0 0,-2 0-1 0 0,-24 8-339 0 0,23-7 284 0 0,-11 5-102 0 0,0 1 1 0 0,1 1-1 0 0,-1 0 0 0 0,-16 15 1 0 0,-50 49-146 0 0,64-57 292 0 0,-7 7-22 0 0,-28 34 0 0 0,46-49 73 0 0,-1 1-1 0 0,1 0 1 0 0,0 1-1 0 0,1 0 1 0 0,0 0 0 0 0,0 0-1 0 0,-5 19 1 0 0,9-26-12 0 0,1-1 1 0 0,-1 0-1 0 0,1 0 0 0 0,0 0 0 0 0,-1 1 1 0 0,1-1-1 0 0,0 0 0 0 0,0 1 1 0 0,1-1-1 0 0,-1 0 0 0 0,0 0 1 0 0,1 1-1 0 0,0-1 0 0 0,-1 0 1 0 0,1 0-1 0 0,0 0 0 0 0,0 0 1 0 0,0 0-1 0 0,0 0 0 0 0,0 0 1 0 0,1 0-1 0 0,-1 0 0 0 0,1-1 1 0 0,-1 1-1 0 0,1 0 0 0 0,0-1 1 0 0,-1 1-1 0 0,1-1 0 0 0,0 0 1 0 0,0 1-1 0 0,0-1 0 0 0,0 0 1 0 0,0 0-1 0 0,0 0 0 0 0,0-1 1 0 0,5 2-1 0 0,0 0 63 0 0,0-1 0 0 0,0 0 0 0 0,0 0 0 0 0,0 0 0 0 0,0-1 0 0 0,1 0 0 0 0,-1-1 0 0 0,0 1 0 0 0,0-1 0 0 0,12-4 0 0 0,-9 2-11 0 0,0-2 0 0 0,0 1 0 0 0,0-2 0 0 0,0 1-1 0 0,-1-1 1 0 0,0 0 0 0 0,14-13 0 0 0,-12 8-128 0 0,0 0 0 0 0,0-1 0 0 0,-1 0 1 0 0,14-23-1 0 0,-23 34-29 0 0,-1 21-1143 0 0,0-9 1223 0 0,0 0 0 0 0,4 19 0 0 0,-4-27-59 0 0,1 0 0 0 0,0 0 0 0 0,0 0 0 0 0,0 0 1 0 0,0 0-1 0 0,1 0 0 0 0,-1 0 0 0 0,1 0 0 0 0,-1-1 0 0 0,1 1 0 0 0,0-1 0 0 0,0 1 0 0 0,0-1 0 0 0,4 3 0 0 0,3 2-915 0 0,1 1-36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8287 0 0,'0'0'639'0'0,"0"-2"-63"0"0,2-36 7450 0 0,4-1-3947 0 0,1 5-2613 0 0,17-48-1 0 0,-19 70-1386 0 0,1-1 1 0 0,0 1-1 0 0,0 0 0 0 0,14-18 1 0 0,38-41-67 0 0,-45 57-38 0 0,-11 11-15 0 0,46-49-648 0 0,-42 47 391 0 0,-1 0 1 0 0,1 1-1 0 0,0 0 0 0 0,0 0 1 0 0,0 0-1 0 0,1 1 0 0 0,12-5 1 0 0,-17 8-62 0 0,0-1 0 0 0,0 1 0 0 0,0-1 0 0 0,0 1 1 0 0,0 0-1 0 0,0 0 0 0 0,0 0 0 0 0,0 0 0 0 0,0 0 0 0 0,0 1 1 0 0,0-1-1 0 0,0 1 0 0 0,1-1 0 0 0,-2 1 0 0 0,1 0 0 0 0,0 0 0 0 0,4 1 1 0 0,2 4-5473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48 7631 0 0,'93'-17'1083'0'0,"-55"9"3282"0"0,-36 7-3257 0 0,0 0-1 0 0,0 0 0 0 0,0 0 0 0 0,1 0 1 0 0,-1 0-1 0 0,0 0 0 0 0,-1 0 0 0 0,4-3 1 0 0,2-3 2233 0 0,-9 7-3267 0 0,-1-1-72 0 0,1 0 0 0 0,-1 1 0 0 0,1-1 0 0 0,-1 1 0 0 0,0 0 0 0 0,1 0 0 0 0,-1 0 0 0 0,0 0 0 0 0,1 0 0 0 0,-1 1 0 0 0,0-1 0 0 0,1 1 0 0 0,-1 0 0 0 0,1 0 0 0 0,-1 0 0 0 0,1 0 0 0 0,-1 0 0 0 0,-2 2 0 0 0,-8 5 9 0 0,1 0 0 0 0,-14 11 0 0 0,10-6-7 0 0,-11 6-9 0 0,-83 66-70 0 0,67-51 20 0 0,-13 13-104 0 0,48-40 111 0 0,2 0-1 0 0,-1 0 1 0 0,1 1-1 0 0,0 0 0 0 0,-6 10 1 0 0,11-15 41 0 0,0-1-1 0 0,-1 0 1 0 0,1 1 0 0 0,0-1 0 0 0,0 1 0 0 0,1 0 0 0 0,-1-1-1 0 0,1 1 1 0 0,-1 0 0 0 0,1-1 0 0 0,0 1 0 0 0,0 0 0 0 0,0 0-1 0 0,0-1 1 0 0,1 1 0 0 0,-1 0 0 0 0,1-1 0 0 0,0 4 0 0 0,1-2 0 0 0,0-1 1 0 0,0 1-1 0 0,0 0 1 0 0,0-1-1 0 0,1 0 1 0 0,-1 1 0 0 0,1-1-1 0 0,0 0 1 0 0,0 0-1 0 0,6 4 1 0 0,3 1-11 0 0,1 0 1 0 0,0 0-1 0 0,1-2 0 0 0,-1 0 1 0 0,23 7-1 0 0,-13-7 137 0 0,0 0-1 0 0,1-2 1 0 0,0 0-1 0 0,0-2 1 0 0,0 0-1 0 0,0-2 1 0 0,0-1-1 0 0,0 0 1 0 0,0-2-1 0 0,40-10 1 0 0,-62 12 192 0 0,-2 1-316 0 0,0-1-1 0 0,0 1 1 0 0,0-1 0 0 0,0 1 0 0 0,0-1 0 0 0,0 1 0 0 0,0-1-1 0 0,0 1 1 0 0,0-1 0 0 0,0 1 0 0 0,0-1 0 0 0,0 1 0 0 0,-1-1 0 0 0,1 1-1 0 0,0-1 1 0 0,0 1 0 0 0,0 0 0 0 0,-1-1 0 0 0,1 1 0 0 0,0-1-1 0 0,-1 1 1 0 0,1 0 0 0 0,0-1 0 0 0,-1 1 0 0 0,1 0 0 0 0,0-1-1 0 0,-1 1 1 0 0,1 0 0 0 0,-1-1 0 0 0,1 1 0 0 0,-1 0 0 0 0,1 0 0 0 0,-1 0-1 0 0,1-1 1 0 0,-1 1 0 0 0,-1-1-130 0 0,0 1 0 0 0,0-1 0 0 0,1 0-1 0 0,-1 1 1 0 0,0-1 0 0 0,0 1 0 0 0,0 0 0 0 0,-3 0-1 0 0,2 0-376 0 0,0 1-1 0 0,-1-1 0 0 0,1 1 0 0 0,0 0 0 0 0,0 0 0 0 0,0 1 0 0 0,0-1 1 0 0,-4 4-1 0 0,-7 6-5620 0 0,5-2 3637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90 14855 0 0,'9'0'1350'0'0,"45"5"-907"0"0,-24-2 1786 0 0,0-1-1 0 0,56-3 1 0 0,-60-2-1594 0 0,26-7-1 0 0,-43 8-516 0 0,-1 0-1 0 0,0-1 1 0 0,0 0-1 0 0,0 0 1 0 0,0-1-1 0 0,0 0 1 0 0,8-6-1 0 0,-15 10-130 0 0,0-1 1 0 0,0 0-1 0 0,0 0 0 0 0,0 1 1 0 0,0-1-1 0 0,0 0 0 0 0,-1 0 0 0 0,1 0 1 0 0,0 0-1 0 0,0 0 0 0 0,-1 0 1 0 0,1 0-1 0 0,0-1 0 0 0,-1 1 0 0 0,1 0 1 0 0,-1 0-1 0 0,0 0 0 0 0,1-1 1 0 0,-1 1-1 0 0,1-2 0 0 0,-2 2-17 0 0,1 0-1 0 0,0 0 1 0 0,-1 0-1 0 0,1 0 1 0 0,0 0-1 0 0,-1 0 1 0 0,0 0 0 0 0,1 0-1 0 0,-1 0 1 0 0,1 0-1 0 0,-1 0 1 0 0,0 0-1 0 0,1 1 1 0 0,-1-1-1 0 0,0 0 1 0 0,0 1-1 0 0,0-1 1 0 0,0 0 0 0 0,-1 0-1 0 0,-2-1-68 0 0,0 0 0 0 0,0 0-1 0 0,0 1 1 0 0,-1-1 0 0 0,1 1 0 0 0,-1 0-1 0 0,1 0 1 0 0,-1 1 0 0 0,1-1-1 0 0,-7 1 1 0 0,-4 2-234 0 0,0 0 1 0 0,0 1-1 0 0,0 1 0 0 0,-26 10 0 0 0,-55 31-291 0 0,74-34 624 0 0,1 2 1 0 0,0 0-1 0 0,-19 17 0 0 0,31-22 106 0 0,1 0-1 0 0,0 0 1 0 0,0 0 0 0 0,0 1-1 0 0,1 0 1 0 0,1 1 0 0 0,0-1-1 0 0,-9 19 1 0 0,14-27-80 0 0,0 2 0 0 0,0-1 0 0 0,1 0 0 0 0,-1 0 0 0 0,1 0 0 0 0,-1 0 0 0 0,1 0 0 0 0,0 1 0 0 0,-1-1 0 0 0,1 0 0 0 0,0 0-1 0 0,1 0 1 0 0,-1 1 0 0 0,0-1 0 0 0,1 0 0 0 0,-1 0 0 0 0,1 0 0 0 0,0 0 0 0 0,-1 0 0 0 0,1 0 0 0 0,0 0 0 0 0,0 0 0 0 0,1 0 0 0 0,-1 0 0 0 0,0 0 0 0 0,1 0 0 0 0,-1-1 0 0 0,1 1-1 0 0,-1-1 1 0 0,3 3 0 0 0,1-1-6 0 0,1 1 0 0 0,-1-1 0 0 0,1 0 0 0 0,-1-1 0 0 0,1 1-1 0 0,0-1 1 0 0,0 0 0 0 0,0-1 0 0 0,11 2 0 0 0,6 0-319 0 0,0-1 0 0 0,0-1 0 0 0,1-1 0 0 0,-1-2 1 0 0,0 0-1 0 0,31-7 0 0 0,-19 0-932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138 288 3679 0 0,'-1'1'8826'0'0,"-12"9"-6478"0"0,1-1-1013 0 0,0 1-1 0 0,0 0 1 0 0,-18 23-1 0 0,-26 38 995 0 0,55-70-2162 0 0,4-2-148 0 0,0 0-1 0 0,1 0 1 0 0,-1 0-1 0 0,0 0 1 0 0,0-1-1 0 0,0 1 1 0 0,0-1-1 0 0,0 0 1 0 0,0 0-1 0 0,0 0 1 0 0,0-1-1 0 0,-1 1 1 0 0,1 0-1 0 0,1-4 1 0 0,9-6 20 0 0,164-145-249 0 0,75-57-497 0 0,-247 210 671 0 0,-2 2-3 0 0,0-1 1 0 0,0 1-1 0 0,0 0 1 0 0,0 1-1 0 0,0-1 1 0 0,0 0 0 0 0,5-1-1 0 0,0 4-61 0 0,-6 0 105 0 0,-1 0 1 0 0,0 0-1 0 0,1 0 0 0 0,-1 1 0 0 0,0-1 0 0 0,0 0 0 0 0,0 1 1 0 0,0-1-1 0 0,0 0 0 0 0,0 1 0 0 0,-1-1 0 0 0,1 1 0 0 0,0 0 1 0 0,-1-1-1 0 0,1 1 0 0 0,-1 0 0 0 0,1-1 0 0 0,-1 1 1 0 0,0 0-1 0 0,0-1 0 0 0,0 1 0 0 0,0 0 0 0 0,0 3 0 0 0,-1 6 157 0 0,0-1-1 0 0,-4 15 1 0 0,5-23-151 0 0,-15 61 684 0 0,8-40-751 0 0,1 1 1 0 0,2 0 0 0 0,-4 46-1 0 0,15-56-7654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14 11519 0 0,'3'-10'461'0'0,"-3"10"-425"0"0,0-1 0 0 0,0 1 0 0 0,0 0 0 0 0,0 0 0 0 0,0 0 1 0 0,-1 0-1 0 0,1-1 0 0 0,0 1 0 0 0,0 0 0 0 0,0 0 0 0 0,0 0 0 0 0,-1 0 1 0 0,1-1-1 0 0,0 1 0 0 0,0 0 0 0 0,0 0 0 0 0,-1 0 0 0 0,1 0 0 0 0,0 0 0 0 0,0 0 1 0 0,0 0-1 0 0,-1 0 0 0 0,1 0 0 0 0,0 0 0 0 0,0 0 0 0 0,-1 0 0 0 0,1 0 1 0 0,-23 5 2588 0 0,5 2-1579 0 0,1 0 1 0 0,0 1-1 0 0,-25 16 1 0 0,-42 35-1043 0 0,72-50 255 0 0,-13 11 352 0 0,-42 40 1 0 0,58-51-500 0 0,0 1 0 0 0,1 0-1 0 0,0 1 1 0 0,1 0 0 0 0,0 0 0 0 0,1 0-1 0 0,-6 15 1 0 0,11-24-86 0 0,0 0 1 0 0,0 0-1 0 0,1 0 0 0 0,-1 0 0 0 0,1 0 1 0 0,-1 0-1 0 0,1-1 0 0 0,0 1 0 0 0,0 0 1 0 0,0 0-1 0 0,0 0 0 0 0,0 0 1 0 0,0 0-1 0 0,0 0 0 0 0,1 0 0 0 0,-1 0 1 0 0,1 0-1 0 0,-1 0 0 0 0,1 0 0 0 0,0 0 1 0 0,0 0-1 0 0,0-1 0 0 0,0 1 0 0 0,0 0 1 0 0,0-1-1 0 0,0 1 0 0 0,1-1 0 0 0,-1 1 1 0 0,1-1-1 0 0,-1 0 0 0 0,1 1 0 0 0,-1-1 1 0 0,1 0-1 0 0,0 0 0 0 0,-1 0 0 0 0,1 0 1 0 0,0 0-1 0 0,0-1 0 0 0,2 2 0 0 0,6 1 117 0 0,-1-1 0 0 0,1 0 0 0 0,0 0 0 0 0,0-1 0 0 0,0 0 0 0 0,15-1 0 0 0,-11 0-38 0 0,0-2 0 0 0,1 1 0 0 0,-1-1 0 0 0,0-1 0 0 0,-1-1 0 0 0,1 0 0 0 0,13-6 0 0 0,-23 8-69 0 0,1 0-1 0 0,-1 0 1 0 0,0 0 0 0 0,0-1-1 0 0,0 1 1 0 0,0-1 0 0 0,0 0 0 0 0,-1 0-1 0 0,1 0 1 0 0,-1-1 0 0 0,0 0 0 0 0,0 1-1 0 0,0-1 1 0 0,-1 0 0 0 0,1 0 0 0 0,-1 0-1 0 0,0-1 1 0 0,0 1 0 0 0,0 0-1 0 0,-1-1 1 0 0,0 1 0 0 0,1-1 0 0 0,-2 0-1 0 0,2-7 1 0 0,-2 5 14 0 0,0-1 0 0 0,-1 1 0 0 0,0 0-1 0 0,0 0 1 0 0,0-1 0 0 0,-1 1 0 0 0,-5-12 0 0 0,-1 2-56 0 0,-16-27 1 0 0,5 11-610 0 0,18 32 490 0 0,0 0-1 0 0,1-1 1 0 0,-1 1-1 0 0,1 0 1 0 0,-1 0-1 0 0,1 0 0 0 0,0-1 1 0 0,-1 1-1 0 0,1 0 1 0 0,0 0-1 0 0,0 0 1 0 0,0-1-1 0 0,0 1 0 0 0,0 0 1 0 0,0-1-1 0 0,0 1 1 0 0,0 0-1 0 0,1 0 1 0 0,-1 0-1 0 0,0-1 0 0 0,1 1 1 0 0,-1 0-1 0 0,1 0 1 0 0,-1 0-1 0 0,1 0 1 0 0,0 0-1 0 0,1-2 0 0 0,7-6-1427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 18863 0 0,'-3'-6'2007'0'0,"2"5"-2003"0"0,0 1 1 0 0,0-1-1 0 0,0 1 1 0 0,0-1-1 0 0,0 1 1 0 0,0-1-1 0 0,0 1 1 0 0,0 0-1 0 0,0 0 1 0 0,-1-1-1 0 0,1 1 1 0 0,0 0-1 0 0,0 0 1 0 0,0 0-1 0 0,0 0 1 0 0,0 0-1 0 0,0 0 1 0 0,-2 1-1 0 0,0 0 60 0 0,0 0-1 0 0,0 0 1 0 0,0 0-1 0 0,0 1 1 0 0,1-1 0 0 0,-5 3-1 0 0,0 1 155 0 0,0 1 0 0 0,0 0-1 0 0,-10 12 1 0 0,-5 10 75 0 0,1 1-1 0 0,1 1 0 0 0,2 0 1 0 0,1 1-1 0 0,-14 38 1 0 0,-52 172-15 0 0,67-189-250 0 0,12-39-30 0 0,-71 209-15 0 0,55-173-205 0 0,-2 0-1 0 0,-39 64 1 0 0,32-65-2013 0 0,20-36 191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66 20879 0 0,'-18'-23'2719'0'0,"27"22"-1734"0"0,106 1 935 0 0,-42 2-1389 0 0,245-7 427 0 0,-248 3-891 0 0,136-17-518 0 0,-118 4-8603 0 0,-67 12 1051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29 12351 0 0,'5'-4'183'0'0,"1"0"-1"0"0,0 1 1 0 0,-1-1-1 0 0,1 1 1 0 0,1 0-1 0 0,-1 1 1 0 0,9-3 5275 0 0,-23 10-4426 0 0,-131 109 379 0 0,-29 20-1430 0 0,53-65 19 0 0,107-63-12 0 0,22-4-261 0 0,15-2-163 0 0,54-9 0 0 0,-51 5 141 0 0,39 0-1 0 0,-60 4 261 0 0,0 0 0 0 0,0 1 0 0 0,0 1 1 0 0,-1 0-1 0 0,1 0 0 0 0,0 1 0 0 0,16 7 1 0 0,-13-3 211 0 0,0 0 0 0 0,-1 1 1 0 0,0 0-1 0 0,0 1 0 0 0,0 0 1 0 0,-1 1-1 0 0,-1 0 0 0 0,0 1 1 0 0,19 25-1 0 0,-29-35-128 0 0,0 0-1 0 0,-1 1 1 0 0,1-1-1 0 0,-1 0 1 0 0,1 1 0 0 0,-1-1-1 0 0,0 0 1 0 0,1 1 0 0 0,-1-1-1 0 0,0 1 1 0 0,0-1 0 0 0,0 1-1 0 0,0-1 1 0 0,0 1 0 0 0,0-1-1 0 0,-1 0 1 0 0,1 1 0 0 0,0-1-1 0 0,-1 1 1 0 0,1-1 0 0 0,-1 0-1 0 0,1 1 1 0 0,-1-1 0 0 0,0 0-1 0 0,0 0 1 0 0,1 0 0 0 0,-3 3-1 0 0,-2 2 199 0 0,-1 0 0 0 0,0 0 0 0 0,-10 8 0 0 0,10-9-221 0 0,-9 5 59 0 0,0 0 1 0 0,0-2-1 0 0,0 1 0 0 0,-24 8 1 0 0,29-13-157 0 0,-17 6-158 0 0,-1 0-1 0 0,0-2 1 0 0,-30 5 0 0 0,-89 8-868 0 0,139-20 1048 0 0,6-1 29 0 0,-200 19-1529 0 0,180-20 1014 0 0,20 1 55 0 0,12-10-3880 0 0,-8 8 3816 0 0,13-10-1280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321 170 10943 0 0,'-14'8'1164'0'0,"0"-1"3883"0"0,9-21-2395 0 0,6 9-2487 0 0,0 0-1 0 0,0 0 1 0 0,1 0 0 0 0,-1 0 0 0 0,1 0-1 0 0,0 0 1 0 0,1 1 0 0 0,-1-1 0 0 0,1 1-1 0 0,0-1 1 0 0,3-3 0 0 0,11-18 98 0 0,-17 25-256 0 0,3-5 36 0 0,0 0 1 0 0,-1 0 0 0 0,1 0 0 0 0,-1-1 0 0 0,2-8-1 0 0,-4 13-42 0 0,0 1 0 0 0,0 0-1 0 0,1-1 1 0 0,-1 1-1 0 0,-1 0 1 0 0,1 0-1 0 0,0-1 1 0 0,0 1-1 0 0,0 0 1 0 0,-1 0-1 0 0,1-1 1 0 0,0 1-1 0 0,-1 0 1 0 0,1 0-1 0 0,-1 0 1 0 0,1 0 0 0 0,-1 0-1 0 0,0 0 1 0 0,0 0-1 0 0,1 0 1 0 0,-1 0-1 0 0,0 0 1 0 0,0 0-1 0 0,0 0 1 0 0,0 0-1 0 0,0 0 1 0 0,0 1-1 0 0,0-1 1 0 0,0 1-1 0 0,0-1 1 0 0,-1 0 0 0 0,1 1-1 0 0,0 0 1 0 0,0-1-1 0 0,-1 1 1 0 0,-1-1-1 0 0,0 1-16 0 0,-1 0 0 0 0,0-1-1 0 0,1 1 1 0 0,-1 0 0 0 0,0 1-1 0 0,1-1 1 0 0,-1 1 0 0 0,0 0 0 0 0,1-1-1 0 0,-1 2 1 0 0,1-1 0 0 0,-1 0-1 0 0,1 1 1 0 0,0-1 0 0 0,-4 4 0 0 0,-7 3 3 0 0,1 2 0 0 0,-15 12 1 0 0,10-7-2 0 0,3-2 15 0 0,-20 14 4 0 0,1 1 0 0 0,-49 54 0 0 0,80-79 20 0 0,0 1 0 0 0,1-1 0 0 0,0 0 0 0 0,0 1 1 0 0,0-1-1 0 0,0 1 0 0 0,0 0 0 0 0,1-1 0 0 0,-2 7 0 0 0,2-8-13 0 0,1-1 0 0 0,0 0-1 0 0,0 1 1 0 0,0-1 0 0 0,0 0 0 0 0,0 1 0 0 0,1-1 0 0 0,-1 0-1 0 0,0 1 1 0 0,1-1 0 0 0,-1 0 0 0 0,0 0 0 0 0,1 1 0 0 0,0-1-1 0 0,-1 0 1 0 0,1 0 0 0 0,0 0 0 0 0,-1 0 0 0 0,1 0 0 0 0,0 0-1 0 0,0 0 1 0 0,0 0 0 0 0,0 0 0 0 0,0 0 0 0 0,0 0 0 0 0,0-1-1 0 0,0 1 1 0 0,1 0 0 0 0,-1-1 0 0 0,0 1 0 0 0,2 0-1 0 0,6 2 65 0 0,-1 0 0 0 0,1-1-1 0 0,-1 0 1 0 0,1-1-1 0 0,14 1 1 0 0,45-1 102 0 0,-67-1-179 0 0,17-1-171 0 0,0 0-1 0 0,1-1 1 0 0,-1-1-1 0 0,18-5 0 0 0,-35 8-129 0 0,-2 0-571 0 0,0 0 870 0 0,-1 1 1 0 0,1-1-1 0 0,0 0 1 0 0,0 1-1 0 0,0-1 0 0 0,-1 1 1 0 0,1 0-1 0 0,0-1 1 0 0,0 1-1 0 0,0 0 1 0 0,0 0-1 0 0,0-1 1 0 0,0 1-1 0 0,0 0 1 0 0,0 0-1 0 0,1 0 1 0 0,-2 2-1 0 0,0-1 1 0 0,1 0 1 0 0,0 0-1 0 0,0 0 0 0 0,0 0 0 0 0,0 0 1 0 0,0 1-1 0 0,0-1 0 0 0,0 3 0 0 0,1-3-27 0 0,-1 1 0 0 0,1 0 1 0 0,0 0-1 0 0,1 0 0 0 0,-1-1 0 0 0,0 1 0 0 0,1 0 0 0 0,-1-1 0 0 0,1 1 0 0 0,0 0 0 0 0,0-1 1 0 0,0 1-1 0 0,0-1 0 0 0,1 1 0 0 0,-1-1 0 0 0,1 0 0 0 0,-1 1 0 0 0,1-1 0 0 0,0 0 0 0 0,3 2 1 0 0,-2-1-41 0 0,0-1 0 0 0,0 0 0 0 0,0-1 1 0 0,1 1-1 0 0,-1 0 0 0 0,0-1 1 0 0,1 0-1 0 0,0 0 0 0 0,-1 0 0 0 0,1 0 1 0 0,0-1-1 0 0,-1 1 0 0 0,1-1 1 0 0,7 0-1 0 0,-4-1-1152 0 0,-1 1 0 0 0,1-2 1 0 0,0 1-1 0 0,8-3 0 0 0,10-5-4590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61 5527 0 0,'24'-44'602'0'0,"-10"27"8527"0"0,-14 26-7394 0 0,-1 0 0 0 0,0-1 0 0 0,-2 10 0 0 0,-18 47-749 0 0,13-42-302 0 0,-168 420 1209 0 0,92-243-2008 0 0,71-171-55 0 0,-134 347-1980 0 0,146-374 1769 0 0,-1 2-53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4 172 22487 0 0,'-1'0'69'0'0,"1"0"-1"0"0,0-1 1 0 0,-1 1-1 0 0,1 0 0 0 0,0-1 1 0 0,0 1-1 0 0,-1 0 1 0 0,1-1-1 0 0,0 1 1 0 0,0 0-1 0 0,0-1 1 0 0,0 1-1 0 0,-1-1 1 0 0,1 1-1 0 0,0 0 1 0 0,0-1-1 0 0,0 1 0 0 0,0-1 1 0 0,0 1-1 0 0,0-1 1 0 0,0 1-1 0 0,0 0 1 0 0,0-1-1 0 0,0 1 1 0 0,0-1-1 0 0,1 1 1 0 0,-1-1-1 0 0,13-4 933 0 0,-10 5-1099 0 0,213-54 2659 0 0,-53 12-2267 0 0,-86 22-733 0 0,-26 6-1634 0 0,67-9-1 0 0,-91 21 281 0 0</inkml:trace>
  <inkml:trace contextRef="#ctx0" brushRef="#br0" timeOffset="1">802 112 12439 0 0,'-1'1'958'0'0,"-2"2"-847"0"0,0-1-1 0 0,0 1 1 0 0,1 0 0 0 0,-1 0 0 0 0,-2 5 0 0 0,-17 33 5045 0 0,15-25-2516 0 0,-12 24 1349 0 0,-6 22-2134 0 0,7-16-793 0 0,8-12-1775 0 0,10-33-226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3223 0 0,'-1'0'8374'0'0,"-5"3"-5753"0"0,-35 15 5083 0 0,3 6-4715 0 0,-33 32-2399 0 0,53-42 61 0 0,-2 3-501 0 0,4-5-62 0 0,1 0 0 0 0,1 1 1 0 0,0 0-1 0 0,-23 30 0 0 0,37-42-88 0 0,-1 0-1 0 0,0 0 1 0 0,1-1 0 0 0,-1 1 0 0 0,0 0-1 0 0,1 1 1 0 0,-1-1 0 0 0,1 0-1 0 0,0 0 1 0 0,-1 0 0 0 0,1 0-1 0 0,0 0 1 0 0,0 0 0 0 0,0 0-1 0 0,-1 1 1 0 0,1-1 0 0 0,1 0-1 0 0,-1 0 1 0 0,0 0 0 0 0,0 0-1 0 0,1 2 1 0 0,-1-2-23 0 0,1 0 0 0 0,0 0 0 0 0,-1 0 0 0 0,1 0 0 0 0,0 0 0 0 0,0 0 0 0 0,0 0 0 0 0,0 0 0 0 0,0-1 0 0 0,0 1 0 0 0,0 0 0 0 0,0-1 0 0 0,0 1 0 0 0,0-1 0 0 0,0 1 0 0 0,3 0 0 0 0,3 0-75 0 0,-1 0 0 0 0,1 0 0 0 0,0 0 1 0 0,0-1-1 0 0,0 0 0 0 0,8-1 0 0 0,-2 0 40 0 0,1 0-1 0 0,0 1 1 0 0,-1 0-1 0 0,1 1 1 0 0,15 3 0 0 0,-25-3 50 0 0,0 0 1 0 0,0 0-1 0 0,0 0 1 0 0,0 0-1 0 0,-1 1 1 0 0,1 0 0 0 0,0-1-1 0 0,-1 1 1 0 0,0 1-1 0 0,1-1 1 0 0,-1 0 0 0 0,0 1-1 0 0,0 0 1 0 0,0 0-1 0 0,0 0 1 0 0,-1 0 0 0 0,1 0-1 0 0,-1 0 1 0 0,0 1-1 0 0,0-1 1 0 0,0 1 0 0 0,1 4-1 0 0,-1-2 24 0 0,0 0 0 0 0,0 0 0 0 0,-1 0-1 0 0,0 0 1 0 0,0 1 0 0 0,-1-1 0 0 0,1 0 0 0 0,-2 1-1 0 0,1-1 1 0 0,-1 0 0 0 0,1 1 0 0 0,-2-1 0 0 0,-1 6-1 0 0,1-7 61 0 0,1 0-1 0 0,-1-1 0 0 0,0 0 0 0 0,-1 1 0 0 0,1-1 0 0 0,-1 0 0 0 0,0 0 0 0 0,0 0 0 0 0,0-1 1 0 0,-1 1-1 0 0,1-1 0 0 0,-1 0 0 0 0,0 0 0 0 0,0 0 0 0 0,0 0 0 0 0,0 0 0 0 0,-7 2 0 0 0,-2 0 105 0 0,1-1 0 0 0,-1 0 0 0 0,0-1 0 0 0,0 0 0 0 0,-1-1 0 0 0,-16 1 0 0 0,10-3-73 0 0,-1 0 1 0 0,0-1-1 0 0,-27-6 1 0 0,18-2-501 0 0,13-2-2684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 11975 0 0,'1'-1'923'0'0,"11"-14"8370"0"0,-2 34-8206 0 0,-10-12-942 0 0,1 1 1 0 0,-2 0-1 0 0,1-1 1 0 0,-1 1-1 0 0,0-1 1 0 0,-1 1-1 0 0,-3 10 1 0 0,0 4 71 0 0,-2 4-187 0 0,-1-1 0 0 0,0 0 0 0 0,-2 0 0 0 0,-1-1 0 0 0,-1 0 0 0 0,-1-1 0 0 0,-1 0 0 0 0,-1-2 0 0 0,-24 29 0 0 0,29-39-30 0 0,4-4 0 0 0,0 0 0 0 0,1 1 0 0 0,-1 0 0 0 0,1-1 0 0 0,-4 11 0 0 0,8-10 11 0 0,6 0 31 0 0,3-3-31 0 0,3-3 0 0 0,-5-2 2 0 0,-3 0-8 0 0,0 0 0 0 0,0-1 0 0 0,0 1 0 0 0,0-1 0 0 0,1 0 0 0 0,-1 0 0 0 0,5-2 0 0 0,22-7 163 0 0,-1-1 0 0 0,45-24 0 0 0,-61 28 15 0 0,0 1-1 0 0,0 0 0 0 0,1 1 1 0 0,0 0-1 0 0,0 1 0 0 0,0 1 1 0 0,0 0-1 0 0,1 1 1 0 0,15-1-1 0 0,-28 4-189 0 0,-1-1-1 0 0,1 0 1 0 0,-1 1-1 0 0,1-1 1 0 0,-1 1-1 0 0,1 0 1 0 0,-1 0-1 0 0,0-1 1 0 0,1 1 0 0 0,-1 0-1 0 0,2 2 1 0 0,-1-1-23 0 0,0-1-43 0 0,0 1-217 0 0,0 0 0 0 0,0 0-1 0 0,0 0 1 0 0,1-1 0 0 0,-1 1 0 0 0,1-1 0 0 0,-1 1-1 0 0,5 1 1 0 0,-5-2-538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469 770 7367 0 0,'0'0'334'0'0,"-1"1"-1"0"0,-3 7-51 0 0,0 0 1 0 0,0 0-1 0 0,-3 16 0 0 0,2-9 6981 0 0,20-29-4528 0 0,-9 5-2077 0 0,-1 0 1 0 0,0-1 0 0 0,0 1 0 0 0,6-20 0 0 0,8-44 1195 0 0,-8 31-1157 0 0,34-106-566 0 0,6 3 0 0 0,84-166 0 0 0,-123 285-492 0 0,-9 18 141 0 0,-7 15 1 0 0,-159 304-344 0 0,133-249 609 0 0,-121 239 39 0 0,107-221-73 0 0,-24 50 39 0 0,58-108-51 0 0,1 1 1 0 0,1 0-1 0 0,-10 48 0 0 0,14-46-194 0 0,-1-1 1 0 0,-2 0-1 0 0,0 0 0 0 0,-1 0 0 0 0,-1-1 0 0 0,-2 0 1 0 0,0-1-1 0 0,-21 31 0 0 0,-40 38-951 0 0,-8 11 1927 0 0,64-75-420 0 0,35-37-661 0 0,-16 7-108 0 0,1-1-1 0 0,0 1 0 0 0,-1-1 1 0 0,0 0-1 0 0,0 0 1 0 0,0 0-1 0 0,0 0 0 0 0,-1 0 1 0 0,3-5-1 0 0,3-15-1128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7 117 9215 0 0,'-7'6'14872'0'0,"9"-4"-14695"0"0,0-1 0 0 0,0 0 1 0 0,1 0-1 0 0,-1 0 0 0 0,0 0 0 0 0,0 0 0 0 0,1 0 0 0 0,-1-1 0 0 0,1 1 0 0 0,-1-1 1 0 0,0 0-1 0 0,1 0 0 0 0,4 0 0 0 0,37-5 222 0 0,-25 2-47 0 0,75-13 344 0 0,129-40-1 0 0,-52 10-4544 0 0,-139 39 1532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160 327 20071 0 0,'0'0'1818'0'0,"-5"6"-1460"0"0,-52 63 4054 0 0,-19 41-3615 0 0,63-85-2289 0 0,4-6-6390 0 0</inkml:trace>
  <inkml:trace contextRef="#ctx0" brushRef="#br0" timeOffset="1">400 42 6911 0 0,'-1'-14'1888'0'0,"2"7"-536"0"0,-2 0 2568 0 0,2 0-3472 0 0,2 0 768 0 0,5 7-832 0 0,2 0-6792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87 7367 0 0,'0'0'568'0'0,"-1"15"5954"0"0,1-13-6139 0 0,0-1 1 0 0,0 1 0 0 0,0-1 0 0 0,0 0-1 0 0,1 1 1 0 0,-1-1 0 0 0,0 0 0 0 0,1 0-1 0 0,-1 1 1 0 0,1-1 0 0 0,-1 0 0 0 0,1 0-1 0 0,0 1 1 0 0,-1-1 0 0 0,1 0 0 0 0,0 0-1 0 0,0 0 1 0 0,0 0 0 0 0,0 0 0 0 0,0 0-1 0 0,1 1 1 0 0,1-1-155 0 0,-1 0 1 0 0,0 1-1 0 0,1-1 0 0 0,-1-1 1 0 0,1 1-1 0 0,-1 0 0 0 0,1-1 1 0 0,0 1-1 0 0,-1-1 0 0 0,5 1 0 0 0,3-1-50 0 0,1-1 0 0 0,-1 0 0 0 0,0-1 0 0 0,17-4 0 0 0,-5 0 116 0 0,44-18-1 0 0,-60 22-328 0 0,0-1 1 0 0,0 0-1 0 0,0-1 0 0 0,-1 0 0 0 0,1 1 0 0 0,-1-2 0 0 0,0 1 0 0 0,0-1 1 0 0,0 1-1 0 0,-1-1 0 0 0,7-10 0 0 0,-10 14 6 0 0,-1 1-1 0 0,1-1 1 0 0,0 0 0 0 0,-1 0-1 0 0,1 0 1 0 0,-1 0 0 0 0,0 1-1 0 0,1-1 1 0 0,-1 0 0 0 0,0 0-1 0 0,1 0 1 0 0,-1 0-1 0 0,0 0 1 0 0,0 0 0 0 0,0 0-1 0 0,0 0 1 0 0,0 0 0 0 0,0 0-1 0 0,0 0 1 0 0,0 0 0 0 0,0 0-1 0 0,-1 0 1 0 0,1 0 0 0 0,0 0-1 0 0,-1 1 1 0 0,1-1 0 0 0,0 0-1 0 0,-1 0 1 0 0,1 0-1 0 0,-1 0 1 0 0,1 1 0 0 0,-1-1-1 0 0,0 0 1 0 0,1 0 0 0 0,-1 1-1 0 0,0-1 1 0 0,0 0 0 0 0,1 1-1 0 0,-1-1 1 0 0,0 1 0 0 0,0-1-1 0 0,0 1 1 0 0,0 0-1 0 0,1-1 1 0 0,-3 0 0 0 0,-2 0-79 0 0,1 0 0 0 0,-1 0 0 0 0,0 0 1 0 0,1 1-1 0 0,-1-1 0 0 0,0 1 0 0 0,0 0 1 0 0,-5 1-1 0 0,-6 2-59 0 0,-1 1 0 0 0,1 0 0 0 0,1 1 0 0 0,-1 1 0 0 0,1 0 0 0 0,0 1 0 0 0,-18 11 0 0 0,10-3 186 0 0,1 1 1 0 0,0 0 0 0 0,-32 32-1 0 0,45-38 79 0 0,0 0 0 0 0,0 1-1 0 0,1 0 1 0 0,0 1-1 0 0,1 0 1 0 0,-10 20 0 0 0,15-26-40 0 0,0 1 0 0 0,0-1 1 0 0,0 0-1 0 0,1 1 1 0 0,0 0-1 0 0,0-1 0 0 0,0 7 1 0 0,1-9-27 0 0,0 0 1 0 0,1 0-1 0 0,-1 0 0 0 0,1 0 1 0 0,0 0-1 0 0,0 0 1 0 0,0 0-1 0 0,1-1 1 0 0,-1 1-1 0 0,1-1 1 0 0,0 1-1 0 0,4 5 0 0 0,-4-6 2 0 0,1 0 0 0 0,0-1 0 0 0,1 1 0 0 0,-1-1 0 0 0,0 1 0 0 0,1-1 0 0 0,-1 0 0 0 0,1 0 0 0 0,0 0 0 0 0,-1-1 0 0 0,1 0 0 0 0,0 1 0 0 0,0-1 0 0 0,0 0 0 0 0,0-1 0 0 0,0 1 0 0 0,6-1 0 0 0,3 1-681 0 0,25-2-1 0 0,-7-2-3839 0 0,-25 3 2729 0 0,22-3-5846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104 367 11519 0 0,'0'0'1040'0'0,"-6"15"-832"0"0,6-14-51 0 0,0 1-1 0 0,-1-1 1 0 0,1 0 0 0 0,0 0-1 0 0,-1 0 1 0 0,1 0-1 0 0,-1 0 1 0 0,0 0 0 0 0,1 0-1 0 0,-1-1 1 0 0,0 1-1 0 0,1 0 1 0 0,-1 0 0 0 0,0 0-1 0 0,0-1 1 0 0,0 1-1 0 0,0 0 1 0 0,0-1 0 0 0,0 1-1 0 0,0-1 1 0 0,0 1-1 0 0,0-1 1 0 0,0 1-1 0 0,0-1 1 0 0,0 0 0 0 0,0 0-1 0 0,0 1 1 0 0,0-1-1 0 0,-1 0 1 0 0,1 0 0 0 0,0 0-1 0 0,0 0 1 0 0,0 0-1 0 0,0 0 1 0 0,0-1 0 0 0,0 1-1 0 0,-1 0 1 0 0,1-1-1 0 0,0 1 1 0 0,0 0 0 0 0,0-1-1 0 0,0 1 1 0 0,0-1-1 0 0,-1-1 1 0 0,-2 0 549 0 0,0-1 0 0 0,0 1 1 0 0,0-1-1 0 0,0 0 0 0 0,1-1 0 0 0,0 1 1 0 0,-1 0-1 0 0,1-1 0 0 0,-5-7 0 0 0,6 5-692 0 0,-1 1 0 0 0,1 0-1 0 0,0 0 1 0 0,1-1-1 0 0,-1 0 1 0 0,1 1 0 0 0,0-1-1 0 0,0 1 1 0 0,1-1-1 0 0,0-9 1 0 0,0 6-57 0 0,2-1 0 0 0,-1 1 1 0 0,1 0-1 0 0,0 0 0 0 0,8-17 0 0 0,-3 9-189 0 0,1 1 0 0 0,1 0-1 0 0,1 1 1 0 0,0-1 0 0 0,1 2-1 0 0,15-15 1 0 0,-16 18 71 0 0,0 1 0 0 0,1 1 0 0 0,0 0 0 0 0,1 1 0 0 0,0 0 0 0 0,1 0 0 0 0,25-10 0 0 0,-33 15 223 0 0,1 1 1 0 0,0 0-1 0 0,-1 1 0 0 0,1-1 1 0 0,0 1-1 0 0,0 0 1 0 0,0 1-1 0 0,0-1 0 0 0,0 1 1 0 0,0 0-1 0 0,0 1 0 0 0,0-1 1 0 0,0 1-1 0 0,0 0 1 0 0,0 1-1 0 0,-1 0 0 0 0,1-1 1 0 0,0 2-1 0 0,-1-1 0 0 0,1 1 1 0 0,6 4-1 0 0,-8-4 37 0 0,0 0-1 0 0,-1 0 1 0 0,1 0-1 0 0,-1 1 1 0 0,0-1 0 0 0,0 1-1 0 0,0 0 1 0 0,-1 0-1 0 0,1 0 1 0 0,-1 0-1 0 0,0 0 1 0 0,0 0 0 0 0,2 9-1 0 0,-2-7-9 0 0,-1 0-1 0 0,0 1 1 0 0,-1-1 0 0 0,0 1-1 0 0,0 0 1 0 0,0-1 0 0 0,0 1-1 0 0,-4 12 1 0 0,1-6-108 0 0,-1 0 0 0 0,-1 0-1 0 0,0-1 1 0 0,-1 0 0 0 0,0 0 0 0 0,-1 0 0 0 0,0-1 0 0 0,-1 0 0 0 0,-9 11 0 0 0,5-10-532 0 0,0-1 1 0 0,-1-1 0 0 0,0 0-1 0 0,-1-1 1 0 0,0 0-1 0 0,0-1 1 0 0,-1 0 0 0 0,0-1-1 0 0,-24 7 1 0 0,33-12-85 0 0,-1 0 1 0 0,1-1-1 0 0,-1 0 0 0 0,1 0 1 0 0,-14 0-1 0 0,7-1-724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2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19 11975 0 0,'-2'-14'1275'0'0,"2"14"-1268"0"0,-1-1 1 0 0,1 1-1 0 0,0 0 0 0 0,0 0 1 0 0,0-1-1 0 0,-1 1 0 0 0,1 0 1 0 0,0-1-1 0 0,0 1 0 0 0,-1 0 0 0 0,1 0 1 0 0,0 0-1 0 0,-1-1 0 0 0,1 1 1 0 0,0 0-1 0 0,-1 0 0 0 0,1 0 1 0 0,0 0-1 0 0,-1-1 0 0 0,1 1 1 0 0,0 0-1 0 0,-1 0 0 0 0,1 0 1 0 0,0 0-1 0 0,-1 0 0 0 0,1 0 1 0 0,-1 0-1 0 0,1 0 0 0 0,0 0 1 0 0,-1 0-1 0 0,1 0 0 0 0,0 0 1 0 0,-1 1-1 0 0,1-1 0 0 0,0 0 1 0 0,-1 0-1 0 0,1 0 0 0 0,0 0 0 0 0,-1 0 1 0 0,1 1-1 0 0,0-1 0 0 0,-1 0 1 0 0,1 1-1 0 0,0-1 44 0 0,-8 4 943 0 0,1 0 0 0 0,0 0 1 0 0,0 1-1 0 0,0-1 0 0 0,0 2 0 0 0,1-1 0 0 0,-7 9 0 0 0,-39 48 1266 0 0,45-54-2405 0 0,-24 36 230 0 0,2 1 1 0 0,1 1-1 0 0,-23 53 0 0 0,-49 154 106 0 0,83-194-263 0 0,-19 120-1 0 0,31-149-54 0 0,4-23-96 0 0,0 0 1 0 0,-1-1-1 0 0,1 1 0 0 0,-1-1 0 0 0,-1 1 1 0 0,1-1-1 0 0,-1 0 0 0 0,0 0 0 0 0,0 0 0 0 0,-1 0 1 0 0,0 0-1 0 0,-8 9 0 0 0,1-5-1209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385 143 2303 0 0,'25'-26'-692'0'0,"12"-12"6103"0"0,-29 31-2712 0 0,0 1 0 0 0,0 0 0 0 0,12-7 0 0 0,-15 10-2121 0 0,0 0 0 0 0,0 0 1 0 0,0-1-1 0 0,-1 0 0 0 0,1 0 0 0 0,-1 0 1 0 0,0 0-1 0 0,0-1 0 0 0,5-6 0 0 0,-9 10-203 0 0,-1 1-355 0 0,-1 1 1 0 0,1-1-1 0 0,-1 1 0 0 0,1 0 0 0 0,-1-1 0 0 0,1 1 1 0 0,-1 0-1 0 0,1 0 0 0 0,0 0 0 0 0,-2 2 0 0 0,-1 0 1 0 0,-73 64 31 0 0,39-31-40 0 0,-3 2-11 0 0,2 3 0 0 0,-45 60-1 0 0,-56 100-13 0 0,122-173 63 0 0,0 0 1 0 0,2 1-1 0 0,-15 39 0 0 0,28-60-37 0 0,-1 1 0 0 0,2 0 0 0 0,-1-1 0 0 0,1 1-1 0 0,1 0 1 0 0,0 1 0 0 0,0-1 0 0 0,1 0 0 0 0,0 0-1 0 0,0 0 1 0 0,1 0 0 0 0,0 0 0 0 0,1 0-1 0 0,0 0 1 0 0,0 0 0 0 0,7 15 0 0 0,-6-19 8 0 0,0 1 0 0 0,0-1 0 0 0,0 0 1 0 0,1-1-1 0 0,-1 1 0 0 0,1-1 0 0 0,1 1 0 0 0,-1-1 1 0 0,0 0-1 0 0,1-1 0 0 0,9 7 0 0 0,-6-6 21 0 0,1 0 1 0 0,-1 0-1 0 0,1-1 1 0 0,-1 0-1 0 0,1-1 0 0 0,0 0 1 0 0,9 1-1 0 0,10-1 233 0 0,0-2 0 0 0,0 0 0 0 0,54-9 0 0 0,-63 6-99 0 0,-9 1-161 0 0,-1 1 0 0 0,1 0 0 0 0,11 0 0 0 0,-36 7-8675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 18887 0 0,'1'-2'863'0'0,"32"-50"4898"0"0,-33 54-5456 0 0,-11 33 107 0 0,-1-2 0 0 0,-1 0-1 0 0,-26 48 1 0 0,11-32-177 0 0,-3 6-4671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1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25 248 6911 0 0,'-8'-2'15480'0'0,"7"1"-15321"0"0,0 1 1 0 0,0-1-1 0 0,0 0 0 0 0,0 0 1 0 0,0 0-1 0 0,0 0 0 0 0,0 0 1 0 0,0 0-1 0 0,0 0 0 0 0,0 0 0 0 0,0 0 1 0 0,1-1-1 0 0,-1 1 0 0 0,1 0 1 0 0,-1 0-1 0 0,1-1 0 0 0,-1 1 1 0 0,1 0-1 0 0,-1-2 0 0 0,1 0-33 0 0,0 0 0 0 0,0 0-1 0 0,0 0 1 0 0,0 0 0 0 0,1 1 0 0 0,-1-1-1 0 0,1 0 1 0 0,1-5 0 0 0,2-2-38 0 0,1 1 0 0 0,0 0 0 0 0,0 0-1 0 0,8-10 1 0 0,-5 8-104 0 0,1 0-1 0 0,1 1 0 0 0,0 0 0 0 0,0 1 1 0 0,1 0-1 0 0,22-14 0 0 0,-17 14-117 0 0,0 0-1 0 0,0 2 1 0 0,1-1-1 0 0,31-8 1 0 0,-43 15 91 0 0,0 0 0 0 0,-1 1 0 0 0,1-1 0 0 0,0 1 0 0 0,-1 0 0 0 0,1 0 0 0 0,7 1 0 0 0,-10-1 41 0 0,-1 0 0 0 0,1 1 0 0 0,-1-1 0 0 0,0 0 0 0 0,1 1 1 0 0,-1-1-1 0 0,0 1 0 0 0,1 0 0 0 0,-1-1 0 0 0,0 1 0 0 0,0 0 0 0 0,0 0 0 0 0,0-1 0 0 0,0 1 0 0 0,0 0 0 0 0,0 0 0 0 0,0 1 0 0 0,0-1 0 0 0,0 0 0 0 0,0 0 0 0 0,0 0 0 0 0,-1 0 0 0 0,1 1 0 0 0,-1-1 0 0 0,1 0 0 0 0,-1 1 0 0 0,1-1 0 0 0,-1 0 0 0 0,1 3 0 0 0,-1 5 103 0 0,0 0 0 0 0,0 0-1 0 0,0-1 1 0 0,-1 1-1 0 0,-1 0 1 0 0,1 0-1 0 0,-6 14 1 0 0,-27 59 1008 0 0,26-64-861 0 0,7-17-279 0 0,1 0 0 0 0,-1 0 0 0 0,1 0 0 0 0,-1 0 0 0 0,1 0 0 0 0,0 0 0 0 0,-1 0 0 0 0,1 0 0 0 0,0 0 0 0 0,0 1 0 0 0,0-1 0 0 0,0 0 0 0 0,0 0 0 0 0,0 0 1 0 0,0 0-1 0 0,0 0 0 0 0,1 1 0 0 0,-1 0-621 0 0,1-1 0 0 0,0 0 0 0 0,0 0 0 0 0,0 0 1 0 0,0 0-1 0 0,1 1 0 0 0,-1-2 0 0 0,0 1 0 0 0,0 0 1 0 0,2 1-1 0 0,0 0-1833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3 336 17999 0 0,'0'0'1632'0'0,"1"0"-1344"0"0,1 1-123 0 0,-1 0-1 0 0,1 0 1 0 0,-1-1-1 0 0,1 1 0 0 0,-1 0 1 0 0,1-1-1 0 0,-1 1 1 0 0,1-1-1 0 0,-1 0 1 0 0,3 1-1 0 0,3-3 4819 0 0,-6 2-4978 0 0,0-1 0 0 0,-1 0 0 0 0,1-1 1 0 0,0 1-1 0 0,-1 0 0 0 0,1 0 0 0 0,-1 0 0 0 0,0 0 0 0 0,1 0 0 0 0,-1 0 0 0 0,0-1 1 0 0,0 1-1 0 0,1 0 0 0 0,-1 0 0 0 0,0 0 0 0 0,0-1 0 0 0,0 1 0 0 0,-1 0 0 0 0,1 0 1 0 0,0 0-1 0 0,-1-3 0 0 0,0 1 13 0 0,-1 0 0 0 0,1 0-1 0 0,-1 0 1 0 0,0 1 0 0 0,-4-6 0 0 0,0-1 2 0 0,4 5-31 0 0,0 0-1 0 0,0 0 1 0 0,0 0-1 0 0,1 0 1 0 0,-1 0-1 0 0,1-1 1 0 0,0 1-1 0 0,1-1 1 0 0,-1 1-1 0 0,1-1 1 0 0,0-7-1 0 0,1 4-31 0 0,0 1-1 0 0,0 0 0 0 0,1-1 0 0 0,0 1 1 0 0,1 0-1 0 0,4-10 0 0 0,2 0-51 0 0,1 1 0 0 0,1 0-1 0 0,0 0 1 0 0,23-23 0 0 0,-28 32 69 0 0,0 1-1 0 0,0 0 0 0 0,1 1 1 0 0,0 0-1 0 0,0 0 1 0 0,1 0-1 0 0,9-4 1 0 0,-13 7 34 0 0,1 0 0 0 0,-1 0-1 0 0,1 1 1 0 0,0 0 0 0 0,0 0 0 0 0,-1 0 0 0 0,1 1 0 0 0,0 0 0 0 0,0-1 0 0 0,0 2 0 0 0,-1-1 0 0 0,1 0 0 0 0,0 1 0 0 0,8 2 0 0 0,0 1 132 0 0,-1 1-1 0 0,1 0 1 0 0,-1 1 0 0 0,0 0 0 0 0,12 9 0 0 0,-19-12-96 0 0,0 1-1 0 0,0 0 1 0 0,0 0 0 0 0,-1 0-1 0 0,0 0 1 0 0,0 1 0 0 0,0 0-1 0 0,0 0 1 0 0,-1 0 0 0 0,1 0-1 0 0,-1 0 1 0 0,-1 1 0 0 0,4 9-1 0 0,-5-13-34 0 0,-1 1-1 0 0,1-1 0 0 0,-1 1 0 0 0,0-1 1 0 0,0 0-1 0 0,0 1 0 0 0,0-1 0 0 0,0 0 0 0 0,0 1 1 0 0,-1-1-1 0 0,1 1 0 0 0,-1-1 0 0 0,-1 4 0 0 0,-1-1-48 0 0,1-1 0 0 0,0 0-1 0 0,-1 0 1 0 0,0 0 0 0 0,0 0-1 0 0,-5 4 1 0 0,-4 4-242 0 0,-1-2 0 0 0,-27 18 1 0 0,36-25 237 0 0,-26 17-138 0 0,-96 57-1649 0 0,102-67-369 0 0,13-7-5586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 5527 0 0,'0'0'498'0'0,"2"-1"-406"0"0,17-1 12692 0 0,-18 3-12345 0 0,-1-1-177 0 0,1 1-1 0 0,-1 0 1 0 0,0 0 0 0 0,1 0-1 0 0,-1-1 1 0 0,0 1-1 0 0,0 0 1 0 0,0 0-1 0 0,0 0 1 0 0,0 0-1 0 0,0 0 1 0 0,0 0-1 0 0,0 1 1 0 0,-7 31-1485 0 0,5-29 2419 0 0,-19 80 146 0 0,-19 62-879 0 0,27-107-487 0 0,-30 63 0 0 0,37-92-2 0 0,-11 31-82 0 0,16-39-310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17 9215 0 0,'3'-3'271'0'0,"10"-11"9330"0"0,-14 16-9081 0 0,-28 69 646 0 0,-3-2 0 0 0,-42 67 1 0 0,-93 123-1667 0 0,122-192 308 0 0,33-50 109 0 0,-21 34-152 0 0,30-45 179 0 0,-1 1 0 0 0,1 0 0 0 0,0 0 0 0 0,1 0 0 0 0,-3 13 1 0 0,4-18 31 0 0,1 1 1 0 0,0-1 0 0 0,0 1 0 0 0,0-1 0 0 0,0 1 0 0 0,0-1 0 0 0,1 1 0 0 0,-1-1 0 0 0,2 5 0 0 0,-1-6-92 0 0,-1 1 1 0 0,1-1 0 0 0,-1 0-1 0 0,1 0 1 0 0,0 0-1 0 0,0 0 1 0 0,-1 1-1 0 0,1-1 1 0 0,0 0-1 0 0,0 0 1 0 0,0 0-1 0 0,0-1 1 0 0,0 1-1 0 0,0 0 1 0 0,0 0-1 0 0,1-1 1 0 0,-1 1-1 0 0,0 0 1 0 0,2 0 0 0 0,8 1-1080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45 9215 0 0,'0'0'10727'0'0,"11"11"-7209"0"0,-6-7-3258 0 0,-1-1 0 0 0,1 0 0 0 0,-1 0 0 0 0,1-1 0 0 0,0 1 0 0 0,0-1 0 0 0,0 0 0 0 0,0 0 0 0 0,1 0 0 0 0,-1-1 0 0 0,0 0-1 0 0,1 0 1 0 0,-1-1 0 0 0,1 1 0 0 0,-1-1 0 0 0,7-1 0 0 0,10 0-221 0 0,0-1-1 0 0,35-9 1 0 0,-46 9-97 0 0,-1-1 0 0 0,1-1-1 0 0,16-7 1 0 0,-23 9 14 0 0,0 0 0 0 0,0-1 0 0 0,0 0 0 0 0,0 1 0 0 0,0-1 1 0 0,0 0-1 0 0,-1-1 0 0 0,1 1 0 0 0,-1-1 0 0 0,5-6 0 0 0,-8 9-20 0 0,-1-5-176 0 0,-3 5 164 0 0,0 0-1 0 0,0 0 0 0 0,0 0 1 0 0,0 1-1 0 0,0-1 1 0 0,0 1-1 0 0,0 0 0 0 0,0 1 1 0 0,0-1-1 0 0,0 1 1 0 0,-7 1-1 0 0,-7 3-261 0 0,-22 10 0 0 0,21-7 230 0 0,-3 0 7 0 0,0 2 0 0 0,0 0 0 0 0,-33 24 0 0 0,45-28 102 0 0,1 2 0 0 0,-1-1 0 0 0,1 2 0 0 0,1-1 0 0 0,0 1 1 0 0,0 0-1 0 0,0 1 0 0 0,1 0 0 0 0,-7 13 0 0 0,13-20 41 0 0,0-1 1 0 0,0 1-1 0 0,0 0 0 0 0,0-1 0 0 0,0 1 1 0 0,1 0-1 0 0,-1-1 0 0 0,1 1 1 0 0,0 0-1 0 0,0 0 0 0 0,0 0 0 0 0,0-1 1 0 0,0 1-1 0 0,0 0 0 0 0,1 0 0 0 0,0-1 1 0 0,-1 1-1 0 0,1 0 0 0 0,0-1 0 0 0,0 1 1 0 0,3 4-1 0 0,-2-4-201 0 0,0 0 1 0 0,0 0-1 0 0,0-1 0 0 0,1 1 0 0 0,-1 0 1 0 0,1-1-1 0 0,3 3 0 0 0,-3-3-880 0 0,1 1 0 0 0,0-1 1 0 0,0 0-1 0 0,0 0 0 0 0,0-1 0 0 0,4 2 0 0 0,4 0-6397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51 10591 0 0,'0'-1'-158'0'0,"10"-18"-7"0"0,1 3 3937 0 0,-9 15-3259 0 0,-1-1 0 0 0,0 1 0 0 0,1 0 1 0 0,-1 0-1 0 0,1 0 0 0 0,0 0 0 0 0,-1 0 1 0 0,1 0-1 0 0,0 0 0 0 0,0 0 0 0 0,-1 0 1 0 0,1 1-1 0 0,0-1 0 0 0,0 1 0 0 0,0 0 0 0 0,0-1 1 0 0,0 1-1 0 0,2 0 0 0 0,-3 0-503 0 0,0 0 0 0 0,-1 0 1 0 0,1 1-1 0 0,0-1 0 0 0,0 0 0 0 0,-1 1 0 0 0,1-1 0 0 0,0 0 1 0 0,-1 1-1 0 0,1-1 0 0 0,0 1 0 0 0,-1-1 0 0 0,1 1 0 0 0,-1-1 1 0 0,1 1-1 0 0,-1-1 0 0 0,1 1 0 0 0,-1 0 0 0 0,1-1 0 0 0,-1 1 1 0 0,1 0-1 0 0,-1-1 0 0 0,0 1 0 0 0,0 0 0 0 0,1-1 1 0 0,-1 1-1 0 0,0 1 0 0 0,3 21 121 0 0,-4-14-79 0 0,0 1-1 0 0,-1-1 0 0 0,0 1 1 0 0,0-1-1 0 0,-1 0 1 0 0,0 0-1 0 0,-8 13 1 0 0,-37 60 231 0 0,23-43-202 0 0,-231 380-3549 0 0,238-385 3418 0 0,4-6-2400 0 0,4-12-3768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12439 0 0,'8'-15'477'0'0,"0"1"0"0"0,0 0 0 0 0,2 0 0 0 0,-1 0 0 0 0,2 1 0 0 0,0 1 0 0 0,0-1 0 0 0,1 2 0 0 0,1 0 0 0 0,0 0 0 0 0,0 2 0 0 0,25-15 0 0 0,-13 11 106 0 0,0 1-1 0 0,1 1 1 0 0,0 1 0 0 0,1 2 0 0 0,0 0-1 0 0,49-7 1 0 0,-67 14-394 0 0,-1 0 0 0 0,0 1 0 0 0,1 0 0 0 0,-1 0 0 0 0,1 1-1 0 0,-1 0 1 0 0,0 0 0 0 0,0 1 0 0 0,15 4 0 0 0,-19-4-122 0 0,0 0 0 0 0,-1-1 1 0 0,0 1-1 0 0,1 1 0 0 0,-1-1 1 0 0,0 0-1 0 0,0 1 0 0 0,0-1 1 0 0,-1 1-1 0 0,1 0 0 0 0,0 0 0 0 0,-1 0 1 0 0,0 0-1 0 0,0 1 0 0 0,0-1 1 0 0,0 1-1 0 0,-1-1 0 0 0,1 1 1 0 0,-1 0-1 0 0,0-1 0 0 0,0 1 1 0 0,0 0-1 0 0,0 4 0 0 0,1 7 161 0 0,-1 0 0 0 0,-1 0 0 0 0,-1 0 0 0 0,0 0 0 0 0,-3 15 0 0 0,-21 75 326 0 0,20-83-559 0 0,1-8 22 0 0,0 0 1 0 0,-1 0-1 0 0,0-1 0 0 0,-11 20 0 0 0,13-28-13 0 0,0 0 1 0 0,0 0 0 0 0,-1-1-1 0 0,0 0 1 0 0,0 1-1 0 0,0-1 1 0 0,0-1 0 0 0,0 1-1 0 0,-1-1 1 0 0,0 1 0 0 0,0-1-1 0 0,0-1 1 0 0,0 1-1 0 0,-8 2 1 0 0,3-1-136 0 0,0-2 1 0 0,0 1-1 0 0,-1-1 1 0 0,1-1-1 0 0,0 0 0 0 0,-1-1 1 0 0,1 0-1 0 0,-21-2 0 0 0,24 1 1 0 0,0-1-1 0 0,0 1 0 0 0,0-1 0 0 0,1 0 1 0 0,-1-1-1 0 0,1 0 0 0 0,-1 0 0 0 0,1 0 0 0 0,0-1 1 0 0,0 0-1 0 0,0 0 0 0 0,1 0 0 0 0,-1-1 1 0 0,-4-5-1 0 0,1-1-1460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4143 0 0,'0'0'191'0'0,"4"-13"26"0"0,0 5-496 0 0,11-15 18999 0 0,-10 18-14262 0 0,2 3-2788 0 0,-6 1-1608 0 0,0 1 1 0 0,0-1 0 0 0,0 1-1 0 0,0 0 1 0 0,0 0 0 0 0,0-1-1 0 0,0 1 1 0 0,-1 0-1 0 0,1 0 1 0 0,0 0 0 0 0,0 0-1 0 0,0 0 1 0 0,0 0 0 0 0,0 0-1 0 0,0 0 1 0 0,0 0 0 0 0,0 1-1 0 0,0-1 1 0 0,0 0-1 0 0,0 0 1 0 0,1 2 0 0 0,-1-2-220 0 0,1 0 0 0 0,-1 1 0 0 0,0-1 1 0 0,0 1-1 0 0,0-1 0 0 0,0 1 0 0 0,0-1 0 0 0,0 1 1 0 0,0 0-1 0 0,0-1 0 0 0,0 1 0 0 0,-1 0 1 0 0,1 0-1 0 0,0 0 0 0 0,1 2 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19 5527 0 0,'0'0'3407'0'0,"-5"-10"757"0"0,4 9-3958 0 0,-1 0 0 0 0,1 1 0 0 0,0-1 1 0 0,0 0-1 0 0,-1 0 0 0 0,1 1 0 0 0,0-1 0 0 0,-1 1 0 0 0,1-1 0 0 0,-1 1 1 0 0,1-1-1 0 0,-1 1 0 0 0,1 0 0 0 0,-1 0 0 0 0,1 0 0 0 0,-1 0 0 0 0,1 0 1 0 0,-1 0-1 0 0,1 0 0 0 0,-1 0 0 0 0,1 1 0 0 0,-2 0 0 0 0,0 0 47 0 0,0 0 0 0 0,1 0 0 0 0,-1 0 0 0 0,1 1 1 0 0,-1 0-1 0 0,1-1 0 0 0,0 1 0 0 0,0 0 0 0 0,0 0 0 0 0,0 0 0 0 0,-3 4 0 0 0,3-3-79 0 0,-1 0-1 0 0,2 0 1 0 0,-1 0 0 0 0,0 1-1 0 0,1-1 1 0 0,-1 0 0 0 0,1 1-1 0 0,0 0 1 0 0,-1 4 0 0 0,2-6-125 0 0,-1 0 1 0 0,1 0-1 0 0,0 0 1 0 0,0 0-1 0 0,0 0 0 0 0,1 0 1 0 0,-1 0-1 0 0,0 0 1 0 0,1 0-1 0 0,-1 0 1 0 0,1 0-1 0 0,0 0 1 0 0,-1 0-1 0 0,1 0 1 0 0,0 0-1 0 0,2 3 1 0 0,1-1 14 0 0,0 0 0 0 0,0 1 0 0 0,0-2 1 0 0,1 1-1 0 0,-1 0 0 0 0,1-1 0 0 0,0 0 0 0 0,7 4 0 0 0,7 1 57 0 0,21 7-1 0 0,-25-11-67 0 0,0 2 0 0 0,22 12 0 0 0,-33-17-48 0 0,-1 1 0 0 0,0 1 0 0 0,0-1 0 0 0,0 0 1 0 0,0 1-1 0 0,0-1 0 0 0,0 1 0 0 0,0 0 0 0 0,-1 0 0 0 0,0 0 0 0 0,1 0 0 0 0,1 5 0 0 0,-3-6-5 0 0,-1 1 0 0 0,1-1 0 0 0,0 1 0 0 0,-1-1 0 0 0,0 1 0 0 0,0 0 0 0 0,1-1 0 0 0,-1 1 1 0 0,-1-1-1 0 0,1 1 0 0 0,0 0 0 0 0,-1-1 0 0 0,1 1 0 0 0,-1-1 0 0 0,0 1 0 0 0,0-1 0 0 0,0 1 0 0 0,0-1 0 0 0,-2 3 0 0 0,-7 12-92 0 0,-2-1 1 0 0,0 1 0 0 0,-1-2-1 0 0,0 0 1 0 0,-1 0 0 0 0,-1-1-1 0 0,-32 22 1 0 0,41-31 116 0 0,0-1-1 0 0,0-1 1 0 0,0 1 0 0 0,-1-1-1 0 0,1-1 1 0 0,-1 1-1 0 0,-8 1 1 0 0,12-3-184 0 0,0 0 0 0 0,0-1 1 0 0,0 0-1 0 0,0 0 0 0 0,0 0 0 0 0,0 0 0 0 0,0 0 0 0 0,0 0 1 0 0,0-1-1 0 0,-5-1 0 0 0,6 2-377 0 0,0-1 0 0 0,0 0-1 0 0,0 0 1 0 0,0 0 0 0 0,1-1 0 0 0,-1 1 0 0 0,0 0 0 0 0,0-1-1 0 0,-2-2 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40 4607 0 0,'23'-11'206'0'0,"13"-7"3222"0"0,-11 8 13082 0 0,-26 11-16439 0 0,0 0-1 0 0,0 1 1 0 0,0-1-1 0 0,0 1 1 0 0,0 0-1 0 0,1-1 1 0 0,-1 1 0 0 0,0-1-1 0 0,0 3 1 0 0,-3 6 31 0 0,-36 60 10 0 0,18-29-276 0 0,-3-1-1 0 0,0-1 1 0 0,-38 42 0 0 0,-29 13-408 0 0,64-66 524 0 0,27-28 48 0 0,1 1 1 0 0,0-1 0 0 0,0 0 0 0 0,0 0-1 0 0,0 0 1 0 0,-1 0 0 0 0,1 0-1 0 0,0 0 1 0 0,0 1 0 0 0,0-1-1 0 0,0 0 1 0 0,-1 0 0 0 0,1 0-1 0 0,0 1 1 0 0,0-1 0 0 0,0 0-1 0 0,0 0 1 0 0,0 0 0 0 0,0 1-1 0 0,0-1 1 0 0,0 0 0 0 0,0 0-1 0 0,0 0 1 0 0,0 1 0 0 0,0-1-1 0 0,0 0 1 0 0,0 0 0 0 0,0 1-1 0 0,0-1 1 0 0,0 0 0 0 0,0 0-1 0 0,0 0 1 0 0,0 1 0 0 0,0-1 0 0 0,0 0-1 0 0,0 0 1 0 0,0 1 0 0 0,0-1-1 0 0,0 0 1 0 0,1 0 0 0 0,-1 0-1 0 0,0 0 1 0 0,0 1 0 0 0,0-1-1 0 0,0 0 1 0 0,0 0 0 0 0,1 0-1 0 0,-1 0 1 0 0,0 0 0 0 0,0 1-1 0 0,0-1 1 0 0,1 0 0 0 0,-1 0-1 0 0,0 0 1 0 0,0 0 0 0 0,0 0-1 0 0,1 0 1 0 0,-1 0 0 0 0,0 0-1 0 0,0 0 1 0 0,1 0 0 0 0,-1 0-1 0 0,0 0 1 0 0,14 1 22 0 0,-14-1-21 0 0,125-10 14 0 0,-59 3-239 0 0,-11 3-150 0 0,54-6-3291 0 0,-90 7 2069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29 9671 0 0,'0'0'1343'0'0,"-8"-3"5261"0"0,3 3-6283 0 0,-1 0-1 0 0,1 0 1 0 0,0 0 0 0 0,-1 1-1 0 0,1 0 1 0 0,0 0 0 0 0,-1 0-1 0 0,1 0 1 0 0,0 1 0 0 0,0 0-1 0 0,0 0 1 0 0,-8 6 0 0 0,-6 3 1141 0 0,-30 24 0 0 0,28-19-1521 0 0,-32 33 0 0 0,48-45 47 0 0,1 1 0 0 0,0 1 1 0 0,0-1-1 0 0,0 0 0 0 0,0 1 0 0 0,1 0 0 0 0,0 0 0 0 0,0 0 1 0 0,0 0-1 0 0,1 1 0 0 0,0-1 0 0 0,-2 10 0 0 0,4-14-1 0 0,0 0 0 0 0,0 0 0 0 0,0 0 0 0 0,0 0 0 0 0,0 0 0 0 0,0 0 0 0 0,1 0 0 0 0,-1 0 0 0 0,1 0-1 0 0,-1 0 1 0 0,1 0 0 0 0,0 0 0 0 0,0 0 0 0 0,-1-1 0 0 0,1 1 0 0 0,1 0 0 0 0,-1-1 0 0 0,2 3 0 0 0,-1-2 9 0 0,0 1 1 0 0,1-1-1 0 0,0 0 0 0 0,-1-1 1 0 0,1 1-1 0 0,0 0 1 0 0,0-1-1 0 0,0 1 0 0 0,0-1 1 0 0,5 1-1 0 0,1 1 53 0 0,2-2 0 0 0,-1 1 1 0 0,0-1-1 0 0,0 0 0 0 0,0-1 0 0 0,13-2 0 0 0,-12 1 20 0 0,-1 0 1 0 0,0-1-1 0 0,1 0 0 0 0,-1-1 0 0 0,0-1 1 0 0,-1 1-1 0 0,18-10 0 0 0,-22 10-50 0 0,0 0 0 0 0,0-1 0 0 0,0 0 0 0 0,0 0 0 0 0,-1 0 0 0 0,1 0 1 0 0,-1-1-1 0 0,0 0 0 0 0,-1 0 0 0 0,1 0 0 0 0,-1 0 0 0 0,0 0 0 0 0,0-1 0 0 0,3-8 0 0 0,-2 2-96 0 0,-1 0 0 0 0,0 1 0 0 0,-1-2 0 0 0,0 1 0 0 0,-1 0 0 0 0,0-15 0 0 0,-1 22-209 0 0,-1-1-1 0 0,1 1 1 0 0,-1 0 0 0 0,0 0 0 0 0,0 0 0 0 0,0 0 0 0 0,0 0-1 0 0,-1 0 1 0 0,0 1 0 0 0,0-1 0 0 0,-1 0 0 0 0,1 1-1 0 0,-1-1 1 0 0,0 1 0 0 0,0 0 0 0 0,0 0 0 0 0,-6-5 0 0 0,7 8 94 0 0,0 0 0 0 0,0-1 0 0 0,0 1 0 0 0,0 1 0 0 0,0-1 0 0 0,0 0 1 0 0,-1 0-1 0 0,1 1 0 0 0,0-1 0 0 0,0 1 0 0 0,-1 0 0 0 0,1 0 0 0 0,0 0 1 0 0,0 0-1 0 0,-1 0 0 0 0,1 0 0 0 0,0 0 0 0 0,0 1 0 0 0,-1-1 1 0 0,1 1-1 0 0,0 0 0 0 0,0 0 0 0 0,0-1 0 0 0,0 1 0 0 0,0 1 0 0 0,0-1 1 0 0,0 0-1 0 0,0 0 0 0 0,0 1 0 0 0,1-1 0 0 0,-1 1 0 0 0,0-1 1 0 0,1 1-1 0 0,0 0 0 0 0,-3 3 0 0 0,4-4 20 0 0,-1 0 0 0 0,1 0 0 0 0,0-1-1 0 0,0 1 1 0 0,-1 0 0 0 0,1 0 0 0 0,0-1 0 0 0,0 1 0 0 0,0 0 0 0 0,0 0 0 0 0,0-1-1 0 0,0 1 1 0 0,0 0 0 0 0,0 0 0 0 0,0-1 0 0 0,1 1 0 0 0,-1 0 0 0 0,0 0 0 0 0,0-1-1 0 0,1 2 1 0 0,4 7-3752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81 255 19407 0 0,'-13'-5'2070'0'0,"9"4"-1920"0"0,0-1 0 0 0,0 0 0 0 0,0 0 0 0 0,0 0 0 0 0,1 0 1 0 0,-1 0-1 0 0,1-1 0 0 0,0 0 0 0 0,-1 0 0 0 0,1 0 0 0 0,0 0 1 0 0,1 0-1 0 0,-1-1 0 0 0,1 1 0 0 0,-1-1 0 0 0,1 0 0 0 0,0 1 1 0 0,0-1-1 0 0,1 0 0 0 0,-1 0 0 0 0,1 0 0 0 0,0-1 0 0 0,0 1 1 0 0,0 0-1 0 0,0 0 0 0 0,1-1 0 0 0,0 1 0 0 0,0 0 0 0 0,0-1 1 0 0,0 1-1 0 0,1 0 0 0 0,0 0 0 0 0,0-1 0 0 0,2-5 0 0 0,0 4-130 0 0,1-1 0 0 0,-1 1 0 0 0,2 1 0 0 0,-1-1 0 0 0,0 1 0 0 0,1 0 0 0 0,0 0 0 0 0,0 0 0 0 0,1 0 0 0 0,-1 1-1 0 0,9-5 1 0 0,1 0-225 0 0,0 1 0 0 0,1 1 0 0 0,25-9 0 0 0,-31 12 110 0 0,0 1 0 0 0,1 1-1 0 0,-1 0 1 0 0,0 0 0 0 0,1 1 0 0 0,-1 1 0 0 0,13 0-1 0 0,-21 0 115 0 0,0 0 0 0 0,1 0 0 0 0,-1 1-1 0 0,1-1 1 0 0,-1 1 0 0 0,0-1-1 0 0,1 1 1 0 0,-1 0 0 0 0,0 0 0 0 0,1 0-1 0 0,-1 0 1 0 0,0 0 0 0 0,0 1-1 0 0,0-1 1 0 0,0 1 0 0 0,0-1 0 0 0,-1 1-1 0 0,1 0 1 0 0,0-1 0 0 0,-1 1-1 0 0,1 0 1 0 0,-1 0 0 0 0,1 0 0 0 0,-1 0-1 0 0,0 1 1 0 0,0-1 0 0 0,0 0-1 0 0,0 0 1 0 0,-1 1 0 0 0,1-1 0 0 0,-1 1-1 0 0,1-1 1 0 0,-1 0 0 0 0,0 1-1 0 0,0-1 1 0 0,0 4 0 0 0,-1 3 87 0 0,0 1 1 0 0,-1 0 0 0 0,0 0 0 0 0,0-1-1 0 0,-1 1 1 0 0,-1-1 0 0 0,0 0-1 0 0,0 0 1 0 0,-6 9 0 0 0,4-5-568 0 0,0 0 0 0 0,0 0 0 0 0,-6 21-1 0 0,12-31 71 0 0,-1 5-2735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36 17479 0 0,'-2'-8'1864'0'0,"2"6"-1726"0"0,-1 1 1 0 0,0-1-1 0 0,0 0 0 0 0,0 1 1 0 0,0-1-1 0 0,0 1 0 0 0,-1-1 0 0 0,1 1 1 0 0,0-1-1 0 0,-1 1 0 0 0,1 0 0 0 0,-1 0 1 0 0,1 0-1 0 0,-1 0 0 0 0,0 0 0 0 0,1 0 1 0 0,-1 0-1 0 0,0 1 0 0 0,0-1 0 0 0,0 0 1 0 0,1 1-1 0 0,-1-1 0 0 0,-4 1 0 0 0,4 0-1 0 0,-1-1-1 0 0,0 1 0 0 0,0 0 0 0 0,0 1 1 0 0,0-1-1 0 0,0 1 0 0 0,0-1 0 0 0,1 1 1 0 0,-1 0-1 0 0,0 0 0 0 0,1 0 0 0 0,-6 3 0 0 0,-11 9-153 0 0,1 2 0 0 0,-26 26 0 0 0,-29 39-1087 0 0,63-69 882 0 0,4-4 12 0 0,0 0 0 0 0,1 0-1 0 0,0 1 1 0 0,1-1 0 0 0,-1 1 0 0 0,-3 10-1 0 0,7-16 162 0 0,0 0 0 0 0,1-1 0 0 0,-1 1 0 0 0,0 0 0 0 0,1 0 0 0 0,0 0 0 0 0,-1 0 0 0 0,1 0 0 0 0,0 0 0 0 0,0 0 0 0 0,0 0 0 0 0,0 0-1 0 0,1 0 1 0 0,-1 0 0 0 0,0 0 0 0 0,1 0 0 0 0,-1 0 0 0 0,1 0 0 0 0,0-1 0 0 0,0 1 0 0 0,0 0 0 0 0,0 0 0 0 0,0-1 0 0 0,0 1 0 0 0,0 0 0 0 0,0-1 0 0 0,1 1 0 0 0,-1-1-1 0 0,1 0 1 0 0,-1 1 0 0 0,1-1 0 0 0,-1 0 0 0 0,4 2 0 0 0,6 2 73 0 0,1 0 0 0 0,-1 0 0 0 0,19 3 0 0 0,-22-6 158 0 0,0 0 0 0 0,-1 0 1 0 0,1 1-1 0 0,0 0 0 0 0,-1 0 1 0 0,0 1-1 0 0,0 0 1 0 0,0 0-1 0 0,0 0 0 0 0,-1 1 1 0 0,10 8-1 0 0,-16-12-135 0 0,1-1 0 0 0,-1 1 1 0 0,1-1-1 0 0,-1 1 0 0 0,0-1 0 0 0,1 1 0 0 0,-1 0 1 0 0,0-1-1 0 0,1 1 0 0 0,-1 0 0 0 0,0-1 0 0 0,0 1 0 0 0,0 0 1 0 0,1-1-1 0 0,-1 1 0 0 0,0 0 0 0 0,0-1 0 0 0,0 1 0 0 0,0 0 1 0 0,0 0-1 0 0,0-1 0 0 0,0 1 0 0 0,-1 0 0 0 0,1-1 0 0 0,0 2 1 0 0,-1 0 9 0 0,0-1 1 0 0,0 0 0 0 0,0 1 0 0 0,0-1 0 0 0,0 0 0 0 0,0 0 0 0 0,0 1 0 0 0,0-1 0 0 0,-1 0 0 0 0,-1 1 0 0 0,-3 2 78 0 0,1-1 0 0 0,-1-1 0 0 0,0 1 0 0 0,-11 3 0 0 0,-9 0 1 0 0,-1 0 0 0 0,-33 1 0 0 0,-16-6-4020 0 0,62-2 2243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48 4607 0 0,'-1'-1'354'0'0,"-14"-8"191"0"0,11 6 1974 0 0,-1 1 0 0 0,1-1 0 0 0,0 0 0 0 0,-4-4 0 0 0,-5-8 5954 0 0,30 30-7976 0 0,-7-8-361 0 0,1-1 1 0 0,1 0-1 0 0,-1 0 0 0 0,1-2 1 0 0,0 1-1 0 0,1-1 0 0 0,-1-1 1 0 0,0 0-1 0 0,1-1 0 0 0,24 1 1 0 0,9-3 228 0 0,78-8 0 0 0,-71 3-212 0 0,187-19 199 0 0,77-6-663 0 0,-292 29-100 0 0,-15 1-4114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42 17047 0 0,'10'-38'1818'0'0,"-11"34"-1046"0"0,-4 6-183 0 0,-4 5 398 0 0,-2 5-389 0 0,1 0 1 0 0,0 0 0 0 0,1 1-1 0 0,-12 24 1 0 0,-24 61-705 0 0,-45 169 287 0 0,29-73-862 0 0,49-164 558 0 0,-1-1 0 0 0,-1-1 0 0 0,-27 41-1 0 0,-63 71 73 0 0,88-120 50 0 0,1 0 103 0 0,2-2-1343 0 0,4-7-4196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 5983 0 0,'-2'0'114'0'0,"0"0"-1"0"0,0 0 0 0 0,0 0 0 0 0,0 0 1 0 0,-1 0-1 0 0,1 0 0 0 0,0 0 0 0 0,0 1 0 0 0,0-1 1 0 0,0 1-1 0 0,0 0 0 0 0,-2 0 0 0 0,-7 8 3837 0 0,11-8-3450 0 0,-1 0 0 0 0,1-1 0 0 0,0 1 0 0 0,-1 0 0 0 0,1-1 0 0 0,0 1 0 0 0,0 0 0 0 0,-1 0 0 0 0,1-1 0 0 0,0 1 0 0 0,0 0 0 0 0,0 0 0 0 0,0-1 0 0 0,0 1 0 0 0,0 0 0 0 0,1 1 0 0 0,0-1-309 0 0,0 0 0 0 0,0 0 0 0 0,0-1 0 0 0,0 1 0 0 0,0 0 1 0 0,1 0-1 0 0,-1 0 0 0 0,0-1 0 0 0,1 1 0 0 0,-1-1 0 0 0,1 1 1 0 0,-1-1-1 0 0,0 0 0 0 0,4 1 0 0 0,-4-1 0 0 0,11 2 243 0 0,0 0-1 0 0,1-1 0 0 0,0 0 1 0 0,15-2-1 0 0,53-8 768 0 0,-47 5-904 0 0,483-60-1067 0 0,-494 61-929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39 5527 0 0,'-1'-8'498'0'0,"1"6"-364"0"0,0 1 1 0 0,-1-1-1 0 0,1 1 0 0 0,0 0 1 0 0,-1-1-1 0 0,1 1 1 0 0,-1 0-1 0 0,0-1 1 0 0,1 1-1 0 0,-1 0 1 0 0,0 0-1 0 0,0-1 0 0 0,0 1 1 0 0,0 0-1 0 0,0 0 1 0 0,0 0-1 0 0,0 0 1 0 0,0 0-1 0 0,0 1 1 0 0,-2-2-1 0 0,1 1 563 0 0,-1 0 1 0 0,1 0-1 0 0,0 1 0 0 0,-1-1 1 0 0,1 1-1 0 0,0-1 0 0 0,-1 1 1 0 0,1 0-1 0 0,0 0 0 0 0,-1 0 1 0 0,-2 1-1 0 0,-4 0 1369 0 0,1 1 0 0 0,0 0 0 0 0,-10 5 0 0 0,-6 2-2803 0 0,20-7-479 0 0,-21 10 1112 0 0,0 1 0 0 0,1 2 0 0 0,1 0-1 0 0,0 1 1 0 0,1 2 0 0 0,1 0 0 0 0,-35 39 0 0 0,54-54 96 0 0,-1 0-1 0 0,1 0 1 0 0,0 0 0 0 0,0 0 0 0 0,0 0 0 0 0,-1 4-1 0 0,2-6 125 0 0,2 0 11 0 0,1 1-74 0 0,0 0-1 0 0,1-1 1 0 0,-1 0-1 0 0,0 1 0 0 0,0-1 1 0 0,1 0-1 0 0,-1 0 1 0 0,0-1-1 0 0,1 1 1 0 0,-1 0-1 0 0,1-1 1 0 0,-1 1-1 0 0,1-1 0 0 0,0 0 1 0 0,4 0-1 0 0,6-1 218 0 0,25-4 0 0 0,-22 2-194 0 0,8-1 10 0 0,-1-1 0 0 0,-1-1 0 0 0,1-1 0 0 0,25-12 0 0 0,-46 19-235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11 826 12895 0 0,'-3'-5'11566'0'0,"-4"-7"-7884"0"0,7 8-3590 0 0,0 1-1 0 0,0 0 1 0 0,0-1-1 0 0,0 1 1 0 0,1 0-1 0 0,-1-1 1 0 0,1 1-1 0 0,0 0 1 0 0,0 0-1 0 0,0-1 1 0 0,1 1-1 0 0,-1 0 1 0 0,1 0 0 0 0,-1 0-1 0 0,1 1 1 0 0,0-1-1 0 0,0 0 1 0 0,0 1-1 0 0,5-4 1 0 0,4-5-167 0 0,1 1 0 0 0,24-17 1 0 0,-30 23 107 0 0,21-14-371 0 0,1 1 1 0 0,32-14-1 0 0,-47 25 115 0 0,0 1 0 0 0,0 0 0 0 0,0 1-1 0 0,1 1 1 0 0,-1 0 0 0 0,1 1 0 0 0,20-1-1 0 0,-23 3 63 0 0,-10 0 159 0 0,-1 0 1 0 0,0 0-1 0 0,1 0 0 0 0,-1 0 0 0 0,1 0 1 0 0,-1 0-1 0 0,1 0 0 0 0,-1 0 0 0 0,0 1 0 0 0,1-1 1 0 0,-1 0-1 0 0,1 0 0 0 0,-1 0 0 0 0,1 0 1 0 0,-1 1-1 0 0,0-1 0 0 0,1 0 0 0 0,-1 0 1 0 0,0 1-1 0 0,1-1 0 0 0,-1 0 0 0 0,0 1 0 0 0,0-1 1 0 0,1 0-1 0 0,-1 1 0 0 0,0-1 0 0 0,0 0 1 0 0,1 1-1 0 0,-1-1 0 0 0,0 1 0 0 0,0-1 1 0 0,0 1-1 0 0,0-1 0 0 0,0 0 0 0 0,0 1 1 0 0,1-1-1 0 0,-1 2 0 0 0,0-2 2 0 0,0 3 33 0 0,1 0 0 0 0,0 1-1 0 0,-1-1 1 0 0,1 0-1 0 0,-1 1 1 0 0,0-1 0 0 0,0 0-1 0 0,-1 0 1 0 0,1 1-1 0 0,-1 2 1 0 0,-11 36 380 0 0,2-10-318 0 0,9-26-93 0 0,0 1-1 0 0,0-1 1 0 0,0 1 0 0 0,1-1 0 0 0,0 1-1 0 0,0-1 1 0 0,2 10 0 0 0,-1-13-400 0 0,0 0 1 0 0,-1 0 0 0 0,1 0 0 0 0,1-1 0 0 0,-1 1 0 0 0,3 3-1 0 0</inkml:trace>
  <inkml:trace contextRef="#ctx0" brushRef="#br0" timeOffset="1">1085 154 17791 0 0,'9'-31'1156'0'0,"2"1"0"0"0,1 0 0 0 0,18-32 2847 0 0,-30 72-3225 0 0,-2 23-665 0 0,-2 0 0 0 0,-1-1 0 0 0,-11 36-1 0 0,14-58-84 0 0,-15 51-26 0 0,-2 1 0 0 0,-3-2 0 0 0,-3-1 0 0 0,-2-1 0 0 0,-3-1 0 0 0,-2-1 0 0 0,-58 74 0 0 0,61-91-836 0 0,1 1 1 0 0,-25 47-1 0 0,52-85-121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18487 0 0,'-3'-1'91'0'0,"-4"-2"426"0"0,1 1-1 0 0,-1-1 1 0 0,-15-1 4910 0 0,32 2-3975 0 0,69-6-820 0 0,115-18 840 0 0,100-40-2163 0 0,-285 65-650 0 0,-1-1 0 0 0,15 1-1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1839 0 0,'-1'2'9564'0'0,"-16"45"1740"0"0,-4 29-9203 0 0,0 2-1646 0 0,8-41-151 0 0,-1 0-1 0 0,-22 42 1 0 0,24-57-349 0 0,-2 0 0 0 0,0-1 0 0 0,-1-1 0 0 0,-26 28-1 0 0,-36 23-1026 0 0,42-42-4975 0 0,25-21 2548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16095 0 0,'0'-4'214'0'0,"-1"-1"1"0"0,1 0-1 0 0,0 1 0 0 0,0-1 0 0 0,1 0 0 0 0,-1 1 0 0 0,1-1 1 0 0,0 0-1 0 0,0 1 0 0 0,1-1 0 0 0,-1 1 0 0 0,1-1 0 0 0,0 1 0 0 0,0 0 1 0 0,0 0-1 0 0,1 0 0 0 0,-1 0 0 0 0,1 0 0 0 0,0 1 0 0 0,6-6 1 0 0,15-14 510 0 0,1 2 1 0 0,1 1-1 0 0,1 0 1 0 0,30-15 0 0 0,-11 11-54 0 0,88-35 1 0 0,-119 54-589 0 0,-1 0 0 0 0,1 1 0 0 0,-1 0 0 0 0,1 2 0 0 0,0-1 0 0 0,24 1 0 0 0,-35 2-58 0 0,1 0 0 0 0,-1 1-1 0 0,1 0 1 0 0,-1 0 0 0 0,1 0 0 0 0,-1 0 0 0 0,0 1 0 0 0,0-1 0 0 0,1 1 0 0 0,-1 0 0 0 0,4 3-1 0 0,-5-3-11 0 0,0 1-1 0 0,0-1 0 0 0,-1 1 0 0 0,0 0 0 0 0,1-1 0 0 0,-1 1 0 0 0,0 0 0 0 0,0 0 0 0 0,-1 0 0 0 0,1 0 1 0 0,0 1-1 0 0,-1-1 0 0 0,0 0 0 0 0,0 1 0 0 0,0-1 0 0 0,0 5 0 0 0,1 3 3 0 0,-2 1 0 0 0,1 0 1 0 0,-2 0-1 0 0,1-1 0 0 0,-2 1 0 0 0,1-1 0 0 0,-2 1 0 0 0,1-1 0 0 0,-2 0 0 0 0,-4 12 1 0 0,-2 3-1 0 0,-2 0 0 0 0,-1-1 0 0 0,-17 25 1 0 0,20-37-11 0 0,0 0 0 0 0,-1 0 0 0 0,0-1 1 0 0,-1 0-1 0 0,0-1 0 0 0,0 0 0 0 0,-2-1 1 0 0,1-1-1 0 0,-30 16 0 0 0,34-20-26 0 0,-1-1 0 0 0,0 0 0 0 0,0 0 0 0 0,-1-1 1 0 0,1 0-1 0 0,-1-1 0 0 0,1 0 0 0 0,-1-1 0 0 0,0 0 0 0 0,0 0 0 0 0,0-1 0 0 0,0-1 0 0 0,1 0 0 0 0,-1 0 1 0 0,0-1-1 0 0,-11-4 0 0 0,18 4-29 0 0,-1 1 1 0 0,1-1-1 0 0,0 0 1 0 0,0-1 0 0 0,1 1-1 0 0,-1-1 1 0 0,0 0-1 0 0,-5-6 1 0 0,7 8-188 0 0,1 0 1 0 0,-1-1-1 0 0,1 0 1 0 0,0 1 0 0 0,0-1-1 0 0,0 0 1 0 0,0 0-1 0 0,0 0 1 0 0,0 0-1 0 0,0 0 1 0 0,1 1-1 0 0,-1-1 1 0 0,1-1-1 0 0,0 1 1 0 0,-1 0 0 0 0,1 0-1 0 0,0 0 1 0 0,0 0-1 0 0,0 0 1 0 0,0 0-1 0 0,1-3 1 0 0,4-9-7532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7367 0 0,'10'13'13791'0'0,"-7"-15"-13508"0"0,-1 0 1 0 0,1 0-1 0 0,-1 0 1 0 0,0-1-1 0 0,0 1 0 0 0,0 0 1 0 0,0-1-1 0 0,0 0 1 0 0,-1 1-1 0 0,1-1 1 0 0,-1 0-1 0 0,2-4 0 0 0,11-41 1122 0 0,-10 35-1200 0 0,3-13-2 0 0,1 0-1 0 0,1 1 0 0 0,2 1 0 0 0,26-47 0 0 0,-26 54-241 0 0,1 1 0 0 0,1 0 0 0 0,0 0 0 0 0,1 2 0 0 0,1 0 0 0 0,0 0 0 0 0,21-14 0 0 0,-35 27 4 0 0,18-12-350 0 0,27-14 0 0 0,-40 24-160 0 0,1 0 0 0 0,-1 0 0 0 0,1 1 0 0 0,0 0 0 0 0,0 0 0 0 0,0 1 0 0 0,0 0 0 0 0,12-1 0 0 0,-4 3-1409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15551 0 0,'0'0'2344'0'0,"-7"0"-848"0"0,2 2-1169 0 0,0-1 1 0 0,0 1-1 0 0,0 0 0 0 0,0 0 0 0 0,0 1 0 0 0,0 0 1 0 0,-8 6-1 0 0,-31 28 586 0 0,32-26-743 0 0,-18 16 96 0 0,1 1 0 0 0,2 2 0 0 0,1 1 0 0 0,1 1-1 0 0,-28 49 1 0 0,50-75-253 0 0,0 0-1 0 0,0 0 0 0 0,1 0 1 0 0,-1 0-1 0 0,-1 12 1 0 0,3-17-5 0 0,1 0 1 0 0,0 0 0 0 0,0 0 0 0 0,0 0-1 0 0,0 0 1 0 0,-1 0 0 0 0,1 0 0 0 0,0 0 0 0 0,1 0-1 0 0,-1 0 1 0 0,0 0 0 0 0,0 0 0 0 0,0 0-1 0 0,1 0 1 0 0,-1 0 0 0 0,0 0 0 0 0,1 0 0 0 0,-1 0-1 0 0,1-1 1 0 0,-1 1 0 0 0,1 0 0 0 0,-1 0 0 0 0,1 0-1 0 0,0-1 1 0 0,-1 1 0 0 0,1 0 0 0 0,0-1-1 0 0,-1 1 1 0 0,1 0 0 0 0,0-1 0 0 0,0 1 0 0 0,0-1-1 0 0,0 1 1 0 0,0-1 0 0 0,0 0 0 0 0,-1 1-1 0 0,1-1 1 0 0,0 0 0 0 0,0 0 0 0 0,0 1 0 0 0,0-1-1 0 0,0 0 1 0 0,0 0 0 0 0,0 0 0 0 0,0 0 0 0 0,0-1-1 0 0,1 1 1 0 0,9-1 90 0 0,-1 0 1 0 0,0-1-1 0 0,0-1 0 0 0,0 1 1 0 0,11-6-1 0 0,48-24 155 0 0,-54 25-228 0 0,0 0 25 0 0,0-1 1 0 0,-1-1-1 0 0,1 0 0 0 0,15-15 1 0 0,-26 21 6 0 0,-1 0 1 0 0,1 0-1 0 0,-1 0 1 0 0,0-1 0 0 0,0 1-1 0 0,0-1 1 0 0,-1 0-1 0 0,1 0 1 0 0,-1 0-1 0 0,0 0 1 0 0,0-1 0 0 0,0 1-1 0 0,-1-1 1 0 0,1 1-1 0 0,-1-1 1 0 0,0 1-1 0 0,0-1 1 0 0,-1 0 0 0 0,0 1-1 0 0,0-7 1 0 0,0 9-37 0 0,0 0 0 0 0,0 0 0 0 0,-1 0 1 0 0,1-1-1 0 0,-1 1 0 0 0,0 0 0 0 0,0 0 1 0 0,0 0-1 0 0,0 0 0 0 0,0 0 0 0 0,0 0 1 0 0,0 0-1 0 0,-1 1 0 0 0,1-1 0 0 0,0 0 1 0 0,-1 1-1 0 0,0-1 0 0 0,1 1 0 0 0,-3-2 0 0 0,-2 0-101 0 0,1 0-1 0 0,-1 1 0 0 0,0-1 0 0 0,0 1 0 0 0,-8-1 0 0 0,-21-9-3607 0 0,28 7-2275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14279 0 0,'0'0'1656'0'0,"-1"1"-733"0"0,-5 4-367 0 0,-1 1 1 0 0,2-1-1 0 0,-1 1 1 0 0,0 0-1 0 0,1 0 1 0 0,0 1 0 0 0,-6 11-1 0 0,-26 53 412 0 0,-46 134 276 0 0,6-12-1151 0 0,-28 12-98 0 0,30-64 127 0 0,54-92-47 0 0,20-48-10 0 0,11-14 6 0 0,-2-1-90 0 0,-1 0 0 0 0,11-29 0 0 0,2-5-12 0 0,-11 32-9 0 0,0 0 0 0 0,1 0 0 0 0,0 1 0 0 0,1 0 0 0 0,1 0 0 0 0,17-14 0 0 0,-19 19-1 0 0,1 1-1 0 0,1 0 0 0 0,-1 1 0 0 0,1 1 0 0 0,1 0 0 0 0,0 1 0 0 0,0 0 0 0 0,23-7 0 0 0,-23 9-17 0 0,0 1 0 0 0,1 0 1 0 0,0 1-1 0 0,-1 0 0 0 0,26 2 0 0 0,-34 0 45 0 0,1 0-1 0 0,-1 1 0 0 0,1 0 0 0 0,0 0 0 0 0,-1 0 0 0 0,1 1 0 0 0,-1 0 0 0 0,0 0 0 0 0,0 0 0 0 0,0 1 0 0 0,0-1 0 0 0,0 1 0 0 0,0 1 0 0 0,-1-1 0 0 0,1 1 0 0 0,6 6 0 0 0,-9-6 101 0 0,1 0 0 0 0,-1-1 0 0 0,0 1 0 0 0,-1 0 0 0 0,1 0 0 0 0,0 1-1 0 0,-1-1 1 0 0,0 0 0 0 0,0 0 0 0 0,-1 1 0 0 0,1-1 0 0 0,-1 0 0 0 0,0 1 0 0 0,0-1 0 0 0,0 1 0 0 0,-2 7-1 0 0,0-1 173 0 0,0 0 0 0 0,-1-1 0 0 0,0 1-1 0 0,0-1 1 0 0,-10 18 0 0 0,10-23-242 0 0,0 0 1 0 0,-1 1-1 0 0,0-1 1 0 0,0 0-1 0 0,0-1 1 0 0,0 1-1 0 0,-1-1 1 0 0,0 0-1 0 0,-10 7 1 0 0,5-5 24 0 0,1-1 1 0 0,-1-1 0 0 0,0 1 0 0 0,0-2 0 0 0,-14 4-1 0 0,-7-1 69 0 0,-1-1 0 0 0,-61 1 0 0 0,69-6-649 0 0,-1-1 0 0 0,-27-5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0 6911 0 0,'0'2'8798'0'0,"-15"35"-8360"0"0,2 1 1 0 0,-15 76-1 0 0,-1 82 788 0 0,13-69-925 0 0,15-122-301 0 0,-15 82 55 0 0,13-75-37 0 0,-1 0-1 0 0,0 0 0 0 0,0 0 0 0 0,-12 21 1 0 0,13-29 121 0 0,-1 1 0 0 0,1-1 0 0 0,-1 0 1 0 0,1 0-1 0 0,-1-1 0 0 0,0 1 1 0 0,-1-1-1 0 0,1 0 0 0 0,0 0 0 0 0,-1 0 1 0 0,0-1-1 0 0,-5 3 0 0 0,9-5 717 0 0,0-1-782 0 0,-3-6-48 0 0,3 5-24 0 0,0 1 1 0 0,0-1-1 0 0,1 1 0 0 0,-1-1 1 0 0,1 1-1 0 0,-1-1 0 0 0,1 0 0 0 0,0 1 1 0 0,0-1-1 0 0,-1 0 0 0 0,1 0 1 0 0,0 1-1 0 0,0-1 0 0 0,1 0 1 0 0,-1 1-1 0 0,0-1 0 0 0,1 0 0 0 0,-1 1 1 0 0,1-1-1 0 0,-1 0 0 0 0,1 1 1 0 0,0-1-1 0 0,1-1 0 0 0,0-3 3 0 0,34-80 6 0 0,-24 63 77 0 0,1 1 0 0 0,0 0 0 0 0,31-37 0 0 0,-39 53-52 0 0,-1 1 0 0 0,1 0 0 0 0,1 0 1 0 0,-1 0-1 0 0,0 1 0 0 0,1 0 0 0 0,6-4 0 0 0,-10 7-16 0 0,1 0-1 0 0,-1 0 0 0 0,1 0 0 0 0,-1 1 1 0 0,1-1-1 0 0,-1 1 0 0 0,1-1 1 0 0,-1 1-1 0 0,1 0 0 0 0,-1 0 1 0 0,1 0-1 0 0,-1 0 0 0 0,1 0 0 0 0,-1 1 1 0 0,1-1-1 0 0,-1 1 0 0 0,1 0 1 0 0,-1-1-1 0 0,0 1 0 0 0,1 0 1 0 0,-1 0-1 0 0,3 3 0 0 0,2 0 24 0 0,0 1 0 0 0,-1 0 0 0 0,0 1-1 0 0,0-1 1 0 0,-1 1 0 0 0,0 0 0 0 0,9 13 0 0 0,0 3-9 0 0,11 25 0 0 0,-21-39-11 0 0,-1 0 1 0 0,0 0-1 0 0,0 0 1 0 0,-1 0 0 0 0,0 0-1 0 0,0 0 1 0 0,0 14-1 0 0,-1-19-2 0 0,-1 0 0 0 0,0 0 0 0 0,-1 1 0 0 0,1-1 0 0 0,0 0 0 0 0,-1 0 0 0 0,0 0-1 0 0,0 0 1 0 0,0 0 0 0 0,0 0 0 0 0,0 0 0 0 0,0 0 0 0 0,-1 0 0 0 0,0 0 0 0 0,1-1 0 0 0,-1 1 0 0 0,0-1 0 0 0,0 1-1 0 0,0-1 1 0 0,-1 0 0 0 0,1 0 0 0 0,-5 4 0 0 0,1-3 33 0 0,-1 1 1 0 0,1-1-1 0 0,-1-1 0 0 0,0 1 0 0 0,1-1 1 0 0,-10 2-1 0 0,-46 4 155 0 0,13-1-61 0 0,35-5-199 0 0,-13 2-435 0 0,1 1-1 0 0,-1 2 1 0 0,1 0 0 0 0,-28 13 0 0 0,52-19 15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9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10135 0 0,'0'0'15448'0'0,"8"16"-13695"0"0,-6-15-1822 0 0,-1 0-1 0 0,1 0 0 0 0,0-1 0 0 0,0 1 0 0 0,0 0 0 0 0,0-1 1 0 0,0 1-1 0 0,0-1 0 0 0,0 0 0 0 0,1 1 0 0 0,-1-1 0 0 0,0 0 1 0 0,0 0-1 0 0,0-1 0 0 0,0 1 0 0 0,4-1 0 0 0,-1-1-423 0 0,0 0-1 0 0,1 0 1 0 0,-2 0-1 0 0,8-5 1 0 0,-8 5-110 0 0,11-8-1253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0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16615 0 0,'0'0'762'0'0,"0"2"-18"0"0,30 55 1444 0 0,54 80 1 0 0,-10-39-1120 0 0,26 39-415 0 0,-85-114-510 0 0,-1 2 1 0 0,-1 0 0 0 0,19 52-1 0 0,-29-69-57 0 0,-1 0-1 0 0,0 1 0 0 0,0 0 1 0 0,-1-1-1 0 0,-1 1 1 0 0,1 0-1 0 0,-1-1 0 0 0,-1 1 1 0 0,-2 13-1 0 0,1-10 55 0 0,-1-1-1 0 0,-1 1 1 0 0,0-1-1 0 0,-1 0 0 0 0,0 0 1 0 0,-7 12-1 0 0,-10 8 205 0 0,-1-1 0 0 0,-1-1-1 0 0,-40 37 1 0 0,35-35-292 0 0,10-13-36 0 0,5-4-185 0 0,0 1 1 0 0,1 0 0 0 0,-19 29 0 0 0,23-24-852 0 0,9-18 420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1375 0 0,'-1'1'19170'0'0,"-10"18"-18605"0"0,1 1-1 0 0,-13 37 1 0 0,-9 45-265 0 0,20-63-108 0 0,-15 68 6 0 0,16-60-639 0 0,-2 0 1 0 0,-21 49-1 0 0,33-94-213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92 312 8287 0 0,'-9'2'756'0'0,"-31"13"-157"0"0,16-1 12686 0 0,26-14-13205 0 0,-1-1 1 0 0,1 0-1 0 0,0 0 0 0 0,-1 0 0 0 0,1 0 1 0 0,-1-1-1 0 0,1 1 0 0 0,-1 0 0 0 0,3-3 1 0 0,0-1 31 0 0,58-49 586 0 0,49-40 158 0 0,-75 66-809 0 0,5-4 101 0 0,59-34 0 0 0,-87 58-129 0 0,0 1-1 0 0,1 1 1 0 0,0 0 0 0 0,0 1 0 0 0,1 0 0 0 0,-1 1 0 0 0,1 1-1 0 0,0 0 1 0 0,18 0 0 0 0,-30 3-16 0 0,1 0-1 0 0,0 0 0 0 0,0 0 1 0 0,-1 1-1 0 0,1-1 1 0 0,0 1-1 0 0,-1 0 1 0 0,1 0-1 0 0,0 0 1 0 0,-1 1-1 0 0,1-1 1 0 0,4 4-1 0 0,-6-4-1 0 0,0 1 1 0 0,0-1-1 0 0,-1 1 1 0 0,1 0-1 0 0,-1-1 0 0 0,0 1 1 0 0,1 0-1 0 0,-1 0 1 0 0,0 0-1 0 0,0 0 0 0 0,0 0 1 0 0,0 0-1 0 0,-1 0 1 0 0,1 0-1 0 0,-1 1 0 0 0,1-1 1 0 0,-1 0-1 0 0,0 0 1 0 0,1 0-1 0 0,-1 1 0 0 0,0-1 1 0 0,-1 3-1 0 0,0 2-1 0 0,0-1 0 0 0,0 0 0 0 0,-1 0 0 0 0,0 0 0 0 0,0 0 0 0 0,0 0 0 0 0,-1 0 0 0 0,-4 7 0 0 0,-32 42 0 0 0,30-43 0 0 0,-17 20-55 0 0,-1-1 1 0 0,-47 42-1 0 0,-72 43-1153 0 0,133-108 829 0 0,0 0 0 0 0,0-1 1 0 0,0-1-1 0 0,-1 0 0 0 0,0-1 0 0 0,-1 0 0 0 0,-23 3 1 0 0,37-8 329 0 0,0 0 1 0 0,0 0-1 0 0,-1 0 1 0 0,1 0 0 0 0,0 0-1 0 0,-1 0 1 0 0,1 0 0 0 0,0-1-1 0 0,0 1 1 0 0,-3-1 0 0 0,-6-2-774 0 0,19-13 362 0 0,-6 13 427 0 0,0 0 0 0 0,0 0 0 0 0,1 0 0 0 0,-1 1 0 0 0,1-1 0 0 0,0 1 0 0 0,-1 0 0 0 0,1 0 0 0 0,0 0 0 0 0,1 0 0 0 0,-1 1 0 0 0,6-2 0 0 0,-3 2 67 0 0,1 0 0 0 0,-1 0 0 0 0,0 1 1 0 0,1 0-1 0 0,-1 0 0 0 0,13 3 0 0 0,2 2 288 0 0,0 1-1 0 0,0 1 1 0 0,34 17-1 0 0,-48-21-197 0 0,7 3 37 0 0,0 1-1 0 0,-1 1 1 0 0,0 0 0 0 0,0 0-1 0 0,13 12 1 0 0,-25-18-93 0 0,-1 0 1 0 0,1 0-1 0 0,-1 0 0 0 0,0 0 1 0 0,0 0-1 0 0,0 0 0 0 0,0 0 1 0 0,0 1-1 0 0,0-1 0 0 0,-1 0 1 0 0,1 0-1 0 0,-1 1 0 0 0,1-1 1 0 0,-1 1-1 0 0,0-1 0 0 0,0 0 1 0 0,0 1-1 0 0,0-1 0 0 0,0 0 1 0 0,-1 1-1 0 0,1-1 0 0 0,-1 0 1 0 0,0 1-1 0 0,-1 3 0 0 0,-1 3 29 0 0,-1 0 0 0 0,0-1 0 0 0,-1 1-1 0 0,-10 14 1 0 0,4-8-77 0 0,-1-1 0 0 0,0-1 1 0 0,-2 0-1 0 0,1 0 0 0 0,-2-2 0 0 0,1 1 0 0 0,-2-2 1 0 0,1 0-1 0 0,-1-1 0 0 0,-28 11 0 0 0,12-7 16 0 0,-2-2-1 0 0,1-2 1 0 0,-1-1 0 0 0,-57 6-1 0 0,86-14-39 0 0,1 1 1 0 0,-1-1-1 0 0,0 0 0 0 0,1 0 1 0 0,-8-2-1 0 0,12 2 3 0 0,-1 0 0 0 0,0 0-1 0 0,1 0 1 0 0,-1-1 0 0 0,0 1-1 0 0,1 0 1 0 0,-1 0 0 0 0,0 0 0 0 0,1-1-1 0 0,-1 1 1 0 0,1-1 0 0 0,-1 1-1 0 0,0 0 1 0 0,1-1 0 0 0,-1 1 0 0 0,1-1-1 0 0,-1 1 1 0 0,1-1 0 0 0,-1 1-1 0 0,1-1 1 0 0,0 1 0 0 0,-1-1-1 0 0,1 0 1 0 0,0 1 0 0 0,-1-1 0 0 0,1 0-1 0 0,0 1 1 0 0,0-1 0 0 0,0 0-1 0 0,-1 1 1 0 0,1-1 0 0 0,0 0 0 0 0,0 1-1 0 0,0-1 1 0 0,0 0 0 0 0,0 0-1 0 0,0 1 1 0 0,0-1 0 0 0,1 0 0 0 0,-1 1-1 0 0,0-1 1 0 0,0 0 0 0 0,0 1-1 0 0,1-2 1 0 0,3-5-406 0 0,1 0-1 0 0,0 0 1 0 0,0 0-1 0 0,0 1 1 0 0,0 0 0 0 0,1 0-1 0 0,0 0 1 0 0,8-5-1 0 0,-6 4-698 0 0,16-13-6177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60 128 9215 0 0,'2'-4'8818'0'0,"-8"9"-5180"0"0,-2 9-3864 0 0,8-13 410 0 0,-12 25-160 0 0,6-15-14 0 0,0 0 1 0 0,1 0 0 0 0,1 0-1 0 0,0 1 1 0 0,-4 23 0 0 0,7-27 83 0 0,0-1 0 0 0,0 1 0 0 0,1 0 0 0 0,0 0 0 0 0,1 0 0 0 0,3 15 0 0 0,-4-21-31 0 0,1 0 1 0 0,-1 0-1 0 0,1 0 0 0 0,0-1 0 0 0,0 1 0 0 0,0 0 0 0 0,0-1 0 0 0,0 1 0 0 0,0 0 0 0 0,0-1 0 0 0,1 0 0 0 0,-1 1 0 0 0,0-1 0 0 0,1 0 0 0 0,-1 1 0 0 0,1-1 0 0 0,0 0 0 0 0,-1 0 0 0 0,1 0 0 0 0,0 0 0 0 0,-1-1 1 0 0,1 1-1 0 0,0 0 0 0 0,0-1 0 0 0,0 1 0 0 0,0-1 0 0 0,0 0 0 0 0,0 0 0 0 0,0 1 0 0 0,-1-1 0 0 0,1-1 0 0 0,0 1 0 0 0,3 0 0 0 0,2-2 78 0 0,-1 1 0 0 0,0-1 0 0 0,0 0 0 0 0,0 0 0 0 0,0-1 0 0 0,-1 1 0 0 0,1-1 0 0 0,-1-1 0 0 0,1 1 1 0 0,5-6-1 0 0,8-7 241 0 0,20-21 1 0 0,-36 35-355 0 0,16-19-15 0 0,0-1-1 0 0,-1 0 0 0 0,-1-1 0 0 0,-1-1 0 0 0,16-33 0 0 0,3-25-8487 0 0,-27 56 524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19351 0 0,'-4'12'5696'0'0,"-9"21"-4205"0"0,-7 19-1814 0 0,-50 145 630 0 0,-97 280-2122 0 0,147-420 717 0 0,-55 192-1198 0 0,73-241 2282 0 0,-4 29 649 0 0,6-34-703 0 0,0-1 0 0 0,-1 0 1 0 0,2 0-1 0 0,-1 0 1 0 0,0 1-1 0 0,0-1 1 0 0,1 0-1 0 0,-1 0 1 0 0,1 0-1 0 0,0 0 1 0 0,-1 0-1 0 0,1 0 1 0 0,0 0-1 0 0,1 2 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2759 0 0,'2'0'15046'0'0,"14"3"-12581"0"0,1 0 1 0 0,18-1 0 0 0,36-3-421 0 0,70-19-1212 0 0,-51 2-1272 0 0,0-4-1 0 0,135-53 1 0 0,-208 68-1228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 3679 0 0,'0'0'284'0'0,"-2"0"-186"0"0,-4-1 210 0 0,-16-2 17332 0 0,13-1-14229 0 0,0 25-2888 0 0,-39 101-134 0 0,36-87 299 0 0,4-9-2440 0 0,0-9-6131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276 563 5063 0 0,'-1'-2'-213'0'0,"-9"-8"1112"0"0,1-2 6055 0 0,7-1 139 0 0,5 1-5948 0 0,7-11 237 0 0,0 0 1 0 0,24-38-1 0 0,-6 12-714 0 0,18-35-273 0 0,31-59-419 0 0,-69 127-297 0 0,7-24-1 0 0,-13 36 196 0 0,-1 1 1 0 0,0-1-1 0 0,0 0 1 0 0,-1 1-1 0 0,1-1 0 0 0,-1 0 1 0 0,0 1-1 0 0,0-1 1 0 0,0 0-1 0 0,0 0 1 0 0,-1 1-1 0 0,1-1 0 0 0,-3-6 1 0 0,3 9 83 0 0,-1 0 1 0 0,1 0-1 0 0,0 0 1 0 0,-1 0-1 0 0,1 0 1 0 0,-1 1-1 0 0,0-1 1 0 0,1 0-1 0 0,-1 0 1 0 0,0 1-1 0 0,1-1 1 0 0,-1 0-1 0 0,0 1 1 0 0,0-1 0 0 0,1 0-1 0 0,-1 1 1 0 0,0-1-1 0 0,0 1 1 0 0,0-1-1 0 0,0 1 1 0 0,0 0-1 0 0,0 0 1 0 0,-1-1-1 0 0,0 1 1 0 0,1 0 0 0 0,-1 0 0 0 0,1 1 0 0 0,-1-1 0 0 0,1 0 0 0 0,-1 1-1 0 0,1-1 1 0 0,0 1 0 0 0,-1-1 0 0 0,1 1 0 0 0,0 0 0 0 0,-1 0 0 0 0,-1 1 0 0 0,-3 3-51 0 0,1 0 1 0 0,-1 0-1 0 0,1 1 1 0 0,0 0-1 0 0,-4 6 1 0 0,-23 41-192 0 0,-46 103 0 0 0,60-118 288 0 0,4-8-10 0 0,-96 228-68 0 0,98-223 112 0 0,1 0-1 0 0,2 0 1 0 0,2 1-1 0 0,1 0 0 0 0,-2 60 1 0 0,9-71 58 0 0,7 37 0 0 0,-4-38-402 0 0,1 34 1 0 0,-5-49-74 0 0,0-1 0 0 0,-1 1 1 0 0,0-1-1 0 0,-1 1 1 0 0,1 0-1 0 0,-2-1 0 0 0,-5 14 1 0 0,4-11-806 0 0,-2 0 1 0 0,0-1 0 0 0,-14 20-1 0 0,16-25 620 0 0,0 0 0 0 0,0 0 0 0 0,-1-1 0 0 0,0 0-1 0 0,0 0 1 0 0,0 0 0 0 0,0 0 0 0 0,-1-1 0 0 0,-7 4 0 0 0,-3-1-2639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71 243 5527 0 0,'-14'3'231'0'0,"8"-3"-126"0"0,1 1 1 0 0,0 0 0 0 0,-1 1 0 0 0,1-1 0 0 0,0 1 0 0 0,0 0-1 0 0,0 0 1 0 0,-10 7 8480 0 0,22-5-5635 0 0,-4-3-2409 0 0,0 0 0 0 0,0 0 0 0 0,0-1 0 0 0,0 1 0 0 0,0-1 0 0 0,0 1 0 0 0,0-1 1 0 0,1 0-1 0 0,-1-1 0 0 0,4 0 0 0 0,33-7-416 0 0,-32 6 223 0 0,86-26 786 0 0,96-41 0 0 0,-85 28-953 0 0,154-56-326 0 0,-190 77-2079 0 0,-42 12 894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4607 0 0,'0'0'656'0'0,"-1"2"299"0"0,-17 29 3159 0 0,-32 43-841 0 0,45-68-2933 0 0,-26 36 1671 0 0,-37 67 0 0 0,26-26-1510 0 0,-46 82-143 0 0,-17 5-335 0 0,92-142-595 0 0,13-27 132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2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3679 0 0,'-2'1'167'0'0,"-4"6"-130"0"0,-1 0 0 0 0,1 1-1 0 0,-6 10 1 0 0,8-12 682 0 0,1 0 0 0 0,0 0 0 0 0,0 0-1 0 0,0 0 1 0 0,1 1 0 0 0,0-1 0 0 0,1 1 0 0 0,-1-1 0 0 0,1 1 0 0 0,0 0 0 0 0,1-1 0 0 0,0 1-1 0 0,0 0 1 0 0,0 0 0 0 0,1-1 0 0 0,2 9 0 0 0,0-3-452 0 0,1 0 1 0 0,0 0-1 0 0,1-1 0 0 0,0 0 0 0 0,1 0 1 0 0,0 0-1 0 0,1-1 0 0 0,0 0 1 0 0,9 11-1 0 0,11 7 365 0 0,47 40 0 0 0,10 10 238 0 0,-80-74-793 0 0,-1 0 0 0 0,0 0 0 0 0,0 0 0 0 0,0 0 0 0 0,-1 1 0 0 0,1-1 0 0 0,-1 1 0 0 0,0-1 0 0 0,-1 1 0 0 0,1 0 0 0 0,-1 0 0 0 0,0 0 0 0 0,0 0 0 0 0,0 0 0 0 0,-1 0 0 0 0,1 0 0 0 0,-1 0 0 0 0,0 0 0 0 0,-1 0 0 0 0,-1 8 0 0 0,0-4-13 0 0,-1 1-1 0 0,0-1 0 0 0,-1 0 0 0 0,0 0 1 0 0,0 0-1 0 0,-1-1 0 0 0,0 1 1 0 0,-1-1-1 0 0,-11 13 0 0 0,1-2-3 0 0,-2 0-1 0 0,0-1 0 0 0,-1-1 1 0 0,-1-1-1 0 0,0 0 1 0 0,-40 21-1 0 0,44-30-203 0 0,14-7-607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116 358 15919 0 0,'0'0'730'0'0,"-1"1"-14"0"0,-8 9-375 0 0,0 0 1 0 0,1 1-1 0 0,0 0 1 0 0,1 0-1 0 0,-7 15 1 0 0,-25 65 1812 0 0,22-47-2285 0 0,14-37 128 0 0,3-5-72 0 0,0-11-121 0 0,1 0 118 0 0,0 0-1 0 0,1 1 1 0 0,0-1-1 0 0,0 1 0 0 0,7-14 1 0 0,24-47-36 0 0,-32 69 114 0 0,26-50 157 0 0,44-61 1 0 0,-56 92-93 0 0,0 0 1 0 0,2 1 0 0 0,0 0 0 0 0,1 2-1 0 0,34-25 1 0 0,-48 38-43 0 0,120-77 820 0 0,-101 66-320 0 0,2 2 1 0 0,-1 1 0 0 0,38-12-1 0 0,-61 22-485 0 0,1 1-1 0 0,-1-1 0 0 0,1 1 1 0 0,-1-1-1 0 0,1 1 1 0 0,-1 0-1 0 0,1 0 1 0 0,-1 0-1 0 0,1 0 1 0 0,-1 0-1 0 0,1 0 1 0 0,-1 0-1 0 0,1 1 0 0 0,-1-1 1 0 0,1 0-1 0 0,-1 1 1 0 0,1-1-1 0 0,-1 1 1 0 0,0 0-1 0 0,1-1 1 0 0,-1 1-1 0 0,0 0 0 0 0,2 2 1 0 0,-1-2-22 0 0,-1 1 0 0 0,0-1 1 0 0,0 1-1 0 0,0 0 0 0 0,0-1 1 0 0,-1 1-1 0 0,1 0 0 0 0,0 0 0 0 0,-1 0 1 0 0,1 0-1 0 0,-1-1 0 0 0,0 1 0 0 0,0 0 1 0 0,0 0-1 0 0,0 0 0 0 0,0 0 1 0 0,0 0-1 0 0,0 2 0 0 0,-2 8-16 0 0,-1 0 0 0 0,1 0 0 0 0,-2 0 1 0 0,0 0-1 0 0,-10 20 0 0 0,-36 53-6 0 0,34-60-2 0 0,-2 2-97 0 0,-27 28 0 0 0,-15 24-528 0 0,57-74 604 0 0,-1 1-1 0 0,1 0 1 0 0,0 0 0 0 0,0 1-1 0 0,1-1 1 0 0,0 0-1 0 0,0 1 1 0 0,0-1 0 0 0,0 11-1 0 0,2-14 27 0 0,-1 1 0 0 0,2-1-1 0 0,-1 0 1 0 0,0 1-1 0 0,1-1 1 0 0,-1 0 0 0 0,1 0-1 0 0,0 0 1 0 0,0 0 0 0 0,0 0-1 0 0,1 0 1 0 0,-1 0 0 0 0,1 0-1 0 0,0 0 1 0 0,-1 0-1 0 0,1-1 1 0 0,0 1 0 0 0,1-1-1 0 0,-1 1 1 0 0,0-1 0 0 0,4 3-1 0 0,8 6 9 0 0,-8-5-1 0 0,0-1 1 0 0,1 0-1 0 0,-1-1 1 0 0,1 1-1 0 0,0-1 0 0 0,0 0 1 0 0,0-1-1 0 0,1 0 1 0 0,-1 0-1 0 0,11 2 0 0 0,-14-4-84 0 0,1 0-90 0 0,1 0 0 0 0,-1 0 0 0 0,1 0-1 0 0,0-1 1 0 0,-1 0 0 0 0,1 0 0 0 0,-1 0-1 0 0,1-1 1 0 0,6-1 0 0 0,6-4-7885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13823 0 0,'0'0'1062'0'0,"-15"2"-333"0"0,13-2-253 0 0,0 1 0 0 0,0-1 0 0 0,0 1 0 0 0,0 0 0 0 0,0 0 0 0 0,1 0 0 0 0,-1 0 0 0 0,0 0 1 0 0,0 0-1 0 0,1 0 0 0 0,-1 0 0 0 0,1 1 0 0 0,-1-1 0 0 0,1 0 0 0 0,-1 1 0 0 0,1 0 0 0 0,-2 2 0 0 0,-3 5 182 0 0,1 1 0 0 0,-6 11-1 0 0,3-5-118 0 0,-3 6-225 0 0,1 1-1 0 0,-8 24 0 0 0,14-35-457 0 0,1 0-1 0 0,0 0 1 0 0,1 0-1 0 0,0 0 0 0 0,1 0 1 0 0,1 14-1 0 0,0-22-60 0 0,1 0 0 0 0,-1-1-1 0 0,1 1 1 0 0,0-1 0 0 0,0 1 0 0 0,2 3 0 0 0,6 11-8169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4607 0 0,'0'0'408'0'0,"5"-4"-328"0"0,1 0-80 0 0,2 3 1936 0 0,0 2 2752 0 0,1 6-2288 0 0,-1 3-1848 0 0,0 2-360 0 0,0 2-80 0 0,1 1-16 0 0,0 0-640 0 0,2 1-128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46 22519 0 0,'1'-5'82'0'0,"1"1"222"0"0,-1-1 0 0 0,1 1 1 0 0,0-1-1 0 0,0 1 0 0 0,1 0 0 0 0,-1 0 1 0 0,6-6 1855 0 0,-8 12-2103 0 0,-1 1 1 0 0,1-1-1 0 0,-1 1 0 0 0,0-1 0 0 0,1 1 1 0 0,-1-1-1 0 0,0 1 0 0 0,0-1 0 0 0,-1 1 1 0 0,1-1-1 0 0,-3 3 0 0 0,-21 26 37 0 0,13-19-15 0 0,-68 71-10 0 0,37-43-179 0 0,43-39 61 0 0,-1-1 0 0 0,0 1 0 0 0,1-1 0 0 0,-1 1 0 0 0,1-1 0 0 0,-1 1 0 0 0,0-1 0 0 0,1 1 0 0 0,0 0 0 0 0,-1-1 0 0 0,1 1 0 0 0,-1 0 0 0 0,1-1 0 0 0,0 1 0 0 0,-1 0 0 0 0,1 0 0 0 0,0-1 0 0 0,0 1 0 0 0,0 0 0 0 0,-1 0 0 0 0,1 0 0 0 0,0-1 0 0 0,0 1 0 0 0,1 1 0 0 0,0 0-52 0 0,0-1 0 0 0,0 0 0 0 0,0 1 0 0 0,0-1 0 0 0,0 0-1 0 0,1 0 1 0 0,-1 0 0 0 0,0 0 0 0 0,1 0 0 0 0,1 1 0 0 0,1 1 258 0 0,10 6-268 0 0,0 0 1 0 0,-1 1-1 0 0,-1 0 1 0 0,0 2-1 0 0,0-1 1 0 0,-1 1-1 0 0,0 1 0 0 0,-1 0 1 0 0,-1 0-1 0 0,13 24 1 0 0,-17-27 266 0 0,0 0 0 0 0,-1 0 1 0 0,-1 0-1 0 0,1 1 0 0 0,2 17 1 0 0,-6-24-91 0 0,1 0 0 0 0,-1 1 1 0 0,0-1-1 0 0,0 0 1 0 0,0 1-1 0 0,-1-1 1 0 0,0 0-1 0 0,1 0 0 0 0,-1 1 1 0 0,-1-1-1 0 0,1 0 1 0 0,-1 0-1 0 0,0 0 0 0 0,1 0 1 0 0,-2-1-1 0 0,1 1 1 0 0,-3 4-1 0 0,-2-1-61 0 0,0 0 0 0 0,0-1-1 0 0,-1 1 1 0 0,1-1 0 0 0,-1-1-1 0 0,0 1 1 0 0,-1-1 0 0 0,0-1 0 0 0,1 0-1 0 0,-1 0 1 0 0,-1-1 0 0 0,1 0-1 0 0,-14 3 1 0 0,14-4-4 0 0,1-1 1 0 0,-1 0-1 0 0,0 0 1 0 0,1-1-1 0 0,-1 0 0 0 0,0-1 1 0 0,1 1-1 0 0,-1-2 0 0 0,1 1 1 0 0,-1-1-1 0 0,1-1 1 0 0,0 1-1 0 0,0-1 0 0 0,0-1 1 0 0,-11-6-1 0 0,16 9-93 0 0,1-1 0 0 0,0 1 0 0 0,0-1 0 0 0,0 0 0 0 0,0 1 0 0 0,0-1 0 0 0,0 0 0 0 0,1 0 0 0 0,-1-1 0 0 0,1 1 0 0 0,-1 0 0 0 0,1 0 0 0 0,0-1 0 0 0,-2-3 0 0 0,0-9-688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30 11519 0 0,'2'-6'1040'0'0,"11"-18"7455"0"0,-15 25-8252 0 0,1 0 0 0 0,0 0 0 0 0,-1 0-1 0 0,1 0 1 0 0,0 0 0 0 0,0 0 0 0 0,0 0 0 0 0,0 0 0 0 0,0 0 0 0 0,0 1 0 0 0,-1 1 0 0 0,-3 3 110 0 0,-25 22-206 0 0,0-1 0 0 0,-2-1 0 0 0,-1-1 0 0 0,-1-2 0 0 0,-1-2 0 0 0,-64 29 0 0 0,55-33-1131 0 0,43-16 745 0 0,3-1-633 0 0,25 6 579 0 0,0 0 235 0 0,46 15 0 0 0,-39-8 79 0 0,43 25-1 0 0,-65-31 22 0 0,0 0-1 0 0,0 1 0 0 0,-1 1 1 0 0,0 0-1 0 0,-1 0 0 0 0,16 18 1 0 0,-25-26-28 0 0,0 0 0 0 0,0 1 1 0 0,0-1-1 0 0,0 0 0 0 0,0 1 1 0 0,0-1-1 0 0,0 0 0 0 0,-1 1 1 0 0,1-1-1 0 0,-1 1 0 0 0,1-1 0 0 0,-1 1 1 0 0,1-1-1 0 0,-1 1 0 0 0,0 0 1 0 0,0-1-1 0 0,0 1 0 0 0,0-1 1 0 0,0 1-1 0 0,0 0 0 0 0,0 2 0 0 0,-1-2 11 0 0,0-1 0 0 0,0 1 0 0 0,0 0 0 0 0,0-1 0 0 0,0 0 0 0 0,-1 1 0 0 0,1-1 0 0 0,0 0-1 0 0,-1 1 1 0 0,1-1 0 0 0,-1 0 0 0 0,1 0 0 0 0,-1 0 0 0 0,1 0 0 0 0,-4 1 0 0 0,-6 2 81 0 0,-1 0 1 0 0,1-1 0 0 0,-1-1 0 0 0,-17 2-1 0 0,-114 8 61 0 0,-27 3-87 0 0,154-13-68 0 0,-8 1-176 0 0,1 1 1 0 0,-1 1 0 0 0,-22 9 0 0 0,45-14-36 0 0,3 0-408 0 0,0 0 328 0 0,0 0 0 0 0,0-1 0 0 0,0 1 0 0 0,0-1 0 0 0,0 1 0 0 0,0-1 0 0 0,0 0 0 0 0,0 0 0 0 0,2-2 0 0 0,0 1-952 0 0,16-7-5861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191 161 8287 0 0,'0'0'382'0'0,"-2"1"-8"0"0,-35 29 623 0 0,-15 24 9805 0 0,28-28-7390 0 0,0-2-4022 0 0,-27 27 640 0 0,50-50-137 0 0,2-6-62 0 0,1-1 129 0 0,-1 1 1 0 0,1 0-1 0 0,0 0 0 0 0,0 0 1 0 0,1 0-1 0 0,0 0 0 0 0,0 0 1 0 0,3-4-1 0 0,-3 5-3 0 0,16-24 98 0 0,2 2 0 0 0,0 1 0 0 0,2 0 0 0 0,0 2 1 0 0,2 0-1 0 0,1 2 0 0 0,36-24 0 0 0,-57 42 7 0 0,-1 0 1 0 0,0 1-1 0 0,1 0 0 0 0,-1 0 1 0 0,1 0-1 0 0,0 1 0 0 0,0-1 1 0 0,-1 1-1 0 0,1 0 0 0 0,0 1 1 0 0,9-1-1 0 0,-11 1-30 0 0,0 0 0 0 0,-1 1-1 0 0,1-1 1 0 0,0 1 0 0 0,-1 0 0 0 0,1 0 0 0 0,0 0 0 0 0,-1 0-1 0 0,1 0 1 0 0,-1 0 0 0 0,0 1 0 0 0,1-1 0 0 0,-1 1 0 0 0,0-1-1 0 0,0 1 1 0 0,0 0 0 0 0,0 0 0 0 0,0 0 0 0 0,0 0 0 0 0,-1 1-1 0 0,1-1 1 0 0,2 5 0 0 0,-3-4-21 0 0,1 1 1 0 0,-1-1-1 0 0,1 1 0 0 0,-1-1 0 0 0,0 1 0 0 0,-1 0 1 0 0,1 0-1 0 0,-1-1 0 0 0,1 1 0 0 0,-1 0 1 0 0,0 0-1 0 0,-1-1 0 0 0,1 1 0 0 0,-1 0 0 0 0,1 0 1 0 0,-1-1-1 0 0,0 1 0 0 0,0-1 0 0 0,-1 1 1 0 0,1-1-1 0 0,-1 1 0 0 0,0-1 0 0 0,-2 4 0 0 0,-5 6 53 0 0,8-12-61 0 0,0 0 0 0 0,0 1 0 0 0,-1-1 0 0 0,1 0 0 0 0,0 0 0 0 0,0 0 0 0 0,-1 0 0 0 0,-2 2 0 0 0,-8 6 24 0 0,12-8-137 0 0,3-15-903 0 0,3 4 905 0 0,1 1 0 0 0,0 0-1 0 0,0 0 1 0 0,1 0 0 0 0,0 1 0 0 0,14-10-1 0 0,-2 0 122 0 0,-5 5 32 0 0,1 0 0 0 0,0 0 0 0 0,1 2 1 0 0,1 0-1 0 0,23-11 0 0 0,-31 17 48 0 0,1 1-1 0 0,0 0 1 0 0,0 1 0 0 0,0 0-1 0 0,0 0 1 0 0,1 2 0 0 0,-1-1-1 0 0,1 1 1 0 0,0 1 0 0 0,21 1-1 0 0,-31 0-71 0 0,1-1-1 0 0,-1 0 0 0 0,1 1 0 0 0,-1 0 0 0 0,1-1 1 0 0,-1 1-1 0 0,0 0 0 0 0,1 0 0 0 0,-1 0 0 0 0,0 1 0 0 0,0-1 1 0 0,0 0-1 0 0,0 1 0 0 0,0 0 0 0 0,0-1 0 0 0,0 1 1 0 0,0 0-1 0 0,-1 0 0 0 0,1 0 0 0 0,-1 0 0 0 0,2 2 1 0 0,-2-1-11 0 0,0 0 1 0 0,0 0-1 0 0,0 0 1 0 0,-1 0-1 0 0,1-1 1 0 0,-1 1 0 0 0,0 0-1 0 0,0 0 1 0 0,0 0-1 0 0,0 0 1 0 0,0 0 0 0 0,-1 0-1 0 0,1 0 1 0 0,-1 0-1 0 0,0 0 1 0 0,0-1 0 0 0,-2 6-1 0 0,-4 7 18 0 0,-2 0 0 0 0,-14 21-1 0 0,16-27-19 0 0,0 1 0 0 0,1 0 1 0 0,0 0-1 0 0,1 1 0 0 0,0 0 0 0 0,0 0 0 0 0,-3 15 0 0 0,7-24-55 0 0,0-1 0 0 0,1 1 0 0 0,0 0 0 0 0,-1 0 1 0 0,1-1-1 0 0,0 1 0 0 0,0 0 0 0 0,0 0 0 0 0,0-1 0 0 0,0 1 0 0 0,0 0 0 0 0,0 0 0 0 0,1-1 0 0 0,-1 1 0 0 0,1 0 1 0 0,-1-1-1 0 0,1 1 0 0 0,0 0 0 0 0,0-1 0 0 0,1 2 0 0 0,-1 0-133 0 0,0-2-23 0 0,0 0 0 0 0,0 0 1 0 0,0 0-1 0 0,0 0 0 0 0,0 0 0 0 0,0 0 0 0 0,0-1 1 0 0,0 1-1 0 0,0-1 0 0 0,1 1 0 0 0,-1 0 1 0 0,2 0-1 0 0,8 1-5514 0 0,-1-3-1181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6 11055 0 0,'0'0'9944'0'0,"-8"-2"-7720"0"0,-4 0-979 0 0,11 2-1099 0 0,-13-1 87 0 0,10 1-278 0 0,-1 1 0 0 0,1 0 0 0 0,0 0 0 0 0,0 0 0 0 0,0 0 0 0 0,0 0 0 0 0,0 1 0 0 0,0 0 0 0 0,-4 2 0 0 0,-34 24-461 0 0,33-22 430 0 0,-12 8 21 0 0,1 2-1 0 0,-29 30 1 0 0,42-39 115 0 0,0 0 0 0 0,1 1 1 0 0,0-1-1 0 0,1 1 0 0 0,0 1 1 0 0,0-1-1 0 0,1 1 0 0 0,0 0 1 0 0,0 0-1 0 0,-2 10 0 0 0,5-17-34 0 0,1-1 0 0 0,0 1 0 0 0,-1-1-1 0 0,1 1 1 0 0,0 0 0 0 0,0-1-1 0 0,0 1 1 0 0,0 0 0 0 0,0-1-1 0 0,0 1 1 0 0,0-1 0 0 0,1 1-1 0 0,-1 0 1 0 0,0-1 0 0 0,1 1 0 0 0,0-1-1 0 0,-1 1 1 0 0,1-1 0 0 0,0 1-1 0 0,0-1 1 0 0,-1 1 0 0 0,1-1-1 0 0,0 0 1 0 0,1 0 0 0 0,-1 1 0 0 0,0-1-1 0 0,2 2 1 0 0,0-2 8 0 0,-1 0 1 0 0,1 0-1 0 0,-1 0 0 0 0,1 0 0 0 0,-1-1 1 0 0,1 1-1 0 0,0-1 0 0 0,-1 1 1 0 0,1-1-1 0 0,0 0 0 0 0,-1 0 1 0 0,1 0-1 0 0,0-1 0 0 0,-1 1 0 0 0,1 0 1 0 0,4-2-1 0 0,5-2 61 0 0,-1 0 0 0 0,1-1 0 0 0,-1 0 0 0 0,0-1 0 0 0,0 0 0 0 0,-1-1 0 0 0,13-9 0 0 0,-6 1-9 0 0,-1 0-1 0 0,0 0 0 0 0,15-22 0 0 0,-58 98-215 0 0,27-60 101 0 0,-14 36 65 0 0,10-16-1960 0 0,6-2-5290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59 19295 0 0,'3'-5'315'0'0,"0"0"-1"0"0,0-1 1 0 0,1 1-1 0 0,0 0 0 0 0,0 1 1 0 0,1-1-1 0 0,0 1 1 0 0,-1-1-1 0 0,1 1 1 0 0,0 1-1 0 0,7-5 1788 0 0,-11 9-2013 0 0,-1 0-1 0 0,1 0 0 0 0,-1 1 0 0 0,1-1 0 0 0,-1 0 0 0 0,0 0 0 0 0,1 0 0 0 0,-1 0 0 0 0,0 0 0 0 0,0 0 0 0 0,0 0 1 0 0,0 1-1 0 0,0-1 0 0 0,0 0 0 0 0,0 0 0 0 0,0 0 0 0 0,0 0 0 0 0,0 0 0 0 0,-1 1 0 0 0,0 0 0 0 0,-9 25 199 0 0,9-26-244 0 0,-125 238 350 0 0,2-7-2040 0 0,119-222 1326 0 0,3-8 12 0 0,1 0 0 0 0,0 1-1 0 0,0-1 1 0 0,0 1 0 0 0,0-1 0 0 0,0 1-1 0 0,0-1 1 0 0,0 5 0 0 0,12-7-1660 0 0,-7-1 1537 0 0,-1 0 1 0 0,1-1-1 0 0,-1 1 1 0 0,0 0-1 0 0,0-1 1 0 0,1 0-1 0 0,2-2 1 0 0,12-8-5979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1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28 11519 0 0,'0'0'887'0'0,"0"-1"-583"0"0,-5-16 2850 0 0,2 7 4458 0 0,14 18-3313 0 0,-9-5-4299 0 0,0-1 0 0 0,0 1 0 0 0,0 0 0 0 0,0 0 0 0 0,0 0 0 0 0,-1 0 0 0 0,1 0 0 0 0,-1 0 0 0 0,0 1 0 0 0,0-1 0 0 0,0 0 0 0 0,-1 1 0 0 0,1-1 0 0 0,-1 0 0 0 0,0 1 0 0 0,0-1 0 0 0,0 1 0 0 0,0-1 0 0 0,0 1 0 0 0,-1-1 0 0 0,-1 5 0 0 0,-2 9 0 0 0,0-1 0 0 0,-14 30 0 0 0,18-45 0 0 0,-15 31 20 0 0,-1-1 0 0 0,-25 37 0 0 0,-46 55 75 0 0,66-95-82 0 0,-1 2 24 0 0,-1-1 36 0 0,2 1 1 0 0,1 0-1 0 0,-19 40 1 0 0,38-67-67 0 0,-1 1-1 0 0,1-1 1 0 0,0 0 0 0 0,0 1 0 0 0,0-1-1 0 0,1 1 1 0 0,-1-1 0 0 0,1 1 0 0 0,0 5 0 0 0,0-8-13 0 0,0 0 0 0 0,0 1 1 0 0,1-1-1 0 0,-1 0 0 0 0,0 1 1 0 0,1-1-1 0 0,-1 0 0 0 0,1 0 1 0 0,0 0-1 0 0,-1 1 0 0 0,1-1 1 0 0,0 0-1 0 0,0 0 0 0 0,0 0 1 0 0,0 0-1 0 0,-1 0 0 0 0,2 0 1 0 0,-1 0-1 0 0,0-1 0 0 0,0 1 1 0 0,0 0-1 0 0,0 0 0 0 0,0-1 1 0 0,1 1-1 0 0,-1-1 0 0 0,0 1 1 0 0,2-1-1 0 0,22 4-1686 0 0,-14-5 704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17 12007 0 0,'0'0'85'0'0,"1"0"0"0"0,-1 0 0 0 0,0-1-1 0 0,0 1 1 0 0,0 0 0 0 0,1 0 0 0 0,-1-1-1 0 0,0 1 1 0 0,0 0 0 0 0,0-1 0 0 0,0 1-1 0 0,0 0 1 0 0,1-1 0 0 0,-1 1-1 0 0,0 0 1 0 0,0-1 0 0 0,0 1 0 0 0,0 0-1 0 0,0-1 1 0 0,0 1 0 0 0,0 0 0 0 0,0-1-1 0 0,0 1 1 0 0,0-1 0 0 0,-2 0 138 0 0,0 0 1 0 0,0 0 0 0 0,0 0-1 0 0,-1 0 1 0 0,1 0-1 0 0,0 1 1 0 0,0-1-1 0 0,0 1 1 0 0,-1-1-1 0 0,1 1 1 0 0,0 0-1 0 0,-1 0 1 0 0,1 0-1 0 0,-4 0 1 0 0,2 1 27 0 0,-1 0 0 0 0,1 0 1 0 0,-1 0-1 0 0,1 1 0 0 0,-1 0 0 0 0,-6 4 1 0 0,-3 3 79 0 0,0 0 0 0 0,1 1 0 0 0,-13 13 1 0 0,23-21-280 0 0,-63 55 161 0 0,-55 53 22 0 0,97-86-235 0 0,1-1-1 0 0,-22 28 0 0 0,39-43 2 0 0,0-1 1 0 0,1 1-1 0 0,0 1 1 0 0,1-1-1 0 0,0 1 0 0 0,0 0 1 0 0,1-1-1 0 0,-4 13 1 0 0,7-19 11 0 0,-1-1 0 0 0,1 1-1 0 0,0 0 1 0 0,0-1 0 0 0,0 1 0 0 0,-1 0 0 0 0,1-1 0 0 0,1 1-1 0 0,-1 0 1 0 0,0-1 0 0 0,0 1 0 0 0,1 0 0 0 0,-1-1 0 0 0,1 1 0 0 0,-1-1-1 0 0,1 1 1 0 0,-1-1 0 0 0,1 1 0 0 0,0-1 0 0 0,0 1 0 0 0,0-1-1 0 0,0 0 1 0 0,0 1 0 0 0,0-1 0 0 0,0 0 0 0 0,1 0 0 0 0,-1 0-1 0 0,0 0 1 0 0,1 0 0 0 0,-1 0 0 0 0,0 0 0 0 0,1 0 0 0 0,-1-1 0 0 0,1 1-1 0 0,-1-1 1 0 0,1 1 0 0 0,0-1 0 0 0,-1 1 0 0 0,1-1 0 0 0,2 0-1 0 0,4 1 63 0 0,0 0-1 0 0,0-1 1 0 0,0 0-1 0 0,1 0 1 0 0,-1-1-1 0 0,14-3 1 0 0,79-28-800 0 0,-71 22-1007 0 0,-11 3 450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67 919 0 0,'0'0'13020'0'0,"12"-11"-3855"0"0,-25 17-9116 0 0,0 1 0 0 0,1 0 0 0 0,0 0 0 0 0,0 1 0 0 0,1 1-1 0 0,0 0 1 0 0,-14 15 0 0 0,5-3-51 0 0,-25 33-1 0 0,37-43-10 0 0,0 0-1 0 0,1 1 1 0 0,0 0 0 0 0,1 0-1 0 0,-5 16 1 0 0,9-21-24 0 0,0-1 1 0 0,0 1 0 0 0,1 0-1 0 0,0-1 1 0 0,1 1 0 0 0,0 0-1 0 0,0 11 1 0 0,1-16 21 0 0,-1 0 0 0 0,1 0 0 0 0,0 0-1 0 0,0 0 1 0 0,0 0 0 0 0,0 0 0 0 0,1 0 0 0 0,-1 0-1 0 0,0 0 1 0 0,1-1 0 0 0,-1 1 0 0 0,1 0 0 0 0,-1-1-1 0 0,1 1 1 0 0,0-1 0 0 0,0 0 0 0 0,0 0 0 0 0,4 2-1 0 0,3 2 24 0 0,0-1-1 0 0,16 5 0 0 0,-9-5 138 0 0,1 0-1 0 0,-1 0 0 0 0,1-2 1 0 0,0 0-1 0 0,-1-1 0 0 0,1-1 1 0 0,0 0-1 0 0,20-4 0 0 0,-26 2-43 0 0,-1-1 0 0 0,1 0-1 0 0,-1-1 1 0 0,0 0 0 0 0,0 0 0 0 0,-1-1-1 0 0,1-1 1 0 0,-1 0 0 0 0,0 0 0 0 0,-1 0-1 0 0,1-1 1 0 0,-1-1 0 0 0,14-15-1 0 0,-9 6-24 0 0,-1 1-1 0 0,0-2 1 0 0,-2 0-1 0 0,0 0 1 0 0,-1 0-1 0 0,10-27 1 0 0,-17 38-62 0 0,3-5-5 0 0,-1 0 0 0 0,-1 0-1 0 0,4-19 1 0 0,-7 27-18 0 0,0 1 0 0 0,0-1 0 0 0,0 1 0 0 0,0-1-1 0 0,0 0 1 0 0,-1 1 0 0 0,1-1 0 0 0,-1 1 0 0 0,0-1-1 0 0,0 1 1 0 0,-1 0 0 0 0,1-1 0 0 0,-1 1 0 0 0,1 0-1 0 0,-1 0 1 0 0,-4-5 0 0 0,4 6-5 0 0,0 1-1 0 0,0 0 1 0 0,0-1 0 0 0,0 1 0 0 0,0 0-1 0 0,0 0 1 0 0,-1 0 0 0 0,1 0-1 0 0,0 1 1 0 0,-1-1 0 0 0,-3 0-1 0 0,-2-1-6 0 0,-115-29-394 0 0,121 30 367 0 0,-1 0 0 0 0,1 1-1 0 0,-1 0 1 0 0,1-1 0 0 0,0 1-1 0 0,-1 0 1 0 0,1 0 0 0 0,-1 0-1 0 0,1 0 1 0 0,-1 1 0 0 0,1-1-1 0 0,-1 1 1 0 0,1-1 0 0 0,-4 2 0 0 0,1 0-77 0 0,2 0-121 0 0,0 0-1 0 0,1 0 1 0 0,0 0 0 0 0,-1 0 0 0 0,1 0-1 0 0,0 0 1 0 0,0 0 0 0 0,0 1 0 0 0,0-1-1 0 0,0 1 1 0 0,1 0 0 0 0,-1 0 0 0 0,1-1 0 0 0,-2 7-1 0 0,2-8 213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10 14799 0 0,'0'0'679'0'0,"-5"-6"224"0"0,-2 3-877 0 0,-1 4 309 0 0,0 0 0 0 0,0 1-1 0 0,0 0 1 0 0,0 1 0 0 0,1-1-1 0 0,-1 2 1 0 0,1-1 0 0 0,0 1-1 0 0,0 0 1 0 0,0 0 0 0 0,-8 7-1 0 0,-21 18 374 0 0,9-9-286 0 0,1 2 0 0 0,-37 39-1 0 0,60-58-412 0 0,-1 2-1 0 0,1-1 0 0 0,0 0 1 0 0,0 1-1 0 0,0-1 0 0 0,1 1 1 0 0,-3 5-1 0 0,1 8-10 0 0,6-12 4 0 0,-1-3 9 0 0,0-1-9 0 0,-1 1 1 0 0,1 0-1 0 0,0 0 1 0 0,0 0-1 0 0,1-1 1 0 0,-1 1-1 0 0,0 0 1 0 0,1-1-1 0 0,0 1 1 0 0,-1-1-1 0 0,1 0 1 0 0,0 1-1 0 0,0-1 1 0 0,0 0-1 0 0,5 3 1 0 0,-4-3 8 0 0,1 0-1 0 0,0 0 1 0 0,0 0 0 0 0,0 0 0 0 0,1-1-1 0 0,-1 1 1 0 0,0-1 0 0 0,0 0 0 0 0,8 0-1 0 0,-3 0 41 0 0,0-1 0 0 0,-1 0 0 0 0,1-1 1 0 0,-1 0-1 0 0,1 0 0 0 0,-1-1 0 0 0,0 0 0 0 0,1-1 0 0 0,-1 0 0 0 0,10-4 0 0 0,-14 5-11 0 0,0-1-1 0 0,0 1 0 0 0,0-1 1 0 0,0 1-1 0 0,-1-1 1 0 0,1 0-1 0 0,-1 0 1 0 0,0-1-1 0 0,0 1 0 0 0,4-7 1 0 0,-4 6-25 0 0,-1-1 0 0 0,0 0 0 0 0,0 1 0 0 0,-1-1 0 0 0,1 0 1 0 0,-1 0-1 0 0,0-1 0 0 0,-1 1 0 0 0,1 0 0 0 0,-1-10 0 0 0,-1 12-155 0 0,0-1-1 0 0,-1 0 1 0 0,1 0 0 0 0,-1 1-1 0 0,0-1 1 0 0,0 0 0 0 0,0 1-1 0 0,0 0 1 0 0,0 0 0 0 0,-4-4-1 0 0,-13-13-3091 0 0,18 19 2255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54 179 11023 0 0,'0'0'1002'0'0,"-11"11"-681"0"0,9-9-12 0 0,1-1 1 0 0,-1 1-1 0 0,0-1 0 0 0,0 0 1 0 0,0 1-1 0 0,0-1 0 0 0,0 0 1 0 0,0 0-1 0 0,0-1 0 0 0,0 1 1 0 0,0 0-1 0 0,0-1 0 0 0,0 1 1 0 0,-1-1-1 0 0,-4 1 1848 0 0,2-18-1030 0 0,6 14-1108 0 0,0 0 0 0 0,0 0 0 0 0,0 0 1 0 0,0 0-1 0 0,0 0 0 0 0,1 0 0 0 0,0 0 0 0 0,-1 0 1 0 0,1 1-1 0 0,0-1 0 0 0,0 1 0 0 0,1 0 0 0 0,-1-1 1 0 0,4-2-1 0 0,3-2 11 0 0,0 1-1 0 0,17-11 1 0 0,-17 13 108 0 0,0-1 0 0 0,0 1 0 0 0,0 1 0 0 0,1 0 0 0 0,-1 0 0 0 0,16-2 1 0 0,-21 5-96 0 0,0-1 0 0 0,0 1 1 0 0,-1 0-1 0 0,1 0 1 0 0,0 0-1 0 0,0 0 1 0 0,0 1-1 0 0,0 0 1 0 0,-1 0-1 0 0,1 0 1 0 0,0 0-1 0 0,-1 0 1 0 0,1 1-1 0 0,-1-1 1 0 0,1 1-1 0 0,-1 0 1 0 0,0 0-1 0 0,1 1 1 0 0,2 2-1 0 0,-4-3 5 0 0,0 4-36 0 0,0 1-1 0 0,-2-6-3 0 0,0 0-6 0 0,0-1-1 0 0,0 1 1 0 0,0 0 0 0 0,0-1 0 0 0,0 1 0 0 0,0 0-1 0 0,0-1 1 0 0,0 1 0 0 0,0-1 0 0 0,0 1 0 0 0,-1 0 0 0 0,1-1-1 0 0,0 1 1 0 0,-1-1 0 0 0,1 1 0 0 0,0-1 0 0 0,-1 1-1 0 0,1-1 1 0 0,0 1 0 0 0,-1-1 0 0 0,1 1 0 0 0,-1-1 0 0 0,1 1-1 0 0,-2 0 1 0 0,-3 3-2 0 0,5-4-1 0 0,-1 0-1 0 0,1 0 0 0 0,0 0 1 0 0,0 1-1 0 0,-1-1 0 0 0,1 0 1 0 0,0 0-1 0 0,-1 0 0 0 0,1 0 1 0 0,0 0-1 0 0,0 0 0 0 0,-1 0 1 0 0,1 0-1 0 0,0 1 0 0 0,-1-1 1 0 0,1 0-1 0 0,0 0 0 0 0,-1-1 1 0 0,1 1-1 0 0,0 0 0 0 0,0 0 1 0 0,-1 0-1 0 0,1 0 0 0 0,0 0 1 0 0,-1 0-1 0 0,1 0 0 0 0,0 0 1 0 0,0 0-1 0 0,-1-1 1 0 0,1 1-1 0 0,0 0 0 0 0,0 0 1 0 0,-1 0-1 0 0,1-1 0 0 0,0 1 1 0 0,0 0-1 0 0,0 0 0 0 0,-1 0 1 0 0,1-1-1 0 0,0 1 0 0 0,0 0 1 0 0,0 0-1 0 0,0-1 0 0 0,0 1 1 0 0,-1 0-1 0 0,1-1 0 0 0,0 1 1 0 0,0 0-1 0 0,0-1 0 0 0,0 1 1 0 0,0 0-1 0 0,0-1 0 0 0,1-11-145 0 0,-1 12 141 0 0,2-5-72 0 0,-1 1 1 0 0,1 0 0 0 0,0 0-1 0 0,0-1 1 0 0,0 1-1 0 0,0 1 1 0 0,1-1 0 0 0,0 0-1 0 0,0 0 1 0 0,6-5-1 0 0,4-3-278 0 0,21-15 0 0 0,-26 21 297 0 0,0 0 0 0 0,1 1 1 0 0,0 0-1 0 0,15-6 0 0 0,-21 10 88 0 0,0 0 0 0 0,-1 0 0 0 0,1 0 0 0 0,0 1 0 0 0,0 0 0 0 0,-1-1-1 0 0,1 1 1 0 0,0 0 0 0 0,0 0 0 0 0,0 0 0 0 0,0 1 0 0 0,-1-1 0 0 0,1 1 0 0 0,0-1 0 0 0,0 1 0 0 0,-1 0 0 0 0,1 0 0 0 0,-1 0 0 0 0,1 1 0 0 0,-1-1 0 0 0,4 2 0 0 0,-1 2 37 0 0,0 0 0 0 0,0-1 0 0 0,0 2 0 0 0,0-1 0 0 0,-1 1 0 0 0,0-1 0 0 0,0 1 0 0 0,0 0 0 0 0,-1 0 0 0 0,0 1 0 0 0,0-1 0 0 0,-1 1 0 0 0,0 0 0 0 0,0-1 0 0 0,0 1 0 0 0,0 7 0 0 0,-2-11-57 0 0,0-1 0 0 0,0 0 0 0 0,0 1 0 0 0,0-1 0 0 0,-1 0 0 0 0,1 1 0 0 0,-1-1 0 0 0,1 0 0 0 0,-1 0 0 0 0,-1 4 0 0 0,1-4-37 0 0,0-1-130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13359 0 0,'0'0'612'0'0,"-1"2"-14"0"0,-28 47 2439 0 0,-60 73 0 0 0,49-75-2388 0 0,-57 76-430 0 0,23-6-165 0 0,58-89-421 0 0,2 0 0 0 0,-15 40 1 0 0,22-40-3613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7 344 11055 0 0,'-2'-6'354'0'0,"1"0"0"0"0,-1 0 0 0 0,1 0 0 0 0,1 0 0 0 0,-1-1 0 0 0,1 1 0 0 0,0 0 0 0 0,1 0 0 0 0,-1-1 0 0 0,1 1 0 0 0,0 0 0 0 0,1 0 0 0 0,0 0 0 0 0,0 0 0 0 0,0 0 0 0 0,0 1 0 0 0,1-1 0 0 0,0 1 0 0 0,0-1 0 0 0,5-4 0 0 0,3-4-224 0 0,0 0 0 0 0,1 1 1 0 0,1 1-1 0 0,17-13 1 0 0,61-38 791 0 0,-74 52-632 0 0,0 1-1 0 0,2 1 0 0 0,-1 1 0 0 0,1 1 1 0 0,0 0-1 0 0,38-7 0 0 0,-42 11-191 0 0,0 1-1 0 0,0 1 1 0 0,1 0-1 0 0,-1 1 1 0 0,0 1-1 0 0,0 0 1 0 0,0 1-1 0 0,0 1 1 0 0,26 8-1 0 0,-34-9-67 0 0,-1 1 0 0 0,1 0 0 0 0,-1 1 0 0 0,0-1 0 0 0,0 1 0 0 0,0 1 0 0 0,0-1 0 0 0,-1 1 0 0 0,1 0 0 0 0,-1 0 0 0 0,0 0 0 0 0,7 12 0 0 0,-10-14-23 0 0,0-1-1 0 0,-1 1 1 0 0,1 0-1 0 0,-1 0 1 0 0,0 0-1 0 0,0 0 1 0 0,0 0-1 0 0,0 1 1 0 0,-1-1-1 0 0,1 0 1 0 0,-1 0-1 0 0,0 0 1 0 0,0 1-1 0 0,0-1 1 0 0,0 0-1 0 0,0 0 1 0 0,-1 1-1 0 0,1-1 1 0 0,-1 0-1 0 0,0 0 1 0 0,0 0 0 0 0,0 0-1 0 0,-1 0 1 0 0,1 0-1 0 0,-1 0 1 0 0,0 0-1 0 0,1-1 1 0 0,-1 1-1 0 0,0-1 1 0 0,-4 4-1 0 0,-5 5 42 0 0,-1-1 0 0 0,0 0 0 0 0,0-1 1 0 0,-1 0-1 0 0,-15 6 0 0 0,1-1-62 0 0,-47 16 0 0 0,57-23-288 0 0,0-2 0 0 0,0 0 0 0 0,-1 0 0 0 0,0-2 0 0 0,0 0 0 0 0,-30 0 0 0 0,46-3-55 0 0,1-1-1 0 0,-1 1 1 0 0,0 0 0 0 0,1-1-1 0 0,-1 1 1 0 0,0 0 0 0 0,1-1-1 0 0,-3-1 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239 130 4607 0 0,'27'-22'354'0'0,"17"-4"8424"0"0,4-3-811 0 0,-18 10-6613 0 0,-19 13-935 0 0,-1-1 1 0 0,12-9-1 0 0,-20 12-406 0 0,-7 4-80 0 0,-6 1-78 0 0,-3 3 70 0 0,0 1 0 0 0,1 0 0 0 0,-1 1 0 0 0,1 1 0 0 0,-23 14 1 0 0,-57 50-330 0 0,87-66 401 0 0,-11 9 6 0 0,-81 69 100 0 0,79-65-63 0 0,0 1-1 0 0,-29 40 0 0 0,47-57-18 0 0,-1 1-1 0 0,0-1 0 0 0,1 1 1 0 0,0 0-1 0 0,0 0 0 0 0,-1 0 1 0 0,2 0-1 0 0,-2 5 0 0 0,1-7-12 0 0,1 0-1 0 0,0 0 0 0 0,0-1 0 0 0,0 1 0 0 0,0 0 0 0 0,0 0 0 0 0,1 0 0 0 0,-1-1 0 0 0,0 1 0 0 0,0 0 0 0 0,0 0 0 0 0,1-1 0 0 0,-1 1 0 0 0,0 0 0 0 0,1 0 0 0 0,-1-1 0 0 0,0 1 0 0 0,1-1 0 0 0,-1 1 0 0 0,1 0 1 0 0,-1-1-1 0 0,1 1 0 0 0,0-1 0 0 0,-1 1 0 0 0,1-1 0 0 0,0 1 0 0 0,-1-1 0 0 0,1 1 0 0 0,0-1 0 0 0,-1 0 0 0 0,1 1 0 0 0,0-1 0 0 0,0 0 0 0 0,-1 0 0 0 0,1 0 0 0 0,0 0 0 0 0,0 1 0 0 0,-1-1 0 0 0,2 0 0 0 0,5 0 31 0 0,0 0 1 0 0,-1-1-1 0 0,1 1 0 0 0,0-1 0 0 0,-1 0 0 0 0,1-1 0 0 0,-1 0 0 0 0,0 0 0 0 0,1 0 0 0 0,9-6 0 0 0,1-1 83 0 0,-1 0 1 0 0,23-18-1 0 0,-6 0-428 0 0,28-29-1 0 0,-60 55-37 0 0,-9 19-1735 0 0,4-10 1703 0 0,1 0 0 0 0,0 0 0 0 0,-4 15 0 0 0,7-20 75 0 0,-1-1 0 0 0,1 0-1 0 0,0 1 1 0 0,0-1 0 0 0,0 0 0 0 0,0 1 0 0 0,0-1-1 0 0,0 0 1 0 0,0 1 0 0 0,1-1 0 0 0,0 0-1 0 0,-1 1 1 0 0,1-1 0 0 0,0 0 0 0 0,0 0-1 0 0,0 0 1 0 0,0 0 0 0 0,3 4 0 0 0,8 5-1760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16 375 8751 0 0,'0'0'10922'0'0,"-6"-12"-7148"0"0,5 9-3619 0 0,0 1 0 0 0,-1-1 0 0 0,1 1 0 0 0,0-1-1 0 0,0 1 1 0 0,0-1 0 0 0,1 0 0 0 0,-1 0 0 0 0,1 1 0 0 0,-1-1 0 0 0,1 0-1 0 0,0 0 1 0 0,1-5 0 0 0,-1 5-18 0 0,1 0-1 0 0,1-1 1 0 0,-1 1 0 0 0,0 0-1 0 0,1 0 1 0 0,-1 0 0 0 0,1 1-1 0 0,0-1 1 0 0,0 0 0 0 0,0 1-1 0 0,4-5 1 0 0,18-15-291 0 0,0 1 0 0 0,36-24 1 0 0,14-11-299 0 0,-63 47 281 0 0,125-97-4818 0 0,-102 84 2990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12151 0 0,'0'0'555'0'0,"-1"1"-12"0"0,-6 13 443 0 0,0 0 1 0 0,1 0 0 0 0,-5 17-1 0 0,9-25-534 0 0,0-1 0 0 0,1 1-1 0 0,0 0 1 0 0,0 0-1 0 0,0 0 1 0 0,1 0-1 0 0,0 0 1 0 0,0 0-1 0 0,1 0 1 0 0,-1 0-1 0 0,3 7 1 0 0,-3-12-397 0 0,1 1 0 0 0,0-1 1 0 0,0 1-1 0 0,0-1 0 0 0,0 0 1 0 0,0 0-1 0 0,0 1 0 0 0,0-1 1 0 0,0 0-1 0 0,0 0 0 0 0,1 0 0 0 0,-1 0 1 0 0,0-1-1 0 0,1 1 0 0 0,-1 0 1 0 0,0 0-1 0 0,1-1 0 0 0,-1 1 1 0 0,1-1-1 0 0,-1 1 0 0 0,1-1 0 0 0,-1 0 1 0 0,1 1-1 0 0,0-1 0 0 0,-1 0 1 0 0,1 0-1 0 0,-1 0 0 0 0,4-1 1 0 0,2 1 41 0 0,1-1 0 0 0,0-1 0 0 0,-1 1 0 0 0,10-4 0 0 0,-1-1-50 0 0,0 0 0 0 0,-1-1 0 0 0,0-1-1 0 0,0 0 1 0 0,-1-1 0 0 0,0 0 0 0 0,0-1 0 0 0,-1-1-1 0 0,18-19 1 0 0,-30 29-167 0 0,-3 1-208 0 0,-13 5 212 0 0,0 0 0 0 0,0 1 1 0 0,1 1-1 0 0,-15 8 0 0 0,-56 38-25 0 0,73-44 100 0 0,-17 11 22 0 0,1 0 0 0 0,1 2 1 0 0,-41 45-1 0 0,63-63-18 0 0,1 1 0 0 0,1 0 0 0 0,-1 1 0 0 0,1-1 0 0 0,0 1-1 0 0,0-1 1 0 0,1 1 0 0 0,-4 11 0 0 0,5-15 26 0 0,1-1-1 0 0,0 1 1 0 0,-1 0-1 0 0,1-1 0 0 0,0 1 1 0 0,0-1-1 0 0,0 1 1 0 0,0 0-1 0 0,0-1 1 0 0,1 1-1 0 0,-1 0 1 0 0,0-1-1 0 0,1 1 1 0 0,-1-1-1 0 0,1 1 1 0 0,-1-1-1 0 0,1 1 0 0 0,0-1 1 0 0,0 1-1 0 0,0-1 1 0 0,0 0-1 0 0,0 1 1 0 0,0-1-1 0 0,0 0 1 0 0,0 0-1 0 0,0 0 1 0 0,0 0-1 0 0,1 0 1 0 0,-1 0-1 0 0,0 0 0 0 0,1 0 1 0 0,-1 0-1 0 0,1-1 1 0 0,-1 1-1 0 0,1-1 1 0 0,-1 1-1 0 0,1-1 1 0 0,2 1-1 0 0,28 3-1566 0 0,-14-5 92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24 187 4143 0 0,'2'-1'319'0'0,"2"0"-487"0"0,4-2 834 0 0,0 1 0 0 0,-1 0 0 0 0,1 1 0 0 0,0-1 0 0 0,-1 2 0 0 0,1-1 0 0 0,12 1 0 0 0,-19 0-662 0 0,0 1 0 0 0,0-1 0 0 0,0 1 0 0 0,0-1 0 0 0,1 1 0 0 0,-1-1 0 0 0,0 1 1 0 0,0 0-1 0 0,0-1 0 0 0,0 1 0 0 0,0 0 0 0 0,0 0 0 0 0,-1 0 0 0 0,1 0 0 0 0,0 0 0 0 0,0 0 0 0 0,-1 0 0 0 0,1 0 0 0 0,0 0 0 0 0,-1 0 0 0 0,1 0 0 0 0,-1 0 1 0 0,1 1-1 0 0,-1-1 0 0 0,0 0 0 0 0,0 0 0 0 0,1 2 0 0 0,-1 2 150 0 0,1 0 1 0 0,-1-1 0 0 0,0 1-1 0 0,0 0 1 0 0,-2 7-1 0 0,0 0 1459 0 0,-1 0 1 0 0,0-1-1 0 0,-1 1 0 0 0,0-1 0 0 0,-11 19 2064 0 0,14-29-3412 0 0,0-1 0 0 0,0 1 1 0 0,0-1-1 0 0,0 1 0 0 0,0-1 1 0 0,0 0-1 0 0,-1 1 0 0 0,1-1 1 0 0,0 0-1 0 0,0 0 0 0 0,-2 1 1 0 0,-1-3-140 0 0,-1 1 1 0 0,1-1-1 0 0,0 0 1 0 0,0 0-1 0 0,0 0 1 0 0,0 0-1 0 0,1-1 1 0 0,-1 1-1 0 0,0-1 1 0 0,1 0-1 0 0,0 0 1 0 0,0 0-1 0 0,0-1 1 0 0,0 1-1 0 0,0-1 1 0 0,1 0-1 0 0,0 0 1 0 0,-1 1-1 0 0,1-1 1 0 0,1-1-1 0 0,-1 1 1 0 0,1 0-1 0 0,-1 0 1 0 0,1-1-1 0 0,0-5 1 0 0,-1 2-150 0 0,2 1 0 0 0,-1-1 0 0 0,1 0 0 0 0,0 0 0 0 0,0 0 0 0 0,1 0 0 0 0,0 0 0 0 0,1 1 0 0 0,0-1 0 0 0,0 0 0 0 0,1 1 1 0 0,-1-1-1 0 0,7-10 0 0 0,-3 8-128 0 0,1 0-1 0 0,0 1 1 0 0,0-1 0 0 0,1 1 0 0 0,0 1-1 0 0,1-1 1 0 0,0 2 0 0 0,0-1 0 0 0,19-11-1 0 0,-22 15 76 0 0,0 1 0 0 0,0 0 0 0 0,1 1 0 0 0,-1 0 0 0 0,1 0 0 0 0,-1 0 0 0 0,1 0-1 0 0,0 1 1 0 0,-1 0 0 0 0,1 1 0 0 0,0-1 0 0 0,0 1 0 0 0,0 1 0 0 0,0-1 0 0 0,-1 1-1 0 0,1 0 1 0 0,0 1 0 0 0,9 3 0 0 0,-7-2 137 0 0,-1 0-1 0 0,1 1 0 0 0,-1 0 1 0 0,0 1-1 0 0,0 0 1 0 0,-1 0-1 0 0,11 10 0 0 0,-15-13-39 0 0,-1 0-1 0 0,0 1 0 0 0,0 0 0 0 0,0-1 0 0 0,0 1 0 0 0,-1 0 0 0 0,1 0 0 0 0,-1 0 1 0 0,1 0-1 0 0,-1 0 0 0 0,0 0 0 0 0,0 0 0 0 0,0 0 0 0 0,-1 1 0 0 0,1-1 1 0 0,-1 0-1 0 0,0 0 0 0 0,0 1 0 0 0,0-1 0 0 0,0 0 0 0 0,-1 1 0 0 0,1-1 0 0 0,-1 0 1 0 0,-1 4-1 0 0,0-2-19 0 0,0 0 0 0 0,0 0 0 0 0,0 0 0 0 0,-1 0 0 0 0,0-1 1 0 0,0 1-1 0 0,0-1 0 0 0,-1 0 0 0 0,1 0 0 0 0,-1 0 0 0 0,0-1 0 0 0,0 1 0 0 0,-5 2 1 0 0,-8 6-29 0 0,0-2 1 0 0,-22 10 0 0 0,18-10-34 0 0,20-9 39 0 0,-80 38-505 0 0,68-34-511 0 0,-1 0 0 0 0,0-1 0 0 0,0 0 0 0 0,-17 2 0 0 0,15-5-6615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18919 0 0,'-6'5'1712'0'0,"-7"6"-1573"0"0,1 2-1 0 0,0 0 1 0 0,-13 18 0 0 0,1 1 300 0 0,-219 268 2054 0 0,93-91-5412 0 0,143-199 2607 0 0,1 0 0 0 0,-6 14-1 0 0,11-22 261 0 0,0 1 0 0 0,0 0 0 0 0,0 0 0 0 0,0 0 1 0 0,0 0-1 0 0,0 0 0 0 0,1 0 0 0 0,0 0 0 0 0,0 1 0 0 0,-1-1 0 0 0,2 0 0 0 0,-1 0 0 0 0,1 3 0 0 0,-1-4-2 0 0,1-1-1 0 0,0 0 1 0 0,-1 0 0 0 0,1 0-1 0 0,0 0 1 0 0,0 0-1 0 0,0 0 1 0 0,0 0 0 0 0,0 0-1 0 0,0 0 1 0 0,0-1-1 0 0,0 1 1 0 0,0 0 0 0 0,0 0-1 0 0,2 0 1 0 0,10 4-4732 0 0,-3-3-1182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26 15175 0 0,'-6'-12'1614'0'0,"4"11"-1576"0"0,1-1 0 0 0,0 1 1 0 0,0 0-1 0 0,-1 0 0 0 0,1 0 0 0 0,-1 0 1 0 0,1 0-1 0 0,-1 0 0 0 0,1 1 1 0 0,-1-1-1 0 0,1 0 0 0 0,-1 1 1 0 0,0-1-1 0 0,1 1 0 0 0,-1 0 1 0 0,0-1-1 0 0,1 1 0 0 0,-1 0 1 0 0,0 0-1 0 0,0 0 0 0 0,1 0 1 0 0,-1 1-1 0 0,0-1 0 0 0,1 0 0 0 0,-1 1 1 0 0,0-1-1 0 0,1 1 0 0 0,-1-1 1 0 0,0 1-1 0 0,1 0 0 0 0,-1 0 1 0 0,-1 1-1 0 0,-5 3 220 0 0,1 0 0 0 0,0 1 0 0 0,0-1 0 0 0,-11 13 0 0 0,-3 7 347 0 0,0 1 0 0 0,-29 48 0 0 0,-25 64 444 0 0,45-81-884 0 0,-62 126 176 0 0,-38 68-191 0 0,128-247-141 0 0,-48 78-879 0 0,38-66-1217 0 0,-15 18 1 0 0,20-28-53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15807 0 0,'0'0'9288'0'0,"2"-1"-9221"0"0,8-6 56 0 0,-9 7-192 0 0,15-18 940 0 0,-16 19-791 0 0,-2 8 3 0 0,-1-2 10 0 0,2-4-13 0 0,-3 3-53 0 0,3-5 65 0 0,3-3-240 0 0,-1 1 68 0 0,1-1 0 0 0,-1 0 0 0 0,0 0 1 0 0,1 1-1 0 0,-1-1 0 0 0,1-3 0 0 0,-1 3-467 0 0,1 0 217 0 0,2-6-2617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 5983 0 0,'-6'0'308'0'0,"1"0"0"0"0,-1 1 0 0 0,0 0 0 0 0,1 0 0 0 0,-1 0-1 0 0,-9 5 1 0 0,12-5 405 0 0,-1 1 1 0 0,1-1-1 0 0,0 1 0 0 0,0 0 0 0 0,0 0 0 0 0,1 0 1 0 0,-1 0-1 0 0,0 0 0 0 0,1 1 0 0 0,0-1 0 0 0,-1 1 1 0 0,-1 3-1 0 0,3-5 10 0 0,6 8 543 0 0,-3-7-1074 0 0,0 0 0 0 0,0 0 1 0 0,1 0-1 0 0,-1 0 0 0 0,0-1 0 0 0,1 1 0 0 0,-1-1 0 0 0,1 1 0 0 0,0-1 0 0 0,0 0 1 0 0,-1 0-1 0 0,6 1 0 0 0,36 5 1179 0 0,-40-6-1263 0 0,34 2 513 0 0,0-1 0 0 0,0-3-1 0 0,58-6 1 0 0,114-31-110 0 0,-71 12-222 0 0,-107 20-303 0 0,39-5-625 0 0,-25 9-2853 0 0,-30 3-4751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18 12895 0 0,'4'-13'13024'0'0,"-18"20"-13010"0"0,1 0 1 0 0,1 1-1 0 0,0 0 0 0 0,0 1 1 0 0,0 0-1 0 0,1 1 0 0 0,1 0 0 0 0,0 1 1 0 0,0 0-1 0 0,1 0 0 0 0,0 1 1 0 0,1 0-1 0 0,-13 27 0 0 0,19-36-16 0 0,1 0 0 0 0,0 0 1 0 0,0 1-1 0 0,0-1 0 0 0,0 1 0 0 0,0-1 0 0 0,1 1 1 0 0,0-1-1 0 0,-1 1 0 0 0,1-1 0 0 0,0 1 0 0 0,1-1 1 0 0,0 6-1 0 0,0-8 0 0 0,-1 1 1 0 0,1-1 0 0 0,-1 1 0 0 0,1-1-1 0 0,0 1 1 0 0,0-1 0 0 0,0 1-1 0 0,0-1 1 0 0,0 0 0 0 0,0 1 0 0 0,0-1-1 0 0,1 0 1 0 0,-1 0 0 0 0,0 0-1 0 0,1 0 1 0 0,-1 0 0 0 0,1 0 0 0 0,-1 0-1 0 0,1 0 1 0 0,-1-1 0 0 0,1 1-1 0 0,-1-1 1 0 0,1 1 0 0 0,0-1 0 0 0,-1 0-1 0 0,1 1 1 0 0,0-1 0 0 0,-1 0-1 0 0,3 0 1 0 0,11 0 47 0 0,-1-1 0 0 0,0 0-1 0 0,0-1 1 0 0,1 0 0 0 0,-1-1 0 0 0,15-6-1 0 0,-9 2 127 0 0,0-1 0 0 0,0-1 0 0 0,26-17 0 0 0,-39 22-130 0 0,0-1 1 0 0,-1 0-1 0 0,0 0 0 0 0,0 0 1 0 0,0-1-1 0 0,0 0 0 0 0,-1 0 1 0 0,0 0-1 0 0,-1-1 0 0 0,6-10 0 0 0,-9 15-71 0 0,0 0 0 0 0,0-1 0 0 0,0 1 0 0 0,0-1-1 0 0,0 1 1 0 0,0-1 0 0 0,-1 1 0 0 0,0-1-1 0 0,1 0 1 0 0,-1 1 0 0 0,0-1 0 0 0,0 0 0 0 0,0 1-1 0 0,-1-1 1 0 0,1 0 0 0 0,-1 1 0 0 0,1-1-1 0 0,-1 1 1 0 0,0-1 0 0 0,0 1 0 0 0,0-1 0 0 0,0 1-1 0 0,-1 0 1 0 0,1 0 0 0 0,0-1 0 0 0,-1 1-1 0 0,0 0 1 0 0,0 0 0 0 0,1 0 0 0 0,-1 0 0 0 0,0 1-1 0 0,0-1 1 0 0,-1 1 0 0 0,-3-3 0 0 0,0 0-222 0 0,-1 1 1 0 0,0 0-1 0 0,0 0 1 0 0,0 1-1 0 0,0 0 0 0 0,-12-2 1 0 0,4 1-1582 0 0,7 0 455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4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0 810 7367 0 0,'0'0'18335'0'0,"6"-4"-17435"0"0,6-6-653 0 0,-2 0 1 0 0,1 0-1 0 0,-1-1 0 0 0,10-14 1 0 0,-2 4-112 0 0,148-201 442 0 0,-154 205-580 0 0,56-96 103 0 0,-28 45-682 0 0,-40 67 496 0 0,1 3-70 0 0,4 11 108 0 0,-1-1 1 0 0,-1 1-1 0 0,0 0 0 0 0,-1 1 0 0 0,0-1 1 0 0,-1 18-1 0 0,2 1-7 0 0,3 36 29 0 0,4-1 0 0 0,19 69 0 0 0,-23-116 30 0 0,15 33 1 0 0,-20-52 12 0 0,-1 0 1 0 0,1 0 0 0 0,-1 1 0 0 0,1-1-1 0 0,-1 0 1 0 0,1 0 0 0 0,0 0 0 0 0,0 0-1 0 0,-1 0 1 0 0,1 0 0 0 0,0-1 0 0 0,0 1-1 0 0,0 0 1 0 0,0 0 0 0 0,0-1-1 0 0,0 1 1 0 0,0 0 0 0 0,0-1 0 0 0,0 1-1 0 0,0-1 1 0 0,1 1 0 0 0,-1-1 0 0 0,0 0-1 0 0,0 1 1 0 0,0-1 0 0 0,1 0 0 0 0,-1 0-1 0 0,0 0 1 0 0,3 0 0 0 0,-1-1 55 0 0,0 0 1 0 0,1 0 0 0 0,-1 0-1 0 0,0 0 1 0 0,0-1-1 0 0,1 1 1 0 0,3-4 0 0 0,-4 3-54 0 0,6-4 134 0 0,0 0 1 0 0,-1-1 0 0 0,0 0-1 0 0,0 0 1 0 0,0-1 0 0 0,-1 0-1 0 0,12-18 1 0 0,36-70 616 0 0,-52 91-733 0 0,56-114 487 0 0,-24 45-498 0 0,73-111 0 0 0,-83 148-215 0 0,6-9-333 0 0,2 2 0 0 0,47-51-1 0 0,-63 82 344 0 0,-15 13 14 0 0,1 21-1178 0 0,-8 16-1950 0 0,-2-13-5626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84 295 7831 0 0,'0'0'10114'0'0,"-6"6"-9460"0"0,3 0-522 0 0,1 0 0 0 0,0 0 0 0 0,1 1 0 0 0,-1-1 0 0 0,1 1 0 0 0,1-1 0 0 0,-1 1 0 0 0,1-1 0 0 0,1 12 0 0 0,-1-7 76 0 0,0 0 0 0 0,-1-1 0 0 0,0 1 0 0 0,-1-1 1 0 0,0 1-1 0 0,-6 17 0 0 0,2-12-79 0 0,-1 1 0 0 0,0-1 0 0 0,-12 18 1 0 0,11-24-62 0 0,6-9-68 0 0,1-1 10 0 0,-1 1 134 0 0,2-3-76 0 0,0-3-55 0 0,-1 1 1 0 0,1 0-1 0 0,0-1 0 0 0,1 1 1 0 0,-1-1-1 0 0,1 1 0 0 0,0 0 1 0 0,0 0-1 0 0,0-1 0 0 0,1 1 1 0 0,-1 0-1 0 0,3-4 0 0 0,6-11 19 0 0,13-20 1 0 0,-21 36-26 0 0,31-47-155 0 0,3 1 0 0 0,2 1-1 0 0,1 3 1 0 0,3 1 0 0 0,1 2-1 0 0,3 2 1 0 0,71-50 0 0 0,-114 89 177 0 0,7-6 164 0 0,20-10 0 0 0,-27 16-131 0 0,-1 0-1 0 0,1 0 1 0 0,-1 0 0 0 0,1 1 0 0 0,-1-1-1 0 0,1 0 1 0 0,-1 1 0 0 0,1 0 0 0 0,0-1-1 0 0,-1 1 1 0 0,1 0 0 0 0,-1 1 0 0 0,1-1-1 0 0,5 1 1 0 0,-7 0-34 0 0,0 0 0 0 0,1 0 0 0 0,-1 0 0 0 0,0 0 0 0 0,0 0-1 0 0,1 0 1 0 0,-1 0 0 0 0,0 0 0 0 0,0 1 0 0 0,0-1 0 0 0,0 0 0 0 0,-1 1-1 0 0,1-1 1 0 0,0 0 0 0 0,-1 1 0 0 0,1-1 0 0 0,-1 1 0 0 0,1-1 0 0 0,-1 1 0 0 0,1-1-1 0 0,-1 1 1 0 0,0 0 0 0 0,0 2 0 0 0,0 3 24 0 0,0 0-1 0 0,0-1 1 0 0,0 1-1 0 0,-3 9 1 0 0,-6 18 4 0 0,-1-1 0 0 0,-2 0 0 0 0,-17 34 0 0 0,-21 58 177 0 0,46-110-217 0 0,0 0 0 0 0,1 0 0 0 0,0 0 0 0 0,1 0 0 0 0,1 0 0 0 0,2 27 0 0 0,-1-38-116 0 0,1 0 0 0 0,0 0 0 0 0,0 0 0 0 0,0 0 0 0 0,0 0 0 0 0,5 7-1 0 0,-6-10 35 0 0,1 0-1 0 0,-1 1 0 0 0,1-1 0 0 0,0 0 0 0 0,0 0 1 0 0,0 0-1 0 0,0 1 0 0 0,0-1 0 0 0,0 0 0 0 0,0 0 1 0 0,0 0-1 0 0,0 0 0 0 0,1-1 0 0 0,-1 1 0 0 0,0 0 1 0 0,0 0-1 0 0,1-1 0 0 0,-1 1 0 0 0,1-1 0 0 0,-1 1 0 0 0,0-1 1 0 0,2 1-1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36 105 4607 0 0,'-35'0'16471'0'0,"37"1"-15912"0"0,6 2-339 0 0,0-1 1 0 0,0 1-1 0 0,0-2 1 0 0,0 1-1 0 0,0-1 1 0 0,1 0 0 0 0,-1-1-1 0 0,0 0 1 0 0,1 0-1 0 0,8-2 1 0 0,16-3 354 0 0,39-11 1 0 0,-43 9-320 0 0,243-51 981 0 0,-194 45-1115 0 0,121-4 0 0 0,-176 17-494 0 0,46 6-1 0 0,-29 1-3307 0 0,-25-4 1585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0 639 11055 0 0,'0'0'8410'0'0,"2"-2"-7842"0"0,4-3-297 0 0,-1 0 0 0 0,0 0 0 0 0,-1 0 0 0 0,1 0 1 0 0,5-10-1 0 0,19-37 408 0 0,-6 11-259 0 0,24-34 190 0 0,53-94 76 0 0,-84 128-554 0 0,-2 1-136 0 0,-5 65-156 0 0,8 55 108 0 0,3 10-25 0 0,-17-78 71 0 0,2 0-1 0 0,-1 0 1 0 0,2 0-1 0 0,0-1 1 0 0,8 13-1 0 0,7 6 7 0 0,2-2 0 0 0,34 35 0 0 0,-51-58 0 0 0,-4-3 0 0 0,0 0 0 0 0,0 0 0 0 0,0 0 0 0 0,-1 0 0 0 0,1 0 0 0 0,-1 0 0 0 0,1 1 0 0 0,-1-1 0 0 0,2 5 0 0 0,2 1 11 0 0,-2-1 134 0 0,-3-9 205 0 0,-1-12-40 0 0,3 4-63 0 0,0 0 0 0 0,0 1 1 0 0,1-1-1 0 0,1 0 0 0 0,-1 1 0 0 0,8-12 0 0 0,34-52 737 0 0,-13 23-706 0 0,-22 33-259 0 0,180-326 1298 0 0,-187 338-1334 0 0,-2 4-38 0 0,0-1 0 0 0,0 0 1 0 0,0 0-1 0 0,0 0 0 0 0,0 0 0 0 0,-1 0 0 0 0,1 0 0 0 0,-1 0 1 0 0,1 0-1 0 0,-1 0 0 0 0,0 0 0 0 0,1 0 0 0 0,-1 0 0 0 0,0 0 1 0 0,-1-1-1 0 0,1 1 0 0 0,0-2 0 0 0,-8 2-3197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372 124 1375 0 0,'10'-9'245'0'0,"1"0"-1"0"0,0 1 0 0 0,18-10 0 0 0,3-3 3762 0 0,-3 3 2844 0 0,42-20 0 0 0,-65 35-5325 0 0,-17 20-373 0 0,-232 254 1247 0 0,242-270-2397 0 0,-10 10-7 0 0,-83 84-381 0 0,82-85 279 0 0,-1 0 1 0 0,0 0 0 0 0,-1-2-1 0 0,0 1 1 0 0,0-2 0 0 0,-19 8-1 0 0,-55 19-577 0 0,86-34 542 0 0,-3 4-45 0 0,3-1-145 0 0,8 3 156 0 0,-3-4 210 0 0,1 0 0 0 0,1 1 0 0 0,-1-1 0 0 0,0 0 0 0 0,0-1 0 0 0,1 1 0 0 0,-1-1 0 0 0,1 0 0 0 0,-1 0 0 0 0,7 0 0 0 0,8 1 271 0 0,23-2-1 0 0,-24 0-182 0 0,11-1 251 0 0,0-2 0 0 0,0 0-1 0 0,0-2 1 0 0,30-10-1 0 0,-48 13-304 0 0,-1-1 0 0 0,1 2 0 0 0,-1-1 0 0 0,1 2 0 0 0,16 0 0 0 0,-20 1-68 0 0,0 3 0 0 0,-4-2-57 0 0,0 0-1 0 0,-1 0 0 0 0,1 1 1 0 0,0-1-1 0 0,-1 1 1 0 0,0-1-1 0 0,4 6 1 0 0,-5-7 24 0 0,-1 0 1 0 0,1 0 0 0 0,0 0-1 0 0,-1 0 1 0 0,1 0-1 0 0,0 0 1 0 0,-1 0 0 0 0,1 0-1 0 0,0 0 1 0 0,0 0-1 0 0,0-1 1 0 0,0 1 0 0 0,0 0-1 0 0,0-1 1 0 0,0 1-1 0 0,0-1 1 0 0,0 1-1 0 0,0-1 1 0 0,0 0 0 0 0,0 1-1 0 0,0-1 1 0 0,0 0-1 0 0,1 0 1 0 0,-1 1 0 0 0,0-1-1 0 0,0 0 1 0 0,0 0-1 0 0,0 0 1 0 0,1-1 0 0 0,-1 1-1 0 0,1 0 1 0 0,4-2-468 0 0,-1 1 0 0 0,0-1 0 0 0,0-1 0 0 0,6-2 0 0 0,1-1-1255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6911 0 0,'0'0'17157'0'0,"0"2"-16693"0"0,-1 9 15 0 0,-1 3 128 0 0,-11 28-37 0 0,6-20-1135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94 17015 0 0,'0'0'779'0'0,"0"-1"-15"0"0,2-5-489 0 0,4-8 4970 0 0,-7 15-5149 0 0,-36 39-63 0 0,23-27-53 0 0,-15 21 0 0 0,25-28 18 0 0,-49 69 9 0 0,47-65-15 0 0,1 0-1 0 0,0 0 1 0 0,0 0 0 0 0,1 1-1 0 0,0-1 1 0 0,-2 13 0 0 0,6-22 7 0 0,-1 1 0 0 0,1 0 0 0 0,0 0-1 0 0,0-1 1 0 0,0 1 0 0 0,0 0 0 0 0,0 0 0 0 0,0-1 0 0 0,0 1 0 0 0,1 0 0 0 0,-1 0 0 0 0,1-1 0 0 0,-1 1 0 0 0,1 0 0 0 0,0-1-1 0 0,0 1 1 0 0,-1-1 0 0 0,1 1 0 0 0,2 1 0 0 0,-2-1-1 0 0,1 0 0 0 0,0-1-1 0 0,0 1 1 0 0,0-1 0 0 0,1 1-1 0 0,-1-1 1 0 0,0 0 0 0 0,0 0 0 0 0,1 0-1 0 0,-1 0 1 0 0,5 1 0 0 0,5 0-5 0 0,0 0 0 0 0,0-1 1 0 0,0 0-1 0 0,18-2 0 0 0,-29 1 7 0 0,18-1 0 0 0,25-4 0 0 0,-36 4 0 0 0,-1-1 0 0 0,0 0 0 0 0,1-1 0 0 0,-1 1 0 0 0,0-1 0 0 0,9-5 0 0 0,-14 6 6 0 0,1 0 0 0 0,-1 0 0 0 0,0 0 0 0 0,0 0-1 0 0,0 0 1 0 0,0-1 0 0 0,0 1 0 0 0,-1-1 0 0 0,1 1 0 0 0,-1-1 0 0 0,0 1-1 0 0,1-1 1 0 0,-1 0 0 0 0,0 0 0 0 0,-1 0 0 0 0,1 0 0 0 0,0-5-1 0 0,1-5 51 0 0,-1 0-1 0 0,-2-23 0 0 0,1 27-38 0 0,-2-15 164 0 0,0-1 0 0 0,-2 1 0 0 0,-1 0 0 0 0,0 0 0 0 0,-12-29-1 0 0,15 48-197 0 0,0 1 0 0 0,0-1 0 0 0,-1 1 0 0 0,1-1 0 0 0,-1 1 0 0 0,0 0 0 0 0,0 0 0 0 0,0 0 0 0 0,-1 0 0 0 0,1 1 0 0 0,-1-1 0 0 0,0 1 0 0 0,-5-4 0 0 0,8 7-75 0 0,-6 5-806 0 0,6-3 596 0 0,0 0 0 0 0,0 1 0 0 0,0-1 0 0 0,0 1 0 0 0,0 0 0 0 0,0-1-1 0 0,1 1 1 0 0,-1-1 0 0 0,1 1 0 0 0,-1 0 0 0 0,1 0 0 0 0,1 4 0 0 0,0 3-1228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47 10591 0 0,'10'-13'722'0'0,"6"-7"2491"0"0,-4 7 7635 0 0,-18 32-10543 0 0,2-13-297 0 0,-1 0 0 0 0,0-1 0 0 0,0 0 0 0 0,-1 0 0 0 0,1 0 0 0 0,-1 0 0 0 0,-9 5 0 0 0,-46 24 56 0 0,29-20-113 0 0,0-1-1 0 0,0-2 1 0 0,-1-1 0 0 0,0-2-1 0 0,-1-1 1 0 0,-52 4 0 0 0,76-10-256 0 0,-1 0 0 0 0,1-1 0 0 0,-1 0 0 0 0,1 0 1 0 0,-1-1-1 0 0,1-1 0 0 0,-16-3 0 0 0,24 4-247 0 0,-20 36-2945 0 0,-2-2 3960 0 0,-47 51 0 0 0,57-69-276 0 0,14-15-183 0 0,0 0 0 0 0,0 0 0 0 0,0 0 0 0 0,0 1-1 0 0,0-1 1 0 0,0 0 0 0 0,-1 0 0 0 0,1 0 0 0 0,0 0 0 0 0,0 0-1 0 0,0 0 1 0 0,0 0 0 0 0,0 0 0 0 0,0 0 0 0 0,0 0 0 0 0,0 1 0 0 0,0-1-1 0 0,0 0 1 0 0,0 0 0 0 0,0 0 0 0 0,0 0 0 0 0,0 0 0 0 0,0 0-1 0 0,0 0 1 0 0,0 1 0 0 0,0-1 0 0 0,0 0 0 0 0,0 0 0 0 0,0 0-1 0 0,0 0 1 0 0,0 0 0 0 0,0 0 0 0 0,0 1 0 0 0,0-1 0 0 0,0 0 0 0 0,0 0-1 0 0,0 0 1 0 0,0 0 0 0 0,0 0 0 0 0,0 0 0 0 0,0 0 0 0 0,0 0-1 0 0,1 0 1 0 0,-1 1 0 0 0,0-1 0 0 0,0 0 0 0 0,0 0 0 0 0,0 0-1 0 0,0 0 1 0 0,0 0 0 0 0,0 0 0 0 0,0 0 0 0 0,1 0 0 0 0,-1 0-1 0 0,0 0 1 0 0,11 1 415 0 0,16-4 256 0 0,-25 3-664 0 0,21-3-9 0 0,108-14 77 0 0,-98 15-13 0 0,66 4-1 0 0,-76 0 70 0 0,-1 1 0 0 0,0 1 0 0 0,22 7 0 0 0,-33-7-11 0 0,-1 0-1 0 0,0 0 1 0 0,0 1-1 0 0,0 0 1 0 0,0 0-1 0 0,-1 1 1 0 0,0 1 0 0 0,10 8-1 0 0,-17-12-60 0 0,1-1 1 0 0,-1 0-1 0 0,1 1 1 0 0,-1 0-1 0 0,0-1 0 0 0,0 1 1 0 0,0 0-1 0 0,0 0 0 0 0,-1 0 1 0 0,1 0-1 0 0,-1 1 0 0 0,0-1 1 0 0,0 0-1 0 0,0 1 0 0 0,0-1 1 0 0,-1 0-1 0 0,1 1 0 0 0,-1-1 1 0 0,0 1-1 0 0,0-1 0 0 0,0 1 1 0 0,0-1-1 0 0,-1 1 1 0 0,1-1-1 0 0,-1 1 0 0 0,0-1 1 0 0,0 0-1 0 0,0 0 0 0 0,-1 1 1 0 0,1-1-1 0 0,-1 0 0 0 0,1 0 1 0 0,-1 0-1 0 0,0 0 0 0 0,-1-1 1 0 0,-3 5-1 0 0,-5 4-3 0 0,0 0 0 0 0,0-1 0 0 0,-2-1 0 0 0,1 0 0 0 0,-1 0-1 0 0,0-2 1 0 0,-1 1 0 0 0,1-2 0 0 0,-2 0 0 0 0,-26 8 0 0 0,16-7 8 0 0,0-2 0 0 0,-1-1 0 0 0,1-1 0 0 0,-1-1 0 0 0,-44-2 0 0 0,59-1 39 0 0,1 0 1 0 0,-1 0-1 0 0,-11-4 1 0 0,17 4-56 0 0,0-1 1 0 0,1 0-1 0 0,-1 0 1 0 0,0 0-1 0 0,1-1 0 0 0,-1 1 1 0 0,1-1-1 0 0,0 0 1 0 0,0-1-1 0 0,-3-3 0 0 0,6 7-95 0 0,1 0-1 0 0,0-1 0 0 0,0 1 0 0 0,0 0 1 0 0,0-1-1 0 0,0 1 0 0 0,0 0 0 0 0,0-1 1 0 0,0 1-1 0 0,0 0 0 0 0,0-1 0 0 0,0 1 1 0 0,0-1-1 0 0,0 1 0 0 0,0 0 0 0 0,0-1 0 0 0,0 1 1 0 0,0 0-1 0 0,0-1 0 0 0,0 1 0 0 0,0 0 1 0 0,1-1-1 0 0,-1 1 0 0 0,0 0 0 0 0,0 0 1 0 0,0-1-1 0 0,1 1 0 0 0,-1 0 0 0 0,0-1 1 0 0,0 1-1 0 0,1 0 0 0 0,-1-1 0 0 0,10-6-2928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28 2759 0 0,'1'0'3513'0'0,"9"-5"4408"0"0,-10 5-7770 0 0,0 0 1 0 0,1-1-1 0 0,-1 1 1 0 0,0 0-1 0 0,0 0 1 0 0,1 0-1 0 0,-1 0 1 0 0,0-1 0 0 0,0 1-1 0 0,0 0 1 0 0,1 0-1 0 0,-1 0 1 0 0,0-1-1 0 0,0 1 1 0 0,0 0-1 0 0,0 0 1 0 0,0-1-1 0 0,1 1 1 0 0,-1 0 0 0 0,0-1-1 0 0,0 1 1 0 0,0 0-1 0 0,0 0 1 0 0,0-1-1 0 0,0 1 1 0 0,0 0-1 0 0,0-1 1 0 0,0 1 0 0 0,0 0-1 0 0,0 0 1 0 0,0-1-1 0 0,0 1 1 0 0,0 0-1 0 0,-1 0 1 0 0,1-1-1 0 0,0 1 1 0 0,0 0-1 0 0,0-1 1 0 0,-1 1 0 0 0,-12-7 1366 0 0,7 5-1479 0 0,1 1 0 0 0,-1 0-1 0 0,1 1 1 0 0,-9-1 0 0 0,-7 3 125 0 0,0 2 0 0 0,-38 10 0 0 0,5 0-168 0 0,32-10-6 0 0,0 1 0 0 0,1 1 0 0 0,0 1 0 0 0,0 1 0 0 0,-30 15 0 0 0,44-18-2 0 0,1 0-1 0 0,5-3 9 0 0,1-1-1 0 0,0 0 1 0 0,-1 0 0 0 0,1 1 0 0 0,0-1 0 0 0,0 0 0 0 0,0 1-1 0 0,0-1 1 0 0,0 0 0 0 0,0 1 0 0 0,1-1 0 0 0,-1 0-1 0 0,0 0 1 0 0,1 1 0 0 0,-1-1 0 0 0,1 2 0 0 0,0-2-3 0 0,0 2 1 0 0,1 1-1 0 0,0 0 0 0 0,0-1 0 0 0,0 1 0 0 0,1-1 0 0 0,-1 0 0 0 0,1 1 0 0 0,0-1 0 0 0,0-1 0 0 0,0 1 0 0 0,6 4 0 0 0,4 2-13 0 0,26 13 0 0 0,-3-3 26 0 0,35 32-38 0 0,-63-44 35 0 0,0 1 0 0 0,0-1 0 0 0,-1 1 0 0 0,0 1 0 0 0,0-1 0 0 0,5 11 0 0 0,-8-14 6 0 0,6 23 57 0 0,-7-19 8 0 0,-1 1-1 0 0,0-1 1 0 0,-1 1-1 0 0,0 0 0 0 0,0-1 1 0 0,-1 1-1 0 0,-1 0 1 0 0,1 0-1 0 0,-1-1 1 0 0,-5 19-1 0 0,5-26-66 0 0,1 0 0 0 0,0 0-1 0 0,-1 0 1 0 0,1 0 0 0 0,-1 0 0 0 0,0 0 0 0 0,0 0-1 0 0,0 0 1 0 0,0 0 0 0 0,0 0 0 0 0,0 0-1 0 0,0-1 1 0 0,-1 1 0 0 0,1 0 0 0 0,-1-1 0 0 0,1 1-1 0 0,-1-1 1 0 0,-3 3 0 0 0,4-4-3 0 0,-5 4 51 0 0,0 0-1 0 0,0-1 0 0 0,-1 1 1 0 0,1-2-1 0 0,-1 1 0 0 0,0-1 0 0 0,0 0 1 0 0,0 0-1 0 0,0-1 0 0 0,0 0 1 0 0,0 0-1 0 0,0 0 0 0 0,0-1 0 0 0,-1 0 1 0 0,-11-2-1 0 0,13 1-34 0 0,1 0 0 0 0,-1-1 0 0 0,0 0 1 0 0,1 0-1 0 0,-1 0 0 0 0,1 0 0 0 0,-1-1 0 0 0,1 0 0 0 0,0 0 1 0 0,0 0-1 0 0,0-1 0 0 0,1 0 0 0 0,-1 0 0 0 0,1 0 1 0 0,0 0-1 0 0,0-1 0 0 0,0 0 0 0 0,1 1 0 0 0,-5-9 0 0 0,4 4 15 0 0,0-1-1 0 0,0 1 1 0 0,1-1-1 0 0,0 0 1 0 0,0 0-1 0 0,1 0 1 0 0,1 0-1 0 0,0 0 1 0 0,0 0-1 0 0,1 0 1 0 0,0-1-1 0 0,1 1 1 0 0,2-11-1 0 0,-3 20 62 0 0,0-1-80 0 0,1 1-1 0 0,-1 0 1 0 0,1 0 0 0 0,-1-1-1 0 0,1 1 1 0 0,-1 0 0 0 0,1 0-1 0 0,-1 0 1 0 0,1 0 0 0 0,0 0-1 0 0,0 0 1 0 0,0 0 0 0 0,-1 0-1 0 0,1 0 1 0 0,0 0 0 0 0,0 0-1 0 0,0 1 1 0 0,1-1 0 0 0,-1 0-1 0 0,0 0 1 0 0,0 1-1 0 0,2-1 1 0 0,29-11 296 0 0,-19 9-305 0 0,0 0-1 0 0,-1-2 0 0 0,1 1 1 0 0,-1-2-1 0 0,0 1 1 0 0,-1-2-1 0 0,1 0 0 0 0,-1 0 1 0 0,17-16-1 0 0,-20 17-6 0 0,71-71 0 0 0,-73 70 0 0 0,-1 1 0 0 0,0 1 0 0 0,0 0 0 0 0,1 0 0 0 0,10-7 0 0 0,-9 6 0 0 0,-1 2-12 0 0,-4 3-52 0 0,0-4 489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16 2303 0 0,'-3'-15'17927'0'0,"2"17"-17884"0"0,0 1 1 0 0,0-1 0 0 0,1 1-1 0 0,-1-1 1 0 0,1 1-1 0 0,0-1 1 0 0,-1 1 0 0 0,1 0-1 0 0,0-1 1 0 0,1 1 0 0 0,-1-1-1 0 0,0 1 1 0 0,1 0-1 0 0,0-1 1 0 0,-1 1 0 0 0,1-1-1 0 0,0 0 1 0 0,0 1-1 0 0,0-1 1 0 0,1 0 0 0 0,-1 1-1 0 0,0-1 1 0 0,1 0-1 0 0,0 0 1 0 0,-1 0 0 0 0,1 0-1 0 0,0-1 1 0 0,3 3-1 0 0,1 1 2 0 0,0 0-1 0 0,1-1 1 0 0,-1 0 0 0 0,1 0-1 0 0,0 0 1 0 0,0-1-1 0 0,1 0 1 0 0,12 3-1 0 0,-8-3 0 0 0,-1 1 0 0 0,1 1 0 0 0,10 5 0 0 0,-21-9-41 0 0,-1 0 1 0 0,1 0-1 0 0,0 0 0 0 0,-1 0 0 0 0,1 0 0 0 0,-1 0 1 0 0,1 0-1 0 0,-1 0 0 0 0,1 0 0 0 0,-1 0 0 0 0,0 0 1 0 0,0 0-1 0 0,1 0 0 0 0,-1 0 0 0 0,0 0 0 0 0,0 0 1 0 0,0 0-1 0 0,0 0 0 0 0,0 0 0 0 0,0 0 0 0 0,0 0 1 0 0,-1 1-1 0 0,1-1 0 0 0,-1 2 0 0 0,-1 1-3 0 0,1 0 0 0 0,-1 1 0 0 0,-1-1 0 0 0,1 0 0 0 0,0 0 0 0 0,-1 0 0 0 0,-6 6 0 0 0,-26 25 2 0 0,19-20 7 0 0,-17 16-40 0 0,-2-1 0 0 0,0-2 1 0 0,-63 38-1 0 0,96-65-145 0 0,4-19-12744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16095 0 0,'0'0'1460'0'0,"-1"1"-1204"0"0,-5 32 974 0 0,-20 55 0 0 0,-96 245-54 0 0,22-100-1274 0 0,92-217 17 0 0,0 0 1 0 0,-2-1-1 0 0,1 0 1 0 0,-2-1-1 0 0,0 0 1 0 0,0 0-1 0 0,-22 18 1 0 0,32-31-219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3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38 141 17711 0 0,'-7'-2'340'0'0,"5"2"-212"0"0,0-1-1 0 0,0 1 1 0 0,0 0-1 0 0,0 0 1 0 0,0 0-1 0 0,0 0 1 0 0,-1 0-1 0 0,1 0 1 0 0,0 1-1 0 0,0-1 1 0 0,0 1-1 0 0,-2 0 1 0 0,3 0-51 0 0,1-1 1 0 0,0 1 0 0 0,0-1 0 0 0,0 1-1 0 0,-1 0 1 0 0,1-1 0 0 0,0 1 0 0 0,0-1 0 0 0,0 1-1 0 0,0-1 1 0 0,0 1 0 0 0,0-1 0 0 0,0 1-1 0 0,0-1 1 0 0,0 1 0 0 0,0 0 0 0 0,1-1 0 0 0,-1 1-1 0 0,0-1 1 0 0,0 1 0 0 0,0-1 0 0 0,1 1-1 0 0,-1-1 1 0 0,0 1 0 0 0,0-1 0 0 0,1 1 0 0 0,4 3 92 0 0,1-1 0 0 0,-1 0 0 0 0,0 0 0 0 0,1 0 0 0 0,0-1 0 0 0,-1 0 0 0 0,1 0 1 0 0,0 0-1 0 0,0-1 0 0 0,0 1 0 0 0,0-2 0 0 0,1 1 0 0 0,-1-1 0 0 0,0 0 1 0 0,12-1-1 0 0,10-2 262 0 0,0-2 0 0 0,31-8 0 0 0,-59 13-428 0 0,156-48 853 0 0,-61 17-573 0 0,-61 21-774 0 0,127-37 1104 0 0,-106 35-3554 0 0,0 2-3855 0 0,-34 7-703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 13103 0 0,'0'0'1186'0'0,"4"7"-812"0"0,-2-3-88 0 0,-1 1-1 0 0,0-1 1 0 0,0 0-1 0 0,0 1 0 0 0,-1-1 1 0 0,1 1-1 0 0,-1-1 1 0 0,0 1-1 0 0,0-1 1 0 0,-2 9-1 0 0,-2 7 465 0 0,-6 21 1 0 0,4-22-492 0 0,-18 64 123 0 0,-3-1 0 0 0,-4-2 0 0 0,-3-1 0 0 0,-4-2 0 0 0,-68 106 0 0 0,91-160-401 0 0,-18 28-297 0 0,-3 0 0 0 0,-66 72 1 0 0,102-122 292 0 0,-1-1 0 0 0,0 1 1 0 0,1 0-1 0 0,-1 0 1 0 0,0-1-1 0 0,1 1 1 0 0,-1 0-1 0 0,0-1 0 0 0,0 1 1 0 0,0-1-1 0 0,0 1 1 0 0,0-1-1 0 0,-1 1 1 0 0,5-11-217 0 0,16-21 160 0 0,3 3 72 0 0,1 0 0 0 0,52-47-1 0 0,-64 65 33 0 0,0 1 0 0 0,1 0-1 0 0,0 1 1 0 0,1 0 0 0 0,0 1-1 0 0,0 1 1 0 0,1 0 0 0 0,-1 1-1 0 0,1 0 1 0 0,15-3 0 0 0,-28 8-4 0 0,1-1 1 0 0,-1 1 0 0 0,0 0 0 0 0,1 0 0 0 0,-1 0 0 0 0,0 0 0 0 0,0 0 0 0 0,1 0 0 0 0,-1 0 0 0 0,0 0 0 0 0,1 0-1 0 0,-1 1 1 0 0,0-1 0 0 0,0 0 0 0 0,1 1 0 0 0,-1-1 0 0 0,0 1 0 0 0,0-1 0 0 0,0 1 0 0 0,0 0 0 0 0,0 0-1 0 0,0-1 1 0 0,0 1 0 0 0,0 0 0 0 0,0 0 0 0 0,0 0 0 0 0,0 0 0 0 0,1 2 0 0 0,-1 0 32 0 0,1 0 1 0 0,-1 0-1 0 0,-1 0 1 0 0,1 1-1 0 0,0-1 1 0 0,-1 0-1 0 0,1 0 1 0 0,-1 1-1 0 0,0-1 1 0 0,-1 6-1 0 0,-1 9 40 0 0,-2-1 1 0 0,0 1-1 0 0,-1-1 0 0 0,-1 0 0 0 0,-14 30 1 0 0,-6 18-1478 0 0,24-58-3714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2303 0 0,'15'0'200'0'0,"-11"1"222"0"0,-1 1-1 0 0,0-1 0 0 0,1 1 1 0 0,-1-1-1 0 0,5 4 0 0 0,25 24 9061 0 0,-3-2-958 0 0,-7-14-6202 0 0,-18-11-2256 0 0,0-1 0 0 0,0 0 1 0 0,-1-1-1 0 0,1 1 0 0 0,0-1 0 0 0,0 0 0 0 0,0 0 1 0 0,0 0-1 0 0,0 0 0 0 0,0-1 0 0 0,-1 0 0 0 0,1 0 0 0 0,0-1 1 0 0,0 1-1 0 0,-1-1 0 0 0,1 0 0 0 0,-1 0 0 0 0,0 0 1 0 0,1-1-1 0 0,-1 0 0 0 0,5-4 0 0 0,-5 3-81 0 0,-4 3 0 0 0,0 0 0 0 0,0 1 0 0 0,1-1 0 0 0,-1 1 0 0 0,0-1 0 0 0,0 1-1 0 0,0-1 1 0 0,0 0 0 0 0,0 1 0 0 0,0-1 0 0 0,0 1 0 0 0,0-1 0 0 0,0 0 0 0 0,0 1-1 0 0,0-1 1 0 0,0 0 0 0 0,0 1 0 0 0,-1-1 0 0 0,1 1 0 0 0,0-1 0 0 0,0 1 0 0 0,-1-1-1 0 0,1 1 1 0 0,0-1 0 0 0,-1 1 0 0 0,1-1 0 0 0,0 1 0 0 0,-1-1 0 0 0,1 1-1 0 0,-1-1 1 0 0,-14-11-701 0 0,10 11 583 0 0,0-1-1 0 0,0 1 0 0 0,1 0 1 0 0,-1 0-1 0 0,0 1 1 0 0,0-1-1 0 0,0 1 1 0 0,0 0-1 0 0,0 1 1 0 0,0-1-1 0 0,0 1 1 0 0,0 0-1 0 0,0 0 1 0 0,1 0-1 0 0,-1 1 1 0 0,0 0-1 0 0,1 0 0 0 0,-1 0 1 0 0,-5 4-1 0 0,-6 4-33 0 0,1 0 0 0 0,0 1 0 0 0,-23 23 1 0 0,22-19 147 0 0,1 0 1 0 0,-16 23 0 0 0,26-32 52 0 0,1 0-1 0 0,1 0 1 0 0,-1 0 0 0 0,1 0-1 0 0,0 0 1 0 0,0 1 0 0 0,1 0-1 0 0,-1-1 1 0 0,2 1 0 0 0,-3 14-1 0 0,4-19-3 0 0,0 1 0 0 0,0-1 0 0 0,0 0 0 0 0,0 1-1 0 0,0-1 1 0 0,1 1 0 0 0,-1-1 0 0 0,1 0-1 0 0,0 1 1 0 0,-1-1 0 0 0,1 0 0 0 0,0 0-1 0 0,0 1 1 0 0,1-1 0 0 0,-1 0 0 0 0,0 0-1 0 0,1 0 1 0 0,-1 0 0 0 0,1-1 0 0 0,0 1-1 0 0,0 0 1 0 0,-1-1 0 0 0,1 1 0 0 0,0-1-1 0 0,0 0 1 0 0,0 1 0 0 0,1-1 0 0 0,-1 0-1 0 0,0 0 1 0 0,0 0 0 0 0,3 0 0 0 0,8 2-58 0 0,-1-1 0 0 0,0 0 0 0 0,0-1 0 0 0,25-1 1 0 0,-11 1-831 0 0,-11 0-627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4607 0 0,'0'0'11584'0'0,"-1"3"-10641"0"0,-9 20 244 0 0,-39 90 1019 0 0,41-97-2098 0 0,-72 136 355 0 0,51-100-434 0 0,-48 87-671 0 0,76-138-88 0 0,-3 7 379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186 237 8287 0 0,'0'0'639'0'0,"-2"1"-415"0"0,-16 7 155 0 0,6 2 7722 0 0,43-33-6329 0 0,-7 5-999 0 0,16-15 197 0 0,1 1 1 0 0,70-40-1 0 0,-88 59-737 0 0,1 1 0 0 0,0 2-1 0 0,1 0 1 0 0,0 1 0 0 0,1 2-1 0 0,48-8 1 0 0,-70 14-213 0 0,1 0 1 0 0,0 1-1 0 0,-1 0 0 0 0,1 0 0 0 0,0 1 0 0 0,-1-1 1 0 0,1 1-1 0 0,-1 0 0 0 0,1 0 0 0 0,6 3 0 0 0,-9-3-25 0 0,0 0-1 0 0,0 0 0 0 0,-1 0 0 0 0,1 0 1 0 0,0 1-1 0 0,-1-1 0 0 0,1 0 0 0 0,-1 1 0 0 0,1-1 1 0 0,-1 1-1 0 0,0 0 0 0 0,0 0 0 0 0,0-1 1 0 0,0 1-1 0 0,0 0 0 0 0,0 0 0 0 0,0 0 0 0 0,-1 0 1 0 0,1 0-1 0 0,-1 0 0 0 0,1 0 0 0 0,-1 0 0 0 0,0 0 1 0 0,1 0-1 0 0,-2 4 0 0 0,1 0-34 0 0,0-1 1 0 0,-1 1-1 0 0,0 0 0 0 0,0-1 1 0 0,-1 1-1 0 0,1-1 0 0 0,-1 0 1 0 0,-1 1-1 0 0,1-1 0 0 0,-1 0 1 0 0,0 0-1 0 0,0 0 0 0 0,0-1 1 0 0,0 1-1 0 0,-1-1 0 0 0,0 1 1 0 0,0-1-1 0 0,0 0 0 0 0,0-1 1 0 0,-6 4-1 0 0,-10 6-223 0 0,0-1 0 0 0,0-1-1 0 0,-36 14 1 0 0,26-13 33 0 0,-8 5-280 0 0,-147 73-1502 0 0,176-84 1953 0 0,-14 8-110 0 0,22-13 103 0 0,22-5 14 0 0,23-7 629 0 0,91-10 0 0 0,-119 19-483 0 0,0 2 1 0 0,1 0 0 0 0,-1 1-1 0 0,0 0 1 0 0,1 2 0 0 0,-1 0-1 0 0,-1 0 1 0 0,1 2 0 0 0,17 6-1 0 0,-29-9-81 0 0,-1-1 0 0 0,1 1 0 0 0,-1 0 0 0 0,0 0-1 0 0,1 1 1 0 0,-1-1 0 0 0,0 1 0 0 0,0-1 0 0 0,0 1 0 0 0,4 6 0 0 0,-6-7 7 0 0,0 0 0 0 0,0 0 0 0 0,0 0 0 0 0,0 0 0 0 0,0 0 0 0 0,0 0 0 0 0,-1 0 0 0 0,1 1 0 0 0,-1-1 0 0 0,0 0 0 0 0,0 0 0 0 0,0 0 0 0 0,0 1 0 0 0,0-1 0 0 0,0 0 1 0 0,0 0-1 0 0,-1 0 0 0 0,1 0 0 0 0,-1 1 0 0 0,-1 2 0 0 0,-1 3 50 0 0,-1-1-1 0 0,0 1 1 0 0,-1-1 0 0 0,0 0-1 0 0,0-1 1 0 0,0 1 0 0 0,-1-1 0 0 0,1 0-1 0 0,-2-1 1 0 0,-7 7 0 0 0,-10 5 156 0 0,-39 22 0 0 0,50-32-188 0 0,-45 25 56 0 0,-111 45 0 0 0,149-70-98 0 0,0-1 0 0 0,0 0-1 0 0,0-1 1 0 0,-37 3 0 0 0,50-7-4 0 0,0-1 1 0 0,1 0-1 0 0,-1 0 1 0 0,0-1 0 0 0,0 0-1 0 0,1 0 1 0 0,-1 0-1 0 0,1-1 1 0 0,-1 0-1 0 0,1 0 1 0 0,0-1 0 0 0,-1 0-1 0 0,1 0 1 0 0,1 0-1 0 0,-1-1 1 0 0,0 1-1 0 0,1-2 1 0 0,-9-7-1 0 0,13 11-48 0 0,0 0 0 0 0,0 0 0 0 0,0 0 0 0 0,0-1 0 0 0,0 1 0 0 0,0 0-1 0 0,0 0 1 0 0,1-1 0 0 0,-1 1 0 0 0,0 0 0 0 0,1-1 0 0 0,-1 1-1 0 0,1-1 1 0 0,0 1 0 0 0,-1 0 0 0 0,1-1 0 0 0,0 1 0 0 0,0-1 0 0 0,0 1-1 0 0,0-1 1 0 0,0 1 0 0 0,0-1 0 0 0,0 1 0 0 0,1-1 0 0 0,-1 1-1 0 0,0-1 1 0 0,1 1 0 0 0,-1 0 0 0 0,1-1 0 0 0,0 1 0 0 0,-1 0 0 0 0,1-1-1 0 0,0 1 1 0 0,0 0 0 0 0,0 0 0 0 0,0 0 0 0 0,0-1 0 0 0,0 1-1 0 0,1-1 1 0 0,2-1-359 0 0,0 0-1 0 0,0 0 1 0 0,0 1-1 0 0,7-5 0 0 0,19-4-4950 0 0,-11 6-685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10591 0 0,'-1'0'13901'0'0,"-5"2"-13202"0"0,2 0-520 0 0,1 0-1 0 0,0 1 0 0 0,0-1 1 0 0,0 1-1 0 0,0 0 1 0 0,0-1-1 0 0,0 1 0 0 0,-3 6 1 0 0,-18 31 384 0 0,16-26-337 0 0,0 0-158 0 0,-11 26 1 0 0,17-35-151 0 0,1 0 1 0 0,-1 0-1 0 0,1 1 0 0 0,0-1 0 0 0,0 0 0 0 0,0 1 1 0 0,1-1-1 0 0,0 10 0 0 0,0-14-1173 0 0,7 5-2110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6911 0 0,'-1'1'315'0'0,"-43"54"16135"0"0,47-70-15304 0 0,1 8-1066 0 0,1 1 1 0 0,-1-1-1 0 0,1 1 0 0 0,0 0 1 0 0,0 0-1 0 0,10-7 0 0 0,39-30-181 0 0,-45 37 124 0 0,27-21-260 0 0,68-46-490 0 0,-101 72 750 0 0,-1-1 1 0 0,0 1 0 0 0,1 0 0 0 0,-1 0-1 0 0,1 0 1 0 0,-1 0 0 0 0,1 0-1 0 0,0 0 1 0 0,-1 0 0 0 0,1 1 0 0 0,0 0-1 0 0,2-1 1 0 0,-3 2 12 0 0,-1-1 1 0 0,0 0-1 0 0,0 1 0 0 0,0-1 1 0 0,0 1-1 0 0,0 0 0 0 0,0-1 1 0 0,1 1-1 0 0,-2 0 1 0 0,1-1-1 0 0,0 1 0 0 0,0 0 1 0 0,0 0-1 0 0,0 0 0 0 0,0 0 1 0 0,-1 0-1 0 0,1 0 0 0 0,0 0 1 0 0,-1 0-1 0 0,1 0 1 0 0,-1 0-1 0 0,1 1 0 0 0,-1-1 1 0 0,0 0-1 0 0,1 0 0 0 0,-1 0 1 0 0,0 1-1 0 0,0 1 0 0 0,2 8 94 0 0,0 0 1 0 0,-1 0-1 0 0,-1 0 0 0 0,0 0 0 0 0,-2 15 0 0 0,-12 54 95 0 0,7-50-324 0 0,-2 30-1 0 0,9-53-214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31 17015 0 0,'-4'-17'1848'0'0,"4"16"-1807"0"0,0 1-1 0 0,0-1 1 0 0,0 1 0 0 0,0-1-1 0 0,0 1 1 0 0,0-1-1 0 0,-1 0 1 0 0,1 1 0 0 0,0-1-1 0 0,0 1 1 0 0,-1-1-1 0 0,1 1 1 0 0,0-1 0 0 0,-1 1-1 0 0,1-1 1 0 0,0 1-1 0 0,-1 0 1 0 0,1-1 0 0 0,-1 1-1 0 0,1-1 1 0 0,-1 1-1 0 0,1 0 1 0 0,-1-1-1 0 0,1 1 1 0 0,-1 0 0 0 0,1 0-1 0 0,-1 0 1 0 0,1-1-1 0 0,-1 1 1 0 0,1 0 0 0 0,-1 0-1 0 0,0 0 1 0 0,1 0-1 0 0,-1 0 1 0 0,1 0 0 0 0,-1 0-1 0 0,1 0 1 0 0,-1 0-1 0 0,0 0 1 0 0,1 0 0 0 0,-1 0-1 0 0,1 0 1 0 0,-2 1-1 0 0,-1 1 373 0 0,0-1 0 0 0,0 1 0 0 0,0 0 0 0 0,0 0 0 0 0,-4 4 0 0 0,3-3-182 0 0,-11 8-189 0 0,2 1-1 0 0,0 1 1 0 0,-15 18 0 0 0,-31 46-59 0 0,57-75 20 0 0,-10 15-19 0 0,-17 31 0 0 0,25-41 12 0 0,0 1 0 0 0,1 0 0 0 0,1-1 0 0 0,-1 1 0 0 0,1 0 0 0 0,0 1 0 0 0,0 8 0 0 0,1-8 15 0 0,2-9-4 0 0,0 1 0 0 0,-1-1 1 0 0,1 1-1 0 0,-1 0 0 0 0,1-1 0 0 0,0 1 0 0 0,0-1 1 0 0,-1 1-1 0 0,1-1 0 0 0,0 0 0 0 0,0 1 1 0 0,-1-1-1 0 0,1 0 0 0 0,0 1 0 0 0,0-1 1 0 0,0 0-1 0 0,0 0 0 0 0,0 0 0 0 0,-1 0 1 0 0,2 0-1 0 0,4 0 68 0 0,-1 0 1 0 0,0-1-1 0 0,0 0 1 0 0,0 0-1 0 0,1 0 1 0 0,-1 0-1 0 0,0-1 1 0 0,-1 0-1 0 0,10-5 1 0 0,5-3 97 0 0,17-14 1 0 0,-31 20-151 0 0,3-2 7 0 0,1 0 0 0 0,-2 0 1 0 0,1-1-1 0 0,-1 0 0 0 0,8-11 0 0 0,-12 14-25 0 0,0 0 0 0 0,0-1-1 0 0,-1 1 1 0 0,1 0 0 0 0,-1-1 0 0 0,-1 1-1 0 0,1-1 1 0 0,0 0 0 0 0,-1 1 0 0 0,0-1-1 0 0,0 0 1 0 0,0-9 0 0 0,-1 6-33 0 0,-1 1 0 0 0,0-1 1 0 0,0 1-1 0 0,-1-1 0 0 0,0 1 0 0 0,0 0 1 0 0,-1-1-1 0 0,0 1 0 0 0,0 0 0 0 0,0 0 1 0 0,-1 1-1 0 0,0-1 0 0 0,0 1 0 0 0,-1 0 1 0 0,-7-8-1 0 0,11 13-347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2759 0 0,'0'0'21775'0'0,"1"2"-21574"0"0,0 0-190 0 0,1 0-1 0 0,-1 0 0 0 0,0 0 1 0 0,0 1-1 0 0,0-1 1 0 0,0 0-1 0 0,0 1 1 0 0,-1-1-1 0 0,1 1 1 0 0,-1-1-1 0 0,1 1 1 0 0,-1-1-1 0 0,0 1 1 0 0,0-1-1 0 0,0 1 0 0 0,0-1 1 0 0,0 1-1 0 0,-1-1 1 0 0,1 1-1 0 0,-1-1 1 0 0,0 0-1 0 0,0 1 1 0 0,0-1-1 0 0,0 0 1 0 0,-1 3-1 0 0,-5 7 47 0 0,0 0 1 0 0,-1 0-1 0 0,-12 14 0 0 0,11-15-46 0 0,-2 1-11 0 0,0 0 0 0 0,0 0 0 0 0,-2-1 0 0 0,-13 9 0 0 0,21-16 0 0 0,-13 13 0 0 0,17-16-1 0 0,0 0 0 0 0,1-1 0 0 0,-1 1 0 0 0,0 0 0 0 0,0 0 0 0 0,0 0 0 0 0,0 0 0 0 0,1 0 0 0 0,-1 0 0 0 0,0 1 0 0 0,1-1 0 0 0,-1 2 0 0 0,17-6 12 0 0,-10 2 0 0 0,31-11 119 0 0,-25 7-76 0 0,0 1 1 0 0,0 1-1 0 0,0 0 0 0 0,0 1 0 0 0,21-2 0 0 0,-22 4 33 0 0,-2 1-67 0 0,1 1 72 0 0,7 6-43 0 0,9 3-185 0 0,-25-11 98 0 0,1 1 0 0 0,0 0-1 0 0,0 0 1 0 0,-1-1-1 0 0,1 1 1 0 0,0-1-1 0 0,0 1 1 0 0,0-1-1 0 0,0 0 1 0 0,2 0-1 0 0,-1 0-276 0 0,0 0-1 0 0,-1 0 1 0 0,1-1-1 0 0,0 1 1 0 0,0-1-1 0 0,0 0 0 0 0,-1 1 1 0 0,1-1-1 0 0,0-1 1 0 0,-1 1-1 0 0,1 0 1 0 0,-1-1-1 0 0,0 1 0 0 0,1-1 1 0 0,-1 0-1 0 0,0 1 1 0 0,0-1-1 0 0,3-3 1 0 0,-4 4-303 0 0,-1-1-694 0 0,3-8-3037 0 0,0-2-1306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15463 0 0,'0'0'1400'0'0,"1"2"-1154"0"0,-1 6 961 0 0,1-1 0 0 0,-1 1 0 0 0,-1 13 1971 0 0,1-22-2208 0 0,2-5-880 0 0,-1-1 0 0 0,2 1 0 0 0,-1 0 0 0 0,1 0 0 0 0,0 0 0 0 0,0 0 0 0 0,8-11 0 0 0,3 0-73 0 0,16-16-1 0 0,-20 22-24 0 0,1 1 0 0 0,0 0 0 0 0,1 1 0 0 0,0 0 0 0 0,22-12 0 0 0,-29 18 37 0 0,-1 1-1 0 0,1 0 1 0 0,-1 0-1 0 0,1 1 1 0 0,0-1-1 0 0,0 1 1 0 0,0 0 0 0 0,0 0-1 0 0,0 0 1 0 0,0 1-1 0 0,0 0 1 0 0,0 0-1 0 0,0 0 1 0 0,0 1 0 0 0,0 0-1 0 0,-1-1 1 0 0,1 2-1 0 0,0-1 1 0 0,0 1 0 0 0,7 3-1 0 0,-10-4-11 0 0,0 0 0 0 0,0 1 0 0 0,0-1 0 0 0,-1 1 0 0 0,1-1 0 0 0,0 1 0 0 0,-1 0 0 0 0,1 0 0 0 0,-1 0 1 0 0,0 0-1 0 0,1 0 0 0 0,-1 0 0 0 0,0 0 0 0 0,0 0 0 0 0,0 0 0 0 0,-1 1 0 0 0,1-1 0 0 0,-1 0 0 0 0,1 1 0 0 0,-1-1 0 0 0,1 0 0 0 0,-1 1 0 0 0,0-1 0 0 0,-1 5 0 0 0,1 0 26 0 0,-1-1 0 0 0,0 1-1 0 0,-1-1 1 0 0,0 0 0 0 0,0 0 0 0 0,0 1-1 0 0,-6 10 1 0 0,3-8-40 0 0,4-6-2 0 0,-7 3-24 0 0,7-5-73 0 0,13-17-1685 0 0,18-16 1614 0 0,57-46-1 0 0,-54 50 135 0 0,-26 22 147 0 0,0 0 0 0 0,1 0-1 0 0,0 1 1 0 0,0 0 0 0 0,10-4 0 0 0,-15 8-73 0 0,0 0 1 0 0,0 0-1 0 0,1 0 1 0 0,-1 0-1 0 0,0 0 1 0 0,1 1-1 0 0,-1-1 1 0 0,1 1-1 0 0,-1 0 1 0 0,0 0-1 0 0,1 0 1 0 0,-1 1-1 0 0,1-1 1 0 0,-1 1-1 0 0,0 0 0 0 0,1 0 1 0 0,2 1-1 0 0,1 1 43 0 0,-4-2-66 0 0,-1-1 1 0 0,1 1-1 0 0,-1 0 1 0 0,0 0-1 0 0,0 1 1 0 0,0-1-1 0 0,0 0 1 0 0,0 1-1 0 0,0-1 1 0 0,0 1-1 0 0,0 0 1 0 0,0 0-1 0 0,-1-1 1 0 0,1 1-1 0 0,-1 0 1 0 0,1 0-1 0 0,-1 1 1 0 0,0-1-1 0 0,0 0 1 0 0,2 4-1 0 0,-2-2-8 0 0,0 1-1 0 0,0-1 0 0 0,0 1 0 0 0,0-1 0 0 0,-1 1 0 0 0,1-1 0 0 0,-1 1 0 0 0,0-1 0 0 0,-1 1 0 0 0,1-1 1 0 0,-1 1-1 0 0,-2 7 0 0 0,-2 4 9 0 0,-1-1 0 0 0,-10 19 0 0 0,9-19-228 0 0,-9 27-1 0 0,13-25-4146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 7367 0 0,'-12'-5'15995'0'0,"9"7"-15784"0"0,0 0 0 0 0,0 0 0 0 0,0 0 0 0 0,1 0-1 0 0,-1 0 1 0 0,1 1 0 0 0,0-1 0 0 0,0 1 0 0 0,0 0 0 0 0,0-1 0 0 0,0 1 0 0 0,0 0 0 0 0,1 0 0 0 0,-1 0 0 0 0,1 0 0 0 0,0 1 0 0 0,0-1 0 0 0,0 0-1 0 0,0 5 1 0 0,-2 4-249 0 0,1 0 0 0 0,1 1-1 0 0,0-1 1 0 0,1 14-1 0 0,7 20-726 0 0,-2-18-2891 0 0,-3-20 1736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1375 0 0,'6'-19'128'0'0,"2"-5"-128"0"0,1 1 0 0 0,2-2 0 0 0,0 3 2624 0 0,0 3 512 0 0,0 1 96 0 0,-1 3 16 0 0,-3 4-2384 0 0,-2 4 656 0 0,-5 18-1224 0 0,0 3-6840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48 8751 0 0,'1'0'674'0'0,"2"-1"168"0"0,1-1 1 0 0,-1 1-1 0 0,0-1 1 0 0,1 1-1 0 0,-1-1 0 0 0,5-4 1 0 0,-3 2 1097 0 0,-4 3-1721 0 0,-1 0 0 0 0,1 0 0 0 0,-1 1 1 0 0,1-1-1 0 0,-1 0 0 0 0,0 0 0 0 0,0 0 0 0 0,1 0 0 0 0,-1 1 0 0 0,0-1 1 0 0,0 0-1 0 0,0 0 0 0 0,0 0 0 0 0,0 0 0 0 0,0 0 0 0 0,0 1 1 0 0,0-1-1 0 0,0 0 0 0 0,0 0 0 0 0,-1 0 0 0 0,1 0 0 0 0,0 1 1 0 0,-1-1-1 0 0,1 0 0 0 0,0 0 0 0 0,-2-1 0 0 0,2 2 560 0 0,-9-3 631 0 0,2 2-1430 0 0,0 0 0 0 0,0 1-1 0 0,0 0 1 0 0,0 0 0 0 0,0 1-1 0 0,0 0 1 0 0,0 0 0 0 0,1 0-1 0 0,-1 1 1 0 0,0 0 0 0 0,0 1-1 0 0,1-1 1 0 0,0 1 0 0 0,-1 0-1 0 0,-6 5 1 0 0,1 0-58 0 0,0 1-1 0 0,1 0 1 0 0,0 0 0 0 0,0 1 0 0 0,1 0-1 0 0,-13 17 1 0 0,20-23 70 0 0,0 0 0 0 0,0 1 0 0 0,1-1 0 0 0,-1 1 0 0 0,1 0 0 0 0,0 0 0 0 0,0 0 0 0 0,-1 8 0 0 0,2-3 8 0 0,4-2 0 0 0,-3-6 1 0 0,1-1-1 0 0,0 0 1 0 0,0 1-1 0 0,0-1 1 0 0,0 0-1 0 0,0 0 1 0 0,0 0-1 0 0,1 0 1 0 0,-1 0-1 0 0,0 0 1 0 0,0 0-1 0 0,1 0 1 0 0,-1 0-1 0 0,1-1 1 0 0,-1 1-1 0 0,1-1 1 0 0,-1 1-1 0 0,1-1 1 0 0,1 1-1 0 0,0-1 2 0 0,0 1 1 0 0,1-2-1 0 0,-1 1 0 0 0,0 0 0 0 0,0 0 0 0 0,0-1 1 0 0,0 0-1 0 0,0 1 0 0 0,4-3 0 0 0,3-2 5 0 0,0 0-1 0 0,0 0 0 0 0,0-1 1 0 0,11-10-1 0 0,-1-2-18 0 0,-19 17-53 0 0,-1 2-764 0 0,0 1 587 0 0,1 0-1 0 0,-1-1 1 0 0,1 1 0 0 0,-1-1 0 0 0,1 1-1 0 0,-1-1 1 0 0,1 1 0 0 0,1 2 0 0 0,3 3-944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19663 0 0,'0'0'1787'0'0,"-14"0"-947"0"0,10 2-646 0 0,0 0 1 0 0,0 0 0 0 0,0 0-1 0 0,1 0 1 0 0,-1 0-1 0 0,1 1 1 0 0,-1 0 0 0 0,1 0-1 0 0,0 0 1 0 0,0 0-1 0 0,0 0 1 0 0,1 1 0 0 0,-1-1-1 0 0,-3 8 1 0 0,-3 6 254 0 0,-14 34 0 0 0,23-51-448 0 0,-19 50 85 0 0,2 1-1 0 0,2 1 0 0 0,3 1 1 0 0,-10 95-1 0 0,21-140-85 0 0,-1 21 13 0 0,-1 1 0 0 0,-2-1 0 0 0,0 0-1 0 0,-14 40 1 0 0,13-54-2234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3 268 11255 0 0,'0'0'7091'0'0,"0"2"-6740"0"0,2 94 1719 0 0,-6-72-1674 0 0,4-22 736 0 0,1-21-176 0 0,6-17-286 0 0,17-56 1 0 0,-18 76-626 0 0,0 0 0 0 0,1 0 0 0 0,1 1 1 0 0,0 0-1 0 0,18-23 0 0 0,-15 25-39 0 0,1-1 0 0 0,1 2 0 0 0,0-1 0 0 0,0 2 0 0 0,16-11-1 0 0,-20 16-16 0 0,0 0 0 0 0,-1 1 0 0 0,2 1 0 0 0,-1-1-1 0 0,0 2 1 0 0,1-1 0 0 0,0 1 0 0 0,0 1 0 0 0,0-1-1 0 0,12 0 1 0 0,-20 3 18 0 0,0 0 1 0 0,0 0-1 0 0,-1 0 0 0 0,1 0 0 0 0,0 0 1 0 0,0 1-1 0 0,0-1 0 0 0,0 1 0 0 0,-1-1 1 0 0,1 1-1 0 0,0 0 0 0 0,0-1 0 0 0,-1 1 1 0 0,1 0-1 0 0,0 0 0 0 0,-1 0 1 0 0,1 0-1 0 0,-1 1 0 0 0,1-1 0 0 0,-1 0 1 0 0,0 0-1 0 0,0 1 0 0 0,1-1 0 0 0,-1 1 1 0 0,0 0-1 0 0,1 2 0 0 0,7 23-1564 0 0,-5 0-4975 0 0,-3-26 6417 0 0,0 14-7101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59 16439 0 0,'0'0'754'0'0,"-7"12"276"0"0,6-10-917 0 0,0 1 1 0 0,1-1-1 0 0,-1 0 0 0 0,1 0 1 0 0,-1 0-1 0 0,1 1 0 0 0,0-1 0 0 0,-1 0 1 0 0,1 0-1 0 0,1 1 0 0 0,-1-1 0 0 0,0 0 1 0 0,0 0-1 0 0,1 1 0 0 0,-1-1 1 0 0,1 0-1 0 0,0 0 0 0 0,0 0 0 0 0,0 0 1 0 0,0 0-1 0 0,0 0 0 0 0,0 0 0 0 0,0 0 1 0 0,0 0-1 0 0,1-1 0 0 0,1 3 0 0 0,0-2-10 0 0,0 1-1 0 0,0-1 0 0 0,0 0 0 0 0,1 0 0 0 0,-1-1 0 0 0,0 1 0 0 0,1-1 0 0 0,-1 0 0 0 0,1 1 0 0 0,-1-2 0 0 0,1 1 0 0 0,0 0 0 0 0,0-1 0 0 0,-1 1 0 0 0,5-1 0 0 0,6 0-17 0 0,0 0 0 0 0,0-1 1 0 0,0-1-1 0 0,0 0 0 0 0,-1 0 1 0 0,17-6-1 0 0,-26 6-85 0 0,4 0 42 0 0,0-1 0 0 0,0 0 0 0 0,0-1 0 0 0,0 0 0 0 0,11-8 0 0 0,-17 11-61 0 0,0-1 0 0 0,-1 1 0 0 0,1-1 0 0 0,-1 0 0 0 0,1 0 0 0 0,-1 1 0 0 0,1-1 0 0 0,-1 0 0 0 0,0 0 0 0 0,0-1 0 0 0,0 1 0 0 0,0 0 0 0 0,0 0 0 0 0,-1 0 0 0 0,1-1 1 0 0,-1 1-1 0 0,1 0 0 0 0,-1-1 0 0 0,0 1 0 0 0,0 0 0 0 0,0-1 0 0 0,0 1 0 0 0,0 0 0 0 0,-1-1 0 0 0,0-3 0 0 0,0 3-66 0 0,1 1 0 0 0,-1-1 1 0 0,0 1-1 0 0,0 0 0 0 0,0-1 1 0 0,0 1-1 0 0,0 0 0 0 0,0 0 0 0 0,0 0 1 0 0,-1 0-1 0 0,1 0 0 0 0,-1 0 1 0 0,0 0-1 0 0,1 0 0 0 0,-1 0 0 0 0,0 1 1 0 0,0-1-1 0 0,-4-1 0 0 0,3 1-4 0 0,0 1 0 0 0,0 0 0 0 0,0 0 0 0 0,-1 1 0 0 0,1-1 0 0 0,0 1 0 0 0,0-1 0 0 0,-1 1 0 0 0,1 0 0 0 0,0 0 0 0 0,-1 1 0 0 0,-4 0 0 0 0,-3 2-121 0 0,0 0 0 0 0,0 1 0 0 0,0 0 0 0 0,0 1 0 0 0,0 0 0 0 0,-17 12 0 0 0,12-6 110 0 0,1 0 1 0 0,0 2 0 0 0,1-1 0 0 0,0 2-1 0 0,1 0 1 0 0,1 1 0 0 0,0 0-1 0 0,-14 24 1 0 0,24-35 156 0 0,-1 1 0 0 0,1 0 0 0 0,0 0 0 0 0,0 0-1 0 0,1 0 1 0 0,0 0 0 0 0,0 0 0 0 0,0 1 0 0 0,0-1-1 0 0,1 0 1 0 0,0 1 0 0 0,0-1 0 0 0,0 0 0 0 0,1 1 0 0 0,1 6-1 0 0,-1-7 1 0 0,1-1 1 0 0,-1 0-1 0 0,1 0 0 0 0,0 0 0 0 0,1 0 0 0 0,-1 0 0 0 0,1 0 0 0 0,-1-1 1 0 0,1 1-1 0 0,0-1 0 0 0,0 0 0 0 0,1 1 0 0 0,-1-2 0 0 0,1 1 0 0 0,-1 0 0 0 0,1-1 1 0 0,0 1-1 0 0,7 2 0 0 0,-4-2 12 0 0,1 0-1 0 0,0-1 1 0 0,0 0 0 0 0,0 0-1 0 0,0-1 1 0 0,0 0 0 0 0,0 0 0 0 0,0 0-1 0 0,12-2 1 0 0,-2-1-321 0 0,0-1 0 0 0,1 0 1 0 0,18-7-1 0 0,-16 4-1091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51 8751 0 0,'8'-11'11359'0'0,"-9"9"-11300"0"0,0 0 0 0 0,0 0 1 0 0,0 0-1 0 0,0 0 0 0 0,-1 0 1 0 0,1 0-1 0 0,0 1 0 0 0,-1-1 1 0 0,0 0-1 0 0,1 1 0 0 0,-1-1 1 0 0,0 1-1 0 0,0-1 0 0 0,0 1 1 0 0,0 0-1 0 0,0 0 0 0 0,0 0 1 0 0,0 0-1 0 0,0 0 0 0 0,0 0 1 0 0,0 1-1 0 0,-1-1 0 0 0,-2 0 1 0 0,-4-1 146 0 0,-1 1 1 0 0,0 0 0 0 0,1 0-1 0 0,-15 1 1 0 0,13 1-220 0 0,-1 0 0 0 0,1 1 1 0 0,0 1-1 0 0,0 0 0 0 0,0 1 0 0 0,0 0 0 0 0,-17 9 0 0 0,-67 45-146 0 0,83-49 145 0 0,-1-1-26 0 0,1 1 0 0 0,-1 1 0 0 0,2 0 0 0 0,0 0 0 0 0,-16 19 0 0 0,26-28 39 0 0,0 1-1 0 0,0-1 0 0 0,0 1 1 0 0,0 0-1 0 0,0-1 0 0 0,0 1 1 0 0,0 0-1 0 0,0 0 1 0 0,1 0-1 0 0,-1 0 0 0 0,1 0 1 0 0,-1-1-1 0 0,1 1 0 0 0,0 0 1 0 0,0 0-1 0 0,0 0 1 0 0,0 0-1 0 0,0 0 0 0 0,0 0 1 0 0,0 0-1 0 0,1 0 0 0 0,-1 0 1 0 0,2 3-1 0 0,-1-4 1 0 0,0 1 0 0 0,0 0 0 0 0,1 0 0 0 0,-1-1 0 0 0,1 1 0 0 0,-1-1 0 0 0,1 1 1 0 0,0-1-1 0 0,-1 0 0 0 0,1 0 0 0 0,0 0 0 0 0,0 0 0 0 0,0 0 0 0 0,0 0 0 0 0,0 0 0 0 0,0 0 0 0 0,0-1 0 0 0,0 1 0 0 0,1-1 0 0 0,-1 0 0 0 0,3 1 0 0 0,8-1 11 0 0,0 1-1 0 0,0-2 1 0 0,1 0 0 0 0,-1 0-1 0 0,0-1 1 0 0,0-1-1 0 0,0 0 1 0 0,-1-1 0 0 0,13-6-1 0 0,-2 1 10 0 0,-1-2 1 0 0,-1 0-1 0 0,0-2 0 0 0,20-15 0 0 0,-35 23-13 0 0,-1 2 4 0 0,0-1-1 0 0,-1 0 1 0 0,1 0 0 0 0,-1-1-1 0 0,6-7 1 0 0,-24 15 398 0 0,6 3-330 0 0,0 0 1 0 0,1 0-1 0 0,0 1 0 0 0,1 0 0 0 0,-1 0 1 0 0,1 1-1 0 0,0 0 0 0 0,-4 9 1 0 0,-6 5 28 0 0,-165 250-611 0 0,46-43-868 0 0,132-225 1384 0 0,-3 7-11 0 0,-9 22-1 0 0,14-30 75 0 0,0 0-1 0 0,0 0 1 0 0,0 0 0 0 0,0 1 0 0 0,1-1 0 0 0,0 0 0 0 0,-1 1-1 0 0,1-1 1 0 0,0 0 0 0 0,1 0 0 0 0,-1 1 0 0 0,1 3 0 0 0,0-5-49 0 0,0-1 1 0 0,-1 0 0 0 0,1 0 0 0 0,0 1 0 0 0,0-1 0 0 0,0 0 0 0 0,0 0 0 0 0,0 0-1 0 0,0 0 1 0 0,0 0 0 0 0,0 0 0 0 0,0 0 0 0 0,0 0 0 0 0,0 0 0 0 0,1-1 0 0 0,-1 1 0 0 0,0 0-1 0 0,1-1 1 0 0,-1 1 0 0 0,0-1 0 0 0,1 1 0 0 0,-1-1 0 0 0,1 0 0 0 0,-1 0 0 0 0,1 0-1 0 0,1 0 1 0 0,6 1 19 0 0,0-1-1 0 0,0 0 0 0 0,10-2 0 0 0,-9 0 47 0 0,27 1 33 0 0,-25 1-73 0 0,0 0-1 0 0,1-1 0 0 0,-1-1 0 0 0,0 0 0 0 0,15-4 0 0 0,-20 2-286 0 0,1 0 0 0 0,-1 0 0 0 0,0-1-1 0 0,0 0 1 0 0,0 0 0 0 0,-1-1 0 0 0,0 0 0 0 0,8-8 0 0 0,-5 4-963 0 0,4-2-6328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0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5983 0 0,'-2'1'12827'0'0,"-2"3"-12436"0"0,1 0-1 0 0,-1 0 1 0 0,1 0 0 0 0,-1 0 0 0 0,1 0-1 0 0,0 1 1 0 0,-3 7 0 0 0,-15 40 517 0 0,9-22-322 0 0,-12 22-389 0 0,12-27-96 0 0,1 1 0 0 0,1 0 0 0 0,-10 38 0 0 0,20-63-97 0 0,0 0 1 0 0,0 0-1 0 0,-1 0 0 0 0,1 0 1 0 0,0 0-1 0 0,0 0 0 0 0,0 0 0 0 0,0 0 1 0 0,0 0-1 0 0,0 0 0 0 0,1 0 0 0 0,-1 0 1 0 0,0 0-1 0 0,0 0 0 0 0,1 0 1 0 0,-1 0-1 0 0,1 0 0 0 0,-1 0 0 0 0,1 0 1 0 0,-1 0-1 0 0,1 0 0 0 0,-1 0 0 0 0,2 0 1 0 0,-1 0 11 0 0,0 0-1 0 0,1 0 1 0 0,-1-1 0 0 0,0 1 0 0 0,1-1 0 0 0,-1 1 0 0 0,0-1-1 0 0,1 1 1 0 0,-1-1 0 0 0,1 0 0 0 0,-1 1 0 0 0,1-1 0 0 0,-1 0-1 0 0,3 0 1 0 0,5-1 99 0 0,1-1-1 0 0,-1 1 0 0 0,19-7 1 0 0,-23 7-92 0 0,10-4 83 0 0,0 0 0 0 0,0-1-1 0 0,-1 0 1 0 0,1-1-1 0 0,-2-1 1 0 0,16-10-1 0 0,-20 11-138 0 0,-2 1 0 0 0,1-1 0 0 0,-1 0 0 0 0,0-1 0 0 0,0 0 0 0 0,-1 0 0 0 0,0 0 0 0 0,0-1 0 0 0,-1 0 0 0 0,6-15 0 0 0,6-14-1387 0 0,1 1-3859 0 0,-11 23-1699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17567 0 0,'0'0'803'0'0,"14"-2"298"0"0,-13 1-938 0 0,0 1 0 0 0,1 0 0 0 0,-1 0 0 0 0,0 0 1 0 0,1 0-1 0 0,-1 0 0 0 0,0 0 0 0 0,1 0 0 0 0,-1 1 0 0 0,0-1 0 0 0,1 0 0 0 0,-1 1 0 0 0,0-1 0 0 0,1 1 0 0 0,-1-1 0 0 0,0 1 0 0 0,0 0 0 0 0,0 0 0 0 0,0-1 1 0 0,0 1-1 0 0,2 2 0 0 0,-2-2-43 0 0,0 1 1 0 0,0 0 0 0 0,-1-1 0 0 0,1 1-1 0 0,-1 0 1 0 0,1-1 0 0 0,-1 1 0 0 0,0 0-1 0 0,1 0 1 0 0,-1-1 0 0 0,0 1-1 0 0,0 0 1 0 0,0 0 0 0 0,0 0 0 0 0,-1-1-1 0 0,0 4 1 0 0,-4 17 217 0 0,-2-1 0 0 0,0 0 1 0 0,-18 34-1 0 0,5-11-256 0 0,11-23-195 0 0,4-12-123 0 0,1 0 0 0 0,0 1 1 0 0,0 0-1 0 0,1 0 0 0 0,0 0 0 0 0,1 0 0 0 0,-1 11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8751 0 0,'0'0'794'0'0,"-10"0"2999"0"0,6 2-3447 0 0,1-1 0 0 0,0 0 0 0 0,0 1 0 0 0,0-1 0 0 0,0 1 1 0 0,1 0-1 0 0,-1 0 0 0 0,0 0 0 0 0,1 0 0 0 0,-1 0 0 0 0,1 1 0 0 0,0-1 0 0 0,-1 1 0 0 0,1 0 0 0 0,0-1 0 0 0,1 1 1 0 0,-1 0-1 0 0,1 0 0 0 0,-3 5 0 0 0,-1 7-21 0 0,0 1-1 0 0,-6 30 1 0 0,6-23 167 0 0,-11 34 52 0 0,-3-1 1 0 0,-37 78 0 0 0,38-94-203 0 0,12-28-282 0 0,2-2-45 0 0,0 0-1 0 0,0 1 1 0 0,-3 13-1 0 0,7-17 83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35 431 11255 0 0,'0'0'515'0'0,"-14"2"194"0"0,14-1-549 0 0,-1-1 1 0 0,0 0-1 0 0,1 0 0 0 0,-1 0 0 0 0,0 0 0 0 0,0 0 1 0 0,1 0-1 0 0,-1 0 0 0 0,0 0 0 0 0,1 0 0 0 0,-1-1 0 0 0,0 1 1 0 0,0 0-1 0 0,1 0 0 0 0,-1-1 0 0 0,1 1 0 0 0,-1 0 0 0 0,0-1 1 0 0,1 1-1 0 0,-1-1 0 0 0,1 1 0 0 0,-1-1 0 0 0,0 1 0 0 0,1-1 1 0 0,-1 1-1 0 0,0-2 0 0 0,1 1 90 0 0,-1 0-1 0 0,1-1 1 0 0,0 1-1 0 0,-1 0 1 0 0,1-1-1 0 0,0 1 1 0 0,0 0 0 0 0,0-1-1 0 0,0 1 1 0 0,0-1-1 0 0,0 1 1 0 0,1-3 0 0 0,1-5 546 0 0,1 1 1 0 0,0-1-1 0 0,5-11 1 0 0,-7 18-730 0 0,10-20 699 0 0,1 0 0 0 0,1 1 0 0 0,20-26 0 0 0,53-54 144 0 0,-70 84-807 0 0,45-47-60 0 0,-50 53-87 0 0,0 1 1 0 0,1 1-1 0 0,24-15 0 0 0,-34 23-78 0 0,0 0 0 0 0,1-1-1 0 0,0 1 1 0 0,-1 0 0 0 0,1 0 0 0 0,0 0 0 0 0,-1 1-1 0 0,6-1 1 0 0,-7 1-35 0 0,0 0 0 0 0,0 0-1 0 0,0 0 1 0 0,0 0 0 0 0,1 0-1 0 0,-1 1 1 0 0,0-1 0 0 0,0 1 0 0 0,0-1-1 0 0,0 0 1 0 0,0 1 0 0 0,-1 0 0 0 0,1-1-1 0 0,0 1 1 0 0,0 0 0 0 0,0-1-1 0 0,0 1 1 0 0,-1 0 0 0 0,1 0 0 0 0,0-1-1 0 0,-1 1 1 0 0,1 0 0 0 0,0 0-1 0 0,-1 0 1 0 0,1 2 0 0 0,4 8-1350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70 4143 0 0,'0'0'319'0'0,"14"6"286"0"0,-7-3 4208 0 0,0 1 0 0 0,12 8-1 0 0,-14-8-3762 0 0,0-1-1 0 0,0 0 0 0 0,0 0 0 0 0,10 4 0 0 0,-12-7-1010 0 0,-1 1 0 0 0,0-1 0 0 0,0 0 0 0 0,1 1 0 0 0,-1-1 0 0 0,0 0 0 0 0,1 0-1 0 0,-1 0 1 0 0,0-1 0 0 0,1 1 0 0 0,-1-1 0 0 0,0 1 0 0 0,0-1 0 0 0,0 0 0 0 0,1 1 0 0 0,2-3-1 0 0,-2 1-24 0 0,0 0-1 0 0,1 0 0 0 0,-1-1 0 0 0,0 1 1 0 0,0-1-1 0 0,0 0 0 0 0,-1 0 0 0 0,1 0 1 0 0,-1 0-1 0 0,1 0 0 0 0,-1-1 1 0 0,0 1-1 0 0,2-5 0 0 0,-2 2-12 0 0,0 0-1 0 0,0 0 0 0 0,0 0 1 0 0,0 0-1 0 0,-1 0 1 0 0,0 0-1 0 0,0-11 1 0 0,-1 17-8 0 0,0-1 1 0 0,0 1 0 0 0,0 0-1 0 0,0 0 1 0 0,0-1 0 0 0,0 1-1 0 0,0 0 1 0 0,-1-1-1 0 0,1 1 1 0 0,0 0 0 0 0,0 0-1 0 0,0-1 1 0 0,0 1 0 0 0,0 0-1 0 0,-1 0 1 0 0,1-1-1 0 0,0 1 1 0 0,0 0 0 0 0,-1 0-1 0 0,1 0 1 0 0,0-1 0 0 0,0 1-1 0 0,-1 0 1 0 0,1 0-1 0 0,0 0 1 0 0,0 0 0 0 0,-1 0-1 0 0,1 0 1 0 0,0 0 0 0 0,-1-1-1 0 0,1 1 1 0 0,0 0-1 0 0,0 0 1 0 0,-1 0 0 0 0,1 0-1 0 0,0 0 1 0 0,-1 0 0 0 0,1 0-1 0 0,0 0 1 0 0,-1 1-1 0 0,1-1 1 0 0,0 0 0 0 0,-1 0-1 0 0,-12 4-187 0 0,13-4 193 0 0,-14 7-44 0 0,0 1 0 0 0,0 0 0 0 0,1 1 0 0 0,0 1 0 0 0,1 0 0 0 0,0 0 0 0 0,0 1 0 0 0,1 1 0 0 0,0 0 0 0 0,-16 26 0 0 0,22-30-31 0 0,0-1-1 0 0,0 1 1 0 0,2 0-1 0 0,-1 1 1 0 0,1-1-1 0 0,0 0 1 0 0,0 1 0 0 0,-2 16-1 0 0,5-23 0 0 0,-1 1 0 0 0,1 0 0 0 0,0 0 1 0 0,0 0-1 0 0,1 0 0 0 0,-1 0 0 0 0,1 0 0 0 0,-1-1 0 0 0,1 1 0 0 0,0 0 0 0 0,0 0 0 0 0,0-1 0 0 0,0 1 1 0 0,0 0-1 0 0,1-1 0 0 0,-1 0 0 0 0,1 1 0 0 0,0-1 0 0 0,0 0 0 0 0,0 0 0 0 0,0 1 0 0 0,0-1 0 0 0,0-1 0 0 0,0 1 1 0 0,1 0-1 0 0,-1-1 0 0 0,1 1 0 0 0,-1-1 0 0 0,1 0 0 0 0,4 2 0 0 0,8 1-5287 0 0,0-2-1616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14279 0 0,'0'0'4200'0'0,"8"-3"911"0"0,15-13-3991 0 0,-2 0 1 0 0,34-33-1 0 0,7-5-888 0 0,-39 36-218 0 0,29-17 0 0 0,-45 30-39 0 0,1 1 1 0 0,0 1-1 0 0,-1-1 1 0 0,2 1-1 0 0,-1 0 0 0 0,0 1 1 0 0,0 0-1 0 0,14-2 1 0 0,-21 4 21 0 0,0 0 0 0 0,0 0 0 0 0,0 0 0 0 0,-1 0 0 0 0,1 0 0 0 0,0 1 1 0 0,0-1-1 0 0,0 0 0 0 0,0 0 0 0 0,0 0 0 0 0,-1 1 0 0 0,1-1 0 0 0,0 0 0 0 0,0 1 1 0 0,0-1-1 0 0,-1 1 0 0 0,1-1 0 0 0,0 1 0 0 0,-1-1 0 0 0,1 1 0 0 0,1 1 0 0 0,-1-1-5 0 0,-1 1-1 0 0,1-1 1 0 0,0 0-1 0 0,-1 1 0 0 0,1-1 1 0 0,-1 1-1 0 0,1 0 0 0 0,-1-1 1 0 0,0 1-1 0 0,1-1 1 0 0,-1 3-1 0 0,0 5-35 0 0,-1 0 1 0 0,0 0-1 0 0,-4 14 0 0 0,4-14 35 0 0,-9 29 32 0 0,-3 20 29 0 0,14-58-49 0 0,0 0 0 0 0,-1 0 1 0 0,1 0-1 0 0,0 0 0 0 0,0 0 1 0 0,0 0-1 0 0,0 0 0 0 0,0 0 1 0 0,-1 0-1 0 0,1 0 0 0 0,0 0 1 0 0,0-1-1 0 0,0 1 0 0 0,0 0 1 0 0,1-1-1 0 0,2-2 0 0 0,1 0 0 0 0,-1-1 0 0 0,0 1 0 0 0,0-1 0 0 0,0 1 0 0 0,0-1 0 0 0,3-6 0 0 0,23-34 33 0 0,-21 29-32 0 0,-8 15-4 0 0,42-61 0 0 0,-38 56 0 0 0,-1 0 0 0 0,1 0 0 0 0,0 0 0 0 0,1 0 0 0 0,-1 1 0 0 0,1 0 0 0 0,0 0 0 0 0,10-5 0 0 0,-14 9 14 0 0,1-1 0 0 0,-1 0-1 0 0,1 1 1 0 0,-1 0 0 0 0,1 0 0 0 0,-1-1 0 0 0,1 2 0 0 0,-1-1-1 0 0,1 0 1 0 0,-1 0 0 0 0,1 1 0 0 0,-1-1 0 0 0,1 1-1 0 0,-1 0 1 0 0,1 0 0 0 0,-1 0 0 0 0,0 0 0 0 0,1 0-1 0 0,-1 0 1 0 0,0 1 0 0 0,4 2 0 0 0,0 2 43 0 0,1 0 1 0 0,-1 0 0 0 0,0 0-1 0 0,0 0 1 0 0,6 10-1 0 0,-10-14-29 0 0,-1 1-1 0 0,1 0 0 0 0,0 0 1 0 0,-1 0-1 0 0,0 0 0 0 0,0 0 0 0 0,0 0 1 0 0,0 1-1 0 0,0-1 0 0 0,0 0 0 0 0,-1 0 1 0 0,0 1-1 0 0,1-1 0 0 0,-1 0 0 0 0,-1 1 1 0 0,0 5-1 0 0,0-2 12 0 0,-1-1-1 0 0,0 0 1 0 0,-1 1-1 0 0,0-1 1 0 0,0 0-1 0 0,0 0 1 0 0,-6 7-1 0 0,1 0-95 0 0,0 1-1 0 0,-9 23 0 0 0,16-36-38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49 103 9215 0 0,'0'0'13804'0'0,"14"5"-11807"0"0,-6-3-1835 0 0,-1-1-1 0 0,1 0 0 0 0,0-1 0 0 0,0 0 0 0 0,0 0 0 0 0,0 0 1 0 0,-1-1-1 0 0,1 0 0 0 0,11-4 0 0 0,-1 2-109 0 0,-9 2-64 0 0,0-1-1 0 0,0 0 0 0 0,-1 0 0 0 0,1-1 0 0 0,0-1 0 0 0,-1 1 0 0 0,0-1 1 0 0,0 0-1 0 0,0-1 0 0 0,12-9 0 0 0,-20 13-16 0 0,1 1 0 0 0,0-1 0 0 0,-1 0-1 0 0,1 0 1 0 0,-1 0 0 0 0,1 0 0 0 0,-1 0 0 0 0,1 0-1 0 0,-1 0 1 0 0,0 0 0 0 0,1 0 0 0 0,-1 0 0 0 0,0 0-1 0 0,0 0 1 0 0,0-1 0 0 0,0 1 0 0 0,0 0 0 0 0,0 0-1 0 0,0 0 1 0 0,0 0 0 0 0,0 0 0 0 0,-1 0 0 0 0,1 0-1 0 0,0 0 1 0 0,-1 0 0 0 0,0-2 0 0 0,0 1-25 0 0,0 0 0 0 0,0 0 0 0 0,0 0 0 0 0,0 0 0 0 0,-1 1 0 0 0,1-1 0 0 0,-1 0 0 0 0,1 1 0 0 0,-1-1 0 0 0,1 1 0 0 0,-4-2 0 0 0,2 1 9 0 0,0 1-1 0 0,0 0 1 0 0,0 1-1 0 0,1-1 1 0 0,-1 0-1 0 0,0 1 1 0 0,0 0-1 0 0,0 0 1 0 0,0 0-1 0 0,0 0 1 0 0,0 0-1 0 0,0 0 1 0 0,0 1-1 0 0,0-1 1 0 0,0 1-1 0 0,0 0 1 0 0,0 0-1 0 0,0 0 1 0 0,-4 3 0 0 0,-5 2-36 0 0,0 1 0 0 0,-21 16 0 0 0,31-21 81 0 0,-13 11 97 0 0,1 0 0 0 0,1 0 0 0 0,0 1 0 0 0,1 1 0 0 0,0 0 0 0 0,1 1 0 0 0,-15 30 0 0 0,22-38 76 0 0,0 0 0 0 0,1 0 0 0 0,0 1 0 0 0,-2 12 0 0 0,3 8-1210 0 0,2-26 106 0 0,1 0 0 0 0,0 1-1 0 0,-1-1 1 0 0,1 1 0 0 0,0-1 0 0 0,2 3 0 0 0,3 7-6819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9671 0 0,'0'0'10447'0'0,"3"-6"-9648"0"0,2 0-377 0 0,1 0 1 0 0,-1 0-1 0 0,1 1 1 0 0,1 0-1 0 0,-1 0 1 0 0,0 0 0 0 0,1 1-1 0 0,8-4 1 0 0,2-2 24 0 0,22-14 47 0 0,97-59 297 0 0,-98 62-653 0 0,66-26-1 0 0,-100 45-139 0 0,6-2 3 0 0,0 1 0 0 0,15-4 1 0 0,-23 7-6 0 0,0-1 0 0 0,0 1 1 0 0,0 0-1 0 0,0 0 0 0 0,0 0 1 0 0,0 0-1 0 0,0 0 0 0 0,0 0 1 0 0,0 0-1 0 0,0 1 0 0 0,0-1 1 0 0,0 1-1 0 0,0-1 0 0 0,0 1 0 0 0,0 0 1 0 0,-1-1-1 0 0,1 1 0 0 0,0 0 1 0 0,2 2-1 0 0,-3-1 4 0 0,0-1 1 0 0,0 1-1 0 0,0 0 1 0 0,0-1-1 0 0,0 1 0 0 0,-1 0 1 0 0,1-1-1 0 0,0 1 0 0 0,-1 0 1 0 0,0 0-1 0 0,1 0 1 0 0,-1-1-1 0 0,0 1 0 0 0,0 0 1 0 0,0 0-1 0 0,0 0 0 0 0,0 0 1 0 0,-1-1-1 0 0,1 1 1 0 0,-1 0-1 0 0,0 2 0 0 0,-2 6 37 0 0,-1 0 0 0 0,-6 13 0 0 0,8-18-12 0 0,-8 16 60 0 0,-43 99 147 0 0,51-114-538 0 0,0 0 0 0 0,1 0 0 0 0,-1 1 0 0 0,1-1 0 0 0,0 11 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7831 0 0,'0'2'11615'0'0,"0"9"-10708"0"0,0 0 0 0 0,0 0 0 0 0,-1 0-1 0 0,-1 0 1 0 0,-4 18 0 0 0,0 5-227 0 0,-8 46-138 0 0,-39 131 0 0 0,38-169-373 0 0,-1 0 0 0 0,-2-1-1 0 0,-2-1 1 0 0,-42 63 0 0 0,38-71-324 0 0,15-21-33 0 0,0 1 0 0 0,1 0 0 0 0,0 1 0 0 0,1 0 0 0 0,-7 16 0 0 0,14-27-896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45 136 14743 0 0,'-2'-1'135'0'0,"1"0"1"0"0,-1 0-1 0 0,0 0 0 0 0,1 1 0 0 0,-1-1 0 0 0,0 0 1 0 0,1 1-1 0 0,-1-1 0 0 0,0 1 0 0 0,0-1 0 0 0,1 1 0 0 0,-1 0 1 0 0,0 0-1 0 0,0 0 0 0 0,-3 0 0 0 0,-8 5 9842 0 0,14-4-9600 0 0,8 1-53 0 0,-1 0 0 0 0,1-1 1 0 0,-1 0-1 0 0,1 0 0 0 0,17-1 0 0 0,46-8 346 0 0,-67 8-645 0 0,78-15 266 0 0,114-36-1 0 0,-40 9-1401 0 0,-66 26-1444 0 0,-57 11 315 0 0,-9 1 312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54 12439 0 0,'3'-11'1026'0'0,"3"-15"3027"0"0,-4 9 7465 0 0,-12 22-11008 0 0,5-2-506 0 0,-1 0 1 0 0,1 0 0 0 0,-1 1-1 0 0,1 0 1 0 0,0 0 0 0 0,1 1-1 0 0,-1-1 1 0 0,-4 7 0 0 0,6-8-59 0 0,1-1 0 0 0,0 1 1 0 0,1 0-1 0 0,-1 0 1 0 0,0 0-1 0 0,1 0 1 0 0,-1 0-1 0 0,1 0 0 0 0,0 0 1 0 0,0 0-1 0 0,1 0 1 0 0,-1 1-1 0 0,0-1 0 0 0,1 0 1 0 0,0 1-1 0 0,0-1 1 0 0,0 5-1 0 0,1-7-183 0 0,-1-1 24 0 0,0 0 210 0 0,0 0-1 0 0,0 0 1 0 0,0 0-1 0 0,0 0 1 0 0,0 0-1 0 0,0 0 1 0 0,0 0 0 0 0,0 0-1 0 0,0 0 1 0 0,1 0-1 0 0,-1 0 1 0 0,0 0-1 0 0,0 0 1 0 0,0 0-1 0 0,0 0 1 0 0,0 0-1 0 0,0 0 1 0 0,0 0 0 0 0,0 0-1 0 0,0 0 1 0 0,0 0-1 0 0,0 0 1 0 0,0 0-1 0 0,0 0 1 0 0,0 0-1 0 0,0 0 1 0 0,0 0 0 0 0,0 0-1 0 0,0 0 1 0 0,1 0-1 0 0,-1 0 1 0 0,0 1-1 0 0,0-1 1 0 0,0 0-1 0 0,0 0 1 0 0,0 0 0 0 0,0 0-1 0 0,0 0 1 0 0,0 0-1 0 0,0 0 1 0 0,0 0-1 0 0,0 0 1 0 0,0 0-1 0 0,0 0 1 0 0,0 0 0 0 0,0 0-1 0 0,0 0 1 0 0,0 0-1 0 0,0 0 1 0 0,0 0-1 0 0,0 1 1 0 0,0-1-1 0 0,0 0 1 0 0,0 0 0 0 0,0 0-1 0 0,0 0 1 0 0,0 0-1 0 0,0 0 1 0 0,0 0-1 0 0,0 0 1 0 0,0 0-1 0 0,0 0 1 0 0,-1 0 0 0 0,1 4-29 0 0,11 2-262 0 0,19 0 282 0 0,-27-5 9 0 0,0 1 0 0 0,-1-1 1 0 0,1 0-1 0 0,-1 1 0 0 0,0 0 0 0 0,1-1 1 0 0,-1 1-1 0 0,0 0 0 0 0,0 0 0 0 0,0 0 0 0 0,0 0 1 0 0,0 1-1 0 0,-1-1 0 0 0,1 0 0 0 0,-1 1 0 0 0,1-1 1 0 0,-1 1-1 0 0,0 0 0 0 0,0-1 0 0 0,1 5 0 0 0,2 7-19 0 0,-1 0-1 0 0,3 24 0 0 0,-5-32 22 0 0,1 13 115 0 0,-1-11 21 0 0,0 0 1 0 0,0 0 0 0 0,0-1 0 0 0,1 1 0 0 0,0 0-1 0 0,1-1 1 0 0,5 11 0 0 0,-4-11 15 0 0,-3-4-110 0 0,1-1 1 0 0,-1 1-1 0 0,1-1 1 0 0,-1 1-1 0 0,0 0 1 0 0,0 0-1 0 0,0-1 1 0 0,-1 1-1 0 0,1 0 1 0 0,-1 0-1 0 0,1 0 1 0 0,-1 0 0 0 0,0 3-1 0 0,-1-4-42 0 0,1 0 1 0 0,0 0-1 0 0,-1 0 0 0 0,0 0 1 0 0,1 0-1 0 0,-1 0 1 0 0,0 0-1 0 0,0-1 0 0 0,0 1 1 0 0,0 0-1 0 0,0-1 0 0 0,0 1 1 0 0,-1-1-1 0 0,1 1 0 0 0,0-1 1 0 0,-1 1-1 0 0,1-1 0 0 0,-1 0 1 0 0,0 0-1 0 0,1 0 0 0 0,-1 0 1 0 0,0 0-1 0 0,0 0 0 0 0,0 0 1 0 0,-2 0-1 0 0,-4 2-50 0 0,-1 0 1 0 0,0-1-1 0 0,0 0 0 0 0,-10 1 0 0 0,9-2 40 0 0,0 0-1 0 0,-1-1 0 0 0,1 0 1 0 0,-21-4-1 0 0,25 3-164 0 0,1 0 0 0 0,-1 0 0 0 0,1-1 0 0 0,0 0 0 0 0,-1 0 0 0 0,1-1 0 0 0,0 1 0 0 0,0-1 0 0 0,0 0 0 0 0,-7-6 0 0 0,3-2-1507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343 232 5983 0 0,'0'0'15836'0'0,"10"-11"-14783"0"0,-2-5-808 0 0,-1 0-1 0 0,0 0 0 0 0,-2 0 1 0 0,1-1-1 0 0,-2 0 0 0 0,0 0 1 0 0,-1 0-1 0 0,1-33 0 0 0,-3 48-245 0 0,-1 1 0 0 0,0-1 0 0 0,0 1 0 0 0,0-1 0 0 0,-1 1-1 0 0,1-1 1 0 0,0 1 0 0 0,-1-1 0 0 0,1 1 0 0 0,-1-1 0 0 0,1 1 0 0 0,-1-1 0 0 0,1 1 0 0 0,-1 0-1 0 0,0-1 1 0 0,0 1 0 0 0,0 0 0 0 0,0 0 0 0 0,0 0 0 0 0,0 0 0 0 0,0 0 0 0 0,-2-2 0 0 0,0 2-19 0 0,1 0 0 0 0,0 0 1 0 0,0 1-1 0 0,0-1 0 0 0,0 1 1 0 0,-1-1-1 0 0,1 1 1 0 0,0 0-1 0 0,-1 0 0 0 0,1 0 1 0 0,0 0-1 0 0,0 0 0 0 0,-1 1 1 0 0,-3 0-1 0 0,-12 4-40 0 0,-1 1 0 0 0,2 1 0 0 0,-1 0 0 0 0,1 1 0 0 0,0 1-1 0 0,-21 14 1 0 0,4 2-17 0 0,-55 51-1 0 0,42-29 78 0 0,42-42 0 0 0,1 1 0 0 0,0-1 0 0 0,1 1 0 0 0,-1 0 0 0 0,1-1 0 0 0,0 1 0 0 0,-4 12 0 0 0,7-16 5 0 0,-1-1-1 0 0,1 1 1 0 0,0-1 0 0 0,-1 1-1 0 0,1-1 1 0 0,0 1-1 0 0,0-1 1 0 0,0 1 0 0 0,0-1-1 0 0,0 1 1 0 0,1-1-1 0 0,-1 1 1 0 0,0-1 0 0 0,1 0-1 0 0,-1 1 1 0 0,1-1-1 0 0,-1 1 1 0 0,1-1 0 0 0,0 0-1 0 0,1 3 1 0 0,0-2 10 0 0,0-1 0 0 0,0 1 0 0 0,0-1 0 0 0,0 1 0 0 0,0-1 0 0 0,0 0 0 0 0,0 1 0 0 0,1-1-1 0 0,-1 0 1 0 0,0-1 0 0 0,5 2 0 0 0,3 0 47 0 0,1 0-1 0 0,0-1 1 0 0,0 0 0 0 0,18-2-1 0 0,-7 0-8 0 0,1-2-1 0 0,0 0 1 0 0,37-12 0 0 0,-43 9-99 0 0,-1 0 0 0 0,-1 0 0 0 0,1-1 1 0 0,-1-1-1 0 0,24-17 0 0 0,-27 15-210 0 0,-11 9 163 0 0,-18 10 218 0 0,15-7-113 0 0,-1 0 0 0 0,1 1 1 0 0,0-1-1 0 0,0 1 0 0 0,0-1 0 0 0,0 1 0 0 0,1 0 1 0 0,-1 0-1 0 0,1 0 0 0 0,0 0 0 0 0,0 0 0 0 0,0 0 1 0 0,0 0-1 0 0,0 0 0 0 0,0 1 0 0 0,1-1 0 0 0,0 0 0 0 0,0 0 1 0 0,0 1-1 0 0,0-1 0 0 0,0 4 0 0 0,1-5-110 0 0,-1 0 0 0 0,1 0 0 0 0,-1 0 0 0 0,1 0 0 0 0,0 0-1 0 0,0 0 1 0 0,0 0 0 0 0,0 0 0 0 0,0 0 0 0 0,0 0 0 0 0,0 0-1 0 0,1-1 1 0 0,-1 1 0 0 0,0 0 0 0 0,1-1 0 0 0,0 1 0 0 0,-1-1 0 0 0,1 0-1 0 0,0 0 1 0 0,0 1 0 0 0,0-1 0 0 0,0 0 0 0 0,-1-1 0 0 0,2 1 0 0 0,-1 0-1 0 0,0 0 1 0 0,0-1 0 0 0,0 1 0 0 0,0-1 0 0 0,0 0 0 0 0,0 0 0 0 0,4 0 0 0 0,8-1-1800 0 0,0-1-394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71 272 2303 0 0,'-6'7'200'0'0,"-7"9"1583"0"0,-23 29 11313 0 0,21-26-6968 0 0,24-31-4943 0 0,104-127 1248 0 0,-73 93-2154 0 0,-20 22-77 0 0,2 2 0 0 0,24-21 0 0 0,-30 30-1163 0 0,19-11 1 0 0,-22 16-1744 0 0,1 1 0 0 0,14-6 1 0 0,-8 6-5055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 6911 0 0,'6'-6'18424'0'0,"-5"9"-18386"0"0,0 0 0 0 0,1 0 0 0 0,-1 0 0 0 0,0-1 0 0 0,0 1-1 0 0,-1 0 1 0 0,1 0 0 0 0,0 0 0 0 0,-1 1 0 0 0,0-1 0 0 0,0 0 0 0 0,0 0 0 0 0,0 0-1 0 0,0 0 1 0 0,-1 0 0 0 0,0 3 0 0 0,-3 9 234 0 0,-10 29-1 0 0,10-32-242 0 0,-89 200 34 0 0,83-192-62 0 0,-37 90-920 0 0,59-107-1655 0 0,1-4-3197 0 0,2-4-1717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99 20159 0 0,'0'0'2739'0'0,"13"10"-909"0"0,-10-10-1635 0 0,0 1-1 0 0,1-1 0 0 0,-1 0 0 0 0,0 0 0 0 0,0 0 0 0 0,1 0 0 0 0,-1-1 0 0 0,0 1 0 0 0,0-1 0 0 0,6-2 1 0 0,33-15 722 0 0,-31 13-732 0 0,8-4 12 0 0,6-2-172 0 0,0-1 0 0 0,0-1 0 0 0,30-23 0 0 0,-54 36-313 0 0,-13 3-912 0 0,-16 7 908 0 0,0 1 0 0 0,0 1-1 0 0,-41 25 1 0 0,-72 58-68 0 0,125-84 354 0 0,-2 2 91 0 0,-30 26-1 0 0,45-35-79 0 0,-1-1 0 0 0,0 1 0 0 0,1 0 0 0 0,0 0 0 0 0,0 1 0 0 0,0-1 0 0 0,0 1 0 0 0,1-1 0 0 0,0 1 0 0 0,0 0 0 0 0,0 0 0 0 0,0 0 0 0 0,0 5 0 0 0,2-7-5 0 0,-1 0 0 0 0,1-1 0 0 0,1 1 0 0 0,-1 0-1 0 0,0-1 1 0 0,1 1 0 0 0,-1-1 0 0 0,1 1 0 0 0,0 0 0 0 0,-1-1 0 0 0,1 1 0 0 0,1-1-1 0 0,-1 0 1 0 0,0 1 0 0 0,1-1 0 0 0,-1 0 0 0 0,1 0 0 0 0,-1 0 0 0 0,1 0 0 0 0,0 0-1 0 0,0 0 1 0 0,0 0 0 0 0,0-1 0 0 0,0 1 0 0 0,0-1 0 0 0,1 0 0 0 0,-1 1 0 0 0,0-1-1 0 0,3 1 1 0 0,8 3 10 0 0,1 0-1 0 0,-1-1 0 0 0,0-1 1 0 0,17 3-1 0 0,-25-6 1 0 0,34 6-503 0 0,1-2-1 0 0,74-2 0 0 0,-97-3-334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17479 0 0,'0'0'1968'0'0,"-1"2"-1401"0"0,-2 5-326 0 0,1-1 1 0 0,0 1 0 0 0,1-1-1 0 0,0 1 1 0 0,0 0-1 0 0,0-1 1 0 0,1 1-1 0 0,0 0 1 0 0,1 7-1 0 0,2 7 453 0 0,1 0 0 0 0,9 28 0 0 0,-10-37-694 0 0,0-4-583 0 0,-1 0 0 0 0,2 16 0 0 0,-3-13-562 0 0,0-9-417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7367 0 0,'0'0'568'0'0,"-17"-6"10207"0"0,16 7-10509 0 0,0-1 0 0 0,0 1 1 0 0,0 0-1 0 0,0 0 0 0 0,0 0 0 0 0,0 0 1 0 0,0 0-1 0 0,0 0 0 0 0,1 0 0 0 0,-1 1 0 0 0,0-1 1 0 0,1 0-1 0 0,-1 0 0 0 0,1 1 0 0 0,-1-1 1 0 0,1 0-1 0 0,-1 2 0 0 0,0 1-51 0 0,1-1 0 0 0,0 1 0 0 0,0-1 0 0 0,0 1 0 0 0,0 0 0 0 0,1 4 0 0 0,1 3-88 0 0,1-1 0 0 0,0 1 0 0 0,7 15 0 0 0,3 3-134 0 0,8 19 23 0 0,-5-20-3141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61 221 919 0 0,'1'9'80'0'0,"0"4"3377"0"0,-1 1 0 0 0,-1 0 0 0 0,0-1 0 0 0,-1 1 0 0 0,-4 16 0 0 0,-4 2 71 0 0,-5-4-4406 0 0,6-16 1122 0 0,9-12-239 0 0,0 0 0 0 0,0 0 0 0 0,-1 0 0 0 0,1 1 0 0 0,0-1 1 0 0,-1 0-1 0 0,1 0 0 0 0,0 0 0 0 0,0 0 0 0 0,-1 0 0 0 0,1 0 0 0 0,0 0 0 0 0,-1 0 0 0 0,1 0 0 0 0,0 0 0 0 0,-1 0 0 0 0,1 0 0 0 0,0 0 1 0 0,-1 0-1 0 0,1 0 0 0 0,0 0 0 0 0,-1-1 0 0 0,1 1 0 0 0,0 0 0 0 0,0 0 0 0 0,-1 0 0 0 0,1 0 0 0 0,0-1 0 0 0,0 1 0 0 0,-1 0 0 0 0,1 0 0 0 0,0 0 1 0 0,0-1-1 0 0,0 1 0 0 0,-1-1 0 0 0,-5-8 37 0 0,5 6-43 0 0,0-1 0 0 0,1 1 0 0 0,-1-1 0 0 0,1 1-1 0 0,0-1 1 0 0,0 0 0 0 0,1 1 0 0 0,-1-1 0 0 0,1 1 0 0 0,-1 0-1 0 0,1-1 1 0 0,2-5 0 0 0,3-5-125 0 0,11-21-1 0 0,-13 28 37 0 0,9-14-321 0 0,1 0 1 0 0,1 0-1 0 0,2 1 1 0 0,-1 1 0 0 0,32-26-1 0 0,-23 23 58 0 0,41-28 0 0 0,-51 40 660 0 0,0 1 1 0 0,1 0 0 0 0,0 2-1 0 0,24-9 1 0 0,-31 13-86 0 0,-1 1-1 0 0,1 0 1 0 0,0 1-1 0 0,-1 0 0 0 0,1 0 1 0 0,0 1-1 0 0,0 0 1 0 0,0 0-1 0 0,0 1 1 0 0,15 4-1 0 0,-20-4-185 0 0,0 0-1 0 0,0 0 1 0 0,-1 1 0 0 0,1-1-1 0 0,-1 1 1 0 0,1 0-1 0 0,-1 0 1 0 0,0 0 0 0 0,0 1-1 0 0,0-1 1 0 0,0 1-1 0 0,0-1 1 0 0,0 1 0 0 0,-1 0-1 0 0,1 0 1 0 0,-1 0-1 0 0,0 1 1 0 0,0-1 0 0 0,0 0-1 0 0,-1 1 1 0 0,1 0-1 0 0,-1-1 1 0 0,1 1 0 0 0,-1 0-1 0 0,-1-1 1 0 0,2 7-1 0 0,-1 0-30 0 0,-1 1-1 0 0,-1-1 0 0 0,1 0 0 0 0,-2 0 0 0 0,1-1 1 0 0,-1 1-1 0 0,-1 0 0 0 0,0 0 0 0 0,-7 15 0 0 0,-6 9 12 0 0,-25 39 0 0 0,33-59-15 0 0,-5 6-114 0 0,8-13-35 0 0,0 1 1 0 0,0 0 0 0 0,1 0-1 0 0,0 1 1 0 0,1-1-1 0 0,-5 13 1 0 0,8-19-397 0 0,10-2-1798 0 0,1-2 397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60 10135 0 0,'0'0'919'0'0,"-1"8"-307"0"0,0-5 635 0 0,1 1 1 0 0,0-1-1 0 0,0 1 1 0 0,1-1-1 0 0,-1 0 1 0 0,1 1-1 0 0,-1-1 1 0 0,1 0-1 0 0,2 4 1 0 0,-2-5-958 0 0,0 0 0 0 0,0 1 1 0 0,0-1-1 0 0,1 0 0 0 0,-1 0 1 0 0,1 0-1 0 0,-1 0 0 0 0,1-1 1 0 0,0 1-1 0 0,3 2 0 0 0,-1-2-279 0 0,-1 1-1 0 0,1-2 0 0 0,0 1 0 0 0,0 0 0 0 0,0-1 0 0 0,0 0 1 0 0,0 0-1 0 0,1 0 0 0 0,-1 0 0 0 0,0-1 0 0 0,0 0 1 0 0,1 0-1 0 0,-1 0 0 0 0,5 0 0 0 0,1-2 13 0 0,1 1-1 0 0,-1-2 1 0 0,0 1 0 0 0,0-1-1 0 0,18-8 1 0 0,-22 8-16 0 0,-1 0 1 0 0,0 0-1 0 0,1 0 0 0 0,-1 0 1 0 0,-1-1-1 0 0,1 0 0 0 0,0 0 1 0 0,-1 0-1 0 0,0-1 0 0 0,0 1 1 0 0,5-9-1 0 0,-8 11-60 0 0,0 0 1 0 0,0 0-1 0 0,0 0 0 0 0,0-1 0 0 0,0 1 1 0 0,-1 0-1 0 0,1-1 0 0 0,-1 1 0 0 0,1 0 0 0 0,-1-1 1 0 0,0 1-1 0 0,0-1 0 0 0,0 1 0 0 0,-1 0 1 0 0,1-1-1 0 0,0 1 0 0 0,-2-4 0 0 0,2 4 14 0 0,-1 1 0 0 0,0 0-1 0 0,1-1 1 0 0,-1 1 0 0 0,0 0 0 0 0,0 0-1 0 0,0-1 1 0 0,0 1 0 0 0,0 0-1 0 0,0 0 1 0 0,0 0 0 0 0,0 0-1 0 0,0 0 1 0 0,-1 0 0 0 0,1 1-1 0 0,0-1 1 0 0,0 0 0 0 0,-1 1-1 0 0,1-1 1 0 0,-1 1 0 0 0,1-1-1 0 0,-1 1 1 0 0,1-1 0 0 0,0 1-1 0 0,-1 0 1 0 0,1 0 0 0 0,-1 0-1 0 0,1 0 1 0 0,-3 0 0 0 0,-3 1-138 0 0,0 0-1 0 0,0 1 1 0 0,0 0 0 0 0,0 0 0 0 0,1 0 0 0 0,-1 1 0 0 0,1 0-1 0 0,-12 7 1 0 0,-46 36-333 0 0,61-44 492 0 0,-18 14 20 0 0,-19 15-64 0 0,-53 53 1 0 0,83-74 84 0 0,0 2 0 0 0,0-1 1 0 0,1 1-1 0 0,1 0 0 0 0,0 1 0 0 0,1 0 0 0 0,0 0 0 0 0,1 1 1 0 0,-7 23-1 0 0,12-33 0 0 0,0-1 0 0 0,0 1 0 0 0,1-1 0 0 0,-1 1 0 0 0,1-1 0 0 0,0 1 0 0 0,0-1 0 0 0,0 1 0 0 0,1-1 0 0 0,-1 1 0 0 0,1-1 0 0 0,0 1 0 0 0,0-1 0 0 0,0 1 0 0 0,0-1 0 0 0,1 0 0 0 0,0 0 0 0 0,3 6 1 0 0,-3-6-29 0 0,1 0 0 0 0,0 0 0 0 0,0-1 1 0 0,0 1-1 0 0,0 0 0 0 0,0-1 0 0 0,1 0 1 0 0,-1 0-1 0 0,1 0 0 0 0,0 0 1 0 0,-1 0-1 0 0,1-1 0 0 0,0 0 0 0 0,0 0 1 0 0,0 0-1 0 0,4 1 0 0 0,20-1-2473 0 0,-15-2 1012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47 9671 0 0,'3'-11'544'0'0,"1"-2"2302"0"0,-4 0 8376 0 0,-17 3-10063 0 0,14 11-1193 0 0,-1-1 1 0 0,0 1-1 0 0,1 0 1 0 0,-1 0 0 0 0,1 0-1 0 0,-1 0 1 0 0,1 1-1 0 0,-1 0 1 0 0,1-1-1 0 0,0 1 1 0 0,0 0-1 0 0,-5 5 1 0 0,2-3-103 0 0,-69 42-1875 0 0,47-30 1721 0 0,0 1 1 0 0,-28 23-1 0 0,41-27 571 0 0,-23 26-1 0 0,33-33-55 0 0,0 1 0 0 0,0-1 0 0 0,0 1 0 0 0,1 0 0 0 0,0 1 0 0 0,-4 12 0 0 0,7-19 44 0 0,15 11 358 0 0,-10-11-598 0 0,-1 0 0 0 0,0-1 0 0 0,0 1 0 0 0,0-1 1 0 0,0 0-1 0 0,1 0 0 0 0,-1 0 0 0 0,0 0 0 0 0,0 0 0 0 0,1-1 0 0 0,-1 0 0 0 0,0 1 0 0 0,4-3 0 0 0,6-1 12 0 0,21-12-1 0 0,-16 7-241 0 0,1-1-1 0 0,-2-1 1 0 0,0-1 0 0 0,0-1-1 0 0,-1 0 1 0 0,21-23 0 0 0,-21 13-902 0 0,-15 22 863 0 0,-8 3-253 0 0,3-1 514 0 0,1 1 1 0 0,-1 0-1 0 0,1 1 0 0 0,0-1 1 0 0,0 1-1 0 0,0-1 0 0 0,0 1 1 0 0,0 0-1 0 0,1 0 0 0 0,-1 0 1 0 0,1 1-1 0 0,-3 3 0 0 0,3-4-93 0 0,0 1-1 0 0,0-1 0 0 0,1 0 1 0 0,-1 1-1 0 0,1-1 0 0 0,0 1 1 0 0,0 0-1 0 0,0-1 0 0 0,0 1 1 0 0,1 0-1 0 0,-1 0 0 0 0,1-1 1 0 0,0 5-1 0 0,3 0-1390 0 0,2-1-3437 0 0,3-2-1632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42 362 14279 0 0,'-7'5'1486'0'0,"-27"24"7872"0"0,34-34-9057 0 0,0 0 0 0 0,1 0 0 0 0,0 0-1 0 0,0 0 1 0 0,1 0 0 0 0,-1 0 0 0 0,1 0 0 0 0,0 1-1 0 0,4-7 1 0 0,3-5-271 0 0,15-18 0 0 0,-12 17 165 0 0,15-16-229 0 0,0 2-1 0 0,2 0 1 0 0,52-42 0 0 0,12-11-1584 0 0,-91 82 1088 0 0,1-1-1 0 0,0 1 1 0 0,0 0-1 0 0,0 0 1 0 0,0 0-1 0 0,4-2 1 0 0,0 0-1317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9671 0 0,'0'0'9930'0'0,"-4"6"-8256"0"0,-7 12-767 0 0,1 1 0 0 0,1 0 0 0 0,0 0-1 0 0,-9 36 1 0 0,-2 4-458 0 0,-160 359-17 0 0,160-377-1059 0 0,-50 91 486 0 0,15-49-8643 0 0,42-67 1397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68 217 11975 0 0,'0'0'1083'0'0,"-14"7"-528"0"0,12-6 66 0 0,0 1 1 0 0,0-1-1 0 0,0 1 1 0 0,0-1 0 0 0,0 1-1 0 0,1 0 1 0 0,-1 0-1 0 0,1 0 1 0 0,-1 0 0 0 0,1 0-1 0 0,0 0 1 0 0,0 0-1 0 0,0 0 1 0 0,0 1 0 0 0,0-1-1 0 0,0 0 1 0 0,0 5-1 0 0,1-4-485 0 0,0-1 0 0 0,-1 1 0 0 0,2-1 0 0 0,-1 1-1 0 0,0-1 1 0 0,0 0 0 0 0,1 1 0 0 0,-1-1 0 0 0,1 0-1 0 0,0 1 1 0 0,2 3 0 0 0,0 1-11 0 0,2 0 1 0 0,-1 0-1 0 0,1-1 0 0 0,0 0 0 0 0,0 0 0 0 0,0 0 1 0 0,1 0-1 0 0,0-1 0 0 0,0 0 0 0 0,1 0 1 0 0,-1-1-1 0 0,1 0 0 0 0,7 4 0 0 0,-8-6-317 0 0,-1 0 0 0 0,1 0 0 0 0,0 0 0 0 0,-1-1 0 0 0,1 1 0 0 0,0-1 0 0 0,10 0 0 0 0,-11-1-621 0 0,0 0 0 0 0,0-1 0 0 0,-1 0 0 0 0,1 1 0 0 0,0-2 0 0 0,-1 1 0 0 0,1 0 0 0 0,-1-1 0 0 0,0 0 0 0 0,7-3 0 0 0,0-2-6821 0 0</inkml:trace>
  <inkml:trace contextRef="#ctx0" brushRef="#br0" timeOffset="1">387 104 10135 0 0,'1'-3'407'0'0,"15"-63"440"0"0,-6 40 8361 0 0,-3 18-3743 0 0,-7 8-5411 0 0,0 0-1 0 0,0 0 1 0 0,0 0 0 0 0,1 0 0 0 0,-1 0-1 0 0,0 0 1 0 0,0 0 0 0 0,0 0 0 0 0,0 0-1 0 0,0 0 1 0 0,0 0 0 0 0,1 0-1 0 0,-1 0 1 0 0,0 0 0 0 0,0 0 0 0 0,0 0-1 0 0,0 0 1 0 0,0 0 0 0 0,0 0-1 0 0,1 0 1 0 0,-1 0 0 0 0,0 0 0 0 0,0 0-1 0 0,0 0 1 0 0,0 1 0 0 0,0-1 0 0 0,0 0-1 0 0,0 0 1 0 0,0 0 0 0 0,1 0-1 0 0,-1 0 1 0 0,0 0 0 0 0,0 1 0 0 0,0-1-1 0 0,0 0 1 0 0,0 0 0 0 0,0 2-29 0 0,1-1 0 0 0,-1 1 0 0 0,0 0 0 0 0,1-1 0 0 0,-1 1 0 0 0,0 0 0 0 0,0-1 0 0 0,-1 4 0 0 0,-2 7-12 0 0,-1 0 1 0 0,0 0-1 0 0,-1 0 0 0 0,0 0 1 0 0,-1-1-1 0 0,-14 21 0 0 0,6-10-22 0 0,-160 293-720 0 0,5 101-1923 0 0,158-386-3427 0 0,1-3-2045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 3679 0 0,'0'0'167'0'0,"-2"0"-7"0"0,0-1 515 0 0,0 1 0 0 0,0-1 1 0 0,1 1-1 0 0,-1 0 0 0 0,0-1 0 0 0,0 1 0 0 0,0 0 0 0 0,0 1 0 0 0,0-1 1 0 0,0 0-1 0 0,0 0 0 0 0,0 1 0 0 0,0-1 0 0 0,0 1 0 0 0,0 0 0 0 0,1-1 1 0 0,-3 2-1 0 0,1 0-121 0 0,1 0-1 0 0,-1 0 1 0 0,0 0 0 0 0,1 1 0 0 0,0-1 0 0 0,0 1-1 0 0,-1-1 1 0 0,1 1 0 0 0,-2 4 0 0 0,-3 6-156 0 0,1 0 1 0 0,1 1-1 0 0,-7 24 1 0 0,7-22-118 0 0,-11 41-598 0 0,15-55 130 0 0,0 4-160 0 0,0 0-4445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45 2303 0 0,'-11'1'5278'0'0,"6"0"-3513"0"0,1 0-1 0 0,-1 0 1 0 0,0 1 0 0 0,-5 2 0 0 0,3-1-1135 0 0,0 1 1 0 0,0 0 0 0 0,1 0-1 0 0,-8 6 2646 0 0,17-10-2912 0 0,16-5 46 0 0,0 0 0 0 0,-1-1-1 0 0,27-13 1 0 0,-19 8-114 0 0,28-9 0 0 0,-54 20-296 0 0,12-3 117 0 0,0 0-1 0 0,0 0 0 0 0,20-1 0 0 0,-31 4-100 0 0,0 0-1 0 0,0 0 1 0 0,0 0-1 0 0,0 0 1 0 0,0 1-1 0 0,0-1 1 0 0,0 0-1 0 0,0 1 1 0 0,0-1-1 0 0,0 1 1 0 0,0-1 0 0 0,0 1-1 0 0,0-1 1 0 0,0 1-1 0 0,0 0 1 0 0,-1-1-1 0 0,1 1 1 0 0,0 0-1 0 0,-1 0 1 0 0,1 0-1 0 0,0-1 1 0 0,-1 1-1 0 0,1 0 1 0 0,-1 0-1 0 0,1 0 1 0 0,-1 0 0 0 0,1 0-1 0 0,-1 0 1 0 0,0 0-1 0 0,0 0 1 0 0,1 0-1 0 0,-1 0 1 0 0,0 0-1 0 0,0 0 1 0 0,0 0-1 0 0,0 2 1 0 0,0 2-16 0 0,0-1 1 0 0,0 1 0 0 0,-1 0-1 0 0,0 0 1 0 0,0 0-1 0 0,-1 5 1 0 0,-3 1 3 0 0,1-1-1 0 0,-1 1 1 0 0,-1-1 0 0 0,0 0 0 0 0,0-1 0 0 0,-1 1 0 0 0,0-1 0 0 0,-10 9-1 0 0,-3 1 4 0 0,-1-1-1 0 0,-29 21 0 0 0,43-34-19 0 0,0-1 0 0 0,0 1 0 0 0,-15 6 0 0 0,-47 10-54 0 0,67-20-18 0 0,2-1 28 0 0,0 0-1 0 0,-1 0 0 0 0,1 0 1 0 0,0 0-1 0 0,-1 0 1 0 0,1 0-1 0 0,0 0 1 0 0,-1 0-1 0 0,1 0 0 0 0,0 0 1 0 0,-1 0-1 0 0,1 0 1 0 0,0 0-1 0 0,-1 0 0 0 0,1 0 1 0 0,0-1-1 0 0,-1 1 1 0 0,1 0-1 0 0,0 0 1 0 0,0 0-1 0 0,-1-1 0 0 0,5-2-37 0 0,0-1-1 0 0,0 0 0 0 0,0 1 0 0 0,0 0 0 0 0,1 0 1 0 0,-1 0-1 0 0,1 1 0 0 0,0-1 0 0 0,5-1 0 0 0,5-1-87 0 0,30-7-1 0 0,-38 10 169 0 0,0 1-1 0 0,0 1 0 0 0,1-1 1 0 0,-1 1-1 0 0,1 0 1 0 0,-1 1-1 0 0,0 0 0 0 0,1 0 1 0 0,-1 0-1 0 0,0 1 0 0 0,0 0 1 0 0,0 1-1 0 0,0-1 1 0 0,0 1-1 0 0,-1 1 0 0 0,7 3 1 0 0,-9-4 57 0 0,0 0 1 0 0,-1 0 0 0 0,1 0-1 0 0,-1 0 1 0 0,0 0 0 0 0,0 1-1 0 0,0 0 1 0 0,0-1 0 0 0,-1 1-1 0 0,1 0 1 0 0,-1 1 0 0 0,0-1-1 0 0,0 0 1 0 0,-1 0 0 0 0,1 1-1 0 0,0 5 1 0 0,0 1 132 0 0,0 0 0 0 0,-1 0 0 0 0,0 0 0 0 0,0 0 0 0 0,-3 22-1 0 0,0-25-121 0 0,1-1 0 0 0,-2 1 0 0 0,1-1 0 0 0,-1 0 0 0 0,0 1 0 0 0,0-1 0 0 0,-1-1 0 0 0,0 1 0 0 0,0 0 0 0 0,-1-1 0 0 0,0 0 0 0 0,0 0 0 0 0,0-1 0 0 0,-1 1 0 0 0,0-1 0 0 0,-11 8 0 0 0,4-4 51 0 0,0-1 0 0 0,-1 0 1 0 0,0 0-1 0 0,-1-2 0 0 0,1 0 1 0 0,-1 0-1 0 0,-23 4 0 0 0,30-8-97 0 0,0-1 0 0 0,1 0 0 0 0,-1 0 0 0 0,0 0 0 0 0,0-1 0 0 0,0-1 0 0 0,0 1 0 0 0,0-1 0 0 0,0-1 0 0 0,-13-3 0 0 0,16 3 60 0 0,-2-4-17 0 0,3 1 49 0 0,4 3-113 0 0,-1 1-1 0 0,1-1 0 0 0,-1 1 0 0 0,1-1 0 0 0,-1 0 0 0 0,1 1 0 0 0,0-1 0 0 0,0 0 1 0 0,0 1-1 0 0,0-1 0 0 0,0 0 0 0 0,0 0 0 0 0,1 1 0 0 0,-1-1 0 0 0,0 1 1 0 0,1-1-1 0 0,-1 0 0 0 0,1 1 0 0 0,1-2 0 0 0,-2 2-104 0 0,0 0 0 0 0,1 1 0 0 0,-1-1 0 0 0,1 1 0 0 0,0-1 0 0 0,-1 1 0 0 0,1 0 0 0 0,-1-1 0 0 0,1 1 0 0 0,0 0 0 0 0,-1-1 0 0 0,1 1 0 0 0,0 0 0 0 0,-1 0 0 0 0,1-1 0 0 0,0 1 0 0 0,0 0 0 0 0,-1 0 0 0 0,1 0 0 0 0,0 0 0 0 0,0 0 0 0 0,-1 0 0 0 0,1 0-1 0 0,0 0 1 0 0,-1 0 0 0 0,1 0 0 0 0,0 1 0 0 0,0-1 0 0 0,-1 0 0 0 0,1 0 0 0 0,0 1 0 0 0,-1-1 0 0 0,1 1 0 0 0,-1-1 0 0 0,1 0 0 0 0,0 2 0 0 0,1-2-174 0 0,-1 0 0 0 0,1 1 0 0 0,-1-1 0 0 0,1 0 0 0 0,-1 1 0 0 0,1-1 0 0 0,-1 0 0 0 0,1 0 0 0 0,-1 0 0 0 0,1-1 0 0 0,-1 1 0 0 0,3-1 0 0 0,4 1-699 0 0,8 0-767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 8287 0 0,'3'-5'13211'0'0,"-5"5"-12161"0"0,-4 3-683 0 0,1 0-1 0 0,-1 0 0 0 0,0 0 0 0 0,1 1 1 0 0,0-1-1 0 0,0 1 0 0 0,-6 6 0 0 0,-31 34 82 0 0,39-40-384 0 0,-2 1 85 0 0,1 0 0 0 0,0 0 1 0 0,0 1-1 0 0,0 0 1 0 0,-3 8-1 0 0,0 9-1546 0 0,7 3-7139 0 0,2-17 1222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1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60 273 12495 0 0,'0'0'1479'0'0,"0"3"-694"0"0,-3 8 210 0 0,0 0-1 0 0,0 0 0 0 0,-1 0 0 0 0,-7 14 1 0 0,0-2 43 0 0,7-11-741 0 0,-2-1 1 0 0,-6 11 0 0 0,11-20 75 0 0,1-8-271 0 0,-1 1 0 0 0,1 0-1 0 0,-1 0 1 0 0,2 0 0 0 0,-1-1 0 0 0,0 1-1 0 0,1 0 1 0 0,0 0 0 0 0,0 0 0 0 0,1 0-1 0 0,-1 0 1 0 0,4-6 0 0 0,3-6-7 0 0,1 0 1 0 0,11-16-1 0 0,-12 20-134 0 0,1 1 0 0 0,1 0-1 0 0,19-19 1 0 0,-22 25-21 0 0,0 0 0 0 0,0 1 0 0 0,0-1 0 0 0,1 1 0 0 0,0 1 0 0 0,0 0 0 0 0,14-6 0 0 0,-18 9 69 0 0,0 0 0 0 0,0 0 0 0 0,0 1 0 0 0,0 0-1 0 0,1-1 1 0 0,-1 1 0 0 0,0 0 0 0 0,0 1 0 0 0,0-1 0 0 0,0 1-1 0 0,0 0 1 0 0,0 0 0 0 0,0 0 0 0 0,0 0 0 0 0,-1 1 0 0 0,1-1-1 0 0,0 1 1 0 0,-1 0 0 0 0,1 1 0 0 0,-1-1 0 0 0,6 5 0 0 0,-5-3 36 0 0,1 0 1 0 0,-1 0 0 0 0,1 1 0 0 0,-1 0-1 0 0,-1 0 1 0 0,1 0 0 0 0,-1 1-1 0 0,0-1 1 0 0,0 1 0 0 0,0-1 0 0 0,-1 1-1 0 0,0 0 1 0 0,2 7 0 0 0,-4-9-146 0 0,0 0 0 0 0,0 0 1 0 0,0 0-1 0 0,-1 0 0 0 0,1 0 1 0 0,-1 0-1 0 0,0-1 0 0 0,0 1 1 0 0,-1 0-1 0 0,1-1 0 0 0,-1 1 1 0 0,0 0-1 0 0,1-1 0 0 0,-2 0 1 0 0,-3 6-1 0 0,5-8-332 0 0,1-2-223 0 0,-1 0 639 0 0,1 0 1 0 0,-1 0 0 0 0,1 0-1 0 0,0 0 1 0 0,-1 1 0 0 0,1-1-1 0 0,0 0 1 0 0,0 0-1 0 0,-1 0 1 0 0,1 0 0 0 0,0 0-1 0 0,0 0 1 0 0,0-2 0 0 0,1-2 80 0 0,0-1 1 0 0,1 1 0 0 0,-1-1 0 0 0,1 1 0 0 0,0 0-1 0 0,0-1 1 0 0,6-7 0 0 0,0 0 211 0 0,15-20 0 0 0,-4 10-198 0 0,1 0 1 0 0,1 1 0 0 0,2 2 0 0 0,-1 0 0 0 0,2 1 0 0 0,1 1-1 0 0,0 1 1 0 0,44-20 0 0 0,-63 34-62 0 0,0 1 1 0 0,0-1-1 0 0,0 2 0 0 0,1-1 1 0 0,-1 1-1 0 0,1 0 0 0 0,-1 0 1 0 0,1 0-1 0 0,-1 1 0 0 0,10 1 0 0 0,-15-1-2 0 0,0 0-1 0 0,1 1 0 0 0,-1-1 0 0 0,0 0 0 0 0,0 1 0 0 0,0-1 0 0 0,0 1 0 0 0,0-1 0 0 0,0 1 0 0 0,0 0 0 0 0,0 0 0 0 0,0-1 0 0 0,0 1 0 0 0,0 0 0 0 0,0 0 0 0 0,0 0 0 0 0,-1 0 0 0 0,1 0 0 0 0,0 0 0 0 0,-1 0 0 0 0,2 1 0 0 0,-2 1 9 0 0,1-1 0 0 0,0 1 0 0 0,-1-1 0 0 0,1 1 0 0 0,-1-1 0 0 0,0 1 0 0 0,0-1 0 0 0,0 1 0 0 0,0-1 1 0 0,-1 3-1 0 0,0 2 27 0 0,0 0 0 0 0,-1 0 0 0 0,0 0 0 0 0,-1-1 0 0 0,1 1 1 0 0,-7 10-1 0 0,-9 10 3 0 0,12-19-32 0 0,0 0-1 0 0,1 1 1 0 0,0-1 0 0 0,0 1-1 0 0,1 0 1 0 0,-4 11-1 0 0,-4 35-2874 0 0,10-37-3959 0 0,-1-10 565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73 5063 0 0,'0'0'232'0'0,"-1"1"-13"0"0,-3 6-1872 0 0,0 0 3601 0 0,3-4 167 0 0,0 0 0 0 0,0 0 1 0 0,0 0-1 0 0,0 0 0 0 0,1 0 0 0 0,-1 5 1 0 0,2 3-213 0 0,-1-10-1796 0 0,1 0 1 0 0,-1 0-1 0 0,1 1 0 0 0,-1-1 0 0 0,1 0 1 0 0,-1 0-1 0 0,1-1 0 0 0,0 1 0 0 0,-1 0 1 0 0,1 0-1 0 0,0 0 0 0 0,0 0 0 0 0,0-1 1 0 0,0 1-1 0 0,0 0 0 0 0,0-1 1 0 0,0 1-1 0 0,1 0 0 0 0,19 7 351 0 0,-11-6-440 0 0,0-1 0 0 0,-1 1 0 0 0,1-2 0 0 0,0 0 0 0 0,0 0 0 0 0,0 0 0 0 0,0-1 0 0 0,0-1 0 0 0,18-5 0 0 0,-21 5-14 0 0,0 0 0 0 0,0-1-1 0 0,0 0 1 0 0,0-1 0 0 0,-1 1-1 0 0,1-1 1 0 0,-1 0 0 0 0,0-1 0 0 0,0 0-1 0 0,0 0 1 0 0,-1 0 0 0 0,0-1-1 0 0,8-9 1 0 0,-12 13-20 0 0,0 0 0 0 0,0 1 0 0 0,0-1 0 0 0,0 1 0 0 0,-1-1 0 0 0,1 0 0 0 0,0 0 0 0 0,-1 1 0 0 0,0-1 0 0 0,1 0 0 0 0,-1 0 0 0 0,0 0 0 0 0,0 0 0 0 0,0 0 0 0 0,0 1 0 0 0,0-1 0 0 0,0 0 0 0 0,0 0 0 0 0,-1 0 0 0 0,1 0 0 0 0,-1 1 0 0 0,1-1 0 0 0,-1 0 0 0 0,0 0 0 0 0,0 1 0 0 0,0-1 0 0 0,0 1 0 0 0,0-1 0 0 0,0 1 0 0 0,0-1 0 0 0,0 1 0 0 0,0-1 0 0 0,-1 1 0 0 0,1 0 0 0 0,-1 0 0 0 0,-2-2 0 0 0,1 1-24 0 0,0 0-1 0 0,0 0 1 0 0,0 0-1 0 0,-1 1 1 0 0,1 0 0 0 0,0-1-1 0 0,-1 1 1 0 0,1 1-1 0 0,0-1 1 0 0,-1 0-1 0 0,1 1 1 0 0,-1-1 0 0 0,1 1-1 0 0,-1 0 1 0 0,1 0-1 0 0,-1 1 1 0 0,0-1 0 0 0,-6 3-1 0 0,-2 2-95 0 0,1 1-1 0 0,-1 0 1 0 0,1 1-1 0 0,0 0 1 0 0,0 1-1 0 0,1 1 1 0 0,-13 12-1 0 0,5-1-168 0 0,0 0-1 0 0,-24 36 1 0 0,33-40 325 0 0,-1-1 1 0 0,2 1-1 0 0,0 1 0 0 0,-7 22 1 0 0,13-31-12 0 0,-1 0 0 0 0,1-1 0 0 0,1 1 0 0 0,-1 0 0 0 0,2 0 0 0 0,-1 0 0 0 0,1 0 0 0 0,0 0 0 0 0,1 0 0 0 0,-1 0 0 0 0,2 0 0 0 0,1 9 0 0 0,-2-15-2 0 0,0 0 0 0 0,0 0 0 0 0,0 1 0 0 0,0-1 0 0 0,0 0 1 0 0,0 0-1 0 0,1 0 0 0 0,-1 0 0 0 0,1-1 0 0 0,0 1 0 0 0,-1 0 0 0 0,1-1 0 0 0,0 1 1 0 0,0-1-1 0 0,0 1 0 0 0,2 0 0 0 0,0 0 0 0 0,-1-1 0 0 0,1 1 1 0 0,0-1-1 0 0,-1 0 0 0 0,1 0 0 0 0,0-1 0 0 0,0 1 0 0 0,0-1 1 0 0,4 0-1 0 0,4-1-28 0 0,1 0 1 0 0,-1-1-1 0 0,0-1 0 0 0,0 0 1 0 0,13-4-1 0 0,0-3-724 0 0,31-15 0 0 0,-30 10-37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0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17 21103 0 0,'1'-16'2339'0'0,"-14"28"-678"0"0,4 1-1326 0 0,1 1-1 0 0,1 0 1 0 0,-8 22 0 0 0,-13 49-110 0 0,19-56-176 0 0,-45 173-10 0 0,33-113-809 0 0,-59 154 0 0 0,44-166 281 0 0,-4-2 0 0 0,-70 100 0 0 0,108-171 300 0 0,-5 7 385 0 0,3-8-3198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55 158 5983 0 0,'-15'2'608'0'0,"-25"7"17471"0"0,54-12-16629 0 0,211-49 143 0 0,0 1-1430 0 0,-180 39-132 0 0,28-7-42 0 0,88-12-1 0 0,-134 31-7 0 0,-9 2-2798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 5063 0 0,'-1'-1'390'0'0,"-2"-1"54"0"0,-1 0 0 0 0,0 0 0 0 0,0 0 0 0 0,0 0 0 0 0,0 1 0 0 0,0-1 0 0 0,0 1 0 0 0,0 0 0 0 0,0 0 0 0 0,0 1 0 0 0,0-1 0 0 0,-1 1 0 0 0,1 0 0 0 0,0 0 0 0 0,0 1 0 0 0,-9 1 0 0 0,12-2 342 0 0,-16 4 8375 0 0,22 3-9027 0 0,1 0-1 0 0,0-1 1 0 0,0 1-1 0 0,11 7 1 0 0,16 16 122 0 0,-27-22-252 0 0,0 0-1 0 0,0 0 0 0 0,0 0 0 0 0,-1 1 0 0 0,-1 0 0 0 0,1 0 1 0 0,-1 0-1 0 0,4 15 0 0 0,-7-19-3 0 0,0 0-1 0 0,0-1 1 0 0,0 1 0 0 0,-1 0-1 0 0,1 0 1 0 0,-1 0 0 0 0,-1 0 0 0 0,1 0-1 0 0,-1-1 1 0 0,1 1 0 0 0,-1 0-1 0 0,-1 0 1 0 0,1-1 0 0 0,-1 1 0 0 0,1 0-1 0 0,-2-1 1 0 0,1 0 0 0 0,0 1-1 0 0,-4 4 1 0 0,-1-1 4 0 0,0-1 1 0 0,0 0-1 0 0,0 0 0 0 0,-1 0 1 0 0,-10 5-1 0 0,-44 26 31 0 0,44-28-32 0 0,12-7-44 0 0,1 0 0 0 0,-1 0 0 0 0,1 0 0 0 0,-1-1 0 0 0,0 0-1 0 0,0 0 1 0 0,0 0 0 0 0,0-1 0 0 0,-1 0 0 0 0,1 0 0 0 0,-9 0 0 0 0,15-2 15 0 0,-1 1 0 0 0,1 0 0 0 0,-1 0-1 0 0,1-1 1 0 0,-1 1 0 0 0,1 0 0 0 0,-1-1 0 0 0,1 1 0 0 0,-1-1 0 0 0,1 1 0 0 0,0 0 0 0 0,-1-1 0 0 0,1 1 0 0 0,0-1-1 0 0,-1 1 1 0 0,1-1 0 0 0,0 1 0 0 0,0-1 0 0 0,-1 1 0 0 0,1-1 0 0 0,0 1 0 0 0,0-2 0 0 0,-3-10-367 0 0,3 10 197 0 0,0-1 1 0 0,0 1-1 0 0,0-1 1 0 0,1 1 0 0 0,-1 0-1 0 0,0-1 1 0 0,1 1-1 0 0,0-1 1 0 0,0 1 0 0 0,1-4-1 0 0,8-13-1040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39 17823 0 0,'0'-2'110'0'0,"-1"-1"77"0"0,0 0 1 0 0,0 1 0 0 0,0-1-1 0 0,0 0 1 0 0,0 1 0 0 0,-1-1-1 0 0,1 1 1 0 0,-1-1 0 0 0,0 1 0 0 0,0 0-1 0 0,0-1 1 0 0,-4-2 1370 0 0,5 5-1473 0 0,0 0-1 0 0,0 0 0 0 0,0 0 1 0 0,-1 1-1 0 0,1-1 0 0 0,0 1 1 0 0,0-1-1 0 0,0 1 0 0 0,0-1 1 0 0,0 1-1 0 0,0 0 0 0 0,0-1 1 0 0,0 1-1 0 0,1 0 0 0 0,-1 0 1 0 0,0 0-1 0 0,0 0 0 0 0,1 0 1 0 0,-2 1-1 0 0,-13 27-221 0 0,5-10 219 0 0,-1-5-186 0 0,0 0 0 0 0,-1 0 0 0 0,0-2 0 0 0,-1 1 0 0 0,0-2 0 0 0,-1 0 0 0 0,-21 13 0 0 0,34-23 40 0 0,2 0 58 0 0,1 0 0 0 0,-1 0-1 0 0,0 0 1 0 0,1 0 0 0 0,-1 0-1 0 0,0 0 1 0 0,1 0 0 0 0,-1 0 0 0 0,1 3-1 0 0,2 0-6 0 0,51 42-95 0 0,-30-26 96 0 0,22 23 0 0 0,-40-36 12 0 0,-1 0 0 0 0,0-1 0 0 0,-1 2 0 0 0,0-1 0 0 0,6 9 0 0 0,-6-6 0 0 0,-3 2 0 0 0,-2-10 0 0 0,0 1 0 0 0,-1-1 0 0 0,1 0 0 0 0,-1 1 0 0 0,0-1 0 0 0,1 0 0 0 0,-1 0 0 0 0,0 0 0 0 0,0 0 0 0 0,0 1 0 0 0,-1-1 0 0 0,1-1 0 0 0,-1 1 0 0 0,1 0 0 0 0,-1 0 0 0 0,1 0 0 0 0,-1-1 0 0 0,0 1 0 0 0,0-1 0 0 0,0 0 0 0 0,0 1 0 0 0,0-1 0 0 0,0 0 0 0 0,0 0 0 0 0,0 0 0 0 0,0 0 0 0 0,-3 0 0 0 0,-8 3 0 0 0,0 0 0 0 0,0-1 0 0 0,-20 1 0 0 0,23-2 0 0 0,-12 1 0 0 0,0-1 0 0 0,0-1 0 0 0,-1-1 0 0 0,1-1 0 0 0,0-1 0 0 0,-35-7 0 0 0,45 5-60 0 0,0 0-1 0 0,-18-10 1 0 0,30 14 57 0 0,-1-1-278 0 0,22 5-8340 0 0,-8-1 7123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 17215 0 0,'9'-15'5701'0'0,"-9"14"-5611"0"0,-12 10 611 0 0,-15 15-993 0 0,21-15 292 0 0,-1 0 0 0 0,1 1 0 0 0,1-1 0 0 0,0 1-1 0 0,-7 20 1 0 0,10-25 1 0 0,1 0 0 0 0,0 0 0 0 0,0 1-1 0 0,0-1 1 0 0,0 0 0 0 0,1 0 0 0 0,0 0-1 0 0,0 0 1 0 0,0 1 0 0 0,1-1 0 0 0,0 0-1 0 0,0 0 1 0 0,0 0 0 0 0,4 9 0 0 0,-5-13 6 0 0,1 1 0 0 0,0-1 0 0 0,-1 0 0 0 0,1 0-1 0 0,0 0 1 0 0,0 0 0 0 0,0 0 0 0 0,0 0 0 0 0,0 0 0 0 0,0 0 0 0 0,0 0 0 0 0,0 0 0 0 0,0 0 0 0 0,0 0 0 0 0,0-1 0 0 0,1 1 0 0 0,-1 0 0 0 0,0-1 0 0 0,1 1-1 0 0,1-1 1 0 0,0 1 7 0 0,0-1-1 0 0,0 0 1 0 0,-1 0-1 0 0,1 0 1 0 0,0 0-1 0 0,0 0 1 0 0,0-1-1 0 0,0 1 1 0 0,4-2-1 0 0,3-2 18 0 0,0-1 0 0 0,0 1 0 0 0,0-2 0 0 0,10-6-1 0 0,-15 9-38 0 0,0-1-1 0 0,0 0 0 0 0,0 0 0 0 0,-1 0 0 0 0,1-1 0 0 0,-1 1 0 0 0,0-1 0 0 0,0 0 0 0 0,-1 0 1 0 0,1-1-1 0 0,4-10 0 0 0,-7 13 4 0 0,0 0 0 0 0,0 0 1 0 0,0 0-1 0 0,-1 0 0 0 0,1 0 1 0 0,-1 0-1 0 0,0-1 0 0 0,0 1 0 0 0,0 0 1 0 0,0 0-1 0 0,0 0 0 0 0,-1-1 0 0 0,1 1 1 0 0,-1 0-1 0 0,0 0 0 0 0,0 0 1 0 0,0 0-1 0 0,0 0 0 0 0,-1 0 0 0 0,1 1 1 0 0,-1-1-1 0 0,0 0 0 0 0,0 1 1 0 0,0-1-1 0 0,-2-2 0 0 0,1 2-9 0 0,0-1 1 0 0,-1 1-1 0 0,1-1 0 0 0,-1 1 0 0 0,1 0 0 0 0,-1 1 0 0 0,0-1 1 0 0,0 1-1 0 0,0-1 0 0 0,0 1 0 0 0,-1 0 0 0 0,1 1 1 0 0,-1-1-1 0 0,1 1 0 0 0,-1 0 0 0 0,0 0 0 0 0,1 0 0 0 0,-1 1 1 0 0,0-1-1 0 0,1 1 0 0 0,-6 1 0 0 0,-22 4-3459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38 4143 0 0,'4'-14'-2180'0'0,"7"-9"16366"0"0,-17 40-11513 0 0,-72 166 1712 0 0,29-74-3522 0 0,-80 168-329 0 0,89-199-957 0 0,4 1 0 0 0,-49 160 0 0 0,60-156-2374 0 0,25-81 1518 0 0,5-13-7349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16 282 11519 0 0,'-16'8'10342'0'0,"29"-4"-9516"0"0,-2-3-607 0 0,1-1 1 0 0,-1 0-1 0 0,1 0 0 0 0,-1-1 0 0 0,23-5 0 0 0,-19 4-59 0 0,42-10 603 0 0,110-37-1 0 0,51-37-38 0 0,-107 40-643 0 0,-4 2-1283 0 0,-38 12-2515 0 0,-35 16-4249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5527 0 0,'0'0'14608'0'0,"-8"5"-14122"0"0,-48 28 527 0 0,31-19-862 0 0,0 2 0 0 0,-32 24 0 0 0,32-18-154 0 0,-41 45 0 0 0,56-55 14 0 0,1 1 1 0 0,0-1-1 0 0,1 2 1 0 0,0-1 0 0 0,1 1-1 0 0,-6 18 1 0 0,11-30 10 0 0,2 1 1 0 0,-1-1-1 0 0,0 1 1 0 0,0 0-1 0 0,1-1 1 0 0,0 1-1 0 0,-1 0 1 0 0,1 0-1 0 0,0-1 0 0 0,1 1 1 0 0,-1 0-1 0 0,1 3 1 0 0,0-4 23 0 0,1-1 0 0 0,-1 1 0 0 0,1-1 0 0 0,0 0 0 0 0,-1 1 0 0 0,1-1 0 0 0,0 0 1 0 0,0 0-1 0 0,0 0 0 0 0,0 0 0 0 0,0-1 0 0 0,0 1 0 0 0,3 0 0 0 0,13 3 146 0 0,-1-1-1 0 0,1-1 1 0 0,0-1 0 0 0,0-1-1 0 0,-1 0 1 0 0,1-1-1 0 0,0-1 1 0 0,-1-1 0 0 0,19-5-1 0 0,-17 3-52 0 0,-1-2 1 0 0,0 0-1 0 0,0-1 0 0 0,-1-1 1 0 0,0-1-1 0 0,0 0 0 0 0,-1-1 1 0 0,0-1-1 0 0,-1 0 0 0 0,-1-1 1 0 0,24-28-1 0 0,-35 37-139 0 0,0 1 0 0 0,0-1 0 0 0,-1 0 0 0 0,1-1 0 0 0,-1 1 0 0 0,0 0 0 0 0,0-1 0 0 0,-1 1 0 0 0,1-1 0 0 0,-1 0 0 0 0,0 1 0 0 0,0-1 0 0 0,-1 0 0 0 0,1 1 0 0 0,-1-1 0 0 0,0 0 0 0 0,-1 0 0 0 0,0-7 0 0 0,-1-7-2 0 0,1 11-4 0 0,0-1 1 0 0,0 1-1 0 0,-1 0 1 0 0,0 0 0 0 0,-5-11-1 0 0,6 17 4 0 0,0-1 1 0 0,0 1-1 0 0,0 1 0 0 0,-1-1 0 0 0,1 0 0 0 0,0 0 1 0 0,-1 0-1 0 0,0 1 0 0 0,0-1 0 0 0,1 1 0 0 0,-1-1 1 0 0,0 1-1 0 0,0 0 0 0 0,0 0 0 0 0,0 0 0 0 0,0 0 1 0 0,-1 0-1 0 0,1 0 0 0 0,0 0 0 0 0,0 1 0 0 0,-1-1 1 0 0,1 1-1 0 0,0 0 0 0 0,-4-1 0 0 0,-1 2-74 0 0,0-1 1 0 0,0 1-1 0 0,0 0 0 0 0,0 0 1 0 0,0 1-1 0 0,0 0 0 0 0,1 0 0 0 0,-1 1 1 0 0,1 0-1 0 0,-1 0 0 0 0,-8 6 1 0 0,-6 2-322 0 0,20-10 237 0 0,15-19-9400 0 0,-6 7 2857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 3679 0 0,'0'0'284'0'0,"7"-5"5368"0"0,-5 4-5026 0 0,0 1 0 0 0,-1 0 0 0 0,1-1 0 0 0,0 1 0 0 0,-1 0 0 0 0,1 0 0 0 0,0 0 0 0 0,0 0 0 0 0,2 0 0 0 0,-3 0-439 0 0,1 1 0 0 0,-1-1 0 0 0,0 0 1 0 0,0 1-1 0 0,0-1 0 0 0,0 1 0 0 0,0-1 1 0 0,0 1-1 0 0,0 0 0 0 0,0-1 0 0 0,0 1 1 0 0,1 1-1 0 0,-1 0-83 0 0,0-1-1 0 0,0 1 1 0 0,0 0 0 0 0,0 0-1 0 0,0-1 1 0 0,0 1 0 0 0,0 0-1 0 0,0 0 1 0 0,-1 0 0 0 0,1 0-1 0 0,-1 0 1 0 0,0 0 0 0 0,0 0-1 0 0,1 0 1 0 0,-1 0 0 0 0,-1 5-1 0 0,-1 9 354 0 0,0 1 1 0 0,-2 0-1 0 0,-7 23 0 0 0,-23 49 133 0 0,27-70-433 0 0,-182 374 363 0 0,159-344-593 0 0,-2-2-1 0 0,-2 0 0 0 0,-2-3 1 0 0,-55 55-1 0 0,56-70 127 0 0,35-29-52 0 0,0 1-1 0 0,0-1 0 0 0,0 0 0 0 0,0 0 0 0 0,0 0 1 0 0,0 0-1 0 0,0 0 0 0 0,0 1 0 0 0,0-1 0 0 0,0 0 0 0 0,0 0 1 0 0,-1 0-1 0 0,1 0 0 0 0,0 0 0 0 0,0 0 0 0 0,0 0 0 0 0,0 0 1 0 0,0 0-1 0 0,0 1 0 0 0,0-1 0 0 0,0 0 0 0 0,-1 0 0 0 0,1 0 1 0 0,0 0-1 0 0,0 0 0 0 0,0 0 0 0 0,0 0 0 0 0,0 0 0 0 0,-1 0 1 0 0,1 0-1 0 0,0 0 0 0 0,0 0 0 0 0,0 0 0 0 0,0 0 0 0 0,0 0 1 0 0,-1 0-1 0 0,1 0 0 0 0,0 0 0 0 0,0 0 0 0 0,0 0 0 0 0,0 0 1 0 0,0 0-1 0 0,0 0 0 0 0,-1 0 0 0 0,1-1 0 0 0,0 1 0 0 0,0 0 1 0 0,0 0-1 0 0,0 0 0 0 0,0 0 0 0 0,0 0 0 0 0,0 0 0 0 0,0 0 1 0 0,0 0-1 0 0,-1-1 0 0 0,1 1 0 0 0,0 0 0 0 0,0 0 1 0 0,0 0-1 0 0,0 0 0 0 0,0 0 0 0 0,0 0 0 0 0,0-1 0 0 0,0 1 1 0 0,0 0-1 0 0,0 0 0 0 0,0 0 0 0 0,1-6-1 0 0,1 0-12 0 0,0 1 0 0 0,1 0-1 0 0,-1 0 1 0 0,1 0 0 0 0,0 1-1 0 0,1-1 1 0 0,-1 0 0 0 0,5-4-1 0 0,36-32-213 0 0,-35 33 174 0 0,25-22-12 0 0,23-20 13 0 0,-49 44 181 0 0,0 0 0 0 0,0 1 0 0 0,1 0 0 0 0,0 0-1 0 0,14-5 1 0 0,-21 10-90 0 0,0-1-1 0 0,0 0 1 0 0,-1 1 0 0 0,1 0-1 0 0,0-1 1 0 0,0 1 0 0 0,-1 0-1 0 0,1 0 1 0 0,0 0 0 0 0,0 0-1 0 0,0 0 1 0 0,-1 0 0 0 0,1 1-1 0 0,0-1 1 0 0,0 1 0 0 0,0-1-1 0 0,-1 1 1 0 0,1 0 0 0 0,0-1-1 0 0,2 3 1 0 0,-2-1 4 0 0,0 0 0 0 0,0 0 0 0 0,0 0 0 0 0,0 0 0 0 0,0 0-1 0 0,-1 1 1 0 0,1-1 0 0 0,-1 1 0 0 0,0-1 0 0 0,0 1 0 0 0,0-1 0 0 0,1 4 0 0 0,1 5 26 0 0,-1 1 1 0 0,0-1-1 0 0,0 1 1 0 0,-2 0-1 0 0,0 15 1 0 0,-2 6-17 0 0,0-21-78 0 0,2-1 1 0 0,-1 1-1 0 0,2 14 0 0 0,-1-24-192 0 0,3-3-1762 0 0,-1 1 1390 0 0,-1-1-1 0 0,1 1 1 0 0,-1-1-1 0 0,1 0 1 0 0,-1 0-1 0 0,0 1 0 0 0,1-1 1 0 0,-1 0-1 0 0,0 0 1 0 0,0 0-1 0 0,2-2 1 0 0,9-10-6146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5063 0 0,'0'2'390'0'0,"10"25"541"0"0,-8-19 920 0 0,1 0 0 0 0,0-1 0 0 0,0 1 0 0 0,1-1 1 0 0,7 11-1 0 0,-10-16-1411 0 0,0 0 1 0 0,1 0 0 0 0,0-1 0 0 0,-1 1 0 0 0,1-1 0 0 0,0 1 0 0 0,0-1 0 0 0,0 0 0 0 0,0 0-1 0 0,0 0 1 0 0,0 0 0 0 0,4 2 0 0 0,-3-3-365 0 0,0 1-1 0 0,-1-1 1 0 0,1 1-1 0 0,0-1 1 0 0,0 0-1 0 0,-1 0 1 0 0,1-1-1 0 0,3 1 1 0 0,3-2 136 0 0,1 1 0 0 0,0-2 1 0 0,-1 1-1 0 0,0-1 0 0 0,1 0 1 0 0,-1-1-1 0 0,0 0 0 0 0,-1-1 0 0 0,1 0 1 0 0,-1 0-1 0 0,0-1 0 0 0,0 0 0 0 0,7-7 1 0 0,-15 12-224 0 0,0 1 0 0 0,0 0 1 0 0,0-1-1 0 0,0 1 0 0 0,0 0 1 0 0,0-1-1 0 0,0 1 0 0 0,0 0 1 0 0,0-1-1 0 0,-1 1 0 0 0,1 0 1 0 0,0-1-1 0 0,0 1 0 0 0,0 0 1 0 0,-1-1-1 0 0,1 1 0 0 0,0 0 1 0 0,0 0-1 0 0,-1-1 0 0 0,1 1 1 0 0,0 0-1 0 0,0 0 0 0 0,-1-1 1 0 0,1 1-1 0 0,0 0 0 0 0,-1 0 1 0 0,1 0-1 0 0,0 0 0 0 0,-1-1 1 0 0,1 1-1 0 0,-1 0 0 0 0,0 0 1 0 0,-2 0-112 0 0,0 0 0 0 0,0 0 0 0 0,0 0 0 0 0,0 1-1 0 0,0-1 1 0 0,0 1 0 0 0,0 0 0 0 0,0 0 0 0 0,0 0 0 0 0,-5 2 0 0 0,-28 17-846 0 0,34-19 908 0 0,-26 18-454 0 0,1 2-1 0 0,0 1 0 0 0,-23 25 1 0 0,14-13 383 0 0,23-22 122 0 0,-3 1 9 0 0,-18 23 0 0 0,31-32 21 0 0,0-1-1 0 0,0 1 1 0 0,0 1-1 0 0,0-1 1 0 0,1 0-1 0 0,0 0 1 0 0,0 1-1 0 0,0 0 1 0 0,0-1-1 0 0,1 1 1 0 0,-2 6-1 0 0,3-9-8 0 0,0-1 1 0 0,0 0-1 0 0,0 1 0 0 0,0-1 0 0 0,0 0 0 0 0,0 1 0 0 0,1-1 1 0 0,-1 0-1 0 0,0 1 0 0 0,1-1 0 0 0,-1 0 0 0 0,1 0 0 0 0,-1 0 1 0 0,1 1-1 0 0,-1-1 0 0 0,1 0 0 0 0,0 0 0 0 0,0 0 0 0 0,0 0 1 0 0,-1 0-1 0 0,3 1 0 0 0,-1 0 11 0 0,0-1 0 0 0,1 1 0 0 0,-1-1 1 0 0,0 0-1 0 0,1 0 0 0 0,-1 0 0 0 0,1 0 0 0 0,0 0 1 0 0,-1-1-1 0 0,4 1 0 0 0,3 0 47 0 0,1 0 0 0 0,0-1-1 0 0,0 0 1 0 0,17-3 0 0 0,-1-2 90 0 0,34-11 1 0 0,-25 4-6644 0 0,-19 7-779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2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71 8495 0 0,'6'-9'484'0'0,"-1"1"6"0"0,0 0 0 0 0,-1 0 0 0 0,0 0 0 0 0,0 0 0 0 0,3-13 0 0 0,-33 89 9188 0 0,-26 57-8855 0 0,26-64-212 0 0,6-18-676 0 0,-3-2 0 0 0,-31 46 0 0 0,32-54-409 0 0,19-27 693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133 223 9007 0 0,'0'0'414'0'0,"-7"-4"132"0"0,6 3-395 0 0,0 0-1 0 0,0 1 0 0 0,0-1 0 0 0,1 1 0 0 0,-1-1 0 0 0,0 1 1 0 0,0-1-1 0 0,0 1 0 0 0,-1 0 0 0 0,1 0 0 0 0,0-1 1 0 0,0 1-1 0 0,0 0 0 0 0,0 0 0 0 0,-2 0 0 0 0,0 0 2110 0 0,3 0-2080 0 0,-1 1-1 0 0,1-1 1 0 0,0 1 0 0 0,-1-1 0 0 0,1 0 0 0 0,-1 1-1 0 0,1-1 1 0 0,0 1 0 0 0,0-1 0 0 0,-1 1-1 0 0,1-1 1 0 0,0 1 0 0 0,0-1 0 0 0,0 1-1 0 0,-1-1 1 0 0,1 2 0 0 0,0-2-85 0 0,0 1 1 0 0,1 0-1 0 0,-1-1 0 0 0,0 1 1 0 0,0-1-1 0 0,1 1 1 0 0,-1 0-1 0 0,0-1 0 0 0,1 1 1 0 0,-1-1-1 0 0,0 1 1 0 0,1-1-1 0 0,-1 1 0 0 0,1-1 1 0 0,-1 1-1 0 0,1-1 1 0 0,-1 0-1 0 0,1 1 0 0 0,-1-1 1 0 0,1 0-1 0 0,-1 1 1 0 0,1-1-1 0 0,-1 0 0 0 0,1 0 1 0 0,0 1-1 0 0,-1-1 1 0 0,2 0-1 0 0,0 0 37 0 0,0 0-1 0 0,0 0 1 0 0,0 0-1 0 0,0-1 1 0 0,0 1 0 0 0,0 0-1 0 0,0-1 1 0 0,0 0-1 0 0,2 0 1 0 0,2-2 138 0 0,1 0 0 0 0,-2-1 0 0 0,1 1 0 0 0,10-9 0 0 0,23-27 739 0 0,-23 22-883 0 0,34-27 0 0 0,-31 29-119 0 0,62-41 0 0 0,-71 51-8 0 0,-1 0 1 0 0,1 0 0 0 0,-1 1-1 0 0,1 0 1 0 0,1 1 0 0 0,-1 0-1 0 0,12-1 1 0 0,-19 3-2 0 0,0 1-1 0 0,0 0 1 0 0,-1 0-1 0 0,1 0 1 0 0,0 0 0 0 0,0 1-1 0 0,-1-1 1 0 0,1 1-1 0 0,0 0 1 0 0,-1-1-1 0 0,1 1 1 0 0,-1 0 0 0 0,1 1-1 0 0,-1-1 1 0 0,1 0-1 0 0,-1 1 1 0 0,0-1-1 0 0,1 1 1 0 0,-1 0 0 0 0,0 0-1 0 0,0 0 1 0 0,-1 0-1 0 0,1 0 1 0 0,0 0-1 0 0,-1 0 1 0 0,1 1 0 0 0,1 2-1 0 0,-1-1-2 0 0,0 1 0 0 0,0 0 1 0 0,0 1-1 0 0,-1-1 0 0 0,1 0 0 0 0,-1 0 0 0 0,-1 1 0 0 0,1-1 0 0 0,-1 0 1 0 0,0 1-1 0 0,0-1 0 0 0,0 0 0 0 0,-2 6 0 0 0,0 3-4 0 0,-1 0 0 0 0,-1 0 1 0 0,-1 0-1 0 0,0-1 0 0 0,0 0 0 0 0,-15 24 0 0 0,15-29-7 0 0,-1 0 0 0 0,0 0 0 0 0,-1 0 0 0 0,0-1 0 0 0,0 0 0 0 0,-1 0 0 0 0,0-1 0 0 0,0 0 0 0 0,0 0 0 0 0,-15 6-1 0 0,-28 11-451 0 0,-62 19-1 0 0,20-9 18 0 0,91-32 398 0 0,4-3-29 0 0,-1 1 65 0 0,1 0 1 0 0,-1-1-1 0 0,1 1 0 0 0,-1 0 0 0 0,1 0 1 0 0,0 0-1 0 0,3-1 0 0 0,7-3 43 0 0,-1 0-1 0 0,1 1 1 0 0,0 0-1 0 0,0 1 1 0 0,0 1-1 0 0,1 0 1 0 0,-1 1-1 0 0,1 0 1 0 0,-1 0-1 0 0,1 2 1 0 0,-1 0-1 0 0,0 0 1 0 0,24 6-1 0 0,-32-7-35 0 0,-1 1 0 0 0,0 0-1 0 0,0 0 1 0 0,0 0 0 0 0,0 1-1 0 0,0-1 1 0 0,0 1-1 0 0,-1-1 1 0 0,1 1 0 0 0,0 0-1 0 0,-1 0 1 0 0,1 0-1 0 0,-1 1 1 0 0,0-1 0 0 0,0 0-1 0 0,0 1 1 0 0,0 0-1 0 0,0-1 1 0 0,0 1 0 0 0,-1 0-1 0 0,1 0 1 0 0,-1 0 0 0 0,0 0-1 0 0,0 0 1 0 0,0 0-1 0 0,0 0 1 0 0,-1 0 0 0 0,1 6-1 0 0,1-5 11 0 0,-1 22-72 0 0,-1-19 103 0 0,0 0 0 0 0,-1-1 1 0 0,0 1-1 0 0,0 0 0 0 0,0 0 0 0 0,-1 0 0 0 0,0-1 0 0 0,-1 1 0 0 0,1-1 0 0 0,-1 1 1 0 0,0-1-1 0 0,-1 0 0 0 0,1 0 0 0 0,-1 0 0 0 0,-1-1 0 0 0,1 1 0 0 0,-1-1 1 0 0,-7 7-1 0 0,-5 0 134 0 0,1 0 1 0 0,-2-2 0 0 0,1 0 0 0 0,-33 14-1 0 0,11-6-81 0 0,25-11-71 0 0,0-1 0 0 0,-1 0 0 0 0,0-1-1 0 0,-20 4 1 0 0,29-8-9 0 0,0 0 1 0 0,1 0-1 0 0,-1 0 0 0 0,0-1 0 0 0,0 0 1 0 0,0-1-1 0 0,1 1 0 0 0,-1-1 1 0 0,0 0-1 0 0,1 0 0 0 0,-1-1 0 0 0,0 1 1 0 0,1-2-1 0 0,-11-4 0 0 0,14 6-18 0 0,0-1 1 0 0,0 0-1 0 0,0 0 0 0 0,0 0 0 0 0,0 0 0 0 0,1 0 1 0 0,-1 0-1 0 0,0 0 0 0 0,1-1 0 0 0,0 1 0 0 0,0 0 1 0 0,-1-1-1 0 0,1 1 0 0 0,1-1 0 0 0,-1 0 0 0 0,0 1 1 0 0,1-1-1 0 0,-1 0 0 0 0,1-5 0 0 0,-1 4-24 0 0,1-1 0 0 0,0 1 0 0 0,1-1-1 0 0,-1 1 1 0 0,1 0 0 0 0,0-1 0 0 0,0 1 0 0 0,1-1 0 0 0,-1 1-1 0 0,4-7 1 0 0,-4 10-40 0 0,0 0 0 0 0,0 0 0 0 0,0 0 0 0 0,0 0 1 0 0,0 0-1 0 0,0 0 0 0 0,0 0 0 0 0,0 0 0 0 0,0 1 0 0 0,0-1 0 0 0,0 0 0 0 0,1 1 0 0 0,-1-1 0 0 0,0 1 0 0 0,0-1 1 0 0,1 1-1 0 0,-1 0 0 0 0,0-1 0 0 0,1 1 0 0 0,1 0 0 0 0,25 2-6126 0 0,-9 1-404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 19663 0 0,'-8'-2'1787'0'0,"-2"-1"-1472"0"0,1 3-281 0 0,7 0 29 0 0,0 1-1 0 0,0 0 0 0 0,0-1 1 0 0,0 1-1 0 0,1 0 0 0 0,-1 0 1 0 0,0 0-1 0 0,0 0 0 0 0,1 0 1 0 0,-1 0-1 0 0,1 0 0 0 0,-1 1 1 0 0,1-1-1 0 0,0 0 0 0 0,-1 1 1 0 0,1-1-1 0 0,0 1 0 0 0,0 0 1 0 0,0-1-1 0 0,0 1 0 0 0,0 0 1 0 0,0 0-1 0 0,1 0 0 0 0,-1-1 1 0 0,1 1-1 0 0,-1 0 1 0 0,1 2-1 0 0,-1 6 426 0 0,0-1 1 0 0,1 1-1 0 0,0-1 1 0 0,2 15-1 0 0,0-6-244 0 0,-2-15-354 0 0,1 0 0 0 0,-1 0 0 0 0,0 1 0 0 0,0-1 0 0 0,0 0 0 0 0,0 0 0 0 0,-1 0 0 0 0,1 1-1 0 0,-1-1 1 0 0,0 0 0 0 0,0 0 0 0 0,-2 5 0 0 0,1-2-88 0 0,-3-1-908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45 180 14335 0 0,'0'0'1306'0'0,"1"2"-1077"0"0,7 15-100 0 0,-7-15 407 0 0,-2-1 171 0 0,1 2-502 0 0,-1 0 0 0 0,0-1 0 0 0,0 1-1 0 0,0-1 1 0 0,0 0 0 0 0,0 1 0 0 0,0-1 0 0 0,-1 0 0 0 0,1 0 0 0 0,-1 1 0 0 0,1-1 0 0 0,-1 0-1 0 0,0-1 1 0 0,0 1 0 0 0,0 0 0 0 0,0 0 0 0 0,-4 2 0 0 0,4-3 87 0 0,2-1-276 0 0,0 0 0 0 0,0 0 0 0 0,0 0 0 0 0,0 0 0 0 0,-1 0 0 0 0,1 1 0 0 0,0-1 0 0 0,0 0 0 0 0,0 0 0 0 0,0 0 0 0 0,-1 0 0 0 0,1 0 0 0 0,0 0 0 0 0,0 0 0 0 0,0 0 0 0 0,0 0 0 0 0,-1 0 0 0 0,1 1 0 0 0,0-1 0 0 0,0 0 0 0 0,0 0 0 0 0,-1 0 0 0 0,1 0 0 0 0,0 0 0 0 0,0 0 0 0 0,0 0 0 0 0,-1-1 0 0 0,1 1 0 0 0,0 0 0 0 0,0 0 0 0 0,0 0 0 0 0,0 0 0 0 0,-1 0 0 0 0,1 0 0 0 0,0 0 0 0 0,0 0 0 0 0,0 0 0 0 0,0 0 0 0 0,-1-1 0 0 0,1 1 0 0 0,0 0 0 0 0,-10-5 247 0 0,10 5-237 0 0,-1-1 2 0 0,0-1-1 0 0,1 1 1 0 0,-1 0 0 0 0,0-1-1 0 0,1 1 1 0 0,-1-1-1 0 0,1 1 1 0 0,0-1 0 0 0,0 1-1 0 0,-1-1 1 0 0,1 1 0 0 0,0-1-1 0 0,0 1 1 0 0,0-1-1 0 0,1 1 1 0 0,-1-1 0 0 0,0 1-1 0 0,0 0 1 0 0,1-1-1 0 0,-1 1 1 0 0,1-1 0 0 0,-1 1-1 0 0,1 0 1 0 0,0-1 0 0 0,1-1-1 0 0,3-6 107 0 0,0 1 0 0 0,10-13 0 0 0,6-3-87 0 0,49-40 0 0 0,-55 50-45 0 0,-3 4 156 0 0,-1 0-1 0 0,2 1 0 0 0,15-9 1 0 0,-24 16-117 0 0,-1 0 0 0 0,0 1 0 0 0,1-1 0 0 0,0 1 0 0 0,-1-1 0 0 0,1 1 0 0 0,0 0 1 0 0,0 1-1 0 0,-1-1 0 0 0,1 0 0 0 0,0 1 0 0 0,0 0 0 0 0,0 0 0 0 0,0 0 0 0 0,0 1 0 0 0,-1-1 0 0 0,7 3 0 0 0,-8-2-15 0 0,-1-1-1 0 0,1 1 0 0 0,-1 0 0 0 0,1 1 0 0 0,-1-1 0 0 0,0 0 0 0 0,1 0 0 0 0,-1 0 0 0 0,0 1 0 0 0,0-1 0 0 0,0 1 0 0 0,0-1 0 0 0,0 1 0 0 0,0-1 0 0 0,0 1 0 0 0,0 0 0 0 0,0 1 0 0 0,1 3 1 0 0,-1-1 0 0 0,1 1 0 0 0,0 9 0 0 0,-1-3 6 0 0,-1 0 0 0 0,0 0 0 0 0,-1 0 1 0 0,0 0-1 0 0,-1 0 0 0 0,-4 13 0 0 0,-7 48 67 0 0,12-54-80 0 0,2-17-211 0 0,-1 0-711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 10135 0 0,'0'0'778'0'0,"-2"0"-506"0"0,-3-1 202 0 0,-1 1 0 0 0,1-1 0 0 0,-1 1 0 0 0,0 1 0 0 0,1-1 1 0 0,-1 1-1 0 0,1 0 0 0 0,-1 0 0 0 0,1 0 0 0 0,0 1 0 0 0,-1 0 1 0 0,1 0-1 0 0,-6 3 0 0 0,-2 2 844 0 0,1 0 1 0 0,0 1-1 0 0,0 0 1 0 0,-12 12-1 0 0,15-12-1356 0 0,0 1 1 0 0,1 0-1 0 0,0 1 0 0 0,1-1 0 0 0,0 2 1 0 0,1-1-1 0 0,-6 12 0 0 0,9-15 12 0 0,0 0 0 0 0,0 0 0 0 0,1 1 0 0 0,0-1 0 0 0,0 1 0 0 0,0-1 0 0 0,1 1 0 0 0,1 0 0 0 0,-1-1 0 0 0,1 1 0 0 0,0 0 0 0 0,2 9 0 0 0,-1-14 24 0 0,-1-1-1 0 0,1 0 1 0 0,-1 0 0 0 0,1 1-1 0 0,0-1 1 0 0,0 0-1 0 0,0 0 1 0 0,0 0 0 0 0,1 0-1 0 0,-1 0 1 0 0,0-1 0 0 0,1 1-1 0 0,-1 0 1 0 0,1-1-1 0 0,0 1 1 0 0,0-1 0 0 0,-1 1-1 0 0,1-1 1 0 0,0 0-1 0 0,0 1 1 0 0,0-1 0 0 0,0 0-1 0 0,0-1 1 0 0,1 1 0 0 0,-1 0-1 0 0,0-1 1 0 0,0 1-1 0 0,4 0 1 0 0,-2-1 42 0 0,1 0 0 0 0,-1 0 0 0 0,0 0 0 0 0,0 0 0 0 0,0-1 0 0 0,1 0 0 0 0,-1 0 0 0 0,0 0 0 0 0,0 0 0 0 0,0-1 0 0 0,0 1 0 0 0,-1-1 0 0 0,1 0 0 0 0,6-5 0 0 0,-4 3 55 0 0,-1 0 0 0 0,0-1 0 0 0,0 0 0 0 0,0 0 0 0 0,0-1 0 0 0,-1 1 0 0 0,0-1 0 0 0,0 0-1 0 0,-1 0 1 0 0,1 0 0 0 0,-1-1 0 0 0,3-10 0 0 0,-4 8-50 0 0,0 0 1 0 0,0 0-1 0 0,-1 0 0 0 0,0 0 0 0 0,-1-1 0 0 0,0 1 0 0 0,0 0 0 0 0,-1-1 0 0 0,-2-9 0 0 0,-4-12 141 0 0,1 3-2223 0 0,3 9-5682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90 229 1375 0 0,'-1'0'107'0'0,"-19"8"-518"0"0,-3-2 3832 0 0,2-1 3136 0 0,3 1 3599 0 0,18-6-10102 0 0,0 0 1 0 0,0 0 0 0 0,0 0-1 0 0,0 0 1 0 0,0 1 0 0 0,-1-1 0 0 0,1 0-1 0 0,0 0 1 0 0,0 0 0 0 0,0 0 0 0 0,0 0-1 0 0,0 0 1 0 0,0 0 0 0 0,0 0 0 0 0,-1 0-1 0 0,1 0 1 0 0,0 1 0 0 0,0-1-1 0 0,0 0 1 0 0,0 0 0 0 0,0 0 0 0 0,0 0-1 0 0,-1 0 1 0 0,1 0 0 0 0,0 0 0 0 0,0 0-1 0 0,0 0 1 0 0,0 0 0 0 0,0 0 0 0 0,-1 0-1 0 0,1 0 1 0 0,0 0 0 0 0,0 0-1 0 0,0-1 1 0 0,0 1 0 0 0,0 0 0 0 0,0 0-1 0 0,-1 0 1 0 0,1 0 0 0 0,0 0 0 0 0,0 0-1 0 0,0 0 1 0 0,0 0 0 0 0,0 0 0 0 0,0 0-1 0 0,0-1 1 0 0,0 1 0 0 0,-1 0 0 0 0,1 0-1 0 0,0 0 1 0 0,0 0 0 0 0,0 0-1 0 0,0 0 1 0 0,0-1 0 0 0,0 1 0 0 0,0 0-1 0 0,0 0 1 0 0,0 0 0 0 0,0 0 0 0 0,0 0-1 0 0,0 0 1 0 0,0-1 0 0 0,0 1 0 0 0,0 0-1 0 0,0 0 1 0 0,0 0 0 0 0,0 0-1 0 0,0 0 1 0 0,0-1 0 0 0,8-14 546 0 0,15-15-1019 0 0,42-40 347 0 0,-57 63 85 0 0,0 0 0 0 0,0 0-1 0 0,1 1 1 0 0,0 0 0 0 0,0 1 0 0 0,18-8-1 0 0,-25 12 1 0 0,0 0-1 0 0,-1 1 1 0 0,1-1-1 0 0,0 1 1 0 0,0 0-1 0 0,0-1 1 0 0,0 1-1 0 0,0 0 1 0 0,0 0-1 0 0,0 0 1 0 0,0 0-1 0 0,0 0 1 0 0,-1 1-1 0 0,1-1 1 0 0,0 1-1 0 0,0-1 0 0 0,0 1 1 0 0,0 0-1 0 0,-1-1 1 0 0,1 1-1 0 0,0 0 1 0 0,-1 0-1 0 0,1 0 1 0 0,0 0-1 0 0,-1 1 1 0 0,1-1-1 0 0,-1 0 1 0 0,0 1-1 0 0,1-1 1 0 0,-1 1-1 0 0,0-1 1 0 0,0 1-1 0 0,0 0 0 0 0,0-1 1 0 0,0 1-1 0 0,-1 0 1 0 0,1 0-1 0 0,1 3 1 0 0,-1 0 18 0 0,0-1-1 0 0,1 1 1 0 0,-1 0 0 0 0,-1 0 0 0 0,1 0 0 0 0,-1 0 0 0 0,0 0-1 0 0,0 0 1 0 0,0 0 0 0 0,-1 0 0 0 0,0 0 0 0 0,0 0-1 0 0,0 0 1 0 0,-2 5 0 0 0,0-3-24 0 0,0-2 0 0 0,1 1 1 0 0,-1-1-1 0 0,0 0 0 0 0,-4 5 0 0 0,9-25-330 0 0,9-1 43 0 0,0 0 0 0 0,1 0 0 0 0,0 1 0 0 0,27-24 0 0 0,-31 31 163 0 0,7-8 82 0 0,1 1 0 0 0,0 1 0 0 0,1 0 0 0 0,0 1 0 0 0,32-18 0 0 0,-48 30 77 0 0,1 1 0 0 0,0-1 0 0 0,-1 0 0 0 0,1 1 0 0 0,-1 0 0 0 0,1-1 0 0 0,-1 1 0 0 0,1 0 0 0 0,0-1 0 0 0,-1 1 0 0 0,1 0 0 0 0,0 0 0 0 0,-1 1-1 0 0,1-1 1 0 0,0 0 0 0 0,-1 0 0 0 0,1 1 0 0 0,-1-1 0 0 0,1 1 0 0 0,-1 0 0 0 0,2 0 0 0 0,0 1 4 0 0,-1-1 0 0 0,0 1 0 0 0,0 0 0 0 0,0 0 1 0 0,0 0-1 0 0,0 0 0 0 0,0 1 0 0 0,0-1 0 0 0,-1 0 0 0 0,1 1 0 0 0,1 3 0 0 0,0 2-5 0 0,1 1 1 0 0,-1 0-1 0 0,-1 0 1 0 0,0 0-1 0 0,0 0 0 0 0,1 15 1 0 0,-3-1-50 0 0,0-13-71 0 0,0 0 0 0 0,1 0 0 0 0,0 0 0 0 0,1 0 0 0 0,0 0 1 0 0,4 11-1 0 0,-2-15-2413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66 223 20159 0 0,'0'0'2235'0'0,"-3"13"-582"0"0,-17 41 112 0 0,11-30-1704 0 0,0 1 0 0 0,1-1 0 0 0,2 1 0 0 0,-5 35-1 0 0,12-47-87 0 0,1-6-1975 0 0</inkml:trace>
  <inkml:trace contextRef="#ctx0" brushRef="#br0" timeOffset="1">213 12 20215 0 0,'-7'-11'2816'0'0,"11"18"-2608"0"0,4 1-1280 0 0,3 0-256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68 16095 0 0,'0'0'738'0'0,"-11"-10"268"0"0,3 5 39 0 0,0-1 0 0 0,1 0 1 0 0,0-1-1 0 0,0 0 0 0 0,-6-8 0 0 0,12 14-1012 0 0,0 0 0 0 0,1 1 1 0 0,-1-1-1 0 0,0 0 0 0 0,0 0 1 0 0,0 0-1 0 0,0 1 0 0 0,0-1 1 0 0,0 0-1 0 0,0 1 0 0 0,0-1 1 0 0,0 1-1 0 0,0 0 0 0 0,0-1 1 0 0,0 1-1 0 0,0 0 0 0 0,0-1 0 0 0,0 1 1 0 0,0 0-1 0 0,0 0 0 0 0,-1 0 1 0 0,1 0-1 0 0,0 0 0 0 0,0 0 1 0 0,0 0-1 0 0,0 0 0 0 0,0 1 1 0 0,0-1-1 0 0,-1 0 0 0 0,1 1 1 0 0,0-1-1 0 0,0 1 0 0 0,0-1 1 0 0,0 1-1 0 0,0-1 0 0 0,-1 2 0 0 0,-4 3-123 0 0,0-1-1 0 0,0 1 0 0 0,1 1 0 0 0,-7 7 0 0 0,7-7 114 0 0,-2 2-63 0 0,0 0 0 0 0,1 0 0 0 0,1 0 0 0 0,-7 12 0 0 0,10-15 26 0 0,0 0 0 0 0,-1-1 1 0 0,2 1-1 0 0,-1 0 0 0 0,1 0 0 0 0,-1 0 0 0 0,1 1 1 0 0,1-1-1 0 0,-1 0 0 0 0,1 6 0 0 0,1-4 30 0 0,-1-5 59 0 0,1-2-55 0 0,1 1 0 0 0,-1-1 1 0 0,1 0-1 0 0,-1 1 0 0 0,1-1 0 0 0,-1 0 0 0 0,1 0 1 0 0,-1 0-1 0 0,1 0 0 0 0,1 0 0 0 0,4-2 49 0 0,0-1-1 0 0,0 0 0 0 0,0 0 1 0 0,0 0-1 0 0,0-1 0 0 0,9-7 0 0 0,-9 6-14 0 0,-1 2-58 0 0,-4 2-68 0 0,0 22-76 0 0,-1-18 144 0 0,-1 0 0 0 0,0 1 0 0 0,1-1 0 0 0,0 0 0 0 0,0 0 0 0 0,0 1 0 0 0,0-1 0 0 0,0 0 0 0 0,1 0-1 0 0,-1 0 1 0 0,1 0 0 0 0,3 3 0 0 0,-4-5-151 0 0,1 1 1 0 0,0-1-1 0 0,-1 0 1 0 0,1 0-1 0 0,0-1 0 0 0,-1 1 1 0 0,1 0-1 0 0,0 0 0 0 0,0-1 1 0 0,0 1-1 0 0,0-1 0 0 0,0 0 1 0 0,-1 0-1 0 0,1 1 0 0 0,0-1 1 0 0,0 0-1 0 0,0-1 0 0 0,0 1 1 0 0,0 0-1 0 0,0 0 0 0 0,0-1 1 0 0,0 1-1 0 0,0-1 0 0 0,2-1 1 0 0,25-9-1790 0 0,-2-2-22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7367 0 0,'0'0'17276'0'0,"5"16"-16040"0"0,-7-13-1130 0 0,0 0 117 0 0,-3 16 283 0 0,5-17-324 0 0,13-10-111 0 0,12-14-71 0 0,-17 13 0 0 0,-8 9 0 0 0,0 0 0 0 0,1 0 1 0 0,-1 0-1 0 0,0 0 0 0 0,0 0 0 0 0,0 0 0 0 0,0 0 0 0 0,0 0 1 0 0,0 0-1 0 0,0-1 0 0 0,0 1 0 0 0,0 0 0 0 0,0 0 1 0 0,0 0-1 0 0,0 0 0 0 0,1 0 0 0 0,-1 0 0 0 0,0 0 0 0 0,0 0 1 0 0,0 0-1 0 0,0 0 0 0 0,0 0 0 0 0,0 0 0 0 0,0 0 0 0 0,0 0 1 0 0,0 0-1 0 0,0 0 0 0 0,1 0 0 0 0,-1 0 0 0 0,0 0 0 0 0,0 0 1 0 0,0 0-1 0 0,0 0 0 0 0,0 1 0 0 0,0-1 0 0 0,0 0 1 0 0,0 0-1 0 0,0 0 0 0 0,0 0 0 0 0,0 0 0 0 0,1 0 0 0 0,-1 0 1 0 0,0 0-1 0 0,0 0 0 0 0,0 0 0 0 0,0 0 0 0 0,0 0 0 0 0,-1 3-5 0 0,0 0 0 0 0,-1 0 0 0 0,1 0 0 0 0,-1-1-1 0 0,0 1 1 0 0,1-1 0 0 0,-4 4 0 0 0,4-5-161 0 0,8-7-2946 0 0,0 0 1719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34 16703 0 0,'5'-13'1779'0'0,"-5"12"-1544"0"0,0-1 0 0 0,1 1 0 0 0,-1 0 0 0 0,1 0 0 0 0,-1-1 0 0 0,1 1 0 0 0,0 0 0 0 0,-1 0 0 0 0,1 0 0 0 0,0 0 0 0 0,0 0 0 0 0,0 0 0 0 0,0 0 0 0 0,0 0 0 0 0,2-1 0 0 0,-3 2-120 0 0,1-1-1 0 0,-1 1 0 0 0,1 0 0 0 0,0 0 0 0 0,-1 0 0 0 0,1 0 0 0 0,-1 0 0 0 0,1 0 1 0 0,0 0-1 0 0,-1 0 0 0 0,1 0 0 0 0,-1 0 0 0 0,1 0 0 0 0,0 0 0 0 0,-1 0 0 0 0,1 0 0 0 0,-1 1 1 0 0,1-1-1 0 0,-1 0 0 0 0,1 0 0 0 0,0 1 0 0 0,-1-1 0 0 0,1 1 0 0 0,1 0-20 0 0,-1 1-1 0 0,1-1 0 0 0,-1 1 1 0 0,1 0-1 0 0,-1-1 0 0 0,0 1 1 0 0,1 0-1 0 0,-1 0 1 0 0,0 0-1 0 0,0 0 0 0 0,0 0 1 0 0,-1 0-1 0 0,1 0 0 0 0,0 3 1 0 0,0 3-49 0 0,-1-1 1 0 0,0 1-1 0 0,-1 0 0 0 0,1-1 1 0 0,-2 1-1 0 0,-2 9 1 0 0,-16 46 3 0 0,15-48-28 0 0,-27 74-36 0 0,-30 91 233 0 0,44-121-685 0 0,-10 66 0 0 0,23-78-1231 0 0,7-16-2370 0 0,0-19-3470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92 121 1375 0 0,'-3'8'526'0'0,"-11"23"8404"0"0,2 0-4318 0 0,-1 1-3512 0 0,-26 48 0 0 0,34-74-1041 0 0,1-3 37 0 0,3-3 633 0 0,1-11-229 0 0,-1 8-461 0 0,1 1 0 0 0,0-1 0 0 0,0 1 1 0 0,0 0-1 0 0,1-1 0 0 0,-1 1 0 0 0,0-1 0 0 0,1 1 0 0 0,0-1 0 0 0,-1 1 0 0 0,1 0 0 0 0,2-3 0 0 0,3-6-70 0 0,1 1-1 0 0,0 0 0 0 0,1 0 0 0 0,0 1 1 0 0,0 0-1 0 0,1 0 0 0 0,14-10 1 0 0,-8 8 80 0 0,1 0 0 0 0,1 1 1 0 0,0 0-1 0 0,18-7 1 0 0,-25 14 225 0 0,0-1 1 0 0,-1 1 0 0 0,17-2 0 0 0,-22 4-182 0 0,0 1 0 0 0,-1-1-1 0 0,1 1 1 0 0,-1 0-1 0 0,1 0 1 0 0,0 0 0 0 0,-1 1-1 0 0,1-1 1 0 0,-1 1 0 0 0,1 0-1 0 0,-1 0 1 0 0,1 0 0 0 0,3 2-1 0 0,-5-2-79 0 0,-1 0 0 0 0,0 1 0 0 0,1-1 0 0 0,-1 0 0 0 0,0 0 0 0 0,0 1-1 0 0,1-1 1 0 0,-1 0 0 0 0,0 1 0 0 0,0-1 0 0 0,0 1 0 0 0,-1 0 0 0 0,1-1 0 0 0,0 1 0 0 0,-1 0-1 0 0,1-1 1 0 0,-1 1 0 0 0,1 0 0 0 0,-1 0 0 0 0,0-1 0 0 0,0 5 0 0 0,0-4 1 0 0,0 0 0 0 0,0 1 0 0 0,0-1 0 0 0,-1 0 0 0 0,1 1 0 0 0,-1-1 0 0 0,0 0 0 0 0,1 0 0 0 0,-1 0 0 0 0,0 0 1 0 0,0 1-1 0 0,-1-1 0 0 0,1 0 0 0 0,0-1 0 0 0,-3 4 0 0 0,-4 4-1 0 0,5-5-14 0 0,0-1 0 0 0,-1 0 0 0 0,1 0-1 0 0,-1 0 1 0 0,-4 3 0 0 0,2-3-13 0 0,0-3-55 0 0,6-1 57 0 0,-1 1 0 0 0,1-1 0 0 0,0 0 1 0 0,0 0-1 0 0,0 1 0 0 0,0-1 0 0 0,0 0 0 0 0,0 0 0 0 0,0 1 1 0 0,0-1-1 0 0,1 0 0 0 0,-1 0 0 0 0,0 1 0 0 0,0-1 1 0 0,1 0-1 0 0,-1 1 0 0 0,1-2 0 0 0,2-4 2 0 0,1 0-1 0 0,0 1 1 0 0,0-1-1 0 0,1 1 1 0 0,-1 0-1 0 0,11-9 1 0 0,36-24-54 0 0,-41 31 60 0 0,17-12 144 0 0,1 0 0 0 0,0 2 0 0 0,2 1-1 0 0,54-22 1 0 0,-81 37-30 0 0,1 0-1 0 0,0 0 1 0 0,0 1 0 0 0,0-1-1 0 0,6 1 1 0 0,-9 0 113 0 0,10 14 207 0 0,-10-10-411 0 0,-1 0 1 0 0,0 0-1 0 0,1 0 0 0 0,-1 0 1 0 0,0 0-1 0 0,-1 0 0 0 0,1 1 1 0 0,-1-1-1 0 0,0 0 1 0 0,-2 7-1 0 0,-19 41 49 0 0,18-43-38 0 0,-7 15-10 0 0,3-9-32 0 0,1 0 1 0 0,0 1-1 0 0,2 0 0 0 0,-5 18 1 0 0,10-33-498 0 0,0 0 352 0 0,1 0 1 0 0,-1-1-1 0 0,0 1 0 0 0,0 0 1 0 0,1 0-1 0 0,-1-1 0 0 0,1 1 1 0 0,-1 0-1 0 0,1 0 1 0 0,-1-1-1 0 0,1 1 0 0 0,-1 0 1 0 0,1-1-1 0 0,0 1 0 0 0,-1-1 1 0 0,1 1-1 0 0,0-1 1 0 0,-1 1-1 0 0,1-1 0 0 0,0 0 1 0 0,0 1-1 0 0,0-1 0 0 0,-1 0 1 0 0,3 1-1 0 0,7 0-1808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51 11975 0 0,'0'0'923'0'0,"3"-15"1038"0"0,-3 14-1626 0 0,1 0-1 0 0,-1 0 1 0 0,0 0-1 0 0,1-1 1 0 0,-1 1-1 0 0,0 0 1 0 0,0 0-1 0 0,0 0 1 0 0,0 0-1 0 0,0 0 1 0 0,0 0-1 0 0,0-1 1 0 0,0 1-1 0 0,0 0 1 0 0,-1 0-1 0 0,1 0 1 0 0,0 0-1 0 0,-1 0 1 0 0,1 0-1 0 0,-1-2 1 0 0,0 2-246 0 0,0 1-1 0 0,0-1 1 0 0,0 0 0 0 0,0 0 0 0 0,0 0-1 0 0,0 1 1 0 0,0-1 0 0 0,0 0 0 0 0,0 1 0 0 0,-1-1-1 0 0,1 1 1 0 0,0-1 0 0 0,0 1 0 0 0,0 0-1 0 0,-3-1 1 0 0,0 1-124 0 0,-1 0 1 0 0,1 0-1 0 0,-1 0 0 0 0,0 0 0 0 0,1 0 1 0 0,-1 1-1 0 0,1 0 0 0 0,-1 0 0 0 0,-4 2 0 0 0,-5 4 19 0 0,0-1-1 0 0,0 2 0 0 0,1 0 0 0 0,0 1 0 0 0,0 0 0 0 0,-20 20 0 0 0,19-15-10 0 0,0 1 0 0 0,1 1 0 0 0,1 0 0 0 0,-19 32 0 0 0,29-44 31 0 0,0 1 0 0 0,0-1 0 0 0,0 0 0 0 0,1 1 0 0 0,-1-1 0 0 0,1 1 0 0 0,0 8 0 0 0,0-12-3 0 0,1 0 0 0 0,0 0-1 0 0,0 0 1 0 0,0 0 0 0 0,0 0 0 0 0,0 0-1 0 0,1 0 1 0 0,-1 0 0 0 0,0 0 0 0 0,0 0-1 0 0,1 0 1 0 0,-1 0 0 0 0,0-1 0 0 0,1 1-1 0 0,-1 0 1 0 0,1 0 0 0 0,-1 0 0 0 0,1 0-1 0 0,-1-1 1 0 0,1 1 0 0 0,0 0 0 0 0,-1-1-1 0 0,1 1 1 0 0,0 0 0 0 0,0-1 0 0 0,-1 1-1 0 0,1-1 1 0 0,0 1 0 0 0,0-1-1 0 0,0 1 1 0 0,0-1 0 0 0,0 0 0 0 0,0 1-1 0 0,0-1 1 0 0,0 0 0 0 0,0 0 0 0 0,-1 0-1 0 0,1 0 1 0 0,0 0 0 0 0,0 0 0 0 0,0 0-1 0 0,2 0 1 0 0,4-1-14 0 0,0 0 0 0 0,0-1 0 0 0,0 0 0 0 0,0 0 0 0 0,0 0-1 0 0,-1-1 1 0 0,1 0 0 0 0,-1-1 0 0 0,0 1 0 0 0,0-1 0 0 0,0 0 0 0 0,0-1 0 0 0,-1 1-1 0 0,1-1 1 0 0,-1 0 0 0 0,-1 0 0 0 0,1-1 0 0 0,7-11 0 0 0,-7 1-266 0 0,-2 6 470 0 0,-2 10-184 0 0,-1 1 0 0 0,1-1-1 0 0,-1 0 1 0 0,0 1-1 0 0,1-1 1 0 0,-1 1-1 0 0,0-1 1 0 0,1 1 0 0 0,-1-1-1 0 0,0 0 1 0 0,1 1-1 0 0,-1-1 1 0 0,0 1 0 0 0,0-1-1 0 0,0 1 1 0 0,1-1-1 0 0,-1 1 1 0 0,0 0-1 0 0,0-1 1 0 0,0 1 0 0 0,0 0-1 0 0,10 24-466 0 0,-9-23-32 0 0,0 0 161 0 0,-1-1 0 0 0,1 0 0 0 0,0 0 0 0 0,-1 0 0 0 0,1 0 1 0 0,0 0-1 0 0,0 0 0 0 0,-1 0 0 0 0,1 0 0 0 0,0-1 0 0 0,2 3 1 0 0,5 1-1356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18975 0 0,'0'0'1720'0'0,"-4"15"-1384"0"0,4-11-148 0 0,0 0-1 0 0,0 0 1 0 0,1 0 0 0 0,0 0-1 0 0,0 0 1 0 0,0 0-1 0 0,0 0 1 0 0,0 0 0 0 0,1-1-1 0 0,-1 1 1 0 0,1-1-1 0 0,0 1 1 0 0,0-1 0 0 0,1 1-1 0 0,-1-1 1 0 0,1 0 0 0 0,-1 0-1 0 0,1 0 1 0 0,0-1-1 0 0,6 5 1 0 0,0 0-585 0 0,0-1 0 0 0,0-1 0 0 0,0 1 0 0 0,1-1 0 0 0,0-1 0 0 0,17 6 0 0 0,-16-8-1085 0 0,0-1-13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20 15607 0 0,'1'-4'-789'0'0,"-3"-11"7121"0"0,-2 18-5395 0 0,-6 13-444 0 0,1 0-1 0 0,-12 28 1 0 0,6-12-344 0 0,-85 181-58 0 0,-40 80-1185 0 0,125-264 475 0 0,-11 35 1 0 0,14-23-2431 0 0,10-32 1607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 12895 0 0,'0'0'1172'0'0,"-4"7"-824"0"0,-7 14 561 0 0,2-1-1 0 0,0 1 0 0 0,1 0 1 0 0,-6 30-1 0 0,-2 4-102 0 0,14-49-749 0 0,-107 299 1513 0 0,85-249-1471 0 0,-2-1 1 0 0,-3-1 0 0 0,-46 65 0 0 0,66-106-97 0 0,4-5 16 0 0,0 0 1 0 0,-1 0-1 0 0,0-1 1 0 0,0 0 0 0 0,-1 0-1 0 0,0-1 1 0 0,-10 8 0 0 0,11-11 45 0 0,5-4-57 0 0,1 0 1 0 0,-1 0-1 0 0,1 0 1 0 0,-1 0-1 0 0,1 0 1 0 0,-1 0-1 0 0,1 0 0 0 0,0 0 1 0 0,0 0-1 0 0,-1 0 1 0 0,1 0-1 0 0,0 0 1 0 0,0 0-1 0 0,0-2 0 0 0,1-3-6 0 0,0-1 0 0 0,1 0 0 0 0,-1 1 0 0 0,1 0 0 0 0,0-1 0 0 0,5-8 0 0 0,23-37-39 0 0,-25 43 18 0 0,19-31-9 0 0,3 1 1 0 0,57-65-1 0 0,-82 102 43 0 0,0 0 0 0 0,1-1-1 0 0,-1 1 1 0 0,1 0 0 0 0,-1 0-1 0 0,1 1 1 0 0,0-1 0 0 0,0 1-1 0 0,0-1 1 0 0,5-1 0 0 0,-6 3 2 0 0,-1-1 0 0 0,1 1 0 0 0,0 0 0 0 0,-1 0 0 0 0,1 0 0 0 0,0 0 0 0 0,0 0-1 0 0,-1 0 1 0 0,1 1 0 0 0,0-1 0 0 0,0 0 0 0 0,-1 1 0 0 0,1-1 0 0 0,0 1 0 0 0,-1 0 0 0 0,1 0 0 0 0,-1 0 0 0 0,1-1 0 0 0,-1 1 0 0 0,1 0 0 0 0,1 2 0 0 0,33 32 581 0 0,50 61 0 0 0,-85-94-566 0 0,1 0-1 0 0,-1 0 1 0 0,1 0 0 0 0,-1 0 0 0 0,0 0-1 0 0,0 0 1 0 0,1 0 0 0 0,-2 0 0 0 0,1 1-1 0 0,0-1 1 0 0,0 0 0 0 0,-1 1 0 0 0,1 2-1 0 0,-1-3-12 0 0,0-1-1 0 0,0 1 0 0 0,-1 0 0 0 0,1 0 0 0 0,-1-1 0 0 0,1 1 0 0 0,-1 0 0 0 0,0-1 0 0 0,1 1 0 0 0,-1-1 0 0 0,0 1 0 0 0,0-1 0 0 0,0 1 0 0 0,0-1 0 0 0,0 1 0 0 0,-1-1 0 0 0,1 0 0 0 0,0 0 0 0 0,-2 2 0 0 0,-9 5-36 0 0,0 1 0 0 0,0-2 0 0 0,0 0 0 0 0,-1 0 0 0 0,0-1 0 0 0,-1 0 0 0 0,-23 5 0 0 0,8-3-38 0 0,-1-2 0 0 0,-49 4 0 0 0,71-10 30 0 0,3 1-35 0 0,1 0 0 0 0,0-1 0 0 0,-1 0 0 0 0,1 0 1 0 0,0 0-1 0 0,-1-1 0 0 0,1 1 0 0 0,0-1 0 0 0,-6-2 0 0 0,10 2-155 0 0,0 0 0 0 0,0 0 0 0 0,0 0 0 0 0,1 0 0 0 0,-1 0 0 0 0,0 0 0 0 0,0 0 0 0 0,1 0 0 0 0,-1 0 1 0 0,1 0-1 0 0,-1 0 0 0 0,1 1 0 0 0,-1-1 0 0 0,1 0 0 0 0,-1 0 0 0 0,2-1 0 0 0,9-9-4839 0 0,3-1-1376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15407 0 0,'9'-1'1394'0'0,"59"0"348"0"0,-51 2-699 0 0,0-1 0 0 0,0-1-1 0 0,-1 0 1 0 0,1-1-1 0 0,18-5 1 0 0,-17 3-893 0 0,-2-1 178 0 0,0 0 0 0 0,26-11 0 0 0,-39 14-291 0 0,1 0-1 0 0,-1 0 1 0 0,1 0 0 0 0,-1 0 0 0 0,0 0 0 0 0,0-1 0 0 0,0 1-1 0 0,0-1 1 0 0,0 0 0 0 0,-1 0 0 0 0,1 0 0 0 0,-1-1 0 0 0,0 1 0 0 0,0 0-1 0 0,0-1 1 0 0,2-6 0 0 0,-3 9-62 0 0,-1 1 1 0 0,0-1-1 0 0,1 0 0 0 0,-1 1 1 0 0,0-1-1 0 0,0 0 0 0 0,1 0 1 0 0,-1 0-1 0 0,0 1 0 0 0,0-1 1 0 0,0 0-1 0 0,0 0 0 0 0,0 1 1 0 0,0-1-1 0 0,0 0 0 0 0,-1 0 1 0 0,1 1-1 0 0,0-1 0 0 0,0 0 0 0 0,0 0 1 0 0,-1 1-1 0 0,1-1 0 0 0,-1 0 1 0 0,1 1-1 0 0,0-1 0 0 0,-1 0 1 0 0,1 1-1 0 0,-1-1 0 0 0,1 1 1 0 0,-1-1-1 0 0,1 1 0 0 0,-1-1 1 0 0,0 1-1 0 0,1-1 0 0 0,-1 1 1 0 0,0-1-1 0 0,1 1 0 0 0,-1 0 1 0 0,0 0-1 0 0,0-1 0 0 0,1 1 0 0 0,-1 0 1 0 0,0 0-1 0 0,0 0 0 0 0,1 0 1 0 0,-1-1-1 0 0,-1 2 0 0 0,-2-2-109 0 0,1 2 0 0 0,-1-1 0 0 0,1 0 0 0 0,0 1 0 0 0,-1 0 0 0 0,1-1 0 0 0,-1 2 0 0 0,1-1 0 0 0,-6 3 0 0 0,1 1 76 0 0,-1 1-1 0 0,1 0 1 0 0,0 1 0 0 0,0 0-1 0 0,1 0 1 0 0,-11 14 0 0 0,6-4 204 0 0,0-1-1 0 0,-13 27 1 0 0,20-34-82 0 0,1 1 0 0 0,0-1-1 0 0,0 1 1 0 0,1 0 0 0 0,0 1 0 0 0,0-1-1 0 0,-1 18 1 0 0,4-24-56 0 0,0-1 0 0 0,0 1 0 0 0,0 0 0 0 0,1 0 0 0 0,-1 0 0 0 0,1 0 0 0 0,0-1 0 0 0,0 1 0 0 0,0 0 0 0 0,1-1 0 0 0,-1 1 0 0 0,1-1 0 0 0,0 1 0 0 0,0-1 0 0 0,0 0 0 0 0,0 0 0 0 0,1 0 0 0 0,-1 0 0 0 0,1 0 0 0 0,0 0 0 0 0,0-1 0 0 0,0 1 0 0 0,6 3-1 0 0,-1-2 3 0 0,0 0 0 0 0,0-1 0 0 0,0 0-1 0 0,0-1 1 0 0,0 1 0 0 0,1-1-1 0 0,-1-1 1 0 0,1 0 0 0 0,11 0 0 0 0,9 0 42 0 0,40-6 1 0 0,-56 4-501 0 0,0-1 0 0 0,25-7 0 0 0,-17 1-1152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35 161 14191 0 0,'-1'-11'1519'0'0,"0"4"3865"0"0,1 10-4971 0 0,-12 83 280 0 0,6-50-190 0 0,-3 65 1 0 0,9-91-504 0 0,-1 20 0 0 0,-3 3 12 0 0,3-31 49 0 0,13-10 50 0 0,-5 2 17 0 0,0-1 0 0 0,0-1 0 0 0,-1 1 0 0 0,0-1 1 0 0,0 0-1 0 0,-1 0 0 0 0,8-16 0 0 0,8-12 199 0 0,52-63 147 0 0,-43 61-432 0 0,34-56-1 0 0,-13 3-1209 0 0,-50 90 866 0 0,-7 16-9069 0 0,1 0 3119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63 11055 0 0,'9'-16'1219'0'0,"5"-11"-1025"0"0,-11 8 9076 0 0,-5 19-9122 0 0,0 1-1 0 0,0-1 1 0 0,0 1 0 0 0,-1-1 0 0 0,1 1-1 0 0,0 0 1 0 0,0 0 0 0 0,0 0 0 0 0,0 0 0 0 0,0 0-1 0 0,0 0 1 0 0,-1 2 0 0 0,-21 19-29 0 0,23-21-75 0 0,-112 129-167 0 0,101-115 103 0 0,-44 54-240 0 0,54-66 212 0 0,2-2 48 0 0,0-1 0 0 0,-1 0-1 0 0,1 0 1 0 0,0 1 0 0 0,0-1 0 0 0,0 0 0 0 0,0 1-1 0 0,0-1 1 0 0,0 0 0 0 0,0 0 0 0 0,0 1-1 0 0,0-1 1 0 0,0 0 0 0 0,0 0 0 0 0,1 1 0 0 0,-1-1-1 0 0,0 0 1 0 0,0 1 0 0 0,0-1 0 0 0,0 0 0 0 0,0 0-1 0 0,0 0 1 0 0,1 1 0 0 0,-1-1 0 0 0,0 0-1 0 0,0 0 1 0 0,0 1 0 0 0,1-1 0 0 0,-1 0 0 0 0,0 0-1 0 0,0 0 1 0 0,0 0 0 0 0,1 0 0 0 0,-1 1-1 0 0,0-1 1 0 0,0 0 0 0 0,1 0 0 0 0,-1 0 0 0 0,0 0-1 0 0,0 0 1 0 0,1 0 0 0 0,-1 0 0 0 0,0 0-1 0 0,1 0 1 0 0,-1 0 0 0 0,0 0 0 0 0,0 0 0 0 0,1 0-1 0 0,-1 0 1 0 0,0 0 0 0 0,1 0 0 0 0,-1 0-1 0 0,0 0 1 0 0,1-1 0 0 0,-1 1 0 0 0,27 1 25 0 0,-13-1 55 0 0,29 5 1 0 0,-37-4-65 0 0,-1 0 0 0 0,0 1 0 0 0,0-1 0 0 0,0 1-1 0 0,0 1 1 0 0,0-1 0 0 0,0 1 0 0 0,8 6 0 0 0,-3-1 42 0 0,0 1-1 0 0,-1 0 0 0 0,0 0 0 0 0,0 1 0 0 0,11 18 0 0 0,-15-21-43 0 0,-1-1-1 0 0,-1 1 1 0 0,1 0-1 0 0,-1 0 1 0 0,-1 1-1 0 0,1-1 0 0 0,-1 0 1 0 0,0 1-1 0 0,-1 0 1 0 0,2 13-1 0 0,-3-19-9 0 0,0 0 0 0 0,0 0-1 0 0,-1 0 1 0 0,1 0 0 0 0,0 0-1 0 0,-1 0 1 0 0,1 0 0 0 0,-1 0 0 0 0,1 0-1 0 0,-1 0 1 0 0,0 0 0 0 0,0-1 0 0 0,0 1-1 0 0,0 0 1 0 0,0-1 0 0 0,0 1-1 0 0,-1-1 1 0 0,1 1 0 0 0,0-1 0 0 0,-3 3-1 0 0,1-3 10 0 0,0 1-1 0 0,0-1 1 0 0,0 1-1 0 0,0-1 0 0 0,0 0 1 0 0,0 0-1 0 0,0 0 1 0 0,0-1-1 0 0,0 1 0 0 0,-1-1 1 0 0,-4 1-1 0 0,-3-2 18 0 0,0 1 0 0 0,0-2 0 0 0,0 1 0 0 0,1-1-1 0 0,-1-1 1 0 0,-13-5 0 0 0,20 7-40 0 0,-3-2-634 0 0,0 1 0 0 0,1-1-1 0 0,-1-1 1 0 0,1 1 0 0 0,-8-6-1 0 0,4 0-6951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106 111 10591 0 0,'2'-1'488'0'0,"9"0"317"0"0,-1 0-1 0 0,1 1 1 0 0,-1 0-1 0 0,17 2 0 0 0,12 0 6219 0 0,-24-2-6618 0 0,1-1-1 0 0,0 0 0 0 0,-1-1 0 0 0,0-1 0 0 0,1 0 1 0 0,23-10-1 0 0,-27 9-384 0 0,-1-1-1 0 0,18-10 1 0 0,-27 14-21 0 0,0 0 0 0 0,0-1 0 0 0,0 1 0 0 0,0-1 0 0 0,0 1 0 0 0,0-1 0 0 0,0 1 0 0 0,-1-1 0 0 0,1 0 0 0 0,-1 0 0 0 0,1 0 0 0 0,-1 0 0 0 0,0 0-1 0 0,0 0 1 0 0,0 0 0 0 0,0 0 0 0 0,0-1 0 0 0,0 1 0 0 0,0 0 0 0 0,0-5 0 0 0,-1 6-5 0 0,0 0 0 0 0,0 0-1 0 0,0 1 1 0 0,0-1 0 0 0,-1 0 0 0 0,1 0 0 0 0,0 1-1 0 0,0-1 1 0 0,0 0 0 0 0,-1 0 0 0 0,1 1-1 0 0,0-1 1 0 0,-1 0 0 0 0,1 1 0 0 0,-1-1-1 0 0,1 0 1 0 0,-1 1 0 0 0,1-1 0 0 0,-1 0 0 0 0,1 1-1 0 0,-1-1 1 0 0,0 1 0 0 0,0-1 0 0 0,-1 0-19 0 0,1 0 1 0 0,-1 1 0 0 0,0-1 0 0 0,1 1-1 0 0,-1-1 1 0 0,0 1 0 0 0,0 0-1 0 0,1 0 1 0 0,-1 0 0 0 0,-2 0 0 0 0,-3 0-74 0 0,1 1 1 0 0,-1 0-1 0 0,1 0 1 0 0,-11 4-1 0 0,2 1-132 0 0,1 1-1 0 0,-1 0 1 0 0,1 1 0 0 0,-25 19-1 0 0,-48 47-557 0 0,55-46 816 0 0,11-10 36 0 0,0 2 0 0 0,1 0 0 0 0,1 1 0 0 0,-27 37 0 0 0,44-55-30 0 0,0 1-1 0 0,0 0 1 0 0,1 0-1 0 0,-1-1 0 0 0,1 1 1 0 0,0 0-1 0 0,0 1 1 0 0,0-1-1 0 0,0 0 1 0 0,0 5-1 0 0,2-8-25 0 0,-1 0 1 0 0,0-1-1 0 0,0 1 0 0 0,0 0 0 0 0,1 0 0 0 0,-1-1 0 0 0,0 1 1 0 0,1 0-1 0 0,-1-1 0 0 0,1 1 0 0 0,-1-1 0 0 0,1 1 0 0 0,-1-1 1 0 0,1 1-1 0 0,-1-1 0 0 0,1 1 0 0 0,-1-1 0 0 0,1 1 1 0 0,0-1-1 0 0,0 1 0 0 0,1 0 11 0 0,1 1-18 0 0,0 0 1 0 0,1-1-1 0 0,-1 1 0 0 0,0-1 1 0 0,1 0-1 0 0,-1 1 1 0 0,1-2-1 0 0,0 1 1 0 0,-1 0-1 0 0,1-1 0 0 0,0 0 1 0 0,-1 1-1 0 0,1-1 1 0 0,4-1-1 0 0,5-1-11 0 0,0 0 0 0 0,20-5-1 0 0,-2-2-514 0 0,36-17-1 0 0,24-19-4990 0 0,-67 32 3286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14135 0 0,'0'0'2275'0'0,"5"-15"-1030"0"0,-4 11-1086 0 0,1 1 0 0 0,-1-1 0 0 0,1 1 0 0 0,0 0 0 0 0,0-1 0 0 0,0 1-1 0 0,1 0 1 0 0,4-5 0 0 0,27-21 545 0 0,-7 6-282 0 0,-6 3-264 0 0,22-21-39 0 0,69-53 0 0 0,-98 84-86 0 0,1 0 1 0 0,0 1-1 0 0,0 0 0 0 0,1 2 1 0 0,0-1-1 0 0,1 2 0 0 0,-1 0 1 0 0,1 2-1 0 0,27-6 1 0 0,-39 10 11 0 0,-1 0 0 0 0,1-1 0 0 0,0 1 1 0 0,0 1-1 0 0,-1-1 0 0 0,1 1 1 0 0,0 0-1 0 0,-1 0 0 0 0,1 0 1 0 0,6 3-1 0 0,-9-3-10 0 0,-1 0 0 0 0,1 0 0 0 0,0 0 1 0 0,-1 0-1 0 0,1 0 0 0 0,-1 0 0 0 0,1 1 0 0 0,-1-1 0 0 0,1 0 1 0 0,-1 1-1 0 0,0-1 0 0 0,0 1 0 0 0,0 0 0 0 0,0-1 0 0 0,0 1 0 0 0,0 0 1 0 0,0 0-1 0 0,0 0 0 0 0,-1-1 0 0 0,1 1 0 0 0,-1 0 0 0 0,1 0 0 0 0,-1 0 1 0 0,0 0-1 0 0,0 0 0 0 0,0 0 0 0 0,0 3 0 0 0,-1 3 52 0 0,-1 1-1 0 0,0-1 1 0 0,0 0 0 0 0,0 0-1 0 0,-1 0 1 0 0,-1-1-1 0 0,1 1 1 0 0,-1-1 0 0 0,-6 9-1 0 0,-5 6 38 0 0,-29 31 1 0 0,28-36-121 0 0,0-1 0 0 0,-33 25 0 0 0,37-32-128 0 0,-1-1 0 0 0,1 0 0 0 0,-1-1 1 0 0,-1 0-1 0 0,-19 6 0 0 0,24-11-94 0 0,0 0-1 0 0,0-1 1 0 0,0 0 0 0 0,0-1-1 0 0,0 0 1 0 0,-12-1 0 0 0,12 0-329 0 0,0 0 1 0 0,0 1-1 0 0,0 0 1 0 0,0 1 0 0 0,1 0-1 0 0,-18 4 1 0 0,20-3-263 0 0,0 1 1 0 0,1 0-1 0 0,-1 0 1 0 0,-8 6-1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282 177 14367 0 0,'0'0'5808'0'0,"15"-6"-4384"0"0,-13 4-1353 0 0,0-1 0 0 0,1 1 0 0 0,-1-1 0 0 0,0 1 0 0 0,-1-1 0 0 0,1 0 0 0 0,0 0 0 0 0,-1 0 0 0 0,0 0 0 0 0,1 0 0 0 0,-1 0 0 0 0,0 0 0 0 0,-1 0 0 0 0,1 0 0 0 0,0-7 0 0 0,0-4 300 0 0,-1-1-1 0 0,-1-18 1 0 0,0 27-355 0 0,1 3-18 0 0,0 0 1 0 0,0 0-1 0 0,-1 0 0 0 0,0 0 1 0 0,1 0-1 0 0,-1-1 0 0 0,0 1 1 0 0,0 1-1 0 0,-1-1 0 0 0,-2-5 0 0 0,3 6 1 0 0,0 1 0 0 0,0 0-1 0 0,0 0 1 0 0,0 0 0 0 0,-1 1-1 0 0,1-1 1 0 0,0 0 0 0 0,0 0-1 0 0,-1 1 1 0 0,1-1 0 0 0,0 0-1 0 0,-1 1 1 0 0,1-1 0 0 0,-1 1-1 0 0,1 0 1 0 0,-1 0 0 0 0,1-1-1 0 0,-1 1 1 0 0,1 0 0 0 0,0 0-1 0 0,-1 0 1 0 0,1 1 0 0 0,-1-1-1 0 0,1 0 1 0 0,-3 1 0 0 0,-8 3-44 0 0,-1 0 0 0 0,1 1 0 0 0,0 0 0 0 0,0 1 0 0 0,-12 7 0 0 0,-9 5-35 0 0,19-10 19 0 0,-1 0-1 0 0,1 1 1 0 0,0 0-1 0 0,1 2 0 0 0,0-1 1 0 0,1 1-1 0 0,0 1 1 0 0,1 0-1 0 0,-11 17 0 0 0,20-27 63 0 0,0 0-1 0 0,1 0 0 0 0,0 1 0 0 0,-1-1 0 0 0,1 1 1 0 0,0-1-1 0 0,0 1 0 0 0,0 0 0 0 0,1-1 0 0 0,-1 1 0 0 0,1 0 1 0 0,-1 0-1 0 0,1-1 0 0 0,0 1 0 0 0,0 0 0 0 0,0 0 0 0 0,0-1 1 0 0,1 1-1 0 0,-1 0 0 0 0,1 0 0 0 0,1 2 0 0 0,-1-2 19 0 0,1-1 0 0 0,-1 1 0 0 0,1-1 0 0 0,-1 0 0 0 0,1 0 0 0 0,0 0 0 0 0,0 0 0 0 0,0 0 0 0 0,1 0 0 0 0,-1 0 0 0 0,0 0 0 0 0,0-1 0 0 0,1 0 0 0 0,-1 1 0 0 0,1-1 0 0 0,0 0 0 0 0,-1 0 0 0 0,1 0 0 0 0,0 0 0 0 0,3 0 0 0 0,4 0 102 0 0,0 0-1 0 0,1 0 0 0 0,-1-1 1 0 0,0 0-1 0 0,0-1 1 0 0,0 0-1 0 0,15-3 0 0 0,-9-1 37 0 0,1 1-1 0 0,-1-2 1 0 0,25-12-1 0 0,-35 15-144 0 0,-1 0 0 0 0,0 0 0 0 0,1-1 0 0 0,-1 1 0 0 0,-1-2 0 0 0,1 1 0 0 0,-1 0-1 0 0,1-1 1 0 0,-1 0 0 0 0,5-8 0 0 0,-5 6-12 0 0,-3 1 0 0 0,-2 1-12 0 0,-13 13-59 0 0,10-5 68 0 0,1 0 0 0 0,-1 0-1 0 0,0 1 1 0 0,1 0 0 0 0,0-1-1 0 0,0 2 1 0 0,0-1 0 0 0,0 0-1 0 0,1 0 1 0 0,-3 6-1 0 0,-2 7-20 0 0,-7 28-1 0 0,10-32 17 0 0,0 1 1 0 0,-1-1-1 0 0,-7 16 0 0 0,-42 50 8 0 0,35-54 0 0 0,-19 35 0 0 0,34-52 0 0 0,4-7-3 0 0,-1-1 0 0 0,1 0 1 0 0,0 0-1 0 0,0 1 0 0 0,0-1 0 0 0,0 0 0 0 0,0 0 0 0 0,0 1 0 0 0,0-1 1 0 0,0 0-1 0 0,-1 1 0 0 0,1-1 0 0 0,0 0 0 0 0,0 1 0 0 0,0-1 1 0 0,0 0-1 0 0,1 0 0 0 0,-1 1 0 0 0,0-1 0 0 0,0 0 0 0 0,0 1 0 0 0,0-1 1 0 0,0 0-1 0 0,0 1 0 0 0,0-1 0 0 0,0 0 0 0 0,1 0 0 0 0,-1 1 1 0 0,0-1-1 0 0,0 0 0 0 0,0 0 0 0 0,1 0 0 0 0,-1 1 0 0 0,0-1 0 0 0,0 0 1 0 0,1 0-1 0 0,-1 0 0 0 0,0 1 0 0 0,0-1 0 0 0,1 0 0 0 0,-1 0 1 0 0,0 0-1 0 0,1 0 0 0 0,10 1-234 0 0,-11-1 215 0 0,3 0-201 0 0,1 0-1 0 0,-1-1 1 0 0,0 1 0 0 0,1-1-1 0 0,-1 0 1 0 0,0 0-1 0 0,0 0 1 0 0,6-3-1 0 0,2-3-1501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124 196 3223 0 0,'5'2'115'0'0,"-1"-1"0"0"0,0 0 0 0 0,1 1 0 0 0,-1 0-1 0 0,0 0 1 0 0,0 0 0 0 0,0 1 0 0 0,0-1-1 0 0,0 1 1 0 0,3 4 0 0 0,-3-4 660 0 0,-1 0-1 0 0,0 1 1 0 0,0 0-1 0 0,0 0 1 0 0,0 0-1 0 0,-1 0 1 0 0,1 0 0 0 0,-1 0-1 0 0,0 1 1 0 0,-1-1-1 0 0,1 1 1 0 0,-1 0 0 0 0,0-1-1 0 0,0 1 1 0 0,0 0-1 0 0,0 7 1 0 0,-2-8-328 0 0,1 0 0 0 0,0 1 1 0 0,-1-1-1 0 0,0 0 0 0 0,0 0 0 0 0,-3 8 1 0 0,4-11-357 0 0,-1 0 1 0 0,1 0 0 0 0,-1-1-1 0 0,0 1 1 0 0,1 0 0 0 0,-1-1-1 0 0,0 1 1 0 0,0-1 0 0 0,1 1-1 0 0,-1-1 1 0 0,0 1 0 0 0,0-1 0 0 0,0 0-1 0 0,0 1 1 0 0,0-1 0 0 0,0 0-1 0 0,0 0 1 0 0,1 0 0 0 0,-1 1-1 0 0,0-1 1 0 0,-1 0 0 0 0,-20-1 678 0 0,11 0-683 0 0,1-1-1 0 0,0-1 0 0 0,0 0 1 0 0,-1 0-1 0 0,2-1 0 0 0,-1 0 1 0 0,0-1-1 0 0,1 0 0 0 0,-16-12 1 0 0,21 15-58 0 0,1-1 0 0 0,-1 0 0 0 0,1-1 0 0 0,0 1-1 0 0,0 0 1 0 0,0-1 0 0 0,0 0 0 0 0,0 1 0 0 0,1-1 0 0 0,0 0 0 0 0,0 0 0 0 0,0-1 0 0 0,0 1 0 0 0,1 0 0 0 0,-1-1 0 0 0,1 1 0 0 0,0-1 0 0 0,0 1 0 0 0,1-1-1 0 0,0 1 1 0 0,-1-1 0 0 0,2 0 0 0 0,-1 1 0 0 0,2-9 0 0 0,0 4-61 0 0,1-1 0 0 0,1 1 0 0 0,0 0-1 0 0,0 0 1 0 0,1 0 0 0 0,0 1 0 0 0,1 0 0 0 0,-1 0-1 0 0,2 0 1 0 0,-1 0 0 0 0,1 1 0 0 0,0 0 0 0 0,1 1-1 0 0,10-8 1 0 0,-6 6-14 0 0,0 0-1 0 0,0 1 1 0 0,0 0-1 0 0,1 1 1 0 0,0 0-1 0 0,0 1 1 0 0,1 1-1 0 0,0 0 1 0 0,20-3-1 0 0,-25 6 90 0 0,0 1-1 0 0,0 0 1 0 0,-1 0 0 0 0,1 1 0 0 0,0 0-1 0 0,0 1 1 0 0,-1 0 0 0 0,1 0-1 0 0,-1 1 1 0 0,12 4 0 0 0,-17-5-20 0 0,0-1 0 0 0,0 0 0 0 0,-1 1 0 0 0,1-1 0 0 0,-1 1 0 0 0,1 0 0 0 0,-1 0 0 0 0,0 0 0 0 0,1 0 0 0 0,-1 0 0 0 0,0 1 0 0 0,-1-1 0 0 0,1 1 0 0 0,0-1 0 0 0,-1 1 0 0 0,1-1 0 0 0,-1 1 0 0 0,0 0 0 0 0,0 0 0 0 0,0 0 0 0 0,0 0 0 0 0,0 0 0 0 0,-1 0 0 0 0,1 0 0 0 0,-1 0 0 0 0,0 0 0 0 0,0 0 0 0 0,0 0 0 0 0,0 0 0 0 0,0 0 0 0 0,-1 0 0 0 0,0 0 0 0 0,-1 4 0 0 0,-1 1 9 0 0,0 0 0 0 0,-1 0 1 0 0,0 0-1 0 0,-1 0 0 0 0,0 0 0 0 0,0-1 0 0 0,-1 0 1 0 0,0 0-1 0 0,0-1 0 0 0,0 1 0 0 0,-1-1 0 0 0,0-1 0 0 0,0 1 1 0 0,-11 5-1 0 0,-12 7-1634 0 0,-1-2 0 0 0,-43 16 0 0 0,70-31 1213 0 0,-14 6-4921 0 0,2-2-1364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22 7831 0 0,'20'-22'10931'0'0,"-20"24"-10086"0"0,2 11-446 0 0,0 0 0 0 0,0 0-1 0 0,-2 0 1 0 0,1 0 0 0 0,-2 0-1 0 0,0 0 1 0 0,-3 19 0 0 0,-28 92 216 0 0,27-106-439 0 0,-17 49-185 0 0,-3-1-1 0 0,-37 69 0 0 0,18-46-1428 0 0,22-44-752 0 0,0-1-4268 0 0,16-33 640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275 200 7831 0 0,'0'0'2582'0'0,"4"11"4812"0"0,-3-10-7295 0 0,-1 0-1 0 0,1-1 1 0 0,-1 1 0 0 0,1 0-1 0 0,0-1 1 0 0,-1 1 0 0 0,1-1-1 0 0,0 1 1 0 0,-1-1-1 0 0,1 1 1 0 0,0-1 0 0 0,0 1-1 0 0,0-1 1 0 0,0 0 0 0 0,-1 1-1 0 0,1-1 1 0 0,0 0-1 0 0,0 0 1 0 0,0 1 0 0 0,0-1-1 0 0,0 0 1 0 0,0 0-1 0 0,0 0 1 0 0,0 0 0 0 0,1-1-1 0 0,0 1 0 0 0,-1-1 0 0 0,1 0 0 0 0,0 0-1 0 0,0 0 1 0 0,0 0 0 0 0,-1 0 0 0 0,1 0-1 0 0,0 0 1 0 0,-1-1 0 0 0,1 1 0 0 0,0-2-1 0 0,4-3 82 0 0,-1-1 0 0 0,0 0 0 0 0,0 0 0 0 0,5-13 0 0 0,-6 11-108 0 0,0-1 1 0 0,-1 0-1 0 0,-1 0 0 0 0,0-1 1 0 0,0 1-1 0 0,-1 0 0 0 0,0-1 0 0 0,-1 1 1 0 0,0-1-1 0 0,-2-13 0 0 0,-4 4-82 0 0,0 9-96 0 0,1 11 75 0 0,4 0 10 0 0,-3-1 2 0 0,0 1 1 0 0,0 0-1 0 0,1 0 0 0 0,-1 0 0 0 0,0 0 0 0 0,0 1 1 0 0,0-1-1 0 0,0 1 0 0 0,0 0 0 0 0,0 0 0 0 0,1 1 1 0 0,-1-1-1 0 0,1 1 0 0 0,-1 0 0 0 0,1 0 0 0 0,-6 4 1 0 0,-6 5-28 0 0,1 0 1 0 0,-16 17 0 0 0,28-26 29 0 0,-34 34-119 0 0,2 1 0 0 0,2 2 0 0 0,1 1 0 0 0,-41 71 0 0 0,69-106 164 0 0,1 0 0 0 0,-1 1 0 0 0,1-1 0 0 0,0 0 0 0 0,1 1 0 0 0,-2 9 0 0 0,2-14-21 0 0,1 1 1 0 0,0-1-1 0 0,0 0 1 0 0,0 0-1 0 0,0 0 1 0 0,0 0 0 0 0,0 1-1 0 0,0-1 1 0 0,1 0-1 0 0,-1 0 1 0 0,0 0-1 0 0,1 0 1 0 0,-1 0-1 0 0,0 1 1 0 0,1-1-1 0 0,-1 0 1 0 0,1 0-1 0 0,0 0 1 0 0,-1 0-1 0 0,1-1 1 0 0,0 1-1 0 0,0 0 1 0 0,0 0 0 0 0,-1 0-1 0 0,1 0 1 0 0,0-1-1 0 0,0 1 1 0 0,0 0-1 0 0,0-1 1 0 0,0 1-1 0 0,0-1 1 0 0,0 1-1 0 0,1-1 1 0 0,-1 0-1 0 0,0 1 1 0 0,0-1-1 0 0,0 0 1 0 0,2 0-1 0 0,2 1 74 0 0,1-1 0 0 0,-1 0 0 0 0,0 0 0 0 0,0-1 0 0 0,1 0-1 0 0,-1 0 1 0 0,0 0 0 0 0,0 0 0 0 0,0-1 0 0 0,5-2 0 0 0,7-4 267 0 0,25-17 1 0 0,-30 18-171 0 0,0-1-1 0 0,1 2 1 0 0,15-7 0 0 0,-26 13-146 0 0,-2 0-36 0 0,1 0 0 0 0,-1 1 0 0 0,0-1 0 0 0,1 0 0 0 0,-1 1 1 0 0,0-1-1 0 0,1 0 0 0 0,-1 1 0 0 0,0-1 0 0 0,1 1 0 0 0,-1-1 0 0 0,0 1 0 0 0,0-1 0 0 0,0 1 1 0 0,1-1-1 0 0,-1 1 0 0 0,0-1 0 0 0,0 1 0 0 0,0-1 0 0 0,0 1 0 0 0,0 0 0 0 0,1 12-81 0 0,-6 12 15 0 0,-3 4-53 0 0,8-28-64 0 0,0-1 171 0 0,0 0 0 0 0,0 1 0 0 0,0-1 0 0 0,0 0 0 0 0,1 1 1 0 0,-1-1-1 0 0,0 0 0 0 0,0 1 0 0 0,0-1 0 0 0,1 0 0 0 0,-1 0 0 0 0,0 1 0 0 0,0-1 0 0 0,1 0 0 0 0,-1 0 0 0 0,0 1 0 0 0,0-1 0 0 0,1 0 0 0 0,-1 0 0 0 0,0 0 1 0 0,1 0-1 0 0,-1 1 0 0 0,0-1 0 0 0,1 0 0 0 0,-1 0 0 0 0,0 0 0 0 0,1 0 0 0 0,-1 0 0 0 0,0 0 0 0 0,1 0 0 0 0,-1 0 0 0 0,0 0 0 0 0,1 0 0 0 0,-1 0 0 0 0,1 0 1 0 0,13-3-903 0 0,12-10-2348 0 0,-10 2-3869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53 2759 0 0,'26'-28'-416'0'0,"-1"4"21441"0"0,-37 28-19898 0 0,-8 6-906 0 0,1 1-1 0 0,0 1 1 0 0,-29 24-1 0 0,27-19-182 0 0,-26 22-12 0 0,42-35-66 0 0,0 1 0 0 0,1 0-1 0 0,0 0 1 0 0,0 0 0 0 0,0 0 0 0 0,1 0-1 0 0,-4 9 1 0 0,6-13-104 0 0,8 15-784 0 0,3-9 807 0 0,0-1 0 0 0,0 0 0 0 0,1-1 0 0 0,14 6 0 0 0,16 8 118 0 0,-30-13 8 0 0,0 1 0 0 0,0 0 0 0 0,-1 1 0 0 0,0 0 0 0 0,-1 1 0 0 0,0-1 0 0 0,9 12 0 0 0,-13-14 59 0 0,-1 0 0 0 0,0 0 0 0 0,0 1-1 0 0,0-1 1 0 0,-1 1 0 0 0,1 0 0 0 0,-2 0 0 0 0,1 0-1 0 0,-1 0 1 0 0,0 0 0 0 0,-1 1 0 0 0,0-1 0 0 0,1 11-1 0 0,-2-16-44 0 0,0 1-1 0 0,-1-1 1 0 0,1 0-1 0 0,-1 0 0 0 0,0 1 1 0 0,1-1-1 0 0,-1 0 1 0 0,0 0-1 0 0,0 0 0 0 0,-1 0 1 0 0,1 0-1 0 0,0 0 0 0 0,-1 0 1 0 0,1 0-1 0 0,-1-1 1 0 0,1 1-1 0 0,-1 0 0 0 0,0-1 1 0 0,0 1-1 0 0,0-1 1 0 0,0 0-1 0 0,0 0 0 0 0,0 0 1 0 0,0 0-1 0 0,-2 1 0 0 0,-8 3 98 0 0,1-1 0 0 0,0-1-1 0 0,-19 3 1 0 0,25-5-110 0 0,-18 3-978 0 0,-27 2-1 0 0,30-6-1808 0 0,-34-2-1 0 0,36-2-4878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281 286 919 0 0,'0'0'17976'0'0,"6"-12"-16224"0"0,-1 0-1521 0 0,0 1 0 0 0,0-1 0 0 0,1 1 0 0 0,1 0 0 0 0,0 1 0 0 0,0 0 0 0 0,13-14 0 0 0,-16 19-220 0 0,-4 4 402 0 0,2-2-331 0 0,7-3 188 0 0,-6 5-190 0 0,2 0 0 0 0,-3 1 0 0 0,-1 0-13 0 0,6-1-54 0 0,0 4-13 0 0,1 0 0 0 0,0-3 0 0 0,-6 0 2 0 0,-1-1 1 0 0,1 1-1 0 0,-1-1 0 0 0,1 1 0 0 0,0-1 1 0 0,-1 1-1 0 0,0-1 0 0 0,1 0 0 0 0,-1 0 1 0 0,1 0-1 0 0,-1 0 0 0 0,0 0 0 0 0,0 0 1 0 0,1 0-1 0 0,-1 0 0 0 0,0 0 0 0 0,1-3 1 0 0,1 1 36 0 0,2-4 18 0 0,0 1-1 0 0,0-1 1 0 0,0 0 0 0 0,-1-1-1 0 0,5-10 1 0 0,-8 15-39 0 0,0 0-1 0 0,1 0 1 0 0,-1 0-1 0 0,-1 0 1 0 0,1 0-1 0 0,0 0 1 0 0,-1 0 0 0 0,1 0-1 0 0,-1 0 1 0 0,0 0-1 0 0,0 0 1 0 0,0 0-1 0 0,-1 0 1 0 0,1 0-1 0 0,-1 0 1 0 0,0 0 0 0 0,-1-5-1 0 0,1 6-38 0 0,-1 0 0 0 0,1 1 0 0 0,0-1 1 0 0,0 1-1 0 0,-1-1 0 0 0,1 1 0 0 0,-1-1 0 0 0,0 1 0 0 0,1 0 0 0 0,-1 0 0 0 0,0 0 0 0 0,1 0 0 0 0,-1 0 1 0 0,0 0-1 0 0,0 1 0 0 0,0-1 0 0 0,-4 0 0 0 0,-3-1-207 0 0,0 1 1 0 0,-17 1-1 0 0,-5-2-89 0 0,25 1 266 0 0,-1 1-1 0 0,1 0 0 0 0,0 0 1 0 0,0 0-1 0 0,0 1 0 0 0,0 0 1 0 0,0 0-1 0 0,0 0 0 0 0,0 1 1 0 0,-7 3-1 0 0,7-2 49 0 0,1 0 0 0 0,-1 0 0 0 0,1 1 0 0 0,0 0 0 0 0,0 0 0 0 0,1 0 0 0 0,-6 6 0 0 0,-28 38-138 0 0,22-26 82 0 0,-78 107-412 0 0,76-101 456 0 0,1 1 0 0 0,-23 55 0 0 0,36-73 78 0 0,0 0 0 0 0,1 1 0 0 0,-3 14 0 0 0,5-24-48 0 0,1 1 0 0 0,0-1 0 0 0,-1 1 0 0 0,1-1 0 0 0,0 1 0 0 0,0-1 0 0 0,0 1 0 0 0,1-1 0 0 0,-1 0 0 0 0,1 1 0 0 0,-1-1 0 0 0,1 1 0 0 0,0-1 0 0 0,0 0-1 0 0,0 1 1 0 0,0-1 0 0 0,0 0 0 0 0,0 0 0 0 0,0 0 0 0 0,1 0 0 0 0,-1 0 0 0 0,4 2 0 0 0,-4-3 3 0 0,1 0 0 0 0,0 0 0 0 0,0 0 0 0 0,0-1 0 0 0,0 1 0 0 0,1-1 0 0 0,-1 1 0 0 0,0-1 1 0 0,0 0-1 0 0,0 0 0 0 0,0 0 0 0 0,0 0 0 0 0,0 0 0 0 0,0 0 0 0 0,1-1 0 0 0,1 0 0 0 0,4-1 41 0 0,-1 0 1 0 0,1 0-1 0 0,7-4 0 0 0,9-6 110 0 0,0 0 0 0 0,-1-2 0 0 0,0 0 0 0 0,31-28 0 0 0,-41 31-54 0 0,0-1 0 0 0,-1-1 0 0 0,0-1 1 0 0,-1 1-1 0 0,0-2 0 0 0,-1 1 1 0 0,14-31-1 0 0,-22 41-99 0 0,0 0 1 0 0,-1 0-1 0 0,1 0 1 0 0,-1 0-1 0 0,0 0 1 0 0,-1 0-1 0 0,1 0 1 0 0,-1-1-1 0 0,1 1 1 0 0,-2-5-1 0 0,-12 28-143 0 0,7-8 104 0 0,0 0 0 0 0,1 0 0 0 0,1 1 0 0 0,0 0-1 0 0,0-1 1 0 0,1 1 0 0 0,1 1 0 0 0,0-1 0 0 0,1 0-1 0 0,0 1 1 0 0,1-1 0 0 0,0 0 0 0 0,1 1-1 0 0,0-1 1 0 0,1 0 0 0 0,6 21 0 0 0,-8-32-2 0 0,1 1 0 0 0,-1-1 0 0 0,1 0 0 0 0,-1 0 0 0 0,1 1 0 0 0,0-1 0 0 0,-1 0 1 0 0,1 0-1 0 0,0 0 0 0 0,0 0 0 0 0,0 0 0 0 0,0 0 0 0 0,0 0 0 0 0,0 0 0 0 0,0 0 0 0 0,0-1 0 0 0,0 1 0 0 0,1 0 1 0 0,-1-1-1 0 0,0 1 0 0 0,0 0 0 0 0,1-1 0 0 0,0 1 0 0 0,15-1-1896 0 0,1-7-4265 0 0,-5 0-496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52 134 7831 0 0,'0'0'603'0'0,"-9"15"2274"0"0,3 9 1227 0 0,4 15-2428 0 0,2-28-1594 0 0,-1 0 1 0 0,-2 16-1 0 0,3-26-78 0 0,-4 18 249 0 0,-1 0-1 0 0,0 0 0 0 0,-11 24 2666 0 0,20-62-739 0 0,2-1-2015 0 0,0-1 0 0 0,2 1-1 0 0,0 1 1 0 0,1 0 0 0 0,2 0-1 0 0,-1 0 1 0 0,2 2-1 0 0,0-1 1 0 0,2 1 0 0 0,0 1-1 0 0,0 1 1 0 0,1 0-1 0 0,24-18 1 0 0,-20 18-225 0 0,-2 1-57 0 0,1 0-1 0 0,21-12 1 0 0,-38 26 127 0 0,0-1 1 0 0,0 1-1 0 0,-1-1 1 0 0,1 1-1 0 0,0-1 0 0 0,0 1 1 0 0,0-1-1 0 0,-1 1 0 0 0,1 0 1 0 0,0 0-1 0 0,0-1 0 0 0,0 1 1 0 0,0 0-1 0 0,0 0 0 0 0,0 0 1 0 0,-1 0-1 0 0,1 0 0 0 0,0 0 1 0 0,0 0-1 0 0,2 1 1 0 0,-2-1 44 0 0,1 0 38 0 0,15 0 136 0 0,-16 0-208 0 0,2-1-40 0 0,7 7 209 0 0,-8-4-180 0 0,0 0 0 0 0,0 0 0 0 0,0 0 0 0 0,0 0 0 0 0,0 0 0 0 0,-1 1 0 0 0,1-1 0 0 0,-1 0 0 0 0,0 1 0 0 0,1 0 0 0 0,-1-1 0 0 0,0 1 0 0 0,-1 0-1 0 0,1-1 1 0 0,0 1 0 0 0,0 5 0 0 0,-1 3 19 0 0,0 0 0 0 0,0 0 0 0 0,-1-1 0 0 0,-3 13 0 0 0,3-18-1 0 0,1-3 123 0 0,0-1-94 0 0,-2 7-29 0 0,0 0 0 0 0,0 0 0 0 0,1 0 0 0 0,0 0 0 0 0,1 1-1 0 0,0-1 1 0 0,0 0 0 0 0,2 12 0 0 0,-1-18-10 0 0,-1 0 1 0 0,0-1 0 0 0,1 1-1 0 0,0 0 1 0 0,-1-1-1 0 0,1 1 1 0 0,0 0 0 0 0,0-1-1 0 0,0 1 1 0 0,2 2-1 0 0,19 16 143 0 0,-15-14-149 0 0,0-1 31 0 0,0 0-31 0 0,-1 0-11 0 0,-3-3 3 0 0,1-1 0 0 0,-1 1 0 0 0,0-1 0 0 0,0 0 0 0 0,1 1 0 0 0,-1-1 0 0 0,1-1 0 0 0,-1 1 1 0 0,1 0-1 0 0,0-1 0 0 0,-1 0 0 0 0,1 0 0 0 0,-1 0 0 0 0,1 0 0 0 0,0-1 0 0 0,6-1 0 0 0,12 0 9 0 0,-4 2-102 0 0,-16 0-58 0 0,0 0 0 0 0,0 1 0 0 0,0-1 0 0 0,1 0 0 0 0,-1 0 0 0 0,0-1 0 0 0,0 1 0 0 0,0 0 0 0 0,0-1 0 0 0,0 1 0 0 0,1-1 0 0 0,-1 0 0 0 0,3-1-1 0 0,-1 0-157 0 0,3-2-1521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443 156 1839 0 0,'0'0'83'0'0,"-2"0"-6"0"0,-14-5 9027 0 0,16 6-8889 0 0,-1-1-1 0 0,1 1 0 0 0,-1 0 0 0 0,1 0 1 0 0,0 0-1 0 0,-1 0 0 0 0,1 0 0 0 0,0 0 1 0 0,0-1-1 0 0,0 1 0 0 0,0 0 0 0 0,0 2 1 0 0,12 25 2855 0 0,-11-27-2378 0 0,0 1-185 0 0,-1-2-491 0 0,0 0 0 0 0,0 0 0 0 0,0 1 0 0 0,0-1 0 0 0,0 0-1 0 0,0 0 1 0 0,0 0 0 0 0,0 0 0 0 0,0 0 0 0 0,0 0 0 0 0,1 0 0 0 0,-1 1 0 0 0,0-1 0 0 0,0 0 0 0 0,0 0 0 0 0,0 0 0 0 0,0 0 0 0 0,0 0 0 0 0,0 0 0 0 0,1 0-1 0 0,-1 0 1 0 0,0 0 0 0 0,0 0 0 0 0,0 0 0 0 0,0 0 0 0 0,0 0 0 0 0,1 0 0 0 0,-1 0 0 0 0,0 0 0 0 0,0 0 0 0 0,0 0 0 0 0,0 0 0 0 0,0 0 0 0 0,1 0 0 0 0,-1 0-1 0 0,0 0 1 0 0,0 0 0 0 0,0 0 0 0 0,0 0 0 0 0,0 0 0 0 0,0 0 0 0 0,1 0 0 0 0,-1-1 0 0 0,0 1 0 0 0,0 0 0 0 0,0 0 0 0 0,0 0 0 0 0,0 0 0 0 0,0 0 0 0 0,0 0-1 0 0,0 0 1 0 0,0-1 0 0 0,1 1 0 0 0,-1 0 0 0 0,0 0 0 0 0,0 0 0 0 0,0 0 0 0 0,0 0 0 0 0,0 0 0 0 0,0-1 0 0 0,0 1 0 0 0,0 0 0 0 0,0 0 0 0 0,0 0 0 0 0,0 0-1 0 0,0-1 1 0 0,6-19 2045 0 0,-3 9-1093 0 0,-1 0 1 0 0,0-14-1 0 0,-2 16-1036 0 0,0 0 1 0 0,-1-1-1 0 0,-1 1 0 0 0,1 0 1 0 0,-1 0-1 0 0,-1 0 0 0 0,-5-13 0 0 0,7 19 47 0 0,0 1 0 0 0,0 0 0 0 0,0 0 0 0 0,0-1-1 0 0,-1 1 1 0 0,1 0 0 0 0,-1 0 0 0 0,0 0 0 0 0,1 0-1 0 0,-1 0 1 0 0,0 1 0 0 0,0-1 0 0 0,0 1 0 0 0,0-1-1 0 0,0 1 1 0 0,0-1 0 0 0,-1 1 0 0 0,1 0 0 0 0,0 0-1 0 0,-1 0 1 0 0,1 1 0 0 0,-1-1 0 0 0,1 0 0 0 0,-1 1-1 0 0,1 0 1 0 0,-1-1 0 0 0,1 1 0 0 0,-1 0 0 0 0,1 0-1 0 0,-1 1 1 0 0,1-1 0 0 0,-4 1 0 0 0,-6 3-141 0 0,0 0 1 0 0,0 0-1 0 0,1 1 1 0 0,-1 1-1 0 0,-11 7 0 0 0,-51 38-297 0 0,50-31 433 0 0,0 2 0 0 0,1 0 0 0 0,-25 31 0 0 0,35-37 57 0 0,0 1-1 0 0,2 1 0 0 0,0 0 1 0 0,1 0-1 0 0,-15 38 0 0 0,23-50-10 0 0,0 0 1 0 0,0 0-1 0 0,1 0 0 0 0,0 1 0 0 0,0-1 0 0 0,1 0 0 0 0,-1 1 1 0 0,2 7-1 0 0,-1-12-19 0 0,0 0 0 0 0,1-1 0 0 0,-1 1 1 0 0,1 0-1 0 0,-1 0 0 0 0,1 0 0 0 0,0-1 1 0 0,0 1-1 0 0,-1 0 0 0 0,1-1 0 0 0,0 1 1 0 0,1-1-1 0 0,-1 1 0 0 0,0-1 0 0 0,0 0 1 0 0,1 1-1 0 0,-1-1 0 0 0,0 0 0 0 0,1 0 1 0 0,0 0-1 0 0,-1 0 0 0 0,1 0 0 0 0,-1 0 1 0 0,1 0-1 0 0,0-1 0 0 0,0 1 0 0 0,-1-1 1 0 0,1 1-1 0 0,0-1 0 0 0,0 0 0 0 0,3 1 1 0 0,1-1 14 0 0,1 0 1 0 0,0 0 0 0 0,-1-1 0 0 0,1 0 0 0 0,0 0 0 0 0,-1-1 0 0 0,0 0 0 0 0,1 0 0 0 0,-1 0 0 0 0,8-5 0 0 0,9-5 115 0 0,28-19 0 0 0,-40 23-60 0 0,18-11 95 0 0,-1-2 0 0 0,-1-1 0 0 0,46-48 0 0 0,-57 48 261 0 0,-28 23-221 0 0,8 0-193 0 0,1 0 1 0 0,-1 0-1 0 0,0 1 1 0 0,1-1 0 0 0,-1 1-1 0 0,1 0 1 0 0,-1 1-1 0 0,1-1 1 0 0,0 0-1 0 0,0 1 1 0 0,0 0-1 0 0,0-1 1 0 0,-4 6 0 0 0,-3 5 74 0 0,-17 27 1 0 0,24-35-88 0 0,-2 4-15 0 0,-1 1-1 0 0,2 0 1 0 0,-1 1 0 0 0,1-1-1 0 0,-2 12 1 0 0,6-21-15 0 0,0-1-1 0 0,0 1 1 0 0,0 0-1 0 0,0-1 1 0 0,0 1 0 0 0,0 0-1 0 0,0 0 1 0 0,0-1-1 0 0,0 1 1 0 0,0 0 0 0 0,0-1-1 0 0,0 1 1 0 0,1 0-1 0 0,-1-1 1 0 0,0 1-1 0 0,0 0 1 0 0,1-1 0 0 0,-1 1-1 0 0,0 0 1 0 0,1-1-1 0 0,-1 1 1 0 0,1-1-1 0 0,-1 1 1 0 0,1-1 0 0 0,-1 1-1 0 0,1-1 1 0 0,-1 1-1 0 0,1-1 1 0 0,0 0 0 0 0,-1 1-1 0 0,1-1 1 0 0,0 0-1 0 0,-1 1 1 0 0,1-1-1 0 0,0 0 1 0 0,-1 0 0 0 0,1 0-1 0 0,1 1 1 0 0,2-1-1063 0 0,0 1 0 0 0,0-1 0 0 0,0 1 1 0 0,0-1-1 0 0,5-1 0 0 0,7-1-5920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10591 0 0,'0'0'964'0'0,"9"10"2158"0"0,-6-6 626 0 0,-1-1-3272 0 0,0 0 0 0 0,0 0 1 0 0,0 0-1 0 0,-1 0 1 0 0,0 0-1 0 0,1 0 0 0 0,-1 0 1 0 0,0 5-1 0 0,0-3-380 0 0,-1 0 0 0 0,0 0-1 0 0,0 0 1 0 0,0 0-1 0 0,-1 0 1 0 0,1 0 0 0 0,-1 0-1 0 0,0 0 1 0 0,-3 5-1 0 0,-2 8-26 0 0,-2 1-1 0 0,0-1 0 0 0,-19 29 0 0 0,-38 49-173 0 0,53-81 105 0 0,-22 32-109 0 0,-181 227-2544 0 0,137-190 244 0 0,76-83 1283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7831 0 0,'6'-12'296'0'0,"1"0"-1"0"0,0 1 0 0 0,0-1 0 0 0,1 1 0 0 0,1 1 0 0 0,0 0 0 0 0,0 0 1 0 0,14-11-1 0 0,12-7 2728 0 0,45-26-1 0 0,-59 40-2078 0 0,65-39 1940 0 0,-71 46-2410 0 0,-1-1 0 0 0,1 2 0 0 0,1 0 0 0 0,17-4 0 0 0,-28 9-335 0 0,1 0-1 0 0,-1 0 1 0 0,1 1-1 0 0,-1-1 1 0 0,0 1-1 0 0,1 0 1 0 0,-1 1-1 0 0,1 0 1 0 0,-1-1-1 0 0,10 4 1 0 0,-12-3-96 0 0,0 1-1 0 0,0-1 1 0 0,-1 0 0 0 0,1 1 0 0 0,0 0 0 0 0,-1 0 0 0 0,1 0 0 0 0,-1 0 0 0 0,1 0 0 0 0,-1 0-1 0 0,0 0 1 0 0,0 1 0 0 0,0-1 0 0 0,0 1 0 0 0,-1 0 0 0 0,1-1 0 0 0,-1 1 0 0 0,1 0 0 0 0,1 6-1 0 0,-1 0 3 0 0,0 0-1 0 0,-1 1 0 0 0,0-1 1 0 0,0 0-1 0 0,-1 1 0 0 0,0-1 1 0 0,-1 1-1 0 0,0-1 0 0 0,0 0 1 0 0,-1 1-1 0 0,0-1 0 0 0,-1 0 0 0 0,-5 13 1 0 0,0-5 40 0 0,0 1 1 0 0,-1-1 0 0 0,-1-1 0 0 0,-1 0-1 0 0,-21 25 1 0 0,23-30-249 0 0,-2-1 0 0 0,0 1 0 0 0,0-2 0 0 0,-1 1 0 0 0,0-2 0 0 0,0 1 0 0 0,-1-2 0 0 0,0 0 0 0 0,0 0 0 0 0,-1-1 0 0 0,0-1 0 0 0,0 0 0 0 0,-26 5-1 0 0,37-10-187 0 0,0 1 0 0 0,1-1 0 0 0,-1 0 0 0 0,0 0 0 0 0,0 0 0 0 0,0 0 0 0 0,1 0 0 0 0,-1 0 0 0 0,0-1 0 0 0,0 0 0 0 0,1 1 0 0 0,-1-1 0 0 0,-3-2 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312 212 15631 0 0,'4'9'387'0'0,"-1"1"1"0"0,0 0-1 0 0,0-1 0 0 0,-1 1 0 0 0,0 0 1 0 0,-1 0-1 0 0,0 0 0 0 0,-1 0 0 0 0,0 0 0 0 0,0 0 1 0 0,-1 0-1 0 0,0 0 0 0 0,-5 18 0 0 0,-4 8 723 0 0,-2 0 0 0 0,-20 43 0 0 0,30-74-1190 0 0,-25 52-97 0 0,-2-1 0 0 0,-3-1 0 0 0,-2-2 0 0 0,-49 58-1 0 0,55-78-1488 0 0,8-12-4483 0 0,6-7-589 0 0</inkml:trace>
  <inkml:trace contextRef="#ctx0" brushRef="#br0" timeOffset="1">309 233 17279 0 0,'2'-7'190'0'0,"1"0"0"0"0,0 1 0 0 0,0-1 0 0 0,0 1 0 0 0,1 0 0 0 0,-1 0-1 0 0,2 0 1 0 0,-1 0 0 0 0,1 1 0 0 0,0 0 0 0 0,9-8 0 0 0,6-3 11 0 0,42-25 0 0 0,-45 31 26 0 0,8-5-97 0 0,1 0-1 0 0,0 2 1 0 0,43-15-1 0 0,-60 25 33 0 0,1 0 0 0 0,0 1 0 0 0,-1-1-1 0 0,1 2 1 0 0,0 0 0 0 0,1 0 0 0 0,-1 1-1 0 0,0 0 1 0 0,0 0 0 0 0,0 1 0 0 0,0 1-1 0 0,0 0 1 0 0,18 6 0 0 0,-24-7-82 0 0,-1 0 1 0 0,0 1 0 0 0,0 0-1 0 0,0-1 1 0 0,0 1-1 0 0,0 0 1 0 0,0 1 0 0 0,0-1-1 0 0,-1 1 1 0 0,1-1-1 0 0,-1 1 1 0 0,0 0 0 0 0,1 0-1 0 0,-1 0 1 0 0,-1 0-1 0 0,1 0 1 0 0,0 0 0 0 0,-1 0-1 0 0,3 7 1 0 0,-4-6-34 0 0,1 0 1 0 0,-1 0 0 0 0,1 0-1 0 0,-1 0 1 0 0,0 0-1 0 0,-1 0 1 0 0,1 0-1 0 0,-1 0 1 0 0,1 0-1 0 0,-1 0 1 0 0,0 0 0 0 0,-1 0-1 0 0,1 0 1 0 0,-1-1-1 0 0,0 1 1 0 0,0 0-1 0 0,-3 4 1 0 0,-8 9 68 0 0,0 0 0 0 0,-2-1 0 0 0,-26 24 0 0 0,-55 37-43 0 0,-93 50-2061 0 0,104-79-6446 0 0,64-38 1712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18 9215 0 0,'0'0'4522'0'0,"6"-5"388"0"0,-4 3-4329 0 0,-1 1 0 0 0,1 0-1 0 0,-1-1 1 0 0,1 1 0 0 0,0 0 0 0 0,-1 0-1 0 0,1 0 1 0 0,5-1 2407 0 0,-17 10-2926 0 0,-3 0-52 0 0,0-1 1 0 0,-1 0-1 0 0,0 0 0 0 0,0-2 0 0 0,-21 6 0 0 0,-76 13-695 0 0,82-19 256 0 0,7-1-887 0 0,-1 0 1 0 0,-27 0-1 0 0,46-5 1276 0 0,-1-1 54 0 0,2 0 21 0 0,0 0 0 0 0,0-1 0 0 0,0 0 0 0 0,1 1 1 0 0,-1-1-1 0 0,-2-4 0 0 0,4 6-100 0 0,0 1-987 0 0,0 0 1000 0 0,0 1-1 0 0,-1-1 0 0 0,1 0 0 0 0,0 1 1 0 0,0 0-1 0 0,0-1 0 0 0,0 1 0 0 0,-1 0 0 0 0,1-1 1 0 0,0 1-1 0 0,0 0 0 0 0,1 0 0 0 0,-1 0 1 0 0,0 0-1 0 0,0 0 0 0 0,0 0 0 0 0,0 1 0 0 0,-13 23-38 0 0,13-23 89 0 0,-13 25-15 0 0,4-10 480 0 0,2 1 0 0 0,-1 0 0 0 0,2 0 0 0 0,-7 28-1 0 0,14-45-454 0 0,0-1 0 0 0,-1 1 0 0 0,1 0 0 0 0,0 0 0 0 0,0-1 0 0 0,0 1 0 0 0,0 0 0 0 0,0-1 0 0 0,0 1 0 0 0,0 0 0 0 0,0 0 0 0 0,0-1 0 0 0,1 1 0 0 0,-1 0 0 0 0,0-1 0 0 0,0 1 0 0 0,0 0 0 0 0,1-1 0 0 0,-1 1 0 0 0,0 0 0 0 0,1-1 0 0 0,-1 1 0 0 0,1-1 0 0 0,-1 1 0 0 0,1 0 0 0 0,0 0 0 0 0,0-1 22 0 0,0 1 0 0 0,1-1-1 0 0,-1 1 1 0 0,0-1 0 0 0,0 0 0 0 0,1 1-1 0 0,-1-1 1 0 0,0 0 0 0 0,1 0-1 0 0,-1 0 1 0 0,0 0 0 0 0,0 0-1 0 0,3 0 1 0 0,5-2 138 0 0,-1 0 0 0 0,1-1 0 0 0,11-4 0 0 0,-17 5-157 0 0,5-1-16 0 0,1 0-1 0 0,-1 0 1 0 0,1 0-1 0 0,0 1 0 0 0,-1 0 1 0 0,1 1-1 0 0,0 0 1 0 0,0 0-1 0 0,0 1 1 0 0,0 0-1 0 0,0 1 1 0 0,12 2-1 0 0,-18-2 31 0 0,0 0 0 0 0,1 0 0 0 0,-1 1 0 0 0,0 0 0 0 0,0-1 0 0 0,-1 1 0 0 0,1 0-1 0 0,0 1 1 0 0,-1-1 0 0 0,4 3 0 0 0,23 31 457 0 0,-9-10-289 0 0,0 1 281 0 0,-20-26-360 0 0,7 32 517 0 0,-8-30-615 0 0,1 0 0 0 0,-1 1 0 0 0,0-1 0 0 0,-1 0 0 0 0,1 1-1 0 0,-1-1 1 0 0,1 0 0 0 0,-1 0 0 0 0,0 0 0 0 0,0 0 0 0 0,0-1 0 0 0,0 1 0 0 0,-1-1-1 0 0,1 1 1 0 0,-1-1 0 0 0,0 0 0 0 0,1 0 0 0 0,-1 0 0 0 0,0 0 0 0 0,-4 2 0 0 0,-8 3-6 0 0,0 0 0 0 0,-29 9 1 0 0,41-15-8 0 0,-2 1-3 0 0,-80 21 34 0 0,76-21-31 0 0,0 0 1 0 0,0-1 0 0 0,0 0 0 0 0,0-1 0 0 0,-1 0-1 0 0,1-1 1 0 0,-14-2 0 0 0,22 3-4 0 0,-1-1 0 0 0,0 1 0 0 0,0-1 0 0 0,1 0 0 0 0,-1 1 0 0 0,0-1 0 0 0,1 0 0 0 0,-1 0 0 0 0,1 0 0 0 0,-3-3 0 0 0,3 4-7 0 0,1-1 0 0 0,-1 0 0 0 0,1 0 0 0 0,-1 0 0 0 0,1 0 1 0 0,-1 1-1 0 0,1-1 0 0 0,-1 0 0 0 0,1 0 0 0 0,0 0 0 0 0,0 0 0 0 0,-1 0 0 0 0,1 0 0 0 0,0 0 0 0 0,0 0 0 0 0,0 0 0 0 0,0 0 0 0 0,0 0 1 0 0,0 0-1 0 0,1 0 0 0 0,-1 0 0 0 0,0 0 0 0 0,0 0 0 0 0,1 0 0 0 0,-1 0 0 0 0,0 0 0 0 0,1 0 0 0 0,-1 1 0 0 0,1-1 0 0 0,0 0 0 0 0,-1 0 1 0 0,1 0-1 0 0,-1 1 0 0 0,1-1 0 0 0,0 0 0 0 0,1 0 0 0 0,-2 0-2 0 0,3-2-114 0 0,1 0 0 0 0,-1 0 1 0 0,1 0-1 0 0,0 0 1 0 0,-1 1-1 0 0,1-1 0 0 0,1 1 1 0 0,-1 0-1 0 0,5-2 0 0 0,12-2-6982 0 0,-10 5-186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9 354 5983 0 0,'-4'42'609'0'0,"0"10"614"0"0,3-17 12559 0 0,4-42-12669 0 0,14-57 1000 0 0,3-9-665 0 0,-7 40-1090 0 0,1 0 1 0 0,1 1-1 0 0,25-37 0 0 0,-26 48-398 0 0,1 0 0 0 0,0 1 0 0 0,2 1-1 0 0,0 1 1 0 0,27-22 0 0 0,-39 36-39 0 0,0 0 0 0 0,0 1 0 0 0,0 0 0 0 0,0 0 0 0 0,1 0 0 0 0,-1 0 0 0 0,1 1 0 0 0,-1 0 0 0 0,12-2 0 0 0,-12 3-542 0 0,1 1 0 0 0,-1-1 1 0 0,0 1-1 0 0,1 0 0 0 0,-1 1 0 0 0,10 1 0 0 0,1 2-7579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25 14743 0 0,'0'0'12184'0'0,"-1"1"-11833"0"0,-34 40 102 0 0,19-23-489 0 0,0 2 0 0 0,-15 22 0 0 0,31-42 36 0 0,-43 77-192 0 0,39-67 122 0 0,0-1 1 0 0,0 1-1 0 0,1 0 1 0 0,0 0-1 0 0,1 0 1 0 0,-2 16-1 0 0,4-24 54 0 0,0 0 0 0 0,0 1 0 0 0,1-1 0 0 0,-1 0 0 0 0,0 0 0 0 0,1 1 0 0 0,-1-1 0 0 0,1 0 0 0 0,0 0 0 0 0,0 0-1 0 0,0 0 1 0 0,0 0 0 0 0,0 0 0 0 0,1 2 0 0 0,0-4 18 0 0,0 1 0 0 0,-1 0-1 0 0,1-1 1 0 0,0 0 0 0 0,0 1-1 0 0,0-1 1 0 0,-1 0 0 0 0,1 0-1 0 0,0 0 1 0 0,0 0 0 0 0,0-1 0 0 0,-1 1-1 0 0,1 0 1 0 0,0-1 0 0 0,3-1-1 0 0,29-12 80 0 0,-27 11-64 0 0,6-2-16 0 0,-1-2 0 0 0,1 1-1 0 0,-1-1 1 0 0,0-1-1 0 0,14-12 1 0 0,-23 16 4 0 0,1 1 0 0 0,-1-1 0 0 0,0 0 1 0 0,0 0-1 0 0,0 0 0 0 0,0 0 0 0 0,-1 0 0 0 0,0-1 0 0 0,0 1 0 0 0,0-1 1 0 0,0 1-1 0 0,-1-1 0 0 0,1 0 0 0 0,-1 0 0 0 0,-1 1 0 0 0,1-1 0 0 0,-1 0 1 0 0,0-9-1 0 0,-4-32 91 0 0,0-16-577 0 0,4 54-189 0 0,1 1 1 0 0,-1 0-1 0 0,2-1 1 0 0,-1 1-1 0 0,1 0 0 0 0,3-11 1 0 0,0 8-878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18199 0 0,'-11'-22'3756'0'0,"10"23"-3556"0"0,1 0 1 0 0,-1 0-1 0 0,1 1 0 0 0,-1-1 0 0 0,1 0 0 0 0,0 0 1 0 0,0 0-1 0 0,-1 0 0 0 0,1 1 0 0 0,0-1 1 0 0,0 2-1 0 0,1 5-46 0 0,0 0 1 0 0,0 0 0 0 0,1 0-1 0 0,0 0 1 0 0,0 0 0 0 0,1-1-1 0 0,0 1 1 0 0,0-1 0 0 0,7 11-1 0 0,-1-3-57 0 0,0-1 0 0 0,2 0 0 0 0,17 19 0 0 0,-9-15 110 0 0,0-1-1 0 0,2-1 1 0 0,40 26-1 0 0,74 30 787 0 0,-134-71-865 0 0,7 2-1497 0 0,-1-2-3318 0 0,0-2 2599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423 154 11487 0 0,'-33'-53'1188'0'0,"3"3"-784"0"0,28 48-309 0 0,-15-28 696 0 0,16 28-728 0 0,0 1 1 0 0,0 0-1 0 0,0 0 0 0 0,0-1 0 0 0,0 1 1 0 0,0 0-1 0 0,0 0 0 0 0,0 0 1 0 0,-1 0-1 0 0,1 0 0 0 0,0 0 0 0 0,-1 1 1 0 0,1-1-1 0 0,-1 0 0 0 0,1 1 0 0 0,0-1 1 0 0,-1 1-1 0 0,-1-1 0 0 0,2 1 79 0 0,-1 0-1 0 0,1 1 0 0 0,0-1 1 0 0,0 1-1 0 0,0-1 1 0 0,-1 1-1 0 0,1-1 1 0 0,0 1-1 0 0,0 0 0 0 0,0-1 1 0 0,0 1-1 0 0,0 0 1 0 0,0 0-1 0 0,0 0 0 0 0,1 0 1 0 0,-1 0-1 0 0,0 0 1 0 0,0 0-1 0 0,1 0 0 0 0,-1 0 1 0 0,0 2-1 0 0,-13 28 2191 0 0,13-27-2043 0 0,-13 32 460 0 0,0-1-1 0 0,-3-1 1 0 0,0-1 0 0 0,-2 0-1 0 0,-32 40 1 0 0,36-54-1105 0 0,0 0 1 0 0,-2-2-1 0 0,0 0 0 0 0,0-1 0 0 0,-2 0 0 0 0,-20 12 0 0 0,31-24-1601 0 0</inkml:trace>
  <inkml:trace contextRef="#ctx0" brushRef="#br0" timeOffset="1">531 74 7831 0 0,'0'0'706'0'0,"14"7"22"0"0,-13-5 462 0 0,0-1 0 0 0,1 0 0 0 0,-1 1 0 0 0,0 0 0 0 0,0-1 0 0 0,0 1 0 0 0,0-1 0 0 0,0 1 0 0 0,0 0 0 0 0,0 3 0 0 0,0-1-179 0 0,0 0 0 0 0,0 0 0 0 0,-1 0 1 0 0,0 8-1 0 0,-1 1-976 0 0,0 1 1 0 0,-5 16 0 0 0,3-14 965 0 0,1-6-963 0 0,-6 51 58 0 0,8-55-494 0 0,-1 0 1 0 0,1-1-1 0 0,1 1 1 0 0,-1 0-1 0 0,1 0 0 0 0,0 0 1 0 0,4 10-1 0 0,0-15-2365 0 0,-3-2 2459 0 0,0 1-1 0 0,0-1 1 0 0,1 1 0 0 0,-1-1-1 0 0,0 0 1 0 0,0 0 0 0 0,0 0-1 0 0,0 0 1 0 0,0-1-1 0 0,0 1 1 0 0,-1 0 0 0 0,1-1-1 0 0,0 1 1 0 0,-1-1 0 0 0,1 0-1 0 0,-1 0 1 0 0,1 1 0 0 0,-1-1-1 0 0,0 0 1 0 0,1-3-1 0 0,4-5-233 0 0,-1-1-1 0 0,7-23 0 0 0,-8 23-12 0 0,5-14-1108 0 0,-1 0-393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74 343 14479 0 0,'-7'4'1314'0'0,"0"0"-885"0"0,0-1 0 0 0,-1 0 1 0 0,1-1-1 0 0,-11 4 0 0 0,18-6-308 0 0,-1 0 0 0 0,0 0 0 0 0,0 0 0 0 0,1 0 0 0 0,-1 0 0 0 0,0 0 0 0 0,1 0 0 0 0,-1 0 0 0 0,0 0 0 0 0,1 0 0 0 0,-1 0 0 0 0,0-1 0 0 0,1 1 0 0 0,-1 0 0 0 0,0 0 0 0 0,1-1-1 0 0,-1 1 1 0 0,1 0 0 0 0,-1-1 0 0 0,0 1 0 0 0,1-1 0 0 0,-1 1 0 0 0,1-1 0 0 0,-1 1 0 0 0,1-1 0 0 0,0 1 0 0 0,-1-1 0 0 0,1 1 0 0 0,-1-1 0 0 0,1 1 0 0 0,0-1 0 0 0,0 0 0 0 0,-1 1 0 0 0,1-1 0 0 0,0 0 0 0 0,0 1 0 0 0,0-1 0 0 0,-1 0 0 0 0,1 1 0 0 0,0-1-1 0 0,0 0 1 0 0,0 1 0 0 0,0-1 0 0 0,0 0 0 0 0,1-1 0 0 0,-1-1 3 0 0,0-1 1 0 0,1 0-1 0 0,0 0 0 0 0,0 0 0 0 0,0 1 0 0 0,2-6 0 0 0,4-5-66 0 0,1 1 0 0 0,0-1 0 0 0,1 1 0 0 0,1 1 0 0 0,0 0 0 0 0,0 0 0 0 0,15-11 0 0 0,1 0 60 0 0,1 2 1 0 0,36-21-1 0 0,-55 37-116 0 0,36-19 33 0 0,-41 22-33 0 0,1 0 1 0 0,-1 1-1 0 0,1 0 1 0 0,0 0-1 0 0,0 0 1 0 0,-1 0-1 0 0,1 0 1 0 0,0 1-1 0 0,0 0 1 0 0,5 0-1 0 0,-7 0 3 0 0,0 1-1 0 0,0 0 1 0 0,0-1 0 0 0,0 1-1 0 0,0 0 1 0 0,0 0 0 0 0,-1 0-1 0 0,1 0 1 0 0,0 0 0 0 0,-1 1-1 0 0,1-1 1 0 0,0 1-1 0 0,-1-1 1 0 0,0 1 0 0 0,1-1-1 0 0,-1 1 1 0 0,0 0 0 0 0,0-1-1 0 0,0 1 1 0 0,0 0 0 0 0,0 0-1 0 0,0 0 1 0 0,-1 0 0 0 0,1 0-1 0 0,-1 0 1 0 0,1 0-1 0 0,-1 4 1 0 0,2 2 23 0 0,-1 1-1 0 0,-1 0 1 0 0,1 0 0 0 0,-2 0-1 0 0,0 9 1 0 0,-1-7 16 0 0,0 0 1 0 0,0 0-1 0 0,-1 0 0 0 0,0 0 1 0 0,-1-1-1 0 0,-1 1 0 0 0,-8 14 1 0 0,13-24 72 0 0,8-21 11 0 0,5-11-121 0 0,1 0 0 0 0,27-44 1 0 0,-30 59-97 0 0,0 0 0 0 0,1 1 0 0 0,0 0 0 0 0,1 1 0 0 0,30-24 0 0 0,-41 37 90 0 0,-1-1 0 0 0,1 1 0 0 0,0 0-1 0 0,0 0 1 0 0,0 0 0 0 0,-1 0 0 0 0,1 0-1 0 0,0 0 1 0 0,1 0 0 0 0,-1 1 0 0 0,0-1 0 0 0,0 1-1 0 0,0 0 1 0 0,0-1 0 0 0,0 1 0 0 0,0 0 0 0 0,1 0-1 0 0,-1 0 1 0 0,0 1 0 0 0,0-1 0 0 0,0 0 0 0 0,0 1-1 0 0,0 0 1 0 0,0-1 0 0 0,0 1 0 0 0,0 0 0 0 0,0 0-1 0 0,0 0 1 0 0,0 0 0 0 0,0 0 0 0 0,0 1 0 0 0,-1-1-1 0 0,1 0 1 0 0,-1 1 0 0 0,1 0 0 0 0,-1-1 0 0 0,2 3-1 0 0,2 2 102 0 0,0 1-1 0 0,-1 0 1 0 0,0 0-1 0 0,0 0 1 0 0,-1 1 0 0 0,1-1-1 0 0,-2 1 1 0 0,4 13-1 0 0,-2 7 212 0 0,-1 0-1 0 0,-1 51 0 0 0,-1-10-326 0 0,-1-68-10 0 0,0 1 0 0 0,0-1 1 0 0,0 0-1 0 0,0 1 0 0 0,0-1 1 0 0,1 1-1 0 0,-1-1 0 0 0,1 0 1 0 0,-1 1-1 0 0,1-1 0 0 0,-1 0 1 0 0,1 1-1 0 0,-1-1 0 0 0,1 0 1 0 0,0 0-1 0 0,0 0 1 0 0,0 0-1 0 0,0 1 0 0 0,0-1 1 0 0,0 0-1 0 0,0-1 0 0 0,2 3 1 0 0,-1-2-121 0 0,0-1 0 0 0,0 1 1 0 0,0-1-1 0 0,0 0 0 0 0,0 1 1 0 0,0-1-1 0 0,0 0 0 0 0,0 0 1 0 0,0 0-1 0 0,-1 0 0 0 0,1-1 1 0 0,0 1-1 0 0,0-1 0 0 0,0 1 1 0 0,3-2-1 0 0,26-11-4494 0 0,-14 4-2868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35 6447 0 0,'0'0'18221'0'0,"5"-17"-16039"0"0,3 1-1729 0 0,-8 14-544 0 0,-8 4-242 0 0,1 0 278 0 0,1 0 1 0 0,0 1-1 0 0,0-1 0 0 0,0 1 0 0 0,0 1 0 0 0,0-1 1 0 0,1 1-1 0 0,0 0 0 0 0,-6 5 0 0 0,-7 9-223 0 0,-17 20-1 0 0,27-30 264 0 0,2 0 15 0 0,-7 5 0 0 0,1 2 0 0 0,0-1 0 0 0,1 2 0 0 0,-11 21 0 0 0,20-35-2 0 0,-1 11 16 0 0,4-13-11 0 0,-1 1 0 0 0,0-1 0 0 0,0 0-1 0 0,0 1 1 0 0,1-1 0 0 0,-1 0 0 0 0,0 0 0 0 0,0 1 0 0 0,1-1-1 0 0,-1 0 1 0 0,0 0 0 0 0,0 1 0 0 0,1-1 0 0 0,-1 0 0 0 0,0 0-1 0 0,1 0 1 0 0,-1 0 0 0 0,0 1 0 0 0,1-1 0 0 0,-1 0-1 0 0,0 0 1 0 0,1 0 0 0 0,-1 0 0 0 0,1 0 0 0 0,-1 0 0 0 0,0 0-1 0 0,1 0 1 0 0,10 1 31 0 0,-3-2 6 0 0,0 0-1 0 0,1 0 0 0 0,-1-1 0 0 0,0 0 1 0 0,0-1-1 0 0,0 0 0 0 0,-1 0 0 0 0,14-8 1 0 0,6-2-46 0 0,-26 13-63 0 0,-1 1-146 0 0,0 1 186 0 0,0 2-41 0 0,0-1-1 0 0,0 0 1 0 0,1 0 0 0 0,-1 0 0 0 0,0 0 0 0 0,2 4 0 0 0,-1-6-67 0 0,-1 0 0 0 0,1 0 0 0 0,-1 0-1 0 0,1 0 1 0 0,0 0 0 0 0,-1 0 0 0 0,1 0 0 0 0,0-1 0 0 0,0 1 0 0 0,-1 0 0 0 0,1-1 0 0 0,0 1 0 0 0,0 0 0 0 0,0-1-1 0 0,0 1 1 0 0,0-1 0 0 0,0 1 0 0 0,0-1 0 0 0,0 0 0 0 0,0 1 0 0 0,0-1 0 0 0,0 0 0 0 0,0 0 0 0 0,1 0-1 0 0,9 1-1551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215 119 2303 0 0,'41'-74'2761'0'0,"-25"52"2655"0"0,3 0 7951 0 0,-20 61-12275 0 0,-2 0 0 0 0,-14 70 0 0 0,-33 73-1101 0 0,-19 25 83 0 0,44-142-1114 0 0,-37 68 0 0 0,55-119 27 0 0,-1-1-1 0 0,0-1 1 0 0,-10 13-1 0 0,-5-4-7167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73 126 16783 0 0,'-8'2'363'0'0,"0"0"-1"0"0,0 1 1 0 0,0 0-1 0 0,0 0 1 0 0,1 1-1 0 0,-1 0 1 0 0,-10 8 3624 0 0,31-2-1832 0 0,-7-8-1935 0 0,0-1 1 0 0,0 0-1 0 0,0 0 0 0 0,0-1 0 0 0,1 1 1 0 0,-1-2-1 0 0,12 0 0 0 0,43-12 491 0 0,-53 11-629 0 0,268-85 708 0 0,-67 17-1559 0 0,-207 70 118 0 0,-3 10-3943 0 0,-3 0 2871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3223 0 0,'0'0'20637'0'0,"-4"8"-18927"0"0,-1 3-1488 0 0,2 0 0 0 0,-1 1 0 0 0,1-1 1 0 0,1 1-1 0 0,0 0 0 0 0,1 0 0 0 0,0-1 1 0 0,1 17-1 0 0,0-9-961 0 0,-1 0 0 0 0,-4 21-1 0 0,-1-26-749 0 0,5-13 938 0 0,0 1 1 0 0,0-1 0 0 0,0 1 0 0 0,1-1 0 0 0,-1 1 0 0 0,0-1 0 0 0,1 1-1 0 0,-1 2 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12895 0 0,'0'0'1152'0'0,"3"-14"5624"0"0,0 24-6696 0 0,-2 1-80 0 0,3 3 0 0 0,0 1-688 0 0,0 1-176 0 0,0 1-40 0 0,1-1-6568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80 11975 0 0,'7'-8'8205'0'0,"0"5"-4933"0"0,9 0-2633 0 0,-15 3-188 0 0,1 0-338 0 0,-3 3-100 0 0,1 1 0 0 0,-1-1 0 0 0,1 0 0 0 0,-1 0 0 0 0,0 0 0 0 0,0 0 0 0 0,0 0 1 0 0,0 0-1 0 0,-1-1 0 0 0,1 1 0 0 0,-1 0 0 0 0,-3 4 0 0 0,-4 3 85 0 0,-18 17-1 0 0,8-8-54 0 0,7-6-43 0 0,1 0 0 0 0,-18 27 0 0 0,25-33 0 0 0,0 0 0 0 0,1 0 0 0 0,0 0 0 0 0,0 1 0 0 0,0-1 0 0 0,1 1 0 0 0,0-1 0 0 0,-1 14 0 0 0,3-19 0 0 0,0-1 1 0 0,0 1-1 0 0,0 0 0 0 0,0-1 1 0 0,1 1-1 0 0,-1-1 0 0 0,0 1 1 0 0,1-1-1 0 0,-1 1 0 0 0,1-1 1 0 0,0 1-1 0 0,-1-1 0 0 0,1 1 1 0 0,0-1-1 0 0,0 0 0 0 0,0 0 0 0 0,0 1 1 0 0,0-1-1 0 0,0 0 0 0 0,1 0 1 0 0,-1 0-1 0 0,0 0 0 0 0,0 0 1 0 0,1 0-1 0 0,1 1 0 0 0,-2-2 3 0 0,4 2 45 0 0,1 0 0 0 0,-1 0 0 0 0,1 0 1 0 0,-1-1-1 0 0,1 0 0 0 0,0 0 0 0 0,-1 0 1 0 0,13-1-1 0 0,-2 0 235 0 0,32-6 0 0 0,-36 3-161 0 0,-1 1 1 0 0,1-1-1 0 0,-1-1 1 0 0,1 0-1 0 0,-1-1 1 0 0,-1 0-1 0 0,1 0 1 0 0,-1-1-1 0 0,0-1 1 0 0,0 0 0 0 0,0 0-1 0 0,-1-1 1 0 0,0 0-1 0 0,-1 0 1 0 0,0-1-1 0 0,0 0 1 0 0,-1-1-1 0 0,7-11 1 0 0,-10 13-126 0 0,-1 0 0 0 0,0 0 1 0 0,0 0-1 0 0,-1-1 0 0 0,0 1 1 0 0,0-1-1 0 0,-1 1 0 0 0,0-1 1 0 0,-1 0-1 0 0,-1-16 0 0 0,1 18-48 0 0,-1 1-1 0 0,1 0 0 0 0,-2-1 0 0 0,1 1 0 0 0,-1 0 0 0 0,0 0 1 0 0,0 0-1 0 0,-1 1 0 0 0,1-1 0 0 0,-1 0 0 0 0,-1 1 0 0 0,1 0 1 0 0,-1-1-1 0 0,0 2 0 0 0,-7-9 0 0 0,8 11 32 0 0,1 1-1 0 0,0 0 0 0 0,-1-1 1 0 0,1 1-1 0 0,-1 0 1 0 0,1 0-1 0 0,-1 1 1 0 0,1-1-1 0 0,-1 0 1 0 0,1 1-1 0 0,-1 0 0 0 0,0 0 1 0 0,1-1-1 0 0,-1 1 1 0 0,0 1-1 0 0,1-1 1 0 0,-1 0-1 0 0,0 1 1 0 0,-3 0-1 0 0,-6 3-40 0 0,0 0 0 0 0,-21 10-1 0 0,21-8 9 0 0,-91 48-1187 0 0,102-54 908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20647 0 0,'0'0'1869'0'0,"-7"2"-1498"0"0,-1 1-239 0 0,1 1-1 0 0,0 0 0 0 0,-12 8 1 0 0,-4 3 366 0 0,1-3-456 0 0,1 1-1 0 0,0 1 1 0 0,1 1-1 0 0,1 1 1 0 0,0 0-1 0 0,-28 32 1 0 0,44-44-11 0 0,1 0 1 0 0,-1-1-1 0 0,1 1 1 0 0,0 0 0 0 0,-2 5-1 0 0,4-9-29 0 0,0 1 0 0 0,-1-1 0 0 0,1 1-1 0 0,0 0 1 0 0,0-1 0 0 0,0 1 0 0 0,0 0 0 0 0,0-1-1 0 0,0 1 1 0 0,0-1 0 0 0,0 1 0 0 0,0 0 0 0 0,0-1-1 0 0,1 1 1 0 0,-1-1 0 0 0,0 1 0 0 0,0 0 0 0 0,1-1-1 0 0,-1 1 1 0 0,0-1 0 0 0,0 1 0 0 0,1-1 0 0 0,-1 1-1 0 0,1-1 1 0 0,-1 1 0 0 0,0-1 0 0 0,1 0 0 0 0,-1 1-1 0 0,1-1 1 0 0,-1 1 0 0 0,1-1 0 0 0,-1 0 0 0 0,1 1-1 0 0,0-1 1 0 0,0 0 0 0 0,0 1 13 0 0,4 1 30 0 0,1 0 0 0 0,0 0 0 0 0,0 0 0 0 0,0 0 0 0 0,0-1 0 0 0,0 0 0 0 0,0 0 0 0 0,1-1 0 0 0,-1 0 0 0 0,9-1 0 0 0,5 2 79 0 0,-5-1-56 0 0,-1 0-1 0 0,0-1 1 0 0,0 0 0 0 0,0-2 0 0 0,19-4-1 0 0,-27 6-45 0 0,-1-1 0 0 0,0 0-1 0 0,0 0 1 0 0,0 0-1 0 0,0-1 1 0 0,0 1-1 0 0,0-1 1 0 0,-1 0 0 0 0,0-1-1 0 0,1 1 1 0 0,-1-1-1 0 0,0 0 1 0 0,0 0-1 0 0,-1 0 1 0 0,1 0 0 0 0,4-9-1 0 0,-7 10-21 0 0,0 1 0 0 0,-1-1 0 0 0,1 0 0 0 0,-1 1 0 0 0,0-1 0 0 0,0 0 0 0 0,1 0 0 0 0,-2 0 0 0 0,1 1 0 0 0,0-1 0 0 0,-1 0 0 0 0,1 0 0 0 0,-1 1 0 0 0,0-1 0 0 0,0 0 0 0 0,0 1 0 0 0,-2-5 0 0 0,-2-3 0 0 0,0 1 0 0 0,0 1 0 0 0,-10-13 0 0 0,8 14-536 0 0,0-1 1 0 0,0 2-1 0 0,0-1 0 0 0,-1 1 0 0 0,-9-5 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4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4 153 16495 0 0,'-4'13'9587'0'0,"19"-19"-6781"0"0,24-16-3469 0 0,-23 13 1624 0 0,53-25-726 0 0,143-47 0 0 0,-202 78-264 0 0,0 0 1 0 0,18-3-1 0 0,-28 6 26 0 0,1 0 0 0 0,-1-1 1 0 0,1 1-1 0 0,0 0 1 0 0,-1 0-1 0 0,1 0 0 0 0,-1 0 1 0 0,1 0-1 0 0,0 0 0 0 0,-1 0 1 0 0,1 0-1 0 0,0 0 1 0 0,-1 0-1 0 0,1 0 0 0 0,-1 1 1 0 0,1-1-1 0 0,0 0 1 0 0,-1 0-1 0 0,1 0 0 0 0,-1 1 1 0 0,1-1-1 0 0,0 0 0 0 0,-1 1 1 0 0,1-1-1 0 0,-1 1 1 0 0,0-1-1 0 0,1 0 0 0 0,-1 1 1 0 0,1-1-1 0 0,-1 1 0 0 0,1-1 1 0 0,-1 1-1 0 0,0 0 1 0 0,0-1-1 0 0,1 1 0 0 0,-1-1 1 0 0,0 1-1 0 0,0-1 0 0 0,1 1 1 0 0,-1 0-1 0 0,0 1 1 0 0,0-1-15 0 0,1 4 8 0 0,0-1 0 0 0,-1 1 1 0 0,0 0-1 0 0,0 0 0 0 0,0 0 0 0 0,-2 8 0 0 0,0 16-13 0 0,3-15 3 0 0,0 0 1 0 0,1 0-1 0 0,0-1 0 0 0,1 1 0 0 0,1-1 1 0 0,0 1-1 0 0,1-1 0 0 0,0 0 0 0 0,13 21 1 0 0,-14-27-9 0 0,1-1 1 0 0,0 1-1 0 0,0-1 1 0 0,0 0-1 0 0,1 0 1 0 0,0-1-1 0 0,0 0 1 0 0,0 0-1 0 0,1 0 1 0 0,0-1-1 0 0,0 0 1 0 0,0 0-1 0 0,0 0 1 0 0,0-1-1 0 0,1 0 1 0 0,0-1-1 0 0,-1 0 1 0 0,12 2-1 0 0,19 1-3021 0 0,-17-2-6237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496 584 7831 0 0,'8'6'11008'0'0,"-6"-6"-10862"0"0,0-1-1 0 0,0 0 1 0 0,0 0 0 0 0,-1 0-1 0 0,1 0 1 0 0,0 0-1 0 0,0 0 1 0 0,-1-1 0 0 0,1 1-1 0 0,-1 0 1 0 0,1-1-1 0 0,-1 1 1 0 0,0-1 0 0 0,2-2-1 0 0,16-29 683 0 0,-13 23-684 0 0,28-51 58 0 0,44-114 0 0 0,-65 140-933 0 0,-2-1 1 0 0,-2 0 0 0 0,-1 0 0 0 0,-2-1 0 0 0,2-38 0 0 0,-8 72 667 0 0,-1-25-421 0 0,1 28 483 0 0,0-1 0 0 0,-1 1 0 0 0,1 0-1 0 0,0-1 1 0 0,0 1 0 0 0,-1 0 0 0 0,1 0-1 0 0,0-1 1 0 0,0 1 0 0 0,-1 0 0 0 0,1 0 0 0 0,0-1-1 0 0,-1 1 1 0 0,1 0 0 0 0,0 0 0 0 0,-1 0-1 0 0,1 0 1 0 0,0-1 0 0 0,-1 1 0 0 0,1 0 0 0 0,-1 0-1 0 0,1 0 1 0 0,0 0 0 0 0,-1 0 0 0 0,1 0-1 0 0,0 0 1 0 0,-1 0 0 0 0,1 0 0 0 0,-1 0-1 0 0,1 0 1 0 0,0 0 0 0 0,-1 1 0 0 0,1-1 0 0 0,0 0-1 0 0,-1 0 1 0 0,1 0 0 0 0,0 0 0 0 0,-1 1-1 0 0,1-1 1 0 0,0 0 0 0 0,-1 0 0 0 0,1 0 0 0 0,0 1-1 0 0,0-1 1 0 0,-1 1 0 0 0,1-1 1 0 0,-5 4 30 0 0,0 1 0 0 0,0 0 0 0 0,1 0 0 0 0,-1 1 0 0 0,1-1 0 0 0,1 1 0 0 0,-1 0 0 0 0,1 0 0 0 0,-4 8 0 0 0,1-2 22 0 0,-68 161 149 0 0,59-135-158 0 0,-8 32 64 0 0,-24 116-1 0 0,33-117-186 0 0,-45 127-1 0 0,45-165-82 0 0,-1-1 1 0 0,-23 35-1 0 0,-44 53-16 0 0,21-31 566 0 0,36-49-165 0 0,-53 74 95 0 0,62-92-318 0 0,-1-1-1 0 0,0 0 0 0 0,-25 20 0 0 0,32-32-46 0 0,10-7 48 0 0,0 1 0 0 0,0-1-1 0 0,0 0 1 0 0,-1 0 0 0 0,1 0-1 0 0,0 0 1 0 0,0 0 0 0 0,0 1-1 0 0,0-1 1 0 0,0 0 0 0 0,0 0 0 0 0,0 0-1 0 0,0 0 1 0 0,-1 0 0 0 0,1 0-1 0 0,0 0 1 0 0,0 0 0 0 0,0 0-1 0 0,0 1 1 0 0,0-1 0 0 0,-1 0-1 0 0,1 0 1 0 0,0 0 0 0 0,0 0 0 0 0,0 0-1 0 0,0 0 1 0 0,-1 0 0 0 0,1 0-1 0 0,0 0 1 0 0,0 0 0 0 0,0 0-1 0 0,0 0 1 0 0,0 0 0 0 0,-1 0-1 0 0,1 0 1 0 0,0 0 0 0 0,0 0-1 0 0,0-1 1 0 0,0 1 0 0 0,-1 0 0 0 0,1 0-1 0 0,0 0 1 0 0,0 0 0 0 0,0 0-1 0 0,0 0 1 0 0,0 0 0 0 0,0 0-1 0 0,0-1 1 0 0,-1 1 0 0 0,1 0-1 0 0,0 0 1 0 0,0 0 0 0 0,0 0 0 0 0,0 0-1 0 0,0 0 1 0 0,0-1 0 0 0,0 1-1 0 0,0 0 1 0 0,0 0 0 0 0,0 0-1 0 0,2-8-36 0 0,-2 7 23 0 0,6-17-702 0 0,2 0 1 0 0,15-27-1 0 0,-7 15-3011 0 0,1-7-1581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12895 0 0,'0'1'998'0'0,"-1"3"-706"0"0,0 0 1 0 0,0 0 0 0 0,1 0 0 0 0,0 0-1 0 0,0 0 1 0 0,0 0 0 0 0,0 0-1 0 0,0 0 1 0 0,1 0 0 0 0,0 0 0 0 0,0 0-1 0 0,0 0 1 0 0,0 0 0 0 0,1-1 0 0 0,-1 1-1 0 0,3 3 1 0 0,-2-4-34 0 0,0 0 1 0 0,-1 0-1 0 0,1-1 1 0 0,1 1-1 0 0,-1-1 0 0 0,0 1 1 0 0,1-1-1 0 0,-1 0 1 0 0,1 0-1 0 0,-1 0 0 0 0,1 0 1 0 0,0-1-1 0 0,0 1 1 0 0,0-1-1 0 0,0 0 0 0 0,0 1 1 0 0,0-1-1 0 0,0-1 1 0 0,1 1-1 0 0,5 0 0 0 0,0 0 31 0 0,1-2 0 0 0,0 1-1 0 0,-1-1 1 0 0,1-1-1 0 0,17-4 1 0 0,46-20 539 0 0,-43 15-660 0 0,61-22 16 0 0,51-18-1301 0 0,-49 13-4472 0 0,-71 28-2058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4607 0 0,'0'1'4532'0'0,"-1"1"-4118"0"0,1 0-1 0 0,0 0 0 0 0,-1 0 1 0 0,1 0-1 0 0,-1-1 0 0 0,1 1 1 0 0,-1 0-1 0 0,0 0 0 0 0,0-1 1 0 0,0 1-1 0 0,0-1 0 0 0,0 1 1 0 0,0 0-1 0 0,0-1 0 0 0,0 0 1 0 0,-2 2-1 0 0,-29 22 1796 0 0,4-4-1065 0 0,-115 132 1472 0 0,135-144-2508 0 0,2 0-1 0 0,-1 0 1 0 0,1 0-1 0 0,1 1 1 0 0,-5 11-1 0 0,9-19-83 0 0,0 0-1 0 0,0 1 0 0 0,0-1 0 0 0,1 1 0 0 0,-1-1 0 0 0,1 1 0 0 0,0-1 0 0 0,0 1 0 0 0,0-1 0 0 0,0 1 0 0 0,0-1 1 0 0,1 4-1 0 0,0-4-14 0 0,-1 0 0 0 0,1-1 1 0 0,0 1-1 0 0,0-1 0 0 0,0 1 1 0 0,0-1-1 0 0,0 1 0 0 0,0-1 1 0 0,0 0-1 0 0,0 1 0 0 0,1-1 1 0 0,-1 0-1 0 0,0 0 0 0 0,1 0 1 0 0,-1 0-1 0 0,1 0 0 0 0,-1 0 0 0 0,1-1 1 0 0,0 1-1 0 0,1 0 0 0 0,3 1 19 0 0,0 0 0 0 0,0-1 0 0 0,0 0 0 0 0,0 0 0 0 0,1-1 0 0 0,-1 0 0 0 0,0 0 0 0 0,0 0 0 0 0,0-1 0 0 0,1 0 0 0 0,-1 0 0 0 0,6-2 0 0 0,11-4 84 0 0,37-16 0 0 0,-57 21-105 0 0,9-3 12 0 0,54-25 51 0 0,-58 25-95 0 0,1 0 1 0 0,-1 0 0 0 0,0-1-1 0 0,0 0 1 0 0,8-10 0 0 0,-15 15 1 0 0,0 0 0 0 0,0 0 0 0 0,0 0 0 0 0,0-1 0 0 0,0 1 0 0 0,0 0 0 0 0,0-1 0 0 0,0 1 0 0 0,-1 0 0 0 0,1-1 0 0 0,-1 1 0 0 0,1-1 0 0 0,-1 1 0 0 0,0-1 0 0 0,1 0 0 0 0,-1 1 0 0 0,0-1 0 0 0,0 1 0 0 0,0-1 0 0 0,0-2 0 0 0,-1 2-42 0 0,0 0-1 0 0,0-1 1 0 0,0 1 0 0 0,0 0 0 0 0,0 0 0 0 0,0 0 0 0 0,0 0 0 0 0,-1 0 0 0 0,1 0-1 0 0,-1 0 1 0 0,-3-3 0 0 0,-3-2-123 0 0,-1 0-1 0 0,1 1 1 0 0,-1 1 0 0 0,-18-10-1 0 0,19 12 144 0 0,1 0 0 0 0,0 0-1 0 0,-1 1 1 0 0,-8-2 0 0 0,15 4-182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42 452 14743 0 0,'0'0'8179'0'0,"-15"1"-6687"0"0,13-1-1423 0 0,1-1 0 0 0,0 1 0 0 0,-1-1 0 0 0,1 1 0 0 0,0-1 0 0 0,0 1 0 0 0,-1-1 0 0 0,1 0 0 0 0,0 0 0 0 0,0 0 0 0 0,0 0 0 0 0,0 0 0 0 0,0 0 0 0 0,0 0 0 0 0,0 0 0 0 0,0 0 0 0 0,0 0 0 0 0,1 0 0 0 0,-1-1 0 0 0,0 1 0 0 0,1 0 0 0 0,-1 0 0 0 0,1-1 0 0 0,-1 1 0 0 0,1-1 0 0 0,0 1 0 0 0,0 0 0 0 0,-1-1 0 0 0,1-2 0 0 0,0-1 29 0 0,-1-1 1 0 0,1 0-1 0 0,0 1 1 0 0,1-1 0 0 0,-1 1-1 0 0,3-9 1 0 0,2-1-3 0 0,1 0 1 0 0,0 0 0 0 0,1 1 0 0 0,1-1-1 0 0,0 1 1 0 0,1 1 0 0 0,0 0-1 0 0,1 0 1 0 0,1 1 0 0 0,0 0-1 0 0,20-16 1 0 0,-2 4-198 0 0,2 1-1 0 0,0 2 1 0 0,62-31-1 0 0,3 11-1172 0 0,-41 20-2257 0 0,-30 10-4937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12895 0 0,'0'0'2743'0'0,"-4"8"333"0"0,-49 59-681 0 0,33-45-2338 0 0,-17 28 0 0 0,-260 478-354 0 0,216-349-929 0 0,5-11-2635 0 0,71-159 2568 0 0,0-2-46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13823 0 0,'0'0'1062'0'0,"0"9"-470"0"0,0-7-332 0 0,0 0 0 0 0,0 0 0 0 0,1 0 0 0 0,-1 0 1 0 0,1 0-1 0 0,-1 0 0 0 0,1 0 0 0 0,0 0 0 0 0,0 0 1 0 0,0 0-1 0 0,0 0 0 0 0,0 0 0 0 0,0 0 0 0 0,0-1 1 0 0,1 1-1 0 0,-1-1 0 0 0,1 1 0 0 0,1 1 0 0 0,0-1-45 0 0,-1-1 0 0 0,1 1 0 0 0,0-1 0 0 0,0 0 0 0 0,0 0 0 0 0,0 0 0 0 0,0 0-1 0 0,0 0 1 0 0,0-1 0 0 0,0 1 0 0 0,4-1 0 0 0,6 0 244 0 0,1-1 0 0 0,-1 0 1 0 0,0-1-1 0 0,22-6 0 0 0,389-107 1709 0 0,-301 76-6481 0 0,-109 33 2210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16615 0 0,'1'0'139'0'0,"0"-1"-1"0"0,0 1 1 0 0,0 0-1 0 0,0 0 1 0 0,0 0-1 0 0,0 0 0 0 0,0 0 1 0 0,0 0-1 0 0,0 0 1 0 0,0 1-1 0 0,0-1 1 0 0,2 1-1 0 0,-2 0-78 0 0,0 0 0 0 0,0 1 0 0 0,0-1 0 0 0,0 1 0 0 0,-1 0 0 0 0,1-1 0 0 0,0 1 0 0 0,-1 0 0 0 0,1-1 0 0 0,-1 1 0 0 0,0 0-1 0 0,1-1 1 0 0,-1 1 0 0 0,0 0 0 0 0,0 0 0 0 0,0 0 0 0 0,0-1 0 0 0,-1 1 0 0 0,1 0 0 0 0,-1 2 0 0 0,-11 37 1196 0 0,11-38-1189 0 0,-22 54 796 0 0,-31 56 0 0 0,-38 52 962 0 0,72-131-1742 0 0,-44 80-203 0 0,-66 110-284 0 0,90-166 183 0 0,35-51 223 0 0,-1 0 0 0 0,-1-1 0 0 0,1 1 0 0 0,-1-1 0 0 0,-11 8 0 0 0,12-11 51 0 0,5-3-10 0 0,0-1-52 0 0,1 0 0 0 0,0 1 1 0 0,0-1-1 0 0,0 0 0 0 0,0 0 1 0 0,0 0-1 0 0,0 0 1 0 0,0 0-1 0 0,0 0 0 0 0,0 1 1 0 0,1-1-1 0 0,-1 0 0 0 0,0 0 1 0 0,0 0-1 0 0,1 0 0 0 0,-1 1 1 0 0,1-1-1 0 0,0-1 0 0 0,10-15-269 0 0,-9 14 221 0 0,13-15-102 0 0,0 0 0 0 0,0 1 1 0 0,2 1-1 0 0,0 1 0 0 0,28-20 1 0 0,-42 33 235 0 0,1 0 0 0 0,-1 0-1 0 0,0 0 1 0 0,0 1 0 0 0,1-1 0 0 0,-1 1 0 0 0,1 0 0 0 0,-1 0-1 0 0,1 0 1 0 0,0 0 0 0 0,-1 1 0 0 0,7-1 0 0 0,-9 1-17 0 0,1 0 1 0 0,-1 1-1 0 0,0-1 1 0 0,0 0-1 0 0,0 0 1 0 0,0 1-1 0 0,0-1 1 0 0,0 1-1 0 0,0-1 1 0 0,0 1-1 0 0,0-1 1 0 0,0 1-1 0 0,0 0 1 0 0,0-1-1 0 0,0 1 1 0 0,0 0-1 0 0,1 1 1 0 0,-1-1-18 0 0,0 1 1 0 0,-1-1-1 0 0,1 1 1 0 0,0-1-1 0 0,0 1 1 0 0,-1 0-1 0 0,1-1 1 0 0,-1 1-1 0 0,0 0 0 0 0,1 0 1 0 0,-1-1-1 0 0,0 1 1 0 0,0 0-1 0 0,-1 3 1 0 0,-1 16 215 0 0,-7 32-1 0 0,5-39-751 0 0,2-1 0 0 0,-1 1 0 0 0,2 0 0 0 0,0 0 0 0 0,2 26-1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28 21535 0 0,'0'0'1957'0'0,"2"7"-1578"0"0,-2-3-285 0 0,1-1 0 0 0,0 1-1 0 0,0-1 1 0 0,0 0 0 0 0,0 1-1 0 0,0-1 1 0 0,1 0 0 0 0,0 0 0 0 0,-1 0-1 0 0,1 0 1 0 0,0 0 0 0 0,1 0-1 0 0,-1-1 1 0 0,5 5 0 0 0,-3-4 31 0 0,0-1 1 0 0,-1 1 0 0 0,2-1-1 0 0,-1 0 1 0 0,0 0 0 0 0,0 0-1 0 0,1-1 1 0 0,-1 0 0 0 0,1 0-1 0 0,-1 0 1 0 0,5 0-1 0 0,-2 0-83 0 0,0-1-1 0 0,0 0 0 0 0,0 0 0 0 0,0-1 1 0 0,0 0-1 0 0,-1 0 0 0 0,1-1 0 0 0,0 0 0 0 0,-1 0 1 0 0,1 0-1 0 0,-1-1 0 0 0,0 0 0 0 0,11-7 1 0 0,-10 5-58 0 0,1 0 1 0 0,-1-1-1 0 0,-1 0 1 0 0,1 0 0 0 0,-1 0-1 0 0,0-1 1 0 0,0 0 0 0 0,-1 0-1 0 0,0-1 1 0 0,5-8-1 0 0,-10 15-198 0 0,-7 2-167 0 0,-1 0 261 0 0,1 1-1 0 0,0 0 0 0 0,-1 0 1 0 0,1 1-1 0 0,0-1 0 0 0,1 2 1 0 0,-1-1-1 0 0,1 1 0 0 0,-8 5 1 0 0,-8 8 47 0 0,-27 26 1 0 0,42-38 32 0 0,-11 12 19 0 0,1 0 1 0 0,0 0 0 0 0,1 2-1 0 0,1 0 1 0 0,1 0-1 0 0,-22 39 1 0 0,35-54 20 0 0,-1 0 0 0 0,0 0 0 0 0,1 1 0 0 0,-1-1 0 0 0,1 0 0 0 0,1 1 0 0 0,-1-1 0 0 0,0 1 0 0 0,1-1 0 0 0,0 0 0 0 0,0 1 0 0 0,1-1 0 0 0,0 6 0 0 0,0-8 0 0 0,-1 1 0 0 0,1-1 0 0 0,0 0 0 0 0,0 1 0 0 0,0-1 0 0 0,1 0 0 0 0,-1 0 0 0 0,0 0 0 0 0,1 0 0 0 0,0 0 0 0 0,-1 0 0 0 0,1 0 0 0 0,0-1 0 0 0,0 1 0 0 0,0-1 0 0 0,0 1 0 0 0,0-1 0 0 0,0 0 0 0 0,0 0 0 0 0,0 0 0 0 0,1 0 0 0 0,-1 0 0 0 0,0 0 0 0 0,6 0 0 0 0,5 2-43 0 0,-1-2-1 0 0,1 0 1 0 0,0 0 0 0 0,0-2-1 0 0,0 1 1 0 0,23-5-1 0 0,-15 1-196 0 0,0-2 0 0 0,-1 0-1 0 0,27-11 1 0 0,-37 12-1150 0 0,-3 0-59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35 10135 0 0,'0'0'919'0'0,"-6"1"-742"0"0,-2-1 656 0 0,0 1-1 0 0,0 0 1 0 0,0 0 0 0 0,1 1-1 0 0,-1 0 1 0 0,0 0-1 0 0,1 1 1 0 0,0 0-1 0 0,-1 0 1 0 0,1 1-1 0 0,0 0 1 0 0,1 0 0 0 0,-8 6-1 0 0,8-2 1713 0 0,11-9-1521 0 0,24-11-1045 0 0,-17 6 345 0 0,22-8-84 0 0,-5 1 64 0 0,0 2 0 0 0,1 1 0 0 0,33-6 0 0 0,-60 16-237 0 0,2 4-54 0 0,-4-4-13 0 0,-1 0 0 0 0,1 1 0 0 0,-1-1 0 0 0,0 0 0 0 0,1 0 0 0 0,-1 1 0 0 0,0-1 0 0 0,1 0 0 0 0,-1 1 0 0 0,0-1 0 0 0,1 0 0 0 0,-1 1 0 0 0,0-1 0 0 0,1 0 0 0 0,-1 1 0 0 0,0-1 0 0 0,0 0 0 0 0,0 1 0 0 0,1-1 0 0 0,-1 1 0 0 0,0-1 0 0 0,0 1 0 0 0,0-1 0 0 0,0 0 0 0 0,0 1 0 0 0,0-1 0 0 0,0 1 0 0 0,0-1 0 0 0,0 1 0 0 0,0-1 0 0 0,0 1 0 0 0,0-1 0 0 0,0 0 0 0 0,0 1 0 0 0,0-1 0 0 0,-1 1 0 0 0,1 0 0 0 0,-1 4-9 0 0,0 0-1 0 0,0 0 1 0 0,-1-1-1 0 0,0 1 1 0 0,0 0-1 0 0,0-1 1 0 0,0 1-1 0 0,0-1 1 0 0,-1 0-1 0 0,0 1 1 0 0,0-1-1 0 0,0-1 1 0 0,-5 6-1 0 0,-8 6-80 0 0,-30 23 0 0 0,36-30 78 0 0,-62 46-210 0 0,15-12-126 0 0,2 2-1 0 0,-69 73 1 0 0,114-106 284 0 0,10-9-4 0 0,8 0-184 0 0,0 0 306 0 0,-1-1 1 0 0,1 0-1 0 0,0 0 0 0 0,0-1 0 0 0,13-1 1 0 0,21 1 195 0 0,-8 4 280 0 0,5 1-72 0 0,-1-2 0 0 0,0-1 0 0 0,46-5-1 0 0,21-13 27 0 0,-44 5-372 0 0,-60 11-170 0 0,5 15-1258 0 0,-5 8-1576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9 10591 0 0,'5'-9'9255'0'0,"-11"22"-7695"0"0,-177 407 210 0 0,144-327-2288 0 0,-20 42-923 0 0,48-113 982 0 0,-1-1 0 0 0,-1 0 0 0 0,-30 36 0 0 0,26-40 175 0 0,16-16 170 0 0,6-10-3286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496 110 8287 0 0,'31'-46'599'0'0,"-7"8"399"0"0,-8 13 8428 0 0,-16 27-9248 0 0,-1 0 0 0 0,0 0 0 0 0,0 0 0 0 0,0 0 0 0 0,0 0 0 0 0,-1 0 0 0 0,1 0 0 0 0,-3 3 0 0 0,0 2 91 0 0,-22 37-36 0 0,-27 66 0 0 0,-10 52 447 0 0,33-82-276 0 0,-73 142 0 0 0,23-79-774 0 0,-64 107-540 0 0,101-186-1712 0 0,35-52 1316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4 156 12439 0 0,'0'0'958'0'0,"-4"9"1175"0"0,4-8-1874 0 0,0 1 1 0 0,0 0-1 0 0,0-1 1 0 0,1 1-1 0 0,-1-1 1 0 0,0 1-1 0 0,1-1 1 0 0,-1 1-1 0 0,0-1 1 0 0,1 0-1 0 0,0 1 0 0 0,-1-1 1 0 0,1 1-1 0 0,0-1 1 0 0,0 0-1 0 0,0 0 1 0 0,0 1-1 0 0,0-1 1 0 0,0 0-1 0 0,0 0 1 0 0,0 0-1 0 0,0 0 0 0 0,1 0 1 0 0,-1 0-1 0 0,0-1 1 0 0,1 1-1 0 0,-1 0 1 0 0,2 0-1 0 0,1 0-101 0 0,-1 0 1 0 0,1 0-1 0 0,-1-1 0 0 0,1 0 0 0 0,0 1 0 0 0,-1-1 1 0 0,1 0-1 0 0,0-1 0 0 0,-1 1 0 0 0,1-1 0 0 0,4-1 0 0 0,23-8 379 0 0,-1-1 0 0 0,52-27 0 0 0,-58 25-563 0 0,0 2 0 0 0,2 0 0 0 0,-1 1 0 0 0,1 2 0 0 0,27-6 0 0 0,-3 9-2053 0 0,-31 3-307 0 0,0 0-1 0 0,30-8 1 0 0,-34 5 288 0 0</inkml:trace>
  <inkml:trace contextRef="#ctx0" brushRef="#br0" timeOffset="1">586 0 7831 0 0,'-1'1'356'0'0,"-3"1"-213"0"0,2 1-1 0 0,-1-1 1 0 0,0 1-1 0 0,0 0 1 0 0,1-1 0 0 0,-1 1-1 0 0,1 0 1 0 0,0 1-1 0 0,0-1 1 0 0,0 0-1 0 0,1 1 1 0 0,-1-1-1 0 0,-1 6 1 0 0,1-3 800 0 0,1 1 0 0 0,0-1 1 0 0,1 0-1 0 0,-1 1 1 0 0,1-1-1 0 0,0 0 0 0 0,2 10 1 0 0,1 0 1663 0 0,0 0 1 0 0,10 27-1 0 0,5 2-3005 0 0,-17-41 19 0 0,-1-4 363 0 0,5 13-561 0 0,0-1 1 0 0,1-1-1 0 0,10 17 0 0 0,-9-19-1340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18111 0 0,'0'0'1639'0'0,"-2"3"-1238"0"0,-72 126 1259 0 0,-49 96 1592 0 0,46-35-3663 0 0,-16 33-474 0 0,60-163-2350 0 0,-56 81 0 0 0,65-109 961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14743 0 0,'0'0'1335'0'0,"-2"1"-1096"0"0,-1 2 155 0 0,0 0 1 0 0,-1 0 0 0 0,1 1-1 0 0,0-1 1 0 0,1 1 0 0 0,-1 0 0 0 0,1 0-1 0 0,-1 0 1 0 0,1 0 0 0 0,-2 5-1 0 0,-15 48 4825 0 0,14-40-5450 0 0,-15 54 981 0 0,-19 56-402 0 0,17-76-413 0 0,-37 62 0 0 0,-38 43-588 0 0,8-15-524 0 0,80-125 809 0 0,-21 23 0 0 0,29-38-193 0 0,6-12-3325 0 0,1-4 2060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2759 0 0,'20'-33'1593'0'0,"38"-49"0"0"0,-21 32 5064 0 0,-7 11-2568 0 0,51-56 1 0 0,-65 78-3505 0 0,2 1 0 0 0,0 1-1 0 0,0 0 1 0 0,2 2 0 0 0,27-16 0 0 0,-44 28-562 0 0,0-1 0 0 0,1 0 1 0 0,-1 1-1 0 0,1 0 1 0 0,-1 0-1 0 0,1 0 0 0 0,-1 0 1 0 0,1 1-1 0 0,0-1 0 0 0,0 1 1 0 0,-1 0-1 0 0,1 0 0 0 0,0 0 1 0 0,-1 1-1 0 0,1-1 0 0 0,0 1 1 0 0,-1 0-1 0 0,1 0 0 0 0,-1 0 1 0 0,1 1-1 0 0,-1-1 0 0 0,1 1 1 0 0,-1 0-1 0 0,0-1 1 0 0,0 2-1 0 0,0-1 0 0 0,0 0 1 0 0,0 1-1 0 0,-1-1 0 0 0,1 1 1 0 0,-1 0-1 0 0,1 0 0 0 0,-1 0 1 0 0,0 0-1 0 0,0 0 0 0 0,0 0 1 0 0,-1 0-1 0 0,1 1 0 0 0,-1-1 1 0 0,0 1-1 0 0,0-1 0 0 0,0 1 1 0 0,0 0-1 0 0,0 4 0 0 0,0 5-9 0 0,0 0-1 0 0,-1 1 1 0 0,-1-1-1 0 0,0 1 0 0 0,-1-1 1 0 0,-5 23-1 0 0,-4 1 26 0 0,-17 39-1 0 0,21-59-9 0 0,0-1-1 0 0,-2 0 1 0 0,0-1 0 0 0,-1 0 0 0 0,0 0-1 0 0,-2-1 1 0 0,1-1 0 0 0,-2 0-1 0 0,-15 14 1 0 0,19-19 6 0 0,-1-1 1 0 0,0 0-1 0 0,-1 0 0 0 0,0-1 1 0 0,0 0-1 0 0,0-1 0 0 0,0 0 1 0 0,-1-1-1 0 0,0 0 0 0 0,0-1 0 0 0,0 0 1 0 0,-1-1-1 0 0,-24 2 0 0 0,34-4-64 0 0,-1 0-1 0 0,1-1 0 0 0,-1 1 1 0 0,0-1-1 0 0,1 1 0 0 0,-5-3 1 0 0,7 3-88 0 0,0-1 1 0 0,0 1 0 0 0,0-1 0 0 0,0 1-1 0 0,-1-1 1 0 0,1 0 0 0 0,0 1 0 0 0,0-1-1 0 0,1 0 1 0 0,-1 0 0 0 0,0 0 0 0 0,0 0-1 0 0,0 0 1 0 0,0 0 0 0 0,1 0 0 0 0,-1 0-1 0 0,1 0 1 0 0,-1 0 0 0 0,1 0 0 0 0,-1 0-1 0 0,0-2 1 0 0,-1-10-1276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4:5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7367 0 0,'0'0'568'0'0,"2"2"-373"0"0,21 12 1593 0 0,-18-11-521 0 0,0-1 0 0 0,1 0 0 0 0,-1 0-1 0 0,1 0 1 0 0,-1 0 0 0 0,1-1 0 0 0,0 0-1 0 0,8 0 1 0 0,10-1-422 0 0,69-13 2215 0 0,-67 7-2952 0 0,-1-1 0 0 0,0 0 0 0 0,34-17 0 0 0,-54 21-187 0 0,0 0-1 0 0,0 0 0 0 0,0-1 0 0 0,0 0 0 0 0,0 0 0 0 0,-1 0 0 0 0,0-1 0 0 0,1 1 0 0 0,3-8 0 0 0,-5 8 48 0 0,-1 1 0 0 0,0 0 0 0 0,0-1 0 0 0,0 0 0 0 0,0 1 0 0 0,-1-1 0 0 0,1 0 1 0 0,-1 0-1 0 0,0 0 0 0 0,0 0 0 0 0,-1 0 0 0 0,1 0 0 0 0,-1 0 0 0 0,0-8 0 0 0,0 11 32 0 0,0 1-1 0 0,0-1 1 0 0,0 1 0 0 0,0-1-1 0 0,0 1 1 0 0,0-1 0 0 0,0 1-1 0 0,0 0 1 0 0,-1-1 0 0 0,1 1 0 0 0,0-1-1 0 0,0 1 1 0 0,0-1 0 0 0,0 1-1 0 0,-1 0 1 0 0,1-1 0 0 0,0 1 0 0 0,-1 0-1 0 0,1-1 1 0 0,0 1 0 0 0,0 0-1 0 0,-1-1 1 0 0,1 1 0 0 0,-1 0 0 0 0,1-1-1 0 0,0 1 1 0 0,-1 0 0 0 0,1 0-1 0 0,-1 0 1 0 0,1-1 0 0 0,0 1 0 0 0,-1 0-1 0 0,1 0 1 0 0,-1 0 0 0 0,1 0-1 0 0,-1 0 1 0 0,0 0 0 0 0,1 0 0 0 0,-2 0-5 0 0,0-1 1 0 0,0 1-1 0 0,0 0 0 0 0,-1 0 1 0 0,1 0-1 0 0,0 1 0 0 0,0-1 0 0 0,0 1 1 0 0,0-1-1 0 0,0 1 0 0 0,0-1 1 0 0,0 1-1 0 0,1 0 0 0 0,-3 1 0 0 0,-26 17-81 0 0,0 5-120 0 0,2 2 0 0 0,-45 52 0 0 0,49-52 114 0 0,-35 52-1 0 0,54-70 82 0 0,0 1 1 0 0,0-1-1 0 0,1 1 0 0 0,0 0 1 0 0,0 0-1 0 0,1 0 0 0 0,1 1 1 0 0,-1-1-1 0 0,1 1 0 0 0,1-1 1 0 0,-1 16-1 0 0,2-22-14 0 0,0-1 0 0 0,0 1-1 0 0,0-1 1 0 0,1 1 0 0 0,-1 0-1 0 0,1-1 1 0 0,0 1 0 0 0,-1-1 0 0 0,1 1-1 0 0,0-1 1 0 0,1 1 0 0 0,-1-1 0 0 0,0 0-1 0 0,1 0 1 0 0,-1 1 0 0 0,1-1-1 0 0,0 0 1 0 0,-1 0 0 0 0,1-1 0 0 0,0 1-1 0 0,0 0 1 0 0,0-1 0 0 0,1 1-1 0 0,-1-1 1 0 0,3 2 0 0 0,-1-1-49 0 0,1-1 0 0 0,-1 0 1 0 0,0 0-1 0 0,0 0 0 0 0,1-1 1 0 0,-1 0-1 0 0,1 0 0 0 0,-1 0 1 0 0,0 0-1 0 0,1 0 0 0 0,-1-1 1 0 0,0 0-1 0 0,0 0 0 0 0,7-2 1 0 0,33-18-2781 0 0,-22 9 1206 0 0</inkml:trace>
  <inkml:trace contextRef="#ctx0" brushRef="#br0" timeOffset="1">404 397 3679 0 0,'2'0'167'0'0,"-1"0"-112"0"0,1 0 0 0 0,-1 0 0 0 0,1 0 0 0 0,-1 1 0 0 0,1-1 0 0 0,-1 0 0 0 0,1 1 0 0 0,-1-1 0 0 0,1 1 0 0 0,1 0 0 0 0,-2 0 493 0 0,0 0 0 0 0,0 0 0 0 0,0 0-1 0 0,0 0 1 0 0,0 0 0 0 0,0 0-1 0 0,-1 0 1 0 0,1 0 0 0 0,0 0-1 0 0,-1 0 1 0 0,1 0 0 0 0,0 0-1 0 0,-1 1 1 0 0,0-1 0 0 0,1 0 0 0 0,-1 1-1 0 0,0-1 1 0 0,1 0 0 0 0,-1 3-1 0 0,0-1-462 0 0,1 1 420 0 0,0 1 0 0 0,-1-1-1 0 0,0 1 1 0 0,0-1 0 0 0,-1 9 0 0 0,-3 2 5446 0 0,19-57-4242 0 0,2 0 0 0 0,39-68 1 0 0,-40 85-1516 0 0,2 2 0 0 0,38-39 0 0 0,-35 39-170 0 0,-4 5 166 0 0,0 1-1 0 0,2 1 1 0 0,39-27 0 0 0,-41 33-1105 0 0,31-14 1 0 0,-34 19-2397 0 0,0 0 0 0 0,27-6 0 0 0,-27 9-4971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722 190 12095 0 0,'0'0'554'0'0,"-5"-7"175"0"0,1 1-226 0 0,0-1-1 0 0,1 1 1 0 0,0-1-1 0 0,0 0 1 0 0,1 0-1 0 0,-1 0 1 0 0,2 0-1 0 0,-1 0 1 0 0,0-13-1 0 0,0 7 1243 0 0,-7-23 0 0 0,7 33-1635 0 0,1-1-1 0 0,-1 1 1 0 0,1-1 0 0 0,-1 1 0 0 0,0-1 0 0 0,0 1 0 0 0,0 0 0 0 0,-1 0 0 0 0,1 0 0 0 0,-6-4 0 0 0,6 6-109 0 0,0-1 1 0 0,0 1-1 0 0,-1-1 1 0 0,1 1-1 0 0,0 0 1 0 0,-1 0-1 0 0,1 0 1 0 0,-1 0-1 0 0,0 1 1 0 0,1-1-1 0 0,-1 1 1 0 0,0-1-1 0 0,1 1 1 0 0,-1 0-1 0 0,0 0 1 0 0,1 0-1 0 0,-1 0 1 0 0,0 1-1 0 0,1-1 1 0 0,-1 1-1 0 0,0 0 1 0 0,1 0-1 0 0,-1 0 1 0 0,1 0-1 0 0,-3 1 1 0 0,-5 3-82 0 0,1 0 0 0 0,1 1 0 0 0,-1 0 0 0 0,1 1 1 0 0,-9 8-1 0 0,-10 13-82 0 0,1 0 0 0 0,1 2 0 0 0,2 1 0 0 0,1 1 0 0 0,-27 50 0 0 0,45-74 137 0 0,0 0 0 0 0,0 0 0 0 0,1 0 0 0 0,0 0 0 0 0,0 1 1 0 0,1-1-1 0 0,0 1 0 0 0,0 0 0 0 0,1-1 0 0 0,1 1 0 0 0,-1 16 0 0 0,2-24 24 0 0,-1 0 1 0 0,0 0-1 0 0,0 0 0 0 0,0 0 0 0 0,1 0 0 0 0,-1 0 0 0 0,0-1 1 0 0,1 1-1 0 0,-1 0 0 0 0,1 0 0 0 0,-1 0 0 0 0,1 0 1 0 0,1 0 1 0 0,-1 1 0 0 0,0-1 1 0 0,0 0-1 0 0,0-1 1 0 0,0 1-1 0 0,1 0 1 0 0,-1 0-1 0 0,0 0 1 0 0,1-1-1 0 0,-1 1 1 0 0,1-1-1 0 0,-1 1 0 0 0,1-1 1 0 0,-1 0-1 0 0,1 1 1 0 0,-1-1-1 0 0,4 0 1 0 0,-2 0 16 0 0,0-1 1 0 0,0 1 0 0 0,1-1-1 0 0,-1 0 1 0 0,0 0-1 0 0,0 0 1 0 0,0 0 0 0 0,3-2-1 0 0,2-2 91 0 0,0 0 0 0 0,0 0 0 0 0,0-1 0 0 0,12-12 0 0 0,-6 4 231 0 0,-1 0 0 0 0,0-2 0 0 0,-1 1 0 0 0,-1-1 0 0 0,0-1 0 0 0,-1 0 0 0 0,9-21 0 0 0,-19 36 77 0 0,-8 15-810 0 0,-9 16 332 0 0,1 0 0 0 0,2 1 0 0 0,1 0 0 0 0,-16 61 0 0 0,-17 133-417 0 0,22-94-359 0 0,10-60 491 0 0,-3-2-1 0 0,-3 1 1 0 0,-36 80 0 0 0,44-123 481 0 0,-2 7 643 0 0,-38 61-1 0 0,46-85-755 0 0,0-1 0 0 0,0 0 1 0 0,-1 0-1 0 0,0 0 0 0 0,-1-1 0 0 0,0 0 1 0 0,0 0-1 0 0,0-1 0 0 0,-1 0 1 0 0,0-1-1 0 0,-14 7 0 0 0,20-10-44 0 0,0-1-1 0 0,-1 0 0 0 0,1 0 1 0 0,-1 0-1 0 0,1 0 1 0 0,-1-1-1 0 0,1 1 1 0 0,-1-1-1 0 0,1 0 0 0 0,-1 0 1 0 0,-6-1-1 0 0,8 0 4 0 0,0 1 1 0 0,0-1-1 0 0,1 1 0 0 0,-1-1 1 0 0,0 0-1 0 0,1 0 0 0 0,-1 0 1 0 0,1 0-1 0 0,-1 0 0 0 0,1 0 0 0 0,0 0 1 0 0,-1-1-1 0 0,1 1 0 0 0,0 0 1 0 0,0-1-1 0 0,0 1 0 0 0,0-1 0 0 0,0 0 1 0 0,0 1-1 0 0,0-1 0 0 0,0 0 1 0 0,1 1-1 0 0,-1-1 0 0 0,1 0 1 0 0,-1-1-1 0 0,-1-7-133 0 0,1 1 0 0 0,1 0 0 0 0,-1-1 1 0 0,1 1-1 0 0,1-1 0 0 0,0 1 0 0 0,0 0 0 0 0,4-15 1 0 0,27-73-801 0 0,-28 87 850 0 0,17-41-1631 0 0,3-3-5117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49 19439 0 0,'0'0'1759'0'0,"-1"0"-1448"0"0,-3 2-182 0 0,1-1 0 0 0,0 1 0 0 0,0 0 0 0 0,0 0 0 0 0,0 1 0 0 0,1-1 0 0 0,-1 0 0 0 0,1 1 1 0 0,-1 0-1 0 0,1-1 0 0 0,0 1 0 0 0,0 0 0 0 0,0 0 0 0 0,0 0 0 0 0,0 1 0 0 0,1-1 1 0 0,0 0-1 0 0,-1 1 0 0 0,0 4 0 0 0,1-5-44 0 0,1-1 0 0 0,-1 1 0 0 0,1-1 0 0 0,0 1 0 0 0,0-1 0 0 0,0 1-1 0 0,0-1 1 0 0,0 1 0 0 0,0-1 0 0 0,1 1 0 0 0,-1-1 0 0 0,1 1 0 0 0,-1-1 0 0 0,1 1 0 0 0,0-1 0 0 0,0 0 0 0 0,0 0 0 0 0,1 1 0 0 0,-1-1 0 0 0,0 0 0 0 0,1 0 0 0 0,-1 0-1 0 0,1 0 1 0 0,0 0 0 0 0,0-1 0 0 0,0 1 0 0 0,0 0 0 0 0,0-1 0 0 0,2 2 0 0 0,2-1-75 0 0,-1 1 0 0 0,1-1 0 0 0,0 0-1 0 0,0-1 1 0 0,0 0 0 0 0,0 0 0 0 0,1 0 0 0 0,-1 0 0 0 0,0-1-1 0 0,0 0 1 0 0,0 0 0 0 0,1-1 0 0 0,-1 0 0 0 0,0 0 0 0 0,0 0 0 0 0,0-1-1 0 0,7-3 1 0 0,2-1-59 0 0,0 0 1 0 0,-1-1-1 0 0,0-1 0 0 0,-1 0 0 0 0,22-16 0 0 0,-29 18 18 0 0,1 0-1 0 0,0 0 1 0 0,-1-1 0 0 0,0 0-1 0 0,9-14 1 0 0,-14 19 15 0 0,0 1 0 0 0,0-1 0 0 0,0 0 1 0 0,0 0-1 0 0,0 0 0 0 0,-1 0 0 0 0,1 0 0 0 0,-1 0 1 0 0,0 0-1 0 0,1 0 0 0 0,-1 0 0 0 0,0 0 1 0 0,0-4-1 0 0,-1 5-3 0 0,1-1 1 0 0,-1 1 0 0 0,0-1-1 0 0,1 1 1 0 0,-1-1-1 0 0,0 1 1 0 0,0 0-1 0 0,0-1 1 0 0,0 1 0 0 0,0 0-1 0 0,0 0 1 0 0,0 0-1 0 0,0 0 1 0 0,0 0 0 0 0,-1 0-1 0 0,1 0 1 0 0,0 0-1 0 0,-1 0 1 0 0,1 1 0 0 0,-3-2-1 0 0,-1 0-41 0 0,0 0-1 0 0,1 1 1 0 0,-1 0-1 0 0,0 0 1 0 0,0 0 0 0 0,0 0-1 0 0,0 1 1 0 0,0-1-1 0 0,0 1 1 0 0,0 1-1 0 0,-8 0 1 0 0,5 1-9 0 0,-1 0-1 0 0,1 1 0 0 0,0-1 1 0 0,0 2-1 0 0,1-1 1 0 0,-11 7-1 0 0,1 1-3 0 0,0 1 1 0 0,0 2-1 0 0,2-1 0 0 0,-25 28 0 0 0,20-19 98 0 0,2 0 1 0 0,-20 32-1 0 0,32-45 41 0 0,1 1 0 0 0,-1 0 0 0 0,2 1 0 0 0,-1-1 0 0 0,2 1 0 0 0,-1 0 1 0 0,1 0-1 0 0,-2 20 0 0 0,5-29-48 0 0,-1 1 1 0 0,1-1-1 0 0,0 0 0 0 0,0 1 1 0 0,1-1-1 0 0,-1 1 1 0 0,0-1-1 0 0,1 1 0 0 0,-1-1 1 0 0,1 0-1 0 0,0 1 1 0 0,0-1-1 0 0,0 0 1 0 0,0 0-1 0 0,0 0 0 0 0,0 0 1 0 0,1 1-1 0 0,-1-2 1 0 0,1 1-1 0 0,-1 0 0 0 0,1 0 1 0 0,0 0-1 0 0,0-1 1 0 0,0 1-1 0 0,0-1 0 0 0,0 0 1 0 0,0 1-1 0 0,0-1 1 0 0,0 0-1 0 0,0 0 0 0 0,1 0 1 0 0,3 1-1 0 0,1-1-298 0 0,0 0-1 0 0,0 0 1 0 0,-1 0-1 0 0,1-1 1 0 0,0 0-1 0 0,0-1 0 0 0,0 1 1 0 0,0-1-1 0 0,-1 0 1 0 0,12-4-1 0 0,4-3-7815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39 9671 0 0,'2'-1'440'0'0,"13"-11"12477"0"0,-108 113-8960 0 0,55-63-4070 0 0,-60 80 0 0 0,93-111 13 0 0,1 0 1 0 0,-1 0-1 0 0,1 1 0 0 0,1-1 1 0 0,0 1-1 0 0,0 0 1 0 0,-3 11-1 0 0,5-16 62 0 0,1 0-1 0 0,0-1 1 0 0,-1 1 0 0 0,1 0 0 0 0,0 0 0 0 0,1-1-1 0 0,-1 1 1 0 0,0 0 0 0 0,1-1 0 0 0,-1 1-1 0 0,1 0 1 0 0,0-1 0 0 0,0 1 0 0 0,0-1-1 0 0,0 1 1 0 0,0-1 0 0 0,1 0 0 0 0,-1 1 0 0 0,1-1-1 0 0,-1 0 1 0 0,1 0 0 0 0,0 0 0 0 0,0 0-1 0 0,0 0 1 0 0,0 0 0 0 0,3 1 0 0 0,0 0 57 0 0,0 1 0 0 0,0-2 0 0 0,0 1 0 0 0,1-1 0 0 0,-1 0 0 0 0,1 0 0 0 0,-1 0 0 0 0,1-1 0 0 0,0 0 1 0 0,-1 0-1 0 0,1 0 0 0 0,0-1 0 0 0,0 0 0 0 0,0 0 0 0 0,-1 0 0 0 0,1-1 0 0 0,0 1 0 0 0,0-2 0 0 0,-1 1 0 0 0,1-1 0 0 0,-1 1 0 0 0,1-2 1 0 0,-1 1-1 0 0,0-1 0 0 0,7-3 0 0 0,4-5 226 0 0,-1-1 1 0 0,0 0 0 0 0,0-1-1 0 0,-2 0 1 0 0,22-27 0 0 0,-29 31-99 0 0,0 0 0 0 0,-1-1 0 0 0,0 1 0 0 0,0-1-1 0 0,-1 0 1 0 0,0 0 0 0 0,-1 0 0 0 0,0-1 0 0 0,-1 1 0 0 0,0-1 0 0 0,1-20 0 0 0,-5-63-126 0 0,1 81-1246 0 0,-1 0-1 0 0,-1 0 0 0 0,0 0 0 0 0,-8-23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100 999 6911 0 0,'-3'1'528'0'0,"-13"4"-399"0"0,-26 4-1 0 0,23-5 2987 0 0,0 0 4561 0 0,21-5-7521 0 0,1 0 1 0 0,-1 0-1 0 0,0 0 0 0 0,1 0 0 0 0,-1-1 0 0 0,3-2 1 0 0,7-4 83 0 0,32-13 282 0 0,80-26 0 0 0,93-34-102 0 0,-3-16 160 0 0,-27 12 167 0 0,363-154 1827 0 0,84-26-810 0 0,-397 175-1298 0 0,-161 65-347 0 0,92-17 0 0 0,-93 32-322 0 0,-73 10 94 0 0,-4 0-573 0 0,-40 2-280 0 0,31-2 50 0 0,1 0 1 0 0,-18 2 0 0 0,21 1-1492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23 315 18399 0 0,'0'0'1668'0'0,"-2"9"-1344"0"0,-10 18 447 0 0,11-26 77 0 0,1 0-620 0 0,-1 0 0 0 0,0 0 1 0 0,0 0-1 0 0,1 0 0 0 0,-1 0 1 0 0,1 0-1 0 0,-1 0 0 0 0,0 0 1 0 0,1 0-1 0 0,0 0 0 0 0,-1 0 1 0 0,1 0-1 0 0,0 1 0 0 0,0-1 1 0 0,-1 2-1 0 0,3-3-227 0 0,-1 1 0 0 0,1-1 0 0 0,-1 1 0 0 0,1-1 0 0 0,-1 1 0 0 0,1-1 0 0 0,-1 0 0 0 0,1 1 0 0 0,-1-1 0 0 0,1 0 0 0 0,-1 0 0 0 0,1 0 0 0 0,-1-1 0 0 0,1 1 0 0 0,-1 0 0 0 0,1 0-1 0 0,-1-1 1 0 0,1 1 0 0 0,-1-1 0 0 0,3-1 0 0 0,1 0-6 0 0,4-1-142 0 0,0-1 1 0 0,1 0-1 0 0,-1-1 1 0 0,-1 0-1 0 0,1 0 0 0 0,11-10 1 0 0,43-44-369 0 0,-48 43 496 0 0,1 1 0 0 0,0 0 1 0 0,23-14-1 0 0,-39 28 39 0 0,1 1 1 0 0,0-1 0 0 0,-1 1-1 0 0,1 0 1 0 0,0-1 0 0 0,0 1-1 0 0,-1 0 1 0 0,1-1 0 0 0,0 1-1 0 0,0 0 1 0 0,0 0 0 0 0,-1 0-1 0 0,1 0 1 0 0,0 0 0 0 0,0 0-1 0 0,0 0 1 0 0,0 0 0 0 0,-1 0-1 0 0,1 0 1 0 0,0 0 0 0 0,0 1-1 0 0,-1-1 1 0 0,1 0 0 0 0,1 1-1 0 0,-1 0 13 0 0,1 0 0 0 0,-1 0 0 0 0,0 0 0 0 0,0 0 0 0 0,0 0 0 0 0,0 1 0 0 0,0-1 0 0 0,0 0 0 0 0,0 1 0 0 0,0-1 0 0 0,0 3 0 0 0,1 0 44 0 0,0 1 0 0 0,-1-1 0 0 0,0 0 0 0 0,0 1 0 0 0,-1-1 0 0 0,1 1 0 0 0,-1-1 0 0 0,0 5 0 0 0,-5 34 326 0 0,17-53-382 0 0,5-9-227 0 0,-2-1 0 0 0,-1-1 0 0 0,20-37 0 0 0,-20 34-142 0 0,0 1 0 0 0,32-41 0 0 0,-42 59 281 0 0,0-1-1 0 0,1 1 1 0 0,0 0 0 0 0,0 1-1 0 0,1-1 1 0 0,-1 1 0 0 0,1 0-1 0 0,0 0 1 0 0,0 1 0 0 0,0 0-1 0 0,12-5 1 0 0,-16 8 77 0 0,1 0-1 0 0,-1 1 1 0 0,1-1-1 0 0,-1 1 1 0 0,0-1-1 0 0,1 1 1 0 0,-1 0-1 0 0,0 0 0 0 0,0 0 1 0 0,1 0-1 0 0,-1 0 1 0 0,0 1-1 0 0,2 1 1 0 0,-1-1 33 0 0,0 0 22 0 0,0-1 0 0 0,-1 1-1 0 0,0 1 1 0 0,1-1 0 0 0,-1 0-1 0 0,0 0 1 0 0,0 1 0 0 0,-1-1 0 0 0,1 1-1 0 0,0 0 1 0 0,-1-1 0 0 0,1 1-1 0 0,-1 0 1 0 0,0 0 0 0 0,0 0-1 0 0,0 0 1 0 0,0 0 0 0 0,-1 0 0 0 0,1 0-1 0 0,-1 0 1 0 0,0 0 0 0 0,0 0-1 0 0,0 0 1 0 0,0 0 0 0 0,-1 4 0 0 0,-1 9 190 0 0,-2-1 0 0 0,1 0 0 0 0,-11 27 0 0 0,7-24-71 0 0,4-9-151 0 0,0 0-45 0 0,0 1-1 0 0,1 0 1 0 0,-1 0-1 0 0,2 0 1 0 0,-2 17-1 0 0,6-6-1112 0 0,-3-20-228 0 0,8 8-2166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87 2759 0 0,'2'-5'42'0'0,"13"-5"373"0"0,-5 3 2660 0 0,6 10 10045 0 0,-2 5-8353 0 0,-11-6-4555 0 0,-1-1 0 0 0,1 1 0 0 0,0-1 0 0 0,0 0 0 0 0,0 0 0 0 0,0 0 0 0 0,0 0 0 0 0,6 1 0 0 0,-2-2-109 0 0,0 0 0 0 0,0-1 0 0 0,0 0 1 0 0,0 0-1 0 0,0-1 0 0 0,0 1 0 0 0,11-5 0 0 0,45-24 802 0 0,-44 20-818 0 0,-15 9-82 0 0,8-8-38 0 0,-11 8-108 0 0,-1 1 131 0 0,0 0-1 0 0,0 0 1 0 0,1 0 0 0 0,-1 0 0 0 0,0-1 0 0 0,0 1-1 0 0,0 0 1 0 0,0 0 0 0 0,0 0 0 0 0,0 0-1 0 0,1 0 1 0 0,-1-1 0 0 0,0 1 0 0 0,0 0 0 0 0,0 0-1 0 0,0 0 1 0 0,0 0 0 0 0,0 0 0 0 0,0-1 0 0 0,0 1-1 0 0,0 0 1 0 0,0 0 0 0 0,0 0 0 0 0,0-1 0 0 0,0 1-1 0 0,0 0 1 0 0,0 0 0 0 0,0 0 0 0 0,0 0 0 0 0,0-1-1 0 0,0 1 1 0 0,0 0 0 0 0,0 0 0 0 0,0 0 0 0 0,0 0-1 0 0,0-1 1 0 0,0 1 0 0 0,0 0 0 0 0,-1 0-1 0 0,-2-9-299 0 0,2 8 278 0 0,-1 0 0 0 0,0 0 0 0 0,0 0 0 0 0,0 0 0 0 0,0 0 1 0 0,1 0-1 0 0,-1 0 0 0 0,0 1 0 0 0,0-1 0 0 0,0 1 0 0 0,0 0 0 0 0,-1-1 0 0 0,1 1 0 0 0,0 0 0 0 0,0 0 0 0 0,0 0 0 0 0,0 0 0 0 0,0 1 0 0 0,0-1 1 0 0,-4 2-1 0 0,-5 0-46 0 0,-1 2 0 0 0,-12 5 0 0 0,11-3 46 0 0,-1 1 0 0 0,1 0 0 0 0,0 1-1 0 0,0 0 1 0 0,-11 12 0 0 0,-54 53 178 0 0,68-64-53 0 0,1 0-1 0 0,1 1 1 0 0,0 0-1 0 0,0 0 1 0 0,1 1-1 0 0,0 0 1 0 0,-7 16-1 0 0,14-26-84 0 0,1 1 0 0 0,-1-1 0 0 0,0 1 0 0 0,0-1-1 0 0,1 1 1 0 0,-1-1 0 0 0,1 1 0 0 0,0-1 0 0 0,-1 0-1 0 0,1 1 1 0 0,0-1 0 0 0,0 0 0 0 0,-1 1-1 0 0,1-1 1 0 0,0 0 0 0 0,0 0 0 0 0,1 0 0 0 0,0 1-1 0 0,1 0-1 0 0,-1 0 0 0 0,1 0 0 0 0,0 0 0 0 0,0-1 0 0 0,0 1-1 0 0,0-1 1 0 0,0 0 0 0 0,0 0 0 0 0,0 0 0 0 0,0 0 0 0 0,1 0 0 0 0,-1-1-1 0 0,0 1 1 0 0,4-1 0 0 0,7 0-22 0 0,0-1-1 0 0,15-2 1 0 0,-9 0-69 0 0,17-2-1426 0 0,41-12 1 0 0,-41 8-962 0 0,9-6-1752 0 0,-21 7 2066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223 235 3679 0 0,'91'-142'1311'0'0,"-50"83"6222"0"0,-18 26 2799 0 0,-24 35-9407 0 0,-38 82 1427 0 0,-67 156-965 0 0,77-167-1177 0 0,-147 416-440 0 0,168-458-177 0 0,-8 49-1 0 0,13-33-4020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8 190 5527 0 0,'-7'0'16233'0'0,"11"3"-15176"0"0,0 0-740 0 0,-1-2-178 0 0,0 0 0 0 0,1-1 1 0 0,-1 1-1 0 0,1-1 0 0 0,-1 0 0 0 0,1 1 1 0 0,-1-1-1 0 0,1-1 0 0 0,3 0 1 0 0,34-7 627 0 0,-28 5-434 0 0,128-33 1511 0 0,157-61 0 0 0,-180 55-4609 0 0,-80 30 1694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11 381 6447 0 0,'-1'2'499'0'0,"-1"9"-651"0"0,-5 37 1935 0 0,7-41-434 0 0,-1 0 1 0 0,1 0-1 0 0,1 0 0 0 0,1 13 0 0 0,-2-19-1117 0 0,1 0 0 0 0,-1 0 0 0 0,0 1 0 0 0,0-1 0 0 0,1 0 0 0 0,-1 0 0 0 0,1 1 0 0 0,-1-1 0 0 0,1 0 0 0 0,0 0 0 0 0,-1 0 0 0 0,1 0 0 0 0,0 0-1 0 0,0 0 1 0 0,-1 0 0 0 0,1 0 0 0 0,0 0 0 0 0,0 0 0 0 0,0 0 0 0 0,0-1 0 0 0,0 1 0 0 0,1 0 0 0 0,-1-1 0 0 0,0 1 0 0 0,0-1 0 0 0,0 1 0 0 0,1-1 0 0 0,-1 1 0 0 0,0-1 0 0 0,0 0-1 0 0,1 0 1 0 0,-1 0 0 0 0,0 1 0 0 0,1-1 0 0 0,-1-1 0 0 0,2 1 0 0 0,-1 0 38 0 0,0-1 0 0 0,1 0 0 0 0,-1 1 0 0 0,1-1 0 0 0,-1 0 0 0 0,0-1 0 0 0,1 1-1 0 0,-1 0 1 0 0,0-1 0 0 0,0 1 0 0 0,0-1 0 0 0,0 1 0 0 0,0-1 0 0 0,-1 0 0 0 0,1 0 0 0 0,2-4 0 0 0,2-5 86 0 0,-1-1 0 0 0,0 0 0 0 0,-1 0 1 0 0,0 0-1 0 0,-1-1 0 0 0,2-17 0 0 0,5-18 115 0 0,-5 31-554 0 0,0 0 1 0 0,1 1 0 0 0,1-1 0 0 0,1 2-1 0 0,0-1 1 0 0,1 1 0 0 0,1 0 0 0 0,0 1-1 0 0,1 0 1 0 0,1 1 0 0 0,0 0 0 0 0,15-12-1 0 0,-20 19-392 0 0,0 1 0 0 0,1 1 0 0 0,-1-1 0 0 0,1 1 0 0 0,15-5 0 0 0,46-11-2993 0 0,-28 8 1830 0 0,-14 4 348 0 0,0-2-1 0 0,-1 0 1 0 0,36-21-1 0 0,-48 22-4988 0 0</inkml:trace>
  <inkml:trace contextRef="#ctx0" brushRef="#br0" timeOffset="1">697 127 18919 0 0,'0'0'1712'0'0,"0"2"-1409"0"0,1 6 534 0 0,-1 1 0 0 0,0 0 0 0 0,0-1 0 0 0,0 1 0 0 0,-1 0 0 0 0,-1-1 0 0 0,1 1 0 0 0,-6 14 0 0 0,-15 61 275 0 0,21-81-1225 0 0,-4 13-4007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21943 0 0,'0'0'2144'0'0,"7"-10"-1912"0"0,0 3 248 0 0,1 0 600 0 0,2 3-272 0 0,3 1-592 0 0,0 3-16 0 0,-1 5 0 0 0,0 1-1320 0 0,-1 5-256 0 0,2 10-64 0 0,-6 2 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15 22055 0 0,'9'-5'2353'0'0,"-3"-1"117"0"0,-9 5-2323 0 0,1 0 1 0 0,-1 1 0 0 0,0-1-1 0 0,0 1 1 0 0,1 0 0 0 0,-1 0-1 0 0,0 0 1 0 0,0 0-1 0 0,1 0 1 0 0,-5 2 0 0 0,7-2-146 0 0,-10 1 38 0 0,1 0-1 0 0,0 1 1 0 0,0 0 0 0 0,0 1-1 0 0,0 0 1 0 0,1 0-1 0 0,-1 1 1 0 0,1 0-1 0 0,0 0 1 0 0,0 1-1 0 0,0 0 1 0 0,1 1-1 0 0,-1 0 1 0 0,1 0-1 0 0,1 0 1 0 0,-1 1-1 0 0,1 0 1 0 0,0 0 0 0 0,-9 16-1 0 0,7-7-25 0 0,0 0 0 0 0,1 1 0 0 0,1 0 1 0 0,1 0-1 0 0,0 0 0 0 0,1 1 0 0 0,1-1 0 0 0,1 1 0 0 0,-1 20 0 0 0,3-31 35 0 0,0 1-1 0 0,1-1 0 0 0,0 1 0 0 0,2 11 1 0 0,-3-18-40 0 0,1 0 1 0 0,-1 0 0 0 0,1 0-1 0 0,-1 0 1 0 0,1 0 0 0 0,0 0-1 0 0,-1 0 1 0 0,1 0 0 0 0,0 0 0 0 0,-1 0-1 0 0,1-1 1 0 0,0 1 0 0 0,0 0-1 0 0,0 0 1 0 0,0-1 0 0 0,0 1-1 0 0,0-1 1 0 0,0 1 0 0 0,0-1-1 0 0,0 1 1 0 0,0-1 0 0 0,0 1-1 0 0,0-1 1 0 0,0 0 0 0 0,0 0-1 0 0,1 1 1 0 0,-1-1 0 0 0,0 0-1 0 0,2 0 1 0 0,2 0 24 0 0,0-1-1 0 0,0 1 0 0 0,0-1 1 0 0,10-3-1 0 0,49-15 429 0 0,-17 4-240 0 0,0 3 0 0 0,74-11 0 0 0,-112 22-206 0 0,2-1-333 0 0,0 1 1 0 0,0 1-1 0 0,0 0 0 0 0,0 0 1 0 0,15 3-1 0 0,-13 1-719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2303 0 0,'0'2'13028'0'0,"-1"7"-11883"0"0,1-5-198 0 0,0 0 1 0 0,-1 0-1 0 0,0 0 0 0 0,0 0 0 0 0,-3 8 5637 0 0,3-10-6437 0 0,-4 4-42 0 0,0-1 57 0 0,-1 0-3180 0 0,0 2 1545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41 10135 0 0,'5'-5'596'0'0,"11"-17"139"0"0,-15 21-470 0 0,-1 1-1 0 0,0 0 1 0 0,0-1-1 0 0,1 1 1 0 0,-1 0-1 0 0,0-1 1 0 0,0 1-1 0 0,0 0 1 0 0,1-1-1 0 0,-1 1 1 0 0,0-1-1 0 0,0 1 1 0 0,0 0-1 0 0,0-1 1 0 0,0 1-1 0 0,0-1 1 0 0,0 1-1 0 0,0-1 1 0 0,0 1-1 0 0,0 0 1 0 0,0-1 0 0 0,0 1-1 0 0,0-1 1 0 0,0 1-1 0 0,0 0 1 0 0,-1-1-1 0 0,-5-2 4231 0 0,-1 4-5583 0 0,-1 1 1255 0 0,0 1 0 0 0,1 0 0 0 0,0 1-1 0 0,0 0 1 0 0,0 0 0 0 0,0 0 0 0 0,0 1-1 0 0,-10 10 1 0 0,0-2-103 0 0,-171 139-53 0 0,82-68-211 0 0,-46 34-1114 0 0,138-107 818 0 0,0 0 0 0 0,-18 20 1 0 0,20-18-200 0 0,11-12 319 0 0,14 7-536 0 0,-10-6 893 0 0,0 0-1 0 0,-1 0 1 0 0,1-1 0 0 0,0 1-1 0 0,0-1 1 0 0,3 1-1 0 0,68 17-78 0 0,23 6 262 0 0,-40-7 14 0 0,31 10 230 0 0,-74-22-249 0 0,1 0 0 0 0,-2 1 0 0 0,25 16 0 0 0,-35-21-126 0 0,0 0 0 0 0,-1 0-1 0 0,1 0 1 0 0,-1 0 0 0 0,0 0 0 0 0,1 1-1 0 0,-1-1 1 0 0,0 1 0 0 0,-1-1 0 0 0,1 1-1 0 0,0 0 1 0 0,-1 0 0 0 0,1 0 0 0 0,-1 0-1 0 0,0 0 1 0 0,0 0 0 0 0,1 5 0 0 0,-2-3-9 0 0,0-1 1 0 0,0 0 0 0 0,-1 0-1 0 0,0 0 1 0 0,1 0 0 0 0,-1 0-1 0 0,0 0 1 0 0,-1 0 0 0 0,1 0-1 0 0,-1 0 1 0 0,0 0 0 0 0,0-1-1 0 0,-3 5 1 0 0,-3 3 2 0 0,0 0 0 0 0,0-1 0 0 0,-2 0 0 0 0,1 0 0 0 0,-1-1 0 0 0,0-1-1 0 0,-1 1 1 0 0,0-2 0 0 0,-12 7 0 0 0,-13 5-3 0 0,-65 25-1 0 0,77-35-19 0 0,-2-1-1 0 0,-27 5 1 0 0,41-10-85 0 0,-1-2 1 0 0,1 1 0 0 0,-1-2-1 0 0,1 1 1 0 0,-1-2-1 0 0,-18-2 1 0 0,28 2 50 0 0,0 1-1 0 0,0-1 1 0 0,1 0 0 0 0,-1 1-1 0 0,1-1 1 0 0,-1-1-1 0 0,1 1 1 0 0,-1 0 0 0 0,1-1-1 0 0,-1 1 1 0 0,1-1 0 0 0,0 1-1 0 0,0-1 1 0 0,0 0 0 0 0,0 0-1 0 0,0 0 1 0 0,0 0 0 0 0,1-1-1 0 0,-1 1 1 0 0,-2-4 0 0 0,3 3-127 0 0,0 0 0 0 0,1 0 0 0 0,-1 1 1 0 0,0-1-1 0 0,1 0 0 0 0,-1 0 0 0 0,1 0 1 0 0,0-3-1 0 0,0 1-686 0 0,1 1-1 0 0,-1-1 1 0 0,1 1 0 0 0,0 0-1 0 0,3-8 1 0 0,5-8-4900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46 14335 0 0,'0'0'1306'0'0,"0"2"-1077"0"0,1 3 327 0 0,0 1 0 0 0,0-1 1 0 0,0 1-1 0 0,1-1 0 0 0,0 1 1 0 0,0-1-1 0 0,0 0 0 0 0,6 10 0 0 0,-6-12-412 0 0,0 0 0 0 0,1 0-1 0 0,-1-1 1 0 0,0 1 0 0 0,1-1 0 0 0,0 0-1 0 0,0 1 1 0 0,0-1 0 0 0,0 0-1 0 0,0-1 1 0 0,0 1 0 0 0,0 0-1 0 0,0-1 1 0 0,1 0 0 0 0,-1 0-1 0 0,5 1 1 0 0,4 0-62 0 0,0-1 1 0 0,1-1-1 0 0,-1 0 0 0 0,0-1 0 0 0,0 0 1 0 0,0 0-1 0 0,0-2 0 0 0,0 1 0 0 0,0-2 1 0 0,-1 1-1 0 0,1-2 0 0 0,-1 1 0 0 0,0-2 1 0 0,0 1-1 0 0,-1-2 0 0 0,0 1 0 0 0,0-1 1 0 0,11-10-1 0 0,-18 14-131 0 0,-1 0 1 0 0,0 1 0 0 0,1-1-1 0 0,-1 0 1 0 0,0 0 0 0 0,0 0-1 0 0,-1 0 1 0 0,1-1 0 0 0,2-6 0 0 0,-4 9 6 0 0,0 0 0 0 0,1 0 1 0 0,-1 0-1 0 0,0 0 1 0 0,0 0-1 0 0,0 0 1 0 0,0 0-1 0 0,0 0 1 0 0,0 0-1 0 0,0 0 1 0 0,0 0-1 0 0,-1 0 1 0 0,1 0-1 0 0,0 0 1 0 0,0 0-1 0 0,-1 0 1 0 0,1 0-1 0 0,-1 0 1 0 0,1 0-1 0 0,-1 0 0 0 0,1 0 1 0 0,-1 0-1 0 0,0 1 1 0 0,1-1-1 0 0,-1 0 1 0 0,0 0-1 0 0,0 1 1 0 0,0-1-1 0 0,1 0 1 0 0,-1 1-1 0 0,0-1 1 0 0,0 1-1 0 0,0-1 1 0 0,0 1-1 0 0,0-1 1 0 0,0 1-1 0 0,-2 0 0 0 0,-4-2-159 0 0,0 1-1 0 0,0 1 1 0 0,0 0-1 0 0,-1 0 1 0 0,1 0-1 0 0,0 1 1 0 0,-13 2-1 0 0,7 0 47 0 0,-10 1 6 0 0,0 2 1 0 0,0 1-1 0 0,1 0 1 0 0,0 2 0 0 0,0 0-1 0 0,-37 24 1 0 0,40-21 199 0 0,1 1 1 0 0,0 0-1 0 0,-20 22 1 0 0,31-29 47 0 0,1 1 0 0 0,0 0 0 0 0,0 0 0 0 0,1 0-1 0 0,0 1 1 0 0,1-1 0 0 0,-1 1 0 0 0,1 0 0 0 0,1 1 0 0 0,0-1 0 0 0,-3 9 0 0 0,5-12-64 0 0,1 0 0 0 0,-1-1 0 0 0,1 1-1 0 0,0 0 1 0 0,0 0 0 0 0,0-1 0 0 0,0 1 0 0 0,1 0 0 0 0,0-1-1 0 0,0 1 1 0 0,0 0 0 0 0,1-1 0 0 0,-1 1 0 0 0,5 6-1 0 0,-3-6 10 0 0,0 0 0 0 0,0-1 1 0 0,1 0-1 0 0,0 0 0 0 0,0 0 0 0 0,0 0 0 0 0,0 0 0 0 0,0-1 0 0 0,1 1 0 0 0,0-1 0 0 0,5 2 0 0 0,0 0-185 0 0,1 0 1 0 0,0-1-1 0 0,1-1 0 0 0,-1 0 1 0 0,1 0-1 0 0,-1-1 0 0 0,1 0 1 0 0,0-1-1 0 0,0-1 0 0 0,0 0 1 0 0,12-1-1 0 0,6-3-838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91 5527 0 0,'2'0'423'0'0,"10"-3"405"0"0,-1-1 0 0 0,0 0-1 0 0,0-1 1 0 0,-1 0 0 0 0,17-11 0 0 0,-10 6 1313 0 0,52-34 5230 0 0,-71 46-7169 0 0,-47 27 202 0 0,-53 43 0 0 0,66-47-382 0 0,-1-1-1 0 0,-72 35 0 0 0,99-55-21 0 0,0 1 0 0 0,-1-1 0 0 0,1-1 0 0 0,-1 0 0 0 0,0 0 0 0 0,0-1 0 0 0,0-1 0 0 0,0 0 0 0 0,0 0 0 0 0,0-1 0 0 0,0 0 0 0 0,0-1 0 0 0,-16-3 0 0 0,18 3-9 0 0,-1-1 52 0 0,10 1-43 0 0,0 1 1 0 0,0 0-1 0 0,0 0 0 0 0,0 0 1 0 0,0 0-1 0 0,0-1 1 0 0,0 1-1 0 0,0 0 0 0 0,0 0 1 0 0,0 0-1 0 0,0-1 1 0 0,0 1-1 0 0,0 0 0 0 0,0 0 1 0 0,0 0-1 0 0,0-1 1 0 0,0 1-1 0 0,0 0 0 0 0,0 0 1 0 0,0 0-1 0 0,0 0 0 0 0,0-1 1 0 0,0 1-1 0 0,0 0 1 0 0,0 0-1 0 0,1 0 0 0 0,-1 0 1 0 0,0-1-1 0 0,0 1 1 0 0,0 0-1 0 0,0 0 0 0 0,0 0 1 0 0,1 0-1 0 0,-1 0 1 0 0,0 0-1 0 0,0 0 0 0 0,0-1 1 0 0,0 1-1 0 0,1 0 0 0 0,-1 0 1 0 0,0 0-1 0 0,0 0 1 0 0,0 0-1 0 0,1 0 0 0 0,-1 0 1 0 0,0 0-1 0 0,5-3-12 0 0,0 1-1 0 0,-1 0 1 0 0,1 0 0 0 0,0 0-1 0 0,1 0 1 0 0,-1 1-1 0 0,7-1 1 0 0,41-4-28 0 0,-33 5 47 0 0,14-2-17 0 0,0 1-1 0 0,1 2 0 0 0,-1 2 1 0 0,0 0-1 0 0,53 13 0 0 0,-79-13 14 0 0,0 1 0 0 0,0-1-1 0 0,12 8 1 0 0,-10-4 40 0 0,-3 4-22 0 0,-7 1 32 0 0,-1-6-23 0 0,-1-1-1 0 0,1 0 1 0 0,-1 0 0 0 0,0 0-1 0 0,0 0 1 0 0,-1-1 0 0 0,1 1-1 0 0,-1 0 1 0 0,0-1-1 0 0,1 0 1 0 0,-2 1 0 0 0,-2 2-1 0 0,-7 4 128 0 0,-27 18-1 0 0,12-10-78 0 0,4 1-12 0 0,0 2-1 0 0,-25 29 1 0 0,-24 21 41 0 0,57-57-109 0 0,11-9 5 0 0,0 0 0 0 0,-1 0 0 0 0,1-1-1 0 0,-10 6 1 0 0,5-7 58 0 0,0-3 38 0 0,8-1-56 0 0,0 0-1 0 0,1 0 1 0 0,-1 0-1 0 0,0 0 1 0 0,0 0-1 0 0,1-1 1 0 0,-1 1 0 0 0,1 0-1 0 0,-1-1 1 0 0,1 0-1 0 0,0 1 1 0 0,0-1-1 0 0,-1 0 1 0 0,1 1-1 0 0,0-1 1 0 0,0 0-1 0 0,1 0 1 0 0,-1 0 0 0 0,-1-4-1 0 0,0-1 167 0 0,1 1-1 0 0,0-1 0 0 0,0 0 1 0 0,-1-12-1 0 0,4 18-270 0 0,0 0-1 0 0,-1 1 0 0 0,1-1 0 0 0,0 1 1 0 0,0-1-1 0 0,0 1 0 0 0,-1 0 0 0 0,1 0 0 0 0,0 0 1 0 0,2 0-1 0 0,43 3-4810 0 0,-28-2-2213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109 132 16727 0 0,'0'0'4682'0'0,"1"1"-3728"0"0,6 2-350 0 0,-1 0 0 0 0,0 1 0 0 0,8 5 1 0 0,-9-5-531 0 0,-1-1 0 0 0,1 0 0 0 0,0 0 0 0 0,0 0 0 0 0,1-1 1 0 0,-1 0-1 0 0,0 0 0 0 0,7 2 0 0 0,-3-4-56 0 0,0 1-1 0 0,0-1 1 0 0,0 0-1 0 0,0-1 1 0 0,16-2-1 0 0,45-15 94 0 0,-53 13-103 0 0,-15 4-10 0 0,9-2-206 0 0,-1 0 0 0 0,15-6 0 0 0,-23 7 161 0 0,1 1 0 0 0,0-1-1 0 0,-1 1 1 0 0,1-1 0 0 0,-1 0-1 0 0,0 0 1 0 0,0 0 0 0 0,0 0 0 0 0,0 0-1 0 0,0-1 1 0 0,0 1 0 0 0,0-1-1 0 0,1-2 1 0 0,-3 4 30 0 0,1-1 0 0 0,-1 0 0 0 0,0 1 0 0 0,0-1-1 0 0,1 1 1 0 0,-1-1 0 0 0,0 1 0 0 0,0-1 0 0 0,-1 0 0 0 0,1 1 0 0 0,0-1-1 0 0,0 1 1 0 0,-2-3 0 0 0,-6-19-143 0 0,5 19 150 0 0,0 0-1 0 0,1 0 1 0 0,-1 0-1 0 0,0 1 1 0 0,-1-1 0 0 0,1 1-1 0 0,-1-1 1 0 0,0 1-1 0 0,0 0 1 0 0,0 0-1 0 0,0 1 1 0 0,0-1 0 0 0,0 1-1 0 0,-1 0 1 0 0,1 0-1 0 0,-1 1 1 0 0,1-1-1 0 0,-1 1 1 0 0,0 0 0 0 0,0 0-1 0 0,0 1 1 0 0,1-1-1 0 0,-1 1 1 0 0,0 0 0 0 0,0 0-1 0 0,0 1 1 0 0,0-1-1 0 0,0 1 1 0 0,1 0-1 0 0,-1 1 1 0 0,0-1 0 0 0,-7 4-1 0 0,-1 2-72 0 0,0 0 0 0 0,1 0 1 0 0,0 1-1 0 0,0 1 0 0 0,1 0 0 0 0,0 0 0 0 0,1 1 0 0 0,-10 12 0 0 0,-3 7-88 0 0,-37 61-1 0 0,44-64 56 0 0,2 1 0 0 0,-13 35 0 0 0,22-50 72 0 0,1-1 0 0 0,1 2 0 0 0,0-1 0 0 0,1 0 1 0 0,0 0-1 0 0,0 1 0 0 0,2-1 0 0 0,0 16 0 0 0,0-26 28 0 0,0 1 1 0 0,1 0-1 0 0,-1-1 0 0 0,1 1 1 0 0,0 0-1 0 0,0-1 0 0 0,0 1 1 0 0,0-1-1 0 0,0 1 0 0 0,0-1 1 0 0,1 1-1 0 0,-1-1 0 0 0,1 0 0 0 0,0 0 1 0 0,-1 0-1 0 0,1 0 0 0 0,0 0 1 0 0,3 2-1 0 0,-2-2 26 0 0,0 0 0 0 0,1 0 0 0 0,-1-1 0 0 0,0 0 0 0 0,1 0 0 0 0,-1 1 0 0 0,0-2 0 0 0,1 1 1 0 0,-1 0-1 0 0,1-1 0 0 0,0 0 0 0 0,-1 0 0 0 0,7 0 0 0 0,167-23 1562 0 0,-161 20-2130 0 0,0-1 0 0 0,-1 0 0 0 0,1-1 0 0 0,17-8 1 0 0,-14 4-6853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7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433 122 9095 0 0,'58'-25'850'0'0,"26"-13"-209"0"0,-73 31 319 0 0,1 1-1 0 0,-1-1 1 0 0,-1-1 0 0 0,19-17 2676 0 0,-30 24-3577 0 0,0 0 1 0 0,-1 1-1 0 0,1-1 1 0 0,-1 1-1 0 0,1-1 1 0 0,-1 1 0 0 0,1-1-1 0 0,-1 1 1 0 0,1 0-1 0 0,-1 0 1 0 0,1 0 0 0 0,-3 0-1 0 0,-15 3 36 0 0,-1 0 0 0 0,1 1 0 0 0,1 1 0 0 0,-29 11 0 0 0,5-1-59 0 0,-30 10 41 0 0,1 2 1 0 0,1 4-1 0 0,-115 70 0 0 0,124-56-461 0 0,59-44 274 0 0,6 10-204 0 0,-2-9 290 0 0,-1 0 1 0 0,0 0-1 0 0,1 0 0 0 0,-1 0 0 0 0,1 0 1 0 0,0 0-1 0 0,-1-1 0 0 0,1 1 0 0 0,0-1 1 0 0,0 1-1 0 0,0-1 0 0 0,3 1 0 0 0,28 12-202 0 0,-15-8 144 0 0,5 3 48 0 0,219 82 677 0 0,-220-84-551 0 0,82 28 429 0 0,-91-29-458 0 0,1 0 1 0 0,-1 1 0 0 0,0 1-1 0 0,0 0 1 0 0,13 11 0 0 0,-24-18-61 0 0,-1 0 1 0 0,1 1-1 0 0,-1-1 0 0 0,1 1 1 0 0,-1-1-1 0 0,0 1 0 0 0,0-1 1 0 0,0 1-1 0 0,0-1 0 0 0,0 1 1 0 0,0 0-1 0 0,0 0 0 0 0,0 0 1 0 0,-1 0-1 0 0,1-1 0 0 0,0 1 1 0 0,-1 0-1 0 0,0 0 0 0 0,1 4 1 0 0,-2-4-1 0 0,1 1-1 0 0,-1-1 1 0 0,0 0 0 0 0,1 0 0 0 0,-1 0 0 0 0,0 1 0 0 0,0-1 0 0 0,-1 0 0 0 0,1 0 0 0 0,0 0 0 0 0,-1-1 0 0 0,1 1 0 0 0,-1 0 0 0 0,0 0 0 0 0,1-1 0 0 0,-4 3 0 0 0,-5 3 8 0 0,0 0-1 0 0,0 0 1 0 0,-1-1 0 0 0,-15 6-1 0 0,-50 17 65 0 0,51-21-67 0 0,-15 6 14 0 0,0-2-1 0 0,-70 11 0 0 0,102-22-27 0 0,-17 2 19 0 0,-34 2-1 0 0,51-5-6 0 0,1 0 0 0 0,0-1 0 0 0,0 0-1 0 0,0 0 1 0 0,0 0 0 0 0,0-1 0 0 0,0 0 0 0 0,0-1 0 0 0,-10-4 0 0 0,15 6 2 0 0,0 0 0 0 0,0 0 0 0 0,0-1 1 0 0,1 1-1 0 0,-1-1 0 0 0,0 1 0 0 0,1-1 1 0 0,-1 1-1 0 0,1-1 0 0 0,-1 0 0 0 0,1 0 1 0 0,0 0-1 0 0,0 0 0 0 0,0 0 0 0 0,0 0 1 0 0,0 0-1 0 0,-1-3 0 0 0,1 1 14 0 0,1 1-1 0 0,0-1 1 0 0,-1 1-1 0 0,1 0 1 0 0,1-1 0 0 0,-1 1-1 0 0,0 0 1 0 0,1-1-1 0 0,0 1 1 0 0,1-6 0 0 0,4-3 62 0 0,-1 0 1 0 0,1 0 0 0 0,1 1 0 0 0,15-21 0 0 0,-4 10 24 0 0,0 1 0 0 0,2 1 0 0 0,0 1 0 0 0,35-26 0 0 0,97-55 371 0 0,-102 73-105 0 0,-34 20-209 0 0,-1-1 1 0 0,0-1-1 0 0,-1 0 1 0 0,16-14-1 0 0,-27 20-163 0 0,0 0 0 0 0,-1 0 1 0 0,0 0-1 0 0,1 0 0 0 0,-1-1 0 0 0,0 1 0 0 0,-1-1 1 0 0,3-6-1 0 0,9-34 32 0 0,-9 27-38 0 0,0 4-90 0 0,1 1 0 0 0,0 0 0 0 0,0 0 0 0 0,1 1 0 0 0,1 0-1 0 0,0 0 1 0 0,12-14 0 0 0,-18 24-231 0 0,9 8-3080 0 0,-8-5 2718 0 0,-1 0 0 0 0,1 0 0 0 0,-1 0 0 0 0,1 1 0 0 0,-1-1 0 0 0,0 0 0 0 0,0 1 0 0 0,1 4 0 0 0,2 9-4800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95 2303 0 0,'30'-37'63'0'0,"0"1"1543"0"0,-8 14 10617 0 0,-20 24-11672 0 0,-1 0-481 0 0,0 0 1 0 0,0 0-1 0 0,0 0 1 0 0,0 1-1 0 0,0-1 1 0 0,0 1-1 0 0,-1-1 1 0 0,1 0-1 0 0,-1 1 0 0 0,0-1 1 0 0,0 1-1 0 0,0-1 1 0 0,0 1-1 0 0,0-1 1 0 0,0 1-1 0 0,0-1 1 0 0,-1 0-1 0 0,1 1 1 0 0,-1-1-1 0 0,0 1 0 0 0,-2 3 1 0 0,-3 8 144 0 0,0 0 0 0 0,-13 18 0 0 0,14-22-77 0 0,-101 199 874 0 0,69-128-890 0 0,0 0-83 0 0,4 1 0 0 0,-23 93 0 0 0,51-154-121 0 0,0 0 0 0 0,-1 29 0 0 0,0-4-72 0 0,6-44 211 0 0,-8-21 100 0 0,2 8-134 0 0,2 1-23 0 0,-5-25 0 0 0,7 31-36 0 0,2 0 0 0 0,-1 1 0 0 0,0-1 0 0 0,1 0 0 0 0,0 0 0 0 0,0 0 0 0 0,0-3 0 0 0,1 1-6 0 0,-1 3 38 0 0,0 0 0 0 0,1 1 0 0 0,-1-1 0 0 0,1 0 0 0 0,0 0 1 0 0,0 1-1 0 0,0-1 0 0 0,0 1 0 0 0,0-1 0 0 0,0 1 0 0 0,1-1 1 0 0,-1 1-1 0 0,1 0 0 0 0,0-1 0 0 0,0 1 0 0 0,0 0 0 0 0,0 0 0 0 0,0 1 1 0 0,4-4-1 0 0,2-2 6 0 0,41-35 540 0 0,56-38 0 0 0,-15 22-93 0 0,-77 51-424 0 0,0 0 0 0 0,1 1 1 0 0,0 1-1 0 0,0 0 1 0 0,18-4-1 0 0,-29 9-27 0 0,1-1 0 0 0,-1 1 0 0 0,1 0 0 0 0,-1 0 1 0 0,1 0-1 0 0,0 0 0 0 0,-1 0 0 0 0,1 1 0 0 0,-1 0 0 0 0,1 0 0 0 0,-1 0 0 0 0,1 0 0 0 0,-1 0 0 0 0,0 1 0 0 0,4 1 0 0 0,-2 1 1 0 0,-1-1 0 0 0,0 0 0 0 0,0 1 0 0 0,0 0 0 0 0,0-1 0 0 0,-1 2 0 0 0,0-1 0 0 0,0 0 0 0 0,4 7 0 0 0,0 3 83 0 0,0 1 0 0 0,-1 0-1 0 0,-1 0 1 0 0,0 1 0 0 0,4 28 0 0 0,-9-41-59 0 0,3 9 89 0 0,-2 0 0 0 0,1 0-1 0 0,-2 19 1 0 0,0-27-85 0 0,0-1 1 0 0,-1 1 0 0 0,1-1-1 0 0,-1 0 1 0 0,0 1-1 0 0,0-1 1 0 0,0 0-1 0 0,-1 0 1 0 0,1 1 0 0 0,-1-1-1 0 0,0 0 1 0 0,1-1-1 0 0,-1 1 1 0 0,-1 0-1 0 0,1-1 1 0 0,0 1 0 0 0,-5 3-1 0 0,-2 1 29 0 0,-1-1 0 0 0,0 0-1 0 0,0 0 1 0 0,-1-1 0 0 0,0 0-1 0 0,-14 4 1 0 0,-72 14 438 0 0,65-16-442 0 0,-26 7-169 0 0,24-5-74 0 0,0-2 0 0 0,0-1 0 0 0,-48 2 0 0 0,78-8 125 0 0,0 0 0 0 0,0 0 0 0 0,0-1 0 0 0,0 0 1 0 0,0 1-1 0 0,0-1 0 0 0,-4-2 0 0 0,7 2 19 0 0,1 1 1 0 0,0 0-1 0 0,-1-1 0 0 0,1 1 0 0 0,-1 0 1 0 0,1-1-1 0 0,0 1 0 0 0,-1-1 0 0 0,1 1 1 0 0,0-1-1 0 0,-1 1 0 0 0,1-1 0 0 0,0 1 0 0 0,0-1 1 0 0,0 1-1 0 0,-1-1 0 0 0,1 1 0 0 0,0-1 1 0 0,0 1-1 0 0,0-1 0 0 0,0 0 0 0 0,0 1 1 0 0,0-1-1 0 0,0 1 0 0 0,0-1 0 0 0,0 1 1 0 0,0-1-1 0 0,0 1 0 0 0,1-1 0 0 0,-1 0 0 0 0,0 1 1 0 0,0-1-1 0 0,1 0 0 0 0,8-16-1936 0 0,3 1-2773 0 0,4-2-1315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2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17 9671 0 0,'3'0'440'0'0,"40"-8"172"0"0,1 0 8208 0 0,-45 9-8786 0 0,1 1 0 0 0,0 0-1 0 0,-1 0 1 0 0,1-1 0 0 0,-1 1-1 0 0,0 0 1 0 0,1 0 0 0 0,-1-1-1 0 0,0 1 1 0 0,0-1 0 0 0,0 1 0 0 0,0-1-1 0 0,0 1 1 0 0,-1-1 0 0 0,-1 2-1 0 0,-25 19 31 0 0,19-15-32 0 0,-42 29-146 0 0,-2-2 1 0 0,-1-2-1 0 0,-69 29 0 0 0,116-58 81 0 0,0 0 0 0 0,0 1 1 0 0,1 0-1 0 0,0 0 0 0 0,-10 8 0 0 0,15-10-90 0 0,5 8-641 0 0,0-7 607 0 0,0-1 0 0 0,1 0 0 0 0,-1 0 0 0 0,0-1 0 0 0,1 1 0 0 0,0-1 0 0 0,-1 0 0 0 0,1 0 0 0 0,7 0 0 0 0,48 0-317 0 0,-38-1 389 0 0,-2 0 246 0 0,0 1 1 0 0,26 4-1 0 0,-39-4-30 0 0,-1 1 0 0 0,0-1 0 0 0,0 1 0 0 0,-1 0 0 0 0,1 0 0 0 0,0 1 0 0 0,-1 0 0 0 0,1 0 0 0 0,-1 0 0 0 0,0 1 0 0 0,8 6 0 0 0,-10-6-43 0 0,0 0 0 0 0,-1 0-1 0 0,0 0 1 0 0,0 0 0 0 0,0 1 0 0 0,0-1 0 0 0,-1 1-1 0 0,1-1 1 0 0,-1 1 0 0 0,0-1 0 0 0,-1 1 0 0 0,1 0 0 0 0,-1-1-1 0 0,0 6 1 0 0,0-8-54 0 0,0 1 0 0 0,-1-1 0 0 0,1 0-1 0 0,-1 0 1 0 0,0 0 0 0 0,0 0 0 0 0,0 1 0 0 0,0-1 0 0 0,0 0-1 0 0,0 0 1 0 0,-2 2 0 0 0,0 0 28 0 0,-1 3-29 0 0,-1-1 0 0 0,0 0 0 0 0,-1 0-1 0 0,1 0 1 0 0,-1-1 0 0 0,0 1 0 0 0,-1-1 0 0 0,1-1 0 0 0,-1 1-1 0 0,0-1 1 0 0,0-1 0 0 0,0 1 0 0 0,-15 4 0 0 0,-7 0-40 0 0,0 0 0 0 0,-42 4 0 0 0,33-6 24 0 0,30-5-32 0 0,-77 10-276 0 0,77-10 150 0 0,-1-1-1 0 0,1 0 0 0 0,-1-1 0 0 0,1 0 0 0 0,-1 0 1 0 0,1-1-1 0 0,-14-4 0 0 0,21 6 121 0 0,1-1 0 0 0,0 1 1 0 0,-1 0-1 0 0,1 0 0 0 0,0-1 0 0 0,-1 1 0 0 0,1 0 0 0 0,0 0 0 0 0,0-1 0 0 0,-1 1 0 0 0,1 0 0 0 0,0 0 1 0 0,0-1-1 0 0,0 1 0 0 0,-1 0 0 0 0,1-1 0 0 0,0 1 0 0 0,0 0 0 0 0,0-1 0 0 0,0 1 0 0 0,0-1 0 0 0,0 1 1 0 0,-1 0-1 0 0,1-1 0 0 0,0 1 0 0 0,0 0 0 0 0,0-1 0 0 0,0 1 0 0 0,1-1 0 0 0,-1 1 0 0 0,0 0 1 0 0,0-1-1 0 0,0 1 0 0 0,0 0 0 0 0,0-1 0 0 0,0 1 0 0 0,1 0 0 0 0,-1-1 0 0 0,0 1 0 0 0,0-1 0 0 0,10-12-644 0 0,-4 8 282 0 0,0 1 0 0 0,0 0 0 0 0,1 0 0 0 0,-1 0 0 0 0,12-3 0 0 0,-18 6 319 0 0,24-10-1388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62 8751 0 0,'32'-22'8460'0'0,"-33"21"-7848"0"0,-14-19 1170 0 0,14 19-1396 0 0,-19-8 708 0 0,17 7-1076 0 0,0 1 0 0 0,1 0 0 0 0,-1 0 0 0 0,0 0 0 0 0,0 0 0 0 0,0 1 0 0 0,0-1 0 0 0,0 1 0 0 0,0 0 1 0 0,0 0-1 0 0,0 0 0 0 0,0 0 0 0 0,0 0 0 0 0,0 1 0 0 0,0-1 0 0 0,-4 2 0 0 0,-3 2 65 0 0,1-1 0 0 0,0 2 0 0 0,-14 7 0 0 0,1 1-32 0 0,-115 64-347 0 0,122-67 246 0 0,1 1 0 0 0,0 0-1 0 0,1 1 1 0 0,0 0 0 0 0,1 1-1 0 0,-20 26 1 0 0,30-36 29 0 0,0 0 0 0 0,0 0 0 0 0,0 0 0 0 0,1 0 0 0 0,-1 0 0 0 0,1 0 0 0 0,-1 0 0 0 0,1 1 0 0 0,1-1 0 0 0,-1 0 0 0 0,0 1 0 0 0,1-1 0 0 0,-1 1 0 0 0,1-1 0 0 0,0 4 0 0 0,5 3 9 0 0,-2-7 8 0 0,0-1 0 0 0,1 0 1 0 0,-1 1-1 0 0,0-2 0 0 0,1 1 0 0 0,-1 0 0 0 0,1-1 0 0 0,0 1 0 0 0,-1-1 1 0 0,1 0-1 0 0,0 0 0 0 0,0 0 0 0 0,0-1 0 0 0,0 0 0 0 0,0 1 0 0 0,0-1 0 0 0,0-1 1 0 0,7 0-1 0 0,5-1 38 0 0,0-1 0 0 0,0-1 1 0 0,18-7-1 0 0,-15 5 19 0 0,-1-1 0 0 0,1-1 0 0 0,-1 0 0 0 0,0-1 0 0 0,-1-2 0 0 0,0 1-1 0 0,-1-2 1 0 0,16-14 0 0 0,-21 14-53 0 0,-10 8 8 0 0,-1 3 38 0 0,-17 46-36 0 0,15-42-7 0 0,1-1-4 0 0,1-1-1 0 0,-1 0 0 0 0,0 1 1 0 0,1-1-1 0 0,0 0 0 0 0,-1 1 1 0 0,1-1-1 0 0,0 0 0 0 0,0 1 1 0 0,-1-1-1 0 0,1 1 0 0 0,1 1 1 0 0,-2-1-103 0 0,1-1 0 0 0,0 1 0 0 0,0 0 0 0 0,0-1 1 0 0,0 1-1 0 0,0-1 0 0 0,1 1 0 0 0,-1 0 0 0 0,1-1 1 0 0,-1 1-1 0 0,1-1 0 0 0,-1 1 0 0 0,1-1 0 0 0,0 1 1 0 0,-1-1-1 0 0,1 0 0 0 0,0 1 0 0 0,0-1 0 0 0,0 0 1 0 0,0 0-1 0 0,0 1 0 0 0,1-1 0 0 0,-1 0 0 0 0,0 0 1 0 0,2 1-1 0 0,8 2-2187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25 217 5063 0 0,'-2'0'5196'0'0,"-15"-1"839"0"0,15 1-4980 0 0,-2-9 421 0 0,5 6-1345 0 0,-1 0 0 0 0,1 0 1 0 0,0 0-1 0 0,0 0 1 0 0,0 0-1 0 0,1 0 1 0 0,-1 0-1 0 0,1 0 1 0 0,-1 0-1 0 0,1 0 1 0 0,0 1-1 0 0,5-5 1 0 0,32-32 340 0 0,-33 33-403 0 0,9-7-36 0 0,31-22 0 0 0,-38 30-30 0 0,-1 1-1 0 0,1 0 1 0 0,-1 0-1 0 0,1 1 1 0 0,0 0 0 0 0,17-4-1 0 0,-5 6 96 0 0,-13 5 428 0 0,-5-2-406 0 0,-1 0-58 0 0,0-1 0 0 0,0 1 0 0 0,-1-1 0 0 0,1 1 1 0 0,0-1-1 0 0,-1 1 0 0 0,1-1 0 0 0,-1 1 0 0 0,1 0 0 0 0,-1-1 0 0 0,0 1 0 0 0,1 0 0 0 0,-1-1 0 0 0,0 1 0 0 0,0 0 0 0 0,0-1 0 0 0,-1 4 0 0 0,1 2 37 0 0,-1-4-18 0 0,1 1 0 0 0,0 0 0 0 0,-1 0-1 0 0,0 0 1 0 0,0-1 0 0 0,0 1 0 0 0,-1 0 0 0 0,1-1-1 0 0,-4 7 1 0 0,4-8-29 0 0,8-14-480 0 0,2 2 274 0 0,1 1 1 0 0,0 0-1 0 0,0 1 0 0 0,0 0 0 0 0,1 1 0 0 0,0 0 0 0 0,15-7 1 0 0,9-6-217 0 0,-27 15 314 0 0,-1 1 0 0 0,0 0 0 0 0,1 0 0 0 0,0 1 0 0 0,10-3 0 0 0,-7 5 51 0 0,-9 1 36 0 0,0 1 1 0 0,0-1-1 0 0,1 1 1 0 0,-1 0-1 0 0,0 0 1 0 0,0 0-1 0 0,0 0 1 0 0,0 0-1 0 0,0 0 1 0 0,-1 0-1 0 0,1 0 1 0 0,0 1-1 0 0,-1-1 1 0 0,1 1-1 0 0,0 0 1 0 0,-1-1 0 0 0,0 1-1 0 0,1 0 1 0 0,-1 0-1 0 0,0 0 1 0 0,0 0-1 0 0,0 0 1 0 0,0 0-1 0 0,1 3 1 0 0,-1 0 40 0 0,1 0-1 0 0,-1 1 1 0 0,0-1 0 0 0,0 1 0 0 0,-1 0 0 0 0,1-1 0 0 0,-1 1 0 0 0,-1 6-1 0 0,1-10-56 0 0,0 0-11 0 0,-1-1 0 0 0,1 1 0 0 0,0-1 0 0 0,-1 1-1 0 0,1 0 1 0 0,0-1 0 0 0,-1 1 0 0 0,0-1 0 0 0,1 1 0 0 0,-3 1-1 0 0,-3 10-33 0 0,-8 14-2439 0 0,13-25 898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16959 0 0,'0'0'1879'0'0,"1"2"-1495"0"0,0 1-271 0 0,1 0 0 0 0,-1 0 0 0 0,0 0 0 0 0,1 0-1 0 0,-2 0 1 0 0,1 0 0 0 0,0 1 0 0 0,-1-1 0 0 0,1 0 0 0 0,-1 1 0 0 0,0-1 0 0 0,0 0 0 0 0,0 1 0 0 0,-1-1 0 0 0,0 5-1 0 0,-3 9 227 0 0,-9 28-1 0 0,10-35-201 0 0,-96 282 738 0 0,56-168-4927 0 0,22-61-924 0 0,15-46-930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15551 0 0,'1'-11'228'0'0,"2"0"0"0"0,-1 1 0 0 0,1-1 0 0 0,1 1 0 0 0,0-1 0 0 0,1 1 0 0 0,6-12 0 0 0,-6 15-91 0 0,0-1 1 0 0,1 1 0 0 0,0 1-1 0 0,0-1 1 0 0,0 1 0 0 0,1 0-1 0 0,0 1 1 0 0,0-1 0 0 0,12-5-1 0 0,-4 2 202 0 0,1 1 0 0 0,0 1 0 0 0,1 0 0 0 0,0 1 0 0 0,0 1 0 0 0,0 1 1 0 0,31-4-1 0 0,-35 7-174 0 0,1 1 0 0 0,-1 0 0 0 0,1 0 1 0 0,-1 1-1 0 0,0 1 0 0 0,0 1 1 0 0,0 0-1 0 0,0 0 0 0 0,0 1 1 0 0,22 11-1 0 0,-18-7-123 0 0,-1 1 0 0 0,28 22 0 0 0,-40-29-41 0 0,0 2 1 0 0,0-1-1 0 0,0 0 1 0 0,-1 1-1 0 0,0-1 0 0 0,0 1 1 0 0,0 0-1 0 0,0 0 0 0 0,0 0 1 0 0,-1 1-1 0 0,0-1 0 0 0,0 1 1 0 0,0-1-1 0 0,0 1 0 0 0,-1 0 1 0 0,1 4-1 0 0,-1-6-14 0 0,-1 0 0 0 0,0 0 0 0 0,-1 0 0 0 0,1 0 1 0 0,0 0-1 0 0,-1-1 0 0 0,0 1 0 0 0,1 0 0 0 0,-1 0 0 0 0,0-1 0 0 0,0 1 0 0 0,-1 0 0 0 0,1-1 0 0 0,-2 4 0 0 0,-1-2 3 0 0,1 0 0 0 0,-1 0 0 0 0,1-1 0 0 0,-1 1 0 0 0,0-1 0 0 0,0 0 0 0 0,-6 4 0 0 0,-5 1 12 0 0,-1 0 0 0 0,1-1 1 0 0,-28 8-1 0 0,-162 40 807 0 0,56-16-6201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25 8751 0 0,'1'-1'399'0'0,"24"-20"452"0"0,-25 20-642 0 0,1 1 0 0 0,-1 0 0 0 0,0 0 0 0 0,1-1 0 0 0,-1 1 0 0 0,1 0 0 0 0,-1 0 1 0 0,1 0-1 0 0,-1 0 0 0 0,1-1 0 0 0,-1 1 0 0 0,1 0 0 0 0,-1 0 0 0 0,1 0 0 0 0,-1 0 0 0 0,1 0 1 0 0,-1 0-1 0 0,1 0 0 0 0,-1 0 0 0 0,0 1 0 0 0,1-1 0 0 0,-1 0 0 0 0,1 0 0 0 0,-1 0 0 0 0,1 0 0 0 0,-1 1 1 0 0,1-1-1 0 0,-1 0 0 0 0,0 0 0 0 0,1 1 0 0 0,-1-1 0 0 0,1 0 0 0 0,-1 1 0 0 0,0-1 0 0 0,1 1 1 0 0,9 14 2054 0 0,-9-12-2118 0 0,-1 0 1 0 0,1 0 0 0 0,0 0-1 0 0,-1 0 1 0 0,0 0 0 0 0,0 1 0 0 0,0-1-1 0 0,0 0 1 0 0,0 0 0 0 0,0 0-1 0 0,-2 6 1 0 0,-13 34 536 0 0,9-29-472 0 0,-29 66 205 0 0,-3-2 0 0 0,-74 111 0 0 0,-70 65-2662 0 0,144-208-2401 0 0,30-36 371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 14223 0 0,'-1'2'654'0'0,"-1"8"-362"0"0,-5 18 1269 0 0,2 0 0 0 0,-4 53 1 0 0,9-79-793 0 0,4 2 375 0 0,2 4-139 0 0,-1-6-809 0 0,0 1 0 0 0,0-1 0 0 0,1-1 0 0 0,-1 1 0 0 0,0-1 0 0 0,1 0 0 0 0,-1 0 0 0 0,1-1 0 0 0,-1 1 0 0 0,1-1 0 0 0,-1 0 0 0 0,1-1 0 0 0,-1 1 0 0 0,0-1 0 0 0,1 0-1 0 0,5-2 1 0 0,5-2-104 0 0,0 0 0 0 0,0-2-1 0 0,0 0 1 0 0,15-8-1 0 0,-23 10-241 0 0,0 0 0 0 0,-1 0 0 0 0,0-1 0 0 0,0 0 0 0 0,0 0 0 0 0,0-1 0 0 0,5-7 0 0 0,-10 12 88 0 0,0-1-1 0 0,0 0 1 0 0,0 1-1 0 0,0-1 1 0 0,-1 0-1 0 0,1 0 1 0 0,-1 0-1 0 0,0 0 0 0 0,0 0 1 0 0,0 0-1 0 0,0 0 1 0 0,-1-1-1 0 0,1 1 1 0 0,-1 0-1 0 0,0 0 1 0 0,0-1-1 0 0,0 1 1 0 0,0 0-1 0 0,0 0 0 0 0,-1-1 1 0 0,0 1-1 0 0,-1-6 1 0 0,1 8 55 0 0,1 0 1 0 0,-1 0 0 0 0,0 0-1 0 0,0 0 1 0 0,1 0-1 0 0,-1 0 1 0 0,0 0-1 0 0,0 1 1 0 0,0-1-1 0 0,0 0 1 0 0,0 1 0 0 0,0-1-1 0 0,0 0 1 0 0,0 1-1 0 0,0-1 1 0 0,0 1-1 0 0,0 0 1 0 0,0-1 0 0 0,-1 1-1 0 0,1 0 1 0 0,0 0-1 0 0,0-1 1 0 0,0 1-1 0 0,0 0 1 0 0,-1 0 0 0 0,1 1-1 0 0,0-1 1 0 0,0 0-1 0 0,0 0 1 0 0,0 0-1 0 0,-1 1 1 0 0,1-1 0 0 0,-2 1-1 0 0,-5 2-8 0 0,-1 1 1 0 0,1 0-1 0 0,-11 6 0 0 0,15-8 5 0 0,-38 25-47 0 0,1 1 0 0 0,2 3 1 0 0,-44 42-1 0 0,61-53 57 0 0,2 1 0 0 0,-25 31 0 0 0,36-40 0 0 0,1 0 0 0 0,0 0 0 0 0,1 1 0 0 0,1 0 0 0 0,0 0 0 0 0,-8 25 0 0 0,13-33-4 0 0,0-1 0 0 0,0 1 1 0 0,0 0-1 0 0,1 0 0 0 0,0-1 0 0 0,0 1 0 0 0,0 0 0 0 0,0 0 1 0 0,1-1-1 0 0,0 1 0 0 0,0 0 0 0 0,0-1 0 0 0,0 1 0 0 0,1-1 1 0 0,0 1-1 0 0,3 4 0 0 0,-3-5 19 0 0,0-1 1 0 0,1 1-1 0 0,0-1 1 0 0,0 0 0 0 0,0 0-1 0 0,0 0 1 0 0,0 0-1 0 0,1 0 1 0 0,-1-1-1 0 0,1 0 1 0 0,0 1-1 0 0,0-1 1 0 0,-1-1 0 0 0,1 1-1 0 0,0-1 1 0 0,1 1-1 0 0,7 0 1 0 0,0 0 42 0 0,0-1-1 0 0,-1 0 1 0 0,1-1 0 0 0,0-1-1 0 0,-1 0 1 0 0,1-1 0 0 0,11-2 0 0 0,81-27 403 0 0,-94 27-455 0 0,38-13-2483 0 0,89-44 0 0 0,-105 43 695 0 0</inkml:trace>
  <inkml:trace contextRef="#ctx0" brushRef="#br0" timeOffset="1">831 427 16671 0 0,'0'0'763'0'0,"1"1"-14"0"0,5 5-482 0 0,17 12 873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61 7367 0 0,'103'-60'7316'0'0,"-103"64"-6828"0"0,-1 1-1 0 0,1-1 1 0 0,-1 0 0 0 0,0 1-1 0 0,0-1 1 0 0,0 0-1 0 0,-1 0 1 0 0,-3 6-1 0 0,-20 31-106 0 0,4-7 126 0 0,-101 208 1064 0 0,-6 11-990 0 0,-30 29-408 0 0,-17-12-50 0 0,48-99-6 0 0,117-158-95 0 0,27-25-863 0 0,13-16-177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49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3223 0 0,'0'0'13192'0'0,"2"-1"-12898"0"0,9-4-416 0 0,0-1 0 0 0,0-1 0 0 0,12-9 0 0 0,-8 6-325 0 0,-13 9 240 0 0,0 0-497 0 0,6 0 568 0 0,-6 1 7 0 0,0 0 42 0 0,4 1 189 0 0,0-1-1 0 0,0 1 1 0 0,0-1 0 0 0,0 0-1 0 0,-1-1 1 0 0,1 1-1 0 0,0-1 1 0 0,0 0 0 0 0,7-3-1 0 0,-2 1 160 0 0,-7 1-131 0 0,1 0 1 0 0,0 1 0 0 0,-1-1-1 0 0,1 1 1 0 0,0 0-1 0 0,0 1 1 0 0,0-1 0 0 0,0 1-1 0 0,0 0 1 0 0,-1 0 0 0 0,1 1-1 0 0,0-1 1 0 0,0 1 0 0 0,6 2-1 0 0,-8-2-71 0 0,1 1-1 0 0,-1 0 1 0 0,0 0-1 0 0,0 0 1 0 0,0 0-1 0 0,0 0 1 0 0,0 1-1 0 0,-1-1 1 0 0,4 5-1 0 0,-1 0 114 0 0,0 0 0 0 0,8 16-1 0 0,3 13 475 0 0,-15-34-81 0 0,0-2-558 0 0,-1 0 1 0 0,0 0-1 0 0,0 0 1 0 0,1 0-1 0 0,-1 0 1 0 0,0 0-1 0 0,0 0 1 0 0,0 0 0 0 0,1 0-1 0 0,-1 0 1 0 0,0 0-1 0 0,0 0 1 0 0,0 0-1 0 0,1 1 1 0 0,-1-1-1 0 0,0 0 1 0 0,0 0-1 0 0,0 0 1 0 0,0 0-1 0 0,1 0 1 0 0,-1 1-1 0 0,0-1 1 0 0,0 0-1 0 0,0 0 1 0 0,0 0-1 0 0,0 1 1 0 0,1-1-1 0 0,-1 0 1 0 0,0 1 11 0 0,0-1 1 0 0,0 0 0 0 0,0 0-1 0 0,1 1 1 0 0,-1-1 0 0 0,0 0-1 0 0,0 0 1 0 0,1 1-1 0 0,-1-1 1 0 0,0 0 0 0 0,0 0-1 0 0,1 1 1 0 0,-1-1-1 0 0,0 0 1 0 0,0 0 0 0 0,1 0-1 0 0,-1 0 1 0 0,0 0-1 0 0,1 0 1 0 0,-1 1 0 0 0,0-1-1 0 0,1 0 1 0 0,-1 0-1 0 0,0 0 1 0 0,1 0 0 0 0,-1 0-1 0 0,0 0 1 0 0,1 0 0 0 0,8-1 74 0 0,35 0 870 0 0,-33 4-948 0 0,0 2-5 0 0,-9-4-6 0 0,-1 0 0 0 0,1 0 1 0 0,-1 0-1 0 0,1 0 0 0 0,-1 0 0 0 0,1 1 1 0 0,-1-1-1 0 0,0 0 0 0 0,0 1 0 0 0,2 2 1 0 0,-1-1 12 0 0,0 0 1 0 0,0 0 0 0 0,1-1 0 0 0,-1 1-1 0 0,1-1 1 0 0,0 1 0 0 0,0-1 0 0 0,0 0-1 0 0,0 0 1 0 0,5 2 0 0 0,-5-2 0 0 0,-1-1 1 0 0,1 0 0 0 0,0 0-1 0 0,0 0 1 0 0,0-1 0 0 0,0 1-1 0 0,0-1 1 0 0,0 1-1 0 0,0-1 1 0 0,0 0 0 0 0,0 0-1 0 0,0-1 1 0 0,0 1 0 0 0,0 0-1 0 0,0-1 1 0 0,-1 0-1 0 0,1 0 1 0 0,0 0 0 0 0,3-1-1 0 0,6-4 69 0 0,0 0 0 0 0,0-1 0 0 0,10-8 1 0 0,-6 4 26 0 0,-1 0-85 0 0,-9 6-7 0 0,1 0-1 0 0,0 1 1 0 0,-1 0-1 0 0,12-5 0 0 0,13-5-11 0 0,-17 11-11 0 0,3 3 0 0 0,-2 3 0 0 0,1 2 0 0 0,-1 2 0 0 0,1 0 0 0 0,-10-4 2 0 0,0-1 1 0 0,0 0-1 0 0,0 0 0 0 0,0 0 1 0 0,1-1-1 0 0,-1 0 0 0 0,1 0 1 0 0,-1 0-1 0 0,1-1 0 0 0,7-1 1 0 0,-5 0 4 0 0,0-1 0 0 0,0 0 0 0 0,0-1 0 0 0,13-6 0 0 0,-4 2-4 0 0,54-25-3 0 0,-57 26 0 0 0,-11 4 0 0 0,0 0 0 0 0,0 1 0 0 0,0-1 0 0 0,0 1 0 0 0,0 0 0 0 0,8-1 0 0 0,-5 2 0 0 0,5 0 0 0 0,2 2 11 0 0,29 9 88 0 0,-37-9-57 0 0,1-1 0 0 0,0 1 1 0 0,0-1-1 0 0,0 0 0 0 0,1 0 1 0 0,-1-1-1 0 0,0 0 0 0 0,11-2 1 0 0,69-11 382 0 0,-58 8-339 0 0,30-3 0 0 0,3-1-86 0 0,-37 5 0 0 0,9-4 0 0 0,18-3 0 0 0,-47 10 0 0 0,-1 0 0 0 0,1 0 0 0 0,0 0 0 0 0,0 1 0 0 0,0 0 0 0 0,0 0 0 0 0,5 1 0 0 0,1 0 0 0 0,-1-2 0 0 0,27 4 0 0 0,-5 2-2 0 0,-27-4 10 0 0,-1-1 0 0 0,1 1 0 0 0,-1-1 0 0 0,0 0 0 0 0,1-1 0 0 0,5 0-1 0 0,5 0 6 0 0,-2 1-3 0 0,-1-1 1 0 0,1-1-1 0 0,-1 0 0 0 0,24-7 0 0 0,28-9 76 0 0,-52 15-30 0 0,-5 0 21 0 0,5 3-55 0 0,-1 1 23 0 0,-6-2-35 0 0,20 8 65 0 0,-12-3-59 0 0,-2 0 0 0 0,14 8 1 0 0,9 4-2 0 0,-19-9-7 0 0,-11-6 17 0 0,-2-1-22 0 0,0 0 0 0 0,1 0 1 0 0,-1 0-1 0 0,0 0 0 0 0,1 0 0 0 0,-1 0 0 0 0,0 0 0 0 0,0 1 0 0 0,4 0 0 0 0,6 2-3 0 0,-7-1 0 0 0,0-1 0 0 0,-1 0 0 0 0,1 0 0 0 0,0 0 0 0 0,0-1 0 0 0,5 0 0 0 0,23-1 0 0 0,31-3 11 0 0,-31 4 42 0 0,6-1-53 0 0,34 0 0 0 0,36-3 0 0 0,-6 2 0 0 0,7 0 0 0 0,-57 2 0 0 0,-41 1 0 0 0,1-1 0 0 0,-1 0 0 0 0,20-3 0 0 0,21-7 0 0 0,96-17 0 0 0,-36 1 0 0 0,-44 8 0 0 0,44-7 64 0 0,-94 21-64 0 0,142-27 0 0 0,-113 27 11 0 0,-47 4-9 0 0,35-2 53 0 0,-16 2-47 0 0,41 0 201 0 0,-22 2-169 0 0,21 3-5 0 0,-46-4 5 0 0,-1 1-1 0 0,1 0 1 0 0,0 0-1 0 0,15 6 0 0 0,-14-3-17 0 0,10 1 31 0 0,-20-6-51 0 0,1-1 7 0 0,-2 2-5 0 0,0 0 1 0 0,-1-1 0 0 0,1 0-1 0 0,-1 0 1 0 0,1 0-1 0 0,0 0 1 0 0,-1-1-1 0 0,1 0 1 0 0,4-1 0 0 0,2-1 2 0 0,57-12-7 0 0,-45 9 0 0 0,33-4 0 0 0,-24 5 21 0 0,1 2 1 0 0,52 1-1 0 0,39 8-21 0 0,-39-2 0 0 0,-70-4 3 0 0,0 0-1 0 0,0-1 1 0 0,-1-1 0 0 0,1 0-1 0 0,0-1 1 0 0,16-5 0 0 0,76-34 31 0 0,-106 42-34 0 0,24-9 14 0 0,-1 3-17 0 0,0-1 3 0 0,-17 7 0 0 0,-1 1 0 0 0,13-1 0 0 0,-2 0 0 0 0,1 3 0 0 0,1 1 0 0 0,-1 0 0 0 0,-1 2 0 0 0,-1 0 0 0 0,1 2 0 0 0,-1-1 0 0 0,1-1 0 0 0,0 0 4 0 0,-7-3 23 0 0,-1-4-5 0 0,5 1-11 0 0,4-2-11 0 0,-1 3 0 0 0,-7-1-39 0 0,-1 2-1 0 0,1-1 0 0 0,-1 1 1 0 0,16 6-1 0 0,-3-1-81 0 0,-9-4-52 0 0,1 0 0 0 0,-1-1 0 0 0,14 0-1 0 0,-21-2 84 0 0,0 0-1 0 0,-1-1 1 0 0,1 1-1 0 0,0-1 1 0 0,0 0-1 0 0,-1-1 0 0 0,1 1 1 0 0,-1-1-1 0 0,1 0 1 0 0,8-4-1 0 0,14-12-1004 0 0,-1-2-1 0 0,25-22 1 0 0,-35 27 404 0 0,13-10-468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38 726 8895 0 0,'0'0'808'0'0,"-1"2"-664"0"0,-14 20 41 0 0,-6 16 9706 0 0,22-39-9480 0 0,11-7-186 0 0,-2 0 1 0 0,1-1-1 0 0,-1-1 0 0 0,-1 1 1 0 0,12-15-1 0 0,11-12-168 0 0,144-140 61 0 0,-93 90 93 0 0,25-23 324 0 0,-20 38-277 0 0,-73 60-218 0 0,1 2-1 0 0,0 0 1 0 0,0 1 0 0 0,21-8-1 0 0,17-8 60 0 0,-53 24 506 0 0,-2 1-517 0 0,-14 26 6 0 0,-31 41 0 0 0,8-14-34 0 0,38-53-60 0 0,-58 95 0 0 0,50-82 0 0 0,2 1 0 0 0,0 0 0 0 0,0 0 0 0 0,-6 31 0 0 0,11-42 0 0 0,0 3 0 0 0,1 13 0 0 0,0-11 0 0 0,0 0 0 0 0,0 2 0 0 0,0-9 8 0 0,1 1 1 0 0,-1-1-1 0 0,-1 0 0 0 0,1 0 1 0 0,0 0-1 0 0,0 0 0 0 0,-1 0 1 0 0,1 0-1 0 0,-1 0 0 0 0,0 0 0 0 0,0 2 1 0 0,-7 14 40 0 0,6-12-51 0 0,1-4-6 0 0,0 0 0 0 0,0 1-1 0 0,-1-1 1 0 0,1 0 0 0 0,0 0-1 0 0,-1 1 1 0 0,1-1 0 0 0,-1 0-1 0 0,-2 2 1 0 0,-1 2 19 0 0,3-4 42 0 0,3-4 11 0 0,3-5-11 0 0,1-2-28 0 0,-2 8 4 0 0,-3 1-27 0 0,1-1-1 0 0,0 1 1 0 0,-1 0-1 0 0,1 0 1 0 0,-1 0-1 0 0,1 0 1 0 0,-1 0-1 0 0,1-1 1 0 0,0 1-1 0 0,-1 0 1 0 0,1-1-1 0 0,-1 1 1 0 0,1 0 0 0 0,-1-1-1 0 0,0 1 1 0 0,1 0-1 0 0,-1-1 1 0 0,1 0-1 0 0,17-16-1 0 0,-1 0 0 0 0,17-24 0 0 0,-4 6 0 0 0,217-209 0 0 0,-171 173 0 0 0,79-62 128 0 0,-136 118-80 0 0,1 1 0 0 0,0 0 0 0 0,35-16 0 0 0,-50 28-61 0 0,-9 21-54 0 0,-18 19 26 0 0,-36 49 1 0 0,-10 18-23 0 0,27-23 29 0 0,-37 104 0 0 0,60-138 30 0 0,2-15-105 0 0,-1 0-1 0 0,-41 58 0 0 0,44-70 79 0 0,13-20-70 0 0,12-13-4294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39 8751 0 0,'34'-39'7148'0'0,"-34"41"-6737"0"0,0 3-236 0 0,-1 0 1 0 0,0 0 0 0 0,1-1-1 0 0,-2 1 1 0 0,1 0-1 0 0,-1-1 1 0 0,-2 5-1 0 0,-18 35 458 0 0,10-21-562 0 0,-7 12 12 0 0,11-22 98 0 0,1 0-1 0 0,1 1 1 0 0,-10 28-1 0 0,16-41 351 0 0,13 15 793 0 0,-10-14-1259 0 0,1-1 0 0 0,-1 1 0 0 0,1-1 0 0 0,-1 0 0 0 0,1 0 0 0 0,-1 0-1 0 0,1-1 1 0 0,-1 1 0 0 0,1-1 0 0 0,0 0 0 0 0,-1 0 0 0 0,1 0 0 0 0,0-1 0 0 0,-1 1 0 0 0,1-1 0 0 0,-1 0 0 0 0,1 0 0 0 0,-1 0 0 0 0,1 0 0 0 0,-1-1 0 0 0,0 1 0 0 0,0-1 0 0 0,4-2 0 0 0,3-2-16 0 0,0-1 1 0 0,-1 0 0 0 0,0-1 0 0 0,0 0-1 0 0,14-17 1 0 0,-16 17-297 0 0,0-1 0 0 0,-1 0 0 0 0,0 0 0 0 0,0 0 0 0 0,-1 0 0 0 0,0-1-1 0 0,-1 0 1 0 0,6-19 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23 7831 0 0,'3'-4'-1851'0'0,"9"-15"14969"0"0,-19 21-11675 0 0,0 4-1354 0 0,-1 0 0 0 0,1 0 0 0 0,1 0 0 0 0,-1 1 1 0 0,1 0-1 0 0,0 0 0 0 0,-8 15 0 0 0,2-6-77 0 0,-35 56 78 0 0,-73 150 0 0 0,97-176-89 0 0,-62 122-1 0 0,80-159-10 0 0,1 1-1 0 0,0 0 0 0 0,0 0 1 0 0,-2 12-1 0 0,6-21-588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 6911 0 0,'5'-4'9825'0'0,"-11"18"-2369"0"0,1-5-8146 0 0,4-7-897 0 0,-118 244 2850 0 0,-41 82-701 0 0,84-167-677 0 0,54-112-6 0 0,18-41-131 0 0,-2 7 265 0 0,4-6-3149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17567 0 0,'0'0'1588'0'0,"0"1"-1304"0"0,0 2-209 0 0,1-1-1 0 0,-1 1 1 0 0,1-1-1 0 0,-1 1 1 0 0,1-1-1 0 0,0 0 1 0 0,0 1-1 0 0,0-1 1 0 0,0 0-1 0 0,1 0 1 0 0,-1 0 0 0 0,0 0-1 0 0,1 0 1 0 0,0 0-1 0 0,-1 0 1 0 0,1 0-1 0 0,0-1 1 0 0,0 1-1 0 0,0 0 1 0 0,0-1-1 0 0,0 0 1 0 0,0 0-1 0 0,0 1 1 0 0,1-1-1 0 0,-1 0 1 0 0,0-1-1 0 0,1 1 1 0 0,-1 0-1 0 0,0-1 1 0 0,1 1 0 0 0,-1-1-1 0 0,4 0 1 0 0,3 0 286 0 0,0 0 1 0 0,0-1 0 0 0,1 0 0 0 0,-1 0-1 0 0,0-1 1 0 0,0 0 0 0 0,13-5-1 0 0,167-71 798 0 0,-181 75-2378 0 0,0 0 0 0 0,18-4 0 0 0,-16 4-1269 0 0,1 1-4927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88 235 8751 0 0,'0'0'794'0'0,"-3"8"-220"0"0,-9 25 9619 0 0,-11 13-5511 0 0,16-31-4581 0 0,-10 23-341 0 0,10-21-2794 0 0,-11 19 0 0 0</inkml:trace>
  <inkml:trace contextRef="#ctx0" brushRef="#br0" timeOffset="1">191 73 4143 0 0,'12'-13'184'0'0,"-5"6"40"0"0,3-3-224 0 0,-1 1 0 0 0,1-2 0 0 0,1 2 0 0 0,0 3 1664 0 0,-2 0 288 0 0,-2 5 56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7 208 12783 0 0,'0'0'1158'0'0,"0"2"-954"0"0,2 31 721 0 0,-2-26 33 0 0,0 0 1 0 0,-1 0-1 0 0,0-1 1 0 0,0 1-1 0 0,-5 13 2640 0 0,7-26-3541 0 0,-1 0-1 0 0,1 0 0 0 0,0 1 0 0 0,0-1 0 0 0,1 0 0 0 0,0 1 1 0 0,3-8-1 0 0,22-38 452 0 0,-17 35-455 0 0,4-9-391 0 0,35-44 0 0 0,-42 60 246 0 0,0 1 0 0 0,1 0 0 0 0,0 0 0 0 0,0 1 0 0 0,1 0 0 0 0,0 0 0 0 0,0 1 0 0 0,13-6 0 0 0,-16 9 16 0 0,0 2-1 0 0,-1-1 1 0 0,1 1 0 0 0,0-1-1 0 0,0 1 1 0 0,0 1 0 0 0,0-1-1 0 0,0 1 1 0 0,-1 0-1 0 0,1 1 1 0 0,0-1 0 0 0,11 4-1 0 0,-7-2 203 0 0,-1 1 1 0 0,1 1-1 0 0,-1-1 0 0 0,0 1 0 0 0,-1 1 0 0 0,1 0 0 0 0,8 6 0 0 0,-15-10-52 0 0,0 1-1 0 0,-1 0 1 0 0,1-1 0 0 0,0 1-1 0 0,0 0 1 0 0,-1 0 0 0 0,1 0-1 0 0,-1 1 1 0 0,0-1 0 0 0,1 0-1 0 0,-1 0 1 0 0,0 1 0 0 0,-1-1-1 0 0,1 1 1 0 0,0-1 0 0 0,-1 1-1 0 0,1-1 1 0 0,-1 1 0 0 0,0-1-1 0 0,1 1 1 0 0,-1-1 0 0 0,0 1-1 0 0,-1 4 1 0 0,-2 5-146 0 0,1-1 0 0 0,-1 1 0 0 0,-10 21 0 0 0,0 4-2427 0 0,11-29 853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5063 0 0,'-2'1'9013'0'0,"-10"2"-4667"0"0,7 0-4210 0 0,0-1 0 0 0,0 1 0 0 0,0 0 0 0 0,0 0 0 0 0,1 1 0 0 0,0 0 0 0 0,-1-1 0 0 0,1 1 0 0 0,0 1 0 0 0,1-1 0 0 0,-1 0 0 0 0,-2 6 0 0 0,-6 9-151 0 0,-15 33 0 0 0,27-51 22 0 0,-10 19 3 0 0,6-13 3 0 0,0 0 1 0 0,0 0-1 0 0,1 1 0 0 0,0-1 0 0 0,1 1 0 0 0,0 0 0 0 0,0 0 0 0 0,-1 13 0 0 0,2-19 42 0 0,2-1-1 0 0,-1 0 1 0 0,0 0-1 0 0,0 0 1 0 0,0 0-1 0 0,0 0 0 0 0,1 0 1 0 0,-1 0-1 0 0,0 1 1 0 0,1-1-1 0 0,-1 0 1 0 0,1 0-1 0 0,0 0 1 0 0,-1 0-1 0 0,1-1 1 0 0,0 1-1 0 0,-1 0 1 0 0,1 0-1 0 0,0 0 0 0 0,0 0 1 0 0,0-1-1 0 0,0 1 1 0 0,0 0-1 0 0,-1-1 1 0 0,1 1-1 0 0,1-1 1 0 0,-1 1-1 0 0,0-1 1 0 0,0 1-1 0 0,0-1 1 0 0,0 0-1 0 0,0 0 0 0 0,0 1 1 0 0,0-1-1 0 0,0 0 1 0 0,1 0-1 0 0,-1 0 1 0 0,0 0-1 0 0,1-1 1 0 0,3 1 105 0 0,-1 0 0 0 0,0-1 1 0 0,0 0-1 0 0,1 0 0 0 0,-1 0 1 0 0,0 0-1 0 0,0 0 0 0 0,7-5 0 0 0,-4 2-151 0 0,0-1 0 0 0,-1 0-1 0 0,1 0 1 0 0,-1-1 0 0 0,0 1-1 0 0,-1-2 1 0 0,1 1-1 0 0,-1 0 1 0 0,0-1 0 0 0,-1 0-1 0 0,0 0 1 0 0,0 0-1 0 0,0-1 1 0 0,-1 0 0 0 0,0 1-1 0 0,0-1 1 0 0,-1 0 0 0 0,0 0-1 0 0,-1 0 1 0 0,0-1-1 0 0,0 1 1 0 0,-1 0 0 0 0,1 0-1 0 0,-2-1 1 0 0,0-7-1 0 0,0 12-98 0 0,0-2-1403 0 0,0-1 0 0 0,0 1 0 0 0,0 0 1 0 0,-5-11-1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20 235 10591 0 0,'-7'2'9672'0'0,"-6"-1"-6896"0"0,13-2-2768 0 0,0-1 1 0 0,0 1-1 0 0,1 0 0 0 0,-1-1 1 0 0,0 1-1 0 0,0 0 0 0 0,1-1 0 0 0,-1 1 1 0 0,1 0-1 0 0,-1 0 0 0 0,1-1 1 0 0,0 1-1 0 0,-1 0 0 0 0,1 0 0 0 0,0 0 1 0 0,0 0-1 0 0,1-2 0 0 0,21-20 123 0 0,-15 16-115 0 0,11-13-280 0 0,1 2 0 0 0,0 0 0 0 0,2 1 0 0 0,0 1 0 0 0,47-25 0 0 0,-68 41 277 0 0,-1-1-1 0 0,1 1 1 0 0,0-1-1 0 0,0 1 1 0 0,0 0-1 0 0,-1 0 1 0 0,1-1 0 0 0,0 1-1 0 0,0 0 1 0 0,0 0-1 0 0,0 0 1 0 0,0 0-1 0 0,-1 0 1 0 0,1 0-1 0 0,0 0 1 0 0,0 0 0 0 0,0 0-1 0 0,0 1 1 0 0,0-1-1 0 0,-1 0 1 0 0,1 0-1 0 0,0 1 1 0 0,0-1-1 0 0,-1 1 1 0 0,1-1-1 0 0,0 1 1 0 0,0-1 0 0 0,-1 1-1 0 0,1-1 1 0 0,0 1-1 0 0,-1-1 1 0 0,1 1-1 0 0,-1 0 1 0 0,1-1-1 0 0,-1 1 1 0 0,1 1 0 0 0,1 1 61 0 0,-1-1 0 0 0,0 1 0 0 0,0 0 0 0 0,0 0 0 0 0,0 0 0 0 0,0 5 0 0 0,0-5-47 0 0,-1 0 1 0 0,1 1-1 0 0,-1-1 1 0 0,0 1-1 0 0,0-1 1 0 0,0 0-1 0 0,0 1 1 0 0,-2 5-1 0 0,-2 1 27 0 0,-1 0-1 0 0,-11 17 1 0 0,7-13 16 0 0,25-21-256 0 0,-3-3 74 0 0,-1 0-1 0 0,0 0 1 0 0,0-1 0 0 0,12-16 0 0 0,-9 10 77 0 0,19-16 1 0 0,-28 28 29 0 0,0 0-1 0 0,0 1 0 0 0,1 0 1 0 0,-1 0-1 0 0,1 0 0 0 0,0 1 1 0 0,10-3-1 0 0,3-1 29 0 0,-10 3 27 0 0,0 1 1 0 0,0 0-1 0 0,0 1 1 0 0,1 0-1 0 0,11-1 0 0 0,-21 3 210 0 0,14 7 496 0 0,-13-5-697 0 0,0 0 1 0 0,0 0-1 0 0,-1 0 0 0 0,1 0 0 0 0,-1 0 0 0 0,1 0 0 0 0,-1 0 0 0 0,0 0 0 0 0,0 1 0 0 0,0-1 0 0 0,0 0 0 0 0,0 1 0 0 0,-1-1 0 0 0,1 0 0 0 0,-1 1 0 0 0,1 2 0 0 0,-1 1 1 0 0,0-1 0 0 0,0 1 0 0 0,0-1 0 0 0,-1 0 0 0 0,1 1 0 0 0,-3 8 0 0 0,0-6-10 0 0,0 1-1 0 0,-1-1 0 0 0,-6 11 0 0 0,-11 25-166 0 0,21-43-684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557 107 12895 0 0,'8'-12'784'0'0,"30"-47"-7"0"0,-8 24 7607 0 0,-24 45-7198 0 0,-3-6-994 0 0,-1 0-138 0 0,-1 1 0 0 0,1-1 0 0 0,-1 1 0 0 0,0-1 0 0 0,0 1-1 0 0,0 0 1 0 0,0 0 0 0 0,-1 0 0 0 0,0 0 0 0 0,0-1 0 0 0,0 1 0 0 0,-2 6 0 0 0,-1 8 41 0 0,-11 33-1 0 0,7-31-43 0 0,-15 48 13 0 0,-4-1 0 0 0,-3-2 0 0 0,-62 108 0 0 0,31-81-64 0 0,-4-3 0 0 0,-91 99 0 0 0,26-27-159 0 0,81-89-2962 0 0,47-71 1796 0 0,12-18-9006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17735 0 0,'0'0'3826'0'0,"0"1"-3412"0"0,-2 15-35 0 0,0 0 0 0 0,-1 0 0 0 0,0-1 0 0 0,-2 1 0 0 0,0-1 0 0 0,-9 20 0 0 0,-6 20-304 0 0,4-17-219 0 0,16-36-608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0,'0'0'15256'0'0,"2"9"-15768"0"0,2 1-152 0 0,1 0-32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19 11055 0 0,'0'0'1002'0'0,"8"-14"2065"0"0,-7 14-2976 0 0,-1 0 1 0 0,0-1-1 0 0,0 1 0 0 0,0 0 0 0 0,0 0 0 0 0,0 0 0 0 0,0 0 1 0 0,0 0-1 0 0,0 0 0 0 0,0-1 0 0 0,0 1 0 0 0,0 0 0 0 0,0 0 0 0 0,0 0 1 0 0,0 0-1 0 0,0 0 0 0 0,0 0 0 0 0,0-1 0 0 0,0 1 0 0 0,0 0 1 0 0,-1-1 1275 0 0,1 1-1276 0 0,0-1 0 0 0,0 1 1 0 0,-1 0-1 0 0,1 0 0 0 0,0 0 0 0 0,0 0 0 0 0,0 0 0 0 0,0 0 0 0 0,0 0 1 0 0,-1 0-1 0 0,-11 1 1018 0 0,-15 6-964 0 0,17 0 85 0 0,0-1-1 0 0,0 2 1 0 0,0-1-1 0 0,1 1 1 0 0,0 1 0 0 0,-14 16-1 0 0,11-10-7 0 0,1 1 1 0 0,0 0-1 0 0,-12 27 0 0 0,21-39-141 0 0,1 0 0 0 0,-1 0 0 0 0,1 0 0 0 0,0 0 0 0 0,0 0 0 0 0,0 0 0 0 0,0 0 0 0 0,1 0 0 0 0,0 6-1 0 0,1-9-15 0 0,1-1 0 0 0,-1 1-1 0 0,1 0 1 0 0,0-1 0 0 0,-1 1-1 0 0,1 0 1 0 0,-1-1 0 0 0,1 0-1 0 0,2 1 1 0 0,-1-1 7 0 0,0 0 0 0 0,-1-1 0 0 0,1 1 1 0 0,0-1-1 0 0,0 1 0 0 0,0-1 0 0 0,-1 0 0 0 0,1 0 0 0 0,-1 0 0 0 0,6-3 0 0 0,25-18 594 0 0,-16 9-486 0 0,-7 6-163 0 0,-1-1 0 0 0,0-1 1 0 0,0 0-1 0 0,13-17 0 0 0,-21 25-117 0 0,-2 19-1733 0 0,-6 0 1555 0 0,5-16 222 0 0,1 1 0 0 0,0-1 0 0 0,0 1 0 0 0,0 0 0 0 0,0-1 0 0 0,1 1 0 0 0,-1 5-1 0 0,1-8 19 0 0,0 1 0 0 0,0 0 0 0 0,1 0 0 0 0,-1-1 0 0 0,0 1-1 0 0,1 0 1 0 0,-1 0 0 0 0,1-1 0 0 0,-1 1 0 0 0,1 0 0 0 0,-1-1-1 0 0,1 1 1 0 0,-1-1 0 0 0,1 1 0 0 0,0-1 0 0 0,-1 1-1 0 0,1-1 1 0 0,0 1 0 0 0,-1-1 0 0 0,1 0 0 0 0,0 1 0 0 0,0-1-1 0 0,1 1 1 0 0,18 4-2845 0 0,-8-5-4375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5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30 4607 0 0,'5'-5'68'0'0,"-4"4"-37"0"0,0 0 0 0 0,11-21 19295 0 0,-15 28-16116 0 0,-5 11-6284 0 0,5-10 4774 0 0,-46 146-1159 0 0,-42 101-179 0 0,-36 14-181 0 0,121-250-181 0 0,5-18-3 0 0,1 0-1 0 0,0 1 0 0 0,0-1 1 0 0,0 0-1 0 0,0 1 1 0 0,0-1-1 0 0,0 0 1 0 0,0 1-1 0 0,0-1 0 0 0,0 0 1 0 0,0 1-1 0 0,0-1 1 0 0,0 0-1 0 0,0 1 1 0 0,0-1-1 0 0,0 0 0 0 0,0 1 1 0 0,0-1-1 0 0,0 0 1 0 0,1 0-1 0 0,-1 1 1 0 0,0-1-1 0 0,0 0 0 0 0,0 1 1 0 0,0-1-1 0 0,1 0 1 0 0,-1 0-1 0 0,0 1 1 0 0,0-1-1 0 0,1 0 0 0 0,-1 0 1 0 0,0 0-1 0 0,0 1 1 0 0,1-1-1 0 0,-1 0 1 0 0,0 0-1 0 0,1 0 0 0 0,-1 0 1 0 0,0 0-1 0 0,1 1 1 0 0,10-1-478 0 0,-11 0 369 0 0,13-2-738 0 0,1-1-49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16127 0 0,'0'0'1460'0'0,"0"2"-1204"0"0,0 2-240 0 0,0-1 0 0 0,-1 1 0 0 0,1-1 0 0 0,-1 1 0 0 0,0-1 0 0 0,0 1 0 0 0,-1-1 0 0 0,1 0 0 0 0,-1 0 0 0 0,-1 3 0 0 0,-23 31 1122 0 0,12-19-346 0 0,-41 57 1404 0 0,-52 73-509 0 0,76-102-1452 0 0,-31 66 1 0 0,53-93-228 0 0,-7 12 12 0 0,2 1 1 0 0,1-1 0 0 0,-16 61 0 0 0,28-75 19 0 0,1-16-118 0 0,3 5-116 0 0,6-5-4017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422 117 1839 0 0,'100'-42'141'0'0,"-21"8"4116"0"0,1 3 4973 0 0,-71 28-9435 0 0,14-3 3916 0 0,-23 6-3679 0 0,0 0 0 0 0,0 0 0 0 0,0 0-1 0 0,0 0 1 0 0,0 0 0 0 0,0 0 0 0 0,0 0-1 0 0,0 0 1 0 0,0 0 0 0 0,0 0 0 0 0,0 0-1 0 0,0 0 1 0 0,1 0 0 0 0,-1 0 0 0 0,0 0-1 0 0,0 0 1 0 0,0 0 0 0 0,0 0 0 0 0,0 0-1 0 0,0 0 1 0 0,0 0 0 0 0,0 0 0 0 0,0 0-1 0 0,0 0 1 0 0,0 0 0 0 0,0 0 0 0 0,0 1-1 0 0,0-1 1 0 0,0 0 0 0 0,0 0 0 0 0,0 0-1 0 0,0 0 1 0 0,0 0 0 0 0,0 0 0 0 0,0 0-1 0 0,0 0 1 0 0,0 0 0 0 0,0 0 0 0 0,0 0-1 0 0,0 0 1 0 0,0 0 0 0 0,0 1-1 0 0,0-1 1 0 0,0 0 0 0 0,0 0 0 0 0,0 0-1 0 0,0 0 1 0 0,0 0 0 0 0,0 0 0 0 0,0 0-1 0 0,0 0 1 0 0,0 0 0 0 0,0 0 0 0 0,0 0-1 0 0,0 0 1 0 0,0 0 0 0 0,0 0 0 0 0,0 1-1 0 0,0-1 1 0 0,0 0 0 0 0,0 0 0 0 0,-1 0-1 0 0,1 0 1 0 0,0 0 0 0 0,0 0 0 0 0,-12 11 522 0 0,-53 40-423 0 0,-79 45 0 0 0,-77 32-397 0 0,197-115 214 0 0,-24 12-65 0 0,-22 13-176 0 0,61-33 224 0 0,1 1 0 0 0,-1 0 0 0 0,1 1 0 0 0,0 0 0 0 0,-7 8 0 0 0,14-13-31 0 0,6 7-761 0 0,-4-8 832 0 0,0 0 1 0 0,1 0 0 0 0,-1 0-1 0 0,0 0 1 0 0,1 0-1 0 0,-1 0 1 0 0,1-1-1 0 0,-1 1 1 0 0,1 0-1 0 0,0-1 1 0 0,-1 1 0 0 0,1-1-1 0 0,0 0 1 0 0,-1 1-1 0 0,1-1 1 0 0,3 0-1 0 0,32-2-168 0 0,-23 0 183 0 0,21 1-9 0 0,0 2 0 0 0,1 1 0 0 0,-1 2 0 0 0,-1 2 0 0 0,1 0 0 0 0,-1 3-1 0 0,0 1 1 0 0,48 20 0 0 0,-68-24 21 0 0,0 1 0 0 0,0 0 1 0 0,17 12-1 0 0,-28-18 6 0 0,0 1 0 0 0,-1 0 0 0 0,1 1 1 0 0,-1-1-1 0 0,1 0 0 0 0,-1 1 1 0 0,0-1-1 0 0,0 1 0 0 0,0 0 0 0 0,0-1 1 0 0,0 1-1 0 0,0 0 0 0 0,-1 0 1 0 0,0 0-1 0 0,1 1 0 0 0,-1-1 0 0 0,-1 0 1 0 0,1 0-1 0 0,0 1 0 0 0,-1-1 1 0 0,1 7-1 0 0,-2-8 20 0 0,1 0 1 0 0,-1 1-1 0 0,0-1 1 0 0,0 0-1 0 0,0 0 0 0 0,0 0 1 0 0,0 0-1 0 0,0 0 1 0 0,-1 0-1 0 0,1 0 0 0 0,0 0 1 0 0,-1 0-1 0 0,0 0 1 0 0,0-1-1 0 0,1 1 0 0 0,-1-1 1 0 0,-2 2-1 0 0,-6 4 115 0 0,0-1 1 0 0,-12 5-1 0 0,19-9-113 0 0,-25 10 110 0 0,0 0 1 0 0,-2-2-1 0 0,-38 9 1 0 0,-92 11-15 0 0,90-19-21 0 0,54-8-50 0 0,-7 2 119 0 0,0-1 0 0 0,0-2 0 0 0,0 0 0 0 0,-40-2 0 0 0,62-1 134 0 0,1 0-294 0 0,1-1-1 0 0,0 1 1 0 0,-1-1-1 0 0,1 1 1 0 0,0-1 0 0 0,0 1-1 0 0,0 0 1 0 0,0-1-1 0 0,0 1 1 0 0,1 0-1 0 0,-1 0 1 0 0,0 0 0 0 0,1 0-1 0 0,-1 0 1 0 0,2-2-1 0 0,5-3-18 0 0,4-4-282 0 0,1 0 0 0 0,23-14 1 0 0,-19 14-978 0 0,-2 0-432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16127 0 0,'-15'-3'1720'0'0,"12"4"-1541"0"0,-1 0-1 0 0,1 0 0 0 0,1 1 1 0 0,-1-1-1 0 0,0 0 1 0 0,0 1-1 0 0,0 0 0 0 0,1 0 1 0 0,-1 0-1 0 0,1 0 1 0 0,0 0-1 0 0,-1 0 0 0 0,1 1 1 0 0,-3 3-1 0 0,0 1 357 0 0,1 0 1 0 0,-1 0-1 0 0,1 0 0 0 0,-4 12 0 0 0,3-4-538 0 0,1 1-1 0 0,0 0 1 0 0,-3 31 0 0 0,7-42-91 0 0,-1-1-1 0 0,0 1 1 0 0,-1-1 0 0 0,1 1-1 0 0,-1-1 1 0 0,0 0 0 0 0,0 1-1 0 0,0-1 1 0 0,0 0 0 0 0,-6 6-1 0 0,8-9 0 0 0,-1-1-1 0 0,1 0 0 0 0,-1 1 1 0 0,0-1-1 0 0,1 0 0 0 0,-1 1 0 0 0,1-1 1 0 0,-1 0-1 0 0,1 0 0 0 0,-1 1 0 0 0,0-1 1 0 0,1 0-1 0 0,-1 0 0 0 0,0 0 0 0 0,1 0 1 0 0,-1 0-1 0 0,1 0 0 0 0,-1 0 0 0 0,0 0 1 0 0,1 0-1 0 0,-1 0 0 0 0,0 0 0 0 0,1-1 1 0 0,-1 1-1 0 0,1 0 0 0 0,-1 0 0 0 0,0-1 1 0 0,0 1-1 0 0,-3-7-5130 0 0,3-2-873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61 110 10103 0 0,'1'5'152'0'0,"2"15"368"0"0,0 0-1 0 0,0 27 1 0 0,-3-42-174 0 0,0 1 0 0 0,-1 0 1 0 0,0-1-1 0 0,0 1 0 0 0,0-1 0 0 0,0 1 1 0 0,-1-1-1 0 0,0 0 0 0 0,0 0 1 0 0,0 0-1 0 0,-1 0 0 0 0,0 0 1 0 0,-4 5-1 0 0,7-9-279 0 0,0 0 1 0 0,-1-1-1 0 0,1 1 0 0 0,-1 0 1 0 0,1-1-1 0 0,-1 1 1 0 0,0-1-1 0 0,1 1 0 0 0,-1-1 1 0 0,1 1-1 0 0,-1-1 0 0 0,0 1 1 0 0,1-1-1 0 0,-1 0 1 0 0,0 1-1 0 0,0-1 0 0 0,1 0 1 0 0,-1 0-1 0 0,0 1 0 0 0,0-1 1 0 0,1 0-1 0 0,-1 0 1 0 0,0 0-1 0 0,0 0 0 0 0,0 0 1 0 0,1 0-1 0 0,-1 0 1 0 0,0 0-1 0 0,0-1 0 0 0,1 1 1 0 0,-1 0-1 0 0,0 0 0 0 0,0-1 1 0 0,1 1-1 0 0,-1 0 1 0 0,0-1-1 0 0,1 1 0 0 0,-1-1 1 0 0,0 1-1 0 0,1-1 0 0 0,-1 1 1 0 0,1-1-1 0 0,-2 0 1 0 0,1-1-49 0 0,-1 0-1 0 0,1 0 1 0 0,-1 0 0 0 0,1 0 0 0 0,0 0 0 0 0,0 0 0 0 0,0 0 0 0 0,0 0 0 0 0,0 0 0 0 0,0-1 0 0 0,1 1 0 0 0,-1-3 0 0 0,1-1 13 0 0,0 1 1 0 0,1 0 0 0 0,0 0 0 0 0,0 0-1 0 0,0 0 1 0 0,0 0 0 0 0,1 0 0 0 0,0 1 0 0 0,0-1-1 0 0,0 0 1 0 0,4-5 0 0 0,5-7-22 0 0,19-22-1 0 0,-26 34-2 0 0,0 1 0 0 0,0-1 0 0 0,0 1 0 0 0,1 0 0 0 0,-1 0 0 0 0,1 1-1 0 0,0-1 1 0 0,0 1 0 0 0,8-3 0 0 0,-10 4 49 0 0,0 1 0 0 0,1 0 0 0 0,-1 1 0 0 0,1-1 0 0 0,-1 0 0 0 0,0 1 0 0 0,1 0 0 0 0,-1 0 0 0 0,1 0 0 0 0,-1 0 0 0 0,1 0 0 0 0,-1 1-1 0 0,0 0 1 0 0,1 0 0 0 0,-1 0 0 0 0,0 0 0 0 0,6 3 0 0 0,-3-2 34 0 0,-1 1 1 0 0,1 0-1 0 0,-1 0 0 0 0,1 0 0 0 0,-1 1 0 0 0,0 0 1 0 0,-1 0-1 0 0,1 0 0 0 0,-1 1 0 0 0,0 0 0 0 0,0-1 1 0 0,0 2-1 0 0,0-1 0 0 0,3 7 0 0 0,-7-11-70 0 0,1-1 0 0 0,-1 1 0 0 0,1 0 0 0 0,-1 0 0 0 0,1 0 0 0 0,-1 0 0 0 0,0 0 0 0 0,1 0 0 0 0,-1 0 0 0 0,0 0 0 0 0,0 0 0 0 0,0 0 0 0 0,0 0 0 0 0,0 0 0 0 0,0 2 0 0 0,-3 4 6 0 0,3-7-28 0 0,0 0 1 0 0,0 0-1 0 0,0 0 0 0 0,0 1 1 0 0,0-1-1 0 0,-1 0 1 0 0,1 0-1 0 0,0 0 0 0 0,0 1 1 0 0,0-1-1 0 0,0 0 1 0 0,-1 0-1 0 0,1 0 0 0 0,0 0 1 0 0,0 0-1 0 0,0 1 0 0 0,-1-1 1 0 0,1 0-1 0 0,0 0 1 0 0,0 0-1 0 0,-1 0 0 0 0,1 0 1 0 0,0 0-1 0 0,0 0 1 0 0,0 0-1 0 0,-1 0 0 0 0,1 0 1 0 0,0 0-1 0 0,0 0 1 0 0,-1 0-1 0 0,1 0 0 0 0,0 0 1 0 0,0 0-1 0 0,-1 0 0 0 0,1 0 1 0 0,0 0-1 0 0,0 0 1 0 0,-1 0-1 0 0,1-1 0 0 0,0 1 1 0 0,-3-3-69 0 0,2 1 45 0 0,0 1 0 0 0,1 0-1 0 0,-1-1 1 0 0,1 1-1 0 0,-1 0 1 0 0,1-1-1 0 0,-1 1 1 0 0,1-1 0 0 0,0 1-1 0 0,0-1 1 0 0,-1 1-1 0 0,1 0 1 0 0,0-1-1 0 0,1 1 1 0 0,-1-1-1 0 0,0 1 1 0 0,0-1 0 0 0,1 1-1 0 0,-1-1 1 0 0,0 1-1 0 0,1 0 1 0 0,0-1-1 0 0,1-2 1 0 0,0-1-95 0 0,1 0 1 0 0,0 1-1 0 0,0-1 0 0 0,0 0 1 0 0,5-4-1 0 0,4-4 3 0 0,1 1 1 0 0,0 1-1 0 0,0 0 0 0 0,2 1 1 0 0,-1 0-1 0 0,23-11 0 0 0,-28 17 167 0 0,1 0 0 0 0,0 0 0 0 0,0 1 0 0 0,0 0 0 0 0,0 1 0 0 0,0 0 0 0 0,0 0 0 0 0,1 1 0 0 0,-1 1 0 0 0,0-1 0 0 0,1 2 0 0 0,10 1 0 0 0,-18-2-20 0 0,-1 1 0 0 0,0-1-1 0 0,0 1 1 0 0,0 0 0 0 0,0 0-1 0 0,0 0 1 0 0,0 0 0 0 0,0 0 0 0 0,-1 0-1 0 0,1 0 1 0 0,0 0 0 0 0,-1 1-1 0 0,1-1 1 0 0,0 1 0 0 0,-1-1 0 0 0,0 1-1 0 0,1 0 1 0 0,-1 0 0 0 0,0-1-1 0 0,0 1 1 0 0,0 0 0 0 0,0 0 0 0 0,0 0-1 0 0,0 0 1 0 0,-1 0 0 0 0,1 0-1 0 0,-1 1 1 0 0,1-1 0 0 0,-1 0 0 0 0,0 0-1 0 0,0 0 1 0 0,0 0 0 0 0,0 3-1 0 0,-1 1 44 0 0,1 0-1 0 0,-1 0 1 0 0,0 0 0 0 0,0 0-1 0 0,-1 0 1 0 0,0 0-1 0 0,0 0 1 0 0,0-1-1 0 0,-1 1 1 0 0,-5 9-1 0 0,-3-2-12 0 0,7-8-57 0 0,0-1-1 0 0,1 1 1 0 0,0 0-1 0 0,-1 1 1 0 0,2-1-1 0 0,-4 7 1 0 0,6-11-104 0 0,16 8-4477 0 0,-6-8 2987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11519 0 0,'0'0'4506'0'0,"-6"5"-1040"0"0,-10 11-2905 0 0,1-1-1 0 0,0 2 1 0 0,1 0-1 0 0,1 1 1 0 0,1 0-1 0 0,0 1 1 0 0,-11 27-1 0 0,23-46-560 0 0,-7 22-1052 0 0,7-21 1001 0 0,-1-1-1 0 0,1 1 1 0 0,0 0 0 0 0,0-1-1 0 0,0 1 1 0 0,0-1-1 0 0,0 1 1 0 0,0 0-1 0 0,0-1 1 0 0,0 1 0 0 0,0-1-1 0 0,0 1 1 0 0,0-1-1 0 0,1 1 1 0 0,-1 0-1 0 0,0-1 1 0 0,0 1 0 0 0,1-1-1 0 0,-1 1 1 0 0,0-1-1 0 0,1 1 1 0 0,-1-1 0 0 0,0 1-1 0 0,1-1 1 0 0,-1 1-1 0 0,1-1 1 0 0,-1 0-1 0 0,1 1 1 0 0,-1-1 0 0 0,1 0-1 0 0,-1 1 1 0 0,1-1-1 0 0,-1 0 1 0 0,1 0 0 0 0,-1 1-1 0 0,1-1 1 0 0,-1 0-1 0 0,2 0 1 0 0,6 1-1996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13359 0 0,'0'0'2876'0'0,"0"1"-2088"0"0,1 7-493 0 0,-1-1 0 0 0,0 0-1 0 0,-1 0 1 0 0,1 0 0 0 0,-1 0 0 0 0,-3 12-1 0 0,-16 44 535 0 0,12-41-383 0 0,-167 429 1859 0 0,137-353-1957 0 0,9-21-2833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96 145 5527 0 0,'0'0'498'0'0,"-1"1"-406"0"0,-6 17 8717 0 0,9-19-7972 0 0,17-12 75 0 0,132-80 1769 0 0,-132 83-2664 0 0,0 1 0 0 0,0 1 0 0 0,1 1-1 0 0,0 1 1 0 0,1 0 0 0 0,29-4 0 0 0,-44 10 57 0 0,1-1 0 0 0,0 1 0 0 0,0 0 0 0 0,0 1 0 0 0,0 0 0 0 0,0 0-1 0 0,-1 0 1 0 0,1 1 0 0 0,0 0 0 0 0,-1 0 0 0 0,1 0 0 0 0,10 7 0 0 0,-13-7 10 0 0,0 1 1 0 0,0 0-1 0 0,-1 0 0 0 0,1 0 0 0 0,-1 0 1 0 0,0 1-1 0 0,0-1 0 0 0,0 1 1 0 0,0 0-1 0 0,0 0 0 0 0,-1 0 0 0 0,0 0 1 0 0,0 0-1 0 0,0 0 0 0 0,0 1 0 0 0,0-1 1 0 0,-1 1-1 0 0,0-1 0 0 0,1 7 0 0 0,-2-3 18 0 0,0-1-1 0 0,0 1 0 0 0,-1-1 0 0 0,1 0 0 0 0,-2 1 0 0 0,1-1 0 0 0,-1 0 0 0 0,0 0 0 0 0,0 0 1 0 0,-1 0-1 0 0,0 0 0 0 0,-1 0 0 0 0,1-1 0 0 0,-1 1 0 0 0,0-1 0 0 0,-1 0 0 0 0,-8 8 0 0 0,-7 7 58 0 0,-1-1 0 0 0,-1 0-1 0 0,-28 17 1 0 0,-35 26-26 0 0,-114 81 214 0 0,190-138-345 0 0,0 0 6 0 0,1 0 0 0 0,-1 0-1 0 0,0-1 1 0 0,-1 0 0 0 0,1-1 0 0 0,-1 0-1 0 0,-16 4 1 0 0,25-8-37 0 0,0 0-1 0 0,0 1 1 0 0,0-1-1 0 0,-1 0 0 0 0,1 0 1 0 0,0 0-1 0 0,0-1 1 0 0,-1 1-1 0 0,1 0 1 0 0,0 0-1 0 0,0-1 1 0 0,0 1-1 0 0,0-1 1 0 0,0 1-1 0 0,0-1 0 0 0,-1 1 1 0 0,1-1-1 0 0,0 0 1 0 0,0 1-1 0 0,1-1 1 0 0,-1 0-1 0 0,0 0 1 0 0,0 0-1 0 0,0 0 1 0 0,0 1-1 0 0,1-1 0 0 0,-1 0 1 0 0,0-1-1 0 0,1 1 1 0 0,-1 0-1 0 0,1 0 1 0 0,-1 0-1 0 0,1 0 1 0 0,0 0-1 0 0,-1 0 1 0 0,1-1-1 0 0,0 1 1 0 0,0 0-1 0 0,0-2 0 0 0,-1-5-559 0 0,1 0-1 0 0,0 1 1 0 0,1-1-1 0 0,2-14 1 0 0,2-1-4724 0 0,3-2-1461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62 3223 0 0,'0'0'17944'0'0,"7"-6"-17832"0"0,-6 5-110 0 0,-1 0 3 0 0,1 0 0 0 0,0 0 0 0 0,0 0 0 0 0,0 0 0 0 0,-1 0 0 0 0,1 0 0 0 0,0 0 0 0 0,-1-1 0 0 0,1 1 0 0 0,-1 0 0 0 0,0 0 0 0 0,1-1 0 0 0,-1 1 0 0 0,0 0 0 0 0,0-1 0 0 0,0 1 0 0 0,0 0 0 0 0,0-1 0 0 0,0 1 0 0 0,0 0 0 0 0,0-1 0 0 0,-1-1 1 0 0,1 2-6 0 0,-1-1 0 0 0,1 0 0 0 0,-1 1 0 0 0,0-1 0 0 0,1 1 0 0 0,-1 0 0 0 0,0-1 0 0 0,0 1 0 0 0,0 0 0 0 0,0-1 0 0 0,0 1 0 0 0,0 0 0 0 0,0 0 0 0 0,-1 0 0 0 0,1 0 0 0 0,-2-1 0 0 0,0 1-15 0 0,0 1 1 0 0,0 0 0 0 0,0 0-1 0 0,0 0 1 0 0,0 0 0 0 0,0 0-1 0 0,0 1 1 0 0,0-1 0 0 0,0 1 0 0 0,0 0-1 0 0,0 0 1 0 0,1 0 0 0 0,-1 0-1 0 0,0 0 1 0 0,-3 2 0 0 0,-6 4-54 0 0,1 1 0 0 0,-11 9 0 0 0,10-9 27 0 0,-7 7 40 0 0,0 1 0 0 0,-22 24 0 0 0,34-32 43 0 0,0-1 0 0 0,1 1-1 0 0,1 0 1 0 0,-1 1 0 0 0,1-1 0 0 0,0 1 0 0 0,1 0 0 0 0,-5 16 0 0 0,8-24-22 0 0,1 1 1 0 0,-1 0 0 0 0,1 0 0 0 0,-1-1 0 0 0,1 1 0 0 0,0 0 0 0 0,0 0 0 0 0,0 0 0 0 0,0 0 0 0 0,0 0 0 0 0,0-1 0 0 0,1 1 0 0 0,-1 0 0 0 0,0 0 0 0 0,1 0 0 0 0,0-1 0 0 0,-1 1 0 0 0,1 0 0 0 0,0 0 0 0 0,0-1 0 0 0,1 3 0 0 0,0-3 5 0 0,-1 0-1 0 0,1 0 1 0 0,-1 0 0 0 0,1 0-1 0 0,0 0 1 0 0,0 0 0 0 0,-1 0-1 0 0,1 0 1 0 0,0-1 0 0 0,0 1-1 0 0,0-1 1 0 0,0 1 0 0 0,0-1-1 0 0,0 0 1 0 0,0 1-1 0 0,0-1 1 0 0,0 0 0 0 0,0-1-1 0 0,3 1 1 0 0,2-1 23 0 0,-1-1 0 0 0,1 0 0 0 0,0 0 0 0 0,-1 0 0 0 0,0-1 0 0 0,1 0 0 0 0,-1 0 0 0 0,0 0 0 0 0,5-5 0 0 0,-1 1-20 0 0,-1 0 0 0 0,0-1 0 0 0,-1 0 0 0 0,12-14 0 0 0,-18 21-69 0 0,-1-1 1 0 0,0 0 0 0 0,1 0-1 0 0,-1 1 1 0 0,0-1-1 0 0,0 0 1 0 0,0 0-1 0 0,0 0 1 0 0,-1-1 0 0 0,1 1-1 0 0,-1 0 1 0 0,1 0-1 0 0,-1 0 1 0 0,0 0-1 0 0,0 0 1 0 0,1-1 0 0 0,-2 1-1 0 0,1 0 1 0 0,0 0-1 0 0,-1-4 1 0 0,1 6-128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122 357 14743 0 0,'0'0'1335'0'0,"-14"-2"-815"0"0,3 1 1708 0 0,0 0 0 0 0,-14 2 0 0 0,15-1-1590 0 0,0 0-1 0 0,-15-2 0 0 0,24 2-618 0 0,1 0 0 0 0,-1 0 0 0 0,0-1-1 0 0,0 1 1 0 0,1 0 0 0 0,-1-1 0 0 0,0 1 0 0 0,0-1 0 0 0,1 1 0 0 0,-1-1 0 0 0,0 1 0 0 0,1-1 0 0 0,-1 0 0 0 0,1 1-1 0 0,-1-1 1 0 0,0 0 0 0 0,1 1 0 0 0,0-1 0 0 0,-1 0 0 0 0,1 0 0 0 0,-1 1 0 0 0,1-1 0 0 0,0 0 0 0 0,0 0 0 0 0,-1 0 0 0 0,1 1-1 0 0,0-1 1 0 0,0 0 0 0 0,0 0 0 0 0,0 0 0 0 0,0 0 0 0 0,0 1 0 0 0,0-1 0 0 0,0 0 0 0 0,0 0 0 0 0,1 0 0 0 0,-1 0-1 0 0,0 1 1 0 0,1-3 0 0 0,0-1-31 0 0,1-1-1 0 0,-1 1 1 0 0,1 0-1 0 0,0-1 1 0 0,4-5-1 0 0,9-11 65 0 0,0 1 0 0 0,2 1 0 0 0,0 1 0 0 0,2 0 0 0 0,0 1 0 0 0,28-19 0 0 0,135-74 393 0 0,-168 103-442 0 0,-5 2-616 0 0,0 1-1 0 0,0 1 1 0 0,1-1 0 0 0,0 2-1 0 0,16-4 1 0 0,-15 5-1155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82 13823 0 0,'0'0'1062'0'0,"-6"13"631"0"0,6-12-1498 0 0,0 1-1 0 0,0-1 1 0 0,0 1-1 0 0,0-1 1 0 0,0 1 0 0 0,1-1-1 0 0,-1 0 1 0 0,0 1 0 0 0,1-1-1 0 0,-1 0 1 0 0,1 1 0 0 0,0-1-1 0 0,-1 0 1 0 0,1 1 0 0 0,0-1-1 0 0,0 0 1 0 0,0 0-1 0 0,0 0 1 0 0,0 0 0 0 0,0 0-1 0 0,0 0 1 0 0,0 0 0 0 0,0 0-1 0 0,0 0 1 0 0,1-1 0 0 0,-1 1-1 0 0,0 0 1 0 0,0-1 0 0 0,3 2-1 0 0,2 0 71 0 0,0 0 1 0 0,0 0-1 0 0,0-1 0 0 0,1 1 0 0 0,9 0 0 0 0,9-2 257 0 0,0 0 0 0 0,-1-2-1 0 0,1 0 1 0 0,39-10-1 0 0,94-36-86 0 0,-37-1-2306 0 0,-79 31-207 0 0,-20 8 287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5063 0 0,'0'0'232'0'0,"3"5"32"0"0,-1-1 501 0 0,-1-1-1 0 0,1 0 0 0 0,-1 1 1 0 0,0-1-1 0 0,0 0 0 0 0,0 1 1 0 0,0 0-1 0 0,0 4 0 0 0,-1-5-383 0 0,0 0-1 0 0,0 0 0 0 0,0 0 0 0 0,-1 0 1 0 0,1 0-1 0 0,-1 0 0 0 0,0 0 0 0 0,-1 3 1 0 0,-1 2 12 0 0,-1-1 0 0 0,-1 0 0 0 0,1 0 0 0 0,-1 0 0 0 0,-9 9 1 0 0,3-2 536 0 0,-40 43 978 0 0,37-44-1537 0 0,2 0 0 0 0,0 1 0 0 0,0 0 0 0 0,2 1 0 0 0,0 0 0 0 0,-11 22 0 0 0,20-35-310 0 0,0 0 0 0 0,0 0-1 0 0,1-1 1 0 0,-1 1 0 0 0,0 0 0 0 0,1 0-1 0 0,0 0 1 0 0,-1 0 0 0 0,1 0 0 0 0,0 0-1 0 0,0 0 1 0 0,0 0 0 0 0,0 0 0 0 0,1 0-1 0 0,-1 0 1 0 0,0 0 0 0 0,1 0 0 0 0,-1 0-1 0 0,1 0 1 0 0,0 0 0 0 0,0 0 0 0 0,0 0-1 0 0,0-1 1 0 0,1 3 0 0 0,0-2-12 0 0,0 0 0 0 0,0-1 0 0 0,0 1 0 0 0,0-1-1 0 0,1 1 1 0 0,-1-1 0 0 0,0 0 0 0 0,0 0 0 0 0,1 0 0 0 0,-1 0 0 0 0,1 0 0 0 0,-1-1 0 0 0,1 1 0 0 0,-1-1-1 0 0,1 0 1 0 0,-1 1 0 0 0,1-1 0 0 0,4-1 0 0 0,3 0 10 0 0,0 0-1 0 0,-1-1 1 0 0,1-1 0 0 0,0 1-1 0 0,-1-1 1 0 0,0-1-1 0 0,1 0 1 0 0,-1 0 0 0 0,-1-1-1 0 0,1 0 1 0 0,-1-1-1 0 0,14-11 1 0 0,-14 10-15 0 0,1-1-1 0 0,-1-1 1 0 0,0 1 0 0 0,-1-1 0 0 0,0-1-1 0 0,0 1 1 0 0,-1-1 0 0 0,0-1-1 0 0,-1 1 1 0 0,7-18 0 0 0,-11 25-42 0 0,-1 1 1 0 0,1 0 0 0 0,0-1-1 0 0,-1 1 1 0 0,0-1 0 0 0,1 1-1 0 0,-1-1 1 0 0,0 1-1 0 0,0-1 1 0 0,-1 0 0 0 0,1 1-1 0 0,0-1 1 0 0,-1 1 0 0 0,0 0-1 0 0,1-1 1 0 0,-3-3 0 0 0,2 5-36 0 0,0 0 1 0 0,0 0-1 0 0,0-1 0 0 0,0 1 1 0 0,0 0-1 0 0,0 0 1 0 0,0 0-1 0 0,0 1 1 0 0,-1-1-1 0 0,1 0 1 0 0,0 0-1 0 0,-1 1 1 0 0,1-1-1 0 0,-1 1 1 0 0,1-1-1 0 0,-1 1 1 0 0,1-1-1 0 0,-1 1 0 0 0,1 0 1 0 0,-1 0-1 0 0,1 0 1 0 0,-1 0-1 0 0,1 0 1 0 0,-1 0-1 0 0,1 0 1 0 0,-1 0-1 0 0,1 1 1 0 0,-3 0-1 0 0,-10 3-713 0 0,-28 10 0 0 0,42-14 718 0 0,0 1 0 0 0,0-1 0 0 0,0 0 0 0 0,-1 0 0 0 0,1 0 0 0 0,0 0 0 0 0,0 0 0 0 0,0 0 0 0 0,0 0 0 0 0,-1 0 0 0 0,1 1 0 0 0,0-1 0 0 0,0 0 0 0 0,0 0 0 0 0,-1 0 0 0 0,1 0 0 0 0,0 0 0 0 0,0 0 0 0 0,0 0 0 0 0,-1 0 0 0 0,1 0-1 0 0,0 0 1 0 0,0 0 0 0 0,0 0 0 0 0,-1-1 0 0 0,1 1 0 0 0,0 0 0 0 0,0 0 0 0 0,0 0 0 0 0,-1 0 0 0 0,1 0 0 0 0,0 0 0 0 0,0 0 0 0 0,0 0 0 0 0,0-1 0 0 0,-1 1 0 0 0,1 0 0 0 0,0 0 0 0 0,0 0 0 0 0,0 0 0 0 0,0 0 0 0 0,0-1 0 0 0,0 1 0 0 0,0 0 0 0 0,-1 0 0 0 0,1 0 0 0 0,0-1 0 0 0,0 1 0 0 0,0 0 0 0 0,0 0 0 0 0,0 0 0 0 0,0-1 0 0 0,0 1 0 0 0,0 0 0 0 0,0 0 0 0 0,0 0 0 0 0,0-1-1 0 0,0 1 1 0 0,0 0 0 0 0,0 0 0 0 0,0 0 0 0 0,0-1 0 0 0,1 1 0 0 0,-1 0 0 0 0,0 0 0 0 0,0 0 0 0 0,0 0 0 0 0,0-1 0 0 0,0 1 0 0 0,7-14-341 0 0,-7 14 352 0 0,4-7-448 0 0,1 0 1 0 0,0 0-1 0 0,0 0 1 0 0,1 1-1 0 0,8-8 0 0 0,5-2-803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37 11055 0 0,'6'-7'1144'0'0,"-4"5"-830"0"0,0-1-1 0 0,0 1 0 0 0,1 0 0 0 0,-1-1 1 0 0,1 1-1 0 0,-1 0 0 0 0,1 1 0 0 0,0-1 1 0 0,0 0-1 0 0,-1 1 0 0 0,1 0 0 0 0,0-1 1 0 0,1 1-1 0 0,-1 0 0 0 0,0 1 0 0 0,0-1 1 0 0,0 0-1 0 0,6 1 0 0 0,-7 0-194 0 0,0 0-1 0 0,0 0 0 0 0,1 1 0 0 0,-1-1 1 0 0,0 1-1 0 0,0 0 0 0 0,0-1 1 0 0,0 1-1 0 0,0 0 0 0 0,0 0 1 0 0,0 0-1 0 0,0 1 0 0 0,0-1 0 0 0,-1 0 1 0 0,1 1-1 0 0,0-1 0 0 0,-1 1 1 0 0,1 0-1 0 0,-1-1 0 0 0,0 1 0 0 0,1 0 1 0 0,-1 0-1 0 0,0 0 0 0 0,0 0 1 0 0,0 0-1 0 0,0 0 0 0 0,-1 0 1 0 0,2 4-1 0 0,0 3-40 0 0,0 1 0 0 0,-1 0 0 0 0,0 0 0 0 0,0 0 0 0 0,-1 1 0 0 0,-1-1 0 0 0,0 0 0 0 0,-2 11-1 0 0,-3 8 173 0 0,-13 42 0 0 0,-13 14-226 0 0,-4-1 0 0 0,-51 89 0 0 0,55-117 25 0 0,13-24 81 0 0,-21 48 1 0 0,36-68-110 0 0,-1 0-1 0 0,2 0 1 0 0,0 0 0 0 0,0 0 0 0 0,1 1 0 0 0,1-1 0 0 0,0 1 0 0 0,0 13-1 0 0,3 15-138 0 0,-2-40-566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264 120 7831 0 0,'0'0'5258'0'0,"9"3"-1413"0"0,-4-11-3633 0 0,-1 1 0 0 0,-1-1 1 0 0,1 0-1 0 0,-1 0 0 0 0,-1-1 0 0 0,1 1 1 0 0,-1-1-1 0 0,-1 1 0 0 0,0-1 0 0 0,1-12 1 0 0,-2 20-209 0 0,0 0 1 0 0,0 0-1 0 0,0 1 1 0 0,0-1-1 0 0,0 0 1 0 0,0 0-1 0 0,0 1 1 0 0,-1-1-1 0 0,1 0 1 0 0,0 0-1 0 0,0 1 1 0 0,0-1-1 0 0,-1 0 1 0 0,1 1 0 0 0,-1-1-1 0 0,1 0 1 0 0,0 1-1 0 0,-1-1 1 0 0,1 1-1 0 0,-1-1 1 0 0,1 1-1 0 0,-1-1 1 0 0,1 1-1 0 0,-1-1 1 0 0,0 1-1 0 0,-1-2 1 0 0,1 2-5 0 0,0 0 0 0 0,-1 0 0 0 0,1-1 1 0 0,-1 1-1 0 0,1 0 0 0 0,-1 0 0 0 0,1 0 1 0 0,-1 0-1 0 0,1 1 0 0 0,-1-1 0 0 0,1 0 0 0 0,-3 2 1 0 0,-6 1-36 0 0,1 1 0 0 0,0 0 1 0 0,-10 7-1 0 0,16-8 21 0 0,-30 16-9 0 0,1 2 1 0 0,2 2 0 0 0,-56 51-1 0 0,80-67 36 0 0,-1 0 0 0 0,1 1 0 0 0,-5 8 0 0 0,9-14 17 0 0,1 0 0 0 0,0 0 0 0 0,0 0 0 0 0,0 1 0 0 0,0-1 0 0 0,0 0 0 0 0,1 0 0 0 0,-1 1 0 0 0,0-1 0 0 0,1 0 0 0 0,0 1 0 0 0,0-1 0 0 0,-1 0 0 0 0,2 1 0 0 0,-1-1 0 0 0,0 1 0 0 0,1 2 0 0 0,-1-4-2 0 0,1 0-1 0 0,0 0 0 0 0,-1 0 1 0 0,1 0-1 0 0,0 0 0 0 0,0 0 1 0 0,-1 0-1 0 0,1-1 1 0 0,0 1-1 0 0,0 0 0 0 0,0 0 1 0 0,0-1-1 0 0,0 1 1 0 0,0-1-1 0 0,0 1 0 0 0,0-1 1 0 0,0 1-1 0 0,0-1 0 0 0,1 0 1 0 0,-1 1-1 0 0,0-1 1 0 0,2 0-1 0 0,24 1 370 0 0,-13-2-174 0 0,0-1 0 0 0,1-1 0 0 0,-1 0 0 0 0,24-10 0 0 0,60-32 24 0 0,-97 44-307 0 0,0 2-20 0 0,2 6 63 0 0,4 4-24 0 0,-3-10-51 0 0,-2 0-27 0 0,6 4-887 0 0,2-2-320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15719 0 0,'0'2'356'0'0,"-26"75"1030"0"0,-9 24-1345 0 0,9-40 680 0 0,-2-1 0 0 0,-3-2 0 0 0,-52 72 0 0 0,61-98-721 0 0,2-4-421 0 0,0-1 0 0 0,-48 49 0 0 0,61-71-1339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127 219 13215 0 0,'-7'3'1195'0'0,"1"1"-1084"0"0,0-1-1 0 0,1 1 1 0 0,0 0-1 0 0,0 0 1 0 0,0 0-1 0 0,-5 7 1 0 0,2-4 1760 0 0,18-12-1204 0 0,18-13-162 0 0,-1-1-1 0 0,40-37 1 0 0,-9 7-252 0 0,-41 36-183 0 0,64-47 377 0 0,-71 53-258 0 0,1 1 0 0 0,0 0 0 0 0,1 1 0 0 0,-1 0 0 0 0,24-6 1 0 0,-32 10-157 0 0,-1 1 1 0 0,0-1 0 0 0,0 1 0 0 0,0 0 0 0 0,1 0-1 0 0,-1 0 1 0 0,0 0 0 0 0,0 0 0 0 0,1 0 0 0 0,-1 0 0 0 0,0 1-1 0 0,0-1 1 0 0,0 1 0 0 0,1 0 0 0 0,-1-1 0 0 0,0 1-1 0 0,0 0 1 0 0,0 0 0 0 0,2 2 0 0 0,-2-1-13 0 0,0 0 1 0 0,-1 0-1 0 0,0-1 0 0 0,1 1 1 0 0,-1 0-1 0 0,0 1 1 0 0,0-1-1 0 0,0 0 0 0 0,0 0 1 0 0,0 0-1 0 0,0 0 0 0 0,-1 1 1 0 0,1-1-1 0 0,-1 0 1 0 0,0 1-1 0 0,0-1 0 0 0,1 1 1 0 0,-2 2-1 0 0,1 7 12 0 0,-1-1-1 0 0,-1 1 0 0 0,0 0 1 0 0,-6 18-1 0 0,-20 44 86 0 0,25-66-128 0 0,0 0-1 0 0,-1 0 0 0 0,0-1 1 0 0,-1 1-1 0 0,0-1 0 0 0,0-1 1 0 0,-1 1-1 0 0,1-1 0 0 0,-1 1 0 0 0,-1-2 1 0 0,1 1-1 0 0,-1-1 0 0 0,0 0 1 0 0,0 0-1 0 0,0-1 0 0 0,-1 0 1 0 0,-8 3-1 0 0,-18 8-91 0 0,-44 20-54 0 0,38-16 76 0 0,26-14 51 0 0,1 1 0 0 0,-1 1 0 0 0,1 1 0 0 0,-13 9 1 0 0,41-14-170 0 0,48-12-57 0 0,-46 5 256 0 0,0 2 0 0 0,0 0 0 0 0,23 0 1 0 0,27 7-56 0 0,-52-6 54 0 0,-12 0 0 0 0,-1 1 0 0 0,1 0 0 0 0,-1 0 0 0 0,1 0 0 0 0,-1 0 0 0 0,1 0 0 0 0,-1 0 0 0 0,1 1 0 0 0,-1-1 0 0 0,1 1 0 0 0,-1 0 0 0 0,1-1 0 0 0,-1 1 0 0 0,3 2 0 0 0,-3-2 10 0 0,-1 0-1 0 0,0 0 1 0 0,1 0 0 0 0,-1 0-1 0 0,0 0 1 0 0,0 0 0 0 0,0 0-1 0 0,0 0 1 0 0,0 0 0 0 0,0 1-1 0 0,0-1 1 0 0,0 0 0 0 0,-1 1-1 0 0,1-1 1 0 0,-1 1 0 0 0,1-1-1 0 0,-1 1 1 0 0,1-1-1 0 0,-1 1 1 0 0,0-1 0 0 0,1 1-1 0 0,-1-1 1 0 0,0 1 0 0 0,0 0-1 0 0,0-1 1 0 0,-1 1 0 0 0,1-1-1 0 0,-1 4 1 0 0,1-1 63 0 0,-1 5 7 0 0,0-1-1 0 0,0 0 0 0 0,-1 1 0 0 0,0-1 1 0 0,-1 0-1 0 0,0 0 0 0 0,0 0 0 0 0,0-1 0 0 0,-1 1 1 0 0,0-1-1 0 0,-7 8 0 0 0,4-6-25 0 0,0 0 0 0 0,-1-1 1 0 0,0 0-1 0 0,0-1 0 0 0,-1 1 0 0 0,0-2 0 0 0,-18 11 0 0 0,-18 10 182 0 0,22-13-160 0 0,-1-1 0 0 0,0 0 0 0 0,-42 14 0 0 0,57-24-67 0 0,-5 1 32 0 0,-29 6 1 0 0,40-9-38 0 0,-1-1 0 0 0,0 1 1 0 0,0-1-1 0 0,0 0 0 0 0,0-1 0 0 0,1 1 1 0 0,-1 0-1 0 0,0-1 0 0 0,0 0 0 0 0,1 0 1 0 0,-1 0-1 0 0,-6-3 0 0 0,10 3-37 0 0,-1 1 0 0 0,0-1 0 0 0,0 1 0 0 0,1-1-1 0 0,-1 0 1 0 0,1 1 0 0 0,-1-1 0 0 0,0 0 0 0 0,1 1 0 0 0,-1-1-1 0 0,1 0 1 0 0,-1 1 0 0 0,1-1 0 0 0,0 0 0 0 0,-1 0 0 0 0,1 0 0 0 0,0 0-1 0 0,0 1 1 0 0,0-1 0 0 0,-1 0 0 0 0,1 0 0 0 0,0 0 0 0 0,0 0 0 0 0,0 0-1 0 0,0 1 1 0 0,0-1 0 0 0,1 0 0 0 0,-1 0 0 0 0,0 0 0 0 0,0 0-1 0 0,0 0 1 0 0,1 1 0 0 0,-1-1 0 0 0,0 0 0 0 0,1 0 0 0 0,-1 0 0 0 0,2 0-1 0 0,1-4-419 0 0,0 0-1 0 0,0 1 0 0 0,0 0 0 0 0,7-7 0 0 0,3-1-1665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18023 0 0,'0'0'1632'0'0,"-3"7"-1312"0"0,-3 1 295 0 0,-1 1 0 0 0,1-1 0 0 0,-9 7-1 0 0,7-6 524 0 0,-14 18 0 0 0,13-13-904 0 0,1 1 0 0 0,-6 16 1 0 0,6-13-201 0 0,5-12-142 0 0,2-5-448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3 286 11519 0 0,'0'0'887'0'0,"0"-1"-583"0"0,0-4 32 0 0,-1-23 7500 0 0,0 19-7419 0 0,1 0 1 0 0,0 0-1 0 0,0 1 0 0 0,3-15 0 0 0,0 13-343 0 0,0 1-1 0 0,1 0 0 0 0,0 0 0 0 0,0 0 0 0 0,1 1 0 0 0,0-1 1 0 0,1 1-1 0 0,-1 0 0 0 0,2 1 0 0 0,11-13 0 0 0,0 3-460 0 0,1 1 0 0 0,0 1 1 0 0,24-14-1 0 0,-41 27 370 0 0,0 1 1 0 0,-1 0 0 0 0,1 0-1 0 0,0 0 1 0 0,0 0 0 0 0,0 0-1 0 0,0 1 1 0 0,0-1-1 0 0,0 0 1 0 0,0 1 0 0 0,1 0-1 0 0,-1-1 1 0 0,0 1-1 0 0,0 0 1 0 0,0 0 0 0 0,0 0-1 0 0,0 0 1 0 0,1 1 0 0 0,-1-1-1 0 0,0 1 1 0 0,2 0-1 0 0,-2 0 63 0 0,0 0-1 0 0,0 1 0 0 0,-1-1 1 0 0,1 0-1 0 0,-1 1 0 0 0,1-1 1 0 0,-1 1-1 0 0,1 0 1 0 0,-1-1-1 0 0,0 1 0 0 0,0 0 1 0 0,0 0-1 0 0,0 0 0 0 0,0 0 1 0 0,0 0-1 0 0,-1 0 0 0 0,1 0 1 0 0,-1 0-1 0 0,1 0 0 0 0,-1 0 1 0 0,0 3-1 0 0,3 29 1013 0 0,-3 64-1 0 0,-1-39-615 0 0,2-44-9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740 102 4143 0 0,'12'-13'1183'0'0,"-2"1"-1"0"0,17-28 0 0 0,-2 4 11423 0 0,-26 37-11985 0 0,-61 53 1390 0 0,8-6-1564 0 0,-8-2-353 0 0,-3-2 0 0 0,-1-3 0 0 0,-87 39 0 0 0,129-69-217 0 0,0-1-1 0 0,-1-1 1 0 0,-34 7 0 0 0,57-14-907 0 0,6 0 434 0 0,13 6 290 0 0,22 6 377 0 0,109 16-79 0 0,-79-18 116 0 0,-35-6-51 0 0,-20-4 2 0 0,1 0 0 0 0,-1 2 1 0 0,0-1-1 0 0,0 2 0 0 0,0-1 1 0 0,21 12-1 0 0,-35-15-51 0 0,1-1 0 0 0,-1 1 0 0 0,0-1 0 0 0,1 1 0 0 0,-1 0 0 0 0,0-1 0 0 0,0 1 0 0 0,1 0 0 0 0,-1-1-1 0 0,0 1 1 0 0,0 0 0 0 0,0 0 0 0 0,0-1 0 0 0,0 1 0 0 0,0 0 0 0 0,0 0 0 0 0,0-1 0 0 0,0 1 0 0 0,0 0 0 0 0,-1 0 0 0 0,1 0 7 0 0,0 3 6 0 0,-1 0-1 0 0,0 0 0 0 0,0 0 1 0 0,-1 0-1 0 0,1 0 0 0 0,-1 0 1 0 0,0-1-1 0 0,0 1 1 0 0,0-1-1 0 0,0 1 0 0 0,-1-1 1 0 0,1 0-1 0 0,-1 0 0 0 0,0 0 1 0 0,-3 3-1 0 0,-5 3 90 0 0,-1 1-1 0 0,-23 12 1 0 0,-23 10 175 0 0,-114 42-1 0 0,-13 6-134 0 0,170-72-149 0 0,-34 16 0 0 0,45-23 0 0 0,1 1 0 0 0,-1-1 0 0 0,1 0 0 0 0,-1 0 0 0 0,0 0 0 0 0,0-1 0 0 0,0 1 0 0 0,1-1 0 0 0,-1 0 0 0 0,-8-1 0 0 0,11 1 3 0 0,-1-1 0 0 0,1 0 0 0 0,-1 1 0 0 0,1-1 0 0 0,-1 0 0 0 0,1 0 0 0 0,0 0 0 0 0,-1 0 0 0 0,1 0 0 0 0,0 0 0 0 0,0-1 0 0 0,0 1 0 0 0,0 0 0 0 0,0-1 0 0 0,0 1 0 0 0,0 0 0 0 0,0-1 0 0 0,1 1 0 0 0,-1-1 0 0 0,0 1 0 0 0,1-1 0 0 0,-1 0 0 0 0,1 1 0 0 0,-1-3 0 0 0,0-6 12 0 0,0 1-1 0 0,0 0 1 0 0,1-10-1 0 0,0 15 0 0 0,-1-16 9 0 0,0 9-13 0 0,1 0 0 0 0,2-17 0 0 0,-1 20-29 0 0,0 6-67 0 0,1 2-840 0 0,0-1 409 0 0,0 0 0 0 0,0 1-1 0 0,0-1 1 0 0,0 1-1 0 0,0 0 1 0 0,0 0 0 0 0,3 0-1 0 0,-1 0-1781 0 0,11-1-4664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39 8751 0 0,'4'-10'11716'0'0,"-6"11"-10616"0"0,-2 0-1038 0 0,0 1 0 0 0,0 1 0 0 0,0-1 0 0 0,0 1-1 0 0,0-1 1 0 0,1 1 0 0 0,-1 0 0 0 0,1 1 0 0 0,-1-1 0 0 0,-3 5-1 0 0,-29 44 580 0 0,21-29-538 0 0,13-18-115 0 0,-1-1-1 0 0,0 1 1 0 0,1 0 0 0 0,0 0-1 0 0,0 0 1 0 0,0 1-1 0 0,1-1 1 0 0,0 0 0 0 0,-1 11-1 0 0,2-15 13 0 0,0-1-1 0 0,0 1 1 0 0,0 0-1 0 0,0-1 1 0 0,0 1-1 0 0,0-1 1 0 0,0 1-1 0 0,0-1 1 0 0,0 1-1 0 0,0-1 1 0 0,0 1-1 0 0,0-1 1 0 0,1 1-1 0 0,-1-1 0 0 0,0 1 1 0 0,0-1-1 0 0,1 1 1 0 0,-1-1-1 0 0,0 1 1 0 0,1-1-1 0 0,-1 0 1 0 0,1 1-1 0 0,-1-1 1 0 0,0 1-1 0 0,1-1 1 0 0,-1 0-1 0 0,1 0 1 0 0,-1 1-1 0 0,1-1 1 0 0,-1 0-1 0 0,1 0 1 0 0,-1 1-1 0 0,1-1 1 0 0,0 0-1 0 0,1 0-5 0 0,2 2 6 0 0,1 0 1 0 0,0 0-1 0 0,0-1 0 0 0,0 0 0 0 0,0 0 0 0 0,0 0 1 0 0,0-1-1 0 0,0 1 0 0 0,0-1 0 0 0,0-1 1 0 0,0 1-1 0 0,0-1 0 0 0,9-2 0 0 0,-4 1 126 0 0,-1-1 1 0 0,0-1-1 0 0,0 1 0 0 0,0-2 0 0 0,0 1 1 0 0,10-8-1 0 0,-11 6-20 0 0,-1 0-1 0 0,0 0 1 0 0,0-1 0 0 0,0 0 0 0 0,-1 0-1 0 0,0-1 1 0 0,9-16 0 0 0,-11 18-113 0 0,-1 0 0 0 0,0-1-1 0 0,0 0 1 0 0,0 0 0 0 0,-1 1 0 0 0,0-2 0 0 0,-1 1 0 0 0,1 0-1 0 0,-1 0 1 0 0,-1 0 0 0 0,1-8 0 0 0,-1 14-29 0 0,0-1 0 0 0,0 1 0 0 0,0 0 0 0 0,-1 0 0 0 0,1 0 0 0 0,0 0 0 0 0,0 0 1 0 0,-1 0-1 0 0,1 0 0 0 0,-1 0 0 0 0,1 0 0 0 0,-1 0 0 0 0,1 0 0 0 0,-1 0 0 0 0,0 0 0 0 0,1 0 0 0 0,-1 0 0 0 0,0 1 1 0 0,0-1-1 0 0,0 0 0 0 0,1 1 0 0 0,-3-2 0 0 0,1 1-26 0 0,0 0 1 0 0,0 1-1 0 0,0-1 1 0 0,0 1-1 0 0,1 0 1 0 0,-1-1-1 0 0,0 1 1 0 0,0 0-1 0 0,0 0 1 0 0,0 0-1 0 0,-4 1 1 0 0,-1 0-307 0 0,0 1 0 0 0,1 0 0 0 0,-1 0 1 0 0,1 0-1 0 0,-1 1 0 0 0,-6 4 0 0 0,11-6-296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27 211 3223 0 0,'-1'1'700'0'0,"-23"26"18801"0"0,23-35-19065 0 0,1 3-374 0 0,0 1 0 0 0,0-1 0 0 0,1 0 0 0 0,0 1-1 0 0,0-1 1 0 0,0 1 0 0 0,0-1 0 0 0,4-6-1 0 0,19-35 439 0 0,-20 38-481 0 0,-1 2-74 0 0,0 1-1 0 0,1-1 0 0 0,0 1 1 0 0,0 0-1 0 0,0 0 1 0 0,0 0-1 0 0,1 0 0 0 0,0 1 1 0 0,0 0-1 0 0,0 0 1 0 0,1 0-1 0 0,7-4 0 0 0,-11 8 14 0 0,5 0 31 0 0,-5 0 15 0 0,0 1-1 0 0,0-1 1 0 0,0 0-1 0 0,0 1 1 0 0,0-1-1 0 0,0 1 1 0 0,0 0-1 0 0,-1 0 1 0 0,1 0 0 0 0,0 0-1 0 0,0 0 1 0 0,-1 0-1 0 0,1 0 1 0 0,-1 0-1 0 0,1 1 1 0 0,-1-1-1 0 0,1 1 1 0 0,-1-1-1 0 0,0 1 1 0 0,0-1-1 0 0,0 1 1 0 0,2 3-1 0 0,1 1 93 0 0,2 3 69 0 0,0 0 0 0 0,7 17-1 0 0,-9-18-112 0 0,-3-7 42 0 0,4-6-1471 0 0,6-6 1123 0 0,11-12-168 0 0,50-38-1 0 0,-63 54 437 0 0,0 2-1 0 0,0-1 1 0 0,0 1 0 0 0,1 1 0 0 0,0 0 0 0 0,0 0-1 0 0,0 1 1 0 0,0 0 0 0 0,21-3 0 0 0,-29 6 3 0 0,8-1 152 0 0,0 0 0 0 0,16 2 0 0 0,-24-1-128 0 0,0 0 0 0 0,-1 0 0 0 0,1 0 1 0 0,0 1-1 0 0,0-1 0 0 0,0 1 0 0 0,0-1 0 0 0,0 1 0 0 0,-1 0 0 0 0,1 0 0 0 0,0 0 0 0 0,0 0 0 0 0,-1 0 0 0 0,1 0 0 0 0,-1 0 0 0 0,1 1 0 0 0,-1-1 0 0 0,0 0 0 0 0,2 3 0 0 0,-2-2 4 0 0,0 0 1 0 0,0 0-1 0 0,0 0 0 0 0,-1 0 1 0 0,1 0-1 0 0,-1 0 0 0 0,0 0 1 0 0,0 1-1 0 0,0-1 0 0 0,0 0 1 0 0,0 0-1 0 0,0 3 0 0 0,-7 26 301 0 0,6-26-265 0 0,-6 20 255 0 0,-13 29 0 0 0,15-36-239 0 0,3-12-419 0 0,11-1-1709 0 0,1-2-89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 15719 0 0,'0'0'1778'0'0,"-2"-13"2881"0"0,-4 20-4427 0 0,1 0 0 0 0,0-1-1 0 0,1 1 1 0 0,0 1-1 0 0,0-1 1 0 0,0 1 0 0 0,1-1-1 0 0,0 1 1 0 0,-4 16-1 0 0,2 0 145 0 0,1 1-1 0 0,-1 27 0 0 0,4-40-373 0 0,-1 4 1 0 0,2 2-4327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14279 0 0,'0'0'3600'0'0,"-5"2"-2464"0"0,-1 4 8 0 0,2 1-3240 0 0,1 0 776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11975 0 0,'0'0'8520'0'0,"-1"1"-8406"0"0,-18 8 137 0 0,1 2 0 0 0,-25 19 0 0 0,35-25-81 0 0,1 1 0 0 0,0 0 1 0 0,1 1-1 0 0,-1 0 0 0 0,1 0 0 0 0,1 0 0 0 0,-1 1 1 0 0,-5 10-1 0 0,10-15-103 0 0,0-1-1 0 0,0 1 1 0 0,0 0 0 0 0,0 0 0 0 0,0 0 0 0 0,0 0-1 0 0,1 0 1 0 0,0 0 0 0 0,-1 0 0 0 0,1 0 0 0 0,0 0-1 0 0,1 0 1 0 0,-1 1 0 0 0,0-1 0 0 0,1 0 0 0 0,0 0-1 0 0,-1 0 1 0 0,1-1 0 0 0,2 5 0 0 0,-2-6-47 0 0,0 0 1 0 0,0 0-1 0 0,0 0 1 0 0,-1 0-1 0 0,1 0 1 0 0,0 0-1 0 0,0-1 1 0 0,0 1 0 0 0,0 0-1 0 0,0-1 1 0 0,1 1-1 0 0,-1-1 1 0 0,0 1-1 0 0,0-1 1 0 0,0 0-1 0 0,0 1 1 0 0,1-1-1 0 0,-1 0 1 0 0,0 0-1 0 0,0 0 1 0 0,0 0-1 0 0,1 0 1 0 0,-1 0-1 0 0,2-1 1 0 0,1 1 13 0 0,-1-1 0 0 0,0 1 0 0 0,0-1 0 0 0,0 0 0 0 0,1 0 0 0 0,-1-1 0 0 0,4-1 0 0 0,93-63 277 0 0,-99 66-393 0 0,0 1-422 0 0,-1 0 499 0 0,0 0-1 0 0,-1 0 0 0 0,1 0 1 0 0,0 0-1 0 0,0-1 0 0 0,0 1 1 0 0,0 0-1 0 0,1 0 0 0 0,-1 0 1 0 0,0 0-1 0 0,0 0 0 0 0,0-1 1 0 0,1 1-1 0 0,-1 0 0 0 0,0 0 1 0 0,1 0-1 0 0,-1-1 0 0 0,1 1 1 0 0,0 1-1 0 0,0-1-148 0 0,0 0 0 0 0,0 1-1 0 0,0-1 1 0 0,0 0 0 0 0,0 0 0 0 0,0 0-1 0 0,1 0 1 0 0,-1 0 0 0 0,0 0 0 0 0,1 0-1 0 0,-1 0 1 0 0,1 0 0 0 0,2 1 0 0 0,14 1-6460 0 0,-5-4-225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15199 0 0,'0'0'1172'0'0,"-4"7"-562"0"0,-4 9 1651 0 0,-12 32 0 0 0,-8 53 257 0 0,-3 7-919 0 0,-134 281 620 0 0,159-377-2218 0 0,-2 5-7 0 0,1-1 1 0 0,0 2-1 0 0,-6 25 1 0 0,13-40-32 0 0,0 0 1 0 0,-1 0-1 0 0,2 0 1 0 0,-1 0-1 0 0,0 0 0 0 0,1 5 1 0 0,0-4-48 0 0,-1-3-186 0 0,8 3-999 0 0,0-1-384 0 0,0-3-450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1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6447 0 0,'0'0'13486'0'0,"-3"16"-11645"0"0,3-12-1774 0 0,0 0 1 0 0,-1 0 0 0 0,2 0-1 0 0,-1 0 1 0 0,0 0 0 0 0,1 0-1 0 0,0 0 1 0 0,0 0 0 0 0,0-1-1 0 0,0 1 1 0 0,1 0 0 0 0,-1 0-1 0 0,1-1 1 0 0,4 7 0 0 0,2 1-19 0 0,1-1 0 0 0,0 0 0 0 0,12 10 0 0 0,-15-14-87 0 0,1 0-1 0 0,-1 0 1 0 0,0 0-1 0 0,0 1 0 0 0,-1 0 1 0 0,0 0-1 0 0,0 0 0 0 0,-1 1 1 0 0,7 14-1 0 0,-11-19 11 0 0,1 0 0 0 0,-1 0 0 0 0,0 0 0 0 0,0 0 0 0 0,0 0 0 0 0,-1 0 0 0 0,1 0-1 0 0,0 0 1 0 0,-1 0 0 0 0,0 0 0 0 0,0-1 0 0 0,0 1 0 0 0,0 0 0 0 0,0 0 0 0 0,-1-1 0 0 0,1 1 0 0 0,-1 0 0 0 0,0-1 0 0 0,1 1-1 0 0,-1-1 1 0 0,0 0 0 0 0,-1 0 0 0 0,-3 3 0 0 0,-2 3 7 0 0,-1-1-1 0 0,0-1 1 0 0,0 0-1 0 0,-1 0 1 0 0,-11 5 0 0 0,6-4 11 0 0,1-2 1 0 0,-1 0 0 0 0,0 0-1 0 0,-1-1 1 0 0,1-1 0 0 0,-1 0-1 0 0,-17 0 1 0 0,33-3 1 0 0,0 0 1 0 0,-1 0 0 0 0,1 0-1 0 0,0 0 1 0 0,0-1-1 0 0,-1 1 1 0 0,1 0 0 0 0,0 0-1 0 0,0 0 1 0 0,-1 0-1 0 0,1 0 1 0 0,0 0 0 0 0,0 0-1 0 0,0 0 1 0 0,-1 0-1 0 0,1-1 1 0 0,0 1 0 0 0,0 0-1 0 0,0 0 1 0 0,0 0-1 0 0,-1 0 1 0 0,1-1 0 0 0,0 1-1 0 0,0 0 1 0 0,0 0-1 0 0,0 0 1 0 0,0-1 0 0 0,0 1-1 0 0,0 0 1 0 0,-1 0-1 0 0,1-1 1 0 0,0 1 0 0 0,0 0-1 0 0,0 0 1 0 0,0 0 0 0 0,0-1-1 0 0,0 1 1 0 0,0 0-1 0 0,0 0 1 0 0,0-1 0 0 0,0 1-1 0 0,0 0 1 0 0,1 0-1 0 0,-1-1 1 0 0,0 1 0 0 0,0 0-1 0 0,0 0 1 0 0,4-10-487 0 0,-1 6-186 0 0,1 1 0 0 0,-1 0 0 0 0,1 0 0 0 0,-1 0 0 0 0,1 0 0 0 0,7-4 0 0 0,-5 4-1246 0 0,12-8-4190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137 128 5527 0 0,'0'0'812'0'0,"-11"9"3944"0"0,-4 5-2843 0 0,0 0 0 0 0,1 1 1 0 0,-20 28-1 0 0,26-32-1709 0 0,1 1 0 0 0,1 0-1 0 0,0 0 1 0 0,1 1 0 0 0,0-1 0 0 0,-5 22 0 0 0,10-28 433 0 0,2-6-222 0 0,9-11-48 0 0,11-21-18 0 0,1-6-301 0 0,-8 11-27 0 0,2 0 1 0 0,1 2 0 0 0,24-27 0 0 0,-37 46-21 0 0,2 0 0 0 0,-1 0 0 0 0,1 0 0 0 0,0 1 1 0 0,0 0-1 0 0,1 0 0 0 0,-1 0 0 0 0,1 1 0 0 0,0 1 0 0 0,0-1 0 0 0,0 1 0 0 0,1 1 0 0 0,-1-1 0 0 0,1 1 0 0 0,15-1 0 0 0,-22 3-1 0 0,0 0 0 0 0,0 0 0 0 0,0 0 0 0 0,0 0 0 0 0,0 0 0 0 0,0 0 0 0 0,0 1 0 0 0,0-1 0 0 0,0 1 0 0 0,0-1 0 0 0,0 1 0 0 0,0 0 0 0 0,-1 0 0 0 0,1 0 0 0 0,0 0 0 0 0,-1 0 0 0 0,1 0 0 0 0,2 2 0 0 0,-2-1 0 0 0,-1 0 0 0 0,0 0 0 0 0,0 0 0 0 0,0 0 0 0 0,0 0 0 0 0,0 0 0 0 0,0 0 0 0 0,-1 0 0 0 0,1 0 0 0 0,-1 0 0 0 0,1 0 0 0 0,-1 0 0 0 0,0 1 0 0 0,0-1 0 0 0,0 0 0 0 0,-1 4 0 0 0,1 3 8 0 0,-2-1-1 0 0,0 0 1 0 0,0 1-1 0 0,0-1 1 0 0,-1 0-1 0 0,0 0 1 0 0,-6 10 0 0 0,-3 4 38 0 0,-18 23 0 0 0,-2 3-36 0 0,31-47-112 0 0,19-39-768 0 0,-9 18 758 0 0,1 1-1 0 0,0 0 1 0 0,23-31 0 0 0,-21 36 218 0 0,0 0 1 0 0,2 1 0 0 0,-1 0-1 0 0,2 1 1 0 0,-1 1 0 0 0,2 0-1 0 0,-1 1 1 0 0,1 0 0 0 0,1 2-1 0 0,0 0 1 0 0,0 1 0 0 0,32-9-1 0 0,-43 14 22 0 0,1 1-1 0 0,-1 0 1 0 0,0 1 0 0 0,1 0-1 0 0,-1 0 1 0 0,0 0-1 0 0,1 1 1 0 0,-1 0 0 0 0,0 0-1 0 0,9 3 1 0 0,-12-3-98 0 0,-1-1 1 0 0,0 1-1 0 0,0 0 0 0 0,0 0 0 0 0,1 0 1 0 0,-1 0-1 0 0,0 1 0 0 0,0-1 0 0 0,-1 1 1 0 0,1-1-1 0 0,0 1 0 0 0,0 0 1 0 0,-1-1-1 0 0,1 1 0 0 0,-1 0 0 0 0,1 0 1 0 0,-1 0-1 0 0,0 0 0 0 0,0 0 0 0 0,0 0 1 0 0,0 1-1 0 0,0-1 0 0 0,0 0 1 0 0,-1 1-1 0 0,1-1 0 0 0,-1 0 0 0 0,0 1 1 0 0,1-1-1 0 0,-1 5 0 0 0,-3 8 21 0 0,1 0 0 0 0,-2 0-1 0 0,0 0 1 0 0,-1 0 0 0 0,0-1 0 0 0,-15 28-1 0 0,-2 5-2328 0 0,17-34-1110 0 0,-6 24 1 0 0,8-25-3435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19 15407 0 0,'0'0'1394'0'0,"-8"-4"-1124"0"0,0 1 123 0 0,-1 0 0 0 0,0 1 0 0 0,0 0-1 0 0,0 0 1 0 0,0 1 0 0 0,0 0 0 0 0,0 1-1 0 0,0 0 1 0 0,-1 0 0 0 0,1 1 0 0 0,0 0-1 0 0,0 0 1 0 0,-14 5 0 0 0,5 1-412 0 0,1 1 0 0 0,0 1 0 0 0,0 0 0 0 0,0 1 0 0 0,1 1 0 0 0,1 1 0 0 0,0 0 0 0 0,1 1 1 0 0,0 0-1 0 0,1 1 0 0 0,0 0 0 0 0,1 2 0 0 0,1-1 0 0 0,1 1 0 0 0,-14 28 0 0 0,21-38 107 0 0,1 0 0 0 0,-1 0-1 0 0,2 0 1 0 0,-1 1 0 0 0,1-1 0 0 0,0 1-1 0 0,0-1 1 0 0,1 1 0 0 0,-1 0-1 0 0,3 11 1 0 0,-2-16-63 0 0,0 1 0 0 0,1-1-1 0 0,0 0 1 0 0,-1 1 0 0 0,1-1-1 0 0,0 0 1 0 0,0 0 0 0 0,0 0-1 0 0,1 0 1 0 0,-1 0 0 0 0,0 0 0 0 0,1 0-1 0 0,0 0 1 0 0,-1-1 0 0 0,1 1-1 0 0,0 0 1 0 0,0-1 0 0 0,0 1-1 0 0,0-1 1 0 0,0 0 0 0 0,0 0-1 0 0,0 0 1 0 0,0 0 0 0 0,0 0 0 0 0,0 0-1 0 0,1 0 1 0 0,-1-1 0 0 0,0 1-1 0 0,1-1 1 0 0,-1 0 0 0 0,1 0-1 0 0,3 0 1 0 0,9 0-16 0 0,0-2-1 0 0,0 1 0 0 0,0-2 1 0 0,0 0-1 0 0,0-1 1 0 0,0-1-1 0 0,-1 0 0 0 0,0 0 1 0 0,0-2-1 0 0,0 0 1 0 0,-1 0-1 0 0,0-1 1 0 0,-1-1-1 0 0,0 0 0 0 0,14-14 1 0 0,-17 15-196 0 0,-2 0 0 0 0,1-1 0 0 0,6-9 0 0 0,-12 14 107 0 0,0 1-1 0 0,0-1 0 0 0,0 0 0 0 0,0 0 0 0 0,0 1 0 0 0,-1-1 0 0 0,0 0 0 0 0,0-1 0 0 0,0 1 0 0 0,0 0 0 0 0,0-5 0 0 0,-1 8-36 0 0,-2 1-103 0 0,0 1 172 0 0,0-1-1 0 0,0 1 1 0 0,1 0 0 0 0,-1-1 0 0 0,0 1 0 0 0,0 0 0 0 0,0 0 0 0 0,1 0 0 0 0,-1 0 0 0 0,1 0-1 0 0,-1 1 1 0 0,1-1 0 0 0,-1 0 0 0 0,1 1 0 0 0,0-1 0 0 0,-1 1 0 0 0,1-1 0 0 0,0 1 0 0 0,-1 3-1 0 0,-2 1 13 0 0,1 1 0 0 0,-1 0-1 0 0,-3 14 1 0 0,6-18-72 0 0,1-2 37 0 0,-1 0 0 0 0,0 1 0 0 0,1-1 0 0 0,0 0 0 0 0,-1 1-1 0 0,1-1 1 0 0,0 1 0 0 0,0-1 0 0 0,0 1 0 0 0,0-1 0 0 0,0 1-1 0 0,0-1 1 0 0,0 1 0 0 0,0-1 0 0 0,1 0 0 0 0,-1 1-1 0 0,0-1 1 0 0,1 1 0 0 0,-1-1 0 0 0,1 0 0 0 0,1 3 0 0 0,4 1-1579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5063 0 0,'0'0'390'0'0,"-1"2"278"0"0,0 3 810 0 0,-1-1-1 0 0,1 1 1 0 0,-1 0 0 0 0,1-1 0 0 0,0 1-1 0 0,1 0 1 0 0,-1 0 0 0 0,1 6 0 0 0,1-5-912 0 0,-1-1-1 0 0,1 0 1 0 0,0 0 0 0 0,1 1 0 0 0,-1-1 0 0 0,1 0 0 0 0,2 6 0 0 0,-1-6-466 0 0,1 1 1 0 0,-1-1 0 0 0,1 0-1 0 0,-1 0 1 0 0,1 0-1 0 0,1 0 1 0 0,-1-1-1 0 0,1 1 1 0 0,0-1 0 0 0,0 0-1 0 0,0-1 1 0 0,0 1-1 0 0,1-1 1 0 0,5 3-1 0 0,-1-2-148 0 0,-1-1 0 0 0,0 0 0 0 0,1 0 0 0 0,-1-1 0 0 0,1 0 0 0 0,12 0 0 0 0,5-1-2493 0 0,1-4-3496 0 0,-11 1-1098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36 9215 0 0,'6'-6'230'0'0,"-3"2"214"0"0,1 0 1 0 0,0 0-1 0 0,0 1 1 0 0,5-5-1 0 0,-8 7 41 0 0,1 0-1 0 0,-1 1 0 0 0,0-1 1 0 0,1 0-1 0 0,-1 1 0 0 0,1-1 1 0 0,-1 1-1 0 0,1 0 0 0 0,-1-1 1 0 0,1 1-1 0 0,2 0 0 0 0,-3 0-141 0 0,7 5 377 0 0,-7-2-666 0 0,1 1 1 0 0,-1-1-1 0 0,0 0 1 0 0,1 1-1 0 0,-2-1 1 0 0,1 1-1 0 0,0-1 1 0 0,-1 1-1 0 0,0-1 1 0 0,1 1-1 0 0,-1-1 1 0 0,-1 1-1 0 0,1 0 1 0 0,0-1-1 0 0,-1 1 1 0 0,0-1-1 0 0,0 0 1 0 0,-2 6-1 0 0,-4 9 124 0 0,0-1 0 0 0,-14 22-1 0 0,12-21-61 0 0,-43 81 97 0 0,-95 136-1 0 0,-18-16-552 0 0,145-188-1825 0 0,19-30 1058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311 254 1375 0 0,'2'1'107'0'0,"3"0"1467"0"0,1-1-1 0 0,-1 1 1 0 0,1-1 0 0 0,-1 0-1 0 0,0 0 1 0 0,9-1-1 0 0,-12 0-1275 0 0,1 0-1 0 0,0 0 1 0 0,0 0-1 0 0,-1 0 1 0 0,1 0-1 0 0,0 0 1 0 0,-1-1-1 0 0,1 1 1 0 0,-1-1-1 0 0,0 0 0 0 0,0 0 1 0 0,1 0-1 0 0,-1 0 1 0 0,2-4-1 0 0,2 0 249 0 0,7-10 897 0 0,-1-1-1 0 0,12-19 0 0 0,-21 30-1220 0 0,-1 1 0 0 0,1-1 0 0 0,-1 0 0 0 0,0 1 0 0 0,0-1 0 0 0,0 0-1 0 0,-1-1 1 0 0,0 1 0 0 0,0 0 0 0 0,-1 0 0 0 0,0-10 0 0 0,0 8-32 0 0,-1 3-133 0 0,1 1 1 0 0,0 0 0 0 0,-1-1-1 0 0,0 1 1 0 0,0 0-1 0 0,0 0 1 0 0,-4-8 0 0 0,4 10-58 0 0,0 0 1 0 0,0 1-1 0 0,0-1 1 0 0,0 1-1 0 0,0 0 1 0 0,0-1-1 0 0,0 1 1 0 0,-1 0-1 0 0,1-1 1 0 0,-1 1-1 0 0,1 0 1 0 0,-1 0-1 0 0,1 0 1 0 0,-1 0-1 0 0,1 1 1 0 0,-1-1-1 0 0,0 0 1 0 0,0 1-1 0 0,1-1 1 0 0,-1 1-1 0 0,0 0 1 0 0,0-1-1 0 0,0 1 1 0 0,0 0-1 0 0,1 0 1 0 0,-5 0-1 0 0,5 0 0 0 0,-8 1-28 0 0,1 0 0 0 0,-1 0 1 0 0,1 1-1 0 0,-1 0 0 0 0,1 0 0 0 0,0 1 0 0 0,0 0 1 0 0,0 0-1 0 0,-8 6 0 0 0,-12 7-185 0 0,-29 23 1 0 0,24-16 136 0 0,5-3 64 0 0,1 1-1 0 0,1 1 0 0 0,0 1 0 0 0,2 1 0 0 0,-28 36 0 0 0,48-55 13 0 0,1 0 0 0 0,0 1 0 0 0,0-1 0 0 0,0 1 0 0 0,0 0 0 0 0,-1 5 0 0 0,4-9 0 0 0,-1-1 0 0 0,1 1 0 0 0,-1-1 0 0 0,1 1 0 0 0,0 0 0 0 0,0-1 0 0 0,0 1 0 0 0,0-1 0 0 0,0 1 0 0 0,0-1 0 0 0,1 1 0 0 0,-1-1 0 0 0,1 2 0 0 0,-1-2 0 0 0,1 0 0 0 0,-1 0 0 0 0,1 0 0 0 0,0-1 0 0 0,-1 1 0 0 0,1 0 0 0 0,0 0 0 0 0,-1-1 0 0 0,1 1 0 0 0,0-1 0 0 0,0 1 0 0 0,-1-1 0 0 0,1 1 0 0 0,0-1 0 0 0,0 1 0 0 0,0-1 0 0 0,0 0 0 0 0,0 1 0 0 0,0-1 0 0 0,0 0 0 0 0,0 0 0 0 0,2 1 0 0 0,4-1 9 0 0,0 0 0 0 0,1 0 0 0 0,-1-1 0 0 0,0 0 0 0 0,0 0 0 0 0,1-1 0 0 0,-1 1 0 0 0,8-5 0 0 0,56-24 140 0 0,-55 22-115 0 0,33-17 73 0 0,-2-2-1 0 0,80-59 1 0 0,-65 33-39 0 0,-40 33-61 0 0,-34 30-1 0 0,-53 51 133 0 0,52-48-94 0 0,1 0 0 0 0,1 1 0 0 0,-13 20 0 0 0,14-19-45 0 0,6-10 0 0 0,1 1 0 0 0,-1-1 0 0 0,1 1 0 0 0,0 0 0 0 0,1 0 0 0 0,-1 0 0 0 0,1 0 0 0 0,0 0 0 0 0,-1 8 0 0 0,4 2-163 0 0,2-12 38 0 0,-1-2 30 0 0,1 0-295 0 0,-1 1 0 0 0,1 0 0 0 0,0-1 0 0 0,0 0 0 0 0,1 0 0 0 0,-1 0 1 0 0,0 0-1 0 0,1 0 0 0 0,-1 0 0 0 0,1-1 0 0 0,-1 0 0 0 0,1 0 0 0 0,0 0 0 0 0,-1 0 0 0 0,1 0 0 0 0,0-1 0 0 0,7 0 0 0 0,2 1-1608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51 9215 0 0,'0'-9'1545'0'0,"0"-33"11241"0"0,-18 85-12084 0 0,-41 73 0 0 0,-36 35-388 0 0,-31 56-699 0 0,105-168-129 0 0,2 2 1 0 0,2 1-1 0 0,-12 46 0 0 0,14-41-2024 0 0,7-27 1227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0 14711 0 0,'0'0'1335'0'0,"-5"6"-1016"0"0,-42 74 1136 0 0,-59 132 0 0 0,99-197-1367 0 0,-151 299 695 0 0,111-232-1040 0 0,-100 129-1 0 0,145-208 242 0 0,-4 4 13 0 0,0 1 1 0 0,0-1 0 0 0,0 0 0 0 0,-1-1 0 0 0,0 0-1 0 0,-11 7 1 0 0,18-12 6 0 0,0-1-1 0 0,0 0 1 0 0,0 0 0 0 0,0 0-1 0 0,-1 0 1 0 0,1 0 0 0 0,0 1-1 0 0,0-1 1 0 0,-1 0-1 0 0,1 0 1 0 0,0 0 0 0 0,0 0-1 0 0,0 0 1 0 0,-1 0-1 0 0,1 0 1 0 0,0 0 0 0 0,0 0-1 0 0,-1 0 1 0 0,1 0 0 0 0,0 0-1 0 0,0 0 1 0 0,-1 0-1 0 0,1 0 1 0 0,0 0 0 0 0,0 0-1 0 0,-1 0 1 0 0,1 0-1 0 0,0 0 1 0 0,0-1 0 0 0,0 1-1 0 0,-1 0 1 0 0,1 0 0 0 0,0 0-1 0 0,0 0 1 0 0,0 0-1 0 0,-1-1 1 0 0,1 1 0 0 0,0 0-1 0 0,0 0 1 0 0,0 0-1 0 0,0-1 1 0 0,0 1 0 0 0,-1 0-1 0 0,1 0 1 0 0,0 0-1 0 0,0-1 1 0 0,0 1 0 0 0,0 0-1 0 0,0 0 1 0 0,0-1 0 0 0,0 1-1 0 0,0 0 1 0 0,0 0-1 0 0,0-1 1 0 0,0 1 0 0 0,0 0-1 0 0,0 0 1 0 0,0-1-1 0 0,0 1 1 0 0,0 0 0 0 0,0 0-1 0 0,0-1 1 0 0,4-15 120 0 0,5-4-16 0 0,1 1 0 0 0,1 0 0 0 0,0 1 0 0 0,2 0 0 0 0,17-20 0 0 0,81-74 267 0 0,-83 85-98 0 0,56-40 0 0 0,-71 58-25 0 0,2 0 0 0 0,-1 1 0 0 0,1 1 0 0 0,0 0 0 0 0,0 1 0 0 0,29-8 0 0 0,-41 14-186 0 0,1-1 0 0 0,-1 1 0 0 0,0-1-1 0 0,0 1 1 0 0,0 0 0 0 0,1 0-1 0 0,-1 0 1 0 0,0 0 0 0 0,0 1 0 0 0,0 0-1 0 0,0-1 1 0 0,0 1 0 0 0,0 0-1 0 0,5 2 1 0 0,-7-2-34 0 0,1 1 1 0 0,0-1-1 0 0,0 0 0 0 0,-1 1 1 0 0,1-1-1 0 0,-1 1 0 0 0,1 0 0 0 0,-1-1 1 0 0,0 1-1 0 0,0 0 0 0 0,1 0 1 0 0,-1 0-1 0 0,-1 0 0 0 0,1 0 0 0 0,0 0 1 0 0,0 0-1 0 0,-1 0 0 0 0,1 0 1 0 0,-1 0-1 0 0,0 1 0 0 0,1 2 0 0 0,-1 5 30 0 0,0 0-1 0 0,-1-1 0 0 0,0 1 0 0 0,-1 0 0 0 0,0-1 0 0 0,-6 19 0 0 0,-26 52-5 0 0,34-79-57 0 0,-18 33-131 0 0,-32 45 0 0 0,40-65 103 0 0,2-4 112 0 0,-1 0-576 0 0,5-3-4670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85 5527 0 0,'0'0'423'0'0,"3"-9"1768"0"0,3-4 1960 0 0,-3 8-2822 0 0,-1 1 0 0 0,0-1 1 0 0,-1 0-1 0 0,2-5 0 0 0,-2 9-788 0 0,-3-11-59 0 0,2 11-461 0 0,0 1 1 0 0,0-1-1 0 0,0 0 1 0 0,0 1-1 0 0,0-1 1 0 0,0 0-1 0 0,0 1 1 0 0,0-1-1 0 0,-1 1 1 0 0,1-1-1 0 0,0 0 1 0 0,0 1-1 0 0,0-1 1 0 0,-1 1 0 0 0,1-1-1 0 0,0 0 1 0 0,-1 1-1 0 0,1-1 1 0 0,0 1-1 0 0,-1-1 1 0 0,1 1-1 0 0,-1-1 1 0 0,1 1-1 0 0,-1 0 1 0 0,1-1-1 0 0,-1 1 1 0 0,1 0-1 0 0,-1-1 1 0 0,0 1 0 0 0,1 0-1 0 0,-1-1 1 0 0,0 1-1 0 0,-1-1 3 0 0,-1 1-1 0 0,1-1 0 0 0,-1 0 1 0 0,1 1-1 0 0,0 0 1 0 0,-1 0-1 0 0,1 0 0 0 0,-1 0 1 0 0,1 0-1 0 0,-1 0 1 0 0,1 1-1 0 0,0-1 0 0 0,-1 1 1 0 0,1-1-1 0 0,-1 1 1 0 0,-2 2-1 0 0,-6 1-62 0 0,1 2 1 0 0,-12 7-1 0 0,12-6 61 0 0,-21 12 78 0 0,1 2 0 0 0,1 1-1 0 0,-31 30 1 0 0,55-47-54 0 0,1 0 0 0 0,0 0 0 0 0,0 0 0 0 0,0 0 0 0 0,1 1 0 0 0,0 0 0 0 0,-3 6 0 0 0,5-11-35 0 0,1 0-1 0 0,-1 0 1 0 0,1 0 0 0 0,-1 1-1 0 0,1-1 1 0 0,0 0 0 0 0,0 0 0 0 0,-1 0-1 0 0,1 0 1 0 0,0 1 0 0 0,0-1-1 0 0,0 0 1 0 0,0 0 0 0 0,1 0-1 0 0,-1 1 1 0 0,0-1 0 0 0,0 0-1 0 0,1 0 1 0 0,-1 0 0 0 0,1 0 0 0 0,-1 0-1 0 0,1 0 1 0 0,-1 0 0 0 0,1 0-1 0 0,-1 0 1 0 0,1 0 0 0 0,0 0-1 0 0,0 0 1 0 0,0 0 0 0 0,0 0-1 0 0,-1 0 1 0 0,1-1 0 0 0,0 1 0 0 0,0 0-1 0 0,0-1 1 0 0,0 1 0 0 0,1-1-1 0 0,-1 1 1 0 0,0-1 0 0 0,0 1-1 0 0,0-1 1 0 0,0 0 0 0 0,0 0-1 0 0,1 0 1 0 0,0 1 0 0 0,5 0 42 0 0,0-1 0 0 0,0 0 0 0 0,0 0 0 0 0,0 0 0 0 0,1-1 0 0 0,-1 0 0 0 0,0 0 0 0 0,11-4 0 0 0,4-2-21 0 0,28-13 0 0 0,30-22-600 0 0,-79 41 408 0 0,-1 4 108 0 0,-1 0 119 0 0,0 0 0 0 0,-1 0 0 0 0,1 0 0 0 0,0 0 0 0 0,-1 0-1 0 0,0 0 1 0 0,1 0 0 0 0,-5 3 0 0 0,-3 8 223 0 0,-7 19 111 0 0,16-32-630 0 0,7 3-1853 0 0,2-4 840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5063 0 0,'-3'-5'19617'0'0,"11"153"-17981"0"0,-5-80-1625 0 0,-3-67-3 0 0,0-1 0 0 0,0 1 0 0 0,0-1 0 0 0,0 1 0 0 0,1-1 0 0 0,-1 1 0 0 0,0 0 0 0 0,0-1 1 0 0,0 1-1 0 0,0-1 0 0 0,0 1 0 0 0,1-1 0 0 0,-1 1 0 0 0,0-1 0 0 0,1 1 0 0 0,-1-1 0 0 0,0 1 0 0 0,1 0 0 0 0,0-1 6 0 0,-1 0 1 0 0,0 0-1 0 0,0 0 0 0 0,1 0 1 0 0,-1 0-1 0 0,0 0 0 0 0,1 0 1 0 0,-1 0-1 0 0,0 0 0 0 0,1 0 1 0 0,-1 0-1 0 0,0 0 0 0 0,0 0 1 0 0,1 0-1 0 0,-1 0 0 0 0,0-1 1 0 0,1 1-1 0 0,-1 0 0 0 0,0 0 1 0 0,0 0-1 0 0,1 0 0 0 0,-1 0 1 0 0,0-1-1 0 0,1 1 0 0 0,14-18 717 0 0,-13 15-648 0 0,21-24 39 0 0,65-73 138 0 0,-73 86-319 0 0,0 1 1 0 0,0 0-1 0 0,2 1 0 0 0,26-16 0 0 0,-25 18-445 0 0,1 1 0 0 0,32-12 0 0 0,-43 19-152 0 0,-1 0 0 0 0,1 1-1 0 0,15-2 1 0 0,-17 3-412 0 0,1 0 0 0 0,0 1 0 0 0,-1 0-1 0 0,1 0 1 0 0,8 2 0 0 0,-6-1-1169 0 0,1-1-233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4143 0 0,'0'0'838'0'0,"8"3"4164"0"0,33 13 6398 0 0,1-6-6629 0 0,-26-8-4625 0 0,0-1 0 0 0,0-1 0 0 0,0 0 0 0 0,0 0-1 0 0,0-2 1 0 0,16-3 0 0 0,-18 3-195 0 0,-1-1 0 0 0,0 0 0 0 0,0-1-1 0 0,0-1 1 0 0,0 0 0 0 0,-1 0 0 0 0,17-11 0 0 0,-28 15 1 0 0,1 1 1 0 0,-1-1 0 0 0,0 0-1 0 0,0 0 1 0 0,0 0 0 0 0,0 0-1 0 0,0 0 1 0 0,0 0 0 0 0,0 0-1 0 0,0-1 1 0 0,0 1 0 0 0,0 0-1 0 0,-1-1 1 0 0,1 1 0 0 0,0 0-1 0 0,-1-1 1 0 0,1 1 0 0 0,-1 0-1 0 0,0-1 1 0 0,1 1 0 0 0,-1-1-1 0 0,0 1 1 0 0,0-1 0 0 0,0 1-1 0 0,0-1 1 0 0,0 1-1 0 0,0-1 1 0 0,-1-1 0 0 0,0 1 5 0 0,0 1 0 0 0,0-1 0 0 0,0 1 0 0 0,0-1 0 0 0,0 1 0 0 0,0 0 0 0 0,0-1 0 0 0,-1 1 0 0 0,1 0 0 0 0,0 0 0 0 0,-1 0 0 0 0,1 0 0 0 0,-1 0 0 0 0,1 0 0 0 0,-1 0 0 0 0,0 0 0 0 0,1 0 0 0 0,-1 1 0 0 0,0-1 0 0 0,1 1 0 0 0,-1 0 0 0 0,-4-1 0 0 0,-1 0-7 0 0,-1 1 0 0 0,0 0 1 0 0,0 0-1 0 0,0 1 0 0 0,1 0 0 0 0,-1 1 0 0 0,0-1 1 0 0,-10 5-1 0 0,-6 3-52 0 0,-28 15 0 0 0,38-16 72 0 0,0 0 0 0 0,1 0-1 0 0,0 1 1 0 0,1 1 0 0 0,-20 19 0 0 0,26-23 45 0 0,1 0 0 0 0,-1 0-1 0 0,2 1 1 0 0,-1-1 0 0 0,1 1-1 0 0,0 0 1 0 0,0 0 0 0 0,1 0 0 0 0,0 0-1 0 0,0 1 1 0 0,1 0 0 0 0,0-1-1 0 0,-2 12 1 0 0,4-16 14 0 0,0 0 0 0 0,-1 0 1 0 0,1 0-1 0 0,1 0 0 0 0,-1 0 0 0 0,0 0 0 0 0,1 0 0 0 0,0-1 0 0 0,-1 1 0 0 0,1 0 1 0 0,0 0-1 0 0,1 0 0 0 0,-1-1 0 0 0,0 1 0 0 0,1-1 0 0 0,2 5 0 0 0,-1-4-3 0 0,0-1 0 0 0,0 1 0 0 0,-1-1 0 0 0,2 0 0 0 0,-1 0 0 0 0,0 0 0 0 0,0 0 0 0 0,0-1 0 0 0,1 1 0 0 0,-1-1 0 0 0,7 2-1 0 0,3-1 33 0 0,1 0 0 0 0,-1-1 0 0 0,0 0 0 0 0,1-1 0 0 0,-1 0 0 0 0,17-4 0 0 0,60-11-428 0 0,-30 3-3046 0 0,-48 9 1871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34 6447 0 0,'-4'-11'696'0'0,"2"9"-461"0"0,1 1-1 0 0,-1-1 1 0 0,1 1-1 0 0,-1-1 0 0 0,0 1 1 0 0,0 0-1 0 0,0 0 1 0 0,0 0-1 0 0,0 0 1 0 0,0 0-1 0 0,0 0 0 0 0,0 0 1 0 0,0 1-1 0 0,0-1 1 0 0,-3 0-1 0 0,-35-3 6034 0 0,34 4-5888 0 0,-1 0 369 0 0,-1 0 0 0 0,1 0 0 0 0,-1 1 0 0 0,1 0 0 0 0,-1 0 0 0 0,-13 4 1265 0 0,19 2-1132 0 0,3-4-835 0 0,0-1 0 0 0,1 0-1 0 0,-1 1 1 0 0,1-1 0 0 0,-1 0-1 0 0,1 0 1 0 0,0 0-1 0 0,0 0 1 0 0,0 0 0 0 0,0 0-1 0 0,0 0 1 0 0,0-1-1 0 0,0 1 1 0 0,0-1 0 0 0,1 0-1 0 0,3 2 1 0 0,7 2 86 0 0,0 0 1 0 0,15 3-1 0 0,-6-2 24 0 0,130 38 201 0 0,39 12 49 0 0,-126-35-375 0 0,78 14 0 0 0,-131-33-31 0 0,-2 0-4 0 0,0-1 0 0 0,-1 0 1 0 0,1-1-1 0 0,12 0 0 0 0,-21 0-63 0 0,-1 2-20 0 0,0 0 72 0 0,-1 0 0 0 0,0 0 0 0 0,0 0 0 0 0,1 0 0 0 0,-1 0 0 0 0,0 0 0 0 0,0 0 0 0 0,-1 0 0 0 0,1 0 0 0 0,0 0 0 0 0,-1-1 0 0 0,1 1 0 0 0,-1 0 0 0 0,1-1-1 0 0,-1 0 1 0 0,0 1 0 0 0,0-1 0 0 0,-2 2 0 0 0,-2 1-17 0 0,0-1-1 0 0,-1 1 1 0 0,0-1-1 0 0,-9 3 1 0 0,-79 20 24 0 0,57-16-62 0 0,0 1-1 0 0,-61 26 0 0 0,42-11 31 0 0,30-15 32 0 0,1 1 1 0 0,1 1-1 0 0,1 2 0 0 0,-32 22 1 0 0,55-34 48 0 0,2 2-58 0 0,2 7-516 0 0,-2-8-2305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60 9671 0 0,'-2'1'748'0'0,"-20"3"1184"0"0,0 2 0 0 0,0 1 0 0 0,0 1 0 0 0,-25 12 0 0 0,-1 1-1300 0 0,43-19-493 0 0,1-1 0 0 0,-1 0-1 0 0,0 0 1 0 0,1 0 0 0 0,-1 0-1 0 0,-8-1 1 0 0,12 0 209 0 0,1 0-309 0 0,0 0 0 0 0,-1 0 0 0 0,1 0 0 0 0,0 0 0 0 0,-1 0 0 0 0,1 0 0 0 0,0-1 0 0 0,-1 1 0 0 0,1 0 0 0 0,0 0 0 0 0,0 0 0 0 0,-1-1 0 0 0,1 1 0 0 0,0 0 0 0 0,0 0 0 0 0,-1-1 0 0 0,1 1 0 0 0,0 0 1 0 0,0 0-1 0 0,0-1 0 0 0,0 1 0 0 0,-1 0 0 0 0,1-1 0 0 0,0 1 0 0 0,0 0 0 0 0,0-1 0 0 0,0 1 0 0 0,0-1 0 0 0,-3-10 701 0 0,3 9-675 0 0,1-1 0 0 0,0 0 1 0 0,0 1-1 0 0,0-1 0 0 0,0 1 0 0 0,0-1 0 0 0,1 1 1 0 0,-1-1-1 0 0,1 1 0 0 0,-1 0 0 0 0,1 0 1 0 0,0 0-1 0 0,0 0 0 0 0,0 0 0 0 0,3-2 1 0 0,5-4 75 0 0,21-13 0 0 0,-26 18-98 0 0,7-4 66 0 0,1 1 1 0 0,0 0-1 0 0,0 1 1 0 0,0 0-1 0 0,0 1 0 0 0,17-3 1 0 0,-19 5 16 0 0,0 1 1 0 0,-1 0-1 0 0,1 0 1 0 0,0 1-1 0 0,0 1 1 0 0,0 0-1 0 0,0 0 1 0 0,15 4-1 0 0,-21-3-89 0 0,0 0 0 0 0,-1 0 1 0 0,0 0-1 0 0,1 0 0 0 0,-1 0 0 0 0,0 1 1 0 0,0 0-1 0 0,0 0 0 0 0,-1 0 0 0 0,1 0 0 0 0,-1 1 1 0 0,5 5-1 0 0,-7-8-45 0 0,0 1 1 0 0,1 0-1 0 0,-1 0 0 0 0,0 1 1 0 0,0-1-1 0 0,0 0 1 0 0,0 0-1 0 0,0 0 0 0 0,-1 1 1 0 0,1-1-1 0 0,-1 0 1 0 0,1 1-1 0 0,-1-1 0 0 0,0 0 1 0 0,0 1-1 0 0,0-1 1 0 0,0 0-1 0 0,0 1 1 0 0,-1-1-1 0 0,1 1 0 0 0,-1-1 1 0 0,1 0-1 0 0,-1 0 1 0 0,0 1-1 0 0,0-1 0 0 0,-2 4 1 0 0,-3 1-79 0 0,-1 1 0 0 0,1-1-1 0 0,-1 0 1 0 0,-1 0 0 0 0,1-1 0 0 0,-1 0 0 0 0,0-1 0 0 0,-17 9 0 0 0,-3 3-94 0 0,-24 18-70 0 0,-227 140-1371 0 0,255-162 1536 0 0,-110 68-144 0 0,132-80 718 0 0,33 15 154 0 0,-22-13-538 0 0,1 0-1 0 0,0-1 1 0 0,0 0 0 0 0,1 0 0 0 0,-1-1 0 0 0,16-1-1 0 0,64-7 674 0 0,-59 4-488 0 0,106-18 983 0 0,9-1-437 0 0,-122 20-848 0 0,0 1 1 0 0,-1 1 0 0 0,1 1-1 0 0,27 4 1 0 0,-45-3-119 0 0,-1 0-1 0 0,1 0 1 0 0,-1 0 0 0 0,1 0-1 0 0,-1 1 1 0 0,5 3 0 0 0,-3-2-265 0 0,-1 0 0 0 0,1-1 0 0 0,7 3 0 0 0,9-1-2929 0 0,-9-3-5248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14831 0 0,'0'0'1343'0'0,"-6"7"-1078"0"0,-5 8 188 0 0,2 1 1 0 0,0 0-1 0 0,1 0 0 0 0,0 1 0 0 0,-5 21 1 0 0,1-8-88 0 0,-14 38 358 0 0,-6 15-525 0 0,-59 111 0 0 0,69-156-384 0 0,-56 96-1607 0 0,68-118 144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25 467 7367 0 0,'-5'-1'667'0'0,"-2"-1"-547"0"0,6 2 239 0 0,1 0 1 0 0,-1-1-1 0 0,0 1 1 0 0,0 0-1 0 0,1-1 1 0 0,-1 1-1 0 0,0 0 1 0 0,1-1-1 0 0,-1 1 1 0 0,1-1-1 0 0,-1 1 0 0 0,0-1 1 0 0,1 1-1 0 0,-1-1 1 0 0,1 1-1 0 0,-1-2 1 0 0,1 1-213 0 0,-1 1 1 0 0,1-1-1 0 0,0 0 1 0 0,0 0-1 0 0,0 1 1 0 0,-1-1 0 0 0,1 0-1 0 0,0 1 1 0 0,0-1-1 0 0,0 0 1 0 0,0 0-1 0 0,0 1 1 0 0,1-1-1 0 0,-1 0 1 0 0,1-2-104 0 0,0 0-1 0 0,0 0 1 0 0,0 0-1 0 0,1 0 1 0 0,3-4-1 0 0,-4 4 433 0 0,11-13-103 0 0,0 1-1 0 0,1 0 0 0 0,24-23 1 0 0,-16 18-175 0 0,24-23 117 0 0,2 1-1 0 0,82-55 1 0 0,-91 73-127 0 0,1 1 1 0 0,1 2 0 0 0,1 2 0 0 0,56-18 0 0 0,-90 34-108 0 0,-1 2 1 0 0,1-1-1 0 0,0 1 0 0 0,-1 0 0 0 0,1 0 0 0 0,0 1 1 0 0,10 0-1 0 0,-15 0-53 0 0,-1 0-1 0 0,1 1 1 0 0,-1-1 0 0 0,1 0 0 0 0,-1 1 0 0 0,1-1 0 0 0,-1 1-1 0 0,1-1 1 0 0,-1 1 0 0 0,0 0 0 0 0,1 0 0 0 0,-1-1-1 0 0,0 1 1 0 0,0 0 0 0 0,0 0 0 0 0,1 0 0 0 0,-1 0 0 0 0,0 1-1 0 0,0-1 1 0 0,-1 0 0 0 0,1 0 0 0 0,0 1 0 0 0,0-1 0 0 0,-1 0-1 0 0,1 1 1 0 0,0-1 0 0 0,-1 1 0 0 0,0-1 0 0 0,1 1-1 0 0,-1-1 1 0 0,0 1 0 0 0,1-1 0 0 0,-1 1 0 0 0,0-1 0 0 0,0 1-1 0 0,-1-1 1 0 0,1 1 0 0 0,-1 2 0 0 0,0 5 40 0 0,-2 1 1 0 0,1-1 0 0 0,-1 0-1 0 0,0 0 1 0 0,-1-1 0 0 0,0 1-1 0 0,-1-1 1 0 0,0 0-1 0 0,0 0 1 0 0,-8 10 0 0 0,-9 7 68 0 0,-37 36 0 0 0,-74 53-73 0 0,111-98-268 0 0,0-2 0 0 0,-2 0 0 0 0,1-1 0 0 0,-38 14 0 0 0,41-20-283 0 0,-9 3-71 0 0,11-1-5662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46 6911 0 0,'-10'3'127'0'0,"-1"0"0"0"0,1 1 0 0 0,1 0-1 0 0,-1 1 1 0 0,0 0 0 0 0,-9 7-1 0 0,-8 4 1879 0 0,-21 9 3494 0 0,21-12-3489 0 0,1 2 0 0 0,-46 33 1 0 0,70-47-1984 0 0,0 0 0 0 0,1 1 0 0 0,-1-1 0 0 0,1 1 0 0 0,-1 0 0 0 0,1-1 0 0 0,0 1 0 0 0,0 0 0 0 0,-1-1 0 0 0,1 1 0 0 0,1 0 1 0 0,-1 0-1 0 0,0 0 0 0 0,0 0 0 0 0,1 0 0 0 0,-1 0 0 0 0,1 0 0 0 0,-1 4 0 0 0,1-4-7 0 0,1 1 0 0 0,-1 0 0 0 0,0-1 0 0 0,1 1 0 0 0,0-1 0 0 0,0 1 0 0 0,0 0 0 0 0,0-1 0 0 0,0 0 0 0 0,0 1 0 0 0,0-1 0 0 0,4 4 0 0 0,1 2 25 0 0,1-1-1 0 0,0 0 1 0 0,0 0 0 0 0,1 0 0 0 0,0-1 0 0 0,14 8 0 0 0,-16-11-33 0 0,0 1 0 0 0,1-1 0 0 0,-1-1 0 0 0,14 5 1 0 0,-16-7 3 0 0,-1 1 1 0 0,1 0-1 0 0,-1-1 0 0 0,0 0 1 0 0,1 0-1 0 0,-1 0 1 0 0,1 0-1 0 0,-1 0 1 0 0,1-1-1 0 0,-1 1 1 0 0,6-3-1 0 0,-8 2 0 0 0,1 1 0 0 0,-1-1 0 0 0,0 0 0 0 0,0 0 0 0 0,0 0 0 0 0,0 0 0 0 0,0 0 1 0 0,0 0-1 0 0,0 0 0 0 0,0-1 0 0 0,0 1 0 0 0,0 0 0 0 0,-1 0 0 0 0,1-1 0 0 0,0-1 0 0 0,7-22 62 0 0,-6 19-64 0 0,8-28 46 0 0,1-4-46 0 0,10-53 0 0 0,-19 79-193 0 0,-1 0 1 0 0,0-1 0 0 0,-1 1 0 0 0,-1 0-1 0 0,1 0 1 0 0,-2 0 0 0 0,0 0-1 0 0,-6-21 1 0 0,8 31-104 0 0,-4 26-2972 0 0,4-12 2670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37 354 2303 0 0,'-1'2'167'0'0,"1"0"369"0"0,-1 0 0 0 0,1 0 0 0 0,-1-1 0 0 0,0 1 0 0 0,1 0 0 0 0,-1 0 0 0 0,0-1 0 0 0,0 1 0 0 0,0-1 0 0 0,0 1 0 0 0,-1-1 0 0 0,1 1 0 0 0,0-1 0 0 0,0 0 0 0 0,-1 1 0 0 0,-7 4 5060 0 0,2-6-1235 0 0,6-3-4230 0 0,0 1-1 0 0,0 0 0 0 0,1-1 1 0 0,-1 1-1 0 0,1-1 1 0 0,0 1-1 0 0,-1 0 0 0 0,1-1 1 0 0,0 1-1 0 0,1-1 0 0 0,-1 1 1 0 0,0 0-1 0 0,1-1 1 0 0,-1 1-1 0 0,1-1 0 0 0,0 1 1 0 0,0 0-1 0 0,0 0 1 0 0,0-1-1 0 0,0 1 0 0 0,0 0 1 0 0,2-2-1 0 0,3-6 33 0 0,1 0 1 0 0,1 1-1 0 0,10-11 0 0 0,10-10-71 0 0,51-39 0 0 0,-63 57-72 0 0,1 0 0 0 0,0 1 0 0 0,1 1 0 0 0,1 0 0 0 0,20-7 0 0 0,-27 15-20 0 0,-10 3 9 0 0,-1 0 1 0 0,1 0-1 0 0,-1 0 0 0 0,0 0 1 0 0,1 0-1 0 0,-1 0 0 0 0,0 0 1 0 0,1 0-1 0 0,-1 0 0 0 0,0 1 1 0 0,0-1-1 0 0,0 0 0 0 0,0 1 1 0 0,0-1-1 0 0,-1 1 0 0 0,1-1 1 0 0,0 1-1 0 0,-1 0 0 0 0,1-1 0 0 0,0 3 1 0 0,1 3 53 0 0,-1 0 1 0 0,0 0-1 0 0,1 11 0 0 0,-2-7 25 0 0,0 0 0 0 0,-1 1-1 0 0,0-1 1 0 0,-6 20 0 0 0,-3 19 104 0 0,10-48-23 0 0,12-13-2 0 0,4-5-163 0 0,-1-2 0 0 0,-1 0-1 0 0,19-31 1 0 0,-7 9-15 0 0,-8 14-67 0 0,-4 4-218 0 0,27-30 0 0 0,-36 46 259 0 0,0 1 0 0 0,0 0 0 0 0,0 0 1 0 0,1 1-1 0 0,0 0 0 0 0,0 0 0 0 0,0 0 0 0 0,0 0 0 0 0,1 1 0 0 0,9-3 0 0 0,-16 5 35 0 0,1 1 1 0 0,0-1-1 0 0,0 1 0 0 0,-1 0 0 0 0,1-1 1 0 0,0 1-1 0 0,0 0 0 0 0,0 0 0 0 0,-1 0 0 0 0,1 0 1 0 0,0-1-1 0 0,0 1 0 0 0,0 0 0 0 0,0 0 1 0 0,-1 1-1 0 0,1-1 0 0 0,0 0 0 0 0,0 0 1 0 0,0 0-1 0 0,0 0 0 0 0,0 1 0 0 0,2 0-19 0 0,94 25 425 0 0,-27-13-100 0 0,-47-5-221 0 0,-16 0-63 0 0,-5-4 9 0 0,0-2-28 0 0,-1 0-1 0 0,0-1 1 0 0,0 1 0 0 0,-1 0 0 0 0,1 0-1 0 0,0 1 1 0 0,-1-1 0 0 0,1 0-1 0 0,-1 0 1 0 0,0 0 0 0 0,0 0-1 0 0,0 0 1 0 0,0 0 0 0 0,0 1-1 0 0,0-1 1 0 0,0 0 0 0 0,-1 0 0 0 0,0 4-1 0 0,-2 4 0 0 0,-1-1-1 0 0,-6 16 0 0 0,6-17 2 0 0,-39 72-10 0 0,-4 11 66 0 0,41-78-75 0 0,1-1-1 0 0,1 1 1 0 0,0 1-1 0 0,1-1 1 0 0,-3 17-1 0 0,6-29-27 0 0,0-1 0 0 0,0 0 0 0 0,0 1 0 0 0,0-1 0 0 0,0 0 0 0 0,0 1 0 0 0,0-1-1 0 0,0 0 1 0 0,0 0 0 0 0,0 1 0 0 0,0-1 0 0 0,0 0 0 0 0,0 1 0 0 0,0-1 0 0 0,1 0 0 0 0,-1 1-1 0 0,0-1 1 0 0,0 0 0 0 0,0 0 0 0 0,0 1 0 0 0,1-1 0 0 0,-1 0 0 0 0,0 0 0 0 0,0 1-1 0 0,0-1 1 0 0,1 0 0 0 0,-1 0 0 0 0,0 0 0 0 0,0 1 0 0 0,1-1 0 0 0,-1 0 0 0 0,0 0 0 0 0,0 0-1 0 0,1 0 1 0 0,-1 0 0 0 0,0 0 0 0 0,1 0 0 0 0,-1 0 0 0 0,0 1 0 0 0,1-1 0 0 0,-1 0 0 0 0,16-3-1895 0 0,-13 2 988 0 0,14-4-6842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46 6911 0 0,'-2'-16'-388'0'0,"2"14"1207"0"0,0 0 0 0 0,-1 0 0 0 0,1 0 0 0 0,-1 0 0 0 0,0 0 0 0 0,1 0 0 0 0,-3-3-1 0 0,2 4-419 0 0,1 0 0 0 0,-1 0-1 0 0,1 1 1 0 0,-1-1 0 0 0,0 0-1 0 0,1 1 1 0 0,-1-1 0 0 0,0 1-1 0 0,0-1 1 0 0,1 1 0 0 0,-1-1-1 0 0,0 1 1 0 0,0-1 0 0 0,0 1-1 0 0,1 0 1 0 0,-1-1 0 0 0,0 1-1 0 0,-2 0 1 0 0,-13 2 1031 0 0,8 2-1278 0 0,0-1 0 0 0,0 1 0 0 0,1 1 0 0 0,0 0 0 0 0,0 0 0 0 0,0 0 0 0 0,-11 12 0 0 0,7-6-339 0 0,1 1 0 0 0,1 0 0 0 0,-13 19 0 0 0,22-30-29 0 0,2 18-680 0 0,9-6 764 0 0,0-1 0 0 0,19 15 0 0 0,-9-7 264 0 0,8 5 197 0 0,-14-11 85 0 0,22 22-1 0 0,-36-35-396 0 0,-1 0-1 0 0,1-1 1 0 0,-1 1-1 0 0,0 0 1 0 0,1 0-1 0 0,-1-1 1 0 0,0 1 0 0 0,0 0-1 0 0,0 0 1 0 0,1 0-1 0 0,-1-1 1 0 0,0 1-1 0 0,0 0 1 0 0,0 0-1 0 0,0 0 1 0 0,0 0 0 0 0,-1-1-1 0 0,1 1 1 0 0,0 0-1 0 0,0 0 1 0 0,0 0-1 0 0,-1-1 1 0 0,1 1-1 0 0,0 0 1 0 0,-1 0-1 0 0,1-1 1 0 0,-1 1 0 0 0,1 0-1 0 0,-2 0 1 0 0,0 2 29 0 0,0-1 1 0 0,0 1 0 0 0,0-1 0 0 0,-1 0 0 0 0,-3 3-1 0 0,-8 4 168 0 0,0-2 0 0 0,0 0 0 0 0,-29 10-1 0 0,-48 8-584 0 0,69-20 50 0 0,6 0-281 0 0,0-2 1 0 0,-1 0-1 0 0,1 0 0 0 0,-1-2 0 0 0,-24 0 1 0 0,30-3-1193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292 132 14223 0 0,'2'-13'789'0'0,"0"0"0"0"0,1 0 0 0 0,0 0 0 0 0,1 1 0 0 0,0-1 0 0 0,1 1 0 0 0,7-13 0 0 0,-4 11 664 0 0,-6 11 75 0 0,-11 9-721 0 0,7-5-803 0 0,-33 29-117 0 0,-54 57 1 0 0,79-75 49 0 0,0 0 0 0 0,-15 25 1 0 0,21-29 2 0 0,0-1 0 0 0,0 1 1 0 0,0 0-1 0 0,1 1 1 0 0,1-1-1 0 0,-3 14 0 0 0,4-20 34 0 0,1-1-1 0 0,0 1 0 0 0,0 0 0 0 0,0 0 0 0 0,0-1 1 0 0,0 1-1 0 0,1 0 0 0 0,-1 0 0 0 0,0-1 0 0 0,1 1 0 0 0,-1 0 1 0 0,1-1-1 0 0,0 1 0 0 0,-1-1 0 0 0,1 1 0 0 0,0-1 1 0 0,0 1-1 0 0,0-1 0 0 0,0 1 0 0 0,0-1 0 0 0,1 0 0 0 0,-1 0 1 0 0,0 0-1 0 0,0 1 0 0 0,1-1 0 0 0,-1 0 0 0 0,1-1 1 0 0,-1 1-1 0 0,3 1 0 0 0,5 1-81 0 0,-1 0 1 0 0,1 0-1 0 0,-1-1 1 0 0,16 2-1 0 0,-7-1-6 0 0,17 3 90 0 0,-24-5 79 0 0,0 0 0 0 0,0 1-1 0 0,0 1 1 0 0,0-1 0 0 0,11 6-1 0 0,-20-8-31 0 0,-1 0-1 0 0,1 1 0 0 0,-1-1 0 0 0,0 0 0 0 0,1 1 0 0 0,-1-1 1 0 0,1 1-1 0 0,-1-1 0 0 0,1 1 0 0 0,-1-1 0 0 0,0 1 0 0 0,1-1 1 0 0,-1 1-1 0 0,0-1 0 0 0,0 1 0 0 0,1-1 0 0 0,-1 1 0 0 0,0-1 1 0 0,0 1-1 0 0,0-1 0 0 0,0 1 0 0 0,0 0 0 0 0,0-1 0 0 0,1 1 1 0 0,-1-1-1 0 0,-1 1 0 0 0,1 0 0 0 0,0-1 0 0 0,0 1 0 0 0,0-1 0 0 0,0 1 1 0 0,0-1-1 0 0,0 1 0 0 0,-1 0 0 0 0,1-1 0 0 0,0 1 0 0 0,0-1 1 0 0,-1 1-1 0 0,1 0 0 0 0,-2 1 28 0 0,0 1 1 0 0,1-1-1 0 0,-1 1 1 0 0,0-1-1 0 0,-4 4 1 0 0,-6 3 24 0 0,1 0 0 0 0,-2-1 0 0 0,1-1 1 0 0,-1 0-1 0 0,-22 9 0 0 0,-72 19 350 0 0,97-32-420 0 0,-1 1-15 0 0,-37 8-231 0 0,44-11 184 0 0,0 0-1 0 0,0-1 1 0 0,0 1 0 0 0,0-1 0 0 0,0 0-1 0 0,0-1 1 0 0,0 1 0 0 0,0 0-1 0 0,-7-3 1 0 0,6-1-1276 0 0,4-2-406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19871 0 0,'0'0'1796'0'0,"-8"1"-1440"0"0,-1 1 12 0 0,1 2 0 0 0,0-1 0 0 0,0 1 0 0 0,0 1-1 0 0,0-1 1 0 0,1 1 0 0 0,0 0 0 0 0,-7 7 0 0 0,6-5-144 0 0,0 0 0 0 0,0 0 0 0 0,-12 16 0 0 0,18-20-255 0 0,0 0 1 0 0,0 0-1 0 0,1 0 0 0 0,-1 0 0 0 0,1 0 0 0 0,0 0 0 0 0,0 0 0 0 0,0 0 0 0 0,0 0 1 0 0,0 0-1 0 0,1 1 0 0 0,-1-1 0 0 0,1 0 0 0 0,0 1 0 0 0,0 5 0 0 0,1-8-247 0 0,-1 0-1 0 0,1 0 0 0 0,-1 0 0 0 0,1 0 0 0 0,-1 0 0 0 0,1 0 0 0 0,-1 0 0 0 0,1 0 0 0 0,0 0 0 0 0,-1 0 0 0 0,1-1 0 0 0,0 1 1 0 0,0 0-1 0 0,0-1 0 0 0,1 2 0 0 0,5 0-1452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12439 0 0,'0'0'1126'0'0,"0"1"-674"0"0,-18 95 7121 0 0,-19 48-6814 0 0,18-75-77 0 0,1 1-854 0 0,-43 144 755 0 0,19-112-2436 0 0,29-77-796 0 0,-31 45 0 0 0,35-58 1922 0 0,-1-1-1 0 0,0 1 0 0 0,-12 10 0 0 0,19-19 358 0 0,-1 0 0 0 0,0 0 0 0 0,1 0 0 0 0,-1-1 0 0 0,0 1 0 0 0,-1-1 0 0 0,1 0-1 0 0,0 0 1 0 0,-1 0 0 0 0,1-1 0 0 0,-1 0 0 0 0,1 1 0 0 0,-1-2 0 0 0,-4 2 0 0 0,-2-3-3004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25 5063 0 0,'21'-12'-439'0'0,"-16"10"1533"0"0,0 0 0 0 0,1 0 0 0 0,9-3 0 0 0,-12 5-513 0 0,1-1-1 0 0,-1 1 1 0 0,0 0-1 0 0,0 0 1 0 0,0 0-1 0 0,1 0 1 0 0,-1 0 0 0 0,0 1-1 0 0,0-1 1 0 0,0 1-1 0 0,0 0 1 0 0,0 0-1 0 0,0 0 1 0 0,0 0-1 0 0,4 3 1 0 0,-1 0-435 0 0,-1-1 0 0 0,0 1 0 0 0,0 0 0 0 0,0 0 0 0 0,-1 0 0 0 0,0 1 0 0 0,1 0 1 0 0,-1 0-1 0 0,-1 0 0 0 0,1 0 0 0 0,-1 1 0 0 0,0-1 0 0 0,0 1 0 0 0,-1 0 0 0 0,1-1 0 0 0,-1 1 1 0 0,0 1-1 0 0,-1-1 0 0 0,0 0 0 0 0,0 0 0 0 0,0 12 0 0 0,-1-12-61 0 0,0 0 0 0 0,-1-1 0 0 0,1 1 0 0 0,-1 0 1 0 0,-1 0-1 0 0,1-1 0 0 0,-1 1 0 0 0,0-1 0 0 0,0 1 0 0 0,-1-1 0 0 0,0 0 0 0 0,0 0 0 0 0,0 0 0 0 0,-5 7 0 0 0,3-7 11 0 0,0 0 1 0 0,-1 0-1 0 0,1 0 0 0 0,-1-1 1 0 0,0 0-1 0 0,0 0 0 0 0,0 0 1 0 0,-1-1-1 0 0,1 0 0 0 0,-1 0 1 0 0,-9 2-1 0 0,-14 4-385 0 0,-34 5 0 0 0,54-13 196 0 0,-1 1-1 0 0,1-2 0 0 0,-1 1 0 0 0,0-1 0 0 0,1-1 0 0 0,-1 0 0 0 0,-11-3 0 0 0,20 4-37 0 0,1 0 0 0 0,-1-1 1 0 0,0 1-1 0 0,1-1 0 0 0,-1 1 1 0 0,1-1-1 0 0,-1 0 0 0 0,1 1 0 0 0,-1-1 1 0 0,1 0-1 0 0,-1 0 0 0 0,1 0 0 0 0,0 0 1 0 0,-1 0-1 0 0,1-1 0 0 0,0 1 1 0 0,0 0-1 0 0,0-1 0 0 0,0 1 0 0 0,0 0 1 0 0,0-1-1 0 0,0 1 0 0 0,1-1 1 0 0,-2-2-1 0 0,0-10-1264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34 18687 0 0,'0'-5'329'0'0,"-1"3"-224"0"0,1 1 0 0 0,0 0-1 0 0,0 0 1 0 0,0 0 0 0 0,0 0 0 0 0,0 0 0 0 0,0 0 0 0 0,1 0 0 0 0,-1-1 0 0 0,0 1-1 0 0,1 0 1 0 0,0-2 0 0 0,-1 3-56 0 0,0-1-1 0 0,0 1 1 0 0,1-1-1 0 0,-1 0 1 0 0,0 1-1 0 0,0-1 1 0 0,1 1-1 0 0,-1-1 1 0 0,1 1-1 0 0,-1-1 1 0 0,0 1-1 0 0,1-1 1 0 0,-1 1-1 0 0,1-1 1 0 0,-1 1-1 0 0,1-1 1 0 0,-1 1-1 0 0,1 0 1 0 0,-1-1-1 0 0,1 1 1 0 0,0 0-1 0 0,-1 0 1 0 0,1-1-1 0 0,0 1 1 0 0,-1 0-1 0 0,1 0 1 0 0,-1 0-1 0 0,1 0 1 0 0,0 0-1 0 0,-1 0 1 0 0,1 0-1 0 0,0 0 1 0 0,-1 0-1 0 0,1 0 1 0 0,0 0-1 0 0,-1 0 1 0 0,1 0-1 0 0,-1 1 1 0 0,1-1-1 0 0,0 0 1 0 0,-1 0-1 0 0,1 1 1 0 0,-1-1-1 0 0,1 0 1 0 0,-1 1-1 0 0,1-1 1 0 0,-1 1-1 0 0,1-1 1 0 0,-1 1-1 0 0,1-1 1 0 0,-1 1-1 0 0,1-1 1 0 0,-1 1-1 0 0,0-1 1 0 0,1 1-1 0 0,-1-1 1 0 0,0 1-1 0 0,0 0 1 0 0,1-1-1 0 0,-1 2 1 0 0,1 2 32 0 0,0-1-1 0 0,0 1 1 0 0,-1 0 0 0 0,1-1 0 0 0,-1 1 0 0 0,0 0-1 0 0,0-1 1 0 0,-1 1 0 0 0,1 0 0 0 0,-1-1 0 0 0,1 1-1 0 0,-1 0 1 0 0,-1 3 0 0 0,-4 8 91 0 0,-11 24 1 0 0,13-31-125 0 0,-154 299 518 0 0,53-107-491 0 0,87-167-77 0 0,5-8-3 0 0,0 1-1 0 0,1 0 1 0 0,-15 52-1 0 0,26-75-40 0 0,1 0-1 0 0,-1 1 1 0 0,1-1 0 0 0,0 0-1 0 0,0 0 1 0 0,0 0-1 0 0,0 0 1 0 0,0 0 0 0 0,2 4-1 0 0,-2-7-28 0 0,0 1-1 0 0,1-1 1 0 0,-1 1-1 0 0,0-1 1 0 0,1 1-1 0 0,-1-1 1 0 0,1 1-1 0 0,-1-1 0 0 0,1 1 1 0 0,-1-1-1 0 0,1 0 1 0 0,-1 0-1 0 0,1 1 1 0 0,-1-1-1 0 0,1 0 1 0 0,-1 0-1 0 0,1 1 1 0 0,0-1-1 0 0,-1 0 1 0 0,1 0-1 0 0,-1 0 1 0 0,1 0-1 0 0,0 0 1 0 0,0 0-1 0 0,15-1-2201 0 0,-2-4-3006 0 0,1-4-1437 0 0</inkml:trace>
  <inkml:trace contextRef="#ctx0" brushRef="#br0" timeOffset="1">298 693 5983 0 0,'0'0'542'0'0,"1"13"-444"0"0,0-9 2728 0 0,-1-2-2219 0 0,1-1 0 0 0,-1 0 1 0 0,1 0-1 0 0,0 0 0 0 0,-1 0 1 0 0,1 0-1 0 0,0 0 0 0 0,0 0 0 0 0,0 0 1 0 0,-1-1-1 0 0,1 1 0 0 0,0 0 1 0 0,0 0-1 0 0,0-1 0 0 0,0 1 1 0 0,1-1-1 0 0,0 2 0 0 0,1-2-202 0 0,-1 1-1 0 0,1 0 1 0 0,-1-1-1 0 0,1 1 0 0 0,0-1 1 0 0,-1 0-1 0 0,6 0 1 0 0,2-1-181 0 0,0-1 1 0 0,0 0 0 0 0,12-4-1 0 0,-20 6 50 0 0,23-9 42 0 0,0-1-1 0 0,-1-1 0 0 0,0-1 0 0 0,-1-1 0 0 0,43-32 0 0 0,-62 42-333 0 0,0 0-1 0 0,-1 0 1 0 0,1-1-1 0 0,-1 1 1 0 0,6-7-1 0 0,-8 8-86 0 0,-1 2 68 0 0,0-1 0 0 0,0 1 0 0 0,-1-1-1 0 0,1 1 1 0 0,0-1 0 0 0,0 1 0 0 0,0-1 0 0 0,0 1 0 0 0,0-1-1 0 0,-1 1 1 0 0,1-1 0 0 0,0 1 0 0 0,-1-1 0 0 0,1 1 0 0 0,0 0 0 0 0,-1-1-1 0 0,1 1 1 0 0,0 0 0 0 0,-1-1 0 0 0,1 1 0 0 0,-1 0 0 0 0,1-1-1 0 0,0 1 1 0 0,-1 0 0 0 0,1 0 0 0 0,-1-1 0 0 0,1 1 0 0 0,-1 0-1 0 0,1 0 1 0 0,-1 0 0 0 0,1 0 0 0 0,-1 0 0 0 0,1-1 0 0 0,-1 1-1 0 0,1 0 1 0 0,-1 0 0 0 0,1 1 0 0 0,-1-1 0 0 0,0 0 0 0 0,1 0-1 0 0,-1 0 1 0 0,1 0 0 0 0,-1 1 0 0 0,-23 6-635 0 0,5 2 471 0 0,0 1 0 0 0,0 0 0 0 0,1 2 0 0 0,-17 13 0 0 0,-62 62 374 0 0,83-73-59 0 0,1 1 0 0 0,-15 21 0 0 0,24-30-99 0 0,0 1 1 0 0,0-1-1 0 0,1 0 1 0 0,0 1-1 0 0,0 0 1 0 0,0 0-1 0 0,1 0 1 0 0,0 0-1 0 0,-1 11 0 0 0,3-15-8 0 0,-1-1-1 0 0,1 0 0 0 0,0 1 1 0 0,0-1-1 0 0,1 0 0 0 0,-1 1 0 0 0,0-1 1 0 0,1 0-1 0 0,-1 0 0 0 0,1 1 0 0 0,0-1 1 0 0,0 0-1 0 0,0 0 0 0 0,0 0 0 0 0,0 0 1 0 0,0 0-1 0 0,1 0 0 0 0,-1 0 0 0 0,1 0 1 0 0,1 1-1 0 0,0-1 19 0 0,0 0-1 0 0,0 0 1 0 0,0 0 0 0 0,0 0 0 0 0,0-1 0 0 0,0 0-1 0 0,1 1 1 0 0,-1-1 0 0 0,0 0 0 0 0,1-1-1 0 0,6 2 1 0 0,4-2-4 0 0,0 0-1 0 0,-1 0 1 0 0,1-2-1 0 0,0 1 1 0 0,20-7-1 0 0,-12 3-1390 0 0,-1-2-4077 0 0,0-3-2101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197 210 4143 0 0,'0'0'191'0'0,"-1"0"-11"0"0,-16-7 11501 0 0,17 8-11586 0 0,10-4 4151 0 0,0 2-3378 0 0,-8 0-1922 0 0,119-29 2813 0 0,-2 0-2190 0 0,-116 29 394 0 0,-1 0 0 0 0,0 1 0 0 0,1-2 0 0 0,-1 1 0 0 0,0 0 0 0 0,1 0 0 0 0,-1-1 0 0 0,0 1 0 0 0,0-1 0 0 0,0 0 0 0 0,0 1 0 0 0,0-1 0 0 0,-1 0 0 0 0,1 0 0 0 0,0 0 0 0 0,-1-1 0 0 0,0 1 0 0 0,1 0 0 0 0,1-5 0 0 0,0 0 47 0 0,0 0-1 0 0,-1 0 1 0 0,0-1 0 0 0,0 0 0 0 0,1-9 0 0 0,-2 13 3 0 0,-1-1 0 0 0,0 1 1 0 0,0-1-1 0 0,-2-8 0 0 0,2 13-19 0 0,0-1-1 0 0,0 0 1 0 0,-1 0-1 0 0,1 0 1 0 0,0 1-1 0 0,0-1 1 0 0,-1 0-1 0 0,1 1 1 0 0,0-1-1 0 0,-1 0 1 0 0,1 1-1 0 0,-1-1 1 0 0,1 0-1 0 0,-1 1 1 0 0,1-1-1 0 0,-1 1 1 0 0,1-1-1 0 0,-1 1 1 0 0,0-1-1 0 0,1 1 1 0 0,-1-1-1 0 0,0 1 1 0 0,1 0-1 0 0,-1-1 1 0 0,0 1-1 0 0,0 0 1 0 0,1-1-1 0 0,-1 1 1 0 0,0 0-1 0 0,0 0 1 0 0,0 0-1 0 0,1 0 1 0 0,-3 0-1 0 0,0 0-50 0 0,0 0-1 0 0,0 1 1 0 0,0 0 0 0 0,0-1 0 0 0,-6 3-1 0 0,7-2 27 0 0,-15 5-242 0 0,0 1 0 0 0,0 1 0 0 0,-19 11 0 0 0,-34 20 1 0 0,40-22 243 0 0,-55 38 0 0 0,58-34 4 0 0,2 2 1 0 0,-36 38-1 0 0,54-53 98 0 0,0 1 0 0 0,1-1 0 0 0,-1 1 0 0 0,2 0 0 0 0,0 1 0 0 0,0 0 0 0 0,0-1 0 0 0,1 1 0 0 0,1 1 0 0 0,0-1-1 0 0,0 1 1 0 0,-1 11 0 0 0,4-20-8 0 0,-1 1-1 0 0,1 0 0 0 0,0-1 1 0 0,0 1-1 0 0,0-1 1 0 0,0 1-1 0 0,1-1 0 0 0,-1 1 1 0 0,1-1-1 0 0,-1 1 0 0 0,1-1 1 0 0,0 1-1 0 0,0-1 1 0 0,0 1-1 0 0,0-1 0 0 0,1 0 1 0 0,-1 0-1 0 0,1 0 1 0 0,-1 0-1 0 0,1 0 0 0 0,0 0 1 0 0,-1 0-1 0 0,1 0 1 0 0,0-1-1 0 0,0 1 0 0 0,0-1 1 0 0,1 1-1 0 0,-1-1 0 0 0,0 0 1 0 0,0 0-1 0 0,1 0 1 0 0,-1 0-1 0 0,1 0 0 0 0,-1 0 1 0 0,1-1-1 0 0,-1 1 1 0 0,1-1-1 0 0,-1 0 0 0 0,1 0 1 0 0,4 0-1 0 0,15-2 129 0 0,0-1 1 0 0,0 0-1 0 0,-1-2 0 0 0,36-12 0 0 0,-6 2 378 0 0,-37 11-317 0 0,44-9-93 0 0,-56 12-338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92 5063 0 0,'0'0'232'0'0,"-11"10"4091"0"0,5-4-1422 0 0,2 0 1153 0 0,10-9-3205 0 0,-2 0-829 0 0,0 0 0 0 0,0 1 0 0 0,0-2 0 0 0,0 1 0 0 0,-1 0 0 0 0,0-1 0 0 0,1 0 0 0 0,-1 0 0 0 0,-1 0 0 0 0,1 0 0 0 0,0 0 0 0 0,-1 0 0 0 0,0-1 0 0 0,0 1 0 0 0,1-7 0 0 0,-3 10-5 0 0,1 0 0 0 0,-2-1 0 0 0,1 1-1 0 0,0-1 1 0 0,0 1 0 0 0,0 0 0 0 0,-1-1 0 0 0,1 1 0 0 0,0-1 0 0 0,-1 1 0 0 0,0 0 0 0 0,1-1 0 0 0,-1 1-1 0 0,0 0 1 0 0,1 0 0 0 0,-1 0 0 0 0,0 0 0 0 0,0-1 0 0 0,0 1 0 0 0,0 0 0 0 0,0 1 0 0 0,0-1 0 0 0,0 0-1 0 0,-1 0 1 0 0,1 0 0 0 0,0 1 0 0 0,0-1 0 0 0,-1 0 0 0 0,-1 0 0 0 0,-2-1 72 0 0,0 0 0 0 0,0 0 0 0 0,-1 1 0 0 0,1 0 0 0 0,-11-2 0 0 0,11 3-72 0 0,0 0 0 0 0,1 1 0 0 0,-1-1 0 0 0,0 1 0 0 0,1 0-1 0 0,-1 0 1 0 0,0 0 0 0 0,1 0 0 0 0,0 1 0 0 0,-1 0 0 0 0,1 0 0 0 0,0 0-1 0 0,0 1 1 0 0,0-1 0 0 0,-4 4 0 0 0,-5 5-29 0 0,1 1 1 0 0,1 0-1 0 0,-11 13 0 0 0,15-16 55 0 0,-14 16-41 0 0,-25 43 0 0 0,34-45 319 0 0,11-22 264 0 0,10 7 188 0 0,-8-7-725 0 0,0 0 1 0 0,0 0-1 0 0,0 0 0 0 0,0 0 0 0 0,0 0 0 0 0,0 0 0 0 0,0 0 1 0 0,0-1-1 0 0,2 2 0 0 0,2 0 43 0 0,0-1 0 0 0,1 1-1 0 0,-1-1 1 0 0,0-1 0 0 0,1 1 0 0 0,-1-1 0 0 0,7 0 0 0 0,23 1 137 0 0,-32-1-241 0 0,1 0-1 0 0,-1 0 0 0 0,0 0 1 0 0,1-1-1 0 0,-1 1 0 0 0,0-1 1 0 0,1 0-1 0 0,-1 0 0 0 0,0 0 1 0 0,0-1-1 0 0,0 1 0 0 0,0-1 1 0 0,0 1-1 0 0,0-1 1 0 0,-1 0-1 0 0,1 0 0 0 0,0-1 1 0 0,-1 1-1 0 0,4-4 0 0 0,4-6-111 0 0,-1-1 0 0 0,0 0 0 0 0,7-16 0 0 0,7-8-4 0 0,-10 22 131 0 0,-13 15-2 0 0,-1 0 0 0 0,1 0 0 0 0,0 0 0 0 0,0 0-1 0 0,0 0 1 0 0,0 0 0 0 0,0 0 0 0 0,0 0 0 0 0,0 1 0 0 0,0-1-1 0 0,0 0 1 0 0,0 0 0 0 0,0 0 0 0 0,0 0 0 0 0,0 0-1 0 0,0 0 1 0 0,0 0 0 0 0,0 0 0 0 0,0 1 0 0 0,0-1 0 0 0,1 0-1 0 0,-1 0 1 0 0,0 0 0 0 0,0 0 0 0 0,0 0 0 0 0,0 0 0 0 0,0 0-1 0 0,0 0 1 0 0,0 0 0 0 0,0 0 0 0 0,0 1 0 0 0,0-1 0 0 0,0 0-1 0 0,0 0 1 0 0,0 0 0 0 0,1 0 0 0 0,-1 0 0 0 0,0 0 0 0 0,0 0-1 0 0,0 0 1 0 0,0 0 0 0 0,0 0 0 0 0,0 0 0 0 0,0 0 0 0 0,0 0-1 0 0,1 0 1 0 0,-1 0 0 0 0,0 0 0 0 0,0 0 0 0 0,0 0 0 0 0,0 0-1 0 0,0 0 1 0 0,0 0 0 0 0,0 0 0 0 0,0 0 0 0 0,0 0 0 0 0,1 0-1 0 0,-1 0 1 0 0,0 0 0 0 0,0 0 0 0 0,0 0 0 0 0,0 0 0 0 0,0-1-1 0 0,0 1 1 0 0,0 0 0 0 0,0 0 0 0 0,0 0 0 0 0,1 0 0 0 0,-2 16 72 0 0,-4 19 241 0 0,-11 36-372 0 0,16-69-876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 15487 0 0,'0'0'8813'0'0,"5"-5"-7594"0"0,-14 10-1226 0 0,1 1-1 0 0,-1-1 1 0 0,1 1-1 0 0,1 1 1 0 0,-1 0-1 0 0,1 0 1 0 0,-12 16-1 0 0,-1 4-34 0 0,-16 30 0 0 0,33-50 42 0 0,-1-1 1 0 0,1 1-1 0 0,0 0 1 0 0,1-1-1 0 0,0 1 0 0 0,-3 13 1 0 0,5-18-2 0 0,0-1 1 0 0,-1 0 0 0 0,1 1-1 0 0,0-1 1 0 0,0 1 0 0 0,0-1 0 0 0,0 1-1 0 0,0-1 1 0 0,0 1 0 0 0,1-1-1 0 0,-1 1 1 0 0,0-1 0 0 0,1 0-1 0 0,-1 1 1 0 0,1-1 0 0 0,0 0-1 0 0,-1 1 1 0 0,1-1 0 0 0,0 0-1 0 0,0 0 1 0 0,0 1 0 0 0,0-1-1 0 0,0 0 1 0 0,0 0 0 0 0,0 0-1 0 0,0 0 1 0 0,0 0 0 0 0,0-1-1 0 0,1 1 1 0 0,-1 0 0 0 0,0 0-1 0 0,0-1 1 0 0,1 1 0 0 0,-1-1-1 0 0,1 1 1 0 0,-1-1 0 0 0,0 0-1 0 0,1 1 1 0 0,-1-1 0 0 0,3 0-1 0 0,6 0-14 0 0,0 0-1 0 0,0 0 0 0 0,0-1 0 0 0,0 0 1 0 0,0-1-1 0 0,0 0 0 0 0,15-6 1 0 0,66-30-4108 0 0,-83 34 3262 0 0,15-7-6635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 15575 0 0,'0'0'1410'0'0,"-1"1"-1160"0"0,-3 2 25 0 0,-1 1-1 0 0,1-1 0 0 0,1 1 1 0 0,-1 0-1 0 0,1 0 0 0 0,-1 1 1 0 0,1-1-1 0 0,0 1 0 0 0,1 0 1 0 0,-1-1-1 0 0,-2 8 1 0 0,-2 9 272 0 0,-8 32 0 0 0,8-28-454 0 0,-21 71-51 0 0,-5-1-1 0 0,-3-2 1 0 0,-5-2 0 0 0,-84 140-1 0 0,95-189 2079 0 0,30-47-2104 0 0,1-1 0 0 0,0 0 0 0 0,0 1 0 0 0,1 0-1 0 0,0-1 1 0 0,0 1 0 0 0,0 0 0 0 0,0 0 0 0 0,1 0 0 0 0,0 0 0 0 0,0 0 0 0 0,0 1-1 0 0,6-7 1 0 0,-3 4-199 0 0,0 0 0 0 0,1 1-1 0 0,0 0 1 0 0,0 0 0 0 0,0 0 0 0 0,1 1-1 0 0,13-6 1 0 0,-20 10 176 0 0,-1 1-1 0 0,1 0 1 0 0,0-1-1 0 0,0 1 1 0 0,0 0-1 0 0,0 0 1 0 0,0 0-1 0 0,1 0 1 0 0,-1 0-1 0 0,0 0 1 0 0,0 0 0 0 0,0 0-1 0 0,0 0 1 0 0,0 0-1 0 0,0 1 1 0 0,0-1-1 0 0,-1 0 1 0 0,1 1-1 0 0,0-1 1 0 0,0 1-1 0 0,0-1 1 0 0,0 1-1 0 0,0-1 1 0 0,0 1-1 0 0,-1 0 1 0 0,1-1 0 0 0,0 1-1 0 0,-1 0 1 0 0,1 0-1 0 0,0-1 1 0 0,-1 1-1 0 0,1 0 1 0 0,-1 0-1 0 0,1 1 1 0 0,3 6 228 0 0,0-1 0 0 0,0 1 0 0 0,2 12 0 0 0,1-2-53 0 0,-5-14-131 0 0,1 1 0 0 0,-1-1 0 0 0,1 1 1 0 0,0-1-1 0 0,1 0 0 0 0,-1-1 0 0 0,1 1 0 0 0,-1 0 1 0 0,1-1-1 0 0,0 0 0 0 0,0 0 0 0 0,1 0 1 0 0,-1-1-1 0 0,1 1 0 0 0,-1-1 0 0 0,1 0 0 0 0,7 2 1 0 0,-4-2-327 0 0,0 0 0 0 0,1 0 0 0 0,15 1 0 0 0,-12-3-1627 0 0,-1 0-1 0 0,17-3 1 0 0,-18 1-4592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65 194 6911 0 0,'2'-1'7964'0'0,"44"-13"-2349"0"0,27-5-3474 0 0,-46 12-1445 0 0,8-2-344 0 0,-1-1 0 0 0,0-2 0 0 0,0-1 0 0 0,43-24 0 0 0,-70 32-369 0 0,-7 4 3 0 0,1 1 0 0 0,-1-1 0 0 0,0 1 0 0 0,1-1 0 0 0,-1 1 0 0 0,0-1 0 0 0,0 1 0 0 0,1-1 0 0 0,-1 1 1 0 0,0-1-1 0 0,0 0 0 0 0,0 1 0 0 0,0-1 0 0 0,0 1 0 0 0,0-1 0 0 0,0 0 0 0 0,0 1 0 0 0,0-1 0 0 0,0 0 0 0 0,0 1 0 0 0,0-1 0 0 0,0 1 0 0 0,0-1 1 0 0,0 1-1 0 0,-1-1 0 0 0,1 0 0 0 0,-1 0 0 0 0,-7-14-227 0 0,6 12 202 0 0,0 1 1 0 0,0-1-1 0 0,0 1 0 0 0,-1-1 1 0 0,1 1-1 0 0,-1 0 0 0 0,1 0 0 0 0,-1 0 1 0 0,0 0-1 0 0,0 1 0 0 0,0-1 0 0 0,0 1 1 0 0,0 0-1 0 0,-3-1 0 0 0,0 0 8 0 0,1 1 0 0 0,0 1 0 0 0,-1-1 0 0 0,1 1 0 0 0,0 0 0 0 0,-1 0 0 0 0,-10 2 0 0 0,2 1 5 0 0,-1 1-1 0 0,0 1 1 0 0,1 0 0 0 0,0 1 0 0 0,-16 9-1 0 0,12-5 47 0 0,0 2-1 0 0,1 0 1 0 0,0 0-1 0 0,0 2 1 0 0,2 0-1 0 0,-21 24 1 0 0,24-24 62 0 0,1 1 0 0 0,1 0 1 0 0,0 0-1 0 0,1 1 0 0 0,1 0 0 0 0,0 0 1 0 0,-10 34-1 0 0,17-45-52 0 0,0 0 0 0 0,0 1 0 0 0,0-1 0 0 0,1 0 0 0 0,-1 1 0 0 0,1-1 0 0 0,1 1 0 0 0,-1-1 0 0 0,1 1 0 0 0,0-1-1 0 0,0 0 1 0 0,0 0 0 0 0,3 6 0 0 0,-3-7-14 0 0,1 0 0 0 0,0-1 0 0 0,1 1 0 0 0,-1 0 0 0 0,0-1 0 0 0,1 0 0 0 0,0 1 0 0 0,0-1 0 0 0,0 0 0 0 0,0-1 0 0 0,0 1 0 0 0,1 0 0 0 0,-1-1 0 0 0,1 0 0 0 0,0 0 0 0 0,-1 0 0 0 0,6 2 0 0 0,4 0 8 0 0,-1-1 0 0 0,1 0 1 0 0,0-1-1 0 0,0 0 0 0 0,1-1 1 0 0,-1-1-1 0 0,0 0 0 0 0,23-3 1 0 0,6-3-1125 0 0,55-17 1 0 0,-62 13-4556 0 0,-3-1-1801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 6447 0 0,'0'0'499'0'0,"-15"0"-22"0"0,11 1 113 0 0,0 1 0 0 0,1 0 0 0 0,-1 0 0 0 0,1 0 0 0 0,-1 0 0 0 0,1 0 0 0 0,0 1 0 0 0,0-1 0 0 0,0 1 1 0 0,0 0-1 0 0,0 0 0 0 0,1 0 0 0 0,-3 4 0 0 0,-4 6 341 0 0,-14 27 0 0 0,-105 224 1828 0 0,108-224-2449 0 0,-11 27 178 0 0,-55 109 144 0 0,62-132-525 0 0,-57 77 0 0 0,65-101-106 0 0,-78 92 7 0 0,93-111-120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11975 0 0,'0'0'923'0'0,"-2"-1"-602"0"0,-9 0 507 0 0,6 0 3067 0 0,14 2-1379 0 0,1 0-1992 0 0,1-1 1 0 0,0 0 0 0 0,0-1-1 0 0,0 0 1 0 0,14-3-1 0 0,53-19 652 0 0,-47 14-726 0 0,258-84 1523 0 0,-222 73-1806 0 0,253-86-718 0 0,-315 104-328 0 0,6-2 1509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100 375 4143 0 0,'-7'3'428'0'0,"-14"7"1322"0"0,-27 14 10807 0 0,28-14-10548 0 0,19-11-1973 0 0,1 0-1 0 0,0 0 1 0 0,-1 1-1 0 0,1-1 1 0 0,-1 0 0 0 0,1 0-1 0 0,0 0 1 0 0,0 0-1 0 0,-1 0 1 0 0,1 0-1 0 0,0 0 1 0 0,0 0-1 0 0,0 0 1 0 0,0-1 0 0 0,1-5 114 0 0,0 1 0 0 0,1 0 0 0 0,-1 0 0 0 0,1 0 0 0 0,0 0 0 0 0,1 0 0 0 0,0 0 0 0 0,4-6 0 0 0,30-42 654 0 0,-13 23-295 0 0,1 0 1 0 0,2 2-1 0 0,1 1 0 0 0,1 2 1 0 0,49-36-1 0 0,-53 46-189 0 0,44-22 0 0 0,-55 32-1283 0 0,22-7 1 0 0,-24 10-1751 0 0,0 0 0 0 0,18-1 0 0 0,-15 3-4719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116 280 11055 0 0,'0'0'1606'0'0,"-8"1"3596"0"0,-9 7 452 0 0,2 4-3599 0 0,-10 19-2139 0 0,17-21 614 0 0,2 0-559 0 0,0 0-1 0 0,1 0 1 0 0,0 1 0 0 0,-5 18 0 0 0,3-9-864 0 0,5-17 576 0 0,0 4-2542 0 0</inkml:trace>
  <inkml:trace contextRef="#ctx0" brushRef="#br0" timeOffset="1">348 10 14279 0 0,'0'0'1272'0'0,"4"-7"960"0"0,3 4-64 0 0,2 6-1992 0 0,-1 2-176 0 0,-1 3 0 0 0,-1 3-8072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2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40 2303 0 0,'0'0'102'0'0,"0"-1"-1"0"0,-1-1 889 0 0,1 0 0 0 0,0 0-1 0 0,-1 1 1 0 0,1-1 0 0 0,-1 0 0 0 0,1 1 0 0 0,-1-1-1 0 0,0 0 1 0 0,0 1 0 0 0,0-1 0 0 0,0 1-1 0 0,0-1 1 0 0,-2-1 0 0 0,1 0 29 0 0,1 2-843 0 0,0 0-1 0 0,-1 0 1 0 0,1 0 0 0 0,0 0-1 0 0,0 1 1 0 0,-1-1 0 0 0,1 0-1 0 0,-1 1 1 0 0,1-1 0 0 0,0 1-1 0 0,-1-1 1 0 0,1 1 0 0 0,-1-1 0 0 0,1 1-1 0 0,-1 0 1 0 0,1 0 0 0 0,-1 0-1 0 0,1 0 1 0 0,-1 0 0 0 0,1 0-1 0 0,-1 0 1 0 0,1 1 0 0 0,-1-1-1 0 0,-2 1 1 0 0,-5 2 18 0 0,0 0 0 0 0,-15 8 0 0 0,16-7-15 0 0,-3 1-173 0 0,0 1 0 0 0,1 0-1 0 0,0 1 1 0 0,0 0 0 0 0,0 1-1 0 0,-9 9 1 0 0,13-11-7 0 0,1-1 1 0 0,0 2-1 0 0,0-1 0 0 0,0 0 1 0 0,1 1-1 0 0,0 0 0 0 0,1 0 0 0 0,-1 0 1 0 0,1 0-1 0 0,-3 13 0 0 0,6-19 18 0 0,-1 1-1 0 0,1 0 1 0 0,0-1 0 0 0,-1 1-1 0 0,1 0 1 0 0,0-1 0 0 0,0 1-1 0 0,0 0 1 0 0,0 0-1 0 0,0-1 1 0 0,1 1 0 0 0,-1 0-1 0 0,1-1 1 0 0,-1 1 0 0 0,1 0-1 0 0,-1-1 1 0 0,1 1 0 0 0,0-1-1 0 0,0 1 1 0 0,1 2-1 0 0,0-3 40 0 0,0 1-1 0 0,-1-1 1 0 0,1 0-1 0 0,0 1 0 0 0,0-1 1 0 0,0 0-1 0 0,0 0 1 0 0,0 0-1 0 0,0 0 1 0 0,0-1-1 0 0,0 1 0 0 0,0-1 1 0 0,5 1-1 0 0,0 0 78 0 0,0-1 1 0 0,0 0-1 0 0,0 0 0 0 0,1 0 0 0 0,-1-1 0 0 0,0 0 1 0 0,0-1-1 0 0,11-4 0 0 0,-12 4-48 0 0,-4 2-53 0 0,0-1 0 0 0,0 0-1 0 0,0 0 1 0 0,0 0 0 0 0,0 0 0 0 0,0 0-1 0 0,0-1 1 0 0,-1 1 0 0 0,4-3 0 0 0,6-3-202 0 0,-8 13 214 0 0,3 9-7730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16 1375 0 0,'0'-6'124'0'0,"0"-1"4038"0"0,-8 5-1500 0 0,-12 3 3845 0 0,-1 7-3415 0 0,-20 17-2113 0 0,21-13-458 0 0,-14 8-176 0 0,-35 27 1 0 0,60-40-314 0 0,0 1 0 0 0,0 0 0 0 0,1 0 0 0 0,0 1 0 0 0,0 0 0 0 0,1 0 0 0 0,1 1 0 0 0,-9 14 0 0 0,14-22-4 0 0,-1 1 1 0 0,1 0-1 0 0,0-1 1 0 0,0 1-1 0 0,1 0 1 0 0,-1 0 0 0 0,0-1-1 0 0,1 1 1 0 0,0 0-1 0 0,0 0 1 0 0,0 0-1 0 0,0 0 1 0 0,0-1-1 0 0,0 1 1 0 0,1 0 0 0 0,-1 0-1 0 0,2 3 1 0 0,-1-4 20 0 0,0 0 0 0 0,0 0 1 0 0,1 0-1 0 0,-1 0 1 0 0,1 0-1 0 0,-1 0 0 0 0,1-1 1 0 0,0 1-1 0 0,0 0 0 0 0,0-1 1 0 0,0 0-1 0 0,0 1 0 0 0,0-1 1 0 0,0 0-1 0 0,0 0 0 0 0,0 0 1 0 0,0 0-1 0 0,1 0 0 0 0,-1-1 1 0 0,4 2-1 0 0,6-1 84 0 0,-1-1-1 0 0,1 0 1 0 0,0 0-1 0 0,-1-1 1 0 0,1 0-1 0 0,-1-1 1 0 0,14-4-1 0 0,-8 3-25 0 0,-7 1-78 0 0,1-1 0 0 0,-1 0 0 0 0,0 0 0 0 0,0-1 0 0 0,0 0 0 0 0,0-1 1 0 0,14-9-1 0 0,-21 12-43 0 0,-1 0 1 0 0,1 0-1 0 0,-1 0 1 0 0,0 0 0 0 0,1 0-1 0 0,-1-1 1 0 0,0 1-1 0 0,0-1 1 0 0,-1 1 0 0 0,1-1-1 0 0,-1 0 1 0 0,1 0-1 0 0,-1 0 1 0 0,0 0 0 0 0,0 0-1 0 0,0 0 1 0 0,0 0-1 0 0,0 0 1 0 0,-1 0 0 0 0,0 0-1 0 0,1 0 1 0 0,-1 0-1 0 0,0-1 1 0 0,-1 1 0 0 0,1 0-1 0 0,-1 0 1 0 0,1 0-1 0 0,-1 0 1 0 0,-1-5-1 0 0,-12-35-540 0 0,-10-31-2258 0 0,20 64 1317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56 12895 0 0,'0'0'998'0'0,"-1"0"-657"0"0,-17 10 1259 0 0,-1 0 1 0 0,2 1-1 0 0,-30 25 0 0 0,35-27-1368 0 0,2 2 0 0 0,0-1 0 0 0,0 1-1 0 0,-10 16 1 0 0,17-23-174 0 0,0 0 0 0 0,1 1 0 0 0,-1-1-1 0 0,1 1 1 0 0,0 0 0 0 0,0 0 0 0 0,0 0 0 0 0,1 0-1 0 0,0 0 1 0 0,0 0 0 0 0,0 0 0 0 0,1 0 0 0 0,-1 0 0 0 0,1 1-1 0 0,1 6 1 0 0,-1-10-55 0 0,1-1 0 0 0,-1 1 0 0 0,1-1 0 0 0,-1 1 0 0 0,1-1 0 0 0,0 1 0 0 0,0-1 0 0 0,0 1 0 0 0,-1-1 0 0 0,1 0 0 0 0,0 1 0 0 0,1-1 0 0 0,-1 0 0 0 0,0 0 0 0 0,0 0 0 0 0,0 0 0 0 0,1 0 0 0 0,-1 0 0 0 0,0 0 0 0 0,1 0 0 0 0,-1 0 0 0 0,1-1 0 0 0,-1 1 0 0 0,1-1 0 0 0,0 1 0 0 0,-1-1 0 0 0,1 0 0 0 0,-1 1 0 0 0,1-1 0 0 0,0 0 0 0 0,-1 0 0 0 0,4 0 0 0 0,2-1 19 0 0,0 1 0 0 0,0-1 0 0 0,-1-1 0 0 0,1 1-1 0 0,0-1 1 0 0,9-4 0 0 0,18-8 163 0 0,-1-1 0 0 0,-1-2 0 0 0,0-2-1 0 0,42-31 1 0 0,-68 45-219 0 0,0 0 1 0 0,-1 0-1 0 0,1 0 1 0 0,-1-1-1 0 0,0 0 0 0 0,0 0 1 0 0,-1-1-1 0 0,1 1 0 0 0,-1-1 1 0 0,-1 0-1 0 0,0 0 0 0 0,0 0 1 0 0,0-1-1 0 0,-1 1 0 0 0,0-1 1 0 0,2-15-1 0 0,-2 10-587 0 0,0-14-6226 0 0,-2 14 15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 9215 0 0,'0'0'707'0'0,"-13"-4"13"0"0,11 4-127 0 0,0 1 0 0 0,0-1 0 0 0,0 1 0 0 0,0-1 0 0 0,0 1 0 0 0,0 0 0 0 0,0 0 0 0 0,0 0 0 0 0,1 0 0 0 0,-1 0 0 0 0,0 0 0 0 0,1 1 0 0 0,-1-1 0 0 0,1 0 0 0 0,-1 1 0 0 0,1-1 0 0 0,-2 3 0 0 0,-19 30 2013 0 0,20-32-2762 0 0,-25 48 537 0 0,1 1 1 0 0,3 1 0 0 0,2 1-1 0 0,-19 77 1 0 0,22-68-438 0 0,-3-1 1 0 0,-3-1-1 0 0,-2 0 1 0 0,-3-2-1 0 0,-2-2 1 0 0,-3 0-1 0 0,-46 57 1 0 0,42-66-408 0 0,10-18-4247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18079 0 0,'0'0'1639'0'0,"1"0"-1248"0"0,28-2 795 0 0,0-2 1 0 0,-1 0-1 0 0,50-16 1 0 0,-19 5-431 0 0,284-75 1068 0 0,-317 82-1926 0 0,13-4-654 0 0,56-10-1 0 0,-72 20-1519 0 0,-9 5-5071 0 0</inkml:trace>
  <inkml:trace contextRef="#ctx0" brushRef="#br0" timeOffset="1">855 67 10135 0 0,'15'-5'9299'0'0,"-25"20"-7380"0"0,-1-3-1273 0 0,-1-1 0 0 0,-24 18 1 0 0,13-11-316 0 0,8-5-162 0 0,-83 73 343 0 0,89-76-485 0 0,0 0-1 0 0,1 0 0 0 0,0 1 1 0 0,0 0-1 0 0,1 0 0 0 0,1 0 1 0 0,-9 22-1 0 0,14-32-15 0 0,1 0-1 0 0,-1 0 1 0 0,1 1-1 0 0,0-1 1 0 0,-1 0 0 0 0,1 0-1 0 0,0 1 1 0 0,0-1-1 0 0,0 0 1 0 0,0 1-1 0 0,0-1 1 0 0,0 0-1 0 0,0 1 1 0 0,0-1 0 0 0,0 0-1 0 0,1 1 1 0 0,-1-1-1 0 0,0 0 1 0 0,1 1-1 0 0,-1-1 1 0 0,1 0 0 0 0,0 0-1 0 0,-1 0 1 0 0,1 0-1 0 0,0 1 1 0 0,0-1-1 0 0,0 0 1 0 0,0 0 0 0 0,1 1-1 0 0,1-1-13 0 0,-1 1-1 0 0,1-1 1 0 0,0 0-1 0 0,-1 0 1 0 0,1 0-1 0 0,0 0 1 0 0,0 0-1 0 0,0-1 1 0 0,0 1-1 0 0,0-1 1 0 0,-1 0-1 0 0,1 0 1 0 0,4 0-1 0 0,8-2-1234 0 0,0 0 0 0 0,19-6 0 0 0,-26 6 234 0 0,10-2-878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42 7367 0 0,'1'-1'334'0'0,"20"-12"5943"0"0,-27 18-3469 0 0,-54 47 85 0 0,35-31-1874 0 0,-26 31 0 0 0,42-43-907 0 0,1 1 0 0 0,0 1 0 0 0,1-1 0 0 0,0 1 0 0 0,1 1 0 0 0,-6 12-1 0 0,11-22-81 0 0,0 1 0 0 0,0 0-1 0 0,0 0 1 0 0,1 0 0 0 0,-1 0-1 0 0,1 0 1 0 0,0 0 0 0 0,-1-1-1 0 0,1 1 1 0 0,0 0 0 0 0,1 0-1 0 0,-1 0 1 0 0,0 0 0 0 0,1 0-1 0 0,0 0 1 0 0,1 4 0 0 0,-1-5 27 0 0,0 0 1 0 0,1-1 0 0 0,-1 1-1 0 0,0-1 1 0 0,1 1-1 0 0,-1-1 1 0 0,1 1 0 0 0,-1-1-1 0 0,1 0 1 0 0,0 0-1 0 0,-1 1 1 0 0,1-1-1 0 0,0-1 1 0 0,0 1 0 0 0,0 0-1 0 0,0 0 1 0 0,0-1-1 0 0,0 1 1 0 0,0-1 0 0 0,0 1-1 0 0,0-1 1 0 0,0 0-1 0 0,0 0 1 0 0,3 0-1 0 0,-4 0-55 0 0,9 0 212 0 0,1 0-1 0 0,-1-1 1 0 0,1 0-1 0 0,14-3 1 0 0,-22 3-192 0 0,1 0 1 0 0,-1-1-1 0 0,1 0 1 0 0,-1 1-1 0 0,0-1 1 0 0,1 0-1 0 0,-1 0 1 0 0,0-1-1 0 0,0 1 1 0 0,0-1-1 0 0,-1 1 1 0 0,1-1-1 0 0,-1 0 1 0 0,1 0-1 0 0,3-6 1 0 0,0-2-2 0 0,-1-1 1 0 0,1 1-1 0 0,-2-1 0 0 0,0 0 1 0 0,4-17-1 0 0,8-66-744 0 0,-12 63-84 0 0,-3 28 459 0 0,0-6-1118 0 0,0 1 0 0 0,0-1-1 0 0,-1-11 1 0 0,-1 15-274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295 299 2303 0 0,'0'0'13952'0'0,"1"0"-13128"0"0,2 1-653 0 0,-1-1-1 0 0,0 0 0 0 0,0 0 1 0 0,0 0-1 0 0,0 0 0 0 0,0 0 1 0 0,0-1-1 0 0,0 1 0 0 0,1 0 1 0 0,-1-1-1 0 0,0 0 0 0 0,0 1 1 0 0,0-1-1 0 0,-1 0 1 0 0,4-2-1 0 0,-1 0 40 0 0,0 0 1 0 0,0 0-1 0 0,0 0 1 0 0,-1-1-1 0 0,1 0 1 0 0,3-5 0 0 0,1-3 37 0 0,-1 1 1 0 0,0-1 0 0 0,-1-1 0 0 0,5-13 0 0 0,3-6-150 0 0,-8 19-2 0 0,-1-1 1 0 0,7-23-1 0 0,-11 32-85 0 0,0 1 0 0 0,-1-1-1 0 0,1 1 1 0 0,-1-1 0 0 0,0 1 0 0 0,0-1 0 0 0,-1 1-1 0 0,1-1 1 0 0,-1 1 0 0 0,0-1 0 0 0,0 1 0 0 0,-1 0-1 0 0,-1-5 1 0 0,2 7-19 0 0,0 1 0 0 0,0-1 0 0 0,0 0-1 0 0,0 1 1 0 0,0-1 0 0 0,-1 1 0 0 0,1 0 0 0 0,0-1-1 0 0,-1 1 1 0 0,1 0 0 0 0,-1 0 0 0 0,1 0 0 0 0,-1 0-1 0 0,0 0 1 0 0,1 0 0 0 0,-1 0 0 0 0,0 1 0 0 0,0-1-1 0 0,1 0 1 0 0,-1 1 0 0 0,0 0 0 0 0,0-1 0 0 0,0 1-1 0 0,0 0 1 0 0,0 0 0 0 0,1 0 0 0 0,-5 1 0 0 0,-3 0-50 0 0,-1 1 1 0 0,1 0-1 0 0,0 0 1 0 0,-12 6 0 0 0,17-7 43 0 0,-18 9 8 0 0,0 0-1 0 0,1 1 1 0 0,0 1 0 0 0,1 1-1 0 0,0 1 1 0 0,1 1 0 0 0,1 1-1 0 0,0 0 1 0 0,2 1 0 0 0,-1 1-1 0 0,2 0 1 0 0,0 2 0 0 0,2-1 0 0 0,0 2-1 0 0,1 0 1 0 0,-15 36-1 0 0,24-50 30 0 0,1 0-1 0 0,0 1 0 0 0,0 0 0 0 0,0 0 0 0 0,1-1 0 0 0,0 9 0 0 0,0-14-12 0 0,1 0 0 0 0,0 0 1 0 0,0 0-1 0 0,1 0 1 0 0,-1 0-1 0 0,0 0 1 0 0,1 0-1 0 0,-1-1 1 0 0,1 1-1 0 0,-1 0 1 0 0,1 0-1 0 0,0 0 0 0 0,0-1 1 0 0,0 1-1 0 0,0 0 1 0 0,0-1-1 0 0,0 1 1 0 0,0-1-1 0 0,0 1 1 0 0,1-1-1 0 0,-1 0 0 0 0,1 0 1 0 0,-1 1-1 0 0,1-1 1 0 0,-1 0-1 0 0,1 0 1 0 0,0 0-1 0 0,0-1 1 0 0,-1 1-1 0 0,3 0 0 0 0,3 1 33 0 0,0-1-1 0 0,0 0 0 0 0,0-1 0 0 0,0 1 1 0 0,1-1-1 0 0,-1-1 0 0 0,0 0 0 0 0,0 0 1 0 0,0 0-1 0 0,11-4 0 0 0,7-3 83 0 0,34-16 0 0 0,-45 17-118 0 0,-2 0-1 0 0,1 0 0 0 0,-1-1 0 0 0,0-1 0 0 0,0 0 1 0 0,17-18-1 0 0,-15 12 0 0 0,0-2 0 0 0,-1 0 0 0 0,21-36 0 0 0,-30 45-5 0 0,7-14-16 0 0,-11 21-47 0 0,-1 1 39 0 0,-1 0 0 0 0,1 1 0 0 0,-1-1 1 0 0,1 1-1 0 0,-1 0 0 0 0,1-1 0 0 0,-1 1 0 0 0,1 0 0 0 0,0 0 1 0 0,-1 0-1 0 0,1 0 0 0 0,0 0 0 0 0,0 0 0 0 0,0 0 1 0 0,0 0-1 0 0,0 1 0 0 0,-2 2 0 0 0,-17 29 72 0 0,15-24-85 0 0,-1 2 30 0 0,0 0-1 0 0,0 0 1 0 0,1 1-1 0 0,1 0 1 0 0,0 0-1 0 0,1 0 0 0 0,0 0 1 0 0,0 0-1 0 0,2 1 1 0 0,-1-1-1 0 0,2 1 0 0 0,-1 0 1 0 0,2-1-1 0 0,0 1 1 0 0,4 21-1 0 0,6 20-2694 0 0,-6-42 1284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9 282 12439 0 0,'0'0'3954'0'0,"-7"11"1975"0"0,5-18-4966 0 0,5-11-849 0 0,0 11-36 0 0,0 1 1 0 0,0 0-1 0 0,0 0 0 0 0,1 0 1 0 0,0 1-1 0 0,6-8 0 0 0,33-30 27 0 0,-30 31-65 0 0,2-2-8 0 0,1 0-1 0 0,0 2 0 0 0,26-17 1 0 0,-33 24-20 0 0,0 0 0 0 0,1 1 0 0 0,-1 0 0 0 0,1 0 1 0 0,0 1-1 0 0,0 0 0 0 0,0 1 0 0 0,19-2 0 0 0,-26 4 16 0 0,0 0 0 0 0,0 0 0 0 0,1 0 0 0 0,-1 1-1 0 0,0-1 1 0 0,0 1 0 0 0,1 0 0 0 0,-1 0 0 0 0,0 0 0 0 0,0 0-1 0 0,0 1 1 0 0,0-1 0 0 0,0 1 0 0 0,-1 0 0 0 0,1 0 0 0 0,0 0-1 0 0,-1 0 1 0 0,1 0 0 0 0,-1 0 0 0 0,0 1 0 0 0,0-1 0 0 0,0 1 0 0 0,0 0-1 0 0,0 0 1 0 0,2 5 0 0 0,-2-3 16 0 0,0-1 0 0 0,0 1 0 0 0,0 0 0 0 0,-1 0 0 0 0,0 0 0 0 0,0 0 0 0 0,-1 0 0 0 0,1 1 0 0 0,-1-1 0 0 0,0 0 0 0 0,-1 0 0 0 0,1 0 0 0 0,-1 0 0 0 0,0 0 0 0 0,0 0 0 0 0,-2 5 0 0 0,-12 25 268 0 0,75-101-1033 0 0,-42 44 513 0 0,2 1 1 0 0,0 0-1 0 0,39-29 0 0 0,-54 47 201 0 0,10-8-37 0 0,24-12-1 0 0,-36 21 49 0 0,1 0-1 0 0,0 0 0 0 0,-1 1 0 0 0,1-1 0 0 0,0 1 0 0 0,0 0 1 0 0,0 0-1 0 0,0 1 0 0 0,0-1 0 0 0,0 1 0 0 0,0 0 0 0 0,8 0 0 0 0,-11 1 23 0 0,0-1 0 0 0,0 1-1 0 0,0-1 1 0 0,0 1 0 0 0,0-1-1 0 0,0 1 1 0 0,0 0-1 0 0,0 0 1 0 0,0-1 0 0 0,0 1-1 0 0,0 0 1 0 0,0 0 0 0 0,-1 0-1 0 0,1 0 1 0 0,1 2 0 0 0,9 18 171 0 0,-7-12-118 0 0,-1-3-56 0 0,0 0 0 0 0,-1 0 0 0 0,1 0 0 0 0,-1 0-1 0 0,0 0 1 0 0,-1 0 0 0 0,0 1 0 0 0,0-1 0 0 0,0 11 0 0 0,-1-8 17 0 0,-1-1 0 0 0,0 0 1 0 0,-1 1-1 0 0,0-1 0 0 0,0 0 0 0 0,-7 15 1 0 0,-4 8 86 0 0,6-16-213 0 0,0 0 1 0 0,2 1 0 0 0,-7 26-1 0 0,13-31-2337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153 134 5527 0 0,'-12'-2'19759'0'0,"60"2"-19603"0"0,-43-1-158 0 0,0 0 0 0 0,0 0 0 0 0,-1-1-1 0 0,1 1 1 0 0,0-1 0 0 0,0 0 0 0 0,-1 0 0 0 0,0-1 0 0 0,1 1 0 0 0,-1-1 0 0 0,0 0 0 0 0,0 0 0 0 0,0-1 0 0 0,-1 1 0 0 0,7-8 0 0 0,-4 4-94 0 0,-1 0 1 0 0,0-1 0 0 0,0 1-1 0 0,-1-1 1 0 0,0 0 0 0 0,0 0 0 0 0,-1 0-1 0 0,3-11 1 0 0,-6 18-40 0 0,0 1-8 0 0,0-1 129 0 0,-1 1 1 0 0,1-1-1 0 0,0 1 0 0 0,0 0 0 0 0,0-1 0 0 0,-1 1 0 0 0,1 0 1 0 0,0-1-1 0 0,-1 1 0 0 0,1 0 0 0 0,0 0 0 0 0,-1-1 0 0 0,1 1 0 0 0,0 0 1 0 0,-1 0-1 0 0,1 0 0 0 0,-1-1 0 0 0,1 1 0 0 0,0 0 0 0 0,-1 0 1 0 0,1 0-1 0 0,-1 0 0 0 0,1 0 0 0 0,0 0 0 0 0,-1 0 0 0 0,1 0 1 0 0,-1 0-1 0 0,1 0 0 0 0,-1 0 0 0 0,1 0 0 0 0,0 0 0 0 0,-1 0 0 0 0,0 1 1 0 0,-15 2-263 0 0,8 0 195 0 0,0 1-1 0 0,0 1 1 0 0,0-1 0 0 0,1 1-1 0 0,-12 11 1 0 0,-32 35-7 0 0,26-26 32 0 0,-50 56 160 0 0,61-64-78 0 0,2 0 0 0 0,0 0 0 0 0,-12 24 0 0 0,19-29-14 0 0,4-2 49 0 0,2-9-59 0 0,-1 1-1 0 0,1 0 0 0 0,0-1 1 0 0,0 1-1 0 0,0-1 0 0 0,0 1 1 0 0,0-1-1 0 0,0 0 0 0 0,1 1 1 0 0,-1-1-1 0 0,0 0 0 0 0,1 0 1 0 0,-1 0-1 0 0,0 0 0 0 0,1 0 1 0 0,0 0-1 0 0,-1 0 0 0 0,1-1 1 0 0,-1 1-1 0 0,1 0 0 0 0,0-1 0 0 0,0 0 1 0 0,-1 1-1 0 0,4-1 0 0 0,5 2-242 0 0,0-1 0 0 0,18 0-1 0 0,-27-1 219 0 0,17 0-1524 0 0,1-3-473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6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15 9215 0 0,'20'-14'6765'0'0,"-35"16"-4395"0"0,-15 8-941 0 0,0 1 0 0 0,-30 17 0 0 0,26-10-1078 0 0,2 2 1 0 0,0 1 0 0 0,-33 29-1 0 0,35-22-319 0 0,28-26-42 0 0,0 0 1 0 0,0 0-1 0 0,1 0 1 0 0,-1 1-1 0 0,1-1 1 0 0,-1 1-1 0 0,1-1 1 0 0,0 1-1 0 0,0-1 1 0 0,0 1-1 0 0,0 0 1 0 0,0 3-1 0 0,1-5-14 0 0,0 0 0 0 0,0 0 0 0 0,0 0 0 0 0,1 0 0 0 0,-1 0 1 0 0,0 0-1 0 0,1 0 0 0 0,-1 1 0 0 0,1-1 0 0 0,-1 0 0 0 0,1-1 0 0 0,0 1 0 0 0,-1 0 0 0 0,1 0 0 0 0,0 0 0 0 0,0 0 0 0 0,-1 0 0 0 0,1-1 0 0 0,0 1 0 0 0,0 0 0 0 0,0-1 1 0 0,0 1-1 0 0,0-1 0 0 0,0 1 0 0 0,0-1 0 0 0,1 1 0 0 0,33 10-756 0 0,-28-9 606 0 0,2 0-9 0 0,68 21-1023 0 0,-69-20 1180 0 0,0 1 1 0 0,1-1 0 0 0,-1 2-1 0 0,-1-1 1 0 0,1 1 0 0 0,12 10 0 0 0,-17-11 162 0 0,0-1 0 0 0,0 1 1 0 0,0 0-1 0 0,-1 0 0 0 0,1 0 1 0 0,-1 0-1 0 0,0 0 1 0 0,0 0-1 0 0,-1 1 0 0 0,1-1 1 0 0,-1 1-1 0 0,0-1 0 0 0,0 1 1 0 0,-1-1-1 0 0,1 1 1 0 0,-1 0-1 0 0,0-1 0 0 0,0 1 1 0 0,0 0-1 0 0,-1-1 0 0 0,0 1 1 0 0,0 0-1 0 0,-1 4 1 0 0,-1 1 91 0 0,-1 0 0 0 0,1 0 1 0 0,-2 0-1 0 0,1-1 0 0 0,-1 0 1 0 0,-1 0-1 0 0,0 0 0 0 0,0 0 1 0 0,-8 8-1 0 0,10-13-149 0 0,-1 1 0 0 0,0-1-1 0 0,0-1 1 0 0,0 1 0 0 0,0-1 0 0 0,0 1 0 0 0,-1-2-1 0 0,1 1 1 0 0,-1 0 0 0 0,0-1 0 0 0,0 0 0 0 0,0-1-1 0 0,0 1 1 0 0,0-1 0 0 0,0 0 0 0 0,-1-1-1 0 0,-8 0 1 0 0,-6-1-156 0 0,-1-1 1 0 0,0-1-1 0 0,-34-10 0 0 0,41 9-180 0 0,-7-2-1290 0 0,2 1-481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9559 0 0,'0'0'6648'0'0,"-1"1"-6400"0"0,-76 107 1567 0 0,34-46-1687 0 0,25-37-143 0 0,0 1-1 0 0,-25 51 0 0 0,42-75-217 0 0,-5 14 340 0 0,6-7-3159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5527 0 0,'0'0'13631'0'0,"1"1"-13027"0"0,4 1-323 0 0,0-1 0 0 0,0 0 1 0 0,1 0-1 0 0,-1 0 0 0 0,0 0 1 0 0,0-1-1 0 0,0 0 0 0 0,1 0 0 0 0,9-2 1 0 0,51-12 947 0 0,-37 7-866 0 0,-6 1-233 0 0,0 2-1 0 0,1 0 1 0 0,0 1-1 0 0,-1 2 1 0 0,1 0-1 0 0,42 5 1 0 0,-5 8-74 0 0,17 3-859 0 0,-68-14 277 0 0,0-1 0 0 0,1 0 1 0 0,-1-1-1 0 0,1 0 0 0 0,-1-1 0 0 0,0 0 0 0 0,12-4 1 0 0,-2 0-1327 0 0,0-2 0 0 0,28-15 1 0 0,-24 10 204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14191 0 0,'0'0'1291'0'0,"10"-10"-1038"0"0,-8 9-98 0 0,0-1-1 0 0,1 1 0 0 0,-1-1 1 0 0,1 1-1 0 0,-1 0 0 0 0,1-1 1 0 0,-1 2-1 0 0,1-1 0 0 0,4-1 1 0 0,27-4 1538 0 0,-28 5-1459 0 0,80-9 1908 0 0,-42 5-1541 0 0,68-15 0 0 0,5-15-183 0 0,-59 17-449 0 0,94-19 0 0 0,-138 36-1185 0 0,-1 0 1 0 0,1 0 0 0 0,20 3 0 0 0,-11 0-5511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99 1839 0 0,'-44'34'960'0'0,"-26"11"11175"0"0,57-38-11389 0 0,0 1 1 0 0,0 0-1 0 0,1 1 1 0 0,0 0-1 0 0,1 1 1 0 0,-20 20-1 0 0,14-9-698 0 0,17-20 195 0 0,2-1-158 0 0,0-1 0 0 0,0 0-1 0 0,0 0 1 0 0,0 0 0 0 0,0-1 0 0 0,-1 1 0 0 0,1 0-1 0 0,0-1 1 0 0,-1 1 0 0 0,1-1 0 0 0,1-1 0 0 0,3-3 77 0 0,239-172 1477 0 0,-184 138-1389 0 0,-55 36-223 0 0,4-3 65 0 0,0 0 1 0 0,21-9 0 0 0,-29 15-83 0 0,0 0 1 0 0,0 0 0 0 0,0 0-1 0 0,0 1 1 0 0,0-1 0 0 0,0 1-1 0 0,0-1 1 0 0,1 1-1 0 0,-1 0 1 0 0,0 0 0 0 0,0 0-1 0 0,0 0 1 0 0,1 0 0 0 0,-1 0-1 0 0,0 1 1 0 0,0-1 0 0 0,0 1-1 0 0,0-1 1 0 0,0 1 0 0 0,0 0-1 0 0,0 0 1 0 0,4 2-1 0 0,-5-2-6 0 0,0 0-1 0 0,0 1 0 0 0,0-1 0 0 0,0 0 0 0 0,0 1 0 0 0,0-1 0 0 0,-1 0 0 0 0,1 1 0 0 0,0 0 0 0 0,-1-1 0 0 0,1 1 0 0 0,-1-1 0 0 0,1 1 0 0 0,-1 0 0 0 0,0-1 0 0 0,0 1 0 0 0,0-1 1 0 0,0 1-1 0 0,0 0 0 0 0,0-1 0 0 0,0 1 0 0 0,-1 1 0 0 0,0 6 3 0 0,-1 0 0 0 0,-7 16 1 0 0,7-18 23 0 0,-13 31-303 0 0,-2-1-1 0 0,-33 53 0 0 0,50-89-17 0 0,7 0-4398 0 0,5-2 3132 0 0,2-3 110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114 233 4143 0 0,'8'2'286'0'0,"0"1"-1"0"0,13 6 0 0 0,-6 2 2754 0 0,-4 4 4474 0 0,-11-14-7399 0 0,0 0 0 0 0,0-1 0 0 0,1 1 0 0 0,-1 0 0 0 0,0 0 0 0 0,0 0-1 0 0,0 0 1 0 0,0 0 0 0 0,0-1 0 0 0,0 1 0 0 0,0 0 0 0 0,-1 0 0 0 0,1 0 0 0 0,0-1-1 0 0,0 1 1 0 0,-1 0 0 0 0,1 0 0 0 0,0 0 0 0 0,-1-1 0 0 0,1 1 0 0 0,-1 0 0 0 0,1-1-1 0 0,-1 1 1 0 0,1 0 0 0 0,-1-1 0 0 0,1 1 0 0 0,-1-1 0 0 0,0 1 0 0 0,1-1 0 0 0,-1 1-1 0 0,0-1 1 0 0,0 1 0 0 0,1-1 0 0 0,-1 0 0 0 0,0 1 0 0 0,0-1 0 0 0,1 0 0 0 0,-3 1-1 0 0,-1 0 119 0 0,0 0 0 0 0,1 0 0 0 0,-1 0 0 0 0,0-1 0 0 0,-1 1-1 0 0,-4-1 1 0 0,0 0-124 0 0,1-1 0 0 0,0-1 0 0 0,0 1 0 0 0,-1-1-1 0 0,1-1 1 0 0,0 1 0 0 0,1-1 0 0 0,-1-1 0 0 0,-10-5 0 0 0,16 7-128 0 0,-1 1 1 0 0,1-1-1 0 0,-1 0 1 0 0,1 0-1 0 0,0 0 1 0 0,-1 0-1 0 0,1 0 0 0 0,0-1 1 0 0,1 1-1 0 0,-1-1 1 0 0,0 1-1 0 0,1-1 1 0 0,-1 0-1 0 0,1 0 1 0 0,0 1-1 0 0,0-1 1 0 0,0 0-1 0 0,0 0 1 0 0,0 0-1 0 0,1 0 0 0 0,-1 0 1 0 0,1 0-1 0 0,0-1 1 0 0,0 1-1 0 0,0 0 1 0 0,0 0-1 0 0,1 0 1 0 0,0-4-1 0 0,2-3-68 0 0,1 0 0 0 0,0 0 0 0 0,0 0 0 0 0,1 0-1 0 0,0 1 1 0 0,1 0 0 0 0,0 0 0 0 0,0 0 0 0 0,1 1-1 0 0,0 0 1 0 0,0 0 0 0 0,1 1 0 0 0,0 0 0 0 0,1 0 0 0 0,-1 1-1 0 0,18-10 1 0 0,-14 9 215 0 0,1 1 0 0 0,1 0 0 0 0,-1 1 0 0 0,1 0 0 0 0,-1 1 0 0 0,1 1 0 0 0,1 0-1 0 0,-1 1 1 0 0,0 0 0 0 0,1 1 0 0 0,-1 1 0 0 0,16 1 0 0 0,-27 0-93 0 0,0-1-1 0 0,0 0 1 0 0,0 1 0 0 0,0 0 0 0 0,0-1-1 0 0,0 1 1 0 0,0 0 0 0 0,0 1 0 0 0,0-1-1 0 0,0 0 1 0 0,-1 1 0 0 0,1 0 0 0 0,-1-1-1 0 0,1 1 1 0 0,-1 0 0 0 0,1 0-1 0 0,-1 1 1 0 0,0-1 0 0 0,0 0 0 0 0,0 1-1 0 0,-1-1 1 0 0,1 1 0 0 0,0 0 0 0 0,-1-1-1 0 0,0 1 1 0 0,1 0 0 0 0,-1 0 0 0 0,-1 0-1 0 0,1 0 1 0 0,0 0 0 0 0,-1 0 0 0 0,1 0-1 0 0,-1 0 1 0 0,0 0 0 0 0,0 0 0 0 0,0 1-1 0 0,0-1 1 0 0,-1 0 0 0 0,1 0 0 0 0,-1 0-1 0 0,-2 6 1 0 0,0-2-1 0 0,0 1 0 0 0,-1-1 0 0 0,0 1 0 0 0,0-1 1 0 0,0 0-1 0 0,-1-1 0 0 0,0 1 0 0 0,-1-1 0 0 0,1 0 0 0 0,-1 0 0 0 0,-11 7 0 0 0,6-4-95 0 0,-1-1-1 0 0,0 0 1 0 0,0-1 0 0 0,-1-1-1 0 0,-25 10 1 0 0,32-14-154 0 0,0-1 0 0 0,-1 0 0 0 0,1 0 1 0 0,-1 0-1 0 0,-9-1 0 0 0,16 0 114 0 0,-1-1 0 0 0,1 1 0 0 0,-1 0-1 0 0,1 0 1 0 0,-1-1 0 0 0,1 1 0 0 0,0 0 0 0 0,-1-1-1 0 0,1 1 1 0 0,-1 0 0 0 0,1-1 0 0 0,0 1-1 0 0,-1-1 1 0 0,1 1 0 0 0,0-1 0 0 0,0 1 0 0 0,-1-1-1 0 0,1 1 1 0 0,0-1 0 0 0,0 1 0 0 0,0-1 0 0 0,0 1-1 0 0,-1-1 1 0 0,1 1 0 0 0,0-1 0 0 0,0 1 0 0 0,0-1-1 0 0,0 1 1 0 0,0-1 0 0 0,0 1 0 0 0,1-1 0 0 0,1-10-1452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17 11055 0 0,'2'-4'-647'0'0,"4"-9"8802"0"0,-10 17-7432 0 0,-178 265 617 0 0,130-185-1308 0 0,-21 40-2 0 0,63-106-692 0 0,2 2 0 0 0,0-1 0 0 0,1 1 0 0 0,-8 37 0 0 0,13-46-485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10591 0 0,'0'0'488'0'0,"8"0"158"0"0,8 2 1372 0 0,0 1 0 0 0,31 9 0 0 0,-29-6 667 0 0,26 4 0 0 0,-36-9-2709 0 0,0-1 0 0 0,0 1 1 0 0,12-2-1 0 0,-12 0 86 0 0,0 0 0 0 0,-1-1 0 0 0,1 1 0 0 0,-1-2 0 0 0,1 1 0 0 0,-1-1 0 0 0,0 0 0 0 0,12-8 0 0 0,-16 10-128 0 0,-1 0-1 0 0,0-1 1 0 0,0 0 0 0 0,0 1 0 0 0,1-1 0 0 0,-2 0 0 0 0,1 0 0 0 0,0 0-1 0 0,0 0 1 0 0,-1-1 0 0 0,1 1 0 0 0,-1 0 0 0 0,1-1 0 0 0,-1 1 0 0 0,0-1 0 0 0,0 1-1 0 0,0-1 1 0 0,-1 1 0 0 0,1-1 0 0 0,-1 0 0 0 0,1 0 0 0 0,-1 1 0 0 0,0-1 0 0 0,0 0-1 0 0,0 1 1 0 0,0-1 0 0 0,0 0 0 0 0,-2-2 0 0 0,2 3-43 0 0,0 0 0 0 0,-1 0-1 0 0,1 0 1 0 0,-1 1 0 0 0,0-1 0 0 0,0 0 0 0 0,0 1 0 0 0,0-1-1 0 0,0 1 1 0 0,0-1 0 0 0,0 1 0 0 0,0-1 0 0 0,0 1 0 0 0,-1 0 0 0 0,1 0-1 0 0,-1-1 1 0 0,1 1 0 0 0,-3-1 0 0 0,1 1 1 0 0,1 0 0 0 0,0 0 0 0 0,-1 1 0 0 0,1-1 0 0 0,-1 1 0 0 0,1-1 0 0 0,-1 1 1 0 0,0 0-1 0 0,1 0 0 0 0,-1 0 0 0 0,1 0 0 0 0,-3 1 0 0 0,-4 1-68 0 0,0 1 0 0 0,1-1 0 0 0,-1 2 0 0 0,1-1 0 0 0,0 1 0 0 0,-11 7 0 0 0,6-3 402 0 0,2 1 0 0 0,-1 0 0 0 0,1 0 0 0 0,1 2 1 0 0,0-1-1 0 0,-16 21 0 0 0,22-24-35 0 0,-1-1-1 0 0,1 1 1 0 0,0 0 0 0 0,0 0-1 0 0,1 1 1 0 0,0-1-1 0 0,0 1 1 0 0,1 0 0 0 0,0-1-1 0 0,0 1 1 0 0,1 0-1 0 0,0 0 1 0 0,0 14 0 0 0,2-19-148 0 0,-1 0 1 0 0,0 0-1 0 0,1 0 1 0 0,0 0 0 0 0,0 0-1 0 0,0-1 1 0 0,0 1-1 0 0,0 0 1 0 0,0 0 0 0 0,1-1-1 0 0,-1 1 1 0 0,1 0-1 0 0,0-1 1 0 0,0 0 0 0 0,0 1-1 0 0,2 1 1 0 0,0-1-8 0 0,0 0-1 0 0,0 0 1 0 0,0-1 0 0 0,1 1 0 0 0,-1-1 0 0 0,1 0 0 0 0,-1 0 0 0 0,1-1 0 0 0,5 2-1 0 0,5 0-29 0 0,0-1 0 0 0,0-1-1 0 0,1 0 1 0 0,-1-1-1 0 0,21-3 1 0 0,-19 2-803 0 0,0-2 0 0 0,0 0 0 0 0,0-2 0 0 0,-1 1 0 0 0,26-12 1 0 0,-16 3-914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35 13359 0 0,'1'-1'1027'0'0,"5"-3"-458"0"0,-6 4-246 0 0,1 0 1 0 0,-1-1-1 0 0,1 1 0 0 0,-1 0 0 0 0,0-1 0 0 0,1 1 0 0 0,-1-1 0 0 0,1 1 0 0 0,-1-1 0 0 0,0 1 1 0 0,1-1-1 0 0,-1 1 0 0 0,0-1 0 0 0,1 1 0 0 0,-1-1 0 0 0,0 1 0 0 0,0-1 0 0 0,0 1 0 0 0,1-1 1 0 0,-1 0-1 0 0,0 1 0 0 0,0-2 0 0 0,0 1-231 0 0,0 1 0 0 0,-1-1 0 0 0,1 1 0 0 0,0-1 0 0 0,-1 0 1 0 0,1 1-1 0 0,0-1 0 0 0,-1 1 0 0 0,1-1 0 0 0,0 1 0 0 0,-1-1 0 0 0,1 1 0 0 0,-1-1 0 0 0,1 1 0 0 0,-1 0 1 0 0,1-1-1 0 0,-2 0 0 0 0,0 0-78 0 0,0 0 0 0 0,0 0 0 0 0,-1 0 0 0 0,1 0 0 0 0,0 1 0 0 0,-1-1 0 0 0,1 0 0 0 0,0 1 0 0 0,-1 0 0 0 0,-2-1 0 0 0,-6 3 64 0 0,0-1-1 0 0,1 2 1 0 0,-1-1 0 0 0,1 2-1 0 0,-19 7 1 0 0,-47 29-72 0 0,-28 27 4 0 0,91-57-44 0 0,0 0 1 0 0,1 1-1 0 0,0 0 0 0 0,1 1 1 0 0,-15 22-1 0 0,23-31-31 0 0,1 1 0 0 0,0-1 0 0 0,-1 1-1 0 0,2 0 1 0 0,-1 0 0 0 0,0-1 0 0 0,1 1 0 0 0,-2 7-1 0 0,4-10 34 0 0,-1 1 0 0 0,0-1-1 0 0,1 0 1 0 0,-1 1-1 0 0,1-1 1 0 0,-1 0-1 0 0,1 0 1 0 0,0 0-1 0 0,-1 1 1 0 0,1-1-1 0 0,0 0 1 0 0,0 0-1 0 0,0 0 1 0 0,0 0 0 0 0,0 0-1 0 0,0-1 1 0 0,0 1-1 0 0,0 0 1 0 0,1 1-1 0 0,26 13-249 0 0,-22-12 208 0 0,39 18-244 0 0,46 26 111 0 0,-77-38 267 0 0,-1-1 0 0 0,0 2-1 0 0,0 0 1 0 0,16 16-1 0 0,-28-24-40 0 0,6 5 173 0 0,0 1 0 0 0,0 0-1 0 0,-1 1 1 0 0,8 11 0 0 0,-13-18-152 0 0,0 0-1 0 0,0-1 1 0 0,-1 1 0 0 0,1 0 0 0 0,0 0 0 0 0,-1-1-1 0 0,1 1 1 0 0,-1 0 0 0 0,1 0 0 0 0,-1 0 0 0 0,0 0-1 0 0,0 0 1 0 0,0 0 0 0 0,0-1 0 0 0,0 1-1 0 0,0 0 1 0 0,0 0 0 0 0,-1 0 0 0 0,1 0 0 0 0,-1 0-1 0 0,1-1 1 0 0,-1 1 0 0 0,0 0 0 0 0,0 0 0 0 0,0-1-1 0 0,0 1 1 0 0,0 0 0 0 0,0-1 0 0 0,0 1 0 0 0,0-1-1 0 0,-3 3 1 0 0,-2 0 40 0 0,0 0 0 0 0,-1 0 0 0 0,1 0 0 0 0,-1-1 0 0 0,0 0 0 0 0,0 0 0 0 0,0-1 0 0 0,0 0 0 0 0,-1 0 0 0 0,-11 1 0 0 0,-9 0 116 0 0,-40-1 1 0 0,63-2-182 0 0,-74-1 109 0 0,-118 4-459 0 0,123 8-794 0 0,39-5-1340 0 0,18-4 758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388 180 4143 0 0,'0'0'191'0'0,"0"2"-11"0"0,-52 80 9494 0 0,10-15-3307 0 0,16-21-5788 0 0,-93 191 1611 0 0,85-170-2107 0 0,16-30-644 0 0,-2 0 0 0 0,-33 47 1 0 0,36-66-2399 0 0,10-13 1432 0 0</inkml:trace>
  <inkml:trace contextRef="#ctx0" brushRef="#br0" timeOffset="1">261 182 10135 0 0,'0'-6'261'0'0,"0"1"-1"0"0,0-1 1 0 0,0 0-1 0 0,1 1 1 0 0,0-1-1 0 0,0 1 1 0 0,0-1-1 0 0,1 1 1 0 0,0 0-1 0 0,0 0 1 0 0,0-1 0 0 0,1 1-1 0 0,0 1 1 0 0,0-1-1 0 0,0 0 1 0 0,0 1-1 0 0,8-9 1 0 0,0 4 120 0 0,0-1 0 0 0,0 2 0 0 0,1-1 0 0 0,0 2 0 0 0,17-10 0 0 0,-21 14-149 0 0,0-1 0 0 0,1 1 0 0 0,-1 1 0 0 0,0 0 0 0 0,1 0-1 0 0,-1 0 1 0 0,1 1 0 0 0,0 1 0 0 0,-1-1 0 0 0,11 2 0 0 0,11 3 325 0 0,1 1 1 0 0,-1 1-1 0 0,-1 1 0 0 0,1 2 0 0 0,29 13 1 0 0,-53-19-463 0 0,-1 0 0 0 0,1 0 0 0 0,0 1 0 0 0,-1-1 0 0 0,0 1 0 0 0,0 0 0 0 0,0 0 0 0 0,7 9 0 0 0,-11-12-72 0 0,0 1 1 0 0,1-1 0 0 0,-1 1 0 0 0,0 0 0 0 0,0-1 0 0 0,0 1 0 0 0,-1 0 0 0 0,1 0-1 0 0,0-1 1 0 0,-1 1 0 0 0,1 0 0 0 0,-1 0 0 0 0,1 0 0 0 0,-1 0 0 0 0,0 0 0 0 0,0 0-1 0 0,0 0 1 0 0,0 0 0 0 0,0 0 0 0 0,0-1 0 0 0,-1 1 0 0 0,1 0 0 0 0,-1 0 0 0 0,1 0-1 0 0,-1 0 1 0 0,0 0 0 0 0,1-1 0 0 0,-1 1 0 0 0,0 0 0 0 0,0-1 0 0 0,0 1 0 0 0,-3 2-1 0 0,-4 5 75 0 0,0-1-1 0 0,-1 0 0 0 0,0-1 1 0 0,0 0-1 0 0,-1 0 0 0 0,-17 9 1 0 0,-69 26 69 0 0,65-30-161 0 0,-20 11-129 0 0,-25 10-673 0 0,63-29-1144 0 0,-25 6-1 0 0,28-8 61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67 6447 0 0,'0'0'499'0'0,"6"7"2142"0"0,-3-4-1010 0 0,0 1 0 0 0,0 0 0 0 0,1-1 0 0 0,-1 1 0 0 0,7 3 0 0 0,-8-6-1408 0 0,1 1 0 0 0,0-1 0 0 0,0 0 0 0 0,-1 0 0 0 0,1 0 0 0 0,0 0 0 0 0,0 0 0 0 0,0-1 1 0 0,0 1-1 0 0,0-1 0 0 0,0 0 0 0 0,1 0 0 0 0,-1 0 0 0 0,0 0 0 0 0,3-1 0 0 0,13-2-4 0 0,-1-1 0 0 0,0-1 0 0 0,0-1 0 0 0,-1 0 0 0 0,0-1 0 0 0,0-1 0 0 0,0 0 0 0 0,20-15-1 0 0,-35 22-249 0 0,-1 0-1 0 0,1-1 1 0 0,0 1-1 0 0,-1-1 0 0 0,0 1 1 0 0,1-1-1 0 0,-1 1 0 0 0,0-1 1 0 0,0 0-1 0 0,2-3 0 0 0,-3 4-166 0 0,-5-5-253 0 0,4 5 377 0 0,-1-1-1 0 0,0 1 0 0 0,1 0 1 0 0,-1 0-1 0 0,0 1 0 0 0,0-1 1 0 0,0 0-1 0 0,1 1 1 0 0,-1-1-1 0 0,0 1 0 0 0,0-1 1 0 0,0 1-1 0 0,0 0 1 0 0,0 0-1 0 0,0 0 0 0 0,0 0 1 0 0,0 0-1 0 0,0 1 1 0 0,0-1-1 0 0,0 0 0 0 0,-2 2 1 0 0,-5 0-107 0 0,1 1 0 0 0,0 0 1 0 0,-11 6-1 0 0,-5 5 144 0 0,0 1 0 0 0,1 1-1 0 0,1 1 1 0 0,1 2 0 0 0,0 0-1 0 0,1 1 1 0 0,-16 22 0 0 0,34-40 38 0 0,-6 7 27 0 0,-12 20 1 0 0,18-27-29 0 0,1 1 1 0 0,-1-1-1 0 0,1 1 0 0 0,0-1 1 0 0,0 1-1 0 0,0 0 0 0 0,0 0 1 0 0,1-1-1 0 0,-1 1 1 0 0,1 0-1 0 0,0 0 0 0 0,-1 0 1 0 0,1 0-1 0 0,1 3 1 0 0,-1-5-50 0 0,0 0 0 0 0,1 0 1 0 0,-1 0-1 0 0,1 1 1 0 0,0-1-1 0 0,-1 0 0 0 0,1 0 1 0 0,0 0-1 0 0,0 0 1 0 0,-1 0-1 0 0,1 0 1 0 0,0 0-1 0 0,0 0 0 0 0,0 0 1 0 0,0-1-1 0 0,0 1 1 0 0,1 0-1 0 0,-1 0 0 0 0,0-1 1 0 0,0 1-1 0 0,0-1 1 0 0,1 1-1 0 0,-1-1 1 0 0,0 0-1 0 0,2 1 0 0 0,3 0-1199 0 0,-1 0 0 0 0,1-1-1 0 0,0 1 1 0 0,7-2-1 0 0,6 0-4707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84 226 6447 0 0,'0'0'586'0'0,"-6"7"-476"0"0,-15 11 1091 0 0,8-9 2211 0 0,1 0 0 0 0,-20 9 2379 0 0,32-20-5607 0 0,1 0-1 0 0,-1 0 1 0 0,1 0-1 0 0,-1 0 1 0 0,1 0 0 0 0,0 0-1 0 0,-1 1 1 0 0,1-1-1 0 0,0 0 1 0 0,0 1-1 0 0,0-1 1 0 0,3-2-1 0 0,17-19 219 0 0,-14 16-110 0 0,109-104 356 0 0,-89 88-685 0 0,1 1-1 0 0,46-28 1 0 0,-67 46-2 0 0,0 0 0 0 0,1 1 0 0 0,-1 0 0 0 0,0 0 0 0 0,14-3 1 0 0,-19 5 33 0 0,-1 1 1 0 0,1 0-1 0 0,-1 0 1 0 0,1-1-1 0 0,-1 1 1 0 0,0 0-1 0 0,1 0 1 0 0,-1 0-1 0 0,1 1 1 0 0,-1-1-1 0 0,1 0 1 0 0,-1 1-1 0 0,0-1 1 0 0,1 0-1 0 0,-1 1 1 0 0,0 0 0 0 0,1-1-1 0 0,-1 1 1 0 0,0 0-1 0 0,0-1 1 0 0,1 1-1 0 0,-1 0 1 0 0,0 0-1 0 0,0 0 1 0 0,0 0-1 0 0,0 0 1 0 0,0 1-1 0 0,0-1 1 0 0,-1 0-1 0 0,1 0 1 0 0,0 0-1 0 0,-1 1 1 0 0,1-1-1 0 0,0 0 1 0 0,-1 1 0 0 0,0-1-1 0 0,1 1 1 0 0,-1 2-1 0 0,1 3 22 0 0,0 1 1 0 0,-1-1-1 0 0,0 1 1 0 0,0 0-1 0 0,-1-1 0 0 0,0 1 1 0 0,-1 0-1 0 0,-3 10 0 0 0,-1 3 121 0 0,-18 34 0 0 0,18-42-95 0 0,-2 0 1 0 0,0-1-1 0 0,0 0 0 0 0,-19 19 0 0 0,25-27-128 0 0,-1-1 1 0 0,1 1-1 0 0,-1-1 0 0 0,1 1 1 0 0,-2 5-1 0 0,4-8-223 0 0,0 4-929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82 322 9215 0 0,'0'0'707'0'0,"-2"8"-438"0"0,-3 13 3135 0 0,5-17-2341 0 0,-1 0 0 0 0,1-1 0 0 0,-1 1 0 0 0,-3 7 815 0 0,4-11-1843 0 0,0 0 0 0 0,0 0 0 0 0,0 0 0 0 0,0 1 0 0 0,0-1 0 0 0,0 0 1 0 0,0 0-1 0 0,0 0 0 0 0,0 0 0 0 0,0 0 0 0 0,0 0 0 0 0,0 0 1 0 0,0 0-1 0 0,0 1 0 0 0,0-1 0 0 0,0 0 0 0 0,0 0 0 0 0,0 0 0 0 0,0 0 1 0 0,0 0-1 0 0,-1 0 0 0 0,1 0 0 0 0,0 0 0 0 0,0 0 0 0 0,0 0 0 0 0,0 1 1 0 0,0-1-1 0 0,0 0 0 0 0,0 0 0 0 0,0 0 0 0 0,0 0 0 0 0,0 0 1 0 0,0 0-1 0 0,0 0 0 0 0,-1 0 0 0 0,1 0 0 0 0,0 0 0 0 0,0 0 0 0 0,0 0 1 0 0,0 0-1 0 0,0 0 0 0 0,0 0 0 0 0,0 0 0 0 0,0 0 0 0 0,-1 0 1 0 0,-6-1 1099 0 0,-5-4-281 0 0,8 3-780 0 0,1 0 0 0 0,0 0 0 0 0,0 0 1 0 0,0-1-1 0 0,0 1 0 0 0,1-1 0 0 0,-1 0 0 0 0,1 0 0 0 0,0 0 0 0 0,-1 0 0 0 0,1 0 0 0 0,1-1 0 0 0,-1 1 0 0 0,-2-5 1 0 0,3 2-51 0 0,-1 1 1 0 0,1-1 0 0 0,0 0 0 0 0,0 1 0 0 0,1-1 0 0 0,0 1 0 0 0,0-1 0 0 0,1-10-1 0 0,2 3-94 0 0,0 0-1 0 0,0 1 1 0 0,1 0-1 0 0,0 0 1 0 0,1 0-1 0 0,1 0 0 0 0,13-19 1 0 0,-10 18-109 0 0,0 0 0 0 0,2 1 0 0 0,0 1 0 0 0,0 0 0 0 0,1 0 0 0 0,0 1 0 0 0,0 1-1 0 0,1 0 1 0 0,17-8 0 0 0,-21 12 182 0 0,1 0-1 0 0,1 0 1 0 0,-1 1-1 0 0,1 1 0 0 0,-1 0 1 0 0,1 0-1 0 0,0 1 0 0 0,0 1 1 0 0,0-1-1 0 0,0 2 0 0 0,0 0 1 0 0,1 0-1 0 0,18 3 1 0 0,-27-2 44 0 0,-1 0 0 0 0,0 0 0 0 0,0-1 0 0 0,1 1 1 0 0,-1 1-1 0 0,0-1 0 0 0,0 0 0 0 0,0 0 0 0 0,0 1 1 0 0,0-1-1 0 0,0 1 0 0 0,-1 0 0 0 0,1-1 0 0 0,0 1 1 0 0,-1 0-1 0 0,1 0 0 0 0,-1 0 0 0 0,0 0 0 0 0,0 0 1 0 0,0 1-1 0 0,0-1 0 0 0,0 0 0 0 0,0 0 1 0 0,0 1-1 0 0,-1-1 0 0 0,1 1 0 0 0,-1-1 0 0 0,0 0 1 0 0,0 4-1 0 0,1 0 54 0 0,-1 1 0 0 0,-1-1 0 0 0,1 0 0 0 0,-1 0-1 0 0,0 1 1 0 0,0-1 0 0 0,-1 0 0 0 0,0 0 0 0 0,0 0 0 0 0,-4 8 0 0 0,-1-4-16 0 0,0 0-1 0 0,0 0 1 0 0,-1 0 0 0 0,0-1-1 0 0,-1 0 1 0 0,0 0-1 0 0,0-1 1 0 0,-1-1 0 0 0,0 1-1 0 0,0-2 1 0 0,-1 1-1 0 0,-11 4 1 0 0,-4 1-315 0 0,1-2 0 0 0,-1-1 0 0 0,-1-1 1 0 0,-35 6-1 0 0,59-14 84 0 0,-1 1-80 0 0,1 0 0 0 0,-1 0 0 0 0,1-1 0 0 0,-1 1 0 0 0,1-1 0 0 0,-1 0 0 0 0,1 0 0 0 0,-1-1 0 0 0,1 1 0 0 0,-1-1 0 0 0,1 1 0 0 0,-4-2 0 0 0,1-2-1569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24 14743 0 0,'2'-5'225'0'0,"9"-12"1182"0"0,-10 16-700 0 0,-3 1-604 0 0,0 1 0 0 0,0 0 0 0 0,0 0 0 0 0,0 0 0 0 0,1 0 0 0 0,-1 0 0 0 0,0 0 0 0 0,-2 3 0 0 0,-1 0 18 0 0,-10 9 141 0 0,-1 0 0 0 0,2 1 0 0 0,0 1 0 0 0,-21 28 1 0 0,15-19-1 0 0,-183 237 756 0 0,163-202-815 0 0,2 2 0 0 0,-48 105 0 0 0,73-135-356 0 0,0 0 395 0 0,-17 30 1 0 0,25-53-545 0 0,0 0 1 0 0,0 0 0 0 0,-1-1-1 0 0,0 1 1 0 0,0-1 0 0 0,-1-1-1 0 0,1 1 1 0 0,-12 7 0 0 0,10-9-1666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6447 0 0,'0'0'586'0'0,"1"0"-486"0"0,21 0 7784 0 0,-5 1-3573 0 0,37-2-269 0 0,7-4-2802 0 0,73-8-608 0 0,-115 10-612 0 0,0-1-1 0 0,-1-1 1 0 0,1-1 0 0 0,32-14-1 0 0,-44 17-20 0 0,-6 2-9 0 0,1 1 0 0 0,0-1 1 0 0,0 0-1 0 0,0 0 0 0 0,0 0 0 0 0,-1-1 0 0 0,1 1 0 0 0,0 0 0 0 0,-1-1 0 0 0,1 1 0 0 0,-1-1 0 0 0,0 1 0 0 0,2-4 0 0 0,-2 5-135 0 0,-2 0-156 0 0,-5 0 200 0 0,1 1 1 0 0,0 0 0 0 0,0 0-1 0 0,1 0 1 0 0,-1 0 0 0 0,0 1-1 0 0,-5 3 1 0 0,-37 19-209 0 0,29-13 242 0 0,-11 4 19 0 0,0 2-1 0 0,2 1 1 0 0,0 1 0 0 0,1 2-1 0 0,1 0 1 0 0,-38 43-1 0 0,59-59 39 0 0,0 0-1 0 0,0 0 0 0 0,0 1 0 0 0,0-1 0 0 0,1 1 1 0 0,0 0-1 0 0,0 0 0 0 0,-2 9 0 0 0,5-14-142 0 0,1 0-1 0 0,-1-1 1 0 0,1 1 0 0 0,0 0-1 0 0,0 0 1 0 0,-1-1-1 0 0,1 1 1 0 0,0 0-1 0 0,0-1 1 0 0,0 1 0 0 0,0-1-1 0 0,0 1 1 0 0,0-1-1 0 0,0 0 1 0 0,0 1 0 0 0,0-1-1 0 0,1 1 1 0 0,12 1-4935 0 0,2-1-1499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4 269 5063 0 0,'-1'-2'6826'0'0,"-2"-9"-1064"0"0,3 9-5159 0 0,0-1-1 0 0,1 0 1 0 0,-1 1-1 0 0,1-1 1 0 0,-1 1-1 0 0,1-1 1 0 0,0 1-1 0 0,0-1 1 0 0,1-1-1 0 0,1-1-143 0 0,0 1 0 0 0,0 0 0 0 0,0-1 0 0 0,4-3 0 0 0,5-3-309 0 0,25-20 0 0 0,-23 21 473 0 0,24-20-458 0 0,49-27 0 0 0,-66 45-304 0 0,1 1 0 0 0,1 0 0 0 0,-1 2-1 0 0,29-8 1 0 0,-40 15 50 0 0,-11 2 86 0 0,1-1 1 0 0,-1 1-1 0 0,0 0 1 0 0,1 0-1 0 0,-1 0 0 0 0,0 0 1 0 0,1 0-1 0 0,-1 0 1 0 0,0 0-1 0 0,1 0 0 0 0,-1 0 1 0 0,0 0-1 0 0,1 0 0 0 0,-1 0 1 0 0,0 0-1 0 0,1 0 1 0 0,-1 0-1 0 0,0 0 0 0 0,1 0 1 0 0,-1 0-1 0 0,0 1 1 0 0,0-1-1 0 0,1 0 0 0 0,-1 0 1 0 0,0 0-1 0 0,1 1 0 0 0,-1-1 1 0 0,0 0-1 0 0,0 0 1 0 0,1 0-1 0 0,-1 1 0 0 0,0-1 1 0 0,0 0-1 0 0,0 1 1 0 0,0-1-1 0 0,1 0 0 0 0,-1 0 1 0 0,0 1-1 0 0,0-1 0 0 0,0 0 1 0 0,0 1-1 0 0,0-1 1 0 0,0 0-1 0 0,0 1 0 0 0,0-1 1 0 0,0 0-1 0 0,0 1 0 0 0,0-1 1 0 0,0 0-1 0 0,0 1 1 0 0,0-1-1 0 0,0 0 0 0 0,0 1 1 0 0,0 2-3 0 0,0 0 0 0 0,-1 1 0 0 0,1-1 1 0 0,-1 0-1 0 0,0 0 0 0 0,0 0 0 0 0,0 0 1 0 0,0 0-1 0 0,0 0 0 0 0,-3 3 0 0 0,-19 30 115 0 0,12-20-91 0 0,-5 9 53 0 0,1 1 1 0 0,-19 43-1 0 0,28-46-29 0 0,6-22-157 0 0,-1 3 763 0 0,1-1-3350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9215 0 0,'-2'2'7732'0'0,"-9"6"-6218"0"0,-13 10-523 0 0,0 2 1 0 0,2 0 0 0 0,-39 45-1 0 0,50-51-893 0 0,1 0 0 0 0,0 1 0 0 0,0 0 0 0 0,2 0 0 0 0,0 1 0 0 0,1 0 0 0 0,0 1 0 0 0,-4 19-1 0 0,9-29 31 0 0,1 0-1 0 0,-1 1 0 0 0,2-1 0 0 0,-1 0 1 0 0,1 1-1 0 0,1 10 0 0 0,-1-17 138 0 0,1 0-246 0 0,0 0 0 0 0,0 0-1 0 0,0 0 1 0 0,0 0-1 0 0,0 0 1 0 0,0-1-1 0 0,0 1 1 0 0,1 0 0 0 0,-1-1-1 0 0,0 1 1 0 0,0-1-1 0 0,0 1 1 0 0,1-1-1 0 0,-1 1 1 0 0,0-1 0 0 0,1 0-1 0 0,-1 0 1 0 0,0 0-1 0 0,2 0 1 0 0,26 0-168 0 0,4-7-1435 0 0,-15 2-128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61 9215 0 0,'0'0'707'0'0,"-4"7"-130"0"0,-7 8 2822 0 0,7-9-1809 0 0,0 0 1 0 0,0 0 0 0 0,-3 9 1763 0 0,14-10-2139 0 0,-4-4-1087 0 0,-1 0 0 0 0,1 0 0 0 0,0-1 1 0 0,0 1-1 0 0,0-1 0 0 0,0 0 0 0 0,0 0 0 0 0,0 0 0 0 0,0 0 0 0 0,0 0 0 0 0,-1 0 0 0 0,5-2 1 0 0,36-10 533 0 0,-38 10-606 0 0,20-7-128 0 0,1-1 0 0 0,-2-2-1 0 0,0 0 1 0 0,30-20 0 0 0,-52 30-90 0 0,0 1 50 0 0,0 0-1 0 0,-1 0 1 0 0,0 0 0 0 0,1 0-1 0 0,-1 0 1 0 0,1 0-1 0 0,-1-1 1 0 0,0 1-1 0 0,0 0 1 0 0,0-1 0 0 0,1-1-1 0 0,-3 2-13 0 0,0-1 1 0 0,0 1-1 0 0,0 0 0 0 0,-1 0 1 0 0,1 0-1 0 0,0 0 0 0 0,-1 0 0 0 0,1 0 1 0 0,-1 0-1 0 0,1 1 0 0 0,-1-1 1 0 0,0 1-1 0 0,-2-1 0 0 0,-1 0-4 0 0,0 0 0 0 0,-1 0 0 0 0,1 1 0 0 0,0 0 0 0 0,0 0 0 0 0,-1 1 0 0 0,1-1 0 0 0,0 1 1 0 0,0 1-1 0 0,-9 2 0 0 0,3-1 94 0 0,1 2 0 0 0,0-1 1 0 0,0 1-1 0 0,-10 7 0 0 0,-9 8 358 0 0,1 1 1 0 0,1 1-1 0 0,1 1 0 0 0,1 2 0 0 0,1 0 1 0 0,2 2-1 0 0,0 1 0 0 0,2 0 1 0 0,-22 40-1 0 0,38-60-233 0 0,1 0 0 0 0,-1 0 1 0 0,1 0-1 0 0,0 1 0 0 0,1-1 1 0 0,-2 11-1 0 0,4-17-78 0 0,0-1-1 0 0,0 1 1 0 0,-1-1 0 0 0,1 1 0 0 0,0-1-1 0 0,1 1 1 0 0,-1-1 0 0 0,0 1-1 0 0,0-1 1 0 0,1 1 0 0 0,-1-1 0 0 0,0 1-1 0 0,1-1 1 0 0,0 1 0 0 0,-1-1 0 0 0,1 0-1 0 0,0 1 1 0 0,0-1 0 0 0,-1 0 0 0 0,1 0-1 0 0,0 1 1 0 0,0-1 0 0 0,1 0-1 0 0,-1 0 1 0 0,0 0 0 0 0,0 0 0 0 0,0 0-1 0 0,1-1 1 0 0,-1 1 0 0 0,0 0 0 0 0,1-1-1 0 0,-1 1 1 0 0,1-1 0 0 0,-1 1 0 0 0,1-1-1 0 0,-1 1 1 0 0,1-1 0 0 0,-1 0-1 0 0,1 0 1 0 0,-1 0 0 0 0,1 0 0 0 0,-1 0-1 0 0,3 0 1 0 0,14-2 28 0 0,0 0 1 0 0,0-1-1 0 0,0-1 1 0 0,30-11-1 0 0,-26 8-33 0 0,163-61-1878 0 0,-142 50 789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174 224 1375 0 0,'-1'9'128'0'0,"0"7"4430"0"0,-2 0-1 0 0,-8 28 1 0 0,1-12-1311 0 0,12-32-3157 0 0,0-1-1 0 0,0 1 1 0 0,0-1-1 0 0,0 1 1 0 0,0-1 0 0 0,0 0-1 0 0,0 0 1 0 0,0 0-1 0 0,-1 0 1 0 0,1 0-1 0 0,0 0 1 0 0,0 0 0 0 0,-1-1-1 0 0,3-1 1 0 0,22-26 236 0 0,-18 19-144 0 0,12-14-87 0 0,0-1 0 0 0,18-33 0 0 0,-29 44-100 0 0,-2 0 0 0 0,0-1 0 0 0,-1 1 0 0 0,-1-1 1 0 0,0-1-1 0 0,4-19 0 0 0,-9 32-17 0 0,1 0-1 0 0,-1 0 1 0 0,0 0 0 0 0,0 0-1 0 0,0 0 1 0 0,0 0 0 0 0,-1 0-1 0 0,1 0 1 0 0,-1 0 0 0 0,0 0-1 0 0,0 1 1 0 0,-1-5 0 0 0,1 6 6 0 0,1 0 1 0 0,-1 0 0 0 0,0 0-1 0 0,1 0 1 0 0,-1 0-1 0 0,0 1 1 0 0,0-1-1 0 0,0 0 1 0 0,0 0-1 0 0,0 1 1 0 0,0-1-1 0 0,0 0 1 0 0,0 1 0 0 0,0-1-1 0 0,0 1 1 0 0,0-1-1 0 0,0 1 1 0 0,0 0-1 0 0,0-1 1 0 0,0 1-1 0 0,0 0 1 0 0,0 0 0 0 0,-1 0-1 0 0,1 0 1 0 0,0 0-1 0 0,0 0 1 0 0,0 0-1 0 0,0 0 1 0 0,-1 0-1 0 0,1 1 1 0 0,0-1 0 0 0,0 0-1 0 0,0 1 1 0 0,-1 0-1 0 0,-8 3-54 0 0,0 0-1 0 0,1 1 1 0 0,-1 1-1 0 0,1-1 1 0 0,-12 12-1 0 0,-40 38 4 0 0,53-47 67 0 0,-13 11-31 0 0,-53 56 4 0 0,66-65 30 0 0,-1 0 0 0 0,2 1 1 0 0,-1 0-1 0 0,2 0 1 0 0,-11 23-1 0 0,15-29 60 0 0,1 1 0 0 0,-1 0 0 0 0,1 1 0 0 0,0-1 1 0 0,0 0-1 0 0,1 0 0 0 0,0 0 0 0 0,0 0 0 0 0,1 9 0 0 0,-1-13-36 0 0,0 0 1 0 0,1 0-1 0 0,-1 0 0 0 0,0-1 1 0 0,1 1-1 0 0,0 0 0 0 0,-1 0 1 0 0,1-1-1 0 0,0 1 1 0 0,0 0-1 0 0,0-1 0 0 0,0 1 1 0 0,0-1-1 0 0,0 1 0 0 0,0-1 1 0 0,0 0-1 0 0,1 1 1 0 0,-1-1-1 0 0,1 0 0 0 0,-1 0 1 0 0,1 0-1 0 0,-1 0 0 0 0,1 0 1 0 0,0 0-1 0 0,-1-1 0 0 0,1 1 1 0 0,0 0-1 0 0,-1-1 1 0 0,1 1-1 0 0,0-1 0 0 0,0 0 1 0 0,0 0-1 0 0,0 0 0 0 0,-1 0 1 0 0,4 0-1 0 0,1-1-4 0 0,0 0 1 0 0,0 0-1 0 0,0-1 0 0 0,0 0 1 0 0,0 0-1 0 0,0 0 0 0 0,-1-1 0 0 0,1 0 1 0 0,-1 0-1 0 0,7-5 0 0 0,7-7-334 0 0,23-21 0 0 0,-21 17-372 0 0,67-63-3742 0 0,-87 81 3974 0 0,-8 22-190 0 0,-10 18 1509 0 0,10-26-753 0 0,0 2 0 0 0,2-1 0 0 0,-1 1 0 0 0,-4 23 1 0 0,10-24-4515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390 281 5527 0 0,'0'0'423'0'0,"11"-5"1852"0"0,13-4 6345 0 0,15-4-3906 0 0,-38 12-4125 0 0,9-5 317 0 0,1-1-776 0 0,-1 0 1 0 0,-1 0 0 0 0,1-1-1 0 0,-1-1 1 0 0,-1 0-1 0 0,0 0 1 0 0,0 0-1 0 0,-1-1 1 0 0,0 0 0 0 0,0-1-1 0 0,-1 0 1 0 0,-1 0-1 0 0,0 0 1 0 0,7-22-1 0 0,-11 28-127 0 0,-1 0 0 0 0,1 0 0 0 0,-1 0 0 0 0,0 1 0 0 0,0-1 0 0 0,-1 0 0 0 0,1 0 0 0 0,-3-6 0 0 0,3 9-11 0 0,0 0-1 0 0,-1 1 0 0 0,0-1 0 0 0,1 0 0 0 0,-1 1 0 0 0,0-1 0 0 0,1 0 0 0 0,-1 1 0 0 0,0-1 0 0 0,0 1 0 0 0,0-1 0 0 0,-1 1 0 0 0,1 0 0 0 0,0 0 0 0 0,0-1 0 0 0,-1 1 1 0 0,1 0-1 0 0,-1 0 0 0 0,1 0 0 0 0,-1 0 0 0 0,1 1 0 0 0,-1-1 0 0 0,0 0 0 0 0,1 0 0 0 0,-3 0 0 0 0,-6 1-61 0 0,1-1 0 0 0,0 1 0 0 0,0 1 0 0 0,-1 0 0 0 0,1 0 0 0 0,0 1 0 0 0,-16 4 0 0 0,4 2-28 0 0,0 0 0 0 0,-21 12 1 0 0,10-3 80 0 0,1 2 1 0 0,1 1 0 0 0,0 2-1 0 0,2 0 1 0 0,1 2 0 0 0,1 2-1 0 0,-30 35 1 0 0,35-34 27 0 0,0 2-1 0 0,-21 39 1 0 0,35-54-7 0 0,0 0 0 0 0,1 1 0 0 0,0-1 0 0 0,1 1 0 0 0,1 1 0 0 0,0-1 0 0 0,-2 24 0 0 0,5-34-4 0 0,1 0 0 0 0,0 0-1 0 0,0 0 1 0 0,1 0 0 0 0,0 1-1 0 0,0-1 1 0 0,0 0 0 0 0,2 6-1 0 0,-2-9 2 0 0,0-1 0 0 0,-1 1-1 0 0,1 0 1 0 0,1 0-1 0 0,-1-1 1 0 0,0 1-1 0 0,0-1 1 0 0,0 1-1 0 0,1-1 1 0 0,-1 1 0 0 0,1-1-1 0 0,-1 0 1 0 0,1 0-1 0 0,0 1 1 0 0,-1-1-1 0 0,1-1 1 0 0,0 1-1 0 0,0 0 1 0 0,0 0 0 0 0,0-1-1 0 0,0 1 1 0 0,0-1-1 0 0,2 1 1 0 0,6 0 21 0 0,-1-1 0 0 0,1 0 1 0 0,-1-1-1 0 0,0 0 0 0 0,0 0 1 0 0,1-1-1 0 0,-1 0 0 0 0,11-4 1 0 0,4-3 75 0 0,41-22 0 0 0,-42 18-73 0 0,0 0 0 0 0,-1-2 0 0 0,0-1 0 0 0,-1 0 0 0 0,-1-2-1 0 0,-1 0 1 0 0,0-1 0 0 0,17-24 0 0 0,-15 15-25 0 0,-11 16 0 0 0,-1-1 0 0 0,13-22 0 0 0,-15 23-8 0 0,-6 9-19 0 0,1-8-27 0 0,-2 11 44 0 0,0-1 1 0 0,0 1-1 0 0,0-1 0 0 0,0 1 1 0 0,0-1-1 0 0,0 1 0 0 0,0-1 1 0 0,0 0-1 0 0,0 1 0 0 0,0-1 1 0 0,0 1-1 0 0,0-1 1 0 0,0 1-1 0 0,0-1 0 0 0,-1 1 1 0 0,1-1-1 0 0,0 1 0 0 0,0-1 1 0 0,-1 1-1 0 0,1-1 0 0 0,-1 0 1 0 0,1 1 7 0 0,0-1 0 0 0,-1 1-1 0 0,1 0 1 0 0,0-1 0 0 0,0 1 0 0 0,-1-1 0 0 0,1 1 0 0 0,-1 0-1 0 0,1-1 1 0 0,0 1 0 0 0,-1 0 0 0 0,1-1 0 0 0,-1 1 0 0 0,1 0 0 0 0,-1 0-1 0 0,1-1 1 0 0,0 1 0 0 0,-1 0 0 0 0,1 0 0 0 0,-1 0 0 0 0,1 0-1 0 0,-1 0 1 0 0,1 0 0 0 0,-2 0 0 0 0,0 0-8 0 0,2 0 9 0 0,-1-1 1 0 0,0 1 0 0 0,0 0-1 0 0,1 0 1 0 0,-1 0 0 0 0,0 0-1 0 0,0 0 1 0 0,1 0-1 0 0,-1 0 1 0 0,0 0 0 0 0,0 0-1 0 0,1 0 1 0 0,-1 0-1 0 0,0 0 1 0 0,0 0 0 0 0,1 1-1 0 0,-1-1 1 0 0,0 0 0 0 0,1 0-1 0 0,-1 1 1 0 0,0-1-1 0 0,1 1 1 0 0,-1-1 0 0 0,1 1-1 0 0,-2 0 1 0 0,0 1-1 0 0,-6 4 1 0 0,-1 1 0 0 0,1 0 0 0 0,0 1 0 0 0,1 0 0 0 0,0 0 0 0 0,0 0 0 0 0,-8 15 0 0 0,1-3 0 0 0,2-4 10 0 0,0 2 0 0 0,1-1 0 0 0,1 1 0 0 0,1 1 0 0 0,-10 27 0 0 0,16-38-1 0 0,1-1-1 0 0,1 1 0 0 0,-1 0 0 0 0,2 0 1 0 0,-1-1-1 0 0,1 1 0 0 0,0 12 1 0 0,1-14-3 0 0,0-1 0 0 0,0 0 0 0 0,1 0 0 0 0,-1 0 0 0 0,1 0 1 0 0,0 0-1 0 0,0-1 0 0 0,1 1 0 0 0,-1 0 0 0 0,1-1 0 0 0,0 0 1 0 0,6 6-1 0 0,-6-7 27 0 0,0 1 0 0 0,1-2 0 0 0,-1 1 0 0 0,1 0 0 0 0,0-1 0 0 0,0 1 0 0 0,0-1 0 0 0,0 0 0 0 0,0-1 0 0 0,1 1 0 0 0,-1-1 0 0 0,6 2 0 0 0,6 0 207 0 0,1-1 0 0 0,18 0 1 0 0,21 3 229 0 0,161 28 404 0 0,-215-32-907 0 0,0-1 0 0 0,1 1 0 0 0,-1-1 0 0 0,0 1 0 0 0,0-1 0 0 0,1 0 0 0 0,-1 0-1 0 0,0 0 1 0 0,1 0 0 0 0,-1-1 0 0 0,3 0 0 0 0,-2 0-34 0 0,-1 1-534 0 0,2-4-428 0 0,0 0-2252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5 280 1375 0 0,'-5'1'17656'0'0,"7"-5"-17440"0"0,0 0 0 0 0,0 0 0 0 0,0 0 0 0 0,1 1-1 0 0,-1-1 1 0 0,1 1 0 0 0,0-1 0 0 0,4-3 0 0 0,32-26 194 0 0,-26 22-364 0 0,33-27-24 0 0,2 2-1 0 0,100-59 1 0 0,-139 90-22 0 0,35-15 0 0 0,-41 19 0 0 0,0 0 0 0 0,0 0 0 0 0,0 0 0 0 0,0 1 0 0 0,0-1 0 0 0,0 1 0 0 0,0-1 0 0 0,0 1 0 0 0,0 0 0 0 0,0 1 0 0 0,0-1 0 0 0,5 1 0 0 0,-6 0 8 0 0,-1 0 0 0 0,0-1 0 0 0,0 1 0 0 0,1 0 0 0 0,-1 0 0 0 0,0 0 0 0 0,0 0 0 0 0,0 0 0 0 0,0 0 0 0 0,0 1-1 0 0,0-1 1 0 0,-1 0 0 0 0,1 0 0 0 0,0 1 0 0 0,-1-1 0 0 0,1 0 0 0 0,0 1 0 0 0,-1-1 0 0 0,0 1 0 0 0,1-1 0 0 0,-1 0 0 0 0,0 1 0 0 0,0-1 0 0 0,0 1 0 0 0,0-1 0 0 0,0 1-1 0 0,0 1 1 0 0,0 3 37 0 0,-1 0-1 0 0,1 1 1 0 0,-1-1-1 0 0,-1 0 1 0 0,-1 6-1 0 0,0-4 47 0 0,-5 19 132 0 0,-2 0 0 0 0,-1-1 0 0 0,-21 36 0 0 0,32-61-543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13791 0 0,'0'0'1247'0'0,"-14"-8"830"0"0,7 2-1769 0 0,0 0 0 0 0,0-1 0 0 0,0-1 1 0 0,1 1-1 0 0,0-1 0 0 0,1 0 0 0 0,0 0 0 0 0,0 0 0 0 0,0-1 0 0 0,1 0 0 0 0,1 0 0 0 0,0 0 0 0 0,0 0 0 0 0,-2-10 0 0 0,4 11-316 0 0,-1-1 0 0 0,2 1 0 0 0,-1-1 0 0 0,1 0 0 0 0,0 1-1 0 0,1-1 1 0 0,0 1 0 0 0,0-1 0 0 0,1 1 0 0 0,0 0 0 0 0,1-1-1 0 0,0 1 1 0 0,0 0 0 0 0,0 0 0 0 0,10-14 0 0 0,-8 15-37 0 0,0 1 0 0 0,0-1-1 0 0,0 1 1 0 0,1 0 0 0 0,0 0 0 0 0,1 1 0 0 0,-1 0 0 0 0,1 0-1 0 0,0 0 1 0 0,0 1 0 0 0,0 0 0 0 0,1 0 0 0 0,-1 1 0 0 0,17-5-1 0 0,-14 6 76 0 0,0 0-1 0 0,0 1 0 0 0,0 0 1 0 0,0 1-1 0 0,0 0 0 0 0,0 0 1 0 0,-1 1-1 0 0,1 0 0 0 0,0 1 1 0 0,0 0-1 0 0,0 1 0 0 0,10 4 1 0 0,-9-3 184 0 0,-1 1 0 0 0,0 0 1 0 0,0 1-1 0 0,-1 0 0 0 0,0 0 1 0 0,0 1-1 0 0,9 8 0 0 0,-15-11-117 0 0,1 0-1 0 0,-1 0 1 0 0,0 0-1 0 0,0 0 1 0 0,0 0-1 0 0,0 0 1 0 0,3 10-1 0 0,-5-11-68 0 0,0 0 0 0 0,-1-1 0 0 0,1 1 0 0 0,0 0 0 0 0,-1 0 0 0 0,0 0 0 0 0,0 0 0 0 0,0 1 0 0 0,0-1 0 0 0,0 0-1 0 0,-1 0 1 0 0,1 0 0 0 0,-1-1 0 0 0,-1 5 0 0 0,0-3 1 0 0,0 1 1 0 0,-1-1-1 0 0,1 0 0 0 0,-1 0 0 0 0,0 0 0 0 0,0 0 0 0 0,0-1 1 0 0,-1 1-1 0 0,0-1 0 0 0,1 0 0 0 0,-1 0 0 0 0,0 0 1 0 0,0-1-1 0 0,-1 1 0 0 0,-4 1 0 0 0,-10 5-428 0 0,0-1 1 0 0,-23 6-1 0 0,34-11 8 0 0,-41 12-2784 0 0,17-6-2359 0 0,6-2-701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14 8287 0 0,'0'0'639'0'0,"-14"-12"705"0"0,12 11-1158 0 0,0 1 0 0 0,0 0 1 0 0,1 0-1 0 0,-1-1 0 0 0,0 1 0 0 0,0 1 1 0 0,0-1-1 0 0,1 0 0 0 0,-1 0 0 0 0,0 1 1 0 0,0-1-1 0 0,1 1 0 0 0,-1-1 0 0 0,0 1 0 0 0,1 0 1 0 0,-1-1-1 0 0,1 1 0 0 0,-1 0 0 0 0,1 0 1 0 0,-1 0-1 0 0,1 0 0 0 0,-1 1 0 0 0,1-1 0 0 0,0 0 1 0 0,0 1-1 0 0,-2 1 0 0 0,-3 5-62 0 0,0 1-1 0 0,0 0 0 0 0,-5 13 1 0 0,6-14 349 0 0,-72 154 1442 0 0,25-49-1624 0 0,40-90-207 0 0,2 0 0 0 0,-10 34 0 0 0,17-49-104 0 0,1 1 0 0 0,1-1 0 0 0,0 1 0 0 0,0 0 0 0 0,0-1-1 0 0,1 1 1 0 0,0 0 0 0 0,1 0 0 0 0,0-1 0 0 0,4 15 0 0 0,-1-12-955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4607 0 0,'0'0'7814'0'0,"-1"8"-5430"0"0,0-5-1894 0 0,0 0 1 0 0,-1 0 0 0 0,1 0-1 0 0,-1 0 1 0 0,0 0-1 0 0,0-1 1 0 0,0 1 0 0 0,0-1-1 0 0,-3 3 1 0 0,-26 21-414 0 0,13-12 366 0 0,-187 147 592 0 0,184-145-1014 0 0,17-13-20 0 0,-6 4 12 0 0,0 1 0 0 0,1 0 0 0 0,0 0 0 0 0,-10 12 1 0 0,18-18-12 0 0,-1 0 1 0 0,0 0 0 0 0,1 1 0 0 0,0-1 0 0 0,-1 0 0 0 0,1 1 0 0 0,0-1 0 0 0,0 1-1 0 0,0-1 1 0 0,1 1 0 0 0,-1-1 0 0 0,1 1 0 0 0,-1 0 0 0 0,1-1 0 0 0,0 1 0 0 0,0-1 0 0 0,0 1-1 0 0,0 0 1 0 0,0-1 0 0 0,1 1 0 0 0,-1 0 0 0 0,1-1 0 0 0,0 1 0 0 0,0-1 0 0 0,1 4-1 0 0,1-1 14 0 0,0 0-1 0 0,0-1 0 0 0,0 1 0 0 0,1-1 0 0 0,-1 0 0 0 0,1 0 0 0 0,0 0 0 0 0,1 0 0 0 0,-1-1 0 0 0,0 1 0 0 0,1-1 0 0 0,6 3 0 0 0,-1-2-287 0 0,0 1 0 0 0,0-1 0 0 0,0-1 0 0 0,0 0 0 0 0,16 2 1 0 0,-2-2-659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15463 0 0,'0'0'706'0'0,"-10"-13"260"0"0,8 12-930 0 0,0 0 0 0 0,0 1 0 0 0,0-1 0 0 0,-1 0 0 0 0,1 1-1 0 0,0-1 1 0 0,0 1 0 0 0,-1-1 0 0 0,1 1 0 0 0,0 0 0 0 0,-1 0-1 0 0,1 0 1 0 0,-4 1 0 0 0,-32 6 716 0 0,21-2-571 0 0,-1 1 0 0 0,1 1 0 0 0,1 0 0 0 0,-1 1 0 0 0,1 0 0 0 0,0 2 0 0 0,1 0 1 0 0,0 0-1 0 0,1 2 0 0 0,0 0 0 0 0,0 0 0 0 0,-13 18 0 0 0,26-29-138 0 0,-1 1 1 0 0,1-1-1 0 0,0 1 0 0 0,0 0 0 0 0,0-1 0 0 0,0 1 1 0 0,0 0-1 0 0,0 0 0 0 0,0 0 0 0 0,1 0 1 0 0,-1 0-1 0 0,1 0 0 0 0,-1 0 0 0 0,1 0 0 0 0,0 0 1 0 0,0 0-1 0 0,0 0 0 0 0,0 0 0 0 0,0 0 0 0 0,0 0 1 0 0,1 0-1 0 0,-1 0 0 0 0,0 0 0 0 0,1 0 1 0 0,0 0-1 0 0,-1 0 0 0 0,1-1 0 0 0,0 1 0 0 0,0 0 1 0 0,0 0-1 0 0,0-1 0 0 0,1 1 0 0 0,-1 0 1 0 0,0-1-1 0 0,1 0 0 0 0,-1 1 0 0 0,1-1 0 0 0,-1 0 1 0 0,4 3-1 0 0,0-1 95 0 0,1 0 0 0 0,-1 0 0 0 0,1 0 1 0 0,-1 0-1 0 0,1-1 0 0 0,0 0 0 0 0,0 0 0 0 0,0-1 1 0 0,0 0-1 0 0,0 0 0 0 0,0 0 0 0 0,8-1 0 0 0,-8 0-76 0 0,0 0 0 0 0,0-1 0 0 0,0 0 0 0 0,0 0 0 0 0,0-1 0 0 0,8-2 0 0 0,-12 3-53 0 0,0 0 0 0 0,-1 0 0 0 0,1 0 0 0 0,-1 0 0 0 0,1 0 0 0 0,-1 0 0 0 0,0 0 0 0 0,1 0 0 0 0,-1 0 0 0 0,0-1 0 0 0,0 1 0 0 0,0 0 0 0 0,0-1 0 0 0,0 1 0 0 0,0-1 0 0 0,0 0 0 0 0,0 1 0 0 0,-1-1 1 0 0,1 0-1 0 0,-1 1 0 0 0,1-1 0 0 0,-1 0 0 0 0,0 1 0 0 0,1-1 0 0 0,-1 0 0 0 0,0-2 0 0 0,-1-7-33 0 0,0-1 1 0 0,-3-12-1 0 0,3 17-191 0 0,-1 0 1 0 0,1 0-1 0 0,1 0 0 0 0,-1 0 0 0 0,1 0 0 0 0,0 0 0 0 0,1 0 1 0 0,2-13-1 0 0,-2 15-47 0 0,1 0 1 0 0,-1 1-1 0 0,1-1 0 0 0,0 1 1 0 0,0 0-1 0 0,0 0 1 0 0,1 0-1 0 0,0 0 1 0 0,0 0-1 0 0,0 0 0 0 0,0 0 1 0 0,0 1-1 0 0,1 0 1 0 0,-1 0-1 0 0,7-5 0 0 0,-6 6-591 0 0,0 0-1 0 0,1 0 1 0 0,-1 0-1 0 0,0 1 1 0 0,1-1-1 0 0,4 0 1 0 0,1 0-4650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16 294 3679 0 0,'-2'-1'11052'0'0,"-6"-9"-8360"0"0,7 8-2445 0 0,0 0-1 0 0,0 0 0 0 0,1 0 1 0 0,-1 0-1 0 0,1 0 0 0 0,-1 0 1 0 0,1-1-1 0 0,0 1 0 0 0,0 0 1 0 0,0 0-1 0 0,0 0 0 0 0,0-1 1 0 0,0 1-1 0 0,1 0 0 0 0,-1 0 1 0 0,2-2-1 0 0,12-35 1209 0 0,-6 23-1390 0 0,2 0 0 0 0,0 0-1 0 0,1 1 1 0 0,0 0 0 0 0,1 1 0 0 0,1 0 0 0 0,0 1 0 0 0,1 0 0 0 0,0 1 0 0 0,1 1 0 0 0,24-14-1 0 0,-32 21-75 0 0,0 0-1 0 0,0 1 1 0 0,1 0-1 0 0,-1 0 1 0 0,1 1-1 0 0,0 0 1 0 0,14-2-1 0 0,-19 3 20 0 0,0 1-1 0 0,0 0 1 0 0,0 0-1 0 0,-1 0 1 0 0,1 1 0 0 0,0-1-1 0 0,0 1 1 0 0,0 0-1 0 0,-1-1 1 0 0,1 1 0 0 0,0 0-1 0 0,-1 1 1 0 0,1-1 0 0 0,-1 0-1 0 0,1 1 1 0 0,-1-1-1 0 0,0 1 1 0 0,1 0 0 0 0,-1 0-1 0 0,0 0 1 0 0,0 0-1 0 0,-1 0 1 0 0,1 0 0 0 0,0 0-1 0 0,1 4 1 0 0,0-1 42 0 0,0 1 0 0 0,-1 0 0 0 0,0-1 0 0 0,0 1 0 0 0,0 0 1 0 0,-1 0-1 0 0,1 0 0 0 0,-1 10 0 0 0,0 4 168 0 0,-4 28 1 0 0,0 12-158 0 0,3-58-193 0 0,2 6-1844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113 173 2759 0 0,'9'-14'177'0'0,"0"0"0"0"0,1 0 0 0 0,0 1-1 0 0,13-13 1 0 0,-11 14 1274 0 0,1 0 0 0 0,1 1 0 0 0,0 0 0 0 0,0 1 0 0 0,1 1-1 0 0,27-13 1 0 0,-41 21-1345 0 0,0 1-1 0 0,0-1 1 0 0,0 1-1 0 0,0-1 1 0 0,1 1-1 0 0,-1 0 1 0 0,0 0-1 0 0,0-1 1 0 0,0 1 0 0 0,0 0-1 0 0,1 0 1 0 0,-1 0-1 0 0,1 0 1 0 0,-2 0-54 0 0,1 0 1 0 0,-1 1 0 0 0,0-1 0 0 0,0 0 0 0 0,0 0 0 0 0,1 0 0 0 0,-1 0-1 0 0,0 1 1 0 0,0-1 0 0 0,0 0 0 0 0,0 0 0 0 0,0 0 0 0 0,0 1 0 0 0,1-1 0 0 0,-1 0-1 0 0,0 0 1 0 0,0 1 0 0 0,0-1 0 0 0,0 0 0 0 0,0 0 0 0 0,0 1 0 0 0,0-1-1 0 0,0 0 1 0 0,0 0 0 0 0,0 1 0 0 0,0-1 0 0 0,0 0 0 0 0,0 0 0 0 0,0 0-1 0 0,0 1 1 0 0,0-1 0 0 0,-1 0 0 0 0,1 0 0 0 0,0 1 0 0 0,0-1 0 0 0,-2 4 148 0 0,0-1 0 0 0,0 0 0 0 0,0 1 0 0 0,0-1 0 0 0,0 0 0 0 0,-5 4 0 0 0,-8 7 373 0 0,-1-2-1 0 0,-28 19 1 0 0,-12 8 49 0 0,47-31-567 0 0,0-1-10 0 0,0 0-1 0 0,0 1 1 0 0,-9 12 0 0 0,17-19 9 0 0,16 6 27 0 0,-4-4-73 0 0,-1 0 1 0 0,0 1-1 0 0,0 1 0 0 0,0 0 1 0 0,0 0-1 0 0,10 8 0 0 0,-15-9-9 0 0,-1 0 0 0 0,0 0-1 0 0,1 0 1 0 0,-1 1-1 0 0,0 0 1 0 0,-1 0 0 0 0,1 0-1 0 0,-1 0 1 0 0,0 0-1 0 0,-1 1 1 0 0,1-1 0 0 0,2 11-1 0 0,-1-4 95 0 0,0 1 1 0 0,-1 0-1 0 0,-1 0 0 0 0,1 18 0 0 0,-2-28-40 0 0,-1 0 1 0 0,0 0-1 0 0,0 0 0 0 0,-1 0 0 0 0,1 0 0 0 0,-1 0 1 0 0,1-1-1 0 0,-1 1 0 0 0,0 0 0 0 0,0 0 0 0 0,0 0 1 0 0,0-1-1 0 0,-1 1 0 0 0,1-1 0 0 0,-1 1 0 0 0,1-1 0 0 0,-1 0 1 0 0,0 1-1 0 0,0-1 0 0 0,0 0 0 0 0,0 0 0 0 0,0 0 1 0 0,-1 0-1 0 0,1-1 0 0 0,-5 3 0 0 0,-4 1-17 0 0,1-2-1 0 0,0 0 1 0 0,-1 0-1 0 0,0-1 1 0 0,1 0-1 0 0,-1-1 1 0 0,-21 1-1 0 0,8-3-1020 0 0,-1-1 0 0 0,-35-7 0 0 0,39 5 68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24 2759 0 0,'4'-7'248'0'0,"1"-10"12338"0"0,-5 19-12377 0 0,-1-1 1 0 0,1 1 0 0 0,-1-1-1 0 0,0 0 1 0 0,1 1 0 0 0,-1-1-1 0 0,0 0 1 0 0,0 0 0 0 0,-1 2-1 0 0,-3 4 27 0 0,-14 32 1214 0 0,-26 81 0 0 0,25-62-740 0 0,-14 39 308 0 0,-86 217 295 0 0,65-195-1119 0 0,42-96-737 0 0,0-1 1 0 0,-1 0-1 0 0,-18 20 1 0 0,24-34-1715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14279 0 0,'0'0'1103'0'0,"2"-1"-720"0"0,57-8 3008 0 0,51-9-285 0 0,156-51-1176 0 0,60-11 197 0 0,-318 78-2141 0 0,1 0-177 0 0,1 0 0 0 0,0 0 0 0 0,0 1 0 0 0,0 0 0 0 0,0 1 1 0 0,0 0-1 0 0,17 3 0 0 0,-26-3 59 0 0,0 0 1 0 0,0 1 0 0 0,0-1-1 0 0,0 1 1 0 0,0-1 0 0 0,0 1-1 0 0,0-1 1 0 0,0 1 0 0 0,0 0-1 0 0,0-1 1 0 0,0 1 0 0 0,0 0-1 0 0,-1 0 1 0 0,1-1 0 0 0,0 1-1 0 0,0 0 1 0 0,-1 0 0 0 0,1 0-1 0 0,-1 0 1 0 0,1 0 0 0 0,-1 0-1 0 0,1 0 1 0 0,-1 0 0 0 0,1 1-1 0 0,-1-1 1 0 0,0 0 0 0 0,0 0 0 0 0,0 0-1 0 0,1 2 1 0 0,-1 10-2196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 9215 0 0,'0'0'11392'0'0,"-7"-1"-9795"0"0,1 2-1428 0 0,1 0-1 0 0,0 1 0 0 0,0 0 1 0 0,0 0-1 0 0,0 0 0 0 0,0 0 1 0 0,-5 4-1 0 0,-7 3 48 0 0,-20 9-142 0 0,2 1-1 0 0,0 2 1 0 0,1 2 0 0 0,-31 27-1 0 0,64-49-72 0 0,-4 2 6 0 0,0 1 0 0 0,1 0 0 0 0,0 1 0 0 0,-1-1 0 0 0,1 1 0 0 0,1 0 0 0 0,-1 0 0 0 0,-3 6 0 0 0,7-10 3 0 0,0-1 0 0 0,0 1 1 0 0,0-1-1 0 0,0 1 0 0 0,0-1 0 0 0,0 1 0 0 0,0 0 0 0 0,0-1 0 0 0,0 1 0 0 0,0-1 1 0 0,0 1-1 0 0,0-1 0 0 0,0 1 0 0 0,0-1 0 0 0,0 1 0 0 0,0 0 0 0 0,1-1 0 0 0,-1 1 1 0 0,0-1-1 0 0,0 1 0 0 0,1-1 0 0 0,-1 0 0 0 0,0 1 0 0 0,1-1 0 0 0,-1 1 0 0 0,0-1 1 0 0,1 1-1 0 0,-1-1 0 0 0,1 0 0 0 0,-1 1 0 0 0,1-1 0 0 0,-1 0 0 0 0,1 0 1 0 0,-1 1-1 0 0,1-1 0 0 0,-1 0 0 0 0,1 0 0 0 0,-1 0 0 0 0,1 1 0 0 0,21 3 257 0 0,1-4-205 0 0,0-1 0 0 0,44-7 0 0 0,6-9-4056 0 0,-51 10-3734 0 0</inkml:trace>
  <inkml:trace contextRef="#ctx0" brushRef="#br0" timeOffset="1">360 191 12207 0 0,'0'0'1106'0'0,"9"11"3778"0"0,-7-11-4642 0 0,0 1 0 0 0,0 0 0 0 0,0-1 0 0 0,0 1 0 0 0,0-1 0 0 0,0 0 0 0 0,0 1 0 0 0,0-1 0 0 0,0 0 0 0 0,0 0 0 0 0,0-1 0 0 0,1 1 0 0 0,-1 0 0 0 0,0-1 0 0 0,0 1 0 0 0,0-1 1 0 0,0 0-1 0 0,2 0 0 0 0,5-4 236 0 0,0 1 1 0 0,12-9 0 0 0,-14 8-168 0 0,46-29 621 0 0,27-16-776 0 0,-73 46-156 0 0,-1 3-13 0 0,-5 1-51 0 0,0 10-3 0 0,-1 1 79 0 0,-2 0 0 0 0,-1 11 0 0 0,1-15 25 0 0,1 0 0 0 0,0-1 0 0 0,0 1 0 0 0,0 0 0 0 0,1 0 0 0 0,1 0 0 0 0,0 11 0 0 0,0-16-44 0 0,0-1 0 0 0,-1 1 0 0 0,1-1 0 0 0,0 1 1 0 0,0-1-1 0 0,-1 1 0 0 0,1-1 0 0 0,0 1 0 0 0,1-1 0 0 0,-1 0 0 0 0,0 0 0 0 0,0 1 0 0 0,0-1 0 0 0,1 0 0 0 0,-1 0 1 0 0,1 0-1 0 0,-1-1 0 0 0,1 1 0 0 0,-1 0 0 0 0,1 0 0 0 0,-1-1 0 0 0,1 1 0 0 0,0-1 0 0 0,-1 0 0 0 0,1 1 0 0 0,1-1 0 0 0,5 1-303 0 0,0-1-1 0 0,1 1 1 0 0,14-3-1 0 0,-22 2 269 0 0,31-5-1864 0 0,0-3-3570 0 0,1-3-1843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203 164 1375 0 0,'0'0'66'0'0,"-7"-5"3966"0"0,5 3-3741 0 0,1 0 1 0 0,-1 0-1 0 0,1 0 1 0 0,0 0-1 0 0,0 0 1 0 0,-1 0-1 0 0,0-4 1 0 0,2 5-148 0 0,-1 0 1 0 0,1 0-1 0 0,0 0 1 0 0,0-1-1 0 0,0 1 1 0 0,-1 0 0 0 0,1 0-1 0 0,0 0 1 0 0,0 0-1 0 0,1 0 1 0 0,-1-1 0 0 0,0 1-1 0 0,1-2 1 0 0,9-20-292 0 0,2 5-54 0 0,-7 12 219 0 0,-4 4 73 0 0,0 0 302 0 0,1 0-1 0 0,-1-1 1 0 0,-1 1 0 0 0,1-1 0 0 0,0 0-1 0 0,-1 1 1 0 0,1-1 0 0 0,-1 0-1 0 0,0-4 1 0 0,1-1 733 0 0,1-8-154 0 0,-2 14 356 0 0,2-9 480 0 0,-2 11-1761 0 0,0 0 0 0 0,0 0-1 0 0,1 0 1 0 0,-1-1 0 0 0,0 1 0 0 0,0 0-1 0 0,0 0 1 0 0,0 0 0 0 0,0 0-1 0 0,0 0 1 0 0,0 0 0 0 0,0-1 0 0 0,0 1-1 0 0,0 0 1 0 0,0 0 0 0 0,0 0-1 0 0,0 0 1 0 0,0 0 0 0 0,0 0 0 0 0,0-1-1 0 0,0 1 1 0 0,0 0 0 0 0,0 0-1 0 0,0 0 1 0 0,0 0 0 0 0,0 0 0 0 0,0 0-1 0 0,0-1 1 0 0,-1 1 0 0 0,1 0-1 0 0,0 0 1 0 0,0 0 0 0 0,0 0 0 0 0,0 0-1 0 0,0 0 1 0 0,0 0 0 0 0,0 0-1 0 0,0 0 1 0 0,0-1 0 0 0,-1 1 0 0 0,1 0-1 0 0,0 0 1 0 0,0 0 0 0 0,0 0-1 0 0,0 0 1 0 0,0 0 0 0 0,0 0 0 0 0,0 0-1 0 0,-1 0 1 0 0,1 0 0 0 0,0 0 0 0 0,0 0-1 0 0,0 0 1 0 0,0 0 0 0 0,0 0-1 0 0,-1 0 1 0 0,1 0 0 0 0,0 0 0 0 0,0 0-1 0 0,0 0 1 0 0,-12 8 607 0 0,-12 14-529 0 0,-1 9 17 0 0,1 1 0 0 0,1 0-1 0 0,-26 54 1 0 0,17-31-74 0 0,2 4-80 0 0,29-58-48 0 0,11-10-1494 0 0,3-5-28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11975 0 0,'0'0'7475'0'0,"2"8"-4370"0"0,0 1-2791 0 0,-1 0-1 0 0,0 0 1 0 0,-1 0-1 0 0,0-1 1 0 0,0 1-1 0 0,-1 0 1 0 0,0 0-1 0 0,-4 11 1 0 0,3-3-53 0 0,-6 24 323 0 0,-26 77-1 0 0,-25 37-241 0 0,39-104-306 0 0,-20 42-751 0 0,-4-2 1 0 0,-71 109-1 0 0,108-188 368 0 0,1-2-187 0 0,0-1 0 0 0,0 1 0 0 0,-1-2-1 0 0,0 1 1 0 0,-13 12 0 0 0,19-20 14 0 0,2-14-8033 0 0,2-3 3178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86 145 14279 0 0,'-11'1'521'0'0,"1"0"0"0"0,-1 1-1 0 0,-18 7 1 0 0,5 2 5224 0 0,25-10-4818 0 0,3 1-722 0 0,0 0 0 0 0,0-1 0 0 0,0 0 0 0 0,0 0 0 0 0,1 0 0 0 0,-1 0 1 0 0,0-1-1 0 0,6 1 0 0 0,39-3 719 0 0,-41 1-745 0 0,77-5 476 0 0,-1-3-1 0 0,0-5 1 0 0,106-30 0 0 0,11-25-1521 0 0,-135 45-2634 0 0,-38 14-5361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13703 0 0,'0'0'2692'0'0,"-14"0"-836"0"0,11 2-1699 0 0,-1-1-1 0 0,1 1 1 0 0,0 0 0 0 0,0 0-1 0 0,0 1 1 0 0,1-1-1 0 0,-1 1 1 0 0,0-1 0 0 0,1 1-1 0 0,0 0 1 0 0,-4 4-1 0 0,-19 38 813 0 0,24-44-941 0 0,-44 106 1013 0 0,13-29-717 0 0,-97 181-198 0 0,122-246-251 0 0,-2 0 1 0 0,1 0-1 0 0,-2-1 1 0 0,1 0-1 0 0,-17 14 1 0 0,18-18-801 0 0,-1-1-1 0 0,0-1 1 0 0,0 0 0 0 0,-18 10 0 0 0,16-12-830 0 0,1-4-192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9 340 12815 0 0,'0'0'1158'0'0,"-1"1"-954"0"0,-3 3-90 0 0,3-3 361 0 0,-1 3 2375 0 0,2-10-1667 0 0,4-6-685 0 0,1 1-1 0 0,1 0 0 0 0,0 0 0 0 0,14-19 1 0 0,36-38 162 0 0,-44 54-536 0 0,12-13-35 0 0,0 2 0 0 0,40-32 0 0 0,-50 47-100 0 0,0-1-1 0 0,1 2 0 0 0,0 0 0 0 0,1 1 1 0 0,0 0-1 0 0,30-9 0 0 0,-37 15 10 0 0,0 1-1 0 0,-1 0 1 0 0,1 0-1 0 0,0 1 1 0 0,0 0-1 0 0,-1 0 1 0 0,1 1-1 0 0,0 0 1 0 0,0 1 0 0 0,-1 0-1 0 0,1 0 1 0 0,-1 1-1 0 0,10 4 1 0 0,-12-4 61 0 0,0 0 0 0 0,1 0 0 0 0,-1 0 0 0 0,0 1 0 0 0,-1 0 0 0 0,1 0-1 0 0,-1 1 1 0 0,1-1 0 0 0,-1 1 0 0 0,-1 1 0 0 0,1-1 0 0 0,-1 0 0 0 0,0 1 0 0 0,0 0 0 0 0,-1 0 0 0 0,6 13 0 0 0,-8-16-27 0 0,0-1 1 0 0,-1 1-1 0 0,1 0 0 0 0,-1 0 0 0 0,1 0 0 0 0,-1 0 1 0 0,0 0-1 0 0,0 0 0 0 0,-1 0 0 0 0,1 0 0 0 0,-1 0 1 0 0,1 0-1 0 0,-3 5 0 0 0,1-3 11 0 0,0 0-1 0 0,0-1 1 0 0,-1 1-1 0 0,0-1 1 0 0,0 0-1 0 0,0 1 1 0 0,-5 4-1 0 0,-3 0 7 0 0,1 0 0 0 0,-1 0 0 0 0,0-1 0 0 0,-1 0 0 0 0,-13 6 0 0 0,3-3-56 0 0,-46 26-46 0 0,-1-3 1 0 0,-77 25-1 0 0,82-40-523 0 0,63-19 296 0 0,12-1-1669 0 0,4-1-371 0 0,5-2-4699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61 432 9671 0 0,'-12'-8'1032'0'0,"8"5"-599"0"0,0 0-1 0 0,1 0 0 0 0,-1 0 1 0 0,1-1-1 0 0,0 0 0 0 0,0 1 1 0 0,0-1-1 0 0,0 0 0 0 0,0 0 1 0 0,1-1-1 0 0,0 1 1 0 0,0-1-1 0 0,0 1 0 0 0,1-1 1 0 0,-3-9-1 0 0,3 8 108 0 0,0 0 0 0 0,1 0 0 0 0,-1 0 0 0 0,1 0 0 0 0,0 0 0 0 0,1 0 0 0 0,0 0 0 0 0,0 0 0 0 0,0 0 0 0 0,1 0 0 0 0,-1 1-1 0 0,4-8 1 0 0,4-4-495 0 0,0 0 0 0 0,2 1 0 0 0,-1 0 0 0 0,2 1 0 0 0,0 0 0 0 0,24-22 0 0 0,-18 20-3 0 0,2 1 1 0 0,0 1-1 0 0,1 1 1 0 0,35-19-1 0 0,-40 26-629 0 0,0 0 1 0 0,0 0-1 0 0,27-6 0 0 0,-34 11 207 0 0,0 1-1 0 0,-1 0 0 0 0,1 0 1 0 0,0 1-1 0 0,0 0 0 0 0,0 0 0 0 0,-1 1 1 0 0,18 4-1 0 0,-11-1-1854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24 8287 0 0,'-2'-11'904'0'0,"2"11"-771"0"0,-1-1 0 0 0,1 0-1 0 0,0 1 1 0 0,-1-1 0 0 0,1 0-1 0 0,0 1 1 0 0,-1-1 0 0 0,1 0 0 0 0,-1 1-1 0 0,1-1 1 0 0,-1 1 0 0 0,1-1-1 0 0,-1 1 1 0 0,0-1 0 0 0,1 1-1 0 0,-1-1 1 0 0,0 1 0 0 0,1 0-1 0 0,-1-1 1 0 0,0 1 0 0 0,1 0 0 0 0,-1-1-1 0 0,0 1 1 0 0,0 0 0 0 0,-1 0-1 0 0,-17 3 5462 0 0,13-2-4308 0 0,-9 2-1122 0 0,1 1 0 0 0,0 0 0 0 0,0 1 0 0 0,0 1 0 0 0,1 0 0 0 0,-1 1 0 0 0,1 0 0 0 0,1 1 0 0 0,-13 10 0 0 0,15-10-97 0 0,0 0-1 0 0,0 1 1 0 0,2 0 0 0 0,-1 1 0 0 0,1 0-1 0 0,0 0 1 0 0,1 0 0 0 0,0 1 0 0 0,1 0-1 0 0,-10 23 1 0 0,15-31-58 0 0,0 0 0 0 0,0 0-1 0 0,0 0 1 0 0,1 0 0 0 0,-1 0 0 0 0,1 1-1 0 0,0-1 1 0 0,0 0 0 0 0,0 0 0 0 0,0 0-1 0 0,1 6 1 0 0,0-7-1 0 0,0-1 0 0 0,-1 1 0 0 0,1-1-1 0 0,0 1 1 0 0,0-1 0 0 0,0 1 0 0 0,0-1 0 0 0,0 0-1 0 0,0 0 1 0 0,0 1 0 0 0,0-1 0 0 0,0 0 0 0 0,1 0-1 0 0,-1 0 1 0 0,0 0 0 0 0,1 0 0 0 0,-1-1 0 0 0,1 1-1 0 0,-1 0 1 0 0,1-1 0 0 0,-1 1 0 0 0,1-1 0 0 0,0 1-1 0 0,2-1 1 0 0,8 1 107 0 0,0-1 0 0 0,0 0 0 0 0,-1-1 1 0 0,1 0-1 0 0,0-1 0 0 0,0 0 0 0 0,-1-1 0 0 0,18-6 0 0 0,-24 7-86 0 0,0 0 0 0 0,0 0 0 0 0,-1 0-1 0 0,1-1 1 0 0,-1 1 0 0 0,1-1 0 0 0,-1 0 0 0 0,0 0-1 0 0,0-1 1 0 0,0 1 0 0 0,-1-1 0 0 0,1 0-1 0 0,4-6 1 0 0,-7 7-8 0 0,1 0 0 0 0,-1 0 0 0 0,1 0 0 0 0,-1 0-1 0 0,0-1 1 0 0,0 1 0 0 0,0 0 0 0 0,-1 0 0 0 0,1-1 0 0 0,-1 1-1 0 0,0 0 1 0 0,0-1 0 0 0,0 1 0 0 0,0 0 0 0 0,-1-1-1 0 0,1 1 1 0 0,-1 0 0 0 0,0 0 0 0 0,0-1 0 0 0,0 1 0 0 0,-3-5-1 0 0,2 3-33 0 0,-1 1-1 0 0,1 0 0 0 0,-1 0 0 0 0,0 1 0 0 0,0-1 0 0 0,-1 0 0 0 0,1 1 0 0 0,-1 0 0 0 0,-3-3 1 0 0,-12-10-1729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 6911 0 0,'0'0'528'0'0,"-14"-1"64"0"0,12 1-27 0 0,0 1-1 0 0,0 0 0 0 0,0-1 1 0 0,0 1-1 0 0,1 0 1 0 0,-1 0-1 0 0,0 0 0 0 0,0 1 1 0 0,1-1-1 0 0,-1 0 0 0 0,1 0 1 0 0,-1 1-1 0 0,1-1 0 0 0,0 1 1 0 0,-1 0-1 0 0,1-1 1 0 0,-1 4-1 0 0,-18 32 1548 0 0,19-35-2112 0 0,-21 55 1316 0 0,-19 77-1 0 0,10-27-722 0 0,-39 79-462 0 0,56-154-117 0 0,-2-1-1 0 0,-2 0 1 0 0,-33 46-1 0 0,33-58-49 0 0,0 0 1 0 0,-1-1-1 0 0,-1 0 0 0 0,-1-2 0 0 0,0-1 0 0 0,-25 14 0 0 0,45-28 28 0 0,1-1-1 0 0,-1 1 0 0 0,1-1 0 0 0,-1 0 0 0 0,1 1 0 0 0,-1-1 0 0 0,1 0 0 0 0,-1 0 0 0 0,1 1 0 0 0,-1-1 0 0 0,0 0 0 0 0,1 0 0 0 0,-1 0 0 0 0,1 0 0 0 0,-1 0 0 0 0,0 0 0 0 0,1 0 0 0 0,-1 0 0 0 0,0 0 0 0 0,1 0 0 0 0,-2 0 0 0 0,2-1-7 0 0,0 1 0 0 0,-1 0 0 0 0,1-1-1 0 0,0 1 1 0 0,0 0 0 0 0,-1-1 0 0 0,1 1 0 0 0,0 0 0 0 0,0-1-1 0 0,0 1 1 0 0,0-1 0 0 0,-1 1 0 0 0,1-1 0 0 0,0 1 0 0 0,0 0-1 0 0,0-1 1 0 0,0 1 0 0 0,0-1 0 0 0,0 1 0 0 0,0-1 0 0 0,0 0-1 0 0,1-3-66 0 0,0 0 0 0 0,0 1-1 0 0,0-1 1 0 0,0 0 0 0 0,3-4-1 0 0,8-19 23 0 0,2 1-1 0 0,1 1 0 0 0,2 0 1 0 0,20-24-1 0 0,-31 42 50 0 0,1 0-1 0 0,0 0 1 0 0,0 0-1 0 0,1 1 1 0 0,0 0-1 0 0,0 1 1 0 0,0 0-1 0 0,1 0 1 0 0,0 1-1 0 0,-1 0 1 0 0,2 0 0 0 0,-1 1-1 0 0,0 0 1 0 0,1 1-1 0 0,-1 0 1 0 0,13-1-1 0 0,-13 3 16 0 0,1-1-1 0 0,0 2 0 0 0,-1-1 1 0 0,1 1-1 0 0,0 1 1 0 0,-1 0-1 0 0,0 0 1 0 0,16 6-1 0 0,-20-6 3 0 0,1 1-1 0 0,-1 0 0 0 0,0 0 1 0 0,0 0-1 0 0,0 1 1 0 0,0 0-1 0 0,0 0 0 0 0,-1 0 1 0 0,0 0-1 0 0,0 1 1 0 0,0-1-1 0 0,0 1 0 0 0,-1 0 1 0 0,6 11-1 0 0,-4-6 71 0 0,-1 0 0 0 0,0 0 0 0 0,0 0 0 0 0,-1 1 0 0 0,0 0-1 0 0,1 16 1 0 0,-3-24-23 0 0,-1-1 0 0 0,0 1-1 0 0,0 0 1 0 0,0 0-1 0 0,0-1 1 0 0,-1 1 0 0 0,1 0-1 0 0,-1-1 1 0 0,0 1-1 0 0,0 0 1 0 0,0-1 0 0 0,0 1-1 0 0,0-1 1 0 0,0 1 0 0 0,-1-1-1 0 0,1 0 1 0 0,-1 0-1 0 0,1 1 1 0 0,-1-1 0 0 0,0 0-1 0 0,0 0 1 0 0,0-1 0 0 0,0 1-1 0 0,0 0 1 0 0,-1-1-1 0 0,1 1 1 0 0,0-1 0 0 0,-1 0-1 0 0,1 0 1 0 0,-1 0-1 0 0,-4 2 1 0 0,-43 10 546 0 0,-89 12 0 0 0,-29 7-4856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8287 0 0,'0'0'639'0'0,"1"14"-215"0"0,-1-12-12 0 0,0 0 1 0 0,0 0-1 0 0,0 0 0 0 0,0 0 1 0 0,-1 0-1 0 0,1 0 0 0 0,-1 0 1 0 0,-10 14 9697 0 0,22-27-9303 0 0,31-12-475 0 0,-59 21-292 0 0,5 4-54 0 0,0 1 0 0 0,-1 0 1 0 0,1 0-1 0 0,1 1 0 0 0,-15 7 0 0 0,-55 32-50 0 0,80-42 64 0 0,-22 11 96 0 0,1 2 1 0 0,0 1-1 0 0,2 0 0 0 0,-1 1 0 0 0,2 2 0 0 0,-21 22 0 0 0,38-38-65 0 0,1 0 1 0 0,-1 0-1 0 0,1 0 0 0 0,-1 1 0 0 0,1-1 0 0 0,0 0 0 0 0,0 1 0 0 0,0-1 0 0 0,0 1 0 0 0,0 4 0 0 0,1-6-23 0 0,0 0 1 0 0,0-1 0 0 0,0 1-1 0 0,0-1 1 0 0,0 1 0 0 0,0 0-1 0 0,0-1 1 0 0,0 1 0 0 0,0-1 0 0 0,0 1-1 0 0,1-1 1 0 0,-1 1 0 0 0,0 0-1 0 0,0-1 1 0 0,1 1 0 0 0,-1-1-1 0 0,0 1 1 0 0,1-1 0 0 0,-1 1-1 0 0,1 0 1 0 0,0-1-2 0 0,0 1 0 0 0,0-1 0 0 0,0 1 1 0 0,0-1-1 0 0,0 1 0 0 0,0-1 0 0 0,1 0 0 0 0,-1 0 0 0 0,0 1 0 0 0,0-1 1 0 0,0 0-1 0 0,0 0 0 0 0,0 0 0 0 0,3 0 0 0 0,13-2-19 0 0,1-1 0 0 0,0 0 0 0 0,0-1 0 0 0,-1-1 0 0 0,0 0 0 0 0,31-16 0 0 0,-44 20-54 0 0,-4 0 37 0 0,0 1-1 0 0,1 0 1 0 0,-1-1-1 0 0,1 1 1 0 0,-1 0-1 0 0,1 0 1 0 0,-1-1-1 0 0,1 1 1 0 0,-1 0-1 0 0,1 0 1 0 0,-1 0-1 0 0,1 0 1 0 0,0 0-1 0 0,-1 0 1 0 0,1 0-1 0 0,-1 0 1 0 0,2 0 0 0 0,-2 0 18 0 0,0 1 0 0 0,0 0 1 0 0,1 0-1 0 0,-1 0 1 0 0,0-1-1 0 0,0 1 1 0 0,0 0-1 0 0,0 0 1 0 0,0 0-1 0 0,0 0 0 0 0,0-1 1 0 0,0 1-1 0 0,0 0 1 0 0,0 0-1 0 0,0 0 1 0 0,-1 0-1 0 0,1 3-1 0 0,-1 4-395 0 0,0 1 0 0 0,0-1 0 0 0,2 11 0 0 0,-1-19 131 0 0,0 1 0 0 0,0-1 0 0 0,0 1 0 0 0,0-1 0 0 0,0 1-1 0 0,1-1 1 0 0,-1 0 0 0 0,0 1 0 0 0,0-1 0 0 0,1 1 0 0 0,-1-1 0 0 0,0 1 0 0 0,1-1 0 0 0,-1 0-1 0 0,0 1 1 0 0,1-1 0 0 0,-1 0 0 0 0,1 0 0 0 0,0 1 0 0 0,9 6-7886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12895 0 0,'0'0'4072'0'0,"1"9"-1249"0"0,-2 5-2465 0 0,-1 0 0 0 0,-1 1 0 0 0,0-1 1 0 0,-1 0-1 0 0,-11 24 0 0 0,6-13-130 0 0,-18 40 23 0 0,-3-1-1 0 0,-41 63 0 0 0,19-34-121 0 0,-15 29-465 0 0,-98 136 0 0 0,116-196 86 0 0,41-54 298 0 0,0 0 0 0 0,0 0 0 0 0,-1 0 1 0 0,-16 10-1 0 0,23-17 49 0 0,1-3-72 0 0,0 1 1 0 0,1-1-1 0 0,-1 0 0 0 0,0 1 0 0 0,0-1 0 0 0,1 0 0 0 0,-1 0 1 0 0,1 1-1 0 0,-1-1 0 0 0,1 0 0 0 0,0 0 0 0 0,0 0 1 0 0,-1 0-1 0 0,1 1 0 0 0,1-1 0 0 0,-1 0 0 0 0,0 0 1 0 0,0 0-1 0 0,1 0 0 0 0,-1 0 0 0 0,1 1 0 0 0,1-4 0 0 0,2-6-74 0 0,0 0 0 0 0,9-13 0 0 0,-11 21 32 0 0,8-16-846 0 0,0 1-1 0 0,2 1 1 0 0,0 0 0 0 0,20-21 0 0 0,-26 32 599 0 0,-1 1 0 0 0,1 0 1 0 0,0 0-1 0 0,0 0 0 0 0,0 1 1 0 0,1 0-1 0 0,0 0 0 0 0,0 1 1 0 0,0 0-1 0 0,0 0 0 0 0,0 0 1 0 0,0 1-1 0 0,1 0 1 0 0,-1 1-1 0 0,10-1 0 0 0,3 2 1104 0 0,0 1 0 0 0,0 0 0 0 0,0 2-1 0 0,0 1 1 0 0,30 9 0 0 0,-43-11-626 0 0,-1 0 0 0 0,1 1 1 0 0,-1 0-1 0 0,0 0 0 0 0,0 1 0 0 0,0 0 1 0 0,0 0-1 0 0,-1 0 0 0 0,0 0 0 0 0,0 1 1 0 0,9 10-1 0 0,-12-12-145 0 0,0-1 0 0 0,0 1 1 0 0,-1 0-1 0 0,1 0 0 0 0,-1 0 0 0 0,1 0 0 0 0,-1 0 1 0 0,0 0-1 0 0,0 1 0 0 0,-1-1 0 0 0,1 0 1 0 0,-1 0-1 0 0,1 1 0 0 0,-1-1 0 0 0,0 0 0 0 0,0 0 1 0 0,0 1-1 0 0,-1-1 0 0 0,1 0 0 0 0,-1 1 1 0 0,0-1-1 0 0,0 0 0 0 0,0 0 0 0 0,0 0 0 0 0,-1 0 1 0 0,-2 5-1 0 0,-2 0 30 0 0,0 0 0 0 0,0-1 0 0 0,0 1 1 0 0,-1-1-1 0 0,-1-1 0 0 0,1 1 0 0 0,-1-2 1 0 0,-12 9-1 0 0,-4 0 37 0 0,-44 18 0 0 0,31-17-64 0 0,0-2-1 0 0,-56 12 1 0 0,87-24-68 0 0,3 0 2 0 0,0 0-1 0 0,0-1 0 0 0,0 0 0 0 0,0 1 0 0 0,0-1 0 0 0,0 0 1 0 0,0 0-1 0 0,0-1 0 0 0,0 1 0 0 0,-4-1 0 0 0,9-10-256 0 0,0 8 87 0 0,1-1-1 0 0,-1 0 0 0 0,0 0 0 0 0,1 1 0 0 0,0-1 1 0 0,0 1-1 0 0,0 0 0 0 0,1 0 0 0 0,3-3 0 0 0,-3 2-224 0 0,17-13-1475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7831 0 0,'9'3'14056'0'0,"-7"-2"-13804"0"0,-1 1 1 0 0,1-1-1 0 0,-1 0 0 0 0,0 1 1 0 0,0-1-1 0 0,0 0 0 0 0,0 1 0 0 0,0-1 1 0 0,0 1-1 0 0,0 0 0 0 0,0-1 1 0 0,0 1-1 0 0,-1 0 0 0 0,1 0 0 0 0,-1-1 1 0 0,1 1-1 0 0,-1 0 0 0 0,0 0 1 0 0,0 3-1 0 0,0 2-146 0 0,-1 0 0 0 0,0-1 0 0 0,-1 1 0 0 0,-2 9 0 0 0,-30 77 314 0 0,-1 5-2276 0 0,33-86-377 0 0,1-6-3424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2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14887 0 0,'0'0'656'0'0,"0"-9"304"0"0,-2-1-960 0 0,4 0 2296 0 0,7 4-2136 0 0,7 4-5192 0 0,1 6-1048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7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16 14743 0 0,'1'-1'1136'0'0,"0"0"-1094"0"0,0 0 1 0 0,0 0-1 0 0,0 0 0 0 0,0 0 0 0 0,0 0 0 0 0,0 0 1 0 0,1 0-1 0 0,-1 1 0 0 0,0-1 0 0 0,0 0 0 0 0,1 1 1 0 0,1-1-1 0 0,1-2 3809 0 0,3 21-1658 0 0,-8-9-2071 0 0,-1-1-1 0 0,1 1 0 0 0,-1-1 0 0 0,0 0 0 0 0,-7 15 1 0 0,-22 38 157 0 0,22-44-183 0 0,-197 321 720 0 0,55-99-384 0 0,105-167-409 0 0,-19 34 18 0 0,64-104-167 0 0,-8 20 325 0 0,8-9-3120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17 816 14743 0 0,'0'0'1136'0'0,"15"2"3042"0"0,-13-1-3880 0 0,0 1 1 0 0,0-1 0 0 0,0 0 0 0 0,0 1 0 0 0,-1-1 0 0 0,1 1-1 0 0,0-1 1 0 0,-1 1 0 0 0,1 0 0 0 0,1 3 0 0 0,3 2 676 0 0,-5-6-535 0 0,0 17 592 0 0,-2-13-1078 0 0,-1 0 0 0 0,1-1 0 0 0,-1 1 1 0 0,1-1-1 0 0,-2 1 0 0 0,1-1 0 0 0,0 0 0 0 0,-1 0 0 0 0,1 0 0 0 0,-1 0 1 0 0,-4 4-1 0 0,3-4-749 0 0,0 1 0 0 0,-1-1 0 0 0,1 0 0 0 0,-11 6 0 0 0</inkml:trace>
  <inkml:trace contextRef="#ctx0" brushRef="#br0" timeOffset="1">1005 26 16583 0 0,'2'-3'596'0'0,"1"0"1"0"0,0 0-1 0 0,0 1 0 0 0,0-1 0 0 0,0 1 1 0 0,1 0-1 0 0,-1 0 0 0 0,7-3 0 0 0,-10 5-468 0 0,1 0 0 0 0,0 0 0 0 0,-1-1 0 0 0,1 1-1 0 0,0 0 1 0 0,-1 0 0 0 0,1 0 0 0 0,0 0 0 0 0,-1 0-1 0 0,1 0 1 0 0,0 0 0 0 0,0 0 0 0 0,-1 0 0 0 0,1 0 0 0 0,0 1-1 0 0,-1-1 1 0 0,1 0 0 0 0,-1 0 0 0 0,1 1 0 0 0,0-1-1 0 0,0 1 1 0 0,0 0-100 0 0,0 0 0 0 0,-1-1 0 0 0,1 1 0 0 0,-1 0 0 0 0,1 0 0 0 0,-1 0 0 0 0,1 0 0 0 0,-1 1 1 0 0,1-1-1 0 0,-1 0 0 0 0,0 0 0 0 0,0 0 0 0 0,1 0 0 0 0,-1 0 0 0 0,0 0 0 0 0,0 0 0 0 0,0 3 0 0 0,-1 2-1 0 0,1 1 0 0 0,-1-1 1 0 0,0 0-1 0 0,-1 1 0 0 0,0-1 1 0 0,-3 8-1 0 0,-19 38 20 0 0,13-30-5 0 0,-136 251 331 0 0,-16-7-50 0 0,161-263-321 0 0,-31 47 53 0 0,-2-2-1 0 0,-77 80 1 0 0,23-43-2923 0 0,68-68-335 0 0,13-11 1409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76 16183 0 0,'0'0'1462'0'0,"-14"5"-1172"0"0,9-3 480 0 0,1 1 1 0 0,-1 1-1 0 0,1-1 0 0 0,0 1 0 0 0,0 0 0 0 0,-4 4 1 0 0,0 0 2718 0 0,21-4-2723 0 0,3-4-596 0 0,0 0 0 0 0,0-1 0 0 0,0 0 1 0 0,0-2-1 0 0,0 0 0 0 0,17-5 0 0 0,-10 2-56 0 0,116-32 110 0 0,7-1-194 0 0,-113 31-477 0 0,0 3-1 0 0,49-3 0 0 0,-75 8-55 0 0,23 1-1188 0 0,-28-1 800 0 0,0 0 0 0 0,0 1 0 0 0,0-1 0 0 0,0 1-1 0 0,-1 0 1 0 0,1 0 0 0 0,3 1 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22111 0 0,'0'0'2923'0'0,"0"15"-1230"0"0,-1-5-1415 0 0,0-1-1 0 0,0 1 1 0 0,-1-1 0 0 0,0 0 0 0 0,-5 14-1 0 0,-1-3-222 0 0,-13 25 0 0 0,15-35-413 0 0,0-1-1 0 0,0 0 1 0 0,-1 0 0 0 0,-10 11-1 0 0,11-15-915 0 0,0 1-1 0 0,0-1 0 0 0,-11 7 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51 20159 0 0,'0'0'2273'0'0,"1"-1"-1591"0"0,3-2-309 0 0,0-1 1 0 0,1 1-1 0 0,-1 0 0 0 0,1 0 1 0 0,0 1-1 0 0,0 0 1 0 0,0 0-1 0 0,0 0 0 0 0,0 0 1 0 0,1 1-1 0 0,10-2 1 0 0,8 0-198 0 0,35 0 0 0 0,-23 2-100 0 0,10-1-77 0 0,-16 1-72 0 0,49-7 0 0 0,-78 8 20 0 0,-8-1-398 0 0,-2 2 432 0 0,-1 0-1 0 0,1 0 1 0 0,0 1-1 0 0,0 0 1 0 0,0 1-1 0 0,0 0 0 0 0,-16 8 1 0 0,11-5 10 0 0,-26 11 64 0 0,1 2-1 0 0,1 2 0 0 0,1 1 1 0 0,1 2-1 0 0,-52 44 1 0 0,83-63-17 0 0,-5 4 46 0 0,-16 18-1 0 0,24-25-75 0 0,0 0 0 0 0,1 0-1 0 0,-1 0 1 0 0,1 0-1 0 0,-1 1 1 0 0,1-1 0 0 0,0 0-1 0 0,0 1 1 0 0,0-1-1 0 0,0 1 1 0 0,0-1-1 0 0,1 1 1 0 0,-1-1 0 0 0,1 1-1 0 0,0-1 1 0 0,0 5-1 0 0,0-6-6 0 0,0 0 0 0 0,1 0 0 0 0,0 0-1 0 0,-1 0 1 0 0,1 0 0 0 0,-1 0 0 0 0,1 0-1 0 0,0 0 1 0 0,0 0 0 0 0,0 0 0 0 0,0 0 0 0 0,0 0-1 0 0,0 0 1 0 0,0-1 0 0 0,0 1 0 0 0,0 0-1 0 0,0-1 1 0 0,0 1 0 0 0,0-1 0 0 0,0 1-1 0 0,0-1 1 0 0,1 1 0 0 0,-1-1 0 0 0,2 0-1 0 0,32 4-1263 0 0,-13-4-121 0 0,2-1-57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2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57 16007 0 0,'12'-13'1034'0'0,"-7"8"-618"0"0,0-1 0 0 0,-1 1 0 0 0,7-11 1068 0 0,-11 16-1410 0 0,0-1 0 0 0,-1 1 1 0 0,1-1-1 0 0,0 1 1 0 0,0-1-1 0 0,0 1 1 0 0,0-1-1 0 0,-1 1 1 0 0,1-1-1 0 0,0 1 0 0 0,0-1 1 0 0,-1 1-1 0 0,1-1 1 0 0,0 1-1 0 0,-1 0 1 0 0,1-1-1 0 0,-1 1 1 0 0,1-1-1 0 0,-1 1 0 0 0,1 0 1 0 0,0 0-1 0 0,-1-1 1 0 0,1 1-1 0 0,-1 0 1 0 0,1 0-1 0 0,-1-1 1 0 0,1 1-1 0 0,-1 0 0 0 0,1 0 1 0 0,-1 0-1 0 0,0 0 1 0 0,1 0-1 0 0,-1 0 1 0 0,1 0-1 0 0,-1 0 1 0 0,1 0-1 0 0,-1 0 0 0 0,1 0 1 0 0,-1 0-1 0 0,1 0 1 0 0,-1 1-1 0 0,1-1 1 0 0,-1 0-1 0 0,0 1 1 0 0,-23 7 290 0 0,-6 10-312 0 0,2 0 0 0 0,0 2-1 0 0,2 1 1 0 0,-32 32-1 0 0,50-46-51 0 0,0 1-1 0 0,1 0 1 0 0,0 0 0 0 0,0 1-1 0 0,1-1 1 0 0,-5 11 0 0 0,9-17-2 0 0,1 1 0 0 0,0 0 0 0 0,0-1 0 0 0,0 1 1 0 0,0 0-1 0 0,0-1 0 0 0,1 1 0 0 0,-1 0 0 0 0,1 0 0 0 0,0 0 1 0 0,-1 0-1 0 0,2-1 0 0 0,-1 1 0 0 0,0 0 0 0 0,0 0 0 0 0,1 0 1 0 0,0-1-1 0 0,-1 1 0 0 0,1 0 0 0 0,0 0 0 0 0,0-1 0 0 0,1 1 1 0 0,-1-1-1 0 0,0 1 0 0 0,1-1 0 0 0,0 0 0 0 0,2 4 0 0 0,4 1-40 0 0,-1-1 0 0 0,1 1 0 0 0,0-2 0 0 0,0 1 0 0 0,1-1 0 0 0,9 4 0 0 0,-10-5 72 0 0,0-1 1 0 0,-1 1-1 0 0,0 1 1 0 0,0 0 0 0 0,0 0-1 0 0,-1 0 1 0 0,1 0-1 0 0,-1 1 1 0 0,5 8-1 0 0,-9-12 124 0 0,0 1 0 0 0,0-1-1 0 0,-1 1 1 0 0,0 0-1 0 0,1 0 1 0 0,-1 0-1 0 0,0 0 1 0 0,-1 0-1 0 0,1 0 1 0 0,0 0-1 0 0,-1 0 1 0 0,0 1-1 0 0,0-1 1 0 0,0 0-1 0 0,0 6 1 0 0,-1-4-40 0 0,-1 0 1 0 0,1-1-1 0 0,-1 1 1 0 0,0 0-1 0 0,0-1 1 0 0,0 1 0 0 0,0-1-1 0 0,-1 0 1 0 0,-4 6-1 0 0,-2 1-58 0 0,-1-1 0 0 0,-1 0 1 0 0,0 0-1 0 0,0-1 0 0 0,-1 0 0 0 0,-12 7 0 0 0,14-10-165 0 0,-1-1-1 0 0,1 0 1 0 0,-1 0 0 0 0,0-1-1 0 0,0-1 1 0 0,0 1-1 0 0,0-2 1 0 0,0 0-1 0 0,-1 0 1 0 0,1-1-1 0 0,-1-1 1 0 0,1 0-1 0 0,-23-2 1 0 0,15-3-1387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357 228 3223 0 0,'-1'2'143'0'0,"1"1"-99"0"0,-1 1 0 0 0,0-1 1 0 0,-1 0-1 0 0,1 0 0 0 0,-1 1 0 0 0,1-1 0 0 0,-1 0 0 0 0,-2 3 1 0 0,-21 25 5948 0 0,10-12 4441 0 0,17-20-10290 0 0,0-1 0 0 0,0 1 1 0 0,0-1-1 0 0,0 1 0 0 0,0-1 0 0 0,0 0 0 0 0,0 1 0 0 0,3-5 0 0 0,-3 3 6 0 0,8-8-40 0 0,0-1 1 0 0,-1 0-1 0 0,-1 0 1 0 0,0-1-1 0 0,0 0 1 0 0,-1 0-1 0 0,9-28 0 0 0,-13 32-63 0 0,-1 1 0 0 0,0 0 0 0 0,0-1 0 0 0,-1 1 0 0 0,0-1 0 0 0,-1 0-1 0 0,0 1 1 0 0,0-1 0 0 0,-1 0 0 0 0,0 1 0 0 0,-1-1 0 0 0,1 1 0 0 0,-2-1-1 0 0,1 1 1 0 0,-5-9 0 0 0,7 16-52 0 0,-1-1-1 0 0,1 1 1 0 0,-1 0-1 0 0,1 0 1 0 0,-1 0 0 0 0,0 1-1 0 0,1-1 1 0 0,-1 0-1 0 0,0 0 1 0 0,0 0-1 0 0,1 0 1 0 0,-1 1 0 0 0,0-1-1 0 0,0 0 1 0 0,0 1-1 0 0,0-1 1 0 0,0 1-1 0 0,0-1 1 0 0,0 1 0 0 0,0-1-1 0 0,0 1 1 0 0,-1 0-1 0 0,1-1 1 0 0,0 1 0 0 0,0 0-1 0 0,0 0 1 0 0,0 0-1 0 0,0 0 1 0 0,0 0-1 0 0,-1 0 1 0 0,1 0 0 0 0,0 0-1 0 0,0 1 1 0 0,0-1-1 0 0,0 0 1 0 0,0 1-1 0 0,0-1 1 0 0,0 1 0 0 0,0-1-1 0 0,0 1 1 0 0,-2 0-1 0 0,-4 4-55 0 0,0-1 1 0 0,1 1-1 0 0,-1 1 0 0 0,-8 8 0 0 0,12-11 49 0 0,-150 173-416 0 0,144-165 419 0 0,-19 25-27 0 0,-35 57 0 0 0,54-77 36 0 0,1 0 1 0 0,0 0 0 0 0,1 0 0 0 0,1 1 0 0 0,1 0-1 0 0,-6 32 1 0 0,10-48 7 0 0,1 0 0 0 0,0 0 1 0 0,0 0-1 0 0,0 0 0 0 0,0 0 0 0 0,0 0 0 0 0,0-1 0 0 0,0 1 1 0 0,0 0-1 0 0,0 0 0 0 0,0 0 0 0 0,0 0 0 0 0,1 0 0 0 0,-1 0 0 0 0,0 0 1 0 0,1 0-1 0 0,-1 0 0 0 0,1 0 0 0 0,-1-1 0 0 0,1 1 0 0 0,0 1 1 0 0,0-1 6 0 0,0-1 1 0 0,0 0 0 0 0,0 1 0 0 0,-1-1 0 0 0,1 0 0 0 0,0 1 0 0 0,0-1 0 0 0,0 0 0 0 0,0 0 0 0 0,0 0 0 0 0,0 0 0 0 0,0 0 0 0 0,0 0 0 0 0,0 0 0 0 0,-1 0 0 0 0,1 0 0 0 0,2-1 0 0 0,4-1 98 0 0,-1 0 1 0 0,0 0 0 0 0,1-1-1 0 0,8-5 1 0 0,22-14 110 0 0,-1-1 1 0 0,-1-2-1 0 0,47-43 0 0 0,-29 15-245 0 0,-52 52-61 0 0,-1 3-244 0 0,0-1 268 0 0,-1 0-1 0 0,1 1 1 0 0,0-1 0 0 0,0 0 0 0 0,-1 1 0 0 0,1-1-1 0 0,-1 0 1 0 0,1 0 0 0 0,-1 1 0 0 0,0 0-1 0 0,0 1-43 0 0,-12 25-615 0 0,8-17 168 0 0,-1 1 0 0 0,2 0 0 0 0,-1 1 0 0 0,-4 24 0 0 0,9-34 150 0 0,0 0 0 0 0,0-1 0 0 0,0 1 1 0 0,0 0-1 0 0,0 0 0 0 0,1-1 0 0 0,-1 1 0 0 0,2 4 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47 487 5527 0 0,'0'0'250'0'0,"-14"2"100"0"0,13-2 16 0 0,0 0-1 0 0,-1 0 1 0 0,1-1-1 0 0,-1 1 0 0 0,1 0 1 0 0,0-1-1 0 0,-1 1 1 0 0,1-1-1 0 0,0 1 1 0 0,0-1-1 0 0,-1 0 0 0 0,1 0 1 0 0,0 1-1 0 0,0-1 1 0 0,0 0-1 0 0,0 0 0 0 0,0 0 1 0 0,0 0-1 0 0,0 0 1 0 0,0 0-1 0 0,-1-3 1 0 0,1 1 96 0 0,0 1 1 0 0,0-1 0 0 0,0 0 0 0 0,1 1 0 0 0,-1-1 0 0 0,1 0 0 0 0,-1 0 0 0 0,1 1 0 0 0,0-1 0 0 0,1-4 0 0 0,0-3 106 0 0,1 0 0 0 0,0 0 0 0 0,0 1 0 0 0,1-1 1 0 0,6-12-1 0 0,2 1-288 0 0,0 1-1 0 0,2 1 1 0 0,0 0 0 0 0,1 0 0 0 0,1 2-1 0 0,24-24 1 0 0,113-86-207 0 0,-115 98 4 0 0,-25 19-138 0 0,-2 2 91 0 0,1 0 0 0 0,16-11 0 0 0,-25 18-79 0 0,0 0-1 0 0,0 0 1 0 0,1 0-1 0 0,-1 0 1 0 0,0 0-1 0 0,0 0 1 0 0,1 0-1 0 0,-1 1 1 0 0,0-1-1 0 0,1 1 1 0 0,-1 0-1 0 0,1 0 1 0 0,-1 0-1 0 0,1 0 1 0 0,-1 0-1 0 0,0 0 1 0 0,1 1-1 0 0,-1-1 1 0 0,0 1-1 0 0,3 0 1 0 0,-3 1-97 0 0,0-1 0 0 0,0 0 1 0 0,0 1-1 0 0,0 0 0 0 0,-1-1 0 0 0,1 1 1 0 0,0 0-1 0 0,-1 0 0 0 0,0 0 0 0 0,1 0 1 0 0,-1 0-1 0 0,0 0 0 0 0,0 0 0 0 0,0 1 1 0 0,0-1-1 0 0,0 3 0 0 0,2 7-1658 0 0,3 24 1 0 0,-4-19 219 0 0,3 7-2341 0 0,11 34 0 0 0,-16-56 4146 0 0,1-1 0 0 0,0 0 0 0 0,-1 0 1 0 0,1 1-1 0 0,0-1 0 0 0,0 0 0 0 0,0 0 0 0 0,0 0 1 0 0,0 0-1 0 0,0 0 0 0 0,0 0 0 0 0,1 0 1 0 0,-1-1-1 0 0,0 1 0 0 0,0 0 0 0 0,1 0 0 0 0,-1-1 1 0 0,0 1-1 0 0,1-1 0 0 0,-1 0 0 0 0,1 1 1 0 0,2-1-1 0 0,1 1 510 0 0,0 0 0 0 0,0-1 1 0 0,0 0-1 0 0,0 0 1 0 0,6-1-1 0 0,12-5 450 0 0,0 0 0 0 0,0-1 0 0 0,35-17 1 0 0,-32 13-650 0 0,1 0-172 0 0,0-1-1 0 0,-1-1 0 0 0,0-2 1 0 0,25-19-1 0 0,-48 32-345 0 0,-1 0-1 0 0,1-1 1 0 0,0 0 0 0 0,-1 1 0 0 0,0-1-1 0 0,4-6 1 0 0,-5 8-20 0 0,-1 0 0 0 0,0 1-1 0 0,0-1 1 0 0,1 1 0 0 0,-1-1 0 0 0,0 0 0 0 0,0 1-1 0 0,0-1 1 0 0,0 0 0 0 0,0 1 0 0 0,0-1-1 0 0,0 1 1 0 0,0-1 0 0 0,0 0 0 0 0,0 1 0 0 0,0-1-1 0 0,0 0 1 0 0,0 0 0 0 0,-1 0-11 0 0,1 0 0 0 0,-1 1 0 0 0,1-1 0 0 0,-1 1 0 0 0,0-1 1 0 0,1 1-1 0 0,-1-1 0 0 0,1 1 0 0 0,-1 0 0 0 0,0-1 0 0 0,1 1 0 0 0,-1 0 0 0 0,0-1 1 0 0,1 1-1 0 0,-1 0 0 0 0,0 0 0 0 0,0 0 0 0 0,1 0 0 0 0,-1-1 0 0 0,-1 1 0 0 0,-6 0-154 0 0,0 0 0 0 0,0 0 0 0 0,0 1 0 0 0,0 0-1 0 0,0 1 1 0 0,0-1 0 0 0,1 1 0 0 0,-1 1-1 0 0,0-1 1 0 0,-11 8 0 0 0,-7 3-667 0 0,-37 27 0 0 0,61-38 798 0 0,-137 104-728 0 0,119-89 787 0 0,2 1 0 0 0,0 0 0 0 0,1 2 1 0 0,-25 38-1 0 0,38-52 42 0 0,0 0 0 0 0,1 1 0 0 0,0 0 0 0 0,0-1 0 0 0,-3 13 0 0 0,6-17-29 0 0,-1 0 0 0 0,1 0 0 0 0,0 0 0 0 0,-1 0 0 0 0,1 0 0 0 0,0-1 0 0 0,0 1 0 0 0,1 0-1 0 0,-1 0 1 0 0,0 0 0 0 0,0 0 0 0 0,1 0 0 0 0,-1 0 0 0 0,1 0 0 0 0,0-1 0 0 0,0 1 0 0 0,0 0 0 0 0,-1 0 0 0 0,2-1 0 0 0,-1 1 0 0 0,0-1 0 0 0,0 1 0 0 0,0-1 0 0 0,1 1 0 0 0,-1-1 0 0 0,3 2 0 0 0,0 0 38 0 0,1 0-1 0 0,0-1 1 0 0,0 0-1 0 0,0 0 1 0 0,0 0-1 0 0,0 0 1 0 0,1-1-1 0 0,-1 0 1 0 0,1 0-1 0 0,9 0 1 0 0,6 0 114 0 0,31-5 1 0 0,-29 2-165 0 0,52-2-1487 0 0,-38-1-6124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57 289 16327 0 0,'0'0'1476'0'0,"-3"9"-1184"0"0,-35 112 3082 0 0,38-120-3381 0 0,-15 34 344 0 0,15-34 72 0 0,2-8-154 0 0,10-31 85 0 0,2 2 0 0 0,31-62 0 0 0,-31 75-149 0 0,0 0 1 0 0,2 0-1 0 0,0 2 0 0 0,36-37 0 0 0,-38 46-202 0 0,0 1-1 0 0,0 0 1 0 0,1 1 0 0 0,24-13-1 0 0,-4 7-49 0 0,37-14-1 0 0,-61 26-139 0 0,0 1 0 0 0,22-4-1 0 0,-29 6-293 0 0,1 1-1 0 0,-1-1 0 0 0,1 1 0 0 0,-1 0 1 0 0,1 0-1 0 0,-1 1 0 0 0,1 0 0 0 0,-1-1 0 0 0,1 1 1 0 0,4 2-1 0 0,0 2-6283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147 167 3679 0 0,'0'0'167'0'0,"1"1"-7"0"0,2 1 863 0 0,-1 0-1 0 0,1 0 0 0 0,0-1 1 0 0,0 1-1 0 0,0-1 1 0 0,0 1-1 0 0,0-1 0 0 0,0 0 1 0 0,0 0-1 0 0,0-1 1 0 0,4 1-1 0 0,-1 0-93 0 0,0-1 0 0 0,0 0-1 0 0,0 0 1 0 0,-1-1 0 0 0,11-1 0 0 0,3-4-227 0 0,1 0 0 0 0,30-14 0 0 0,-32 12-104 0 0,14-6 17 0 0,34-20 0 0 0,-56 29-581 0 0,-1-1 1 0 0,0 0 0 0 0,-1-1-1 0 0,1 0 1 0 0,-1 0 0 0 0,-1-1-1 0 0,14-17 1 0 0,-20 25-44 0 0,-1-1 0 0 0,1 0 0 0 0,-1 1 0 0 0,1-1 1 0 0,-1 0-1 0 0,0 1 0 0 0,1-1 0 0 0,-1 0 0 0 0,0 1 0 0 0,0-1 0 0 0,0 0 0 0 0,1 0 0 0 0,-1 1 0 0 0,0-1 0 0 0,0 0 1 0 0,0 0-1 0 0,0 0 0 0 0,0 1 0 0 0,0-2 0 0 0,-1 1-19 0 0,1 1-1 0 0,0-1 1 0 0,-1 1 0 0 0,1-1-1 0 0,0 1 1 0 0,-1 0 0 0 0,1-1-1 0 0,-1 1 1 0 0,1 0 0 0 0,-1-1-1 0 0,1 1 1 0 0,0 0 0 0 0,-1-1 0 0 0,1 1-1 0 0,-1 0 1 0 0,0 0 0 0 0,1 0-1 0 0,-1-1 1 0 0,1 1 0 0 0,-1 0-1 0 0,-4 0-137 0 0,0-1-1 0 0,0 1 1 0 0,0 0-1 0 0,-9 1 1 0 0,-11 3-142 0 0,0 1 0 0 0,1 1 1 0 0,-1 0-1 0 0,1 2 0 0 0,1 1 1 0 0,-1 1-1 0 0,-35 22 0 0 0,22-10 249 0 0,-2 1 245 0 0,1 2 1 0 0,1 2-1 0 0,-40 37 1 0 0,74-62-124 0 0,1 1 0 0 0,0-1 0 0 0,0 1 0 0 0,0 0 1 0 0,0-1-1 0 0,0 1 0 0 0,1 0 0 0 0,-1 0 0 0 0,-1 6 0 0 0,2-8-47 0 0,1 0 0 0 0,0 0 0 0 0,0 0 0 0 0,0 0 0 0 0,0-1 0 0 0,0 1-1 0 0,0 0 1 0 0,0 0 0 0 0,1 0 0 0 0,-1 0 0 0 0,0 0 0 0 0,0 0 0 0 0,1 0 0 0 0,-1 0 0 0 0,0-1 0 0 0,1 1 0 0 0,-1 0 0 0 0,1 0 0 0 0,-1 0-1 0 0,1-1 1 0 0,0 1 0 0 0,-1 0 0 0 0,1-1 0 0 0,0 1 0 0 0,-1 0 0 0 0,1-1 0 0 0,0 1 0 0 0,0-1 0 0 0,-1 1 0 0 0,1-1 0 0 0,0 1 0 0 0,0-1 0 0 0,0 0-1 0 0,0 0 1 0 0,0 1 0 0 0,0-1 0 0 0,1 0 0 0 0,19 4 35 0 0,0 0 0 0 0,-1-2 0 0 0,1 0 0 0 0,26-2 0 0 0,-5 1-69 0 0,38 1-1696 0 0,-42-2-125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10591 0 0,'0'0'8296'0'0,"2"0"-8232"0"0,2 0 31 0 0,0-1 0 0 0,0 0 0 0 0,-1 0 0 0 0,1 0 0 0 0,0 0 0 0 0,0-1 0 0 0,-1 1 0 0 0,1-1 0 0 0,-1 0 0 0 0,1 0 0 0 0,-1 0 0 0 0,4-4 0 0 0,8-6 451 0 0,15-17 0 0 0,-27 26-505 0 0,38-37 135 0 0,2 1 0 0 0,1 3 0 0 0,2 2 0 0 0,95-54 0 0 0,-135 85-196 0 0,28-13-70 0 0,-32 15 83 0 0,0 0 0 0 0,0 1 1 0 0,0-1-1 0 0,0 1 0 0 0,0-1 1 0 0,1 1-1 0 0,-1 0 0 0 0,0 0 1 0 0,0 0-1 0 0,0 0 0 0 0,1 0 1 0 0,-1 0-1 0 0,4 1 0 0 0,1 6-5 0 0,-6-5 21 0 0,0 1 0 0 0,-1-1 0 0 0,1 1 0 0 0,-1-1 0 0 0,1 1 0 0 0,-1 0 0 0 0,0-1 0 0 0,0 1 0 0 0,0-1 0 0 0,0 1 0 0 0,-1-1 0 0 0,1 1 0 0 0,-1 0 0 0 0,1-1 0 0 0,-2 3 0 0 0,-3 7 107 0 0,-9 21 1 0 0,9-23-78 0 0,-51 107 633 0 0,52-108-651 0 0,1 1-1 0 0,1-1 1 0 0,-1 1-1 0 0,1 0 1 0 0,1-1 0 0 0,0 1-1 0 0,0 0 1 0 0,1 0-1 0 0,0 0 1 0 0,1 0-1 0 0,0-1 1 0 0,1 1 0 0 0,5 18-1 0 0,0 5-38 0 0,-6-24 0 0 0,1 0 1 0 0,0 0 0 0 0,1 0-1 0 0,7 17 1 0 0,-9-24 15 0 0,0 1-1 0 0,1-1 1 0 0,0 0-1 0 0,-1 0 1 0 0,1 0-1 0 0,0 0 1 0 0,0 0-1 0 0,0 0 1 0 0,0 0-1 0 0,0-1 1 0 0,0 1-1 0 0,1-1 1 0 0,-1 1-1 0 0,0-1 1 0 0,1 0-1 0 0,-1 0 1 0 0,1 0-1 0 0,0 0 1 0 0,-1-1-1 0 0,1 1 1 0 0,4 0-1 0 0,-2-1-133 0 0,-1 0 0 0 0,0 0-1 0 0,1 0 1 0 0,-1 0 0 0 0,1-1 0 0 0,-1 0-1 0 0,0 0 1 0 0,1 0 0 0 0,-1 0-1 0 0,0-1 1 0 0,0 1 0 0 0,0-1 0 0 0,0 0-1 0 0,7-5 1 0 0,39-24-973 0 0,1 2-10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82 20071 0 0,'7'-15'524'0'0,"-3"9"-111"0"0,0-1 0 0 0,-1 0 0 0 0,5-13 0 0 0,-8 19-380 0 0,0 1 1 0 0,0-1-1 0 0,0 0 0 0 0,0 0 0 0 0,0 1 1 0 0,0-1-1 0 0,0 0 0 0 0,0 0 0 0 0,0 1 1 0 0,0-1-1 0 0,-1 0 0 0 0,1 1 0 0 0,0-1 1 0 0,0 0-1 0 0,-1 0 0 0 0,1 1 0 0 0,0-1 1 0 0,-1 0-1 0 0,1 1 0 0 0,-1-1 0 0 0,1 1 1 0 0,-1-1-1 0 0,1 1 0 0 0,-1-1 0 0 0,1 1 1 0 0,-1-1-1 0 0,1 1 0 0 0,-1-1 0 0 0,0 1 1 0 0,1-1-1 0 0,-1 1 0 0 0,0 0 0 0 0,0 0 0 0 0,1-1 1 0 0,-1 1-1 0 0,0 0 0 0 0,1 0 0 0 0,-2 0 1 0 0,0-1 133 0 0,-3 0-125 0 0,1 0-1 0 0,-1 0 0 0 0,1 0 1 0 0,-1 1-1 0 0,0-1 1 0 0,1 1-1 0 0,-1 0 1 0 0,0 1-1 0 0,1-1 0 0 0,-1 1 1 0 0,0 0-1 0 0,1 0 1 0 0,-1 0-1 0 0,1 1 1 0 0,-7 3-1 0 0,-3 1-59 0 0,0 2-1 0 0,1 0 1 0 0,-17 13-1 0 0,-13 12-382 0 0,2 2 0 0 0,1 2-1 0 0,-62 75 1 0 0,98-107 366 0 0,0 0-1 0 0,0 1 0 0 0,0-1 1 0 0,1 1-1 0 0,0-1 1 0 0,0 1-1 0 0,0 0 1 0 0,-2 7-1 0 0,5-12 39 0 0,0-1 1 0 0,0 1-1 0 0,0-1 0 0 0,0 0 0 0 0,0 1 1 0 0,0-1-1 0 0,0 1 0 0 0,0-1 1 0 0,0 0-1 0 0,0 1 0 0 0,0-1 0 0 0,0 1 1 0 0,0-1-1 0 0,0 1 0 0 0,0-1 0 0 0,0 0 1 0 0,0 1-1 0 0,0-1 0 0 0,0 1 0 0 0,1-1 1 0 0,-1 0-1 0 0,0 1 0 0 0,0-1 0 0 0,0 0 1 0 0,1 1-1 0 0,-1-1 0 0 0,0 0 0 0 0,1 1 1 0 0,3 0 80 0 0,1-1-24 0 0,-1-1 0 0 0,1 1 0 0 0,0-1 0 0 0,-1 1 0 0 0,1-1 0 0 0,-1 0 0 0 0,0-1 0 0 0,1 1 0 0 0,-1-1 0 0 0,8-4 1 0 0,0 0 24 0 0,116-54 267 0 0,-68 30-269 0 0,-52 26-81 0 0,22-13-25 0 0,-29 16-95 0 0,-3 2 72 0 0,0-1-1 0 0,0 1 0 0 0,0 0 0 0 0,0-1 0 0 0,0 1 0 0 0,0 0 0 0 0,0 0 0 0 0,0 1 0 0 0,-1 0 1 0 0,-4 2-42 0 0,-14 9 47 0 0,0 1 0 0 0,2 1 0 0 0,-1 1 0 0 0,-31 33 0 0 0,-58 83-91 0 0,-18 39 75 0 0,-12 15-27 0 0,103-138 43 0 0,2 1 0 0 0,3 2 1 0 0,-36 76-1 0 0,65-121 41 0 0,-1-2 0 0 0,1 1 0 0 0,0 0 0 0 0,1 0 0 0 0,-2 5 0 0 0,3-9 0 0 0,0-1 0 0 0,0 0 0 0 0,-1 1 0 0 0,1-1 0 0 0,0 0 1 0 0,0 1-1 0 0,0-1 0 0 0,0 0 0 0 0,0 1 0 0 0,0-1 0 0 0,0 0 0 0 0,0 1 0 0 0,0-1 0 0 0,0 0 0 0 0,0 1 0 0 0,0-1 0 0 0,0 1 0 0 0,0-1 0 0 0,0 0 0 0 0,0 1 0 0 0,0-1 0 0 0,1 0 0 0 0,-1 0 1 0 0,0 1-1 0 0,0-1 0 0 0,0 0 0 0 0,0 1 0 0 0,1-1 0 0 0,-1 0 0 0 0,0 0 0 0 0,0 1 0 0 0,1-1 0 0 0,-1 0 0 0 0,1 1 0 0 0,3-2 14 0 0,2 0-1 0 0,0-1 0 0 0,0 1-1 0 0,-1-1 1 0 0,1 0 0 0 0,-1-1 0 0 0,9-4-1 0 0,31-23-854 0 0,-24 15 206 0 0,17-11-271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37 10591 0 0,'-2'-1'11863'0'0,"-7"3"-10746"0"0,5 1-921 0 0,0-1 0 0 0,0 1 1 0 0,0 0-1 0 0,0 0 0 0 0,1 1 0 0 0,-1-1 0 0 0,-4 7 0 0 0,-20 32 7 0 0,21-32-102 0 0,-4 8-92 0 0,-1 1-1 0 0,2 0 0 0 0,1 0 1 0 0,0 1-1 0 0,1 1 0 0 0,2 0 1 0 0,0 0-1 0 0,-3 22 0 0 0,8-40-4 0 0,1 1-1 0 0,0-1 1 0 0,0 1 0 0 0,0-1-1 0 0,0 1 1 0 0,0-1-1 0 0,1 1 1 0 0,0-1 0 0 0,0 1-1 0 0,0-1 1 0 0,0 0 0 0 0,2 5-1 0 0,-2-7 7 0 0,0 1 0 0 0,0-1 0 0 0,0 0 1 0 0,0 0-1 0 0,1 1 0 0 0,-1-1 0 0 0,0 0 0 0 0,0 0 0 0 0,1 0 0 0 0,-1 0 0 0 0,1-1 0 0 0,-1 1 0 0 0,1 0 0 0 0,-1-1 0 0 0,1 1 1 0 0,0-1-1 0 0,-1 1 0 0 0,1-1 0 0 0,0 0 0 0 0,-1 1 0 0 0,1-1 0 0 0,0 0 0 0 0,-1 0 0 0 0,1 0 0 0 0,0-1 0 0 0,-1 1 0 0 0,4-1 0 0 0,5-1 97 0 0,0-1-1 0 0,1 0 0 0 0,-2-1 1 0 0,1 0-1 0 0,16-9 0 0 0,45-33 341 0 0,-50 31-309 0 0,34-25-43 0 0,83-78-1 0 0,-23-2-6845 0 0,-99 102-863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112 161 6447 0 0,'0'0'586'0'0,"8"0"-476"0"0,15 1 2485 0 0,-20 0-1341 0 0,1-1 0 0 0,-1 1 1 0 0,1 0-1 0 0,-1 0 0 0 0,1 1 1 0 0,5 2-1 0 0,-8-3-797 0 0,1 0-1 0 0,-1 0 1 0 0,1 0 0 0 0,-1 0-1 0 0,0 0 1 0 0,1 1 0 0 0,-1-1-1 0 0,0 0 1 0 0,0 1-1 0 0,0-1 1 0 0,0 1 0 0 0,0-1-1 0 0,0 1 1 0 0,1 2 0 0 0,-2-2-551 0 0,1 0 1 0 0,-1 0 0 0 0,1 1 0 0 0,-1-1-1 0 0,0 0 1 0 0,0 1 0 0 0,0-1 0 0 0,0 3-1 0 0,-2 5 219 0 0,0-1 0 0 0,0 0 0 0 0,-1 0-1 0 0,0 0 1 0 0,0 0 0 0 0,-1 0 0 0 0,-9 15 0 0 0,-44 55 108 0 0,30-43-181 0 0,8-11-145 0 0,3-5-395 0 0,2 2 0 0 0,-14 23 0 0 0,28-45-233 0 0,12-3-2292 0 0,2-6 1307 0 0</inkml:trace>
  <inkml:trace contextRef="#ctx0" brushRef="#br0" timeOffset="1">288 15 5527 0 0,'0'0'1776'0'0,"6"-4"-368"0"0,1 0 48 0 0,2 1 8 0 0,0 1-1056 0 0,2 0-216 0 0,1 2-32 0 0,2 2-16 0 0,0-1-144 0 0,-2 3 0 0 0,-1 2-104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10 539 12895 0 0,'-9'10'10151'0'0,"17"-26"-9615"0"0,1 1-1 0 0,0 0 1 0 0,13-13 0 0 0,-3 1-198 0 0,28-37-89 0 0,3 2-1 0 0,2 2 1 0 0,81-71 0 0 0,-109 111-280 0 0,0 0 1 0 0,37-21-1 0 0,-47 33-70 0 0,-1 1-1 0 0,2 0 0 0 0,-1 1 1 0 0,1 0-1 0 0,0 2 1 0 0,26-6-1 0 0,-39 10 55 0 0,0-1 1 0 0,0 1-1 0 0,1-1 1 0 0,-1 1-1 0 0,0 0 0 0 0,1 0 1 0 0,-1 0-1 0 0,0 1 1 0 0,0-1-1 0 0,1 0 0 0 0,-1 1 1 0 0,0 0-1 0 0,0-1 0 0 0,0 1 1 0 0,1 0-1 0 0,-1 0 1 0 0,0 0-1 0 0,0 0 0 0 0,0 1 1 0 0,-1-1-1 0 0,1 0 0 0 0,0 1 1 0 0,0 0-1 0 0,-1-1 1 0 0,1 1-1 0 0,-1 0 0 0 0,1 0 1 0 0,-1 0-1 0 0,0-1 0 0 0,0 2 1 0 0,0-1-1 0 0,0 0 1 0 0,0 0-1 0 0,0 0 0 0 0,0 4 1 0 0,2 5-461 0 0,-2 1 0 0 0,1 0 1 0 0,-2 0-1 0 0,1 0 0 0 0,-3 17 1 0 0,-7 68-5788 0 0,8-96 6464 0 0,1 1 0 0 0,0 0-1 0 0,0-1 1 0 0,0 1 0 0 0,0 0 0 0 0,0-1-1 0 0,0 1 1 0 0,0 0 0 0 0,1-1 0 0 0,-1 1-1 0 0,0 0 1 0 0,1-1 0 0 0,0 1-1 0 0,-1-1 1 0 0,1 1 0 0 0,0-1 0 0 0,0 1-1 0 0,0-1 1 0 0,0 1 0 0 0,0-1 0 0 0,0 0-1 0 0,0 0 1 0 0,0 0 0 0 0,0 1-1 0 0,1-1 1 0 0,-1 0 0 0 0,0 0 0 0 0,1-1-1 0 0,-1 1 1 0 0,1 0 0 0 0,-1 0 0 0 0,1-1-1 0 0,-1 1 1 0 0,1-1 0 0 0,0 1-1 0 0,-1-1 1 0 0,1 0 0 0 0,2 1 0 0 0,3-1 259 0 0,1 1 1 0 0,-1-1-1 0 0,1 0 1 0 0,-1 0-1 0 0,1-1 1 0 0,-1 0 0 0 0,9-3-1 0 0,14-4 228 0 0,37-14 0 0 0,-57 17-642 0 0,0 1 0 0 0,0-2 0 0 0,0 1 0 0 0,0-1 1 0 0,-1-1-1 0 0,17-15 0 0 0,-25 22-13 0 0,-1-1 0 0 0,1 0 0 0 0,0 0 0 0 0,0 0 0 0 0,0 0 0 0 0,-1 0-1 0 0,1 0 1 0 0,0 0 0 0 0,-1 0 0 0 0,1-1 0 0 0,-1 1 0 0 0,1 0 0 0 0,-1-2 0 0 0,0 3-7 0 0,0-1 0 0 0,0 1 0 0 0,0-1 0 0 0,0 1 0 0 0,0-1-1 0 0,0 1 1 0 0,0-1 0 0 0,0 1 0 0 0,0-1 0 0 0,0 1 0 0 0,-1-1 0 0 0,1 1 0 0 0,0 0 0 0 0,0-1 0 0 0,-1 1 0 0 0,1-1 0 0 0,0 1 0 0 0,-1 0 0 0 0,1-1 0 0 0,0 1 0 0 0,-1 0 0 0 0,1-1-1 0 0,-1 1 1 0 0,-1-1-30 0 0,0 0 0 0 0,0 0 1 0 0,0 0-1 0 0,-1 0 0 0 0,1 1 0 0 0,0-1 0 0 0,0 1 0 0 0,0 0 0 0 0,-1 0 0 0 0,1-1 0 0 0,0 1 0 0 0,-1 1 0 0 0,-1-1 0 0 0,-11 2-70 0 0,0 1 1 0 0,0 0-1 0 0,1 0 0 0 0,-1 2 1 0 0,1 0-1 0 0,0 1 0 0 0,0 0 1 0 0,1 1-1 0 0,0 0 0 0 0,0 1 1 0 0,-13 11-1 0 0,6-3 147 0 0,0 1 0 0 0,1 1 0 0 0,2 1 0 0 0,-1 1 0 0 0,2 0 0 0 0,1 1 0 0 0,-17 29 0 0 0,30-46-20 0 0,0 1 0 0 0,0-1-1 0 0,0 1 1 0 0,1 0 0 0 0,-1 0 0 0 0,1 0 0 0 0,0 0-1 0 0,0 0 1 0 0,1 0 0 0 0,0 0 0 0 0,0 6 0 0 0,0-8-25 0 0,1-1 0 0 0,-1 0 1 0 0,1 1-1 0 0,-1-1 1 0 0,1 0-1 0 0,0 0 1 0 0,0 0-1 0 0,0 0 0 0 0,0 0 1 0 0,0 0-1 0 0,0 0 1 0 0,1 0-1 0 0,-1 0 1 0 0,1 0-1 0 0,-1 0 0 0 0,1-1 1 0 0,0 1-1 0 0,-1-1 1 0 0,1 1-1 0 0,0-1 1 0 0,0 0-1 0 0,0 0 0 0 0,0 0 1 0 0,0 0-1 0 0,1 0 1 0 0,2 1-1 0 0,6 0-450 0 0,1 0 1 0 0,0-1-1 0 0,-1-1 0 0 0,1 0 1 0 0,0 0-1 0 0,0-1 0 0 0,-1 0 1 0 0,14-4-1 0 0,-20 4 15 0 0,27-4-1882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104 380 10591 0 0,'0'0'1468'0'0,"-3"8"2988"0"0,-8 10 1718 0 0,-3-5-3456 0 0,12-12-2673 0 0,1 0-1 0 0,-1-1 0 0 0,0 1 0 0 0,0-1 0 0 0,0 1 0 0 0,0-1 1 0 0,0 1-1 0 0,1-1 0 0 0,-1 0 0 0 0,0 0 0 0 0,0 0 1 0 0,0 0-1 0 0,0 0 0 0 0,0-1 0 0 0,0 1 0 0 0,0 0 0 0 0,1-1 1 0 0,-1 1-1 0 0,0-1 0 0 0,-2-1 0 0 0,2 1-34 0 0,0 0-1 0 0,0 0 1 0 0,0 0 0 0 0,0 0 0 0 0,1 0-1 0 0,-1-1 1 0 0,0 1 0 0 0,0-1-1 0 0,1 1 1 0 0,-1-1 0 0 0,1 0-1 0 0,-1 0 1 0 0,1 1 0 0 0,0-1-1 0 0,0 0 1 0 0,0 0 0 0 0,-1-3-1 0 0,1 1 0 0 0,-1 0 0 0 0,1 0 0 0 0,1 0-1 0 0,-1 0 1 0 0,1-1 0 0 0,0 1 0 0 0,0 0-1 0 0,1-8 1 0 0,0 0-2 0 0,2 1 1 0 0,0-1-1 0 0,0 0 0 0 0,1 1 0 0 0,9-18 0 0 0,2 1-7 0 0,0 0 0 0 0,2 1 0 0 0,27-33-1 0 0,-34 48-63 0 0,0 1 0 0 0,1 0-1 0 0,0 0 1 0 0,1 1 0 0 0,0 1-1 0 0,1 0 1 0 0,0 1 0 0 0,0 0-1 0 0,16-6 1 0 0,-22 11 54 0 0,1 1 0 0 0,0 0-1 0 0,0 1 1 0 0,0 0 0 0 0,0 0-1 0 0,0 0 1 0 0,1 1 0 0 0,-1 0-1 0 0,0 1 1 0 0,0 0 0 0 0,0 0-1 0 0,0 1 1 0 0,0 0 0 0 0,14 6 0 0 0,-12-5 57 0 0,-1 1 1 0 0,0 0 0 0 0,0 1 0 0 0,-1 0-1 0 0,0 1 1 0 0,1 0 0 0 0,-2 0 0 0 0,1 0-1 0 0,-1 1 1 0 0,0 1 0 0 0,11 14 0 0 0,-15-18-20 0 0,0 0 1 0 0,-1 1-1 0 0,0-1 0 0 0,0 1 1 0 0,0-1-1 0 0,0 1 1 0 0,-1 0-1 0 0,0 0 1 0 0,0-1-1 0 0,0 1 0 0 0,0 0 1 0 0,-1 0-1 0 0,0 10 1 0 0,-1-8-8 0 0,0-1 0 0 0,-1 1 0 0 0,0-1 0 0 0,0 0 0 0 0,0 1 0 0 0,-1-1 0 0 0,0 0 0 0 0,0 0 0 0 0,-5 7 0 0 0,-4 3-55 0 0,-1-1 1 0 0,0 0 0 0 0,-2-1-1 0 0,1-1 1 0 0,-32 23 0 0 0,28-23-204 0 0,-1-1-1 0 0,-35 16 1 0 0,45-24 56 0 0,-1 0 1 0 0,1-1-1 0 0,-1 0 0 0 0,0 0 0 0 0,0-1 0 0 0,0 0 1 0 0,0-1-1 0 0,-14 0 0 0 0,22-1 62 0 0,0 0 1 0 0,0-1-1 0 0,0 1 0 0 0,0 0 0 0 0,0-1 1 0 0,0 0-1 0 0,0 1 0 0 0,0-1 0 0 0,0 0 1 0 0,0 0-1 0 0,0 0 0 0 0,1 0 0 0 0,-1 0 1 0 0,0-1-1 0 0,1 1 0 0 0,-1 0 0 0 0,1-1 1 0 0,-1 1-1 0 0,1-1 0 0 0,0 0 0 0 0,-1 1 1 0 0,1-1-1 0 0,0 0 0 0 0,0 0 0 0 0,0 0 1 0 0,1 0-1 0 0,-1 0 0 0 0,0 0 0 0 0,1 0 1 0 0,-1-3-1 0 0,-1-11-1196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9671 0 0,'0'0'748'0'0,"-1"0"-691"0"0,0 0 0 0 0,0 0-1 0 0,0-1 1 0 0,0 1 0 0 0,0 0-1 0 0,0 0 1 0 0,0 0 0 0 0,0 0-1 0 0,0 0 1 0 0,0 0 0 0 0,-1 1-1 0 0,-4 2 1282 0 0,2 1 1 0 0,-1 0-1 0 0,0 0 0 0 0,1 1 0 0 0,0-1 0 0 0,0 1 0 0 0,-5 7 0 0 0,1-1-908 0 0,-42 59 416 0 0,-60 110 0 0 0,36-54-378 0 0,-56 92-295 0 0,123-206-165 0 0,1 1 0 0 0,0 0 0 0 0,-5 15 0 0 0,9-24-5 0 0,1 0 0 0 0,1 0 1 0 0,-1 0-1 0 0,0 0 0 0 0,1 0 0 0 0,0 7 0 0 0,0-9-2 0 0,1 0-1 0 0,-1 0 1 0 0,0 0 0 0 0,1 0-1 0 0,-1-1 1 0 0,1 1 0 0 0,0 0-1 0 0,0 0 1 0 0,-1-1-1 0 0,1 1 1 0 0,0-1 0 0 0,0 1-1 0 0,1-1 1 0 0,-1 1 0 0 0,2 1-1 0 0,-1-1-248 0 0,0-1-1 0 0,-1 0 1 0 0,1 0-1 0 0,0 0 0 0 0,0 0 1 0 0,0-1-1 0 0,0 1 1 0 0,0 0-1 0 0,3 0 1 0 0,3-1-1123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22087 0 0,'0'0'2392'0'0,"-4"3"-1128"0"0,6 3-1264 0 0,-1 1-144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807 140 5527 0 0,'26'-14'-334'0'0,"111"-56"4496"0"0,-103 56-977 0 0,0 0 0 0 0,43-10 0 0 0,-71 23-2603 0 0,1 0 0 0 0,-1 0-1 0 0,1 0 1 0 0,9 1 0 0 0,-16 1-487 0 0,1 1-1 0 0,0-1 1 0 0,-1 0 0 0 0,1 0-1 0 0,-1 1 1 0 0,1-1 0 0 0,-1 0-1 0 0,0 1 1 0 0,0-1 0 0 0,1 1-1 0 0,-1 1 1 0 0,-1 0-41 0 0,1 0-1 0 0,-1 0 0 0 0,0 0 1 0 0,1-1-1 0 0,-1 1 1 0 0,-1 0-1 0 0,1 0 1 0 0,0-1-1 0 0,-1 1 1 0 0,1-1-1 0 0,-1 1 1 0 0,1-1-1 0 0,-1 0 0 0 0,0 0 1 0 0,0 0-1 0 0,-1 0 1 0 0,1 0-1 0 0,-3 2 1 0 0,-6 4 126 0 0,0-1 1 0 0,-20 10-1 0 0,-8-1 44 0 0,0-1-1 0 0,-1-2 1 0 0,-64 11-1 0 0,56-13-113 0 0,-29 5-175 0 0,-1-3 0 0 0,-1-4 0 0 0,0-4 0 0 0,-129-7 0 0 0,167-1-78 0 0,-26-2-2388 0 0,86 17 1509 0 0,24 6 648 0 0,-30-13 721 0 0,22 11 0 0 0,-33-14-301 0 0,0-1 1 0 0,-1 0-1 0 0,0 0 0 0 0,1 1 0 0 0,-1-1 0 0 0,0 1 1 0 0,0 0-1 0 0,0-1 0 0 0,0 1 0 0 0,0 0 0 0 0,0-1 1 0 0,0 1-1 0 0,-1 0 0 0 0,1 0 0 0 0,-1 0 0 0 0,1 0 1 0 0,-1-1-1 0 0,0 1 0 0 0,0 0 0 0 0,1 0 0 0 0,-1 0 1 0 0,-1 0-1 0 0,1 4 0 0 0,-2 4 41 0 0,1 0-1 0 0,-1 0 1 0 0,-4 11-1 0 0,5-19-78 0 0,-11 37 83 0 0,-3 0 0 0 0,-28 55 0 0 0,-123 171-44 0 0,158-253-113 0 0,0 0 1 0 0,1 0-1 0 0,0 1 0 0 0,1 0 1 0 0,1 0-1 0 0,0 0 0 0 0,0 1 1 0 0,-3 21-1 0 0,7-34 53 0 0,1 0 0 0 0,0 0 0 0 0,0 0 0 0 0,0 0 0 0 0,0 0 0 0 0,0 0 0 0 0,0 0 0 0 0,0 0 0 0 0,1 0 1 0 0,-1 0-1 0 0,0 0 0 0 0,1 2 0 0 0,-1-3-1 0 0,1 1 1 0 0,-1-1-1 0 0,0 0 1 0 0,0 0 0 0 0,1 1-1 0 0,-1-1 1 0 0,0 0-1 0 0,1 1 1 0 0,-1-1-1 0 0,0 0 1 0 0,1 0 0 0 0,-1 0-1 0 0,1 1 1 0 0,-1-1-1 0 0,0 0 1 0 0,1 0-1 0 0,-1 0 1 0 0,1 0 0 0 0,-1 0-1 0 0,0 0 1 0 0,2 0-1 0 0,0 0-21 0 0,0 0 0 0 0,1-1 0 0 0,-1 1-1 0 0,0-1 1 0 0,1 0 0 0 0,-1 0 0 0 0,0 1 0 0 0,0-2-1 0 0,3 0 1 0 0,2-3-172 0 0,1-1 0 0 0,-1 1 1 0 0,-1-1-1 0 0,1 0 0 0 0,-1-1 0 0 0,7-8 0 0 0,7-9-1065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5983 0 0,'2'1'15322'0'0,"6"-1"-14810"0"0,1 0 1 0 0,-1 0 0 0 0,0 0-1 0 0,1-1 1 0 0,-1-1 0 0 0,16-3-1 0 0,51-22 368 0 0,-42 15-314 0 0,25-10-320 0 0,3-1-948 0 0,95-23 1 0 0,-153 45 289 0 0,1 0-1 0 0,0 1 1 0 0,-1-1 0 0 0,1 1 0 0 0,0 0 0 0 0,-1 0 0 0 0,1 1 0 0 0,5 0 0 0 0,0 3-1334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68 6447 0 0,'-4'-12'688'0'0,"-2"-7"2205"0"0,4 15-1359 0 0,0-1 0 0 0,1 0-1 0 0,0 1 1 0 0,0-1-1 0 0,-1-7 1 0 0,2 12-1517 0 0,-1 0-1 0 0,1-1 1 0 0,0 1 0 0 0,-1 0 0 0 0,1 0-1 0 0,0 0 1 0 0,-1 0 0 0 0,1 0 0 0 0,0-1-1 0 0,-1 1 1 0 0,1 0 0 0 0,-1 0-1 0 0,1 0 1 0 0,0 0 0 0 0,-1 0 0 0 0,1 0-1 0 0,-1 0 1 0 0,1 0 0 0 0,0 0 0 0 0,-1 0-1 0 0,1 1 1 0 0,0-1 0 0 0,-1 0 0 0 0,0 0-1 0 0,-10 3 202 0 0,4 1-51 0 0,0 0-1 0 0,1 0 1 0 0,-1 1 0 0 0,1 0 0 0 0,0 0 0 0 0,0 1 0 0 0,-9 12-1 0 0,2-2 279 0 0,2 0 0 0 0,-10 19 0 0 0,-19 45 25 0 0,34-69-405 0 0,2 2-1 0 0,0-1 0 0 0,1 0 1 0 0,-4 25-1 0 0,6-36-66 0 0,1-1-1 0 0,0 0 0 0 0,0 1 1 0 0,0-1-1 0 0,0 1 1 0 0,0-1-1 0 0,0 1 0 0 0,0-1 1 0 0,0 0-1 0 0,0 1 1 0 0,0-1-1 0 0,0 1 0 0 0,0-1 1 0 0,0 1-1 0 0,1-1 1 0 0,-1 0-1 0 0,0 1 0 0 0,0-1 1 0 0,0 0-1 0 0,1 1 1 0 0,-1-1-1 0 0,0 0 0 0 0,0 1 1 0 0,1-1-1 0 0,-1 0 1 0 0,0 1-1 0 0,1-1 1 0 0,-1 0-1 0 0,0 1 0 0 0,1-1 1 0 0,-1 0-1 0 0,0 0 1 0 0,1 0-1 0 0,-1 1 0 0 0,0-1 1 0 0,1 0-1 0 0,-1 0 1 0 0,1 0-1 0 0,-1 0 0 0 0,1 0 1 0 0,0 0-1 0 0,13-3-160 0 0,-13 3 147 0 0,12-5 16 0 0,-2 0 1 0 0,1-1-1 0 0,-1-1 0 0 0,0 1 0 0 0,0-2 1 0 0,11-9-1 0 0,56-56 46 0 0,-72 67-46 0 0,-1 2 0 0 0,-2 0 0 0 0,1 0 0 0 0,0-1 0 0 0,-1 1 0 0 0,0-1 0 0 0,5-8 0 0 0,-7 11 0 0 0,-1 0 0 0 0,1 0 0 0 0,0 0 0 0 0,-1 0 0 0 0,0 0 0 0 0,1 0 0 0 0,-1-1 0 0 0,0 1 0 0 0,0 0 0 0 0,0 0 0 0 0,0 0 0 0 0,-1 0 0 0 0,1 0 0 0 0,0 0 0 0 0,-1-1 0 0 0,1 1 0 0 0,-1 0 0 0 0,0 0 0 0 0,0 0 0 0 0,-1-2 0 0 0,-1 0-74 0 0,1 1 0 0 0,0-1 0 0 0,-1 1 0 0 0,0 0 0 0 0,0 0 0 0 0,0 0 0 0 0,0 0 0 0 0,0 0 0 0 0,0 1 0 0 0,-1-1 0 0 0,0 1-1 0 0,1 0 1 0 0,-1 0 0 0 0,0 0 0 0 0,0 1 0 0 0,0-1 0 0 0,0 1 0 0 0,0 0 0 0 0,0 0 0 0 0,0 0 0 0 0,-1 1 0 0 0,1 0 0 0 0,-7 0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18 6911 0 0,'1'-2'315'0'0,"6"-14"9052"0"0,-8 19-8618 0 0,-98 201 3646 0 0,-44 108-3054 0 0,12-28-1249 0 0,-39 70-43 0 0,123-259-45 0 0,-31 42-172 0 0,74-131 105 0 0,0 0-1 0 0,-1 0 1 0 0,-7 7-1 0 0,10-11-40 0 0,0 0 0 0 0,-1 0-1 0 0,1 0 1 0 0,-1 0 0 0 0,1-1 0 0 0,-1 1 0 0 0,0-1 0 0 0,1 1-1 0 0,-1-1 1 0 0,-5 1 0 0 0,7-2-33 0 0,0 0 0 0 0,0 0 0 0 0,0 0 0 0 0,0 0-1 0 0,0 0 1 0 0,0 0 0 0 0,0-1 0 0 0,0 1 0 0 0,0 0 0 0 0,0-1 0 0 0,0 1-1 0 0,0-1 1 0 0,0 1 0 0 0,0-1 0 0 0,0 1 0 0 0,0-1 0 0 0,0 0 0 0 0,1 1-1 0 0,-1-1 1 0 0,0 0 0 0 0,0 0 0 0 0,1 0 0 0 0,-1 0 0 0 0,1 1 0 0 0,-1-1 0 0 0,1 0-1 0 0,-2-2 1 0 0,-2-9-1703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14655 0 0,'0'0'1328'0'0,"0"5"-1064"0"0,0 2 4524 0 0,4-14-2632 0 0,18-31-140 0 0,18-44 1 0 0,6-12-1625 0 0,-37 78-286 0 0,1 0 0 0 0,0 1-1 0 0,22-23 1 0 0,-22 29-109 0 0,0 0 0 0 0,0 0-1 0 0,1 1 1 0 0,0 1 0 0 0,1 0 0 0 0,-1 0 0 0 0,16-5-1 0 0,32-9-2168 0 0,1 7-5510 0 0,-29 9-150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15487 0 0,'0'0'712'0'0,"-4"7"230"0"0,-39 65 823 0 0,-66 82 0 0 0,54-79-933 0 0,16-16-273 0 0,-50 104 1 0 0,-1 4-2980 0 0,74-145-753 0 0,11-15-3129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3 406 12263 0 0,'0'0'1112'0'0,"0"-1"-917"0"0,-1 0 3 0 0,1 1 1 0 0,0-1-1 0 0,0 0 1 0 0,-1 0-1 0 0,1 0 1 0 0,0 0-1 0 0,0 0 0 0 0,0 1 1 0 0,0-1-1 0 0,0 0 1 0 0,0 0-1 0 0,0 0 1 0 0,0 0-1 0 0,0 0 0 0 0,1 0 1 0 0,-1 1-1 0 0,0-1 1 0 0,0 0-1 0 0,1 0 1 0 0,-1 0-1 0 0,1 1 0 0 0,-1-1 1 0 0,0 0-1 0 0,1 0 1 0 0,0 1-1 0 0,-1-1 1 0 0,1 0-1 0 0,20-15 883 0 0,-18 13-473 0 0,23-12 319 0 0,0 2-1 0 0,0 0 1 0 0,40-13 0 0 0,-9 4-131 0 0,274-130 1589 0 0,-310 142-2350 0 0,-7 4-142 0 0,0-1 1 0 0,-1 0-1 0 0,0-1 1 0 0,0 0-1 0 0,0-1 1 0 0,18-18-1 0 0,-29 24-181 0 0,0 1-1 0 0,0-1 0 0 0,0 1 0 0 0,-1-1 1 0 0,1 0-1 0 0,1-4 0 0 0,-3 6-387 0 0,1 0 0 0 0,-1-1 0 0 0,0 1 1 0 0,1 0-1 0 0,-1-1 0 0 0,0 1 0 0 0,0 0 0 0 0,0-1 0 0 0,0 1 0 0 0,0 0 0 0 0,-1-2 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0,'0'0'958'0'0,"7"3"-294"0"0,42 23 6799 0 0,-3 5-4575 0 0,-26-17-2553 0 0,1 0 0 0 0,0-2 0 0 0,28 12 0 0 0,63 15-207 0 0,-98-36-236 0 0,-1 0 1 0 0,1-1 0 0 0,0 0-1 0 0,0-1 1 0 0,-1-1 0 0 0,23-2-1 0 0,-4-4-2428 0 0,-16 0 1039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5063 0 0,'0'0'9298'0'0,"0"2"-7997"0"0,-5 38 735 0 0,-1 0 0 0 0,-20 65 0 0 0,6-46-1310 0 0,-28 60 0 0 0,30-78-726 0 0,-3-2 0 0 0,-1-1 1 0 0,-1-1-1 0 0,-31 36 0 0 0,12-27-1369 0 0,38-42 937 0 0,0 0 0 0 0,0 0 0 0 0,-1-1 1 0 0,1 0-1 0 0,-1 0 0 0 0,0 0 0 0 0,0 0 0 0 0,-9 2 0 0 0,14-5 220 0 0,-1 1 1 0 0,1-1-1 0 0,-1 0 0 0 0,1 0 0 0 0,-1 0 0 0 0,1 0 0 0 0,-1 0 1 0 0,1-1-1 0 0,-1 1 0 0 0,1 0 0 0 0,-1 0 0 0 0,1 0 1 0 0,-1 0-1 0 0,1-1 0 0 0,-1 1 0 0 0,1 0 0 0 0,-1 0 0 0 0,1-1 1 0 0,-1 1-1 0 0,1 0 0 0 0,0-1 0 0 0,-1 1 0 0 0,1 0 1 0 0,0-1-1 0 0,-1 1 0 0 0,1-1 0 0 0,0 1 0 0 0,-1 0 0 0 0,1-1 1 0 0,0 1-1 0 0,0-1 0 0 0,-1 1 0 0 0,1-1 0 0 0,0 1 0 0 0,0-1 1 0 0,0 1-1 0 0,0-2 0 0 0,-2-9-4099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34 257 7831 0 0,'0'0'603'0'0,"-13"10"-238"0"0,11-8 209 0 0,-7 8 189 0 0,3-6 3734 0 0,5-4-4430 0 0,1-1-1 0 0,0 1 1 0 0,-1 0 0 0 0,1-1 0 0 0,0 1 0 0 0,0 0 0 0 0,0 0 0 0 0,-1-1 0 0 0,1 1 0 0 0,0 0-1 0 0,0-1 1 0 0,0 1 0 0 0,0-1 0 0 0,0 1 0 0 0,0 0 0 0 0,-1-1 0 0 0,1 1 0 0 0,0 0 0 0 0,0-1-1 0 0,0 1 1 0 0,0 0 0 0 0,0-1 0 0 0,1 1 0 0 0,-1-1 0 0 0,0 1 0 0 0,0-1 0 0 0,1-10 535 0 0,3-5-252 0 0,0 1 1 0 0,1 0 0 0 0,0 0-1 0 0,1 0 1 0 0,1 1 0 0 0,0 0-1 0 0,1 0 1 0 0,14-19 0 0 0,-14 24-215 0 0,0 0 1 0 0,0 0-1 0 0,1 1 1 0 0,0 0-1 0 0,1 1 1 0 0,0 0 0 0 0,0 0-1 0 0,0 1 1 0 0,1 1-1 0 0,0-1 1 0 0,20-6-1 0 0,-10 7 66 0 0,0 0 0 0 0,0 2 1 0 0,0 0-1 0 0,1 2 0 0 0,-1 0 0 0 0,0 1 0 0 0,1 2 0 0 0,-1 0 1 0 0,0 1-1 0 0,0 1 0 0 0,0 0 0 0 0,23 10 0 0 0,-38-12-178 0 0,0 1 1 0 0,0 0-1 0 0,-1 0 0 0 0,0 0 0 0 0,1 0 1 0 0,-1 1-1 0 0,0 0 0 0 0,-1 0 1 0 0,1 1-1 0 0,-1-1 0 0 0,0 1 0 0 0,0 0 1 0 0,6 9-1 0 0,-9-12-25 0 0,0 1 1 0 0,1-1-1 0 0,-1 1 1 0 0,0 0-1 0 0,-1-1 0 0 0,1 1 1 0 0,0 0-1 0 0,-1 0 1 0 0,1-1-1 0 0,-1 1 0 0 0,0 0 1 0 0,0 0-1 0 0,0 0 1 0 0,0 0-1 0 0,-1-1 0 0 0,1 1 1 0 0,-1 0-1 0 0,0 0 1 0 0,0-1-1 0 0,0 1 0 0 0,0 0 1 0 0,0-1-1 0 0,0 1 1 0 0,-1-1-1 0 0,1 1 0 0 0,-1-1 1 0 0,0 0-1 0 0,1 0 1 0 0,-1 0-1 0 0,0 0 0 0 0,0 0 1 0 0,-3 2-1 0 0,-20 14-3 0 0,0 0 0 0 0,-1-2-1 0 0,-38 17 1 0 0,19-10-170 0 0,1 2-288 0 0,-2-2 0 0 0,0-2 0 0 0,-69 20 0 0 0,110-40 415 0 0,2 0-10 0 0,-1 0 0 0 0,1 0-1 0 0,0 0 1 0 0,-1-1 0 0 0,1 1 0 0 0,-1-1-1 0 0,-6 0 1 0 0,10 0 41 0 0,0 0 0 0 0,0 0 0 0 0,0-1 0 0 0,0 1 0 0 0,-1 0 0 0 0,1 0 0 0 0,0 0 0 0 0,0 0 0 0 0,0 0 0 0 0,0-1 0 0 0,0 1 0 0 0,0 0 0 0 0,0 0 0 0 0,-1 0 0 0 0,1-1 0 0 0,0 1 0 0 0,0 0 0 0 0,0 0 0 0 0,0 0 0 0 0,0-1 0 0 0,0 1 0 0 0,0 0 0 0 0,0 0 0 0 0,0 0 0 0 0,0-1 0 0 0,0 1 0 0 0,0 0 0 0 0,0 0 0 0 0,0 0 0 0 0,0-1 0 0 0,0 1 0 0 0,1 0 0 0 0,-1 0 0 0 0,0 0 0 0 0,0-1 0 0 0,0 1 0 0 0,0 0 0 0 0,4-7-866 0 0,4-4-465 0 0,5-3-56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3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 10679 0 0,'0'0'971'0'0,"-17"-1"2220"0"0,12 1-2700 0 0,-1 2 1 0 0,1-1-1 0 0,-1 0 1 0 0,1 1 0 0 0,0 0-1 0 0,-10 5 1 0 0,-29 20 275 0 0,27-16-609 0 0,-10 7-223 0 0,-47 40 0 0 0,59-45 22 0 0,2 1 1 0 0,0 0-1 0 0,0 1 0 0 0,-15 26 0 0 0,25-38 71 0 0,1 1-1 0 0,0 0 0 0 0,1-1 1 0 0,-1 1-1 0 0,1 0 0 0 0,-1 0 1 0 0,1 0-1 0 0,0 1 0 0 0,1-1 1 0 0,-1 0-1 0 0,1 0 0 0 0,0 0 1 0 0,0 0-1 0 0,0 7 0 0 0,1-9-8 0 0,0 0 0 0 0,-1 1 0 0 0,1-1-1 0 0,0 0 1 0 0,0 0 0 0 0,0 0 0 0 0,0 0-1 0 0,1 0 1 0 0,-1 0 0 0 0,0 0 0 0 0,1-1 0 0 0,-1 1-1 0 0,1 0 1 0 0,0-1 0 0 0,0 1 0 0 0,-1-1 0 0 0,1 0-1 0 0,0 0 1 0 0,0 1 0 0 0,0-1 0 0 0,0 0 0 0 0,1-1-1 0 0,-1 1 1 0 0,0 0 0 0 0,0-1 0 0 0,0 1-1 0 0,5 0 1 0 0,3 0 80 0 0,-1-1 0 0 0,1 0 0 0 0,0 0 0 0 0,0-1-1 0 0,0 0 1 0 0,0-1 0 0 0,-1 0 0 0 0,1 0 0 0 0,0-1 0 0 0,15-8-1 0 0,-7 3 6 0 0,0-1 0 0 0,-1-1 0 0 0,0-1 0 0 0,22-18 0 0 0,-34 25-91 0 0,1-1 0 0 0,-1 0 1 0 0,-1 0-1 0 0,1 0 0 0 0,-1-1 0 0 0,1 1 1 0 0,-1-1-1 0 0,-1 0 0 0 0,1-1 0 0 0,2-8 1 0 0,-5 12-14 0 0,0 0 1 0 0,0 0 0 0 0,0-1-1 0 0,-1 1 1 0 0,1 0-1 0 0,-1 0 1 0 0,0-1 0 0 0,0 1-1 0 0,0 0 1 0 0,-1-1 0 0 0,1 1-1 0 0,-1 0 1 0 0,0 0-1 0 0,0-1 1 0 0,0 1 0 0 0,0 0-1 0 0,0 0 1 0 0,-1 0-1 0 0,1 0 1 0 0,-1 0 0 0 0,0 1-1 0 0,0-1 1 0 0,0 1 0 0 0,-3-4-1 0 0,-3-3 7 0 0,-1 1 0 0 0,0 0 0 0 0,-16-10-1 0 0,-6 2-1861 0 0,27 15 629 0 0,0 0 0 0 0,1 0 0 0 0,-2 0 0 0 0,1 0 0 0 0,-8 0 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19 7831 0 0,'2'-2'-1688'0'0,"7"-7"7972"0"0,-8 9-6171 0 0,-1 0 0 0 0,0-1 0 0 0,0 1 0 0 0,0 0 0 0 0,0 0 0 0 0,0 0 0 0 0,0 0 0 0 0,0-1 1 0 0,0 1-1 0 0,0 0 0 0 0,0 0 0 0 0,0 0 0 0 0,0-1 0 0 0,0 1 0 0 0,0 0 0 0 0,0 0 0 0 0,0 0 0 0 0,0 0 0 0 0,0-1 0 0 0,0 1 0 0 0,0 0 0 0 0,0 0 0 0 0,0 0 0 0 0,0-1 0 0 0,0 1 0 0 0,0 0 0 0 0,0 0 0 0 0,0 0 0 0 0,-1 0 0 0 0,1 0 0 0 0,0-1 0 0 0,0 1 0 0 0,0 0 0 0 0,0 0 0 0 0,0 0 0 0 0,0 0 0 0 0,-1 0 0 0 0,1 0 0 0 0,0-1 0 0 0,0 1 0 0 0,0 0 0 0 0,0 0 0 0 0,-1 0 0 0 0,1 0 0 0 0,0 0 0 0 0,0 0 0 0 0,0 0 1 0 0,-1 0-1 0 0,1 0 0 0 0,0 0 0 0 0,0 0 0 0 0,0 0 0 0 0,0 0 0 0 0,-1 0 0 0 0,1 0 0 0 0,0 0 0 0 0,0 0 0 0 0,0 0 0 0 0,0 0 0 0 0,-1 1 0 0 0,-13-1 141 0 0,-1 1 0 0 0,1 1 0 0 0,0 0 0 0 0,0 1 0 0 0,0 0 0 0 0,-24 10 0 0 0,5-2-28 0 0,-56 20 4 0 0,76-26-196 0 0,1 1 0 0 0,-1 1 1 0 0,1 0-1 0 0,-19 15 0 0 0,30-21-34 0 0,0 0 0 0 0,0 0 0 0 0,0 0 0 0 0,0 1 0 0 0,0-1 0 0 0,0 0 0 0 0,0 1 0 0 0,0-1 0 0 0,1 1 0 0 0,-1-1 0 0 0,0 1 0 0 0,0 1 0 0 0,1 0-8 0 0,1-1 0 0 0,-1 0 0 0 0,1 0 0 0 0,-1 0 0 0 0,1 0-1 0 0,0 0 1 0 0,0 0 0 0 0,0 0 0 0 0,0 0 0 0 0,0 0 0 0 0,0 0 0 0 0,1 0 0 0 0,-1-1 0 0 0,0 1-1 0 0,1 0 1 0 0,0-1 0 0 0,-1 1 0 0 0,1-1 0 0 0,2 1 0 0 0,6 5-75 0 0,0 0 1 0 0,15 6-1 0 0,-9-5 40 0 0,6 4 35 0 0,-6-4 6 0 0,21 15 0 0 0,-33-21 3 0 0,0 2 0 0 0,-1-1 0 0 0,1 0 1 0 0,0 1-1 0 0,-1 0 0 0 0,0 0 0 0 0,0 0 0 0 0,0 0 1 0 0,4 7-1 0 0,-7-9 9 0 0,1-1 0 0 0,-1 1 1 0 0,1-1-1 0 0,-1 1 0 0 0,0-1 1 0 0,1 1-1 0 0,-1 0 0 0 0,0-1 1 0 0,0 1-1 0 0,0-1 0 0 0,0 1 1 0 0,-1-1-1 0 0,1 1 0 0 0,0 0 1 0 0,-1-1-1 0 0,1 1 0 0 0,-1-1 1 0 0,1 1-1 0 0,-1-1 0 0 0,0 0 1 0 0,0 1-1 0 0,0-1 0 0 0,1 0 0 0 0,-1 1 1 0 0,0-1-1 0 0,-1 0 0 0 0,1 0 1 0 0,0 0-1 0 0,0 0 0 0 0,0 0 1 0 0,-1 0-1 0 0,1 0 0 0 0,-3 1 1 0 0,-3 2 74 0 0,0 0-1 0 0,0-1 1 0 0,0 0 0 0 0,-1 0 0 0 0,-9 2 0 0 0,-1 0 49 0 0,-1-2 0 0 0,-20 2 0 0 0,31-4-232 0 0,-1-1-1 0 0,1 0 1 0 0,-1 0-1 0 0,1-1 1 0 0,-1-1 0 0 0,-15-3-1 0 0,13 0-650 0 0,1-1-46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39 12895 0 0,'19'-19'557'0'0,"-11"11"1385"0"0,3-3 3314 0 0,-22 13-2224 0 0,3-1-2951 0 0,-18 9 2 0 0,1 2-1 0 0,1 1 0 0 0,0 0 1 0 0,-40 32-1 0 0,60-42-91 0 0,-13 8-253 0 0,1 2 0 0 0,0 0 0 0 0,-28 29 0 0 0,44-40-73 0 0,12 10-1109 0 0,-4-9 1366 0 0,0 0-1 0 0,0-1 0 0 0,10 3 1 0 0,15 4 44 0 0,-21-4 112 0 0,0 0 1 0 0,-1 1-1 0 0,0 0 0 0 0,0 1 0 0 0,-1 0 0 0 0,11 10 1 0 0,-16-13 16 0 0,-1 0 1 0 0,0 0 0 0 0,0 1-1 0 0,0 0 1 0 0,0 0 0 0 0,-1 0-1 0 0,1 0 1 0 0,-1 0 0 0 0,-1 1-1 0 0,1-1 1 0 0,-1 1 0 0 0,0 0-1 0 0,0 0 1 0 0,1 9 0 0 0,-3-13-25 0 0,1 0 1 0 0,-1 1-1 0 0,0-1 1 0 0,-1 0-1 0 0,1 0 1 0 0,0 0 0 0 0,-1 1-1 0 0,1-1 1 0 0,-1 0-1 0 0,1 0 1 0 0,-1 0-1 0 0,0 0 1 0 0,0 0-1 0 0,0 0 1 0 0,-3 3-1 0 0,2-2 9 0 0,-1 0-1 0 0,0 0 0 0 0,0 0 0 0 0,0-1 1 0 0,0 1-1 0 0,0-1 0 0 0,0 0 1 0 0,-6 2-1 0 0,-1 1 21 0 0,0-1 0 0 0,0-1-1 0 0,0 0 1 0 0,0 0 0 0 0,-18 1 0 0 0,19-3-114 0 0,1 0 0 0 0,-1-1 0 0 0,1 0 0 0 0,0-1 0 0 0,-12-2 0 0 0,15 2-391 0 0,1 0 0 0 0,-1 0 0 0 0,1-1 0 0 0,0 0 0 0 0,-1 1 0 0 0,1-2 0 0 0,0 1 0 0 0,0 0 0 0 0,1-1 0 0 0,-1 0 0 0 0,-4-4 0 0 0,0-1-1291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 11519 0 0,'9'-10'14521'0'0,"-16"18"-13671"0"0,-8 7-595 0 0,0-1 0 0 0,-25 16 1 0 0,22-17-410 0 0,1 1 1 0 0,-17 17-1 0 0,11-3-1038 0 0,10-9-3373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124 149 11055 0 0,'0'0'7518'0'0,"2"0"-6802"0"0,13 2-358 0 0,1-1 0 0 0,-1 0 0 0 0,0-1 0 0 0,22-3 1 0 0,-29 2-364 0 0,-1-1 0 0 0,1 1 1 0 0,-1-1-1 0 0,0 0 0 0 0,0-1 0 0 0,0 0 1 0 0,0 0-1 0 0,0-1 0 0 0,-1 1 1 0 0,1-1-1 0 0,6-6 0 0 0,-5 2-158 0 0,-1-1 0 0 0,0 1 0 0 0,-1-1 0 0 0,0 0-1 0 0,0 0 1 0 0,-1-1 0 0 0,-1 0 0 0 0,8-19 0 0 0,-10 24 79 0 0,-2 4 4 0 0,-15-3-1016 0 0,6 4 1102 0 0,1 0 1 0 0,-1 1-1 0 0,1 0 0 0 0,-1 0 0 0 0,1 1 0 0 0,-1 0 1 0 0,-8 4-1 0 0,-56 25 317 0 0,71-30-441 0 0,-10 5 201 0 0,0 1 0 0 0,0 0 0 0 0,1 1 1 0 0,0 0-1 0 0,1 1 0 0 0,-1 0 0 0 0,2 1 0 0 0,-1 0 1 0 0,1 0-1 0 0,1 1 0 0 0,0 0 0 0 0,1 1 0 0 0,0 0 0 0 0,0 0 1 0 0,1 0-1 0 0,1 1 0 0 0,-5 16 0 0 0,3-7 279 0 0,-6 15 217 0 0,-12 59 0 0 0,25-95-373 0 0,0 0-144 0 0,0 1 1 0 0,1-1 0 0 0,-1 0 0 0 0,0 0 0 0 0,1 0 0 0 0,-1 0 0 0 0,1 0-1 0 0,0 0 1 0 0,-1 0 0 0 0,1 0 0 0 0,0 0 0 0 0,-1-1 0 0 0,1 1 0 0 0,0 0 0 0 0,0 0-1 0 0,0-1 1 0 0,0 1 0 0 0,0 0 0 0 0,-1-1 0 0 0,1 1 0 0 0,2 0 0 0 0,25 11 825 0 0,-23-11-809 0 0,14 6 375 0 0,-1 0-44 0 0,22 5 0 0 0,-34-11-349 0 0,0 0 1 0 0,0 0-1 0 0,1-1 0 0 0,-1 0 0 0 0,0 0 1 0 0,0 0-1 0 0,11-2 0 0 0,104-34 387 0 0,-96 28-419 0 0,23-6-170 0 0,-47 14-16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28 233 13647 0 0,'-8'2'1239'0'0,"-1"1"-1022"0"0,-1 0 2722 0 0,20-4-2177 0 0,0 0 0 0 0,0-1 1 0 0,19-5-1 0 0,-12 2-348 0 0,423-98 2560 0 0,-57 7-2206 0 0,-331 82-817 0 0,-50 14-81 0 0,45-11-570 0 0,-43 11-669 0 0,0 0 1 0 0,0 0-1 0 0,0 0 1 0 0,1 0-1 0 0,4 1 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31 18975 0 0,'3'-8'398'0'0,"-2"6"-176"0"0,0 0 1 0 0,-1 0-1 0 0,1 1 1 0 0,0-1 0 0 0,0 0-1 0 0,0 1 1 0 0,1-1-1 0 0,-1 0 1 0 0,0 1-1 0 0,0 0 1 0 0,1-1-1 0 0,2-1 1 0 0,-4 5-122 0 0,0-1 1 0 0,0 0-1 0 0,0 1 1 0 0,0-1-1 0 0,0 0 1 0 0,-1 0 0 0 0,1 1-1 0 0,0-1 1 0 0,0 0-1 0 0,-1 1 1 0 0,1-1-1 0 0,-1 0 1 0 0,0 1-1 0 0,0 1-4 0 0,-52 120 235 0 0,20-49-265 0 0,4-7 0 0 0,-69 160 78 0 0,-16-9-242 0 0,87-172 19 0 0,10-14-209 0 0,-2-2 0 0 0,-1 0-1 0 0,-45 52 1 0 0,63-80 189 0 0,1-1-1 0 0,-1 1 0 0 0,0 0 1 0 0,0-1-1 0 0,1 1 1 0 0,-1-1-1 0 0,0 1 0 0 0,0-1 1 0 0,0 0-1 0 0,0 0 0 0 0,-1 0 1 0 0,1 0-1 0 0,0 0 1 0 0,0-1-1 0 0,-1 1 0 0 0,1-1 1 0 0,0 1-1 0 0,-1-1 1 0 0,1 0-1 0 0,0 0 0 0 0,-4 0 1 0 0,5 0 8 0 0,1-1 1 0 0,-1 1-1 0 0,0-1 0 0 0,1 1 1 0 0,-1-1-1 0 0,1 1 1 0 0,-1-1-1 0 0,1 1 0 0 0,-1-1 1 0 0,1 1-1 0 0,0-1 1 0 0,-1 0-1 0 0,1 1 1 0 0,0-1-1 0 0,-1 0 0 0 0,1 1 1 0 0,0-1-1 0 0,0 0 1 0 0,-1-1-1 0 0,-2-13-373 0 0,3 9 500 0 0,0 0 0 0 0,1 0 0 0 0,-1 0 0 0 0,1 0 0 0 0,0 0 0 0 0,1 1 0 0 0,-1-1 0 0 0,1 0 0 0 0,0 1 0 0 0,1-1 0 0 0,-1 1-1 0 0,1-1 1 0 0,0 1 0 0 0,1 0 0 0 0,-1 0 0 0 0,6-6 0 0 0,2 0 177 0 0,0-1-1 0 0,0 2 1 0 0,1-1-1 0 0,0 2 1 0 0,14-9 0 0 0,-3 5-17 0 0,0 1 0 0 0,1 1 0 0 0,0 1 0 0 0,0 1 0 0 0,1 1 0 0 0,0 2 0 0 0,0 0 0 0 0,1 2 0 0 0,34-2 0 0 0,-51 5-93 0 0,1 1 1 0 0,-1 1-1 0 0,1 0 0 0 0,-1 0 0 0 0,1 0 1 0 0,8 4-1 0 0,-15-4-55 0 0,0 0 0 0 0,0 0 0 0 0,0 0 0 0 0,0 0 0 0 0,-1 0 0 0 0,1 1 0 0 0,-1-1 0 0 0,1 1 0 0 0,-1 0 0 0 0,1 0 0 0 0,-1 0 0 0 0,0 0 0 0 0,0 0-1 0 0,0 1 1 0 0,0-1 0 0 0,0 0 0 0 0,-1 1 0 0 0,1 0 0 0 0,-1-1 0 0 0,1 1 0 0 0,-1 0 0 0 0,1 4 0 0 0,-1-1-23 0 0,0 0 0 0 0,0 1-1 0 0,0-1 1 0 0,-1 0 0 0 0,0 0 0 0 0,-1 0-1 0 0,1 0 1 0 0,-1 0 0 0 0,0 0-1 0 0,-1 0 1 0 0,-3 11 0 0 0,2-9 32 0 0,-1-1 0 0 0,0 1 0 0 0,0-1 0 0 0,-1 0 1 0 0,0-1-1 0 0,0 1 0 0 0,-1-1 0 0 0,-6 7 0 0 0,2-5 1 0 0,0 0 1 0 0,-1 0-1 0 0,0 0 0 0 0,0-2 1 0 0,-1 1-1 0 0,1-2 0 0 0,-1 1 1 0 0,-1-1-1 0 0,1-1 0 0 0,-1-1 1 0 0,-13 3-1 0 0,13-4-101 0 0,-1 0 0 0 0,0-1 0 0 0,-25-2 0 0 0,35 1 25 0 0,-1-1 0 0 0,1 1 0 0 0,-1-1 0 0 0,1 0 0 0 0,0 0 0 0 0,-1-1 0 0 0,1 1 0 0 0,0-1 0 0 0,0 0 0 0 0,0 0 0 0 0,0 0 0 0 0,0-1 0 0 0,1 1 0 0 0,-1-1 0 0 0,-5-5 0 0 0,8 6-132 0 0,-1-1 1 0 0,1 1-1 0 0,0-1 0 0 0,0 1 1 0 0,0 0-1 0 0,0-1 0 0 0,1 0 0 0 0,-1 1 1 0 0,1-1-1 0 0,-1 1 0 0 0,1-1 0 0 0,0 0 1 0 0,0 1-1 0 0,0-1 0 0 0,0 0 1 0 0,1 1-1 0 0,-1-1 0 0 0,1 1 0 0 0,-1-1 1 0 0,1 0-1 0 0,0 1 0 0 0,0 0 1 0 0,2-4-1 0 0,8-16-1594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12 11975 0 0,'3'-3'378'0'0,"-2"2"-171"0"0,0 0 1 0 0,-1 1 0 0 0,1-1-1 0 0,0 0 1 0 0,0 0 0 0 0,0 1-1 0 0,0-1 1 0 0,-1 1 0 0 0,1-1-1 0 0,0 1 1 0 0,2-1 0 0 0,-4 10 3429 0 0,-2 2-3158 0 0,-2-1-1 0 0,1 0 1 0 0,-2 1 0 0 0,1-2 0 0 0,-1 1 0 0 0,-15 17-1 0 0,-2 5-27 0 0,-232 417 2732 0 0,102-155-2968 0 0,149-287-329 0 0,-19 42 410 0 0,21-44-685 0 0,0 0-1 0 0,0 0 1 0 0,1 0 0 0 0,0 0 0 0 0,0 1-1 0 0,0-1 1 0 0,1 10 0 0 0,1-5-7842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21103 0 0,'0'0'1913'0'0,"9"2"-1538"0"0,6 2 193 0 0,1-1-1 0 0,0 0 1 0 0,-1-1 0 0 0,1-1-1 0 0,21-1 1 0 0,80-10 1269 0 0,-94 8-1756 0 0,-17 1-78 0 0,6 0-4 0 0,0 0 0 0 0,0-1 1 0 0,-1 0-1 0 0,1-1 0 0 0,0-1 0 0 0,19-8 0 0 0,-29 11-71 0 0,-3 1-265 0 0,1 0 329 0 0,0-1 0 0 0,0 1 0 0 0,-1 0 0 0 0,1-1 0 0 0,0 1-1 0 0,-1 0 1 0 0,1-1 0 0 0,0 1 0 0 0,-1 0 0 0 0,1-1 0 0 0,-1 1 0 0 0,1 0 0 0 0,0 0 0 0 0,-1-1 0 0 0,1 1-1 0 0,-1 0 1 0 0,1 0 0 0 0,-1 0 0 0 0,1 0 0 0 0,0 0 0 0 0,-1 0 0 0 0,1 0 0 0 0,-1 0 0 0 0,1 0 0 0 0,-1 0 0 0 0,1 0-1 0 0,-1 0 1 0 0,1 0 0 0 0,-1 0 0 0 0,-16 2-184 0 0,3 1 76 0 0,-1 2 0 0 0,1 0 0 0 0,0 0 0 0 0,1 1 0 0 0,-16 9 0 0 0,5 0-187 0 0,-40 31 1 0 0,49-34 302 0 0,1 1 0 0 0,-24 26 0 0 0,34-34 0 0 0,0 0 0 0 0,0 1 0 0 0,1-1 0 0 0,-1 1 0 0 0,1 0 0 0 0,0-1 0 0 0,1 1 0 0 0,0 1 0 0 0,0-1 0 0 0,0 0 0 0 0,0 0 0 0 0,0 8 0 0 0,2-12 2 0 0,0-1 0 0 0,0 1 0 0 0,0-1 0 0 0,0 1 0 0 0,0-1 0 0 0,1 1 0 0 0,-1-1 0 0 0,0 1 0 0 0,1-1 0 0 0,-1 1 0 0 0,1-1 0 0 0,-1 0 0 0 0,1 1 0 0 0,0-1 0 0 0,0 0 0 0 0,-1 1 0 0 0,1-1 0 0 0,0 0 0 0 0,2 2 0 0 0,-1-2 5 0 0,0 1 1 0 0,0-1-1 0 0,0 0 0 0 0,1 0 1 0 0,-1 0-1 0 0,0 0 0 0 0,0 0 1 0 0,1 0-1 0 0,-1-1 0 0 0,0 1 1 0 0,4 0-1 0 0,5-1 19 0 0,-1 0-1 0 0,1 0 1 0 0,0-1-1 0 0,13-2 1 0 0,111-21-2322 0 0,-111 20 992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134 138 1839 0 0,'61'-34'311'0'0,"-31"19"6108"0"0,49-34 1675 0 0,-81 50-7608 0 0,-11 3-183 0 0,-1 1 1 0 0,1 0-1 0 0,1 1 1 0 0,-1 0 0 0 0,-21 16-1 0 0,-55 47 872 0 0,86-67-1130 0 0,-55 51 932 0 0,51-46-813 0 0,0 0 1 0 0,1 1 0 0 0,0 0 0 0 0,0 0-1 0 0,-8 17 1 0 0,13-23-136 0 0,0 0-1 0 0,0 0 1 0 0,0 0-1 0 0,1 0 0 0 0,-1 0 1 0 0,1 0-1 0 0,-1 1 1 0 0,1-1-1 0 0,0 0 1 0 0,0 0-1 0 0,0 0 1 0 0,0 1-1 0 0,0-1 0 0 0,0 0 1 0 0,1 0-1 0 0,-1 0 1 0 0,1 3-1 0 0,0-3 1 0 0,0 0 0 0 0,0-1 0 0 0,0 1 0 0 0,1 0 0 0 0,-1-1 0 0 0,0 0 0 0 0,1 1 0 0 0,-1-1 0 0 0,1 1 0 0 0,-1-1-1 0 0,1 0 1 0 0,-1 0 0 0 0,1 0 0 0 0,0 0 0 0 0,3 1 0 0 0,0 0 16 0 0,1 0 0 0 0,0-1 0 0 0,0 0 0 0 0,0 0 1 0 0,0 0-1 0 0,0-1 0 0 0,0 0 0 0 0,0 0 0 0 0,0 0 0 0 0,0-1 0 0 0,8-2 0 0 0,11-4 20 0 0,-1-1-1 0 0,0-1 0 0 0,0-1 1 0 0,-1-2-1 0 0,25-16 1 0 0,-45 27-59 0 0,0-1 0 0 0,0 0 0 0 0,-1-1 0 0 0,1 1 0 0 0,0 0 1 0 0,-1-1-1 0 0,0 0 0 0 0,0 1 0 0 0,1-1 0 0 0,-2 0 0 0 0,1 0 0 0 0,0 0 1 0 0,-1 0-1 0 0,1 0 0 0 0,-1-1 0 0 0,0 1 0 0 0,0 0 0 0 0,0-1 0 0 0,0 1 1 0 0,-1-1-1 0 0,1 1 0 0 0,-1-1 0 0 0,0 1 0 0 0,0-1 0 0 0,-1-4 0 0 0,0 3-28 0 0,0 0 0 0 0,-1 0 0 0 0,0 0 0 0 0,1 0 0 0 0,-2 0 0 0 0,1 0-1 0 0,-1 0 1 0 0,1 0 0 0 0,-1 1 0 0 0,-1-1 0 0 0,1 1 0 0 0,0 0 0 0 0,-1 0-1 0 0,0 0 1 0 0,-7-5 0 0 0,-5-2-394 0 0,5 4-133 0 0,0-1-1 0 0,-10-10 1 0 0,19 16 198 0 0,0 0 1 0 0,0 0 0 0 0,0 0-1 0 0,1-1 1 0 0,-1 1-1 0 0,0 0 1 0 0,1 0 0 0 0,0-1-1 0 0,0 1 1 0 0,-1-1-1 0 0,1 1 1 0 0,1-1 0 0 0,-1 0-1 0 0,0 1 1 0 0,1-1-1 0 0,-1-3 1 0 0,1 5 161 0 0,0 0 0 0 0,0 0 0 0 0,0 0 0 0 0,1 0 0 0 0,-1 0 0 0 0,0 0 0 0 0,0 0 0 0 0,1 0 0 0 0,-1 0 0 0 0,1 1 0 0 0,-1-1 0 0 0,1 0 0 0 0,-1 0 0 0 0,2-1 0 0 0,4-5-1235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4143 0 0,'0'0'191'0'0,"4"7"26"0"0,0-1 1123 0 0,-1 0-1 0 0,0 0 0 0 0,0 1 0 0 0,-1-1 0 0 0,0 0 0 0 0,0 1 1 0 0,-1 0-1 0 0,1-1 0 0 0,-1 8 0 0 0,0 7 877 0 0,-3 33 0 0 0,1-41-2003 0 0,0-1 0 0 0,1 1 0 0 0,0-1 0 0 0,1 1 0 0 0,0-1 0 0 0,1 0 0 0 0,6 22 0 0 0,-7-32-155 0 0,-1 0 1 0 0,1 0-1 0 0,0 0 0 0 0,0-1 1 0 0,0 1-1 0 0,0 0 0 0 0,0 0 1 0 0,0-1-1 0 0,1 1 0 0 0,-1-1 1 0 0,1 1-1 0 0,-1-1 0 0 0,1 0 1 0 0,-1 0-1 0 0,1 0 0 0 0,0 1 0 0 0,-1-1 1 0 0,1-1-1 0 0,0 1 0 0 0,0 0 1 0 0,0 0-1 0 0,0-1 0 0 0,2 1 1 0 0,0 0-6 0 0,-1-1 0 0 0,1 0 0 0 0,-1-1 0 0 0,1 1-1 0 0,-1 0 1 0 0,1-1 0 0 0,-1 0 0 0 0,1 0 0 0 0,-1 0 0 0 0,0 0 0 0 0,0-1 0 0 0,6-2 0 0 0,14-11 33 0 0,0 0-1 0 0,28-27 1 0 0,-31 26-71 0 0,8-10-415 0 0,0-1 0 0 0,47-60 0 0 0,2-30-5126 0 0,-53 78 3224 0 0,-4 6 186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95 3679 0 0,'15'-16'208'0'0,"0"0"0"0"0,-1-1-1 0 0,23-28 12671 0 0,-47 75-7795 0 0,7-23-6013 0 0,-70 209 3301 0 0,-32 83-1447 0 0,-72 138-689 0 0,155-378-376 0 0,-5 12-3370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33 118 14279 0 0,'-14'-3'1527'0'0,"7"2"-3412"0"0,-5 0 11584 0 0,21 2-7588 0 0,21 0-1516 0 0,1-1 1 0 0,0-2-1 0 0,36-6 0 0 0,-22 3-319 0 0,279-43-20 0 0,-187 18-3137 0 0,-116 24-312 0 0</inkml:trace>
  <inkml:trace contextRef="#ctx0" brushRef="#br0" timeOffset="1">852 36 13823 0 0,'22'-36'10803'0'0,"-17"50"-9830"0"0,-5-10-936 0 0,-1 0 0 0 0,1-1 0 0 0,-1 1 0 0 0,0 0 0 0 0,1-1 1 0 0,-2 1-1 0 0,1 0 0 0 0,0-1 0 0 0,-1 0 0 0 0,0 1 0 0 0,-2 4 0 0 0,-28 35 69 0 0,25-34-85 0 0,-53 59 9 0 0,-3 4 1 0 0,54-60-28 0 0,0 1 0 0 0,0 0 0 0 0,1 1 0 0 0,-6 15 0 0 0,12-26 3 0 0,1 1 0 0 0,0 0 0 0 0,0 0 0 0 0,0 0 0 0 0,0 0 0 0 0,0 0 0 0 0,1 1 0 0 0,0 6-1 0 0,0-10-3 0 0,0 0 0 0 0,0-1 0 0 0,0 1 1 0 0,0-1-1 0 0,0 1 0 0 0,0-1 0 0 0,0 1 0 0 0,0-1 0 0 0,0 1 0 0 0,0-1 0 0 0,0 1 0 0 0,0-1 0 0 0,1 1 0 0 0,-1-1 0 0 0,0 0 0 0 0,0 1 0 0 0,1-1 0 0 0,-1 1 0 0 0,0-1 0 0 0,1 1 0 0 0,-1-1 0 0 0,0 0 0 0 0,1 1 0 0 0,-1-1 0 0 0,1 0 0 0 0,-1 1 0 0 0,1-1 0 0 0,-1 0 0 0 0,0 0 0 0 0,2 1 0 0 0,-1-1 13 0 0,2 2 12 0 0,0 0 1 0 0,0 0-1 0 0,0 0 1 0 0,1-1-1 0 0,-1 1 1 0 0,1-1 0 0 0,-1 0-1 0 0,1 0 1 0 0,-1 0-1 0 0,1 0 1 0 0,0-1-1 0 0,0 0 1 0 0,-1 1-1 0 0,1-1 1 0 0,3-1-1 0 0,8-1-638 0 0,-1 0 0 0 0,20-5-1 0 0,-32 6 502 0 0,17-4-1797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 18167 0 0,'3'-3'4576'0'0,"-108"130"-2906"0"0,-9 13-300 0 0,111-137-1370 0 0,-3 6 9 0 0,0 1-1 0 0,-9 18 0 0 0,14-26-6 0 0,0 0 0 0 0,0 0-1 0 0,1-1 1 0 0,-1 1 0 0 0,0 0-1 0 0,1 0 1 0 0,0 0 0 0 0,-1 0-1 0 0,1 0 1 0 0,0 0 0 0 0,0 0-1 0 0,0 0 1 0 0,0 0-1 0 0,0 0 1 0 0,1 0 0 0 0,-1 0-1 0 0,0 0 1 0 0,1 0 0 0 0,0-1-1 0 0,-1 1 1 0 0,1 0 0 0 0,0 0-1 0 0,0 0 1 0 0,1 1 0 0 0,0-1 11 0 0,1-1 0 0 0,-1 1 1 0 0,0-1-1 0 0,1 1 0 0 0,-1-1 0 0 0,1 0 0 0 0,-1 0 1 0 0,1 0-1 0 0,0 0 0 0 0,0 0 0 0 0,-1-1 1 0 0,1 1-1 0 0,0-1 0 0 0,0 0 0 0 0,3 0 1 0 0,6 0 150 0 0,25-3 1 0 0,-31 2-148 0 0,0 0 0 0 0,-1 0-1 0 0,1 0 1 0 0,-1-1 0 0 0,1 0-1 0 0,-1 0 1 0 0,0-1 0 0 0,1 0 0 0 0,-1 0-1 0 0,-1 0 1 0 0,1 0 0 0 0,4-5-1 0 0,-3 3 9 0 0,0-1-1 0 0,-1 0 0 0 0,0-1 1 0 0,0 1-1 0 0,-1-1 0 0 0,0 0 1 0 0,6-13-1 0 0,-1-5-101 0 0,-1-1 1 0 0,-1 0-1 0 0,-1 0 1 0 0,2-28-1 0 0,-7 49 39 0 0,1-12-324 0 0,-1 7-843 0 0,0 0 0 0 0,1 0-1 0 0,1 0 1 0 0,5-16 0 0 0,-5 19-710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5983 0 0,'-2'69'3102'0'0,"2"-61"-955"0"0,0 0 0 0 0,1 0 0 0 0,0 1 1 0 0,4 12-1 0 0,0 3 18 0 0,-5-26-1966 0 0,1-1 1 0 0,0 1 0 0 0,0 0 0 0 0,0 0-1 0 0,0 0 1 0 0,0 0 0 0 0,2-3-1 0 0,2-3 177 0 0,6-15 142 0 0,1 1 0 0 0,28-38 0 0 0,-35 54-424 0 0,0 0 0 0 0,0 0 1 0 0,1 0-1 0 0,0 1 0 0 0,0-1 0 0 0,1 1 0 0 0,-1 1 0 0 0,1-1 0 0 0,0 1 1 0 0,0 1-1 0 0,1-1 0 0 0,-1 1 0 0 0,9-2 0 0 0,-14 4-94 0 0,0 1 0 0 0,1 0 0 0 0,-1-1 0 0 0,0 1 0 0 0,1 0 0 0 0,-1 1 0 0 0,0-1 0 0 0,0 0 0 0 0,1 1 0 0 0,-1-1 0 0 0,0 1 0 0 0,0 0 0 0 0,3 1 0 0 0,-2 0 17 0 0,-1 1-1 0 0,0 0 0 0 0,0 0 1 0 0,0 0-1 0 0,0 0 1 0 0,0 0-1 0 0,-1 1 1 0 0,1-1-1 0 0,-1 0 1 0 0,0 1-1 0 0,0-1 0 0 0,0 5 1 0 0,2 8 137 0 0,1 22 1 0 0,-4-28-125 0 0,0 4 86 0 0,0-11-96 0 0,0 1 0 0 0,0-1-1 0 0,0 0 1 0 0,0 0 0 0 0,0 0 0 0 0,1 0-1 0 0,0 0 1 0 0,-1 0 0 0 0,3 6 0 0 0,-1-7 22 0 0,-2-1-51 0 0,0 0-1 0 0,1 0 0 0 0,-1 0 0 0 0,1-1 0 0 0,-1 1 0 0 0,1 0 0 0 0,0-1 0 0 0,-1 1 0 0 0,1 0 1 0 0,0-1-1 0 0,-1 1 0 0 0,1-1 0 0 0,0 1 0 0 0,0-1 0 0 0,0 1 0 0 0,-1-1 0 0 0,1 1 0 0 0,0-1 1 0 0,0 0-1 0 0,0 1 0 0 0,0-1 0 0 0,0 0 0 0 0,0 0 0 0 0,-1 0 0 0 0,1 0 0 0 0,0 0 1 0 0,0 0-1 0 0,0 0 0 0 0,0 0 0 0 0,0 0 0 0 0,0 0 0 0 0,0-1 0 0 0,0 1 0 0 0,0 0 0 0 0,-1 0 1 0 0,1-1-1 0 0,1 0 0 0 0,2-1-43 0 0,0-1 0 0 0,0 0 1 0 0,-1 0-1 0 0,1 0 0 0 0,4-5 1 0 0,-3 3 2 0 0,53-57-216 0 0,6-6-212 0 0,-56 61 441 0 0,1-1 1 0 0,0 2-1 0 0,0-1 1 0 0,1 1-1 0 0,0 0 1 0 0,11-4-1 0 0,-17 9 87 0 0,0-1 1 0 0,0 1-1 0 0,0 0 0 0 0,0 0 1 0 0,0 1-1 0 0,1-1 0 0 0,-1 1 1 0 0,0 0-1 0 0,1 0 0 0 0,-1 0 1 0 0,0 1-1 0 0,0-1 0 0 0,0 1 1 0 0,1 0-1 0 0,-1 0 0 0 0,6 3 1 0 0,-7-2-9 0 0,0-1 1 0 0,0 1-1 0 0,0 0 1 0 0,-1 0-1 0 0,1 0 1 0 0,0 0-1 0 0,-1 0 1 0 0,0 0-1 0 0,1 1 1 0 0,-1-1-1 0 0,0 1 1 0 0,-1-1-1 0 0,1 1 1 0 0,0 0-1 0 0,-1 0 1 0 0,1 0-1 0 0,-1 0 1 0 0,0 0-1 0 0,0 0 1 0 0,0 0-1 0 0,0 0 1 0 0,0 4-1 0 0,-1 3 109 0 0,0-1 0 0 0,-1 1 0 0 0,0 0 0 0 0,0-1 0 0 0,-1 1 0 0 0,0-1 0 0 0,-6 16 0 0 0,3-11-131 0 0,2 0 0 0 0,-5 22 0 0 0,8-30-41 0 0,-1 0-86 0 0,1 1 0 0 0,-1-1 0 0 0,2 12 0 0 0,-1-17-244 0 0,6 5-535 0 0,-5-5 714 0 0,0 0 1 0 0,1 0 0 0 0,-1 0 0 0 0,1-1-1 0 0,-1 1 1 0 0,1-1 0 0 0,-1 1 0 0 0,1-1-1 0 0,-1 0 1 0 0,1 1 0 0 0,-1-1 0 0 0,1 0-1 0 0,0 0 1 0 0,-1 0 0 0 0,1 0 0 0 0,-1 0-1 0 0,1-1 1 0 0,-1 1 0 0 0,1 0-1 0 0,2-2 1 0 0,31-12-2783 0 0,-33 12 2720 0 0,14-6-1282 0 0,-1-1 0 0 0,0-1 0 0 0,19-15 0 0 0,-13 6-522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81 131 5063 0 0,'0'0'10934'0'0,"8"4"-7988"0"0,-4-3-2511 0 0,0 0 1 0 0,-1 0-1 0 0,1-1 0 0 0,0 1 0 0 0,0-1 0 0 0,0 1 1 0 0,0-1-1 0 0,0-1 0 0 0,0 1 0 0 0,0 0 0 0 0,0-1 0 0 0,3-1 1 0 0,9-2 870 0 0,23-11 1 0 0,-23 9-703 0 0,-3 2-509 0 0,10-5 217 0 0,25-12 1 0 0,-43 18-277 0 0,1 0 1 0 0,-1 0-1 0 0,0-1 1 0 0,0 0-1 0 0,0 1 1 0 0,0-2-1 0 0,-1 1 1 0 0,0 0 0 0 0,7-10-1 0 0,-10 13-43 0 0,0 0 0 0 0,-1 0 1 0 0,1 0-1 0 0,-1 0 0 0 0,1 0 0 0 0,-1 0 1 0 0,1 0-1 0 0,-1 0 0 0 0,0 1 0 0 0,1-1 0 0 0,-1-1 1 0 0,0 1-1 0 0,0 0 0 0 0,0 0 0 0 0,0 0 1 0 0,0 0-1 0 0,0 0 0 0 0,0 0 0 0 0,0-2 0 0 0,-1 3-7 0 0,1-1 0 0 0,-1 1 0 0 0,1-1 0 0 0,-1 1 0 0 0,1-1 0 0 0,-1 1 0 0 0,1-1 0 0 0,-1 1 0 0 0,1-1 0 0 0,-1 1-1 0 0,0 0 1 0 0,1-1 0 0 0,-1 1 0 0 0,0 0 0 0 0,1 0 0 0 0,-1-1 0 0 0,0 1 0 0 0,1 0 0 0 0,-1 0 0 0 0,0 0-1 0 0,0 0 1 0 0,-4-1-56 0 0,0 1-1 0 0,1 1 1 0 0,-1-1 0 0 0,0 1-1 0 0,1 0 1 0 0,-1 0-1 0 0,-5 1 1 0 0,-16 9 0 0 0,-1 1 1 0 0,1 1 0 0 0,1 1-1 0 0,0 1 1 0 0,1 1 0 0 0,1 2-1 0 0,1 0 1 0 0,-35 36 0 0 0,56-53 71 0 0,-7 8 37 0 0,-1 1 1 0 0,-6 11-1 0 0,13-19-27 0 0,0 1 0 0 0,1 0 1 0 0,-1-1-1 0 0,1 1 0 0 0,0 0 1 0 0,0 0-1 0 0,0 0 1 0 0,0 0-1 0 0,0 0 0 0 0,1 0 1 0 0,0 0-1 0 0,-1 0 0 0 0,1 0 1 0 0,0 4-1 0 0,1-6-8 0 0,-1 1 0 0 0,1 0 0 0 0,0-1 0 0 0,-1 1 0 0 0,1-1 0 0 0,0 1 0 0 0,0-1 0 0 0,0 0 0 0 0,0 1 0 0 0,0-1 0 0 0,0 0 0 0 0,0 0 0 0 0,0 1 0 0 0,1-1 0 0 0,-1 0 0 0 0,0 0 0 0 0,1 0 0 0 0,-1-1 0 0 0,1 1 0 0 0,-1 0 0 0 0,1 0 0 0 0,-1-1 0 0 0,1 1 0 0 0,-1-1 0 0 0,1 1 0 0 0,3-1 0 0 0,2 2-307 0 0,1-1 0 0 0,0-1 0 0 0,0 0-1 0 0,10 0 1 0 0,24-5-3129 0 0,-14-2-2689 0 0,-2 0-1070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695 113 2303 0 0,'0'-6'21'0'0,"0"1"-1"0"0,0-1 1 0 0,1 1-1 0 0,-1-1 0 0 0,1 1 1 0 0,0 0-1 0 0,1-1 0 0 0,-1 1 1 0 0,1 0-1 0 0,4-7 0 0 0,-3 5 621 0 0,1 0 0 0 0,-1 0-1 0 0,0 0 1 0 0,3-12 12480 0 0,-6 21-12246 0 0,-9 20 165 0 0,-17 31-1 0 0,5-11-637 0 0,-71 155 470 0 0,72-150-754 0 0,-18 61-1 0 0,8-17-67 0 0,-11 7-31 0 0,-4-2 0 0 0,-4-2-1 0 0,-74 105 1 0 0,104-170-37 0 0,-159 235-200 0 0,141-217 91 0 0,55-69 65 0 0,155-180-448 0 0,-137 165 374 0 0,54-50-251 0 0,-78 78 339 0 0,-1 0 1 0 0,1 1-1 0 0,1 0 0 0 0,-1 1 1 0 0,1 0-1 0 0,21-7 0 0 0,-33 14 61 0 0,0-1 0 0 0,0 1 1 0 0,1 0-1 0 0,-1-1 0 0 0,0 1 0 0 0,1 0 0 0 0,-1 0 0 0 0,0 0 1 0 0,1 0-1 0 0,-1 0 0 0 0,1 0 0 0 0,-1 0 0 0 0,0 0 0 0 0,1 1 0 0 0,-1-1 1 0 0,0 0-1 0 0,0 1 0 0 0,1-1 0 0 0,-1 1 0 0 0,0-1 0 0 0,0 1 0 0 0,0 0 1 0 0,1 0-1 0 0,-1-1 0 0 0,0 1 0 0 0,1 1 0 0 0,0 1 66 0 0,0-1-1 0 0,-1 1 0 0 0,1 0 1 0 0,-1-1-1 0 0,1 1 1 0 0,-1 0-1 0 0,0 0 0 0 0,0 0 1 0 0,-1 0-1 0 0,2 5 1 0 0,-1 5 103 0 0,0 0 0 0 0,-1 0 1 0 0,-1 0-1 0 0,0 1 1 0 0,-1-1-1 0 0,0-1 1 0 0,-1 1-1 0 0,-4 13 1 0 0,-8 42 170 0 0,9-39-286 0 0,-1 0 0 0 0,-1 1 0 0 0,-14 30-1 0 0,-10 33-269 0 0,30-82-1697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4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264 162 6447 0 0,'52'-56'2053'0'0,"-38"39"2052"0"0,16-26 1 0 0,-4-3 6062 0 0,-27 48-10003 0 0,-15 20 141 0 0,-24 25 0 0 0,28-35-265 0 0,0 1 0 0 0,1 1 0 0 0,1 0 0 0 0,0 0 0 0 0,1 1 0 0 0,-12 25 0 0 0,20-36-40 0 0,0-1 0 0 0,0 0 0 0 0,0 1 0 0 0,0-1 0 0 0,1 0 0 0 0,-1 1 0 0 0,1-1 0 0 0,0 1 0 0 0,0-1 0 0 0,0 1 0 0 0,1-1 0 0 0,-1 1 0 0 0,1-1-1 0 0,0 0 1 0 0,1 5 0 0 0,1-2 6 0 0,-1-1 0 0 0,1 0-1 0 0,0-1 1 0 0,1 1-1 0 0,-1 0 1 0 0,1-1 0 0 0,0 0-1 0 0,6 6 1 0 0,-6-8 13 0 0,-3-1-17 0 0,0 0-1 0 0,0 0 0 0 0,0 0 1 0 0,0 0-1 0 0,0 0 0 0 0,0 0 1 0 0,0 0-1 0 0,0 0 0 0 0,0 0 1 0 0,-1 1-1 0 0,1-1 0 0 0,0 0 1 0 0,0 3-1 0 0,0-1 21 0 0,1 0 0 0 0,-1 0 0 0 0,0 0 0 0 0,0 0 0 0 0,-1 1 0 0 0,1-1 0 0 0,-1 0-1 0 0,1 1 1 0 0,-1-1 0 0 0,0 0 0 0 0,0 0 0 0 0,-1 1 0 0 0,1-1 0 0 0,-1 0 0 0 0,1 1 0 0 0,-1-1 0 0 0,0 0 0 0 0,0 0 0 0 0,0 0 0 0 0,-1 0-1 0 0,1 0 1 0 0,-1 0 0 0 0,0 0 0 0 0,0-1 0 0 0,0 1 0 0 0,-3 3 0 0 0,-6 5 80 0 0,0 0-1 0 0,0-1 1 0 0,-1 0-1 0 0,-18 10 1 0 0,23-14-64 0 0,1-3-68 0 0,1 0 0 0 0,-1-1 0 0 0,1 0 0 0 0,-1 1 0 0 0,0-2 0 0 0,0 1 0 0 0,0-1 0 0 0,0 0 0 0 0,0 0 0 0 0,0 0 0 0 0,0-1 0 0 0,0 0 0 0 0,-9-1 0 0 0,6 0-332 0 0,0 0-1 0 0,0-1 1 0 0,1 0 0 0 0,-1 0 0 0 0,0-1-1 0 0,1 0 1 0 0,-1-1 0 0 0,-10-6-1 0 0,0-3-1047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7:5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2303 0 0,'0'0'14878'0'0,"0"2"-13878"0"0,-2 6-706 0 0,1 1 1 0 0,1-1-1 0 0,-1 1 1 0 0,1-1-1 0 0,1 1 1 0 0,-1 0-1 0 0,2-1 1 0 0,2 13-1 0 0,24 67 305 0 0,-27-84-551 0 0,12 30-10 0 0,1-1 1 0 0,2-1-1 0 0,1-1 1 0 0,2 0 0 0 0,1-1-1 0 0,1-1 1 0 0,1-1-1 0 0,2-1 1 0 0,49 44-1 0 0,-44-49-38 0 0,36 22 0 0 0,-54-37 11 0 0,-4 1 32 0 0,-1-1-21 0 0,-5-6 0 0 0,-1 1-100 0 0,-1-1 1 0 0,1 1-1 0 0,-1-1 1 0 0,1 0-1 0 0,-1 1 1 0 0,0-1 0 0 0,1 0-1 0 0,-1 0 1 0 0,0 1-1 0 0,0-1 1 0 0,0 0-1 0 0,0 0 1 0 0,-1 1 0 0 0,-3 0-1115 0 0,-1 0 0 0 0,1-1 0 0 0,0 1 0 0 0,-6 0 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 5983 0 0,'0'0'542'0'0,"-2"0"-446"0"0,-18 5-708 0 0,18-3 1293 0 0,0-1 0 0 0,0 0 0 0 0,0 1 0 0 0,0-1 0 0 0,0 1 0 0 0,0 0 0 0 0,0 0 0 0 0,-3 3 0 0 0,3-1 658 0 0,-1 0 0 0 0,1 0 0 0 0,0 0 0 0 0,-2 6 0 0 0,-3 9-945 0 0,4-11-259 0 0,-1 1 0 0 0,0-1 0 0 0,-1 0 1 0 0,0-1-1 0 0,0 1 0 0 0,0-1 0 0 0,-1 0 0 0 0,-8 7 0 0 0,6-5-91 0 0,-30 39 224 0 0,2 1 0 0 0,-47 85 0 0 0,27-41-42 0 0,33-56-109 0 0,9-11-116 0 0,-2-2-1 0 0,-1 1 1 0 0,-1-2-1 0 0,-23 23 1 0 0,31-39-101 0 0,-3 2-756 0 0,13-21 6 0 0,1 8 565 0 0,1 0-1 0 0,-1 0 1 0 0,1 0-1 0 0,0 1 1 0 0,0-1 0 0 0,5-6-1 0 0,-6 8 98 0 0,15-19-1738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2759 0 0,'-1'2'607'0'0,"-8"23"5507"0"0,-5 17 800 0 0,12-33-5729 0 0,-1 0 1 0 0,0 18-1 0 0,-8 72 1655 0 0,7-68-2431 0 0,3-24-401 0 0,1-4-2 0 0,0 0-1 0 0,-1 0 1 0 0,1 0-1 0 0,-1 0 1 0 0,0-1 0 0 0,0 1-1 0 0,0 0 1 0 0,-1 0 0 0 0,-1 3-1 0 0,-13 22 59 0 0,12-21-181 0 0,3-5-487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16295 0 0,'0'0'1476'0'0,"0"2"-1213"0"0,0 2-195 0 0,0 0-1 0 0,0-1 1 0 0,1 1-1 0 0,0 0 1 0 0,0-1 0 0 0,0 1-1 0 0,0 0 1 0 0,1-1 0 0 0,-1 1-1 0 0,1-1 1 0 0,3 5 0 0 0,-1-2-19 0 0,0 0 0 0 0,1-1 0 0 0,0 0 0 0 0,0 0 0 0 0,9 7 0 0 0,5 1 15 0 0,1 0 1 0 0,36 16 0 0 0,-55-29-62 0 0,19 9 96 0 0,-8-4 65 0 0,0 0 1 0 0,19 14-1 0 0,-28-18-111 0 0,-1 0 1 0 0,0 1-1 0 0,0 0 1 0 0,0 0-1 0 0,0 0 1 0 0,0 0-1 0 0,0 0 1 0 0,0 0-1 0 0,-1 0 1 0 0,1 0-1 0 0,-1 1 1 0 0,0-1-1 0 0,0 0 1 0 0,1 1 0 0 0,-1-1-1 0 0,-1 1 1 0 0,1 0-1 0 0,0-1 1 0 0,0 4-1 0 0,-2-3 21 0 0,1-1 0 0 0,0 1 0 0 0,-1-1 0 0 0,0 1 0 0 0,1-1 0 0 0,-1 1 0 0 0,0-1 0 0 0,0 1 0 0 0,-1-1 0 0 0,1 1 0 0 0,-3 2 0 0 0,-20 27 641 0 0,17-25-561 0 0,-14 20-125 0 0,-2-2-1 0 0,-1-1 1 0 0,0 0-1 0 0,-2-2 1 0 0,-34 22-1 0 0,39-30-585 0 0,19-12 141 0 0,13-15-4699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 7831 0 0,'0'-2'603'0'0,"-2"-13"-2454"0"0,-2-8 13591 0 0,5 30-8568 0 0,2 8-3109 0 0,4 17 216 0 0,1 1 0 0 0,1-1 0 0 0,2-1 0 0 0,2 0 1 0 0,0-1-1 0 0,2 0 0 0 0,1-1 0 0 0,2 0 0 0 0,1-2 0 0 0,34 41 0 0 0,-48-63-195 0 0,33 38 371 0 0,-2 2 1 0 0,33 52 0 0 0,-66-91-457 0 0,-2-4 0 0 0,0 0-1 0 0,0-1 0 0 0,0 1 0 0 0,0 0 1 0 0,0-1-1 0 0,1 1 0 0 0,-1-1 0 0 0,0 1 1 0 0,1-1-1 0 0,2 2 0 0 0,-3-2-174 0 0,0 0 0 0 0,-1-1 0 0 0,1 1 0 0 0,0 0 1 0 0,0-1-1 0 0,0 1 0 0 0,0-1 0 0 0,0 0 0 0 0,0 1 0 0 0,0-1 0 0 0,1 0 0 0 0,-1 1 0 0 0,2-1 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48 2759 0 0,'27'-47'16698'0'0,"-27"61"-15073"0"0,-3-1-1332 0 0,0 0 1 0 0,0-1-1 0 0,-1 1 0 0 0,0-1 1 0 0,-12 22-1 0 0,-39 57 305 0 0,33-58-408 0 0,-195 276 154 0 0,145-212-611 0 0,49-69-28 0 0,16-19-4 0 0,-1-1 0 0 0,2 1-1 0 0,-10 16 1 0 0,26-32-1593 0 0,2-4 784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13703 0 0,'-6'4'1246'0'0,"-29"21"5753"0"0,56-27-6492 0 0,-6-3-489 0 0,0 0 1 0 0,-1-1-1 0 0,0 0 0 0 0,24-15 1 0 0,-19 10 1048 0 0,24-10 1 0 0,-42 21-993 0 0,0-1 0 0 0,0 1 0 0 0,0-1 0 0 0,0 1 0 0 0,0 0 0 0 0,1 0 0 0 0,-1-1 0 0 0,0 1 0 0 0,0 0 0 0 0,0 0 0 0 0,0 0 0 0 0,1 0 0 0 0,-1 0 0 0 0,0 1 0 0 0,0-1 0 0 0,0 0 0 0 0,0 1 0 0 0,1-1 0 0 0,-1 0 0 0 0,0 1 0 0 0,0-1-1 0 0,0 1 1 0 0,0 0 0 0 0,0-1 0 0 0,0 1 0 0 0,0 0 0 0 0,-1-1 0 0 0,1 1 0 0 0,0 0 0 0 0,0 0 0 0 0,0 0 0 0 0,-1 0 0 0 0,1 0 0 0 0,0 0 0 0 0,-1 0 0 0 0,1 1 0 0 0,0 1-40 0 0,0-1 1 0 0,0 0-1 0 0,0 1 0 0 0,-1 0 0 0 0,1-1 0 0 0,-1 1 0 0 0,1-1 0 0 0,-1 1 0 0 0,0 0 0 0 0,0-1 1 0 0,0 1-1 0 0,-1-1 0 0 0,1 1 0 0 0,-2 5 0 0 0,-1-1-22 0 0,0 0-1 0 0,-1 1 1 0 0,0-1 0 0 0,0 0-1 0 0,-1-1 1 0 0,-5 8 0 0 0,-38 35-33 0 0,17-18-84 0 0,15-14-8 0 0,0-1-85 0 0,1 1-1 0 0,0 1 1 0 0,2 1 0 0 0,-13 19 0 0 0,26-37 188 0 0,-1-1 1 0 0,1 1 0 0 0,-1 0-1 0 0,1-1 1 0 0,0 1-1 0 0,-1-1 1 0 0,1 1 0 0 0,0 0-1 0 0,0-1 1 0 0,-1 1 0 0 0,1 0-1 0 0,0 0 1 0 0,0-1-1 0 0,0 1 1 0 0,0 0 0 0 0,0 0-1 0 0,0-1 1 0 0,0 1-1 0 0,0 0 1 0 0,0-1 0 0 0,0 1-1 0 0,0 0 1 0 0,1 0 0 0 0,-1-1-1 0 0,0 1 1 0 0,0 0-1 0 0,1-1 1 0 0,-1 1 0 0 0,1 0-1 0 0,0 0 9 0 0,1 0 0 0 0,-1 0 0 0 0,1 0 0 0 0,-1-1 0 0 0,1 1-1 0 0,-1-1 1 0 0,1 1 0 0 0,0-1 0 0 0,-1 0 0 0 0,1 0 0 0 0,-1 1 0 0 0,4-1-1 0 0,17-1 40 0 0,1-1 0 0 0,-1-1 0 0 0,0 0 0 0 0,0-2 0 0 0,26-8 0 0 0,-28 7-46 0 0,45-17-1918 0 0,-45 16-30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17711 0 0,'-6'6'1603'0'0,"4"-4"-1538"0"0,1 0 0 0 0,-1 0 1 0 0,1 0-1 0 0,0 0 0 0 0,-1 1 1 0 0,1-1-1 0 0,0 0 0 0 0,1 1 1 0 0,-1-1-1 0 0,0 1 0 0 0,1-1 1 0 0,-1 1-1 0 0,1-1 0 0 0,0 1 0 0 0,0 0 1 0 0,0-1-1 0 0,0 1 0 0 0,0-1 1 0 0,1 1-1 0 0,-1-1 0 0 0,1 1 1 0 0,-1-1-1 0 0,1 1 0 0 0,0-1 0 0 0,0 1 1 0 0,0-1-1 0 0,1 0 0 0 0,-1 0 1 0 0,0 0-1 0 0,4 4 0 0 0,4 5 331 0 0,0-1 0 0 0,1 0 0 0 0,1 0 0 0 0,17 12 0 0 0,-19-15-407 0 0,4 3 131 0 0,-1 0 0 0 0,0 1 0 0 0,-1 1 0 0 0,-1 0 0 0 0,0 0-1 0 0,0 1 1 0 0,-1 0 0 0 0,10 21 0 0 0,-15-27-64 0 0,-1 1 0 0 0,0 0-1 0 0,0 0 1 0 0,-1 0 0 0 0,0 0-1 0 0,0 0 1 0 0,-1 0 0 0 0,0 1-1 0 0,-1-1 1 0 0,1 1 0 0 0,-2-1-1 0 0,1 0 1 0 0,-1 1 0 0 0,-1-1-1 0 0,1 0 1 0 0,-1 0 0 0 0,-6 15-1 0 0,3-12-110 0 0,-1 0-1 0 0,0 0 0 0 0,-1-1 1 0 0,0 0-1 0 0,0-1 0 0 0,-1 0 0 0 0,0 0 1 0 0,-1 0-1 0 0,0-1 0 0 0,0 0 1 0 0,-1-1-1 0 0,-14 9 0 0 0,15-11-1192 0 0,-1 0 1 0 0,0-1-1 0 0,0 0 1 0 0,-20 5-1 0 0,22-7-315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10135 0 0,'0'0'778'0'0,"-18"12"6880"0"0,18-12-7510 0 0,0 0 0 0 0,0 0 0 0 0,0 1 0 0 0,0-1 1 0 0,0 0-1 0 0,0 0 0 0 0,0 0 0 0 0,0 1 0 0 0,-1-1 0 0 0,1 0 0 0 0,0 0 0 0 0,0 0 0 0 0,0 1 0 0 0,0-1 0 0 0,0 0 0 0 0,0 0 0 0 0,0 0 0 0 0,1 1 0 0 0,-1-1 0 0 0,0 0 0 0 0,0 0 0 0 0,0 0 0 0 0,0 1 0 0 0,0-1 0 0 0,0 0 0 0 0,0 0 0 0 0,0 0 0 0 0,1 1 0 0 0,8 6 1622 0 0,15 2-1184 0 0,-15-7-848 0 0,-1 0 0 0 0,0-1-1 0 0,13 0 1 0 0,-12-1-494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12439 0 0,'0'0'5315'0'0,"5"11"31"0"0,-3-5-5043 0 0,-1 0-1 0 0,0 0 1 0 0,0 0-1 0 0,0 0 0 0 0,-1 0 1 0 0,0 0-1 0 0,0 0 0 0 0,0 0 1 0 0,-1 0-1 0 0,-2 12 0 0 0,-3 2-8 0 0,-16 37 0 0 0,-2 1-426 0 0,10-4-1339 0 0,13-51 75 0 0,-1 6-2220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22543 0 0,'0'0'5445'0'0,"1"0"-5510"0"0,5 1-182 0 0,-1-1-1 0 0,0 1 1 0 0,0-1-1 0 0,1-1 1 0 0,-1 1 0 0 0,0-1-1 0 0,1 0 1 0 0,4-1-1 0 0,12-4-1553 0 0</inkml:trace>
  <inkml:trace contextRef="#ctx0" brushRef="#br0" timeOffset="1">223 29 13359 0 0,'0'0'12232'0'0,"7"-1"-11516"0"0,31-12 1375 0 0,5-1-2886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7831 0 0,'-2'1'254'0'0,"-1"-1"0"0"0,1 1 0 0 0,-1-1 0 0 0,1 1 0 0 0,0 0 0 0 0,0 0 0 0 0,-1 0 0 0 0,1 0 0 0 0,0 0 0 0 0,0 1-1 0 0,0-1 1 0 0,-2 2 0 0 0,3-2 52 0 0,0 1 0 0 0,1-1 0 0 0,-1 0 0 0 0,1 0 0 0 0,-1 0 0 0 0,1 0 0 0 0,-1 0 0 0 0,1 1 0 0 0,0-1 0 0 0,-1 0 0 0 0,1 0 0 0 0,0 1 0 0 0,0-1 0 0 0,0 0 0 0 0,0 1 0 0 0,0-1 0 0 0,0 0 0 0 0,1 0 0 0 0,-1 1 0 0 0,0-1 0 0 0,1 0 1 0 0,-1 0-1 0 0,1 0 0 0 0,-1 1 0 0 0,2 1 0 0 0,0 0-147 0 0,0 1 1 0 0,1 0-1 0 0,-1 0 1 0 0,1-1-1 0 0,0 1 1 0 0,0-1-1 0 0,0 0 1 0 0,0 0-1 0 0,1 0 1 0 0,-1-1-1 0 0,1 1 1 0 0,0-1-1 0 0,4 3 1 0 0,10 3 393 0 0,32 12 1 0 0,-19-8-16 0 0,-23-9-499 0 0,6 2 114 0 0,-1 1 1 0 0,0 0-1 0 0,0 1 1 0 0,16 12-1 0 0,-26-17-134 0 0,-1-1 0 0 0,0 1 0 0 0,0 0 0 0 0,0 0 1 0 0,0 0-1 0 0,0 0 0 0 0,0 1 0 0 0,0-1 0 0 0,0 0 0 0 0,-1 1 0 0 0,1-1 0 0 0,-1 1 0 0 0,0 0 1 0 0,0-1-1 0 0,0 1 0 0 0,0 0 0 0 0,-1 0 0 0 0,1 0 0 0 0,0 0 0 0 0,-1-1 0 0 0,0 1 0 0 0,0 0 0 0 0,0 0 1 0 0,0 0-1 0 0,0 0 0 0 0,-1 0 0 0 0,0 0 0 0 0,-1 4 0 0 0,0-2-38 0 0,0 0 0 0 0,-1 0-1 0 0,0-1 1 0 0,1 1 0 0 0,-2-1-1 0 0,1 0 1 0 0,0 0 0 0 0,-1 0-1 0 0,0 0 1 0 0,-8 5 0 0 0,-6 4-170 0 0,-25 13-1 0 0,22-14 85 0 0,19-10-56 0 0,-43 22-412 0 0,21-15-1633 0 0,0-5-4246 0 0,15-5 292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 8287 0 0,'0'-5'4683'0'0,"-2"7"-4353"0"0,0 0 0 0 0,1 0 1 0 0,-1-1-1 0 0,1 1 0 0 0,-1 0 0 0 0,1 1 0 0 0,0-1 1 0 0,0 0-1 0 0,0 0 0 0 0,0 0 0 0 0,0 1 0 0 0,0-1 1 0 0,1 0-1 0 0,-1 1 0 0 0,1-1 0 0 0,0 1 0 0 0,-1-1 1 0 0,1 0-1 0 0,1 3 0 0 0,-1 5 141 0 0,0 0 1 0 0,1 0-1 0 0,4 15 0 0 0,0-7-171 0 0,0 0-1 0 0,1-1 0 0 0,1 0 1 0 0,1 0-1 0 0,1-1 1 0 0,0 0-1 0 0,1 0 1 0 0,0-1-1 0 0,2 0 0 0 0,16 17 1 0 0,-6-11-224 0 0,0-1-1 0 0,2-1 1 0 0,0-1 0 0 0,0-2-1 0 0,45 23 1 0 0,76 30 76 0 0,-109-46-165 0 0,-35-23-30 0 0,0 1-1 0 0,-1-1 1 0 0,1 1 0 0 0,0 0 0 0 0,-1-1-1 0 0,1 1 1 0 0,-1 0 0 0 0,1-1 0 0 0,-1 1-1 0 0,1 0 1 0 0,-1 0 0 0 0,0 0 0 0 0,1-1-1 0 0,-1 1 1 0 0,0 0 0 0 0,1 0 0 0 0,-1 0 0 0 0,0 0-1 0 0,0 0 1 0 0,0 0 0 0 0,0-1 0 0 0,0 1-1 0 0,0 0 1 0 0,0 0 0 0 0,0 0 0 0 0,-1 0-1 0 0,1 0 1 0 0,0 0 0 0 0,0 0 0 0 0,-1-1-1 0 0,1 1 1 0 0,0 0 0 0 0,-1 1 0 0 0,-1 0-563 0 0,1 0 1 0 0,0 1 0 0 0,-1-1-1 0 0,1 0 1 0 0,-1 0-1 0 0,0 0 1 0 0,0 0 0 0 0,1 0-1 0 0,-5 2 1 0 0,-2 0-6090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 1839 0 0,'-9'-2'15920'0'0,"6"5"-15542"0"0,1 1 1 0 0,-1-1-1 0 0,1 1 0 0 0,-1 0 0 0 0,1-1 0 0 0,0 1 0 0 0,1 1 1 0 0,-1-1-1 0 0,-1 7 0 0 0,-7 44 929 0 0,6-27-879 0 0,-2-5-297 0 0,0-1-1 0 0,-2 1 0 0 0,0-1 0 0 0,-1 0 0 0 0,-2-1 0 0 0,0 0 0 0 0,-1-1 0 0 0,-21 27 0 0 0,-15 13 80 0 0,-69 65 0 0 0,73-81-146 0 0,-44 37-168 0 0,87-80-496 0 0,8 0-4429 0 0,1-1 3710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6447 0 0,'0'0'16453'0'0,"0"2"-16167"0"0,1 12-143 0 0,0 0 1 0 0,-1 0-1 0 0,-1-1 1 0 0,0 1-1 0 0,-1 0 0 0 0,-1-1 1 0 0,0 0-1 0 0,0 1 1 0 0,-10 21-1 0 0,3-15-120 0 0,0 0-1 0 0,0-2 0 0 0,-2 1 0 0 0,-1-1 1 0 0,-22 25-1 0 0,-5-1-1596 0 0,45-54-6023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2 266 12551 0 0,'0'0'1546'0'0,"-1"9"3903"0"0,1-8-5338 0 0,0 0 0 0 0,0 0 0 0 0,0 0 0 0 0,0 0 0 0 0,0 0 0 0 0,1 0 1 0 0,-1 0-1 0 0,0 0 0 0 0,1 0 0 0 0,-1 0 0 0 0,1-1 0 0 0,-1 1 0 0 0,1 0 0 0 0,-1 0 0 0 0,1 0 0 0 0,0 0 1 0 0,-1-1-1 0 0,1 1 0 0 0,0 0 0 0 0,0-1 0 0 0,-1 1 0 0 0,1-1 0 0 0,0 1 0 0 0,0-1 0 0 0,0 1 0 0 0,0-1 1 0 0,0 1-1 0 0,0-1 0 0 0,0 0 0 0 0,0 1 0 0 0,0-1 0 0 0,0 0 0 0 0,0 0 0 0 0,0 0 0 0 0,0 0 0 0 0,0 0 1 0 0,0 0-1 0 0,0 0 0 0 0,2-1 0 0 0,18-4 337 0 0,0-1 0 0 0,0-1 0 0 0,-1-2 0 0 0,0 0 0 0 0,25-15 0 0 0,-22 12-204 0 0,12-8 100 0 0,-1-1 0 0 0,39-32 1 0 0,57-59-2353 0 0,-113 97 1132 0 0,-13 12-93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17711 0 0,'2'0'811'0'0,"17"0"463"0"0,0 1-1 0 0,0 1 1 0 0,20 4-1 0 0,-31-4-815 0 0,0 0 1 0 0,0 0-1 0 0,0 1 0 0 0,0 1 0 0 0,-1-1 0 0 0,1 1 0 0 0,-1 0 0 0 0,0 1 1 0 0,10 8-1 0 0,-7-4-410 0 0,1 1 116 0 0,0-1 0 0 0,18 12 0 0 0,-26-19-311 0 0,1 0-1 0 0,0 0 0 0 0,0 0 1 0 0,1-1-1 0 0,-1 1 1 0 0,0-1-1 0 0,0 0 0 0 0,1 0 1 0 0,-1 0-1 0 0,1-1 0 0 0,-1 0 1 0 0,6 0-1 0 0,-1-1-1512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6911 0 0,'0'0'15183'0'0,"0"-2"-15110"0"0,4-9-34 0 0,0 0 0 0 0,1 1 0 0 0,0-1 0 0 0,11-15 0 0 0,31-38 182 0 0,-47 64-221 0 0,16-18 51 0 0,0 0 0 0 0,1 1 0 0 0,1 1 0 0 0,0 1 0 0 0,1 0 0 0 0,1 2 0 0 0,0 0 0 0 0,42-19 0 0 0,-45 28 354 0 0,-15 3-201 0 0,-2 3-17 0 0,3 11-35 0 0,-1 0 0 0 0,-1 0 0 0 0,0 0 0 0 0,-1 0 0 0 0,-1 13 0 0 0,0-7-59 0 0,3 30 0 0 0,-1-39-87 0 0,0 3 8 0 0,1 0 0 0 0,0 0 0 0 0,9 25 0 0 0,-10-34-12 0 0,0-1 0 0 0,1 1 0 0 0,0-1-1 0 0,0 0 1 0 0,0 0 0 0 0,0 1-1 0 0,1-1 1 0 0,-1-1 0 0 0,1 1 0 0 0,-1 0-1 0 0,1 0 1 0 0,0-1 0 0 0,0 0 0 0 0,0 0-1 0 0,1 0 1 0 0,-1 0 0 0 0,0 0-1 0 0,7 2 1 0 0,-1-1 61 0 0,1-1 0 0 0,0 0 0 0 0,0-1 0 0 0,-1 0-1 0 0,1-1 1 0 0,0 0 0 0 0,0 0 0 0 0,0-1 0 0 0,0 0 0 0 0,0-1 0 0 0,12-3-1 0 0,-8 1 39 0 0,-1-1 0 0 0,0 0-1 0 0,0 0 1 0 0,-1-1-1 0 0,0-1 1 0 0,0 0-1 0 0,18-14 1 0 0,-26 17-58 0 0,0 0 1 0 0,0 1 0 0 0,-1-1-1 0 0,1-1 1 0 0,-1 1-1 0 0,0 0 1 0 0,0-1-1 0 0,0 0 1 0 0,-1 1 0 0 0,3-9-1 0 0,-1-1 167 0 0,0 1-1 0 0,2-24 0 0 0,-2 10-131 0 0,-3 19-321 0 0,0 0 0 0 0,1-1 0 0 0,1 1 0 0 0,5-13-1 0 0,-7 19 103 0 0,0 0-1 0 0,0-1 1 0 0,0 1-1 0 0,1 0 1 0 0,-1 0-1 0 0,1 1 1 0 0,-1-1-1 0 0,1 0 1 0 0,0 0-1 0 0,0 1 1 0 0,-1-1-1 0 0,1 1 1 0 0,1 0-1 0 0,-1-1 1 0 0,0 1-1 0 0,0 0 0 0 0,0 0 1 0 0,0 0-1 0 0,1 1 1 0 0,-1-1-1 0 0,3 0 1 0 0,5 1-5736 0 0,1 4-1709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27 563 8751 0 0,'0'0'674'0'0,"-5"-5"-46"0"0,3 4 126 0 0,0-1 0 0 0,0 0 1 0 0,0 0-1 0 0,1 0 0 0 0,-1 0 0 0 0,1 0 1 0 0,0-1-1 0 0,-1 1 0 0 0,1 0 1 0 0,0-1-1 0 0,0 1 0 0 0,0-5 0 0 0,0 4-196 0 0,0-1 0 0 0,1 0-1 0 0,0 0 1 0 0,0 0-1 0 0,0 0 1 0 0,0 0 0 0 0,2-6-1 0 0,2-3-106 0 0,0-1 1 0 0,0 1-1 0 0,12-21 0 0 0,-10 21 4 0 0,15-27-408 0 0,3 0 0 0 0,0 2 1 0 0,3 1-1 0 0,37-42 0 0 0,-63 78-50 0 0,9-10 172 0 0,-1 0 1 0 0,19-15-1 0 0,-28 25-91 0 0,8 0-4 0 0,-6 1-64 0 0,-1 0 0 0 0,0 0 0 0 0,0-1 0 0 0,1 1 0 0 0,-1 0 0 0 0,0 0-1 0 0,1 0 1 0 0,-1 0 0 0 0,0 1 0 0 0,1-1 0 0 0,0 0 0 0 0,1 2-14 0 0,0-1 1 0 0,0 1-1 0 0,0 0 0 0 0,0 0 0 0 0,0 0 1 0 0,0 0-1 0 0,-1 0 0 0 0,1 0 0 0 0,-1 1 1 0 0,1-1-1 0 0,-1 1 0 0 0,0 0 0 0 0,0-1 0 0 0,0 1 1 0 0,-1 0-1 0 0,1 0 0 0 0,-1 1 0 0 0,1-1 1 0 0,-1 0-1 0 0,0 0 0 0 0,0 1 0 0 0,0 4 1 0 0,2 8-25 0 0,-1 1 1 0 0,-1 0 0 0 0,-1 21 0 0 0,0-23 22 0 0,0-4 23 0 0,0 12-34 0 0,1 0 0 0 0,3 25 0 0 0,-2-41 45 0 0,-1-1 1 0 0,1 1-1 0 0,-1-1 0 0 0,2 0 0 0 0,-1 0 0 0 0,1 1 0 0 0,0-2 1 0 0,0 1-1 0 0,0 0 0 0 0,1-1 0 0 0,0 1 0 0 0,5 4 0 0 0,-7-8-27 0 0,1 1 34 0 0,-1 0-1 0 0,0-1 0 0 0,1 0 1 0 0,0 1-1 0 0,0-1 0 0 0,4 2 1 0 0,-6-3 37 0 0,-1-1 0 0 0,1 0-1 0 0,0 1 1 0 0,0-1 0 0 0,0 0 0 0 0,0 0 0 0 0,0 0 0 0 0,-1 1 0 0 0,1-1 0 0 0,0 0-1 0 0,0 0 1 0 0,0 0 0 0 0,0-1 0 0 0,0 1 0 0 0,0 0 0 0 0,-1 0 0 0 0,1 0 0 0 0,0-1 0 0 0,0 1-1 0 0,0 0 1 0 0,1-1 0 0 0,14-17 133 0 0,12-24-163 0 0,-1-2-1 0 0,31-70 1 0 0,25-44-43 0 0,-70 137 0 0 0,-2 2 0 0 0,1 1 0 0 0,1 1 0 0 0,17-20 0 0 0,-24 32 0 0 0,2 6 0 0 0,-5 0 0 0 0,-1 1 0 0 0,1-1 0 0 0,-1 1 0 0 0,1 0 0 0 0,-1 0 0 0 0,0 0 0 0 0,1 0 0 0 0,-1 0 0 0 0,0 0 0 0 0,0 0 0 0 0,-1 1 0 0 0,1-1 0 0 0,0 1 0 0 0,-1 0 0 0 0,2 4 0 0 0,1 1 0 0 0,-1 0 0 0 0,-1 0 0 0 0,1 0 0 0 0,1 12 0 0 0,-3 4-53 0 0,0-1 0 0 0,-2 1 1 0 0,-1-1-1 0 0,-6 32 0 0 0,7-47 69 0 0,-4 26-16 0 0,-7 56 0 0 0,11-76 0 0 0,0 0 0 0 0,2 0 0 0 0,-1 0 0 0 0,5 19 0 0 0,-5-31 1 0 0,1 1-1 0 0,0-1 1 0 0,-1 0-1 0 0,1 1 1 0 0,0-1-1 0 0,0 0 1 0 0,0 0-1 0 0,0 0 1 0 0,1 0-1 0 0,-1 0 1 0 0,1 0-1 0 0,-1 0 1 0 0,1-1-1 0 0,-1 1 1 0 0,1 0-1 0 0,3 2 1 0 0,-3-3-6 0 0,0-1 0 0 0,0 1 0 0 0,-1 0 0 0 0,1-1 1 0 0,0 1-1 0 0,0-1 0 0 0,0 1 0 0 0,0-1 0 0 0,-1 0 0 0 0,1 0 1 0 0,0 0-1 0 0,0 0 0 0 0,0 0 0 0 0,0 0 0 0 0,0 0 1 0 0,0-1-1 0 0,-1 1 0 0 0,1-1 0 0 0,0 1 0 0 0,0-1 1 0 0,2-1-1 0 0,3-2-274 0 0,0 0 0 0 0,0 0 0 0 0,0 0 0 0 0,11-11 0 0 0,-13 11-2003 0 0,-1-1 0 0 0,1 0-1 0 0,5-9 1 0 0,-1-1-5945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3 582 4607 0 0,'0'0'6130'0'0,"-2"10"-5318"0"0,2 0-800 0 0,0-7-12 0 0,3 7-2 0 0,-1-6 259 0 0,0 0 0 0 0,0-1 0 0 0,0 1 0 0 0,0-1 0 0 0,1 0 0 0 0,-1 1 0 0 0,1-1 0 0 0,0 0 0 0 0,0-1 0 0 0,5 5-1 0 0,3 3 2302 0 0,-8-1 571 0 0,-3-9-2927 0 0,1 0 0 0 0,-1 0 0 0 0,0 0 0 0 0,0 0 1 0 0,1 1-1 0 0,-1-1 0 0 0,0 0 0 0 0,0 0 0 0 0,1 0 0 0 0,-1 0 0 0 0,0 0 0 0 0,1 0 0 0 0,-1 0 0 0 0,0 0 0 0 0,0 0 0 0 0,1 0 0 0 0,-1 0 0 0 0,0 0 1 0 0,1 0-1 0 0,3-4 354 0 0,6-11-447 0 0,-1-1 0 0 0,-1 0 1 0 0,0 0-1 0 0,-1-1 0 0 0,5-21 1 0 0,-3 12 98 0 0,14-28 0 0 0,-12 31-192 0 0,1 0 0 0 0,1 1 1 0 0,0 0-1 0 0,33-37 0 0 0,-41 54-15 0 0,-2 2-3 0 0,0 0-1 0 0,0 0 1 0 0,0 1 0 0 0,1-1-1 0 0,6-3 1 0 0,-5 17-76 0 0,-4 0 60 0 0,0 0 0 0 0,0 1 0 0 0,-1-1 0 0 0,-2 18 0 0 0,0 9-9 0 0,1-20 27 0 0,2-1 0 0 0,0 1 0 0 0,1-1 0 0 0,1 1 0 0 0,1-1 0 0 0,6 19 0 0 0,-8-30 0 0 0,0 0 0 0 0,1 0 0 0 0,0-1 0 0 0,0 1 0 0 0,1-1 0 0 0,-1 1 0 0 0,1-1 0 0 0,0 0 0 0 0,1-1 0 0 0,-1 1 0 0 0,1-1 0 0 0,0 0 0 0 0,0 0 0 0 0,0 0 0 0 0,1 0 0 0 0,-1-1 0 0 0,1 0 0 0 0,0-1 0 0 0,11 5 0 0 0,-12-6 13 0 0,0 0-1 0 0,0 0 1 0 0,0-1 0 0 0,0 1-1 0 0,0-1 1 0 0,-1 0 0 0 0,1-1-1 0 0,0 1 1 0 0,0-1 0 0 0,0 0-1 0 0,7-2 1 0 0,-9 2-1 0 0,1 0 0 0 0,-1-1 0 0 0,1 1 0 0 0,-1-1 0 0 0,0 0 0 0 0,0 0 0 0 0,0 0 0 0 0,0 0 0 0 0,0 0 0 0 0,0-1 0 0 0,0 1 0 0 0,-1-1 0 0 0,1 0 0 0 0,-1 0 0 0 0,4-6 0 0 0,-5 7 21 0 0,0-1 1 0 0,0 0-1 0 0,-1 0 0 0 0,1 1 0 0 0,0-1 1 0 0,-1 0-1 0 0,0 0 0 0 0,0 0 0 0 0,0 0 0 0 0,0-3 1 0 0,-7-32 493 0 0,2 10-28 0 0,4 6-470 0 0,1 1-1 0 0,1-1 1 0 0,0 0-1 0 0,2 1 1 0 0,0-1-1 0 0,1 1 1 0 0,9-24-1 0 0,61-142-65 0 0,-55 145 54 0 0,-7 13 15 0 0,-5 11 161 0 0,13-24 1 0 0,-18 42-193 0 0,-1 1 1 0 0,1 0 0 0 0,-1 0 0 0 0,1 0-1 0 0,-1 0 1 0 0,0 0 0 0 0,1 0-1 0 0,-1 0 1 0 0,0 0 0 0 0,2 3-1 0 0,6 8-485 0 0,-1 1 0 0 0,7 15 0 0 0,2 4-4318 0 0,-9-20-3261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11255 0 0,'0'0'1224'0'0,"2"15"-856"0"0,0 1 48 0 0,-2 3 16 0 0,0 3-4024 0 0,-2 1-808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1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63 8751 0 0,'6'-10'575'0'0,"2"0"-1"0"0,-1 1 0 0 0,2 1 0 0 0,-1-1 0 0 0,11-7 9538 0 0,-27 23-9339 0 0,-90 91 233 0 0,66-64-928 0 0,2-3-55 0 0,1 2 0 0 0,-31 49 0 0 0,48-64-32 0 0,1 0 1 0 0,1 1-1 0 0,1 0 0 0 0,1 1 1 0 0,0 0-1 0 0,-8 37 0 0 0,15-51 14 0 0,0-1 0 0 0,0 1 0 0 0,1-1 0 0 0,0 1 0 0 0,0-1-1 0 0,0 1 1 0 0,1-1 0 0 0,0 1 0 0 0,0-1 0 0 0,0 0 0 0 0,1 1 0 0 0,0-1 0 0 0,3 7-1 0 0,-2-6 51 0 0,1 0 0 0 0,0-1 0 0 0,0 1 0 0 0,0-1 0 0 0,1 0 0 0 0,0 0 0 0 0,0 0 0 0 0,0 0 0 0 0,0-1 0 0 0,7 4 0 0 0,46 27 679 0 0,-34-22-573 0 0,-2 1 0 0 0,0 1-1 0 0,0 1 1 0 0,25 26 0 0 0,-41-37-119 0 0,10 8-1803 0 0,-13-13 1160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1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36 229 4143 0 0,'5'-6'8375'0'0,"-4"5"-8200"0"0,-1 1 0 0 0,0 0 0 0 0,0-1 0 0 0,0 1 1 0 0,0 0-1 0 0,1-1 0 0 0,-1 1 0 0 0,0 0 0 0 0,0 0 0 0 0,1-1 0 0 0,-1 1 1 0 0,0 0-1 0 0,1 0 0 0 0,-1 0 0 0 0,0-1 0 0 0,1 1 0 0 0,-1 0 0 0 0,0 0 0 0 0,1 0 1 0 0,-1 0-1 0 0,0 0 0 0 0,1 0 0 0 0,-1 0 0 0 0,0 0 0 0 0,1 0 0 0 0,-1 0 0 0 0,0 0 1 0 0,1 0-1 0 0,-1 0 0 0 0,0 0 0 0 0,1 0 0 0 0,-1 0 0 0 0,0 0 0 0 0,1 0 0 0 0,-1 0 1 0 0,0 0-1 0 0,1 1 0 0 0,-1-1 0 0 0,1 0 0 0 0,-1 1-45 0 0,1 0 1 0 0,-1 0-1 0 0,1 1 0 0 0,-1-1 0 0 0,1 0 1 0 0,-1 0-1 0 0,0 1 0 0 0,1-1 0 0 0,-1 0 1 0 0,0 0-1 0 0,0 2 0 0 0,-3 37-82 0 0,-2-13 257 0 0,-9 27 1 0 0,11-44-264 0 0,1-3-31 0 0,-1 1 0 0 0,-8 12 0 0 0,8-13 182 0 0,-1-1 0 0 0,1 1 0 0 0,-3 11 0 0 0,14-88 649 0 0,-3 48-842 0 0,2 1 1 0 0,0 0-1 0 0,1 0 1 0 0,1 0-1 0 0,22-37 0 0 0,-24 47-1 0 0,1 1 0 0 0,0 0 0 0 0,1 0 0 0 0,0 0 0 0 0,0 1 0 0 0,1 1 0 0 0,0 0 0 0 0,1 0-1 0 0,0 1 1 0 0,0 0 0 0 0,19-8 0 0 0,128-44 721 0 0,-122 47-487 0 0,-21 6-79 0 0,1 1 0 0 0,27-5 0 0 0,-43 10-153 0 0,0 0 1 0 0,1 0-1 0 0,-1 1 1 0 0,0-1 0 0 0,0 0-1 0 0,1 0 1 0 0,-1 0-1 0 0,0 0 1 0 0,0 1-1 0 0,1-1 1 0 0,-1 0-1 0 0,0 0 1 0 0,0 0 0 0 0,0 1-1 0 0,0-1 1 0 0,1 0-1 0 0,-1 0 1 0 0,0 1-1 0 0,0-1 1 0 0,0 0-1 0 0,0 1 1 0 0,0-1-1 0 0,0 0 1 0 0,0 0 0 0 0,1 1-1 0 0,-1-1 1 0 0,0 0-1 0 0,0 1 1 0 0,0-1-1 0 0,0 0 1 0 0,-1 1-1 0 0,2 9 15 0 0,-2-6-15 0 0,0 1 0 0 0,0 0 0 0 0,-1-1 0 0 0,1 0 0 0 0,-1 1 0 0 0,0-1 0 0 0,0 0 0 0 0,0 0 0 0 0,-1 0 0 0 0,-4 5 0 0 0,-2 2 11 0 0,-23 20 0 0 0,20-21 1 0 0,-14 17-1 0 0,19-18-15 0 0,0-1 1 0 0,1 1-1 0 0,0 1 0 0 0,1-1 0 0 0,-1 1 1 0 0,2 0-1 0 0,-1 0 0 0 0,2 0 0 0 0,-1 1 1 0 0,1 0-1 0 0,1-1 0 0 0,0 1 1 0 0,0 0-1 0 0,1 0 0 0 0,1 0 0 0 0,0 0 1 0 0,0 0-1 0 0,3 15 0 0 0,0-9 11 0 0,0 1 0 0 0,1-1 0 0 0,0 0 0 0 0,2 0 0 0 0,0 0 0 0 0,1-1 0 0 0,16 28 0 0 0,-21-42 4 0 0,-1-1 0 0 0,1 1 0 0 0,0-1 0 0 0,0 1 0 0 0,-1-1 0 0 0,1 0 0 0 0,0 1 1 0 0,0-1-1 0 0,0 0 0 0 0,1 0 0 0 0,-1 0 0 0 0,0-1 0 0 0,0 1 0 0 0,0-1 0 0 0,1 1 0 0 0,-1-1 0 0 0,0 0 0 0 0,1 1 0 0 0,2-2 0 0 0,7 1 64 0 0,-1 0 0 0 0,17-4-1 0 0,-28 4-75 0 0,7-1-514 0 0,-1 0 0 0 0,1-1 0 0 0,0 0 0 0 0,7-3-1 0 0,0-2-886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1839 0 0,'0'0'11498'0'0,"-14"8"-9152"0"0,-46 22 3058 0 0,60-29-5379 0 0,1 0 1 0 0,-1 0-1 0 0,0 0 0 0 0,1 0 1 0 0,-1 0-1 0 0,1 0 0 0 0,-1-1 0 0 0,1 1 1 0 0,0 0-1 0 0,-1 0 0 0 0,1 0 1 0 0,0-1-1 0 0,0 1 0 0 0,-1 0 0 0 0,1-1 1 0 0,0 1-1 0 0,0-1 0 0 0,0 1 1 0 0,1 0-1 0 0,20 9 23 0 0,-20-9-10 0 0,17 7 118 0 0,4 0-22 0 0,-1 2 0 0 0,20 12 0 0 0,-36-18-130 0 0,-1-1 1 0 0,1 1-1 0 0,-1 0 1 0 0,0 0-1 0 0,0 1 1 0 0,-1 0-1 0 0,1 0 1 0 0,-1 0-1 0 0,0 0 1 0 0,0 0-1 0 0,-1 1 1 0 0,4 7-1 0 0,-7-12-1 0 0,1 1-1 0 0,0 0 0 0 0,-1-1 1 0 0,0 1-1 0 0,1 0 1 0 0,-1-1-1 0 0,0 1 1 0 0,0 0-1 0 0,0 0 1 0 0,0-1-1 0 0,0 1 0 0 0,0 0 1 0 0,-1 0-1 0 0,1-1 1 0 0,-1 1-1 0 0,1 0 1 0 0,-2 2-1 0 0,1-1 8 0 0,-1 0 0 0 0,0 0 0 0 0,0 1 0 0 0,-1-1-1 0 0,1-1 1 0 0,0 1 0 0 0,-6 5 0 0 0,-1-1 5 0 0,0-1 1 0 0,-1 1-1 0 0,1-2 1 0 0,-16 8-1 0 0,9-6 0 0 0,-32 9-1 0 0,41-14-104 0 0,0 0 0 0 0,-1-1 0 0 0,1 0 0 0 0,-1 0 0 0 0,1-1 0 0 0,-15-1 0 0 0,20 1-141 0 0,4-4-2794 0 0,-1 2 2704 0 0,0 0 0 0 0,0 0 0 0 0,0 1 1 0 0,0-1-1 0 0,0 1 0 0 0,0-1 0 0 0,0 0 1 0 0,1 1-1 0 0,2-2 0 0 0,-1-1-396 0 0,18-16-1325 0 0,3 0-6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18 1375 0 0,'14'-7'4323'0'0,"14"-4"5644"0"0,-18 27-7550 0 0,-9-10-2186 0 0,0 1 1 0 0,0 0-1 0 0,-1 0 1 0 0,0-1-1 0 0,0 1 1 0 0,-1 0-1 0 0,-1 9 1 0 0,-15 49 556 0 0,10-38-519 0 0,-51 167 611 0 0,45-157-862 0 0,-3 0 0 0 0,0-1 0 0 0,-25 37 0 0 0,39-68-61 0 0,-1-1-1 0 0,0-1 0 0 0,0 1 1 0 0,0 0-1 0 0,-1-1 1 0 0,1 1-1 0 0,-1-1 1 0 0,-6 4-1 0 0,9-6-85 0 0,-10-10-727 0 0,11 7 643 0 0,-1 0 0 0 0,0 0 0 0 0,1 0 0 0 0,0-1 0 0 0,-1 1 1 0 0,1 0-1 0 0,0-1 0 0 0,0 1 0 0 0,0 0 0 0 0,1 0 0 0 0,0-5 0 0 0,1-6-1927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83 297 1375 0 0,'-1'1'9187'0'0,"-5"5"-6511"0"0,-15 30 2765 0 0,23-44-4357 0 0,1-1-740 0 0,0-1 0 0 0,1 0 0 0 0,1 1 0 0 0,-1 0 0 0 0,1 0 0 0 0,1 0 0 0 0,8-9 0 0 0,51-55 199 0 0,-56 64-459 0 0,10-11-60 0 0,1 1 1 0 0,1 1 0 0 0,1 0-1 0 0,1 2 1 0 0,36-20 0 0 0,-46 29-2 0 0,0 1 0 0 0,1 1 0 0 0,-1 0 1 0 0,1 1-1 0 0,0 0 0 0 0,1 1 1 0 0,-1 0-1 0 0,1 2 0 0 0,-1 0 1 0 0,1 0-1 0 0,0 1 0 0 0,17 3 0 0 0,-12 0 48 0 0,0 0 0 0 0,27 10 0 0 0,-41-11-61 0 0,1 0 1 0 0,-1 1 0 0 0,0 0-1 0 0,0 0 1 0 0,0 0 0 0 0,0 1-1 0 0,-1 0 1 0 0,1 0 0 0 0,-1 0-1 0 0,0 1 1 0 0,5 5-1 0 0,-9-8-8 0 0,0-1-1 0 0,-1 0 0 0 0,1 1 0 0 0,0-1 0 0 0,-1 0 0 0 0,1 1 0 0 0,-1-1 0 0 0,0 1 0 0 0,1-1 0 0 0,-1 1 0 0 0,0-1 0 0 0,0 1 1 0 0,0-1-1 0 0,0 1 0 0 0,0-1 0 0 0,0 1 0 0 0,0-1 0 0 0,-1 1 0 0 0,1-1 0 0 0,0 1 0 0 0,-1-1 0 0 0,1 1 0 0 0,-1-1 0 0 0,0 0 0 0 0,1 1 1 0 0,-1-1-1 0 0,0 0 0 0 0,0 0 0 0 0,0 1 0 0 0,0-1 0 0 0,0 0 0 0 0,0 0 0 0 0,-1 1 0 0 0,-6 5 26 0 0,1 0 1 0 0,-1-1-1 0 0,-15 9 0 0 0,19-12-15 0 0,-75 49 24 0 0,-63 40 13 0 0,100-68-189 0 0,-64 28 0 0 0,-29-9-625 0 0,90-31-337 0 0,-48 21 0 0 0,91-33 687 0 0,17-1-1251 0 0,94-12-2354 0 0,-82 11-1390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13359 0 0,'0'0'10215'0'0,"3"7"-9611"0"0,-1 0-570 0 0,1 0 0 0 0,-1 0 0 0 0,-1 1 0 0 0,1-1 0 0 0,-1 0 0 0 0,0 1 0 0 0,-1-1 0 0 0,0 1 0 0 0,0-1 1 0 0,-1 1-1 0 0,0-1 0 0 0,0 0 0 0 0,-3 11 0 0 0,-1-2-11 0 0,-1 0 0 0 0,-1-1 1 0 0,0 0-1 0 0,-18 28 0 0 0,2-13 32 0 0,22-29-159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5527 0 0,'0'4'12398'0'0,"1"7"-11078"0"0,0-4-1055 0 0,1-1 1 0 0,0 1-1 0 0,0-1 1 0 0,0 0-1 0 0,1 0 1 0 0,0 0-1 0 0,6 9 1 0 0,31 37 291 0 0,-18-25-300 0 0,1 1-89 0 0,-10-14-53 0 0,17 28 0 0 0,-27-38-83 0 0,-1 0 0 0 0,0 0 0 0 0,0 0 1 0 0,0 0-1 0 0,0 1 0 0 0,-1-1 0 0 0,0 1 0 0 0,0 0 0 0 0,0-1 1 0 0,0 1-1 0 0,-1-1 0 0 0,1 6 0 0 0,-2-5 22 0 0,0 0-1 0 0,0 0 0 0 0,-1 0 1 0 0,1-1-1 0 0,-1 1 1 0 0,0 0-1 0 0,-1-1 1 0 0,1 1-1 0 0,-1-1 0 0 0,1 0 1 0 0,-1 0-1 0 0,-1 0 1 0 0,1 0-1 0 0,-1 0 1 0 0,1-1-1 0 0,-1 0 0 0 0,0 1 1 0 0,-7 3-1 0 0,-5 3 0 0 0,0 0-1 0 0,-1-1 0 0 0,-28 10 0 0 0,-29 6-224 0 0,67-23 75 0 0,0-1 1 0 0,0 1-1 0 0,0-1 0 0 0,0-1 0 0 0,-1 1 1 0 0,1-1-1 0 0,0-1 0 0 0,-13-1 0 0 0,19 2-587 0 0,1-2 461 0 0,1 0-1 0 0,-1 0 0 0 0,0 1 1 0 0,1-1-1 0 0,-1 0 0 0 0,1 1 0 0 0,0-1 1 0 0,-1 1-1 0 0,1-1 0 0 0,0 1 0 0 0,0-1 1 0 0,0 1-1 0 0,0-1 0 0 0,0 1 1 0 0,0 0-1 0 0,1-1 0 0 0,-1 1 0 0 0,2-1 1 0 0,30-19-1930 0 0,-20 14 782 0 0,0-1-448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14279 0 0,'0'0'1103'0'0,"-1"1"-720"0"0,-5 8 968 0 0,0 1 1 0 0,1-1 0 0 0,0 1-1 0 0,-7 19 1 0 0,-5 11 1409 0 0,17-39-2730 0 0,0-1-1 0 0,0 0 0 0 0,0 1 0 0 0,0-1 1 0 0,0 0-1 0 0,0 1 0 0 0,0-1 0 0 0,0 1 0 0 0,0-1 1 0 0,0 0-1 0 0,0 1 0 0 0,1-1 0 0 0,-1 0 0 0 0,0 1 1 0 0,0-1-1 0 0,0 0 0 0 0,0 1 0 0 0,1-1 0 0 0,-1 0 1 0 0,0 0-1 0 0,0 1 0 0 0,1-1 0 0 0,-1 0 1 0 0,0 0-1 0 0,0 1 0 0 0,1-1 0 0 0,-1 0 0 0 0,0 0 1 0 0,1 0-1 0 0,-1 1 0 0 0,0-1 0 0 0,1 0 0 0 0,11 5 189 0 0,-9-5-220 0 0,-1 1-1 0 0,1-1 1 0 0,0 0-1 0 0,-1 0 1 0 0,1-1-1 0 0,-1 1 1 0 0,1 0-1 0 0,-1-1 1 0 0,1 0-1 0 0,-1 0 0 0 0,1 1 1 0 0,-1-1-1 0 0,1-1 1 0 0,-1 1-1 0 0,0 0 1 0 0,4-3-1 0 0,3-3-1882 0 0,0 0 0 0 0,11-12 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0,'0'0'12328'0'0,"8"4"-11873"0"0,2 2-225 0 0,-6-5-290 0 0,5 1-136 0 0,16-2-4125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15919 0 0,'0'0'3211'0'0,"23"11"1550"0"0,1-6-3289 0 0,-17-5-1217 0 0,1 1 0 0 0,-1 1 0 0 0,11 3 0 0 0,-16-4-248 0 0,-1 0 1 0 0,0-1-1 0 0,0 1 0 0 0,0 0 1 0 0,0 0-1 0 0,0 0 0 0 0,0 1 1 0 0,0-1-1 0 0,1 2 1 0 0,1 1-2 0 0,-1-3-51 0 0,-1 1 0 0 0,1 0 0 0 0,-1 0 0 0 0,1 0 0 0 0,-1 0 0 0 0,0 0 0 0 0,0 0 0 0 0,0 0 0 0 0,0 0 0 0 0,0 1 0 0 0,-1-1 0 0 0,2 3 0 0 0,3 11-410 0 0,-5-15-686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66 7831 0 0,'36'-19'1149'0'0,"46"-28"13045"0"0,-86 57-13921 0 0,-5 4-219 0 0,-1-1 0 0 0,0-1 0 0 0,-1 0 1 0 0,-1 0-1 0 0,1-1 0 0 0,-16 10 0 0 0,9-5-33 0 0,-8 6-17 0 0,-126 100 56 0 0,141-115-76 0 0,8-5 6 0 0,0-1-1 0 0,0 1 1 0 0,0 0-1 0 0,0 1 1 0 0,1-1-1 0 0,-1 0 1 0 0,1 1-1 0 0,-1 0 1 0 0,1-1 0 0 0,0 1-1 0 0,0 0 1 0 0,-2 4-1 0 0,4-6-7 0 0,-1 0 0 0 0,1 0 0 0 0,0-1 0 0 0,-1 1 0 0 0,1 0 0 0 0,0 0-1 0 0,0 0 1 0 0,0 0 0 0 0,0 0 0 0 0,0 0 0 0 0,0 0 0 0 0,0 0 0 0 0,0 0 0 0 0,0 0 0 0 0,0 0 0 0 0,0 0 0 0 0,1 0-1 0 0,-1 0 1 0 0,1 2 0 0 0,10 14-148 0 0,-6-12 129 0 0,0 0-1 0 0,0 0 1 0 0,1-1 0 0 0,-1 1-1 0 0,1-2 1 0 0,0 1 0 0 0,9 4-1 0 0,48 17-246 0 0,-42-17 190 0 0,-1-1-3 0 0,47 20-143 0 0,-59-23 239 0 0,0 1 0 0 0,0 0 1 0 0,0 0-1 0 0,-1 1 0 0 0,11 9 0 0 0,-16-13 109 0 0,-1 6 167 0 0,-1-7-245 0 0,0 0 1 0 0,0 0-1 0 0,0-1 1 0 0,0 1-1 0 0,0 0 1 0 0,0 0-1 0 0,0 0 1 0 0,0 0-1 0 0,0 0 0 0 0,0 0 1 0 0,0 0-1 0 0,-1 0 1 0 0,1 0-1 0 0,0-1 1 0 0,-1 1-1 0 0,1 0 0 0 0,0 0 1 0 0,-1 0-1 0 0,1 0 1 0 0,-1-1-1 0 0,0 1 1 0 0,0 0-1 0 0,-2 3 56 0 0,-1-1 0 0 0,0 0-1 0 0,0 0 1 0 0,0 0 0 0 0,0-1 0 0 0,0 0-1 0 0,-1 1 1 0 0,1-1 0 0 0,-9 2 0 0 0,-45 10 319 0 0,44-11-360 0 0,-200 53 161 0 0,125-28-2683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 1375 0 0,'-15'-3'2654'0'0,"2"-2"4709"0"0,-3-1 2762 0 0,21 12-9500 0 0,40 33 326 0 0,-25-22-520 0 0,22 24 0 0 0,-37-35-346 0 0,-1-1 0 0 0,1 1 0 0 0,-1-1 0 0 0,0 1 0 0 0,-1 1 0 0 0,0-1 0 0 0,0 0 1 0 0,0 1-1 0 0,2 9 0 0 0,-4-14-61 0 0,-1 0 0 0 0,0 0 0 0 0,1 0-1 0 0,-1 0 1 0 0,0 0 0 0 0,0 0 0 0 0,-1 0 0 0 0,1 0 0 0 0,0-1 0 0 0,-1 1 0 0 0,1 0 0 0 0,-1 0 0 0 0,1 0 0 0 0,-1 0 0 0 0,0 0-1 0 0,-2 2 1 0 0,1 0 16 0 0,-1-1 0 0 0,1 0 1 0 0,-1 0-1 0 0,0 0 0 0 0,0 0 0 0 0,0-1 0 0 0,-6 5 0 0 0,-3-1 36 0 0,-1 1 1 0 0,1-2 0 0 0,-24 8-1 0 0,35-12-88 0 0,-42 10 211 0 0,40-10-313 0 0,0 0 0 0 0,0-1 0 0 0,0 1 1 0 0,-1-1-1 0 0,1 0 0 0 0,0 0 0 0 0,0 0 1 0 0,0-1-1 0 0,0 1 0 0 0,0-1 0 0 0,-5-1 0 0 0,6-1-2491 0 0,2 3 2315 0 0,0-1 1 0 0,0 1-1 0 0,0-1 1 0 0,0 1-1 0 0,0 0 1 0 0,0-1-1 0 0,0 1 1 0 0,0 0-1 0 0,0-1 1 0 0,0 1-1 0 0,0-1 1 0 0,0 1-1 0 0,2-10-8138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1839 0 0,'1'2'12558'0'0,"2"4"-11413"0"0,-1 1 1 0 0,0 0-1 0 0,0-1 0 0 0,-1 1 1 0 0,1 8-1 0 0,-1-1-377 0 0,0-1 0 0 0,-3 15 0 0 0,-2 6-58 0 0,-10 39 1 0 0,-29 84-271 0 0,31-126-353 0 0,-1-1 0 0 0,-32 55 0 0 0,-25 18-180 0 0,61-91 64 0 0,-1-1-1 0 0,0 0 0 0 0,-1-1 1 0 0,0 0-1 0 0,0-1 1 0 0,-18 11-1 0 0,29-19 9 0 0,-1-1-1 0 0,1 0 0 0 0,0 0 1 0 0,0 0-1 0 0,0 1 1 0 0,0-1-1 0 0,-1 0 1 0 0,1 0-1 0 0,0 0 1 0 0,0 0-1 0 0,-1 1 0 0 0,1-1 1 0 0,0 0-1 0 0,0 0 1 0 0,-1 0-1 0 0,1 0 1 0 0,0 0-1 0 0,0 0 1 0 0,-1 0-1 0 0,1 0 0 0 0,0 0 1 0 0,0 0-1 0 0,-1 0 1 0 0,1 0-1 0 0,0 0 1 0 0,0 0-1 0 0,-1 0 1 0 0,1 0-1 0 0,0 0 0 0 0,-1 0 1 0 0,1 0-1 0 0,0 0 1 0 0,0 0-1 0 0,-1 0 1 0 0,1-1-1 0 0,0 1 1 0 0,0 0-1 0 0,0 0 0 0 0,-1 0 1 0 0,1 0-1 0 0,0-1 1 0 0,0 1-1 0 0,0 0 1 0 0,-1 0-1 0 0,1 0 1 0 0,0-1-1 0 0,0 1 0 0 0,0 0 1 0 0,0 0-1 0 0,0-1 1 0 0,0 1-1 0 0,-1 0 1 0 0,1 0-1 0 0,0-1 1 0 0,0 1-1 0 0,0-1 0 0 0,0 0-151 0 0,0 0 0 0 0,0-1 0 0 0,1 1-1 0 0,-1 0 1 0 0,0-1 0 0 0,0 1 0 0 0,1 0-1 0 0,-1-1 1 0 0,2-1 0 0 0,15-22-7022 0 0,-7 9 611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27 315 7367 0 0,'-15'4'784'0'0,"3"-6"4527"0"0,21-12 1946 0 0,-5 9-6647 0 0,23-33-30 0 0,-16 21-207 0 0,16-17 0 0 0,7-5 455 0 0,73-64 0 0 0,-106 102-826 0 0,12-10 46 0 0,1 0 0 0 0,0 2 0 0 0,22-13 0 0 0,-31 20-41 0 0,-1 0 1 0 0,1 0-1 0 0,0 0 1 0 0,0 1-1 0 0,0 0 0 0 0,0 0 1 0 0,0 0-1 0 0,0 1 1 0 0,0-1-1 0 0,0 1 1 0 0,0 0-1 0 0,0 1 0 0 0,0-1 1 0 0,0 1-1 0 0,0 0 1 0 0,7 2-1 0 0,7 5-22 0 0,19 11 0 0 0,-23-12 1 0 0,1 1 0 0 0,27 8 0 0 0,-24-12 14 0 0,0-1 0 0 0,0 0 0 0 0,20-1 0 0 0,-37-2 32 0 0,-1 0-1 0 0,1 1 1 0 0,0-1-1 0 0,-1 0 1 0 0,1 0-1 0 0,-1 1 1 0 0,1-1 0 0 0,0 1-1 0 0,-1-1 1 0 0,1 1-1 0 0,-1 0 1 0 0,1-1-1 0 0,-1 1 1 0 0,0 0-1 0 0,1 0 1 0 0,-1 0 0 0 0,2 2-1 0 0,-3-2-7 0 0,1 0 0 0 0,-1 0-1 0 0,1 0 1 0 0,-1 0 0 0 0,0 0-1 0 0,1 0 1 0 0,-1 0 0 0 0,0 1-1 0 0,0-1 1 0 0,0 0 0 0 0,0 0 0 0 0,0 0-1 0 0,0 0 1 0 0,0 0 0 0 0,0 0-1 0 0,-1 1 1 0 0,1-1 0 0 0,0 0-1 0 0,-1 0 1 0 0,1 0 0 0 0,0 0 0 0 0,-1 0-1 0 0,1 0 1 0 0,-1 0 0 0 0,0 0-1 0 0,0 1 1 0 0,-8 11 36 0 0,-1 0 0 0 0,0 0 0 0 0,-1-1 0 0 0,0 0 0 0 0,-15 11-1 0 0,-67 47-46 0 0,84-63-9 0 0,-62 45-36 0 0,-60 40 94 0 0,114-81-160 0 0,-1-2 1 0 0,0 0 0 0 0,0-1-1 0 0,-1-1 1 0 0,-36 9-1 0 0,45-15-73 0 0,0 1-1 0 0,0-2 1 0 0,1 1-1 0 0,-1-1 1 0 0,-16-2-1 0 0,25 1-119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55 7367 0 0,'-2'-3'303'0'0,"1"0"0"0"0,-1 0 0 0 0,0 0 0 0 0,1 0 0 0 0,0-1 0 0 0,0 1 0 0 0,-2-7 0 0 0,2-1 4246 0 0,0-1 4718 0 0,11 31-8795 0 0,-9-13-430 0 0,0 0-1 0 0,0 1 0 0 0,-1-1 1 0 0,1 0-1 0 0,-1 1 0 0 0,-1-1 1 0 0,1 0-1 0 0,-3 9 1 0 0,-14 53 144 0 0,9-43-124 0 0,2-3-45 0 0,-1 0 0 0 0,-10 20 0 0 0,12-33-14 0 0,0 0 1 0 0,0 0-1 0 0,0-1 1 0 0,-1 1-1 0 0,0-2 1 0 0,-15 15-1 0 0,8-11-101 0 0,0 0 0 0 0,-1-1 0 0 0,-19 10 0 0 0,21-17-368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8287 0 0,'8'-3'863'0'0,"11"-4"914"0"0,12-5 8711 0 0,-19 5-8920 0 0,0 0-747 0 0,-1 1 0 0 0,25-8 0 0 0,-11 4-303 0 0,29-13 327 0 0,87-40-207 0 0,-126 54-727 0 0,0 0 0 0 0,-1 0 1 0 0,18-16-1 0 0,-26 20-494 0 0,0 0-1 0 0,-1-1 1 0 0,0 1 0 0 0,0-1-1 0 0,-1 0 1 0 0,0-1 0 0 0,0 1-1 0 0,0-1 1 0 0,-1 1 0 0 0,4-10-1 0 0,-4 4-7092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0 863 18887 0 0,'0'0'1712'0'0,"6"5"-1376"0"0,13 12 741 0 0,0-1 0 0 0,1-1 0 0 0,29 17 0 0 0,-38-27-991 0 0,-1 0-1 0 0,1 0 0 0 0,0-1 0 0 0,0-1 0 0 0,0 0 0 0 0,0 0 1 0 0,1-1-1 0 0,-1-1 0 0 0,19 1 0 0 0,-23-2-404 0 0,1 0 0 0 0,-1-1-1 0 0,1 1 1 0 0,-1-1 0 0 0,0-1 0 0 0,12-3-1 0 0,-17 3-1170 0 0,3-2-329 0 0</inkml:trace>
  <inkml:trace contextRef="#ctx0" brushRef="#br0" timeOffset="1">751 0 12607 0 0,'0'15'145'0'0,"2"0"-1"0"0,0-1 0 0 0,1 1 1 0 0,0-1-1 0 0,1 0 1 0 0,1 0-1 0 0,0 0 0 0 0,1 0 1 0 0,1-1-1 0 0,0 0 1 0 0,13 18-1 0 0,5 3 401 0 0,1-1 0 0 0,53 51 0 0 0,-56-62-130 0 0,4 4 815 0 0,-1 0-1 0 0,-1 2 0 0 0,22 33 0 0 0,-40-52-891 0 0,-1 1-1 0 0,-1 0 0 0 0,0 1 0 0 0,0-1 0 0 0,-1 1 1 0 0,0 0-1 0 0,-1 0 0 0 0,0 0 0 0 0,-1 0 1 0 0,0 0-1 0 0,-1 1 0 0 0,0-1 0 0 0,-1 1 1 0 0,-1 15-1 0 0,-3-6-97 0 0,0 0 0 0 0,-1 0 0 0 0,0-1 0 0 0,-2 0 0 0 0,-1 0 0 0 0,0 0 0 0 0,-16 25 0 0 0,11-24-522 0 0,-1 0 0 0 0,-17 19 0 0 0,15-22-1386 0 0,0 0 0 0 0,-22 16 0 0 0,27-26-6601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14191 0 0,'0'0'2011'0'0,"-1"3"-1499"0"0,0 11 245 0 0,-1 1 1 0 0,-1-1-1 0 0,-7 25 0 0 0,-83 220 1617 0 0,-18-4-2395 0 0,80-179-877 0 0,30-74 425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165 358 5983 0 0,'-14'6'100'0'0,"0"0"0"0"0,0 1 0 0 0,1 1 0 0 0,-19 14-1 0 0,15-11 2365 0 0,-23 13 0 0 0,40-24-2373 0 0,-1 1 0 0 0,1-1 0 0 0,0 0 0 0 0,-1 1-1 0 0,1-1 1 0 0,-1 0 0 0 0,1 0 0 0 0,-1 1 0 0 0,1-1 0 0 0,-1 0 0 0 0,1 0 0 0 0,-1 0-1 0 0,1 0 1 0 0,-1 1 0 0 0,1-1 0 0 0,-1 0 0 0 0,1 0 0 0 0,-1 0 0 0 0,1 0 0 0 0,-1 0-1 0 0,0-1 1 0 0,1 1 0 0 0,-1 0 0 0 0,1 0 0 0 0,-1 0 0 0 0,1 0 0 0 0,-1 0 0 0 0,1-1-1 0 0,-1 1 1 0 0,1 0 0 0 0,0 0 0 0 0,-1-1 0 0 0,1 1 0 0 0,-1 0 0 0 0,1-1 0 0 0,0 1-1 0 0,-1-1 1 0 0,1 1 0 0 0,0 0 0 0 0,-1-1 0 0 0,1 1 0 0 0,0-1 0 0 0,-1 1 0 0 0,1-1 0 0 0,0 1-1 0 0,0-1 1 0 0,0 1 0 0 0,0-1 0 0 0,-1 1 0 0 0,1-1 0 0 0,0 1 0 0 0,0-1 0 0 0,0 1-1 0 0,0-2 1 0 0,0-1 88 0 0,0 0 0 0 0,0-1 0 0 0,1 1 0 0 0,-1 0 0 0 0,1 0 0 0 0,0-1 1 0 0,1-3-1 0 0,13-27 308 0 0,2 1 1 0 0,1 0 0 0 0,2 1-1 0 0,30-38 1 0 0,-32 48-203 0 0,0 0 1 0 0,1 2-1 0 0,2 0 0 0 0,0 1 0 0 0,0 1 0 0 0,2 1 0 0 0,46-26 0 0 0,-64 40-214 0 0,1 0-1 0 0,1 1 0 0 0,-1 0 0 0 0,0 0 0 0 0,1 0 0 0 0,-1 0 0 0 0,1 1 0 0 0,-1 0 0 0 0,1 1 0 0 0,-1-1 0 0 0,1 1 0 0 0,0 1 0 0 0,-1-1 0 0 0,1 1 0 0 0,0 0 0 0 0,-1 0 0 0 0,0 1 0 0 0,1 0 0 0 0,-1 0 0 0 0,0 1 0 0 0,0 0 0 0 0,0 0 0 0 0,0 0 0 0 0,0 1 0 0 0,-1-1 0 0 0,0 1 0 0 0,0 1 0 0 0,0-1 0 0 0,0 1 0 0 0,0 0 0 0 0,-1 0 0 0 0,0 0 0 0 0,0 0 0 0 0,-1 1 0 0 0,1 0 0 0 0,2 7 0 0 0,-3-6-70 0 0,0 0-1 0 0,0 1 1 0 0,-1-1 0 0 0,0 0-1 0 0,-1 1 1 0 0,1 0-1 0 0,-2-1 1 0 0,1 1 0 0 0,-1 0-1 0 0,0-1 1 0 0,0 1 0 0 0,-1 0-1 0 0,0-1 1 0 0,-1 1-1 0 0,0-1 1 0 0,0 1 0 0 0,0-1-1 0 0,-1 0 1 0 0,0 0 0 0 0,-5 8-1 0 0,0-2 0 0 0,-1 0 0 0 0,0 0 0 0 0,-1-1 1 0 0,0 0-1 0 0,-1-1 0 0 0,0 0 0 0 0,-1-1 0 0 0,-25 17 0 0 0,18-14-224 0 0,0 0-1 0 0,-2-2 1 0 0,1 0-1 0 0,-1-2 1 0 0,-1 0-1 0 0,1-1 1 0 0,-1-2-1 0 0,-37 7 1 0 0,49-11-44 0 0,-4 0-447 0 0,0 0 1 0 0,0-1 0 0 0,-18 0-1 0 0,29-1-793 0 0,-4 1-54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10591 0 0,'-2'0'8099'0'0,"-11"4"-6382"0"0,2 2-1027 0 0,1 0 0 0 0,-1 1-1 0 0,1 0 1 0 0,1 0 0 0 0,-1 1 0 0 0,-15 17-1 0 0,11-11-328 0 0,-3 3-222 0 0,1 1-1 0 0,1 1 1 0 0,-13 20 0 0 0,-35 66-131 0 0,16-23 24 0 0,15-32-88 0 0,2 1-1 0 0,-37 89 1 0 0,63-129 39 0 0,1 0 0 0 0,-1 0 0 0 0,2 1 0 0 0,0-1 0 0 0,0 1 0 0 0,1 0 0 0 0,1-1 1 0 0,0 1-1 0 0,0 0 0 0 0,4 18 0 0 0,-3-24-63 0 0,0 0 0 0 0,1 0 1 0 0,0-1-1 0 0,0 1 0 0 0,1 0 0 0 0,-1-1 1 0 0,1 0-1 0 0,0 0 0 0 0,1 0 0 0 0,-1 0 1 0 0,1 0-1 0 0,0 0 0 0 0,1-1 0 0 0,-1 0 1 0 0,0 0-1 0 0,1 0 0 0 0,0 0 1 0 0,0-1-1 0 0,0 0 0 0 0,1 0 0 0 0,-1 0 1 0 0,8 2-1 0 0,-8-3-196 0 0,0 0 1 0 0,0-1-1 0 0,0 0 1 0 0,1 0-1 0 0,-1 0 0 0 0,1 0 1 0 0,-1-1-1 0 0,0 0 1 0 0,1 0-1 0 0,-1 0 1 0 0,11-2-1 0 0,1-3-1620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18287 0 0,'0'0'4601'0'0,"1"1"-3743"0"0,11 14-393 0 0,-1 1 1 0 0,0 0-1 0 0,-2 0 0 0 0,14 31 1 0 0,23 76 95 0 0,-20-48-364 0 0,-13-39-180 0 0,2-1 1 0 0,28 48-1 0 0,-37-72-15 0 0,1-1 1 0 0,1 0-1 0 0,0 0 0 0 0,0-1 1 0 0,1 0-1 0 0,0 0 0 0 0,0-1 1 0 0,1 0-1 0 0,0-1 0 0 0,0 0 1 0 0,16 8-1 0 0,-22-14-152 0 0,-1 1 1 0 0,0-1-1 0 0,1 0 0 0 0,-1 0 1 0 0,1-1-1 0 0,0 1 0 0 0,-1-1 1 0 0,1 0-1 0 0,0 0 0 0 0,-1 0 1 0 0,1 0-1 0 0,-1-1 0 0 0,1 1 1 0 0,0-1-1 0 0,-1 0 0 0 0,1 0 1 0 0,-1 0-1 0 0,0-1 0 0 0,1 1 1 0 0,-1-1-1 0 0,0 0 0 0 0,5-3 0 0 0,2-6-1599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37 11487 0 0,'38'-11'2903'0'0,"81"-15"2168"0"0,-123 36-4597 0 0,0-6-425 0 0,0 0-1 0 0,-1 0 1 0 0,1 0-1 0 0,-1-1 0 0 0,1 1 1 0 0,-1-1-1 0 0,0 0 1 0 0,-11 4-1 0 0,6-2-4 0 0,-179 76 117 0 0,87-42-15 0 0,70-24 69 0 0,0 1-1 0 0,1 1 1 0 0,1 1 0 0 0,0 2-1 0 0,1 1 1 0 0,-40 39-1 0 0,62-53-153 0 0,1 0-1 0 0,-1 1 0 0 0,1 0 1 0 0,1 1-1 0 0,0-1 0 0 0,0 1 0 0 0,-7 16 1 0 0,11-21-39 0 0,0-1 1 0 0,0 0 0 0 0,1 1 0 0 0,-1-1 0 0 0,1 0 0 0 0,0 1 0 0 0,-1-1 0 0 0,1 1 0 0 0,1-1-1 0 0,-1 1 1 0 0,1 4 0 0 0,0-6-3 0 0,0 0-1 0 0,0 1 0 0 0,0-1 0 0 0,0 0 1 0 0,0 0-1 0 0,1 0 0 0 0,-1 0 1 0 0,1 0-1 0 0,-1 0 0 0 0,1 0 0 0 0,0-1 1 0 0,-1 1-1 0 0,1 0 0 0 0,0-1 1 0 0,0 0-1 0 0,0 1 0 0 0,5 1 0 0 0,1 1 26 0 0,1-1 0 0 0,0 0 0 0 0,0-1-1 0 0,0 0 1 0 0,0 0 0 0 0,1-1-1 0 0,-1 0 1 0 0,0-1 0 0 0,1 0-1 0 0,10-1 1 0 0,15-3 70 0 0,46-12 0 0 0,-61 12-77 0 0,192-50-824 0 0,-202 52 148 0 0,0 1 0 0 0,17 0 1 0 0,-25 1-670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68 4143 0 0,'19'-36'1953'0'0,"-5"13"4169"0"0,-9 14 1121 0 0,-31 59-4464 0 0,-42 61-1884 0 0,9-28-639 0 0,-3-3 0 0 0,-130 129 0 0 0,184-201-261 0 0,-92 92-798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15031 0 0,'-1'1'687'0'0,"-8"8"-113"0"0,1 1 1 0 0,0 0-1 0 0,0 0 0 0 0,1 1 1 0 0,0 0-1 0 0,1 1 0 0 0,1-1 0 0 0,0 1 1 0 0,-4 13-1 0 0,3-5 6 0 0,2 0 1 0 0,0 0-1 0 0,1 0 0 0 0,1 1 1 0 0,1 20-1 0 0,1-35-713 0 0,0 0 0 0 0,0 0 0 0 0,-1-1-1 0 0,1 1 1 0 0,-1 0 0 0 0,0-1 0 0 0,-1 1 0 0 0,-2 7-1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10943 0 0,'-7'3'987'0'0,"4"0"-582"0"0,-5 1-681 0 0,-2-3 5775 0 0,30 1-2817 0 0,10-1-1331 0 0,53-15 615 0 0,-50 7-1999 0 0,0 2-1 0 0,44-1 0 0 0,-60 9-1590 0 0,-8 1-4607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17935 0 0,'0'0'827'0'0,"-1"0"-22"0"0,-5 2 2779 0 0,23-2-2629 0 0,0-2 1 0 0,21-4-1 0 0,-28 3-1025 0 0,1 1 0 0 0,0 0 1 0 0,0 1-1 0 0,-1 1 0 0 0,1-1 1 0 0,0 2-1 0 0,0-1 0 0 0,15 4 1 0 0,7 4-3872 0 0,-22-5 2027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 16783 0 0,'0'0'770'0'0,"-12"8"284"0"0,10-6-940 0 0,0 1 0 0 0,0 0-1 0 0,0-1 1 0 0,0 1 0 0 0,1 0-1 0 0,-1 0 1 0 0,1 0 0 0 0,0 0-1 0 0,0 0 1 0 0,0 0 0 0 0,0 0 0 0 0,1 0-1 0 0,-1 0 1 0 0,1 1 0 0 0,0-1-1 0 0,-1 0 1 0 0,2 0 0 0 0,-1 0-1 0 0,1 6 1 0 0,0-2 205 0 0,1 0 0 0 0,0 0-1 0 0,0 0 1 0 0,1 0 0 0 0,-1 0 0 0 0,2-1-1 0 0,5 12 1 0 0,8 2 111 0 0,0 0-1 0 0,1 0 1 0 0,27 21-1 0 0,-40-37-379 0 0,157 136 290 0 0,-129-109-146 0 0,42 50 0 0 0,-63-68-823 0 0,-12-13 569 0 0,1 0 0 0 0,-1 0 0 0 0,0 0 0 0 0,1 0 0 0 0,-1 0 0 0 0,0 0 1 0 0,1 0-1 0 0,-1 0 0 0 0,0 0 0 0 0,0 0 0 0 0,1 0 0 0 0,-1 0 0 0 0,0 0 0 0 0,1 0 0 0 0,-1 0 0 0 0,0 0 1 0 0,0 0-1 0 0,1 0 0 0 0,-1-1 0 0 0,0 1 0 0 0,1 0 0 0 0,-1 0 0 0 0,0 0 0 0 0,0-1 0 0 0,1 1-24 0 0,5-5-1809 0 0</inkml:trace>
  <inkml:trace contextRef="#ctx0" brushRef="#br0" timeOffset="1">349 0 15631 0 0,'0'0'6607'0'0,"-4"6"-5563"0"0,-15 25-229 0 0,-9 11-314 0 0,21-33-484 0 0,-178 212 743 0 0,149-184-768 0 0,-32 46 0 0 0,67-81-71 0 0,11 3-1386 0 0,3-3 17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13823 0 0,'9'-4'1247'0'0,"-5"2"-1139"0"0,1 0-1 0 0,0 1 1 0 0,0-1-1 0 0,0 1 1 0 0,0 0 0 0 0,7 0-1 0 0,-4 0 1005 0 0,1 1 0 0 0,-1 0 0 0 0,0 1 0 0 0,1-1 0 0 0,14 5 0 0 0,-21-4-1085 0 0,0 0-1 0 0,0 0 1 0 0,-1 0 0 0 0,1 0-1 0 0,-1 0 1 0 0,1 0 0 0 0,-1 1-1 0 0,1-1 1 0 0,-1 1 0 0 0,3 2-1 0 0,-3-1 31 0 0,0 0-1 0 0,-1 0 0 0 0,1 0 0 0 0,-1 1 0 0 0,1-1 0 0 0,-1 0 0 0 0,0 0 1 0 0,0 0-1 0 0,0 1 0 0 0,-1-1 0 0 0,0 4 0 0 0,-12 38 764 0 0,2-7 281 0 0,10-35-991 0 0,1 0-45 0 0,-1 0 1 0 0,0 0-1 0 0,1 0 1 0 0,-1 0 0 0 0,1 0-1 0 0,0 0 1 0 0,0 0 0 0 0,0 0-1 0 0,0 0 1 0 0,1 0 0 0 0,-1 0-1 0 0,1 0 1 0 0,0 0-1 0 0,0-1 1 0 0,0 1 0 0 0,0 0-1 0 0,0 0 1 0 0,0-1 0 0 0,1 1-1 0 0,0-1 1 0 0,3 5-1 0 0,7-3-1296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7367 0 0,'0'0'568'0'0,"-11"0"459"0"0,7 1 2477 0 0,2 0-3147 0 0,1-1 1 0 0,0 1-1 0 0,0 0 0 0 0,0 0 1 0 0,0 0-1 0 0,0 0 0 0 0,0 0 1 0 0,0 0-1 0 0,0 0 0 0 0,1 0 1 0 0,-1 0-1 0 0,0 0 0 0 0,0 0 1 0 0,1 0-1 0 0,-1 1 0 0 0,1-1 1 0 0,-1 0-1 0 0,1 1 0 0 0,0-1 1 0 0,-1 2-1 0 0,1 0-151 0 0,0-1 1 0 0,0 0-1 0 0,1 1 0 0 0,-1-1 0 0 0,0 0 0 0 0,1 1 1 0 0,0-1-1 0 0,-1 0 0 0 0,1 1 0 0 0,2 3 1 0 0,3 3-70 0 0,0 0 0 0 0,1 0 1 0 0,0 0-1 0 0,9 9 1 0 0,16 13 159 0 0,-17-18-70 0 0,-1 1 1 0 0,0 1 0 0 0,-1 1-1 0 0,-1 0 1 0 0,14 23-1 0 0,-24-36-141 0 0,0 1-1 0 0,-1-1 1 0 0,0 1-1 0 0,0-1 0 0 0,0 1 1 0 0,0-1-1 0 0,-1 1 0 0 0,1 0 1 0 0,-1-1-1 0 0,0 1 0 0 0,0 0 1 0 0,0 0-1 0 0,-2 6 1 0 0,1-4-7 0 0,-1-1-1 0 0,0 1 1 0 0,0-1 0 0 0,-1 0 0 0 0,1 0 0 0 0,-1 0 0 0 0,0 0 0 0 0,-5 5 0 0 0,-4 4-2 0 0,-1-2-1 0 0,0 1 1 0 0,-1-1-1 0 0,-25 16 0 0 0,16-13-175 0 0,0 0-1 0 0,-1-2 1 0 0,-28 12-1 0 0,40-20-2904 0 0,-1-1 0 0 0,-18 3 0 0 0,18-5-4535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2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4607 0 0,'-7'-19'12924'0'0,"17"31"-12345"0"0,-1 0 1 0 0,0 0-1 0 0,-1 1 0 0 0,9 19 0 0 0,5 7 185 0 0,-5-11-331 0 0,25 40 369 0 0,62 78 0 0 0,39 1-644 0 0,-70-77-49 0 0,-54-48-42 0 0,-18-21 10 0 0,-14-12-10213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14047 0 0,'0'0'1662'0'0,"0"2"-817"0"0,-10 28-270 0 0,-2 0 0 0 0,-1 0 0 0 0,-1-2 0 0 0,-1 1 0 0 0,-30 41 0 0 0,-110 122 2698 0 0,142-178-3247 0 0,-6 8-52 0 0,-17 21-253 0 0,-2-1-1 0 0,-50 41 1 0 0,87-82-28 0 0,9-8-3659 0 0,3-2-2729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69 17191 0 0,'0'0'1558'0'0,"0"-1"-1282"0"0,-1-2 2044 0 0,1 3-2277 0 0,0 0 1 0 0,0 0 0 0 0,-1 0 0 0 0,1 0 0 0 0,0 0 0 0 0,0 0 0 0 0,0 0 0 0 0,0 0 0 0 0,0-1 0 0 0,0 1 0 0 0,0 0 0 0 0,0 0 0 0 0,0 0 0 0 0,-1 0 0 0 0,1 0 0 0 0,0 0 0 0 0,0 0 0 0 0,0 0 0 0 0,0 0 0 0 0,0 0 0 0 0,0 0 0 0 0,0-1 0 0 0,0 1 0 0 0,0 0 0 0 0,0 0 0 0 0,0 0 0 0 0,0 0 0 0 0,0 0 0 0 0,0 0 0 0 0,0 0-1 0 0,0 0 1 0 0,0-1 0 0 0,0 1 0 0 0,0 0 0 0 0,0 0 0 0 0,0 0 0 0 0,0 0 0 0 0,0 0 0 0 0,0 0 0 0 0,0 0 0 0 0,0-1 0 0 0,0 1 0 0 0,0 0 0 0 0,0 0 0 0 0,0 0 0 0 0,0 0 0 0 0,0 0 0 0 0,0 0 0 0 0,0 0 0 0 0,0 0 0 0 0,0 0 0 0 0,0-1 0 0 0,0 1 0 0 0,1 0 0 0 0,-1 0 0 0 0,0 0 0 0 0,0 0 0 0 0,4-5 359 0 0,0 0-366 0 0,1 0 1 0 0,-1 1-1 0 0,1-1 0 0 0,0 1 1 0 0,1 0-1 0 0,-1 0 1 0 0,1 1-1 0 0,-1 0 0 0 0,1 0 1 0 0,0 0-1 0 0,0 0 1 0 0,1 1-1 0 0,-1 0 1 0 0,0 1-1 0 0,1-1 0 0 0,9 0 1 0 0,-15 3-14 0 0,0 0 0 0 0,0 0 0 0 0,0 1 0 0 0,0-1 0 0 0,0 0 0 0 0,-1 0 1 0 0,1 0-1 0 0,-1 1 0 0 0,1-1 0 0 0,-1 0 0 0 0,1 3 0 0 0,0-1 7 0 0,-1 1 0 0 0,1-1-1 0 0,-1 1 1 0 0,0-1 0 0 0,-1 1-1 0 0,1-1 1 0 0,-1 0 0 0 0,1 1-1 0 0,-1-1 1 0 0,0 0 0 0 0,0 1 0 0 0,0-1-1 0 0,-1 0 1 0 0,1 0 0 0 0,-5 6-1 0 0,-2 3 12 0 0,0 0-1 0 0,-13 13 1 0 0,21-25-42 0 0,-55 58 19 0 0,30-32-20 0 0,1 1 0 0 0,-21 29 0 0 0,37-44-58 0 0,-4 5-270 0 0,-10 20 0 0 0,21-35 262 0 0,2-2-50 0 0,3 2 147 0 0,-1-1 0 0 0,1 0 1 0 0,-1 0-1 0 0,1 0 0 0 0,-1-1 1 0 0,1 1-1 0 0,0-1 0 0 0,-1 0 1 0 0,1 0-1 0 0,0 0 0 0 0,-1 0 1 0 0,5-2-1 0 0,8-1 272 0 0,24-9 1 0 0,-8 3-9 0 0,-19 5-246 0 0,0 1 0 0 0,0 0 0 0 0,0 1-1 0 0,1 1 1 0 0,-1 0 0 0 0,0 1 0 0 0,24 3 0 0 0,-12-3-4360 0 0,-18 0 2809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20 9671 0 0,'0'0'748'0'0,"-7"-7"2642"0"0,5 5-2876 0 0,0 1 0 0 0,-1-1 0 0 0,1 1 1 0 0,-1 0-1 0 0,1 0 0 0 0,0 0 0 0 0,-1 0 0 0 0,0 0 1 0 0,-4 0-1 0 0,3 1-250 0 0,0-1 1 0 0,0 1-1 0 0,1 0 0 0 0,-1 1 1 0 0,0-1-1 0 0,-4 2 0 0 0,-5 1-379 0 0,1 2 0 0 0,0-1 0 0 0,-14 8-1 0 0,0 0 517 0 0,-14 5-389 0 0,1 1 1 0 0,0 2 0 0 0,2 2 0 0 0,-39 29 0 0 0,43-26 67 0 0,-75 61 697 0 0,90-70-495 0 0,1 1 1 0 0,0 1-1 0 0,-22 31 0 0 0,37-47-242 0 0,1 0-1 0 0,-1 1 1 0 0,1-1 0 0 0,0 1-1 0 0,0-1 1 0 0,0 1 0 0 0,0-1-1 0 0,0 1 1 0 0,0 4-1 0 0,1-6-25 0 0,0 0-1 0 0,0 0 0 0 0,0 0 0 0 0,0 0 0 0 0,0 0 1 0 0,0 0-1 0 0,0 0 0 0 0,1 0 0 0 0,-1 0 0 0 0,0 0 1 0 0,1 0-1 0 0,-1 0 0 0 0,1 0 0 0 0,-1 0 0 0 0,1 0 0 0 0,-1 0 1 0 0,1-1-1 0 0,0 1 0 0 0,-1 0 0 0 0,1-1 0 0 0,0 1 1 0 0,0 0-1 0 0,0-1 0 0 0,-1 1 0 0 0,1-1 0 0 0,0 1 1 0 0,0-1-1 0 0,0 1 0 0 0,1 0 0 0 0,3 0 34 0 0,0 1-1 0 0,1-1 1 0 0,-1 0-1 0 0,0-1 1 0 0,0 1-1 0 0,1-1 1 0 0,-1 0-1 0 0,7-1 1 0 0,47-8 279 0 0,-47 7-255 0 0,23-5-25 0 0,-1-1 0 0 0,0-2-1 0 0,-1-2 1 0 0,0 0 0 0 0,47-27 0 0 0,-57 26-159 0 0,-1-1 0 0 0,-1-1 0 0 0,0-1 0 0 0,-1-1 0 0 0,0 0 0 0 0,-2-2 1 0 0,0 0-1 0 0,17-24 0 0 0,-33 40 91 0 0,0 1 2 0 0,-1 0 0 0 0,0-1 1 0 0,1 1-1 0 0,-1-1 0 0 0,0 1 0 0 0,0-1 0 0 0,0 1 0 0 0,-1-1 1 0 0,2-4-1 0 0,-3 7 14 0 0,1-1 0 0 0,-1 1 0 0 0,0-1 0 0 0,1 1 0 0 0,-1 0 0 0 0,0-1 0 0 0,1 1 0 0 0,-1 0 0 0 0,0 0 0 0 0,0-1 0 0 0,1 1 0 0 0,-1 0 0 0 0,0 0 1 0 0,-1 0-1 0 0,2 0 3 0 0,-3 0-4 0 0,0 0-1 0 0,0 0 1 0 0,0 0 0 0 0,0 0 0 0 0,0 1 0 0 0,0 0 0 0 0,0-1-1 0 0,0 1 1 0 0,0 0 0 0 0,1 1 0 0 0,-1-1 0 0 0,0 0 0 0 0,1 1-1 0 0,-1-1 1 0 0,0 1 0 0 0,-2 3 0 0 0,-6 3-28 0 0,2 2 0 0 0,-12 11 0 0 0,21-20 35 0 0,-12 13 0 0 0,1 0 0 0 0,0 1 0 0 0,1 0 0 0 0,1 1 0 0 0,0 0 0 0 0,1 0 0 0 0,1 1 0 0 0,1 0 0 0 0,-8 32 0 0 0,13-42 11 0 0,0 1-1 0 0,1 0 1 0 0,0-1 0 0 0,1 1-1 0 0,0-1 1 0 0,2 11 0 0 0,-3-17 42 0 0,7 10 31 0 0,-5-10-363 0 0,-1 1 0 0 0,1-1 0 0 0,-1 0 0 0 0,1 0 0 0 0,-1 0 0 0 0,1 0 0 0 0,0-1 0 0 0,-1 1 0 0 0,3 0 0 0 0,8 2-1783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10799 0 0,'0'0'5519'0'0,"1"0"-4374"0"0,4 2-677 0 0,0 0 0 0 0,0 0 1 0 0,0-1-1 0 0,0 0 0 0 0,0 0 0 0 0,0-1 0 0 0,1 1 0 0 0,-1-1 0 0 0,0 0 1 0 0,0 0-1 0 0,9-2 0 0 0,8-2 412 0 0,30-10 0 0 0,-29 7-290 0 0,84-21 343 0 0,-105 27-1034 0 0,-2 11-4667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 10591 0 0,'-7'5'1104'0'0,"-19"17"12955"0"0,39-23-12975 0 0,1-2-661 0 0,0-1 0 0 0,17-6 0 0 0,7-2-204 0 0,95-26-3377 0 0,-93 24-1208 0 0,-21 7-3381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11055 0 0,'0'0'852'0'0,"-14"3"1351"0"0,12-2-1790 0 0,0 0-1 0 0,1 0 1 0 0,-1 0 0 0 0,0 0-1 0 0,1 0 1 0 0,-1 1-1 0 0,1-1 1 0 0,0 0 0 0 0,-1 1-1 0 0,1 0 1 0 0,0-1 0 0 0,0 1-1 0 0,0 0 1 0 0,0-1 0 0 0,0 1-1 0 0,-1 3 1 0 0,1-2-157 0 0,0 1 0 0 0,1-1 0 0 0,-1 1 0 0 0,1-1-1 0 0,0 1 1 0 0,0-1 0 0 0,0 1 0 0 0,1 6 0 0 0,1 0 23 0 0,1 0 0 0 0,0 1 1 0 0,1-1-1 0 0,0-1 0 0 0,6 13 0 0 0,-1-7-90 0 0,0-1 1 0 0,0-1-1 0 0,1 0 0 0 0,1 0 1 0 0,0-1-1 0 0,0 0 0 0 0,2-1 1 0 0,-1 0-1 0 0,1-1 0 0 0,1-1 1 0 0,19 11-1 0 0,51 26 31 0 0,149 58 0 0 0,-159-76-1111 0 0,-73-27 558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28 9671 0 0,'0'0'440'0'0,"4"-8"151"0"0,8-11 9012 0 0,-33 25-7864 0 0,6 3-1432 0 0,-1 1-1 0 0,-25 20 0 0 0,30-21-179 0 0,-13 11 225 0 0,1 0 1 0 0,-39 48 0 0 0,-32 55 614 0 0,92-119-939 0 0,-56 83 557 0 0,50-72-625 0 0,1 0 1 0 0,0 0-1 0 0,0 0 0 0 0,-4 20 1 0 0,10-31-353 0 0,1-1-1 0 0,-1 1 1 0 0,1-1 0 0 0,-1 1 0 0 0,1 4-1 0 0,1 1-1000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 5983 0 0,'0'0'464'0'0,"7"5"3443"0"0,-7 3 350 0 0,-9 16 5488 0 0,11-25-9206 0 0,124-55 1669 0 0,-125 55-1660 0 0,-1 3-479 0 0,-6 6-68 0 0,0 0 0 0 0,0-1 0 0 0,-1 1 0 0 0,0-1 0 0 0,0-1 0 0 0,0 1 0 0 0,-9 5 0 0 0,-8 7-67 0 0,-94 101-553 0 0,113-113 571 0 0,3-1 47 0 0,2-5 2 0 0,0-1 1 0 0,1 1-1 0 0,-1-1 1 0 0,0 1-1 0 0,0 0 1 0 0,0-1-1 0 0,1 1 1 0 0,-1-1-1 0 0,0 1 1 0 0,1-1-1 0 0,-1 1 1 0 0,0-1-1 0 0,1 1 1 0 0,-1-1-1 0 0,1 1 1 0 0,-1-1-1 0 0,0 0 1 0 0,1 1-1 0 0,-1-1 1 0 0,1 0-1 0 0,-1 1 1 0 0,2-1-1 0 0,11 7 18 0 0,-2-4 59 0 0,0 0 0 0 0,1-1-1 0 0,-1 0 1 0 0,1-1 0 0 0,-1 0-1 0 0,15-1 1 0 0,2-1 182 0 0,38-7 0 0 0,-53 5-498 0 0,0 0 1 0 0,16-7-1 0 0,-11 3-2401 0 0,-1 0-3590 0 0,-4 1-1758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12351 0 0,'0'0'1432'0'0,"0"2"-804"0"0,3 4 117 0 0,1 0 0 0 0,-1 0-1 0 0,1 0 1 0 0,0-1 0 0 0,0 1-1 0 0,9 7 1 0 0,35 29 2759 0 0,-6-8-1404 0 0,-36-27-1799 0 0,61 62 1796 0 0,-61-62-1979 0 0,0 1 0 0 0,0 0 0 0 0,-1 0-1 0 0,-1 0 1 0 0,1 0 0 0 0,-1 1 0 0 0,6 17-1 0 0,-10-23-123 0 0,1 0-1 0 0,-1 0 1 0 0,0-1-1 0 0,0 1 1 0 0,0 0-1 0 0,0 0 0 0 0,0-1 1 0 0,-1 1-1 0 0,1 0 1 0 0,-1-1-1 0 0,0 1 1 0 0,1 0-1 0 0,-1-1 1 0 0,-1 1-1 0 0,1-1 0 0 0,0 1 1 0 0,0-1-1 0 0,-1 0 1 0 0,0 0-1 0 0,1 1 1 0 0,-4 1-1 0 0,-11 22-2890 0 0,13-19 1441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12671 0 0,'0'0'9919'0'0,"1"1"-9405"0"0,10 9 357 0 0,-10-9-476 0 0,12 14 650 0 0,-11-15-1015 0 0,0 1 1 0 0,0-1-1 0 0,1 1 0 0 0,-1-1 1 0 0,0 0-1 0 0,0 0 0 0 0,1 0 1 0 0,-1 0-1 0 0,0 0 0 0 0,1 0 1 0 0,-1-1-1 0 0,4 0 0 0 0,9-4-2778 0 0,-10 3 1066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6447 0 0,'0'0'19540'0'0,"15"0"-19376"0"0,8-1 558 0 0,-15 1-3112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23407 0 0,'0'0'4256'0'0,"-6"7"-3476"0"0,2-1-682 0 0,1 0 0 0 0,-1 0 0 0 0,1 1 0 0 0,0-1 0 0 0,-3 14 0 0 0,5-17-172 0 0,0-1 0 0 0,1 1 0 0 0,0 0 0 0 0,-1 0 0 0 0,1 0 0 0 0,0-1 0 0 0,0 1 1 0 0,1 3-1 0 0,-1-5-104 0 0,1 1 0 0 0,-1-1 0 0 0,0 0 0 0 0,1 0 0 0 0,-1 0 0 0 0,1 0 0 0 0,0 1 1 0 0,-1-1-1 0 0,1 0 0 0 0,0 0 0 0 0,-1 0 0 0 0,1 0 0 0 0,0-1 0 0 0,0 1 0 0 0,0 0 0 0 0,0 0 1 0 0,0 0-1 0 0,2 0 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3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2759 0 0,'0'0'126'0'0,"-11"4"3035"0"0,9-4-2886 0 0,-1 2 823 0 0,0-1 1 0 0,0 0-1 0 0,0 0 1 0 0,0 0-1 0 0,0 0 1 0 0,0 0-1 0 0,-1-1 1 0 0,-4 1-1 0 0,6-2-247 0 0,-6 4 5577 0 0,10 1-6357 0 0,0 1-1 0 0,1-1 1 0 0,0 0 0 0 0,0 0 0 0 0,1 0 0 0 0,-1 0 0 0 0,5 3-1 0 0,32 25 269 0 0,-8-8-108 0 0,-3 1-41 0 0,-6-7-151 0 0,-1 1 1 0 0,-1 1-1 0 0,19 24 1 0 0,-38-42-38 0 0,-1-1 1 0 0,0 0 0 0 0,0 1-1 0 0,0 0 1 0 0,0-1 0 0 0,0 1-1 0 0,0 0 1 0 0,-1-1 0 0 0,1 1-1 0 0,0 0 1 0 0,-1 0 0 0 0,1 0-1 0 0,-1 0 1 0 0,0-1 0 0 0,0 1-1 0 0,0 0 1 0 0,0 0 0 0 0,0 0-1 0 0,0 0 1 0 0,0 0 0 0 0,0 0-1 0 0,-1-1 1 0 0,1 1 0 0 0,-2 3-1 0 0,1-3 1 0 0,-1 0 0 0 0,1 0 0 0 0,-1 1 0 0 0,0-1 0 0 0,0-1 0 0 0,0 1 0 0 0,0 0 0 0 0,0 0 0 0 0,0-1 0 0 0,0 1 0 0 0,0-1 0 0 0,-1 1 0 0 0,1-1 0 0 0,-1 0 0 0 0,1 0 0 0 0,-5 1 0 0 0,-1 0-117 0 0,-1 0 1 0 0,0 0-1 0 0,1 0 0 0 0,-1-2 0 0 0,0 1 0 0 0,-11-1 0 0 0,16 0 27 0 0,1 0-1 0 0,-1-1 1 0 0,0 1-1 0 0,1-1 0 0 0,-1 0 1 0 0,1 0-1 0 0,0 0 1 0 0,-1 0-1 0 0,1-1 0 0 0,0 1 1 0 0,0-1-1 0 0,-1 0 1 0 0,1 0-1 0 0,1 0 0 0 0,-1 0 1 0 0,0-1-1 0 0,0 1 0 0 0,-2-4 1 0 0,-1-5-1740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13 17391 0 0,'7'-7'-255'0'0,"-1"2"3607"0"0,-14 9-1313 0 0,-97 66-1155 0 0,38-27-843 0 0,57-36-39 0 0,0 0 0 0 0,0 1 0 0 0,1 0 0 0 0,0 0-1 0 0,0 1 1 0 0,-13 18 0 0 0,19-24-2 0 0,1 1-1 0 0,0-1 1 0 0,0 1-1 0 0,0-1 1 0 0,1 1-1 0 0,-1 0 1 0 0,1-1-1 0 0,0 1 1 0 0,0 0-1 0 0,0 0 1 0 0,1 0-1 0 0,-1 0 1 0 0,1 0-1 0 0,0 0 1 0 0,0 0-1 0 0,1 0 1 0 0,-1 0-1 0 0,1 0 1 0 0,-1 0-1 0 0,1 0 1 0 0,1-1-1 0 0,-1 1 1 0 0,0 0-1 0 0,1-1 1 0 0,2 5-1 0 0,-1-2-4 0 0,0-2 1 0 0,-1 1 1 0 0,0-1-1 0 0,1 0 0 0 0,0 0 1 0 0,0 0-1 0 0,0-1 0 0 0,0 1 1 0 0,1-1-1 0 0,-1 1 0 0 0,1-1 1 0 0,0 0-1 0 0,4 3 0 0 0,161 80-57 0 0,-168-85 72 0 0,0-1-1 0 0,0 1 1 0 0,0-1 0 0 0,0 1 0 0 0,0 0 0 0 0,0 0-1 0 0,0 0 1 0 0,0-1 0 0 0,0 1 0 0 0,0 0 0 0 0,-1 0 0 0 0,1 0-1 0 0,0 0 1 0 0,-1 0 0 0 0,1 0 0 0 0,-1 1 0 0 0,1-1-1 0 0,-1 0 1 0 0,1 0 0 0 0,-1 0 0 0 0,0 1 0 0 0,1-1-1 0 0,-1 0 1 0 0,0 0 0 0 0,0 0 0 0 0,0 1 0 0 0,0-1 0 0 0,0 0-1 0 0,0 0 1 0 0,0 1 0 0 0,-1-1 0 0 0,1 0 0 0 0,0 0-1 0 0,-1 0 1 0 0,1 1 0 0 0,-1-1 0 0 0,1 0 0 0 0,-2 1-1 0 0,1 2 30 0 0,-1 0-12 0 0,0 1 1 0 0,-1 0-1 0 0,1-1 1 0 0,-1 1-1 0 0,0-1 0 0 0,0 0 1 0 0,0 0-1 0 0,-1 0 0 0 0,1-1 1 0 0,-1 1-1 0 0,-5 3 0 0 0,-6 3 73 0 0,-29 17 0 0 0,18-13-20 0 0,-2 1-42 0 0,-2-2 1 0 0,1 0-1 0 0,-2-2 1 0 0,1-2-1 0 0,-2-1 0 0 0,-39 6 1 0 0,41-9 0 0 0,-37 0 1 0 0,56-4-83 0 0,0-2 0 0 0,1 1 0 0 0,-1-1 0 0 0,1-1 0 0 0,-1 0 0 0 0,-19-6-1 0 0,29 8-130 0 0,0-2-187 0 0,1 1 216 0 0,0 0-1 0 0,0 0 1 0 0,0 0 0 0 0,0 1-1 0 0,0-1 1 0 0,0 0 0 0 0,0 0-1 0 0,0 0 1 0 0,0 0-1 0 0,0 0 1 0 0,1 1 0 0 0,-1-1-1 0 0,0 0 1 0 0,0 0 0 0 0,1 0-1 0 0,-1 1 1 0 0,1-2 0 0 0,6-8-1386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7799 0 0,'-5'-12'14016'0'0,"2"20"-13236"0"0,2-1-660 0 0,1-1 0 0 0,-1 1 0 0 0,1-1 1 0 0,0 1-1 0 0,1 0 0 0 0,0-1 0 0 0,0 1 0 0 0,0-1 0 0 0,1 0 0 0 0,2 8 0 0 0,4 6 134 0 0,18 35 0 0 0,-15-37-112 0 0,0 0 0 0 0,2-1-1 0 0,0 0 1 0 0,0-1-1 0 0,22 18 1 0 0,-9-10 35 0 0,2-2 0 0 0,41 27-1 0 0,137 65 107 0 0,-150-89-376 0 0,-55-24 11 0 0,-16 6-8431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12 4607 0 0,'1'-11'13652'0'0,"0"15"-13425"0"0,1 1-1 0 0,-1 0 0 0 0,0 0 1 0 0,0 0-1 0 0,0 0 0 0 0,0 0 1 0 0,-1 0-1 0 0,0 0 0 0 0,0 0 1 0 0,0 0-1 0 0,-1 0 0 0 0,0 0 1 0 0,0 0-1 0 0,0 0 1 0 0,-2 4-1 0 0,-4 12 120 0 0,-2 0 1 0 0,-10 20-1 0 0,17-38-291 0 0,-23 43 196 0 0,-2-1-1 0 0,-2-2 0 0 0,-51 60 1 0 0,-121 104-213 0 0,155-167-38 0 0,-103 68 0 0 0,135-99 0 0 0,8-2-69 0 0,6-5 18 0 0,5-1-54 0 0,2-2-9 0 0,-1 1-1 0 0,1-1 1 0 0,0 0 0 0 0,-1-1 0 0 0,0 1 0 0 0,9-5-1 0 0,9-1-468 0 0,36-8-2221 0 0,-26 4-4352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45 2759 0 0,'20'-13'411'0'0,"-4"2"-2045"0"0,10-9 18719 0 0,-34 41-14427 0 0,-7 26-1246 0 0,10-30-1106 0 0,0-1 1 0 0,-12 24-1 0 0,5-19-300 0 0,-1-1 0 0 0,-1-1 0 0 0,0 0 1 0 0,-2-1-1 0 0,-32 31 0 0 0,16-19-3212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3223 0 0,'1'0'9848'0'0,"6"-1"-8020"0"0,6 0-668 0 0,0-2-1 0 0,-1 0 0 0 0,1 0 1 0 0,-1-1-1 0 0,0 0 1 0 0,12-7-1 0 0,5-4-144 0 0,33-23 1 0 0,87-65 706 0 0,-112 79-2253 0 0,-1-1 0 0 0,64-60 0 0 0,-99 84-161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12439 0 0,'0'0'958'0'0,"9"1"935"0"0,38 3 949 0 0,58 12 1 0 0,-82-10-1867 0 0,1 0 0 0 0,-1 1 0 0 0,-1 2 0 0 0,31 14 0 0 0,-51-22-1032 0 0,0 1-1 0 0,0-1 1 0 0,0 0-1 0 0,1 1 1 0 0,-1-1-1 0 0,-1 1 1 0 0,1 0 0 0 0,0-1-1 0 0,0 1 1 0 0,-1 0-1 0 0,3 4 1 0 0,-3-5-300 0 0,1 1-19 0 0,-1 2-556 0 0,9-4-6679 0 0,-1-2 5623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62 3223 0 0,'-11'-5'17968'0'0,"14"2"-17746"0"0,1 1-1 0 0,-1-1 1 0 0,1 1-1 0 0,0 0 0 0 0,-1 0 1 0 0,1 1-1 0 0,0-1 1 0 0,5-1-1 0 0,36-8 589 0 0,-37 9-694 0 0,93-17 881 0 0,-35 15-3929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45 16671 0 0,'-6'1'217'0'0,"-18"11"6259"0"0,32-13-6064 0 0,1 0 0 0 0,0 0-1 0 0,-1-1 1 0 0,1 0 0 0 0,11-6-1 0 0,10-1-46 0 0,4-1-383 0 0,48-9 180 0 0,-71 17-1141 0 0,-1 1 1 0 0,0 0-1 0 0,0 1 0 0 0,1 0 1 0 0,-1 1-1 0 0,12 2 1 0 0,-8 0-556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 17823 0 0,'0'0'407'0'0,"-1"-1"-156"0"0,1 1 0 0 0,-1 0 0 0 0,1-1 1 0 0,-1 1-1 0 0,1-1 0 0 0,-1 1 0 0 0,0 0 0 0 0,1-1 1 0 0,-1 1-1 0 0,1 0 0 0 0,-1-1 0 0 0,0 1 0 0 0,1 0 1 0 0,-2 0-1 0 0,4 6-70 0 0,0 1 0 0 0,0-1 0 0 0,0 1 0 0 0,1-1 0 0 0,0 0 1 0 0,0 0-1 0 0,1 0 0 0 0,-1-1 0 0 0,1 1 0 0 0,9 8 0 0 0,1 1 88 0 0,1 0 1 0 0,21 15-1 0 0,-6-8-57 0 0,61 34-1 0 0,38 8-64 0 0,-91-46-79 0 0,-34-16-73 0 0,10 5 18 0 0,0 0 0 0 0,-1 0 0 0 0,20 17 0 0 0,-32-24-568 0 0,15-4-3554 0 0,-7-3 2073 0 0</inkml:trace>
  <inkml:trace contextRef="#ctx0" brushRef="#br0" timeOffset="1">363 7 8287 0 0,'13'-6'16253'0'0,"-44"18"-16143"0"0,1 1 0 0 0,0 2 0 0 0,1 1 0 0 0,1 1 0 0 0,1 1 0 0 0,0 2 0 0 0,-25 25 0 0 0,37-31 33 0 0,1 1 1 0 0,0 0-1 0 0,-20 30 0 0 0,28-35-134 0 0,0 1 1 0 0,0-1 0 0 0,1 1 0 0 0,0 1 0 0 0,1-1-1 0 0,0 0 1 0 0,-3 20 0 0 0,7-28-205 0 0,-1 1 0 0 0,1-1 0 0 0,0 0 0 0 0,0 0 0 0 0,0 0-1 0 0,0 0 1 0 0,1 0 0 0 0,-1 1 0 0 0,1-1 0 0 0,0 0 0 0 0,2 5 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12 5527 0 0,'-4'-11'20973'0'0,"-7"57"-20876"0"0,10-36-89 0 0,0-1 0 0 0,-2 1 0 0 0,1-1 0 0 0,-1 0 0 0 0,-6 14-1 0 0,-9 8 54 0 0,-30 39-1 0 0,4-8-55 0 0,34-48-289 0 0,9-12 101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8 214 4607 0 0,'-7'-4'17223'0'0,"7"2"-17084"0"0,0 1 0 0 0,0-1 0 0 0,0 0-1 0 0,1 0 1 0 0,-1 1 0 0 0,1-1 0 0 0,-1 0 0 0 0,1 1 0 0 0,-1-1 0 0 0,1 1 0 0 0,0-1 0 0 0,0 1 0 0 0,0-1-1 0 0,0 1 1 0 0,0-1 0 0 0,0 1 0 0 0,0 0 0 0 0,0 0 0 0 0,1-1 0 0 0,-1 1 0 0 0,0 0 0 0 0,1 0-1 0 0,-1 0 1 0 0,1 1 0 0 0,-1-1 0 0 0,3-1 0 0 0,8-3 263 0 0,0 0-1 0 0,19-6 1 0 0,-17 7-52 0 0,39-11 406 0 0,77-11-1 0 0,-76 16-1138 0 0,-49 9 230 0 0,1-1-1 0 0,-1 0 0 0 0,0 0 1 0 0,1-1-1 0 0,-1 0 1 0 0,-1 1-1 0 0,1-2 1 0 0,8-6-1 0 0,-1-1-1739 0 0,20-21 0 0 0,-23 20-48 0 0,-2 0-334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159 139 14079 0 0,'0'0'2054'0'0,"0"2"-1473"0"0,0 1-377 0 0,0-1 1 0 0,1 1-1 0 0,-1-1 1 0 0,1 1-1 0 0,-1-1 1 0 0,1 1-1 0 0,0-1 1 0 0,0 1-1 0 0,0-1 1 0 0,0 1-1 0 0,0-1 1 0 0,1 0-1 0 0,-1 0 0 0 0,1 0 1 0 0,0 0-1 0 0,-1 0 1 0 0,1 0-1 0 0,0 0 1 0 0,0 0-1 0 0,0-1 1 0 0,5 3-1 0 0,1 2 112 0 0,2 0-1 0 0,-1 0 1 0 0,0-1-1 0 0,14 4 1 0 0,-4-3-91 0 0,1-2 0 0 0,0 0 1 0 0,1-1-1 0 0,33 0 0 0 0,-36-2-182 0 0,-10 0-43 0 0,0-1 0 0 0,0-1 0 0 0,1 1 0 0 0,-2-1 0 0 0,1 0 0 0 0,0-1 0 0 0,0 0 0 0 0,0 0 0 0 0,-1-1 0 0 0,11-4 0 0 0,-12 4 0 0 0,-1 0 0 0 0,0-1 0 0 0,-1 1 0 0 0,1-1 0 0 0,0 0 0 0 0,-1 0 0 0 0,0-1 0 0 0,0 1 0 0 0,0-1 0 0 0,-1 0 0 0 0,0 0 0 0 0,1 0 0 0 0,-2 0 0 0 0,5-9 0 0 0,-2 0-138 0 0,-1 0-1 0 0,0-1 1 0 0,-1 1-1 0 0,0-1 1 0 0,-1 1-1 0 0,0-30 1 0 0,-2 42-69 0 0,-1 0-76 0 0,-1-8-338 0 0,-1 8 609 0 0,1 1 0 0 0,-1 0 0 0 0,0 0 1 0 0,1 0-1 0 0,-1 0 0 0 0,0 0 0 0 0,0 1 0 0 0,1-1 0 0 0,-1 1 0 0 0,0 0 0 0 0,0-1 0 0 0,0 1 0 0 0,0 1 0 0 0,1-1 1 0 0,-1 0-1 0 0,0 1 0 0 0,0-1 0 0 0,0 1 0 0 0,-5 2 0 0 0,-7 3 73 0 0,0 0 0 0 0,-19 12 0 0 0,16-8-27 0 0,-19 9 85 0 0,1 2 1 0 0,1 1 0 0 0,1 2-1 0 0,1 1 1 0 0,1 2 0 0 0,1 1-1 0 0,-42 50 1 0 0,51-50 196 0 0,-34 56-1 0 0,47-69-172 0 0,2 1 0 0 0,-1 0 0 0 0,2 0 0 0 0,0 1-1 0 0,-6 29 1 0 0,11-41-81 0 0,0-1-1 0 0,1 1 0 0 0,0 0 1 0 0,-1 0-1 0 0,2-1 1 0 0,-1 1-1 0 0,0 0 0 0 0,1 0 1 0 0,0-1-1 0 0,0 1 1 0 0,4 8-1 0 0,-4-10-13 0 0,0-1 0 0 0,1 1 0 0 0,0-1 0 0 0,0 1 0 0 0,0-1 0 0 0,0 0 0 0 0,0 0 0 0 0,0 1 0 0 0,0-2 0 0 0,1 1 0 0 0,-1 0 0 0 0,1 0-1 0 0,-1-1 1 0 0,1 1 0 0 0,0-1 0 0 0,0 0 0 0 0,-1 0 0 0 0,1 0 0 0 0,5 1 0 0 0,6 0 72 0 0,-1 0-1 0 0,1-1 1 0 0,-1 0-1 0 0,25-2 1 0 0,55-12 85 0 0,-83 11-200 0 0,205-52-91 0 0,-108 23-5286 0 0,-89 27-2514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17567 0 0,'0'0'1588'0'0,"5"6"-1272"0"0,2 1 142 0 0,-1 0 0 0 0,1 0 0 0 0,0-1 0 0 0,1 0 0 0 0,0 0 0 0 0,0 0 0 0 0,0-1 0 0 0,0-1 0 0 0,1 0 0 0 0,0 0 0 0 0,0 0 0 0 0,0-1 0 0 0,0 0 0 0 0,16 2 0 0 0,9-1 161 0 0,0-1 1 0 0,61-3-1 0 0,-44-1-1011 0 0,-49 1 125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17911 0 0,'0'0'820'0'0,"0"2"-16"0"0,-1 11-737 0 0,0 0 0 0 0,2 0 1 0 0,-1 0-1 0 0,2 0 0 0 0,0-1 0 0 0,0 1 0 0 0,5 14 0 0 0,0-8 45 0 0,0 0 0 0 0,1-1 1 0 0,1 0-1 0 0,13 18 0 0 0,1-3 214 0 0,1-1 0 0 0,2-2 1 0 0,1 0-1 0 0,34 28 1 0 0,-7-12 382 0 0,17 14 554 0 0,-60-49-946 0 0,0 0 0 0 0,-1 0 0 0 0,-1 1 0 0 0,9 13 0 0 0,-16-22-244 0 0,-1 1 1 0 0,1-1-1 0 0,0 1 0 0 0,-1-1 1 0 0,0 1-1 0 0,1 0 1 0 0,-1 0-1 0 0,-1-1 0 0 0,1 1 1 0 0,-1 0-1 0 0,1 0 1 0 0,-1 0-1 0 0,0 0 0 0 0,-1 5 1 0 0,0-3-31 0 0,-1 0 0 0 0,0-1-1 0 0,1 1 1 0 0,-2-1 0 0 0,1 1 0 0 0,-1-1 0 0 0,0 0 0 0 0,-5 8 0 0 0,-6 4-97 0 0,0-2-1 0 0,-1 1 1 0 0,0-2 0 0 0,-20 15-1 0 0,32-27 40 0 0,-59 45-589 0 0,33-26-1394 0 0,-43 40 0 0 0,71-59 1509 0 0,-7 6 149 0 0,5-3-4172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97 919 0 0,'-2'0'67'0'0,"-33"2"24842"0"0,38-2-24755 0 0,0-1 0 0 0,0 1 0 0 0,0-1-1 0 0,0 0 1 0 0,-1 0 0 0 0,1-1 0 0 0,5-2 0 0 0,5-2 95 0 0,132-37 112 0 0,-23 8-5030 0 0,-111 31 731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93 4607 0 0,'-2'0'354'0'0,"0"1"-282"0"0,-31-3 20246 0 0,35 2-19949 0 0,5 1-170 0 0,1 1 0 0 0,-1-2-1 0 0,1 1 1 0 0,0-1-1 0 0,-1 0 1 0 0,13-2 0 0 0,-4-2 185 0 0,33-9 0 0 0,141-36 372 0 0,-113 31-4331 0 0,-63 14-2670 0 0,0-1-1867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6447 0 0,'0'0'10828'0'0,"0"2"-9994"0"0,-3 21-36 0 0,-2-1 0 0 0,0 0 0 0 0,-13 31 0 0 0,1-1-82 0 0,-16 45 154 0 0,2-9-610 0 0,31-87 40 0 0,2-2-269 0 0,0 0 0 0 0,-1 0 0 0 0,1 0 0 0 0,-1-1 0 0 0,1 1 0 0 0,-1-1-1 0 0,1 1 1 0 0,-1-1 0 0 0,3-3 0 0 0,-3 3 12 0 0,20-28 164 0 0,31-62 0 0 0,-19 33-189 0 0,-16 31-112 0 0,1 0 1 0 0,26-31-1 0 0,-32 46 59 0 0,0 0 0 0 0,1 1 0 0 0,0 1 0 0 0,1 0 0 0 0,0 1 1 0 0,15-9-1 0 0,5-1 85 0 0,56-28 548 0 0,-80 44-320 0 0,0 0 0 0 0,0 0 1 0 0,0 1-1 0 0,1 1 0 0 0,-1 0 0 0 0,1 0 0 0 0,14 0 0 0 0,-18 15 5 0 0,-6-10-259 0 0,0 1 0 0 0,-1-1 1 0 0,1 1-1 0 0,-1-1 1 0 0,1 1-1 0 0,-1-1 0 0 0,0 1 1 0 0,0 0-1 0 0,-1-1 0 0 0,1 1 1 0 0,-1-1-1 0 0,0 1 0 0 0,0-1 1 0 0,0 1-1 0 0,-2 4 0 0 0,-4 7 59 0 0,0-1 0 0 0,-10 16 0 0 0,11-21-41 0 0,-28 49-175 0 0,2 2 0 0 0,-32 83 0 0 0,60-129-75 0 0,0 0 0 0 0,-2 17 0 0 0,-2 9-1756 0 0,5-34 1236 0 0,2-4-726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36 139 9215 0 0,'46'-64'3270'0'0,"-39"56"-1957"0"0,1 0 0 0 0,-1 1 0 0 0,1-1-1 0 0,1 2 1 0 0,11-8 0 0 0,-15 10-1010 0 0,-2 2-41 0 0,1-1 1 0 0,0 1 0 0 0,-1 0 0 0 0,1 0-1 0 0,0 0 1 0 0,0 1 0 0 0,0-1 0 0 0,0 1 0 0 0,1 0-1 0 0,4-1 1 0 0,-9 2-179 0 0,1 0-1 0 0,-1 1 0 0 0,1-1 1 0 0,-1 0-1 0 0,1 0 1 0 0,0 1-1 0 0,-1-1 1 0 0,1 0-1 0 0,-1 1 1 0 0,0-1-1 0 0,1 0 0 0 0,-1 1 1 0 0,1-1-1 0 0,-1 1 1 0 0,1-1-1 0 0,-1 0 1 0 0,0 1-1 0 0,1-1 1 0 0,-1 1-1 0 0,0 0 0 0 0,1 0 1 0 0,3 11 565 0 0,-3-7-547 0 0,0 0 0 0 0,-1 0 0 0 0,0 0 0 0 0,0 0-1 0 0,0 0 1 0 0,0 0 0 0 0,-1-1 0 0 0,0 1 0 0 0,-3 9-1 0 0,-2 4 94 0 0,-9 20 0 0 0,12-33-152 0 0,-58 113 389 0 0,13-28-148 0 0,25-46-254 0 0,13-26-26 0 0,0 1 0 0 0,1 1 0 0 0,-9 30-1 0 0,18-49-66 0 0,0 0-1 0 0,-1-1 0 0 0,1 1 0 0 0,0 0 0 0 0,0 0 0 0 0,0 0 1 0 0,0 0-1 0 0,0-1 0 0 0,0 1 0 0 0,0 0 0 0 0,1 0 0 0 0,-1 0 1 0 0,0-1-1 0 0,0 1 0 0 0,1 0 0 0 0,-1 0 0 0 0,0-1 0 0 0,1 1 1 0 0,-1 0-1 0 0,1-1 0 0 0,-1 1 0 0 0,1 0 0 0 0,-1-1 1 0 0,1 1-1 0 0,-1 0 0 0 0,1-1 0 0 0,0 1 0 0 0,-1-1 0 0 0,2 1 1 0 0,0 0-1012 0 0,0 0 0 0 0,0 0 0 0 0,0 0 0 0 0,0 0 0 0 0,0-1 0 0 0,0 1 0 0 0,5 0 0 0 0,4-1-6576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12439 0 0,'0'0'1126'0'0,"-1"1"-929"0"0,-17 8 5197 0 0,-30 10 2116 0 0,66-33-7129 0 0,31-14 100 0 0,-47 27 506 0 0,-1 2-918 0 0,5 3-70 0 0,-6-4 16 0 0,0 0-150 0 0,1 1 0 0 0,-1-1 0 0 0,1 1 1 0 0,-1-1-1 0 0,1 1 0 0 0,-1-1 0 0 0,1 1 1 0 0,-1-1-1 0 0,1 0 0 0 0,0 1 0 0 0,-1-1 1 0 0,1 0-1 0 0,-1 0 0 0 0,1 0 0 0 0,0 1 1 0 0,-1-1-1 0 0,1 0 0 0 0,0 0 0 0 0,-1 0 1 0 0,1 0-1 0 0,0 0 0 0 0,0 0 0 0 0,-1 0 1 0 0,1 0-1 0 0,0 0 0 0 0,-1 0 0 0 0,1-1 1 0 0,-1 1-1 0 0,1 0 0 0 0,1-1 0 0 0,6-4-1262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8:4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66 190 18367 0 0,'-33'-9'1527'0'0,"0"1"2594"0"0,39 9-3764 0 0,0 0 1 0 0,1-1-1 0 0,-1 0 0 0 0,0 0 0 0 0,11-2 0 0 0,3 1 56 0 0,449-34 2041 0 0,-156 9-1776 0 0,679-67-318 0 0,-906 84-277 0 0,126 1 0 0 0,-169 10-830 0 0,0 1 0 0 0,0 2 0 0 0,-1 2 0 0 0,80 25 0 0 0,-89-17-1357 0 0,-31-14 1017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51 2303 0 0,'0'0'5339'0'0,"-6"-8"-1662"0"0,-9-35 6051 0 0,22 72-9408 0 0,2 0-1 0 0,2-1 1 0 0,0 0-1 0 0,20 33 1 0 0,71 101 153 0 0,-87-141-348 0 0,4 7 113 0 0,1 0-1 0 0,2-1 1 0 0,46 45 0 0 0,-67-71-169 0 0,-1-1-66 0 0,4 2 86 0 0,8 12 54 0 0,-7-9 192 0 0,-14 1-7793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341 106 5063 0 0,'23'-35'749'0'0,"21"-35"16217"0"0,-44 72-16748 0 0,-3 9-139 0 0,0 0 0 0 0,0-1 0 0 0,-2 1-1 0 0,1-1 1 0 0,-1 0 0 0 0,0 0-1 0 0,-12 14 1 0 0,-54 64-66 0 0,56-71-9 0 0,-13 14-32 0 0,-19 22-254 0 0,-44 66 0 0 0,75-93 108 0 0,0 0 0 0 0,-13 36-1 0 0,27-59 26 0 0,0 0 0 0 0,0 1 0 0 0,0-1 0 0 0,-1 0 0 0 0,1-1 0 0 0,0 1 0 0 0,-1 0-1 0 0,0-1 1 0 0,0 1 0 0 0,0-1 0 0 0,0 0 0 0 0,0 0 0 0 0,-7 3 0 0 0,5-2 147 0 0,4-2-68 0 0,23 0-1020 0 0,-14-1 471 0 0,0-1 0 0 0,-1 0 1 0 0,1 0-1 0 0,0-1 0 0 0,12-4 0 0 0,-17 5-676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43:3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21887 0 0,'0'0'8103'0'0,"2"1"-7975"0"0,19 10-416 0 0,13 6-3386 0 0,-17-11-5835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2303 0 0,'0'0'102'0'0,"2"-1"-1"0"0,29-5 23288 0 0,-31 20-23354 0 0,-1-1 0 0 0,-1 1 0 0 0,-4 19 0 0 0,-2 11-31 0 0,6-38-244 0 0,2 0-1 0 0,-1 0 1 0 0,1 1-1 0 0,0-1 1 0 0,0 6-1 0 0,1-9-367 0 0,-1 0 0 0 0,0 0 0 0 0,0 0 0 0 0,0 0 0 0 0,-1-1 0 0 0,1 1 0 0 0,-2 5 1 0 0,-7 18-4476 0 0,3-15 2896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83 1839 0 0,'0'-2'134'0'0,"1"-31"7118"0"0,6 7-2409 0 0,-4 8-308 0 0,0 14-1625 0 0,-2 17-2144 0 0,-9 17-221 0 0,-1-1 0 0 0,-15 37-1 0 0,11-35-53 0 0,-13 55 0 0 0,18-46-371 0 0,-4 77 0 0 0,12-115-363 0 0,0-1 0 0 0,0 1 0 0 0,0-1 0 0 0,0 1 0 0 0,0-1 0 0 0,0 1 0 0 0,0-1 0 0 0,1 1 0 0 0,-1-1-1 0 0,1 1 1 0 0,-1-1 0 0 0,1 0 0 0 0,-1 1 0 0 0,1-1 0 0 0,0 0 0 0 0,0 1 0 0 0,0-1 0 0 0,-1 0 0 0 0,3 2 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8431 0 0,'0'0'388'0'0,"0"1"-10"0"0,-1 7-240 0 0,-3 6 10205 0 0,8-22-4489 0 0,-3 1-6316 0 0,0 5 879 0 0,4-6 1383 0 0,-14 11-1605 0 0,8-3-187 0 0,1 1-6 0 0,-1-1-1 0 0,1 0 0 0 0,-1 0 0 0 0,1 0 0 0 0,-1 0 0 0 0,1 0 0 0 0,0 0 0 0 0,-1 0 1 0 0,1 1-1 0 0,0-1 0 0 0,-1 0 0 0 0,1 0 0 0 0,0 1 0 0 0,-1-1 0 0 0,1 0 0 0 0,0 0 1 0 0,-1 1-1 0 0,1-1 0 0 0,0 0 0 0 0,0 1 0 0 0,-1-1 0 0 0,1 1 0 0 0,0-1 0 0 0,0 0 0 0 0,0 1 1 0 0,-1-1-1 0 0,1 1 0 0 0,0-1 0 0 0,0 0 0 0 0,0 1 0 0 0,0-1 0 0 0,0 1 0 0 0,0-1 1 0 0,0 1-1 0 0,0 0-148 0 0,0 0-90 0 0,0 0 175 0 0,0-1 1 0 0,0 1 0 0 0,1-1-1 0 0,-1 1 1 0 0,0-1 0 0 0,1 1-1 0 0,-1-1 1 0 0,1 1 0 0 0,-1-1-1 0 0,0 0 1 0 0,1 1 0 0 0,-1-1-1 0 0,1 1 1 0 0,-1-1 0 0 0,1 0-1 0 0,0 1 1 0 0,3-1-300 0 0,0-1 0 0 0,-1 1 0 0 0,1-1 0 0 0,0 0 0 0 0,0 0 0 0 0,-1 0 0 0 0,1 0-1 0 0,-1-1 1 0 0,1 1 0 0 0,2-3 0 0 0,5-3-7699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8287 0 0,'-40'-17'6915'0'0,"37"20"-4296"0"0,3-3-2532 0 0,-1 0-1 0 0,1 0 0 0 0,0 1 0 0 0,0-1 0 0 0,-1 0 0 0 0,1 0 0 0 0,0 0 0 0 0,0 0 0 0 0,-1 0 0 0 0,1 0 0 0 0,0 1 0 0 0,0-1 0 0 0,-1 0 0 0 0,1 0 0 0 0,0 1 0 0 0,0-1 1 0 0,0 0-1 0 0,-1 0 0 0 0,1 0 0 0 0,0 1 0 0 0,0-1 0 0 0,0 0 0 0 0,0 1 0 0 0,0-1 0 0 0,0 0 0 0 0,-1 0 0 0 0,1 1 0 0 0,0 2 7 0 0,0 0 1 0 0,0 0-1 0 0,0 0 0 0 0,0-1 1 0 0,0 1-1 0 0,1 0 0 0 0,-1 0 0 0 0,1 0 1 0 0,0 0-1 0 0,0-1 0 0 0,0 1 0 0 0,0 0 1 0 0,1 2-1 0 0,25 38 815 0 0,-7-10-370 0 0,37 103 1455 0 0,-12-23-881 0 0,-36-95-1060 0 0,0-1 0 0 0,1 0 0 0 0,15 19 0 0 0,-21-30-59 0 0,1 0-1 0 0,1 0 0 0 0,-1-1 0 0 0,1 1 0 0 0,0-2 1 0 0,0 1-1 0 0,0 0 0 0 0,0-1 0 0 0,1 0 1 0 0,0-1-1 0 0,9 4 0 0 0,-13-6-29 0 0,-1 0 0 0 0,0-1 0 0 0,1 1 0 0 0,-1-1 0 0 0,0 0 0 0 0,1 1 0 0 0,-1-1 0 0 0,1 0 0 0 0,-1-1 0 0 0,0 1 0 0 0,1 0 0 0 0,-1-1 0 0 0,1 1 0 0 0,-1-1 1 0 0,0 0-1 0 0,0 1 0 0 0,1-1 0 0 0,-1 0 0 0 0,0-1 0 0 0,0 1 0 0 0,0 0 0 0 0,0-1 0 0 0,0 1 0 0 0,0-1 0 0 0,-1 1 0 0 0,1-1 0 0 0,0 0 0 0 0,1-2 0 0 0,-2 2-220 0 0,0 0 0 0 0,0 0 1 0 0,0 0-1 0 0,0 0 0 0 0,0 0 1 0 0,0-1-1 0 0,-1 1 0 0 0,1 0 1 0 0,-1-1-1 0 0,1 1 0 0 0,-1 0 1 0 0,0-1-1 0 0,0 1 0 0 0,0 0 1 0 0,0-1-1 0 0,-1 1 0 0 0,1 0 1 0 0,-2-4-1 0 0,-1-6-1334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430 102 4607 0 0,'1'-2'354'0'0,"3"-4"-96"0"0,0-1 1 0 0,0 1 0 0 0,7-9 0 0 0,-2 5 1672 0 0,1 1 0 0 0,-1 0 0 0 0,1 0 1 0 0,1 1-1 0 0,19-12 5173 0 0,-30 22-6765 0 0,-1 3-236 0 0,0 0-1 0 0,0-1 0 0 0,-1 1 1 0 0,1-1-1 0 0,-1 1 0 0 0,0-1 1 0 0,0 0-1 0 0,-1 0 1 0 0,-4 7-1 0 0,-34 38 437 0 0,18-23-407 0 0,-84 116 54 0 0,27-33-195 0 0,68-93-6 0 0,-6 7-16 0 0,-26 43 1 0 0,40-60-21 0 0,1 1-1 0 0,0-1 1 0 0,0 1 0 0 0,0 0-1 0 0,1 0 1 0 0,0 0-1 0 0,0 0 1 0 0,1 0 0 0 0,0 0-1 0 0,0 1 1 0 0,1-1 0 0 0,0 10-1 0 0,2-8-686 0 0,-2-7 693 0 0,0-1 1 0 0,1 1-1 0 0,-1-1 0 0 0,0 1 1 0 0,0-1-1 0 0,0 1 1 0 0,0-1-1 0 0,0 1 1 0 0,0-1-1 0 0,0 1 0 0 0,0-1 1 0 0,-1 1-1 0 0,1-1 1 0 0,0 1-1 0 0,-1-1 1 0 0,0 1-1 0 0,1-1 1 0 0,-1 0-1 0 0,0 1 0 0 0,1-1 1 0 0,-1 0-1 0 0,0 1 1 0 0,-2 1-1 0 0,-5 5-210 0 0,-1-1 1 0 0,0 1-1 0 0,0-2 0 0 0,-1 1 0 0 0,0-1 1 0 0,-17 7-1 0 0,14-6-50 0 0,0 0 0 0 0,0 1 0 0 0,-13 10 1 0 0,20-12 209 0 0,8-8 63 0 0,1 1-1 0 0,0-1 1 0 0,0 1 0 0 0,0 0 0 0 0,6-2 0 0 0,6-3-3 0 0,42-19-890 0 0,-24 10-65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46 11631 0 0,'-4'1'56'0'0,"1"0"110"0"0,0 0 1 0 0,0-1-1 0 0,0 1 0 0 0,-1-1 1 0 0,1 0-1 0 0,0 0 1 0 0,-5 0 3800 0 0,10-1-3485 0 0,73-31 1212 0 0,-67 28-1171 0 0,1 1-1 0 0,-1 1 1 0 0,0 0-1 0 0,1 0 1 0 0,0 1-1 0 0,-1-1 1 0 0,13 2-1 0 0,-20 0-480 0 0,-1 0-1 0 0,1 0 1 0 0,0 0-1 0 0,-1 0 1 0 0,1 0-1 0 0,-1 0 1 0 0,1 0-1 0 0,-1 1 1 0 0,1-1-1 0 0,-1 0 1 0 0,1 0-1 0 0,-1 1 1 0 0,1-1-1 0 0,-1 0 1 0 0,1 1 0 0 0,0 0-1 0 0,0 0-18 0 0,0 0 0 0 0,-1 0 0 0 0,1 0 0 0 0,0 1-1 0 0,-1-1 1 0 0,1 0 0 0 0,-1 0 0 0 0,0 1 0 0 0,1-1 0 0 0,-1 0 0 0 0,0 1 0 0 0,0-1-1 0 0,0 0 1 0 0,1 1 0 0 0,-2 1 0 0 0,1 1-48 0 0,0 0-1 0 0,-1 0 1 0 0,0 0 0 0 0,0 0-1 0 0,0 0 1 0 0,-1 0 0 0 0,1 0-1 0 0,-1 0 1 0 0,0-1-1 0 0,0 1 1 0 0,0 0 0 0 0,0-1-1 0 0,-1 0 1 0 0,1 0 0 0 0,-7 6-1 0 0,-3 2-453 0 0,-1 0-1 0 0,-21 14 1 0 0,30-22 403 0 0,-26 17-443 0 0,4-3 209 0 0,1 1 1 0 0,-35 31-1 0 0,58-47 336 0 0,0 1 1 0 0,0 0-1 0 0,1-1 0 0 0,-1 1 0 0 0,1 0 1 0 0,-1-1-1 0 0,1 1 0 0 0,0 0 0 0 0,-1 4 1 0 0,-1 0 54 0 0,3-5 103 0 0,0 4-134 0 0,0-6-36 0 0,0 1 0 0 0,0-1 0 0 0,0 0 0 0 0,-1 1 0 0 0,1-1 0 0 0,0 0 0 0 0,0 1 0 0 0,0-1-1 0 0,0 1 1 0 0,0-1 0 0 0,0 0 0 0 0,1 1 0 0 0,-1-1 0 0 0,0 0 0 0 0,0 1 0 0 0,0-1 0 0 0,0 0 0 0 0,0 1 0 0 0,0-1 0 0 0,1 0 0 0 0,-1 1 0 0 0,0-1 0 0 0,0 0-1 0 0,0 0 1 0 0,1 1 0 0 0,-1-1 0 0 0,1 0 0 0 0,0 2 34 0 0,0-1-1 0 0,1 1 1 0 0,0-1-1 0 0,-1 0 1 0 0,1 0 0 0 0,-1 0-1 0 0,1 0 1 0 0,0 0-1 0 0,0 0 1 0 0,0-1-1 0 0,0 1 1 0 0,0-1-1 0 0,-1 1 1 0 0,1-1 0 0 0,0 1-1 0 0,0-1 1 0 0,4 0-1 0 0,3-1 240 0 0,-1-1-1 0 0,1 1 1 0 0,0-1-1 0 0,-1-1 1 0 0,11-4 0 0 0,-12 4 43 0 0,0 0 0 0 0,1 1 1 0 0,-1 0-1 0 0,1 0 0 0 0,-1 1 1 0 0,12-1-1 0 0,-3 1 57 0 0,2 2 157 0 0,30 12-175 0 0,-45-12-572 0 0,0 0-1 0 0,0-1 1 0 0,0 1-1 0 0,0-1 1 0 0,0 1-1 0 0,0-1 0 0 0,0 0 1 0 0,0 0-1 0 0,0-1 1 0 0,0 1-1 0 0,0 0 1 0 0,0-1-1 0 0,-1 0 1 0 0,1 0-1 0 0,0 0 1 0 0,0 0-1 0 0,0 0 1 0 0,-1-1-1 0 0,4-1 1 0 0,-2 0-297 0 0,0 0 0 0 0,-1-1 0 0 0,1 1 0 0 0,-1-1 0 0 0,0 0 0 0 0,0 0 0 0 0,-1 0 1 0 0,1 0-1 0 0,-1 0 0 0 0,0 0 0 0 0,3-7 0 0 0,-1-1-675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 10159 0 0,'0'0'464'0'0,"0"-2"-8"0"0,0-7 2464 0 0,-2 11-1398 0 0,-3 7-827 0 0,1 1 0 0 0,0 0 0 0 0,0 0 0 0 0,1 0 0 0 0,0 0 0 0 0,1 0 0 0 0,-2 18 0 0 0,0 79 1374 0 0,4-89-1733 0 0,1-5-35 0 0,0 0 0 0 0,1 0 0 0 0,0 0 0 0 0,1 0 0 0 0,6 14 0 0 0,-8-21-231 0 0,0 0 0 0 0,0 0 0 0 0,0-1 0 0 0,-1 1 0 0 0,0 0-1 0 0,0 0 1 0 0,0 0 0 0 0,-1-1 0 0 0,0 1 0 0 0,0 0-1 0 0,0-1 1 0 0,-3 7 0 0 0,-4 10 181 0 0,-18 35 1 0 0,16-35-128 0 0,-1 2-58 0 0,0 1 1 0 0,-8 33-1 0 0,19-56-46 0 0,2 2-181 0 0,-2-4 156 0 0,0 0-1 0 0,0 0 1 0 0,0 0-1 0 0,0 1 1 0 0,0-1-1 0 0,0 0 1 0 0,1 0-1 0 0,-1 0 1 0 0,0 1-1 0 0,0-1 1 0 0,0 0-1 0 0,0 0 1 0 0,0 0-1 0 0,0 1 1 0 0,0-1-1 0 0,0 0 1 0 0,1 0-1 0 0,-1 0 1 0 0,0 0-1 0 0,0 0 1 0 0,0 1-1 0 0,0-1 1 0 0,1 0-1 0 0,-1 0 1 0 0,0 0-1 0 0,0 0 1 0 0,0 0-1 0 0,0 0 1 0 0,1 0-1 0 0,-1 0 1 0 0,0 0-1 0 0,0 0 1 0 0,0 1-1 0 0,1-1 1 0 0,-1 0-1 0 0,4-1-265 0 0,-1 0 0 0 0,0 1 1 0 0,0-1-1 0 0,0 0 0 0 0,1-1 0 0 0,-1 1 0 0 0,0 0 0 0 0,0-1 0 0 0,0 0 1 0 0,-1 0-1 0 0,1 0 0 0 0,0 0 0 0 0,2-3 0 0 0,7-5-8057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5063 0 0,'-1'0'4697'0'0,"-8"-5"2050"0"0,-4-7-1735 0 0,10 9-4824 0 0,1 1 1 0 0,1-1-1 0 0,-1 0 1 0 0,0 0-1 0 0,1 1 0 0 0,-3-7 1 0 0,3 7-60 0 0,1 1-22 0 0,1-2-168 0 0,-1 1 0 0 0,0-1 0 0 0,1 1 1 0 0,-1-1-1 0 0,1 1 0 0 0,0 0 0 0 0,0 0 0 0 0,0-1 1 0 0,0 1-1 0 0,0 0 0 0 0,1 0 0 0 0,-1 0 0 0 0,0 0 1 0 0,4-3 2609 0 0,6 10-939 0 0,-4-1-1433 0 0,-6-3 148 0 0,1 0-250 0 0,4 4-59 0 0,1 1-29 0 0,-5-5-57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10135 0 0,'0'0'2752'0'0,"8"-8"2892"0"0,-6 7-4920 0 0,1 0 0 0 0,-1 0 0 0 0,1-1 0 0 0,-1 2-1 0 0,0-1 1 0 0,1 0 0 0 0,5 0 2661 0 0,-6 2-3116 0 0,0 0-478 0 0,1 0 0 0 0,0 0 0 0 0,0 1 0 0 0,0-2 0 0 0,0 1 0 0 0,0 0 0 0 0,0-1 0 0 0,0 1 0 0 0,0-1 0 0 0,0 0 0 0 0,0 0 0 0 0,5 0 0 0 0,3-4-1319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0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11519 0 0,'2'-1'14133'0'0,"2"-1"-13670"0"0,-1 0 0 0 0,1-1 0 0 0,1 2 0 0 0,-1-1 0 0 0,7-2 0 0 0,23-8 335 0 0,-24 7-787 0 0,-3 1-26 0 0,-6 3-61 0 0,0 0-346 0 0,3-4 372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1375 0 0,'0'0'9856'0'0,"-1"8"-8169"0"0,-2 19-588 0 0,-2-1 0 0 0,-11 38 0 0 0,-12 25-715 0 0,-63 138 0 0 0,76-197-430 0 0,-47 94-78 0 0,52-106 149 0 0,-2 0 1 0 0,0-1-1 0 0,-1-1 1 0 0,-24 24 0 0 0,-3-2 779 0 0,39-37-710 0 0,2-9-2346 0 0,2-2 916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16 11687 0 0,'2'0'532'0'0,"31"-3"344"0"0,-12-2 1727 0 0,1 2 0 0 0,43-1 1968 0 0,-63 12-3900 0 0,-2-5-613 0 0,0 0 0 0 0,0-1 0 0 0,0 1-1 0 0,0 0 1 0 0,-1 0 0 0 0,1-1 0 0 0,-1 1 0 0 0,0 0-1 0 0,0-1 1 0 0,0 1 0 0 0,0 0 0 0 0,0-1 0 0 0,0 1-1 0 0,-1-1 1 0 0,1 0 0 0 0,-1 1 0 0 0,0-1 0 0 0,1 0-1 0 0,-1 0 1 0 0,-3 2 0 0 0,-5 5-33 0 0,-1 0 0 0 0,-21 13 0 0 0,20-14-2 0 0,-97 69-95 0 0,-50 33-578 0 0,120-86 256 0 0,-1-1 0 0 0,-52 20 0 0 0,85-41 342 0 0,-37 18-52 0 0,40-18 62 0 0,0 0 1 0 0,0 0-1 0 0,0 1 1 0 0,0 0-1 0 0,1-1 1 0 0,-1 1 0 0 0,-4 6-1 0 0,7-8-38 0 0,0 10-171 0 0,1-9 245 0 0,0 0 1 0 0,0 0-1 0 0,0 0 0 0 0,0 0 1 0 0,0 0-1 0 0,1 0 0 0 0,-1 0 1 0 0,0 0-1 0 0,1 0 0 0 0,-1 0 1 0 0,1-1-1 0 0,0 1 0 0 0,2 3 0 0 0,0 0 15 0 0,0-1 0 0 0,1 0 0 0 0,-1 0 0 0 0,1 0 0 0 0,0 0 0 0 0,1-1-1 0 0,-1 1 1 0 0,0-1 0 0 0,1 0 0 0 0,0 0 0 0 0,0-1 0 0 0,0 0 0 0 0,8 3-1 0 0,8 2 298 0 0,43 7 0 0 0,-60-13-270 0 0,141 19 1473 0 0,-116-18-1279 0 0,0-2 1 0 0,0 0 0 0 0,31-6-1 0 0,-38 2-201 0 0,0-2 1 0 0,0 0-1 0 0,-1-1 0 0 0,0-2 1 0 0,0 0-1 0 0,0-1 0 0 0,32-22 1 0 0,-24 15 41 0 0,-12 7-132 0 0,26-19-1 0 0,-38 25 14 0 0,0 0 0 0 0,-1 0 0 0 0,0 0 1 0 0,0-1-1 0 0,0 1 0 0 0,-1-1 0 0 0,1 0 0 0 0,-1 0 0 0 0,5-11 0 0 0,-8 14 40 0 0,1 0 0 0 0,-1 0 1 0 0,0 0-1 0 0,1-1 0 0 0,-1 1 0 0 0,0 0 0 0 0,0 0 0 0 0,0-1 0 0 0,-1 1 1 0 0,1 0-1 0 0,0 0 0 0 0,-1 0 0 0 0,0-1 0 0 0,1 1 0 0 0,-1 0 0 0 0,0 0 1 0 0,0 0-1 0 0,0 0 0 0 0,0 0 0 0 0,-1 0 0 0 0,1 0 0 0 0,0 1 0 0 0,-1-1 1 0 0,0 0-1 0 0,1 1 0 0 0,-1-1 0 0 0,-2 0 0 0 0,-3-4-22 0 0,0 0 0 0 0,0 1 0 0 0,-1 0 0 0 0,0 1 0 0 0,-12-6 0 0 0,16 9 28 0 0,1 0 0 0 0,-1 0-1 0 0,1 0 1 0 0,-1 1 0 0 0,1-1 0 0 0,-1 1-1 0 0,0 0 1 0 0,1 0 0 0 0,-1 0 0 0 0,0 0-1 0 0,1 1 1 0 0,-1-1 0 0 0,1 1 0 0 0,-1 0-1 0 0,1 0 1 0 0,-1 0 0 0 0,1 1-1 0 0,-1-1 1 0 0,1 1 0 0 0,0 0 0 0 0,0 0-1 0 0,0 0 1 0 0,-5 5 0 0 0,-5 4-18 0 0,2 1 1 0 0,-1 0-1 0 0,-18 27 1 0 0,22-28 12 0 0,-7 9-19 0 0,-15 28-1 0 0,29-47 27 0 0,1-1 0 0 0,0 0 0 0 0,-1 1 0 0 0,1-1 0 0 0,0 1 0 0 0,-1-1 0 0 0,1 0 0 0 0,0 1 0 0 0,0-1 0 0 0,-1 1 0 0 0,1-1 1 0 0,0 1-1 0 0,0-1 0 0 0,0 1 0 0 0,0-1 0 0 0,0 1 0 0 0,0-1 0 0 0,0 1 0 0 0,0-1 0 0 0,0 1 0 0 0,0-1 0 0 0,0 1 0 0 0,0-1 0 0 0,0 1 0 0 0,0-1 0 0 0,0 1 0 0 0,0-1 0 0 0,0 1 0 0 0,1-1 0 0 0,-1 1 0 0 0,0-1 0 0 0,1 2 10 0 0,-1-1-9 0 0,1 0 1 0 0,-1-1 0 0 0,0 1-1 0 0,0 0 1 0 0,1 0-1 0 0,-1 0 1 0 0,0 0 0 0 0,1-1-1 0 0,-1 1 1 0 0,1 0-1 0 0,-1 0 1 0 0,1-1 0 0 0,0 1-1 0 0,-1-1 1 0 0,1 1-1 0 0,-1 0 1 0 0,1-1 0 0 0,0 1-1 0 0,0-1 1 0 0,-1 1 0 0 0,1-1-1 0 0,0 0 1 0 0,0 1-1 0 0,0-1 1 0 0,-1 0 0 0 0,1 1-1 0 0,2-1 1 0 0,0 1-10 0 0,3 1-570 0 0,0 0 0 0 0,0-1-1 0 0,0 0 1 0 0,0 0 0 0 0,7 1 0 0 0,-3-1-3993 0 0,3 0-2477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6447 0 0,'0'0'21709'0'0,"2"0"-21282"0"0,3 1-234 0 0,34-5 881 0 0,-36 2-1032 0 0,7-5 77 0 0,-7 6-1665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32 5063 0 0,'-35'-20'1461'0'0,"15"9"10516"0"0,19 11-11859 0 0,0 0 0 0 0,0 1 0 0 0,-1-1 0 0 0,1 1 1 0 0,0-1-1 0 0,0 1 0 0 0,0-1 0 0 0,0 1 0 0 0,0 0 0 0 0,0-1 1 0 0,0 1-1 0 0,1 0 0 0 0,-1 0 0 0 0,0-1 0 0 0,0 1 1 0 0,0 0-1 0 0,1 0 0 0 0,-1 0 0 0 0,1 0 0 0 0,-1 0 1 0 0,0 2-1 0 0,-12 27 906 0 0,10-21-711 0 0,2-4-161 0 0,-1 1 0 0 0,1 0 0 0 0,0-1 1 0 0,0 1-1 0 0,1 0 0 0 0,-1 0 0 0 0,1 0 0 0 0,1 0 1 0 0,1 10-1 0 0,-1-7-12 0 0,1 0 0 0 0,1-1 0 0 0,0 1-1 0 0,0 0 1 0 0,6 12 0 0 0,5 3 133 0 0,0-1 0 0 0,1-1 0 0 0,1 0 1 0 0,1-1-1 0 0,32 30 0 0 0,12 6 159 0 0,72 85 1 0 0,-110-117-690 0 0,-22-24 138 0 0,0 1-10 0 0,5 2-6 0 0,-5-3-10 0 0,1-1-246 0 0,-1 0 277 0 0,0 0-1 0 0,0 0 1 0 0,0 0 0 0 0,0 0-1 0 0,0 0 1 0 0,0 0 0 0 0,0 0-1 0 0,0 0 1 0 0,0-1-1 0 0,0 1 1 0 0,0 0 0 0 0,-1-1-1 0 0,1 1 1 0 0,0-1 0 0 0,0 1-1 0 0,0-1 1 0 0,0 0 0 0 0,-1 1-1 0 0,1-1 1 0 0,0 0-1 0 0,0 1 1 0 0,0-2 0 0 0,4-15-6872 0 0,-4 6-134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81 16847 0 0,'0'-2'770'0'0,"-3"-6"-303"0"0,1 1 0 0 0,0-1 0 0 0,0 0 0 0 0,1 1 0 0 0,-1-11 0 0 0,2 16 491 0 0,5-11 1239 0 0,-5 13-2139 0 0,1-1-1 0 0,-1 1 1 0 0,1-1 0 0 0,-1 1 0 0 0,0-1 0 0 0,1 1 0 0 0,-1-1-1 0 0,1 1 1 0 0,-1-1 0 0 0,1 1 0 0 0,-1 0 0 0 0,1-1-1 0 0,0 1 1 0 0,-1 0 0 0 0,1 0 0 0 0,-1-1 0 0 0,1 1-1 0 0,0 0 1 0 0,-1 0 0 0 0,1 0 0 0 0,0 0 0 0 0,-1 0 0 0 0,1 0-1 0 0,-1 0 1 0 0,1 0 0 0 0,0 0 0 0 0,-1 0 0 0 0,1 0-1 0 0,0 0 1 0 0,-1 0 0 0 0,1 0 0 0 0,0 1 0 0 0,-1-1 0 0 0,1 0-1 0 0,-1 0 1 0 0,1 1 0 0 0,-1-1 0 0 0,1 0 0 0 0,-1 1-1 0 0,1-1 1 0 0,-1 1 0 0 0,2 0 0 0 0,-1 0-41 0 0,0 1 1 0 0,0-1-1 0 0,-1 1 1 0 0,1-1-1 0 0,0 0 0 0 0,0 1 1 0 0,-1-1-1 0 0,1 1 1 0 0,-1 0-1 0 0,0-1 1 0 0,1 1-1 0 0,-1-1 0 0 0,0 1 1 0 0,0 0-1 0 0,0-1 1 0 0,0 1-1 0 0,0 0 1 0 0,-1 2-1 0 0,-1 3-5 0 0,-1 1 0 0 0,0 0 1 0 0,0-1-1 0 0,-1 1 0 0 0,-6 8 0 0 0,-2 7-5 0 0,-16 26-33 0 0,-2-1-1 0 0,-2-1 1 0 0,-2-2-1 0 0,-2-1 1 0 0,-2-2-1 0 0,-55 48 1 0 0,83-81 1 0 0,-19 16 10 0 0,1 2 0 0 0,-41 52-1 0 0,67-76-13 0 0,0-1 0 0 0,0 1 0 0 0,0 0 0 0 0,1 1 0 0 0,-1-1 0 0 0,1 0-1 0 0,0 0 1 0 0,0 1 0 0 0,0-1 0 0 0,0 7 0 0 0,1-8-131 0 0,4 9-833 0 0,0-6 887 0 0,-3-3 12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 2303 0 0,'18'-17'15998'0'0,"-19"33"-14596"0"0,-1 0-932 0 0,-1 0 0 0 0,0 0 0 0 0,-2 0-1 0 0,0 0 1 0 0,-11 24 0 0 0,3-5-329 0 0,-23 52 167 0 0,29-72-241 0 0,-1-1 0 0 0,-1 0 0 0 0,-18 23 0 0 0,9-11-4761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7831 0 0,'2'-1'12203'0'0,"6"-3"-11513"0"0,0 0 1 0 0,1 0-1 0 0,16-5 1 0 0,3 0-23 0 0,27-13 354 0 0,66-28 518 0 0,-99 40-1384 0 0,-1-2 0 0 0,0-1 0 0 0,27-21 0 0 0,29-35-73 0 0,-68 60-465 0 0,-1 0 0 0 0,0-1 0 0 0,0 0 0 0 0,-1-1 0 0 0,-1 0 0 0 0,6-11 0 0 0,-11 20-623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14943 0 0,'0'0'1358'0'0,"2"14"-986"0"0,-1-9 18 0 0,0-1 0 0 0,0 1 0 0 0,0-1 1 0 0,1 0-1 0 0,-1 1 0 0 0,1-1 0 0 0,0 0 1 0 0,1 0-1 0 0,-1 0 0 0 0,1 0 0 0 0,0-1 1 0 0,3 5-1 0 0,1-1 161 0 0,1 1 1 0 0,-1-2-1 0 0,1 1 1 0 0,12 7-1 0 0,-9-8-260 0 0,1 0 0 0 0,0-1-1 0 0,0 0 1 0 0,0-1 0 0 0,1 0 0 0 0,-1-1 0 0 0,1-1-1 0 0,0 0 1 0 0,0 0 0 0 0,13-1 0 0 0,-23-1-376 0 0,0 0 0 0 0,-1-1 1 0 0,1 1-1 0 0,0 0 0 0 0,-1-1 0 0 0,1 0 1 0 0,-1 0-1 0 0,1 0 0 0 0,-1 0 1 0 0,1 0-1 0 0,-1 0 0 0 0,5-4 0 0 0,-6 4-824 0 0,3-9-6952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68 6911 0 0,'0'0'528'0'0,"0"-2"-341"0"0,6-16 990 0 0,-2 9 2757 0 0,0 0 0 0 0,10-14 0 0 0,-8 16-565 0 0,-5 14-1479 0 0,-1-3-2456 0 0,-1 12 627 0 0,-1 1 1 0 0,0 0 0 0 0,-1 0-1 0 0,-1-1 1 0 0,-1 0 0 0 0,-7 18-1 0 0,3-5 41 0 0,-27 68 287 0 0,21-61-156 0 0,2 1 0 0 0,-10 44 0 0 0,22-75-229 0 0,0-3 2 0 0,0 0 0 0 0,1 0-1 0 0,0 0 1 0 0,0 0 0 0 0,0 0-1 0 0,0 1 1 0 0,0-1 0 0 0,0 0-1 0 0,1 0 1 0 0,0 0-1 0 0,1 5 1 0 0,-2-5 4 0 0,9 15 16 0 0,-7-16-241 0 0,1 2 257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1839 0 0,'0'0'20417'0'0,"1"2"-20045"0"0,-1-2-379 0 0,0 2 100 0 0,1 0-1 0 0,-1-1 1 0 0,0 1-1 0 0,0-1 1 0 0,0 1-1 0 0,0-1 1 0 0,0 1-1 0 0,0-1 0 0 0,0 1 1 0 0,0 0-1 0 0,-1-1 1 0 0,0 3 460 0 0,-5 4 762 0 0,3-10-298 0 0,5-3-628 0 0,10-6-369 0 0,-7 7 1233 0 0,-3 4-1541 0 0,-1 1 159 0 0,18 0-694 0 0,-11-2-2060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10247 0 0,'0'0'927'0'0,"2"-1"-760"0"0,21-16 10858 0 0,-23 19-10856 0 0,-7 34-72 0 0,-1-1 0 0 0,-18 48 0 0 0,21-67-92 0 0,-150 354-5 0 0,126-309 0 0 0,29-61-3 0 0,0 0-1 0 0,-1 0 1 0 0,1 0-1 0 0,0 0 0 0 0,0-1 1 0 0,0 1-1 0 0,0 0 1 0 0,0 0-1 0 0,0 0 1 0 0,0 0-1 0 0,0 0 1 0 0,0 0-1 0 0,0 0 1 0 0,-1 0-1 0 0,1 0 1 0 0,0 0-1 0 0,0 0 1 0 0,0 0-1 0 0,0-1 0 0 0,0 1 1 0 0,0 0-1 0 0,-1 0 1 0 0,1 0-1 0 0,0 0 1 0 0,0 0-1 0 0,0 0 1 0 0,0 0-1 0 0,0 0 1 0 0,0 0-1 0 0,-1 0 1 0 0,1 0-1 0 0,0 0 0 0 0,0 0 1 0 0,0 1-1 0 0,0-1 1 0 0,0 0-1 0 0,0 0 1 0 0,0 0-1 0 0,-1 0 1 0 0,1 0-1 0 0,0 0 1 0 0,0 0-1 0 0,0 0 1 0 0,0 0-1 0 0,0 0 1 0 0,0 0-1 0 0,0 1 0 0 0,-1-13-307 0 0,2 1-280 0 0,1 1 0 0 0,1-1 1 0 0,4-13-1 0 0,-1 1-2031 0 0,0 4-3816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192 273 4143 0 0,'0'0'191'0'0,"-2"1"-11"0"0,-6 3 29 0 0,0 0 0 0 0,-13 10 1 0 0,16-11 747 0 0,0 2 0 0 0,0-1 1 0 0,0 0-1 0 0,1 1 0 0 0,0 0 1 0 0,0 0-1 0 0,0 0 1 0 0,-4 7-1 0 0,7-10-794 0 0,-1 0-1 0 0,0 0 1 0 0,1 0-1 0 0,-1 0 1 0 0,0 0 0 0 0,0-1-1 0 0,-4 4 1 0 0,-1 0 1071 0 0,3-3-1020 0 0,1 0 1 0 0,-1 0 0 0 0,1-1 0 0 0,-1 1 0 0 0,1-1 0 0 0,-1 0 0 0 0,0 0 0 0 0,0-1 0 0 0,1 1 0 0 0,-1-1-1 0 0,0 0 1 0 0,0 0 0 0 0,0 0 0 0 0,0 0 0 0 0,1 0 0 0 0,-7-2 0 0 0,9 1-123 0 0,0 1-73 0 0,0 0 0 0 0,0 0 0 0 0,1 0 0 0 0,-1 0 0 0 0,0-1 0 0 0,0 1 0 0 0,1 0 0 0 0,-1-1 0 0 0,0 1 0 0 0,1 0 0 0 0,-1-1 0 0 0,1 1 0 0 0,-2-1 1 0 0,1-2 11 0 0,1 0 1 0 0,-1 0-1 0 0,1 1 1 0 0,-1-1-1 0 0,1 0 1 0 0,0 0-1 0 0,0 0 1 0 0,0 0-1 0 0,1 0 1 0 0,-1 0-1 0 0,1 0 1 0 0,-1 0-1 0 0,1 1 1 0 0,0-1 0 0 0,0 0-1 0 0,0 1 1 0 0,1-1-1 0 0,-1 0 1 0 0,3-2-1 0 0,5-9 83 0 0,0 1-1 0 0,15-16 1 0 0,-12 15-71 0 0,-3 3-16 0 0,71-80 189 0 0,-67 79-186 0 0,1 0 0 0 0,-1 0 1 0 0,2 2-1 0 0,28-17 1 0 0,-18 15 191 0 0,1 1-1 0 0,1 1 1 0 0,-1 1 0 0 0,1 2 0 0 0,1 1 0 0 0,-1 1 0 0 0,1 1-1 0 0,0 1 1 0 0,0 2 0 0 0,46 3 0 0 0,-68-2-178 0 0,0 1 0 0 0,0 0 1 0 0,-1 0-1 0 0,9 3 0 0 0,-13-4-38 0 0,0 0-1 0 0,-1 0 0 0 0,1 1 1 0 0,0-1-1 0 0,-1 0 1 0 0,1 1-1 0 0,-1-1 0 0 0,1 0 1 0 0,-1 1-1 0 0,1-1 1 0 0,-1 1-1 0 0,1-1 1 0 0,-1 1-1 0 0,1-1 0 0 0,-1 1 1 0 0,1 1-5 0 0,-1 0 0 0 0,1 0 0 0 0,-1 0 0 0 0,0 0 0 0 0,0 0 1 0 0,0 0-1 0 0,0 0 0 0 0,0 0 0 0 0,-1 0 0 0 0,1 0 0 0 0,0 0 0 0 0,-1 0 1 0 0,0 0-1 0 0,1-1 0 0 0,-1 1 0 0 0,0 0 0 0 0,0 0 0 0 0,-2 2 0 0 0,-21 32-5 0 0,-127 150 268 0 0,133-163-347 0 0,-1-1-1 0 0,-1-1 1 0 0,-1-1-1 0 0,0-1 1 0 0,-2 0 0 0 0,-44 27-1 0 0,40-32-88 0 0,1-1-1 0 0,-2-1 1 0 0,-43 13 0 0 0,69-24 4 0 0,23-16-4869 0 0,12-3 1937 0 0,-14 10 1478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3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 17935 0 0,'0'0'827'0'0,"-6"-4"266"0"0,-12-12 4174 0 0,20 17-5176 0 0,-1 0 1 0 0,1-1-1 0 0,0 1 1 0 0,-1 0-1 0 0,1-1 1 0 0,0 0 0 0 0,0 1-1 0 0,-1-1 1 0 0,1 0-1 0 0,0 0 1 0 0,0 0-1 0 0,-1 0 1 0 0,1 0-1 0 0,0 0 1 0 0,2-1-1 0 0,-1 1 1626 0 0,-4 1-1624 0 0,-1 3-165 0 0,2-3-389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26 13991 0 0,'0'0'639'0'0,"1"-1"-10"0"0,4-6-402 0 0,6-5 166 0 0,-7 11-123 0 0,-2 1-29 0 0,-2 0-100 0 0,1-1 0 0 0,0 1 0 0 0,0-1 0 0 0,-1 1 0 0 0,1 0 0 0 0,0-1 0 0 0,0 1 0 0 0,-1 0 0 0 0,1-1 0 0 0,0 1 0 0 0,0 0 0 0 0,0 0 0 0 0,-1 0 0 0 0,1 0 0 0 0,0 0 0 0 0,0 0 0 0 0,0 0 0 0 0,0 0 0 0 0,-1 0 0 0 0,1 0 0 0 0,0 1 0 0 0,0-1 0 0 0,0 0 0 0 0,-1 0 0 0 0,1 1 0 0 0,0-1 0 0 0,0 1 1 0 0,-1-1-1 0 0,1 1 0 0 0,0-1 0 0 0,-1 1 0 0 0,1-1 0 0 0,0 1 0 0 0,-1-1 0 0 0,1 1 0 0 0,-1 0 0 0 0,1-1 0 0 0,-1 1 0 0 0,1 0 0 0 0,-1 0 0 0 0,0-1 0 0 0,1 1 0 0 0,-1 0 0 0 0,0 0 0 0 0,0-1 0 0 0,1 1 0 0 0,-1 1 0 0 0,1 2 86 0 0,-1 0-1 0 0,1 0 1 0 0,-1 0 0 0 0,0 1-1 0 0,0-1 1 0 0,0 0 0 0 0,-2 7-1 0 0,-2 4-51 0 0,0-1-1 0 0,-2 1 1 0 0,0-1 0 0 0,0-1-1 0 0,-1 1 1 0 0,-1-1-1 0 0,-1 0 1 0 0,-9 12-1 0 0,7-11-126 0 0,0 1-1 0 0,2 1 0 0 0,-1-1 1 0 0,-10 29-1 0 0,17-35-49 0 0,2-4 641 0 0,0 2-2974 0 0,10-10-457 0 0,3-3 144 0 0,2-3-4667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 1375 0 0,'-1'-1'107'0'0,"-11"-9"273"0"0,-8-13 14291 0 0,18 28-10378 0 0,2 0-5910 0 0,0 16 1871 0 0,2 1 1 0 0,1-1-1 0 0,0 1 0 0 0,2-1 1 0 0,0 0-1 0 0,1-1 1 0 0,1 1-1 0 0,1-1 1 0 0,1-1-1 0 0,1 1 1 0 0,1-2-1 0 0,0 1 1 0 0,1-2-1 0 0,1 1 1 0 0,1-2-1 0 0,0 0 1 0 0,1 0-1 0 0,1-1 1 0 0,1-1-1 0 0,0-1 1 0 0,34 21-1 0 0,-43-29-268 0 0,1-1-1 0 0,-1 0 1 0 0,1-1 0 0 0,-1 0-1 0 0,1 0 1 0 0,0-1-1 0 0,0 0 1 0 0,0-1 0 0 0,10 1-1 0 0,-18-2-31 0 0,1 0 0 0 0,-1 0 0 0 0,0 0 0 0 0,0-1-1 0 0,0 1 1 0 0,0 0 0 0 0,0-1 0 0 0,0 1 0 0 0,0-1 0 0 0,0 1 0 0 0,0-1 0 0 0,0 0-1 0 0,0 1 1 0 0,0-1 0 0 0,-1 0 0 0 0,1 1 0 0 0,0-1 0 0 0,0 0 0 0 0,-1 0 0 0 0,1 0-1 0 0,0 0 1 0 0,-1 0 0 0 0,1 0 0 0 0,-1 0 0 0 0,0 0 0 0 0,1 0 0 0 0,-1 0 0 0 0,0 0-1 0 0,1 0 1 0 0,-1 0 0 0 0,0 0 0 0 0,0 0 0 0 0,0-1 0 0 0,0 1 0 0 0,0-1 0 0 0,0-4-381 0 0,0 0 1 0 0,0 1 0 0 0,-1-1-1 0 0,1 1 1 0 0,-3-9 0 0 0,-1 3-992 0 0,0 1 0 0 0,-7-12 1 0 0,9 19 1127 0 0,-6-14-1325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10855 0 0,'0'0'4218'0'0,"0"3"-3180"0"0,1 1-830 0 0,-1 1-1 0 0,0-1 1 0 0,0 1-1 0 0,-1 0 0 0 0,1-1 1 0 0,-1 1-1 0 0,0-1 1 0 0,0 1-1 0 0,0-1 1 0 0,-1 0-1 0 0,0 1 1 0 0,1-1-1 0 0,-1 0 0 0 0,-1 0 1 0 0,-3 5-1 0 0,-6 9 192 0 0,-1-2 1 0 0,-16 17-1 0 0,18-21-158 0 0,-56 63 579 0 0,0 2-690 0 0,-105 92 0 0 0,158-157-264 0 0,8-5 47 0 0,-1-1 0 0 0,-16 10 0 0 0,22-15 20 0 0,3-1-171 0 0,0-1 192 0 0,0 1 0 0 0,0-1-1 0 0,0 1 1 0 0,0-1 0 0 0,0 0 0 0 0,3-2 0 0 0,5-2-106 0 0,75-28-2219 0 0,-63 22 1351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1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5239 0 0,'2'0'235'0'0,"18"-8"42"0"0,-11 4-381 0 0,9-4 1710 0 0,4-4 16901 0 0,-21 16-18482 0 0,1-1 0 0 0,-1 0 0 0 0,0 1 0 0 0,0-1 0 0 0,0 1-1 0 0,-1 0 1 0 0,1-1 0 0 0,-1 1 0 0 0,0 0 0 0 0,0-1 0 0 0,-1 8-1 0 0,-1 6 158 0 0,-8 22-1 0 0,1 0-67 0 0,7-28-233 0 0,1 1 0 0 0,-1 0-1 0 0,2-1 1 0 0,0 1 0 0 0,0 0 0 0 0,1-1 0 0 0,0 1 0 0 0,1-1-1 0 0,7 23 1 0 0,-8-32-97 0 0,3 5-1372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9215 0 0,'2'0'9200'0'0,"29"-2"-3684"0"0,-29 2-4715 0 0,-1 1-650 0 0,16 0-688 0 0,-1-1-1 0 0,17 0 1 0 0,-21-2-951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20759 0 0,'0'0'952'0'0,"1"-2"-20"0"0,-1-1-893 0 0,1 1-1 0 0,0-1 1 0 0,0 0-1 0 0,0 1 1 0 0,0-1-1 0 0,0 1 1 0 0,1-1-1 0 0,-1 1 1 0 0,1-1-1 0 0,-1 1 1 0 0,1 0-1 0 0,0 0 1 0 0,2-2-1 0 0,1-1 367 0 0,-3 3 856 0 0,-1 1-662 0 0,0 1-559 0 0,-1-1 0 0 0,1 1-1 0 0,-1-1 1 0 0,1 1 0 0 0,0 0-1 0 0,-1-1 1 0 0,1 1 0 0 0,0 0-1 0 0,0 0 1 0 0,-1 0 0 0 0,1-1 0 0 0,0 1-1 0 0,0 0 1 0 0,-1 0 0 0 0,1 0-1 0 0,0 0 1 0 0,0 0 0 0 0,-1 0-1 0 0,1 1 1 0 0,0-1 0 0 0,-1 0 0 0 0,1 0-1 0 0,0 0 1 0 0,0 1 0 0 0,-1-1-1 0 0,1 0 1 0 0,0 1 0 0 0,-1-1-1 0 0,1 0 1 0 0,0 1 0 0 0,21 20-1718 0 0,-6-5-1947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19607 0 0,'0'0'1779'0'0,"2"-1"-1464"0"0,2-1-330 0 0,7-3 1508 0 0,-1-1-1 0 0,15-10 0 0 0,-23 15-948 0 0,11-6 707 0 0,27-12-2247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13559 0 0,'0'0'6151'0'0,"2"1"-5666"0"0,1 1-401 0 0,0 0 0 0 0,-1 1 0 0 0,0-1 0 0 0,1 0 0 0 0,-1 1 1 0 0,0 0-1 0 0,0-1 0 0 0,0 1 0 0 0,-1 0 0 0 0,1 0 0 0 0,-1 0 0 0 0,1 0 0 0 0,-1 0 0 0 0,0 1 0 0 0,0-1 0 0 0,0 0 0 0 0,-1 0 0 0 0,1 1 0 0 0,-1-1 0 0 0,0 5 0 0 0,1 10 118 0 0,-2 0 1 0 0,-3 27-1 0 0,4-42-193 0 0,-5 32 26 0 0,-2-1 0 0 0,-1 0-1 0 0,-25 64 1 0 0,11-45-78 0 0,-49 81-1 0 0,54-103-3 0 0,6-12-3 0 0,-1 1 0 0 0,-17 21 0 0 0,10-16-53 0 0,-10 11-2171 0 0,22-30 407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69 236 8951 0 0,'-2'1'407'0'0,"-9"5"324"0"0,0-1-1 0 0,0-1 1 0 0,-23 6 6498 0 0,35-11-6945 0 0,8-19 241 0 0,1 2 0 0 0,1-1 0 0 0,21-26 0 0 0,46-48-217 0 0,-73 88-309 0 0,1 0 0 0 0,0-1 0 0 0,0 2 0 0 0,0-1 0 0 0,1 1 0 0 0,-1 0 0 0 0,1 0 0 0 0,0 1 0 0 0,0 0 0 0 0,0 0 0 0 0,1 1 0 0 0,10-3 0 0 0,8 1 42 0 0,0 0 1 0 0,34 0-1 0 0,-44 4 22 0 0,220 8 1709 0 0,-175-3-1150 0 0,-19 1-63 0 0,-41-5-142 0 0,2 11-169 0 0,-3-11-237 0 0,1 0 0 0 0,-1 0 0 0 0,1 0 0 0 0,-1 0 0 0 0,0 0 0 0 0,0 0 0 0 0,0 1 0 0 0,0-1 0 0 0,0 0 0 0 0,0 0 0 0 0,0 2 0 0 0,-1 2 10 0 0,-1-1 0 0 0,1 0 0 0 0,-1 0 0 0 0,0 0 0 0 0,0 0 1 0 0,0 0-1 0 0,-1 0 0 0 0,-4 5 0 0 0,-27 27 168 0 0,25-26-172 0 0,-190 179-688 0 0,181-174 296 0 0,-1-1 0 0 0,0-1 0 0 0,-1 0-1 0 0,-1-2 1 0 0,1 0 0 0 0,-2-1 0 0 0,1-2-1 0 0,-34 10 1 0 0,53-18 316 0 0,1 1 47 0 0,0-1 1 0 0,-1 1-1 0 0,1-1 1 0 0,0 0-1 0 0,-1 1 0 0 0,1-1 1 0 0,0 0-1 0 0,-1 0 1 0 0,1 0-1 0 0,-1 0 0 0 0,1 0 1 0 0,0 0-1 0 0,-1-1 0 0 0,-1 1 1 0 0,0-5-206 0 0,3 3-67 0 0,-1 1 0 0 0,1-1 0 0 0,0 0 0 0 0,0 1 0 0 0,0-1 0 0 0,0 0 0 0 0,0 1 0 0 0,1-1 0 0 0,-1 0 0 0 0,0 1 0 0 0,1-3 0 0 0,0 1-736 0 0,1-6-3367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9671 0 0,'0'0'8780'0'0,"2"8"-7545"0"0,0-1-1099 0 0,0 1-1 0 0,-1-1 1 0 0,0 0 0 0 0,0 0-1 0 0,0 1 1 0 0,-1-1-1 0 0,0 0 1 0 0,-1 1 0 0 0,0-1-1 0 0,0 0 1 0 0,0 1 0 0 0,-1-1-1 0 0,0 0 1 0 0,-4 8 0 0 0,-5 9-85 0 0,-1 0 0 0 0,-25 36 1 0 0,-5 10-121 0 0,28-40-1224 0 0,-13 35-1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225 190 3223 0 0,'0'0'143'0'0,"1"10"2121"0"0,1-3 2553 0 0,-1-6-4736 0 0,0 0 0 0 0,0-1 0 0 0,0 1 0 0 0,0 0 0 0 0,1-1 0 0 0,-1 1-1 0 0,0-1 1 0 0,1 0 0 0 0,-1 1 0 0 0,0-1 0 0 0,1 0 0 0 0,-1 0 0 0 0,0 0-1 0 0,1 1 1 0 0,-1-2 0 0 0,0 1 0 0 0,1 0 0 0 0,-1 0 0 0 0,0 0 0 0 0,1-1 0 0 0,-1 1-1 0 0,0 0 1 0 0,1-1 0 0 0,-1 1 0 0 0,0-1 0 0 0,2-1 0 0 0,5-2 768 0 0,-1 0 0 0 0,14-11 0 0 0,-18 13-541 0 0,-3 2 213 0 0,2-2-320 0 0,0 1 0 0 0,0-1 0 0 0,0 0 0 0 0,-1 0 0 0 0,1 0 0 0 0,-1 0 0 0 0,1 0 0 0 0,-1 0 0 0 0,0 0 0 0 0,1-3 0 0 0,2-5-2 0 0,-1 0 0 0 0,-1 0 0 0 0,1 0 0 0 0,-2-1 0 0 0,1 1 1 0 0,-2-1-1 0 0,1 1 0 0 0,-2-1 0 0 0,1 1 0 0 0,-1-1 0 0 0,-3-12 0 0 0,4 22-210 0 0,0 0 0 0 0,-1 0 0 0 0,1 0 0 0 0,0 0 0 0 0,-1 0 1 0 0,1 0-1 0 0,0 0 0 0 0,-1 0 0 0 0,1 0 0 0 0,-1 0 0 0 0,1 0 0 0 0,-1 1 0 0 0,0-1 0 0 0,1 0 0 0 0,-1 0 0 0 0,0 1 0 0 0,0-1 0 0 0,0 0 0 0 0,1 1 0 0 0,-1-1 0 0 0,0 0 1 0 0,0 1-1 0 0,0-1 0 0 0,0 1 0 0 0,0 0 0 0 0,0-1 0 0 0,0 1 0 0 0,0 0 0 0 0,0 0 0 0 0,0-1 0 0 0,0 1 0 0 0,0 0 0 0 0,0 0 0 0 0,-3 0 0 0 0,0 1-72 0 0,-1 0 0 0 0,1 0 0 0 0,-1 0 0 0 0,1 0 0 0 0,-8 4 0 0 0,9-4 60 0 0,-27 12-45 0 0,-14 4-158 0 0,-56 31 0 0 0,94-43 240 0 0,0-1-1 0 0,0 1 0 0 0,0 0 1 0 0,0 0-1 0 0,1 1 0 0 0,0-1 1 0 0,0 1-1 0 0,0 0 0 0 0,1 1 1 0 0,0-1-1 0 0,0 1 0 0 0,0 0 1 0 0,1 0-1 0 0,-5 14 0 0 0,4-6 27 0 0,1 0 0 0 0,0 0 0 0 0,1 1 0 0 0,1-1 0 0 0,0 0 0 0 0,2 24 0 0 0,-1-37 13 0 0,0-1 0 0 0,0 1 0 0 0,0 0 0 0 0,0-1 0 0 0,1 1 0 0 0,-1 0 0 0 0,1-1 0 0 0,-1 1 0 0 0,1-1 0 0 0,-1 1 0 0 0,1-1 0 0 0,0 1 0 0 0,0-1 0 0 0,0 0 0 0 0,0 1 0 0 0,0-1 0 0 0,0 0 0 0 0,0 0 0 0 0,0 1 0 0 0,0-1 0 0 0,1 0 0 0 0,1 1 0 0 0,-2-1 4 0 0,1-1 0 0 0,0 1-1 0 0,0-1 1 0 0,0 0 0 0 0,0 1-1 0 0,0-1 1 0 0,0 0 0 0 0,0 0-1 0 0,0 0 1 0 0,0 0 0 0 0,0 0-1 0 0,0-1 1 0 0,0 1 0 0 0,0-1-1 0 0,-1 1 1 0 0,1-1 0 0 0,0 0-1 0 0,2-1 1 0 0,6-3 2 0 0,0 0 0 0 0,-1-1 1 0 0,0 0-1 0 0,14-13 0 0 0,32-34 235 0 0,-33 30-252 0 0,61-53 204 0 0,-68 63-220 0 0,-15 13-34 0 0,0 0-1 0 0,0 0 1 0 0,0 0-1 0 0,0 0 1 0 0,0 0-1 0 0,0 0 1 0 0,0 0-1 0 0,0 0 1 0 0,0 0-1 0 0,0 0 1 0 0,0 0-1 0 0,0 0 1 0 0,0 0-1 0 0,0 0 1 0 0,0 0-1 0 0,0 1 1 0 0,0-1-1 0 0,0 0 1 0 0,0 0-1 0 0,0 0 1 0 0,0 0-1 0 0,0 0 1 0 0,0 0-1 0 0,0 0 1 0 0,0 0-1 0 0,1 0 0 0 0,-1 0 1 0 0,0 0-1 0 0,0 0 1 0 0,0 0-1 0 0,0 0 1 0 0,0 0-1 0 0,0 0 1 0 0,0 0-1 0 0,0 0 1 0 0,0 0-1 0 0,0 0 1 0 0,0 0-1 0 0,0 0 1 0 0,0 0-1 0 0,0 0 1 0 0,-5 11-92 0 0,-13 14 109 0 0,2-10-17 0 0,10-10 24 0 0,1 0 0 0 0,-1 0-1 0 0,1 1 1 0 0,0-1 0 0 0,0 1-1 0 0,1 1 1 0 0,-6 9-1 0 0,8-8-4 0 0,0 0-11 0 0,2-2-40 0 0,0-1 0 0 0,0 0 0 0 0,0 1 0 0 0,2 8 0 0 0,-1-12-10 0 0,-1 0 1 0 0,0 0 0 0 0,0 0 0 0 0,1 0 0 0 0,-1 0 0 0 0,-1 0 0 0 0,1 1 0 0 0,0-1 0 0 0,0 0 0 0 0,-1 0 0 0 0,1 0 0 0 0,-2 3 0 0 0,-8 16-4210 0 0,6-15 2660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1375 0 0,'1'-11'14498'0'0,"2"7"-14192"0"0,1 0 0 0 0,-1 1 1 0 0,1-1-1 0 0,0 1 1 0 0,0 0-1 0 0,0 0 1 0 0,0 0-1 0 0,1 0 1 0 0,-1 1-1 0 0,8-3 0 0 0,8-3 895 0 0,26-5 0 0 0,-13 4-188 0 0,-25 6-984 0 0,144-50 1698 0 0,-133 45-1492 0 0,0-2 0 0 0,0 0 0 0 0,-1-1 0 0 0,0-1-1 0 0,25-21 1 0 0,-28 19-1109 0 0,-1 0 0 0 0,25-31 0 0 0,-33 35 164 0 0,0 1 0 0 0,0-1 0 0 0,-1 0 0 0 0,0 0-1 0 0,-1 0 1 0 0,6-21 0 0 0,-8 21-6105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17479 0 0,'0'0'1580'0'0,"2"0"-1296"0"0,12 5 318 0 0,0 1 0 0 0,0 0 0 0 0,0 1 0 0 0,-1 0 0 0 0,16 12 0 0 0,27 14 609 0 0,-34-22-915 0 0,0-2-1 0 0,45 14 1 0 0,-51-19-249 0 0,-1-1-1 0 0,1-1 1 0 0,0 0-1 0 0,0-2 1 0 0,23 0-1 0 0,3-3-59 0 0,-40 3-104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12031 0 0,'0'0'1091'0'0,"-2"1"-899"0"0,0 0-39 0 0,-1 1 0 0 0,1-1 0 0 0,0 1 0 0 0,0 0 0 0 0,-1 0 0 0 0,1 0 0 0 0,1 0 0 0 0,-1 0 0 0 0,0 1 1 0 0,1-1-1 0 0,-1 0 0 0 0,1 1 0 0 0,-1-1 0 0 0,-1 6 0 0 0,2-4 16 0 0,0 1 1 0 0,0 0 0 0 0,0 0 0 0 0,0 0-1 0 0,1 0 1 0 0,0-1 0 0 0,0 1 0 0 0,1 6-1 0 0,1-1 91 0 0,-1 0 1 0 0,2-1-1 0 0,0 1 0 0 0,0 0 0 0 0,0-1 1 0 0,1 0-1 0 0,1 0 0 0 0,6 10 0 0 0,-4-9-10 0 0,0-1-1 0 0,1 0 1 0 0,0 0-1 0 0,1 0 1 0 0,0-1-1 0 0,0-1 1 0 0,0 1-1 0 0,1-2 0 0 0,1 1 1 0 0,12 5-1 0 0,12 4 519 0 0,69 20 0 0 0,-33-13-180 0 0,-65-21-521 0 0,-1 0-1 0 0,1 0 1 0 0,-1 1-1 0 0,1 0 1 0 0,-1 0-1 0 0,0 0 1 0 0,0 1-1 0 0,-1 0 1 0 0,1 0 0 0 0,7 8-1 0 0,-9-5 10 0 0,-3-5-80 0 0,0 0 0 0 0,0 0 1 0 0,-1-1-1 0 0,1 1 0 0 0,0 0 0 0 0,-1 0 0 0 0,1-1 1 0 0,-1 1-1 0 0,0 0 0 0 0,0-1 0 0 0,-1 3 0 0 0,1-2-49 0 0,0 1-107 0 0,0-1 0 0 0,-1 0 0 0 0,1 0 0 0 0,0 0 0 0 0,-1-1 0 0 0,0 1 0 0 0,1 0 0 0 0,-1-1 0 0 0,0 1 0 0 0,0-1 0 0 0,0 1 0 0 0,0-1 0 0 0,0 0 0 0 0,-2 1 0 0 0,2-1-466 0 0,1 0 0 0 0,-1-1 0 0 0,1 1 0 0 0,-1-1 0 0 0,0 0-1 0 0,1 1 1 0 0,-1-1 0 0 0,1 0 0 0 0,-1 0 0 0 0,0 0 0 0 0,1 0 0 0 0,-3-1 0 0 0,-5-2-5660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 3223 0 0,'0'-11'16487'0'0,"2"11"-15813"0"0,-2 0-595 0 0,0 0 1 0 0,1-1-1 0 0,-1 1 0 0 0,0 0 0 0 0,1 0 0 0 0,-1 0 1 0 0,0 0-1 0 0,1 0 0 0 0,-1 0 0 0 0,0 0 0 0 0,1 0 0 0 0,-1 0 1 0 0,1 0-1 0 0,-1 0 0 0 0,0 0 0 0 0,1 0 0 0 0,-1 0 1 0 0,0 0-1 0 0,1 0 0 0 0,-1 0 0 0 0,0 1 0 0 0,1-1 1 0 0,-1 0-1 0 0,0 0 0 0 0,1 1 0 0 0,-1 2 2 0 0,1 1 0 0 0,-1-1 0 0 0,-1 1-1 0 0,1-1 1 0 0,0 1 0 0 0,-1-1 0 0 0,0 0 0 0 0,1 1 0 0 0,-1-1-1 0 0,-1 0 1 0 0,1 1 0 0 0,0-1 0 0 0,-1 0 0 0 0,0 0 0 0 0,-3 5-1 0 0,-6 7 187 0 0,-22 23-1 0 0,25-29-193 0 0,-120 150 394 0 0,63-76-421 0 0,54-69-71 0 0,1-1 0 0 0,-15 28 0 0 0,24-40-60 0 0,-14-29-7625 0 0,10 19 5668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51 3679 0 0,'0'-1'284'0'0,"9"-41"11478"0"0,-7 34-5520 0 0,-1 23-6012 0 0,0 0-1 0 0,-1 1 1 0 0,-1-1-1 0 0,-1 0 0 0 0,0 0 1 0 0,-1 0-1 0 0,0-1 1 0 0,-1 1-1 0 0,-11 25 1 0 0,1-9-484 0 0,-2 0 1 0 0,-20 29 0 0 0,35-59-601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12607 0 0,'0'0'6958'0'0,"1"-2"-5924"0"0,1 0-792 0 0,0 0 0 0 0,0 0 0 0 0,0 0 0 0 0,0 0 0 0 0,0 1-1 0 0,0-1 1 0 0,0 0 0 0 0,1 1 0 0 0,4-3 0 0 0,27-9 818 0 0,-16 6-660 0 0,135-43 1149 0 0,-73 26-1337 0 0,-75 22-256 0 0,1 0 0 0 0,0-1 0 0 0,0 0-1 0 0,-1 0 1 0 0,1 0 0 0 0,-1-1 0 0 0,0 0 0 0 0,0 0 0 0 0,-1 0-1 0 0,9-10 1 0 0,-10 11-492 0 0,-1-1 0 0 0,1 0 0 0 0,-1 0 0 0 0,0 0 1 0 0,0 0-1 0 0,0 0 0 0 0,0 0 0 0 0,-1-1 0 0 0,2-7 0 0 0,-2 6-4624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2759 0 0,'1'-10'18259'0'0,"14"25"-17358"0"0,1 7 41 0 0,-12-16-728 0 0,0 0-1 0 0,0-1 0 0 0,0 1 0 0 0,1-1 1 0 0,0 0-1 0 0,0 0 0 0 0,1 0 0 0 0,-1-1 1 0 0,1 0-1 0 0,6 4 0 0 0,3 0-119 0 0,1-1 0 0 0,0-1 0 0 0,0 0 0 0 0,1-2 0 0 0,0 1 0 0 0,0-2 0 0 0,0 0 0 0 0,34 0-1 0 0,-17 1-3058 0 0,-32-4 1469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0,'0'0'14258'0'0,"2"1"-13768"0"0,11 3-34 0 0,0 1 0 0 0,0 1 0 0 0,-1 0 0 0 0,0 0 0 0 0,0 1 0 0 0,0 1 0 0 0,18 16 0 0 0,-26-20-413 0 0,0 0 1 0 0,0 0-1 0 0,0 1 0 0 0,0 0 1 0 0,-1-1-1 0 0,0 1 0 0 0,0 1 1 0 0,0-1-1 0 0,0 0 1 0 0,-1 1-1 0 0,0-1 0 0 0,0 1 1 0 0,0 0-1 0 0,-1 0 1 0 0,0-1-1 0 0,0 1 0 0 0,-1 0 1 0 0,1 0-1 0 0,-1 0 0 0 0,-2 11 1 0 0,1-11-27 0 0,0-1 1 0 0,-1 0-1 0 0,1 1 0 0 0,-1-1 1 0 0,-1 0-1 0 0,1 0 0 0 0,-1 0 1 0 0,0-1-1 0 0,0 1 0 0 0,0-1 1 0 0,-1 1-1 0 0,1-1 1 0 0,-5 4-1 0 0,-2 0 19 0 0,1 0 1 0 0,-1-1-1 0 0,0 0 1 0 0,-21 10-1 0 0,23-13-33 0 0,6-3-233 0 0,-4-7-2548 0 0,3-3 947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 5983 0 0,'0'0'864'0'0,"-1"-2"406"0"0,-3-15 3302 0 0,10 26 1886 0 0,6 17-1728 0 0,-6-11-6537 0 0,7 21 2103 0 0,1 0 0 0 0,2-1 0 0 0,1-1 1 0 0,2 0-1 0 0,35 47 0 0 0,-6-22-29 0 0,61 60-1 0 0,-98-109-229 0 0,20 15 0 0 0,-28-22-72 0 0,1-1 1 0 0,-1 0-1 0 0,0 0 1 0 0,1-1-1 0 0,-1 1 1 0 0,1-1-1 0 0,-1 1 0 0 0,1-1 1 0 0,0 0-1 0 0,0-1 1 0 0,6 1-1 0 0,-8-1-85 0 0,-2-1-260 0 0,1-1 236 0 0,0 0 0 0 0,-1 0 0 0 0,0 0 0 0 0,1 0 0 0 0,-1 1 0 0 0,0-1 0 0 0,0 0 0 0 0,0 0 0 0 0,0 0 0 0 0,0 0 0 0 0,0 0 0 0 0,-1 0-1 0 0,1 0 1 0 0,-1 0 0 0 0,1 0 0 0 0,-1 1 0 0 0,0-1 0 0 0,0 0 0 0 0,0 0 0 0 0,0 1 0 0 0,0-1 0 0 0,0 1 0 0 0,0-1 0 0 0,-3-2 0 0 0,-5-6-1355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15 4607 0 0,'0'0'736'0'0,"1"-2"632"0"0,8-9 5055 0 0,-9 11-6263 0 0,0-1 0 0 0,0 1 0 0 0,0 0 1 0 0,1 0-1 0 0,-1 0 0 0 0,0 0 0 0 0,0 0 1 0 0,1 0-1 0 0,-1 0 0 0 0,0 0 0 0 0,0-1 1 0 0,1 1-1 0 0,-1 0 0 0 0,0 0 0 0 0,0 0 1 0 0,0 0-1 0 0,1 0 0 0 0,-1 0 0 0 0,0 0 1 0 0,0 1-1 0 0,1-1 0 0 0,2 5-172 0 0,-2-3 111 0 0,-1 0-1 0 0,0 0 0 0 0,0 0 1 0 0,0-1-1 0 0,0 1 0 0 0,0 0 0 0 0,0 0 1 0 0,-1 0-1 0 0,1 0 0 0 0,0 0 1 0 0,-1 0-1 0 0,0-1 0 0 0,1 1 1 0 0,-2 2-1 0 0,-17 27 571 0 0,13-21-426 0 0,-27 39 355 0 0,-48 57 1 0 0,-48 37 297 0 0,77-86-655 0 0,18-19-318 0 0,-74 65 0 0 0,17-35-3602 0 0,90-67 2770 0 0,25-14-5516 0 0,-7 4 2015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1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1839 0 0,'-14'2'160'0'0,"11"-1"100"0"0,1-1 0 0 0,-1 1 0 0 0,1 0 0 0 0,-1 1 0 0 0,1-1-1 0 0,0 0 1 0 0,0 1 0 0 0,-1-1 0 0 0,1 1 0 0 0,0-1-1 0 0,0 1 1 0 0,0 0 0 0 0,1 0 0 0 0,-1 0 0 0 0,0 0 0 0 0,1 0-1 0 0,-1 1 1 0 0,1-1 0 0 0,0 0 0 0 0,0 1 0 0 0,0-1-1 0 0,0 1 1 0 0,0-1 0 0 0,0 1 0 0 0,1-1 0 0 0,-1 1 0 0 0,1 0-1 0 0,0-1 1 0 0,0 1 0 0 0,0 0 0 0 0,0 4 0 0 0,1 0 443 0 0,0-1 0 0 0,0 1 0 0 0,1 0 0 0 0,-1 0 0 0 0,2-1 0 0 0,-1 1 0 0 0,1-1 0 0 0,0 1 0 0 0,0-1 0 0 0,0 0 0 0 0,6 6 0 0 0,6 5-378 0 0,0 0 1 0 0,24 18 0 0 0,20 21 537 0 0,-44-39-725 0 0,-1 1 0 0 0,-1 1-1 0 0,0 0 1 0 0,14 30 0 0 0,-22-39-88 0 0,-1 0 1 0 0,0 1-1 0 0,0-1 0 0 0,-1 1 1 0 0,-1 0-1 0 0,0 0 0 0 0,0 0 1 0 0,-1 1-1 0 0,0-1 0 0 0,-2 22 0 0 0,-1-25 7 0 0,0-1 0 0 0,0 1 0 0 0,-1-1-1 0 0,1 1 1 0 0,-2-1 0 0 0,1 0 0 0 0,-1 0-1 0 0,0-1 1 0 0,-1 1 0 0 0,0-1-1 0 0,0 0 1 0 0,0 0 0 0 0,-8 7 0 0 0,-3 0-32 0 0,0 0 0 0 0,0 0 0 0 0,-35 18 0 0 0,16-12-25 0 0,-66 33 0 0 0,90-46-901 0 0,31-7-6707 0 0,-5-4 2269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 3223 0 0,'7'-7'18175'0'0,"-26"18"-17069"0"0,8-4-892 0 0,1 1-1 0 0,0 0 1 0 0,0 1-1 0 0,1 0 1 0 0,-14 16-1 0 0,18-18-182 0 0,0-1 0 0 0,1 1 0 0 0,0 0 0 0 0,0 1 0 0 0,0-1 0 0 0,1 1 0 0 0,0-1 0 0 0,1 1 0 0 0,-4 16 0 0 0,5-14-15 0 0,0-9-10 0 0,1 1 0 0 0,0-1 1 0 0,0 0-1 0 0,-1 0 0 0 0,1 1 1 0 0,0-1-1 0 0,0 0 0 0 0,0 1 1 0 0,1-1-1 0 0,-1 0 0 0 0,0 0 1 0 0,0 1-1 0 0,1-1 0 0 0,0 2 1 0 0,9 29 18 0 0,-10-28-25 0 0,0-3 0 0 0,0 0 0 0 0,0 0 0 0 0,0 0 0 0 0,0 0 0 0 0,1 0 0 0 0,-1 0 0 0 0,0 0 0 0 0,1 0 0 0 0,-1 0 0 0 0,1 0 0 0 0,-1 0 0 0 0,1 0 0 0 0,-1 0 0 0 0,2 1 0 0 0,-1 0 0 0 0,-1 0 0 0 0,1 0 0 0 0,0 0 0 0 0,0 0 0 0 0,0 0 0 0 0,1 0 0 0 0,-1-1 0 0 0,0 1 0 0 0,1 0 0 0 0,-1-1 0 0 0,1 1 0 0 0,-1-1 0 0 0,1 0 0 0 0,0 1 0 0 0,-1-1 0 0 0,1 0 0 0 0,0 0 0 0 0,0 0 0 0 0,0 0 0 0 0,0-1 0 0 0,0 1 0 0 0,0 0 0 0 0,0-1 0 0 0,3 1 0 0 0,-2-1 0 0 0,1 1 18 0 0,-1 0-1 0 0,0-1 1 0 0,0 1 0 0 0,0-1-1 0 0,1 0 1 0 0,-1 0 0 0 0,0 0-1 0 0,0-1 1 0 0,0 1 0 0 0,1-1-1 0 0,3-1 1 0 0,4-1 43 0 0,-6 2-35 0 0,1 0 0 0 0,0-1 0 0 0,-1 0 0 0 0,1 0-1 0 0,-1 0 1 0 0,10-6 0 0 0,-12 6-233 0 0,0 0 0 0 0,0 0 0 0 0,0-1 0 0 0,0 1-1 0 0,-1 0 1 0 0,1-1 0 0 0,-1 0 0 0 0,0 0 0 0 0,1 0 0 0 0,-1 0 0 0 0,0 0 0 0 0,2-5 0 0 0,-1-2-1059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71 10135 0 0,'-7'-12'896'0'0,"0"-2"-712"0"0,0 1-184 0 0,1-4 11144 0 0,8 9-9928 0 0,11 4-1032 0 0,-1 1-184 0 0,2 4-144 0 0,-1 4 24 0 0,1 0 8 0 0,-1 2-1296 0 0,-1 1-256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3223 0 0,'0'0'143'0'0,"6"5"556"0"0,-4-2 552 0 0,0-1 0 0 0,0-1 1 0 0,0 1-1 0 0,0 0 0 0 0,1 0 0 0 0,-1-1 1 0 0,1 1-1 0 0,-1-1 0 0 0,5 2 1 0 0,-2-2-411 0 0,0 1 0 0 0,0-1 0 0 0,0-1 0 0 0,0 1 0 0 0,5 0 0 0 0,7-2-568 0 0,-1 0-1 0 0,25-5 1 0 0,-18 3 1073 0 0,-4-1-1092 0 0,-15 3-614 0 0,0 0 0 0 0,0 0 0 0 0,0 0 1 0 0,0 1-1 0 0,6 0 0 0 0</inkml:trace>
  <inkml:trace contextRef="#ctx0" brushRef="#br0" timeOffset="1">0 290 10135 0 0,'0'0'919'0'0,"2"-1"-759"0"0,8-4 1514 0 0,0-1 0 0 0,0 2 0 0 0,1 0-1 0 0,-1 0 1 0 0,14-3 0 0 0,59-8 1304 0 0,-30 6-2582 0 0,-37 6-610 0 0,42-9-35 0 0,-22 2-7350 0 0,-21 5 453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70 5983 0 0,'0'0'11754'0'0,"-2"1"-11280"0"0,-13 6-32 0 0,1 1 0 0 0,-1 1 0 0 0,2 0 0 0 0,-1 1 0 0 0,1 0 0 0 0,1 1 0 0 0,-12 13 0 0 0,-4 6-432 0 0,-39 58 0 0 0,62-80 0 0 0,0 0-1 0 0,1 0 0 0 0,0 1 1 0 0,0 0-1 0 0,1-1 0 0 0,0 1 1 0 0,0 0-1 0 0,1 1 0 0 0,-2 10 1 0 0,4-18 0 0 0,0-1 1 0 0,0 1 0 0 0,0 0 0 0 0,1-1 0 0 0,-1 1 0 0 0,0-1 0 0 0,1 1 0 0 0,-1-1 0 0 0,1 1 0 0 0,-1-1 0 0 0,1 0 0 0 0,0 1 0 0 0,0-1 0 0 0,0 0-1 0 0,0 1 1 0 0,-1-1 0 0 0,2 0 0 0 0,-1 0 0 0 0,0 0 0 0 0,0 0 0 0 0,0 0 0 0 0,0 0 0 0 0,1 0 0 0 0,-1 0 0 0 0,0-1 0 0 0,1 1 0 0 0,-1 0 0 0 0,1-1-1 0 0,2 2 1 0 0,1-1 38 0 0,1 1-1 0 0,-1 0 1 0 0,1-1-1 0 0,0 0 0 0 0,0-1 1 0 0,8 1-1 0 0,4-3 41 0 0,1 0 0 0 0,-1-1 0 0 0,1 0 0 0 0,-1-2 0 0 0,0 0 0 0 0,-1-1 0 0 0,1-1 1 0 0,-1 0-1 0 0,-1-2 0 0 0,1 0 0 0 0,-2 0 0 0 0,1-2 0 0 0,15-13 0 0 0,-27 21-57 0 0,-1 0 0 0 0,0-1 0 0 0,1 0 0 0 0,-1 0 0 0 0,-1 0 0 0 0,1 0 0 0 0,0 0 0 0 0,-1-1 0 0 0,0 1 0 0 0,0-1 0 0 0,-1 1 0 0 0,1-1 0 0 0,-1 0 0 0 0,0 0-1 0 0,1-7 1 0 0,-2 6 5 0 0,0 1 0 0 0,0-1 0 0 0,-1 0-1 0 0,1 0 1 0 0,-1 1 0 0 0,-1-1-1 0 0,1 1 1 0 0,-1-1 0 0 0,0 1-1 0 0,0-1 1 0 0,-1 1 0 0 0,1 0-1 0 0,-5-5 1 0 0,-4-6 46 0 0,-1 1-1 0 0,-26-24 1 0 0,21 21-371 0 0,-15-18 0 0 0,30 34 156 0 0,1 0-1 0 0,0 0 1 0 0,0 0-1 0 0,0 0 1 0 0,0 0-1 0 0,0-1 1 0 0,0 1 0 0 0,1 0-1 0 0,-1 0 1 0 0,0-3-1 0 0,-1-6-5902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6911 0 0,'0'0'528'0'0,"-11"0"7395"0"0,11 0-7833 0 0,-1 1 0 0 0,1-1 0 0 0,0 0 0 0 0,0 0 0 0 0,-1 0 0 0 0,1 0 0 0 0,0 0 0 0 0,-1 0 0 0 0,1 0 0 0 0,0 1 0 0 0,-1-1 0 0 0,1 0 1 0 0,0 0-1 0 0,0 0 0 0 0,-1 1 0 0 0,1-1 0 0 0,0 0 0 0 0,0 0 0 0 0,0 1 0 0 0,-1-1 0 0 0,1 0 0 0 0,0 1 0 0 0,0-1 0 0 0,0 0 0 0 0,0 0 0 0 0,0 1 0 0 0,0-1 0 0 0,0 0 0 0 0,-1 1 0 0 0,1-1 0 0 0,0 0 0 0 0,0 1 0 0 0,0-1 0 0 0,0 0 0 0 0,0 1 1 0 0,0-1-1 0 0,1 0 0 0 0,-1 1 0 0 0,9 14 1004 0 0,-4-9-979 0 0,1-1 0 0 0,-1 0 0 0 0,8 5 1 0 0,34 18 430 0 0,15 11 471 0 0,-60-38-965 0 0,0 1-1 0 0,0-1 0 0 0,-1 0 0 0 0,1 1 1 0 0,0 0-1 0 0,-1-1 0 0 0,1 1 0 0 0,-1 0 1 0 0,0 0-1 0 0,0 0 0 0 0,0 0 0 0 0,0 0 1 0 0,0 0-1 0 0,0 0 0 0 0,0 0 0 0 0,0 0 0 0 0,-1 1 1 0 0,0-1-1 0 0,1 0 0 0 0,-1 0 0 0 0,0 1 1 0 0,0-1-1 0 0,0 0 0 0 0,0 0 0 0 0,0 1 1 0 0,0-1-1 0 0,-1 0 0 0 0,-1 4 0 0 0,1-2-3 0 0,-1 1-1 0 0,-1-1 1 0 0,1 1-1 0 0,-1-1 1 0 0,0 0-1 0 0,0 0 0 0 0,0 0 1 0 0,0 0-1 0 0,0-1 1 0 0,-1 1-1 0 0,0-1 1 0 0,-5 3-1 0 0,-39 26 235 0 0,-53 26 0 0 0,93-55 86 0 0,0 0-2085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11519 0 0,'1'1'7507'0'0,"1"3"-7139"0"0,0 0 0 0 0,0 0 0 0 0,0 0-1 0 0,-1 0 1 0 0,0 0 0 0 0,1 1 0 0 0,-1-1 0 0 0,-1 0 0 0 0,1 1 0 0 0,-1-1 0 0 0,0 6 0 0 0,0 11 1 0 0,-4 22 0 0 0,2-25 74 0 0,-4 23-186 0 0,-2 0 0 0 0,-2-1 1 0 0,-1 0-1 0 0,-18 39 0 0 0,24-67-249 0 0,3-7 2 0 0,0-1 0 0 0,0 1 0 0 0,0 0-1 0 0,1 0 1 0 0,0-1 0 0 0,0 1 0 0 0,0 0-1 0 0,1 0 1 0 0,-1 0 0 0 0,1 0 0 0 0,0 0 0 0 0,1 0-1 0 0,-1 0 1 0 0,3 11 1777 0 0,-2-14-1703 0 0,2 5-100 0 0,-3-5-112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3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4143 0 0,'0'0'14003'0'0,"-1"1"-13356"0"0,1 3-439 0 0,-1 0 1 0 0,1-1-1 0 0,0 1 1 0 0,0-1-1 0 0,0 1 1 0 0,1 0-1 0 0,-1-1 0 0 0,1 1 1 0 0,0-1-1 0 0,0 1 1 0 0,0-1-1 0 0,3 6 1 0 0,4 7 433 0 0,14 21 0 0 0,0 2 161 0 0,-18-31-665 0 0,-1 1 0 0 0,0-1 0 0 0,0 1 1 0 0,-1 0-1 0 0,0 0 0 0 0,0 0 0 0 0,-1 0 0 0 0,0 12 0 0 0,-1-16-136 0 0,0 0-1 0 0,0-1 0 0 0,-1 1 1 0 0,0 0-1 0 0,0-1 1 0 0,0 1-1 0 0,-1-1 0 0 0,1 0 1 0 0,-1 1-1 0 0,0-1 0 0 0,0 0 1 0 0,-1 0-1 0 0,1 0 0 0 0,-1 0 1 0 0,0-1-1 0 0,0 1 0 0 0,0-1 1 0 0,-4 4-1 0 0,-7 4-248 0 0,0-1 1 0 0,0-1-1 0 0,-1 0 0 0 0,-1-1 0 0 0,-26 10 1 0 0,18-10-195 0 0,0-1 1 0 0,0-1-1 0 0,-32 4 1 0 0,54-10 302 0 0,9-12-3604 0 0,3 0-2772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14279 0 0,'-1'2'2967'0'0,"-16"21"2722"0"0,16-22-4537 0 0,1 1-640 0 0,1 1-313 0 0,-1-1-1 0 0,0 1 1 0 0,1 0-1 0 0,0-1 0 0 0,0 1 1 0 0,1 3-1 0 0,10 13-1739 0 0,-11-18 1256 0 0,0 0 0 0 0,-1-1 0 0 0,1 1-1 0 0,0-1 1 0 0,0 0 0 0 0,-1 1 0 0 0,1-1 0 0 0,0 0 0 0 0,0 1 0 0 0,-1-1 0 0 0,1 0 0 0 0,0 0 0 0 0,0 0 0 0 0,0 0 0 0 0,1 0 0 0 0,13 2-1930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17047 0 0,'0'0'1848'0'0,"-8"-17"5888"0"0,20 16-10264 0 0,0 1 1088 0 0</inkml:trace>
  <inkml:trace contextRef="#ctx0" brushRef="#br0" timeOffset="1">356 26 7831 0 0,'0'0'603'0'0,"2"-1"-396"0"0,15-9 10885 0 0,-17 9-10923 0 0,0 1 1 0 0,0-1 0 0 0,0 1 0 0 0,0-1 0 0 0,0 1 0 0 0,0-1 0 0 0,0 1 0 0 0,0-1 0 0 0,0 1 0 0 0,0-1 0 0 0,0 1 0 0 0,-1-1 0 0 0,1 1 0 0 0,0 0 0 0 0,0-1 0 0 0,-1 1 0 0 0,1-1 0 0 0,0 1 0 0 0,0 0 0 0 0,-1-1 0 0 0,-1 1-203 0 0,0 0 0 0 0,0 0 0 0 0,1 0 0 0 0,-1 0 0 0 0,0 1 0 0 0,0-1 0 0 0,1 0 0 0 0,-1 1 0 0 0,0 0 0 0 0,0-1-1 0 0,1 1 1 0 0,-1 0 0 0 0,1 0 0 0 0,-1 0 0 0 0,1 0 0 0 0,-1 0 0 0 0,1 0 0 0 0,-1 0 0 0 0,1 1 0 0 0,0-1 0 0 0,-2 2 0 0 0,-5 8-1015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16007 0 0,'0'0'1452'0'0,"-3"8"-1168"0"0,3-5-261 0 0,-1-1 0 0 0,1 1-1 0 0,0-1 1 0 0,0 1 0 0 0,0-1 0 0 0,0 1 0 0 0,1-1-1 0 0,-1 1 1 0 0,1 0 0 0 0,-1-1 0 0 0,1 0-1 0 0,0 1 1 0 0,0-1 0 0 0,0 1 0 0 0,0-1-1 0 0,0 0 1 0 0,1 0 0 0 0,1 3 0 0 0,5 5 301 0 0,0-1 0 0 0,17 15 0 0 0,3 3 1391 0 0,110 168 4117 0 0,-136-192-5815 0 0,0 0-1 0 0,0 0 1 0 0,-1 0-1 0 0,0 0 1 0 0,1 0-1 0 0,-1 0 1 0 0,0 1-1 0 0,0-1 1 0 0,-1 0-1 0 0,1 1 1 0 0,-1-1-1 0 0,1 0 1 0 0,-1 1-1 0 0,0-1 1 0 0,0 0-1 0 0,-1 1 1 0 0,0 3-1 0 0,0-3-19 0 0,-1 0 0 0 0,0 0 0 0 0,0 0 0 0 0,0 0-1 0 0,0 0 1 0 0,-1 0 0 0 0,1-1 0 0 0,-1 1 0 0 0,0-1 0 0 0,0 0-1 0 0,0 0 1 0 0,-7 5 0 0 0,-3 1-115 0 0,-1-1 0 0 0,0 0 0 0 0,0-1 0 0 0,-1 0 0 0 0,-19 5 1 0 0,7-1 16 0 0,16-7-376 0 0,-36 13 201 0 0,42-16-1769 0 0,0 0-1 0 0,0 0 0 0 0,-11 0 0 0 0,6-2-5378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5527 0 0,'0'0'423'0'0,"-9"2"298"0"0,5-1 2153 0 0,3 0-2609 0 0,-1 0 1 0 0,1-1 0 0 0,0 1-1 0 0,0 0 1 0 0,0 0 0 0 0,0 0-1 0 0,0 0 1 0 0,0 0 0 0 0,0 0-1 0 0,1 0 1 0 0,-1 0 0 0 0,0 0-1 0 0,0 0 1 0 0,1 0 0 0 0,-1 1-1 0 0,1-1 1 0 0,-1 0 0 0 0,1 0-1 0 0,-1 3 1 0 0,1-2-80 0 0,0 0 1 0 0,0 0-1 0 0,0 0 1 0 0,1 0-1 0 0,-1-1 1 0 0,0 1-1 0 0,1 0 1 0 0,0 0-1 0 0,-1 0 0 0 0,1 0 1 0 0,0-1-1 0 0,1 4 1 0 0,5 4 60 0 0,-1-1 0 0 0,1 1-1 0 0,1-1 1 0 0,9 8 0 0 0,-7-6 275 0 0,89 84 654 0 0,-36-35-501 0 0,82 97-1 0 0,-116-116-648 0 0,-1 1-1 0 0,23 48 0 0 0,-39-66-38 0 0,-11-22-59 0 0,0 7-1801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28 248 12895 0 0,'0'0'998'0'0,"-1"2"-657"0"0,1 9 707 0 0,0 0 1 0 0,1 12-1 0 0,0-15-511 0 0,0 0 1 0 0,-1 0-1 0 0,0 0 0 0 0,-1 0 1 0 0,0 0-1 0 0,0 0 0 0 0,-2 9 1 0 0,-4 3 342 0 0,-9 18 0 0 0,15-36 121 0 0,4-15-921 0 0,5-7-302 0 0,1 1 0 0 0,17-31 0 0 0,-6 13-15 0 0,-5 9 3 0 0,1 1-1 0 0,1 0 1 0 0,1 1-1 0 0,2 1 1 0 0,0 1-1 0 0,2 1 1 0 0,1 0-1 0 0,47-35 1 0 0,-65 54 337 0 0,0 1-1 0 0,0 0 1 0 0,0 0 0 0 0,0 0-1 0 0,1 1 1 0 0,0 0 0 0 0,-1 0-1 0 0,1 0 1 0 0,10-1 0 0 0,-13 3-10 0 0,-1 0 1 0 0,1 0-1 0 0,0 0 1 0 0,-1 0-1 0 0,1 1 1 0 0,-1-1-1 0 0,1 1 1 0 0,-1-1 0 0 0,1 1-1 0 0,-1 0 1 0 0,1 0-1 0 0,-1 0 1 0 0,0 1-1 0 0,0-1 1 0 0,1 0-1 0 0,-1 1 1 0 0,0-1-1 0 0,0 1 1 0 0,0 0-1 0 0,-1 0 1 0 0,1 0 0 0 0,0 0-1 0 0,-1 0 1 0 0,3 4-1 0 0,-1 0 20 0 0,1-1 0 0 0,-2 2 0 0 0,1-1 0 0 0,-1 0 0 0 0,0 1 0 0 0,0-1 0 0 0,0 1 0 0 0,-1-1 0 0 0,0 1 0 0 0,0 0 0 0 0,-1 0 0 0 0,-1 9 0 0 0,-1 6 84 0 0,-1 0 0 0 0,-10 31 0 0 0,0 6-74 0 0,12-52-87 0 0,0 1 1 0 0,0-1-1 0 0,1 1 0 0 0,0-1 1 0 0,1 1-1 0 0,0-1 0 0 0,0 1 1 0 0,0-1-1 0 0,1 0 1 0 0,0 0-1 0 0,1 0 0 0 0,-1 0 1 0 0,1 0-1 0 0,1 0 1 0 0,-1 0-1 0 0,8 9 0 0 0,-8-12-40 0 0,1 1 1 0 0,0-1-1 0 0,0 0 0 0 0,0 0 0 0 0,0-1 0 0 0,1 1 0 0 0,0-1 0 0 0,-1 0 0 0 0,1 0 0 0 0,0 0 1 0 0,0-1-1 0 0,1 0 0 0 0,-1 0 0 0 0,0 0 0 0 0,1-1 0 0 0,-1 0 0 0 0,1 0 0 0 0,0 0 1 0 0,-1 0-1 0 0,1-1 0 0 0,0 0 0 0 0,7-1 0 0 0,47-9-3865 0 0,-38 5-4758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858 0 13303 0 0,'0'0'3416'0'0,"-2"0"-2714"0"0,-7 1-303 0 0,0 0 0 0 0,0 1 0 0 0,0 0 0 0 0,1 0 0 0 0,-1 1 0 0 0,0 0 0 0 0,1 0 0 0 0,0 1 0 0 0,0 0 0 0 0,0 1 0 0 0,-11 8 0 0 0,-11 9-352 0 0,-38 38-1 0 0,64-57-5 0 0,-19 18-110 0 0,-2-2 0 0 0,0 0 0 0 0,-1-2 0 0 0,-29 14 0 0 0,5-6-410 0 0,-73 25 1 0 0,93-40 370 0 0,-2 1-347 0 0,-37 18 0 0 0,68-29 375 0 0,-4 2 100 0 0,3-2 938 0 0,13 3-416 0 0,183 22 1573 0 0,46 9-215 0 0,-239-34-1905 0 0,-1 0 1 0 0,0 0-1 0 0,1 0 1 0 0,-1 0 0 0 0,0 0-1 0 0,1 0 1 0 0,-1 0-1 0 0,0 0 1 0 0,0 0-1 0 0,1 0 1 0 0,-1 0-1 0 0,0 0 1 0 0,1 0-1 0 0,-1 1 1 0 0,0-1 0 0 0,1 0-1 0 0,-1 0 1 0 0,0 0-1 0 0,0 0 1 0 0,1 1-1 0 0,-1-1 1 0 0,0 0-1 0 0,0 0 1 0 0,0 1 0 0 0,1-1-1 0 0,-1 0 1 0 0,0 0-1 0 0,0 1 1 0 0,0-1-1 0 0,0 0 1 0 0,0 1-1 0 0,1-1 1 0 0,-1 1 0 0 0,-9 6-172 0 0,-19 5-160 0 0,11-9 184 0 0,1 0 0 0 0,-29 1 1 0 0,-1 0 62 0 0,-9 4-86 0 0,-102 28-1 0 0,126-26 94 0 0,1 1-1 0 0,1 1 0 0 0,0 2 1 0 0,-49 31-1 0 0,71-40 80 0 0,1 0 0 0 0,0 0-1 0 0,-10 12 1 0 0,13-15 3 0 0,1 1 0 0 0,-1 1 0 0 0,1-1 1 0 0,0 0-1 0 0,0 1 0 0 0,0-1 0 0 0,0 1 0 0 0,1-1 0 0 0,-3 8 0 0 0,4-10 0 0 0,0-1 0 0 0,0 1 0 0 0,0-1 0 0 0,-1 1 0 0 0,1-1 0 0 0,0 1 0 0 0,0 0 0 0 0,0-1 0 0 0,0 1 0 0 0,0-1 0 0 0,0 1 0 0 0,0-1 0 0 0,0 1 0 0 0,0-1 0 0 0,0 1 0 0 0,1 0 0 0 0,-1-1 0 0 0,0 1 0 0 0,0-1 0 0 0,0 1 0 0 0,1-1 0 0 0,-1 1 0 0 0,0-1 0 0 0,1 1 0 0 0,-1-1 0 0 0,0 1 0 0 0,1-1 0 0 0,-1 0 0 0 0,0 1 0 0 0,1-1 0 0 0,0 1 0 0 0,0 0 0 0 0,1 0 20 0 0,0 1-1 0 0,0 0 1 0 0,0-1 0 0 0,0 1-1 0 0,0-1 1 0 0,1 1-1 0 0,-1-1 1 0 0,1 0 0 0 0,-1 0-1 0 0,1 0 1 0 0,-1-1 0 0 0,1 1-1 0 0,-1 0 1 0 0,4-1-1 0 0,41 2 368 0 0,-38-2-311 0 0,38-1 730 0 0,67-9-1 0 0,-68 2-618 0 0,3 0 344 0 0,89-5-1 0 0,-117 13-517 0 0,-15-1-6 0 0,0 1 0 0 0,1 0 1 0 0,-1 0-1 0 0,0 1 1 0 0,1-1-1 0 0,-1 1 1 0 0,7 3-1 0 0,-5-2-33 0 0,4 2-219 0 0,0 1 1 0 0,20 10-1 0 0,-17-9-3315 0 0,-6-1 1744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5983 0 0,'-2'1'464'0'0,"-2"1"-688"0"0,-26 11 2132 0 0,26-11-1088 0 0,1 0 0 0 0,0 0 0 0 0,1 1-1 0 0,-1-1 1 0 0,0 1 0 0 0,1-1 0 0 0,-5 6 0 0 0,3-2-341 0 0,1-1-1 0 0,-1 1 1 0 0,1 0 0 0 0,0 0-1 0 0,0 0 1 0 0,1 0-1 0 0,0 1 1 0 0,0-1 0 0 0,0 1-1 0 0,1 0 1 0 0,0-1 0 0 0,0 1-1 0 0,1 9 1 0 0,0-8-203 0 0,1 1 0 0 0,1-1 0 0 0,0 1 0 0 0,0-1-1 0 0,0 0 1 0 0,1 0 0 0 0,0 0 0 0 0,1 0 0 0 0,5 10 0 0 0,3 0-106 0 0,1 0 0 0 0,1-2 0 0 0,0 1 0 0 0,1-2 0 0 0,1 0 0 0 0,0 0 0 0 0,26 17 0 0 0,12 2 39 0 0,11 8-38 0 0,-56-35-193 0 0,-1-1 1 0 0,0 1-1 0 0,0 1 0 0 0,11 14 1 0 0,-18-22 115 0 0,9 16-2030 0 0,-10-16 1786 0 0,0 1 0 0 0,0-1 1 0 0,0 0-1 0 0,0 0 1 0 0,0 1-1 0 0,0-1 0 0 0,0 0 1 0 0,0 0-1 0 0,0 1 1 0 0,0-1-1 0 0,0 0 0 0 0,0 0 1 0 0,0 0-1 0 0,0 1 1 0 0,0-1-1 0 0,0 0 0 0 0,0 0 1 0 0,0 1-1 0 0,0-1 1 0 0,0 0-1 0 0,0 0 1 0 0,-1 0-1 0 0,1 0 0 0 0,0 1 1 0 0,-1 0-898 0 0,1-1 897 0 0,0 0 0 0 0,-1 0 1 0 0,1 0-1 0 0,0 0 1 0 0,0 0-1 0 0,-1 0 0 0 0,1 0 1 0 0,0 0-1 0 0,0 0 1 0 0,0 0-1 0 0,-1 0 0 0 0,1 1 1 0 0,0-2-1 0 0,0 1 1 0 0,-1 0-1 0 0,1 0 0 0 0,0 0 1 0 0,0 0-1 0 0,0 0 1 0 0,-1 0-1 0 0,1 0 0 0 0,0 0 1 0 0,0 0-1 0 0,-1 0 1 0 0,-9-2-6497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7 6911 0 0,'-9'-3'715'0'0,"8"3"-284"0"0,0-1 0 0 0,-1 0-1 0 0,1 1 1 0 0,-1 0 0 0 0,1-1 0 0 0,0 1-1 0 0,-1 0 1 0 0,1 0 0 0 0,-1-1 0 0 0,1 1-1 0 0,-1 1 1 0 0,1-1 0 0 0,-1 0 0 0 0,1 0 0 0 0,-1 0-1 0 0,1 1 1 0 0,-1-1 0 0 0,1 1 0 0 0,-1-1-1 0 0,1 1 1 0 0,0 0 0 0 0,-3 1 0 0 0,1 0 76 0 0,-4 3 16 0 0,0 0 0 0 0,1 1 1 0 0,-1 1-1 0 0,1-1 0 0 0,1 1 1 0 0,-1 0-1 0 0,-8 15 1 0 0,-4 3-162 0 0,-98 121 207 0 0,15-21-6 0 0,71-87-740 0 0,-2-1 1 0 0,-2-2 0 0 0,-57 48-1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3223 0 0,'0'0'21496'0'0,"1"3"-21331"0"0,-1 2-126 0 0,-1-1-1 0 0,1 1 0 0 0,-1-1 1 0 0,1 1-1 0 0,-1-1 0 0 0,0 1 0 0 0,-1-1 1 0 0,1 0-1 0 0,-1 0 0 0 0,0 1 1 0 0,0-1-1 0 0,-4 5 0 0 0,-5 8 12 0 0,-21 24-1 0 0,10-14-51 0 0,13-16 2 0 0,4-5 0 0 0,1 0 0 0 0,0 0 0 0 0,0 0 0 0 0,0 1 0 0 0,-3 7 0 0 0,3-3 0 0 0,2 0 0 0 0,4 0 11 0 0,-2-9-2 0 0,1 0 1 0 0,-1 0 0 0 0,1 0-1 0 0,-1 0 1 0 0,1 0-1 0 0,0 0 1 0 0,0-1 0 0 0,0 1-1 0 0,0 0 1 0 0,0 0-1 0 0,0-1 1 0 0,1 1 0 0 0,1 1-1 0 0,0 0 27 0 0,5 4-25 0 0,2-2 0 0 0,-7-3 1 0 0,-1-2-9 0 0,-1 0 0 0 0,0 1 1 0 0,0-1-1 0 0,0 0 1 0 0,1 0-1 0 0,-1 0 1 0 0,0 0-1 0 0,0 0 1 0 0,1 0-1 0 0,-1 0 1 0 0,0 0-1 0 0,0 0 1 0 0,0 0-1 0 0,3-1 1 0 0,8-2-172 0 0,0 1 0 0 0,-1-1-1 0 0,1-1 1 0 0,-1 0 0 0 0,0-1 0 0 0,0 0 0 0 0,0 0 0 0 0,-1-1 0 0 0,0-1 0 0 0,0 0 0 0 0,16-15-1 0 0,-16 11-2316 0 0,0-1-5335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9215 0 0,'0'0'11556'0'0,"9"-7"-9825"0"0,-2 5-1801 0 0,0 0 1 0 0,1 1 0 0 0,-1 0-1 0 0,0 0 1 0 0,1 0 0 0 0,-1 1 0 0 0,11 1-1 0 0,-8 0-494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14279 0 0,'0'0'8463'0'0,"3"1"-7505"0"0,7 3-592 0 0,1 0 0 0 0,-1 0 0 0 0,1-1 0 0 0,0-1 0 0 0,0 1 0 0 0,21 0 0 0 0,73-3 246 0 0,-52-1-486 0 0,-47 1-150 0 0,6 1-176 0 0,1-1 0 0 0,-1-1-1 0 0,0 0 1 0 0,0 0 0 0 0,0-1 0 0 0,21-7 0 0 0,-31 8-465 0 0</inkml:trace>
  <inkml:trace contextRef="#ctx0" brushRef="#br0" timeOffset="1">0 223 18511 0 0,'0'0'2087'0'0,"2"1"-1487"0"0,11 4 186 0 0,0-1 0 0 0,0 0 0 0 0,0-1 0 0 0,25 2 0 0 0,58 1 1266 0 0,-82-6-1689 0 0,9 1-18 0 0,1-1 1 0 0,32-6-1 0 0,-43 4-878 0 0,0-1 0 0 0,0 0-1 0 0,15-7 1 0 0,-10 2-1338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59:49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74 258 1375 0 0,'1'2'13604'0'0,"1"4"-13241"0"0,0 0-1 0 0,-1 1 1 0 0,0-1 0 0 0,0 1-1 0 0,0 0 1 0 0,-1-1-1 0 0,0 1 1 0 0,0 0 0 0 0,-1-1-1 0 0,-2 11 1 0 0,1-8-222 0 0,-1 1 1 0 0,0-1-1 0 0,-1 0 1 0 0,0 0-1 0 0,-1 0 0 0 0,-8 12 1 0 0,12-20-22 0 0,-26 18 617 0 0,25-18-531 0 0,2-1-145 0 0,0 0-56 0 0,0 0 0 0 0,-1 1 0 0 0,1-1-1 0 0,0 0 1 0 0,-1 0 0 0 0,1 1-1 0 0,0-1 1 0 0,-1 0 0 0 0,1 0 0 0 0,0 0-1 0 0,-1 1 1 0 0,1-1 0 0 0,-1 0 0 0 0,1 0-1 0 0,0 0 1 0 0,-1 0 0 0 0,1 0-1 0 0,-1 0 1 0 0,1 0 0 0 0,0 0 0 0 0,-1 0-1 0 0,1 0 1 0 0,-1 0 0 0 0,1 0 0 0 0,0 0-1 0 0,-1 0 1 0 0,1-1 0 0 0,-1 1-1 0 0,1 0 1 0 0,0 0 0 0 0,-1 0 0 0 0,1-1-1 0 0,0 1 1 0 0,-1 0 0 0 0,1-1 0 0 0,-1 1 1 0 0,1-1 1 0 0,0 1 0 0 0,0 0-1 0 0,0-1 1 0 0,0 1 0 0 0,0-1 0 0 0,0 1-1 0 0,0-1 1 0 0,0 1 0 0 0,0-1-1 0 0,0 1 1 0 0,0 0 0 0 0,0-1 0 0 0,0 1-1 0 0,0-1 1 0 0,0 1 0 0 0,0-1-1 0 0,1 1 1 0 0,-1 0 0 0 0,0-1 0 0 0,0 1-1 0 0,1-1 1 0 0,5-10 43 0 0,-6 11-46 0 0,8-12 86 0 0,1 0 1 0 0,0 1-1 0 0,1 0 1 0 0,15-12-1 0 0,11-13 124 0 0,96-98 308 0 0,-105 110-455 0 0,2 1-1 0 0,1 1 0 0 0,34-19 0 0 0,-45 30 2 0 0,5-3 97 0 0,37-16 1 0 0,-55 28-90 0 0,0 0 0 0 0,0-1 0 0 0,0 2 0 0 0,0-1 0 0 0,0 1 0 0 0,1 0 0 0 0,-1 0 0 0 0,0 1 0 0 0,1 0 0 0 0,-1 0 0 0 0,13 2-1 0 0,-17-1 35 0 0,-1-1-92 0 0,-1 0 0 0 0,1 1 0 0 0,0-1 0 0 0,0 1 1 0 0,0-1-1 0 0,-1 1 0 0 0,1 0 0 0 0,0-1 0 0 0,-1 1 0 0 0,1 0 0 0 0,0-1 1 0 0,0 3-1 0 0,5 12-2 0 0,-8-9-17 0 0,1-4-1 0 0,0 6 8 0 0,-1-1 0 0 0,0 0 0 0 0,-1 0 0 0 0,1 0 0 0 0,-1 0 0 0 0,-7 10 0 0 0,-27 38 77 0 0,25-41-61 0 0,2 1 1 0 0,-16 29-1 0 0,20-31-22 0 0,-7 14 0 0 0,-14 43 0 0 0,25-61 0 0 0,0-1 0 0 0,0 1 0 0 0,0-1 0 0 0,1 1 0 0 0,1 0 0 0 0,-1-1 0 0 0,1 1 0 0 0,1 0 0 0 0,2 16 0 0 0,-2-22-3 0 0,0 0 1 0 0,0 1-1 0 0,1-1 0 0 0,-1 0 0 0 0,1 0 1 0 0,-1 0-1 0 0,1-1 0 0 0,0 1 0 0 0,0 0 1 0 0,0-1-1 0 0,1 1 0 0 0,2 2 0 0 0,0-1 51 0 0,0 0 0 0 0,0-1-1 0 0,1 1 1 0 0,-1-1-1 0 0,13 5 1 0 0,-3-3 169 0 0,0-1 0 0 0,1 0 1 0 0,-1-1-1 0 0,22 1 0 0 0,7-1 254 0 0,-1-2 0 0 0,63-7 0 0 0,-104 6-660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24 10591 0 0,'5'-7'1104'0'0,"-1"-1"-905"0"0,-4 7 662 0 0,1 1-745 0 0,-1-1 0 0 0,0 1 0 0 0,0 0 0 0 0,0 0 0 0 0,0-1 0 0 0,0 1 0 0 0,0 0 0 0 0,0 0 0 0 0,0-1 0 0 0,0 1 0 0 0,0 0 0 0 0,0 0 0 0 0,0-1 0 0 0,-1 1 0 0 0,1 0 0 0 0,0 0 0 0 0,0 0 0 0 0,0-1 0 0 0,0 1 0 0 0,0 0 0 0 0,0 0 0 0 0,0 0-1 0 0,-1-1 1 0 0,1 1 0 0 0,0 0 0 0 0,0 0 0 0 0,0 0 0 0 0,-1 0 0 0 0,1-1 0 0 0,0 1 0 0 0,0 0 0 0 0,0 0 0 0 0,-1 0 0 0 0,1 0 0 0 0,0 0 0 0 0,0 0 0 0 0,0 0 0 0 0,-1 0 0 0 0,1 0 0 0 0,0 0 0 0 0,0 0 0 0 0,-1 0 0 0 0,1 0 0 0 0,0 0 0 0 0,0 0 0 0 0,-1 0 0 0 0,-14 8 1851 0 0,-13 17-1002 0 0,28-25-960 0 0,-30 33 1108 0 0,20-21-839 0 0,-1 0 1 0 0,0-1-1 0 0,-14 10 1 0 0,-172 106 25 0 0,-10-16-779 0 0,194-104 312 0 0,0-1 0 0 0,0 2-1 0 0,1 0 1 0 0,-1 1 0 0 0,2 0 0 0 0,-20 19-1 0 0,31-28 142 0 0,-1 1-1 0 0,1-1 0 0 0,0 1 1 0 0,-1-1-1 0 0,1 1 0 0 0,0-1 0 0 0,0 1 1 0 0,0-1-1 0 0,-1 1 0 0 0,1 0 1 0 0,0-1-1 0 0,0 1 0 0 0,0-1 0 0 0,0 1 1 0 0,0-1-1 0 0,0 1 0 0 0,0-1 0 0 0,0 1 1 0 0,0 0-1 0 0,0-1 0 0 0,0 1 1 0 0,1-1-1 0 0,-1 1 0 0 0,0-1 0 0 0,0 1 1 0 0,1-1-1 0 0,-1 1 0 0 0,0-1 1 0 0,0 1-1 0 0,1-1 0 0 0,-1 1 0 0 0,1-1 1 0 0,-1 0-1 0 0,0 1 0 0 0,1-1 0 0 0,-1 1 1 0 0,1-1-1 0 0,0 1 0 0 0,21 11-566 0 0,-20-11 543 0 0,40 15-393 0 0,-27-11 402 0 0,-1 1 0 0 0,22 11 0 0 0,96 72 311 0 0,-122-83-107 0 0,0 1 0 0 0,-1 0 0 0 0,0 0 0 0 0,10 11 0 0 0,-16-14-61 0 0,0-1 0 0 0,0 0 0 0 0,0 1 0 0 0,-1 0 0 0 0,1 0 0 0 0,-1 0 0 0 0,0 0 0 0 0,0 0 0 0 0,0 0 0 0 0,-1 1 0 0 0,1-1 0 0 0,-1 1 0 0 0,1 6 0 0 0,-2-8-50 0 0,0-1 0 0 0,-1 1 0 0 0,1 0 1 0 0,-1-1-1 0 0,0 1 0 0 0,0-1 0 0 0,0 1 0 0 0,0-1 0 0 0,0 1 1 0 0,0-1-1 0 0,0 0 0 0 0,-1 1 0 0 0,0-1 0 0 0,1 0 0 0 0,-1 0 1 0 0,0 0-1 0 0,0 0 0 0 0,0 0 0 0 0,0-1 0 0 0,-3 3 0 0 0,-6 4 193 0 0,-1-1-1 0 0,-21 9 0 0 0,28-13-179 0 0,-232 93 971 0 0,217-89-1217 0 0,-1-1 0 0 0,1-1 0 0 0,-24 4 0 0 0,38-8 51 0 0,0-1 1 0 0,0 1 0 0 0,0-1-1 0 0,0 0 1 0 0,0 0 0 0 0,0-1 0 0 0,1 0-1 0 0,-1 0 1 0 0,0 0 0 0 0,0-1-1 0 0,0 0 1 0 0,1 0 0 0 0,-1 0-1 0 0,1-1 1 0 0,-10-5 0 0 0,12 6 44 0 0,1 0 0 0 0,-1-1 1 0 0,1 1-1 0 0,0-1 0 0 0,0 1 0 0 0,0-1 1 0 0,0 0-1 0 0,0 0 0 0 0,1 0 0 0 0,-1 0 1 0 0,1 0-1 0 0,0 0 0 0 0,0 0 0 0 0,0 0 1 0 0,0 0-1 0 0,1-1 0 0 0,-1 1 0 0 0,1 0 1 0 0,-1 0-1 0 0,1-1 0 0 0,1 1 0 0 0,-1 0 1 0 0,0-1-1 0 0,1-2 0 0 0,2-4-433 0 0,-1 1 0 0 0,1 0-1 0 0,1 0 1 0 0,-1 0 0 0 0,2 0-1 0 0,-1 0 1 0 0,8-9 0 0 0,10-13-5476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1375 0 0,'2'1'107'0'0,"0"1"654"0"0,-1-1 1 0 0,1 1-1 0 0,-1-1 1 0 0,1 1-1 0 0,-1-1 0 0 0,1 1 1 0 0,-1 0-1 0 0,0 0 0 0 0,0 0 1 0 0,0 0-1 0 0,0 0 0 0 0,0 0 1 0 0,-1 0-1 0 0,2 3 0 0 0,0 4 1050 0 0,-1-1-1 0 0,0 14 0 0 0,3 14 201 0 0,-4-34-1900 0 0,1 1-1 0 0,-1-1 1 0 0,1 0-1 0 0,0 1 1 0 0,0-1-1 0 0,0 0 1 0 0,0 0-1 0 0,0 0 0 0 0,1 0 1 0 0,-1 0-1 0 0,3 3 1 0 0,-1-2-14 0 0,1 0 0 0 0,0-1-1 0 0,-1 1 1 0 0,1-1 0 0 0,0 0 0 0 0,0 0 0 0 0,0 0 0 0 0,0 0 0 0 0,1-1 0 0 0,-1 0-1 0 0,0 0 1 0 0,1 0 0 0 0,-1 0 0 0 0,0-1 0 0 0,9 1 0 0 0,2-2 49 0 0,1 0 1 0 0,-1-1-1 0 0,18-4 1 0 0,-2 0-55 0 0,39-9 193 0 0,-63 12-262 0 0,1 1 0 0 0,-1-1 0 0 0,1-1-1 0 0,-1 1 1 0 0,0-1 0 0 0,11-8 0 0 0,-16 10-33 0 0,1 0 1 0 0,-1 0-1 0 0,0-1 0 0 0,1 1 0 0 0,-1-1 1 0 0,0 1-1 0 0,-1-1 0 0 0,1 0 0 0 0,0 1 0 0 0,-1-1 1 0 0,1 0-1 0 0,-1 0 0 0 0,0 0 0 0 0,0 0 1 0 0,0 0-1 0 0,-1-1 0 0 0,1 1 0 0 0,-1 0 1 0 0,1 0-1 0 0,-1 0 0 0 0,0-1 0 0 0,0 1 0 0 0,-1 0 1 0 0,1 0-1 0 0,-1-4 0 0 0,0 4-2 0 0,-1-1-1 0 0,1 1 0 0 0,0 0 1 0 0,-1-1-1 0 0,0 1 0 0 0,0 0 1 0 0,0 0-1 0 0,0 0 1 0 0,0 0-1 0 0,-1 1 0 0 0,1-1 1 0 0,-1 1-1 0 0,1-1 1 0 0,-1 1-1 0 0,0 0 0 0 0,0 0 1 0 0,0 0-1 0 0,0 0 1 0 0,-1 1-1 0 0,1-1 0 0 0,0 1 1 0 0,-4-1-1 0 0,-1 0-24 0 0,0 1 0 0 0,0 0 0 0 0,0 0 0 0 0,0 1 0 0 0,1 0-1 0 0,-1 0 1 0 0,0 1 0 0 0,0 0 0 0 0,0 1 0 0 0,1-1 0 0 0,-1 2 0 0 0,0-1 0 0 0,1 1 0 0 0,-9 4-1 0 0,-5 4-117 0 0,1 0-1 0 0,0 1 0 0 0,-27 24 0 0 0,27-20-7 0 0,1 2 0 0 0,0 0-1 0 0,2 1 1 0 0,0 1 0 0 0,-15 23 0 0 0,23-28 124 0 0,0 0 0 0 0,0 1 0 0 0,2-1 0 0 0,0 1 0 0 0,0 1 0 0 0,2-1 1 0 0,0 1-1 0 0,-3 26 0 0 0,7-36 62 0 0,0 0 1 0 0,1 1-1 0 0,0-1 1 0 0,1 1-1 0 0,-1-1 1 0 0,2 1-1 0 0,-1-1 1 0 0,1 0-1 0 0,0 0 1 0 0,0 1-1 0 0,5 8 1 0 0,-5-13 1 0 0,-1-1 0 0 0,1 1-1 0 0,-1-1 1 0 0,1 1 0 0 0,0-1 0 0 0,0 0 0 0 0,0 1 0 0 0,0-1 0 0 0,1 0 0 0 0,-1-1-1 0 0,0 1 1 0 0,1 0 0 0 0,-1-1 0 0 0,1 1 0 0 0,0-1 0 0 0,0 0 0 0 0,-1 0 0 0 0,1 0 0 0 0,0 0-1 0 0,0 0 1 0 0,0-1 0 0 0,0 1 0 0 0,0-1 0 0 0,0 0 0 0 0,0 0 0 0 0,0 0 0 0 0,0 0 0 0 0,0 0-1 0 0,0-1 1 0 0,5-1 0 0 0,5-1 129 0 0,0-2 1 0 0,0 1-1 0 0,0-2 0 0 0,16-9 0 0 0,46-33 10 0 0,-31 19-551 0 0,-6 4-1411 0 0,-3-1-5808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33 5527 0 0,'0'-1'82'0'0,"0"0"0"0"0,0 0-1 0 0,0-1 1 0 0,0 1 0 0 0,0 0-1 0 0,-1-1 1 0 0,1 1 0 0 0,0 0-1 0 0,0-1 1 0 0,-1 1 0 0 0,1 0-1 0 0,-1 0 1 0 0,1 0 0 0 0,-1-1 0 0 0,0 1-1 0 0,1 0 1 0 0,-1 0 0 0 0,0 0-1 0 0,0 0 1 0 0,0 0 0 0 0,0 0-1 0 0,0 0 1 0 0,0 0 0 0 0,0 1-1 0 0,-2-2 1 0 0,2 1 399 0 0,-1 1 1 0 0,0-1 0 0 0,1 1-1 0 0,-1 0 1 0 0,0-1-1 0 0,1 1 1 0 0,-1 0-1 0 0,0 0 1 0 0,0 0 0 0 0,1 0-1 0 0,-1 1 1 0 0,-3 0-1 0 0,0 0-259 0 0,-1 1 0 0 0,1 0 0 0 0,-1 1 0 0 0,1 0 0 0 0,0-1 0 0 0,0 1-1 0 0,0 1 1 0 0,0-1 0 0 0,1 1 0 0 0,-1 0 0 0 0,-5 6 0 0 0,-5 8 327 0 0,-20 29 1 0 0,29-40-409 0 0,-109 167 1454 0 0,-38 50-1079 0 0,142-210-493 0 0,0-1 1 0 0,-15 14-1 0 0,23-24-5 0 0,0 0 1 0 0,-1 0-1 0 0,0 0 1 0 0,0 0-1 0 0,0-1 0 0 0,0 1 1 0 0,0-1-1 0 0,0 0 0 0 0,0-1 1 0 0,-1 1-1 0 0,1-1 0 0 0,-8 2 1 0 0,11-3-21 0 0,1 0 0 0 0,-1 0 0 0 0,0 0-1 0 0,1 0 1 0 0,-1 0 0 0 0,0 0 0 0 0,1 0 0 0 0,-1-1 0 0 0,0 1 0 0 0,1 0 0 0 0,-1 0 0 0 0,0 0-1 0 0,1-1 1 0 0,-1 1 0 0 0,1-1 0 0 0,-1 1 0 0 0,0 0 0 0 0,1-1 0 0 0,-1 1 0 0 0,1-1 0 0 0,-1 1 0 0 0,1-1-1 0 0,0 1 1 0 0,-1-1 0 0 0,1 1 0 0 0,-1-2 0 0 0,0 0-218 0 0,0 0 0 0 0,1 1 0 0 0,-1-1 0 0 0,1 0 0 0 0,-1 0 1 0 0,1 0-1 0 0,0 0 0 0 0,0-3 0 0 0,1-8-6347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86 16327 0 0,'-1'2'746'0'0,"-2"2"-441"0"0,-27 49 448 0 0,27-47-301 0 0,1 0 1 0 0,-1 0-1 0 0,1 0 1 0 0,1 0-1 0 0,-1 0 1 0 0,1 1 0 0 0,-1 11-1 0 0,15-10 411 0 0,-10-7-787 0 0,1 1 0 0 0,0-1 0 0 0,0 0 0 0 0,-1 1 0 0 0,1-2 0 0 0,0 1-1 0 0,0 0 1 0 0,0-1 0 0 0,0 0 0 0 0,0 0 0 0 0,0 0 0 0 0,0 0 0 0 0,0-1 0 0 0,7-1 0 0 0,4-1 113 0 0,-1-2-1 0 0,23-9 1 0 0,-6 1 3 0 0,-1-2 0 0 0,0-1 0 0 0,-1-1 0 0 0,47-37 0 0 0,-57 34-120 0 0,-18 20-72 0 0,0-1 0 0 0,-1 0 0 0 0,1 1 0 0 0,0-1 0 0 0,-1 0 0 0 0,1 0 0 0 0,-1 1 0 0 0,1-1 0 0 0,-1 0 0 0 0,1 0 0 0 0,-1 0 0 0 0,0 1 0 0 0,1-1 0 0 0,-1 0 0 0 0,0 0 0 0 0,0 0 0 0 0,0 0 0 0 0,1 0 0 0 0,-1 0 0 0 0,0 0 0 0 0,0 1 0 0 0,0-1 0 0 0,-1 0 0 0 0,1 0 0 0 0,0 0 0 0 0,0 0 0 0 0,0 0 0 0 0,-1-1 0 0 0,0 0 0 0 0,1 1 0 0 0,0 0 0 0 0,-1 0 0 0 0,1 0 0 0 0,0 0 0 0 0,-1 0 0 0 0,1 0 0 0 0,-1 0 0 0 0,1 0 0 0 0,-1 0 0 0 0,1 0 0 0 0,-1 0 0 0 0,0 0 0 0 0,1 1 0 0 0,-1-1 0 0 0,0 0 0 0 0,0 0 0 0 0,1 1 0 0 0,-1-1 0 0 0,0 1 0 0 0,0-1 0 0 0,0 0 0 0 0,-1 1 0 0 0,-1-2 0 0 0,-2 0-7 0 0,1-1 1 0 0,-1 1-1 0 0,0 1 0 0 0,0-1 0 0 0,0 1 0 0 0,0-1 0 0 0,0 2 1 0 0,0-1-1 0 0,0 0 0 0 0,-1 1 0 0 0,1 0 0 0 0,0 0 1 0 0,0 1-1 0 0,0-1 0 0 0,0 1 0 0 0,-11 3 0 0 0,2 0-24 0 0,0 2-1 0 0,0-1 1 0 0,0 1-1 0 0,-20 13 1 0 0,2 2-96 0 0,2 0 1 0 0,0 2-1 0 0,2 1 1 0 0,0 1 0 0 0,-24 30-1 0 0,43-44 70 0 0,1 0 0 0 0,0 0 0 0 0,-8 15 0 0 0,13-22 43 0 0,1 0 0 0 0,0 1 1 0 0,0-1-1 0 0,1 0 0 0 0,-1 1 0 0 0,1-1 0 0 0,0 1 1 0 0,0-1-1 0 0,1 1 0 0 0,-1 0 0 0 0,1-1 0 0 0,0 1 1 0 0,1 5-1 0 0,3 3-8 0 0,5-4-20 0 0,-3-6 47 0 0,-1 0-1 0 0,0 0 1 0 0,1-1 0 0 0,0 0 0 0 0,-1 0-1 0 0,1 0 1 0 0,0-1 0 0 0,0 0 0 0 0,0 0-1 0 0,0 0 1 0 0,12-1 0 0 0,6-2 153 0 0,41-7 0 0 0,-30 4-46 0 0,19-5-398 0 0,58-19 0 0 0,-69 17-1668 0 0,-11 2-5928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85 147 1839 0 0,'11'-5'-236'0'0,"29"-17"1921"0"0,-34 18-660 0 0,-1 0 0 0 0,0 0 0 0 0,-1-1 0 0 0,1 1 0 0 0,5-8 0 0 0,2-3 1247 0 0,1 0-1 0 0,1 0 1 0 0,0 2 0 0 0,19-16 3591 0 0,-41 43-5061 0 0,-131 203 547 0 0,114-171-1604 0 0,3 1 1 0 0,-33 98-1 0 0,48-116-980 0 0,7-27 275 0 0,11-6-6361 0 0,1-5 301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47 10135 0 0,'5'-7'243'0'0,"0"0"0"0"0,0 0 0 0 0,7-6 0 0 0,1 0 9631 0 0,-12 26-7827 0 0,-3-5-1755 0 0,0 1-1 0 0,0-1 0 0 0,-1 1 1 0 0,0-1-1 0 0,0 0 0 0 0,0 0 0 0 0,-10 14 1 0 0,-3 8 96 0 0,-26 58-161 0 0,17-40-88 0 0,2 2 0 0 0,-19 62 0 0 0,23-36-1447 0 0,12-45-852 0 0,-1-1 0 0 0,-23 58 0 0 0,24-74-4820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103 118 11519 0 0,'-7'1'414'0'0,"-1"0"0"0"0,1 1 0 0 0,0-1 0 0 0,0 2-1 0 0,0-1 1 0 0,0 1 0 0 0,0 0 0 0 0,0 0 0 0 0,1 0-1 0 0,-11 8 1 0 0,16-10-19 0 0,0 0 1 0 0,-1 0-1 0 0,1 0 0 0 0,0 0 0 0 0,-1 0 1 0 0,1 0-1 0 0,0 0 0 0 0,0 1 0 0 0,0-1 0 0 0,0 0 1 0 0,-1 2-1 0 0,1-1 553 0 0,9 8 794 0 0,-6-8-1636 0 0,0 0 0 0 0,1 0 0 0 0,-1 0-1 0 0,1-1 1 0 0,0 0 0 0 0,-1 1 0 0 0,1-1-1 0 0,0 0 1 0 0,0 0 0 0 0,0 0 0 0 0,0-1 0 0 0,0 1-1 0 0,0-1 1 0 0,0 1 0 0 0,0-1 0 0 0,4 0-1 0 0,7-1 188 0 0,-1 0-1 0 0,17-4 0 0 0,85-21 757 0 0,-60 12-698 0 0,104-35 422 0 0,-57 15-503 0 0,93-31-1593 0 0,-193 64 495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69 139 10591 0 0,'-10'-1'309'0'0,"-1"0"0"0"0,-15 0-1 0 0,6 1 7508 0 0,18 0-7040 0 0,15 7 1169 0 0,-7-5-1708 0 0,1-1 0 0 0,-1 1 1 0 0,1-1-1 0 0,-1-1 0 0 0,1 1 0 0 0,-1-1 0 0 0,13-1 1 0 0,49-10 571 0 0,-32 4-372 0 0,96-18 669 0 0,35-5-16 0 0,-65 16-618 0 0,212-33-1771 0 0,-278 41-1305 0 0,-2-2-6168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19 160 5527 0 0,'0'0'250'0'0,"-2"-1"-2"0"0,-14-5 13652 0 0,18 7-12891 0 0,5 4-686 0 0,0-1 0 0 0,1-1 0 0 0,-1 1 0 0 0,1-1 0 0 0,0 0 0 0 0,0-1 0 0 0,0 0 0 0 0,0 0 0 0 0,0-1 0 0 0,1 0 0 0 0,-1 0 0 0 0,0-1 0 0 0,1 0 0 0 0,8-1 0 0 0,9-2 114 0 0,1-1 0 0 0,-1-1-1 0 0,30-11 1 0 0,195-76 884 0 0,-200 71-1246 0 0,-12 3-26 0 0,-26 11-53 0 0,0 1 0 0 0,17-5 0 0 0,-28 11-91 0 0,-1 1-482 0 0,0-1 544 0 0,0 1 0 0 0,-1 0 0 0 0,1-1 0 0 0,-1 1 0 0 0,1 0 0 0 0,-1 0 1 0 0,1-1-1 0 0,-1 1 0 0 0,0 0 0 0 0,1 0 0 0 0,-1 0 0 0 0,0-1 0 0 0,0 1 0 0 0,1 0 0 0 0,-1 0 0 0 0,0 0 0 0 0,0 0 0 0 0,0 0 0 0 0,0 0 0 0 0,0 1 0 0 0,-1 1-13 0 0,1 0-1 0 0,-1 1 0 0 0,0-1 1 0 0,0 0-1 0 0,-2 5 0 0 0,-3 3-34 0 0,1-1-1 0 0,-11 14 1 0 0,-109 120-377 0 0,91-109 300 0 0,-25 34-205 0 0,-51 77 0 0 0,16-17-466 0 0,56-80 680 0 0,-37 67 0 0 0,72-112-5 0 0,-6 11-195 0 0,1-5-3228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59 6447 0 0,'10'-10'373'0'0,"-1"-1"-1"0"0,15-23 12415 0 0,-26 34-12261 0 0,0-1-472 0 0,0 0 0 0 0,1 1 0 0 0,-1-1 0 0 0,0 1 0 0 0,1 0 0 0 0,-1 0 0 0 0,0 0 0 0 0,0 0 0 0 0,0 0 0 0 0,1 0 0 0 0,-1 0 0 0 0,0 0 1 0 0,0 1-1 0 0,1-1 0 0 0,-1 1 0 0 0,-3 0 0 0 0,-29 17 407 0 0,17-8-235 0 0,-53 29 554 0 0,-99 71 0 0 0,128-84-952 0 0,28-18 38 0 0,1 0-1 0 0,0 0 1 0 0,-15 14 0 0 0,26-21 57 0 0,0 1-1 0 0,-1-1 1 0 0,1 0 0 0 0,0 1 0 0 0,0 0 0 0 0,0-1-1 0 0,1 1 1 0 0,-1-1 0 0 0,0 1 0 0 0,1 0 0 0 0,-1-1-1 0 0,1 1 1 0 0,-1 0 0 0 0,1 0 0 0 0,0 0-1 0 0,0-1 1 0 0,-1 1 0 0 0,1 0 0 0 0,1 0 0 0 0,-1 0-1 0 0,0-1 1 0 0,0 1 0 0 0,1 0 0 0 0,-1 0 0 0 0,1-1-1 0 0,-1 1 1 0 0,1 0 0 0 0,0-1 0 0 0,0 1 0 0 0,0 0-1 0 0,2 2 1 0 0,3 4 40 0 0,0 0-1 0 0,1 0 1 0 0,0-1 0 0 0,10 10-1 0 0,-7-9-84 0 0,5 7 74 0 0,49 48 255 0 0,-51-50-11 0 0,-7-7-18 0 0,0 0-1 0 0,0 0 0 0 0,0 0 1 0 0,6 11-1 0 0,-11-15-150 0 0,0-1 1 0 0,-1 0-1 0 0,1 0 0 0 0,0 1 1 0 0,-1-1-1 0 0,1 0 0 0 0,-1 1 1 0 0,1-1-1 0 0,-1 0 0 0 0,0 1 1 0 0,0-1-1 0 0,0 1 0 0 0,0-1 1 0 0,0 0-1 0 0,0 1 0 0 0,0-1 1 0 0,0 1-1 0 0,0-1 0 0 0,0 1 1 0 0,-1-1-1 0 0,1 0 0 0 0,-1 1 1 0 0,1-1-1 0 0,-1 0 0 0 0,0 1 1 0 0,1-1-1 0 0,-1 0 0 0 0,0 0 1 0 0,0 0-1 0 0,0 0 0 0 0,0 0 1 0 0,-1 2-1 0 0,-8 4 41 0 0,0-1-1 0 0,0-1 1 0 0,0 1 0 0 0,-1-2-1 0 0,0 1 1 0 0,0-1 0 0 0,-15 3-1 0 0,11-3-42 0 0,-47 13-500 0 0,0-3 0 0 0,-122 10 0 0 0,179-24 410 0 0,-3 1-145 0 0,-1 0 1 0 0,0 0-1 0 0,0-1 0 0 0,0-1 0 0 0,1 0 1 0 0,-14-2-1 0 0,22 3 163 0 0,0 0 1 0 0,0-1-1 0 0,-1 1 1 0 0,1 0-1 0 0,0 0 1 0 0,0 0-1 0 0,-1 0 1 0 0,1-1-1 0 0,0 1 1 0 0,0 0-1 0 0,0 0 1 0 0,-1-1-1 0 0,1 1 0 0 0,0 0 1 0 0,0 0-1 0 0,0-1 1 0 0,0 1-1 0 0,0 0 1 0 0,-1 0-1 0 0,1-1 1 0 0,0 1-1 0 0,0 0 1 0 0,0-1-1 0 0,0 1 1 0 0,0 0-1 0 0,0 0 1 0 0,0-1-1 0 0,0 1 1 0 0,0 0-1 0 0,0-1 1 0 0,0 1-1 0 0,0 0 1 0 0,0-1-1 0 0,0 1 0 0 0,1 0 1 0 0,-1 0-1 0 0,0-1 1 0 0,0 1-1 0 0,0 0 1 0 0,0 0-1 0 0,0-1 1 0 0,1 1-1 0 0,-1 0 1 0 0,7-10-1447 0 0,7-1 26 0 0,4-2-5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7 11975 0 0,'0'0'923'0'0,"-2"9"189"0"0,0-4-541 0 0,1 0 0 0 0,-1-1-1 0 0,0 1 1 0 0,0 0 0 0 0,0-1 0 0 0,-1 1 0 0 0,0-1-1 0 0,-4 5 1269 0 0,7-8-1728 0 0,0-1 1 0 0,-1 0-1 0 0,1 1 0 0 0,0-1 0 0 0,0 0 0 0 0,-1 0 0 0 0,1 1 1 0 0,0-1-1 0 0,-1 0 0 0 0,1 0 0 0 0,0 1 0 0 0,-1-1 1 0 0,1 0-1 0 0,0 0 0 0 0,-1 0 0 0 0,1 0 0 0 0,-1 0 1 0 0,1 0-1 0 0,0 1 0 0 0,-1-1 0 0 0,1 0 0 0 0,-1 0 0 0 0,-13-22 365 0 0,-3-5 162 0 0,16 26-615 0 0,-1-1 0 0 0,1 1 0 0 0,0-1 0 0 0,-1 1 0 0 0,1 0 0 0 0,0 0 0 0 0,-1-1-1 0 0,0 1 1 0 0,1 0 0 0 0,-1 1 0 0 0,1-1 0 0 0,-1 0 0 0 0,-3-1 0 0 0,2 2-28 0 0,-1 0 0 0 0,0 0 0 0 0,1 0 1 0 0,-1 0-1 0 0,1 1 0 0 0,-1-1 0 0 0,1 1 0 0 0,0 0 0 0 0,-1 0 0 0 0,1 0 0 0 0,0 0 0 0 0,-1 1 0 0 0,1-1 1 0 0,-3 3-1 0 0,-7 4-46 0 0,-21 18 1 0 0,32-25 48 0 0,-13 12-1 0 0,0 1 0 0 0,1 0 0 0 0,0 1-1 0 0,1 1 1 0 0,1 0 0 0 0,1 0 0 0 0,0 1 0 0 0,1 1-1 0 0,-13 33 1 0 0,22-49 5 0 0,0 1-1 0 0,0 0 1 0 0,0-1-1 0 0,1 1 1 0 0,-1 0-1 0 0,1 4 1 0 0,1 7 53 0 0,3-11-55 0 0,-3-2 9 0 0,1 1-1 0 0,-1-1 1 0 0,1 0-1 0 0,0 0 1 0 0,-1 0-1 0 0,1 0 1 0 0,0 0-1 0 0,0 0 0 0 0,-1 0 1 0 0,1-1-1 0 0,0 1 1 0 0,0-1-1 0 0,0 1 1 0 0,0-1-1 0 0,0 0 1 0 0,0 1-1 0 0,0-1 1 0 0,0 0-1 0 0,0 0 1 0 0,0-1-1 0 0,0 1 0 0 0,0 0 1 0 0,2-1-1 0 0,6-2 54 0 0,0 0-1 0 0,0-1 0 0 0,9-4 0 0 0,-6 2-15 0 0,7-4-305 0 0,0 0-1 0 0,-1-2 0 0 0,26-19 1 0 0,-24 16-918 0 0,-2 3-1701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22 127 9215 0 0,'0'0'831'0'0,"-1"1"-686"0"0,-20 19 15146 0 0,21-20-15151 0 0,3-5-859 0 0,11-14 764 0 0,27-29 0 0 0,-33 40-82 0 0,0 1 0 0 0,0 0 1 0 0,0 0-1 0 0,1 1 0 0 0,0 0 0 0 0,10-4 0 0 0,1-2-59 0 0,-17 11 32 0 0,5 3 37 0 0,-4 0-15 0 0,4 1 42 0 0,-7-2 17 0 0,0 0 0 0 0,1 0 0 0 0,-1 0 0 0 0,0 0 1 0 0,0 0-1 0 0,0 0 0 0 0,0 1 0 0 0,0-1 0 0 0,0 0 0 0 0,0 1 1 0 0,0-1-1 0 0,1 2 0 0 0,-2-1-4 0 0,2-1 68 0 0,-2 1 2 0 0,2 1-75 0 0,-1-1 102 0 0,0 15-1078 0 0,12-19 535 0 0,-9 0 411 0 0,0 0 1 0 0,0 0-1 0 0,1 0 0 0 0,-1 0 0 0 0,0-1 0 0 0,-1 1 1 0 0,1-1-1 0 0,0 0 0 0 0,4-6 0 0 0,-5 6 25 0 0,0 0 0 0 0,1 0 0 0 0,-1 0 0 0 0,1 0-1 0 0,-1 1 1 0 0,1 0 0 0 0,0-1 0 0 0,0 1 0 0 0,6-2 0 0 0,-8 3 40 0 0,0 1 0 0 0,-1-1 0 0 0,1 1 0 0 0,-1 0 0 0 0,1-1 1 0 0,0 1-1 0 0,-1 0 0 0 0,1 0 0 0 0,0 0 0 0 0,-1 0 0 0 0,1 0 0 0 0,0 1 1 0 0,-1-1-1 0 0,1 0 0 0 0,-1 1 0 0 0,1-1 0 0 0,0 1 0 0 0,-1 0 0 0 0,1-1 1 0 0,-1 1-1 0 0,0 0 0 0 0,1 0 0 0 0,-1 0 0 0 0,1 0 0 0 0,-1 0 0 0 0,0 0 0 0 0,0 0 1 0 0,0 1-1 0 0,0-1 0 0 0,0 0 0 0 0,0 1 0 0 0,0-1 0 0 0,0 0 0 0 0,0 1 1 0 0,0 2-1 0 0,3 5 37 0 0,0 0 1 0 0,-1 0 0 0 0,-1 1 0 0 0,3 14 0 0 0,-3-17-86 0 0,-1 8 48 0 0,0-6-40 0 0,-1 0-1 0 0,1 0 1 0 0,3 10-1 0 0,-4-17-484 0 0,4 10 1076 0 0,14-2-15906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20215 0 0,'0'0'1832'0'0,"0"2"-1449"0"0,1 5-170 0 0,0 0-1 0 0,-1-1 1 0 0,0 1 0 0 0,0 0 0 0 0,-1 0-1 0 0,1-1 1 0 0,-2 1 0 0 0,1-1 0 0 0,-5 13-1 0 0,-3 7 563 0 0,-14 25 0 0 0,20-45-714 0 0,-102 208 614 0 0,73-142-874 0 0,-66 126-535 0 0,92-189 410 0 0,0 0 0 0 0,0-1 1 0 0,-11 11-1 0 0,16-18-189 0 0,-3-12-5440 0 0,4-4-837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12351 0 0,'0'0'1119'0'0,"1"2"-923"0"0,0 2 17 0 0,0 0 0 0 0,0 0 0 0 0,0 0 0 0 0,0-1 0 0 0,-1 1-1 0 0,0 0 1 0 0,0 0 0 0 0,0 6 0 0 0,-2-4 5476 0 0,5-12-5501 0 0,1-1 0 0 0,0 1 0 0 0,-1 0 0 0 0,2 0 0 0 0,-1 0 0 0 0,1 1 0 0 0,6-8 0 0 0,12-12-119 0 0,-10 7-11 0 0,74-92 6 0 0,-75 97-35 0 0,0 0 0 0 0,2 1 1 0 0,-1 0-1 0 0,2 1 0 0 0,26-15 1 0 0,-34 22 42 0 0,-4 3-4 0 0,-2 2-68 0 0,1-1 1 0 0,-1 1 0 0 0,1-1-1 0 0,-1 1 1 0 0,1 0-1 0 0,-1 0 1 0 0,0-1 0 0 0,1 1-1 0 0,-1 0 1 0 0,0 0-1 0 0,0 0 1 0 0,0 0 0 0 0,0 1-1 0 0,1-1 1 0 0,-2 0-1 0 0,1 0 1 0 0,0 1 0 0 0,0-1-1 0 0,0 1 1 0 0,0-1-1 0 0,-1 0 1 0 0,1 3 0 0 0,0-2-2 0 0,3 9 1 0 0,-1 0 0 0 0,0 0 0 0 0,-1 0 0 0 0,0 1 0 0 0,0 22 0 0 0,0-9 0 0 0,0-7 63 0 0,0-1 0 0 0,1 1 0 0 0,1-1 0 0 0,1 0 0 0 0,7 17 0 0 0,-8-25-21 0 0,0 0 0 0 0,1 0 0 0 0,0-1 0 0 0,0 1 0 0 0,1-2 0 0 0,0 1 0 0 0,1 0 0 0 0,0-1 0 0 0,0 0 0 0 0,13 9 0 0 0,-18-14 7 0 0,0-1-1 0 0,-1 0 1 0 0,1 0 0 0 0,0 1-1 0 0,0-1 1 0 0,1 0-1 0 0,-1 0 1 0 0,0-1 0 0 0,0 1-1 0 0,0 0 1 0 0,1-1 0 0 0,-1 1-1 0 0,0-1 1 0 0,1 0-1 0 0,3 0 1 0 0,-4-1 13 0 0,1 1-1 0 0,0-1 1 0 0,0 0 0 0 0,-1 0 0 0 0,1-1-1 0 0,-1 1 1 0 0,1 0 0 0 0,-1-1-1 0 0,0 0 1 0 0,1 1 0 0 0,-1-1-1 0 0,3-3 1 0 0,92-99 738 0 0,-19 19-716 0 0,-60 65-119 0 0,25-36-1 0 0,-10 13-6189 0 0,-28 36 4369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11 340 13327 0 0,'-3'-18'532'0'0,"0"2"46"0"0,1 0 1 0 0,0-25-1 0 0,2 36-239 0 0,0-1-1 0 0,1 1 1 0 0,-1 0-1 0 0,1 0 1 0 0,1 0-1 0 0,-1 0 1 0 0,1 0-1 0 0,0 0 1 0 0,0 0 0 0 0,0 0-1 0 0,1 0 1 0 0,3-4-1 0 0,3-2-76 0 0,1-1 0 0 0,0 2 0 0 0,1-1 0 0 0,0 1 0 0 0,1 1 0 0 0,0 0 0 0 0,0 1 1 0 0,1 0-1 0 0,0 0 0 0 0,18-6 0 0 0,14-3-239 0 0,86-21 0 0 0,-114 34 58 0 0,0 1-1 0 0,0 0 0 0 0,0 1 0 0 0,20 1 0 0 0,-29 1 46 0 0,0 1-1 0 0,0-1 1 0 0,-1 2 0 0 0,1-1 0 0 0,0 1-1 0 0,-1 0 1 0 0,1 1 0 0 0,-1 0 0 0 0,0 0-1 0 0,0 0 1 0 0,9 6 0 0 0,-9-4 165 0 0,1 1 1 0 0,-1 0-1 0 0,0 0 0 0 0,-1 0 1 0 0,0 1-1 0 0,0 0 1 0 0,10 14-1 0 0,-14-17-238 0 0,0-1 1 0 0,0 1-1 0 0,-1-1 1 0 0,1 1-1 0 0,-1 0 1 0 0,0-1-1 0 0,0 1 0 0 0,-1 0 1 0 0,1 0-1 0 0,-1 0 1 0 0,0 0-1 0 0,0 0 1 0 0,0-1-1 0 0,0 1 0 0 0,-1 0 1 0 0,1 0-1 0 0,-1 0 1 0 0,0 0-1 0 0,0-1 1 0 0,0 1-1 0 0,-3 4 0 0 0,-1 2-24 0 0,-1-1-1 0 0,0 0 0 0 0,0 0 0 0 0,-1 0 0 0 0,-12 12 0 0 0,-43 35-96 0 0,50-46 11 0 0,-10 8-327 0 0,-2-2 0 0 0,0 0 0 0 0,0-2-1 0 0,-52 23 1 0 0,66-33 19 0 0,0-1 0 0 0,0 0 0 0 0,-18 3 0 0 0,23-5-179 0 0,0-1-1 0 0,1 0 1 0 0,-1 0 0 0 0,-7-1-1 0 0,9 1-125 0 0,1-1 0 0 0,0 0 0 0 0,0 1 0 0 0,0-1 0 0 0,-1 0-1 0 0,1 0 1 0 0,0 0 0 0 0,0 0 0 0 0,0 0 0 0 0,-2-3 0 0 0,-5-5-5785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16271 0 0,'0'0'2308'0'0,"1"2"-1710"0"0,0 2-375 0 0,0 0 0 0 0,0 0-1 0 0,0 1 1 0 0,-1-1 0 0 0,0 0 0 0 0,0 1 0 0 0,0-1 0 0 0,0 0 0 0 0,-2 9 0 0 0,-13 43 980 0 0,7-30-744 0 0,-9 35 404 0 0,-3-1-1 0 0,-41 87 0 0 0,47-119-815 0 0,-1-1-1 0 0,-2 0 1 0 0,-1-1-1 0 0,-1-1 1 0 0,-1-1-1 0 0,-1 0 1 0 0,-26 21-1 0 0,-50 36-2218 0 0,53-50-6338 0 0,34-25 1876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60 12439 0 0,'0'0'958'0'0,"-1"2"-409"0"0,-18 36 8132 0 0,19-37-8570 0 0,0 0-1 0 0,0 1 1 0 0,0-1-1 0 0,0 0 1 0 0,0 0-1 0 0,0 0 1 0 0,1 0-1 0 0,-1 0 1 0 0,0 1-1 0 0,1-1 1 0 0,-1 0 0 0 0,1 0-1 0 0,-1 0 1 0 0,1 0-1 0 0,0 0 1 0 0,-1 0-1 0 0,1-1 1 0 0,0 1-1 0 0,0 0 1 0 0,0 0-1 0 0,1 1 1 0 0,0-1-56 0 0,0 0 1 0 0,0 0-1 0 0,-1-1 1 0 0,1 1-1 0 0,0 0 0 0 0,1-1 1 0 0,-1 1-1 0 0,0-1 1 0 0,0 0-1 0 0,0 0 1 0 0,2 0-1 0 0,5 0-36 0 0,-1-1 0 0 0,1 0-1 0 0,-1-1 1 0 0,14-3 0 0 0,53-23 50 0 0,-51 18-61 0 0,-20 9-8 0 0,0-1 0 0 0,1 0 0 0 0,-1 0 0 0 0,0 0 0 0 0,0-1 0 0 0,0 1 0 0 0,0-1 0 0 0,-1 0 0 0 0,1 0 0 0 0,-1-1 0 0 0,0 1 0 0 0,6-8 0 0 0,-7 9 0 0 0,-1 2 0 0 0,-1-1 0 0 0,1 1 0 0 0,0-1 0 0 0,-1 0 0 0 0,1 1 0 0 0,-1-1 0 0 0,1 0 0 0 0,-1 0 0 0 0,1 1 0 0 0,-1-1 0 0 0,1 0 0 0 0,-1 0 0 0 0,0 0 0 0 0,0 0 0 0 0,1 1 0 0 0,-1-1 0 0 0,0 0 0 0 0,0-2 0 0 0,1-5 0 0 0,-4 1 0 0 0,0 5-28 0 0,1 1 0 0 0,-1 0 0 0 0,1 0 0 0 0,-1 0 0 0 0,1 0 0 0 0,-1 1 0 0 0,0-1 0 0 0,0 1 0 0 0,1 0 0 0 0,-1-1 0 0 0,0 1 0 0 0,0 1 0 0 0,1-1 0 0 0,-1 0-1 0 0,-5 2 1 0 0,0-1-72 0 0,0 1 0 0 0,1 0 0 0 0,-1 1 0 0 0,-11 5 0 0 0,-5 5 60 0 0,1 1 0 0 0,1 2 0 0 0,0 0 0 0 0,0 1 0 0 0,2 1 1 0 0,1 1-1 0 0,0 1 0 0 0,1 1 0 0 0,1 0 0 0 0,-19 32 0 0 0,31-45 35 0 0,0 1 0 0 0,1-1 0 0 0,0 1 0 0 0,0 0 0 0 0,1 0 0 0 0,0 1 0 0 0,-2 11 0 0 0,5-18 31 0 0,-1 0 0 0 0,1-1 0 0 0,0 1 0 0 0,0 0 0 0 0,0 0 0 0 0,0 0 1 0 0,1-1-1 0 0,-1 1 0 0 0,1 0 0 0 0,-1 0 0 0 0,1-1 0 0 0,0 1 0 0 0,0 0 0 0 0,0-1 0 0 0,1 1 0 0 0,-1-1 0 0 0,1 1 0 0 0,-1-1 0 0 0,1 0 0 0 0,0 0 1 0 0,0 0-1 0 0,0 0 0 0 0,0 0 0 0 0,0 0 0 0 0,0 0 0 0 0,0 0 0 0 0,1-1 0 0 0,4 3 0 0 0,1-1 148 0 0,0 0-1 0 0,0 0 0 0 0,0-1 1 0 0,1 0-1 0 0,-1-1 1 0 0,1 0-1 0 0,-1 0 0 0 0,1 0 1 0 0,14-2-1 0 0,7-2 178 0 0,39-9 0 0 0,2-5-938 0 0,-25 3-2723 0 0,-20 7-5349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20:0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0 455 0 0,'0'0'0'0'0,"5"15"0"0"0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1375 0 0,'0'0'1592'0'0,"5"-4"-784"0"0,-1-2-2240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36 2303 0 0,'14'-9'6322'0'0,"-4"0"-2505"0"0,-8 7-2986 0 0,-1 0 0 0 0,1 1 1 0 0,-1-1-1 0 0,1 1 0 0 0,-1 0 0 0 0,1-1 0 0 0,0 1 0 0 0,0 0 0 0 0,0 0 0 0 0,0 0 0 0 0,3-1 0 0 0,-4 3-751 0 0,-1 1 0 0 0,1-1 0 0 0,-1 1 0 0 0,1 0 0 0 0,-1-1 0 0 0,0 1 0 0 0,0 0 0 0 0,0-1 0 0 0,0 4 0 0 0,-4 14-33 0 0,-1 1 0 0 0,-1-1 0 0 0,-1-1 0 0 0,0 1 0 0 0,-14 23 0 0 0,10-20-49 0 0,-67 126-592 0 0,35-69-1369 0 0,32-58 619 0 0,0-3-51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11631 0 0,'0'0'531'0'0,"-2"0"-8"0"0,-4 0-197 0 0,4 0 405 0 0,4-1 212 0 0,16-7 332 0 0,0 1 1 0 0,0 0 0 0 0,38-8-1 0 0,-37 11-712 0 0,13-3 343 0 0,-1 2 0 0 0,1 1 0 0 0,43 0 0 0 0,98 12 982 0 0,-137-6-1906 0 0,1-1 1 0 0,0-2 0 0 0,68-10-1 0 0,-77 6-1367 0 0,33-12 0 0 0,-27 1-1527 0 0,-18 7 801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16583 0 0,'0'0'1506'0'0,"2"1"-1241"0"0,18 3 387 0 0,1-1-1 0 0,-1-1 1 0 0,1-1 0 0 0,-1 0 0 0 0,22-3-1 0 0,0-2 141 0 0,-1-1-1 0 0,54-14 0 0 0,113-36-104 0 0,128-28-708 0 0,-317 80-530 0 0,1 1-1 0 0,31-1 0 0 0,-13 7-6018 0 0,-16 1-790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70 259 14279 0 0,'0'0'1103'0'0,"-1"-1"-720"0"0,-19-7 49 0 0,16 7 41 0 0,-1-1-1 0 0,1 0 1 0 0,-1 0 0 0 0,1 0 0 0 0,0 0-1 0 0,0-1 1 0 0,-5-3 0 0 0,8 4-399 0 0,0 1 0 0 0,0 0 1 0 0,1 0-1 0 0,-1-1 1 0 0,0 1-1 0 0,0 0 0 0 0,1-1 1 0 0,-1 1-1 0 0,1-1 0 0 0,-1 1 1 0 0,1-1-1 0 0,-1 1 0 0 0,1-1 1 0 0,0 1-1 0 0,0-1 0 0 0,0 1 1 0 0,0-1-1 0 0,0 0 1 0 0,0 1-1 0 0,0-1 0 0 0,1 1 1 0 0,-1-1-1 0 0,0 1 0 0 0,1-1 1 0 0,-1 1-1 0 0,1 0 0 0 0,0-1 1 0 0,0-1-1 0 0,3-4-12 0 0,1-1-1 0 0,0 1 1 0 0,0 0 0 0 0,0 1-1 0 0,0-1 1 0 0,1 1 0 0 0,0 0-1 0 0,1 1 1 0 0,-1-1-1 0 0,1 1 1 0 0,0 0 0 0 0,11-5-1 0 0,11-5-97 0 0,56-20 0 0 0,-83 35 43 0 0,111-37 111 0 0,-98 33 111 0 0,1 1 0 0 0,0 0 0 0 0,0 1 0 0 0,0 1 0 0 0,21 1 0 0 0,-34 0-188 0 0,0 0-1 0 0,-1 0 0 0 0,1 0 1 0 0,0 1-1 0 0,-1 0 1 0 0,1-1-1 0 0,-1 1 1 0 0,1 0-1 0 0,-1 0 1 0 0,1 0-1 0 0,-1 1 1 0 0,0-1-1 0 0,1 1 1 0 0,-1-1-1 0 0,0 1 0 0 0,0 0 1 0 0,0-1-1 0 0,0 1 1 0 0,0 0-1 0 0,-1 0 1 0 0,1 1-1 0 0,1 2 1 0 0,-1-1-16 0 0,-1-1 1 0 0,1 1 0 0 0,-1 0 0 0 0,0 0 0 0 0,0 0 0 0 0,-1 1-1 0 0,1-1 1 0 0,-1 0 0 0 0,0 0 0 0 0,0 0 0 0 0,0 0-1 0 0,-1 0 1 0 0,-1 7 0 0 0,-9 29 58 0 0,7-29-161 0 0,1 0 0 0 0,-3 14-1 0 0,5-23-33 0 0,1-1 0 0 0,0 1 0 0 0,0-1-1 0 0,0 1 1 0 0,0 0 0 0 0,0-1 0 0 0,0 1 0 0 0,0-1-1 0 0,0 1 1 0 0,0-1 0 0 0,1 1 0 0 0,-1-1 0 0 0,0 1-1 0 0,1-1 1 0 0,0 1 0 0 0,-1-1 0 0 0,1 1 0 0 0,0-1 0 0 0,0 0-1 0 0,0 0 1 0 0,0 1 0 0 0,0-1 0 0 0,0 0 0 0 0,0 0-1 0 0,0 0 1 0 0,0 0 0 0 0,2 1 0 0 0,6 2-1132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304 160 9871 0 0,'0'0'475'0'0,"1"8"34"0"0,-2-1-461 0 0,1-5 195 0 0,0 0-1 0 0,0 0 0 0 0,0 0 0 0 0,0 0 0 0 0,0 0 1 0 0,0-1-1 0 0,0 1 0 0 0,2 4 1140 0 0,-2-5-833 0 0,1 0-1 0 0,-1 1 1 0 0,1-1-1 0 0,0 0 0 0 0,0 0 1 0 0,-1 0-1 0 0,1 0 1 0 0,2 2-1 0 0,0-3-483 0 0,0-1-1 0 0,0 0 0 0 0,0 0 1 0 0,0 0-1 0 0,0 0 1 0 0,0 0-1 0 0,0-1 0 0 0,0 1 1 0 0,-1-1-1 0 0,1 1 0 0 0,0-1 1 0 0,-1 0-1 0 0,0 0 1 0 0,1-1-1 0 0,-1 1 0 0 0,0 0 1 0 0,0-1-1 0 0,0 1 1 0 0,3-6-1 0 0,1-3 124 0 0,0 1 0 0 0,0-1 0 0 0,7-23 0 0 0,-10 24-138 0 0,0 0-1 0 0,0 0 0 0 0,-1-1 1 0 0,-1 1-1 0 0,1-16 0 0 0,-4 12-49 0 0,1 12 0 0 0,1 1-7 0 0,-1 1 1 0 0,1-1-1 0 0,0 1 0 0 0,-1-1 0 0 0,1 0 1 0 0,0 1-1 0 0,-1-1 0 0 0,1 1 0 0 0,-1-1 1 0 0,1 1-1 0 0,-1-1 0 0 0,1 1 0 0 0,-1 0 1 0 0,1-1-1 0 0,-1 1 0 0 0,1 0 0 0 0,-1-1 1 0 0,0 1-1 0 0,1 0 0 0 0,-1 0 0 0 0,1-1 1 0 0,-1 1-1 0 0,0 0 0 0 0,1 0 0 0 0,-1 0 1 0 0,0 0-1 0 0,1 0 0 0 0,-1 0 0 0 0,0 0 1 0 0,1 0-1 0 0,-2 0 0 0 0,1 0-35 0 0,-3 1-12 0 0,1-1 0 0 0,0 1 0 0 0,0 0 0 0 0,-1-1 0 0 0,1 1 0 0 0,0 1 0 0 0,0-1 1 0 0,0 0-1 0 0,-3 3 0 0 0,-27 18-263 0 0,28-19 271 0 0,-143 110-539 0 0,122-90 742 0 0,1 0 0 0 0,1 2 0 0 0,-29 39 0 0 0,45-53 41 0 0,0 1 1 0 0,-8 17-1 0 0,14-26-142 0 0,1 1 1 0 0,-1-1-1 0 0,1 1 0 0 0,0 0 0 0 0,0-1 0 0 0,0 1 0 0 0,0 0 0 0 0,1 0 0 0 0,0-1 0 0 0,-1 1 0 0 0,1 0 0 0 0,1 0 0 0 0,0 6 0 0 0,-1-9-38 0 0,1 0 1 0 0,-1 1-1 0 0,1-1 1 0 0,0 0 0 0 0,-1 1-1 0 0,1-1 1 0 0,0 0-1 0 0,0 0 1 0 0,0 1-1 0 0,0-1 1 0 0,0 0-1 0 0,0 0 1 0 0,0 0-1 0 0,1 0 1 0 0,-1-1-1 0 0,0 1 1 0 0,0 0-1 0 0,1 0 1 0 0,-1-1-1 0 0,1 1 1 0 0,-1-1 0 0 0,0 1-1 0 0,1-1 1 0 0,-1 1-1 0 0,1-1 1 0 0,-1 0-1 0 0,1 0 1 0 0,-1 0-1 0 0,1 0 1 0 0,-1 0-1 0 0,1 0 1 0 0,2-1-1 0 0,4 0 34 0 0,0-1-1 0 0,1 0 0 0 0,-1 0 1 0 0,11-5-1 0 0,9-5-127 0 0,0-2 0 0 0,-1 0 0 0 0,0-2 0 0 0,-1-1 0 0 0,-1-1 0 0 0,-1-2 0 0 0,42-42 0 0 0,-67 65 98 0 0,0-1-1 0 0,0 1 1 0 0,0-1 0 0 0,0 1 0 0 0,1-1-1 0 0,-1 1 1 0 0,1 2 0 0 0,-2 3 86 0 0,1 0-19 0 0,-1 0 0 0 0,1 0 0 0 0,1 0 0 0 0,-1 1-1 0 0,1-1 1 0 0,2 15 0 0 0,-1-21-91 0 0,-1 0 0 0 0,0 0 0 0 0,1 0 0 0 0,0-1 0 0 0,-1 1 0 0 0,1 0 0 0 0,0 0 0 0 0,0 0-1 0 0,0 0 1 0 0,0-1 0 0 0,0 1 0 0 0,0 0 0 0 0,0-1 0 0 0,1 1 0 0 0,-1-1 0 0 0,1 1 0 0 0,-1-1 0 0 0,1 0 0 0 0,-1 0 0 0 0,1 0 0 0 0,0 0 0 0 0,0 0 0 0 0,0 0 0 0 0,-1 0 0 0 0,1 0 0 0 0,0-1 0 0 0,0 1 0 0 0,0-1 0 0 0,0 1 0 0 0,0-1 0 0 0,0 0 0 0 0,0 0 0 0 0,2 0-1 0 0,7-1-535 0 0,-1 0 0 0 0,0-1-1 0 0,1 0 1 0 0,-1 0-1 0 0,13-6 1 0 0,12-7-701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4143 0 0,'0'0'10288'0'0,"1"-1"-9141"0"0,4-2-609 0 0,0 0 0 0 0,0-1 0 0 0,0 1 0 0 0,-1-1 0 0 0,0 0 0 0 0,1-1-1 0 0,3-4 1 0 0,27-39 1281 0 0,-19 25-1217 0 0,92-135 1071 0 0,-75 97-1433 0 0,-33 60-317 0 0,10 19-201 0 0,-6-8 270 0 0,0 0 0 0 0,0 0-1 0 0,-1 0 1 0 0,0 1 0 0 0,2 17-1 0 0,0 53-47 0 0,-4-38 45 0 0,-1-34 30 0 0,1 0 1 0 0,0-1-1 0 0,1 1 0 0 0,0 0 1 0 0,0-1-1 0 0,1 1 0 0 0,0-1 1 0 0,1 0-1 0 0,8 14 0 0 0,-10-18-4 0 0,1 0-1 0 0,0 0 1 0 0,0 0-1 0 0,0-1 1 0 0,0 1-1 0 0,1-1 1 0 0,-1 0-1 0 0,1 0 1 0 0,0 0-1 0 0,0-1 1 0 0,0 1-1 0 0,0-1 1 0 0,0 0-1 0 0,1 0 0 0 0,-1-1 1 0 0,1 1-1 0 0,-1-1 1 0 0,1 0-1 0 0,9 1 1 0 0,-11-2 44 0 0,0 1-1 0 0,0-1 1 0 0,0 0 0 0 0,0-1 0 0 0,0 1-1 0 0,0 0 1 0 0,0-1 0 0 0,0 0 0 0 0,-1 0-1 0 0,1 0 1 0 0,0 0 0 0 0,0 0 0 0 0,-1 0-1 0 0,1-1 1 0 0,0 1 0 0 0,-1-1-1 0 0,0 0 1 0 0,1 0 0 0 0,-1 0 0 0 0,3-3-1 0 0,0-1 37 0 0,-1 0-1 0 0,0-1 0 0 0,0 1 0 0 0,-1-1 1 0 0,0 0-1 0 0,5-15 0 0 0,55-127 509 0 0,-47 113-606 0 0,17-29-128 0 0,63-95 1 0 0,-87 148 39 0 0,-9 11-1 0 0,-4 22-3647 0 0,3-9 2490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19 688 2759 0 0,'-19'18'19257'0'0,"23"-24"-16786"0"0,50-66-2247 0 0,2 2 0 0 0,113-106 0 0 0,-144 152-240 0 0,1 2 0 0 0,1 1 0 0 0,38-23 0 0 0,-58 40 1 0 0,-5 4-54 0 0,-1 1 52 0 0,1 0 0 0 0,-1 1 0 0 0,0-1 1 0 0,0 1-1 0 0,0-1 0 0 0,1 1 0 0 0,-2-1 0 0 0,1 1 0 0 0,0 0 0 0 0,0 0 0 0 0,0 0 0 0 0,-1-1 1 0 0,1 1-1 0 0,-1 2 0 0 0,1 7-2 0 0,-2 0 0 0 0,1-1 0 0 0,-1 1 0 0 0,-1 0 0 0 0,0-1 0 0 0,-5 14 0 0 0,2-3 9 0 0,-35 107 10 0 0,6-28 0 0 0,30-80 0 0 0,4-19 0 0 0,0 0 0 0 0,0-1 1 0 0,0 1-1 0 0,0 0 0 0 0,0-1 0 0 0,0 1 0 0 0,0-1 0 0 0,0 1 0 0 0,0 0 0 0 0,0-1 1 0 0,1 1-1 0 0,-1-1 0 0 0,0 1 0 0 0,0 0 0 0 0,1-1 0 0 0,-1 1 0 0 0,0-1 1 0 0,1 1-1 0 0,-1-1 0 0 0,0 1 0 0 0,1-1 0 0 0,-1 1 0 0 0,1-1 0 0 0,-1 1 1 0 0,1-1-1 0 0,-1 0 0 0 0,1 1 0 0 0,-1-1 0 0 0,1 0 0 0 0,-1 1 0 0 0,1-1 1 0 0,-1 0-1 0 0,1 0 0 0 0,0 0 0 0 0,-1 1 0 0 0,2-1 0 0 0,-1 0 7 0 0,1 0 3 0 0,0 1-1 0 0,1-1 1 0 0,-1 0-1 0 0,0 0 1 0 0,1 0-1 0 0,-1 0 1 0 0,0 0-1 0 0,1 0 1 0 0,-1-1-1 0 0,0 1 1 0 0,0-1-1 0 0,0 0 1 0 0,1 1 0 0 0,-1-1-1 0 0,0 0 1 0 0,0 0-1 0 0,0-1 1 0 0,0 1-1 0 0,0 0 1 0 0,2-3-1 0 0,5-3 33 0 0,0-2-1 0 0,12-12 1 0 0,-19 19-38 0 0,143-167 187 0 0,-64 73 219 0 0,172-160 0 0 0,-235 240-340 0 0,2-3 93 0 0,0 2 1 0 0,36-24-1 0 0,-56 41-163 0 0,1 0 0 0 0,-1 0 0 0 0,0 0 0 0 0,0 0 0 0 0,0-1 0 0 0,1 1 0 0 0,-1 0 0 0 0,0 0 0 0 0,0 0 0 0 0,0 0 0 0 0,1 0 0 0 0,-1 0 0 0 0,0 0 0 0 0,0 0 0 0 0,1-1 0 0 0,-1 1 0 0 0,0 0 0 0 0,0 0 0 0 0,1 0 0 0 0,-1 0 0 0 0,0 0 0 0 0,0 0 0 0 0,0 0 0 0 0,1 0 0 0 0,-1 0 0 0 0,0 1 0 0 0,0-1 0 0 0,1 0 0 0 0,-1 0 0 0 0,0 0 0 0 0,0 0 0 0 0,1 0 0 0 0,-1 0 0 0 0,0 0 0 0 0,0 1 0 0 0,0-1 0 0 0,0 0 0 0 0,1 0 0 0 0,-1 0 0 0 0,0 0 0 0 0,0 1 0 0 0,0-1 0 0 0,0 0 0 0 0,1 0 0 0 0,-1 0 0 0 0,0 1 0 0 0,0-1 0 0 0,0 0 0 0 0,0 0 0 0 0,0 1 0 0 0,0-1 0 0 0,0 0 0 0 0,0 0 0 0 0,0 0 0 0 0,0 1 0 0 0,0-1 0 0 0,0 0 0 0 0,0 0 0 0 0,0 1 0 0 0,0-1 0 0 0,0 0 0 0 0,0 1 0 0 0,0 7-5 0 0,0 1 0 0 0,-1-1-1 0 0,0 0 1 0 0,0 1 0 0 0,-1-1-1 0 0,0 0 1 0 0,0 0 0 0 0,-1 0 0 0 0,-4 8-1 0 0,-4 16-5 0 0,-19 65-141 0 0,-48 106 0 0 0,-2-25 152 0 0,78-171-192 0 0,0 1 1 0 0,0 0-1 0 0,-1 10 0 0 0,2-11-161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66 17679 0 0,'0'0'2460'0'0,"4"-8"-1280"0"0,17-14 1475 0 0,-20 21-2438 0 0,3 9-121 0 0,-3-6-93 0 0,-1 1 1 0 0,1 0-1 0 0,0-1 0 0 0,-1 1 1 0 0,0 0-1 0 0,1 0 0 0 0,-1 0 1 0 0,0 0-1 0 0,-1-1 0 0 0,1 1 1 0 0,0 0-1 0 0,-2 3 0 0 0,-11 35 72 0 0,9-27-56 0 0,-2 2 29 0 0,1 0 0 0 0,1 0 0 0 0,0 0-1 0 0,-2 29 1 0 0,6-43-34 0 0,0-1 1 0 0,0 0-1 0 0,0 0 1 0 0,0 0-1 0 0,0 0 0 0 0,0 0 1 0 0,0 0-1 0 0,0 0 0 0 0,1 0 1 0 0,-1 0-1 0 0,0 0 1 0 0,1 0-1 0 0,-1 0 0 0 0,1 0 1 0 0,-1 0-1 0 0,1 0 0 0 0,0 0 1 0 0,-1 0-1 0 0,1-1 1 0 0,0 1-1 0 0,-1 0 0 0 0,1 0 1 0 0,0-1-1 0 0,0 1 0 0 0,0 0 1 0 0,0-1-1 0 0,0 1 1 0 0,0-1-1 0 0,0 1 0 0 0,0-1 1 0 0,0 0-1 0 0,0 1 0 0 0,0-1 1 0 0,0 0-1 0 0,0 0 1 0 0,0 1-1 0 0,0-1 0 0 0,0 0 1 0 0,0 0-1 0 0,0 0 0 0 0,0 0 1 0 0,0-1-1 0 0,0 1 1 0 0,1 0-1 0 0,0-1 0 0 0,5-1 61 0 0,0 0 1 0 0,0 0-1 0 0,0 0 0 0 0,0-1 0 0 0,9-6 0 0 0,11-9 20 0 0,-1-1-1 0 0,0-1 1 0 0,-2-1 0 0 0,0-2-1 0 0,40-49 1 0 0,-63 70-95 0 0,27-34-42 0 0,-25 32 31 0 0,-1 0 1 0 0,1 0-1 0 0,-1 0 1 0 0,0-1-1 0 0,0 1 1 0 0,-1 0-1 0 0,2-6 0 0 0,-3 8-289 0 0,-7 1-5297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2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38 13103 0 0,'8'-6'260'0'0,"0"0"-1"0"0,1 0 1 0 0,-1 1 0 0 0,2-1-1 0 0,8-2 1 0 0,-16 7 470 0 0,-2 1-573 0 0,1 0 0 0 0,-1 0 0 0 0,1 0-1 0 0,-1 0 1 0 0,1 0 0 0 0,-1 1 0 0 0,0-1-1 0 0,1 0 1 0 0,-1 0 0 0 0,1 0 0 0 0,-1 0 0 0 0,1 1-1 0 0,-1-1 1 0 0,0 0 0 0 0,1 0 0 0 0,-1 1-1 0 0,0-1 1 0 0,1 0 0 0 0,-1 1 0 0 0,0-1-1 0 0,1 0 1 0 0,-1 1 0 0 0,0-1 0 0 0,0 1 0 0 0,1 0-1 0 0,2 14 1049 0 0,-3-9-1040 0 0,-1 0 0 0 0,1 0 0 0 0,-3 10 1 0 0,-4 3 415 0 0,-9 25 0 0 0,-2 1-10 0 0,-147 388 1070 0 0,127-353-2021 0 0,19-42-891 0 0,-15 41 0 0 0,28-59 322 0 0,3-11-4510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17 20791 0 0,'-20'-14'952'0'0,"16"11"652"0"0,-34 42-493 0 0,33-33-1066 0 0,1 0 1 0 0,0 0 0 0 0,0 0 0 0 0,0 1-1 0 0,1-1 1 0 0,0 1 0 0 0,0 0-1 0 0,-3 12 1 0 0,0-1 11 0 0,-168 495 344 0 0,160-468-411 0 0,-2-2 1 0 0,-2 0-1 0 0,-44 76 0 0 0,55-108-10 0 0,-30 44-1463 0 0,32-48 194 0 0,-1 0 1 0 0,-13 10-1 0 0,12-12-463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 5527 0 0,'-2'0'163'0'0,"-1"1"0"0"0,1 0 0 0 0,0-1 0 0 0,0 1 0 0 0,-1 1-1 0 0,1-1 1 0 0,0 0 0 0 0,0 0 0 0 0,0 1 0 0 0,0-1 0 0 0,1 1-1 0 0,-4 2 1 0 0,4-2 520 0 0,-1-1 1 0 0,1 1-1 0 0,0 0 0 0 0,0-1 1 0 0,0 1-1 0 0,0 0 0 0 0,0 0 1 0 0,0 0-1 0 0,1 0 0 0 0,-1 0 1 0 0,1 0-1 0 0,-1 0 0 0 0,1 0 1 0 0,0 3-1 0 0,0-4-501 0 0,0 0-1 0 0,0 0 1 0 0,0 0 0 0 0,1 0 0 0 0,-1 0 0 0 0,1 0-1 0 0,-1 0 1 0 0,0 0 0 0 0,1-1 0 0 0,0 1 0 0 0,-1 0-1 0 0,1 0 1 0 0,0 0 0 0 0,-1 0 0 0 0,1-1 0 0 0,0 1-1 0 0,0 0 1 0 0,-1-1 0 0 0,1 1 0 0 0,0-1 0 0 0,0 1-1 0 0,0-1 1 0 0,0 1 0 0 0,1 0 0 0 0,23 6 1217 0 0,-14-5-1054 0 0,1-1 0 0 0,-1 0 0 0 0,1-1-1 0 0,-1-1 1 0 0,1 1 0 0 0,18-5 0 0 0,68-22 225 0 0,-39 9-280 0 0,-20 8-766 0 0,48-13 1530 0 0,-43 17-3487 0 0,-2 6-4697 0 0,-27 2-686 0 0</inkml:trace>
  <inkml:trace contextRef="#ctx0" brushRef="#br0" timeOffset="1">641 107 20903 0 0,'0'0'1899'0'0,"0"1"-1563"0"0,-1 11 286 0 0,0-1 1 0 0,-1 0 0 0 0,-1 0-1 0 0,-6 21 1 0 0,4-18-246 0 0,1 1 1 0 0,-3 18-1 0 0,6-23-959 0 0,0 1-1 0 0,1-1 1 0 0,2 15 0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15199 0 0,'0'0'672'0'0,"1"-11"144"0"0,-1 0-656 0 0,2 3 5648 0 0,5 11-7016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156 103 14999 0 0,'0'0'1358'0'0,"-1"1"-1118"0"0,-26 44 3565 0 0,-32 76 0 0 0,28-55-3302 0 0,-7 23-243 0 0,38-89-258 0 0,1 0 0 0 0,-1 0 1 0 0,0 1-1 0 0,1-1 0 0 0,-1 0 1 0 0,0 0-1 0 0,1 0 0 0 0,-1 0 1 0 0,0 0-1 0 0,1 0 0 0 0,-1 0 1 0 0,1 0-1 0 0,-1 0 0 0 0,0 0 1 0 0,1 0-1 0 0,-1 0 0 0 0,0-1 1 0 0,1 1-1 0 0,-1 0 0 0 0,0 0 0 0 0,1 0 1 0 0,-1 0-1 0 0,9-4 16 0 0,-1-1 1 0 0,1 1-1 0 0,-1-1 0 0 0,-1-1 1 0 0,10-7-1 0 0,34-35 144 0 0,-31 28-138 0 0,178-182 49 0 0,-133 139 198 0 0,-55 55-226 0 0,0-1 0 0 0,1 2-1 0 0,0-1 1 0 0,21-9 0 0 0,-21 13-45 0 0,-10 4 0 0 0,-1-1 1 0 0,1 1-1 0 0,0 0 0 0 0,0 0 0 0 0,0 0 0 0 0,0 0 1 0 0,-1 0-1 0 0,1 0 0 0 0,0 0 0 0 0,0 0 1 0 0,0 0-1 0 0,0 0 0 0 0,1 1 0 0 0,1 2-7 0 0,-3-2-2 0 0,2 2 5 0 0,0 0 1 0 0,0 0-1 0 0,-1 0 0 0 0,1 0 1 0 0,-1 1-1 0 0,0-1 0 0 0,0 0 1 0 0,0 1-1 0 0,0-1 0 0 0,0 0 1 0 0,-1 1-1 0 0,0-1 1 0 0,0 7-1 0 0,0 1 72 0 0,0 0 0 0 0,-2-1 0 0 0,-1 13 0 0 0,-4 3 318 0 0,-17 41 1 0 0,15-47-216 0 0,2 0-1 0 0,1 0 1 0 0,-8 39 0 0 0,15-39-90 0 0,0-19-219 0 0,-1 0 1 0 0,0 0 0 0 0,0 0 0 0 0,0 0-1 0 0,0-1 1 0 0,1 1 0 0 0,-1 0 0 0 0,1 0-1 0 0,-1 0 1 0 0,0 0 0 0 0,1 0 0 0 0,-1 0-1 0 0,1 0 1 0 0,0-1 0 0 0,-1 1 0 0 0,1 0 0 0 0,0 0-1 0 0,-1-1 1 0 0,1 1 0 0 0,0-1 0 0 0,0 1-1 0 0,1 0 1 0 0,6 1-5943 0 0,1-2-1844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63 7831 0 0,'1'-2'603'0'0,"8"-13"149"0"0,7-1 13033 0 0,-16 16-13766 0 0,0-1 0 0 0,1 1 0 0 0,-1 0 1 0 0,0 0-1 0 0,0 0 0 0 0,0 0 0 0 0,1 0 0 0 0,-1-1 0 0 0,0 1 0 0 0,0 0 0 0 0,0 0 0 0 0,1 0 1 0 0,-1 0-1 0 0,0 0 0 0 0,0 0 0 0 0,0 0 0 0 0,1 0 0 0 0,-1 0 0 0 0,0 0 0 0 0,0 0 0 0 0,0 0 1 0 0,1 0-1 0 0,-1 0 0 0 0,0 0 0 0 0,0 0 0 0 0,1 0 0 0 0,-1 0 0 0 0,0 0 0 0 0,0 0 0 0 0,0 0 1 0 0,1 0-1 0 0,-1 0 0 0 0,0 0 0 0 0,0 1 0 0 0,0-1 0 0 0,1 0 0 0 0,-1 0 0 0 0,0 0 0 0 0,0 0 1 0 0,0 0-1 0 0,0 1 0 0 0,1-1 0 0 0,-1 0 0 0 0,0 0 0 0 0,0 0 0 0 0,0 1 0 0 0,0-1 0 0 0,0 0 1 0 0,0 0-1 0 0,0 0 0 0 0,0 1 0 0 0,0-1 0 0 0,1 0 0 0 0,-1 0 0 0 0,0 0 0 0 0,0 1 0 0 0,0-1 1 0 0,0 0-1 0 0,0 0 0 0 0,0 1 0 0 0,0-1 0 0 0,-1 0 0 0 0,1 4-1 0 0,0-1-1 0 0,-1 1 0 0 0,0-1 1 0 0,0 0-1 0 0,0 0 1 0 0,0 1-1 0 0,0-1 1 0 0,-1 0-1 0 0,-2 4 1 0 0,-19 28 152 0 0,14-22-147 0 0,-11 14-17 0 0,-21 34 29 0 0,37-55-32 0 0,1 0 0 0 0,0 0 0 0 0,0 1 0 0 0,1-1 0 0 0,0 1-1 0 0,0 0 1 0 0,-2 13 0 0 0,4-12 12 0 0,1-8 0 0 0,0 1-1 0 0,-1 0 1 0 0,1 0 0 0 0,0 0 0 0 0,0 0 0 0 0,0-1 0 0 0,0 1 0 0 0,0 0-1 0 0,1-1 1 0 0,-1 1 0 0 0,0-1 0 0 0,0 1 0 0 0,0-1 0 0 0,0 0-1 0 0,3 1 1 0 0,-4-1-8 0 0,7 1 51 0 0,1 0 1 0 0,-1 0-1 0 0,1-1 1 0 0,-1 0-1 0 0,0 0 1 0 0,1-1-1 0 0,-1 0 1 0 0,0 0-1 0 0,1-1 1 0 0,-1 0-1 0 0,0 0 1 0 0,8-3-1 0 0,-7 1 11 0 0,0 0-1 0 0,0 0 1 0 0,0 0-1 0 0,-1-1 1 0 0,0 0-1 0 0,0-1 1 0 0,0 0-1 0 0,0 0 1 0 0,9-11-1 0 0,-13 12-68 0 0,0 0 0 0 0,0 0 0 0 0,-1 0 0 0 0,1 0 0 0 0,-1-1 0 0 0,-1 1-1 0 0,1 0 1 0 0,-1-1 0 0 0,0 1 0 0 0,0-1 0 0 0,0 0 0 0 0,-1 1 0 0 0,0-1 0 0 0,-1-10 0 0 0,-1 5-18 0 0,0-1 1 0 0,0 0-1 0 0,-1 0 1 0 0,0 1-1 0 0,-11-22 0 0 0,13 30-193 0 0,0 0-1 0 0,-1 0 0 0 0,0 0 0 0 0,1 1 0 0 0,-1-1 0 0 0,0 1 0 0 0,0-1 0 0 0,-1 1 0 0 0,1 0 0 0 0,0 0 1 0 0,-1 0-1 0 0,1 0 0 0 0,-4-2 0 0 0,4 4-62 0 0,1 1 1 0 0,0-1-1 0 0,0 0 1 0 0,0 1-1 0 0,0-1 1 0 0,-1 1-1 0 0,1-1 1 0 0,0 1-1 0 0,0-1 1 0 0,0 1 0 0 0,0 0-1 0 0,0 0 1 0 0,-1 1-1 0 0,1-1-220 0 0,-8 6-1310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5983 0 0,'0'0'464'0'0,"1"6"-186"0"0,-1-2 2230 0 0,2 22 4788 0 0,-2 2-3604 0 0,0-14 969 0 0,15-14-3844 0 0,-10-4-749 0 0,0 1-1 0 0,1-1 1 0 0,-2 0-1 0 0,1-1 1 0 0,0 1-1 0 0,-1-1 1 0 0,8-10-1 0 0,-6 7-56 0 0,17-20 66 0 0,1 1 0 0 0,2 2 1 0 0,49-40-1 0 0,-72 63-84 0 0,0 0-1 0 0,0-1 1 0 0,0 2-1 0 0,1-1 1 0 0,-1 0 0 0 0,1 1-1 0 0,-1-1 1 0 0,1 1-1 0 0,0 0 1 0 0,-1 0-1 0 0,1 1 1 0 0,0-1 0 0 0,6 0-1 0 0,-9 2 4 0 0,1-1 0 0 0,-1 0 0 0 0,0 0 0 0 0,1 1 0 0 0,-1-1 0 0 0,0 1 0 0 0,0-1 0 0 0,1 1 0 0 0,-1 0 0 0 0,0-1 0 0 0,0 1 0 0 0,0 0 0 0 0,0 0 0 0 0,0 0 1 0 0,0 0-1 0 0,0 0 0 0 0,1 2 0 0 0,0-1 1 0 0,0 1 0 0 0,-1 0 0 0 0,0 0 0 0 0,0 0 0 0 0,1 0 0 0 0,-2 0 0 0 0,1 0 0 0 0,0 0 0 0 0,-1 0 0 0 0,1 6 0 0 0,-1 1 12 0 0,-1 0 1 0 0,0 0-1 0 0,-1 0 0 0 0,0 0 1 0 0,0 0-1 0 0,-1-1 0 0 0,-5 12 1 0 0,8-20 12 0 0,1 0-500 0 0,0 0 402 0 0,0 0-1 0 0,0-1 0 0 0,0 1 0 0 0,0-1 0 0 0,0 1 1 0 0,0-1-1 0 0,0 1 0 0 0,3 0 0 0 0,-2-2 50 0 0,0 1-1 0 0,0 0 1 0 0,0-1 0 0 0,0 1-1 0 0,0-1 1 0 0,0 0-1 0 0,0 0 1 0 0,0 0 0 0 0,-1 0-1 0 0,1 0 1 0 0,0 0-1 0 0,0 0 1 0 0,-1-1 0 0 0,3-2-1 0 0,22-25-445 0 0,-17 17 405 0 0,11-10 151 0 0,0 0-1 0 0,1 1 1 0 0,25-19-1 0 0,-35 32-37 0 0,1 0 0 0 0,0 1 0 0 0,0 0 0 0 0,0 1 0 0 0,1 0 0 0 0,0 1 0 0 0,0 0 0 0 0,25-4 0 0 0,-37 8 12 0 0,0 1 0 0 0,0 0 0 0 0,0-1 0 0 0,0 1 1 0 0,0 0-1 0 0,0 0 0 0 0,0 0 0 0 0,0 0 0 0 0,1 0 0 0 0,-1 0 1 0 0,0 0-1 0 0,0 1 0 0 0,0-1 0 0 0,0 0 0 0 0,0 1 0 0 0,0-1 0 0 0,0 0 1 0 0,0 1-1 0 0,0-1 0 0 0,0 1 0 0 0,0 0 0 0 0,0-1 0 0 0,0 1 1 0 0,0 0-1 0 0,-1-1 0 0 0,1 1 0 0 0,1 1 0 0 0,-2 0-4 0 0,1 0-1 0 0,0 0 1 0 0,-1 0 0 0 0,1 0-1 0 0,-1 0 1 0 0,1 0 0 0 0,-1 0-1 0 0,0 0 1 0 0,0 0 0 0 0,0 0-1 0 0,0 0 1 0 0,-1 0-1 0 0,0 4 1 0 0,-2 9 186 0 0,-10 25-1 0 0,10-32-273 0 0,0 0-1 0 0,0 1 0 0 0,1 0 1 0 0,0-1-1 0 0,0 1 1 0 0,1 0-1 0 0,1 0 1 0 0,-1 0-1 0 0,2 9 0 0 0,-1-15-522 0 0,1 0 0 0 0,0 0 0 0 0,-1 0 0 0 0,1-1 0 0 0,0 1 0 0 0,1 0 0 0 0,-1-1 0 0 0,1 1 0 0 0,-1-1 1 0 0,1 1-1 0 0,0-1 0 0 0,-1 0 0 0 0,3 2 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 5063 0 0,'9'-11'20220'0'0,"-10"12"-19723"0"0,-2 12-142 0 0,0 0-1 0 0,-2 0 0 0 0,1 0 1 0 0,-13 21-1 0 0,-5 17-198 0 0,-38 105-809 0 0,56-140 141 0 0,4-16 475 0 0,0 0 0 0 0,0 0 0 0 0,0 0 1 0 0,0 0-1 0 0,0 0 0 0 0,0 0 0 0 0,1 1 0 0 0,-1-1 0 0 0,0 0 1 0 0,0 0-1 0 0,0 0 0 0 0,0 0 0 0 0,0 0 0 0 0,0 0 0 0 0,0 0 1 0 0,0 1-1 0 0,1-1 0 0 0,-1 0 0 0 0,0 0 0 0 0,0 0 0 0 0,0 0 1 0 0,0 0-1 0 0,0 0 0 0 0,1 0 0 0 0,-1 0 0 0 0,0 0 0 0 0,0 0 1 0 0,0 0-1 0 0,0 0 0 0 0,0 0 0 0 0,1 0 0 0 0,-1 0 0 0 0,0 0 1 0 0,0 0-1 0 0,0 0 0 0 0,0 0 0 0 0,0 0 0 0 0,1 0 0 0 0,-1 0 1 0 0,0 0-1 0 0,0 0 0 0 0,0 0 0 0 0,0 0 0 0 0,1-1 0 0 0,21-15-3650 0 0,-15 10 3178 0 0,11-8-1301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8751 0 0,'0'1'5743'0'0,"-3"38"-775"0"0,0-25-4203 0 0,-9 28 1 0 0,-26 49-1288 0 0,34-84 516 0 0,-9 20 83 0 0,-1 0 1 0 0,-30 43 0 0 0,31-51-11 0 0,11-15-98 0 0,-1 1 0 0 0,0-1 0 0 0,0 1 0 0 0,0-1 0 0 0,-1 0 0 0 0,1 0 0 0 0,-1-1-1 0 0,0 1 1 0 0,0-1 0 0 0,-8 5 0 0 0,11-8-431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5983 0 0,'0'0'640'0'0,"-7"6"-640"0"0,0 1 2672 0 0,-1 2 512 0 0,-3 1 104 0 0,1 4 16 0 0,1 1-2232 0 0,0 1-448 0 0,1 1-88 0 0,0 3-6144 0 0,1-1-1232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60 11975 0 0,'4'-20'972'0'0,"-1"1"1368"0"0,-2 7 3903 0 0,-1 12-6230 0 0,0-1 0 0 0,0 1 0 0 0,0 0 0 0 0,0-1 0 0 0,0 1 0 0 0,0-1 0 0 0,-1 1 0 0 0,1 0 0 0 0,0-1 0 0 0,0 1 0 0 0,0 0 0 0 0,0-1 0 0 0,-1 1 0 0 0,1 0-1 0 0,0-1 1 0 0,0 1 0 0 0,-1 0 0 0 0,1 0 0 0 0,0-1 0 0 0,-1 1 0 0 0,1 0 0 0 0,0 0 0 0 0,-1-1 0 0 0,1 1 0 0 0,0 0 0 0 0,-1 0 0 0 0,1 0 0 0 0,-1 0 0 0 0,1 0 0 0 0,0 0 0 0 0,-1-1 0 0 0,1 1 0 0 0,-1 0 0 0 0,1 0 0 0 0,0 0 0 0 0,-1 0 0 0 0,1 0 0 0 0,-1 0 0 0 0,1 1 0 0 0,0-1 0 0 0,-1 0 0 0 0,1 0 0 0 0,0 0 0 0 0,-1 0 0 0 0,1 0 0 0 0,-1 1 0 0 0,1-1 0 0 0,0 0 0 0 0,-1 1 0 0 0,-20 9 442 0 0,19-9-450 0 0,-34 20-104 0 0,-37 28 0 0 0,61-40 76 0 0,1 1 0 0 0,0 0 0 0 0,0 1 0 0 0,1 0 0 0 0,0 1 0 0 0,-12 19 1 0 0,22-30 54 0 0,0-1 1 0 0,0 1 0 0 0,-1-1 0 0 0,1 1 0 0 0,0-1-1 0 0,0 1 1 0 0,0-1 0 0 0,0 1 0 0 0,0-1 0 0 0,0 1 0 0 0,0-1-1 0 0,0 1 1 0 0,0 0 0 0 0,0-1 0 0 0,0 1 0 0 0,0-1 0 0 0,0 1-1 0 0,0-1 1 0 0,1 1 0 0 0,-1-1 0 0 0,0 1 0 0 0,0-1 0 0 0,0 1-1 0 0,1-1 1 0 0,-1 1 0 0 0,0-1 0 0 0,1 0 0 0 0,-1 1-1 0 0,1-1 1 0 0,-1 1 0 0 0,0-1 0 0 0,1 0 0 0 0,-1 1 0 0 0,1-1-1 0 0,-1 0 1 0 0,1 0 0 0 0,-1 1 0 0 0,1-1 0 0 0,-1 0 0 0 0,1 0-1 0 0,-1 0 1 0 0,2 1 0 0 0,21 5 849 0 0,-16-6-710 0 0,1 0 0 0 0,0 0 0 0 0,0-1 0 0 0,-1 0-1 0 0,1-1 1 0 0,-1 1 0 0 0,11-4 0 0 0,-10 2-319 0 0,1 1 0 0 0,0 0 0 0 0,0 0 0 0 0,11 0 0 0 0,-19 2-124 0 0,11 11-992 0 0,-4 7 1079 0 0,-6-14 128 0 0,0 1 1 0 0,0-1 0 0 0,1 1 0 0 0,-1-1 0 0 0,1 0 0 0 0,5 6 0 0 0,-6-9-159 0 0,-1 0 1 0 0,1 1-1 0 0,-1-1 0 0 0,1-1 1 0 0,-1 1-1 0 0,1 0 1 0 0,0 0-1 0 0,-1 0 0 0 0,1-1 1 0 0,0 1-1 0 0,0-1 1 0 0,0 0-1 0 0,-1 1 0 0 0,1-1 1 0 0,0 0-1 0 0,0 0 0 0 0,0 0 1 0 0,-1 0-1 0 0,1 0 1 0 0,0-1-1 0 0,0 1 0 0 0,0 0 1 0 0,2-2-1 0 0,14-4-1796 0 0,2-2-20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5983 0 0,'-1'0'5304'0'0,"-7"2"-2554"0"0,5-1-1825 0 0,1 1 1 0 0,-1 0-1 0 0,1-1 1 0 0,-1 1-1 0 0,1 0 1 0 0,0 0-1 0 0,-1 0 1 0 0,-1 3-1 0 0,0 0-368 0 0,1 0-1 0 0,0 0 0 0 0,-5 9 0 0 0,2 2-343 0 0,-10 30 0 0 0,16-44-78 0 0,-55 233 1984 0 0,35-136-1844 0 0,14-76-316 0 0,-10 61 190 0 0,15-75-227 0 0,0 1 1 0 0,1-1 0 0 0,0 1-1 0 0,1 0 1 0 0,0-1 0 0 0,3 15-1 0 0,-3-21-324 0 0,0 0 0 0 0,0 0 0 0 0,0-1 0 0 0,0 1 0 0 0,0 0 0 0 0,2 2 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14279 0 0,'0'0'323'0'0,"-11"-1"786"0"0,5 1-986 0 0,0 1-46 0 0,5-1 26 0 0,1 0-1 0 0,0 1 0 0 0,-1-1 1 0 0,1 0-1 0 0,-1 0 0 0 0,1 0 0 0 0,0 1 1 0 0,-1-1-1 0 0,1 0 0 0 0,0 1 1 0 0,-1-1-1 0 0,1 0 0 0 0,0 1 1 0 0,0-1-1 0 0,-1 0 0 0 0,1 1 1 0 0,0-1-1 0 0,0 0 0 0 0,0 1 1 0 0,-1-1-1 0 0,1 1 0 0 0,0-1 1 0 0,0 0-1 0 0,0 1 0 0 0,0-1 0 0 0,0 1 1 0 0,0-1-1 0 0,0 1 0 0 0,0-1 1 0 0,0 0-1 0 0,0 1 0 0 0,0-1 1 0 0,0 1-1 0 0,0-1 0 0 0,0 0 1 0 0,0 1-1 0 0,1-1 0 0 0,-1 1 1 0 0,0-1-1 0 0,0 0 0 0 0,0 1 0 0 0,1-1 1 0 0,-1 1-1 0 0,0-1 0 0 0,13 22 550 0 0,-11-20-340 0 0,38 58 1133 0 0,-19-31-1297 0 0,-1 2 0 0 0,-1 0 0 0 0,15 35 0 0 0,-31-59-145 0 0,-1 0-1 0 0,0 1 0 0 0,0-1 1 0 0,0 0-1 0 0,-1 1 0 0 0,0-1 1 0 0,0 1-1 0 0,-1 9 0 0 0,-1-12 3 0 0,1 0-1 0 0,-1 0 0 0 0,0 0 0 0 0,0-1 1 0 0,-1 1-1 0 0,1-1 0 0 0,-1 1 1 0 0,0-1-1 0 0,0 1 0 0 0,-1-1 1 0 0,1 0-1 0 0,-1 0 0 0 0,0 0 0 0 0,-4 4 1 0 0,-8 7-45 0 0,-1-1-1 0 0,0-1 1 0 0,-1 0 0 0 0,0-1-1 0 0,-1-1 1 0 0,0 0 0 0 0,-1-2-1 0 0,0 0 1 0 0,-1-1 0 0 0,0-1-1 0 0,0-1 1 0 0,-22 4 0 0 0,40-9-24 0 0,-23 1-164 0 0,25-2 173 0 0,-1 0 0 0 0,1 0 1 0 0,-1 0-1 0 0,0 0 0 0 0,1 0 1 0 0,-1 0-1 0 0,1 0 0 0 0,-1 0 1 0 0,1 0-1 0 0,-1 0 0 0 0,1 0 1 0 0,-1-1-1 0 0,1 1 0 0 0,-1 0 1 0 0,1 0-1 0 0,-1-1 0 0 0,1 1 1 0 0,-1 0-1 0 0,1-1 0 0 0,-1 1 1 0 0,1 0-1 0 0,0-1 0 0 0,-1 1 1 0 0,1-1-1 0 0,-1 1 0 0 0,1-1 1 0 0,0 1-1 0 0,0 0 0 0 0,-1-1 1 0 0,1 1-1 0 0,0-1 0 0 0,0 0 1 0 0,0 1-1 0 0,-1-1 0 0 0,1 1 1 0 0,0-1-1 0 0,2-9-1021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50 3223 0 0,'7'-18'1990'0'0,"-3"10"1067"0"0,-2 6-2011 0 0,-1 0 0 0 0,1 0 1 0 0,-1-1-1 0 0,0 1 0 0 0,0 0 0 0 0,0-1 0 0 0,1-4 0 0 0,-18 13-143 0 0,-10 9-340 0 0,0 1 0 0 0,-42 35 0 0 0,39-25-356 0 0,-29 33 0 0 0,48-47-32 0 0,1-1 1 0 0,-12 21-1 0 0,21-32-149 0 0,-1 1-1 0 0,1 0 1 0 0,-1 0-1 0 0,1-1 1 0 0,0 1-1 0 0,-1 0 1 0 0,1 0-1 0 0,0-1 1 0 0,-1 1-1 0 0,1 0 1 0 0,0 0-1 0 0,0 0 1 0 0,0-1-1 0 0,0 1 1 0 0,0 0-1 0 0,0 0 1 0 0,0 0 0 0 0,0-1-1 0 0,0 1 1 0 0,0 0-1 0 0,0 0 1 0 0,1 0-1 0 0,-1 0 1 0 0,0-1-1 0 0,0 1 1 0 0,1 0-1 0 0,-1 0 1 0 0,1-1-1 0 0,-1 1 1 0 0,1 0-1 0 0,-1-1 1 0 0,1 1-1 0 0,-1 0 1 0 0,1-1-1 0 0,-1 1 1 0 0,1-1-1 0 0,0 1 1 0 0,-1-1-1 0 0,1 1 1 0 0,0-1-1 0 0,0 0 1 0 0,-1 1 0 0 0,1-1-1 0 0,0 0 1 0 0,0 1-1 0 0,-1-1 1 0 0,3 0-1 0 0,0 1 12 0 0,0 0 1 0 0,1-1-1 0 0,-1 1 1 0 0,0-1-1 0 0,1 1 0 0 0,-1-1 1 0 0,1-1-1 0 0,-1 1 0 0 0,0 0 1 0 0,4-1-1 0 0,21-8 60 0 0,-8 1-100 0 0,0 2 0 0 0,1 0 1 0 0,-1 2-1 0 0,1 0 0 0 0,25-1 0 0 0,-45 5-107 0 0,-16-16-1430 0 0,5 0 1616 0 0,1-1 0 0 0,1 1 0 0 0,1-1 0 0 0,0-1 0 0 0,1 1 0 0 0,1-1 0 0 0,-3-19 0 0 0,7 33-621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579 612 16351 0 0,'0'0'1484'0'0,"0"-2"-1221"0"0,-8-93 4512 0 0,7 59-4327 0 0,1 0 1 0 0,7-39 0 0 0,9-22-437 0 0,-8 51-137 0 0,-1 0 0 0 0,1-81-1 0 0,-8 118-56 0 0,0 0-1 0 0,-1 1 1 0 0,-4-17 0 0 0,5 24-57 0 0,-2 1 211 0 0,1 0-1 0 0,0 1 1 0 0,0-1-1 0 0,0 0 1 0 0,0 1 0 0 0,1-1-1 0 0,-1 1 1 0 0,0-1-1 0 0,0 1 1 0 0,0-1 0 0 0,0 1-1 0 0,0 0 1 0 0,1-1-1 0 0,-1 1 1 0 0,0 0-1 0 0,0 0 1 0 0,1 0 0 0 0,-1-1-1 0 0,1 1 1 0 0,-1 1-1 0 0,-10 20-106 0 0,4-1 104 0 0,2 1 0 0 0,0 0-1 0 0,1 0 1 0 0,-1 41 0 0 0,2-27 31 0 0,-26 187-5 0 0,17-160 47 0 0,-31 92 0 0 0,24-99 15 0 0,-56 148 183 0 0,60-171-205 0 0,-1 0-1 0 0,-1-1 1 0 0,-42 56 0 0 0,31-54-119 0 0,-2-1-1 0 0,-63 55 1 0 0,61-63-2893 0 0,-52 32 0 0 0,86-66-1375 0 0,4-5 2964 0 0,2-2 4 0 0</inkml:trace>
  <inkml:trace contextRef="#ctx0" brushRef="#br0" timeOffset="1">44 959 15551 0 0,'-1'0'85'0'0,"-1"0"-1"0"0,1 1 1 0 0,-1-1-1 0 0,1 0 1 0 0,0 1 0 0 0,-1-1-1 0 0,1 1 1 0 0,0-1-1 0 0,-1 1 1 0 0,1 0-1 0 0,0 0 1 0 0,-1-1-1 0 0,1 1 1 0 0,0 0 0 0 0,0 0-1 0 0,0 0 1 0 0,0 0-1 0 0,0 1 1 0 0,0-1-1 0 0,0 0 1 0 0,0 0-1 0 0,-1 3 1 0 0,2-3-12 0 0,0 0 0 0 0,0 0-1 0 0,-1 0 1 0 0,1 0 0 0 0,0 0-1 0 0,0 0 1 0 0,0 1 0 0 0,0-1 0 0 0,0 0-1 0 0,1 0 1 0 0,-1 0 0 0 0,0 0 0 0 0,0 0-1 0 0,1 0 1 0 0,-1 0 0 0 0,0 0 0 0 0,1 0-1 0 0,-1 0 1 0 0,1 0 0 0 0,0 0 0 0 0,-1-1-1 0 0,1 1 1 0 0,0 0 0 0 0,-1 0 0 0 0,1 0-1 0 0,0-1 1 0 0,0 1 0 0 0,-1 0 0 0 0,1-1-1 0 0,0 1 1 0 0,0-1 0 0 0,2 2 0 0 0,3 0 156 0 0,0 1 0 0 0,0-1 0 0 0,0-1 0 0 0,0 1 0 0 0,0-1 0 0 0,1 0 0 0 0,-1 0 1 0 0,0-1-1 0 0,1 0 0 0 0,-1 0 0 0 0,9-2 0 0 0,11-1 337 0 0,33-10 1 0 0,-57 13-536 0 0,127-43 1138 0 0,-72 22-884 0 0,46-17 168 0 0,18-6-3354 0 0,-101 37-5348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14191 0 0,'8'-13'1076'0'0,"-5"-6"2388"0"0,-5 24-3301 0 0,1-1 0 0 0,1 1 0 0 0,-1-1 0 0 0,0 1-1 0 0,1-1 1 0 0,0 1 0 0 0,0 0 0 0 0,1 6 0 0 0,0 1 71 0 0,2 21 146 0 0,1 1 0 0 0,1-1-1 0 0,2 1 1 0 0,1-2 0 0 0,2 1-1 0 0,22 49 1 0 0,-4-23-99 0 0,2-2-1 0 0,57 81 1 0 0,-70-114-264 0 0,84 117 117 0 0,-96-133-115 0 0,-3-5-25 0 0,0-1-1 0 0,0 0 1 0 0,-1 1 0 0 0,1-1-1 0 0,1 0 1 0 0,-1 0-1 0 0,0 0 1 0 0,0 0 0 0 0,1-1-1 0 0,-1 1 1 0 0,5 2-1 0 0,-5-3-227 0 0,-3-11-4853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57 8751 0 0,'5'-9'412'0'0,"0"1"-1"0"0,1 0 0 0 0,7-9 0 0 0,3 2 8583 0 0,-15 17-8867 0 0,-1 0 0 0 0,1 0 0 0 0,-1 0 0 0 0,1-1 0 0 0,-1 1-1 0 0,0 0 1 0 0,0 0 0 0 0,0 0 0 0 0,0 3 0 0 0,-3 5-32 0 0,0 0 0 0 0,0 1 0 0 0,0-1 0 0 0,-2 0 0 0 0,1-1 0 0 0,-1 1 0 0 0,-10 14-1 0 0,2-2 23 0 0,-22 35 328 0 0,-75 95 0 0 0,-57 40 47 0 0,129-149-442 0 0,-150 160-50 0 0,184-199 0 0 0,-2 3 0 0 0,-1 0 0 0 0,1 1 0 0 0,0-1 0 0 0,1 1 0 0 0,-1 1 0 0 0,-4 9 0 0 0,9-12-16 0 0,2-5-6 0 0,0 0 0 0 0,0 0 0 0 0,0 0 1 0 0,0 0-1 0 0,0 0 0 0 0,0 0 0 0 0,0-1 0 0 0,0 1 0 0 0,1 0 0 0 0,-1-1 0 0 0,0 1 0 0 0,1-1 0 0 0,-1 0 0 0 0,2 1 1 0 0,-3-1-15 0 0,12 3-841 0 0,0 0-1 0 0,1-1 1 0 0,-1-1-1 0 0,0 0 1 0 0,1-1-1 0 0,20-1 1 0 0,-4-1-1073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10135 0 0,'0'0'11707'0'0,"0"2"-11265"0"0,3 7-182 0 0,-2-1-1 0 0,1 1 0 0 0,-1 0 0 0 0,-1 0 0 0 0,0 0 0 0 0,0 0 0 0 0,-1 0 0 0 0,-2 15 1 0 0,-4 4 179 0 0,-12 38 1 0 0,16-59-429 0 0,3-6-41 0 0,-1 1-20 0 0,0 1 0 0 0,0 0 0 0 0,0-1 0 0 0,1 1 0 0 0,-1 0 1 0 0,1 0-1 0 0,0-1 0 0 0,0 1 0 0 0,0 0 0 0 0,0 4 0 0 0,8 6-2928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 18975 0 0,'-26'-20'1906'0'0,"31"29"-1457"0"0,7 5-268 0 0,-4-7-18 0 0,1 0 0 0 0,0-1 0 0 0,0-1 0 0 0,0 1 0 0 0,16 5 0 0 0,51 15 932 0 0,-51-19-494 0 0,43 19 0 0 0,-60-22-533 0 0,-1 0 1 0 0,1 1-1 0 0,-1 0 1 0 0,1 0-1 0 0,-2 1 1 0 0,1-1 0 0 0,0 2-1 0 0,-1-1 1 0 0,6 9-1 0 0,-10-13-45 0 0,-1 0 1 0 0,1 0-1 0 0,-1 1 0 0 0,0-1 1 0 0,0 0-1 0 0,0 0 0 0 0,0 1 1 0 0,-1-1-1 0 0,1 1 0 0 0,-1-1 1 0 0,1 0-1 0 0,-1 1 0 0 0,0-1 0 0 0,0 1 1 0 0,0-1-1 0 0,0 1 0 0 0,0-1 1 0 0,-1 1-1 0 0,1-1 0 0 0,-1 1 1 0 0,1-1-1 0 0,-1 1 0 0 0,0-1 1 0 0,0 0-1 0 0,0 0 0 0 0,0 1 0 0 0,-1-1 1 0 0,1 0-1 0 0,0 0 0 0 0,-1 0 1 0 0,-2 3-1 0 0,-6 5 156 0 0,-1 0-1 0 0,1-1 1 0 0,-1 0 0 0 0,-18 10 0 0 0,18-11-90 0 0,-17 9-91 0 0,0 0 0 0 0,-1-2-1 0 0,-33 13 1 0 0,-4-4-4518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192 169 11519 0 0,'0'0'1040'0'0,"0"0"-859"0"0,-1-1-1 0 0,1 1 0 0 0,0 0 1 0 0,-1 0-1 0 0,1 0 1 0 0,-1-1-1 0 0,1 1 0 0 0,0 0 1 0 0,-1 0-1 0 0,1-1 0 0 0,0 1 1 0 0,0 0-1 0 0,-1-1 0 0 0,1 1 1 0 0,0-1-1 0 0,0 1 1 0 0,0 0-1 0 0,-1-1 0 0 0,1 1 1 0 0,0-1-1 0 0,0 1 0 0 0,0 0 1 0 0,0-1-1 0 0,0 0 1 0 0,1-2-30 0 0,0 0 1 0 0,0-1 0 0 0,0 1 0 0 0,1 0 0 0 0,-1 0 0 0 0,1 0 0 0 0,0 0 0 0 0,0 1-1 0 0,0-1 1 0 0,0 0 0 0 0,1 1 0 0 0,-1 0 0 0 0,1-1 0 0 0,-1 1 0 0 0,4-2 0 0 0,8-5 591 0 0,27-14 1 0 0,-29 16-395 0 0,17-8 622 0 0,62-22 0 0 0,-74 32-766 0 0,1 0 0 0 0,-1 1 0 0 0,2 1 0 0 0,-1 0 0 0 0,20 1 0 0 0,-32 1-132 0 0,-1 2 0 0 0,1-1 0 0 0,0 0 1 0 0,-1 1-1 0 0,1 0 0 0 0,-1 1 0 0 0,1-1 0 0 0,-1 1 0 0 0,10 4 0 0 0,-13-4-62 0 0,-1-1-1 0 0,1 0 1 0 0,0 1-1 0 0,0-1 1 0 0,-1 1-1 0 0,1-1 1 0 0,-1 1-1 0 0,1 0 1 0 0,-1 0-1 0 0,0 0 1 0 0,1 0-1 0 0,-1 0 1 0 0,0 0-1 0 0,0 0 1 0 0,-1 0-1 0 0,1 0 1 0 0,0 0-1 0 0,-1 1 1 0 0,1-1-1 0 0,-1 0 1 0 0,0 0-1 0 0,0 1 1 0 0,0-1-1 0 0,0 0 1 0 0,0 0-1 0 0,-1 4 1 0 0,0 1-3 0 0,0-1 1 0 0,-1 0 0 0 0,1 0-1 0 0,-1 0 1 0 0,-1 0 0 0 0,1 0 0 0 0,-1 0-1 0 0,0-1 1 0 0,0 1 0 0 0,-1-1-1 0 0,0 0 1 0 0,0 0 0 0 0,-6 6-1 0 0,-5 3-17 0 0,-1 0 0 0 0,-30 19 0 0 0,10-8-52 0 0,-9 5-514 0 0,-1-1 0 0 0,-2-2 0 0 0,-1-2-1 0 0,-56 20 1 0 0,105-45 533 0 0,-1 0 0 0 0,1 1 0 0 0,-1-1 0 0 0,0 0 0 0 0,1 1 0 0 0,-1-1 0 0 0,1 0 0 0 0,-1 0 0 0 0,0 0 0 0 0,1 1 0 0 0,-1-1 0 0 0,1 0-1 0 0,-1 0 1 0 0,0 0 0 0 0,1 0 0 0 0,-1 0 0 0 0,0 0 0 0 0,1 0 0 0 0,-1-1 0 0 0,1 1 0 0 0,-2 0 0 0 0,2-1 21 0 0,0 1-1 0 0,0-1 1 0 0,0 0 0 0 0,0 1-1 0 0,0-1 1 0 0,1 1 0 0 0,-1-1-1 0 0,0 1 1 0 0,0-1 0 0 0,1 1 0 0 0,-1-1-1 0 0,0 1 1 0 0,1-1 0 0 0,-1 1-1 0 0,0-1 1 0 0,1 1 0 0 0,0-1-1 0 0,3-3-51 0 0,0-1-1 0 0,1 1 1 0 0,8-5 0 0 0,1 1 25 0 0,0 1 0 0 0,1 1 1 0 0,29-9-1 0 0,-40 14 80 0 0,0 0 0 0 0,0 0 0 0 0,0 0 0 0 0,1 1 0 0 0,-1-1 0 0 0,0 1 0 0 0,0 0 1 0 0,0 1-1 0 0,0-1 0 0 0,0 1 0 0 0,0 0 0 0 0,0 0 0 0 0,0 0 0 0 0,0 0 0 0 0,0 1 0 0 0,0-1 0 0 0,0 1 0 0 0,-1 0 0 0 0,1 0 0 0 0,5 5 0 0 0,-6-4-22 0 0,0 1 1 0 0,-1 0-1 0 0,1 0 0 0 0,-1 0 0 0 0,0 0 1 0 0,0 0-1 0 0,0 1 0 0 0,0-1 0 0 0,-1 1 1 0 0,0-1-1 0 0,1 6 0 0 0,5 14 11 0 0,-4-13-21 0 0,1 0 0 0 0,1-4 24 0 0,7 14 24 0 0,-11-19-38 0 0,0 0 0 0 0,0 0 0 0 0,0 1 0 0 0,-1-1-1 0 0,1 0 1 0 0,-1 1 0 0 0,1-1 0 0 0,-1 1 0 0 0,0-1 0 0 0,0 0-1 0 0,0 1 1 0 0,0-1 0 0 0,-1 1 0 0 0,1-1 0 0 0,-1 0 0 0 0,-1 5-1 0 0,1-3 29 0 0,-1-1-1 0 0,0 1 0 0 0,0-1 1 0 0,-1 1-1 0 0,1-1 0 0 0,-1 0 1 0 0,1 0-1 0 0,-1 0 0 0 0,-5 3 1 0 0,-1 1 46 0 0,-1 0 1 0 0,0-1 0 0 0,0-1 0 0 0,-1 1 0 0 0,1-2 0 0 0,-15 5 0 0 0,6-3 4 0 0,-1-1-1 0 0,0-1 1 0 0,0-1 0 0 0,-1-1 0 0 0,1 0-1 0 0,0-2 1 0 0,-1 0 0 0 0,1-2 0 0 0,-1 0 0 0 0,1-1-1 0 0,-22-6 1 0 0,39 8-235 0 0,0 0 0 0 0,-1-1 0 0 0,1 1 0 0 0,0-1 1 0 0,0 1-1 0 0,0-1 0 0 0,0 0 0 0 0,1 0 0 0 0,-1-1 0 0 0,0 1 0 0 0,1 0 0 0 0,-4-6 0 0 0,5 7 43 0 0,0 0 1 0 0,1 0-1 0 0,-1 0 0 0 0,1 0 1 0 0,-1 0-1 0 0,1 0 0 0 0,0 0 1 0 0,-1 0-1 0 0,1 0 0 0 0,0 0 1 0 0,0 0-1 0 0,0-1 0 0 0,0 1 0 0 0,0 0 1 0 0,0 0-1 0 0,0-2 0 0 0,1 1-4 0 0,-1 1-1 0 0,1-1 1 0 0,0 1-1 0 0,-1 0 1 0 0,1-1-1 0 0,0 1 0 0 0,0 0 1 0 0,0 0-1 0 0,0-1 1 0 0,0 1-1 0 0,0 0 1 0 0,0 0-1 0 0,0 0 0 0 0,1 0 1 0 0,1-1-1 0 0,8-4-4606 0 0,0 1-1288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85 10135 0 0,'-25'-15'16553'0'0,"47"29"-17251"0"0,-12-10-736 0 0,1-1-451 0 0</inkml:trace>
  <inkml:trace contextRef="#ctx0" brushRef="#br0" timeOffset="1">441 61 11975 0 0,'2'-8'1083'0'0,"6"-21"-302"0"0,1 9 11152 0 0,-8 19-11323 0 0,-1 1-638 0 0,0 0 0 0 0,0-1 0 0 0,0 1 0 0 0,0 0 1 0 0,0 0-1 0 0,0 0 0 0 0,0 0 0 0 0,0 0 0 0 0,0 0 0 0 0,0-1 0 0 0,1 1 1 0 0,-1 0-1 0 0,0 0 0 0 0,0 0 0 0 0,0 0 0 0 0,0 0 0 0 0,0 0 0 0 0,0 0 0 0 0,0 0 1 0 0,0 0-1 0 0,1-1 0 0 0,-1 1 0 0 0,0 0 0 0 0,0 0 0 0 0,0 0 0 0 0,0 0 1 0 0,0 0-1 0 0,0 0 0 0 0,0 0 0 0 0,1 0 0 0 0,-1 0 0 0 0,0 0 0 0 0,0 0 0 0 0,0 0 1 0 0,0 0-1 0 0,0 0 0 0 0,1 0 0 0 0,-1 0 0 0 0,4 7-1732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2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16127 0 0,'0'-2'5144'0'0,"1"-3"-4573"0"0,-1-3 3851 0 0,1 8-4388 0 0,-1 0 0 0 0,0 0-1 0 0,0 0 1 0 0,0 0 0 0 0,0 0 0 0 0,0 0 0 0 0,1 0 0 0 0,-1 0 0 0 0,0 0-1 0 0,0 0 1 0 0,0 0 0 0 0,0 0 0 0 0,1 0 0 0 0,-1 0 0 0 0,0 0-1 0 0,0 0 1 0 0,0 0 0 0 0,0 0 0 0 0,1 0 0 0 0,-1 0 0 0 0,0 0-1 0 0,0 0 1 0 0,0 0 0 0 0,0 0 0 0 0,0 0 0 0 0,1 0 0 0 0,-1 0-1 0 0,0 0 1 0 0,0 0 0 0 0,0 1 0 0 0,0-1 0 0 0,0 0 0 0 0,0 0 0 0 0,1 0-1 0 0,-1 0 1 0 0,0 0 0 0 0,0 0 0 0 0,0 1 0 0 0,0-1 0 0 0,0 0-1 0 0,0 0 1 0 0,0 1 0 0 0,15 11-2393 0 0,-4-4-3968 0 0,0 0-1875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10591 0 0,'2'0'5300'0'0,"1"2"-4924"0"0,0 0-1 0 0,-1 0 0 0 0,1 0 0 0 0,0 1 1 0 0,0-1-1 0 0,-1 1 0 0 0,0-1 1 0 0,1 1-1 0 0,-1 0 0 0 0,0 0 0 0 0,0 0 1 0 0,-1 0-1 0 0,1 0 0 0 0,-1 1 1 0 0,1-1-1 0 0,-1 0 0 0 0,1 4 0 0 0,2 10-329 0 0,-1 0 0 0 0,1 24-1 0 0,1-4 607 0 0,-3-23-605 0 0,0 0 0 0 0,1 0 1 0 0,1 0-1 0 0,0 0 0 0 0,1-1 0 0 0,1 1 0 0 0,11 20 0 0 0,-15-31-38 0 0,1 0-1 0 0,-1 0 1 0 0,0 1-1 0 0,-1-1 1 0 0,1 1-1 0 0,-1 0 0 0 0,1-1 1 0 0,-1 1-1 0 0,0 0 1 0 0,0 0-1 0 0,-1-1 1 0 0,1 1-1 0 0,-1 0 1 0 0,0 5-1 0 0,-1-5-3 0 0,1 0 0 0 0,-1-1 1 0 0,-1 1-1 0 0,1 0 0 0 0,0-1 1 0 0,-1 1-1 0 0,0-1 0 0 0,0 0 0 0 0,0 0 1 0 0,0 0-1 0 0,0 0 0 0 0,-1 0 0 0 0,1 0 1 0 0,-1 0-1 0 0,-3 2 0 0 0,-5 4-36 0 0,-1 0 1 0 0,0 0-1 0 0,0-1 0 0 0,-1-1 1 0 0,-24 11-1 0 0,12-9-250 0 0,0 0-1 0 0,-35 6 1 0 0,33-13-74 0 0,14-4-432 0 0,13 1 717 0 0,0 1 1 0 0,0 0-1 0 0,0 0 1 0 0,-1 0 0 0 0,1-1-1 0 0,0 1 1 0 0,0 0-1 0 0,0 0 1 0 0,0-1-1 0 0,-1 1 1 0 0,1 0 0 0 0,0 0-1 0 0,0-1 1 0 0,0 1-1 0 0,0 0 1 0 0,0-1 0 0 0,0 1-1 0 0,0 0 1 0 0,0 0-1 0 0,0-1 1 0 0,0 1 0 0 0,0 0-1 0 0,0-1 1 0 0,0 1-1 0 0,0 0 1 0 0,0-1-1 0 0,0 1 1 0 0,0 0 0 0 0,0 0-1 0 0,0-1 1 0 0,0 1-1 0 0,1 0 1 0 0,-1 0 0 0 0,0-1-1 0 0,6-8-1474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12 18167 0 0,'-3'-2'169'0'0,"0"0"0"0"0,0 1 0 0 0,-1-1 0 0 0,1 1 0 0 0,-1 0 0 0 0,1 0 0 0 0,-1 1 0 0 0,1-1 0 0 0,-7 0 0 0 0,8 1-137 0 0,0 0 1 0 0,-1 1-1 0 0,1-1 1 0 0,1 1 0 0 0,-1-1-1 0 0,0 1 1 0 0,0 0-1 0 0,0 0 1 0 0,0-1 0 0 0,0 1-1 0 0,0 0 1 0 0,1 1-1 0 0,-1-1 1 0 0,1 0 0 0 0,-1 0-1 0 0,1 1 1 0 0,-1-1-1 0 0,1 1 1 0 0,-3 3 0 0 0,1 0 77 0 0,1 0 1 0 0,-1 0 0 0 0,1 1-1 0 0,0-1 1 0 0,0 1 0 0 0,1-1 0 0 0,-1 1-1 0 0,1 0 1 0 0,0-1 0 0 0,1 1 0 0 0,0 0-1 0 0,-1 0 1 0 0,2 0 0 0 0,1 10 0 0 0,1 5 71 0 0,1-1 1 0 0,12 35 0 0 0,-7-32-50 0 0,0-1-1 0 0,1 0 1 0 0,1-1 0 0 0,2 0 0 0 0,0-1 0 0 0,1 0 0 0 0,23 25 0 0 0,-16-23 48 0 0,0-1 1 0 0,2-1-1 0 0,0-1 1 0 0,1-2-1 0 0,42 25 1 0 0,-17-16 96 0 0,83 51 373 0 0,-125-72-718 0 0,0 1 1 0 0,0 0-1 0 0,-1 0 0 0 0,0 1 0 0 0,0 0 0 0 0,-1 0 1 0 0,0 0-1 0 0,0 1 0 0 0,-1 0 0 0 0,1 0 1 0 0,4 13-1 0 0,-9-20-680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18799 0 0,'0'0'430'0'0,"-6"12"1028"0"0,-9 28-1172 0 0,9-23 343 0 0,-16 33 0 0 0,-8 1 269 0 0,-62 79 0 0 0,-52 38-577 0 0,86-107-216 0 0,-4-1 0 0 0,-109 81 0 0 0,160-133-64 0 0,3-3-13 0 0,1 0 1 0 0,0 1-1 0 0,-12 12 1 0 0,19-18-28 0 0,0 0 0 0 0,-1 0-1 0 0,1 1 1 0 0,0-1 0 0 0,0 0 0 0 0,-1 0 0 0 0,1 0 0 0 0,0 0 0 0 0,0 1 0 0 0,0-1-1 0 0,0 0 1 0 0,-1 0 0 0 0,1 1 0 0 0,0-1 0 0 0,0 0 0 0 0,0 0 0 0 0,0 1 0 0 0,0-1-1 0 0,0 0 1 0 0,0 0 0 0 0,0 1 0 0 0,0-1 0 0 0,-1 0 0 0 0,1 1 0 0 0,0-1 0 0 0,0 0-1 0 0,1 0 1 0 0,-1 1 0 0 0,0-1 0 0 0,0 0 0 0 0,0 0 0 0 0,0 1 0 0 0,0-1 0 0 0,0 0-1 0 0,0 1 1 0 0,0-1 0 0 0,0 0 0 0 0,1 0 0 0 0,-1 0 0 0 0,0 1 0 0 0,0-1 0 0 0,0 0-1 0 0,0 0 1 0 0,1 0 0 0 0,-1 1 0 0 0,0-1 0 0 0,0 0 0 0 0,1 0 0 0 0,-1 0 0 0 0,0 0-1 0 0,0 1 1 0 0,1-1 0 0 0,-1 0 0 0 0,0 0 0 0 0,0 0 0 0 0,1 0 0 0 0,-1 0 0 0 0,0 0-1 0 0,0 0 1 0 0,1 0 0 0 0,4 1-121 0 0,0 0-1 0 0,0-1 0 0 0,0 1 1 0 0,0-1-1 0 0,0 0 1 0 0,0-1-1 0 0,0 1 1 0 0,0-1-1 0 0,0 0 1 0 0,0 0-1 0 0,4-2 0 0 0,8-1-580 0 0,16-3-463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4143 0 0,'0'0'10707'0'0,"7"5"-8955"0"0,-3-1-1510 0 0,-1 0-1 0 0,1 0 1 0 0,-1 0-1 0 0,0 1 1 0 0,0-1-1 0 0,0 1 1 0 0,0-1 0 0 0,-1 1-1 0 0,0 0 1 0 0,2 6-1 0 0,0 2 299 0 0,0 1-1 0 0,3 24 1 0 0,-6-31-435 0 0,-1 0 1 0 0,0 0 0 0 0,0 1-1 0 0,0-1 1 0 0,-1 0-1 0 0,0 0 1 0 0,-1 0 0 0 0,1 1-1 0 0,-2-1 1 0 0,1-1-1 0 0,0 1 1 0 0,-8 12 0 0 0,-1-1 46 0 0,-1-2 1 0 0,0 1 0 0 0,-20 18 0 0 0,-40 39-577 0 0,40-44-6752 0 0,24-22 593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8751 0 0,'0'0'674'0'0,"2"-1"-88"0"0,30-16 7914 0 0,1-3-5334 0 0,31-18-1456 0 0,-18 14-1247 0 0,-2-1-1 0 0,-1-3 0 0 0,-1-1 1 0 0,-1-2-1 0 0,57-58 1 0 0,-97 88-575 0 0,20-24-425 0 0,-19 24 275 0 0,-1-1 0 0 0,0 0 0 0 0,1 0 0 0 0,-1 0 1 0 0,0 0-1 0 0,0 1 0 0 0,-1-2 0 0 0,1 1 0 0 0,0 0 0 0 0,-1 0 0 0 0,1-3 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16583 0 0,'0'0'1506'0'0,"4"7"-1212"0"0,-2-5-135 0 0,1 1 0 0 0,-1-1 1 0 0,0 1-1 0 0,1-1 0 0 0,-1 0 0 0 0,1 0 0 0 0,0 0 0 0 0,0 0 0 0 0,0-1 0 0 0,0 1 0 0 0,0-1 0 0 0,6 2 0 0 0,4 0 1098 0 0,25 4 0 0 0,-15-3-879 0 0,7 4-209 0 0,-1 1 1 0 0,48 21-1 0 0,-62-24-478 0 0,-2-1-984 0 0,1-1 1 0 0,23 4 0 0 0,-23-5-534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232 237 1839 0 0,'1'2'134'0'0,"3"10"8907"0"0,-2-6-5322 0 0,1 5 4159 0 0,-2-12-7838 0 0,1 1 0 0 0,-1 0 0 0 0,0-1 0 0 0,0 1 0 0 0,1-1 0 0 0,-1 1 0 0 0,0-1 0 0 0,0 0-1 0 0,0 0 1 0 0,0 1 0 0 0,0-1 0 0 0,0 0 0 0 0,0 0 0 0 0,2-1 0 0 0,12-17 42 0 0,-13 17-58 0 0,4-8-15 0 0,0 1-1 0 0,-1-1 0 0 0,0 0 0 0 0,-1-1 0 0 0,0 1 0 0 0,0-1 1 0 0,-1 0-1 0 0,0 0 0 0 0,-1 0 0 0 0,-1 0 0 0 0,0-1 0 0 0,0 1 1 0 0,-1 0-1 0 0,0-1 0 0 0,-1 1 0 0 0,-2-12 0 0 0,2 21-29 0 0,1 0 0 0 0,-1-1 0 0 0,1 1-1 0 0,-1 0 1 0 0,0-1 0 0 0,0 1 0 0 0,0 0 0 0 0,0 0 0 0 0,-1 0-1 0 0,1 0 1 0 0,0 0 0 0 0,-1 0 0 0 0,0 0 0 0 0,1 0-1 0 0,-3-1 1 0 0,2 2-14 0 0,0 0 1 0 0,0 0-1 0 0,0 1 0 0 0,0-1 0 0 0,0 1 0 0 0,0-1 0 0 0,0 1 0 0 0,0 0 0 0 0,0 0 1 0 0,0 0-1 0 0,0 0 0 0 0,0 0 0 0 0,0 0 0 0 0,0 0 0 0 0,0 1 0 0 0,0-1 1 0 0,0 1-1 0 0,-3 0 0 0 0,-3 3-47 0 0,0-1 0 0 0,1 1 1 0 0,-1 0-1 0 0,1 0 0 0 0,0 1 1 0 0,0 0-1 0 0,0 0 0 0 0,-10 11 1 0 0,-3 6 13 0 0,-21 27 0 0 0,24-27 117 0 0,1 1 1 0 0,1 1-1 0 0,1 0 0 0 0,1 1 0 0 0,1 0 0 0 0,2 1 0 0 0,-10 32 1 0 0,19-53-14 0 0,0 0 1 0 0,0-1 0 0 0,1 1 0 0 0,-1-1 0 0 0,1 1 0 0 0,0 0 0 0 0,1-1 0 0 0,-1 1 0 0 0,3 9 0 0 0,-3-13-17 0 0,1 1 0 0 0,-1-1 0 0 0,1 0 0 0 0,0 1 0 0 0,-1-1-1 0 0,1 1 1 0 0,0-1 0 0 0,0 0 0 0 0,0 0 0 0 0,0 0 0 0 0,0 1 0 0 0,0-1 0 0 0,0 0-1 0 0,1 0 1 0 0,-1 0 0 0 0,0-1 0 0 0,0 1 0 0 0,1 0 0 0 0,-1 0 0 0 0,1-1 0 0 0,-1 1-1 0 0,1-1 1 0 0,-1 1 0 0 0,1-1 0 0 0,-1 0 0 0 0,1 1 0 0 0,-1-1 0 0 0,1 0-1 0 0,-1 0 1 0 0,1 0 0 0 0,-1 0 0 0 0,1 0 0 0 0,1-1 0 0 0,10-1 85 0 0,-1-1-1 0 0,1 0 1 0 0,-1-1 0 0 0,0-1 0 0 0,-1 0-1 0 0,14-7 1 0 0,1-3 53 0 0,36-27 0 0 0,-53 35-158 0 0,0 0 0 0 0,-1-1 0 0 0,0 0 0 0 0,0 0 0 0 0,11-16 0 0 0,-16 18 5 0 0,-16 29-91 0 0,13-22-71 0 0,-1 1 0 0 0,1 0 0 0 0,-1 0-1 0 0,1-1 1 0 0,-1 1 0 0 0,1 0 0 0 0,0 0 0 0 0,0 0 0 0 0,0 0 0 0 0,0 1 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29 488 1375 0 0,'4'-7'128'0'0,"-2"0"2071"0"0,-1 0-1 0 0,1 0 1 0 0,-1 0-1 0 0,0-7 1 0 0,0 4-7 0 0,-1 1-1 0 0,-2-14 1 0 0,-3-3 151 0 0,-10-32 1 0 0,-2-7-1471 0 0,16 57-852 0 0,0 0-1 0 0,1 1 1 0 0,0-1-1 0 0,0 0 1 0 0,1 0-1 0 0,0 0 1 0 0,0 0 0 0 0,1 1-1 0 0,4-12 1 0 0,-3 10-81 0 0,1-1 0 0 0,0 1 0 0 0,1 0 0 0 0,-1 0 0 0 0,2 0-1 0 0,11-14 1 0 0,-10 15-41 0 0,1 1-1 0 0,0 0 1 0 0,0 0-1 0 0,0 1 0 0 0,1 0 1 0 0,0 0-1 0 0,0 1 0 0 0,1 0 1 0 0,0 1-1 0 0,-1 0 1 0 0,1 0-1 0 0,1 1 0 0 0,-1 1 1 0 0,0-1-1 0 0,1 2 1 0 0,-1-1-1 0 0,1 2 0 0 0,-1-1 1 0 0,1 1-1 0 0,0 1 0 0 0,-1 0 1 0 0,17 4-1 0 0,-2 0-1706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75 7831 0 0,'0'0'603'0'0,"-1"0"-396"0"0,-9 3 637 0 0,1 0 0 0 0,0 0 0 0 0,0 1 1 0 0,-10 6 3016 0 0,21-9-3725 0 0,1 0 0 0 0,-1 0 0 0 0,1-1 0 0 0,-1 1-1 0 0,1-1 1 0 0,0 0 0 0 0,-1 0 0 0 0,1 1 0 0 0,0-2 0 0 0,-1 1 0 0 0,1 0-1 0 0,0 0 1 0 0,-1-1 0 0 0,5-1 0 0 0,5-2 362 0 0,20-10 1 0 0,-18 8-202 0 0,29-12 416 0 0,80-37 421 0 0,-121 54-1235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10 425 4607 0 0,'-5'5'8602'0'0,"0"-23"-5937"0"0,6 10-2467 0 0,1 1 0 0 0,-1-1 0 0 0,1 0 0 0 0,1 1 0 0 0,-1-1 0 0 0,7-10 0 0 0,27-43 324 0 0,-12 23-433 0 0,-16 24-83 0 0,1 0 1 0 0,1 0-1 0 0,1 1 0 0 0,0 0 0 0 0,0 1 0 0 0,2 0 0 0 0,-1 1 0 0 0,1 0 1 0 0,1 1-1 0 0,0 1 0 0 0,0 0 0 0 0,24-11 0 0 0,9-4-9 0 0,-20 9-32 0 0,50-19 0 0 0,-68 31 71 0 0,0 0-1 0 0,0 1 0 0 0,0 0 0 0 0,0 1 0 0 0,0 0 0 0 0,0 0 0 0 0,0 1 0 0 0,0 0 0 0 0,0 0 0 0 0,13 3 1 0 0,-20-2-13 0 0,1-1 0 0 0,-1 1 0 0 0,1 0 0 0 0,-1-1 0 0 0,0 1 1 0 0,1 0-1 0 0,-1 0 0 0 0,0 1 0 0 0,0-1 0 0 0,0 0 1 0 0,0 1-1 0 0,0-1 0 0 0,0 1 0 0 0,0 0 0 0 0,0 0 0 0 0,0 0 1 0 0,-1 0-1 0 0,3 3 0 0 0,-3-2 20 0 0,0 0-1 0 0,0 0 1 0 0,0 0-1 0 0,0 0 1 0 0,0 0 0 0 0,-1 0-1 0 0,1 0 1 0 0,-1 1-1 0 0,0-1 1 0 0,0 0 0 0 0,0 0-1 0 0,-1 6 1 0 0,-1 1 64 0 0,-1-1-1 0 0,0 0 1 0 0,0 0 0 0 0,-1 0 0 0 0,0 0 0 0 0,0 0 0 0 0,-1-1 0 0 0,-9 13 0 0 0,-6 3 59 0 0,-1 0 1 0 0,-1-2 0 0 0,-35 28 0 0 0,-82 45-473 0 0,129-88 163 0 0,0-1-233 0 0,0 1 0 0 0,-1-1 0 0 0,0-1 0 0 0,0 0 0 0 0,0-1 0 0 0,-13 4 0 0 0,16-9-2772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0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41 16439 0 0,'4'-5'186'0'0,"1"2"0"0"0,-1-1-1 0 0,1 0 1 0 0,0 1 0 0 0,0 0 0 0 0,0 0-1 0 0,0 0 1 0 0,0 1 0 0 0,9-4-1 0 0,-10 5 554 0 0,0 0-1 0 0,0 0 1 0 0,0 1-1 0 0,7-1 0 0 0,-10 1 182 0 0,2 5-121 0 0,-3-5-773 0 0,1 1 1 0 0,-1-1-1 0 0,0 0 1 0 0,1 0-1 0 0,-1 1 1 0 0,0-1-1 0 0,0 0 1 0 0,1 1-1 0 0,-1-1 0 0 0,0 0 1 0 0,0 1-1 0 0,0-1 1 0 0,0 0-1 0 0,1 1 1 0 0,-1-1-1 0 0,0 1 0 0 0,0-1 1 0 0,0 0-1 0 0,0 1 1 0 0,0-1-1 0 0,0 0 1 0 0,0 1-1 0 0,0-1 0 0 0,0 1 1 0 0,0-1-1 0 0,0 0 1 0 0,-1 1-1 0 0,-2 13 104 0 0,-2-2 0 0 0,0 1-1 0 0,-12 23 1 0 0,-28 36 657 0 0,-3 5-341 0 0,23-31-440 0 0,-32 63 29 0 0,49-91-31 0 0,1 1 1 0 0,0-1 0 0 0,2 1-1 0 0,-4 22 1 0 0,8-37 11 0 0,0 1 0 0 0,0 0 0 0 0,1 0 0 0 0,0-1 0 0 0,0 1 0 0 0,0 0 0 0 0,0 0 0 0 0,1 0 0 0 0,0-1 0 0 0,0 1 0 0 0,0 0 0 0 0,0-1 0 0 0,1 1 0 0 0,0-1 0 0 0,0 1 0 0 0,0-1 0 0 0,1 0 0 0 0,-1 0 0 0 0,1 0 0 0 0,0 0 0 0 0,0 0 0 0 0,0-1 0 0 0,1 1 0 0 0,-1-1 0 0 0,1 0 0 0 0,0 0 0 0 0,0 0 0 0 0,0-1 0 0 0,0 1 0 0 0,9 3 0 0 0,3 0 202 0 0,0 0 0 0 0,1-1 0 0 0,24 4 0 0 0,5 2 82 0 0,-41-10 6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151 134 10135 0 0,'2'0'2968'0'0,"53"-5"4177"0"0,2-7-4051 0 0,-37 7-2943 0 0,-1-2 1 0 0,0 0 0 0 0,-1-1-1 0 0,0-1 1 0 0,0-1-1 0 0,27-19 1 0 0,-42 27-140 0 0,-2 2-10 0 0,-1-1 0 0 0,1 1 0 0 0,0-1 0 0 0,0 1 0 0 0,-1-1 0 0 0,1 0-1 0 0,-1 1 1 0 0,1-1 0 0 0,0 0 0 0 0,-1 0 0 0 0,1 0 0 0 0,-1 1 0 0 0,0-1 0 0 0,1 0-1 0 0,-1 0 1 0 0,1-1 0 0 0,-1 1-14 0 0,1 1 1 0 0,-1-1-1 0 0,0 1 0 0 0,1-1 0 0 0,-1 1 1 0 0,0-1-1 0 0,1 1 0 0 0,-1-1 0 0 0,0 0 1 0 0,0 1-1 0 0,1-1 0 0 0,-1 0 0 0 0,0 1 1 0 0,0-1-1 0 0,0 0 0 0 0,0 1 0 0 0,0-1 1 0 0,0 1-1 0 0,0-1 0 0 0,0 0 0 0 0,0 1 1 0 0,0-1-1 0 0,0 0 0 0 0,-1 1 0 0 0,1-1 1 0 0,0 0-1 0 0,0 1 0 0 0,-1-1 0 0 0,1 1 1 0 0,0-1-1 0 0,-1 1 0 0 0,1-1 1 0 0,0 0-1 0 0,-1 1 0 0 0,1 0 0 0 0,-1-1 1 0 0,1 1-1 0 0,-1-1 0 0 0,1 1 0 0 0,-1-1 1 0 0,0 1-1 0 0,1 0 0 0 0,-1 0 0 0 0,1-1 1 0 0,-1 1-1 0 0,0 0 0 0 0,1 0 0 0 0,-1-1 1 0 0,1 1-1 0 0,-1 0 0 0 0,0 0 0 0 0,1 0 1 0 0,-1 0-1 0 0,0 0 0 0 0,0 0 0 0 0,-5 0-120 0 0,1 0 0 0 0,0 0-1 0 0,-1 1 1 0 0,1-1 0 0 0,-6 2-1 0 0,-30 8-234 0 0,0 2-1 0 0,-52 22 1 0 0,64-21 400 0 0,-51 31 0 0 0,71-37 65 0 0,0-1 0 0 0,0 1 0 0 0,1 0-1 0 0,0 1 1 0 0,0 0 0 0 0,0 0 0 0 0,1 1-1 0 0,-11 18 1 0 0,15-22-48 0 0,1 0 0 0 0,0 0 0 0 0,0 0 0 0 0,1 0 0 0 0,-1 0 0 0 0,1 1-1 0 0,0-1 1 0 0,0 1 0 0 0,1-1 0 0 0,0 1 0 0 0,0-1 0 0 0,0 1 0 0 0,0-1 0 0 0,1 1 0 0 0,0-1 0 0 0,0 0 0 0 0,1 1-1 0 0,-1-1 1 0 0,1 0 0 0 0,0 0 0 0 0,1 0 0 0 0,-1 0 0 0 0,1 0 0 0 0,0-1 0 0 0,0 1 0 0 0,0-1 0 0 0,6 5 0 0 0,-2-1-13 0 0,0-1 0 0 0,1 0 0 0 0,0 0 0 0 0,0-1 0 0 0,0 0 0 0 0,1 0 0 0 0,0-1 0 0 0,0-1 0 0 0,1 1 0 0 0,-1-1 0 0 0,1-1 0 0 0,0 0 0 0 0,19 3 0 0 0,-7-3-25 0 0,1-2 0 0 0,-1-1 0 0 0,1 0 0 0 0,-1-2 0 0 0,34-6 0 0 0,14-10-2353 0 0,-39 9 886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48 10135 0 0,'1'-8'253'0'0,"0"4"-131"0"0,0 1 0 0 0,-1 0 0 0 0,0-1 1 0 0,1 1-1 0 0,-1-1 0 0 0,-1 1 0 0 0,1-1 1 0 0,0 1-1 0 0,-2-6 1964 0 0,0 9-1465 0 0,-1 0-1 0 0,1 1 1 0 0,-1-1 0 0 0,1 1-1 0 0,0-1 1 0 0,-1 1 0 0 0,1 0-1 0 0,0 0 1 0 0,0 0 0 0 0,-1 0-1 0 0,1 0 1 0 0,0 0 0 0 0,-2 2-1 0 0,1 0-386 0 0,-1 0 0 0 0,1 0-1 0 0,0 1 1 0 0,0-1-1 0 0,0 1 1 0 0,-3 5 0 0 0,-2 4-336 0 0,2 1 1 0 0,-1 0-1 0 0,-4 16 0 0 0,-29 90 566 0 0,-22 60-544 0 0,-15-6 38 0 0,42-112 4 0 0,-3-1 1 0 0,-3-2 0 0 0,-2-2-1 0 0,-66 69 1 0 0,104-121-46 0 0,-28 26-1735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11519 0 0,'1'1'10140'0'0,"4"0"-9807"0"0,0 0 0 0 0,-1-1 0 0 0,1 1 0 0 0,0-1 0 0 0,0 1 0 0 0,0-2 0 0 0,-1 1 0 0 0,10-2 1 0 0,43-12 975 0 0,-20 4-485 0 0,219-57 169 0 0,-101 19-2361 0 0,70-24-1696 0 0,-189 58 809 0 0,-1-2 0 0 0,0-1 0 0 0,52-36 0 0 0,-60 36-3165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11 4607 0 0,'0'0'354'0'0,"14"-9"11130"0"0,-13 8-11329 0 0,1 1 1 0 0,-1 0 0 0 0,0 0 0 0 0,1 0 0 0 0,-1 0 0 0 0,1 0 0 0 0,-1 0 0 0 0,1 0 0 0 0,-1 1 0 0 0,0-1-1 0 0,1 0 1 0 0,-1 1 0 0 0,0-1 0 0 0,1 1 0 0 0,-1-1 0 0 0,0 1 0 0 0,0 0 0 0 0,1 0 0 0 0,-1-1 0 0 0,2 3-1 0 0,-2-1-17 0 0,0 0-1 0 0,1 0 1 0 0,-1 0-1 0 0,0 0 1 0 0,0 0-1 0 0,0 0 1 0 0,0 0-1 0 0,0 0 1 0 0,-1 0-1 0 0,1 0 1 0 0,0 5 0 0 0,0 1 37 0 0,-1 0 0 0 0,0 0 0 0 0,0 1 0 0 0,-1-1 0 0 0,0 0 0 0 0,-2 11 0 0 0,-10 25 438 0 0,-34 83 1 0 0,-33 37-95 0 0,76-155-504 0 0,-36 69-339 0 0,-3-2 0 0 0,-99 131 0 0 0,128-190 180 0 0,-1 0 0 0 0,-1-1 0 0 0,0-1 0 0 0,-1-1 0 0 0,-28 19 0 0 0,43-31 139 0 0,0-1-1 0 0,0 0 1 0 0,0 0 0 0 0,-1 0-1 0 0,1-1 1 0 0,0 1 0 0 0,0 0 0 0 0,0-1-1 0 0,-1 1 1 0 0,1-1 0 0 0,0 0-1 0 0,-1 0 1 0 0,1 0 0 0 0,0 0-1 0 0,-5-1 1 0 0,6 1 9 0 0,0 0-1 0 0,0 0 1 0 0,1-1 0 0 0,-1 1 0 0 0,0 0 0 0 0,1-1-1 0 0,-1 1 1 0 0,0-1 0 0 0,1 1 0 0 0,-1-1 0 0 0,1 1-1 0 0,-1-1 1 0 0,1 1 0 0 0,-1-1 0 0 0,1 1 0 0 0,-1-1-1 0 0,1 0 1 0 0,0 1 0 0 0,-1-2 0 0 0,0 0 2 0 0,1 1 0 0 0,0-1 0 0 0,0 1 0 0 0,-1-1 1 0 0,1 1-1 0 0,0-1 0 0 0,0 1 0 0 0,1-1 0 0 0,-1 1 1 0 0,0 0-1 0 0,0-1 0 0 0,1 1 0 0 0,0-3 1 0 0,2-3-6 0 0,1 0 1 0 0,-1 1 0 0 0,1 0 0 0 0,0 0 0 0 0,0 0 0 0 0,1 0 0 0 0,0 0 0 0 0,0 1 0 0 0,0 0 0 0 0,12-8-1 0 0,7-4-99 0 0,34-18-1 0 0,-56 34 97 0 0,5-3 49 0 0,1 0 1 0 0,-1 1 0 0 0,1 0-1 0 0,0 0 1 0 0,0 1-1 0 0,0 0 1 0 0,0 0-1 0 0,1 1 1 0 0,12-1 0 0 0,-18 2 6 0 0,0 0 1 0 0,0 0-1 0 0,0 1 0 0 0,0-1 1 0 0,0 1-1 0 0,0-1 1 0 0,-1 1-1 0 0,1 0 1 0 0,0 0-1 0 0,0 0 1 0 0,-1 1-1 0 0,1-1 1 0 0,-1 0-1 0 0,1 1 0 0 0,-1 0 1 0 0,0 0-1 0 0,1 0 1 0 0,-1 0-1 0 0,0 0 1 0 0,0 0-1 0 0,0 0 1 0 0,-1 0-1 0 0,1 1 1 0 0,-1-1-1 0 0,1 1 1 0 0,-1 0-1 0 0,0-1 0 0 0,0 1 1 0 0,0 0-1 0 0,1 3 1 0 0,5 29 242 0 0,-7-27-299 0 0,2 0 0 0 0,-1-1 0 0 0,1 1 0 0 0,0 0 0 0 0,4 7 0 0 0,-5-14-127 0 0,-1 0 1 0 0,1 0-1 0 0,0 0 0 0 0,-1-1 0 0 0,1 1 1 0 0,0 0-1 0 0,0 0 0 0 0,-1-1 0 0 0,1 1 1 0 0,0-1-1 0 0,0 1 0 0 0,0-1 0 0 0,0 1 0 0 0,0-1 1 0 0,0 1-1 0 0,0-1 0 0 0,0 0 0 0 0,0 0 1 0 0,0 1-1 0 0,0-1 0 0 0,0 0 0 0 0,0 0 1 0 0,0 0-1 0 0,2 0 0 0 0,21-5-3335 0 0,-23 5 3445 0 0,17-5-2307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65 7831 0 0,'0'0'706'0'0,"15"-7"-564"0"0,-10 7 1017 0 0,-1 0 1 0 0,0 0-1 0 0,0 0 0 0 0,0 0 0 0 0,0 1 0 0 0,0 0 0 0 0,0 0 0 0 0,0 0 0 0 0,-1 0 0 0 0,5 2 0 0 0,5 1-655 0 0,-8-3-253 0 0,0 0 1 0 0,1 0 0 0 0,-1 0 0 0 0,0-1 0 0 0,1 0 0 0 0,-1 0-1 0 0,0-1 1 0 0,1 1 0 0 0,8-3 0 0 0,-1-1 17 0 0,-1 0 1 0 0,21-10-1 0 0,-31 13-266 0 0,0 0-1 0 0,0 0 1 0 0,0 0 0 0 0,0 0-1 0 0,0 0 1 0 0,-1-1 0 0 0,1 1-1 0 0,0-1 1 0 0,-1 1 0 0 0,1-1-1 0 0,-1 1 1 0 0,0-1 0 0 0,0 0-1 0 0,1 0 1 0 0,-1 0 0 0 0,1-2-1 0 0,-2 3-20 0 0,0 1 0 0 0,0-1 0 0 0,0 0 0 0 0,-1 1 0 0 0,1-1 0 0 0,0 1 0 0 0,0-1-1 0 0,0 0 1 0 0,-1 1 0 0 0,1-1 0 0 0,0 1 0 0 0,0-1 0 0 0,-1 1 0 0 0,1-1 0 0 0,0 1 0 0 0,-1 0-1 0 0,1-1 1 0 0,-1 1 0 0 0,1-1 0 0 0,-1 1 0 0 0,1 0 0 0 0,-1-1 0 0 0,0 0 0 0 0,-12-5-301 0 0,9 5 228 0 0,0 1-1 0 0,-1 0 1 0 0,1 0 0 0 0,0 0-1 0 0,0 0 1 0 0,-1 0 0 0 0,1 1-1 0 0,0 0 1 0 0,0 0-1 0 0,0 0 1 0 0,0 0 0 0 0,0 1-1 0 0,0-1 1 0 0,-6 4 0 0 0,-1 2 9 0 0,1-1 1 0 0,1 1 0 0 0,-1 0 0 0 0,-8 9 0 0 0,-9 10 187 0 0,1 1 1 0 0,-38 53-1 0 0,59-74-60 0 0,2 0 0 0 0,-1 0 0 0 0,1 1 1 0 0,-1-1-1 0 0,2 1 0 0 0,-1 0 0 0 0,-2 10 1 0 0,5-15-31 0 0,0-1 0 0 0,-1 1 0 0 0,1 0 0 0 0,0 0 0 0 0,0-1 1 0 0,0 1-1 0 0,0 0 0 0 0,0 0 0 0 0,1-1 0 0 0,-1 1 0 0 0,0 0 1 0 0,1-1-1 0 0,0 1 0 0 0,-1 0 0 0 0,1-1 0 0 0,0 1 0 0 0,0-1 1 0 0,-1 1-1 0 0,1-1 0 0 0,0 1 0 0 0,1-1 0 0 0,-1 0 0 0 0,0 1 1 0 0,0-1-1 0 0,0 0 0 0 0,1 0 0 0 0,-1 0 0 0 0,1 0 0 0 0,-1 0 1 0 0,1 0-1 0 0,-1-1 0 0 0,1 1 0 0 0,0 0 0 0 0,-1-1 0 0 0,1 1 1 0 0,2 0-1 0 0,5 1 51 0 0,1-1 0 0 0,-1 1 1 0 0,1-2-1 0 0,0 1 0 0 0,14-2 1 0 0,49-10-3 0 0,-55 7-625 0 0,1-1-1 0 0,18-7 1 0 0,-17 3-1243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58 211 12871 0 0,'0'0'1164'0'0,"-1"2"-958"0"0,-14 17-25 0 0,10-12 726 0 0,0 0 0 0 0,0 0 0 0 0,-5 11 0 0 0,9-15-776 0 0,-2 4 41 0 0,1 0-1 0 0,-1 0 0 0 0,-4 7 0 0 0,6-13 597 0 0,14-14 9 0 0,15-23-508 0 0,-19 23-251 0 0,1 0 0 0 0,1 0 1 0 0,0 1-1 0 0,1 1 0 0 0,0 0 0 0 0,25-18 0 0 0,-36 28-18 0 0,11-6 0 0 0,0 1 0 0 0,23-10 0 0 0,-31 15 0 0 0,-1 0 0 0 0,1 0 0 0 0,0 0 0 0 0,0 1 0 0 0,-1-1 0 0 0,1 1 0 0 0,0 0 0 0 0,0 0 0 0 0,-1 0 0 0 0,1 0 0 0 0,0 1 0 0 0,-1 0 0 0 0,1-1 0 0 0,0 2 0 0 0,5 1 0 0 0,-7-2 21 0 0,0 0 0 0 0,0 1 0 0 0,0-1 0 0 0,0 1 0 0 0,-1-1 0 0 0,1 1 1 0 0,0 0-1 0 0,-1 0 0 0 0,1 0 0 0 0,-1 0 0 0 0,1 0 0 0 0,-1 0 0 0 0,0 0 0 0 0,0 0 0 0 0,0 1 0 0 0,0-1 0 0 0,0 0 0 0 0,-1 1 0 0 0,1-1 0 0 0,-1 0 0 0 0,0 1 0 0 0,1-1 0 0 0,-1 1 0 0 0,0-1 0 0 0,-1 5 0 0 0,1-1 26 0 0,-1 0 1 0 0,0 0-1 0 0,0 0 0 0 0,0 1 0 0 0,-1-1 0 0 0,0-1 0 0 0,0 1 0 0 0,-6 11 0 0 0,3-12 90 0 0,5-10 86 0 0,5-11-222 0 0,0 6-46 0 0,1 0 0 0 0,0 1 0 0 0,0 0 1 0 0,1 0-1 0 0,1 0 0 0 0,-1 1 0 0 0,1 0 0 0 0,0 1 0 0 0,13-9 0 0 0,10-5 10 0 0,49-25-1 0 0,-46 28 22 0 0,-12 6 18 0 0,1 1 0 0 0,0 1 0 0 0,39-11 0 0 0,-57 20 48 0 0,1 0 1 0 0,-1 1 0 0 0,0 0 0 0 0,0-1-1 0 0,1 2 1 0 0,9 0 0 0 0,-14 0-44 0 0,-1-1 1 0 0,1 0-1 0 0,0 1 0 0 0,0-1 1 0 0,-1 1-1 0 0,1-1 1 0 0,0 1-1 0 0,0-1 0 0 0,-1 1 1 0 0,1 0-1 0 0,-1-1 1 0 0,1 1-1 0 0,-1 0 0 0 0,1-1 1 0 0,-1 1-1 0 0,1 0 0 0 0,-1 0 1 0 0,1-1-1 0 0,-1 1 1 0 0,0 0-1 0 0,0 0 0 0 0,1 0 1 0 0,-1 0-1 0 0,3 20 231 0 0,-3-14-150 0 0,-1 1-1 0 0,0 0 0 0 0,0-1 1 0 0,-1 1-1 0 0,-4 12 1 0 0,-19 38 192 0 0,4-11-149 0 0,11-22-82 0 0,4-11-58 0 0,1 0-1 0 0,-7 26 1 0 0,12-29-666 0 0,0-10 236 0 0,0 0 0 0 0,0-1 0 0 0,0 1 0 0 0,0-1 0 0 0,0 1 0 0 0,1 0 0 0 0,-1-1 1 0 0,0 1-1 0 0,0-1 0 0 0,1 1 0 0 0,-1-1 0 0 0,5 5-3496 0 0,3-2-1943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335 109 7367 0 0,'14'-8'787'0'0,"-11"7"-156"0"0,0-1 0 0 0,0 0 0 0 0,0 0-1 0 0,0 0 1 0 0,-1 0 0 0 0,1 0 0 0 0,-1-1 0 0 0,1 1 0 0 0,-1-1 0 0 0,0 1 0 0 0,0-1-1 0 0,0 0 1 0 0,0 0 0 0 0,0 0 0 0 0,2-6 0 0 0,-4 7-555 0 0,0 1 0 0 0,1-1 0 0 0,-1 0 0 0 0,0 0 1 0 0,0 1-1 0 0,0-1 0 0 0,0 0 0 0 0,-1 0 0 0 0,1 0 0 0 0,0 1 1 0 0,-1-1-1 0 0,1 0 0 0 0,-1 0 0 0 0,1 1 0 0 0,-1-1 0 0 0,0 1 1 0 0,0-1-1 0 0,0 0 0 0 0,0 1 0 0 0,0 0 0 0 0,0-1 1 0 0,0 1-1 0 0,-1 0 0 0 0,1-1 0 0 0,0 1 0 0 0,-1 0 0 0 0,-1-1 1 0 0,1 0-98 0 0,-1 1 1 0 0,1 0 0 0 0,0-1 0 0 0,-1 1 0 0 0,1 0 0 0 0,-1 0-1 0 0,0 1 1 0 0,1-1 0 0 0,-1 0 0 0 0,0 1 0 0 0,1 0 0 0 0,-1-1-1 0 0,0 1 1 0 0,0 0 0 0 0,1 1 0 0 0,-1-1 0 0 0,0 0 0 0 0,1 1-1 0 0,-1-1 1 0 0,0 1 0 0 0,-4 2 0 0 0,-5 2-26 0 0,1 1 0 0 0,0 0 1 0 0,-16 12-1 0 0,8-6 3 0 0,6-3 15 0 0,-89 59-65 0 0,84-54 177 0 0,0 0-1 0 0,1 2 1 0 0,-20 22 0 0 0,35-35-21 0 0,-1 0 0 0 0,0 0 1 0 0,1 1-1 0 0,0-1 0 0 0,0 0 1 0 0,0 1-1 0 0,0 0 1 0 0,1 0-1 0 0,-1-1 0 0 0,0 5 1 0 0,2-7-43 0 0,0 0 0 0 0,0 0 0 0 0,0 0 1 0 0,0 0-1 0 0,0 0 0 0 0,0 0 0 0 0,0-1 0 0 0,0 1 1 0 0,0 0-1 0 0,1 0 0 0 0,-1 0 0 0 0,0 0 0 0 0,1-1 1 0 0,-1 1-1 0 0,1 0 0 0 0,-1 0 0 0 0,1-1 0 0 0,-1 1 1 0 0,1 0-1 0 0,-1-1 0 0 0,1 1 0 0 0,0-1 1 0 0,-1 1-1 0 0,1 0 0 0 0,0-1 0 0 0,0 0 0 0 0,-1 1 1 0 0,1-1-1 0 0,1 1 0 0 0,1 0 1 0 0,0 0 1 0 0,0 0-1 0 0,0 0 1 0 0,0 0-1 0 0,0-1 1 0 0,4 1-1 0 0,5-1-13 0 0,-1-1-1 0 0,0 0 0 0 0,0 0 1 0 0,0-1-1 0 0,18-5 0 0 0,52-23-641 0 0,-80 29 616 0 0,-1 1 14 0 0,5-1-79 0 0,-1-1-1 0 0,1 0 1 0 0,-1-1-1 0 0,0 1 1 0 0,0-1-1 0 0,0 0 1 0 0,0 0-1 0 0,0 0 1 0 0,5-6-1 0 0,-8 8-13 0 0,17-1-6806 0 0,-7 2 1312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57 433 9215 0 0,'0'0'831'0'0,"-12"0"-670"0"0,10 0 44 0 0,0 0-1 0 0,0 0 1 0 0,1 0-1 0 0,-1 0 1 0 0,0-1-1 0 0,0 1 1 0 0,0-1-1 0 0,1 1 0 0 0,-1-1 1 0 0,0 0-1 0 0,1 1 1 0 0,-1-1-1 0 0,1 0 1 0 0,-1 0-1 0 0,1 0 1 0 0,-1 0-1 0 0,1-1 1 0 0,0 1-1 0 0,-1 0 0 0 0,1-1 1 0 0,0 1-1 0 0,0-1 1 0 0,0 1-1 0 0,0-1 1 0 0,0 1-1 0 0,0-1 1 0 0,1 0-1 0 0,-1 1 1 0 0,0-1-1 0 0,1 0 0 0 0,-1 1 1 0 0,1-1-1 0 0,0 0 1 0 0,-1-3-1 0 0,1-1 533 0 0,0 0 1 0 0,0 0-1 0 0,0 0 0 0 0,1 0 0 0 0,0 0 0 0 0,0 0 1 0 0,0 0-1 0 0,1 0 0 0 0,3-9 0 0 0,5-3-594 0 0,0-1 0 0 0,0 2 0 0 0,27-34 0 0 0,48-41 213 0 0,-67 74-438 0 0,0 2-1 0 0,1-1 1 0 0,1 2-1 0 0,0 1 1 0 0,45-24-1 0 0,-63 37-117 0 0,1 0-1 0 0,-1 0 1 0 0,0 0-1 0 0,1 0 0 0 0,-1 0 1 0 0,1 1-1 0 0,-1-1 0 0 0,1 1 1 0 0,0-1-1 0 0,-1 1 0 0 0,1 0 1 0 0,-1 0-1 0 0,1 0 1 0 0,-1 0-1 0 0,1 1 0 0 0,0-1 1 0 0,-1 1-1 0 0,1 0 0 0 0,-1-1 1 0 0,4 3-1 0 0,3 2-1739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92 1375 0 0,'0'0'66'0'0,"1"-1"-8"0"0,19-25 48 0 0,32-31 20059 0 0,-51 56-19605 0 0,-1 1-520 0 0,0 0 0 0 0,0-1-1 0 0,1 1 1 0 0,-1 0 0 0 0,0 0 0 0 0,0-1 0 0 0,0 1 0 0 0,0 0 0 0 0,0-1 0 0 0,0 1-1 0 0,0 0 1 0 0,0-1 0 0 0,0 1 0 0 0,0 0 0 0 0,0-1 0 0 0,0 1 0 0 0,0 0 0 0 0,0-1-1 0 0,0 1 1 0 0,-1-1 0 0 0,-6 2-91 0 0,1-1 0 0 0,-1 1-1 0 0,0 0 1 0 0,1 1 0 0 0,-1 0 0 0 0,1 0-1 0 0,-8 3 1 0 0,-44 26-329 0 0,21-11 201 0 0,8-6 162 0 0,1 1-1 0 0,0 2 1 0 0,1 0-1 0 0,-28 25 1 0 0,49-36 30 0 0,5-5 151 0 0,17-1-195 0 0,0-2-1 0 0,1 0 1 0 0,-1-1-1 0 0,0 0 0 0 0,0-2 1 0 0,28-10-1 0 0,-26 9-886 0 0,-17 5 376 0 0,3-5-1536 0 0,-4 6 2078 0 0,0-1 1 0 0,0 1 0 0 0,0-1-1 0 0,0 1 1 0 0,-1 0 0 0 0,1-1 0 0 0,0 1-1 0 0,0 0 1 0 0,0-1 0 0 0,-1 1-1 0 0,1 0 1 0 0,0-1 0 0 0,0 1 0 0 0,-1 0-1 0 0,1 0 1 0 0,0-1 0 0 0,-1 1-1 0 0,1 0 1 0 0,0 0 0 0 0,-1 0 0 0 0,1-1-1 0 0,0 1 1 0 0,-1 0 0 0 0,1 0 0 0 0,0 0-1 0 0,-1 0 1 0 0,1 0 0 0 0,-1 0-1 0 0,1 0 1 0 0,0 0 0 0 0,-1 0 0 0 0,1 0-1 0 0,0 0 1 0 0,-1 0 0 0 0,1 0-1 0 0,-1 0 1 0 0,1 0 0 0 0,0 0 0 0 0,-1 0-1 0 0,1 0 1 0 0,0 0 0 0 0,-1 1-1 0 0,1-1 1 0 0,-1 0 0 0 0,-12 9 165 0 0,8-5-129 0 0,1 1-1 0 0,0 0 1 0 0,0 0 0 0 0,0 0-1 0 0,1 0 1 0 0,0 1 0 0 0,0-1-1 0 0,-3 9 1 0 0,-2 5 58 0 0,-5 26 0 0 0,5-7-20 0 0,1 2 0 0 0,-1 57 0 0 0,-5 38-84 0 0,10-118 40 0 0,-30 150-204 0 0,23-125 126 0 0,-31 79 0 0 0,36-110 298 0 0,0-1-1 0 0,-1 0 0 0 0,0 0 1 0 0,0-1-1 0 0,-1 0 0 0 0,-1 0 1 0 0,-14 14-1 0 0,18-19 2 0 0,0-1-1 0 0,-1 0 1 0 0,0 1-1 0 0,1-2 1 0 0,-1 1 0 0 0,0 0-1 0 0,-11 3 1 0 0,13-5-79 0 0,-1-1-1 0 0,1 1 1 0 0,0-1 0 0 0,-1 1 0 0 0,1-1 0 0 0,-1 0 0 0 0,1 0 0 0 0,-1 0 0 0 0,1-1 0 0 0,-1 1-1 0 0,1-1 1 0 0,0 0 0 0 0,-7-2 0 0 0,9 2-161 0 0,-1 0-1 0 0,1 0 1 0 0,-1 0-1 0 0,1 0 1 0 0,-1-1 0 0 0,1 1-1 0 0,0 0 1 0 0,-1-1-1 0 0,1 1 1 0 0,0 0 0 0 0,0-1-1 0 0,0 0 1 0 0,0 1-1 0 0,1-1 1 0 0,-1 1 0 0 0,0-1-1 0 0,1 0 1 0 0,-1 0-1 0 0,1 1 1 0 0,-1-4-1 0 0,-1-4-471 0 0,2-1 0 0 0,-1-16 0 0 0,1 19 8 0 0,0-14-878 0 0,2-1-55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46 21223 0 0,'2'-13'545'0'0,"0"9"166"0"0,-1-1 1 0 0,-1 0 0 0 0,1 1-1 0 0,0-11 1 0 0,-2 29-616 0 0,0-1 1 0 0,-1 0-1 0 0,0 0 1 0 0,0 0-1 0 0,-6 13 1 0 0,-26 61 130 0 0,-1 2-2260 0 0,33-82 349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78 9383 0 0,'0'0'208'0'0,"12"-9"515"0"0,-9 6-605 0 0,-1 0 0 0 0,0 0 0 0 0,0 0 0 0 0,-1 0 0 0 0,3-5 0 0 0,-4 6 141 0 0,1 1 0 0 0,-1 0 0 0 0,1-1 0 0 0,0 1 0 0 0,0 0 0 0 0,0-1 0 0 0,0 1 0 0 0,2-2 0 0 0,31-26 6578 0 0,-34 29-6735 0 0,0 0 0 0 0,0-1 1 0 0,0 1-1 0 0,1 0 0 0 0,-1 0 1 0 0,0 0-1 0 0,0 0 0 0 0,0-1 1 0 0,1 1-1 0 0,-1 0 0 0 0,0 0 1 0 0,0 0-1 0 0,0 0 0 0 0,1 0 1 0 0,-1 0-1 0 0,0 0 0 0 0,0-1 0 0 0,1 1 1 0 0,-1 0-1 0 0,0 0 0 0 0,0 0 1 0 0,0 0-1 0 0,1 0 0 0 0,-1 0 1 0 0,0 0-1 0 0,0 0 0 0 0,1 0 1 0 0,-1 0-1 0 0,1 1 0 0 0,-4 10-117 0 0,1 1 0 0 0,-2-1 0 0 0,1 0 0 0 0,-2 0-1 0 0,1 0 1 0 0,-1 0 0 0 0,-8 11 0 0 0,-51 69-339 0 0,56-81 286 0 0,-1 2 27 0 0,0-1 1 0 0,0-1-1 0 0,-16 14 1 0 0,20-20 40 0 0,14-12 24 0 0,1 1 0 0 0,0 1 1 0 0,1 0-1 0 0,0 0 0 0 0,-1 1 1 0 0,2 0-1 0 0,-1 1 0 0 0,0 0 1 0 0,1 1-1 0 0,0 0 0 0 0,0 1 1 0 0,0 0-1 0 0,0 1 0 0 0,0 1 1 0 0,0-1-1 0 0,12 3 0 0 0,0 1 13 0 0,57 5 716 0 0,-27-8-5455 0 0,-36 0 1097 0 0,-9 0 1650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17215 0 0,'0'0'1566'0'0,"4"-7"-1128"0"0,8-10 354 0 0,0 1-1 0 0,1 0 1 0 0,1 1-1 0 0,0 1 1 0 0,17-13-1 0 0,12-13-512 0 0,66-59-270 0 0,-50 47-449 0 0,-59 52 441 0 0,0 0-1 0 0,0 0 0 0 0,0 0 0 0 0,0-1 0 0 0,1 1 0 0 0,-1 0 0 0 0,0 0 0 0 0,0 0 0 0 0,0 0 0 0 0,0 0 0 0 0,0 0 0 0 0,0 0 0 0 0,1-1 0 0 0,-1 1 0 0 0,0 0 0 0 0,0 0 0 0 0,0 0 0 0 0,0 0 0 0 0,0 0 0 0 0,1 0 0 0 0,-1 0 0 0 0,0 0 0 0 0,0 0 0 0 0,0 0 0 0 0,0 0 0 0 0,1 0 0 0 0,-1 0 0 0 0,0 0 0 0 0,0 0 1 0 0,0 0-1 0 0,0 0 0 0 0,1 0 0 0 0,-1 0 0 0 0,0 0 0 0 0,0 0 0 0 0,0 0 0 0 0,0 0 0 0 0,0 1 0 0 0,1-1 0 0 0,-1 0 0 0 0,0 0 0 0 0,0 0 0 0 0,0 0 0 0 0,0 0 0 0 0,0 0 0 0 0,0 0 0 0 0,1 1 0 0 0,-1-1 0 0 0,0 0 0 0 0,0 0 0 0 0,0 0 0 0 0,0 0 0 0 0,0 0 0 0 0,0 1 0 0 0,0-1 0 0 0,0 0 0 0 0,0 0 1 0 0,0 0-1 0 0,0 0 0 0 0,0 1 0 0 0,0-1 0 0 0,0 0 0 0 0,0 0 0 0 0,0 0 0 0 0,0 1 0 0 0,0 9 70 0 0,0-9-61 0 0,-8 57 310 0 0,5-44-249 0 0,1 1 0 0 0,0-1 0 0 0,1 25 0 0 0,2-34-82 0 0,-1 0 1 0 0,1 0-1 0 0,0 0 1 0 0,0 0-1 0 0,1-1 1 0 0,-1 1-1 0 0,1 0 1 0 0,0-1-1 0 0,0 0 1 0 0,1 1-1 0 0,-1-1 1 0 0,1 0-1 0 0,0 0 1 0 0,0 0-1 0 0,4 3 0 0 0,12 11-1303 0 0,-5-8-4501 0 0,-2-4-1574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83 8751 0 0,'19'-15'540'0'0,"-4"3"217"0"0,0 0-1 0 0,17-24 8218 0 0,-32 35-8658 0 0,-8-4 1620 0 0,6 4-1963 0 0,0 1 1 0 0,0-1-1 0 0,-1 1 1 0 0,1 0-1 0 0,0 0 1 0 0,0 0-1 0 0,-1 0 1 0 0,-1 1-1 0 0,-11 3 42 0 0,1 1 0 0 0,0 1 0 0 0,0 0 1 0 0,0 1-1 0 0,1 1 0 0 0,-16 10 0 0 0,0 4-27 0 0,-38 37 1 0 0,62-54-19 0 0,0 1 0 0 0,0-1 1 0 0,1 1-1 0 0,-1 0 0 0 0,-4 10 0 0 0,9-15 27 0 0,0-1-1 0 0,0 1 0 0 0,0-1 1 0 0,0 1-1 0 0,0-1 0 0 0,0 1 1 0 0,0-1-1 0 0,0 1 1 0 0,0-1-1 0 0,0 1 0 0 0,0-1 1 0 0,0 1-1 0 0,1-1 0 0 0,-1 1 1 0 0,0-1-1 0 0,0 1 1 0 0,0-1-1 0 0,1 1 0 0 0,-1-1 1 0 0,0 1-1 0 0,1-1 0 0 0,-1 0 1 0 0,1 1-1 0 0,8 7 11 0 0,-5-6 2 0 0,-1-1 0 0 0,0 0 0 0 0,1 0 0 0 0,-1 0 0 0 0,1 0 0 0 0,-1-1 0 0 0,1 1 0 0 0,0-1 0 0 0,-1 0 0 0 0,1 0 0 0 0,-1 0 0 0 0,5-1 0 0 0,7-2 111 0 0,23-7 1 0 0,-22 6-92 0 0,18-8 35 0 0,-33 11 373 0 0,-1 3-443 0 0,0 1-1 0 0,0-1 1 0 0,0 0-1 0 0,0 0 0 0 0,0 0 1 0 0,1 0-1 0 0,-1 0 1 0 0,1 0-1 0 0,-1 0 1 0 0,1-1-1 0 0,0 1 1 0 0,0 0-1 0 0,0 0 0 0 0,0 0 1 0 0,0-1-1 0 0,0 1 1 0 0,1 0-1 0 0,-1-1 1 0 0,0 1-1 0 0,1-1 1 0 0,0 0-1 0 0,-1 1 1 0 0,1-1-1 0 0,0 0 0 0 0,-1 0 1 0 0,1 0-1 0 0,0 0 1 0 0,0 0-1 0 0,0-1 1 0 0,0 1-1 0 0,0 0 1 0 0,0-1-1 0 0,2 1 0 0 0,11 1-874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3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20159 0 0,'0'0'1826'0'0,"-6"4"-1421"0"0,-1 2-165 0 0,0 1 1 0 0,1-1 0 0 0,0 1-1 0 0,0 0 1 0 0,-9 16 0 0 0,-22 45 664 0 0,24-42-605 0 0,-36 75-135 0 0,4 2 1 0 0,-36 123-1 0 0,75-210-332 0 0,2 1 1 0 0,0 0-1 0 0,1 0 0 0 0,-1 30 1 0 0,4-46-900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128 219 9671 0 0,'0'0'875'0'0,"0"1"-719"0"0,-3 6 1794 0 0,0 1 1 0 0,1-1-1 0 0,-3 15 1616 0 0,3-20-2484 0 0,2-1-1021 0 0,0-1-1 0 0,-1 0 0 0 0,1 0 1 0 0,0 0-1 0 0,0 1 0 0 0,0-1 1 0 0,0 0-1 0 0,0 0 0 0 0,0 0 1 0 0,0 0-1 0 0,0 0 0 0 0,0 1 1 0 0,-1-1-1 0 0,1 0 0 0 0,0 0 1 0 0,0 0-1 0 0,0 0 0 0 0,0 0 1 0 0,0 0-1 0 0,-1 0 0 0 0,1 1 1 0 0,0-1-1 0 0,0 0 0 0 0,0 0 1 0 0,0 0-1 0 0,-1 0 0 0 0,1 0 1 0 0,0 0-1 0 0,0 0 0 0 0,0 0 1 0 0,0 0-1 0 0,-1 0 0 0 0,1 0 1 0 0,0 0-1 0 0,0 0 0 0 0,0 0 1 0 0,-1 0-1 0 0,1 0 0 0 0,0 0 1 0 0,0 0-1 0 0,0-1 0 0 0,0 1 1 0 0,-1 0-1 0 0,1 0 0 0 0,0 0 1 0 0,0 0-1 0 0,0 0 0 0 0,0 0 1 0 0,0 0-1 0 0,-1-1 0 0 0,1 1 1 0 0,0 0-1 0 0,-4-2 28 0 0,1-1 0 0 0,0 1 1 0 0,-1-1-1 0 0,1 0 0 0 0,0 0 0 0 0,0 0 0 0 0,0 0 1 0 0,1 0-1 0 0,-5-8 0 0 0,-17-35-107 0 0,23 44 27 0 0,-2-4-54 0 0,-4-6-133 0 0,2-1 0 0 0,0 0 0 0 0,0 1 1 0 0,-4-25-1 0 0,8 34 155 0 0,1 0-1 0 0,-1 1 1 0 0,1-1 0 0 0,0 0-1 0 0,0 1 1 0 0,0-1 0 0 0,0 0-1 0 0,1 1 1 0 0,-1-1 0 0 0,1 1-1 0 0,-1-1 1 0 0,1 0 0 0 0,0 1-1 0 0,0 0 1 0 0,0-1 0 0 0,1 1-1 0 0,-1-1 1 0 0,0 1 0 0 0,1 0-1 0 0,-1 0 1 0 0,1 0-1 0 0,0 0 1 0 0,0 0 0 0 0,0 0-1 0 0,0 1 1 0 0,0-1 0 0 0,0 0-1 0 0,0 1 1 0 0,1 0 0 0 0,-1-1-1 0 0,4 0 1 0 0,7-3-17 0 0,0 2-1 0 0,0-1 1 0 0,0 2-1 0 0,0 0 1 0 0,0 0 0 0 0,0 1-1 0 0,26 2 1 0 0,-5 2 44 0 0,62 13 1 0 0,-91-15 17 0 0,17 4 104 0 0,27 9-1 0 0,-44-12-88 0 0,0 0-1 0 0,0 0 0 0 0,0 1 1 0 0,0 0-1 0 0,0-1 0 0 0,0 2 1 0 0,-1-1-1 0 0,1 0 0 0 0,-1 1 1 0 0,6 7-1 0 0,-8-9-30 0 0,-1-1 1 0 0,0 1-1 0 0,0 0 1 0 0,0-1-1 0 0,0 1 1 0 0,0 0-1 0 0,0 0 1 0 0,-1 0-1 0 0,1 0 1 0 0,-1 0-1 0 0,1 0 0 0 0,-1 0 1 0 0,0 0-1 0 0,0 0 1 0 0,0 0-1 0 0,0 0 1 0 0,0 0-1 0 0,-1 3 1 0 0,1-2 8 0 0,-1 0 0 0 0,-1 0 0 0 0,1 0 0 0 0,0-1 0 0 0,-1 1 1 0 0,1 0-1 0 0,-1 0 0 0 0,0-1 0 0 0,0 1 0 0 0,-4 3 0 0 0,-4 3 22 0 0,0 0-1 0 0,-1-1 1 0 0,0-1 0 0 0,-16 9-1 0 0,3-4-126 0 0,-1-1-1 0 0,0-1 0 0 0,0-1 1 0 0,-1-1-1 0 0,0-1 1 0 0,-1-2-1 0 0,1 0 0 0 0,-1-2 1 0 0,-35 0-1 0 0,55-3 9 0 0,-30-2-460 0 0,35 2 483 0 0,1 0 0 0 0,0 0 0 0 0,-1 0 0 0 0,1-1 0 0 0,0 1 0 0 0,0 0 0 0 0,-1-1 0 0 0,1 1 0 0 0,0-1 0 0 0,0 0 0 0 0,0 1 0 0 0,-1-1 0 0 0,1 0 0 0 0,0 1 0 0 0,0-1 0 0 0,0 0 0 0 0,0 0 0 0 0,0 0 0 0 0,1 0 0 0 0,-1 0 0 0 0,0 0 0 0 0,-1-2-1 0 0,2-6-1554 0 0,5 0-419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28 17447 0 0,'29'-28'2230'0'0,"-34"37"-1508"0"0,-124 231 402 0 0,-12-8-1012 0 0,-23-15 40 0 0,151-201-144 0 0,2-4 24 0 0,1 1 1 0 0,1 1-1 0 0,-14 23 1 0 0,23-37-33 0 0,-1 1 1 0 0,1 0 0 0 0,-1-1-1 0 0,1 1 1 0 0,0-1 0 0 0,0 1 0 0 0,-1 0-1 0 0,1 0 1 0 0,0-1 0 0 0,0 1 0 0 0,0 0-1 0 0,0-1 1 0 0,0 1 0 0 0,-1 0 0 0 0,1 0-1 0 0,1-1 1 0 0,-1 1 0 0 0,0 0 0 0 0,0-1-1 0 0,0 1 1 0 0,0 0 0 0 0,0 0 0 0 0,1-1-1 0 0,-1 1 1 0 0,0 0 0 0 0,1-1 0 0 0,-1 1-1 0 0,0-1 1 0 0,1 1 0 0 0,-1 0 0 0 0,1-1-1 0 0,-1 1 1 0 0,1-1 0 0 0,-1 1 0 0 0,1-1-1 0 0,1 1 1 0 0,-1 0-659 0 0,1 0 0 0 0,0 0 0 0 0,0-1 0 0 0,0 1 0 0 0,0-1 0 0 0,0 0 0 0 0,0 1 0 0 0,2-1 0 0 0,9 0-6293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2303 0 0,'0'9'855'0'0,"-2"9"8695"0"0,-1 0-3438 0 0,-1 4-2235 0 0,-3 9-2381 0 0,-3 15-367 0 0,9-42-1094 0 0,1 0 0 0 0,-1 0 0 0 0,1-1 1 0 0,0 1-1 0 0,1 5 0 0 0,-1-8-117 0 0,0 0 0 0 0,0 0 1 0 0,0 0-1 0 0,1 0 0 0 0,-1 0 0 0 0,0 0 0 0 0,1 0 1 0 0,-1 0-1 0 0,1 0 0 0 0,-1 0 0 0 0,1 0 1 0 0,-1 0-1 0 0,1 0 0 0 0,0 0 0 0 0,-1-1 0 0 0,1 1 1 0 0,0 0-1 0 0,0 0 0 0 0,-1-1 0 0 0,1 1 1 0 0,0-1-1 0 0,0 1 0 0 0,0-1 0 0 0,1 1 0 0 0,7 1-1031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8751 0 0,'0'0'12483'0'0,"-8"0"-10357"0"0,-1 1-1975 0 0,1 1 0 0 0,-1-1-1 0 0,0 1 1 0 0,1 1-1 0 0,-1 0 1 0 0,1 0-1 0 0,0 1 1 0 0,0 0-1 0 0,0 0 1 0 0,-14 11-1 0 0,17-11-308 0 0,0 0 0 0 0,1 1-1 0 0,-1-1 1 0 0,1 1-1 0 0,0 1 1 0 0,0-1-1 0 0,1 0 1 0 0,0 1-1 0 0,0 0 1 0 0,0 0-1 0 0,0 0 1 0 0,1 0-1 0 0,-2 7 1 0 0,4-11 111 0 0,0 0 1 0 0,0-1 0 0 0,0 1-1 0 0,0 0 1 0 0,1-1 0 0 0,-1 1-1 0 0,0-1 1 0 0,1 1-1 0 0,-1 0 1 0 0,1-1 0 0 0,0 1-1 0 0,-1-1 1 0 0,1 0 0 0 0,0 1-1 0 0,0-1 1 0 0,0 1-1 0 0,0-1 1 0 0,2 2 0 0 0,25 19-47 0 0,-23-18 60 0 0,3 2 16 0 0,5 2 12 0 0,-1 1 0 0 0,17 17 1 0 0,-26-24 54 0 0,0 1 0 0 0,-1 0 0 0 0,0 0 0 0 0,1 0 0 0 0,-1 0 0 0 0,0 1 0 0 0,0-1 0 0 0,-1 0 0 0 0,1 1 0 0 0,-1 0 0 0 0,0-1 0 0 0,0 1 0 0 0,0 0 0 0 0,0-1 0 0 0,0 7 0 0 0,-1-8 1 0 0,0 0 0 0 0,0 0 0 0 0,0 0 0 0 0,-1-1 0 0 0,1 1-1 0 0,0 0 1 0 0,-1-1 0 0 0,1 1 0 0 0,-1 0 0 0 0,0-1-1 0 0,0 1 1 0 0,0 0 0 0 0,1-1 0 0 0,-1 1 0 0 0,-1-1 0 0 0,1 0-1 0 0,0 1 1 0 0,-3 1 0 0 0,2-1 17 0 0,-1 0 0 0 0,0 0 1 0 0,0 0-1 0 0,0-1 0 0 0,0 0 0 0 0,-1 1 1 0 0,1-1-1 0 0,0 0 0 0 0,-5 0 0 0 0,-5 1 88 0 0,-1 0 0 0 0,0-2 0 0 0,-24-1 0 0 0,36 1-149 0 0,-13-1-177 0 0,0 0 0 0 0,1-1-1 0 0,-1 0 1 0 0,0-1 0 0 0,1-1-1 0 0,-17-7 1 0 0,18 5-1174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11 17735 0 0,'6'-11'1968'0'0,"-7"12"-1568"0"0,-18 24 673 0 0,2 1 0 0 0,-23 45 0 0 0,-20 62 20 0 0,-30 102-469 0 0,27-65-344 0 0,56-152-297 0 0,-1 0 1 0 0,-1-1-1 0 0,0-1 0 0 0,-1 1 1 0 0,-1-1-1 0 0,-1-1 0 0 0,0 0 1 0 0,-1-1-1 0 0,-19 17 0 0 0,17-17-279 0 0,7-7-280 0 0,0 0-1 0 0,0 0 0 0 0,-15 9 1 0 0,8-9-1423 0 0</inkml:trace>
  <inkml:trace contextRef="#ctx0" brushRef="#br0" timeOffset="1">4 561 15663 0 0,'0'0'1207'0'0,"-1"1"-963"0"0,1-1-1 0 0,0 0 1 0 0,0 0 0 0 0,-1 1 0 0 0,1-1-1 0 0,0 0 1 0 0,0 1 0 0 0,-1-1-1 0 0,1 1 1 0 0,0-1 0 0 0,0 0 0 0 0,0 1-1 0 0,0-1 1 0 0,-1 0 0 0 0,1 1 0 0 0,0-1-1 0 0,0 1 1 0 0,0-1 0 0 0,0 1-1 0 0,0-1 1 0 0,0 0 0 0 0,0 1 0 0 0,0-1-1 0 0,1 1 1 0 0,0 0-113 0 0,0 1 1 0 0,1-1-1 0 0,-1 0 0 0 0,0 0 0 0 0,1 0 0 0 0,0 0 0 0 0,-1 0 1 0 0,1 0-1 0 0,0 0 0 0 0,-1 0 0 0 0,1-1 0 0 0,0 1 1 0 0,0-1-1 0 0,0 0 0 0 0,1 1 0 0 0,32 2 809 0 0,152-13 1014 0 0,-153 7-1874 0 0,73-9-52 0 0,132-31-1 0 0,-211 36-461 0 0,55-21 0 0 0,-39 5-2830 0 0,-27 13 1416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6 341 4607 0 0,'-6'14'18345'0'0,"145"-211"-12707"0"0,-94 138-5253 0 0,-36 48-355 0 0,0 0-1 0 0,0 0 1 0 0,1 1-1 0 0,14-12 1 0 0,-18 18-280 0 0,-1 0 1 0 0,1 1-1 0 0,0-1 1 0 0,0 1-1 0 0,0 1 1 0 0,0-1-1 0 0,0 1 1 0 0,1 0-1 0 0,-1 0 0 0 0,0 1 1 0 0,10-1-1 0 0,1 1-1119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7831 0 0,'-5'12'832'0'0,"-14"31"1092"0"0,-7 21 5355 0 0,0 2-284 0 0,6-19-5169 0 0,18-45-3070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11 919 0 0,'-4'-10'21752'0'0,"7"11"-21726"0"0,-1 0 0 0 0,0 0 0 0 0,-1 0 0 0 0,1 0-1 0 0,0 1 1 0 0,0-1 0 0 0,0 1 0 0 0,-1-1 0 0 0,1 1 0 0 0,-1 0 0 0 0,1-1-1 0 0,-1 1 1 0 0,0 0 0 0 0,0 0 0 0 0,0 0 0 0 0,2 4 0 0 0,-1-1-2 0 0,-1 0 1 0 0,0-1 0 0 0,0 1 0 0 0,-1 0-1 0 0,1 0 1 0 0,-1 0 0 0 0,0 7-1 0 0,-2 4 18 0 0,0-1 0 0 0,-1 0-1 0 0,-1 0 1 0 0,-6 17-1 0 0,-82 172 276 0 0,62-145-271 0 0,1-2-46 0 0,-24 55 0 0 0,45-95-11 0 0,-8 27-67 0 0,15-40 69 0 0,0 0-1 0 0,0 0 1 0 0,0 1-1 0 0,1-1 1 0 0,-1 0-1 0 0,1 0 1 0 0,0 1-1 0 0,1 3 0 0 0,-1-7-25 0 0,0-1 0 0 0,1 0-1 0 0,-1 1 1 0 0,0-1 0 0 0,1 0-1 0 0,-1 1 1 0 0,0-1 0 0 0,1 0-1 0 0,-1 1 1 0 0,0-1 0 0 0,1 0-1 0 0,-1 0 1 0 0,1 1 0 0 0,-1-1-1 0 0,1 0 1 0 0,-1 0 0 0 0,0 0-1 0 0,1 0 1 0 0,-1 0 0 0 0,1 1-1 0 0,-1-1 1 0 0,1 0 0 0 0,-1 0-1 0 0,1 0 1 0 0,-1 0 0 0 0,1-1-1 0 0,12 1-743 0 0,5-5-1402 0 0,2-4-5066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13359 0 0,'0'0'1027'0'0,"-1"2"-670"0"0,-20 32 2314 0 0,1 2 0 0 0,-29 74 0 0 0,-17 84-1511 0 0,18-45-616 0 0,47-149-545 0 0,-22 67 132 0 0,-49 96 0 0 0,61-144-261 0 0,0 1 0 0 0,-2-2 0 0 0,0 0 0 0 0,-1 0 0 0 0,0-1 0 0 0,-2-1 0 0 0,0 0 0 0 0,0-1 0 0 0,-21 13-1 0 0,-5-2-1527 0 0,32-21-970 0 0,-23 9 1 0 0,32-14 1731 0 0,2-9-7495 0 0,0 7 8073 0 0,0 0-1 0 0,0 0 0 0 0,-1 0 1 0 0,1 0-1 0 0,0 1 0 0 0,0-1 0 0 0,3-2 1 0 0,18-20 1002 0 0,-10 12 346 0 0,81-110 8672 0 0,-73 91-8485 0 0,1 2-1 0 0,2 1 1 0 0,0 1-1 0 0,31-27 1 0 0,-49 50-1180 0 0,1 0-1 0 0,-1 0 1 0 0,1 0 0 0 0,0 1 0 0 0,0 0-1 0 0,0 0 1 0 0,0 0 0 0 0,12-2-1 0 0,-15 4-29 0 0,-1 1 0 0 0,0-1 0 0 0,1 1 0 0 0,-1 0 0 0 0,0 0 0 0 0,1 0 0 0 0,-1 0 0 0 0,0 0 0 0 0,1 0 0 0 0,-1 1 0 0 0,0-1 0 0 0,0 1 0 0 0,1 0 0 0 0,-1 0 0 0 0,0 0 0 0 0,0 0 0 0 0,0 0 0 0 0,0 0 0 0 0,0 0 0 0 0,0 1 0 0 0,0-1 0 0 0,0 1 0 0 0,-1-1 0 0 0,1 1 0 0 0,-1 0 0 0 0,1-1 0 0 0,-1 1 0 0 0,2 3 0 0 0,1 2 30 0 0,0 1 0 0 0,0 1-1 0 0,-1-1 1 0 0,0 0 0 0 0,0 1 0 0 0,-1-1-1 0 0,-1 1 1 0 0,1 0 0 0 0,-1 0-1 0 0,0 13 1 0 0,-2-4 70 0 0,0-1-1 0 0,-2 1 0 0 0,1 0 1 0 0,-8 21-1 0 0,7-31 31 0 0,0-1 1 0 0,0 1-1 0 0,-1-1 0 0 0,0 1 0 0 0,0-1 1 0 0,-1-1-1 0 0,0 1 0 0 0,0 0 0 0 0,-1-1 0 0 0,1 0 1 0 0,-1-1-1 0 0,-12 9 0 0 0,2-2 194 0 0,-1-2 1 0 0,0 1-1 0 0,0-2 0 0 0,-21 8 0 0 0,33-15-435 0 0,0 0 0 0 0,0 0 0 0 0,0-1 0 0 0,0 0 0 0 0,0 0 0 0 0,-10 1 0 0 0,15-2 50 0 0,0 0 1 0 0,-1 0-1 0 0,1-1 0 0 0,0 1 1 0 0,-1 0-1 0 0,1 0 0 0 0,0 0 0 0 0,-1-1 1 0 0,1 1-1 0 0,0 0 0 0 0,-1 0 0 0 0,1-1 1 0 0,0 1-1 0 0,0 0 0 0 0,-1-1 1 0 0,1 1-1 0 0,0 0 0 0 0,0-1 0 0 0,0 1 1 0 0,-1 0-1 0 0,1-1 0 0 0,0 1 1 0 0,0-1-1 0 0,0 1 0 0 0,0 0 0 0 0,0-1 1 0 0,0 1-1 0 0,0-1 0 0 0,0 1 1 0 0,0 0-1 0 0,0-1 0 0 0,0 1 0 0 0,0-1 1 0 0,0 1-1 0 0,0-1 0 0 0,3-13-2321 0 0,4 1-3198 0 0,3-2-1537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61 11055 0 0,'-2'1'6833'0'0,"-7"5"-4208"0"0,4-1-2122 0 0,1 0 1 0 0,0 1-1 0 0,0 0 1 0 0,0 0-1 0 0,-5 13 1 0 0,-12 35 455 0 0,19-47-754 0 0,-2 3-101 0 0,-13 46 176 0 0,15-50-266 0 0,1 0 0 0 0,0 0 0 0 0,1-1 0 0 0,-1 1 0 0 0,1 0 0 0 0,0 0 0 0 0,2 10 0 0 0,-2-15-3 0 0,1 0-1 0 0,-1 0 1 0 0,0 0 0 0 0,0 0 0 0 0,1 0-1 0 0,-1-1 1 0 0,1 1 0 0 0,-1 0 0 0 0,1 0-1 0 0,-1 0 1 0 0,1 0 0 0 0,-1-1 0 0 0,1 1-1 0 0,0 0 1 0 0,-1-1 0 0 0,1 1 0 0 0,0 0-1 0 0,0-1 1 0 0,0 1 0 0 0,-1-1 0 0 0,1 1-1 0 0,1 0 1 0 0,0-1 24 0 0,0 1-1 0 0,0-1 1 0 0,0 0-1 0 0,0 1 1 0 0,0-1-1 0 0,0 0 0 0 0,0 0 1 0 0,0-1-1 0 0,0 1 1 0 0,3-1-1 0 0,5-2 154 0 0,-1 0-1 0 0,1 0 0 0 0,13-8 0 0 0,-18 8-106 0 0,19-9 55 0 0,-1-1 0 0 0,0-2 1 0 0,-1 0-1 0 0,-1-1 1 0 0,-1-1-1 0 0,24-25 0 0 0,-27 24-683 0 0,-1-1-1 0 0,-1-1 0 0 0,23-41 1 0 0,-35 57-130 0 0,-2-1 1 0 0,1 1-1 0 0,0-1 0 0 0,-1 1 1 0 0,1-6-1 0 0,-1 6-374 0 0,1-6-6421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15 10135 0 0,'1'-1'778'0'0,"-1"0"-619"0"0,1 0 1 0 0,0 0-1 0 0,0 0 0 0 0,0 0 1 0 0,0 0-1 0 0,0 0 1 0 0,0 0-1 0 0,0 1 1 0 0,0-1-1 0 0,0 0 0 0 0,0 1 1 0 0,1-1-1 0 0,-1 1 1 0 0,0-1-1 0 0,0 1 1 0 0,1-1-1 0 0,-1 1 0 0 0,0 0 1 0 0,0 0-1 0 0,1 0 1 0 0,-1 0-1 0 0,0 0 1 0 0,1 0-1 0 0,-1 0 0 0 0,0 0 1 0 0,1 0-1 0 0,-1 0 1 0 0,0 1-1 0 0,0-1 1 0 0,1 1-1 0 0,-1-1 0 0 0,0 1 1 0 0,0-1-1 0 0,0 1 1 0 0,0 0-1 0 0,0-1 0 0 0,2 2 1 0 0,-1 0 285 0 0,0 1 0 0 0,0-1 1 0 0,0 1-1 0 0,0-1 0 0 0,-1 1 0 0 0,1 0 1 0 0,-1-1-1 0 0,1 1 0 0 0,-1 0 0 0 0,0 0 1 0 0,0 0-1 0 0,1 6 0 0 0,-2-2-435 0 0,1 1 0 0 0,-1-1 0 0 0,-1 1 0 0 0,1 0 0 0 0,-1-1 0 0 0,0 1 1 0 0,-4 12-1 0 0,-22 51 133 0 0,22-58-120 0 0,-24 52 187 0 0,-69 112 1 0 0,-56 51 160 0 0,122-182-250 0 0,-160 202 647 0 0,100-134-552 0 0,44-49-2117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86 17647 0 0,'-1'0'64'0'0,"-15"7"1243"0"0,1 14-624 0 0,15-20-515 0 0,1 0 1 0 0,-1 0 0 0 0,1 1 0 0 0,0-1 0 0 0,-1 0-1 0 0,1 0 1 0 0,0 0 0 0 0,0 0 0 0 0,-1 1 0 0 0,1-1-1 0 0,0 0 1 0 0,0-1 0 0 0,0 1 0 0 0,2 1-1 0 0,0 0 81 0 0,0 0-1 0 0,1 0 0 0 0,-1 0 1 0 0,1-1-1 0 0,0 1 0 0 0,0-1 1 0 0,0 0-1 0 0,-1 0 0 0 0,1 0 1 0 0,6 0-1 0 0,44 0 1313 0 0,-42-2-1230 0 0,83-3 782 0 0,125-23-1 0 0,90-36-771 0 0,-134 13-4105 0 0,-171 47 2366 0 0</inkml:trace>
  <inkml:trace contextRef="#ctx0" brushRef="#br0" timeOffset="1">814 281 8751 0 0,'-2'1'7508'0'0,"-11"7"-6711"0"0,0 1-1 0 0,1 0 0 0 0,0 1 1 0 0,0 1-1 0 0,1-1 0 0 0,1 2 1 0 0,-11 14-1 0 0,13-15-289 0 0,0 0 0 0 0,1 1-1 0 0,0 0 1 0 0,1 1 0 0 0,0-1 0 0 0,1 1 0 0 0,0 1-1 0 0,-3 17 1 0 0,7-27-543 0 0,0 1 0 0 0,1 0 0 0 0,-1-1-1 0 0,1 1 1 0 0,0 0 0 0 0,1 0 0 0 0,-1-1 0 0 0,1 1 0 0 0,1 5-1 0 0,-2-9 9 0 0,1 1 0 0 0,0 0 0 0 0,-1-1 0 0 0,1 1 0 0 0,0-1 0 0 0,0 0 0 0 0,0 1-1 0 0,0-1 1 0 0,0 0 0 0 0,0 1 0 0 0,1-1 0 0 0,-1 0 0 0 0,0 0 0 0 0,1 0 0 0 0,-1 0-1 0 0,0 0 1 0 0,1 0 0 0 0,0-1 0 0 0,-1 1 0 0 0,1 0 0 0 0,-1-1 0 0 0,1 1 0 0 0,0-1-1 0 0,-1 1 1 0 0,1-1 0 0 0,0 0 0 0 0,-1 0 0 0 0,3 0 0 0 0,30-3-3147 0 0,-14-1 1311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14599 0 0,'0'-12'1584'0'0,"1"6"-440"0"0,6 6-512 0 0,1 2 0 0 0,0 0-528 0 0,-1 4-104 0 0,0 2 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16927 0 0,'0'0'1950'0'0,"1"1"-1412"0"0,-1 1-381 0 0,0 0 1 0 0,0 0-1 0 0,0 0 0 0 0,0 0 0 0 0,0 0 1 0 0,-1-1-1 0 0,1 1 0 0 0,0 0 0 0 0,-1 0 1 0 0,0 0-1 0 0,1-1 0 0 0,-2 3 0 0 0,-13 26 796 0 0,8-17-686 0 0,-32 58 590 0 0,-15 33-493 0 0,51-97-292 0 0,3-6 255 0 0,6 6 189 0 0,-4-6-434 0 0,0 1-1 0 0,0-1 1 0 0,0 0-1 0 0,0 0 1 0 0,1 0-1 0 0,-1 0 1 0 0,0 0-1 0 0,1 0 1 0 0,-1-1-1 0 0,0 1 1 0 0,1-1-1 0 0,-1 0 1 0 0,4 0-1 0 0,36-2 701 0 0,-26 0-610 0 0,-6 1-60 0 0,68-8 291 0 0,-70 8-412 0 0,-1-1-1 0 0,1 0 1 0 0,-1 0-1 0 0,0-1 1 0 0,0 0 0 0 0,0 0-1 0 0,0-1 1 0 0,7-4-1 0 0,-13 7-15 0 0,0 0-1 0 0,0 0 0 0 0,0 0 0 0 0,1 0 0 0 0,-1 0 0 0 0,0 0 1 0 0,-1 0-1 0 0,1 0 0 0 0,0-1 0 0 0,0 1 0 0 0,0 0 1 0 0,-1 0-1 0 0,1-1 0 0 0,-1 1 0 0 0,1 0 0 0 0,-1-1 0 0 0,1 1 1 0 0,-1-1-1 0 0,0 1 0 0 0,0 0 0 0 0,1-1 0 0 0,-1 1 0 0 0,0-1 1 0 0,0 1-1 0 0,-1-1 0 0 0,1 1 0 0 0,0-1 0 0 0,-1-1 0 0 0,-1-3-96 0 0,-1 1-1 0 0,1-1 0 0 0,-1 1 0 0 0,-1-1 0 0 0,-5-6 0 0 0,-2-5-36 0 0,2 4 69 0 0,0 1 0 0 0,-11-12-1 0 0,-5-6-2179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21 230 14743 0 0,'0'0'672'0'0,"-13"10"256"0"0,6-2 3632 0 0,25-18 3797 0 0,-5 2-9574 0 0,55-31 1997 0 0,118-92 0 0 0,-174 121-821 0 0,1 0 1 0 0,0 2-1 0 0,0 0 0 0 0,1 0 1 0 0,19-8-1 0 0,-32 17 27 0 0,0 0 0 0 0,-1 0 0 0 0,1-1 0 0 0,0 1 0 0 0,-1 0 0 0 0,1 0 0 0 0,-1 0 0 0 0,1-1 0 0 0,-1 1 0 0 0,1 0 0 0 0,-1 0 0 0 0,0 0 0 0 0,0 0 0 0 0,1 0 0 0 0,-1 1 0 0 0,0 5-19 0 0,0-1 0 0 0,0 1 0 0 0,-1-1 0 0 0,0 1 0 0 0,0-1 0 0 0,-3 12 0 0 0,-4 17-56 0 0,7-28 89 0 0,0 0 0 0 0,1 0 0 0 0,0 0 0 0 0,0 0 0 0 0,1 0 0 0 0,-1 0 0 0 0,1 0 0 0 0,1 0 0 0 0,0 0 0 0 0,0-1 0 0 0,0 1 0 0 0,0 0 0 0 0,1-1 0 0 0,0 0 0 0 0,1 0 0 0 0,6 11 0 0 0,-6-13-10 0 0,-1 0 1 0 0,0 0-1 0 0,-1 1 0 0 0,1-1 0 0 0,1 6 0 0 0,-3-8-295 0 0,-2-1-111 0 0,-2 4-203 0 0,1-1 0 0 0,-1 0 0 0 0,0 0 0 0 0,-1-1 0 0 0,1 1 0 0 0,0-1 0 0 0,-1 1 0 0 0,-6 3 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4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 11519 0 0,'-2'-10'15011'0'0,"1"8"-14175"0"0,-1 2-826 0 0,0 0 0 0 0,0 0 0 0 0,1 0 0 0 0,-1 0 0 0 0,0 0 0 0 0,0 0 0 0 0,0 0 0 0 0,0 0 1 0 0,1 1-1 0 0,-1-1 0 0 0,0 1 0 0 0,0-1 0 0 0,0 1 0 0 0,1 0 0 0 0,-3 1 0 0 0,4-2-10 0 0,-15 7-8 0 0,0 1 0 0 0,1 0-1 0 0,0 1 1 0 0,1 1 0 0 0,0 0-1 0 0,0 1 1 0 0,1 0 0 0 0,0 1 0 0 0,-17 23-1 0 0,28-34 3 0 0,-1 1 0 0 0,1 0 0 0 0,0 0 0 0 0,0 0 0 0 0,-1 0 0 0 0,1 0 0 0 0,0 0 0 0 0,1 0 0 0 0,-1 0 0 0 0,0 1 0 0 0,0 3 0 0 0,1-5-2 0 0,0 0-1 0 0,1 0 0 0 0,-1 0 0 0 0,1 1 1 0 0,-1-1-1 0 0,1 0 0 0 0,-1 0 0 0 0,1 0 1 0 0,-1 0-1 0 0,1 0 0 0 0,0-1 0 0 0,-1 1 0 0 0,1 0 1 0 0,0 0-1 0 0,0 0 0 0 0,0 0 0 0 0,0-1 1 0 0,0 1-1 0 0,0-1 0 0 0,0 1 0 0 0,0 0 1 0 0,0-1-1 0 0,0 0 0 0 0,0 1 0 0 0,2 0 0 0 0,10 3-207 0 0,0 0 0 0 0,1-1 0 0 0,-1 0 0 0 0,1-1 0 0 0,21 0 0 0 0,-23-1-28 0 0,-1-1 1 0 0,1 2 0 0 0,0-1-1 0 0,0 2 1 0 0,-1 0 0 0 0,1 0-1 0 0,-1 1 1 0 0,13 6 0 0 0,-21-9 235 0 0,-1 1 1 0 0,1-1-1 0 0,-1 1 1 0 0,0-1-1 0 0,0 1 1 0 0,0 0-1 0 0,0 0 1 0 0,0 0-1 0 0,0 0 0 0 0,-1 0 1 0 0,1 1-1 0 0,-1-1 1 0 0,1 0-1 0 0,-1 1 1 0 0,0-1-1 0 0,0 1 1 0 0,1 3-1 0 0,-1-3 40 0 0,-1 1 0 0 0,1-1 1 0 0,-1 0-1 0 0,0 1 0 0 0,0-1 0 0 0,-1 1 0 0 0,1-1 0 0 0,-1 0 0 0 0,0 1 0 0 0,1-1 1 0 0,-1 0-1 0 0,-2 5 0 0 0,-1-1 170 0 0,0 1-1 0 0,0-1 1 0 0,-1 0 0 0 0,0 0 0 0 0,0 0-1 0 0,-1-1 1 0 0,1 0 0 0 0,-1 0 0 0 0,-1 0-1 0 0,-9 6 1 0 0,5-5 75 0 0,0-1 1 0 0,0 0-1 0 0,-1-1 0 0 0,0-1 0 0 0,0 0 1 0 0,0 0-1 0 0,0-1 0 0 0,-15 1 0 0 0,-28 0-8816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58 3223 0 0,'39'-30'1631'0'0,"-31"25"1255"0"0,0 0 0 0 0,18-8-1 0 0,-25 12-2680 0 0,0 0-1 0 0,1 1 0 0 0,-1-1 1 0 0,1 1-1 0 0,-1 0 0 0 0,1-1 1 0 0,-1 1-1 0 0,0 0 0 0 0,1 0 1 0 0,-1 0-1 0 0,1 0 0 0 0,-1 0 1 0 0,1 0-1 0 0,-1 0 0 0 0,1 1 1 0 0,-1-1-1 0 0,1 1 0 0 0,-1-1 1 0 0,3 2-1 0 0,-3-2-37 0 0,-2 3-50 0 0,1 0 1 0 0,-1 0 0 0 0,1-1 0 0 0,-1 1-1 0 0,0 0 1 0 0,0-1 0 0 0,0 1 0 0 0,0 0 0 0 0,-3 4-1 0 0,-18 22 966 0 0,15-19-645 0 0,-95 147 2064 0 0,101-154-2485 0 0,-40 64 275 0 0,-88 107 1 0 0,127-171-434 0 0,-1 0 0 0 0,0 1 0 0 0,1-1-1 0 0,0 1 1 0 0,0-1 0 0 0,0 1 0 0 0,1 0 0 0 0,-1 0-1 0 0,-1 6 1 0 0,3-10 22 0 0,0 0 1 0 0,0 0-1 0 0,0 0 0 0 0,0 1 1 0 0,1-1-1 0 0,-1 0 0 0 0,0 0 0 0 0,0 1 1 0 0,0-1-1 0 0,0 0 0 0 0,0 0 0 0 0,1 0 1 0 0,-1 1-1 0 0,0-1 0 0 0,0 0 0 0 0,0 0 1 0 0,1 0-1 0 0,-1 0 0 0 0,0 1 1 0 0,0-1-1 0 0,0 0 0 0 0,1 0 0 0 0,-1 0 1 0 0,0 0-1 0 0,0 0 0 0 0,1 0 0 0 0,-1 0 1 0 0,1 0-1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184 202 13015 0 0,'-2'1'596'0'0,"-5"4"-415"0"0,0-1 0 0 0,1 1-1 0 0,0 0 1 0 0,-1 1 0 0 0,-6 8-1 0 0,-15 12 5043 0 0,41-29-4384 0 0,10-8-512 0 0,0-1 1 0 0,-1 0-1 0 0,41-32 1 0 0,-41 28-228 0 0,28-19 209 0 0,56-28-1 0 0,-79 49-102 0 0,-1 2 0 0 0,1 1 0 0 0,1 1 0 0 0,35-8 0 0 0,-54 16-163 0 0,1 0-1 0 0,-1 1 1 0 0,0 0 0 0 0,1 1 0 0 0,12 1 0 0 0,-21-1-39 0 0,1 0 0 0 0,0 0 1 0 0,0 1-1 0 0,0-1 0 0 0,0 1 1 0 0,-1-1-1 0 0,1 1 1 0 0,0 0-1 0 0,0 0 0 0 0,-1 0 1 0 0,1 0-1 0 0,-1 0 0 0 0,1 0 1 0 0,1 2-1 0 0,-2-2-4 0 0,0 0 0 0 0,-1 1 0 0 0,1-1 0 0 0,0 0 0 0 0,-1 1 0 0 0,1-1 0 0 0,-1 0 0 0 0,1 1 0 0 0,-1-1 0 0 0,0 1 0 0 0,0-1 0 0 0,1 1 0 0 0,-1-1-1 0 0,0 1 1 0 0,0-1 0 0 0,-1 1 0 0 0,1-1 0 0 0,0 1 0 0 0,0-1 0 0 0,-1 3 0 0 0,-3 7 2 0 0,1-1-1 0 0,-2 0 1 0 0,1 0-1 0 0,-1 0 1 0 0,-1 0-1 0 0,0-1 1 0 0,-12 17-1 0 0,-58 53-177 0 0,75-78 172 0 0,-27 24-740 0 0,-1-1 0 0 0,-2-1 0 0 0,-48 26 0 0 0,43-30-104 0 0,0-3 0 0 0,-49 16 0 0 0,-45 19 64 0 0,126-47 784 0 0,9-2 0 0 0,8-1 0 0 0,15-3 48 0 0,1-1 0 0 0,37-10 0 0 0,56-21 516 0 0,-83 22-350 0 0,-26 8-146 0 0,23-7 543 0 0,0 2 0 0 0,67-9 0 0 0,-101 18-555 0 0,1 0 0 0 0,0-1 0 0 0,-1 1 0 0 0,1 1 0 0 0,-1-1 1 0 0,1 0-1 0 0,-1 1 0 0 0,1-1 0 0 0,0 1 0 0 0,-1 0 0 0 0,4 1 0 0 0,-5-1-39 0 0,0 0-1 0 0,0-1 1 0 0,0 1-1 0 0,-1 0 1 0 0,1 0-1 0 0,0-1 1 0 0,-1 1 0 0 0,1 0-1 0 0,0 0 1 0 0,-1 0-1 0 0,1 0 1 0 0,-1 0-1 0 0,1 0 1 0 0,-1 0-1 0 0,0 0 1 0 0,1 0-1 0 0,-1 0 1 0 0,0 0-1 0 0,0 0 1 0 0,0 0-1 0 0,0 1 1 0 0,0-1-1 0 0,0 0 1 0 0,0 0 0 0 0,0 0-1 0 0,0 0 1 0 0,0 0-1 0 0,-1 0 1 0 0,1 1-1 0 0,-2 3 32 0 0,1 0 0 0 0,-1-1-1 0 0,0 1 1 0 0,0 0 0 0 0,-1-1-1 0 0,1 0 1 0 0,-1 0 0 0 0,-5 7-1 0 0,-32 30 129 0 0,16-18-197 0 0,-10 15 42 0 0,15-17 33 0 0,-1 0 1 0 0,-38 31-1 0 0,23-26-45 0 0,-1-1 0 0 0,-2-2 1 0 0,0-2-1 0 0,-1-1 0 0 0,-1-2 0 0 0,-64 19 0 0 0,99-36 10 0 0,-1 1 1 0 0,0-1-1 0 0,0 0 0 0 0,0-1 1 0 0,0 1-1 0 0,0-1 0 0 0,0-1 1 0 0,-8 0-1 0 0,12 0-12 0 0,0 1 1 0 0,0 0-1 0 0,1-1 0 0 0,-1 0 0 0 0,0 1 1 0 0,0-1-1 0 0,0 0 0 0 0,1 0 0 0 0,-1 0 1 0 0,0 0-1 0 0,1 0 0 0 0,-1-1 0 0 0,1 1 1 0 0,0 0-1 0 0,-1-1 0 0 0,1 1 0 0 0,0-1 1 0 0,0 1-1 0 0,0-1 0 0 0,0 0 0 0 0,0 1 0 0 0,0-1 1 0 0,0 0-1 0 0,1 0 0 0 0,-1 0 0 0 0,0 0 1 0 0,1 1-1 0 0,-1-5 0 0 0,1-6 36 0 0,0 1-1 0 0,0-1 1 0 0,1 1-1 0 0,1-1 1 0 0,3-13-1 0 0,-2 11-2035 0 0,-1 0 0 0 0,2-22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9671 0 0,'0'0'7664'0'0,"0"1"-7013"0"0,10 18-24 0 0,1 0 0 0 0,0-1 0 0 0,25 30 0 0 0,18 28-10 0 0,-37-49-421 0 0,-10-17 130 0 0,0 1 1 0 0,-1 0-1 0 0,9 23 0 0 0,-14-31-250 0 0,1 1 1 0 0,-2 0 0 0 0,1-1-1 0 0,0 1 1 0 0,-1 0 0 0 0,0 0-1 0 0,0-1 1 0 0,0 1-1 0 0,0 0 1 0 0,0 0 0 0 0,-1-1-1 0 0,0 1 1 0 0,0 0 0 0 0,0-1-1 0 0,0 1 1 0 0,0-1-1 0 0,-4 6 1 0 0,-1 1-32 0 0,0-1-1 0 0,-1 0 1 0 0,0 0 0 0 0,0-1-1 0 0,-1 0 1 0 0,0 0 0 0 0,0 0-1 0 0,-12 7 1 0 0,8-7-133 0 0,-1 0 1 0 0,0-1-1 0 0,0 0 0 0 0,-1-1 1 0 0,-25 7-1 0 0,35-11-127 0 0,-1-1 0 0 0,0 0 0 0 0,1-1 0 0 0,-1 1 0 0 0,0-1 0 0 0,1 0 0 0 0,-8 0 0 0 0,12 0-30 0 0,-1-1 0 0 0,1 1 0 0 0,0 0 1 0 0,-1 0-1 0 0,1 0 0 0 0,0-1 0 0 0,-1 1 0 0 0,1 0 0 0 0,0-1 0 0 0,-1 1 0 0 0,1 0 0 0 0,0-1 0 0 0,0 1 1 0 0,-1 0-1 0 0,1-1 0 0 0,0 1 0 0 0,0 0 0 0 0,0-1 0 0 0,-1 1 0 0 0,1-1 0 0 0,0 1 0 0 0,0 0 0 0 0,0-1 1 0 0,0 1-1 0 0,0-1 0 0 0,0 1 0 0 0,0-1 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45 20383 0 0,'3'-7'196'0'0,"-2"4"-66"0"0,0 1 1 0 0,0-1 0 0 0,0 1 0 0 0,1-1-1 0 0,-1 1 1 0 0,1 0 0 0 0,0 0-1 0 0,-1-1 1 0 0,1 1 0 0 0,0 0-1 0 0,0 1 1 0 0,0-1 0 0 0,1 0-1 0 0,-1 0 1 0 0,4-1 0 0 0,-5 2-121 0 0,-1 1 0 0 0,0 0-1 0 0,0 0 1 0 0,1 0 0 0 0,-1 0 0 0 0,0 0 0 0 0,1-1 0 0 0,-1 1 0 0 0,0 0 0 0 0,0 0 0 0 0,1 0 0 0 0,-1 0-1 0 0,0 0 1 0 0,1 0 0 0 0,-1 0 0 0 0,0 0 0 0 0,0 0 0 0 0,1 0 0 0 0,-1 0 0 0 0,0 0 0 0 0,1 0-1 0 0,-1 0 1 0 0,0 0 0 0 0,0 1 0 0 0,1-1 0 0 0,-1 0 0 0 0,0 0 0 0 0,0 0 0 0 0,1 0 0 0 0,-1 1-1 0 0,1-1 1 0 0,1 10 572 0 0,-5 15 358 0 0,2-24-921 0 0,-1 9-12 0 0,0-1-1 0 0,0 1 0 0 0,-1-1 1 0 0,-1 0-1 0 0,1 0 1 0 0,-1 0-1 0 0,-1 0 0 0 0,0-1 1 0 0,0 0-1 0 0,-1 0 1 0 0,0 0-1 0 0,0-1 0 0 0,-1 0 1 0 0,1 0-1 0 0,-2 0 1 0 0,1-1-1 0 0,-1 0 0 0 0,0-1 1 0 0,-13 8-1 0 0,2-3-1669 0 0,11-7-186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98 342 19007 0 0,'-9'-2'1720'0'0,"-6"-3"-1365"0"0,0-1 0 0 0,-13-8 1 0 0,25 13-284 0 0,1 0 1 0 0,0 0 0 0 0,-1-1 0 0 0,1 1 0 0 0,0-1 0 0 0,0 0 0 0 0,0 1 0 0 0,0-1 0 0 0,1 0 0 0 0,-1 0 0 0 0,0 0-1 0 0,-1-4 1 0 0,2 5-77 0 0,1 0-1 0 0,0-1 1 0 0,-1 1-1 0 0,1 0 1 0 0,0 0-1 0 0,0-1 1 0 0,0 1-1 0 0,0 0 1 0 0,0 0-1 0 0,0-1 1 0 0,0 1-1 0 0,0 0 1 0 0,1 0-1 0 0,-1-1 1 0 0,1 1-1 0 0,-1 0 1 0 0,0 0-1 0 0,1 0 0 0 0,0 0 1 0 0,-1-1-1 0 0,1 1 1 0 0,0 0-1 0 0,-1 0 1 0 0,1 0-1 0 0,0 0 1 0 0,0 1-1 0 0,2-3 1 0 0,19-17-770 0 0,35-24 0 0 0,-28 22 523 0 0,-22 16 225 0 0,39-28 202 0 0,61-38 1 0 0,-91 63 180 0 0,1 1 1 0 0,0 0-1 0 0,0 2 1 0 0,0-1-1 0 0,1 2 1 0 0,0 0-1 0 0,0 2 1 0 0,19-3-1 0 0,-35 6-307 0 0,0 0 0 0 0,0 0 0 0 0,0 0 1 0 0,0 0-1 0 0,0 0 0 0 0,0 0 0 0 0,0 0 0 0 0,0 1 0 0 0,0-1 0 0 0,0 0 0 0 0,0 1 1 0 0,-1 0-1 0 0,1 0 0 0 0,0-1 0 0 0,0 1 0 0 0,0 0 0 0 0,-1 0 0 0 0,1 0 0 0 0,2 3 0 0 0,-3-3-40 0 0,-1 1 0 0 0,1-1 0 0 0,0 1 0 0 0,0-1 0 0 0,-1 1 0 0 0,1 0 0 0 0,-1 0 0 0 0,1-1-1 0 0,-1 1 1 0 0,0 0 0 0 0,1 0 0 0 0,-1-1 0 0 0,0 1 0 0 0,0 0 0 0 0,0 0 0 0 0,-1 0 0 0 0,1-1 0 0 0,0 1-1 0 0,-1 0 1 0 0,1 0 0 0 0,-2 1 0 0 0,-5 18 27 0 0,-2-2-1 0 0,-16 31 1 0 0,12-26 12 0 0,-11 27-1 0 0,21-44-42 0 0,0 1 0 0 0,1 0-1 0 0,0 0 1 0 0,1 1-1 0 0,-1-1 1 0 0,1 0 0 0 0,1 15-1 0 0,0-21-12 0 0,1 0 1 0 0,0 0-1 0 0,-1 0 0 0 0,1 0 1 0 0,0 0-1 0 0,0 0 0 0 0,0 0 1 0 0,0 0-1 0 0,0 0 0 0 0,1 0 0 0 0,-1-1 1 0 0,1 1-1 0 0,-1-1 0 0 0,1 1 1 0 0,0-1-1 0 0,-1 1 0 0 0,1-1 1 0 0,0 0-1 0 0,0 0 0 0 0,0 0 1 0 0,0 0-1 0 0,0 0 0 0 0,3 1 0 0 0,6 2-38 0 0,0-1 0 0 0,-1 0 0 0 0,14 2 0 0 0,71 7-1235 0 0,-81-12 134 0 0,0-1-55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0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29 7367 0 0,'17'-15'1033'0'0,"-15"13"-303"0"0,1 0 0 0 0,0 1 0 0 0,-1-1 0 0 0,1 1 0 0 0,0 0 0 0 0,-1 0 0 0 0,1 0 0 0 0,0 0 1 0 0,5-1 4005 0 0,-9 7-4474 0 0,0 0 0 0 0,0 0 0 0 0,0-1 1 0 0,-1 1-1 0 0,1 0 0 0 0,-5 7 0 0 0,-2 5 166 0 0,5-9-391 0 0,-2-1 0 0 0,1 0-1 0 0,-1 1 1 0 0,0-1 0 0 0,0-1 0 0 0,-1 1 0 0 0,0-1 0 0 0,-8 7 0 0 0,-7 8-28 0 0,-165 192-9 0 0,154-170 0 0 0,1 1 0 0 0,3 1 0 0 0,-30 63 0 0 0,54-101 3 0 0,1 1 0 0 0,0 0 0 0 0,1 0 0 0 0,0 0-1 0 0,0 0 1 0 0,0 0 0 0 0,1 0 0 0 0,0 9 0 0 0,1-13 42 0 0,0-1 0 0 0,1 1-1 0 0,-1 0 1 0 0,1-1 0 0 0,0 1 0 0 0,0-1 0 0 0,0 1 0 0 0,0-1 0 0 0,1 1 0 0 0,-1-1-1 0 0,1 0 1 0 0,0 0 0 0 0,0 0 0 0 0,0 0 0 0 0,0 0 0 0 0,1 0 0 0 0,-1 0 0 0 0,1-1-1 0 0,0 1 1 0 0,3 2 0 0 0,16 8 384 0 0,0-1 0 0 0,0-1 0 0 0,1-1 1 0 0,24 6-1 0 0,-31-10-286 0 0,69 19 412 0 0,-54-17-520 0 0,41 16 1 0 0,-71-23-8 0 0,-2 0-159 0 0,0-1 78 0 0,0 1 1 0 0,0-1 0 0 0,0 0-1 0 0,0 1 1 0 0,0-1 0 0 0,-1 0-1 0 0,1 1 1 0 0,0-1-1 0 0,-2 0 1 0 0,-1 0-277 0 0,-1 0 0 0 0,1 0 0 0 0,0 0 0 0 0,-1 0 0 0 0,-5-2 0 0 0,-9-7-7317 0 0,10 2 754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62 274 6911 0 0,'0'0'623'0'0,"1"0"-514"0"0,16 2 11967 0 0,-17-1-11660 0 0,1 0-213 0 0,-1 0 0 0 0,0 0 0 0 0,0 0 0 0 0,1 0 0 0 0,-1 0 0 0 0,0 0 0 0 0,0 0 0 0 0,0 0 0 0 0,0 0 0 0 0,0 0 0 0 0,0 1 0 0 0,-1 2-209 0 0,1 0 0 0 0,-1-1 0 0 0,0 1 0 0 0,0-1 0 0 0,-3 7 0 0 0,-2 1 206 0 0,-1-1 1 0 0,0 0-1 0 0,0 0 0 0 0,-1 0 1 0 0,-1-1-1 0 0,1 0 0 0 0,-13 9 1 0 0,20-17-147 0 0,2-8-43 0 0,-1 0-1 0 0,2 1 1 0 0,-1-1-1 0 0,0 1 0 0 0,1-1 1 0 0,1 1-1 0 0,-1 0 0 0 0,1 0 1 0 0,6-11-1 0 0,4-4 36 0 0,20-24-1 0 0,-23 33-41 0 0,7-9-10 0 0,1 1 0 0 0,1 0 0 0 0,1 2 0 0 0,0 0 0 0 0,35-22 0 0 0,-21 18-6 0 0,2 2 0 0 0,74-30 0 0 0,-93 42 68 0 0,-12 6-25 0 0,-1 0 0 0 0,1 0-1 0 0,-1 0 1 0 0,1 0 0 0 0,0 1-1 0 0,-1 0 1 0 0,1 0-1 0 0,0 0 1 0 0,7 0 0 0 0,-11 1-30 0 0,-1 0 0 0 0,0 0 0 0 0,0 0 0 0 0,1 0 0 0 0,-1 0 0 0 0,0 0 0 0 0,1 0 0 0 0,-1 0 0 0 0,0 0 0 0 0,1 0 0 0 0,-1 0 0 0 0,0 0 0 0 0,1 0 0 0 0,-1 0 0 0 0,0 0 0 0 0,1 1 0 0 0,-1-1 0 0 0,0 0 0 0 0,0 0 0 0 0,1 0 0 0 0,-1 1 0 0 0,0-1 0 0 0,0 0 0 0 0,1 0 0 0 0,-1 0 0 0 0,0 1 0 0 0,0-1 0 0 0,0 0 0 0 0,1 0 0 0 0,-1 1 0 0 0,0-1 0 0 0,0 0 0 0 0,0 1 0 0 0,0-1 0 0 0,0 0 0 0 0,0 1 0 0 0,0-1 0 0 0,0 0 0 0 0,0 1 0 0 0,0-1 0 0 0,1 0 0 0 0,-2 0 0 0 0,1 1 0 0 0,0-1 0 0 0,0 0 0 0 0,0 1 0 0 0,0-1 0 0 0,0 0 0 0 0,0 1 0 0 0,0-1 0 0 0,0 0 0 0 0,-1 1 0 0 0,1 3-1 0 0,-1 1-1 0 0,0-1 1 0 0,0 0 0 0 0,0 1-1 0 0,-1-1 1 0 0,0 0 0 0 0,0 0-1 0 0,-3 5 1 0 0,-23 32 4 0 0,12-20 10 0 0,-1 6 50 0 0,-22 41-1 0 0,34-56-47 0 0,-1 0-1 0 0,2 1 0 0 0,0-1 0 0 0,0 1 0 0 0,1 0 0 0 0,-2 18 0 0 0,5-25-12 0 0,1 1-1 0 0,-1 0 0 0 0,1 0 1 0 0,0-1-1 0 0,1 1 1 0 0,-1 0-1 0 0,1-1 0 0 0,1 1 1 0 0,-1-1-1 0 0,1 0 1 0 0,0 0-1 0 0,5 7 0 0 0,-3-5-17 0 0,1 0-1 0 0,-1-1 1 0 0,1 0-1 0 0,0-1 0 0 0,1 1 1 0 0,0-1-1 0 0,0 0 0 0 0,13 8 1 0 0,4-3-2297 0 0,-14-8-5827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6911 0 0,'0'0'11915'0'0,"2"1"-11314"0"0,58 31 689 0 0,-39-23-917 0 0,-2 2-1 0 0,1 0 1 0 0,19 15 0 0 0,-34-22-252 0 0,-1 0 1 0 0,1 0-1 0 0,-1 0 1 0 0,0 1-1 0 0,0-1 1 0 0,0 1-1 0 0,-1 0 1 0 0,1 0-1 0 0,-1 1 1 0 0,-1-1 0 0 0,1 0-1 0 0,-1 1 1 0 0,0 0-1 0 0,0 0 1 0 0,0 0-1 0 0,0 6 1 0 0,-1-6-68 0 0,-1-1 1 0 0,-1 1 0 0 0,1-1-1 0 0,-1 1 1 0 0,0-1 0 0 0,0 0-1 0 0,-1 1 1 0 0,1-1 0 0 0,-1 0-1 0 0,0 0 1 0 0,-1 0-1 0 0,1 0 1 0 0,-1 0 0 0 0,0-1-1 0 0,0 1 1 0 0,-1-1 0 0 0,1 0-1 0 0,-9 8 1 0 0,-3 2 97 0 0,-1 0 0 0 0,-1-1 0 0 0,-27 16 0 0 0,18-13-424 0 0,-30 13-1 0 0,19-15-8184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11 8287 0 0,'0'0'756'0'0,"14"-11"7220"0"0,-16 13-7738 0 0,1-1 0 0 0,0 1 0 0 0,0-1 0 0 0,-1 1 0 0 0,1 0-1 0 0,1 0 1 0 0,-1-1 0 0 0,0 1 0 0 0,-1 4 0 0 0,1-4-17 0 0,-7 21 361 0 0,1 0 1 0 0,1 0-1 0 0,0 1 0 0 0,-1 32 0 0 0,2-23-222 0 0,-11 44 0 0 0,7-49-312 0 0,-2 0 1 0 0,-1-1 0 0 0,-29 51-1 0 0,16-40-14 0 0,-56 67-1 0 0,-3-22-33 0 0,79-79-93 0 0,2-11-1107 0 0,4 3 882 0 0,-1 1 0 0 0,1-1 1 0 0,0 0-1 0 0,0 0 0 0 0,0 1 0 0 0,0-1 1 0 0,0 1-1 0 0,1-1 0 0 0,3-6 0 0 0,-3 8 64 0 0,9-19-1805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55 347 11743 0 0,'0'0'1068'0'0,"-1"1"-877"0"0,-32 68 7237 0 0,22-73-6903 0 0,9 1-492 0 0,1 1 1 0 0,0-1-1 0 0,0 1 0 0 0,0-1 0 0 0,0 1 1 0 0,1-1-1 0 0,-1 0 0 0 0,1 1 0 0 0,-1-1 1 0 0,1 0-1 0 0,0 0 0 0 0,0 1 0 0 0,0-1 1 0 0,0 0-1 0 0,1 0 0 0 0,-1 1 0 0 0,2-5 1 0 0,2-6 134 0 0,0-1 0 0 0,9-15 0 0 0,-4 6 77 0 0,0 1-152 0 0,0 0 0 0 0,2 0-1 0 0,0 1 1 0 0,2 1 0 0 0,26-35 0 0 0,-30 44-89 0 0,1 1 1 0 0,1 0 0 0 0,-1 0 0 0 0,1 1 0 0 0,1 1 0 0 0,0 0 0 0 0,0 0 0 0 0,1 1 0 0 0,0 1 0 0 0,0 0 0 0 0,14-4 0 0 0,-13 6 15 0 0,1 0 0 0 0,-1 1 0 0 0,1 1 0 0 0,0 0 0 0 0,0 1 0 0 0,-1 1 0 0 0,28 2 0 0 0,-35-1-6 0 0,1 1 0 0 0,-1-1-1 0 0,1 1 1 0 0,-1 1 0 0 0,0 0 0 0 0,1 0-1 0 0,7 5 1 0 0,-10-5-10 0 0,-1-1 0 0 0,0 1 0 0 0,0 1 0 0 0,0-1-1 0 0,-1 1 1 0 0,1-1 0 0 0,-1 1 0 0 0,0 0 0 0 0,0 0 0 0 0,0 1-1 0 0,-1-1 1 0 0,3 5 0 0 0,-3-3 32 0 0,0-1 1 0 0,-1 0-1 0 0,0 1 1 0 0,0-1-1 0 0,0 1 0 0 0,-1-1 1 0 0,0 1-1 0 0,0-1 0 0 0,0 1 1 0 0,-1 0-1 0 0,1-1 0 0 0,-1 1 1 0 0,-1-1-1 0 0,1 0 0 0 0,-1 1 1 0 0,0-1-1 0 0,0 0 0 0 0,0 0 1 0 0,-5 7-1 0 0,0 0 80 0 0,-1-1 0 0 0,0 0 1 0 0,0 0-1 0 0,-1-1 0 0 0,-1 0 0 0 0,-19 16 0 0 0,-12 7 197 0 0,14-11-301 0 0,0-1 0 0 0,-2 0 0 0 0,0-3-1 0 0,-43 22 1 0 0,-113 36-3149 0 0,182-74 3021 0 0,0-1-331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1839 0 0,'0'0'176'0'0,"7"-4"4056"0"0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0,'0'0'1232'0'0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0,'0'0'96'0'0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7831 0 0,'0'0'14007'0'0,"-5"6"-11113"0"0,0-3-2883 0 0,1 0 4 0 0,3-3 225 0 0,9-2-122 0 0,-5 0-110 0 0,19 0 142 0 0,-15 2-126 0 0,-6 0 29 0 0,-2 8 11 0 0,0-5-75 0 0,0 2 18 0 0,0-1 0 0 0,-1 0 0 0 0,0 0-1 0 0,1 0 1 0 0,-1 0 0 0 0,0 0 0 0 0,-1 0 0 0 0,1 0-1 0 0,-1-1 1 0 0,-3 4 0 0 0,3-2-1651 0 0,7-10-292 0 0,3-3-12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0,'0'0'200'0'0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4687 0 0,'0'0'3752'0'0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3 919 0 0,'0'0'21152'0'0,"1"0"-21088"0"0,-1 0-1 0 0,0 0 1 0 0,0 0-1 0 0,1-1 1 0 0,-1 1-1 0 0,0 0 1 0 0,0 0 0 0 0,1 0-1 0 0,-1-1 1 0 0,0 1-1 0 0,1 0 1 0 0,-1 0-1 0 0,0 0 1 0 0,1 0-1 0 0,-1 0 1 0 0,0 0 0 0 0,0 0-1 0 0,1 0 1 0 0,-1 0-1 0 0,0 0 1 0 0,1 0-1 0 0,-1 0 1 0 0,1 0-1 0 0,0 1-61 0 0,-1 1-1 0 0,1 0 0 0 0,-1-1 0 0 0,1 1 0 0 0,-1 0 0 0 0,0-1 0 0 0,1 1 0 0 0,-1 0 0 0 0,0-1 0 0 0,0 1 1 0 0,0 0-1 0 0,0 0 0 0 0,-1-1 0 0 0,1 1 0 0 0,-1 2 0 0 0,0 0-1 0 0,-1 0 1 0 0,0-1-1 0 0,1 1 1 0 0,-1 0-1 0 0,0-1 0 0 0,-4 5 1 0 0,-2 2-2 0 0,-1 0 1 0 0,0-1 0 0 0,-12 10-1 0 0,13-12 6 0 0,-7 4 6 0 0,2 0 0 0 0,-1 1 1 0 0,2 1-1 0 0,0 0 0 0 0,0 1 0 0 0,-14 23 0 0 0,23-29 31 0 0,3-7-26 0 0,0 0-1 0 0,0 0 1 0 0,-1 0-1 0 0,1 0 1 0 0,0 0-1 0 0,0 0 1 0 0,0 0-1 0 0,0 0 0 0 0,1 0 1 0 0,-1 0-1 0 0,0 0 1 0 0,0 0-1 0 0,1 0 1 0 0,-1 0-1 0 0,0 0 1 0 0,1 0-1 0 0,-1 0 0 0 0,1 0 1 0 0,0-1-1 0 0,-1 1 1 0 0,1 0-1 0 0,-1 0 1 0 0,1 0-1 0 0,0-1 0 0 0,0 1 1 0 0,-1 0-1 0 0,1-1 1 0 0,0 1-1 0 0,0-1 1 0 0,1 2-1 0 0,0-1 5 0 0,8 4 163 0 0,1-1 0 0 0,0 0 0 0 0,0 0 0 0 0,0-1 1 0 0,1-1-1 0 0,14 2 0 0 0,-7 0 28 0 0,-14-3-274 0 0,-1-1-1 0 0,1 1 1 0 0,0-1-1 0 0,0 0 1 0 0,-1 0 0 0 0,1 0-1 0 0,0-1 1 0 0,0 0-1 0 0,-1 0 1 0 0,1 0-1 0 0,0 0 1 0 0,-1-1-1 0 0,1 0 1 0 0,-1 0-1 0 0,0 0 1 0 0,0 0-1 0 0,0-1 1 0 0,0 1-1 0 0,0-1 1 0 0,0 0-1 0 0,-1 0 1 0 0,1-1-1 0 0,-1 1 1 0 0,0-1-1 0 0,5-6 1 0 0,-2 0-1636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0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17623 0 0,'0'0'1595'0'0,"1"-1"-1310"0"0,3-4 41 0 0,0 0 1 0 0,0 0-1 0 0,1 0 0 0 0,-1 0 0 0 0,1 1 1 0 0,0 0-1 0 0,1 0 0 0 0,-1 0 0 0 0,1 1 0 0 0,-1 0 1 0 0,1 0-1 0 0,0 0 0 0 0,0 1 0 0 0,11-3 0 0 0,0 0-1252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6911 0 0,'-9'2'715'0'0,"0"-1"-752"0"0,6-1 388 0 0,0 0 0 0 0,1 1 1 0 0,-1-1-1 0 0,1 1 0 0 0,-1 0 1 0 0,0-1-1 0 0,-4 4 4591 0 0,8-3-4899 0 0,0 0 1 0 0,-1 0-1 0 0,2 1 0 0 0,-1-1 1 0 0,0 0-1 0 0,0 0 1 0 0,0 0-1 0 0,0 0 0 0 0,1 0 1 0 0,-1 0-1 0 0,0 0 0 0 0,1 0 1 0 0,-1-1-1 0 0,2 1 1 0 0,1 2 26 0 0,29 17 492 0 0,0 3 0 0 0,-2 0 0 0 0,55 55 0 0 0,-59-47 166 0 0,-2 1-1 0 0,23 37 1 0 0,-31-42-496 0 0,-9-15-125 0 0,72 111 544 0 0,-63-95-598 0 0,-2 2-1 0 0,16 42 1 0 0,-30-68-49 0 0,1 0 1 0 0,-1 0-1 0 0,0 0 1 0 0,0 1-1 0 0,-1-1 1 0 0,1 0-1 0 0,-1 0 1 0 0,0 0-1 0 0,0 1 0 0 0,-1-1 1 0 0,1 0-1 0 0,-3 8 1 0 0,2-7-6 0 0,-1 0 1 0 0,-1 0 0 0 0,1-1-1 0 0,-1 1 1 0 0,1-1-1 0 0,-1 0 1 0 0,-1 1-1 0 0,1-2 1 0 0,0 1 0 0 0,-6 4-1 0 0,-11 9 1 0 0,-2-1 0 0 0,-36 21 0 0 0,23-16 0 0 0,-206 142 648 0 0,241-162-638 0 0,-1-1-1 0 0,0 1 1 0 0,1-1 0 0 0,-1 0-1 0 0,0 1 1 0 0,1-1 0 0 0,-1 1-1 0 0,1 0 1 0 0,-1-1 0 0 0,1 1-1 0 0,-1-1 1 0 0,1 1 0 0 0,0 0-1 0 0,-1 0 1 0 0,1-1 0 0 0,-1 2-1 0 0,1-2-2 0 0,1 0 1 0 0,-1 0-1 0 0,0 1 0 0 0,0-1 0 0 0,0 0 0 0 0,1 0 0 0 0,-1 0 0 0 0,0 1 1 0 0,0-1-1 0 0,1 0 0 0 0,-1 0 0 0 0,0 0 0 0 0,0 0 0 0 0,1 0 0 0 0,-1 0 0 0 0,0 0 1 0 0,0 1-1 0 0,1-1 0 0 0,-1 0 0 0 0,0 0 0 0 0,1 0 0 0 0,-1 0 0 0 0,0 0 1 0 0,0 0-1 0 0,1 0 0 0 0,-1 0 0 0 0,0-1 0 0 0,1 1 0 0 0,30-5 218 0 0,-27 4-261 0 0,38-10-846 0 0,-20 4-220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385 684 6447 0 0,'0'0'6020'0'0,"0"0"-5937"0"0,0 0-1 0 0,0 1 0 0 0,0-1 0 0 0,1 1 0 0 0,-1-1 1 0 0,0 0-1 0 0,0 1 0 0 0,0-1 0 0 0,1 0 0 0 0,-1 1 0 0 0,0-1 1 0 0,1 0-1 0 0,-1 1 0 0 0,0-1 0 0 0,1 0 0 0 0,-1 1 1 0 0,0-1-1 0 0,1 0 0 0 0,0 0 0 0 0,4 0 172 0 0,1-1 0 0 0,0 0 0 0 0,0 0 0 0 0,-1 0 0 0 0,1-1 0 0 0,-1 0 0 0 0,0 0 0 0 0,1-1 0 0 0,-1 1 0 0 0,0-1 0 0 0,0 0 0 0 0,-1 0 0 0 0,1-1 0 0 0,-1 0 0 0 0,1 0 0 0 0,-1 0 0 0 0,5-7 0 0 0,7-8 249 0 0,-1-2-1 0 0,21-37 1 0 0,-25 40-327 0 0,23-42-198 0 0,-2-2 0 0 0,-3-2 0 0 0,26-83 0 0 0,-47 121-295 0 0,-1 0 0 0 0,-1-1 0 0 0,2-28 0 0 0,-8 51 248 0 0,0 0-1 0 0,0 1 1 0 0,0-1-1 0 0,-1 0 0 0 0,1 0 1 0 0,-1 1-1 0 0,0-1 1 0 0,-2-6-1 0 0,3 9 59 0 0,-1 0-1 0 0,1 0 0 0 0,-1 0 1 0 0,1 0-1 0 0,-1 1 1 0 0,1-1-1 0 0,-1 0 0 0 0,0 0 1 0 0,1 0-1 0 0,-1 1 1 0 0,0-1-1 0 0,0 0 0 0 0,1 1 1 0 0,-1-1-1 0 0,0 1 0 0 0,0-1 1 0 0,0 1-1 0 0,0-1 1 0 0,0 1-1 0 0,0 0 0 0 0,0-1 1 0 0,0 1-1 0 0,0 0 1 0 0,0 0-1 0 0,0-1 0 0 0,0 1 1 0 0,0 0-1 0 0,0 0 1 0 0,0 0-1 0 0,0 1 0 0 0,0-1 1 0 0,0 0-1 0 0,0 0 0 0 0,0 0 1 0 0,-1 1-1 0 0,-4 2 6 0 0,1-1 0 0 0,-1 1-1 0 0,1 0 1 0 0,-1 1 0 0 0,1-1-1 0 0,0 1 1 0 0,1 0 0 0 0,-1 1 0 0 0,1-1-1 0 0,0 1 1 0 0,0-1 0 0 0,0 1-1 0 0,-3 6 1 0 0,-6 10 16 0 0,-19 42 0 0 0,0 12 202 0 0,2 1 0 0 0,-36 151 0 0 0,62-206-160 0 0,-35 138 275 0 0,31-134-305 0 0,-1-1 0 0 0,-1 0 1 0 0,-1 0-1 0 0,-19 29 1 0 0,0-12 6 0 0,-2-1 1 0 0,-1-1-1 0 0,-50 44 0 0 0,49-50-101 0 0,2 1-1 0 0,2 2 0 0 0,-48 71 1 0 0,78-106-71 0 0,1-2-184 0 0,24-29-1323 0 0,-14 14 844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80 10591 0 0,'-2'0'90'0'0,"1"1"0"0"0,-1-1-1 0 0,0 1 1 0 0,1 0 0 0 0,-1 0-1 0 0,1 0 1 0 0,-1 0 0 0 0,1 0-1 0 0,-1 0 1 0 0,1 0 0 0 0,0 0-1 0 0,0 0 1 0 0,-1 1 0 0 0,1-1-1 0 0,0 0 1 0 0,0 1 0 0 0,0-1-1 0 0,0 1 1 0 0,1-1 0 0 0,-1 1-1 0 0,0 0 1 0 0,1-1 0 0 0,-1 1-1 0 0,1 0 1 0 0,-1-1 0 0 0,1 1-1 0 0,0 0 1 0 0,0 0 0 0 0,0-1-1 0 0,0 1 1 0 0,0 3 0 0 0,1-3 278 0 0,-1-1-1 0 0,1 1 1 0 0,-1 0 0 0 0,1 0 0 0 0,0 0 0 0 0,0-1 0 0 0,0 1 0 0 0,0-1 0 0 0,0 1 0 0 0,0-1 0 0 0,0 1 0 0 0,1-1 0 0 0,-1 1-1 0 0,0-1 1 0 0,1 0 0 0 0,-1 0 0 0 0,4 2 0 0 0,-2-1-95 0 0,1-1 0 0 0,-1 0 0 0 0,1 1 0 0 0,-1-1-1 0 0,1 0 1 0 0,0-1 0 0 0,-1 1 0 0 0,7-1 0 0 0,3 0 43 0 0,0 0 0 0 0,0-2 0 0 0,0 0 0 0 0,14-3 0 0 0,190-66 1483 0 0,-119 36-2329 0 0,14-6-3713 0 0,-91 34 1921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14079 0 0,'0'0'3834'0'0,"-1"2"-3061"0"0,-14 16-265 0 0,-1 0 1 0 0,-1-2-1 0 0,0 0 1 0 0,-29 21-1 0 0,28-24-417 0 0,1 1 1 0 0,0 0-1 0 0,1 2 0 0 0,0 0 0 0 0,-19 27 0 0 0,33-40-73 0 0,0-1-1 0 0,1 1 1 0 0,0 0-1 0 0,-1-1 0 0 0,1 1 1 0 0,0 0-1 0 0,0 0 1 0 0,1 0-1 0 0,-1 0 1 0 0,1 0-1 0 0,-1 0 1 0 0,1-1-1 0 0,0 6 0 0 0,0-6 3 0 0,1-1 0 0 0,-1 0 0 0 0,0 0 0 0 0,1 1 0 0 0,-1-1 0 0 0,1 0 0 0 0,0 0 0 0 0,-1 1 0 0 0,1-1 0 0 0,0 0 0 0 0,-1 0 0 0 0,1 0 0 0 0,0 0 0 0 0,0 0 0 0 0,0 0 0 0 0,0 0 0 0 0,0-1 0 0 0,0 1 0 0 0,0 0 0 0 0,1 0 0 0 0,-1-1 0 0 0,0 1 0 0 0,0-1 0 0 0,0 1 0 0 0,1-1 0 0 0,-1 1 0 0 0,0-1 0 0 0,1 0 0 0 0,-1 0 0 0 0,0 0 0 0 0,2 0 0 0 0,13 1 127 0 0,0-1 1 0 0,0-1-1 0 0,0 0 0 0 0,0-1 1 0 0,0-1-1 0 0,0 0 0 0 0,-1-1 0 0 0,0-1 1 0 0,0-1-1 0 0,27-13 0 0 0,-40 18-153 0 0,-1 0 0 0 0,1 0 0 0 0,0 0 0 0 0,0 0 0 0 0,-1 0 0 0 0,1 0 0 0 0,-1-1-1 0 0,1 1 1 0 0,-1-1 0 0 0,0 1 0 0 0,1-1 0 0 0,-1 0 0 0 0,0 1 0 0 0,0-1 0 0 0,0 0 0 0 0,0 0 0 0 0,-1 1 0 0 0,1-1-1 0 0,0 0 1 0 0,-1 0 0 0 0,1 0 0 0 0,0-4 0 0 0,-2 1-22 0 0,1-1 0 0 0,-1 0 0 0 0,1 1 0 0 0,-1-1 0 0 0,-1 1 0 0 0,-3-11 0 0 0,3 11-249 0 0,-6-23-26 0 0,8 27 85 0 0,0-1 0 0 0,0 1 0 0 0,0-1 0 0 0,0 1 0 0 0,0-1 0 0 0,0 1-1 0 0,0-1 1 0 0,0 1 0 0 0,0-1 0 0 0,1 1 0 0 0,-1-1 0 0 0,1 1 0 0 0,-1 0 0 0 0,1-1-1 0 0,-1 1 1 0 0,2-2 0 0 0,3-2-1430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7 448 6911 0 0,'-5'3'15692'0'0,"5"-5"-15570"0"0,-1 0 0 0 0,1 0 0 0 0,0 0 0 0 0,0 0 0 0 0,0-1 0 0 0,0 1 0 0 0,0 0 0 0 0,0 0 1 0 0,0 0-1 0 0,1 0 0 0 0,-1 0 0 0 0,1 0 0 0 0,-1 0 0 0 0,1 0 0 0 0,0 0 0 0 0,0 1 0 0 0,1-3 0 0 0,23-35 333 0 0,-14 25-259 0 0,122-167 682 0 0,-111 156-973 0 0,1 1 0 0 0,1 1 1 0 0,1 2-1 0 0,48-34 0 0 0,-67 51-187 0 0,1 0 0 0 0,-1 1 1 0 0,1-1-1 0 0,0 1 0 0 0,0 1 0 0 0,1-1 0 0 0,-1 1 1 0 0,0 0-1 0 0,1 1 0 0 0,13-1 0 0 0,-10 2-1778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24 6911 0 0,'9'-24'15869'0'0,"-13"33"-15743"0"0,1-1 0 0 0,-1-1 0 0 0,-1 1-1 0 0,1-1 1 0 0,-2 1 0 0 0,1-2-1 0 0,-1 1 1 0 0,-12 11 0 0 0,-10 14-28 0 0,12-14-75 0 0,-1-1 1 0 0,0-1 0 0 0,-23 16 0 0 0,21-17-4 0 0,0 1 1 0 0,-30 33 0 0 0,48-48-19 0 0,-1 1 0 0 0,1 0 0 0 0,0-1 0 0 0,0 1 0 0 0,0-1-1 0 0,0 1 1 0 0,0 0 0 0 0,0 0 0 0 0,1 0 0 0 0,-1-1 0 0 0,1 1 0 0 0,-1 0 0 0 0,1 0 0 0 0,0 0 0 0 0,-1 0-1 0 0,1 0 1 0 0,0 0 0 0 0,1 3 0 0 0,-1-3 3 0 0,1-1-1 0 0,-1 1 0 0 0,1 0 1 0 0,0-1-1 0 0,0 1 1 0 0,0-1-1 0 0,0 1 1 0 0,0-1-1 0 0,0 0 0 0 0,0 1 1 0 0,0-1-1 0 0,1 0 1 0 0,-1 0-1 0 0,0 0 0 0 0,1 0 1 0 0,-1 0-1 0 0,1 0 1 0 0,-1 0-1 0 0,1 0 1 0 0,-1-1-1 0 0,3 1 0 0 0,6 3 45 0 0,0-1 1 0 0,1-1-1 0 0,-1 0 0 0 0,1 0 0 0 0,-1-1 0 0 0,1 0 0 0 0,-1-1 0 0 0,1 0 0 0 0,-1-1 0 0 0,1 0 0 0 0,-1 0 0 0 0,1-2 0 0 0,-1 1 0 0 0,0-1 0 0 0,0 0 0 0 0,0-1 0 0 0,14-8 0 0 0,-15 7-384 0 0,-1 0 1 0 0,0 0-1 0 0,0-1 0 0 0,0 0 0 0 0,-1-1 0 0 0,0 0 0 0 0,6-8 0 0 0,-1 0-1114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34 6911 0 0,'13'-10'736'0'0,"17"-13"13968"0"0,-33 24-14677 0 0,1 1 0 0 0,0-1 0 0 0,0 1 0 0 0,0 0 0 0 0,0-1 0 0 0,0 1 0 0 0,0 0 0 0 0,1 0 0 0 0,-3 4-1 0 0,-73 82 16 0 0,52-61-28 0 0,0 1 0 0 0,-22 35-1 0 0,42-55-9 0 0,1 0-1 0 0,0 1 1 0 0,0-1-1 0 0,1 1 1 0 0,0-1 0 0 0,-2 13-1 0 0,4-17 1 0 0,0-1 0 0 0,1 1-1 0 0,-1 0 1 0 0,1 0 0 0 0,0 0-1 0 0,0 0 1 0 0,0 0 0 0 0,1 0 0 0 0,-1 0-1 0 0,1-1 1 0 0,0 1 0 0 0,0 0 0 0 0,0 0-1 0 0,1-1 1 0 0,-1 1 0 0 0,1 0-1 0 0,2 3 1 0 0,-1-5 28 0 0,-1 1-1 0 0,1-1 1 0 0,-1 0-1 0 0,1 0 1 0 0,0 0-1 0 0,-1 0 1 0 0,1-1-1 0 0,0 1 0 0 0,0-1 1 0 0,0 1-1 0 0,1-1 1 0 0,-1 0-1 0 0,0-1 1 0 0,0 1-1 0 0,1 0 1 0 0,-1-1-1 0 0,5 1 1 0 0,3-1 140 0 0,-1 0 0 0 0,0-1 1 0 0,1 0-1 0 0,13-4 0 0 0,-9 2 60 0 0,0-2 0 0 0,-1 0 0 0 0,1 0 0 0 0,-1-2 0 0 0,24-13 1 0 0,-31 16-175 0 0,0-1 0 0 0,0 0 1 0 0,-1 0-1 0 0,0-1 1 0 0,1 0-1 0 0,-2 0 1 0 0,1 0-1 0 0,-1-1 0 0 0,0 0 1 0 0,0 0-1 0 0,-1 0 1 0 0,5-10-1 0 0,-8 13-48 0 0,0 0 0 0 0,0-1-1 0 0,0 1 1 0 0,0-1 0 0 0,-1-4 0 0 0,3-15 11 0 0,-1 16-28 0 0,-1 0 0 0 0,0 0 0 0 0,-1-1-1 0 0,0 1 1 0 0,0 0 0 0 0,-1 0 0 0 0,0-1 0 0 0,-4-15-1 0 0,1 11-12 0 0,0 1 0 0 0,0-1 0 0 0,-1 1 0 0 0,-13-22 0 0 0,17 33 5 0 0,0-1 1 0 0,0 0 0 0 0,0 1-1 0 0,0-1 1 0 0,-1 1-1 0 0,1-1 1 0 0,0 1 0 0 0,-1 0-1 0 0,1-1 1 0 0,-1 1 0 0 0,1 0-1 0 0,-1 0 1 0 0,0 0-1 0 0,1 0 1 0 0,-1 0 0 0 0,-3 0-1 0 0,3 0 4 0 0,0 1 0 0 0,1 0 0 0 0,-1 0 0 0 0,0 0 0 0 0,1 0 0 0 0,-1 1-1 0 0,0-1 1 0 0,1 0 0 0 0,-1 1 0 0 0,0-1 0 0 0,1 1 0 0 0,-1-1 0 0 0,0 1 0 0 0,1 0 0 0 0,-3 1-1 0 0,-4 4-34 0 0,1 0 0 0 0,-1 1-1 0 0,1 0 1 0 0,0 0 0 0 0,-8 12-1 0 0,2-4-54 0 0,8-9-349 0 0,1 0-1 0 0,-1 1 0 0 0,1-1 1 0 0,0 1-1 0 0,0 0 0 0 0,-2 7 1 0 0,3-4-1237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13823 0 0,'-3'-15'1224'0'0,"3"8"-976"0"0,0-1-248 0 0,0 1 4704 0 0,5 3-3016 0 0,2 1-1272 0 0,2 3-248 0 0,2 1-48 0 0,-2 5-16 0 0,2-1-1128 0 0,0 0-224 0 0</inkml:trace>
  <inkml:trace contextRef="#ctx0" brushRef="#br0" timeOffset="1">216 388 14423 0 0,'-6'0'1307'0'0,"-1"-1"2186"0"0,17-2-1577 0 0,63-7 471 0 0,25-6-1838 0 0,19-1-457 0 0,-95 15 238 0 0,-14 3-1564 0 0,1-2-3542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14599 0 0,'0'0'1320'0'0,"3"-6"-1056"0"0,-2 5-162 0 0,1-1 0 0 0,0 1-1 0 0,-1-1 1 0 0,1 1 0 0 0,0 0 0 0 0,0 0-1 0 0,3-1 1 0 0,-3 1 149 0 0,-1 0 0 0 0,1 0 0 0 0,0 0 0 0 0,0 0 0 0 0,-1 0 0 0 0,1 0 0 0 0,-1-1 0 0 0,1 1 0 0 0,-1 0 0 0 0,1-1 0 0 0,1-1 0 0 0,-1 0 38 0 0,0 0 0 0 0,1 1 1 0 0,-1 0-1 0 0,1-1 0 0 0,0 1 1 0 0,-1 0-1 0 0,1 0 1 0 0,0 1-1 0 0,0-1 0 0 0,1 0 1 0 0,3 0-1 0 0,37-12 1065 0 0,-34 13-1281 0 0,-1 0 0 0 0,0 0-1 0 0,1 1 1 0 0,-1 0 0 0 0,0 1 0 0 0,0 0-1 0 0,1 1 1 0 0,-1 0 0 0 0,12 4 0 0 0,-12-4-281 0 0,0 1 0 0 0,1-1 1 0 0,-1 0-1 0 0,0-1 0 0 0,1 0 1 0 0,-1-1-1 0 0,1 0 0 0 0,-1 0 0 0 0,11-3 1 0 0,12-6-2236 0 0,-13 1 527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13703 0 0,'1'-2'630'0'0,"3"-3"-240"0"0,0 0 0 0 0,0 0 0 0 0,0 0 0 0 0,1 0 0 0 0,0 1 1 0 0,0 0-1 0 0,7-5 1251 0 0,-12 9-1563 0 0,1-1 1 0 0,-1 1 0 0 0,0 0 0 0 0,0 0 0 0 0,0 0 0 0 0,1 0 0 0 0,-1 0 0 0 0,0 0 0 0 0,0 0 0 0 0,0 0-1 0 0,1 0 1 0 0,-1 0 0 0 0,0 0 0 0 0,0 0 0 0 0,0 0 0 0 0,1 0 0 0 0,-1 0 0 0 0,0 0 0 0 0,0 0 0 0 0,0 0-1 0 0,1 0 1 0 0,-1 0 0 0 0,0 0 0 0 0,0 0 0 0 0,0 0 0 0 0,1 1 0 0 0,-1-1 0 0 0,0 0 0 0 0,0 0-1 0 0,0 0 1 0 0,1 0 0 0 0,-1 0 0 0 0,0 0 0 0 0,0 1 0 0 0,0-1 0 0 0,0 0 0 0 0,0 1 0 0 0,8 4 856 0 0,-6-2-808 0 0,-1 0 1 0 0,0 1 0 0 0,1-1-1 0 0,-1 0 1 0 0,0 1-1 0 0,-1-1 1 0 0,1 0 0 0 0,-1 1-1 0 0,1-1 1 0 0,-1 1-1 0 0,0-1 1 0 0,0 1-1 0 0,-1-1 1 0 0,0 7 0 0 0,-3 6 150 0 0,-9 28 0 0 0,11-37-164 0 0,-34 93 502 0 0,-4 16-554 0 0,38-109-452 0 0,0 0 0 0 0,0 0 0 0 0,1 0 0 0 0,0 0 0 0 0,0 1 0 0 0,1 10 0 0 0,2-11-1701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39 184 16183 0 0,'0'0'1462'0'0,"1"1"-1201"0"0,18 11 346 0 0,33 16-1 0 0,-36-21-198 0 0,0 1 0 0 0,-1 1 0 0 0,1 1 0 0 0,16 14 0 0 0,-28-21-279 0 0,0 1 0 0 0,0 0 0 0 0,0 0 0 0 0,-1 1 0 0 0,1-1-1 0 0,-1 1 1 0 0,-1 0 0 0 0,1 0 0 0 0,-1 0 0 0 0,1 0 0 0 0,-1 0-1 0 0,-1 0 1 0 0,1 1 0 0 0,-1-1 0 0 0,0 0 0 0 0,0 1-1 0 0,-1 0 1 0 0,1 6 0 0 0,-2-6 36 0 0,0 1-1 0 0,0-1 0 0 0,0 0 1 0 0,-1 1-1 0 0,1-1 1 0 0,-2 0-1 0 0,1 0 1 0 0,-1 0-1 0 0,1-1 1 0 0,-2 1-1 0 0,1-1 1 0 0,-7 9-1 0 0,-1 0-41 0 0,-1-1 1 0 0,0-1 0 0 0,-19 16-1 0 0,19-19-210 0 0,0-1 0 0 0,-1 0 0 0 0,1 0 0 0 0,-1-2 0 0 0,-1 0 0 0 0,1 0 0 0 0,-21 5 0 0 0,33-11-152 0 0,0 1 0 0 0,-1-1 0 0 0,1 0 0 0 0,0 0 0 0 0,0 0 0 0 0,-1 1 0 0 0,1-1 0 0 0,0 0 0 0 0,0-1 1 0 0,-1 1-1 0 0,1 0 0 0 0,0 0 0 0 0,0 0 0 0 0,-1-1 0 0 0,1 1 0 0 0,0-1 0 0 0,-2 0 0 0 0,-1-4-1900 0 0</inkml:trace>
  <inkml:trace contextRef="#ctx0" brushRef="#br0" timeOffset="1">674 0 18799 0 0,'0'0'1706'0'0,"1"2"-1405"0"0,35 41 5273 0 0,-34-42-5743 0 0,-1 0-1 0 0,1 0 0 0 0,-1 0 1 0 0,1 0-1 0 0,0 0 0 0 0,0 0 1 0 0,-1 0-1 0 0,1 0 0 0 0,0-1 1 0 0,0 1-1 0 0,0-1 0 0 0,0 1 1 0 0,2-1-1 0 0,-1 0-1036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14279 0 0,'0'0'1552'0'0,"8"-11"3768"0"0,-2 5-888 0 0,0 5-4840 0 0,3 4-832 0 0</inkml:trace>
  <inkml:trace contextRef="#ctx0" brushRef="#br0" timeOffset="1">310 61 18799 0 0,'0'0'862'0'0,"1"-1"-18"0"0,69-56 4082 0 0,-69 57-4925 0 0,-1-1 0 0 0,1 1 0 0 0,0 0 0 0 0,-1-1-1 0 0,1 1 1 0 0,0 0 0 0 0,-1 0 0 0 0,1 0 0 0 0,-1 0 0 0 0,1 0 0 0 0,0 0 0 0 0,-1 0-1 0 0,1 0 1 0 0,0 0 0 0 0,-1 0 0 0 0,2 0 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11055 0 0,'0'0'1520'0'0,"8"4"2636"0"0,41 23 2081 0 0,0 7-4389 0 0,-36-23-1690 0 0,0 0 1 0 0,-1 0-1 0 0,0 2 0 0 0,18 23 0 0 0,-27-33-106 0 0,0 1-1 0 0,-1 0 1 0 0,0 1-1 0 0,0-1 1 0 0,0 0-1 0 0,0 0 1 0 0,-1 1-1 0 0,1-1 1 0 0,-1 1-1 0 0,-1-1 0 0 0,1 1 1 0 0,0 0-1 0 0,-1-1 1 0 0,0 7-1 0 0,-1-8 2 0 0,1 1-1 0 0,-1-1 0 0 0,0 1 0 0 0,0-1 1 0 0,0 1-1 0 0,-1-1 0 0 0,1 0 1 0 0,-1 0-1 0 0,0 1 0 0 0,0-1 0 0 0,0 0 1 0 0,0-1-1 0 0,0 1 0 0 0,-1 0 0 0 0,1-1 1 0 0,-1 1-1 0 0,0-1 0 0 0,-5 4 0 0 0,-95 54 78 0 0,73-45-429 0 0,-15 12-1413 0 0,43-26 720 0 0,10-4-3877 0 0,2-2 3430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17047 0 0,'0'0'1543'0'0,"-4"8"-1135"0"0,-71 120 5784 0 0,-74 155-5327 0 0,104-198-1002 0 0,45-83-167 0 0,6 2-1455 0 0,3-2-4086 0 0,2-3-1910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8 365 5527 0 0,'-7'0'17860'0'0,"10"-1"-17562"0"0,1 1 0 0 0,-1-1 1 0 0,0 0-1 0 0,1 0 0 0 0,-1 0 0 0 0,0-1 0 0 0,5-2 0 0 0,12-4 170 0 0,24-6-285 0 0,0-2-1 0 0,-2-2 0 0 0,49-27 0 0 0,114-80-269 0 0,-56 32-1263 0 0,-96 59-3564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0,'2'0'6908'0'0,"17"0"-1635"0"0,31 5-1 0 0,20 10-1851 0 0,65 28-1183 0 0,-131-42-2014 0 0,99 45 1851 0 0,-56-23-1587 0 0,-39-19-446 0 0,-2 0-52 0 0,5 7-2112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75 11087 0 0,'23'-18'1034'0'0,"24"-17"-171"0"0,-14 14 7923 0 0,-39 31-8093 0 0,-4 2-516 0 0,-1 0 0 0 0,0 0 0 0 0,0-1 0 0 0,-1 0 0 0 0,-17 11 0 0 0,-15 14-84 0 0,-21 21-406 0 0,-2-4 0 0 0,-132 79 0 0 0,89-72-489 0 0,108-59 740 0 0,24 4-333 0 0,-6 0 358 0 0,70 10 384 0 0,143 45-1 0 0,-221-57-259 0 0,2 0 96 0 0,0 1 0 0 0,0 0 0 0 0,0 0-1 0 0,15 10 1 0 0,-23-13-150 0 0,0 1-1 0 0,-1-1 0 0 0,1 0 0 0 0,0 0 1 0 0,-1 1-1 0 0,0-1 0 0 0,1 1 1 0 0,-1-1-1 0 0,0 1 0 0 0,0 0 1 0 0,0-1-1 0 0,0 1 0 0 0,0 0 1 0 0,0 0-1 0 0,0 0 0 0 0,-1 0 0 0 0,1 0 1 0 0,0 0-1 0 0,-1 0 0 0 0,0 0 1 0 0,0 0-1 0 0,1 0 0 0 0,-1 0 1 0 0,0 0-1 0 0,-1 0 0 0 0,1 0 1 0 0,0 0-1 0 0,0 0 0 0 0,-1 0 1 0 0,0 0-1 0 0,0 2 0 0 0,-2 3 68 0 0,-1 0 0 0 0,0 0 0 0 0,0 0 0 0 0,0 0 0 0 0,-1-1 0 0 0,-10 11 0 0 0,-38 32 53 0 0,39-37-142 0 0,-4 2-20 0 0,0 0-1 0 0,-1-1 1 0 0,-29 14-1 0 0,-67 24-224 0 0,86-40 200 0 0,-48 11 0 0 0,64-19 27 0 0,-1-1-1 0 0,1 0 1 0 0,-1-1 0 0 0,0 0-1 0 0,-27-3 1 0 0,38 1 5 0 0,0 1 1 0 0,1-1-1 0 0,-1 1 0 0 0,0-1 0 0 0,1 0 0 0 0,-1 0 1 0 0,1 0-1 0 0,-1-1 0 0 0,1 1 0 0 0,0-1 1 0 0,-1 1-1 0 0,1-1 0 0 0,0 0 0 0 0,0 1 1 0 0,0-1-1 0 0,0 0 0 0 0,1 0 0 0 0,-4-5 0 0 0,5 6-1 0 0,-1-1-1 0 0,0 0 0 0 0,0 1 0 0 0,1-1 0 0 0,-1 0 0 0 0,1 0 1 0 0,0 1-1 0 0,0-1 0 0 0,-1 0 0 0 0,1 0 0 0 0,0 0 0 0 0,0 0 0 0 0,1 1 1 0 0,-1-1-1 0 0,0 0 0 0 0,1 0 0 0 0,-1 1 0 0 0,1-1 0 0 0,-1 0 0 0 0,1 0 1 0 0,0 1-1 0 0,0-1 0 0 0,0 1 0 0 0,0-1 0 0 0,0 1 0 0 0,0-1 0 0 0,0 1 1 0 0,2-3-1 0 0,3-1-241 0 0,0 0 0 0 0,0 0 0 0 0,10-6 0 0 0,-5 4-785 0 0,4-4-863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8 919 0 0,'18'-7'21856'0'0,"-19"11"-24708"0"0,-4 8 3413 0 0,0 0-1 0 0,-1 0 0 0 0,-1-1 1 0 0,0 1-1 0 0,0-1 0 0 0,-17 18 1 0 0,-4 7 31 0 0,9-9-415 0 0,2 1 0 0 0,1 1 0 0 0,-25 59 0 0 0,35-71-150 0 0,0 1-1 0 0,1 0 0 0 0,1 1 1 0 0,1-1-1 0 0,0 1 0 0 0,2-1 0 0 0,0 1 1 0 0,2 27-1 0 0,0-41-50 0 0,-1 0 0 0 0,0 0 0 0 0,0 0-1 0 0,0 0 1 0 0,-1 0 0 0 0,-1 7 0 0 0,2-12-13 0 0,0 1 0 0 0,0-1 0 0 0,0 0 0 0 0,0 1 0 0 0,0-1 0 0 0,1 0 0 0 0,-1 1 0 0 0,0-1 0 0 0,0 0 0 0 0,0 1 0 0 0,1-1 0 0 0,-1 0 0 0 0,0 0 0 0 0,0 1 0 0 0,1-1 0 0 0,-1 0 0 0 0,0 0 0 0 0,0 0 0 0 0,1 1 0 0 0,-1-1 0 0 0,0 0 0 0 0,1 0 0 0 0,-1 0 0 0 0,0 0 0 0 0,1 0 0 0 0,-1 0 0 0 0,0 1 1 0 0,1-1-1 0 0,-1 0 0 0 0,0 0 0 0 0,1 0 0 0 0,-1 0 0 0 0,1 0 0 0 0,-1-1 0 0 0,15 1-2857 0 0,-2-3-4797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72 17191 0 0,'1'-2'105'0'0,"0"1"0"0"0,1 0-1 0 0,-1 0 1 0 0,1 0 0 0 0,-1-1-1 0 0,1 2 1 0 0,-1-1 0 0 0,1 0-1 0 0,0 0 1 0 0,0 0 0 0 0,-1 1-1 0 0,1-1 1 0 0,0 1 0 0 0,0-1 0 0 0,-1 1-1 0 0,1 0 1 0 0,0 0 0 0 0,0 0-1 0 0,0 0 1 0 0,0 0 0 0 0,0 0-1 0 0,-1 0 1 0 0,1 1 0 0 0,0-1-1 0 0,2 1 1 0 0,5 3 398 0 0,0-1 0 0 0,0 1 0 0 0,15 10 0 0 0,-5-4 412 0 0,41 25 793 0 0,-38-21-1398 0 0,-21-13-300 0 0,0 0 1 0 0,0 0-1 0 0,1-1 0 0 0,-1 1 1 0 0,1 0-1 0 0,-1-1 1 0 0,0 1-1 0 0,1-1 0 0 0,-1 1 1 0 0,1-1-1 0 0,-1 0 1 0 0,1 0-1 0 0,-1 0 0 0 0,1 0 1 0 0,-1 0-1 0 0,1 0 1 0 0,-1 0-1 0 0,1 0 1 0 0,-1 0-1 0 0,1-1 0 0 0,-1 1 1 0 0,3-2-1 0 0,-1 1-1 0 0,-1-1-1 0 0,1 1 0 0 0,-1-1 1 0 0,0 0-1 0 0,0 0 1 0 0,1 0-1 0 0,2-4 1 0 0,-5 5-4 0 0,6-6 19 0 0,0-1 1 0 0,0 0-1 0 0,-1 0 1 0 0,4-10 0 0 0,-7 13-38 0 0,0 0 0 0 0,0 0 0 0 0,0 0 0 0 0,-1 0 0 0 0,0 0 0 0 0,0-1 0 0 0,0 1 0 0 0,-1 0 0 0 0,1-7 0 0 0,-1 11-5 0 0,0 0 0 0 0,0 0 1 0 0,-1 1-1 0 0,1-1 0 0 0,0 0 0 0 0,0 0 0 0 0,0 0 0 0 0,-1 0 1 0 0,1 0-1 0 0,0 0 0 0 0,-1 1 0 0 0,1-1 0 0 0,-1 0 1 0 0,1 0-1 0 0,-1 1 0 0 0,1-1 0 0 0,-1 0 0 0 0,1 0 0 0 0,-1 1 1 0 0,0-1-1 0 0,1 1 0 0 0,-2-2 0 0 0,0 2-22 0 0,1-1-1 0 0,0 1 1 0 0,-1 0 0 0 0,1-1-1 0 0,0 1 1 0 0,-1 0 0 0 0,1 0-1 0 0,-1 0 1 0 0,1 0 0 0 0,0 0-1 0 0,-1 0 1 0 0,1 0 0 0 0,-2 1-1 0 0,-5 1-89 0 0,1 0 0 0 0,0 1-1 0 0,0 0 1 0 0,-9 5-1 0 0,-15 10 66 0 0,0 0-1 0 0,1 3 0 0 0,-33 29 0 0 0,47-36 39 0 0,1 1 1 0 0,1 0-1 0 0,0 1 1 0 0,1 0-1 0 0,1 1 1 0 0,-20 37-1 0 0,29-49 56 0 0,1 0 0 0 0,0 0-1 0 0,0 0 1 0 0,1 0 0 0 0,-1 1 0 0 0,1-1 0 0 0,1 0-1 0 0,-1 0 1 0 0,1 11 0 0 0,0-13-10 0 0,0 0 1 0 0,1 0-1 0 0,-1 0 1 0 0,1 0-1 0 0,0 0 1 0 0,0 0-1 0 0,1 0 0 0 0,-1 0 1 0 0,0 0-1 0 0,1-1 1 0 0,0 1-1 0 0,-1 0 1 0 0,1-1-1 0 0,0 0 1 0 0,0 1-1 0 0,1-1 1 0 0,-1 0-1 0 0,4 3 0 0 0,4 1 56 0 0,0 0 0 0 0,0-1 0 0 0,0 0 0 0 0,1 0 0 0 0,0-1 0 0 0,0-1-1 0 0,0 0 1 0 0,20 3 0 0 0,-9-3-705 0 0,1-1-1 0 0,0-1 1 0 0,30-2 0 0 0,-30-2-4804 0 0,-3-2-1662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76 12439 0 0,'0'0'1499'0'0,"-5"7"1049"0"0,2-4-2115 0 0,0 1 0 0 0,1 0 0 0 0,-1 0 1 0 0,1 0-1 0 0,0 0 0 0 0,0 0 0 0 0,0 1 0 0 0,1-1 0 0 0,0 1 0 0 0,0-1 1 0 0,0 1-1 0 0,0-1 0 0 0,0 1 0 0 0,1 7 0 0 0,1-10-321 0 0,0 0 0 0 0,0 1 0 0 0,0-1 0 0 0,0 0 0 0 0,1 0-1 0 0,-1 0 1 0 0,1 0 0 0 0,-1 0 0 0 0,1 0 0 0 0,0-1 0 0 0,0 1 0 0 0,0 0 0 0 0,0-1-1 0 0,0 0 1 0 0,0 1 0 0 0,0-1 0 0 0,0 0 0 0 0,1 0 0 0 0,-1 0 0 0 0,0 0 0 0 0,4 0-1 0 0,1 0-7 0 0,0-1 0 0 0,1 0 0 0 0,-1 0 0 0 0,0-1 0 0 0,1 0 0 0 0,-1 0 0 0 0,10-4 0 0 0,47-18 202 0 0,36-23-105 0 0,-87 38-251 0 0,1-1 1 0 0,-1 0-1 0 0,0 0 1 0 0,20-21-1 0 0,-32 29 33 0 0,0 0 0 0 0,0 0 0 0 0,0 0 0 0 0,0 0 0 0 0,0 0 0 0 0,-1 0 0 0 0,1 0 0 0 0,0 0 0 0 0,-1 0 0 0 0,1 0 0 0 0,-1-1 0 0 0,1 1 0 0 0,-1 0 1 0 0,1 0-1 0 0,-1-1 0 0 0,0 1 0 0 0,0 0 0 0 0,0 0 0 0 0,0-1 0 0 0,0 1 0 0 0,0 0 0 0 0,0-1 0 0 0,0-1 0 0 0,-1 2-6 0 0,0-1-1 0 0,0 1 1 0 0,1 0 0 0 0,-1 0 0 0 0,0 0 0 0 0,0 0 0 0 0,0 0-1 0 0,0 0 1 0 0,0 0 0 0 0,-1 1 0 0 0,1-1 0 0 0,0 0-1 0 0,0 0 1 0 0,0 1 0 0 0,-1-1 0 0 0,1 1 0 0 0,0-1 0 0 0,-1 1-1 0 0,1 0 1 0 0,0-1 0 0 0,-3 1 0 0 0,-3-1-18 0 0,0 1 0 0 0,0 0 0 0 0,0 0 0 0 0,0 0 0 0 0,0 1 0 0 0,0 0 0 0 0,1 0 0 0 0,-12 4 0 0 0,-52 23-80 0 0,54-21 95 0 0,-18 9-17 0 0,0 0 1 0 0,1 3 0 0 0,1 0-1 0 0,-43 36 1 0 0,61-43 35 0 0,-5 2 5 0 0,-23 27 0 0 0,38-37 2 0 0,0 1-1 0 0,0-1 0 0 0,1 1 0 0 0,-1 0 0 0 0,1 0 0 0 0,1 0 0 0 0,-1 0 0 0 0,1 1 0 0 0,0-1 0 0 0,0 1 0 0 0,-2 7 0 0 0,4-11-1 0 0,0 0-1 0 0,0 0 0 0 0,0 0 0 0 0,0 0 1 0 0,0 0-1 0 0,0 0 0 0 0,0 0 0 0 0,1 0 1 0 0,-1 0-1 0 0,1 0 0 0 0,-1 0 0 0 0,1 0 1 0 0,0 0-1 0 0,0-1 0 0 0,0 1 0 0 0,0 0 1 0 0,2 2-1 0 0,-1-1 2 0 0,1-1 0 0 0,0 1 0 0 0,0-1 0 0 0,0 1 0 0 0,0-1 0 0 0,0 0 0 0 0,0 0 0 0 0,7 2 0 0 0,1 0 4 0 0,1 0 0 0 0,0-1 0 0 0,0 0 1 0 0,20 2-1 0 0,21-2-429 0 0,95-7 0 0 0,-80 1-6973 0 0,-51 3 255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50 3223 0 0,'1'-2'7809'0'0,"5"-9"-5892"0"0,-3 6-1106 0 0,1 0 0 0 0,-1-1 0 0 0,1 1 0 0 0,0 0 0 0 0,7-6 3027 0 0,-11 13-3530 0 0,2 3-141 0 0,-1 1-1 0 0,0 0 1 0 0,0 0 0 0 0,-1-1 0 0 0,0 1-1 0 0,0 0 1 0 0,0 0 0 0 0,-2 10 0 0 0,-14 50 518 0 0,10-46-631 0 0,-82 270-342 0 0,88-290 252 0 0,0 0 0 0 0,0 0 0 0 0,0 0 0 0 0,0 1 0 0 0,0-1 0 0 0,0 0 0 0 0,0 0 0 0 0,0 0 0 0 0,0 0 0 0 0,-1 0 0 0 0,1 0 0 0 0,0 1 0 0 0,0-1 0 0 0,0 0 0 0 0,0 0 0 0 0,0 0 0 0 0,0 0 0 0 0,0 0 0 0 0,0 0 0 0 0,0 1 0 0 0,0-1 1 0 0,0 0-1 0 0,0 0 0 0 0,0 0 0 0 0,0 0 0 0 0,0 0 0 0 0,0 1 0 0 0,0-1 0 0 0,0 0 0 0 0,1 0 0 0 0,-1 0 0 0 0,0 0 0 0 0,0 0 0 0 0,0 0 0 0 0,0 1 0 0 0,0-1 0 0 0,0 0 0 0 0,0 0 0 0 0,0 0 0 0 0,0 0 0 0 0,1 0 0 0 0,-1 0 0 0 0,0 0 0 0 0,0 0 0 0 0,0 0 0 0 0,0 0 0 0 0,0 1 0 0 0,0-1 0 0 0,1 0 0 0 0,-1 0 0 0 0,0 0 0 0 0,0 0 1 0 0,0 0-1 0 0,0 0 0 0 0,0 0 0 0 0,1 0 0 0 0,9-6-1610 0 0,12-15-689 0 0,-5 0 607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 5983 0 0,'0'0'542'0'0,"-1"-1"-446"0"0,-10-5 8611 0 0,4 6-3810 0 0,6 1-4658 0 0,0 0 1 0 0,0-1-1 0 0,0 1 1 0 0,0-1-1 0 0,1 1 1 0 0,-1 0-1 0 0,0 0 1 0 0,0-1-1 0 0,0 1 1 0 0,1 0-1 0 0,-2 1 1 0 0,0 1-212 0 0,0 1 1 0 0,1-1 0 0 0,-1 1 0 0 0,1-1-1 0 0,-2 7 1 0 0,-18 66 205 0 0,-3-1 0 0 0,-36 75-1 0 0,25-66-895 0 0,30-70-443 0 0,0 0 0 0 0,-4 24 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7 125 8287 0 0,'-7'0'13110'0'0,"12"7"-11499"0"0,-3-5-1493 0 0,0 0 0 0 0,0 0 1 0 0,0 0-1 0 0,0 0 0 0 0,0-1 0 0 0,0 1 0 0 0,1-1 0 0 0,-1 1 0 0 0,1-1 0 0 0,-1 0 0 0 0,1 0 0 0 0,0 0 0 0 0,-1-1 0 0 0,1 1 0 0 0,0 0 0 0 0,0-1 0 0 0,-1 0 0 0 0,1 0 0 0 0,0 0 0 0 0,0 0 0 0 0,-1 0 0 0 0,5-1 0 0 0,5 0 116 0 0,0-1 0 0 0,0-1 0 0 0,19-7 0 0 0,61-23 377 0 0,74-25-170 0 0,-117 43-390 0 0,72-11-1 0 0,-106 24-269 0 0,0 0 0 0 0,0 1-1 0 0,20 2 1 0 0,-3 5-3332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56 189 16207 0 0,'-6'0'305'0'0,"3"0"-145"0"0,-1 0 1 0 0,0 0-1 0 0,0 0 1 0 0,1 1-1 0 0,-1-1 1 0 0,1 1-1 0 0,-1 0 1 0 0,0 0-1 0 0,-4 2 1 0 0,7-3 608 0 0,0 0-692 0 0,1 0 0 0 0,0 0 0 0 0,0 0 0 0 0,-1 0 1 0 0,1 0-1 0 0,0 0 0 0 0,0 0 0 0 0,-1 0 0 0 0,1 0 0 0 0,0 1 1 0 0,0-1-1 0 0,-1 0 0 0 0,1 0 0 0 0,0 0 0 0 0,0 0 0 0 0,-1 0 0 0 0,1 0 1 0 0,0 0-1 0 0,0 1 0 0 0,-1-1 0 0 0,1 0 0 0 0,0 0 0 0 0,0 0 0 0 0,0 1 1 0 0,0-1-1 0 0,-1 0 0 0 0,1 0 0 0 0,0 1 0 0 0,0-1 0 0 0,0 0 1 0 0,0 0-1 0 0,0 0 0 0 0,0 1 0 0 0,0-1 0 0 0,0 0 0 0 0,0 1 0 0 0,-1-1 1 0 0,1 0-1 0 0,0 0 0 0 0,0 1 0 0 0,0-1 0 0 0,1 0 0 0 0,-1 0 0 0 0,0 1 1 0 0,0-1-1 0 0,0 0 0 0 0,0 0 0 0 0,0 1 0 0 0,0-1 0 0 0,0 0 1 0 0,0 0-1 0 0,0 1 0 0 0,1-1 0 0 0,-1 0 0 0 0,0 0 0 0 0,0 0 0 0 0,1 1 1 0 0,10 10 628 0 0,-7-9-579 0 0,0-1 0 0 0,0 1 0 0 0,1-1 0 0 0,-1 0 0 0 0,1-1-1 0 0,-1 1 1 0 0,1-1 0 0 0,-1 1 0 0 0,1-1 0 0 0,6-1 0 0 0,6-1 217 0 0,24-7 0 0 0,-35 8-283 0 0,425-125 1419 0 0,-409 119-1519 0 0,149-45 254 0 0,-135 43-578 0 0,0 1 0 0 0,68-4 0 0 0,-98 13-252 0 0,-1-1 0 0 0,1 1 0 0 0,-1-1-1 0 0,0 1 1 0 0,1 1 0 0 0,-1-1 0 0 0,0 1 0 0 0,0 0 0 0 0,0 0-1 0 0,0 1 1 0 0,0-1 0 0 0,6 6 0 0 0,-9-7-1336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117 145 9671 0 0,'-35'6'1283'0'0,"20"-2"1378"0"0,-1 0 1 0 0,1 0-1 0 0,-16 8 0 0 0,30-12-2574 0 0,1 0 0 0 0,0 0 0 0 0,0 0 0 0 0,0 0 0 0 0,0 0 0 0 0,0 0 0 0 0,-1 0 0 0 0,1 0 0 0 0,0 0-1 0 0,0 0 1 0 0,0 0 0 0 0,0 0 0 0 0,0 1 0 0 0,-1-1 0 0 0,1 0 0 0 0,0 0 0 0 0,0 0 0 0 0,0 0 0 0 0,0 0 0 0 0,0 0 0 0 0,0 0 0 0 0,0 0-1 0 0,0 0 1 0 0,-1 1 0 0 0,1-1 0 0 0,0 0 0 0 0,0 0 0 0 0,0 0 0 0 0,0 0 0 0 0,0 0 0 0 0,0 0 0 0 0,0 1 0 0 0,0-1 0 0 0,0 0 0 0 0,0 0 0 0 0,0 0-1 0 0,0 0 1 0 0,0 0 0 0 0,0 1 0 0 0,0-1 0 0 0,0 0 0 0 0,0 0 0 0 0,0 0 0 0 0,0 0 0 0 0,0 0 0 0 0,0 1 0 0 0,8 2 729 0 0,15-2-830 0 0,-1-3 196 0 0,-1-1-1 0 0,0-2 1 0 0,30-9 0 0 0,-8 2-45 0 0,152-43 162 0 0,32-7-201 0 0,-194 53-88 0 0,62-12-20 0 0,-94 21-43 0 0,-1 2-102 0 0,-3 8 132 0 0,0 1-1 0 0,-1-1 0 0 0,0 1 0 0 0,-1-1 0 0 0,0 0 0 0 0,0-1 0 0 0,-9 12 0 0 0,-1 3 18 0 0,-74 108-81 0 0,21-34-7 0 0,-11 5 50 0 0,51-69 28 0 0,-27 42 1 0 0,50-68-61 0 0,1 1 0 0 0,0 0 0 0 0,0 0 0 0 0,1 0-1 0 0,0 0 1 0 0,-1 11 0 0 0,-4 11-127 0 0,-1-6-3118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58 8783 0 0,'33'-19'883'0'0,"16"-9"-240"0"0,-43 26 634 0 0,-1 0 0 0 0,1 0 0 0 0,12-3 4104 0 0,-23 22-4247 0 0,2-13-1035 0 0,0 1 0 0 0,-1-1-1 0 0,0 0 1 0 0,1 0 0 0 0,-2 0 0 0 0,1-1 0 0 0,-5 4-1 0 0,-38 21 268 0 0,17-10-234 0 0,-29 17-28 0 0,-103 46 0 0 0,137-71-104 0 0,0 2 0 0 0,2 0 0 0 0,-1 1 0 0 0,-26 21 0 0 0,50-34 0 0 0,-1 0 0 0 0,1 1 0 0 0,-1-1 0 0 0,1 0 0 0 0,0 0 0 0 0,-1 1 0 0 0,1-1 0 0 0,0 0 0 0 0,-1 1 0 0 0,1-1 0 0 0,0 0 0 0 0,0 1 0 0 0,-1-1 0 0 0,1 0 0 0 0,0 1 0 0 0,0-1 0 0 0,0 1 0 0 0,-1-1 0 0 0,1 0 0 0 0,0 1 0 0 0,0-1 0 0 0,0 1 0 0 0,0-1 0 0 0,0 1 0 0 0,0-1 0 0 0,0 0 0 0 0,0 1 0 0 0,0-1 0 0 0,0 1 0 0 0,0-1 0 0 0,0 1 0 0 0,0-1 0 0 0,0 1 0 0 0,1-1 0 0 0,-1 0 0 0 0,0 1 0 0 0,0-1 0 0 0,0 1 0 0 0,1-1 0 0 0,-1 0 0 0 0,0 1 0 0 0,0-1 0 0 0,1 0 0 0 0,-1 1 0 0 0,0-1 0 0 0,1 0 0 0 0,-1 0 0 0 0,0 1 0 0 0,1-1 0 0 0,-1 0 0 0 0,1 0 0 0 0,0 1 0 0 0,-1-1 0 0 0,6 3 0 0 0,0-1 0 0 0,0 1 0 0 0,0-1 0 0 0,0-1 0 0 0,1 1 0 0 0,-1-1 0 0 0,0 0 0 0 0,9 0 0 0 0,4 1 0 0 0,61 8 1 0 0,-47-7 34 0 0,1 1 1 0 0,-2 2 0 0 0,52 15 0 0 0,-78-19-15 0 0,0 1 0 0 0,0-1 0 0 0,-1 1 0 0 0,1 1 0 0 0,-1-1 0 0 0,0 0 0 0 0,0 1 0 0 0,0 0 0 0 0,6 8 0 0 0,-9-11-9 0 0,-1 1 1 0 0,0-1-1 0 0,0 1 1 0 0,0 0 0 0 0,0-1-1 0 0,0 1 1 0 0,0 0 0 0 0,-1-1-1 0 0,1 1 1 0 0,-1 0-1 0 0,1 0 1 0 0,-1 0 0 0 0,0 0-1 0 0,1 0 1 0 0,-1 0-1 0 0,0-1 1 0 0,0 1 0 0 0,0 0-1 0 0,0 0 1 0 0,-1 0-1 0 0,1 0 1 0 0,-1 0 0 0 0,1 0-1 0 0,-1-1 1 0 0,1 1-1 0 0,-1 0 1 0 0,0 0 0 0 0,0-1-1 0 0,0 1 1 0 0,0-1-1 0 0,0 1 1 0 0,0 0 0 0 0,-1-1-1 0 0,-1 3 1 0 0,-2 0 79 0 0,0 0-1 0 0,0 1 1 0 0,-1-2 0 0 0,1 1 0 0 0,-1-1 0 0 0,0 0 0 0 0,-11 5-1 0 0,2-3 75 0 0,-32 8 0 0 0,9-7-125 0 0,0-2-1 0 0,-51 0 0 0 0,54-4-13 0 0,0 1-1 0 0,0 3 1 0 0,-38 7-1 0 0,65-9-84 0 0,1 0 0 0 0,0 0 0 0 0,0 1 0 0 0,1 0 0 0 0,-1 0 0 0 0,0 1 0 0 0,-6 4 0 0 0,12-7-151 0 0,31 7-1330 0 0,-19-7 728 0 0,1-1 0 0 0,0 0-1 0 0,23-3 1 0 0,-3-2-372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386 103 16351 0 0,'0'0'1484'0'0,"-7"2"-1192"0"0,0 0 2662 0 0,0-2 1035 0 0,20-24-3336 0 0,-10 19-632 0 0,-1 0 1 0 0,1 0-1 0 0,-1 0 0 0 0,0 0 1 0 0,3-10-1 0 0,-5 14-29 0 0,0 0-1 0 0,0-1 0 0 0,0 1 1 0 0,0 0-1 0 0,0-1 1 0 0,0 1-1 0 0,0 0 1 0 0,0-1-1 0 0,-1 1 1 0 0,1 0-1 0 0,0-1 0 0 0,-1 1 1 0 0,1 0-1 0 0,-1-1 1 0 0,0 1-1 0 0,1 0 1 0 0,-1 0-1 0 0,0 0 1 0 0,0 0-1 0 0,0 0 1 0 0,1 0-1 0 0,-1 0 0 0 0,0 0 1 0 0,-1 0-1 0 0,1 0 1 0 0,0 0-1 0 0,0 1 1 0 0,-2-2-1 0 0,-1 0-35 0 0,1 1 0 0 0,-1 0-1 0 0,0-1 1 0 0,0 2 0 0 0,0-1 0 0 0,0 0 0 0 0,0 1-1 0 0,0 0 1 0 0,1-1 0 0 0,-1 2 0 0 0,0-1-1 0 0,-7 1 1 0 0,-1 2 6 0 0,-1-1 0 0 0,-17 8 0 0 0,8-3 19 0 0,0 2 0 0 0,0 0 1 0 0,1 1-1 0 0,1 2 0 0 0,0 0 1 0 0,-30 24-1 0 0,42-30-10 0 0,-8 7 103 0 0,-16 18-1 0 0,29-27-67 0 0,-1 0 1 0 0,1 0-1 0 0,0 0 0 0 0,0 0 0 0 0,1 0 1 0 0,-1 1-1 0 0,1-1 0 0 0,0 1 0 0 0,0 0 1 0 0,-1 6-1 0 0,2-10-11 0 0,1 0 0 0 0,0 0 0 0 0,0 0 0 0 0,0 0 0 0 0,0 0 0 0 0,0 0 0 0 0,0 0 0 0 0,0 1 0 0 0,0-1 0 0 0,0 0 0 0 0,0 0 0 0 0,1 0 0 0 0,-1 0 0 0 0,1 0 0 0 0,-1 0 0 0 0,0 0 0 0 0,1 0 0 0 0,0 0 0 0 0,-1 0 0 0 0,1 0 0 0 0,0 1 0 0 0,1-1 18 0 0,-1 0-1 0 0,1 1 0 0 0,0-1 0 0 0,-1 0 0 0 0,1 0 0 0 0,0-1 0 0 0,-1 1 0 0 0,1 0 1 0 0,0-1-1 0 0,0 1 0 0 0,3 0 0 0 0,4 0 28 0 0,0 0 0 0 0,0-1 1 0 0,0 0-1 0 0,10-2 0 0 0,12-2 27 0 0,1-3 0 0 0,45-14-1 0 0,-22 6-50 0 0,-34 11-107 0 0,-20 3-3 0 0,-1 4-79 0 0,-1 1 168 0 0,1-1 0 0 0,-1 0 0 0 0,0 0 0 0 0,0 0 0 0 0,-1 0 0 0 0,1 0 0 0 0,-1-1 0 0 0,1 1 0 0 0,-1 0 0 0 0,-2 3 0 0 0,1-3 3 0 0,0 1 0 0 0,1 0 1 0 0,0 0-1 0 0,0-1 0 0 0,-2 9 0 0 0,3-12-18 0 0,1 1 1 0 0,0 0-1 0 0,0-1 0 0 0,0 1 1 0 0,0-1-1 0 0,0 1 0 0 0,0-1 1 0 0,0 1-1 0 0,0 0 0 0 0,0-1 0 0 0,0 1 1 0 0,0-1-1 0 0,0 1 0 0 0,0-1 1 0 0,0 1-1 0 0,1-1 0 0 0,-1 1 1 0 0,0-1-1 0 0,0 1 0 0 0,1-1 0 0 0,-1 1 1 0 0,0-1-1 0 0,1 1 0 0 0,-1-1 1 0 0,0 1-1 0 0,2 0 0 0 0,-1-1-92 0 0,0 1 0 0 0,0 0 0 0 0,0-1-1 0 0,1 1 1 0 0,-1-1 0 0 0,0 1 0 0 0,0-1-1 0 0,1 0 1 0 0,-1 0 0 0 0,0 1 0 0 0,2-1-1 0 0,4 0-798 0 0,0-1-1 0 0,-1 1 1 0 0,11-3-1 0 0,1-1-4116 0 0,-2-3-1227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 4143 0 0,'0'0'319'0'0,"0"8"2642"0"0,-1-3-1253 0 0,0-1 0 0 0,1 0 0 0 0,-2-1 0 0 0,1 1 0 0 0,-3 7-1 0 0,-1-2 376 0 0,1-1-1 0 0,-12 16 1121 0 0,16-27-3129 0 0,1 1 0 0 0,0 0 0 0 0,0 0 0 0 0,0-1 0 0 0,0 1 1 0 0,1 0-1 0 0,-1 0 0 0 0,0 0 0 0 0,1 0 0 0 0,0 1 0 0 0,3-4 0 0 0,0-2 54 0 0,15-15-64 0 0,0 0 0 0 0,1 2 0 0 0,1 0 0 0 0,1 2 0 0 0,42-27 0 0 0,-64 45-64 0 0,-1-1 0 0 0,0 1 0 0 0,0 0 0 0 0,0 0 0 0 0,1-1 0 0 0,-1 1 0 0 0,0 0 0 0 0,1 0 0 0 0,-1 0 0 0 0,0 0 0 0 0,0 0 0 0 0,1-1 0 0 0,-1 1 0 0 0,0 0 0 0 0,1 0 0 0 0,-1 0 0 0 0,0 0 0 0 0,1 0 0 0 0,-1 0 0 0 0,0 0 0 0 0,1 0 0 0 0,-1 0 0 0 0,0 0 0 0 0,0 0 0 0 0,1 0 0 0 0,-1 0 0 0 0,0 0 0 0 0,1 1 0 0 0,-1-1 0 0 0,0 0 0 0 0,1 0 0 0 0,-1 0 0 0 0,0 0 0 0 0,0 0 0 0 0,1 1 0 0 0,-1-1 0 0 0,0 0 0 0 0,0 0 0 0 0,1 1 0 0 0,-1-1 0 0 0,0 0 0 0 0,0 0 0 0 0,0 1 0 0 0,1-1 0 0 0,-1 0 0 0 0,0 0 0 0 0,0 1 0 0 0,1 9 0 0 0,0 2 0 0 0,0 1 0 0 0,-2-1 0 0 0,1 0 0 0 0,-5 21 0 0 0,5-33 0 0 0,0 0 0 0 0,0 0 0 0 0,0 1 0 0 0,0-1 0 0 0,-1 0 0 0 0,1 0 0 0 0,0 0 0 0 0,0 1 0 0 0,0-1 0 0 0,0 0 0 0 0,0 0 0 0 0,0 1 0 0 0,0-1 0 0 0,0 0 0 0 0,0 0 0 0 0,0 1 0 0 0,0-1 0 0 0,0 0 0 0 0,0 0 0 0 0,0 1 0 0 0,0-1 0 0 0,1 0 0 0 0,-1 0 0 0 0,0 0 0 0 0,0 1 0 0 0,0-1 0 0 0,0 0 0 0 0,0 0 0 0 0,0 0 0 0 0,1 1 0 0 0,-1-1 0 0 0,0 0 0 0 0,0 0 0 0 0,0 0 0 0 0,0 0 0 0 0,1 0 0 0 0,-1 1 0 0 0,0-1 0 0 0,0 0 0 0 0,1 0 0 0 0,-1 0 0 0 0,0 0 0 0 0,0 0 0 0 0,0 0 0 0 0,1 0 0 0 0,-1 0 0 0 0,0 0 0 0 0,0 0 0 0 0,1 0 0 0 0,-1 0 0 0 0,0 0 0 0 0,0 0 0 0 0,1 0 0 0 0,-1 0 0 0 0,0 0 0 0 0,9-4 0 0 0,-9 4 0 0 0,10-7-39 0 0,-1 0 0 0 0,0-1 0 0 0,-1 0 0 0 0,12-15 0 0 0,18-15-175 0 0,-34 34 199 0 0,0 1 1 0 0,0 0-1 0 0,1 0 1 0 0,0 0-1 0 0,-1 0 1 0 0,1 1-1 0 0,9-3 1 0 0,-6 3 3 0 0,-7 2 10 0 0,-1 0-1 0 0,1 0 0 0 0,-1 0 1 0 0,1 0-1 0 0,0-1 1 0 0,-1 1-1 0 0,1 1 0 0 0,-1-1 1 0 0,1 0-1 0 0,0 0 1 0 0,-1 0-1 0 0,1 0 0 0 0,-1 0 1 0 0,1 0-1 0 0,-1 1 1 0 0,1-1-1 0 0,-1 0 0 0 0,1 1 1 0 0,-1-1-1 0 0,1 0 1 0 0,-1 1-1 0 0,1-1 0 0 0,-1 0 1 0 0,1 1-1 0 0,-1-1 1 0 0,0 1-1 0 0,1-1 0 0 0,-1 1 1 0 0,0-1-1 0 0,1 1 1 0 0,-1-1-1 0 0,0 1 0 0 0,0-1 1 0 0,1 1-1 0 0,-1-1 1 0 0,0 1-1 0 0,0 0 0 0 0,1 1-1 0 0,1 5 25 0 0,0 1 0 0 0,0 0 0 0 0,-1-1 0 0 0,0 1 0 0 0,0 0 0 0 0,-1 12 0 0 0,0-9 16 0 0,1-1-1 0 0,3 18 1 0 0,-4-26-38 0 0,0-1 0 0 0,1 0 0 0 0,-1 0 0 0 0,0 0 0 0 0,1 0 0 0 0,-1 0-1 0 0,1 0 1 0 0,-1 0 0 0 0,1-1 0 0 0,-1 1 0 0 0,1 0 0 0 0,0 0 0 0 0,-1 0 0 0 0,1 0 0 0 0,0-1 0 0 0,0 1 0 0 0,0 0 0 0 0,0-1 0 0 0,-1 1 0 0 0,1-1 0 0 0,0 1 0 0 0,0-1 0 0 0,0 1 0 0 0,0-1 0 0 0,0 0 0 0 0,0 1 0 0 0,0-1 0 0 0,0 0 0 0 0,1 0-1 0 0,-1 0 1 0 0,0 0 0 0 0,0 0 0 0 0,0 0 0 0 0,0 0 0 0 0,1 0 0 0 0,1 0-18 0 0,5 0-226 0 0,1-1 0 0 0,0 0 0 0 0,0-1 0 0 0,-1 1 0 0 0,11-5 0 0 0,-11 3-1001 0 0,-1 0 0 0 0,0 0 0 0 0,10-6 0 0 0,-1-1-6118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17215 0 0,'-13'-10'1842'0'0,"13"10"-1738"0"0,0 0 0 0 0,0 0 0 0 0,-1 0 0 0 0,1-1 0 0 0,0 1 0 0 0,-1 0 0 0 0,1 0 0 0 0,0 0 0 0 0,0-1 0 0 0,-1 1 0 0 0,1 0 0 0 0,0 0 0 0 0,0-1 1 0 0,0 1-1 0 0,-1 0 0 0 0,1 0 0 0 0,0-1 0 0 0,0 1 0 0 0,0 0 0 0 0,0-1 0 0 0,0 1 0 0 0,0 0 0 0 0,-1-1 0 0 0,1 1 0 0 0,0 0 0 0 0,0-1 0 0 0,0 1 0 0 0,9 0 580 0 0,14 9-539 0 0,-8 2 80 0 0,-1 1 0 0 0,0 1 0 0 0,0 0 0 0 0,15 19 1 0 0,-19-21-104 0 0,15 18 74 0 0,0 1-1 0 0,-2 1 1 0 0,-1 1-1 0 0,26 51 1 0 0,-41-67-144 0 0,0 0 0 0 0,-1 0 1 0 0,0 1-1 0 0,-1 0 0 0 0,-1 0 0 0 0,-1 0 0 0 0,-1 0 0 0 0,0 1 0 0 0,-1-1 1 0 0,-1 1-1 0 0,0-1 0 0 0,-4 23 0 0 0,0-22 17 0 0,-1 0 0 0 0,0 0-1 0 0,-1 0 1 0 0,-14 28 0 0 0,-42 61 118 0 0,37-65-189 0 0,24-41-39 0 0,0 1-108 0 0,-1 1 1 0 0,1-1 0 0 0,-1 0-1 0 0,1 1 1 0 0,0-1 0 0 0,0 1-1 0 0,0-1 1 0 0,1 1 0 0 0,-1 0-1 0 0,0 4 1 0 0,0-4-66 0 0,-1 0 0 0 0,1-1 0 0 0,-1 1 0 0 0,0-1 0 0 0,0 1 1 0 0,0-1-1 0 0,0 0 0 0 0,0 0 0 0 0,-1 1 0 0 0,-3 1 0 0 0,-5 4-1710 0 0,0-1-4749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5063 0 0,'0'2'6128'0'0,"0"5"-4111"0"0,-1 1 0 0 0,0-1-1 0 0,-2 9 1 0 0,-15 45 413 0 0,8-33-1426 0 0,-26 117 914 0 0,0-1-1606 0 0,28-121-1492 0 0,-19 39 0 0 0,-4-10-4177 0 0,23-38-1113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106 195 12439 0 0,'0'-13'1145'0'0,"0"0"1"0"0,1 0-1 0 0,1 0 0 0 0,3-16 0 0 0,-3 23-782 0 0,0 1 1 0 0,0-1-1 0 0,1 1 0 0 0,-1-1 0 0 0,1 1 0 0 0,0 0 0 0 0,1 0 1 0 0,-1 0-1 0 0,1 0 0 0 0,0 1 0 0 0,7-7 0 0 0,-4 6-315 0 0,-1 0 0 0 0,2 0 0 0 0,-1 0-1 0 0,0 1 1 0 0,1 1 0 0 0,0-1 0 0 0,0 1 0 0 0,0 0-1 0 0,0 1 1 0 0,0 0 0 0 0,0 0 0 0 0,1 1 0 0 0,-1 0-1 0 0,1 0 1 0 0,-1 1 0 0 0,11 1 0 0 0,-3 0 99 0 0,0 2 0 0 0,0-1 0 0 0,0 2 0 0 0,0 0-1 0 0,-1 1 1 0 0,1 1 0 0 0,22 11 0 0 0,-35-15-48 0 0,1 0 0 0 0,-1 1 0 0 0,0-1 0 0 0,0 1 0 0 0,0-1 0 0 0,0 1 0 0 0,0 0 0 0 0,0 0 0 0 0,-1 0 0 0 0,1 1 0 0 0,-1-1 0 0 0,4 7 0 0 0,-6-8-50 0 0,1 0 0 0 0,0 0 0 0 0,0 0-1 0 0,-1 0 1 0 0,1 0 0 0 0,-1 0 0 0 0,0 0-1 0 0,0 0 1 0 0,1 0 0 0 0,-1 0 0 0 0,-1 0-1 0 0,1 0 1 0 0,0 0 0 0 0,0 0 0 0 0,-1 0-1 0 0,1 0 1 0 0,-1 0 0 0 0,1 0-1 0 0,-1-1 1 0 0,0 1 0 0 0,0 0 0 0 0,0 0-1 0 0,0 0 1 0 0,0-1 0 0 0,0 1 0 0 0,-1-1-1 0 0,-1 3 1 0 0,-10 6 95 0 0,0 0-1 0 0,-1 0 1 0 0,0-1-1 0 0,-1-1 1 0 0,-29 12-1 0 0,15-6-128 0 0,-286 130-3096 0 0,302-138 1550 0 0,2-3-321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 19871 0 0,'0'0'1514'0'0,"0"2"-1037"0"0,-2 7-423 0 0,0 1 1 0 0,-1-1 0 0 0,0 1-1 0 0,-1-1 1 0 0,1 0-1 0 0,-9 13 1 0 0,-36 52 892 0 0,37-58-651 0 0,-33 47 429 0 0,-53 82 144 0 0,74-107-737 0 0,-35 79-1 0 0,8 39-48 0 0,33-97-527 0 0,2-21-1340 0 0,14-37 1069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1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8287 0 0,'0'0'639'0'0,"5"7"-390"0"0,-1-3-10 0 0,-1 0 0 0 0,0-1 0 0 0,1 1 1 0 0,0-1-1 0 0,0 0 0 0 0,0 0 0 0 0,6 3 0 0 0,-4-3 571 0 0,0-1 1 0 0,0 1 0 0 0,1-1-1 0 0,-1-1 1 0 0,0 1 0 0 0,1-1-1 0 0,-1 0 1 0 0,11 0 0 0 0,-4-1 1024 0 0,1-1 0 0 0,-1 0 1 0 0,18-5-1 0 0,14-5 158 0 0,-33 7-1958 0 0,1-1 0 0 0,-1 0 0 0 0,0-1 0 0 0,0 0 0 0 0,0-1 0 0 0,-1 0 0 0 0,0-1 0 0 0,-1 0 0 0 0,1-1 0 0 0,13-16 0 0 0,-23 25-42 0 0,-1 0 0 0 0,0-1 1 0 0,1 1-1 0 0,-1-1 0 0 0,0 1 0 0 0,1 0 0 0 0,-1-1 0 0 0,0 1 1 0 0,0-1-1 0 0,0 1 0 0 0,1 0 0 0 0,-1-1 0 0 0,0 1 0 0 0,0-1 1 0 0,0 1-1 0 0,0-1 0 0 0,0 1 0 0 0,0-1 0 0 0,0 1 0 0 0,0-1 1 0 0,0 1-1 0 0,0-1 0 0 0,0 0 0 0 0,0 1-11 0 0,0 0 1 0 0,-1-1-1 0 0,1 1 1 0 0,0 0-1 0 0,-1 0 1 0 0,1-1-1 0 0,0 1 1 0 0,-1 0-1 0 0,1 0 0 0 0,0 0 1 0 0,-1-1-1 0 0,1 1 1 0 0,-1 0-1 0 0,1 0 1 0 0,0 0-1 0 0,-1 0 1 0 0,1 0-1 0 0,-1 0 1 0 0,1 0-1 0 0,-1 0 0 0 0,-23 2-590 0 0,11 2 582 0 0,1 1 0 0 0,0 0-1 0 0,1 1 1 0 0,-1 0 0 0 0,1 1 0 0 0,0 0 0 0 0,1 0 0 0 0,0 1 0 0 0,0 1 0 0 0,-11 12-1 0 0,3-1-25 0 0,1 1-1 0 0,1 0 0 0 0,-26 47 0 0 0,38-60 80 0 0,-1 1-1 0 0,2 0 0 0 0,-1 0 1 0 0,1 0-1 0 0,0 0 1 0 0,1 0-1 0 0,-2 14 0 0 0,4-21-19 0 0,0 1 0 0 0,0-1 0 0 0,0 1 0 0 0,0-1 0 0 0,0 1 0 0 0,0-1 0 0 0,1 1 0 0 0,-1-1 1 0 0,1 1-1 0 0,-1-1 0 0 0,1 0 0 0 0,0 1 0 0 0,0-1 0 0 0,0 0 0 0 0,0 0 0 0 0,1 1 0 0 0,-1-1 0 0 0,1 0 0 0 0,-1 0 0 0 0,1 0 0 0 0,0-1 0 0 0,0 1 0 0 0,-1 0 0 0 0,1-1 0 0 0,0 1 0 0 0,1-1 0 0 0,-1 0 0 0 0,0 1 0 0 0,0-1 0 0 0,0 0 0 0 0,1 0 0 0 0,4 1 0 0 0,5 0 10 0 0,0 1 0 0 0,1-2 1 0 0,0 0-1 0 0,-1 0 0 0 0,14-2 1 0 0,66-8-638 0 0,-56 4-904 0 0,-20 2 433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25:0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3823 0 0,'0'0'9579'0'0,"2"0"-9502"0"0,38-3 887 0 0,-3-6 151 0 0,-13 2-846 0 0,0 2 0 0 0,1 1 0 0 0,-1 0 0 0 0,40 1 0 0 0,-59 3-269 0 0,0-1 0 0 0,40-5 0 0 0,-31 5 0 0 0,33-5-1653 0 0,-45 5 1534 0 0,-1 1 100 0 0,4-2-83 0 0,10-9 2687 0 0,-19 12-2520 0 0,1 0 0 0 0,-1 0 0 0 0,0 0 0 0 0,1 0-1 0 0,-1 1 1 0 0,-4 2 0 0 0,-1 0 11 0 0,-29 15-20 0 0,-19 7-30 0 0,45-23-26 0 0,-2-2-3 0 0,10-1 9 0 0,-13-5-73 0 0,6 3 67 0 0,1-1 12 0 0,3 0 52 0 0,6 2 30 0 0,-11-2 326 0 0,4 2-415 0 0,6 1-72 0 0,38 8-130 0 0,-27-8 126 0 0,1 0 0 0 0,-1-1-1 0 0,16-5 1 0 0,13 0-36 0 0,-14 2 287 0 0,-1-1-1 0 0,0-1 1 0 0,44-18 0 0 0,-59 21 82 0 0,-6 3-118 0 0,1-2-10 0 0,5-2-46 0 0,-7 4-84 0 0,-1 0 1 0 0,1 0 0 0 0,-1 0 0 0 0,1-1 0 0 0,-1 1 0 0 0,0 0 0 0 0,1 0-1 0 0,-1 0 1 0 0,1-1 0 0 0,-1 1 0 0 0,0 0 0 0 0,1-1 0 0 0,-1 1 0 0 0,1 0-1 0 0,-1-1 1 0 0,0 1 0 0 0,0 0 0 0 0,1-1 0 0 0,-1 1 0 0 0,0 0 0 0 0,0-1-1 0 0,1 1 1 0 0,-1-1 0 0 0,-9-2 18 0 0,-18 6-32 0 0,-203 62 9 0 0,144-45 203 0 0,69-13-115 0 0,2-5-75 0 0,13-2-101 0 0,3-2-264 0 0,0-1 318 0 0,0-1-1 0 0,0 1 0 0 0,1 0 1 0 0,0 1-1 0 0,0-1 1 0 0,-1 0-1 0 0,2 0 1 0 0,-1 1-1 0 0,0-1 0 0 0,0 1 1 0 0,1 0-1 0 0,-1 0 1 0 0,1 0-1 0 0,0 0 0 0 0,0 0 1 0 0,0 0-1 0 0,0 1 1 0 0,4-2-1 0 0,8-3-142 0 0,0 1-1 0 0,28-5 1 0 0,-22 5 41 0 0,-12 2 95 0 0,-6 2 27 0 0,0 0 0 0 0,0 0-1 0 0,0 0 1 0 0,0 1 0 0 0,0-1-1 0 0,1 1 1 0 0,-1 0 0 0 0,0 0-1 0 0,4 0 1 0 0,19 2 1317 0 0,-35-4 2244 0 0,0-2-3574 0 0,-1 0 0 0 0,0 1 0 0 0,0 1 0 0 0,0 0 0 0 0,-1 0 0 0 0,-20-1 0 0 0,15 3-85 0 0,-1 1-1 0 0,0 0 1 0 0,-26 6 0 0 0,39-6-32 0 0,1 0 1 0 0,0 0-1 0 0,-1 0 1 0 0,1 0-1 0 0,0 1 1 0 0,0-1-1 0 0,0 1 1 0 0,0 0 0 0 0,0 0-1 0 0,0 0 1 0 0,0 1-1 0 0,1-1 1 0 0,-1 1-1 0 0,1-1 1 0 0,0 1-1 0 0,0 0 1 0 0,0 0-1 0 0,0 0 1 0 0,0 0-1 0 0,0 0 1 0 0,1 0-1 0 0,-2 6 1 0 0,-1 4-1052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25:0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32 178 3679 0 0,'0'0'6614'0'0,"-4"-9"-6840"0"0,-3 6 226 0 0,5 2 528 0 0,0 1 0 0 0,0-1-1 0 0,0 1 1 0 0,0 0-1 0 0,0 0 1 0 0,0 0 0 0 0,-4 1 229 0 0,54-5-778 0 0,-28 4-41 0 0,0-2 0 0 0,36-7 0 0 0,86-21 478 0 0,-126 25-317 0 0,0 1 0 0 0,1 1 0 0 0,0 0 0 0 0,0 2 0 0 0,-1 0 0 0 0,1 0 0 0 0,28 4 0 0 0,-31 0-39 0 0,-3 1-66 0 0,-9-3-85 0 0,0 0-8 0 0,-1-1 120 0 0,-1 0-25 0 0,1 0 1 0 0,-1 0-1 0 0,0 0 0 0 0,0 1 0 0 0,0-1 1 0 0,0 0-1 0 0,1 0 0 0 0,-1 0 0 0 0,0 0 1 0 0,0 0-1 0 0,0 0 0 0 0,1 0 0 0 0,-1 0 1 0 0,0 0-1 0 0,0 0 0 0 0,1 1 0 0 0,-1-1 1 0 0,0 0-1 0 0,0 0 0 0 0,0 0 0 0 0,1-1 1 0 0,-1 1-1 0 0,0 0 0 0 0,0 0 1 0 0,1 0-1 0 0,-1 0 0 0 0,0 0 0 0 0,0 0 1 0 0,0 0-1 0 0,1 0 0 0 0,-1 0 0 0 0,0 0 1 0 0,0 0-1 0 0,0-1 0 0 0,0 1 0 0 0,1 0 1 0 0,-1 0-1 0 0,0 0 0 0 0,0 0 0 0 0,0-1 1 0 0,0 1-1 0 0,0 0 0 0 0,1 0 0 0 0,-1 0 1 0 0,0-1-1 0 0,0 1 0 0 0,0 0 0 0 0,0 0 1 0 0,0 0-1 0 0,0-1 0 0 0,0 1 0 0 0,0 0 1 0 0,0 0-1 0 0,0-1 0 0 0,0 1 1 0 0,0 0-1 0 0,0 0 0 0 0,0 0 0 0 0,0-1 1 0 0,0 1-1 0 0,0 0 0 0 0,0 0 0 0 0,0-1 1 0 0,-1 0 156 0 0,-11-15 328 0 0,10 14-433 0 0,0 1 0 0 0,-1-1 0 0 0,1 1-1 0 0,-1 0 1 0 0,1-1 0 0 0,-1 1 0 0 0,0 1-1 0 0,0-1 1 0 0,1 0 0 0 0,-1 1 0 0 0,0-1-1 0 0,0 1 1 0 0,-5 0 0 0 0,-3 0 19 0 0,0 0 0 0 0,-13 3 0 0 0,11 0-63 0 0,1 0 0 0 0,-19 8 1 0 0,-15 4-8 0 0,32-11 3 0 0,1 0 0 0 0,-16 8 0 0 0,18-7 0 0 0,1-1 0 0 0,-1 0 0 0 0,1-1 0 0 0,-17 3 0 0 0,15-4 0 0 0,11-2 0 0 0,-28 5 265 0 0,22-5-202 0 0,0-1 423 0 0,12-2 476 0 0,13-1-538 0 0,-9 2-408 0 0,-1 0-1 0 0,0-1 0 0 0,12-4 1 0 0,-12 4 9 0 0,1 0 0 0 0,16-3 1 0 0,253-59 918 0 0,-252 57-854 0 0,-6 2-21 0 0,0 2 0 0 0,0 0 0 0 0,22-2 0 0 0,-40 6-5 0 0,-4 0 0 0 0,-56 10 66 0 0,34-5-52 0 0,-34 3 0 0 0,43-9 26 0 0,1 0 1 0 0,0-1 0 0 0,0 0-1 0 0,0-2 1 0 0,-15-4 0 0 0,7 2 181 0 0,0-1 243 0 0,-26-12-1 0 0,40 16-465 0 0,-7-2 1 0 0,10 7-30 0 0,2-1-28 0 0,-21 5-6 0 0,22-5-18 0 0,0-1-1 0 0,1 0 1 0 0,-1 1-1 0 0,0-1 1 0 0,0 1-1 0 0,0 0 1 0 0,1-1-1 0 0,-1 1 1 0 0,0 0-1 0 0,1 0 1 0 0,-1 0-1 0 0,1 1 1 0 0,-2 0-1 0 0,0 1-34 0 0,2-2-67 0 0,-2 4-47 0 0,2-5 143 0 0,1 0-1 0 0,0 0 1 0 0,0 0-1 0 0,0 0 1 0 0,-1 1-1 0 0,1-1 1 0 0,0 0-1 0 0,0 0 1 0 0,0 0-1 0 0,-1 0 1 0 0,1 1-1 0 0,0-1 1 0 0,0 0-1 0 0,0 0 1 0 0,0 0-1 0 0,0 1 1 0 0,0-1-1 0 0,0 0 1 0 0,-1 0-1 0 0,1 1 1 0 0,0-1-1 0 0,0 0 1 0 0,0 0 0 0 0,0 1-1 0 0,0-1 1 0 0,0 0-1 0 0,0 0 1 0 0,0 1-1 0 0,0-1 1 0 0,0 0-1 0 0,0 0 1 0 0,0 1-1 0 0,1-1 1 0 0,-1 0-1 0 0,5 21-343 0 0,-4-19 196 0 0,1-1 51 0 0,3 2 85 0 0,0-1 0 0 0,0 0 0 0 0,0 0 0 0 0,0 0 0 0 0,0 0-1 0 0,0-1 1 0 0,9 2 0 0 0,40 0 43 0 0,-25-2-16 0 0,-18-1 9 0 0,-1 0 0 0 0,15-3 0 0 0,-18 1 0 0 0,-1 1 0 0 0,1 1 0 0 0,0-1 0 0 0,1 1 0 0 0,-1 1 0 0 0,0-1 0 0 0,12 3 0 0 0,-15 0 0 0 0,1-1 0 0 0,13-1 0 0 0,-5-2 0 0 0,-2 1 14 0 0,-34-3 178 0 0,-10 0-62 0 0,-61 11-14 0 0,-31 1-96 0 0,114-8-20 0 0,0-1 0 0 0,1 2 0 0 0,-1-1 1 0 0,1 1-1 0 0,-1 1 0 0 0,-12 5 0 0 0,-63 32-5 0 0,58-26-1 0 0,65-30-21 0 0,49-14 0 0 0,-76 27-40 0 0,-1 1 0 0 0,1 0 0 0 0,0 1 0 0 0,0 0 0 0 0,-1 0 1 0 0,1 1-1 0 0,16 2 0 0 0,-13 0-1282 0 0,1 1 0 0 0,21 6 0 0 0,-21-4-245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0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18 834 3679 0 0,'0'0'284'0'0,"0"2"-186"0"0,-4 8 2092 0 0,0 1 1 0 0,1 0 0 0 0,1 0-1 0 0,-3 23 3624 0 0,8-34-5788 0 0,0-1 1 0 0,0 1-1 0 0,-1-1 1 0 0,1 0-1 0 0,-1 0 1 0 0,1 0-1 0 0,-1 0 1 0 0,1 0-1 0 0,-1 0 1 0 0,1-1-1 0 0,-1 1 1 0 0,0-1-1 0 0,0 0 1 0 0,3-2-1 0 0,27-31 287 0 0,-29 31-309 0 0,279-369-100 0 0,-94 128 1178 0 0,-166 218-980 0 0,17-16 416 0 0,2 1-1 0 0,85-65 0 0 0,-103 91-344 0 0,-22 15-93 0 0,1 1-24 0 0,-2 0-55 0 0,1 0-1 0 0,-1 0 0 0 0,1 1 1 0 0,-1-1-1 0 0,1 0 0 0 0,-1 0 0 0 0,1 1 1 0 0,-1-1-1 0 0,1 0 0 0 0,-1 1 0 0 0,0-1 1 0 0,1 0-1 0 0,-1 1 0 0 0,1-1 1 0 0,-1 1-1 0 0,0-1 0 0 0,1 0 0 0 0,-1 1 1 0 0,0-1-1 0 0,0 1 0 0 0,1-1 0 0 0,-1 1 1 0 0,0-1-1 0 0,0 1 0 0 0,0-1 1 0 0,0 1-1 0 0,1 0 0 0 0,-1-1 0 0 0,0 1 1 0 0,0-1-1 0 0,0 1 0 0 0,0-1 0 0 0,0 1 1 0 0,-1-1-1 0 0,1 2 0 0 0,0-2 1 0 0,0 9-1 0 0,-1 0 0 0 0,0 0 0 0 0,-1 0 0 0 0,0 0 0 0 0,0-1 1 0 0,-1 1-1 0 0,-6 12 0 0 0,-1 7 11 0 0,-124 444 393 0 0,129-447-405 0 0,1 0-1 0 0,-2 43 1 0 0,7-56 7 0 0,-1-1-1 0 0,1 1 1 0 0,1 0 0 0 0,0-1-1 0 0,1 1 1 0 0,0-1 0 0 0,0 0-1 0 0,10 20 1 0 0,-13-31-61 0 0,0 0 1 0 0,0 0 0 0 0,1 1-1 0 0,-1-1 1 0 0,0 0-1 0 0,0 1 1 0 0,0-1 0 0 0,1 0-1 0 0,-1 0 1 0 0,0 0-1 0 0,0 1 1 0 0,1-1 0 0 0,-1 0-1 0 0,0 0 1 0 0,1 0-1 0 0,-1 0 1 0 0,0 1 0 0 0,0-1-1 0 0,1 0 1 0 0,-1 0-1 0 0,0 0 1 0 0,1 0 0 0 0,-1 0-1 0 0,0 0 1 0 0,1 0-1 0 0,-1 0 1 0 0,0 0 0 0 0,1 0-1 0 0,0 0 1 0 0,4-6-1265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0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79 7367 0 0,'-5'-1'115'0'0,"1"0"-55"0"0,-19 8 5541 0 0,48-4-2455 0 0,-20-2-2983 0 0,0 0-1 0 0,0-1 1 0 0,0 0-1 0 0,6 0 1 0 0,14-4 656 0 0,0-1 1 0 0,-1-1-1 0 0,43-17 0 0 0,31-8 569 0 0,-90 29-1361 0 0,12-3-169 0 0,1 1 1 0 0,0 0 0 0 0,0 2-1 0 0,0 0 1 0 0,23 2 0 0 0,-28 1-1694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 11231 0 0,'-1'-9'5853'0'0,"-6"30"-5920"0"0,2-6 631 0 0,-106 230 2265 0 0,71-167-2558 0 0,-60 89-1 0 0,57-115-476 0 0,42-51 16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0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42 544 1375 0 0,'0'0'66'0'0,"-1"0"-8"0"0,-1 0 607 0 0,-1 0 0 0 0,1 0 0 0 0,0-1 0 0 0,-1 1 0 0 0,1 0 0 0 0,0-1 0 0 0,0 1 0 0 0,-1-1 0 0 0,1 0 0 0 0,-3-1-1 0 0,4 1-460 0 0,0 0-1 0 0,0 1 0 0 0,0-1 0 0 0,1 0 0 0 0,-1 0 0 0 0,0 1 0 0 0,0-1 0 0 0,1 0 0 0 0,-1 0 0 0 0,0 0 0 0 0,1 0 0 0 0,-1 0 0 0 0,1 0 0 0 0,0 0 0 0 0,-1 0 0 0 0,0-1 0 0 0,1-3 66 0 0,0 1 1 0 0,0 0-1 0 0,0-1 0 0 0,0 1 0 0 0,1 0 1 0 0,-1 0-1 0 0,1-1 0 0 0,2-4 1 0 0,-2 4 38 0 0,2-5-3 0 0,1-1 1 0 0,0 0 0 0 0,0 1 0 0 0,1 0 0 0 0,1 0 0 0 0,10-16-1 0 0,48-51 616 0 0,-49 60-700 0 0,10-10 109 0 0,2 2 0 0 0,0 0 0 0 0,2 2 0 0 0,59-38-1 0 0,-39 33 31 0 0,1 3 0 0 0,82-30-1 0 0,-119 50-260 0 0,1 0 0 0 0,0 1-1 0 0,20-2 1 0 0,-31 5-84 0 0,0 1-1 0 0,0-1 1 0 0,0 1 0 0 0,0 0 0 0 0,0 0-1 0 0,0 0 1 0 0,1 1 0 0 0,-1-1-1 0 0,0 1 1 0 0,0-1 0 0 0,-1 1 0 0 0,1 0-1 0 0,0 0 1 0 0,0 0 0 0 0,0 1-1 0 0,-1-1 1 0 0,1 1 0 0 0,0 0 0 0 0,-1-1-1 0 0,1 1 1 0 0,-1 0 0 0 0,4 4 0 0 0,-4-3-12 0 0,-1 1 1 0 0,0-1 0 0 0,1 0 0 0 0,-1 0-1 0 0,0 1 1 0 0,0-1 0 0 0,-1 1 0 0 0,1-1-1 0 0,-1 1 1 0 0,0-1 0 0 0,0 1 0 0 0,0-1-1 0 0,0 0 1 0 0,0 1 0 0 0,-2 6 0 0 0,-2 7 6 0 0,-12 31 0 0 0,12-37-16 0 0,-7 20 22 0 0,-2 0 0 0 0,0-1 0 0 0,-2-1 0 0 0,-2 0 0 0 0,0-1 0 0 0,-2-1 0 0 0,-23 27 0 0 0,11-22-49 0 0,0-1 0 0 0,-2-2 0 0 0,-1-1 0 0 0,-1-1-1 0 0,-2-3 1 0 0,-75 39 0 0 0,12-20-336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7367 0 0,'-7'3'11182'0'0,"7"1"-10942"0"0,1 0 0 0 0,0 0 0 0 0,0 0 0 0 0,0 0 1 0 0,0 0-1 0 0,1 0 0 0 0,-1 0 0 0 0,1 0 1 0 0,0-1-1 0 0,3 5 0 0 0,-2-4-118 0 0,-1 0-1 0 0,0 0 1 0 0,0 0 0 0 0,0 0-1 0 0,0 1 1 0 0,-1-1-1 0 0,0 1 1 0 0,0-1 0 0 0,1 8-1 0 0,-2 8-30 0 0,-1 0 1 0 0,-1 0-1 0 0,-6 29 0 0 0,-20 59-122 0 0,28-107 33 0 0,-35 104-2 0 0,-77 164 0 0 0,100-246 4 0 0,4-7 10 0 0,0 1 1 0 0,2-1-1 0 0,-1 1 0 0 0,-5 30 0 0 0,22-104-66 0 0,13-56-227 0 0,-18 99 269 0 0,0-1 0 0 0,0 1 1 0 0,2 0-1 0 0,-1 0 0 0 0,15-20 1 0 0,-10 17-1 0 0,1 1 1 0 0,1 0 0 0 0,0 1 0 0 0,29-25 0 0 0,-37 36 30 0 0,0 0 0 0 0,-1 1 0 0 0,2 0 0 0 0,-1 0 0 0 0,0 0 0 0 0,1 0 0 0 0,-1 1 0 0 0,1 0 0 0 0,0 0 0 0 0,0 1 0 0 0,0 0 0 0 0,0 0 0 0 0,0 0-1 0 0,0 0 1 0 0,0 1 0 0 0,0 0 0 0 0,0 1 0 0 0,0-1 0 0 0,0 1 0 0 0,11 3 0 0 0,-10-2-12 0 0,1 1 0 0 0,-1 0 0 0 0,1 1 0 0 0,-1 0 0 0 0,0 0 0 0 0,0 0 0 0 0,-1 1 0 0 0,0 0 0 0 0,1 0 0 0 0,-1 1-1 0 0,-1 0 1 0 0,1 0 0 0 0,-1 0 0 0 0,0 0 0 0 0,-1 1 0 0 0,7 11 0 0 0,-8-12-4 0 0,-1 0 0 0 0,1 1 0 0 0,-1-1 0 0 0,0 1 0 0 0,-1-1 0 0 0,1 1 0 0 0,-1-1 0 0 0,-1 1 0 0 0,1 0 0 0 0,-1 0 0 0 0,0-1 0 0 0,-1 1 0 0 0,0 0-1 0 0,0-1 1 0 0,0 1 0 0 0,-1 0 0 0 0,1-1 0 0 0,-2 0 0 0 0,1 1 0 0 0,-5 6 0 0 0,0-2 13 0 0,0 0 0 0 0,-1 0 0 0 0,0-1-1 0 0,-1-1 1 0 0,0 1 0 0 0,0-1 0 0 0,-1-1-1 0 0,0 0 1 0 0,-13 8 0 0 0,-17 8 80 0 0,-50 22 1 0 0,81-41-98 0 0,7-5 1 0 0,-6 5 8 0 0,-1-1 0 0 0,0 0 0 0 0,0 0 0 0 0,-1-1 0 0 0,1 0 0 0 0,-20 2 0 0 0,28-5-11 0 0,0 0 0 0 0,1 0 0 0 0,-1 0 0 0 0,1 0 0 0 0,-1 0 0 0 0,0 0 0 0 0,1 0 0 0 0,-1 0 0 0 0,1 0-1 0 0,-1 0 1 0 0,1 0 0 0 0,-1-1 0 0 0,0 1 0 0 0,1 0 0 0 0,-1 0 0 0 0,1-1 0 0 0,-1 1 0 0 0,1 0 0 0 0,-1-1 0 0 0,1 1 0 0 0,-1-1 0 0 0,1 1 0 0 0,0-1 0 0 0,-1 1 0 0 0,1 0-1 0 0,0-1 1 0 0,-1 0 0 0 0,1 0-16 0 0,-1 0 1 0 0,1 0-1 0 0,0 0 0 0 0,0-1 0 0 0,0 1 0 0 0,0 0 0 0 0,0 0 0 0 0,0 0 1 0 0,1 0-1 0 0,-1 0 0 0 0,0 0 0 0 0,0 0 0 0 0,1-2 0 0 0,2-3-109 0 0,0 1 0 0 0,0-1 0 0 0,0 1 0 0 0,5-6 0 0 0,19-20-1923 0 0,-12 13 66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61 4607 0 0,'8'-25'692'0'0,"-4"6"4159"0"0,-1 7 3514 0 0,-4 11-8266 0 0,0 1-1 0 0,-1-1 1 0 0,1 1-1 0 0,-1-1 1 0 0,1 1-1 0 0,-1-1 1 0 0,0 1 0 0 0,1 0-1 0 0,-1 0 1 0 0,-2 0-1 0 0,1 1-75 0 0,0-1-1 0 0,0 1 0 0 0,-1 0 1 0 0,1 1-1 0 0,0-1 1 0 0,1 0-1 0 0,-1 1 1 0 0,0 0-1 0 0,0-1 0 0 0,1 1 1 0 0,-1 0-1 0 0,-3 4 1 0 0,-26 30-41 0 0,30-34 24 0 0,-22 26-91 0 0,9-10 319 0 0,-26 39 1 0 0,36-50-142 0 0,2 1 1 0 0,-1-1 0 0 0,1 1-1 0 0,0 0 1 0 0,0 0 0 0 0,1 0-1 0 0,0 0 1 0 0,1 1 0 0 0,-1 11-1 0 0,2-20-91 0 0,-1 4 33 0 0,1 0-1 0 0,0 0 0 0 0,0 1 1 0 0,0-1-1 0 0,0 0 0 0 0,1 0 1 0 0,0 0-1 0 0,0 1 0 0 0,0-1 1 0 0,3 7-1 0 0,-4-10-16 0 0,1-1-1 0 0,-1 1 0 0 0,1-1 1 0 0,-1 0-1 0 0,1 1 1 0 0,0-1-1 0 0,-1 0 1 0 0,1 1-1 0 0,-1-1 1 0 0,1 0-1 0 0,-1 0 0 0 0,1 1 1 0 0,0-1-1 0 0,-1 0 1 0 0,1 0-1 0 0,0 0 1 0 0,-1 0-1 0 0,1 0 1 0 0,0 0-1 0 0,-1 0 0 0 0,1 0 1 0 0,-1 0-1 0 0,1 0 1 0 0,0-1-1 0 0,-1 1 1 0 0,2 0-1 0 0,15-7 220 0 0,-17 7-230 0 0,14-7 96 0 0,0-1-1 0 0,-1-1 1 0 0,0 0 0 0 0,-1-1 0 0 0,1 0-1 0 0,-2-1 1 0 0,0 0 0 0 0,0-1 0 0 0,-1 0 0 0 0,0-1-1 0 0,14-24 1 0 0,-21 30-153 0 0,0 1-1 0 0,-1-1 1 0 0,0 1 0 0 0,0-1-1 0 0,0 0 1 0 0,1-13 0 0 0,-3 17 14 0 0,1 1 0 0 0,-1 0 1 0 0,0 0-1 0 0,0 0 0 0 0,-1 0 1 0 0,1 0-1 0 0,0-1 0 0 0,-1 1 1 0 0,1 0-1 0 0,-1 0 0 0 0,0 0 0 0 0,1 0 1 0 0,-1 0-1 0 0,0 0 0 0 0,0 0 1 0 0,-1 1-1 0 0,1-1 0 0 0,0 0 1 0 0,0 1-1 0 0,-1-1 0 0 0,1 0 1 0 0,-1 1-1 0 0,0 0 0 0 0,1-1 1 0 0,-1 1-1 0 0,-2-1 0 0 0,0 0-158 0 0,0 0 1 0 0,0 0-1 0 0,-1 1 0 0 0,1 0 0 0 0,0 0 1 0 0,0 0-1 0 0,-1 1 0 0 0,1-1 0 0 0,-1 1 1 0 0,1 0-1 0 0,-8 1 0 0 0,-1 1-758 0 0,1 1 0 0 0,-20 7 0 0 0,28-9 785 0 0,3 0-378 0 0,11 3-3510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10 3223 0 0,'-13'-5'859'0'0,"11"4"123"0"0,0 1 0 0 0,0-1 0 0 0,0 0 1 0 0,0 1-1 0 0,0-1 0 0 0,0 1 0 0 0,0 0 0 0 0,0 0 0 0 0,0 0 0 0 0,-1 0 0 0 0,1 0 0 0 0,-2 1 0 0 0,0 0-335 0 0,0 0-1 0 0,0 0 0 0 0,0 0 1 0 0,1 1-1 0 0,-1 0 0 0 0,-3 2 1 0 0,-4 4-555 0 0,-1 0 0 0 0,-17 19 0 0 0,22-20 577 0 0,1-2-632 0 0,1 0-1 0 0,1 1 1 0 0,-1-1 0 0 0,1 1-1 0 0,0 0 1 0 0,0 0-1 0 0,1 1 1 0 0,0-1 0 0 0,0 1-1 0 0,0 0 1 0 0,-1 9-1 0 0,2-8-1121 0 0,1-1-1 0 0,0 1 0 0 0,0 10 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21 9671 0 0,'5'-6'875'0'0,"-3"4"-540"0"0,6-11 10086 0 0,-10 15-10347 0 0,1-1 1 0 0,0 0-1 0 0,-1 1 0 0 0,0-1 1 0 0,1 0-1 0 0,-1 0 0 0 0,1 0 1 0 0,-3 0-1 0 0,-4 4 9 0 0,-24 18-43 0 0,2 0 0 0 0,0 2 1 0 0,-39 45-1 0 0,66-67-79 0 0,0 0-1 0 0,1 0 1 0 0,0 1-1 0 0,-1-1 1 0 0,1 1-1 0 0,0-1 0 0 0,1 1 1 0 0,-3 5-1 0 0,4-7 5 0 0,0 0-1 0 0,0-1 0 0 0,-1 1 0 0 0,1-1 0 0 0,1 1 0 0 0,-1 0 0 0 0,0-1 0 0 0,0 1 0 0 0,1 0 0 0 0,-1-1 0 0 0,0 1 1 0 0,1-1-1 0 0,0 1 0 0 0,-1-1 0 0 0,1 1 0 0 0,0-1 0 0 0,0 1 0 0 0,0-1 0 0 0,0 0 0 0 0,0 0 0 0 0,0 1 1 0 0,0-1-1 0 0,0 0 0 0 0,2 1 0 0 0,36 29-122 0 0,-27-22 294 0 0,-1-1-1 0 0,-1 1 0 0 0,17 18 1 0 0,-26-26 333 0 0,-6 6 44 0 0,3-5-443 0 0,0 0-1 0 0,0 0 1 0 0,0 0-1 0 0,0 0 1 0 0,-1-1-1 0 0,1 1 0 0 0,-1-1 1 0 0,1 1-1 0 0,-1-1 1 0 0,-4 2-1 0 0,-30 6 152 0 0,10-2-734 0 0,-55 18-4596 0 0,69-20 3609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 3223 0 0,'0'0'143'0'0,"-10"-6"26"0"0,7 5 472 0 0,0 1 0 0 0,-1-1 0 0 0,1 1 0 0 0,0 0 0 0 0,0 0 0 0 0,-1 0 0 0 0,1 1 0 0 0,0-1 0 0 0,0 1 0 0 0,0 0 0 0 0,0 0 0 0 0,0 0 0 0 0,-4 2 0 0 0,-21 10 4768 0 0,12-4-5690 0 0,-1 4 343 0 0,1 0 1 0 0,0 0 0 0 0,0 2-1 0 0,-16 19 1 0 0,30-33-76 0 0,-1 1 16 0 0,-4 14-137 0 0,8-14 122 0 0,0-1-1 0 0,0 0 1 0 0,0 0 0 0 0,0 0-1 0 0,0 0 1 0 0,0 0 0 0 0,0 0 0 0 0,0 0-1 0 0,0 0 1 0 0,2 0 0 0 0,-3-1 3 0 0,35 20-29 0 0,-26-16 130 0 0,-1 0 1 0 0,0 1 0 0 0,0 0-1 0 0,0 0 1 0 0,-1 1 0 0 0,10 9 0 0 0,-4-1 225 0 0,-1 1 1 0 0,15 25-1 0 0,-23-35-216 0 0,-1 0-1 0 0,0 1 0 0 0,0 0 0 0 0,-1 0 1 0 0,0 0-1 0 0,0 0 0 0 0,0 0 0 0 0,-1 0 1 0 0,0 0-1 0 0,0 1 0 0 0,0 8 0 0 0,-1-13-26 0 0,-1 1-1 0 0,1-1 1 0 0,-1 0-1 0 0,1 0 1 0 0,-1 0 0 0 0,0 1-1 0 0,0-1 1 0 0,0 0-1 0 0,0 0 1 0 0,0 0-1 0 0,-1-1 1 0 0,1 1 0 0 0,-1 0-1 0 0,1 0 1 0 0,-1-1-1 0 0,1 1 1 0 0,-1-1-1 0 0,0 1 1 0 0,0-1 0 0 0,0 0-1 0 0,0 0 1 0 0,0 0-1 0 0,0 0 1 0 0,0 0-1 0 0,-3 1 1 0 0,-6 2 168 0 0,0-1 0 0 0,-1-1-1 0 0,-19 3 1 0 0,20-3-278 0 0,-4 0 220 0 0,-67 7-4203 0 0,63-8 2580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5983 0 0,'-30'0'3195'0'0,"0"1"0"0"0,-37 7 0 0 0,54-6-2763 0 0,0 2-1 0 0,-13 4 1 0 0,23-7-374 0 0,1 0 0 0 0,-1 0 0 0 0,1 0 0 0 0,-1 1-1 0 0,1-1 1 0 0,0 1 0 0 0,-1-1 0 0 0,1 1 0 0 0,0 0 0 0 0,0 0-1 0 0,0 0 1 0 0,0 0 0 0 0,0 0 0 0 0,-1 3 0 0 0,1-1 21 0 0,0 1 1 0 0,0 0-1 0 0,1 0 1 0 0,-1 0-1 0 0,1 0 1 0 0,-1 9-1 0 0,1-4 165 0 0,-1 0 0 0 0,0 1 0 0 0,-1-1 0 0 0,0-1 0 0 0,0 1 0 0 0,-1 0 0 0 0,-6 9 0 0 0,9-17 244 0 0,1-2-476 0 0,0 0 1 0 0,0 0-1 0 0,0 0 0 0 0,0 0 0 0 0,-1 0 1 0 0,1 0-1 0 0,0 0 0 0 0,0 0 0 0 0,0 0 1 0 0,0 0-1 0 0,0 0 0 0 0,0 1 0 0 0,0-1 1 0 0,0 0-1 0 0,-1 0 0 0 0,1 0 0 0 0,0 0 1 0 0,0 0-1 0 0,0 0 0 0 0,0 1 0 0 0,0-1 0 0 0,0 0 1 0 0,0 0-1 0 0,0 0 0 0 0,0 0 0 0 0,0 0 1 0 0,0 1-1 0 0,0-1 0 0 0,0 0 0 0 0,0 0 1 0 0,0 0-1 0 0,0 0 0 0 0,0 0 0 0 0,0 1 1 0 0,0-1-1 0 0,0 0 0 0 0,0 0 0 0 0,0 0 1 0 0,0 0-1 0 0,0 0 0 0 0,1 0 0 0 0,-1 1 0 0 0,0-1 1 0 0,8 1 371 0 0,9-4-131 0 0,4-7-171 0 0,0-1 1 0 0,0-1-1 0 0,-1-1 0 0 0,36-29 1 0 0,-15 10-87 0 0,-38 30 256 0 0,6-5-1086 0 0,-18 12-614 0 0,-76 44-4418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62 204 11255 0 0,'0'0'515'0'0,"0"1"-7"0"0,-5 8-316 0 0,-12 19 102 0 0,16-26 48 0 0,-1 0 0 0 0,1-1-1 0 0,0 1 1 0 0,-1-1 0 0 0,1 1 0 0 0,-1-1-1 0 0,0 0 1 0 0,1 1 0 0 0,-1-1 0 0 0,0 0-1 0 0,0 0 1 0 0,0 0 0 0 0,-2 0 0 0 0,3 0-276 0 0,1-1 0 0 0,0 0 0 0 0,-1 0 0 0 0,1 0 0 0 0,-1 0 1 0 0,1 0-1 0 0,0 0 0 0 0,-1 0 0 0 0,1 0 0 0 0,-1 0 0 0 0,1 0 1 0 0,0 0-1 0 0,-1 0 0 0 0,1 0 0 0 0,-1 0 0 0 0,1 0 0 0 0,0 0 1 0 0,-1-1-1 0 0,1 1 0 0 0,-1 0 0 0 0,1 0 0 0 0,0 0 0 0 0,-1-1 1 0 0,1 1-1 0 0,0 0 0 0 0,-1 0 0 0 0,1-1 0 0 0,0 1 0 0 0,0 0 1 0 0,-1-1-1 0 0,1 0 37 0 0,-1 0 0 0 0,1 0 1 0 0,-1-1-1 0 0,1 1 1 0 0,0 0-1 0 0,0 0 0 0 0,0 0 1 0 0,0 0-1 0 0,0 0 0 0 0,0-1 1 0 0,0 0-1 0 0,1-3 167 0 0,-1 0 0 0 0,2 1 1 0 0,-1-1-1 0 0,3-7 0 0 0,1 3-135 0 0,0 1 1 0 0,0 0-1 0 0,1 0 0 0 0,0 0 1 0 0,11-10-1 0 0,37-30 26 0 0,-33 30-141 0 0,7-5 36 0 0,48-32-1 0 0,-74 54-58 0 0,-1 0 0 0 0,1 0 1 0 0,0 0-1 0 0,0 0 0 0 0,0 0 0 0 0,0 1 0 0 0,0-1 0 0 0,0 1 0 0 0,0-1 0 0 0,0 1 0 0 0,0 0 1 0 0,0 0-1 0 0,0-1 0 0 0,0 1 0 0 0,0 1 0 0 0,0-1 0 0 0,0 0 0 0 0,0 0 0 0 0,0 1 1 0 0,0-1-1 0 0,0 1 0 0 0,0 0 0 0 0,-1 0 0 0 0,4 1 0 0 0,-2 0-2 0 0,0 1 0 0 0,0-1 0 0 0,-1 1 0 0 0,1-1-1 0 0,-1 1 1 0 0,0 0 0 0 0,0 0 0 0 0,0 0 0 0 0,0 0 0 0 0,0 0 0 0 0,-1 0-1 0 0,1 0 1 0 0,1 6 0 0 0,1 6 42 0 0,-1 1 0 0 0,3 24-1 0 0,-2-8-2 0 0,-3-20-32 0 0,0-9-6 0 0,-1-1 1 0 0,0 1-1 0 0,0-1 0 0 0,1 1 0 0 0,0 0 0 0 0,-1-1 0 0 0,1 1 0 0 0,0-1 0 0 0,0 0 1 0 0,1 1-1 0 0,-1-1 0 0 0,0 0 0 0 0,4 4 0 0 0,11 15-1590 0 0,-15-20 1312 0 0,0-1 0 0 0,0 1-1 0 0,0 0 1 0 0,1 0 0 0 0,-1-1-1 0 0,0 1 1 0 0,0-1 0 0 0,0 1 0 0 0,1-1-1 0 0,-1 1 1 0 0,0-1 0 0 0,1 0-1 0 0,-1 1 1 0 0,0-1 0 0 0,2 0 0 0 0,0 0-1860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254 345 4143 0 0,'0'0'191'0'0,"-4"10"2005"0"0,3-8-1593 0 0,0 0-1 0 0,0-1 1 0 0,0 1 0 0 0,0-1 0 0 0,-1 1-1 0 0,1-1 1 0 0,0 1 0 0 0,-1-1-1 0 0,0 0 1 0 0,1 1 0 0 0,-1-1-1 0 0,-2 1 1 0 0,0 0-159 0 0,0 0 0 0 0,0-1-1 0 0,0 1 1 0 0,-1-1 0 0 0,-4 1-1 0 0,-7 0-570 0 0,0-1 0 0 0,-20-1-1 0 0,22 0 602 0 0,5 0-469 0 0,0-1 0 0 0,0 1 0 0 0,0-2 0 0 0,0 1 0 0 0,0-1 0 0 0,0-1 0 0 0,-10-4 0 0 0,17 7 11 0 0,0-1 0 0 0,0 0 1 0 0,0 0-1 0 0,0 0 0 0 0,0 0 0 0 0,0 0 1 0 0,0-1-1 0 0,1 1 0 0 0,-1-1 0 0 0,0 1 1 0 0,1-1-1 0 0,-1 1 0 0 0,1-1 0 0 0,0 0 0 0 0,0 0 1 0 0,-1 0-1 0 0,1 0 0 0 0,0 0 0 0 0,0 0 1 0 0,1 0-1 0 0,-1 0 0 0 0,0 0 0 0 0,1 0 1 0 0,-1 0-1 0 0,1-1 0 0 0,0 1 0 0 0,0 0 1 0 0,0 0-1 0 0,0 0 0 0 0,0-1 0 0 0,0 1 1 0 0,0 0-1 0 0,1 0 0 0 0,0-4 0 0 0,4-7 92 0 0,0 1 0 0 0,1 0-1 0 0,0 0 1 0 0,1 0 0 0 0,0 1 0 0 0,1 0-1 0 0,16-18 1 0 0,-1 5-12 0 0,1 2 0 0 0,27-21 0 0 0,-28 25-105 0 0,2 1 1 0 0,43-24 0 0 0,-58 36 63 0 0,0 1 1 0 0,0-1 0 0 0,1 2 0 0 0,-1 0 0 0 0,1 0 0 0 0,-1 1 0 0 0,1 0-1 0 0,0 0 1 0 0,0 1 0 0 0,17 1 0 0 0,-25 1-20 0 0,1-1 0 0 0,-1 0 0 0 0,0 1 1 0 0,0 0-1 0 0,1 0 0 0 0,-1 0 0 0 0,0 0 0 0 0,0 0 1 0 0,0 1-1 0 0,0-1 0 0 0,0 1 0 0 0,-1 0 0 0 0,1 0 1 0 0,0 0-1 0 0,-1 0 0 0 0,5 5 0 0 0,-5-4-23 0 0,0 0 1 0 0,0 1-1 0 0,0 0 0 0 0,0-1 1 0 0,0 1-1 0 0,-1 0 0 0 0,0 0 0 0 0,0 0 1 0 0,0 0-1 0 0,0 0 0 0 0,0 0 1 0 0,-1 4-1 0 0,0 4-12 0 0,0 1 0 0 0,-1-1 0 0 0,-1 0 1 0 0,0 0-1 0 0,-1 0 0 0 0,0 0 0 0 0,-10 23 0 0 0,9-26-1 0 0,-1 1 0 0 0,-1-1 0 0 0,0 0 0 0 0,0 0 0 0 0,-13 13 0 0 0,-42 36 0 0 0,51-49 0 0 0,-5 3-260 0 0,-1 0-1 0 0,1-2 1 0 0,-2 0-1 0 0,1-1 1 0 0,-1 0 0 0 0,-1-1-1 0 0,0-1 1 0 0,-24 6-1 0 0,37-12-34 0 0,1 0-1 0 0,-1 0 1 0 0,1 0-1 0 0,-1-1 1 0 0,0 0 0 0 0,1 0-1 0 0,-1 0 1 0 0,0 0-1 0 0,1-1 1 0 0,-1 0-1 0 0,-7-2 1 0 0,1-3-4992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36 11519 0 0,'0'-5'160'0'0,"1"3"18"0"0,-1-1 0 0 0,0 1 0 0 0,0 0 1 0 0,0-1-1 0 0,-1 1 0 0 0,1 0 0 0 0,-1 0 1 0 0,1-1-1 0 0,-2-1 0 0 0,2 3-105 0 0,0 1 1 0 0,-1 0-1 0 0,1-1 0 0 0,0 1 1 0 0,0 0-1 0 0,-1-1 1 0 0,1 1-1 0 0,0 0 0 0 0,-1 0 1 0 0,1-1-1 0 0,-1 1 0 0 0,1 0 1 0 0,0 0-1 0 0,-1 0 0 0 0,1-1 1 0 0,-1 1-1 0 0,1 0 1 0 0,0 0-1 0 0,-1 0 0 0 0,0 0 1 0 0,-15 4 2041 0 0,6 2-1997 0 0,0 0 1 0 0,1 1 0 0 0,0 0 0 0 0,0 0 0 0 0,0 1 0 0 0,-12 16 0 0 0,9-11 25 0 0,-23 25-82 0 0,2 2 1 0 0,2 1-1 0 0,1 2 1 0 0,3 1-1 0 0,1 1 1 0 0,3 1-1 0 0,1 1 1 0 0,-24 80-1 0 0,28-60-629 0 0,-9 27-420 0 0,22-80 178 0 0,0-1 1 0 0,-1 1-1 0 0,-1-1 1 0 0,-12 18-1 0 0,11-21-872 0 0,0-1-57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 5527 0 0,'9'-7'88'0'0,"-5"5"-8"0"0,0-1 0 0 0,0 0-1 0 0,0 1 1 0 0,0-1 0 0 0,0 1 0 0 0,0 0 0 0 0,0 1-1 0 0,1-1 1 0 0,-1 1 0 0 0,12 2 6387 0 0,-19 14-3232 0 0,-1-6-2654 0 0,-1 0 0 0 0,0 0-1 0 0,-1 0 1 0 0,0-1 0 0 0,0 0 0 0 0,-10 9-1 0 0,2-1 18 0 0,-28 30 723 0 0,-10 12-370 0 0,45-50-902 0 0,1 0 1 0 0,1 1-1 0 0,-1 0 0 0 0,1 0 1 0 0,-4 11-1 0 0,8-18-124 0 0,3-1-1370 0 0,9 2 554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 14279 0 0,'0'-1'1103'0'0,"3"-8"26"0"0,-4 6 243 0 0,-6 1 751 0 0,3 1-2093 0 0,0 1 0 0 0,0 0 0 0 0,0 0 0 0 0,0 0 0 0 0,0 0 0 0 0,0 1 0 0 0,0 0 0 0 0,0-1 0 0 0,0 2 0 0 0,0-1 0 0 0,0 0 0 0 0,0 1 0 0 0,-5 2 0 0 0,-3 3-82 0 0,0 0-1 0 0,-18 14 1 0 0,26-18-17 0 0,-13 11-559 0 0,-23 22 0 0 0,36-32 461 0 0,0 1 0 0 0,0-1 1 0 0,1 1-1 0 0,-1 0 1 0 0,1 0-1 0 0,0 0 1 0 0,1 0-1 0 0,-1 0 0 0 0,1 1 1 0 0,-3 9-1 0 0,5-13 143 0 0,0 0 0 0 0,0 0 0 0 0,0 0 0 0 0,0 0 1 0 0,0 0-1 0 0,0 0 0 0 0,1-1 0 0 0,-1 1 0 0 0,1 0 0 0 0,-1 0 0 0 0,1 0 0 0 0,0 0 0 0 0,0 0 0 0 0,0-1 0 0 0,0 1 0 0 0,0 0 0 0 0,0-1 0 0 0,0 1 0 0 0,1-1 0 0 0,-1 1 1 0 0,0-1-1 0 0,1 1 0 0 0,1 0 0 0 0,6 5 72 0 0,0-1 1 0 0,0-1-1 0 0,12 7 1 0 0,-5-4 182 0 0,9 6 126 0 0,-12-7 6 0 0,0 0 0 0 0,0 1-1 0 0,-1 0 1 0 0,0 1 0 0 0,20 20-1 0 0,-31-28-328 0 0,0 0 0 0 0,0-1 0 0 0,-1 1 0 0 0,1 0 0 0 0,0 0 0 0 0,-1 0 0 0 0,1 0 0 0 0,-1 0 0 0 0,1 0 0 0 0,-1 0 0 0 0,1 0 0 0 0,-1 1 0 0 0,0-1 0 0 0,1 0 0 0 0,-1 0 0 0 0,0 0 0 0 0,0 0 0 0 0,0 0 0 0 0,0 1 0 0 0,0-1 0 0 0,0 0 0 0 0,0 0 0 0 0,-1 0 0 0 0,1 0 0 0 0,0 0 0 0 0,-1 0 0 0 0,1 1 0 0 0,0-1 0 0 0,-1 0 0 0 0,1 0 0 0 0,-1 0 0 0 0,0 0 0 0 0,1 0 0 0 0,-1 0 0 0 0,0-1 0 0 0,0 1 0 0 0,1 0 0 0 0,-1 0 0 0 0,0 0 0 0 0,0-1 0 0 0,0 1 0 0 0,-1 0 0 0 0,-5 3 42 0 0,0 0 0 0 0,0 0 0 0 0,0-1 0 0 0,-14 5 0 0 0,17-7-46 0 0,-25 9-27 0 0,0-2-1 0 0,-31 5 0 0 0,42-10-1300 0 0,-1-1 0 0 0,-25-1-1 0 0,25-2-5141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13103 0 0,'0'0'1186'0'0,"0"1"-978"0"0,9 26 134 0 0,0-1 1 0 0,2 0 0 0 0,0-1-1 0 0,2 0 1 0 0,1-1 0 0 0,1 0-1 0 0,1-2 1 0 0,1 0 0 0 0,1 0-1 0 0,0-2 1 0 0,2 0 0 0 0,29 22-1 0 0,10 3 683 0 0,-31-24-112 0 0,0 1-1 0 0,36 37 1 0 0,-59-54-778 0 0,-1 0 1 0 0,0 1 0 0 0,0-1-1 0 0,0 1 1 0 0,-1 0 0 0 0,0 0-1 0 0,0 0 1 0 0,-1 0 0 0 0,1 1-1 0 0,1 8 1 0 0,-3-10-79 0 0,0 1-1 0 0,-1-1 1 0 0,0 0-1 0 0,0 0 1 0 0,0 0 0 0 0,0 1-1 0 0,-1-1 1 0 0,0 0 0 0 0,0 0-1 0 0,0 0 1 0 0,-1 0 0 0 0,0 0-1 0 0,-4 9 1 0 0,-4 2-7 0 0,0-1 0 0 0,0 1 0 0 0,-2-2-1 0 0,-17 18 1 0 0,-58 50 265 0 0,23-24-215 0 0,25-24-442 0 0,27-25 117 0 0,1 1-1 0 0,0 0 0 0 0,1 1 1 0 0,-1 0-1 0 0,-11 18 0 0 0,22-28-302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728 0 7367 0 0,'-4'0'6518'0'0,"4"0"-6421"0"0,-12 10 3852 0 0,-13 14-1403 0 0,12-9-2480 0 0,0 0 0 0 0,1 1 0 0 0,-9 18 1 0 0,-28 55 225 0 0,16-27-27 0 0,-168 350 875 0 0,178-361-1191 0 0,-37 78-387 0 0,48-107 300 0 0,-1 0 0 0 0,-1-1 1 0 0,-27 31-1 0 0,15-28-1835 0 0,15-15 810 0 0</inkml:trace>
  <inkml:trace contextRef="#ctx0" brushRef="#br0" timeOffset="1">11 651 12895 0 0,'0'0'998'0'0,"-10"8"3734"0"0,11-6-4613 0 0,0-1 0 0 0,1 1 1 0 0,-1-1-1 0 0,1 1 1 0 0,-1-1-1 0 0,1 1 1 0 0,0-1-1 0 0,-1 0 0 0 0,1 0 1 0 0,0 0-1 0 0,0 0 1 0 0,0 0-1 0 0,0 0 1 0 0,0 0-1 0 0,0-1 1 0 0,0 1-1 0 0,0-1 0 0 0,0 0 1 0 0,0 1-1 0 0,0-1 1 0 0,1 0-1 0 0,-1 0 1 0 0,3-1-1 0 0,7 1 102 0 0,0-2-1 0 0,22-4 1 0 0,151-51 1145 0 0,-7-15-1192 0 0,-87 33-397 0 0,-84 36-66 0 0,-1 1 0 0 0,1-1 0 0 0,0 1 0 0 0,0 1-1 0 0,0-1 1 0 0,0 1 0 0 0,0 0 0 0 0,0 0 0 0 0,8 1 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12895 0 0,'0'0'1172'0'0,"1"-1"-966"0"0,18-23 7029 0 0,-8-1-3618 0 0,-9 15-3145 0 0,1-1 0 0 0,1-18 0 0 0,1-9 434 0 0,-2 27-919 0 0,0 0 0 0 0,1 0 0 0 0,0 0 0 0 0,0 1 0 0 0,1-1 0 0 0,0 1 1 0 0,1 0-1 0 0,9-11 0 0 0,-10 14-266 0 0,2 0 0 0 0,-1 0 0 0 0,1 1 0 0 0,0 0 0 0 0,0 1 0 0 0,1-1 0 0 0,0 1 0 0 0,0 1 0 0 0,0-1 0 0 0,15-5 0 0 0,27-6-3477 0 0,-33 13 2097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10135 0 0,'0'0'778'0'0,"-5"6"1239"0"0,-21 29 4608 0 0,-7 23-4484 0 0,24-40-1781 0 0,0-1-1 0 0,2 2 0 0 0,0-1 0 0 0,1 1 0 0 0,1 0 0 0 0,-5 38 0 0 0,9-56-395 0 0,1 1 0 0 0,0-1 0 0 0,0 0 0 0 0,0 1 0 0 0,0-1 0 0 0,1 1 0 0 0,-1-1 0 0 0,0 0 1 0 0,0 1-1 0 0,1-1 0 0 0,-1 0 0 0 0,1 1 0 0 0,-1-1 0 0 0,1 0 0 0 0,0 0 0 0 0,-1 0 0 0 0,1 1 0 0 0,1 0 0 0 0,-1-1-94 0 0,0-1 1 0 0,0 1-1 0 0,0-1 0 0 0,0 1 0 0 0,0-1 0 0 0,0 0 0 0 0,0 0 1 0 0,0 1-1 0 0,0-1 0 0 0,0 0 0 0 0,0 0 0 0 0,0 0 0 0 0,0 0 1 0 0,0 0-1 0 0,0 0 0 0 0,0 0 0 0 0,0 0 0 0 0,0 0 0 0 0,0-1 1 0 0,0 1-1 0 0,0 0 0 0 0,0-1 0 0 0,0 1 0 0 0,-1 0 1 0 0,1-1-1 0 0,1 0 0 0 0,11-7-1653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9671 0 0,'0'0'748'0'0,"-2"0"-492"0"0,-2 2-22 0 0,0-1-1 0 0,0 1 0 0 0,0 0 0 0 0,1 0 0 0 0,-1 0 1 0 0,1 1-1 0 0,-1-1 0 0 0,1 1 0 0 0,0 0 0 0 0,-5 5 1 0 0,-28 38 3957 0 0,24-29-3413 0 0,-23 32 156 0 0,2 3 0 0 0,-46 99 0 0 0,-34 121-202 0 0,112-268-722 0 0,-18 45 14 0 0,3-4-590 0 0,-2-1-1 0 0,-46 81 1 0 0,61-120 100 0 0,-1 0 0 0 0,1 0 0 0 0,-1 0 1 0 0,0 0-1 0 0,-1-1 0 0 0,1 0 0 0 0,-1 0 0 0 0,-6 4 0 0 0,11-7 309 0 0,-1-1 1 0 0,1 0-1 0 0,-1 0 1 0 0,1 1-1 0 0,-1-1 1 0 0,1 0-1 0 0,0 0 1 0 0,-1 0-1 0 0,1 0 1 0 0,-1 0-1 0 0,1 0 1 0 0,-1 0-1 0 0,1 0 1 0 0,-1 0-1 0 0,1 0 1 0 0,-1 0-1 0 0,1 0 1 0 0,-1 0-1 0 0,1 0 1 0 0,-1 0-1 0 0,1 0 1 0 0,-1 0-1 0 0,1-1 1 0 0,0 1-1 0 0,-1 0 0 0 0,1 0 1 0 0,-1-1-1 0 0,1 1 1 0 0,0 0-1 0 0,-1-1 1 0 0,1 1-1 0 0,0 0 1 0 0,-1-1-1 0 0,1 1 1 0 0,0 0-1 0 0,-1-1 1 0 0,1 1-1 0 0,0-1 1 0 0,-1 0-1 0 0,0 0-165 0 0,1-1 0 0 0,-1 0 0 0 0,0 1 0 0 0,1-1 0 0 0,-1 0 0 0 0,1 0 0 0 0,0 1 0 0 0,-1-4 0 0 0,2-5 165 0 0,0 0 0 0 0,0-1-1 0 0,1 1 1 0 0,1 0 0 0 0,-1 0-1 0 0,2 0 1 0 0,-1 0 0 0 0,1 0-1 0 0,1 1 1 0 0,0 0-1 0 0,8-12 1 0 0,-1 4 1540 0 0,0 1 1 0 0,1 1-1 0 0,1 0 1 0 0,0 1-1 0 0,18-13 0 0 0,-23 20-890 0 0,1-1 0 0 0,1 2 0 0 0,-1-1 0 0 0,1 2 0 0 0,0-1 0 0 0,1 2 0 0 0,-1-1 0 0 0,1 2 0 0 0,0-1 0 0 0,0 2 0 0 0,13-2 0 0 0,-22 4-385 0 0,0 0-1 0 0,0 0 0 0 0,0 1 1 0 0,1 0-1 0 0,-1 0 0 0 0,0 0 1 0 0,0 0-1 0 0,0 0 0 0 0,-1 0 1 0 0,1 1-1 0 0,0-1 0 0 0,0 1 1 0 0,-1 0-1 0 0,1 0 0 0 0,-1 0 1 0 0,1 0-1 0 0,-1 0 0 0 0,0 1 1 0 0,0-1-1 0 0,0 1 0 0 0,0-1 1 0 0,-1 1-1 0 0,4 5 0 0 0,-1 1-16 0 0,1 0-1 0 0,-1 1 0 0 0,-1-1 0 0 0,0 1 1 0 0,0 0-1 0 0,2 13 0 0 0,-5-18 8 0 0,1 1 0 0 0,-1-1 0 0 0,0 1 0 0 0,0-1-1 0 0,0 1 1 0 0,-1-1 0 0 0,0 0 0 0 0,0 1 0 0 0,0-1 0 0 0,-1 0 0 0 0,0 0 0 0 0,0 0-1 0 0,0 0 1 0 0,-6 9 0 0 0,2-6 76 0 0,1-1-1 0 0,-2 0 1 0 0,1 0-1 0 0,-1-1 1 0 0,0 1-1 0 0,0-1 1 0 0,-16 9-1 0 0,10-7-803 0 0,0-1 1 0 0,-22 9-1 0 0,29-13 325 0 0,-1-1-1 0 0,0 0 1 0 0,0 0 0 0 0,0-1-1 0 0,0 0 1 0 0,0 0 0 0 0,-12-1-1 0 0,16 0-194 0 0,0 0 0 0 0,0-1 0 0 0,0 1 0 0 0,0-1-1 0 0,0 0 1 0 0,-4-2 0 0 0,-3-3-4549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11055 0 0,'0'0'1520'0'0,"-15"2"5124"0"0,12-1-6405 0 0,0 0-1 0 0,1 0 0 0 0,-1 1 1 0 0,1 0-1 0 0,-1 0 0 0 0,1-1 1 0 0,-1 1-1 0 0,1 1 0 0 0,0-1 1 0 0,0 0-1 0 0,0 0 0 0 0,0 1 1 0 0,-2 4-1 0 0,-3 5-497 0 0,-9 23 0 0 0,7-14 500 0 0,3-9-241 0 0,0 1 0 0 0,1 0 0 0 0,0-1 0 0 0,-5 26 0 0 0,10-38 2 0 0,0 1 0 0 0,0-1 0 0 0,0 1 0 0 0,0-1-1 0 0,0 1 1 0 0,0-1 0 0 0,0 1 0 0 0,0-1 0 0 0,0 1 0 0 0,0-1 0 0 0,0 1 0 0 0,0-1-1 0 0,0 1 1 0 0,0-1 0 0 0,1 1 0 0 0,-1-1 0 0 0,0 1 0 0 0,0-1 0 0 0,1 0-1 0 0,-1 1 1 0 0,0-1 0 0 0,0 1 0 0 0,1-1 0 0 0,-1 0 0 0 0,1 1 0 0 0,-1-1 0 0 0,0 0-1 0 0,1 1 1 0 0,-1-1 0 0 0,1 0 0 0 0,-1 0 0 0 0,0 1 0 0 0,1-1 0 0 0,-1 0-1 0 0,1 0 1 0 0,-1 0 0 0 0,1 1 0 0 0,-1-1 0 0 0,1 0 0 0 0,-1 0 0 0 0,1 0 0 0 0,-1 0-1 0 0,1 0 1 0 0,-1 0 0 0 0,1 0 0 0 0,0 0 21 0 0,3 0 7 0 0,-1 0 0 0 0,0 0 0 0 0,0 0-1 0 0,0-1 1 0 0,1 1 0 0 0,-1-1 0 0 0,0 0-1 0 0,0 0 1 0 0,0 0 0 0 0,0 0-1 0 0,0 0 1 0 0,4-3 0 0 0,5-3 212 0 0,17-14 0 0 0,-12 8-21 0 0,-5 4-143 0 0,-1-1-1 0 0,0-1 1 0 0,0 0-1 0 0,9-14 0 0 0,16-16 55 0 0,-31 38-143 0 0,-4 2-49 0 0,10 27-120 0 0,-4 9 119 0 0,-6-28 48 0 0,0 0 0 0 0,0 0 0 0 0,1-1 0 0 0,0 1 1 0 0,0 0-1 0 0,1-1 0 0 0,0 0 0 0 0,0 0 1 0 0,0 0-1 0 0,1 0 0 0 0,0 0 0 0 0,0 0 1 0 0,0-1-1 0 0,8 7 0 0 0,5 6-5087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18 6447 0 0,'-8'-12'686'0'0,"8"11"-619"0"0,-1 1 0 0 0,0-1 0 0 0,1 1 0 0 0,-1-1 0 0 0,0 1 0 0 0,0-1 0 0 0,0 1 0 0 0,0 0 0 0 0,1-1 0 0 0,-1 1 0 0 0,0 0 0 0 0,0 0 0 0 0,0 0 0 0 0,0 0 0 0 0,0 0 0 0 0,0 0 1 0 0,0 0-1 0 0,0 0 0 0 0,0 0 0 0 0,1 0 0 0 0,-1 0 0 0 0,0 0 0 0 0,0 1 0 0 0,0-1 0 0 0,0 0 0 0 0,0 1 0 0 0,1-1 0 0 0,-1 1 0 0 0,0-1 0 0 0,-1 2 0 0 0,-26 19 5717 0 0,22-16-4697 0 0,-10 9-122 0 0,2 0-1 0 0,0 1 1 0 0,0 0 0 0 0,2 1-1 0 0,-19 30 1 0 0,-42 95-691 0 0,59-113 94 0 0,-95 225-237 0 0,56-125-111 0 0,-7-5-1906 0 0,49-104 1216 0 0,-1 0-1 0 0,-2-1 1 0 0,-29 33-1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11 126 17879 0 0,'-11'-2'2733'0'0,"28"4"-1362"0"0,1-3-751 0 0,0 0 0 0 0,1-2 0 0 0,26-6-1 0 0,54-21 644 0 0,-39 11-732 0 0,2 0-317 0 0,36-11-232 0 0,-32 18-3038 0 0,-43 10-5429 0 0</inkml:trace>
  <inkml:trace contextRef="#ctx0" brushRef="#br0" timeOffset="1">560 198 3223 0 0,'0'0'6228'0'0,"2"8"-2741"0"0,-1 6 4150 0 0,0 1-3626 0 0,0-10-3829 0 0,-1 1 1 0 0,-1-1 0 0 0,1 0-1 0 0,-1 0 1 0 0,0 0-1 0 0,0 1 1 0 0,0-1-1 0 0,-1 0 1 0 0,0 0-1 0 0,-4 8 1 0 0,-12 21-254 0 0,14-24-931 0 0,-1 0-1 0 0,-10 14 0 0 0,8-14-969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1 919 0 0,'0'0'80'0'0,"0"8"-80"0"0,-2 0 1656 0 0,0 2 312 0 0,-7 11 64 0 0,4-2 16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4607 0 0,'0'0'354'0'0,"-6"15"1264"0"0,-11 22 3976 0 0,10-23-4972 0 0,1 0 0 0 0,-7 22 0 0 0,6-17 1393 0 0,-9 21 0 0 0,-2 5 986 0 0,18-44-2496 0 0,0 0-389 0 0,-1 0 0 0 0,1 0 0 0 0,0 0 0 0 0,0-1 0 0 0,0 1 0 0 0,1 0 0 0 0,-1 0 0 0 0,0 0 0 0 0,0 0 0 0 0,0 0 0 0 0,1-1 0 0 0,-1 1 0 0 0,0 0 0 0 0,1 0 0 0 0,-1 0 0 0 0,1-1 0 0 0,-1 1 0 0 0,1 0 0 0 0,-1 0 0 0 0,1-1 0 0 0,-1 1 0 0 0,1-1 0 0 0,1 2 0 0 0,-1-2-47 0 0,0 1-1 0 0,0-1 1 0 0,0 0 0 0 0,0 0-1 0 0,0 0 1 0 0,0 0 0 0 0,0 0 0 0 0,0 0-1 0 0,1 0 1 0 0,-1 0 0 0 0,0 0-1 0 0,0 0 1 0 0,0 0 0 0 0,0-1-1 0 0,0 1 1 0 0,1-1 0 0 0,6-2 144 0 0,-1-1 0 0 0,0 0 0 0 0,13-10 1 0 0,-18 13-104 0 0,5-4-67 0 0,0 0 1 0 0,0 0-1 0 0,0-1 1 0 0,-1 0-1 0 0,0 0 1 0 0,0-1-1 0 0,0 0 0 0 0,-1 0 1 0 0,0 0-1 0 0,0 0 1 0 0,-1-1-1 0 0,0 0 1 0 0,-1 0-1 0 0,4-9 1 0 0,-7 16-182 0 0,0 1 123 0 0,1-1 0 0 0,-1 1 0 0 0,0-1 0 0 0,0 1 0 0 0,0-1 0 0 0,0 1 0 0 0,1-1 0 0 0,-1 1 0 0 0,0-1-1 0 0,0 1 1 0 0,0-1 0 0 0,0 1 0 0 0,0-1 0 0 0,0 1 0 0 0,0-1 0 0 0,0 1 0 0 0,0-1 0 0 0,-1 1 0 0 0,1-1 0 0 0,0 1-1 0 0,0-1 1 0 0,0 1 0 0 0,-1-1 0 0 0,1 1 0 0 0,-1-1 0 0 0,1 0-302 0 0,0 0 1 0 0,-1 1-1 0 0,1-1 1 0 0,0 0-1 0 0,-1 0 1 0 0,1 1-1 0 0,0-1 0 0 0,0 0 1 0 0,0 0-1 0 0,0 1 1 0 0,0-1-1 0 0,0 0 1 0 0,0 0-1 0 0,0 0 0 0 0,0 1 1 0 0,0-1-1 0 0,0 0 1 0 0,0 0-1 0 0,1-1 1 0 0,2-3-1606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1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14279 0 0,'0'-4'374'0'0,"0"-1"0"0"0,0 1 0 0 0,1-1 0 0 0,-1 0 0 0 0,1 1 0 0 0,0-1 0 0 0,1 1 0 0 0,-1 0 0 0 0,1-1 0 0 0,0 1 0 0 0,0 0 0 0 0,0 0 0 0 0,5-6 0 0 0,4-5 2002 0 0,1 0-1 0 0,15-13 0 0 0,-18 19-2460 0 0,11-12 388 0 0,1 2-1 0 0,46-33 0 0 0,-52 42-381 0 0,0 1 0 0 0,1 0 0 0 0,1 2 1 0 0,-1-1-1 0 0,33-8 0 0 0,-28 13-180 0 0,-20 3 178 0 0,9 31-10 0 0,-11 19 194 0 0,0-41-73 0 0,0-1 0 0 0,1 1 0 0 0,0-1 0 0 0,0 1 0 0 0,1 0 0 0 0,0-1-1 0 0,1 1 1 0 0,0-1 0 0 0,0 0 0 0 0,6 13 0 0 0,-7-18-112 0 0,1 1-1 0 0,-1-1 1 0 0,1 0-1 0 0,0 0 1 0 0,1 0 0 0 0,-1 0-1 0 0,0-1 1 0 0,1 1 0 0 0,-1 0-1 0 0,1-1 1 0 0,0 0-1 0 0,0 1 1 0 0,0-1 0 0 0,0-1-1 0 0,0 1 1 0 0,0 0-1 0 0,1-1 1 0 0,-1 1 0 0 0,1-1-1 0 0,-1 0 1 0 0,1 0-1 0 0,-1 0 1 0 0,1-1 0 0 0,5 1-1 0 0,5-1-1761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13271 0 0,'0'0'1334'0'0,"0"2"-1224"0"0,1 8 3862 0 0,-2-28-3093 0 0,4 3-728 0 0,0 0 0 0 0,1 0 0 0 0,1 0 0 0 0,0 1 1 0 0,1-1-1 0 0,9-16 0 0 0,-6 13-122 0 0,-2 5-55 0 0,0 0 1 0 0,1 0-1 0 0,1 1 1 0 0,0 0 0 0 0,1 1-1 0 0,0 0 1 0 0,1 1 0 0 0,0 0-1 0 0,1 0 1 0 0,15-9-1 0 0,-1 2-152 0 0,1 2-1 0 0,1 0 0 0 0,54-19 0 0 0,-72 31-166 0 0,0-1 1 0 0,1 2-1 0 0,-1-1 0 0 0,13 0 1 0 0,4 4-5638 0 0,-19 0 820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75 5983 0 0,'17'-15'88'0'0,"-7"7"1233"0"0,0-1-1 0 0,1 2 0 0 0,-1-1 1 0 0,1 1-1 0 0,1 1 1 0 0,19-9 1531 0 0,-30 16-2818 0 0,-1-1 0 0 0,1 0 0 0 0,-1 0 1 0 0,0 1-1 0 0,1-1 0 0 0,-1 0 0 0 0,1 1 0 0 0,-1-1 1 0 0,0 0-1 0 0,1 1 0 0 0,-1-1 0 0 0,0 1 0 0 0,0-1 1 0 0,1 1-1 0 0,-1-1 0 0 0,0 0 0 0 0,0 1 0 0 0,0-1 0 0 0,1 1 1 0 0,-1-1-1 0 0,0 1 0 0 0,0-1 0 0 0,0 1 0 0 0,0-1 1 0 0,0 1-1 0 0,1 13 320 0 0,-1-10-198 0 0,-1 1 1 0 0,0-1-1 0 0,0 0 1 0 0,0 0 0 0 0,-1 0-1 0 0,0 0 1 0 0,1 0-1 0 0,-5 7 1 0 0,-24 28 849 0 0,14-18-572 0 0,3-2-241 0 0,-44 60-511 0 0,-111 121 0 0 0,156-189 197 0 0,-1 3-206 0 0,16-14 238 0 0,10-7 136 0 0,13-6 197 0 0,-1 1 1 0 0,2 1 0 0 0,-1 1 0 0 0,1 2 0 0 0,1 1 0 0 0,0 1-1 0 0,42-4 1 0 0,88-13 370 0 0,-94 11-494 0 0,-63 11-274 0 0,-8 18-2212 0 0,2-7 583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177 198 6911 0 0,'-1'0'7118'0'0,"1"0"-6961"0"0,0 0 1 0 0,-5 1 4107 0 0,5-1-4107 0 0,2 3-87 0 0,0 0 0 0 0,0 0 0 0 0,1 0-1 0 0,-1 0 1 0 0,1-1 0 0 0,0 1 0 0 0,0-1 0 0 0,0 0-1 0 0,0 0 1 0 0,0 0 0 0 0,0 0 0 0 0,1-1 0 0 0,-1 1-1 0 0,8 1 1 0 0,-5-1 7 0 0,0-1 1 0 0,0 0-1 0 0,1-1 0 0 0,-1 0 1 0 0,0 0-1 0 0,0 0 0 0 0,1-1 0 0 0,7-1 1 0 0,2-2 36 0 0,0-1 1 0 0,0-1 0 0 0,-1 0-1 0 0,1-1 1 0 0,-1 0 0 0 0,13-10-1 0 0,-6 4-302 0 0,-1-1 0 0 0,-1-1 0 0 0,-1-1-1 0 0,31-31 1 0 0,-47 44-30 0 0,-1 0 0 0 0,0 0 0 0 0,1-1-1 0 0,-2 1 1 0 0,1 0 0 0 0,0-1 0 0 0,-1 1 0 0 0,2-7-1 0 0,-2 9 112 0 0,-1 0-1 0 0,0 0 0 0 0,0 0 0 0 0,0-1 0 0 0,0 1 0 0 0,0 0 0 0 0,0 0 0 0 0,0 0 0 0 0,0 0 0 0 0,0 0 0 0 0,0-1 1 0 0,-1 1-1 0 0,1 0 0 0 0,-1 0 0 0 0,1 0 0 0 0,-1 0 0 0 0,1 0 0 0 0,-1 0 0 0 0,1 0 0 0 0,-1 0 0 0 0,0 0 0 0 0,1 0 0 0 0,-1 1 1 0 0,0-1-1 0 0,0 0 0 0 0,0 0 0 0 0,0 1 0 0 0,0-1 0 0 0,0 0 0 0 0,0 1 0 0 0,-2-2 0 0 0,-3 0-194 0 0,-1 0-1 0 0,1 0 0 0 0,-1 1 1 0 0,1-1-1 0 0,-1 2 0 0 0,0-1 1 0 0,1 1-1 0 0,-1 0 0 0 0,0 0 0 0 0,-11 2 1 0 0,-2 1 103 0 0,0 2-1 0 0,-25 8 1 0 0,20-4 604 0 0,0 2 0 0 0,1 1 0 0 0,1 0 0 0 0,0 2 0 0 0,0 1-1 0 0,2 1 1 0 0,0 0 0 0 0,1 2 0 0 0,0 0 0 0 0,2 1 0 0 0,0 1 0 0 0,1 1 0 0 0,1 0 0 0 0,1 1 0 0 0,-20 41 0 0 0,30-53-343 0 0,0 0 1 0 0,1 0 0 0 0,0 1-1 0 0,1-1 1 0 0,-3 18 0 0 0,5-25-30 0 0,1-1 0 0 0,0 0 0 0 0,0 0 0 0 0,0 0 0 0 0,0 1 0 0 0,0-1 0 0 0,0 0 0 0 0,0 0 0 0 0,1 1 0 0 0,-1-1 0 0 0,1 0 0 0 0,0 0 0 0 0,0 0 0 0 0,-1 0 0 0 0,1 0 0 0 0,1 0 0 0 0,-1 0 0 0 0,0 0 0 0 0,0 0 0 0 0,1 0 0 0 0,-1-1 0 0 0,1 1 0 0 0,-1-1 0 0 0,1 1 0 0 0,0-1 0 0 0,0 1 0 0 0,-1-1 0 0 0,1 0 0 0 0,0 0 0 0 0,0 0 0 0 0,0 0 0 0 0,1 0 0 0 0,-1 0 0 0 0,2 0 0 0 0,12 2 285 0 0,1 0 1 0 0,-1-1-1 0 0,22 1 1 0 0,-20-3-163 0 0,1 2 0 0 0,23 4 0 0 0,-24-1-248 0 0,29 12 0 0 0,-5 3-6883 0 0,-30-14 1027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33 103 9215 0 0,'-5'7'950'0'0,"2"-3"-500"0"0,0 0 0 0 0,0 0 0 0 0,0 0 1 0 0,1 1-1 0 0,0-1 0 0 0,0 1 0 0 0,0-1 0 0 0,0 1 1 0 0,1 0-1 0 0,0-1 0 0 0,0 1 0 0 0,0 0 1 0 0,0 0-1 0 0,1 0 0 0 0,0 9 0 0 0,2-2 206 0 0,0 0-1 0 0,0 0 1 0 0,1-1 0 0 0,1 1-1 0 0,6 14 1 0 0,-4-6-469 0 0,0 0 0 0 0,-1 0 1 0 0,-1 0-1 0 0,-1 0 0 0 0,-1 1 0 0 0,-1 33 0 0 0,-1-52-183 0 0,0 2-2 0 0,0-1 0 0 0,0 1-1 0 0,0-1 1 0 0,-1 0 0 0 0,0 1-1 0 0,-1 3 1 0 0,0 2 8 0 0,1-8 274 0 0,-5-19 144 0 0,6 11-404 0 0,0 1-1 0 0,1 0 1 0 0,-1-1 0 0 0,1 1 0 0 0,1 0-1 0 0,-1 0 1 0 0,1 0 0 0 0,1 0 0 0 0,-1 0-1 0 0,7-11 1 0 0,3-3 109 0 0,25-30-1 0 0,-23 32-113 0 0,27-33-19 0 0,3 2 0 0 0,2 2 0 0 0,81-64 0 0 0,-117 102-650 0 0,1 1-1 0 0,22-12 1 0 0,-29 18 269 0 0,0 0 0 0 0,0 1 0 0 0,0-1 1 0 0,0 1-1 0 0,0 0 0 0 0,0 0 0 0 0,1 0 0 0 0,-1 1 1 0 0,0 0-1 0 0,0-1 0 0 0,1 1 0 0 0,-1 1 0 0 0,5 0 1 0 0,5 2-6770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153 150 11975 0 0,'1'1'2836'0'0,"1"0"-2495"0"0,1 0 1 0 0,-1 0-1 0 0,1-1 0 0 0,-1 1 0 0 0,0 0 1 0 0,1-1-1 0 0,-1 1 0 0 0,1-1 0 0 0,0 0 0 0 0,-1 0 1 0 0,1 0-1 0 0,-1 0 0 0 0,1-1 0 0 0,-1 1 1 0 0,1-1-1 0 0,-1 1 0 0 0,1-1 0 0 0,-1 0 0 0 0,0 0 1 0 0,3-1-1 0 0,6-3 187 0 0,1-1 1 0 0,17-12-1 0 0,-21 13-540 0 0,-1-1-1 0 0,1 0 1 0 0,-1 0 0 0 0,0 0 0 0 0,0-1 0 0 0,0 0-1 0 0,-1 0 1 0 0,0-1 0 0 0,-1 1 0 0 0,0-1 0 0 0,0-1 0 0 0,-1 1-1 0 0,7-16 1 0 0,-11 24-14 0 0,0 0 0 0 0,0 0 0 0 0,0-1 0 0 0,0 1 0 0 0,0 0 1 0 0,0 0-1 0 0,0 0 0 0 0,-1-1 0 0 0,1 1 0 0 0,0 0 0 0 0,0 0 0 0 0,0 0 0 0 0,0-1 0 0 0,0 1 0 0 0,0 0 0 0 0,0 0 0 0 0,0 0 0 0 0,0 0 0 0 0,-1-1 1 0 0,1 1-1 0 0,0 0 0 0 0,0 0 0 0 0,0 0 0 0 0,0 0 0 0 0,-1 0 0 0 0,1-1 0 0 0,0 1 0 0 0,0 0 0 0 0,0 0 0 0 0,0 0 0 0 0,-1 0 0 0 0,1 0 0 0 0,0 0 0 0 0,0 0 1 0 0,0 0-1 0 0,-1 0 0 0 0,1 0 0 0 0,-8-1-485 0 0,3 2 290 0 0,1 0 0 0 0,-1 0 0 0 0,0 0-1 0 0,1 1 1 0 0,-1-1 0 0 0,1 1 0 0 0,0 0 0 0 0,-7 4-1 0 0,-31 25-368 0 0,38-28 567 0 0,-34 27 208 0 0,2 1 0 0 0,0 2 0 0 0,3 2-1 0 0,-46 60 1 0 0,75-91-150 0 0,1 1-1 0 0,1 0 1 0 0,-1 0-1 0 0,1 0 0 0 0,0 0 1 0 0,0 0-1 0 0,0 0 1 0 0,-2 11-1 0 0,4-15-27 0 0,0 1 1 0 0,0 0-1 0 0,0 0 0 0 0,0 0 1 0 0,0 0-1 0 0,0 0 0 0 0,0 0 0 0 0,1 0 1 0 0,-1-1-1 0 0,1 1 0 0 0,-1 0 0 0 0,1 0 1 0 0,0-1-1 0 0,-1 1 0 0 0,1 0 0 0 0,0-1 1 0 0,0 1-1 0 0,0 0 0 0 0,1-1 1 0 0,-1 0-1 0 0,0 1 0 0 0,0-1 0 0 0,1 0 1 0 0,-1 1-1 0 0,1-1 0 0 0,-1 0 0 0 0,1 0 1 0 0,0 0-1 0 0,1 0 0 0 0,3 2-188 0 0,0-1-1 0 0,0 0 0 0 0,0 0 1 0 0,0-1-1 0 0,0 0 0 0 0,1 0 1 0 0,9 0-1 0 0,8-1-1421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4 282 7367 0 0,'-4'13'14224'0'0,"22"-36"-13624"0"0,1 1 0 0 0,2 2 1 0 0,43-36-1 0 0,-51 45-518 0 0,-12 10-82 0 0,100-82 35 0 0,-74 63-26 0 0,54-31 0 0 0,-68 46-9 0 0,-13 4 0 0 0,0 1-1 0 0,1 0 0 0 0,-1 0 1 0 0,1 0-1 0 0,-1-1 1 0 0,1 1-1 0 0,-1 0 0 0 0,0 0 1 0 0,1 0-1 0 0,-1 0 1 0 0,1 0-1 0 0,-1 0 0 0 0,1 0 1 0 0,-1 0-1 0 0,0 0 1 0 0,1 0-1 0 0,-1 0 0 0 0,1 0 1 0 0,-1 0-1 0 0,1 1 0 0 0,-1-1 1 0 0,0 0-1 0 0,1 0 1 0 0,-1 0-1 0 0,1 1 0 0 0,-1-1 1 0 0,0 0-1 0 0,1 0 1 0 0,-1 1-1 0 0,1-1 0 0 0,-1 5-33 0 0,1 0 33 0 0,0-1-1 0 0,-1 0 1 0 0,1 0 0 0 0,-1 1 0 0 0,-1-1 0 0 0,1 0 0 0 0,0 1-1 0 0,-1-1 1 0 0,-1 6 0 0 0,-15 39 68 0 0,7-24 19 0 0,-1 8-47 0 0,-14 46 74 0 0,22-68-146 0 0,1 0 0 0 0,0 0 0 0 0,1 0 0 0 0,0-1 0 0 0,1 17-1 0 0,0-25-76 0 0,0-1-1 0 0,1 1 1 0 0,-1 0 0 0 0,0-1-1 0 0,1 1 1 0 0,-1-1-1 0 0,1 1 1 0 0,-1-1-1 0 0,1 1 1 0 0,-1-1-1 0 0,1 1 1 0 0,0-1-1 0 0,0 0 1 0 0,2 3-1 0 0,6 3-1649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4 10135 0 0,'0'0'778'0'0,"-1"-1"-506"0"0,1 1-166 0 0,-1-1 1 0 0,1 1-1 0 0,-1 0 0 0 0,1 0 1 0 0,-1-1-1 0 0,1 1 1 0 0,-1 0-1 0 0,1 0 1 0 0,-1 0-1 0 0,1 0 1 0 0,-1 0-1 0 0,1 0 1 0 0,-1 0-1 0 0,1 0 1 0 0,-1 0-1 0 0,1 0 0 0 0,-1 0 1 0 0,1 0-1 0 0,-1 0 1 0 0,1 0-1 0 0,-1 0 1 0 0,1 0-1 0 0,-1 0 1 0 0,1 1-1 0 0,-1-1 1 0 0,1 0-1 0 0,-1 0 1 0 0,1 1-1 0 0,-1-1 0 0 0,1 0 1 0 0,0 1-1 0 0,-1-1 1 0 0,1 0-1 0 0,-1 1 1 0 0,1-1-1 0 0,0 1 1 0 0,-1-1-1 0 0,1 1 1 0 0,0-1-1 0 0,0 1 1 0 0,0-1-1 0 0,-1 1 0 0 0,0 0 387 0 0,-12 17 2865 0 0,-18 30 0 0 0,-23 59-3342 0 0,40-78 539 0 0,-29 66-473 0 0,4 3 0 0 0,4 1 0 0 0,-22 106 0 0 0,47-158-411 0 0,4-16 30 0 0,-14 43-1 0 0,18-65 59 0 0,-2-1 0 0 0,1 0 0 0 0,-1 0 0 0 0,0-1 0 0 0,-1 1 0 0 0,1-1-1 0 0,-1 0 1 0 0,-1 0 0 0 0,0-1 0 0 0,-6 7 0 0 0,-1-3-1255 0 0,-3-3-3388 0 0,3-3-1123 0 0</inkml:trace>
  <inkml:trace contextRef="#ctx0" brushRef="#br0" timeOffset="1">8 477 12895 0 0,'-8'-9'11443'0'0,"16"15"-10903"0"0,-3-3-465 0 0,0-1-1 0 0,0 1 1 0 0,1-1 0 0 0,-1-1 0 0 0,0 1 0 0 0,1-1 0 0 0,-1 0-1 0 0,1 0 1 0 0,8 0 0 0 0,6-1 149 0 0,25-2 0 0 0,11-5-213 0 0,80-19 1 0 0,51-27-4069 0 0,-155 42 1864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13359 0 0,'-2'0'1027'0'0,"-50"26"588"0"0,-59 30 3350 0 0,99-49-4709 0 0,1 1 0 0 0,0 0 0 0 0,-13 12-1 0 0,19-15-158 0 0,0 0-1 0 0,-1 1 0 0 0,2 0 0 0 0,-1 0 1 0 0,1 0-1 0 0,0 1 0 0 0,-5 9 0 0 0,9-15-103 0 0,-1-1-1 0 0,1 1 1 0 0,0 0-1 0 0,-1-1 1 0 0,1 1-1 0 0,0 0 1 0 0,0 0-1 0 0,-1-1 1 0 0,1 1 0 0 0,0 0-1 0 0,0 0 1 0 0,0-1-1 0 0,0 1 1 0 0,0 0-1 0 0,0 0 1 0 0,0-1-1 0 0,0 1 1 0 0,0 0-1 0 0,1 0 1 0 0,-1-1 0 0 0,0 1-1 0 0,0 0 1 0 0,1 0-1 0 0,-1-1 1 0 0,0 1-1 0 0,1 0 1 0 0,-1-1-1 0 0,1 1 1 0 0,-1-1-1 0 0,1 1 1 0 0,-1-1 0 0 0,1 1-1 0 0,0 0 1 0 0,1 0-39 0 0,0 0 1 0 0,0 0-1 0 0,0-1 1 0 0,0 1-1 0 0,0 0 1 0 0,0-1 0 0 0,0 0-1 0 0,2 1 1 0 0,0-1-21 0 0,58 6-463 0 0,-50-6 483 0 0,0 0 1 0 0,0 1-1 0 0,0 1 1 0 0,0 0-1 0 0,0 1 1 0 0,19 7-1 0 0,-24-8 77 0 0,-1 1 0 0 0,0 1 1 0 0,1-1-1 0 0,-1 1 0 0 0,9 8 0 0 0,-12-9 65 0 0,0 0 0 0 0,-1 0-1 0 0,1 0 1 0 0,-1 0 0 0 0,1 1 0 0 0,-1-1-1 0 0,0 1 1 0 0,-1-1 0 0 0,1 1 0 0 0,-1 0-1 0 0,2 6 1 0 0,0 1 212 0 0,-1-8-208 0 0,-1 1 0 0 0,0-1 0 0 0,0 1 0 0 0,0 0 0 0 0,0 0 0 0 0,-1-1 0 0 0,0 1 0 0 0,1 0 0 0 0,-1 0 0 0 0,-1-1 0 0 0,1 1 0 0 0,0 0 0 0 0,-1 0 0 0 0,0-1 0 0 0,0 1 0 0 0,0 0 0 0 0,0-1 0 0 0,-1 1 0 0 0,1-1 0 0 0,-4 5 0 0 0,4-7-108 0 0,-1 1-1 0 0,1 0 0 0 0,-1 0 1 0 0,0-1-1 0 0,0 1 0 0 0,0-1 1 0 0,0 0-1 0 0,0 1 1 0 0,0-1-1 0 0,0 0 0 0 0,0 0 1 0 0,0 0-1 0 0,-1-1 0 0 0,1 1 1 0 0,0 0-1 0 0,-4-1 1 0 0,-4 2 60 0 0,0-2 0 0 0,-17 0 0 0 0,6 0-33 0 0,9 1-104 0 0,-24-1-539 0 0,1 2-1 0 0,0 2 1 0 0,-42 9 0 0 0,65-10-1319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16 5527 0 0,'0'0'423'0'0,"1"-11"4037"0"0,-1 11-4377 0 0,0 0-1 0 0,0 0 1 0 0,0 0-1 0 0,0-1 1 0 0,-1 1-1 0 0,1 0 1 0 0,0 0-1 0 0,0 0 1 0 0,0-1-1 0 0,0 1 1 0 0,0 0 0 0 0,-1 0-1 0 0,1 0 1 0 0,0 0-1 0 0,0 0 1 0 0,0-1-1 0 0,-1 1 1 0 0,1 0-1 0 0,0 0 1 0 0,0 0-1 0 0,0 0 1 0 0,-1 0-1 0 0,1 0 1 0 0,0 0 0 0 0,0 0-1 0 0,-1 0 1 0 0,1 0-1 0 0,0 0 1 0 0,0 0-1 0 0,-1 0 1 0 0,1 0-1 0 0,0 0 1 0 0,-1 0-1 0 0,-8-1 507 0 0,-4 2-190 0 0,1 1 0 0 0,0 0 1 0 0,1 1-1 0 0,-1 0 0 0 0,0 1 1 0 0,1 0-1 0 0,0 1 0 0 0,0 0 1 0 0,-12 8-1 0 0,-11 10-147 0 0,-44 37-1 0 0,40-29-79 0 0,25-21-5 0 0,0 1 1 0 0,-21 24 0 0 0,30-31-77 0 0,1 0-1 0 0,-1 1 0 0 0,1-1 1 0 0,1 1-1 0 0,-1 0 1 0 0,0 0-1 0 0,1 0 0 0 0,0 0 1 0 0,0 0-1 0 0,1 1 0 0 0,-1-1 1 0 0,0 10-1 0 0,2-13-42 0 0,0 0 0 0 0,0-1 0 0 0,0 1 1 0 0,0 0-1 0 0,1 0 0 0 0,-1 0 0 0 0,1 0 0 0 0,-1 0 0 0 0,1 0 0 0 0,0-1 0 0 0,-1 1 0 0 0,1 0 0 0 0,0-1 0 0 0,0 1 0 0 0,0 0 0 0 0,0-1 1 0 0,2 2-1 0 0,0 0 27 0 0,-1-1 0 0 0,1 0 1 0 0,0 0-1 0 0,0 0 1 0 0,0 0-1 0 0,0 0 1 0 0,0-1-1 0 0,6 3 0 0 0,3-1 99 0 0,0 0 1 0 0,1 0-1 0 0,-1-2 0 0 0,14 2 0 0 0,2-2-56 0 0,-1-1-1 0 0,1-1 1 0 0,-1-2 0 0 0,0 0-1 0 0,0-2 1 0 0,0-1 0 0 0,-1-1 0 0 0,0-1-1 0 0,36-17 1 0 0,-57 23-167 0 0,-1-1 0 0 0,1 1 0 0 0,0-2 0 0 0,-1 1 0 0 0,0 0 0 0 0,1-1 0 0 0,-2 1 0 0 0,1-1 0 0 0,6-9 0 0 0,-9 12 32 0 0,0-1-1 0 0,0 1 0 0 0,0-1 1 0 0,-1 1-1 0 0,1-1 1 0 0,0 0-1 0 0,-1 0 0 0 0,0 1 1 0 0,1-1-1 0 0,-1 0 1 0 0,0 0-1 0 0,0 0 1 0 0,0 1-1 0 0,0-1 0 0 0,0 0 1 0 0,0 0-1 0 0,0 0 1 0 0,-1 1-1 0 0,1-1 0 0 0,-1 0 1 0 0,1 1-1 0 0,-1-1 1 0 0,0 0-1 0 0,0 1 0 0 0,1-1 1 0 0,-1 0-1 0 0,0 1 1 0 0,-1 0-1 0 0,1-1 1 0 0,0 1-1 0 0,0 0 0 0 0,0-1 1 0 0,-2 0-1 0 0,-11-10-223 0 0,-1 2-1 0 0,0-1 1 0 0,0 2-1 0 0,-29-13 0 0 0,24 12-1212 0 0,1 0-1 0 0,-33-24 0 0 0,47 30-671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66 13359 0 0,'16'-13'1147'0'0,"26"-20"-926"0"0,-10 14 5905 0 0,-36 26-5053 0 0,-13 11-837 0 0,-1 0-1 0 0,-1-2 1 0 0,-24 18 0 0 0,-17 16 86 0 0,18-15-322 0 0,23-19 0 0 0,0 1 0 0 0,0 0 0 0 0,2 1 0 0 0,-29 39 0 0 0,45-55 3 0 0,-1 0-1 0 0,1 0 0 0 0,0 0 1 0 0,0 0-1 0 0,0 0 1 0 0,0 1-1 0 0,1-1 0 0 0,-1 0 1 0 0,0 0-1 0 0,1 1 1 0 0,0-1-1 0 0,-1 1 1 0 0,1-1-1 0 0,0 0 0 0 0,0 1 1 0 0,1-1-1 0 0,-1 1 1 0 0,0-1-1 0 0,1 0 0 0 0,-1 1 1 0 0,1-1-1 0 0,0 0 1 0 0,0 0-1 0 0,0 0 1 0 0,0 1-1 0 0,0-1 0 0 0,0 0 1 0 0,1 0-1 0 0,-1 0 1 0 0,1-1-1 0 0,-1 1 0 0 0,1 0 1 0 0,0 0-1 0 0,0-1 1 0 0,-1 1-1 0 0,1-1 1 0 0,0 0-1 0 0,0 0 0 0 0,1 1 1 0 0,-1-1-1 0 0,0 0 1 0 0,0-1-1 0 0,0 1 0 0 0,1 0 1 0 0,-1-1-1 0 0,0 1 1 0 0,4-1-1 0 0,2 1-28 0 0,0 0 1 0 0,1-1-1 0 0,-1-1 0 0 0,0 1 0 0 0,0-1 0 0 0,0-1 0 0 0,14-3 1 0 0,10-7-6295 0 0,-10 1-894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31 18743 0 0,'4'-4'302'0'0,"2"-1"0"0"0,-1 2 0 0 0,0-1 0 0 0,1 1 0 0 0,0 0 0 0 0,12-5 2347 0 0,-28 19-2191 0 0,-113 110-178 0 0,40-40-191 0 0,25-28-274 0 0,-7 8-234 0 0,54-50 356 0 0,1 0 0 0 0,1 1 0 0 0,-15 23 0 0 0,23-34 66 0 0,1 0 0 0 0,-1 0 0 0 0,1 0 0 0 0,-1 0-1 0 0,1 0 1 0 0,0 0 0 0 0,-1 0 0 0 0,1 0 0 0 0,0 0 0 0 0,0 0 0 0 0,-1 0 0 0 0,1 1-1 0 0,0-1 1 0 0,0 0 0 0 0,0 0 0 0 0,1 0 0 0 0,-1 0 0 0 0,0 0 0 0 0,0 0-1 0 0,0 0 1 0 0,1 0 0 0 0,-1 0 0 0 0,1 0 0 0 0,-1 0 0 0 0,1 0 0 0 0,-1 0-1 0 0,1 0 1 0 0,-1 0 0 0 0,1 0 0 0 0,0 0 0 0 0,0 0 0 0 0,-1-1 0 0 0,1 1 0 0 0,0 0-1 0 0,0-1 1 0 0,0 1 0 0 0,0 0 0 0 0,1 0 0 0 0,5 2 68 0 0,0 1 0 0 0,0-1 1 0 0,1 0-1 0 0,11 2 0 0 0,-5-1-12 0 0,-1 1-271 0 0,0-1 0 0 0,0-1 0 0 0,0 0 0 0 0,0-1 1 0 0,1 0-1 0 0,-1-1 0 0 0,1-1 0 0 0,19-1 0 0 0,-28 0-594 0 0,-1 0 0 0 0,1-1 1 0 0,0 1-1 0 0,6-5 0 0 0,4-2-1273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4607 0 0,'0'9'12107'0'0,"1"4"-10066"0"0,-2 2-1304 0 0,-1-1-1 0 0,0 1 0 0 0,-1-1 0 0 0,-10 27 1 0 0,3-7-618 0 0,-29 88-108 0 0,38-118 8 0 0,1-1-1 0 0,-1 1 0 0 0,1-1 1 0 0,-1 1-1 0 0,1-1 0 0 0,0 1 1 0 0,0-1-1 0 0,1 0 0 0 0,-1 1 1 0 0,1-1-1 0 0,0 1 0 0 0,2 6 1 0 0,-2-8-4 0 0,0-1 0 0 0,0 1 0 0 0,0 0 0 0 0,0-1 0 0 0,0 1 0 0 0,0-1 0 0 0,1 1 0 0 0,-1-1 0 0 0,1 0 0 0 0,-1 1 0 0 0,1-1 0 0 0,-1 0 0 0 0,1 0 0 0 0,0 0 0 0 0,0 0 0 0 0,-1 0 0 0 0,1-1 0 0 0,0 1 0 0 0,0 0 0 0 0,0-1 0 0 0,0 1 0 0 0,0-1-1 0 0,0 0 1 0 0,3 0 0 0 0,0 0 82 0 0,1 0-1 0 0,-1-1 0 0 0,1 0 0 0 0,-1 0 0 0 0,1 0 0 0 0,-1-1 0 0 0,1 0 0 0 0,-1 0 1 0 0,0 0-1 0 0,0-1 0 0 0,0 1 0 0 0,0-1 0 0 0,6-5 0 0 0,7-7 562 0 0,31-30-1 0 0,-46 42-651 0 0,3-3-44 0 0,-1 1 1 0 0,0-1-1 0 0,0 0 1 0 0,0 0-1 0 0,-1-1 0 0 0,0 1 1 0 0,0-1-1 0 0,0 0 1 0 0,-1 0-1 0 0,0 0 0 0 0,0-1 1 0 0,-1 1-1 0 0,3-15 0 0 0,-5 18-230 0 0,4-20-150 0 0,1 9-2622 0 0,-1 7 1637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13 16183 0 0,'0'0'738'0'0,"1"-6"247"0"0,0-1 971 0 0,-7 24-1352 0 0,1-8-471 0 0,-133 333 643 0 0,101-257-776 0 0,-67 111 0 0 0,55-120 7 0 0,29-47-201 0 0,2 1 0 0 0,-23 48-1 0 0,37-68-882 0 0,3-2-334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34 482 1839 0 0,'0'0'83'0'0,"-10"-12"9326"0"0,7 7-8342 0 0,0-1 0 0 0,0-1 0 0 0,0 1 0 0 0,1 0 0 0 0,0-1-1 0 0,1 1 1 0 0,-2-13 0 0 0,1 4 922 0 0,1-1-1 0 0,1-19 0 0 0,1 21-1990 0 0,1 0 0 0 0,0 1-1 0 0,1-1 1 0 0,0 1 0 0 0,1 0 0 0 0,1 0 0 0 0,0 0-1 0 0,1 1 1 0 0,0 0 0 0 0,1 0 0 0 0,0 0-1 0 0,1 1 1 0 0,0 0 0 0 0,15-15 0 0 0,-4 6-33 0 0,0 1 0 0 0,1 0 1 0 0,32-22-1 0 0,-44 36-157 0 0,0 0-1 0 0,0 0 1 0 0,0 1 0 0 0,0 0 0 0 0,1 1-1 0 0,0 0 1 0 0,-1 0 0 0 0,1 1 0 0 0,0 0-1 0 0,0 0 1 0 0,0 1 0 0 0,1 1 0 0 0,-1-1-1 0 0,9 2 1 0 0,-14-1-327 0 0,0 1 0 0 0,-1 0 1 0 0,1-1-1 0 0,-1 1 0 0 0,1 1 0 0 0,-1-1 0 0 0,4 2 1 0 0,4 5-6444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9 471 13247 0 0,'0'0'11821'0'0,"-8"-11"-10361"0"0,8 9-1394 0 0,0 0 0 0 0,0 0 0 0 0,0 0 0 0 0,0 0 0 0 0,0 0 0 0 0,0-1 0 0 0,0 1 0 0 0,1 0 0 0 0,-1 0 0 0 0,1 0 0 0 0,0 0 0 0 0,0 0 0 0 0,-1 0 0 0 0,3-3 0 0 0,18-28 278 0 0,-17 27-288 0 0,30-40 76 0 0,2 1 0 0 0,2 1 1 0 0,84-73-1 0 0,-90 90-497 0 0,42-35-2102 0 0,-65 55 2103 0 0,1 1-1 0 0,0 0 1 0 0,0 0 0 0 0,1 1-1 0 0,0 1 1 0 0,11-4-1 0 0,-11 5-1788 0 0</inkml:trace>
  <inkml:trace contextRef="#ctx0" brushRef="#br0" timeOffset="1">509 240 7831 0 0,'1'0'9793'0'0,"6"5"-6688"0"0,-6-3-2884 0 0,1 1 0 0 0,-1 0 0 0 0,0-1 0 0 0,0 1 0 0 0,0 0 0 0 0,0 0 0 0 0,0 0 0 0 0,-1 0 1 0 0,1 0-1 0 0,-1 0 0 0 0,0 0 0 0 0,0 0 0 0 0,0 0 0 0 0,0 0 0 0 0,0 0 0 0 0,-1 0 1 0 0,1 0-1 0 0,-1 0 0 0 0,0 0 0 0 0,-2 4 0 0 0,-3 9-23 0 0,0 0 0 0 0,-14 21 1 0 0,14-26-95 0 0,-33 58-808 0 0,38-68 236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5 321 5063 0 0,'-4'6'17648'0'0,"13"-12"-17245"0"0,0 0 0 0 0,-1-1 1 0 0,0 1-1 0 0,14-16 0 0 0,26-36-94 0 0,-14 16-106 0 0,-12 16-136 0 0,58-61 32 0 0,-70 78-123 0 0,-1 1 0 0 0,1 0 0 0 0,0 1-1 0 0,1 0 1 0 0,0 1 0 0 0,0 0-1 0 0,16-6 1 0 0,-25 11 22 0 0,0 1 0 0 0,0-1 0 0 0,0 0-1 0 0,0 1 1 0 0,0 0 0 0 0,0-1 0 0 0,0 1 0 0 0,0 0 0 0 0,0 0-1 0 0,0 0 1 0 0,0 0 0 0 0,0 1 0 0 0,0-1 0 0 0,0 1 0 0 0,0-1-1 0 0,0 1 1 0 0,4 1 0 0 0,-4-1 1 0 0,0 1-1 0 0,0 0 1 0 0,-1-1 0 0 0,1 1-1 0 0,0 0 1 0 0,0 0-1 0 0,-1 0 1 0 0,1 0 0 0 0,-1 0-1 0 0,0 0 1 0 0,1 0-1 0 0,-1 0 1 0 0,0 1 0 0 0,1 2-1 0 0,2 7 2 0 0,-1 1 0 0 0,1 0 0 0 0,-2 0 0 0 0,0 0 0 0 0,0 0 0 0 0,-2 22 0 0 0,-1-14-634 0 0,-1 1 0 0 0,-1-1-1 0 0,-8 27 1 0 0,8-35-7533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94 1375 0 0,'12'-11'136'0'0,"-10"10"-199"0"0,-2 1 85 0 0,1 0-1 0 0,-1-1 1 0 0,1 1-1 0 0,-1 0 1 0 0,1-1 0 0 0,-1 1-1 0 0,0-1 1 0 0,1 1-1 0 0,-1-1 1 0 0,1 1 0 0 0,-1 0-1 0 0,0-1 1 0 0,0 1-1 0 0,1-1 1 0 0,-1 0-1 0 0,0 1 1 0 0,0-1 0 0 0,1 1-1 0 0,-1-1 1 0 0,0 1-1 0 0,0-1 1 0 0,0 1 0 0 0,0-2-1 0 0,1 0 900 0 0,-1 0 0 0 0,1 0-1 0 0,-1 0 1 0 0,0 0 0 0 0,1 0-1 0 0,-1 0 1 0 0,0 0 0 0 0,0-1-1 0 0,0 1 1 0 0,-1 0 0 0 0,0-3-1 0 0,0 2-388 0 0,1 1-1 0 0,-1-1 0 0 0,0 1 1 0 0,-1-1-1 0 0,1 1 0 0 0,0 0 0 0 0,-1-1 1 0 0,1 1-1 0 0,-2-2 0 0 0,1 3-361 0 0,1-1 1 0 0,0 1-1 0 0,0 0 1 0 0,-1 0-1 0 0,1 0 0 0 0,-1-1 1 0 0,1 2-1 0 0,-1-1 0 0 0,1 0 1 0 0,-1 0-1 0 0,1 0 0 0 0,-1 1 1 0 0,0-1-1 0 0,0 1 0 0 0,1-1 1 0 0,-1 1-1 0 0,0 0 1 0 0,0-1-1 0 0,1 1 0 0 0,-1 0 1 0 0,0 0-1 0 0,0 0 0 0 0,0 1 1 0 0,1-1-1 0 0,-1 0 0 0 0,0 1 1 0 0,0-1-1 0 0,1 1 0 0 0,-4 1 1 0 0,0 1-141 0 0,0 1 0 0 0,0-1 0 0 0,1 1 0 0 0,-1 0 0 0 0,1 0 1 0 0,0 0-1 0 0,0 1 0 0 0,1 0 0 0 0,-1 0 0 0 0,1 0 0 0 0,0 0 0 0 0,0 0 1 0 0,1 0-1 0 0,0 1 0 0 0,0-1 0 0 0,0 1 0 0 0,0 0 0 0 0,1-1 0 0 0,0 1 0 0 0,0 0 1 0 0,1 0-1 0 0,-1 0 0 0 0,1 0 0 0 0,1 7 0 0 0,1-12-108 0 0,-1 1 1 0 0,1-1-1 0 0,0 1 0 0 0,-1-1 1 0 0,1 1-1 0 0,0-1 0 0 0,0 0 1 0 0,0 0-1 0 0,0 0 0 0 0,0 0 1 0 0,2 0-1 0 0,-3 0 75 0 0,0-1 0 0 0,-1 1 0 0 0,1-1 0 0 0,0 1 0 0 0,-1-1 0 0 0,1 1-1 0 0,-1-1 1 0 0,1 1 0 0 0,-1-1 0 0 0,1 1 0 0 0,-1 0 0 0 0,1-1 0 0 0,-1 1 0 0 0,1 0 0 0 0,-1 0-1 0 0,0-1 1 0 0,1 1 0 0 0,-1 0 0 0 0,0 0 0 0 0,0-1 0 0 0,0 1 0 0 0,1 0 0 0 0,-1 0 0 0 0,0 0 0 0 0,0-1-1 0 0,0 3 1 0 0,-4 19-68 0 0,4-20 65 0 0,-22 64-142 0 0,0 3-87 0 0,7 5-4164 0 0,-7 134-1 0 0,11-89 1549 0 0,-6 0 4648 0 0,13-98 376 0 0,-1 0 0 0 0,-2 0 0 0 0,-10 24 0 0 0,13-36-1727 0 0,0 0 0 0 0,-1 0 0 0 0,0-1 1 0 0,-1 0-1 0 0,1 0 0 0 0,-2 0 0 0 0,1-1 0 0 0,-1 1 0 0 0,-11 7 0 0 0,15-13-473 0 0,0 0 0 0 0,0-1-1 0 0,-1 1 1 0 0,1-1 0 0 0,0 0 0 0 0,-1 0-1 0 0,1 0 1 0 0,-1-1 0 0 0,1 1 0 0 0,-1-1-1 0 0,0 0 1 0 0,1 0 0 0 0,-1 0 0 0 0,1-1-1 0 0,-1 1 1 0 0,1-1 0 0 0,-6-1 0 0 0,-28-10-1797 0 0,4-1-3660 0 0,30 11 4468 0 0,-25-11-6394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 12695 0 0,'0'0'1150'0'0,"8"-12"-846"0"0,-6 8 2985 0 0,-2 4-3221 0 0,0-1 1 0 0,0 1 0 0 0,0 0-1 0 0,-1-1 1 0 0,1 1-1 0 0,0 0 1 0 0,0 0-1 0 0,0 0 1 0 0,-1-1-1 0 0,1 1 1 0 0,0 0-1 0 0,0 0 1 0 0,-1 0-1 0 0,1-1 1 0 0,0 1-1 0 0,-1 0 1 0 0,1 0 0 0 0,0 0-1 0 0,0 0 1 0 0,-1 0-1 0 0,1 0 1 0 0,0 0-1 0 0,-1-1 1 0 0,1 1-1 0 0,0 0 1 0 0,-1 0-1 0 0,1 0 1 0 0,0 0-1 0 0,-1 0 1 0 0,1 1-1 0 0,0-1 1 0 0,-1 0-1 0 0,1 0 1 0 0,0 0 0 0 0,0 0-1 0 0,-1 0 1 0 0,1 0-1 0 0,-1 1 1 0 0,-10 12 348 0 0,8-7-434 0 0,0 0 1 0 0,0 1-1 0 0,-2 8 1 0 0,-4 19 362 0 0,-1 7 198 0 0,-30 76-1 0 0,30-93-486 0 0,-11 21-122 0 0,20-44-303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14135 0 0,'0'0'624'0'0,"-8"1"136"0"0,-2 2-608 0 0,1 1-152 0 0,0 3 0 0 0,3 3 0 0 0,-1 2 224 0 0,4 0 24 0 0,2 1 0 0 0,6 0 0 0 0,3 0-1056 0 0,3-1-216 0 0,14 10-32 0 0,0-7-16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31 289 11519 0 0,'-1'1'887'0'0,"-21"24"-180"0"0,15-13 5186 0 0,22-29-4804 0 0,23-32-743 0 0,53-54 0 0 0,-62 74-179 0 0,2 1 0 0 0,62-43-1 0 0,-88 67-96 0 0,0 1-1 0 0,1 0 0 0 0,0-1 1 0 0,-1 2-1 0 0,1-1 0 0 0,0 1 1 0 0,0 0-1 0 0,0 0 0 0 0,1 0 0 0 0,8 0 1 0 0,-14 2-12 0 0,-1 1 0 0 0,1 0 0 0 0,0-1 0 0 0,0 1 0 0 0,-1 0 0 0 0,1 0 1 0 0,-1-1-1 0 0,1 1 0 0 0,0 0 0 0 0,-1 0 0 0 0,0 0 0 0 0,1 0 0 0 0,-1 0 0 0 0,0 0 0 0 0,1 0 0 0 0,-1 0 0 0 0,0 0 1 0 0,0 0-1 0 0,0 1 0 0 0,0-2-47 0 0,2 12 109 0 0,-1 1-1 0 0,-1-1 1 0 0,-1 0 0 0 0,1 0-1 0 0,-5 21 1 0 0,2-20-33 0 0,1-1 0 0 0,1 1 0 0 0,0-1 0 0 0,1 1 0 0 0,3 22 0 0 0,15 44-2831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24 9671 0 0,'-1'-2'8227'0'0,"-7"-8"-6603"0"0,6 9-1526 0 0,0 0 0 0 0,0-1 1 0 0,0 1-1 0 0,0 0 0 0 0,0 0 0 0 0,0 0 0 0 0,0 1 1 0 0,0-1-1 0 0,0 0 0 0 0,0 1 0 0 0,0-1 0 0 0,0 1 1 0 0,-3 0-1 0 0,-34-1 1406 0 0,24 2-1266 0 0,6-1-258 0 0,1 1-1 0 0,-1 0 0 0 0,1 0 1 0 0,-1 1-1 0 0,1 1 1 0 0,0-1-1 0 0,0 1 0 0 0,-9 4 1 0 0,-7 6-115 0 0,-27 19 0 0 0,33-20 104 0 0,4-3 9 0 0,0 2 0 0 0,1 0 0 0 0,1 0 1 0 0,0 1-1 0 0,0 0 0 0 0,1 1 0 0 0,1 1 1 0 0,0 0-1 0 0,-10 20 0 0 0,18-32 34 0 0,2 0 1 0 0,-1 0-1 0 0,0 0 0 0 0,0 0 0 0 0,0 0 1 0 0,1 0-1 0 0,-1 0 0 0 0,1 0 0 0 0,0 0 1 0 0,0 0-1 0 0,0 0 0 0 0,0 0 0 0 0,0 1 1 0 0,0-1-1 0 0,0 0 0 0 0,1 0 0 0 0,-1 0 1 0 0,2 3-1 0 0,-2-3-1 0 0,1-1 1 0 0,0 0-1 0 0,0 1 1 0 0,0-1-1 0 0,0 0 0 0 0,0 0 1 0 0,0 0-1 0 0,0 0 1 0 0,0 0-1 0 0,1 0 1 0 0,-1 0-1 0 0,0 0 0 0 0,1-1 1 0 0,-1 1-1 0 0,0 0 1 0 0,1-1-1 0 0,-1 1 1 0 0,1-1-1 0 0,-1 1 0 0 0,1-1 1 0 0,-1 0-1 0 0,1 0 1 0 0,-1 0-1 0 0,1 0 1 0 0,-1 0-1 0 0,3 0 0 0 0,7-1 94 0 0,0-1 0 0 0,0 0-1 0 0,0 0 1 0 0,0-2-1 0 0,0 1 1 0 0,-1-1-1 0 0,16-8 1 0 0,65-43 162 0 0,-90 55-267 0 0,6-5 9 0 0,0 1-1 0 0,0-1 0 0 0,0 0 1 0 0,-1-1-1 0 0,0 1 0 0 0,0-1 1 0 0,0-1-1 0 0,7-9 0 0 0,-13 11-18 0 0,-4 7-13 0 0,-6 4-28 0 0,5-2 38 0 0,0 1 0 0 0,1 0 0 0 0,-1 0 0 0 0,1 0 0 0 0,0 0 0 0 0,1 1 0 0 0,-4 6 0 0 0,5-8 11 0 0,0 1-1 0 0,0-1 1 0 0,0 1-1 0 0,0 0 0 0 0,1 0 1 0 0,0-1-1 0 0,0 1 1 0 0,0 0-1 0 0,1 0 1 0 0,-1 5-1 0 0,1-9 3 0 0,0-1 0 0 0,0 1 0 0 0,0-1 0 0 0,0 1 0 0 0,0-1 0 0 0,0 1 0 0 0,0-1 0 0 0,0 1 0 0 0,0-1 0 0 0,0 0 0 0 0,0 1 0 0 0,0-1 0 0 0,0 1 0 0 0,0-1 0 0 0,1 1 0 0 0,-1-1 0 0 0,0 0 0 0 0,0 1 0 0 0,1-1 0 0 0,-1 1 0 0 0,0-1 0 0 0,0 0 0 0 0,1 1 0 0 0,-1-1 0 0 0,0 0 0 0 0,1 1 0 0 0,-1-1 0 0 0,0 0 0 0 0,1 0 0 0 0,-1 1 0 0 0,1-1 0 0 0,-1 0 0 0 0,0 0 0 0 0,1 0 0 0 0,-1 0 0 0 0,1 1 0 0 0,-1-1 0 0 0,1 0 0 0 0,0 0 0 0 0,3 1-37 0 0,-1 0-1 0 0,1 0 1 0 0,0 0-1 0 0,-1-1 1 0 0,1 1-1 0 0,0-1 0 0 0,0 0 1 0 0,-1 0-1 0 0,1 0 1 0 0,4-1-1 0 0,22-5-5671 0 0,-28 5 5078 0 0,19-4-6544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83 268 919 0 0,'0'0'10047'0'0,"-8"13"-8326"0"0,2-7-1138 0 0,0 1-1 0 0,0-1 1 0 0,-1 0-1 0 0,1 0 1 0 0,-1-1-1 0 0,-1 0 1 0 0,1 0-1 0 0,-14 6 1 0 0,20-11-330 0 0,17-17-199 0 0,21-23-86 0 0,85-85-522 0 0,-100 105 548 0 0,1 1-1 0 0,0 2 1 0 0,51-29 0 0 0,-71 44 123 0 0,0 0 1 0 0,1 1 0 0 0,-1 0-1 0 0,0 0 1 0 0,1 0-1 0 0,-1 0 1 0 0,0 0-1 0 0,1 1 1 0 0,-1-1-1 0 0,1 1 1 0 0,5 0 0 0 0,-8 1-62 0 0,-1 0 1 0 0,1 0-1 0 0,0 0 1 0 0,0 0-1 0 0,0 0 1 0 0,-1 0-1 0 0,1 1 1 0 0,-1-1-1 0 0,1 0 1 0 0,-1 0 0 0 0,1 1-1 0 0,-1-1 1 0 0,0 0-1 0 0,1 2 1 0 0,-1-2-17 0 0,1 6 19 0 0,0 1 0 0 0,-1-1 1 0 0,0 1-1 0 0,0-1 1 0 0,-1 1-1 0 0,0-1 0 0 0,0 1 1 0 0,-3 8-1 0 0,-20 60 174 0 0,21-69-214 0 0,-7 20-20 0 0,-10 26-106 0 0,19-53-31 0 0,3-19-624 0 0,2 6 613 0 0,0 0-1 0 0,1 1 1 0 0,0-1-1 0 0,1 1 1 0 0,1 0-1 0 0,0 1 1 0 0,14-18-1 0 0,-15 21 138 0 0,1 1-1 0 0,0 0 1 0 0,0 0 0 0 0,1 0-1 0 0,0 1 1 0 0,0 0-1 0 0,0 0 1 0 0,1 1-1 0 0,15-7 1 0 0,7 0 168 0 0,52-13 1 0 0,4-2 701 0 0,-73 22-708 0 0,-2 0 49 0 0,1 0 0 0 0,0 0 0 0 0,0 2 0 0 0,0 0 0 0 0,26-3 0 0 0,-38 6-108 0 0,-1 0-86 0 0,1 0 1 0 0,-1 0 0 0 0,0 0 0 0 0,1 0 0 0 0,-1 0 0 0 0,0 0 0 0 0,1 0 0 0 0,-1 1 0 0 0,0-1 0 0 0,1 0 0 0 0,-1 0 0 0 0,0 0 0 0 0,1 1 0 0 0,-1-1 0 0 0,0 0 0 0 0,0 0 0 0 0,1 1 0 0 0,-1-1 0 0 0,0 0 0 0 0,0 1 0 0 0,1-1 0 0 0,-1 0 0 0 0,0 0 0 0 0,0 1 0 0 0,0-1 0 0 0,0 0 0 0 0,0 1 0 0 0,0-1 0 0 0,1 1 0 0 0,-1-1-1 0 0,0 0 1 0 0,0 1 0 0 0,0-1 0 0 0,0 0 0 0 0,0 1 0 0 0,0-1 0 0 0,1 16 74 0 0,-3-4 17 0 0,-2 0 1 0 0,1-1 0 0 0,-2 1 0 0 0,-8 18 0 0 0,-2 3-85 0 0,-13 24 12 0 0,21-46-193 0 0,1 1 0 0 0,0-1 0 0 0,1 1 0 0 0,0 1 0 0 0,-5 20 1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39 10135 0 0,'0'0'7547'0'0,"-2"1"-6855"0"0,-11 5-619 0 0,1 0 0 0 0,0 1 0 0 0,0 1 0 0 0,1 0 0 0 0,-1 0 0 0 0,2 1 0 0 0,-1 1 0 0 0,2 0 0 0 0,-1 0 0 0 0,1 1 0 0 0,1 0 0 0 0,0 0 0 0 0,0 1 0 0 0,1 0 0 0 0,1 1 0 0 0,-6 12 0 0 0,7-13-73 0 0,0 0 0 0 0,-3 16 0 0 0,7-25 0 0 0,0 0 0 0 0,0 1 0 0 0,1-1 0 0 0,0 0 0 0 0,0 0 0 0 0,-1 1 0 0 0,2-1 0 0 0,-1 0 0 0 0,0 1 0 0 0,1-1 0 0 0,-1 0 0 0 0,1 0 0 0 0,0 0 0 0 0,2 5 0 0 0,-2-7 11 0 0,-1 0-1 0 0,1 0 0 0 0,0-1 1 0 0,-1 1-1 0 0,1 0 1 0 0,0 0-1 0 0,0 0 0 0 0,0-1 1 0 0,0 1-1 0 0,0 0 1 0 0,-1-1-1 0 0,1 1 0 0 0,1-1 1 0 0,-1 1-1 0 0,0-1 1 0 0,0 1-1 0 0,0-1 0 0 0,0 0 1 0 0,0 1-1 0 0,0-1 1 0 0,0 0-1 0 0,0 0 0 0 0,1 0 1 0 0,-1 0-1 0 0,0 0 1 0 0,0 0-1 0 0,0 0 0 0 0,0 0 1 0 0,0-1-1 0 0,2 0 1 0 0,4-1 136 0 0,-1 0 0 0 0,1 0 0 0 0,11-8 0 0 0,-8 5 30 0 0,10-4-28 0 0,-1-1 1 0 0,1-1-1 0 0,-2-1 0 0 0,0-1 1 0 0,23-20-1 0 0,-36 29-147 0 0,-1-1 1 0 0,1 1 0 0 0,-1-1 0 0 0,0 0-1 0 0,-1 0 1 0 0,1-1 0 0 0,-1 1-1 0 0,0-1 1 0 0,0 0 0 0 0,-1 1-1 0 0,0-1 1 0 0,0 0 0 0 0,0-1-1 0 0,-1 1 1 0 0,0 0 0 0 0,0 0-1 0 0,0-1 1 0 0,-1 1 0 0 0,0 0-1 0 0,0-1 1 0 0,-1 1 0 0 0,1 0-1 0 0,-3-10 1 0 0,1 12-34 0 0,1 0-1 0 0,-1-1 1 0 0,0 1 0 0 0,0 0-1 0 0,0 0 1 0 0,0 0 0 0 0,-1 0-1 0 0,1 1 1 0 0,-1-1-1 0 0,0 1 1 0 0,0-1 0 0 0,-1 1-1 0 0,1 0 1 0 0,0 0-1 0 0,-1 0 1 0 0,0 1 0 0 0,0-1-1 0 0,-6-2 1 0 0,7 4-262 0 0,-1 0 0 0 0,1-1 0 0 0,-1 1 0 0 0,1 1 0 0 0,-1-1 0 0 0,1 0 0 0 0,-1 1 0 0 0,0 0 0 0 0,1 0 0 0 0,-1 0-1 0 0,1 0 1 0 0,-1 1 0 0 0,0-1 0 0 0,1 1 0 0 0,-1 0 0 0 0,1 0 0 0 0,-1 0 0 0 0,1 0 0 0 0,0 1 0 0 0,-1 0 0 0 0,1-1 0 0 0,0 1 0 0 0,-5 4 0 0 0,3-1-1960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5 10135 0 0,'-4'-1'232'0'0,"-1"0"0"0"0,1 0-1 0 0,-1 1 1 0 0,1-1-1 0 0,-1 1 1 0 0,1 0-1 0 0,-1 0 1 0 0,1 0 0 0 0,-1 1-1 0 0,0 0 1 0 0,-7 2-1 0 0,-5 2 2147 0 0,-28 13-1 0 0,25-10-1435 0 0,1 0-402 0 0,-1 1-1 0 0,1 0 1 0 0,-33 24 0 0 0,44-26-470 0 0,0-1 0 0 0,0 1 1 0 0,1 0-1 0 0,0 1 0 0 0,0 0 1 0 0,1 0-1 0 0,0 0 0 0 0,1 1 1 0 0,0-1-1 0 0,-6 13 0 0 0,6-8-73 0 0,1-1 0 0 0,0 1 0 0 0,1 0 0 0 0,0 0 0 0 0,1 0 0 0 0,0 0 0 0 0,0 15 1 0 0,3-22 20 0 0,-1 0 1 0 0,1 0 0 0 0,-1 0 0 0 0,2-1 0 0 0,-1 1 0 0 0,1 0 0 0 0,-1-1 0 0 0,4 7 0 0 0,-3-9 27 0 0,0 1 0 0 0,0-1 0 0 0,0 0 0 0 0,1 0 0 0 0,-1 0 0 0 0,1 0 0 0 0,0 0 0 0 0,0-1 1 0 0,0 1-1 0 0,0-1 0 0 0,0 0 0 0 0,0 0 0 0 0,6 3 0 0 0,-5-4 36 0 0,1 1 1 0 0,-1-1-1 0 0,1 0 0 0 0,0 0 0 0 0,-1-1 0 0 0,1 1 0 0 0,0-1 1 0 0,0 0-1 0 0,-1 0 0 0 0,1-1 0 0 0,0 1 0 0 0,0-1 1 0 0,-1 0-1 0 0,1 0 0 0 0,-1-1 0 0 0,1 1 0 0 0,-1-1 1 0 0,1 0-1 0 0,5-4 0 0 0,-1 1 13 0 0,-1-1-1 0 0,0 1 1 0 0,0-1 0 0 0,0-1-1 0 0,-1 0 1 0 0,0 0 0 0 0,0 0-1 0 0,8-13 1 0 0,-10 13-108 0 0,0-1-1 0 0,-1 0 1 0 0,0 0 0 0 0,-1-1-1 0 0,0 1 1 0 0,0-1 0 0 0,0 0-1 0 0,-1 1 1 0 0,-1-1 0 0 0,1 0-1 0 0,-1-14 1 0 0,-1 12-284 0 0,-1 0 0 0 0,0 0 0 0 0,-1 0 1 0 0,0 0-1 0 0,-1 0 0 0 0,0 0 0 0 0,-1 0 0 0 0,-9-18 0 0 0,12 28 202 0 0,1-1-1 0 0,-1 1 1 0 0,0 0-1 0 0,0 0 1 0 0,0 0 0 0 0,1 0-1 0 0,-1 0 1 0 0,0 0-1 0 0,0 0 1 0 0,-1 0-1 0 0,1 0 1 0 0,0 0 0 0 0,0 0-1 0 0,0 1 1 0 0,0-1-1 0 0,-1 0 1 0 0,1 1 0 0 0,0-1-1 0 0,-1 1 1 0 0,-1-1-1 0 0,-3 0-3690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81 267 8751 0 0,'4'6'11484'0'0,"-6"-5"-11476"0"0,0 0-1 0 0,0-1 1 0 0,0 1-1 0 0,-1 0 1 0 0,1-1 0 0 0,0 0-1 0 0,-1 1 1 0 0,1-1-1 0 0,-1 0 1 0 0,1 0-1 0 0,0-1 1 0 0,-1 1 0 0 0,1 0-1 0 0,0-1 1 0 0,-1 1-1 0 0,1-1 1 0 0,0 0-1 0 0,0 0 1 0 0,0 0 0 0 0,0 0-1 0 0,0 0 1 0 0,0 0-1 0 0,0-1 1 0 0,0 1-1 0 0,0-1 1 0 0,0 1 0 0 0,-1-3-1 0 0,0 2-5 0 0,1-1-1 0 0,0 0 1 0 0,0 0-1 0 0,0 0 1 0 0,0-1-1 0 0,0 1 1 0 0,1 0-1 0 0,0-1 1 0 0,-1 1-1 0 0,1-1 1 0 0,0 1-1 0 0,1-1 1 0 0,-1 0-1 0 0,1 1 1 0 0,-1-6-1 0 0,2 1 6 0 0,1 0-1 0 0,-1 0 1 0 0,1 1 0 0 0,1-1-1 0 0,-1 0 1 0 0,1 1 0 0 0,1 0-1 0 0,-1 0 1 0 0,1 0 0 0 0,1 0-1 0 0,-1 0 1 0 0,11-10-1 0 0,-6 6-36 0 0,2 0-1 0 0,-1 1 1 0 0,1 1-1 0 0,1 0 0 0 0,0 0 1 0 0,15-8-1 0 0,-20 14 31 0 0,0 0-1 0 0,0 0 1 0 0,0 1-1 0 0,0 0 1 0 0,0 0 0 0 0,1 1-1 0 0,-1 0 1 0 0,1 0-1 0 0,-1 1 1 0 0,0 0-1 0 0,1 0 1 0 0,-1 0-1 0 0,1 1 1 0 0,-1 1-1 0 0,13 2 1 0 0,-15-2 50 0 0,-1-1 1 0 0,1 1-1 0 0,0 0 1 0 0,-1 1-1 0 0,1-1 1 0 0,-1 1-1 0 0,0-1 0 0 0,0 1 1 0 0,0 0-1 0 0,0 1 1 0 0,0-1-1 0 0,-1 1 0 0 0,0 0 1 0 0,1-1-1 0 0,-1 2 1 0 0,-1-1-1 0 0,1 0 1 0 0,-1 0-1 0 0,1 1 0 0 0,-1 0 1 0 0,0-1-1 0 0,-1 1 1 0 0,1 0-1 0 0,0 5 1 0 0,-1-6-36 0 0,-1 1 1 0 0,0 0 0 0 0,1-1 0 0 0,-1 1 0 0 0,-1 0 0 0 0,1 0 0 0 0,-1-1-1 0 0,0 1 1 0 0,0-1 0 0 0,0 1 0 0 0,-1-1 0 0 0,1 1 0 0 0,-1-1 0 0 0,0 0 0 0 0,-1 0-1 0 0,1 1 1 0 0,-1-2 0 0 0,1 1 0 0 0,-5 4 0 0 0,-2 2-22 0 0,-1 0 1 0 0,0-1 0 0 0,0-1-1 0 0,-22 15 1 0 0,-53 24-478 0 0,66-37 290 0 0,-39 17-939 0 0,53-25 904 0 0,0 0 0 0 0,0 0-1 0 0,-1-1 1 0 0,1 0 0 0 0,-1 0 0 0 0,1 0 0 0 0,-1-1 0 0 0,1 1 0 0 0,-9-2 0 0 0,3-3-1553 0 0,4-4-4093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1375 0 0,'-9'2'128'0'0,"4"-2"634"0"0,1 1-1 0 0,-1 0 0 0 0,0 0 1 0 0,0 0-1 0 0,0 1 0 0 0,1 0 0 0 0,-1-1 1 0 0,1 2-1 0 0,-1-1 0 0 0,-4 4 0 0 0,2 0 129 0 0,0-1-1 0 0,0 1 1 0 0,1 0-1 0 0,0 0 0 0 0,-7 10 1 0 0,0 4-240 0 0,1-1-1 0 0,1 2 1 0 0,-13 32 0 0 0,-10 44-294 0 0,27-71-332 0 0,-1-1 0 0 0,-2-1-1 0 0,0 0 1 0 0,-2 0 0 0 0,-17 28-1 0 0,4-21-23 0 0,-55 57 0 0 0,71-79-2 0 0,1-1 0 0 0,0 2 0 0 0,0-1 0 0 0,1 1 0 0 0,-11 21 0 0 0,15-20-644 0 0,5-9 149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36 107 16007 0 0,'0'0'731'0'0,"2"0"-10"0"0,39 1 308 0 0,33-1 2575 0 0,-63-1-3242 0 0,-1 0-1 0 0,0 0 1 0 0,1-1 0 0 0,-1-1 0 0 0,10-3 0 0 0,-17 5-406 0 0,-1 0 0 0 0,1 0-1 0 0,-1-1 1 0 0,0 1 0 0 0,0 0 0 0 0,1-1-1 0 0,-1 0 1 0 0,0 0 0 0 0,0 1-1 0 0,-1-1 1 0 0,1 0 0 0 0,0 0 0 0 0,-1-1-1 0 0,3-2 1 0 0,-3 3 8 0 0,-1 1 0 0 0,1-1 0 0 0,0 0 0 0 0,-1 0 0 0 0,1 1 0 0 0,-1-1 0 0 0,0 0 0 0 0,1 0 0 0 0,-1 0 0 0 0,0 1 0 0 0,0-1 0 0 0,0 0 0 0 0,0 0 0 0 0,-1 0 0 0 0,1 1 0 0 0,0-1 0 0 0,-1 0 0 0 0,0 0 0 0 0,1 1 0 0 0,-1-1 0 0 0,-1-3 0 0 0,1 4 17 0 0,0-1 1 0 0,0 0-1 0 0,0 1 0 0 0,0-1 1 0 0,-1 1-1 0 0,1 0 0 0 0,0-1 0 0 0,-1 1 1 0 0,1 0-1 0 0,-1 0 0 0 0,1-1 0 0 0,-1 1 1 0 0,0 1-1 0 0,1-1 0 0 0,-1 0 1 0 0,0 0-1 0 0,0 1 0 0 0,1-1 0 0 0,-1 1 1 0 0,-3-1-1 0 0,1 1-45 0 0,1 0 1 0 0,-1 0-1 0 0,1 0 1 0 0,-1 1-1 0 0,1-1 1 0 0,0 1-1 0 0,-1 0 1 0 0,1 0-1 0 0,0 1 1 0 0,-5 1-1 0 0,-4 4-129 0 0,1 0 1 0 0,0 0-1 0 0,1 1 0 0 0,-20 19 0 0 0,19-16 193 0 0,1 1 0 0 0,0 0 0 0 0,0 1 0 0 0,1 0 0 0 0,1 0 0 0 0,0 1 0 0 0,1 0 0 0 0,1 1 0 0 0,0-1 0 0 0,0 1 0 0 0,2 0 0 0 0,0 1 0 0 0,-3 23 0 0 0,7-36 6 0 0,-1 1-1 0 0,1-1 0 0 0,0 0 1 0 0,0 0-1 0 0,1 1 0 0 0,-1-1 1 0 0,1 0-1 0 0,0 0 0 0 0,-1 1 1 0 0,1-1-1 0 0,1 0 0 0 0,-1 0 1 0 0,0 0-1 0 0,1 0 0 0 0,0-1 1 0 0,-1 1-1 0 0,5 4 0 0 0,-4-5 0 0 0,0 0 0 0 0,1 0 0 0 0,-1-1-1 0 0,1 1 1 0 0,-1 0 0 0 0,1-1 0 0 0,0 0 0 0 0,-1 0-1 0 0,1 0 1 0 0,0 0 0 0 0,0 0 0 0 0,0 0 0 0 0,0-1-1 0 0,0 0 1 0 0,0 1 0 0 0,0-1 0 0 0,0 0 0 0 0,0 0-1 0 0,4-1 1 0 0,3-1-417 0 0,0-1-1 0 0,-1 0 0 0 0,1 0 1 0 0,0-1-1 0 0,-1 0 1 0 0,0-1-1 0 0,0 0 0 0 0,0 0 1 0 0,0-1-1 0 0,13-12 1 0 0,8-7-1250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31 11055 0 0,'2'-1'206'0'0,"6"-5"172"0"0,1 1 1 0 0,16-8-1 0 0,-24 12-139 0 0,1 0 0 0 0,0 1 1 0 0,-1-1-1 0 0,1 0 0 0 0,0 1 0 0 0,0 0 1 0 0,0-1-1 0 0,0 1 0 0 0,-1 0 0 0 0,1 0 0 0 0,0 0 1 0 0,0 0-1 0 0,0 0 0 0 0,0 0 0 0 0,-1 0 0 0 0,1 1 1 0 0,0-1-1 0 0,0 1 0 0 0,0-1 0 0 0,-1 1 0 0 0,1 0 1 0 0,2 1-1 0 0,-3-1-95 0 0,0 0-1 0 0,0 0 1 0 0,-1 0 0 0 0,1 0 0 0 0,0 0-1 0 0,-1 0 1 0 0,1 0 0 0 0,-1 0 0 0 0,1 0 0 0 0,-1 0-1 0 0,0 1 1 0 0,0-1 0 0 0,1 0 0 0 0,-1 0-1 0 0,0 0 1 0 0,0 1 0 0 0,0-1 0 0 0,0 0-1 0 0,0 0 1 0 0,0 1 0 0 0,0-1 0 0 0,-1 2 0 0 0,-9 27 719 0 0,-7 6-418 0 0,-2-1 0 0 0,-32 45 0 0 0,14-23-250 0 0,-147 234 107 0 0,156-249-349 0 0,3 1 0 0 0,2 0 0 0 0,-19 51 0 0 0,40-90-269 0 0,1-1-1 0 0,0 1 0 0 0,0 0 0 0 0,0-1 1 0 0,0 1-1 0 0,1 0 0 0 0,-1-1 0 0 0,1 1 1 0 0,0 0-1 0 0,0 0 0 0 0,1-1 0 0 0,-1 1 1 0 0,2 4-1 0 0,6-4-3114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 5527 0 0,'16'-14'13703'0'0,"-22"24"-11698"0"0,-13 17-3193 0 0,-41 32 1311 0 0,2 0 288 0 0,57-58-408 0 0,0-1 1 0 0,1 1-1 0 0,-1 0 1 0 0,0 0-1 0 0,1 0 1 0 0,-1 0 0 0 0,1 0-1 0 0,-1 0 1 0 0,1 0-1 0 0,-1 0 1 0 0,1 0 0 0 0,0 0-1 0 0,-1 0 1 0 0,1 0-1 0 0,0 0 1 0 0,0 0 0 0 0,0 0-1 0 0,0 0 1 0 0,0 0-1 0 0,0 0 1 0 0,0 0 0 0 0,0 0-1 0 0,0 0 1 0 0,1 0-1 0 0,-1 0 1 0 0,0 0-1 0 0,1 0 1 0 0,-1 0 0 0 0,1 0-1 0 0,-1 0 1 0 0,1 0-1 0 0,-1 0 1 0 0,1 0 0 0 0,1 1-1 0 0,0 1-1 0 0,1 0 1 0 0,0-1-1 0 0,0 1 0 0 0,1-1 0 0 0,-1 0 1 0 0,5 3-1 0 0,13 5 59 0 0,27 10 0 0 0,-26-12-33 0 0,36 20 1 0 0,-52-25 69 0 0,0 1-1 0 0,-1-1 1 0 0,0 2 0 0 0,0-1-1 0 0,0 0 1 0 0,0 1 0 0 0,0 0-1 0 0,-1 0 1 0 0,0 0 0 0 0,6 10-1 0 0,-9-13-18 0 0,0 0-1 0 0,-1-1 1 0 0,1 1-1 0 0,0 0 1 0 0,-1-1-1 0 0,1 1 1 0 0,-1 0-1 0 0,1 0 1 0 0,-1 0-1 0 0,0 0 1 0 0,0-1-1 0 0,0 1 1 0 0,0 0-1 0 0,0 0 1 0 0,0 0-1 0 0,-1 0 1 0 0,0 3-1 0 0,0-3 12 0 0,-1 1-1 0 0,1-1 1 0 0,0 1-1 0 0,-1-1 1 0 0,0 0-1 0 0,1 1 1 0 0,-1-1-1 0 0,0 0 1 0 0,0 0-1 0 0,-4 2 0 0 0,-3 3 49 0 0,0-1 0 0 0,-1-1-1 0 0,0 0 1 0 0,-18 7-1 0 0,-1-1-167 0 0,0-2-1 0 0,-40 8 0 0 0,13-10-3203 0 0,39-7 1515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41 11519 0 0,'2'-4'372'0'0,"1"1"0"0"0,0-1 0 0 0,-1 1-1 0 0,1 0 1 0 0,0 0 0 0 0,0 0 0 0 0,1 0-1 0 0,-1 1 1 0 0,5-3 0 0 0,-6 4-152 0 0,0 0 0 0 0,0 0 0 0 0,-1 0-1 0 0,1 0 1 0 0,0 0 0 0 0,0 1 0 0 0,0-1 0 0 0,0 1 0 0 0,4-1 0 0 0,-5 1-167 0 0,0 0 0 0 0,-1 0 0 0 0,1 0 1 0 0,0 1-1 0 0,0-1 0 0 0,0 0 0 0 0,0 0 0 0 0,0 1 1 0 0,0-1-1 0 0,-1 0 0 0 0,1 1 0 0 0,0-1 0 0 0,0 1 0 0 0,0-1 1 0 0,-1 1-1 0 0,1-1 0 0 0,0 1 0 0 0,-1-1 0 0 0,1 1 1 0 0,-1 0-1 0 0,1-1 0 0 0,0 2 0 0 0,0 0 11 0 0,0 0 0 0 0,0-1-1 0 0,-1 1 1 0 0,1 0 0 0 0,-1 0 0 0 0,1 0-1 0 0,-1 0 1 0 0,0 0 0 0 0,0-1 0 0 0,1 1-1 0 0,-1 0 1 0 0,-1 0 0 0 0,1 0 0 0 0,-1 4-1 0 0,-8 28 375 0 0,6-26-386 0 0,-18 48 138 0 0,-1 0 1 0 0,-4-2 0 0 0,-33 54 0 0 0,-111 143 36 0 0,90-149-145 0 0,-16 22 28 0 0,80-96-574 0 0,15-27 224 0 0,11-4-2277 0 0,-1-2 1274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19 178 7831 0 0,'-12'10'832'0'0,"6"-2"420"0"0,6-7-1001 0 0,0-1 0 0 0,-1 1 0 0 0,1-1 0 0 0,0 0 0 0 0,0 1 0 0 0,0-1 0 0 0,0 1 0 0 0,0-1 0 0 0,0 0 0 0 0,0 1 0 0 0,0-1 0 0 0,0 1 0 0 0,0-1 0 0 0,1 1 0 0 0,-1-1 0 0 0,0 0 0 0 0,0 1 0 0 0,0-1 0 0 0,0 1 0 0 0,1-1 0 0 0,-1 0 0 0 0,0 1 0 0 0,1-1 0 0 0,9 6 4744 0 0,1-4-5571 0 0,14-4 1445 0 0,1-1 0 0 0,-1-1 0 0 0,29-8 0 0 0,-21 4-353 0 0,387-109 1660 0 0,-407 112-2566 0 0,59-22-64 0 0,-28 3-7638 0 0,-27 12 509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 13823 0 0,'0'0'1062'0'0,"-6"6"-652"0"0,-42 53 1667 0 0,3 2-1 0 0,-38 70 0 0 0,36-56-1705 0 0,-187 290 118 0 0,228-356-518 0 0,2-2-2 0 0,0-1 1 0 0,-1 0-1 0 0,1 0 0 0 0,-8 7 1 0 0,12-13 29 0 0,0 1 0 0 0,0-1 0 0 0,-1 0 0 0 0,1 0 0 0 0,0 0 0 0 0,0 0 0 0 0,0 0 0 0 0,0 0 0 0 0,-1 0 0 0 0,1 0 1 0 0,0 1-1 0 0,0-1 0 0 0,0 0 0 0 0,0 0 0 0 0,-1 0 0 0 0,1 0 0 0 0,0 0 0 0 0,0 0 0 0 0,0 0 0 0 0,-1 0 0 0 0,1 0 0 0 0,0 0 0 0 0,0 0 0 0 0,0 0 0 0 0,-1 0 0 0 0,1 0 1 0 0,0-1-1 0 0,0 1 0 0 0,0 0 0 0 0,0 0 0 0 0,-1 0 0 0 0,1 0 0 0 0,0 0 0 0 0,0 0 0 0 0,0 0 0 0 0,0-1 0 0 0,-1 1 0 0 0,1 0 0 0 0,0 0 0 0 0,0 0 0 0 0,0 0 0 0 0,0 0 1 0 0,0-1-1 0 0,0 1 0 0 0,0 0 0 0 0,0 0 0 0 0,0 0 0 0 0,-1 0 0 0 0,1-1 0 0 0,0 1 0 0 0,0 0 0 0 0,0 0 0 0 0,0 0 0 0 0,0-1 0 0 0,0 1 0 0 0,0 0 0 0 0,0 0 0 0 0,0 0 1 0 0,0-1-1 0 0,0 1 0 0 0,0 0 0 0 0,1 0 0 0 0,-1 0 0 0 0,0-1 0 0 0,0 1 0 0 0,0 0 0 0 0,0 0 0 0 0,0 0-2 0 0,0-7-1 0 0,1 1 0 0 0,-1 0 1 0 0,1 0-1 0 0,0 0 0 0 0,1 0 0 0 0,-1 0 0 0 0,1 0 0 0 0,0 0 0 0 0,1 1 1 0 0,-1-1-1 0 0,1 1 0 0 0,1-1 0 0 0,-1 1 0 0 0,0 0 0 0 0,8-7 1 0 0,-1 1 1 0 0,1 1 0 0 0,0 0 0 0 0,0 0 1 0 0,1 2-1 0 0,19-12 0 0 0,-25 16 6 0 0,1 0-1 0 0,0 1 1 0 0,0 0-1 0 0,0 1 0 0 0,0-1 1 0 0,1 1-1 0 0,8-1 1 0 0,-14 3 23 0 0,0-1 1 0 0,0 1 0 0 0,0 0-1 0 0,0 0 1 0 0,0 0-1 0 0,0 0 1 0 0,0 1 0 0 0,0-1-1 0 0,0 1 1 0 0,-1-1-1 0 0,1 1 1 0 0,0-1 0 0 0,0 1-1 0 0,0 0 1 0 0,0 0-1 0 0,-1 0 1 0 0,1 0-1 0 0,0 0 1 0 0,-1 0 0 0 0,1 1-1 0 0,-1-1 1 0 0,1 0-1 0 0,-1 1 1 0 0,0 0 0 0 0,1-1-1 0 0,-1 1 1 0 0,0-1-1 0 0,0 1 1 0 0,0 0 0 0 0,0 0-1 0 0,1 3 1 0 0,-1 1 43 0 0,1 0-1 0 0,-1 0 1 0 0,0 0 0 0 0,0 1-1 0 0,0-1 1 0 0,-1 0 0 0 0,0 0 0 0 0,0 1-1 0 0,-1-1 1 0 0,-1 7 0 0 0,-3 6 187 0 0,-13 36 1 0 0,13-43-507 0 0,1 0-1 0 0,0 1 1 0 0,0-1 0 0 0,1 1 0 0 0,1 0-1 0 0,-1 14 1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92 13359 0 0,'0'0'1210'0'0,"0"1"-996"0"0,6 15-112 0 0,5 6 4472 0 0,-10-21-4180 0 0,1 0 0 0 0,-1 1 1 0 0,0-1-1 0 0,0 0 0 0 0,1 0 1 0 0,-1 0-1 0 0,1 0 0 0 0,-1 0 1 0 0,1 0-1 0 0,-1 0 0 0 0,3 0 1 0 0,15 2-14 0 0,-7-5-206 0 0,0 1-1 0 0,0-1 0 0 0,0-1 1 0 0,0 0-1 0 0,0-1 0 0 0,-1-1 1 0 0,1 1-1 0 0,11-8 0 0 0,-16 9-184 0 0,-1-1 0 0 0,0 0 0 0 0,0-1 0 0 0,0 1 0 0 0,0-1 0 0 0,0 0 0 0 0,-1 0 0 0 0,0-1 0 0 0,0 1 0 0 0,-1-1 0 0 0,0 0 0 0 0,0-1 0 0 0,0 1 0 0 0,4-12 0 0 0,-7 18-20 0 0,-1-1-1 0 0,0 0 1 0 0,1 1 0 0 0,-1-1-1 0 0,0 0 1 0 0,0 1-1 0 0,0-1 1 0 0,0 0 0 0 0,1 1-1 0 0,-1-1 1 0 0,0 0-1 0 0,0 0 1 0 0,0 1 0 0 0,-1-1-1 0 0,1 0 1 0 0,0 1-1 0 0,0-1 1 0 0,0 0 0 0 0,0 1-1 0 0,-1-1 1 0 0,1 0-1 0 0,0 1 1 0 0,-1-1 0 0 0,1 1-1 0 0,-1-2 1 0 0,0 2-32 0 0,1-1 0 0 0,-1 1 0 0 0,0-1 1 0 0,0 1-1 0 0,0 0 0 0 0,0 0 1 0 0,0-1-1 0 0,1 1 0 0 0,-1 0 0 0 0,0 0 1 0 0,0 0-1 0 0,0 0 0 0 0,0 0 0 0 0,0 0 1 0 0,0 0-1 0 0,-1 1 0 0 0,-4 0-174 0 0,-1 1 1 0 0,1 0-1 0 0,0 0 0 0 0,-6 3 0 0 0,-18 12 234 0 0,0 0 0 0 0,2 2 0 0 0,0 2 0 0 0,2 0 0 0 0,0 1 0 0 0,1 2 0 0 0,2 1 0 0 0,-30 39 0 0 0,42-50 310 0 0,2 0 1 0 0,-10 18 0 0 0,16-27-248 0 0,0 0 0 0 0,1 0 0 0 0,0 1 0 0 0,0-1 0 0 0,1 1 0 0 0,-1-1 0 0 0,1 1 0 0 0,1 0 0 0 0,-1-1 0 0 0,1 8 0 0 0,0-11-40 0 0,0 1 0 0 0,1-1 0 0 0,-1 0-1 0 0,1 0 1 0 0,-1 0 0 0 0,1 0 0 0 0,0 0 0 0 0,0 0 0 0 0,0 0-1 0 0,0 0 1 0 0,0 0 0 0 0,0-1 0 0 0,1 1 0 0 0,-1 0 0 0 0,1-1-1 0 0,-1 1 1 0 0,1-1 0 0 0,0 1 0 0 0,-1-1 0 0 0,1 0 0 0 0,0 0 0 0 0,0 0-1 0 0,0 0 1 0 0,0 0 0 0 0,0 0 0 0 0,0 0 0 0 0,0-1 0 0 0,0 1-1 0 0,0-1 1 0 0,0 1 0 0 0,3-1 0 0 0,6 1 35 0 0,0 0 1 0 0,0-1-1 0 0,0 0 1 0 0,19-3-1 0 0,0-1-253 0 0,1-2-1 0 0,-1-1 0 0 0,0-1 0 0 0,31-13 0 0 0,-20 4-1114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82 232 2303 0 0,'-2'1'5519'0'0,"-2"2"-4429"0"0,0-1 0 0 0,0 1 0 0 0,0 0 0 0 0,0 1 0 0 0,1-1 0 0 0,-1 0 0 0 0,1 1 0 0 0,-4 6 0 0 0,-23 38 1320 0 0,20-30-1163 0 0,10-18-1224 0 0,0 0 1 0 0,-1 0 0 0 0,1 0-1 0 0,0 0 1 0 0,0 0 0 0 0,0 0 0 0 0,0 0-1 0 0,0 1 1 0 0,0-1 0 0 0,0 0 0 0 0,0 0-1 0 0,-1 0 1 0 0,1 0 0 0 0,0 0 0 0 0,0 0-1 0 0,0 0 1 0 0,0 0 0 0 0,0 0 0 0 0,0 0-1 0 0,0 1 1 0 0,0-1 0 0 0,0 0 0 0 0,0 0-1 0 0,0 0 1 0 0,0 0 0 0 0,0 0-1 0 0,0 0 1 0 0,0 0 0 0 0,0 0 0 0 0,0 1-1 0 0,0-1 1 0 0,0 0 0 0 0,0 0 0 0 0,0 0-1 0 0,0 0 1 0 0,0 0 0 0 0,0 0 0 0 0,0 0-1 0 0,0 1 1 0 0,0-1 0 0 0,0 0 0 0 0,0 0-1 0 0,0 0 1 0 0,0 0 0 0 0,0 0 0 0 0,0 0-1 0 0,0 0 1 0 0,0 0 0 0 0,1 0-1 0 0,-1 0 1 0 0,0 1 0 0 0,0-1 0 0 0,0 0-1 0 0,0 0 1 0 0,0 0 0 0 0,0 0 0 0 0,0 0-1 0 0,0 0 1 0 0,0 0 0 0 0,1 0 0 0 0,8-4 394 0 0,11-10-150 0 0,130-114 344 0 0,-50 40-796 0 0,-87 76 104 0 0,8-5-29 0 0,-1 1 0 0 0,30-18-1 0 0,-44 30 115 0 0,0 1 0 0 0,0 0 0 0 0,0 0 0 0 0,1 1 0 0 0,-1-1 0 0 0,0 1 0 0 0,1 1-1 0 0,0-1 1 0 0,-1 1 0 0 0,1 1 0 0 0,0-1 0 0 0,-1 1 0 0 0,1 0 0 0 0,9 1-1 0 0,-15 0 29 0 0,1-1-1 0 0,0 0 0 0 0,0 1 1 0 0,0-1-1 0 0,0 1 0 0 0,0 0 1 0 0,0 0-1 0 0,-1-1 0 0 0,1 1 1 0 0,0 0-1 0 0,-1 1 0 0 0,1-1 0 0 0,-1 0 1 0 0,1 0-1 0 0,-1 1 0 0 0,1-1 1 0 0,-1 1-1 0 0,0-1 0 0 0,1 3 1 0 0,-1-2-10 0 0,0 0 0 0 0,0 0 0 0 0,0 1 0 0 0,-1-1 0 0 0,1 0 0 0 0,-1 1 1 0 0,0-1-1 0 0,0 1 0 0 0,0-1 0 0 0,0 0 0 0 0,0 1 0 0 0,0-1 0 0 0,-1 4 1 0 0,-3 6 18 0 0,0 0-1 0 0,0 0 1 0 0,-1-1 0 0 0,-12 19 0 0 0,15-26-30 0 0,-6 13 123 0 0,0 1 0 0 0,2 0 0 0 0,0 0 0 0 0,-5 28-1 0 0,2-12-2570 0 0,-1-1-3959 0 0,6-23-733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56 4143 0 0,'4'-3'70'0'0,"3"-16"10814"0"0,-18 19-7520 0 0,3 2-3153 0 0,0 0 1 0 0,1 0 0 0 0,-1 1-1 0 0,1 0 1 0 0,0 0 0 0 0,0 1-1 0 0,0 0 1 0 0,-10 7 0 0 0,3 0 28 0 0,0 0 1 0 0,-21 23-1 0 0,19-17-247 0 0,0 1 1 0 0,2 1-1 0 0,0 1 0 0 0,1 0 0 0 0,-11 23 1 0 0,19-32 0 0 0,0 0 1 0 0,1 1 0 0 0,1-1 0 0 0,-1 1 0 0 0,2 0 0 0 0,-1 0 0 0 0,2 0 0 0 0,0 0 0 0 0,0 0 0 0 0,1 1 0 0 0,3 20 0 0 0,-3-29-2 0 0,1 0 0 0 0,0-1 1 0 0,0 1-1 0 0,0-1 0 0 0,1 0 1 0 0,-1 1-1 0 0,1-1 0 0 0,0 0 0 0 0,0 0 1 0 0,0 0-1 0 0,0 0 0 0 0,0 0 0 0 0,1 0 1 0 0,-1-1-1 0 0,1 1 0 0 0,-1-1 1 0 0,1 0-1 0 0,0 0 0 0 0,0 0 0 0 0,0 0 1 0 0,1 0-1 0 0,-1 0 0 0 0,0-1 0 0 0,1 0 1 0 0,-1 0-1 0 0,1 0 0 0 0,-1 0 1 0 0,6 1-1 0 0,3-1 45 0 0,-1 0-1 0 0,1-1 1 0 0,-1 0 0 0 0,1 0-1 0 0,-1-1 1 0 0,0-1 0 0 0,1 0-1 0 0,10-4 1 0 0,-1 0 167 0 0,-2 0 1 0 0,1-2-1 0 0,-1 0 0 0 0,0-1 1 0 0,0-1-1 0 0,-1-1 0 0 0,24-19 1 0 0,-35 24-113 0 0,-1 1 0 0 0,1-1 0 0 0,-1-1 1 0 0,-1 1-1 0 0,1-1 0 0 0,-1 0 0 0 0,0 0 0 0 0,-1-1 1 0 0,0 1-1 0 0,0-1 0 0 0,-1 0 0 0 0,1 0 0 0 0,-2 0 1 0 0,1-1-1 0 0,-1 1 0 0 0,-1 0 0 0 0,1-1 0 0 0,-1 0 1 0 0,-1 1-1 0 0,0-1 0 0 0,-1-9 0 0 0,-2-11 136 0 0,-7-29-1 0 0,8 48-215 0 0,0 1 0 0 0,-1-1 0 0 0,-1 1 0 0 0,1 0-1 0 0,-2 1 1 0 0,1-1 0 0 0,-7-8 0 0 0,8 12-67 0 0,-1 1-1 0 0,0-1 0 0 0,-1 1 1 0 0,1 0-1 0 0,-1 1 1 0 0,0-1-1 0 0,1 1 1 0 0,-2 0-1 0 0,1 0 0 0 0,0 1 1 0 0,-1-1-1 0 0,1 1 1 0 0,-1 0-1 0 0,1 1 1 0 0,-1-1-1 0 0,-8 0 0 0 0,3 1-753 0 0,0 0-1 0 0,0 1 0 0 0,0 0 0 0 0,0 1 0 0 0,0 0 0 0 0,0 1 0 0 0,-19 5 1 0 0,20-4-5890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59 11519 0 0,'0'0'4224'0'0,"-3"7"-1089"0"0,-21 39-1404 0 0,16-33-1608 0 0,1 1 0 0 0,1 0 0 0 0,0 0-1 0 0,-5 19 1 0 0,8-21-71 0 0,1 0 0 0 0,0 0-1 0 0,1 0 1 0 0,1 20 0 0 0,0-28-9 0 0,0 0 1 0 0,1 0-1 0 0,-1 0 1 0 0,1 0 0 0 0,0 0-1 0 0,0 0 1 0 0,0 0-1 0 0,0 0 1 0 0,1-1-1 0 0,0 1 1 0 0,0 0-1 0 0,0-1 1 0 0,0 0 0 0 0,0 1-1 0 0,1-1 1 0 0,-1 0-1 0 0,6 5 1 0 0,-6-7 3 0 0,0 0 1 0 0,0 0-1 0 0,1 0 1 0 0,-1 0-1 0 0,0 0 1 0 0,0-1 0 0 0,1 1-1 0 0,-1-1 1 0 0,0 1-1 0 0,1-1 1 0 0,-1 0-1 0 0,0 0 1 0 0,1 0-1 0 0,-1 0 1 0 0,0-1-1 0 0,1 1 1 0 0,-1 0-1 0 0,0-1 1 0 0,1 0-1 0 0,-1 0 1 0 0,0 1 0 0 0,0-1-1 0 0,0 0 1 0 0,0-1-1 0 0,2 0 1 0 0,6-4 133 0 0,-1-1 1 0 0,0 1 0 0 0,14-16-1 0 0,-3 2-161 0 0,-2-1-1 0 0,0-1 1 0 0,-2-1-1 0 0,0 0 0 0 0,-1-1 1 0 0,-2-1-1 0 0,0 0 1 0 0,16-50-1 0 0,-15 40-2829 0 0,-8 20 1144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105 196 9671 0 0,'0'0'748'0'0,"-11"10"480"0"0,-7 3 1063 0 0,1-2 0 0 0,-37 18-1 0 0,54-29-2253 0 0,0 0 0 0 0,0 0-1 0 0,0 0 1 0 0,-1 0 0 0 0,1 0-1 0 0,0 0 1 0 0,0 0 0 0 0,0 0-1 0 0,0 0 1 0 0,0 0 0 0 0,0 0 0 0 0,-1 1-1 0 0,1-1 1 0 0,0 0 0 0 0,0 0-1 0 0,0-1 1 0 0,0 1 0 0 0,0 0-1 0 0,0 0 1 0 0,-1 0 0 0 0,1 0-1 0 0,0 0 1 0 0,0 0 0 0 0,0 0-1 0 0,0 0 1 0 0,0 0 0 0 0,0 0 0 0 0,-1 0-1 0 0,1 0 1 0 0,0 0 0 0 0,0 0-1 0 0,0 0 1 0 0,0-1 0 0 0,0 1-1 0 0,0 0 1 0 0,0 0 0 0 0,0 0-1 0 0,0 0 1 0 0,0 0 0 0 0,0 0 0 0 0,-1 0-1 0 0,1-1 1 0 0,0 1 0 0 0,0 0-1 0 0,0 0 1 0 0,0 0 0 0 0,0 0-1 0 0,0 0 1 0 0,0 0 0 0 0,0-1-1 0 0,0 1 1 0 0,0 0 0 0 0,0 0 0 0 0,3-12 594 0 0,7-12-196 0 0,0 8-394 0 0,0 1-1 0 0,2 1 1 0 0,-1 0 0 0 0,2 1-1 0 0,25-22 1 0 0,-29 28-43 0 0,0 0 0 0 0,1 0 0 0 0,0 1 1 0 0,0 1-1 0 0,1-1 0 0 0,-1 2 0 0 0,1-1 1 0 0,0 1-1 0 0,1 1 0 0 0,11-2 0 0 0,-19 4 53 0 0,0 1 0 0 0,-1 0 0 0 0,1 0 0 0 0,0 0 0 0 0,0 0 0 0 0,-1 1-1 0 0,1-1 1 0 0,-1 1 0 0 0,1 0 0 0 0,0 0 0 0 0,-1 1 0 0 0,0-1 0 0 0,1 1 0 0 0,-1-1 0 0 0,4 3-1 0 0,-5-2-9 0 0,0 0-1 0 0,0 0 1 0 0,0 0-1 0 0,0 0 1 0 0,0 0-1 0 0,0 0 1 0 0,0 0-1 0 0,-1 0 1 0 0,1 1-1 0 0,-1-1 1 0 0,0 1-1 0 0,0-1 0 0 0,0 1 1 0 0,0-1-1 0 0,0 1 1 0 0,0 0-1 0 0,-1-1 1 0 0,1 1-1 0 0,-1 0 1 0 0,0 4-1 0 0,1 2 41 0 0,-2 2-33 0 0,-12 17 98 0 0,13-27-253 0 0,2-11-141 0 0,-1 5 179 0 0,1 0 0 0 0,0 0-1 0 0,1 0 1 0 0,-1 1 0 0 0,1-1 0 0 0,0 0-1 0 0,1 1 1 0 0,3-5 0 0 0,35-33-282 0 0,-25 28 308 0 0,23-21-43 0 0,-36 32 81 0 0,0 1-1 0 0,1-1 1 0 0,-1 0 0 0 0,1 1-1 0 0,0 0 1 0 0,-1 0-1 0 0,1 0 1 0 0,6 0-1 0 0,-9 1 12 0 0,0 1-1 0 0,-1 0 1 0 0,1 0 0 0 0,0 0-1 0 0,-1 0 1 0 0,1 1 0 0 0,0-1-1 0 0,0 0 1 0 0,-1 1 0 0 0,1-1-1 0 0,0 1 1 0 0,-1-1-1 0 0,1 1 1 0 0,-1 0 0 0 0,1 0-1 0 0,-1 0 1 0 0,1 0 0 0 0,-1 0-1 0 0,0 0 1 0 0,1 0 0 0 0,-1 0-1 0 0,0 1 1 0 0,0-1-1 0 0,0 0 1 0 0,0 1 0 0 0,0-1-1 0 0,0 1 1 0 0,1 1 0 0 0,2 6 71 0 0,-1-1 0 0 0,0 1 0 0 0,0 0 0 0 0,2 11 0 0 0,-1-4 30 0 0,-3-11-68 0 0,3 8 36 0 0,-1 0 1 0 0,0 1-1 0 0,1 13 0 0 0,-4-23-85 0 0,0 0 0 0 0,0 0 0 0 0,-1 0 1 0 0,1 0-1 0 0,-1 0 0 0 0,0 0 0 0 0,0 0 0 0 0,0 0 0 0 0,0 0 0 0 0,-1 0 1 0 0,1 0-1 0 0,-1-1 0 0 0,0 1 0 0 0,-4 4 0 0 0,6-7-231 0 0,-3 4-4270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6447 0 0,'0'0'499'0'0,"-2"7"1786"0"0,-9 22 3421 0 0,-11 14-2845 0 0,1 0-2093 0 0,-129 368 1389 0 0,144-389-2139 0 0,-37 104 100 0 0,34-106-89 0 0,0 1 0 0 0,-1-2 0 0 0,-25 37 0 0 0,18-39-18 0 0,16-16 42 0 0,-4-21 78 0 0,5 13-128 0 0,1-1 0 0 0,1 0 0 0 0,-1 1-1 0 0,1-1 1 0 0,0 1 0 0 0,1 0 0 0 0,3-9 0 0 0,2 0-57 0 0,19-30 0 0 0,-9 14-215 0 0,10-13-372 0 0,-25 41 472 0 0,0 1 1 0 0,1-1-1 0 0,-1 1 0 0 0,0-1 1 0 0,1 1-1 0 0,0 0 0 0 0,0 0 0 0 0,7-3 1 0 0,-10 5 142 0 0,1 0 1 0 0,0 1-1 0 0,0-1 1 0 0,0 1-1 0 0,0-1 1 0 0,0 1 0 0 0,0 0-1 0 0,0 0 1 0 0,0 0-1 0 0,0 0 1 0 0,0 0 0 0 0,0 1-1 0 0,0-1 1 0 0,0 0-1 0 0,0 1 1 0 0,-1 0-1 0 0,1-1 1 0 0,0 1 0 0 0,0 0-1 0 0,0 0 1 0 0,-1 0-1 0 0,1 0 1 0 0,0 0 0 0 0,-1 0-1 0 0,1 0 1 0 0,1 3-1 0 0,5 3 49 0 0,-1 1 0 0 0,0 0 0 0 0,9 14 0 0 0,-12-16 24 0 0,21 28 579 0 0,22 34 2246 0 0,-46-67-2512 0 0,-2 2-283 0 0,1 0 1 0 0,-1-1-1 0 0,1 1 0 0 0,-1 0 0 0 0,0-1 0 0 0,0 1 1 0 0,0-1-1 0 0,0 1 0 0 0,0-1 0 0 0,-1 1 0 0 0,1-1 1 0 0,-1 0-1 0 0,1 0 0 0 0,-1 0 0 0 0,0 0 0 0 0,0 0 1 0 0,0 0-1 0 0,0 0 0 0 0,-4 2 0 0 0,-5 3-34 0 0,0 0 0 0 0,-22 10 1 0 0,21-12 53 0 0,-45 26-112 0 0,38-20-448 0 0,-1 0 0 0 0,0-1 0 0 0,0-1-1 0 0,-36 10 1 0 0,48-18-836 0 0,1-2-3807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43 10135 0 0,'0'0'464'0'0,"7"4"151"0"0,-5-1-432 0 0,0 0-1 0 0,0-1 1 0 0,0 1-1 0 0,0 0 1 0 0,0 0-1 0 0,-1 0 1 0 0,1 0-1 0 0,1 6 1 0 0,-2-6 841 0 0,1 1 1 0 0,-1 0-1 0 0,1-1 1 0 0,0 0-1 0 0,3 6 0 0 0,-4-8-885 0 0,0 0 1 0 0,1 0-1 0 0,-1 0 0 0 0,0 0 0 0 0,0 0 0 0 0,0 0 0 0 0,1-1 0 0 0,-1 1 0 0 0,0 0 0 0 0,1-1 0 0 0,-1 1 0 0 0,1-1 0 0 0,-1 1 0 0 0,1-1 1 0 0,-1 0-1 0 0,0 0 0 0 0,1 1 0 0 0,2-1 0 0 0,3-1-69 0 0,-1 0 0 0 0,0-1 0 0 0,0 1 0 0 0,-1-1 0 0 0,1 0 0 0 0,0-1 0 0 0,0 1 0 0 0,-1-1 0 0 0,0 0 0 0 0,1 0 1 0 0,-1-1-1 0 0,0 0 0 0 0,-1 0 0 0 0,1 0 0 0 0,-1 0 0 0 0,0-1 0 0 0,0 1 0 0 0,0-1 0 0 0,0 0 0 0 0,-1 0 0 0 0,3-7 0 0 0,-5 11-98 0 0,-1 0 1 0 0,1 0-1 0 0,-1 0 0 0 0,0 0 0 0 0,1 0 1 0 0,-1 0-1 0 0,0-1 0 0 0,0 1 0 0 0,0 0 1 0 0,0 0-1 0 0,0 0 0 0 0,0 0 0 0 0,0 0 0 0 0,0 0 1 0 0,0 0-1 0 0,0 0 0 0 0,-1 0 0 0 0,1 0 1 0 0,0 0-1 0 0,-1 0 0 0 0,1 0 0 0 0,-2-2 1 0 0,1 2-21 0 0,0 0 1 0 0,0 0 0 0 0,0 0 0 0 0,0 1 0 0 0,0-1 0 0 0,-1 0-1 0 0,1 0 1 0 0,0 1 0 0 0,0-1 0 0 0,-1 1 0 0 0,1-1 0 0 0,-1 1-1 0 0,1-1 1 0 0,-3 1 0 0 0,-1-1-41 0 0,-1 1 0 0 0,1 0 0 0 0,-1 0 0 0 0,1 0 0 0 0,0 1 0 0 0,-1 0 0 0 0,-9 3 0 0 0,-3 3 43 0 0,0 1 0 0 0,0 0 1 0 0,1 2-1 0 0,-28 20 1 0 0,22-12 227 0 0,0 0 1 0 0,-29 34 0 0 0,44-43-47 0 0,0 0 1 0 0,-11 18 0 0 0,17-24-113 0 0,1 0 0 0 0,-1 0 1 0 0,1 1-1 0 0,-1-1 0 0 0,1 0 0 0 0,0 0 1 0 0,0 1-1 0 0,0-1 0 0 0,1 1 0 0 0,-1-1 0 0 0,1 1 1 0 0,0-1-1 0 0,0 7 0 0 0,1-7-11 0 0,0-1-1 0 0,0 0 0 0 0,0 0 1 0 0,0 0-1 0 0,0 0 0 0 0,0 0 1 0 0,1 0-1 0 0,-1-1 1 0 0,1 1-1 0 0,-1 0 0 0 0,1-1 1 0 0,0 1-1 0 0,-1-1 0 0 0,1 1 1 0 0,0-1-1 0 0,0 0 1 0 0,0 0-1 0 0,0 0 0 0 0,0 0 1 0 0,0 0-1 0 0,0 0 0 0 0,4 0 1 0 0,2 2-2 0 0,0-1 1 0 0,0-1 0 0 0,1 1-1 0 0,14 0 1 0 0,61-6-1633 0 0,-28-5-4547 0 0,-20 2-225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41 517 14799 0 0,'-11'11'1582'0'0,"4"-4"-2639"0"0,-1-1 3614 0 0,2-9 897 0 0,1-9-1198 0 0,4 4-1968 0 0,0 0 1 0 0,0 0-1 0 0,1 0 0 0 0,0 0 0 0 0,1 0 1 0 0,-1 0-1 0 0,1 0 0 0 0,1 0 0 0 0,2-9 1 0 0,0 6-225 0 0,-1 1 1 0 0,2-1 0 0 0,-1 1 0 0 0,1 0-1 0 0,1 0 1 0 0,6-9 0 0 0,-3 9-55 0 0,0-1-1 0 0,1 1 1 0 0,0 0-1 0 0,13-9 1 0 0,48-31 21 0 0,-57 41-30 0 0,62-39-1171 0 0,3 4-1 0 0,1 3 1 0 0,155-55 0 0 0,-212 89-237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19 3223 0 0,'-1'-1'240'0'0,"-1"-1"240"0"0,0 0 0 0 0,0 1-1 0 0,0-1 1 0 0,0 1-1 0 0,-1-1 1 0 0,1 1-1 0 0,0 0 1 0 0,-1 0-1 0 0,1 0 1 0 0,-1 0-1 0 0,1 0 1 0 0,-1 1-1 0 0,0-1 1 0 0,1 1 0 0 0,-1-1-1 0 0,0 1 1 0 0,1 0-1 0 0,-1 0 1 0 0,1 0-1 0 0,-1 1 1 0 0,0-1-1 0 0,1 1 1 0 0,-1-1-1 0 0,1 1 1 0 0,-1 0-1 0 0,1 0 1 0 0,-1 0-1 0 0,-2 2 1 0 0,0-1 224 0 0,-1 1 0 0 0,1 1 0 0 0,0-1 0 0 0,-9 9 0 0 0,9-7-781 0 0,0 0 0 0 0,1 0 1 0 0,-8 11-1 0 0,4-2 230 0 0,0 0-1 0 0,0 1 1 0 0,2 0 0 0 0,0 1-1 0 0,-4 17 1 0 0,7-23-139 0 0,0 1 1 0 0,2-1-1 0 0,-1 1 0 0 0,1 0 1 0 0,1 0-1 0 0,0 0 1 0 0,0-1-1 0 0,4 20 1 0 0,-3-26-14 0 0,0-1 1 0 0,0 1 0 0 0,0-1 0 0 0,0 1 0 0 0,1-1 0 0 0,-1 0 0 0 0,1 1 0 0 0,0-1 0 0 0,0 0-1 0 0,0 0 1 0 0,0 0 0 0 0,1 0 0 0 0,-1-1 0 0 0,1 1 0 0 0,-1-1 0 0 0,7 5 0 0 0,-6-6 15 0 0,1 1 1 0 0,-1-1-1 0 0,1 0 1 0 0,-1 0-1 0 0,1 0 1 0 0,-1 0 0 0 0,1 0-1 0 0,0-1 1 0 0,-1 0-1 0 0,1 1 1 0 0,0-1-1 0 0,-1-1 1 0 0,1 1-1 0 0,0-1 1 0 0,-1 1 0 0 0,6-3-1 0 0,3 0 121 0 0,-1 0 0 0 0,0-1 1 0 0,-1 0-1 0 0,1 0 0 0 0,12-9 0 0 0,-19 11-79 0 0,-1-1 0 0 0,0 1-1 0 0,1-1 1 0 0,-1 0 0 0 0,-1 0 0 0 0,1 0 0 0 0,0 0 0 0 0,-1 0-1 0 0,1-1 1 0 0,-1 1 0 0 0,0-1 0 0 0,0 1 0 0 0,-1-1 0 0 0,1 0-1 0 0,-1 0 1 0 0,0 0 0 0 0,0 0 0 0 0,1-6 0 0 0,-1 4-23 0 0,-1 0 0 0 0,0 0-1 0 0,0-1 1 0 0,0 1 0 0 0,-1 0 0 0 0,0 0 0 0 0,0-1 0 0 0,0 1 0 0 0,-1 0 0 0 0,-4-9 0 0 0,-1-1-531 0 0,-2 0 0 0 0,-14-20 0 0 0,23 36 486 0 0,-5-13-1335 0 0,5 13 1067 0 0,0-1 1 0 0,0 0-1 0 0,0 0 0 0 0,0 1 0 0 0,0-1 1 0 0,0 0-1 0 0,0 0 0 0 0,0 1 0 0 0,1-1 1 0 0,-1 0-1 0 0,0 1 0 0 0,1-1 0 0 0,-1 0 1 0 0,0 1-1 0 0,1-1 0 0 0,-1 0 0 0 0,1 1 1 0 0,-1-1-1 0 0,1 1 0 0 0,-1-1 0 0 0,1 1 1 0 0,1-2-1 0 0,7-3-5478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379 678 4143 0 0,'0'0'191'0'0,"1"-1"-11"0"0,15-15 9845 0 0,0 3-4365 0 0,2 0-3032 0 0,10-5-3120 0 0,5-4 1255 0 0,-5 2-731 0 0,-1-1 1 0 0,-1-2 0 0 0,-1-1-1 0 0,-1-1 1 0 0,-1 0 0 0 0,-1-2-1 0 0,19-31 1 0 0,51-97-516 0 0,-76 122 317 0 0,-1 0 0 0 0,20-68 0 0 0,-34 99 155 0 0,0-1 1 0 0,0 0-1 0 0,-1 0 1 0 0,0 0-1 0 0,1 0 0 0 0,-1 0 1 0 0,0 0-1 0 0,0 0 1 0 0,-1 0-1 0 0,0-4 1 0 0,1 6 3 0 0,0 0 1 0 0,-1 1-1 0 0,1-1 1 0 0,-1 0 0 0 0,1 0-1 0 0,-1 0 1 0 0,0 1-1 0 0,1-1 1 0 0,-1 0 0 0 0,0 1-1 0 0,1-1 1 0 0,-1 1-1 0 0,0-1 1 0 0,0 1 0 0 0,1-1-1 0 0,-1 1 1 0 0,0-1-1 0 0,0 1 1 0 0,0 0 0 0 0,0-1-1 0 0,0 1 1 0 0,0 0-1 0 0,0 0 1 0 0,0 0 0 0 0,1-1-1 0 0,-1 1 1 0 0,0 0-1 0 0,0 0 1 0 0,0 1 0 0 0,0-1-1 0 0,0 0 1 0 0,0 0-1 0 0,0 0 1 0 0,0 1 0 0 0,-1 0-1 0 0,-9 1-4 0 0,1 2-1 0 0,1-1 1 0 0,-1 2-1 0 0,0-1 1 0 0,1 1-1 0 0,-9 7 1 0 0,-52 40-44 0 0,64-48 54 0 0,-21 19 60 0 0,1 1-1 0 0,2 1 0 0 0,-36 46 1 0 0,-53 93 257 0 0,99-142-299 0 0,-31 46 121 0 0,-21 31-1 0 0,-65 131 1 0 0,122-208-110 0 0,0 0 0 0 0,2 1-1 0 0,-9 37 1 0 0,-3 72 65 0 0,19-128-156 0 0,-1 0 1 0 0,0 0-1 0 0,0 0 0 0 0,0 0 0 0 0,-1 0 0 0 0,1-1 1 0 0,-1 1-1 0 0,0 0 0 0 0,0-1 0 0 0,0 0 1 0 0,0 1-1 0 0,-1-1 0 0 0,0 0 0 0 0,1 0 0 0 0,-1 0 1 0 0,-6 4-1 0 0,-2 1-771 0 0,0-1 0 0 0,-1-1 0 0 0,-22 10 1 0 0,20-11-6045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54 17735 0 0,'-6'-2'206'0'0,"0"-1"1"0"0,-1 1-1 0 0,1 1 0 0 0,-1-1 0 0 0,1 1 1 0 0,-1 0-1 0 0,0 1 0 0 0,0 0 0 0 0,1 0 0 0 0,-1 0 1 0 0,0 0-1 0 0,1 1 0 0 0,-1 1 0 0 0,0-1 1 0 0,1 1-1 0 0,0 0 0 0 0,-8 3 0 0 0,13-4 422 0 0,3-1-17 0 0,8 4-253 0 0,0-1-1 0 0,1 0 1 0 0,-1 0 0 0 0,1-2 0 0 0,0 1 0 0 0,12-1 0 0 0,68-2 640 0 0,-69 0-711 0 0,85-6 82 0 0,122-22 0 0 0,-213 26-1028 0 0,0-1 1 0 0,0-1 0 0 0,19-8-1 0 0,-14 4-8194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7831 0 0,'0'0'356'0'0,"1"-1"-6"0"0,-11 27 8268 0 0,-41 70-4163 0 0,-83 119-3882 0 0,14-20-1130 0 0,111-180-398 0 0,-14 18 1 0 0,-1-7-3165 0 0,23-25 2568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30 484 9671 0 0,'-13'-5'1031'0'0,"12"5"-896"0"0,0-1 0 0 0,0 1 0 0 0,0 0 0 0 0,1-1 0 0 0,-1 1-1 0 0,0 0 1 0 0,0-1 0 0 0,0 1 0 0 0,1-1 0 0 0,-1 1 0 0 0,0-1 0 0 0,1 0 0 0 0,-1 1 0 0 0,0-1 0 0 0,1 0 0 0 0,-1 1 0 0 0,1-1-1 0 0,-1 0 1 0 0,1 0 0 0 0,-1 0 0 0 0,1 1 0 0 0,0-1 0 0 0,-1 0 0 0 0,1 0 0 0 0,0 0 0 0 0,0 0 0 0 0,0 0 0 0 0,-1 0-1 0 0,1 1 1 0 0,0-1 0 0 0,0 0 0 0 0,0 0 0 0 0,1 0 0 0 0,-1 0 0 0 0,0 0 0 0 0,0 0 0 0 0,1-1 0 0 0,0-1 271 0 0,1-1 1 0 0,0 0 0 0 0,0 0-1 0 0,0 1 1 0 0,0 0-1 0 0,4-4 1 0 0,-2 2-664 0 0,26-32 1051 0 0,3 1 0 0 0,71-62 0 0 0,-93 88-689 0 0,143-117 772 0 0,-124 106-649 0 0,1 1 0 0 0,0 1 0 0 0,50-21 0 0 0,-77 38-227 0 0,0 1 1 0 0,1-1 0 0 0,0 1-1 0 0,-1 0 1 0 0,1 0 0 0 0,0 0-1 0 0,-1 0 1 0 0,1 1 0 0 0,0 0-1 0 0,0 0 1 0 0,0 0 0 0 0,7 2-1 0 0,-9-1 12 0 0,-1 0-1 0 0,1 0 0 0 0,0 0 1 0 0,-1 0-1 0 0,1 1 0 0 0,-1-1 1 0 0,0 1-1 0 0,0 0 0 0 0,1-1 1 0 0,-1 1-1 0 0,0 0 0 0 0,0 0 1 0 0,-1 0-1 0 0,1 0 0 0 0,0 1 1 0 0,-1-1-1 0 0,1 1 0 0 0,-1-1 1 0 0,0 1-1 0 0,0-1 0 0 0,0 1 1 0 0,2 4-1 0 0,-2 1 34 0 0,1 0 0 0 0,-1 0 0 0 0,-1 0 0 0 0,1 0 0 0 0,-1 0 0 0 0,-1 0 0 0 0,1 0 0 0 0,-2 0 0 0 0,-1 10 0 0 0,-4 9 55 0 0,-14 34 1 0 0,15-46-95 0 0,0 0 1 0 0,-1 0 0 0 0,-1-1-1 0 0,0 0 1 0 0,-1 0 0 0 0,-1-1-1 0 0,0 0 1 0 0,-1-1-1 0 0,0 0 1 0 0,0-1 0 0 0,-2 0-1 0 0,1 0 1 0 0,-1-2 0 0 0,-1 1-1 0 0,0-2 1 0 0,0 0-1 0 0,-16 6 1 0 0,-105 39-474 0 0,113-46 363 0 0,-1-1-1 0 0,1-1 0 0 0,-2 0 1 0 0,-25 0-1 0 0,48-5 24 0 0,-1 1 1 0 0,0-1-1 0 0,1 0 0 0 0,-1 0 0 0 0,1 0 1 0 0,-1-1-1 0 0,1 1 0 0 0,-1 0 0 0 0,1 0 1 0 0,-1-1-1 0 0,1 1 0 0 0,-1-1 0 0 0,1 1 0 0 0,-1-1 1 0 0,1 0-1 0 0,-2-1 0 0 0,3-1-1893 0 0,6-7-5130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80 2759 0 0,'0'0'12695'0'0,"-15"-4"-9391"0"0,-13 10-1360 0 0,26-5-1208 0 0,-1 2-129 0 0,0-1 411 0 0,7 3-530 0 0,-3-3-452 0 0,1-1-1 0 0,-1 0 1 0 0,1 0-1 0 0,0 0 1 0 0,0-1-1 0 0,-1 1 1 0 0,1 0-1 0 0,0-1 1 0 0,0 1-1 0 0,0-1 1 0 0,0 1-1 0 0,0-1 1 0 0,0 0-1 0 0,0 0 1 0 0,2 0-1 0 0,34-4 396 0 0,-24 3-287 0 0,340-50 598 0 0,-282 31-726 0 0,-44 11 6 0 0,43-8-1 0 0,-70 18-31 0 0,-1 0-1 0 0,1 0 1 0 0,-1 0-1 0 0,0 1 1 0 0,0-1-1 0 0,1 0 1 0 0,-1 1-1 0 0,0-1 1 0 0,0 0-1 0 0,0 0 1 0 0,0 1-1 0 0,-1-1 1 0 0,1 2-1 0 0,-4 10-20 0 0,1 0 0 0 0,-2 0 0 0 0,0 0 0 0 0,0-1 0 0 0,-13 21 0 0 0,-44 56-172 0 0,34-50 123 0 0,-63 96 16 0 0,66-90 64 0 0,-29 75 0 0 0,53-113-144 0 0,3-5 37 0 0,4-3-123 0 0,4-4-324 0 0,3-3-27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148 127 12207 0 0,'0'0'1106'0'0,"2"14"-892"0"0,-1-12-64 0 0,-1 0-1 0 0,1 0 0 0 0,0 0 0 0 0,0 0 1 0 0,-1-1-1 0 0,1 1 0 0 0,0 0 1 0 0,0-1-1 0 0,1 1 0 0 0,-1-1 0 0 0,0 1 1 0 0,0-1-1 0 0,1 1 0 0 0,-1-1 1 0 0,1 0-1 0 0,-1 0 0 0 0,1 0 0 0 0,0 0 1 0 0,-1 0-1 0 0,1 0 0 0 0,0 0 1 0 0,0 0-1 0 0,-1-1 0 0 0,1 1 1 0 0,0-1-1 0 0,0 1 0 0 0,0-1 0 0 0,0 0 1 0 0,0 0-1 0 0,3 0 0 0 0,4 0 838 0 0,1 0-1 0 0,-1 0 0 0 0,0-2 1 0 0,19-3-1 0 0,4-3-27 0 0,51-22-1 0 0,-65 23-837 0 0,-1-2-1 0 0,-1 0 1 0 0,1 0 0 0 0,20-18-1 0 0,-34 25-134 0 0,0-1 0 0 0,0 0 1 0 0,0 0-1 0 0,-1 0 0 0 0,1 0 0 0 0,-1 0 0 0 0,0 0 0 0 0,0-1 1 0 0,3-4-1 0 0,-5 7-10 0 0,0 0 0 0 0,1 0 1 0 0,-1 0-1 0 0,0 0 0 0 0,0 0 1 0 0,0 0-1 0 0,0 0 0 0 0,0 0 1 0 0,0 0-1 0 0,0 0 0 0 0,0 0 1 0 0,0 0-1 0 0,0 0 0 0 0,0 1 0 0 0,-1-1 1 0 0,1 0-1 0 0,-1-2 0 0 0,0 2-23 0 0,0 0-1 0 0,0 0 0 0 0,0 0 0 0 0,1 0 0 0 0,-1 0 0 0 0,-1 0 0 0 0,1 1 0 0 0,0-1 0 0 0,0 0 1 0 0,0 1-1 0 0,0-1 0 0 0,-1 1 0 0 0,1-1 0 0 0,0 1 0 0 0,0-1 0 0 0,-3 1 0 0 0,-3-2-161 0 0,-1 1-1 0 0,1 1 1 0 0,-1-1-1 0 0,1 1 1 0 0,-1 1-1 0 0,-10 1 1 0 0,-47 12-1267 0 0,48-10 1085 0 0,-18 5-110 0 0,2 1-1 0 0,-1 1 1 0 0,-53 27-1 0 0,74-31 574 0 0,0 0 0 0 0,1 1 0 0 0,0 0 0 0 0,0 1 0 0 0,1 0-1 0 0,0 0 1 0 0,1 2 0 0 0,0-1 0 0 0,1 1 0 0 0,0 1-1 0 0,-13 22 1 0 0,21-32-26 0 0,-1 0 0 0 0,1 1-1 0 0,0-1 1 0 0,0 0 0 0 0,0 1 0 0 0,1-1-1 0 0,-1 1 1 0 0,1-1 0 0 0,-1 1-1 0 0,1 0 1 0 0,0-1 0 0 0,0 1 0 0 0,0-1-1 0 0,0 1 1 0 0,0-1 0 0 0,1 1 0 0 0,-1 0-1 0 0,1-1 1 0 0,0 0 0 0 0,1 4-1 0 0,0-3 17 0 0,0 0-1 0 0,0 0 1 0 0,0-1-1 0 0,0 1 0 0 0,0-1 1 0 0,1 1-1 0 0,-1-1 1 0 0,1 0-1 0 0,0 0 1 0 0,0 0-1 0 0,0 0 0 0 0,0 0 1 0 0,0-1-1 0 0,5 3 1 0 0,8 0-164 0 0,-1 1 1 0 0,0-2-1 0 0,1 0 1 0 0,0-1-1 0 0,-1 0 1 0 0,1-2-1 0 0,22-1 1 0 0,0-1-7313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3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60 419 12439 0 0,'-7'4'1291'0'0,"-6"11"-986"0"0,11-12 511 0 0,0 0-1 0 0,-1 0 1 0 0,1-1 0 0 0,-1 1 0 0 0,-6 3 2867 0 0,-3-17-1122 0 0,11 7-2376 0 0,-1 0-1 0 0,1 1 1 0 0,0-1 0 0 0,1 0 0 0 0,-1 0 0 0 0,1 0-1 0 0,-1 0 1 0 0,1 0 0 0 0,0 0 0 0 0,0 1-1 0 0,1-1 1 0 0,1-8 0 0 0,2-5 124 0 0,9-24 0 0 0,-12 38-288 0 0,10-25 57 0 0,0 0 0 0 0,3 0-1 0 0,0 2 1 0 0,28-41 0 0 0,-24 44-998 0 0,1 0 1 0 0,32-30 0 0 0,-45 47 603 0 0,1 1 1 0 0,0 0 0 0 0,0 0-1 0 0,1 0 1 0 0,-1 1 0 0 0,1 0-1 0 0,0 1 1 0 0,0 0-1 0 0,0 0 1 0 0,1 1 0 0 0,-1 0-1 0 0,1 0 1 0 0,-1 1 0 0 0,15-1-1 0 0,2 2-1720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161 177 1375 0 0,'-1'1'4291'0'0,"-20"21"6673"0"0,1 1-4998 0 0,-7 10-3326 0 0,11-11-2365 0 0,-22 40 0 0 0,31-48-170 0 0,0 1-1 0 0,1-1 1 0 0,-6 20 0 0 0,10-28-354 0 0,1-1 0 0 0,0 1 0 0 0,0 0 0 0 0,1 0 0 0 0,-1 0 0 0 0,1 0 0 0 0,0 0 0 0 0,1 0 0 0 0,0 0 0 0 0,0-1 0 0 0,3 12-1 0 0,0-9-1231 0 0</inkml:trace>
  <inkml:trace contextRef="#ctx0" brushRef="#br0" timeOffset="1">196 8 10855 0 0,'0'0'1056'0'0,"9"-2"-936"0"0,2-1-120 0 0,2 2 0 0 0,-1-1 0 0 0,0 2 104 0 0,1 2 0 0 0,-1 0 0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60 17999 0 0,'0'0'2003'0'0,"16"0"-422"0"0,-16 0-1534 0 0,0 0-1 0 0,1 0 1 0 0,-1 0 0 0 0,0 0-1 0 0,0 0 1 0 0,1 1 0 0 0,-1-1-1 0 0,0 0 1 0 0,0 0-1 0 0,1 0 1 0 0,-1 0 0 0 0,0 0-1 0 0,0 0 1 0 0,0 0 0 0 0,1 0-1 0 0,-1 1 1 0 0,0-1 0 0 0,0 0-1 0 0,0 0 1 0 0,1 0-1 0 0,-1 0 1 0 0,0 1 0 0 0,0-1-1 0 0,0 0 1 0 0,0 0 0 0 0,0 0-1 0 0,1 1 1 0 0,-1-1-1 0 0,0 0 1 0 0,0 0 0 0 0,0 0-1 0 0,0 1 1 0 0,0-1 0 0 0,0 0-1 0 0,0 0 1 0 0,0 1 0 0 0,0-1-1 0 0,-3 14 271 0 0,-10 12-475 0 0,-8 3 95 0 0,-47 49 1 0 0,48-57 56 0 0,19-20 6 0 0,0 0 0 0 0,0 1 0 0 0,0-1 0 0 0,0 1 0 0 0,0-1 0 0 0,0 1 0 0 0,0 0 0 0 0,0-1 0 0 0,0 1 0 0 0,1 0 0 0 0,-1 0 0 0 0,1-1 0 0 0,-1 1 0 0 0,1 2 0 0 0,0-3 4 0 0,0 0 0 0 0,0-1 0 0 0,0 1 0 0 0,0 0 0 0 0,0-1 0 0 0,0 1 0 0 0,0-1 0 0 0,1 1 0 0 0,-1 0 0 0 0,0-1 0 0 0,0 1 0 0 0,1-1 0 0 0,-1 1 0 0 0,0 0 0 0 0,1-1 0 0 0,-1 1 0 0 0,0-1 0 0 0,1 1 0 0 0,-1-1-1 0 0,1 1 1 0 0,-1-1 0 0 0,1 0 0 0 0,-1 1 0 0 0,1-1 0 0 0,-1 1 0 0 0,1-1 0 0 0,-1 0 0 0 0,1 0 0 0 0,0 1 0 0 0,-1-1 0 0 0,1 0 0 0 0,-1 0 0 0 0,1 0 0 0 0,1 1 0 0 0,-1-1 17 0 0,5 2 43 0 0,-1-1 1 0 0,1 0-1 0 0,0 0 0 0 0,-1-1 0 0 0,1 1 1 0 0,0-1-1 0 0,0-1 0 0 0,0 1 0 0 0,8-2 1 0 0,10-3 186 0 0,22-9 0 0 0,-17 5-175 0 0,-4 1-65 0 0,-24 8-12 0 0,-1 0 0 0 0,1 0 0 0 0,0-1-1 0 0,0 1 1 0 0,-1 0 0 0 0,1-1 0 0 0,0 1 0 0 0,0-1-1 0 0,-1 1 1 0 0,1-1 0 0 0,-1 0 0 0 0,1 1 0 0 0,0-1-1 0 0,-1 0 1 0 0,1 1 0 0 0,-1-1 0 0 0,0 0 0 0 0,1 1-1 0 0,-1-1 1 0 0,1 0 0 0 0,-1 0 0 0 0,0 0 0 0 0,0 1-1 0 0,1-1 1 0 0,-1 0 0 0 0,0 0 0 0 0,0 0 0 0 0,0 0-1 0 0,0 1 1 0 0,0-1 0 0 0,0 0 0 0 0,0 0 0 0 0,0 0-1 0 0,-1 0 1 0 0,1 1 0 0 0,0-1 0 0 0,0 0 0 0 0,-1 0-1 0 0,0-1 1 0 0,1 1-24 0 0,-4-10 10 0 0,-1 1 1 0 0,0-1-1 0 0,-12-17 1 0 0,-7-14-7 0 0,13 18-585 0 0,6 17-308 0 0,1-2 1 0 0,0 1 0 0 0,1 0-1 0 0,0-1 1 0 0,0 0 0 0 0,0 1-1 0 0,1-1 1 0 0,-1-13 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16959 0 0,'0'0'778'0'0,"2"0"-20"0"0,34 2-289 0 0,-20 0 2582 0 0,-15-2-3004 0 0,0 0 0 0 0,0 0 0 0 0,0 0 1 0 0,0 0-1 0 0,0 0 0 0 0,1 0 0 0 0,-1 0 0 0 0,0 0 0 0 0,0-1 0 0 0,0 1 0 0 0,0 0 0 0 0,0-1 0 0 0,0 1 1 0 0,0-1-1 0 0,0 1 0 0 0,0-1 0 0 0,0 1 0 0 0,0-1 0 0 0,0 0 0 0 0,0 0 0 0 0,0 1 0 0 0,-1-1 0 0 0,1 0 1 0 0,0 0-1 0 0,0 0 0 0 0,-1 0 0 0 0,1 0 0 0 0,-1 0 0 0 0,1 0 0 0 0,-1 0 0 0 0,1 0 0 0 0,-1 0 0 0 0,0 0 0 0 0,1-1 1 0 0,0-5 331 0 0,1 0 1 0 0,-2 0-1 0 0,1 0 1 0 0,-1-11-1 0 0,0 5-157 0 0,2-2-301 0 0,0 0-1 0 0,1 0 1 0 0,0 1-1 0 0,1-1 1 0 0,1 1-1 0 0,0 0 1 0 0,1 0-1 0 0,0 1 1 0 0,2 0-1 0 0,-1 0 1 0 0,1 0-1 0 0,1 1 1 0 0,0 0-1 0 0,1 1 1 0 0,14-13-1 0 0,-18 19 55 0 0,1 0 0 0 0,-1 0 0 0 0,1 1 1 0 0,0 0-1 0 0,0 0 0 0 0,0 1 0 0 0,1-1 0 0 0,-1 2 0 0 0,1-1 0 0 0,0 1 0 0 0,8-1 0 0 0,-12 2 35 0 0,0 1 0 0 0,0 0 0 0 0,0 0 0 0 0,1 0 0 0 0,-1 0 0 0 0,0 1-1 0 0,0-1 1 0 0,0 1 0 0 0,0 0 0 0 0,5 2 0 0 0,-7-2 12 0 0,1 0 0 0 0,-1 1 0 0 0,0-1 0 0 0,1 1 0 0 0,-1-1 0 0 0,0 1 0 0 0,0 0 0 0 0,0 0 0 0 0,0 0 0 0 0,0 0 0 0 0,-1 0 0 0 0,1 0 0 0 0,-1 0 0 0 0,1 1 0 0 0,-1-1 0 0 0,2 5 0 0 0,-2-2 11 0 0,1-1-1 0 0,-1 1 1 0 0,-1 0 0 0 0,1 0-1 0 0,-1-1 1 0 0,1 1-1 0 0,-1 0 1 0 0,-2 8 0 0 0,1-2-5 0 0,-1-1 1 0 0,-6 19 0 0 0,3-13-5 0 0,-1-2 1 0 0,0 1-1 0 0,-1-1 0 0 0,-1 0 0 0 0,0 0 0 0 0,-11 13 1 0 0,12-18-121 0 0,0-1 1 0 0,-1-1 0 0 0,0 1 0 0 0,0-1 0 0 0,0-1-1 0 0,-1 1 1 0 0,0-1 0 0 0,-1-1 0 0 0,-18 9-1 0 0,-16 2-2800 0 0,15-8-3786 0 0,11-3 319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39 7367 0 0,'41'-38'5463'0'0,"-44"56"-644"0"0,-5 1-3406 0 0,-13 16-1969 0 0,15-27 957 0 0,-252 420 2226 0 0,248-408-2489 0 0,1 0 1 0 0,1 1 0 0 0,1 0-1 0 0,-5 23 1 0 0,10-30-143 0 0,0 0-1 0 0,0 0 1 0 0,2 1-1 0 0,0-1 1 0 0,0 0-1 0 0,1 0 1 0 0,5 21-1 0 0,-2-13-2316 0 0,-3-13-4878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33 5527 0 0,'0'0'250'0'0,"-1"0"-2"0"0,-10 0-935 0 0,-18 0 1662 0 0,-17 4 4985 0 0,39-3-4737 0 0,0 0 0 0 0,0 1 0 0 0,0 0 0 0 0,-8 4-1 0 0,-11 10 28 0 0,24-14-1181 0 0,1-1 1 0 0,-1 1 0 0 0,0 0-1 0 0,1 0 1 0 0,-1 0 0 0 0,1 1-1 0 0,0-1 1 0 0,-1 0 0 0 0,1 1 0 0 0,0-1-1 0 0,1 0 1 0 0,-1 1 0 0 0,0-1-1 0 0,1 1 1 0 0,-1-1 0 0 0,1 1 0 0 0,0 0-1 0 0,0-1 1 0 0,0 1 0 0 0,0-1-1 0 0,0 1 1 0 0,0-1 0 0 0,1 1-1 0 0,-1-1 1 0 0,1 1 0 0 0,1 2 0 0 0,0 1-15 0 0,0 0 0 0 0,1 0 0 0 0,0 0 0 0 0,0 0 0 0 0,0-1 0 0 0,1 1 0 0 0,0-1 0 0 0,0 0 0 0 0,6 6 0 0 0,-5-6-19 0 0,0-1 1 0 0,1 0 0 0 0,-1 0 0 0 0,1 0-1 0 0,0-1 1 0 0,-1 1 0 0 0,2-2 0 0 0,7 4-1 0 0,-11-5-23 0 0,0 0 1 0 0,-1-1-1 0 0,1 1 0 0 0,0-1 0 0 0,0 0 0 0 0,0 1 0 0 0,0-1 0 0 0,0-1 1 0 0,0 1-1 0 0,0 0 0 0 0,0-1 0 0 0,0 1 0 0 0,0-1 0 0 0,-1 0 0 0 0,1 0 0 0 0,0 0 1 0 0,-1 0-1 0 0,1-1 0 0 0,0 1 0 0 0,4-4 0 0 0,-3 1-71 0 0,0 0-1 0 0,0 0 0 0 0,0 0 1 0 0,-1 0-1 0 0,0-1 1 0 0,1 1-1 0 0,-1-1 0 0 0,-1 0 1 0 0,1 0-1 0 0,-1 0 0 0 0,0 0 1 0 0,0-1-1 0 0,0 1 1 0 0,-1 0-1 0 0,0-1 0 0 0,0 0 1 0 0,0 1-1 0 0,-1-1 1 0 0,0 1-1 0 0,0-1 0 0 0,0 0 1 0 0,-1 1-1 0 0,1-1 1 0 0,-1 1-1 0 0,-1-1 0 0 0,1 1 1 0 0,-1 0-1 0 0,0-1 1 0 0,0 1-1 0 0,-1 0 0 0 0,1 0 1 0 0,-1 0-1 0 0,0 1 1 0 0,-1-1-1 0 0,1 1 0 0 0,-1-1 1 0 0,0 1-1 0 0,0 0 1 0 0,0 1-1 0 0,0-1 0 0 0,-1 1 1 0 0,1-1-1 0 0,-9-3 1 0 0,12 7 1 0 0,0-1 0 0 0,0 1 0 0 0,0-1 0 0 0,0 1 0 0 0,0 0 0 0 0,0 0 0 0 0,0 0 0 0 0,0 0 0 0 0,-1-1 0 0 0,1 1 0 0 0,0 1 0 0 0,0-1 0 0 0,0 0 0 0 0,0 0 1 0 0,0 0-1 0 0,0 0 0 0 0,0 1 0 0 0,0-1 0 0 0,0 1 0 0 0,0-1 0 0 0,0 0 0 0 0,0 1 0 0 0,0 0 0 0 0,0-1 0 0 0,0 1 0 0 0,1 0 0 0 0,-1-1 0 0 0,0 1 1 0 0,-1 1-1 0 0,1-1-285 0 0,2 1-466 0 0,3 5-161 0 0,2 2-222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374 416 13359 0 0,'44'-50'1972'0'0,"-30"35"441"0"0,21-27 0 0 0,-30 31-2039 0 0,1 0 1 0 0,-1 0 0 0 0,-1 0 0 0 0,0 0-1 0 0,-1-1 1 0 0,4-22 0 0 0,-2 7-125 0 0,5-14 7 0 0,19-95 78 0 0,-29 135-458 0 0,0 1 104 0 0,-1-1 1 0 0,0 1-1 0 0,1 0 0 0 0,-1 0 0 0 0,1-1 0 0 0,-1 1 1 0 0,0 0-1 0 0,1 0 0 0 0,-1 0 0 0 0,0 0 0 0 0,1 0 1 0 0,-1 0-1 0 0,0 0 0 0 0,1 0 0 0 0,-1 0 0 0 0,0 0 1 0 0,1 0-1 0 0,-1 0 0 0 0,1 1 0 0 0,-2-1 0 0 0,-4 4-84 0 0,-1 1 0 0 0,2-1 0 0 0,-1 1-1 0 0,0 0 1 0 0,1 1 0 0 0,0-1-1 0 0,0 1 1 0 0,0 0 0 0 0,-4 9 0 0 0,5-10 53 0 0,-37 59-123 0 0,-48 101 1 0 0,40-71 174 0 0,-14 28 542 0 0,-90 252 0 0 0,143-345-512 0 0,-23 45-1 0 0,9-33-3202 0 0,19-31-4001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10591 0 0,'1'0'11722'0'0,"6"1"-11225"0"0,7 2-183 0 0,0 0 1 0 0,0-2 0 0 0,0 1-1 0 0,0-2 1 0 0,1 0 0 0 0,24-3-1 0 0,19-8 282 0 0,110-36 0 0 0,-103 26-1684 0 0,-22 7-4997 0 0,-2 0-2099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5 14887 0 0,'3'-5'4032'0'0,"-8"9"-3803"0"0,-1 0-1 0 0,1 1 0 0 0,0-1 1 0 0,0 1-1 0 0,1 0 0 0 0,-1 0 1 0 0,1 1-1 0 0,-4 6 1 0 0,-27 53 468 0 0,25-45-305 0 0,-118 251 1868 0 0,74-151-1970 0 0,-12 13-226 0 0,-123 188 1 0 0,173-298-647 0 0,-1-1 1 0 0,-1 0-1 0 0,-1-2 0 0 0,0 0 0 0 0,-26 19 1 0 0,29-30-2414 0 0,9-7 1328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0 919 0 0,'-6'2'11708'0'0,"-9"6"-4851"0"0,-11 8-1391 0 0,25-16-5009 0 0,-3 4 413 0 0,4-3-838 0 0,0-1 0 0 0,-1 0 0 0 0,1 0 0 0 0,-1 1-1 0 0,1-1 1 0 0,-1 0 0 0 0,1 1 0 0 0,0-1 0 0 0,-1 0 0 0 0,1 1 0 0 0,0-1 0 0 0,0 1 0 0 0,-1-1 0 0 0,1 1 0 0 0,0-1 0 0 0,-1 2 0 0 0,-2 14 90 0 0,1-8-117 0 0,0 0 0 0 0,1 0 1 0 0,0 0-1 0 0,1 15 0 0 0,4-12-1682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9215 0 0,'2'1'8202'0'0,"1"1"-7722"0"0,1-1 0 0 0,0 1 0 0 0,0-1 0 0 0,0 1 1 0 0,0-1-1 0 0,0 0 0 0 0,1-1 0 0 0,-1 1 1 0 0,0-1-1 0 0,0 0 0 0 0,0 0 0 0 0,8-1 1 0 0,6-1 207 0 0,29-8 0 0 0,4-5 252 0 0,58-26-1 0 0,16-5-334 0 0,-80 31-871 0 0,-13 4 510 0 0,1 1 0 0 0,47-8-1 0 0,-69 17-567 0 0,0 0-1 0 0,1 0 0 0 0,-1 2 1 0 0,17 1-1 0 0,-21-1-229 0 0,0 1 1 0 0,-1-1-1 0 0,1 1 1 0 0,0 1-1 0 0,-1-1 1 0 0,1 1 0 0 0,-1 1-1 0 0,7 3 1 0 0,-9-3-454 0 0,2 2-553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3679 0 0,'0'0'284'0'0,"-6"15"100"0"0,-13 28 11532 0 0,-6 37-5099 0 0,18-62-6419 0 0,-2 0 1 0 0,1-1-1 0 0,-2 0 1 0 0,-16 22-1 0 0,9-15-408 0 0,11-15-505 0 0,0 0 0 0 0,0 0 0 0 0,-1-1 0 0 0,-11 11 0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171 114 10135 0 0,'-5'8'919'0'0,"-5"15"256"0"0,-1-1 0 0 0,-1 0 0 0 0,-1-1 0 0 0,-25 31 0 0 0,36-50-1092 0 0,1 0 1 0 0,-1-1 0 0 0,1 1 0 0 0,-1-1 0 0 0,0 0 0 0 0,0 1 0 0 0,0-1 0 0 0,1 0 0 0 0,-1 0 0 0 0,0 0 0 0 0,0 0 0 0 0,-1 0-1 0 0,1-1 1 0 0,0 1 0 0 0,0-1 0 0 0,0 1 0 0 0,0-1 0 0 0,0 0 0 0 0,-1 1 0 0 0,1-1 0 0 0,0-1 0 0 0,0 1 0 0 0,-1 0 0 0 0,1 0-1 0 0,-3-2 1 0 0,3 2-56 0 0,1-1 0 0 0,-1 0 0 0 0,1 0 0 0 0,-1 1 0 0 0,1-1 0 0 0,-1-1 0 0 0,1 1 0 0 0,0 0 0 0 0,-1 0 0 0 0,1 0 0 0 0,0-1 0 0 0,0 1 0 0 0,0 0 0 0 0,0-1 0 0 0,0 1 0 0 0,0-1 0 0 0,0 0 0 0 0,1 1 0 0 0,-1-1 0 0 0,0 0 0 0 0,1 1 0 0 0,-1-1 0 0 0,1 0 0 0 0,0 1 0 0 0,0-1 0 0 0,0 0 0 0 0,0 0 0 0 0,0 0 0 0 0,0 1 0 0 0,0-1 0 0 0,0 0 0 0 0,1-2 0 0 0,1-2-24 0 0,0-1-1 0 0,0 1 1 0 0,1-1 0 0 0,0 1 0 0 0,0 0-1 0 0,1 0 1 0 0,-1 0 0 0 0,1 0 0 0 0,1 1-1 0 0,-1 0 1 0 0,1 0 0 0 0,0 0 0 0 0,7-6-1 0 0,2-1 14 0 0,2 1-1 0 0,-1 0 0 0 0,30-14 0 0 0,-32 19 176 0 0,1 1-1 0 0,1 0 0 0 0,-1 1 1 0 0,1 0-1 0 0,0 1 1 0 0,-1 1-1 0 0,1 1 1 0 0,0 0-1 0 0,0 0 0 0 0,0 2 1 0 0,0 0-1 0 0,0 0 1 0 0,22 6-1 0 0,-35-6-139 0 0,0-1 0 0 0,0 1 0 0 0,0-1 0 0 0,0 1-1 0 0,0 0 1 0 0,0 0 0 0 0,0 0 0 0 0,0 0 0 0 0,-1 0 0 0 0,1 1 0 0 0,0-1 0 0 0,-1 0-1 0 0,1 1 1 0 0,0-1 0 0 0,-1 1 0 0 0,0-1 0 0 0,1 1 0 0 0,-1 0 0 0 0,0 0-1 0 0,0 0 1 0 0,0 0 0 0 0,1 2 0 0 0,-2-1-25 0 0,1 1 0 0 0,0-1-1 0 0,-1 0 1 0 0,0 1 0 0 0,0-1 0 0 0,0 1 0 0 0,0-1-1 0 0,0 1 1 0 0,-1-1 0 0 0,0 1 0 0 0,1-1 0 0 0,-4 6-1 0 0,1-1-15 0 0,0 0 0 0 0,-1-1-1 0 0,0 0 1 0 0,-1 0 0 0 0,0 0-1 0 0,0 0 1 0 0,0-1 0 0 0,-1 0-1 0 0,-11 10 1 0 0,12-13 0 0 0,23-27 93 0 0,6-4-597 0 0,1 2 0 0 0,2 0 1 0 0,1 2-1 0 0,0 1 0 0 0,2 1 0 0 0,36-19 1 0 0,-63 39 529 0 0,-1 1 1 0 0,0-1-1 0 0,1 1 1 0 0,0 0-1 0 0,-1 0 1 0 0,1 0-1 0 0,0 1 1 0 0,-1-1-1 0 0,1 1 1 0 0,0-1-1 0 0,0 1 1 0 0,-1 0-1 0 0,1 0 1 0 0,0 0-1 0 0,0 0 1 0 0,-1 1-1 0 0,1-1 1 0 0,0 1-1 0 0,0-1 1 0 0,-1 1 0 0 0,1 0-1 0 0,-1 0 1 0 0,1 0-1 0 0,-1 1 1 0 0,1-1-1 0 0,-1 1 1 0 0,0-1-1 0 0,1 1 1 0 0,-1 0-1 0 0,0-1 1 0 0,0 1-1 0 0,0 0 1 0 0,-1 1-1 0 0,1-1 1 0 0,0 0-1 0 0,-1 0 1 0 0,1 1-1 0 0,-1-1 1 0 0,0 1-1 0 0,0-1 1 0 0,1 5-1 0 0,0-1 39 0 0,0-1-1 0 0,-1 1 1 0 0,0-1-1 0 0,-1 1 1 0 0,1-1-1 0 0,-1 1 1 0 0,0 6-1 0 0,-7 42 707 0 0,2-22-569 0 0,2 1-2311 0 0,-2-2-3405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95 115 11975 0 0,'0'0'547'0'0,"1"0"-11"0"0,32-10 1508 0 0,21-11 6453 0 0,-38 14-8400 0 0,1-1 0 0 0,-2-1 0 0 0,1 0 1 0 0,-1-1-1 0 0,20-17 0 0 0,-34 27-128 0 0,-1 0 0 0 0,0-1 0 0 0,0 1 1 0 0,1 0-1 0 0,-1 0 0 0 0,0 0 0 0 0,0 0 1 0 0,1-1-1 0 0,-1 1 0 0 0,0 0 0 0 0,0 0 0 0 0,0-1 1 0 0,0 1-1 0 0,1 0 0 0 0,-1-1 0 0 0,0 1 1 0 0,0 0-1 0 0,0 0 0 0 0,0-1 0 0 0,0 1 0 0 0,0 0 1 0 0,0-1-1 0 0,0 1 0 0 0,0 0 0 0 0,0 0 1 0 0,0-1-1 0 0,0 1 0 0 0,0 0 0 0 0,0-1 1 0 0,0 1-1 0 0,0 0 0 0 0,0-1 0 0 0,-10-4-497 0 0,-17 5-79 0 0,13 3 398 0 0,0 1 0 0 0,0 1 0 0 0,0 0 0 0 0,-20 11-1 0 0,6-1 153 0 0,-28 21 0 0 0,46-30 134 0 0,1 2-1 0 0,-1-1 1 0 0,1 1 0 0 0,1 0-1 0 0,-1 1 1 0 0,-10 16 0 0 0,17-23-30 0 0,0 1 1 0 0,0 0 0 0 0,0 0 0 0 0,1 0-1 0 0,0 0 1 0 0,0 0 0 0 0,-1 1-1 0 0,2-1 1 0 0,-1 0 0 0 0,0 1 0 0 0,1-1-1 0 0,-1 0 1 0 0,1 1 0 0 0,0-1-1 0 0,0 0 1 0 0,1 1 0 0 0,-1-1-1 0 0,1 0 1 0 0,-1 1 0 0 0,1-1 0 0 0,0 0-1 0 0,0 0 1 0 0,0 1 0 0 0,1-1-1 0 0,-1 0 1 0 0,1 0 0 0 0,0-1-1 0 0,2 4 1 0 0,0-2 40 0 0,-1 0-1 0 0,1 0 1 0 0,0 0-1 0 0,1-1 1 0 0,-1 1-1 0 0,0-1 1 0 0,1 0-1 0 0,0 0 1 0 0,0-1-1 0 0,0 0 1 0 0,0 0-1 0 0,9 3 1 0 0,7 0 425 0 0,41 5 1 0 0,-34-6-220 0 0,-19-2-561 0 0,1-1-1 0 0,-1-1 1 0 0,1 1 0 0 0,14-2 0 0 0,-16 0-600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1 919 0 0,'-7'0'18286'0'0,"7"2"-17613"0"0,0-2-621 0 0,-3 19 1203 0 0,1 24 0 0 0,2-36-1184 0 0,1 0 0 0 0,0 0 0 0 0,0 0 0 0 0,0 0 0 0 0,1 0 0 0 0,0-1 0 0 0,4 8 0 0 0,0-2-42 0 0,1 0-1 0 0,1 0 0 0 0,0-1 0 0 0,0 0 0 0 0,1-1 0 0 0,14 13 0 0 0,-11-11-119 0 0,0 0-1 0 0,-2 0 1 0 0,17 26-1 0 0,-26-37 57 0 0,0 1 0 0 0,0-1 1 0 0,0 1-1 0 0,-1 0 0 0 0,1-1 0 0 0,0 1 0 0 0,-1 0 0 0 0,0-1 0 0 0,1 1 0 0 0,-1 0 1 0 0,0 0-1 0 0,0 0 0 0 0,0-1 0 0 0,0 1 0 0 0,0 0 0 0 0,0 0 0 0 0,-1 0 0 0 0,1-1 1 0 0,0 1-1 0 0,-1 0 0 0 0,0 0 0 0 0,1-1 0 0 0,-1 1 0 0 0,0 0 0 0 0,0-1 1 0 0,0 1-1 0 0,0-1 0 0 0,0 1 0 0 0,0-1 0 0 0,0 0 0 0 0,-1 1 0 0 0,1-1 0 0 0,0 0 1 0 0,-1 0-1 0 0,1 0 0 0 0,-3 1 0 0 0,-6 4-56 0 0,0 0 0 0 0,-1-1 0 0 0,0 0 0 0 0,-17 5 0 0 0,15-5 100 0 0,-26 9-272 0 0,-2-2 0 0 0,1-2 0 0 0,-1-1 0 0 0,-47 3 1 0 0,64-11-738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 4143 0 0,'0'0'13175'0'0,"-5"5"-11698"0"0,-13 10-711 0 0,-1-2 1 0 0,-28 16-1 0 0,1-1-471 0 0,31-17-317 0 0,-26 16-274 0 0,-59 30 0 0 0,96-55 188 0 0,-1 1-1 0 0,1-1 1 0 0,-1 1 0 0 0,1 0-1 0 0,0 0 1 0 0,0 0 0 0 0,1 1-1 0 0,-5 4 1 0 0,7-7 94 0 0,0 1 0 0 0,0-1 0 0 0,0 1 0 0 0,0 0 1 0 0,0-1-1 0 0,0 1 0 0 0,0 0 0 0 0,1 0 0 0 0,-1-1 0 0 0,0 1 1 0 0,1 0-1 0 0,0 0 0 0 0,-1 0 0 0 0,1 0 0 0 0,0-1 0 0 0,0 1 1 0 0,0 0-1 0 0,0 0 0 0 0,1 0 0 0 0,-1 0 0 0 0,0 0 0 0 0,1-1 1 0 0,-1 1-1 0 0,2 3 0 0 0,1 1 47 0 0,0-1 0 0 0,1 1 0 0 0,0-1 0 0 0,0 0 0 0 0,0 0 0 0 0,0-1 0 0 0,1 1 0 0 0,-1-1 0 0 0,1 0 0 0 0,0 0 0 0 0,1-1-1 0 0,7 5 1 0 0,1-1 29 0 0,1 0 0 0 0,0-1 0 0 0,28 7 0 0 0,-25-10-23 0 0,-1 0 1 0 0,1-2-1 0 0,22 0 1 0 0,3 1 143 0 0,-42-2-181 0 0,-1 0-1 0 0,1 0 1 0 0,-1 0-1 0 0,1 0 1 0 0,-1 0-1 0 0,1 0 1 0 0,-1 0-1 0 0,1 0 1 0 0,-1 0-1 0 0,1 0 1 0 0,-1 0 0 0 0,1 1-1 0 0,-1-1 1 0 0,1 0-1 0 0,-1 0 1 0 0,1 1-1 0 0,-1-1 1 0 0,1 0-1 0 0,-1 1 1 0 0,0-1-1 0 0,1 0 1 0 0,-1 1-1 0 0,0-1 1 0 0,1 0-1 0 0,-1 1 1 0 0,0-1-1 0 0,1 1 1 0 0,-1 0 1 0 0,0 0 0 0 0,0 0 0 0 0,0-1 0 0 0,0 1 0 0 0,0 0 0 0 0,0 0 0 0 0,-1-1 0 0 0,1 1 0 0 0,0 0-1 0 0,0-1 1 0 0,-1 1 0 0 0,1 0 0 0 0,0 0 0 0 0,-1-1 0 0 0,0 2 0 0 0,-2 2 8 0 0,-1 0 0 0 0,1 0 0 0 0,-1 0-1 0 0,-4 4 1 0 0,-9 4 12 0 0,0-1 0 0 0,0 0 1 0 0,-1-1-1 0 0,-1-1 0 0 0,1-1 0 0 0,-1 0 0 0 0,-1-2 0 0 0,-27 7 0 0 0,11-6 37 0 0,0-2 0 0 0,-1-1 0 0 0,-66-2 0 0 0,61-6 84 0 0,39 4-232 0 0,-1-1 0 0 0,1 0 0 0 0,0 1 0 0 0,0-1 0 0 0,0-1 0 0 0,0 1 0 0 0,1 0 0 0 0,-1-1 0 0 0,0 1 0 0 0,-4-4 0 0 0,11-1-2657 0 0,1 2 2016 0 0,-1 0 1 0 0,1 1 0 0 0,8-6 0 0 0,3 2-606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5063 0 0,'4'7'11822'0'0,"-3"0"-11429"0"0,-1 0 0 0 0,0 0 1 0 0,0 0-1 0 0,-1-1 1 0 0,0 1-1 0 0,0 0 1 0 0,-1-1-1 0 0,-4 14 1 0 0,-28 53 752 0 0,13-28-374 0 0,4-10-529 0 0,-26 39 0 0 0,-1 3-135 0 0,26-43-102 0 0,-62 138-23 0 0,78-168 30 0 0,1-1 1 0 0,0 1-1 0 0,1-1 0 0 0,-1 1 1 0 0,1-1-1 0 0,-1 6 0 0 0,1-8 186 0 0,1-2 101 0 0,12-9-132 0 0,-1 0-1 0 0,0-1 1 0 0,0 0 0 0 0,-1-1-1 0 0,-1 0 1 0 0,15-24-1 0 0,-24 35-420 0 0,-2 2-582 0 0,-101 69-1872 0 0,85-56 2803 0 0,1 1 0 0 0,0 1 0 0 0,-23 28 0 0 0,37-41-21 0 0,0-1-10 0 0,1-1 0 0 0,-1 1 1 0 0,1 0-1 0 0,0 0 0 0 0,0 0 0 0 0,0 0 1 0 0,0 0-1 0 0,-1 3 0 0 0,3-4-40 0 0,0-1 0 0 0,1 1 0 0 0,-1-1 0 0 0,0 0 0 0 0,1 0 0 0 0,-1 0 0 0 0,0 1 0 0 0,1-1 0 0 0,-1-1 0 0 0,1 1 0 0 0,-1 0 0 0 0,3-1 0 0 0,2 0-1039 0 0,1-1 0 0 0,-1 0 0 0 0,0-1 0 0 0,0 1-1 0 0,7-5 1 0 0,20-11-5938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36 331 11055 0 0,'-36'11'3408'0'0,"37"-13"-2686"0"0,0-3-618 0 0,1 1 0 0 0,0-1 1 0 0,1 1-1 0 0,-1-1 0 0 0,1 1 1 0 0,0 0-1 0 0,0 0 0 0 0,0 0 1 0 0,0 0-1 0 0,1 1 0 0 0,5-5 0 0 0,9-7-60 0 0,24-14-1 0 0,-27 19 5 0 0,103-74-38 0 0,46-31 247 0 0,-163 114-260 0 0,7-4 98 0 0,1 0 0 0 0,-1 0 1 0 0,1 1-1 0 0,16-6 0 0 0,-23 10-48 0 0,0-1 0 0 0,0 1 1 0 0,0-1-1 0 0,0 1 0 0 0,1 0 0 0 0,-1 0 0 0 0,0 0 0 0 0,0 0 1 0 0,0 0-1 0 0,0 0 0 0 0,0 1 0 0 0,0-1 0 0 0,0 1 1 0 0,0-1-1 0 0,0 1 0 0 0,0 0 0 0 0,0 0 0 0 0,-1 0 0 0 0,1 0 1 0 0,0 0-1 0 0,0 0 0 0 0,-1 0 0 0 0,1 1 0 0 0,-1-1 0 0 0,1 1 1 0 0,-1-1-1 0 0,1 1 0 0 0,1 2 0 0 0,2 4 139 0 0,-1 1-1 0 0,1-1 0 0 0,-1 1 1 0 0,-1 0-1 0 0,5 16 0 0 0,7 51 581 0 0,-7-32-418 0 0,-7-38-378 0 0,1 3 129 0 0,0-1-1 0 0,-1 1 0 0 0,0 0 1 0 0,0 14-1 0 0,-2-20-18 0 0,1 0 0 0 0,0 0 0 0 0,-1-1 0 0 0,0 1 0 0 0,0 0 0 0 0,0 0 0 0 0,0-1 1 0 0,0 1-1 0 0,0 0 0 0 0,-1-1 0 0 0,0 0 0 0 0,1 1 0 0 0,-1-1 0 0 0,0 0 0 0 0,0 0 0 0 0,0 1 0 0 0,0-2 0 0 0,-3 3 0 0 0,-7 5 165 0 0,-1-1 0 0 0,0 0-1 0 0,0-1 1 0 0,-22 9-1 0 0,-61 15-22 0 0,-9 4-339 0 0,6 13-1230 0 0,70-33-1353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380 130 10135 0 0,'0'0'919'0'0,"-1"0"-759"0"0,-1-2 233 0 0,0 1 1 0 0,0 0-1 0 0,0-1 0 0 0,0 0 1 0 0,0 0-1 0 0,0 1 0 0 0,0-1 1 0 0,1 0-1 0 0,-1 0 0 0 0,0-1 1 0 0,1 1-1 0 0,0 0 1 0 0,0 0-1 0 0,-1-1 0 0 0,0-4 1 0 0,0 1 369 0 0,0-1 1 0 0,1 1 0 0 0,0-1-1 0 0,0-8 1 0 0,0-24 157 0 0,1 38-922 0 0,1 1 0 0 0,-1 0 0 0 0,0-1 0 0 0,0 1 0 0 0,0-1 0 0 0,0 1 0 0 0,0-1 0 0 0,0 1 0 0 0,0-1 0 0 0,0 1 0 0 0,-1 0 0 0 0,1-1-1 0 0,0 1 1 0 0,0-1 0 0 0,0 1 0 0 0,0-1 0 0 0,0 1 0 0 0,-1 0 0 0 0,1-1 0 0 0,0 1 0 0 0,0-1 0 0 0,-1 1 0 0 0,1 0 0 0 0,0-1 0 0 0,-1 1 0 0 0,1 0 0 0 0,0 0 0 0 0,-1-1 0 0 0,1 1 0 0 0,-1 0-1 0 0,1 0 1 0 0,0-1 0 0 0,-1 1 0 0 0,1 0 0 0 0,-1 0 0 0 0,1 0 0 0 0,0 0 0 0 0,-2 0 0 0 0,-10 3-149 0 0,11-2 141 0 0,-19 10-311 0 0,2 0-1 0 0,-34 28 0 0 0,38-28 214 0 0,-35 29-38 0 0,-62 64-1 0 0,103-95 147 0 0,-24 28 34 0 0,30-34-5 0 0,0 0 0 0 0,0-1-1 0 0,1 1 1 0 0,-1 0 0 0 0,1 0-1 0 0,0 0 1 0 0,-1 0 0 0 0,1 1-1 0 0,1-1 1 0 0,-1 0 0 0 0,0 6-1 0 0,1-8-4 0 0,0 0-1 0 0,0 0 1 0 0,0 0 0 0 0,1-1-1 0 0,-1 1 1 0 0,0 0-1 0 0,0 0 1 0 0,1-1-1 0 0,-1 1 1 0 0,1 0 0 0 0,-1-1-1 0 0,1 1 1 0 0,-1 0-1 0 0,1-1 1 0 0,-1 1 0 0 0,1 0-1 0 0,-1-1 1 0 0,1 1-1 0 0,0-1 1 0 0,-1 0-1 0 0,1 1 1 0 0,0-1 0 0 0,0 1-1 0 0,-1-1 1 0 0,1 0-1 0 0,0 0 1 0 0,0 1 0 0 0,-1-1-1 0 0,1 0 1 0 0,0 0-1 0 0,0 0 1 0 0,1 0-1 0 0,2 1 41 0 0,0-1-1 0 0,0 0 0 0 0,0 0 0 0 0,0 0 0 0 0,5-1 0 0 0,8-4 18 0 0,0-1 0 0 0,0 0 1 0 0,-1-1-1 0 0,29-17 0 0 0,-16 9-44 0 0,0 0-9 0 0,-1-2 0 0 0,0-1 0 0 0,27-23 0 0 0,-54 40-98 0 0,-2 3 12 0 0,-8 9 78 0 0,0-1 0 0 0,-17 15 0 0 0,18-18-29 0 0,-1 1 0 0 0,1 0 0 0 0,1 0 1 0 0,0 1-1 0 0,-9 13 0 0 0,13-15 112 0 0,3-2-1261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18 9215 0 0,'6'-18'14599'0'0,"-14"19"-12165"0"0,-11 11-3364 0 0,-9 11 962 0 0,1 1 0 0 0,2 1 0 0 0,0 1 1 0 0,1 1-1 0 0,2 2 0 0 0,-19 31 0 0 0,35-50-105 0 0,1 0 0 0 0,0 0 1 0 0,0 0-1 0 0,1 0 0 0 0,1 1 0 0 0,-1-1 0 0 0,-1 18 1 0 0,4-24 35 0 0,0 0 0 0 0,1 1 1 0 0,0-1-1 0 0,0 0 1 0 0,0 1-1 0 0,0-1 1 0 0,1 0-1 0 0,0 1 1 0 0,-1-1-1 0 0,2 0 1 0 0,-1 1-1 0 0,0-1 0 0 0,1 0 1 0 0,0 0-1 0 0,0 0 1 0 0,0-1-1 0 0,0 1 1 0 0,1 0-1 0 0,-1-1 1 0 0,1 1-1 0 0,6 4 0 0 0,-7-6-33 0 0,0 0-1 0 0,1 0 1 0 0,-1-1-1 0 0,1 1 1 0 0,0-1-1 0 0,-1 0 1 0 0,1 0-1 0 0,0 0 0 0 0,0 0 1 0 0,0 0-1 0 0,5 0 1 0 0,-1-1-592 0 0,0 0 1 0 0,0 0 0 0 0,12-2 0 0 0,3-2-797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1375 0 0,'0'0'66'0'0,"-2"-14"4"0"0,3-2 8951 0 0,5 7-6380 0 0,-3 7-2159 0 0,0 0 1 0 0,-1 0 0 0 0,1 0 0 0 0,0 1 0 0 0,0-1-1 0 0,0 1 1 0 0,0 0 0 0 0,0 0 0 0 0,1 0 0 0 0,-1 1 0 0 0,0-1-1 0 0,6 0 1 0 0,-7 1-376 0 0,0 0-1 0 0,0 1 1 0 0,0-1-1 0 0,1 1 0 0 0,-1-1 1 0 0,0 1-1 0 0,0-1 1 0 0,0 1-1 0 0,0 0 1 0 0,0 0-1 0 0,-1 0 1 0 0,1 0-1 0 0,0 0 1 0 0,0 1-1 0 0,-1-1 0 0 0,1 1 1 0 0,0-1-1 0 0,-1 1 1 0 0,0-1-1 0 0,1 1 1 0 0,0 1-1 0 0,10 18 98 0 0,-2 0-1 0 0,0 0 1 0 0,-1 1-1 0 0,-1 0 1 0 0,5 26-1 0 0,6 12 112 0 0,-6-19-261 0 0,35 91 168 0 0,-36-102-181 0 0,2 0 1 0 0,21 34-1 0 0,-30-57-28 0 0,0 0 0 0 0,0 0-1 0 0,1-1 1 0 0,0 1 0 0 0,0-1 0 0 0,0-1-1 0 0,1 1 1 0 0,11 6 0 0 0,-14-10-5 0 0,0 1 0 0 0,1-1 0 0 0,-1 0 0 0 0,1 0 1 0 0,0 0-1 0 0,0-1 0 0 0,0 0 0 0 0,-1 0 0 0 0,1 0 0 0 0,0 0 1 0 0,0-1-1 0 0,0 0 0 0 0,0 0 0 0 0,0 0 0 0 0,9-2 0 0 0,-13 1-11 0 0,0 1-1 0 0,0 0 0 0 0,1-1 0 0 0,-1 1 0 0 0,0-1 0 0 0,0 0 0 0 0,0 1 1 0 0,0-1-1 0 0,0 0 0 0 0,1-1 0 0 0,2-2-3789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271 106 5527 0 0,'0'0'423'0'0,"0"2"-278"0"0,-2 9-312 0 0,1 3 7115 0 0,2-13-6493 0 0,-1 0 1 0 0,0 0-1 0 0,0-1 1 0 0,1 1-1 0 0,-1 0 1 0 0,0-1-1 0 0,1 1 1 0 0,-1 0-1 0 0,1-1 1 0 0,-1 1-1 0 0,1 0 1 0 0,-1-1-1 0 0,1 1 1 0 0,0-1-1 0 0,0 1 1 0 0,11 4-21 0 0,-5-3-93 0 0,0-2 0 0 0,-1 1-1 0 0,1-1 1 0 0,0 0 0 0 0,0 0 0 0 0,-1-1-1 0 0,1 0 1 0 0,0 0 0 0 0,8-3-1 0 0,-6 2-250 0 0,1-1-1 0 0,-1-1 0 0 0,0 0 0 0 0,0 0 1 0 0,14-10-1 0 0,-17 9-169 0 0,1 0 0 0 0,-1-1 0 0 0,-1 1 0 0 0,1-1 1 0 0,-1 0-1 0 0,0-1 0 0 0,0 1 0 0 0,-1-1 0 0 0,0 0 0 0 0,0 0 1 0 0,-1 0-1 0 0,1-1 0 0 0,-2 1 0 0 0,5-17 0 0 0,-7 23-69 0 0,-5 2-288 0 0,0-1 341 0 0,0 1-1 0 0,0 0 0 0 0,0 0 1 0 0,0 1-1 0 0,0 0 0 0 0,0-1 1 0 0,0 2-1 0 0,1-1 0 0 0,-7 4 1 0 0,-6 6 30 0 0,-20 17 1 0 0,27-21 27 0 0,-148 139-53 0 0,10 11 97 0 0,131-140-10 0 0,10-9 4 0 0,0-3 0 0 0,1 0 1 0 0,1 0-1 0 0,-1 1 0 0 0,1 0 0 0 0,0 0 1 0 0,1 1-1 0 0,0 0 0 0 0,-4 8 0 0 0,8-16 4 0 0,-1 1-1 0 0,1 0 1 0 0,0 0-1 0 0,0 0 1 0 0,0 0-1 0 0,0 0 1 0 0,0 0-1 0 0,0 0 1 0 0,0 0-1 0 0,0 0 1 0 0,0 0 0 0 0,0 0-1 0 0,0 0 1 0 0,1 0-1 0 0,-1-1 1 0 0,0 1-1 0 0,1 0 1 0 0,-1 0-1 0 0,0 0 1 0 0,1 0-1 0 0,-1 0 1 0 0,1-1-1 0 0,0 1 1 0 0,0 1-1 0 0,1-1 8 0 0,0 1 0 0 0,0-1 1 0 0,0 0-1 0 0,0 0 0 0 0,0 0 0 0 0,0 0 0 0 0,0 0 0 0 0,0-1 0 0 0,0 1 0 0 0,3 0 0 0 0,5 1 35 0 0,1-1 1 0 0,-1-1 0 0 0,15 0-1 0 0,15-3 382 0 0,-1-2-1 0 0,72-18 1 0 0,0-11-1763 0 0,-38 9-3946 0 0,-55 18-1888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12439 0 0,'0'0'1459'0'0,"1"1"-555"0"0,9 8 458 0 0,1-1 0 0 0,0-1 0 0 0,1 0 0 0 0,22 11 0 0 0,1 0-306 0 0,113 57 935 0 0,-146-74-1955 0 0,8 3 186 0 0,0 0 0 0 0,-1 1 0 0 0,0 0 0 0 0,15 10 0 0 0,-23-14-186 0 0,0 0-1 0 0,1 0 1 0 0,-1 0-1 0 0,0 0 0 0 0,1 1 1 0 0,-1-1-1 0 0,0 0 1 0 0,0 1-1 0 0,0-1 0 0 0,0 0 1 0 0,0 1-1 0 0,-1-1 1 0 0,1 1-1 0 0,0-1 1 0 0,-1 1-1 0 0,1 0 0 0 0,-1-1 1 0 0,1 1-1 0 0,-1 0 1 0 0,0-1-1 0 0,0 1 0 0 0,0 0 1 0 0,0-1-1 0 0,0 1 1 0 0,0 0-1 0 0,0-1 1 0 0,0 1-1 0 0,-1 0 0 0 0,1-1 1 0 0,-1 1-1 0 0,1 0 1 0 0,-1-1-1 0 0,0 1 0 0 0,1-1 1 0 0,-1 1-1 0 0,0-1 1 0 0,-2 3-1 0 0,-4 4 77 0 0,-1-1-1 0 0,0 1 1 0 0,0-1-1 0 0,-1 0 1 0 0,0-1 0 0 0,-11 6-1 0 0,-5 4 36 0 0,-59 39 252 0 0,-4 2-1486 0 0,33-15-6989 0 0,38-27-248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49 3223 0 0,'5'-8'17975'0'0,"-2"23"-17533"0"0,0 0 1 0 0,-1 0 0 0 0,1 26-1 0 0,-5 49 228 0 0,0-56-478 0 0,1 11-160 0 0,-6 103 64 0 0,4-118-83 0 0,-2-1 1 0 0,-14 56 0 0 0,14-79-7 0 0,2-10 11 0 0,0-10 48 0 0,3 7-48 0 0,0 0-1 0 0,1-1 1 0 0,-1 1 0 0 0,2 0-1 0 0,-1-1 1 0 0,1 1 0 0 0,0 0 0 0 0,6-14-1 0 0,30-53-1 0 0,-37 73-15 0 0,22-37 120 0 0,2 1 1 0 0,1 2 0 0 0,2 0-1 0 0,38-35 1 0 0,-4 12 733 0 0,84-61-1 0 0,-146 119-855 0 0,7-5 15 0 0,0 0 0 0 0,0 1-1 0 0,12-7 1 0 0,-17 11-128 0 0,-1-1-1 0 0,0 0 1 0 0,1 1-1 0 0,-1-1 1 0 0,0 1 0 0 0,1-1-1 0 0,-1 1 1 0 0,1 0 0 0 0,-1 0-1 0 0,1 0 1 0 0,-1 0 0 0 0,0 0-1 0 0,1 0 1 0 0,-1 0-1 0 0,1 0 1 0 0,-1 0 0 0 0,1 1-1 0 0,-1-1 1 0 0,0 0 0 0 0,1 1-1 0 0,-1-1 1 0 0,1 1 0 0 0,-1 0-1 0 0,0-1 1 0 0,0 1 0 0 0,0 0-1 0 0,1 0 1 0 0,1 2-1 0 0,4 6-1270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53 14943 0 0,'2'-39'4234'0'0,"-13"28"-2793"0"0,10 10-1429 0 0,0 1 0 0 0,0 0 1 0 0,0-1-1 0 0,0 1 0 0 0,0 0 1 0 0,0 0-1 0 0,1 0 0 0 0,-1-1 1 0 0,0 1-1 0 0,0 0 0 0 0,0 0 0 0 0,0 1 1 0 0,0-1-1 0 0,0 0 0 0 0,0 0 1 0 0,0 0-1 0 0,0 0 0 0 0,0 1 0 0 0,0-1 1 0 0,0 1-1 0 0,0-1 0 0 0,1 0 1 0 0,-1 1-1 0 0,0 0 0 0 0,0-1 1 0 0,0 1-1 0 0,1-1 0 0 0,-2 2 0 0 0,-20 24-71 0 0,17-20 87 0 0,-18 24 13 0 0,2 1 0 0 0,0 1 1 0 0,3 1-1 0 0,0 0 0 0 0,-21 61 0 0 0,35-84 125 0 0,2 0 1 0 0,-3 16 0 0 0,5-23-126 0 0,-1 0 0 0 0,1 0 0 0 0,0 0 0 0 0,0 1 0 0 0,0-1 0 0 0,0 0 0 0 0,1 0 0 0 0,-1 0 0 0 0,1 0 0 0 0,0 0 0 0 0,0 0 0 0 0,2 5 0 0 0,-2-7-25 0 0,0 0 0 0 0,0 0 0 0 0,0 0 0 0 0,-1-1 1 0 0,1 1-1 0 0,0 0 0 0 0,0 0 0 0 0,1 0 0 0 0,-1-1 0 0 0,0 1 0 0 0,0 0 0 0 0,0-1 0 0 0,0 1 0 0 0,1-1 0 0 0,-1 0 0 0 0,0 1 1 0 0,0-1-1 0 0,1 0 0 0 0,-1 0 0 0 0,0 0 0 0 0,1 0 0 0 0,-1 0 0 0 0,0 0 0 0 0,0 0 0 0 0,1 0 0 0 0,-1 0 0 0 0,3-1 0 0 0,3-1 39 0 0,0-1 0 0 0,0 1-1 0 0,11-8 1 0 0,-9 6-5 0 0,-6 3-38 0 0,90-48 257 0 0,-78 41-344 0 0,-1-1 1 0 0,-1-1 0 0 0,0 0-1 0 0,15-16 1 0 0,-26 24 31 0 0,-1 1 0 0 0,1-1 0 0 0,-1 0 0 0 0,0 0 0 0 0,1 1 0 0 0,-1-1 0 0 0,0 0 0 0 0,0 0 0 0 0,-1 0 0 0 0,1 0 0 0 0,0 0 0 0 0,-1 0 0 0 0,1 0 0 0 0,-1-1 0 0 0,1 1 0 0 0,-1 0 0 0 0,0 0 0 0 0,0 0 0 0 0,0 0 0 0 0,0-1 0 0 0,-1 1 0 0 0,1 0 0 0 0,0 0 1 0 0,-1 0-1 0 0,0 0 0 0 0,1 0 0 0 0,-1 0 0 0 0,0 0 0 0 0,0 0 0 0 0,0 0 0 0 0,0 0 0 0 0,-1 0 0 0 0,1 1 0 0 0,-2-3 0 0 0,-6-6-327 0 0,0 1 0 0 0,-1 0 0 0 0,0 0 0 0 0,-17-11 0 0 0,12 9 240 0 0,12 9 66 0 0,-1 0 0 0 0,1-1 0 0 0,0 1 0 0 0,0-1-1 0 0,0 0 1 0 0,0 0 0 0 0,1 0 0 0 0,-1 0 0 0 0,1 0 0 0 0,0-1-1 0 0,0 1 1 0 0,0-1 0 0 0,0 1 0 0 0,0-1 0 0 0,1 0 0 0 0,-2-4 0 0 0,3 7-498 0 0,9-12-1598 0 0,-2 9 944 0 0,1 1-180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5 10591 0 0,'0'0'488'0'0,"-7"-4"158"0"0,5 4-623 0 0,0 0-1 0 0,1 0 1 0 0,-1 0 0 0 0,0 0 0 0 0,0 0 0 0 0,0 0 0 0 0,1 1-1 0 0,-1-1 1 0 0,0 1 0 0 0,0-1 0 0 0,1 1 0 0 0,-1 0 0 0 0,0 0 0 0 0,1 0-1 0 0,-1 0 1 0 0,1 0 0 0 0,-3 1 0 0 0,-25 24 2501 0 0,23-20-1533 0 0,-11 11 382 0 0,1 1 0 0 0,1 0 0 0 0,-24 39-1 0 0,22-28-813 0 0,2 1-1 0 0,-14 37 1 0 0,1 18-850 0 0,-19 103 1 0 0,34-133 572 0 0,7-31-283 0 0,-48 198-3178 0 0,7-77-4555 0 0,37-122 3256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 1839 0 0,'1'-7'11527'0'0,"-14"16"-6056"0"0,3 0-4853 0 0,1 0 1 0 0,1 1 0 0 0,0 1 0 0 0,-10 14 0 0 0,10-11-538 0 0,1 0 0 0 0,0 0 0 0 0,1 1 0 0 0,1 0 0 0 0,0 0 1 0 0,1 0-1 0 0,0 1 0 0 0,2 0 0 0 0,-1-1 0 0 0,1 22 0 0 0,2-29-37 0 0,0-1 0 0 0,0 0-1 0 0,1 0 1 0 0,0 0 0 0 0,0 0 0 0 0,3 8 0 0 0,-3-13-6 0 0,-1-1 0 0 0,1 1 0 0 0,0-1 0 0 0,-1 0 0 0 0,1 1 0 0 0,0-1 0 0 0,0 0 0 0 0,0 0 0 0 0,0 1 1 0 0,1-1-1 0 0,-1 0 0 0 0,0 0 0 0 0,0 0 0 0 0,0 0 0 0 0,1-1 0 0 0,-1 1 0 0 0,1 0 0 0 0,-1 0 0 0 0,1-1 1 0 0,-1 1-1 0 0,1-1 0 0 0,-1 0 0 0 0,1 1 0 0 0,-1-1 0 0 0,1 0 0 0 0,-1 0 0 0 0,1 0 0 0 0,-1 0 1 0 0,1 0-1 0 0,0 0 0 0 0,-1 0 0 0 0,1 0 0 0 0,-1-1 0 0 0,3 0 0 0 0,4-1 124 0 0,-1-1-1 0 0,0 0 0 0 0,0 0 1 0 0,0 0-1 0 0,-1-1 1 0 0,1 0-1 0 0,-1 0 0 0 0,0-1 1 0 0,0 0-1 0 0,8-7 1 0 0,6-10 183 0 0,23-29 0 0 0,-40 47-327 0 0,64-84-566 0 0,-27 35-2413 0 0,-29 39 1058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52 293 5983 0 0,'-12'8'638'0'0,"-20"4"14707"0"0,32-12-15293 0 0,-1 0-1 0 0,1-1 1 0 0,-1 1 0 0 0,1 0 0 0 0,-1-1 0 0 0,0 1 0 0 0,1 0-1 0 0,0-1 1 0 0,-1 1 0 0 0,1-1 0 0 0,-1 1 0 0 0,1-1 0 0 0,-1 1-1 0 0,1-2 1 0 0,-1-1-46 0 0,1 0-1 0 0,0 0 1 0 0,0 0-1 0 0,0 0 0 0 0,1 0 1 0 0,-1 0-1 0 0,1 0 1 0 0,0 0-1 0 0,0 0 1 0 0,0 0-1 0 0,0 0 1 0 0,2-3-1 0 0,1-2-10 0 0,0 1-1 0 0,1 0 1 0 0,5-8-1 0 0,0 3-53 0 0,0 1-1 0 0,1 0 1 0 0,0 1-1 0 0,0 0 0 0 0,23-14 1 0 0,-25 18 106 0 0,1 1-1 0 0,0 0 1 0 0,0 0 0 0 0,0 1 0 0 0,1 0 0 0 0,0 1 0 0 0,0 0 0 0 0,16-2-1 0 0,-22 5 69 0 0,0 0-1 0 0,0 0 0 0 0,0 0 0 0 0,0 0 0 0 0,0 1 0 0 0,-1 0 0 0 0,1 0 0 0 0,0 0 0 0 0,0 1 0 0 0,-1 0 0 0 0,1 0 0 0 0,0 0 0 0 0,-1 0 0 0 0,6 4 0 0 0,-9-5-105 0 0,0 0 0 0 0,0 0 0 0 0,0 0 0 0 0,0 0 0 0 0,0-1 0 0 0,0 1 0 0 0,-1 0 0 0 0,1 0 0 0 0,0 1 0 0 0,-1-1 0 0 0,1 0 0 0 0,-1 0 0 0 0,1 0 0 0 0,-1 0 0 0 0,1 0 0 0 0,-1 3 0 0 0,1 0 6 0 0,1 1-159 0 0,-1 0 0 0 0,0 0-1 0 0,-1 0 1 0 0,1 0 0 0 0,-1 0-1 0 0,0 1 1 0 0,0-1 0 0 0,0 0 0 0 0,-2 7-1 0 0,-1 18-424 0 0,17-43 221 0 0,28-34-626 0 0,43-44 50 0 0,-71 77 954 0 0,1 1 1 0 0,1 1 0 0 0,0 0 0 0 0,20-11 0 0 0,-32 21 120 0 0,-1 0 0 0 0,1 0 1 0 0,0 0-1 0 0,1 0 0 0 0,-1 1 0 0 0,0 0 0 0 0,0 0 0 0 0,1 0 0 0 0,-1 0 0 0 0,0 1 0 0 0,8-1 0 0 0,-11 1-127 0 0,-1 1-1 0 0,0-1 1 0 0,1 0-1 0 0,-1 0 0 0 0,0 1 1 0 0,1-1-1 0 0,-1 0 1 0 0,0 0-1 0 0,0 1 0 0 0,1-1 1 0 0,-1 0-1 0 0,0 1 0 0 0,0-1 1 0 0,1 0-1 0 0,-1 1 1 0 0,0-1-1 0 0,0 0 0 0 0,0 1 1 0 0,0-1-1 0 0,0 0 1 0 0,0 1-1 0 0,1-1 0 0 0,-1 1 1 0 0,0-1-1 0 0,0 0 0 0 0,0 1 1 0 0,-1 10 187 0 0,-1 5-50 0 0,-2-1-1 0 0,0 1 1 0 0,-1-1-1 0 0,-9 20 1 0 0,6-18-114 0 0,2 1 0 0 0,-8 29 0 0 0,12-32-530 0 0,1 0-1 0 0,0 24 0 0 0,1-28-1674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87 17303 0 0,'0'0'1572'0'0,"12"9"-665"0"0,-8-7-543 0 0,1 0-1 0 0,0-1 1 0 0,0 0 0 0 0,-1 0 0 0 0,1 0 0 0 0,0 0-1 0 0,0-1 1 0 0,0 0 0 0 0,0 0 0 0 0,0 0-1 0 0,0-1 1 0 0,6-1 0 0 0,9-2 2 0 0,30-11 0 0 0,-46 13-333 0 0,5-1-37 0 0,12-3-68 0 0,0-2 0 0 0,0 0 0 0 0,32-19 0 0 0,-43 18-169 0 0,-9 9 46 0 0,-1-1 125 0 0,-1 0 0 0 0,1 0 0 0 0,-1 0 0 0 0,1 0 0 0 0,-1 0 0 0 0,1 0 0 0 0,-1 0 0 0 0,0 0-1 0 0,1 0 1 0 0,-1 1 0 0 0,-1-2 0 0 0,-3 0-18 0 0,0 1-1 0 0,1 0 1 0 0,-1 0 0 0 0,0 0-1 0 0,1 0 1 0 0,-1 1 0 0 0,0 0-1 0 0,0 0 1 0 0,0 0 0 0 0,1 0-1 0 0,-1 1 1 0 0,0 0 0 0 0,0 0-1 0 0,1 0 1 0 0,-7 3-1 0 0,-2 2-89 0 0,0 0-1 0 0,0 0 1 0 0,-23 16-1 0 0,18-8 159 0 0,0 0 0 0 0,2 1 0 0 0,-1 1 0 0 0,2 1 0 0 0,0 0 0 0 0,1 1 0 0 0,1 0 0 0 0,1 1 0 0 0,0 1 0 0 0,-17 40 0 0 0,26-52 88 0 0,0 1 0 0 0,1-1-1 0 0,0 0 1 0 0,0 1 0 0 0,1-1-1 0 0,0 1 1 0 0,1-1 0 0 0,0 12 0 0 0,0-17-45 0 0,0-1 1 0 0,1 1 0 0 0,-1-1 0 0 0,1 0-1 0 0,-1 1 1 0 0,1-1 0 0 0,0 0-1 0 0,0 0 1 0 0,0 0 0 0 0,0 1 0 0 0,0-1-1 0 0,1 0 1 0 0,-1 0 0 0 0,1 0-1 0 0,-1-1 1 0 0,1 1 0 0 0,0 0 0 0 0,0-1-1 0 0,0 1 1 0 0,0-1 0 0 0,0 1 0 0 0,0-1-1 0 0,0 0 1 0 0,0 0 0 0 0,0 0-1 0 0,0 0 1 0 0,1 0 0 0 0,-1-1 0 0 0,0 1-1 0 0,1-1 1 0 0,-1 1 0 0 0,1-1-1 0 0,3 0 1 0 0,3 0 32 0 0,1 0-1 0 0,-1-1 1 0 0,0 0 0 0 0,0 0-1 0 0,16-5 1 0 0,10-6-1371 0 0,-2-2-4038 0 0,-4 2-1713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9215 0 0,'-4'8'950'0'0,"2"-6"-671"0"0,1 1 1 0 0,0-1 0 0 0,0 1-1 0 0,0-1 1 0 0,0 1 0 0 0,0-1 0 0 0,0 1-1 0 0,1 0 1 0 0,-1-1 0 0 0,1 1-1 0 0,0 0 1 0 0,0-1 0 0 0,0 6-1 0 0,1-6-95 0 0,-1-1-1 0 0,1 1 1 0 0,0-1 0 0 0,-1 0-1 0 0,1 1 1 0 0,0-1-1 0 0,0 0 1 0 0,0 1-1 0 0,0-1 1 0 0,0 0-1 0 0,0 0 1 0 0,0 0-1 0 0,0 0 1 0 0,0 0 0 0 0,1 0-1 0 0,-1 0 1 0 0,0 0-1 0 0,1 0 1 0 0,-1-1-1 0 0,1 1 1 0 0,-1-1-1 0 0,0 1 1 0 0,1-1-1 0 0,0 1 1 0 0,1-1 0 0 0,21 5 787 0 0,0-2 1 0 0,43 1 0 0 0,7 1-310 0 0,-56-3-500 0 0,0 0 33 0 0,30 7 0 0 0,-44-8-166 0 0,1 0-1 0 0,0 1 1 0 0,-1 0 0 0 0,1 0-1 0 0,-1 0 1 0 0,0 0 0 0 0,0 1-1 0 0,0 0 1 0 0,0 0 0 0 0,0 0-1 0 0,4 4 1 0 0,-7-5-23 0 0,0-1 1 0 0,0 1-1 0 0,0-1 1 0 0,0 1-1 0 0,0 0 0 0 0,0-1 1 0 0,0 1-1 0 0,-1 0 1 0 0,1 0-1 0 0,-1-1 0 0 0,1 1 1 0 0,-1 0-1 0 0,0 0 1 0 0,0 0-1 0 0,0 0 1 0 0,0 0-1 0 0,0 0 0 0 0,0-1 1 0 0,0 1-1 0 0,-1 0 1 0 0,1 0-1 0 0,-1 0 1 0 0,1 0-1 0 0,-1-1 0 0 0,0 1 1 0 0,1 0-1 0 0,-1 0 1 0 0,0-1-1 0 0,0 1 0 0 0,0-1 1 0 0,0 1-1 0 0,-2 1 1 0 0,-4 4 16 0 0,1 1 0 0 0,-2-1 0 0 0,1 0 1 0 0,-14 9-1 0 0,19-14-21 0 0,-82 57 155 0 0,71-51-233 0 0,1-1 0 0 0,-1-1 0 0 0,-1 0 0 0 0,-27 9-1 0 0,39-15-181 0 0,-1 1 0 0 0,0 0 0 0 0,0-1 0 0 0,0 0 0 0 0,0 1 0 0 0,-6-2 0 0 0,1-1-817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84 7831 0 0,'0'0'1014'0'0,"-5"7"2958"0"0,5-6-3756 0 0,-1 1 1 0 0,1-1 0 0 0,-1 1-1 0 0,1-1 1 0 0,0 0 0 0 0,0 1-1 0 0,0-1 1 0 0,0 1-1 0 0,0-1 1 0 0,0 1 0 0 0,0-1-1 0 0,0 1 1 0 0,0-1 0 0 0,1 0-1 0 0,-1 1 1 0 0,1-1 0 0 0,-1 1-1 0 0,1-1 1 0 0,-1 0 0 0 0,3 3-1 0 0,-2-2 2 0 0,1-1-1 0 0,0 1 0 0 0,0 0 0 0 0,-1-1 1 0 0,1 1-1 0 0,1-1 0 0 0,-1 1 0 0 0,0-1 1 0 0,0 0-1 0 0,0 0 0 0 0,4 1 0 0 0,0 0 32 0 0,1 0-1 0 0,-1-1 0 0 0,1 0 0 0 0,-1 0 0 0 0,1-1 1 0 0,-1 1-1 0 0,1-1 0 0 0,11-2 0 0 0,8-3 130 0 0,-1-2 0 0 0,38-14-1 0 0,-52 17-340 0 0,0-1 0 0 0,0-1 0 0 0,-1 0 0 0 0,0 0 0 0 0,0-1 0 0 0,0-1 0 0 0,15-14 0 0 0,-24 21-50 0 0,0 0 0 0 0,0 0 0 0 0,0 0 0 0 0,0 0 0 0 0,0 0 0 0 0,-1 0 0 0 0,1 0 0 0 0,0 0 0 0 0,0-1 0 0 0,-1 1 0 0 0,1 0 0 0 0,-1-1 0 0 0,1 1-1 0 0,-1 0 1 0 0,0-1 0 0 0,0 1 0 0 0,1-1 0 0 0,-1 1 0 0 0,0-1 0 0 0,0 1 0 0 0,0 0 0 0 0,-1-3 0 0 0,1 3-17 0 0,-1 0 1 0 0,0 0-1 0 0,0-1 0 0 0,1 1 1 0 0,-1 0-1 0 0,0 0 1 0 0,0 0-1 0 0,0 1 1 0 0,0-1-1 0 0,0 0 0 0 0,0 0 1 0 0,0 0-1 0 0,-1 1 1 0 0,1-1-1 0 0,0 1 0 0 0,0-1 1 0 0,-1 1-1 0 0,1-1 1 0 0,0 1-1 0 0,-1 0 1 0 0,1-1-1 0 0,0 1 0 0 0,-3 0 1 0 0,-5-1-248 0 0,-1 1 0 0 0,0 0 0 0 0,1 1-1 0 0,-1-1 1 0 0,-11 4 0 0 0,-47 14-675 0 0,66-18 942 0 0,-23 8-376 0 0,-1 1 0 0 0,-44 23 1 0 0,57-25 293 0 0,-1 1-1 0 0,2 1 1 0 0,-1 0 0 0 0,1 1 0 0 0,0 0 0 0 0,-14 17 0 0 0,23-23 168 0 0,0 1 0 0 0,0 0 0 0 0,0 0 0 0 0,1 0-1 0 0,0 0 1 0 0,0 0 0 0 0,0 1 0 0 0,1-1 0 0 0,-1 0 0 0 0,1 1-1 0 0,1-1 1 0 0,-1 1 0 0 0,1-1 0 0 0,0 1 0 0 0,0 0 0 0 0,1-1-1 0 0,-1 1 1 0 0,1-1 0 0 0,0 0 0 0 0,4 9 0 0 0,-3-5 97 0 0,2 0 0 0 0,-1 0 0 0 0,1 0 0 0 0,1 0 0 0 0,-1-1 0 0 0,1 0 0 0 0,1 0 0 0 0,0 0 0 0 0,0 0 0 0 0,0-1 0 0 0,9 7 1 0 0,-9-10-133 0 0,1 0 0 0 0,-1 0 0 0 0,1 0 0 0 0,0-1 0 0 0,0 0 0 0 0,0 0 0 0 0,1-1 0 0 0,-1 0 0 0 0,0 0 1 0 0,1-1-1 0 0,0 0 0 0 0,-1 0 0 0 0,1-1 0 0 0,-1 0 0 0 0,1 0 0 0 0,0-1 0 0 0,8-1 0 0 0,0-1-435 0 0,1 0 0 0 0,24-10 0 0 0,-20 5-2555 0 0,25-12-1 0 0,-9-1-3730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0 6447 0 0,'0'0'9199'0'0,"-9"21"-7190"0"0,-75 96 2523 0 0,63-82-4422 0 0,-2-1 0 0 0,-1-1 0 0 0,-2-1 0 0 0,-1-1 0 0 0,-36 31 0 0 0,-4-9-162 0 0,39-32-96 0 0,1 0-1 0 0,-26 28 1 0 0,49-42 13 0 0,7-6-534 0 0,14-5-710 0 0,-14 3 1309 0 0,15-6-1020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13 14279 0 0,'2'-1'655'0'0,"9"-11"1908"0"0,-15 23 1270 0 0,-8 16-2248 0 0,-18 30 0 0 0,3-6-1247 0 0,-228 548 318 0 0,253-593-682 0 0,-117 296-1571 0 0,111-283 516 0 0,-13 19 1 0 0,20-36 411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30 133 7367 0 0,'-15'-3'784'0'0,"14"3"-676"0"0,1 0-1 0 0,-1 0 0 0 0,0 0 1 0 0,1 0-1 0 0,-1 0 0 0 0,1 0 1 0 0,-1 0-1 0 0,1 0 0 0 0,-1 0 1 0 0,0 0-1 0 0,1 0 0 0 0,-1 0 1 0 0,1 1-1 0 0,-1-1 0 0 0,1 0 1 0 0,-1 0-1 0 0,1 1 0 0 0,-1-1 1 0 0,1 0-1 0 0,-1 1 0 0 0,1-1 1 0 0,-1 1-1 0 0,0-1 165 0 0,1 1 1 0 0,0-1-1 0 0,0 1 0 0 0,0-1 1 0 0,0 1-1 0 0,0-1 0 0 0,0 1 0 0 0,0-1 1 0 0,-1 1-1 0 0,1-1 0 0 0,1 1 1 0 0,-1-1-1 0 0,0 1 0 0 0,0-1 0 0 0,0 1 1 0 0,0-1-1 0 0,0 1 0 0 0,0-1 1 0 0,1 2-1 0 0,0-1 399 0 0,0 1 1 0 0,0 0 0 0 0,0 0-1 0 0,0-1 1 0 0,0 1-1 0 0,0 0 1 0 0,1-1-1 0 0,-1 0 1 0 0,1 1-1 0 0,-1-1 1 0 0,3 2-1 0 0,0-1-588 0 0,-1-1 0 0 0,1 0 0 0 0,0 0-1 0 0,-1 0 1 0 0,1-1 0 0 0,0 1-1 0 0,-1-1 1 0 0,6 0 0 0 0,33-3 539 0 0,-25 1-402 0 0,22-3 116 0 0,1-2-1 0 0,49-15 1 0 0,74-33 122 0 0,65-16-1715 0 0,-226 71 1223 0 0,4-2-266 0 0,-1 1 0 0 0,0 0 0 0 0,0 0 0 0 0,0 0 0 0 0,1 1 0 0 0,-1-1 0 0 0,0 1 0 0 0,1 1 0 0 0,-1-1 0 0 0,5 2-1 0 0,1 3-1268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2:5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18655 0 0,'0'0'6143'0'0,"-12"11"-5271"0"0,4-2-768 0 0,0 0 1 0 0,0 0 0 0 0,0 1 0 0 0,-6 13-1 0 0,-12 14 78 0 0,-1-2-102 0 0,2 1 1 0 0,2 1-1 0 0,-31 65 0 0 0,52-98-64 0 0,0 0 0 0 0,0 0-1 0 0,1 0 1 0 0,0 0 0 0 0,-1 0-1 0 0,1 0 1 0 0,1 1 0 0 0,-1-1-1 0 0,1 0 1 0 0,-1 1 0 0 0,1 4-1 0 0,1-8-4 0 0,-1 0 0 0 0,0-1 0 0 0,1 1 0 0 0,-1 0-1 0 0,1 0 1 0 0,-1-1 0 0 0,1 1 0 0 0,-1-1 0 0 0,1 1 0 0 0,-1 0-1 0 0,1-1 1 0 0,0 1 0 0 0,-1-1 0 0 0,1 1 0 0 0,0-1-1 0 0,-1 0 1 0 0,1 1 0 0 0,0-1 0 0 0,1 1 0 0 0,15 3 103 0 0,-2-3-359 0 0,0 0 0 0 0,1-2 0 0 0,-1 1 0 0 0,0-2 0 0 0,0 0 0 0 0,28-9 0 0 0,-33 9-537 0 0,10-2-713 0 0</inkml:trace>
  <inkml:trace contextRef="#ctx0" brushRef="#br0" timeOffset="1">496 333 5983 0 0,'0'0'21960'0'0,"7"-2"-21776"0"0,2 4 152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5983 0 0,'0'0'14210'0'0,"8"-2"-12917"0"0,-7 2-1094 0 0,0 0-1 0 0,0 0 1 0 0,0-1 0 0 0,0 1 0 0 0,0 0 0 0 0,0 0-1 0 0,1 0 1 0 0,-1 0 0 0 0,0 0 0 0 0,0 1 0 0 0,2-1-1 0 0,-2 1-177 0 0,-1 0 1 0 0,1-1-1 0 0,0 1 0 0 0,-1 0 0 0 0,1 0 0 0 0,0 0 0 0 0,-1-1 0 0 0,1 1 0 0 0,-1 0 0 0 0,0 0 0 0 0,1 0 0 0 0,-1 0 0 0 0,0 0 0 0 0,1 0 0 0 0,-1 1 0 0 0,2 10-19 0 0,0 1 0 0 0,-1-1 0 0 0,-1 1-1 0 0,0-1 1 0 0,0 0 0 0 0,-2 1 0 0 0,-3 18 0 0 0,-1 15-2 0 0,5-27 0 0 0,-2 2 0 0 0,2 0 0 0 0,0 0 0 0 0,4 34 0 0 0,0-45 0 0 0,-3-9 0 0 0,0-1 0 0 0,0 1 0 0 0,0-1 0 0 0,0 0 0 0 0,0 1 0 0 0,1-1 0 0 0,-1 0 0 0 0,0 1 0 0 0,0-1 0 0 0,0 1 0 0 0,0-1 0 0 0,0 0 0 0 0,1 1 0 0 0,-1-1 0 0 0,0 0 0 0 0,0 1 0 0 0,1-1 0 0 0,-1 0 0 0 0,0 0 0 0 0,0 1 0 0 0,1-1 0 0 0,-1 0 0 0 0,0 0 0 0 0,1 0 0 0 0,-1 1 0 0 0,0-1 0 0 0,1 0 0 0 0,-1 0 0 0 0,0 0 0 0 0,1 0 0 0 0,-1 0 0 0 0,0 1 0 0 0,1-1 0 0 0,-1 0 0 0 0,1 0 0 0 0,-1 0 0 0 0,0 0 0 0 0,1 0 0 0 0,-1 0 0 0 0,0 0 0 0 0,1-1 0 0 0,-1 1 0 0 0,1 0 0 0 0,-1 0 0 0 0,1 0 0 0 0,1 0 5 0 0,1-1 0 0 0,0 1 0 0 0,-1-1 0 0 0,1 0 1 0 0,-1 0-1 0 0,1 0 0 0 0,-1 0 0 0 0,1 0 0 0 0,-1 0 0 0 0,1-1 0 0 0,-1 1 0 0 0,4-4 0 0 0,26-26-6 0 0,-25 23 11 0 0,24-25 56 0 0,-2-2 1 0 0,46-70 0 0 0,-74 104 378 0 0,0 3-436 0 0,0-1 0 0 0,0 1-1 0 0,0 0 1 0 0,0 0 0 0 0,0-1 0 0 0,0 1-1 0 0,0 0 1 0 0,-1 0 0 0 0,1 0-1 0 0,-1 0 1 0 0,1 4 0 0 0,1 1-2 0 0,3 12-7 0 0,-1 0 0 0 0,0 0 0 0 0,-2 0 0 0 0,0 0 0 0 0,-1 34 0 0 0,-1-43 0 0 0,1 2 0 0 0,-1-8 0 0 0,6 7 0 0 0,-2-3 0 0 0,-4-8 0 0 0,1 1 0 0 0,-1-1 0 0 0,0 1 0 0 0,0-1 0 0 0,1 0 0 0 0,-1 1 0 0 0,0-1 0 0 0,1 0 0 0 0,-1 1 0 0 0,0-1 0 0 0,1 0 0 0 0,-1 1 0 0 0,0-1 0 0 0,1 0 0 0 0,-1 0 0 0 0,1 1 0 0 0,-1-1 0 0 0,0 0 0 0 0,1 0 0 0 0,-1 0 0 0 0,1 0 0 0 0,-1 0 0 0 0,1 0 0 0 0,-1 1 0 0 0,1-1 0 0 0,-1 0 0 0 0,0 0 0 0 0,1 0 0 0 0,-1 0 0 0 0,1-1 0 0 0,-1 1 0 0 0,1 0 0 0 0,-1 0 0 0 0,1 0 0 0 0,0 0 0 0 0,-1-1 0 0 0,2 1 4 0 0,1-1 0 0 0,-1 0 0 0 0,1 0 0 0 0,-1 0 0 0 0,1 0-1 0 0,-1 0 1 0 0,0-1 0 0 0,0 1 0 0 0,0-1 0 0 0,0 1 0 0 0,0-1 0 0 0,0 0 0 0 0,3-3-1 0 0,21-30 94 0 0,22-46 332 0 0,-4 5 132 0 0,-12 28-411 0 0,53-85-202 0 0,-83 130-185 0 0,1-1-1 0 0,0 0 1 0 0,0 0 0 0 0,4-4 0 0 0,8-5-3353 0 0,-6 5-4321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14279 0 0,'0'0'1103'0'0,"-11"10"440"0"0,6 1-866 0 0,0-1 0 0 0,1 1 0 0 0,0 0 0 0 0,1 0 0 0 0,0 0 0 0 0,-2 22 0 0 0,-3 5-323 0 0,0 0-215 0 0,-42 162 172 0 0,32-141-581 0 0,-34 77-1 0 0,26-80-14 0 0,-3 0 0 0 0,-3-2-1 0 0,-1-2 1 0 0,-3-1 0 0 0,-51 55-1 0 0,56-69 1278 0 0,30-36-524 0 0,16-15 9 0 0,72-81-274 0 0,-66 69-144 0 0,2 0 0 0 0,1 2 0 0 0,36-30 0 0 0,-50 48-59 0 0,-10 6 8 0 0,1-1 1 0 0,-1 1-1 0 0,0 0 0 0 0,1-1 0 0 0,-1 1 1 0 0,1 0-1 0 0,-1 0 0 0 0,1-1 0 0 0,-1 1 1 0 0,1 0-1 0 0,-1 0 0 0 0,1 0 0 0 0,-1 0 1 0 0,1 0-1 0 0,-1 0 0 0 0,1 0 0 0 0,0 0 1 0 0,-1 0-1 0 0,1 0 0 0 0,-1 0 0 0 0,1 0 1 0 0,-1 0-1 0 0,1 0 0 0 0,-1 0 0 0 0,1 0 1 0 0,-1 1-1 0 0,1-1 0 0 0,-1 0 0 0 0,1 0 1 0 0,-1 1-1 0 0,0-1 0 0 0,1 0 0 0 0,-1 1 1 0 0,1-1-1 0 0,-1 0 0 0 0,0 1 0 0 0,1-1 1 0 0,-1 1-1 0 0,0-1 0 0 0,1 0 0 0 0,-1 1 1 0 0,0-1-1 0 0,0 1 0 0 0,1-1 0 0 0,-1 2 1 0 0,0-2 44 0 0,2 4 35 0 0,0-1 0 0 0,-1 1 0 0 0,0-1 0 0 0,0 1 0 0 0,0-1 0 0 0,0 1 0 0 0,0 0 0 0 0,-1-1 0 0 0,1 1 0 0 0,-2 6-1 0 0,-3 42 473 0 0,1-33-440 0 0,-12 70-154 0 0,10-67-1333 0 0,5-21 587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2759 0 0,'8'-3'248'0'0,"-5"3"99"0"0,0 0-1 0 0,0 0 0 0 0,0 0 0 0 0,0 0 0 0 0,0 0 0 0 0,4 1 0 0 0,32 13 7962 0 0,-1-2-2848 0 0,-21-10-4985 0 0,0 0 1 0 0,0-2-1 0 0,0 0 0 0 0,0-1 1 0 0,0 0-1 0 0,0-2 1 0 0,0 0-1 0 0,-1 0 0 0 0,1-2 1 0 0,15-6-1 0 0,-23 7-353 0 0,-1 0 0 0 0,0 0 0 0 0,0-1 0 0 0,12-9 0 0 0,-18 13-113 0 0,0 0 0 0 0,0-1 1 0 0,-1 1-1 0 0,1 0 0 0 0,-1-1 0 0 0,1 0 1 0 0,-1 1-1 0 0,0-1 0 0 0,0 0 0 0 0,1 1 1 0 0,-1-1-1 0 0,0 0 0 0 0,0 0 1 0 0,-1 0-1 0 0,1 0 0 0 0,0 0 0 0 0,-1 0 1 0 0,1 0-1 0 0,-1 0 0 0 0,0 0 0 0 0,1 0 1 0 0,-1-1-1 0 0,0 1 0 0 0,0 0 1 0 0,-1 0-1 0 0,1-2 0 0 0,-1 2-11 0 0,1 1 0 0 0,-1-1 0 0 0,0 1 0 0 0,0-1 0 0 0,1 1 1 0 0,-1 0-1 0 0,0-1 0 0 0,0 1 0 0 0,0 0 0 0 0,0 0 0 0 0,-1 0 0 0 0,1 0 0 0 0,0 0 0 0 0,0 0 0 0 0,-1 0 0 0 0,1 0 0 0 0,-2-1 0 0 0,0 1-23 0 0,0 0-1 0 0,0 0 0 0 0,0 0 0 0 0,-1 1 0 0 0,1-1 1 0 0,0 1-1 0 0,0 0 0 0 0,-5 0 0 0 0,0 0-41 0 0,0 1 0 0 0,0 1 0 0 0,0-1 0 0 0,0 1 0 0 0,0 1 0 0 0,-7 3 0 0 0,3-1 24 0 0,1 0 1 0 0,0 2-1 0 0,0-1 0 0 0,1 2 0 0 0,0-1 1 0 0,0 1-1 0 0,1 1 0 0 0,-11 12 1 0 0,16-17 39 0 0,0 1 1 0 0,0 0-1 0 0,0 1 1 0 0,1-1-1 0 0,0 1 1 0 0,0-1-1 0 0,0 1 1 0 0,1 0-1 0 0,0 0 1 0 0,0 0-1 0 0,0 1 1 0 0,1-1-1 0 0,0 0 1 0 0,0 1-1 0 0,0-1 1 0 0,1 0-1 0 0,0 1 1 0 0,1 6-1 0 0,0-10 26 0 0,0 0 0 0 0,-1 1-1 0 0,2-1 1 0 0,-1 0 0 0 0,0 0 0 0 0,0 0 0 0 0,1 0-1 0 0,0 0 1 0 0,-1 0 0 0 0,1-1 0 0 0,0 1-1 0 0,1 0 1 0 0,-1-1 0 0 0,0 0 0 0 0,4 3-1 0 0,18 10-1233 0 0,4-4-4830 0 0,-5-4-1367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91 274 20095 0 0,'-1'0'463'0'0,"-74"27"1374"0"0,74-27-1748 0 0,1 0-1 0 0,0 1 1 0 0,-1-1-1 0 0,1 0 0 0 0,-1 0 1 0 0,1 0-1 0 0,0 1 1 0 0,-1-1-1 0 0,1 0 1 0 0,-1 0-1 0 0,1 0 1 0 0,0 0-1 0 0,-1 0 1 0 0,1 0-1 0 0,-1 0 0 0 0,1 0 1 0 0,-1 0-1 0 0,1 0 1 0 0,0 0-1 0 0,-1 0 1 0 0,1 0-1 0 0,-1 0 1 0 0,1 0-1 0 0,-1-1 1 0 0,1 1-1 0 0,0 0 0 0 0,-1 0 1 0 0,1 0-1 0 0,0-1 1 0 0,-1 1-1 0 0,1 0 1 0 0,-1-1-1 0 0,1 0-25 0 0,0 1 0 0 0,0-1-1 0 0,0 0 1 0 0,0 0 0 0 0,0 0-1 0 0,0 0 1 0 0,0 0 0 0 0,0 0 0 0 0,0 1-1 0 0,0-1 1 0 0,1 0 0 0 0,-1 0-1 0 0,0 0 1 0 0,1-1 0 0 0,18-30 537 0 0,4 4-391 0 0,2 2 0 0 0,1 1 1 0 0,39-32-1 0 0,-60 54-201 0 0,16-14 10 0 0,0 0 0 0 0,2 2 0 0 0,0 1 0 0 0,1 0-1 0 0,45-18 1 0 0,-66 31-8 0 0,-1 0-1 0 0,1 0 1 0 0,-1 1 0 0 0,0-1-1 0 0,1 0 1 0 0,-1 1 0 0 0,1 0-1 0 0,0-1 1 0 0,-1 1-1 0 0,1 0 1 0 0,-1 0 0 0 0,1 1-1 0 0,-1-1 1 0 0,1 0 0 0 0,-1 1-1 0 0,1 0 1 0 0,-1-1 0 0 0,1 1-1 0 0,-1 0 1 0 0,0 0 0 0 0,0 0-1 0 0,1 1 1 0 0,-1-1-1 0 0,0 1 1 0 0,0-1 0 0 0,0 1-1 0 0,0-1 1 0 0,0 1 0 0 0,-1 0-1 0 0,1 0 1 0 0,0 0 0 0 0,-1 0-1 0 0,0 0 1 0 0,1 1-1 0 0,-1-1 1 0 0,0 0 0 0 0,0 0-1 0 0,1 4 1 0 0,12 41-23 0 0,-11-34 113 0 0,0-1 0 0 0,1 0 0 0 0,1 0 0 0 0,9 18 0 0 0,-12-26-364 0 0,0-1 0 0 0,1 0 0 0 0,-1 0 0 0 0,1 1 0 0 0,0-2 0 0 0,0 1 0 0 0,0 0 0 0 0,0 0 0 0 0,0-1 0 0 0,1 0 0 0 0,-1 0 0 0 0,1 0 0 0 0,0 0 0 0 0,-1 0 0 0 0,1-1 0 0 0,0 0 0 0 0,0 0 0 0 0,7 2 0 0 0,-4-2-1194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173 197 6911 0 0,'-23'12'-50'0'0,"19"-9"699"0"0,1 0 0 0 0,-1-1 0 0 0,1 2-1 0 0,0-1 1 0 0,-1 0 0 0 0,-3 6-1 0 0,6-8-352 0 0,0 1 0 0 0,0 0 0 0 0,0 0 0 0 0,0 0 0 0 0,0 0 0 0 0,0 0 0 0 0,0 0-1 0 0,1 1 1 0 0,-1-1 0 0 0,1 0 0 0 0,-1 0 0 0 0,1 0 0 0 0,0 1 0 0 0,0-1 0 0 0,0 0 0 0 0,0 0-1 0 0,0 0 1 0 0,1 1 0 0 0,-1-1 0 0 0,1 0 0 0 0,-1 0 0 0 0,1 0 0 0 0,0 0 0 0 0,0 0-1 0 0,0 0 1 0 0,2 3 0 0 0,-2-3-194 0 0,1 0-1 0 0,-1 0 1 0 0,1-1-1 0 0,0 1 1 0 0,0 0-1 0 0,-1-1 1 0 0,1 0-1 0 0,0 1 1 0 0,0-1-1 0 0,0 0 1 0 0,0 0-1 0 0,1 0 1 0 0,-1 0-1 0 0,0-1 1 0 0,0 1 0 0 0,1 0-1 0 0,-1-1 1 0 0,0 0-1 0 0,1 1 1 0 0,-1-1-1 0 0,0 0 1 0 0,1 0-1 0 0,-1 0 1 0 0,0-1-1 0 0,3 0 1 0 0,7-1 189 0 0,0-1 1 0 0,-1 0-1 0 0,18-7 0 0 0,-26 9-240 0 0,29-11 185 0 0,-1-2 0 0 0,-1-1 0 0 0,0-1 0 0 0,-1-1 0 0 0,-1-2 0 0 0,0-1 0 0 0,35-34 0 0 0,-58 50-236 0 0,-4 3 0 0 0,0 0 0 0 0,0 0 0 0 0,1 0 0 0 0,-1-1 0 0 0,0 1 0 0 0,0-1 0 0 0,0 1 0 0 0,0-1 0 0 0,1-2 0 0 0,1-2 0 0 0,-3 4-28 0 0,0 1 0 0 0,1-1 0 0 0,-1 1 0 0 0,0 0 0 0 0,1-1-1 0 0,-1 1 1 0 0,0 0 0 0 0,0-1 0 0 0,0 1 0 0 0,0-1 0 0 0,0 1 0 0 0,-1 0 0 0 0,1-1-1 0 0,0 1 1 0 0,-1-1 0 0 0,1 1 0 0 0,-1 0 0 0 0,1 0 0 0 0,-1-1 0 0 0,-1-1 0 0 0,-1-4-142 0 0,1 3 107 0 0,1-1-1 0 0,-1 0 0 0 0,0 1 1 0 0,0-1-1 0 0,-1 1 1 0 0,1 0-1 0 0,-1 0 0 0 0,0 0 1 0 0,-7-7-1 0 0,8 9 37 0 0,0 1-1 0 0,0-1 1 0 0,0 1 0 0 0,-1-1-1 0 0,1 1 1 0 0,-1 0-1 0 0,1 0 1 0 0,-1 0 0 0 0,1 0-1 0 0,-1 1 1 0 0,0-1-1 0 0,1 1 1 0 0,-1-1 0 0 0,0 1-1 0 0,1 0 1 0 0,-1 0-1 0 0,0 0 1 0 0,0 0 0 0 0,-3 1-1 0 0,-5 2-29 0 0,1 0 0 0 0,0 0-1 0 0,0 0 1 0 0,0 1 0 0 0,-17 10 0 0 0,-44 33-242 0 0,62-41 293 0 0,-157 127 6 0 0,153-123 0 0 0,-1 2 0 0 0,-1 1 0 0 0,2 0 0 0 0,0 0 0 0 0,1 2 0 0 0,-19 26 0 0 0,30-39 2 0 0,0 0 0 0 0,0 0 0 0 0,0-1 0 0 0,0 1 1 0 0,0 0-1 0 0,0 0 0 0 0,1 0 0 0 0,-1 0 0 0 0,1 0 0 0 0,0 1 0 0 0,-1-1 0 0 0,1 0 0 0 0,0 0 0 0 0,0 0 0 0 0,0 0 0 0 0,1 0 0 0 0,-1 0 1 0 0,0 0-1 0 0,1 0 0 0 0,0 0 0 0 0,-1 0 0 0 0,1 0 0 0 0,0 0 0 0 0,0 0 0 0 0,2 3 0 0 0,-1-3 4 0 0,0 1 0 0 0,1-1 0 0 0,0 1 0 0 0,-1-1 0 0 0,1 0 0 0 0,0 0 0 0 0,0 0 0 0 0,0 0 0 0 0,1 0 0 0 0,-1-1 0 0 0,0 0 0 0 0,1 1 0 0 0,-1-1 0 0 0,5 1 0 0 0,11 1 173 0 0,-1 0 0 0 0,1-2 1 0 0,0 0-1 0 0,19-1 0 0 0,76-11 561 0 0,-113 11-737 0 0,139-23 397 0 0,-122 18-1675 0 0,20-8 0 0 0,-25 8-166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17567 0 0,'0'0'1979'0'0,"0"2"-1399"0"0,3 100 3463 0 0,14 54-2566 0 0,-8-127-1321 0 0,-8-27 228 0 0,7-17 249 0 0,25-63 180 0 0,-25 53-741 0 0,2 1-1 0 0,16-29 1 0 0,-8 23-47 0 0,1 2-1 0 0,28-33 1 0 0,-38 51-67 0 0,0 0-1 0 0,1 1 1 0 0,0-1 0 0 0,1 2 0 0 0,0 0-1 0 0,0 0 1 0 0,1 1 0 0 0,20-9-1 0 0,-27 13-404 0 0,1 2 0 0 0,0-1 0 0 0,-1 1 0 0 0,1 0 0 0 0,0 0 0 0 0,0 0-1 0 0,0 1 1 0 0,0 0 0 0 0,0 0 0 0 0,0 0 0 0 0,0 1 0 0 0,0 0 0 0 0,11 4 0 0 0,-2 0-1427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166 100 4143 0 0,'0'0'17190'0'0,"8"1"-16081"0"0,-2-1-628 0 0,0 0 0 0 0,0-1 0 0 0,0 1 1 0 0,-1-2-1 0 0,1 1 0 0 0,0-1 0 0 0,10-4 0 0 0,0-1 72 0 0,20-12-1 0 0,-30 16-529 0 0,0 0 0 0 0,-1-1-1 0 0,0 0 1 0 0,0 1 0 0 0,0-2-1 0 0,0 1 1 0 0,0-1 0 0 0,-1 1-1 0 0,0-1 1 0 0,0-1 0 0 0,5-8-1 0 0,-8 12-122 0 0,-13 2-392 0 0,7 0 378 0 0,-1 1 0 0 0,0 0 0 0 0,1 0 0 0 0,-1 0-1 0 0,1 1 1 0 0,0 0 0 0 0,-1 0 0 0 0,1 0 0 0 0,-6 4-1 0 0,-45 31-390 0 0,42-27 452 0 0,7-5 44 0 0,-93 70-149 0 0,83-61 136 0 0,0 2-1 0 0,0 0 1 0 0,-19 26-1 0 0,35-41 6 0 0,0 0 0 0 0,0 1 0 0 0,0-1 0 0 0,1 0 0 0 0,-1 0 0 0 0,0 1 1 0 0,0-1-1 0 0,1 1 0 0 0,-1-1 0 0 0,1 0 0 0 0,-1 1 0 0 0,1-1 0 0 0,0 1 0 0 0,-1-1 0 0 0,1 1 0 0 0,0-1 0 0 0,0 1 0 0 0,0-1 0 0 0,0 1 0 0 0,0 0 0 0 0,0-1 0 0 0,1 1 0 0 0,-1-1 0 0 0,0 1 1 0 0,1-1-1 0 0,0 0 0 0 0,-1 1 0 0 0,2 1 0 0 0,-1-1-31 0 0,1-1 1 0 0,0 1-1 0 0,-1 0 1 0 0,1-1-1 0 0,0 0 1 0 0,0 1-1 0 0,0-1 1 0 0,0 0-1 0 0,0 0 1 0 0,1 0-1 0 0,-1 0 1 0 0,0 0-1 0 0,0-1 1 0 0,0 1-1 0 0,1-1 1 0 0,-1 1-1 0 0,5-1 0 0 0,16 0-2111 0 0,1-1-5711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3223 0 0,'1'-1'671'0'0,"6"-3"2736"0"0,0 1 0 0 0,0-1 0 0 0,13-3 0 0 0,-4 2-2164 0 0,-14 4-347 0 0,0 1-150 0 0,-2 0-645 0 0,1 0 0 0 0,-1 0 1 0 0,0 0-1 0 0,1 0 0 0 0,-1 0 0 0 0,1 0 0 0 0,-1 0 0 0 0,0 0 0 0 0,1 0 0 0 0,-1 0 0 0 0,1 0 1 0 0,-1 0-1 0 0,0 1 0 0 0,1-1 0 0 0,-1 0 0 0 0,1 0 0 0 0,-1 0 0 0 0,0 0 0 0 0,1 1 0 0 0,-1-1 1 0 0,0 0-1 0 0,1 0 0 0 0,-1 1 0 0 0,0-1 0 0 0,0 0 0 0 0,1 1 0 0 0,-1-1 0 0 0,0 0 0 0 0,0 1 1 0 0,1 0-1 0 0,-1 0-41 0 0,1 0 0 0 0,-1 1 0 0 0,0-1 0 0 0,0 0 0 0 0,0 1 0 0 0,0-1 0 0 0,0 0 0 0 0,0 1 0 0 0,0-1 0 0 0,0 2 1 0 0,-2 3-53 0 0,1 0 0 0 0,-1 0 0 0 0,-5 11 0 0 0,-3 4 30 0 0,-1-1 3 0 0,2 1 0 0 0,0 0 1 0 0,2 0-1 0 0,-6 24 0 0 0,11-40-38 0 0,2-4-5 0 0,-1 1 1 0 0,1-1-1 0 0,0 1 0 0 0,-1-1 1 0 0,1 1-1 0 0,0 0 0 0 0,0-1 1 0 0,0 1-1 0 0,0-1 0 0 0,1 1 1 0 0,-1-1-1 0 0,0 1 0 0 0,1-1 0 0 0,-1 1 1 0 0,2 2-1 0 0,-2-4-96 0 0,0 1 17 0 0,0 0 0 0 0,0 0-1 0 0,1 0 1 0 0,-1-1 0 0 0,0 1 0 0 0,0 0-1 0 0,1 0 1 0 0,-1-1 0 0 0,1 1 0 0 0,-1 0-1 0 0,1 0 1 0 0,-1-1 0 0 0,1 1 0 0 0,-1-1-1 0 0,1 1 1 0 0,-1 0 0 0 0,1-1 0 0 0,0 1 0 0 0,-1-1-1 0 0,1 1 1 0 0,0-1 0 0 0,7 3-1650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9671 0 0,'0'0'13044'0'0,"0"-1"-12035"0"0,2-4-703 0 0,-1-1 0 0 0,1 1 0 0 0,-1 0 0 0 0,1 0-1 0 0,1 0 1 0 0,-1 0 0 0 0,1 1 0 0 0,6-10 0 0 0,33-34 516 0 0,-22 27-474 0 0,14-21-73 0 0,-20 24-226 0 0,0 1 0 0 0,1 1 1 0 0,34-30-1 0 0,-49 46-49 0 0,0 0 0 0 0,0 0 0 0 0,0 0 0 0 0,1 0 0 0 0,-1-1 0 0 0,0 1 0 0 0,0 0 0 0 0,1 0 0 0 0,-1 0 0 0 0,0 0 0 0 0,0 0 0 0 0,1 0 0 0 0,-1-1 0 0 0,0 1 0 0 0,0 0 0 0 0,1 0 0 0 0,-1 0 0 0 0,0 0 0 0 0,0 0 0 0 0,1 0 0 0 0,-1 0 0 0 0,0 0 0 0 0,0 0 0 0 0,1 0 0 0 0,-1 0 0 0 0,0 1 0 0 0,0-1 0 0 0,1 0 0 0 0,-1 0 0 0 0,0 0 0 0 0,0 0 0 0 0,1 0 0 0 0,-1 0 0 0 0,0 0 0 0 0,0 1 0 0 0,1-1 0 0 0,-1 0 0 0 0,0 0 0 0 0,0 0 0 0 0,0 1 0 0 0,0-1 0 0 0,1 0 0 0 0,-1 0 0 0 0,0 1 0 0 0,0-1 0 0 0,0 0 0 0 0,0 0 0 0 0,0 1 0 0 0,0-1 0 0 0,0 0 0 0 0,0 0 0 0 0,1 1 0 0 0,-1-1 0 0 0,0 0 0 0 0,0 0 0 0 0,0 1 0 0 0,0-1 0 0 0,0 0 0 0 0,-1 1 0 0 0,3 12 0 0 0,-1-1 0 0 0,-1 1 0 0 0,0 0 0 0 0,-1-1 0 0 0,0 1 0 0 0,-5 17 0 0 0,3-15-95 0 0,1 1 1 0 0,0 0-1 0 0,1-1 0 0 0,1 1 0 0 0,2 19 0 0 0,0-25-1550 0 0,0-1 0 0 0,6 20 0 0 0,-5-22-587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23 9215 0 0,'3'-4'421'0'0,"4"-15"9998"0"0,-14 22-9283 0 0,4-1-336 0 0,-6 5-447 0 0,-1 0 0 0 0,1 0 0 0 0,0 2 0 0 0,0-1 0 0 0,1 1 0 0 0,-12 16 0 0 0,-37 65 357 0 0,53-82-587 0 0,-61 110 540 0 0,-58 149 0 0 0,-25 136-858 0 0,145-394 165 0 0,-2 7-124 0 0,0 0 1 0 0,-2 0-1 0 0,1-1 1 0 0,-2 0 0 0 0,0 0-1 0 0,-11 13 1 0 0,18-26-123 0 0,-1-1 0 0 0,1 0 0 0 0,-1 1 1 0 0,0-1-1 0 0,1 0 0 0 0,-1 0 0 0 0,0 0 1 0 0,0 0-1 0 0,0 0 0 0 0,0-1 0 0 0,0 1 0 0 0,0 0 1 0 0,0-1-1 0 0,0 0 0 0 0,0 1 0 0 0,0-1 0 0 0,0 0 1 0 0,0 0-1 0 0,0 0 0 0 0,0 0 0 0 0,-1-1 1 0 0,1 1-1 0 0,0 0 0 0 0,-2-2 0 0 0,-7-3-1480 0 0</inkml:trace>
  <inkml:trace contextRef="#ctx0" brushRef="#br0" timeOffset="1">4 619 9671 0 0,'-4'-4'12184'0'0,"16"10"-10029"0"0,-5-3-1875 0 0,1 0-1 0 0,0 0 1 0 0,-1-1 0 0 0,1-1-1 0 0,0 1 1 0 0,11 0 0 0 0,51-2 719 0 0,-46-1-684 0 0,55-2-338 0 0,0-3 0 0 0,116-25 1 0 0,-175 26-1930 0 0,-1 2 1 0 0,36-2-1 0 0,-38 6-832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22 14335 0 0,'12'-7'1535'0'0,"7"-8"6689"0"0,-36 22-7202 0 0,1 2-971 0 0,-1 1-1 0 0,1 0 0 0 0,1 1 1 0 0,0 1-1 0 0,1 1 0 0 0,0 0 1 0 0,-13 16-1 0 0,26-29-55 0 0,0 1 1 0 0,0 0-1 0 0,1 0 0 0 0,-1-1 1 0 0,0 1-1 0 0,1 0 0 0 0,-1 0 1 0 0,1 0-1 0 0,-1 0 0 0 0,1-1 1 0 0,0 1-1 0 0,-1 0 0 0 0,1 0 1 0 0,0 0-1 0 0,0 0 0 0 0,-1 0 1 0 0,1 0-1 0 0,0 0 0 0 0,0 0 1 0 0,0 0-1 0 0,0 0 0 0 0,0 0 1 0 0,1 0-1 0 0,-1 0 0 0 0,0 1 1 0 0,2 0-27 0 0,-1 0-1 0 0,1 0 1 0 0,-1-1 0 0 0,1 1 0 0 0,-1-1 0 0 0,1 1 0 0 0,0-1 0 0 0,0 0-1 0 0,0 0 1 0 0,4 2 0 0 0,38 19-140 0 0,-30-17 106 0 0,-1 1-1 0 0,0 1 1 0 0,21 15 0 0 0,-25-15 208 0 0,-1 0 1 0 0,0 0-1 0 0,0 1 0 0 0,-1 0 1 0 0,7 10-1 0 0,-11-14-79 0 0,-1-1 0 0 0,0 1-1 0 0,0 0 1 0 0,0 0 0 0 0,0 0 0 0 0,-1 0-1 0 0,1 0 1 0 0,-1 0 0 0 0,0 1 0 0 0,0-1-1 0 0,-1 0 1 0 0,0 1 0 0 0,1-1 0 0 0,-1 0-1 0 0,-1 8 1 0 0,0-10 9 0 0,0 1 0 0 0,0-1-1 0 0,0 1 1 0 0,0-1 0 0 0,0 1 0 0 0,0-1-1 0 0,-1 0 1 0 0,1 0 0 0 0,-1 1-1 0 0,0-1 1 0 0,0 0 0 0 0,0 0 0 0 0,0-1-1 0 0,0 1 1 0 0,-3 2 0 0 0,-2 1 14 0 0,0-1 0 0 0,0 0 0 0 0,-15 6 0 0 0,-2-2 43 0 0,-37 7 0 0 0,4-1-99 0 0,49-12-121 0 0,-1-1 1 0 0,1 0-1 0 0,0 0 0 0 0,-13 0 1 0 0,20-1-709 0 0,0-6-2832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8 13415 0 0,'0'0'1216'0'0,"15"-8"1166"0"0,-59 40 5304 0 0,3 4-7640 0 0,-38 41 0 0 0,74-72-46 0 0,1 0 0 0 0,0 0 0 0 0,0 0-1 0 0,0 1 1 0 0,1 0 0 0 0,-1 0 0 0 0,1 0 0 0 0,-3 11 0 0 0,5-15 0 0 0,0 1 1 0 0,1-1 0 0 0,0 1-1 0 0,-1-1 1 0 0,1 1 0 0 0,0-1-1 0 0,1 1 1 0 0,-1-1 0 0 0,0 0-1 0 0,1 1 1 0 0,-1-1-1 0 0,1 1 1 0 0,-1-1 0 0 0,1 0-1 0 0,0 1 1 0 0,0-1 0 0 0,1 0-1 0 0,-1 0 1 0 0,0 0 0 0 0,1 0-1 0 0,-1 0 1 0 0,1 0 0 0 0,-1 0-1 0 0,1 0 1 0 0,0-1-1 0 0,3 3 1 0 0,2 1 26 0 0,-1-1 0 0 0,1 1-1 0 0,0-2 1 0 0,1 1 0 0 0,-1-1 0 0 0,1 0-1 0 0,-1-1 1 0 0,1 1 0 0 0,0-2 0 0 0,0 1-1 0 0,0-1 1 0 0,0 0 0 0 0,14-1-1 0 0,2-1 55 0 0,0-1-1 0 0,0-2 1 0 0,30-7-1 0 0,-34 6-11 0 0,-1 0 0 0 0,0-2 0 0 0,29-13 0 0 0,-42 17-53 0 0,0 0 1 0 0,0 0-1 0 0,-1-1 0 0 0,1 0 0 0 0,-1 0 1 0 0,0 0-1 0 0,0-1 0 0 0,0 1 1 0 0,-1-1-1 0 0,1 0 0 0 0,-1-1 0 0 0,-1 1 1 0 0,1-1-1 0 0,4-9 0 0 0,-6 11-16 0 0,-1 0 0 0 0,0 1 0 0 0,0-1-1 0 0,0 0 1 0 0,-1 0 0 0 0,1 0 0 0 0,-1 0 0 0 0,0 1-1 0 0,0-1 1 0 0,-1 0 0 0 0,1 0 0 0 0,-1 0 0 0 0,1 0-1 0 0,-1 1 1 0 0,0-1 0 0 0,-1 0 0 0 0,1 1 0 0 0,-1-1 0 0 0,1 1-1 0 0,-1-1 1 0 0,0 1 0 0 0,0 0 0 0 0,-1 0 0 0 0,1 0-1 0 0,-1 0 1 0 0,1 0 0 0 0,-1 0 0 0 0,0 1 0 0 0,0-1-1 0 0,0 1 1 0 0,-5-2 0 0 0,1-1-144 0 0,-2 0 0 0 0,1 1-1 0 0,0 0 1 0 0,-1 1 0 0 0,0 0 0 0 0,0 0-1 0 0,1 1 1 0 0,-2 0 0 0 0,1 1 0 0 0,0-1-1 0 0,0 2 1 0 0,-10 0 0 0 0,4 1-460 0 0,0 0 0 0 0,-18 5 1 0 0,29-5 394 0 0,1 0 1 0 0,-1 0 0 0 0,1 0-1 0 0,-1 0 1 0 0,1 0 0 0 0,0 1 0 0 0,0 0-1 0 0,0 0 1 0 0,0-1 0 0 0,0 2-1 0 0,0-1 1 0 0,0 0 0 0 0,1 0-1 0 0,-1 1 1 0 0,-2 3 0 0 0,4-5-543 0 0,14 2-1633 0 0,24-4-2669 0 0,-14-2 386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71 9215 0 0,'26'-38'2948'0'0,"-13"10"9604"0"0,-18 26-11715 0 0,5 2-826 0 0,0 0 1 0 0,0-1 0 0 0,-1 1 0 0 0,1 0-1 0 0,0 0 1 0 0,-1-1 0 0 0,1 1-1 0 0,0 0 1 0 0,-1 0 0 0 0,1 0-1 0 0,0 0 1 0 0,-1 0 0 0 0,1 0 0 0 0,-1-1-1 0 0,1 1 1 0 0,0 0 0 0 0,-1 0-1 0 0,1 0 1 0 0,0 0 0 0 0,-1 0 0 0 0,1 0-1 0 0,-1 1 1 0 0,1-1 0 0 0,-1 0-1 0 0,-15 6 90 0 0,1 0 0 0 0,-1 2 0 0 0,1 0 0 0 0,1 0 0 0 0,-19 14 0 0 0,7-4-28 0 0,-12 8-138 0 0,1 2 0 0 0,2 1 0 0 0,-37 39 0 0 0,67-63 51 0 0,-30 34-222 0 0,31-35 211 0 0,1 1 0 0 0,0 0 1 0 0,0 0-1 0 0,0 0 0 0 0,1 0 0 0 0,-5 11 0 0 0,7-15 24 0 0,0 0 0 0 0,0 0 0 0 0,0 1 0 0 0,0-1 0 0 0,0 0 0 0 0,0 1 0 0 0,0-1 0 0 0,0 0 0 0 0,0 1 0 0 0,0-1 0 0 0,1 0 0 0 0,-1 0 0 0 0,0 1 0 0 0,1-1 0 0 0,0 0 0 0 0,-1 0 0 0 0,1 0 0 0 0,-1 0 0 0 0,1 1 0 0 0,0-1 0 0 0,0 0 0 0 0,0 0 0 0 0,0-1 0 0 0,0 1 0 0 0,0 0 0 0 0,0 0 0 0 0,0 0 0 0 0,0-1 0 0 0,0 1 0 0 0,0 0 0 0 0,0-1 0 0 0,0 1 0 0 0,1-1 0 0 0,-1 1 0 0 0,2-1 0 0 0,5 3-6 0 0,0-1 0 0 0,0 0 0 0 0,1-1-1 0 0,8 1 1 0 0,-17-2 7 0 0,63 8-205 0 0,36 2-798 0 0,-74-11-1363 0 0,-9-2-3877 0 0,-5 0-644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10135 0 0,'0'0'464'0'0,"1"-8"151"0"0,-4-2 4030 0 0,-10 8-542 0 0,6 2-3812 0 0,1 1 1 0 0,-1 0 0 0 0,1 1-1 0 0,-1-1 1 0 0,1 1-1 0 0,-1 1 1 0 0,1-1 0 0 0,0 1-1 0 0,0 0 1 0 0,-8 5-1 0 0,-8 7 713 0 0,-24 22 0 0 0,38-31-966 0 0,-16 16-25 0 0,0 1 0 0 0,2 1 0 0 0,0 1-1 0 0,-27 42 1 0 0,48-66-10 0 0,1 0-1 0 0,-1 0 1 0 0,0 0-1 0 0,0 0 1 0 0,1 0-1 0 0,-1 0 1 0 0,0 1-1 0 0,1-1 0 0 0,-1 0 1 0 0,1 0-1 0 0,0 1 1 0 0,-1-1-1 0 0,1 0 1 0 0,0 1-1 0 0,0-1 1 0 0,0 0-1 0 0,0 1 1 0 0,0-1-1 0 0,0 0 1 0 0,0 1-1 0 0,1-1 1 0 0,-1 0-1 0 0,0 1 1 0 0,1-1-1 0 0,-1 0 1 0 0,1 0-1 0 0,-1 1 1 0 0,1-1-1 0 0,-1 0 1 0 0,1 0-1 0 0,0 0 1 0 0,0 0-1 0 0,0 0 1 0 0,0 0-1 0 0,0 0 1 0 0,0 0-1 0 0,0 0 1 0 0,0 0-1 0 0,2 1 1 0 0,5 2 24 0 0,0 0 0 0 0,0 0 1 0 0,0-1-1 0 0,1 0 0 0 0,9 2 1 0 0,4 2 12 0 0,1 1-29 0 0,0-1 0 0 0,0-1 0 0 0,44 5 0 0 0,-59-10-420 0 0,0-1 0 0 0,16-2 0 0 0,3-3-6660 0 0,-12 1-399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2303 0 0,'1'-1'102'0'0,"8"-5"192"0"0,1 0 0 0 0,-2-1 0 0 0,1 0 0 0 0,-1 0 1 0 0,8-10-1 0 0,15-13 5379 0 0,-18 19-2838 0 0,-1-1 0 0 0,20-24 3058 0 0,-33 37-5805 0 0,-1 0-1 0 0,1 0 1 0 0,-1 0 0 0 0,1 0-1 0 0,-1 1 1 0 0,1-1 0 0 0,0 0-1 0 0,0 1 1 0 0,-2 1 0 0 0,2-1 19 0 0,-3 3 28 0 0,0 2 1 0 0,0-1 0 0 0,1 0-1 0 0,-1 0 1 0 0,2 1 0 0 0,-1 0-1 0 0,1 0 1 0 0,0-1-1 0 0,-2 13 1 0 0,1 5 206 0 0,-2 35 0 0 0,5-48-264 0 0,0 0 0 0 0,0 0-1 0 0,1-1 1 0 0,0 1 0 0 0,4 13 0 0 0,-4-20-34 0 0,0-1 1 0 0,1 1-1 0 0,-1-1 1 0 0,1 1-1 0 0,0-1 1 0 0,0 1-1 0 0,0-1 0 0 0,0 0 1 0 0,1 0-1 0 0,-1 0 1 0 0,1 0-1 0 0,0 0 0 0 0,0-1 1 0 0,0 1-1 0 0,0-1 1 0 0,0 0-1 0 0,5 3 0 0 0,-3-3 50 0 0,1 0 1 0 0,-1 0-1 0 0,0-1 0 0 0,0 0 0 0 0,0 0 0 0 0,1 0 0 0 0,-1-1 0 0 0,1 0 0 0 0,-1 0 0 0 0,0 0 0 0 0,1 0 0 0 0,8-3 0 0 0,-13 3-11 0 0,18-13 303 0 0,-9 3-342 0 0,-1 0-1 0 0,0-1 0 0 0,12-18 0 0 0,-3 3 8 0 0,32-47-35 0 0,-29 41-984 0 0,45-53-1 0 0,-47 65-683 0 0,1 0-76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1839 0 0,'2'1'5908'0'0,"9"3"-316"0"0,5 0 1988 0 0,7 1-5156 0 0,-21-6-2302 0 0,0 1 0 0 0,0-1 0 0 0,-1 1 0 0 0,1-1 1 0 0,0 1-1 0 0,0-1 0 0 0,-1 0 0 0 0,1 0 0 0 0,0 0 0 0 0,-1 0 0 0 0,1 0 0 0 0,-1 0 0 0 0,1-1 0 0 0,-1 1 0 0 0,3-3 0 0 0,1-1 217 0 0,13-11 198 0 0,-1-1 0 0 0,-1-1 0 0 0,-1 0 0 0 0,-1-1 0 0 0,13-21 0 0 0,-10 14-162 0 0,2 0 0 0 0,22-23 0 0 0,-23 30-289 0 0,1 2 1 0 0,37-28-1 0 0,-44 37-60 0 0,0 1 0 0 0,0 0 0 0 0,0 1 0 0 0,1 1 0 0 0,0 0 0 0 0,26-6 0 0 0,1 4-363 0 0,1 2-1 0 0,0 2 1 0 0,0 2 0 0 0,49 4-1 0 0,-58 0-1119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266 161 3223 0 0,'-3'7'283'0'0,"-10"19"-299"0"0,-5 11 8848 0 0,16-34-8211 0 0,1 0 1 0 0,1 1-1 0 0,-1-1 1 0 0,0 0-1 0 0,1 0 1 0 0,0 0-1 0 0,-1 0 0 0 0,1 1 1 0 0,1-1-1 0 0,0 6 1490 0 0,-1-8-2087 0 0,0-1 0 0 0,0 0 0 0 0,0 1-1 0 0,1-1 1 0 0,-1 0 0 0 0,0 1 0 0 0,0-1-1 0 0,0 0 1 0 0,1 0 0 0 0,-1 1 0 0 0,0-1 0 0 0,0 0-1 0 0,1 0 1 0 0,-1 0 0 0 0,0 1 0 0 0,1-1-1 0 0,-1 0 1 0 0,0 0 0 0 0,1 0 0 0 0,-1 0 0 0 0,0 0-1 0 0,1 1 1 0 0,-1-1 0 0 0,0 0 0 0 0,1 0 0 0 0,-1 0-1 0 0,0 0 1 0 0,1 0 0 0 0,-1 0 0 0 0,0 0-1 0 0,1 0 1 0 0,11-8 170 0 0,7-13-185 0 0,-19 21-5 0 0,97-138-546 0 0,-87 123 477 0 0,0-1 1 0 0,13-30-1 0 0,-22 44 65 0 0,0 1 0 0 0,-1-1 0 0 0,1 1 0 0 0,-1-1 0 0 0,0 0 0 0 0,0 1 0 0 0,0-1 0 0 0,1 0 0 0 0,-2-1 0 0 0,1 2 0 0 0,0 1 0 0 0,0-1 0 0 0,0 0 0 0 0,0 1 0 0 0,0-1 0 0 0,0 1 0 0 0,0-1 0 0 0,0 1 0 0 0,0-1 0 0 0,0 0 0 0 0,-1 1 0 0 0,1-1 0 0 0,0 1 0 0 0,-1-1 0 0 0,1 1 0 0 0,0-1 0 0 0,-1 1 0 0 0,1-1 0 0 0,0 1 0 0 0,-1-1 0 0 0,1 1 0 0 0,-1 0 0 0 0,1-1 0 0 0,-1 1 0 0 0,1 0 0 0 0,-1-1 0 0 0,1 1 0 0 0,-1 0 0 0 0,1 0 0 0 0,-1-1 0 0 0,1 1 0 0 0,-1 0 0 0 0,0 0 0 0 0,1 0 0 0 0,-1 0 0 0 0,1 0 0 0 0,-1 0 0 0 0,0 0 0 0 0,1 0 0 0 0,-1 0 0 0 0,1 0 0 0 0,-1 0 0 0 0,0 0 0 0 0,0 1 0 0 0,0-1 0 0 0,-11 3-18 0 0,-1 0-1 0 0,1 1 1 0 0,1 0 0 0 0,-1 1-1 0 0,0 1 1 0 0,-17 11-1 0 0,15-9 4 0 0,-9 6-21 0 0,1 1 0 0 0,0 0 0 0 0,1 2-1 0 0,-35 36 1 0 0,30-25-5 0 0,2 2 0 0 0,-38 58 0 0 0,59-83 41 0 0,0 0 1 0 0,1 1-1 0 0,-1-1 0 0 0,1 0 0 0 0,0 1 0 0 0,1 0 0 0 0,-1-1 1 0 0,1 1-1 0 0,0 7 0 0 0,1-11 7 0 0,0-1 1 0 0,0 1 0 0 0,0-1-1 0 0,0 1 1 0 0,0-1-1 0 0,0 1 1 0 0,1-1 0 0 0,-1 1-1 0 0,1-1 1 0 0,-1 1-1 0 0,1-1 1 0 0,0 0 0 0 0,0 1-1 0 0,-1-1 1 0 0,1 0-1 0 0,1 2 1 0 0,0-2 13 0 0,-1 0 0 0 0,1 0 0 0 0,-1 0 0 0 0,1 0 0 0 0,-1 0 0 0 0,1 0 0 0 0,0-1 0 0 0,-1 1 0 0 0,1-1 0 0 0,0 1 0 0 0,-1-1 0 0 0,1 0 0 0 0,0 1 0 0 0,0-1 0 0 0,-1 0 0 0 0,1 0 0 0 0,3-1 1 0 0,8 0 216 0 0,0-1 1 0 0,1 0 0 0 0,-1-1 0 0 0,20-8 0 0 0,50-24 469 0 0,-76 31-706 0 0,0 0 0 0 0,0 0-1 0 0,-1-1 1 0 0,0 1 0 0 0,0-1-1 0 0,7-8 1 0 0,-12 12-5 0 0,0 1-1 0 0,-1-1 1 0 0,1 1-1 0 0,0-1 1 0 0,-1 0 0 0 0,1 0-1 0 0,0 1 1 0 0,-1-1-1 0 0,1 0 1 0 0,-1 0-1 0 0,0 0 1 0 0,1 0 0 0 0,-1 1-1 0 0,0-1 1 0 0,1 0-1 0 0,-1 0 1 0 0,0-1-1 0 0,1-1-23 0 0,-1 2-56 0 0,-13 5-939 0 0,10-2 1014 0 0,1 0 1 0 0,-1 0-1 0 0,1 0 1 0 0,0 0-1 0 0,0 0 1 0 0,0 0-1 0 0,0 0 1 0 0,0 1-1 0 0,1-1 1 0 0,-1 0 0 0 0,1 1-1 0 0,-1 0 1 0 0,1-1-1 0 0,0 1 1 0 0,0 0-1 0 0,0 0 1 0 0,0 0-1 0 0,1 0 1 0 0,-1-1 0 0 0,1 1-1 0 0,0 0 1 0 0,0 0-1 0 0,0 6 1 0 0,0-6-210 0 0,1 0 0 0 0,-1 0 1 0 0,1 0-1 0 0,-1 0 0 0 0,1 0 0 0 0,0 0 1 0 0,0 0-1 0 0,1 0 0 0 0,-1 0 1 0 0,4 4-1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24 18023 0 0,'7'-5'394'0'0,"-3"1"161"0"0,0 1 1 0 0,1 0 0 0 0,-1 1-1 0 0,8-4 1 0 0,-19 13 729 0 0,-18 12-443 0 0,-35 20 0 0 0,-13 9-535 0 0,-51 55-193 0 0,106-85-102 0 0,1 0 1 0 0,1 1-1 0 0,0 1 1 0 0,-18 30-1 0 0,33-48-18 0 0,-1 1 0 0 0,1-1 0 0 0,0 0 0 0 0,0 1 0 0 0,0-1 1 0 0,0 1-1 0 0,1-1 0 0 0,-1 1 0 0 0,1 0 0 0 0,-1-1 0 0 0,1 1 0 0 0,0 0 0 0 0,0-1 0 0 0,0 1 0 0 0,0 0 0 0 0,0-1 0 0 0,2 6 0 0 0,-1-6 4 0 0,0 0-1 0 0,0 0 1 0 0,0 0-1 0 0,0-1 1 0 0,1 1-1 0 0,-1 0 1 0 0,1 0-1 0 0,-1-1 1 0 0,1 1-1 0 0,0-1 0 0 0,-1 0 1 0 0,1 1-1 0 0,0-1 1 0 0,0 0-1 0 0,0 0 1 0 0,0 0-1 0 0,0 0 1 0 0,0 0-1 0 0,0-1 1 0 0,0 1-1 0 0,4 0 0 0 0,9 2-372 0 0,0 0 0 0 0,0-2 0 0 0,0 1 0 0 0,0-2 0 0 0,28-2 0 0 0,-22-2-1356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0,'0'0'15950'0'0,"8"3"-14908"0"0,-3-1-938 0 0,-1 0 1 0 0,1-1-1 0 0,-1 2 0 0 0,0-1 1 0 0,0 1-1 0 0,0-1 0 0 0,0 1 0 0 0,0 0 1 0 0,0 1-1 0 0,-1-1 0 0 0,1 0 0 0 0,-1 1 1 0 0,0 0-1 0 0,2 4 0 0 0,-1-2 23 0 0,-1 0 0 0 0,-1 0 0 0 0,1 0 0 0 0,-1 0 0 0 0,0 1 0 0 0,0-1 0 0 0,-1 1-1 0 0,0-1 1 0 0,0 1 0 0 0,0 6 0 0 0,-1 13-127 0 0,-1-1 0 0 0,-2 0 0 0 0,-6 32 0 0 0,9-50-6 0 0,-1-5-3 0 0,1 1 1 0 0,0-1 0 0 0,0 0-1 0 0,-1 1 1 0 0,0-1 0 0 0,1 0 0 0 0,-1 0-1 0 0,0 0 1 0 0,-2 4 0 0 0,2-5-116 0 0,-5 2-427 0 0,3-3 245 0 0,0-1 1 0 0,0 0-1 0 0,0 0 0 0 0,1 0 0 0 0,-1 0 0 0 0,0 0 1 0 0,1 0-1 0 0,-1-1 0 0 0,-2-1 0 0 0,3 2-417 0 0,-5-4-996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12439 0 0,'0'0'8342'0'0,"-7"4"-6716"0"0,-16 12-914 0 0,1 0 0 0 0,-27 26 0 0 0,41-35-627 0 0,-8 8-70 0 0,1 1 0 0 0,0 0-1 0 0,1 1 1 0 0,-18 29 0 0 0,25-34-9 0 0,0 0 1 0 0,1 0-1 0 0,0 1 0 0 0,1 0 1 0 0,0 0-1 0 0,1 0 0 0 0,1 1 1 0 0,-3 17-1 0 0,6-28-94 0 0,0 0 0 0 0,-1 0 0 0 0,1 0 0 0 0,1 1-1 0 0,-1-1 1 0 0,0 0 0 0 0,1 0 0 0 0,-1 1 0 0 0,1-1 0 0 0,0 0 0 0 0,0 0 0 0 0,0 0-1 0 0,1 0 1 0 0,-1 0 0 0 0,1 0 0 0 0,-1-1 0 0 0,1 1 0 0 0,0 0 0 0 0,0-1-1 0 0,0 0 1 0 0,1 1 0 0 0,-1-1 0 0 0,0 0 0 0 0,1 0 0 0 0,0 0 0 0 0,-1 0 0 0 0,1-1-1 0 0,0 1 1 0 0,0-1 0 0 0,0 1 0 0 0,0-1 0 0 0,0 0 0 0 0,0 0 0 0 0,0-1-1 0 0,0 1 1 0 0,1 0 0 0 0,-1-1 0 0 0,0 0 0 0 0,3 0 0 0 0,14 0-5244 0 0,1 0-1531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30 17191 0 0,'42'-30'4242'0'0,"-54"48"-2589"0"0,-47 51-533 0 0,-15 20-751 0 0,53-62-300 0 0,-43 62-336 0 0,58-79 216 0 0,-1 1-1 0 0,2 1 1 0 0,-1-1-1 0 0,2 1 1 0 0,-1 0-1 0 0,-3 17 0 0 0,8-24 34 0 0,-1-1 0 0 0,0 1 0 0 0,1-1 0 0 0,0 1-1 0 0,0 0 1 0 0,1-1 0 0 0,1 8 0 0 0,-2-10 14 0 0,0-1 0 0 0,1 0 1 0 0,-1 1-1 0 0,1-1 0 0 0,-1 0 0 0 0,1 1 1 0 0,-1-1-1 0 0,1 0 0 0 0,0 0 1 0 0,0 0-1 0 0,0 0 0 0 0,0 0 0 0 0,-1 0 1 0 0,1 0-1 0 0,1 0 0 0 0,-1 0 1 0 0,0 0-1 0 0,0 0 0 0 0,0-1 0 0 0,0 1 1 0 0,0 0-1 0 0,1-1 0 0 0,-1 1 0 0 0,0-1 1 0 0,1 0-1 0 0,-1 1 0 0 0,0-1 1 0 0,1 0-1 0 0,1 0 0 0 0,6 0 40 0 0,0 0-1 0 0,-1-1 0 0 0,1-1 1 0 0,0 1-1 0 0,0-1 0 0 0,-1-1 1 0 0,1 0-1 0 0,-1 0 1 0 0,0-1-1 0 0,9-4 0 0 0,7-6 168 0 0,43-32 0 0 0,-56 38-184 0 0,-1 0 1 0 0,1-1-1 0 0,-1-1 0 0 0,-1 0 1 0 0,12-15-1 0 0,-18 21 7 0 0,0 0 0 0 0,-1 0 0 0 0,0-1 0 0 0,0 1 0 0 0,0-1 0 0 0,0 1 0 0 0,-1-1 0 0 0,0 0 0 0 0,0 1 0 0 0,0-1 0 0 0,0 0 0 0 0,-1 0 0 0 0,0 0 0 0 0,0 1 0 0 0,0-1 0 0 0,-1 0 0 0 0,1 0 0 0 0,-3-8 0 0 0,1 6-62 0 0,-1 0 0 0 0,1 1 0 0 0,-1-1 0 0 0,-1 1 0 0 0,1 0 0 0 0,-1 0-1 0 0,-8-10 1 0 0,-1 2-311 0 0,-22-19 0 0 0,3 3-1628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75 450 5063 0 0,'-5'33'467'0'0,"2"-17"920"0"0,-1 5 12381 0 0,3-21-13564 0 0,-6-5 1828 0 0,-6-11-1619 0 0,7 5-208 0 0,0 0 1 0 0,1 0-1 0 0,0-1 0 0 0,1 0 1 0 0,0 0-1 0 0,0 0 1 0 0,2-1-1 0 0,0 1 0 0 0,0-1 1 0 0,1 0-1 0 0,0 1 0 0 0,1-1 1 0 0,1 0-1 0 0,0 1 1 0 0,1-1-1 0 0,0 1 0 0 0,5-18 1 0 0,-2 16-323 0 0,0 0-1 0 0,0 0 1 0 0,2 1 0 0 0,-1 0 0 0 0,2 0 0 0 0,0 0 0 0 0,0 1 0 0 0,1 0 0 0 0,1 1-1 0 0,0 0 1 0 0,0 0 0 0 0,1 1 0 0 0,0 1 0 0 0,21-14 0 0 0,-20 15-110 0 0,1 0-345 0 0,0 0-1 0 0,0 1 0 0 0,1 0 0 0 0,0 1 0 0 0,18-6 0 0 0,-8 6-1904 0 0,1 0-4625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55 233 9215 0 0,'0'0'831'0'0,"6"5"2129"0"0,28 17 9362 0 0,-33-21-12070 0 0,-1-2-245 0 0,-1 0 1 0 0,0-1-1 0 0,0 1 0 0 0,0 0 0 0 0,0 0 0 0 0,0 0 0 0 0,0 0 0 0 0,-1 0 0 0 0,1 0 0 0 0,0 0 0 0 0,-3-1 0 0 0,0-2-1 0 0,-3-2-3 0 0,0-1 0 0 0,0 0 0 0 0,0 0 0 0 0,1-1 0 0 0,1 0 0 0 0,-1 0 0 0 0,1 0 0 0 0,0-1 0 0 0,1 0 0 0 0,0 0 0 0 0,1 0 0 0 0,0 0 0 0 0,0 0 0 0 0,-1-10 0 0 0,3 16-26 0 0,1 0-1 0 0,0 0 0 0 0,0 0 0 0 0,1 0 0 0 0,-1 0 0 0 0,1 0 0 0 0,-1 0 0 0 0,1 0 0 0 0,0 0 0 0 0,0 0 1 0 0,0 1-1 0 0,0-1 0 0 0,1 0 0 0 0,2-4 0 0 0,-1 3-76 0 0,0 1 1 0 0,1-1-1 0 0,-1 1 1 0 0,1 0-1 0 0,-1 0 0 0 0,1 0 1 0 0,0 1-1 0 0,7-4 1 0 0,1 0-164 0 0,0 1 0 0 0,1 1 0 0 0,0 0 0 0 0,0 0 0 0 0,22-1 0 0 0,-19 3 122 0 0,0 1 0 0 0,0 0 0 0 0,0 1 0 0 0,23 4 0 0 0,-29-2 130 0 0,1 0-1 0 0,-1 0 1 0 0,0 1 0 0 0,0 1-1 0 0,-1-1 1 0 0,1 2 0 0 0,17 9 0 0 0,-24-12 41 0 0,0 0 1 0 0,0 1-1 0 0,0-1 1 0 0,-1 1 0 0 0,1-1-1 0 0,0 1 1 0 0,-1 0 0 0 0,0 0-1 0 0,0 0 1 0 0,0 0-1 0 0,0 1 1 0 0,0-1 0 0 0,0 0-1 0 0,-1 1 1 0 0,0-1 0 0 0,2 6-1 0 0,-3-3 69 0 0,1-1 0 0 0,-1 1-1 0 0,0-1 1 0 0,0 0 0 0 0,0 1-1 0 0,-1-1 1 0 0,0 1 0 0 0,0-1-1 0 0,0 0 1 0 0,-3 8 0 0 0,-1-2 57 0 0,0 0 0 0 0,-1 0 0 0 0,0-1 0 0 0,0 0 0 0 0,-1 0 0 0 0,0 0 0 0 0,-1-1 0 0 0,0 0 0 0 0,-16 12 0 0 0,12-12-256 0 0,-1 0-1 0 0,0-1 1 0 0,0 0 0 0 0,-1-1-1 0 0,0-1 1 0 0,-20 6-1 0 0,26-10-296 0 0,1-1 0 0 0,-1 1-1 0 0,0-2 1 0 0,0 1-1 0 0,0-1 1 0 0,1 0-1 0 0,-1-1 1 0 0,0 0 0 0 0,0 0-1 0 0,1-1 1 0 0,-15-4-1 0 0,10-3-4610 0 0,3-2-1368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8751 0 0,'0'0'9532'0'0,"-6"6"-7938"0"0,-28 25-122 0 0,-33 41-1 0 0,-52 91-1286 0 0,12 10-37 0 0,85-137-142 0 0,-186 271-6 0 0,203-301 0 0 0,-15 22 0 0 0,19-26 0 0 0,0 0 0 0 0,0-1 0 0 0,0 1 0 0 0,1 0 0 0 0,-1 0 0 0 0,0 0 0 0 0,1 0 0 0 0,-1 0 0 0 0,1 0 0 0 0,0 0 0 0 0,0 0 0 0 0,0 0 0 0 0,0 4 0 0 0,4-1-25 0 0,-2-4-80 0 0,0-1 0 0 0,1 1 1 0 0,-1-1-1 0 0,0 0 0 0 0,1 1 1 0 0,-1-1-1 0 0,0 0 0 0 0,3-1 1 0 0,12 0-4417 0 0,-15 0 3416 0 0,16-1-6022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6447 0 0,'0'0'586'0'0,"5"7"-4"0"0,-3-4 613 0 0,0-1-1 0 0,-1 1 1 0 0,1 0-1 0 0,-1 0 1 0 0,0 0-1 0 0,0 0 0 0 0,0 1 1 0 0,0-1-1 0 0,1 4 1 0 0,-2-3-583 0 0,0 0 1 0 0,0-1-1 0 0,0 1 1 0 0,0 0 0 0 0,-1-1-1 0 0,1 1 1 0 0,-2 4-1 0 0,-2 3-551 0 0,-1 0 1 0 0,0-1-1 0 0,0 1 0 0 0,-8 11 0 0 0,-3 4 800 0 0,4-3-877 0 0,12-21-137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6911 0 0,'3'6'6338'0'0,"-1"-4"-5795"0"0,-1 0 1 0 0,1-1-1 0 0,0 1 0 0 0,0-1 1 0 0,0 0-1 0 0,0 0 1 0 0,0 0-1 0 0,1 0 1 0 0,-1 0-1 0 0,0 0 0 0 0,0 0 1 0 0,4 0-1 0 0,-2-1-187 0 0,0 0-1 0 0,0 1 0 0 0,0-1 1 0 0,0-1-1 0 0,-1 1 0 0 0,1-1 0 0 0,5-1 1 0 0,-2 0-214 0 0,-1 0 0 0 0,0 0 0 0 0,1-1 0 0 0,-1 0 0 0 0,0 0 0 0 0,-1-1 0 0 0,1 0 0 0 0,8-7 0 0 0,3-5-13 0 0,0 2-1 0 0,1 0 1 0 0,0 0 0 0 0,22-10 0 0 0,-36 21-78 0 0,-3 2-41 0 0,0 1 1 0 0,1-1 0 0 0,-1 0-1 0 0,0 1 1 0 0,0 0 0 0 0,1-1-1 0 0,-1 1 1 0 0,0-1 0 0 0,1 1-1 0 0,-1 0 1 0 0,0 0 0 0 0,1 0-1 0 0,-1 0 1 0 0,1 0-1 0 0,-1 0 1 0 0,3 1 0 0 0,10 0 17 0 0,0 2 0 0 0,-1-1 0 0 0,1 2 1 0 0,-1 0-1 0 0,17 7 0 0 0,-26-9-28 0 0,-3-2 0 0 0,0 1 0 0 0,0-1 0 0 0,0 1 0 0 0,0-1 0 0 0,0 1 0 0 0,0 0 0 0 0,-1-1 0 0 0,1 1 0 0 0,0 0 0 0 0,0 0 0 0 0,0 0 0 0 0,-1-1 0 0 0,1 1 0 0 0,0 0 0 0 0,-1 0 0 0 0,1 0 0 0 0,-1 0 0 0 0,1 0 0 0 0,-1 0 0 0 0,1 0 0 0 0,-1 1 0 0 0,1 1 0 0 0,-1-1 6 0 0,0-1 0 0 0,1 1-1 0 0,-1 0 1 0 0,0 0 0 0 0,0 0 0 0 0,0 0-1 0 0,0 0 1 0 0,0 0 0 0 0,-1 0-1 0 0,1-1 1 0 0,-1 1 0 0 0,1 0 0 0 0,-1 0-1 0 0,0 0 1 0 0,1-1 0 0 0,-1 1 0 0 0,-2 3-1 0 0,-22 28 132 0 0,20-27-129 0 0,-6 6-56 0 0,-17 23-457 0 0,26-32 418 0 0,0 0-1 0 0,1-1 1 0 0,-1 1 0 0 0,1 0 0 0 0,0 0 0 0 0,0 0 0 0 0,0 0 0 0 0,0 0 0 0 0,0 0 0 0 0,1 0 0 0 0,-1 4-1 0 0,2 0-1569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15 10135 0 0,'0'0'919'0'0,"-6"-5"1197"0"0,4 3-1510 0 0,0 1 0 0 0,0 0 0 0 0,0 0 0 0 0,-1 0 0 0 0,1 0 0 0 0,0 0 0 0 0,-1 1 0 0 0,1-1 0 0 0,-1 1 0 0 0,-4-1 0 0 0,2 1-142 0 0,0 0 1 0 0,-1 1-1 0 0,1-1 0 0 0,-9 3 1 0 0,0 1-194 0 0,0 1 1 0 0,-21 11-1 0 0,15-7-243 0 0,-7 3 14 0 0,0 2 0 0 0,1 1-1 0 0,-29 21 1 0 0,54-35-61 0 0,-1 0 0 0 0,0 1 0 0 0,1-1 0 0 0,-1 1 0 0 0,1-1 0 0 0,0 1 0 0 0,-1-1 0 0 0,1 1 0 0 0,0 0 0 0 0,0 0 0 0 0,0 0 0 0 0,-1 2 0 0 0,4-3-21 0 0,-1 0 0 0 0,1 0 0 0 0,0 0 0 0 0,0 0 0 0 0,0-1-1 0 0,0 1 1 0 0,3 0 0 0 0,2 0 8 0 0,-1-1 0 0 0,0 1 0 0 0,1-1-1 0 0,-1-1 1 0 0,1 1 0 0 0,-1-1 0 0 0,0 0 0 0 0,10-3-1 0 0,5-3-56 0 0,22-10-1 0 0,-12 4 23 0 0,-23 10 155 0 0,-2 1 325 0 0,-6 4-52 0 0,-1 2-431 0 0,0 17-155 0 0,-2 0-1 0 0,0 0 0 0 0,-2 0 1 0 0,0-1-1 0 0,-15 35 1 0 0,12-31 203 0 0,0 0 0 0 0,1 1 1 0 0,-5 34-1 0 0,11-28 344 0 0,0 1 0 0 0,7 51 1 0 0,0 31 1106 0 0,-6-102-1274 0 0,-2 0 0 0 0,0 0 0 0 0,0 0 0 0 0,-1-1 0 0 0,0 1 0 0 0,-1-1 0 0 0,-1 0 0 0 0,0 0 0 0 0,0 0 0 0 0,-1-1 0 0 0,0 1 0 0 0,-1-1 0 0 0,0-1-1 0 0,-1 1 1 0 0,0-1 0 0 0,0-1 0 0 0,-1 1 0 0 0,0-2 0 0 0,0 1 0 0 0,-1-1 0 0 0,0 0 0 0 0,-18 8 0 0 0,1-1-117 0 0,0-1 0 0 0,0-1-1 0 0,-2-1 1 0 0,1-2 0 0 0,-50 10 0 0 0,75-19-10 0 0,0 1 1 0 0,0-1-1 0 0,0 0 1 0 0,0 0 0 0 0,0 0-1 0 0,0 0 1 0 0,0-1-1 0 0,0 1 1 0 0,0-1-1 0 0,0 0 1 0 0,0 0 0 0 0,-3-1-1 0 0,4 1-211 0 0,1 0-1 0 0,-1 0 1 0 0,0-1 0 0 0,1 1-1 0 0,-1 0 1 0 0,1 0-1 0 0,0-1 1 0 0,-2-1 0 0 0,2 1-713 0 0,-1 0 1 0 0,1 0 0 0 0,0 0 0 0 0,0 0-1 0 0,0-1 1 0 0,0 1 0 0 0,0-3 0 0 0,-2-10-7355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374 246 5983 0 0,'12'-29'472'0'0,"1"1"0"0"0,34-52 0 0 0,-8 28 4906 0 0,-31 43-4083 0 0,-1 1 1 0 0,14-12 0 0 0,-18 18-1075 0 0,0 0 0 0 0,-1 0 0 0 0,1 0 0 0 0,0 0 0 0 0,0 1 0 0 0,0-1 0 0 0,0 1 1 0 0,0 0-1 0 0,0 0 0 0 0,0 0 0 0 0,0 0 0 0 0,0 0 0 0 0,4 0 0 0 0,-6 1-172 0 0,0 1-1 0 0,-1-1 0 0 0,1 0 1 0 0,0 0-1 0 0,-1 1 1 0 0,1-1-1 0 0,0 0 1 0 0,-1 1-1 0 0,1-1 0 0 0,0 0 1 0 0,-1 1-1 0 0,1-1 1 0 0,-1 1-1 0 0,1-1 0 0 0,0 1 1 0 0,-1 0-1 0 0,0-1 1 0 0,1 1-1 0 0,-1-1 1 0 0,1 1-1 0 0,-1 0 0 0 0,0-1 1 0 0,1 1-1 0 0,-1 0 1 0 0,0 0-1 0 0,0-1 0 0 0,0 1 1 0 0,1 0-1 0 0,-1 0 1 0 0,0 1-1 0 0,1 22 459 0 0,-2-8-219 0 0,-1 0 1 0 0,-1-1-1 0 0,-1 1 0 0 0,-6 20 1 0 0,-28 60 313 0 0,25-64-495 0 0,-131 289 688 0 0,103-243-704 0 0,-101 144 0 0 0,102-170-109 0 0,-98 143-203 0 0,136-192-150 0 0,-2 2 610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84 6447 0 0,'0'0'298'0'0,"-1"1"-10"0"0,-7 3-188 0 0,-2 5 1178 0 0,9-5-303 0 0,1-2-311 0 0,0 0-171 0 0,-1-1 0 0 0,1 1-1 0 0,0-1 1 0 0,0 1 0 0 0,0-1 0 0 0,-1 1-1 0 0,2 0 1 0 0,-1-1 0 0 0,0 1 0 0 0,0-1 0 0 0,0 1-1 0 0,1-1 1 0 0,-1 1 0 0 0,1-1 0 0 0,-1 1-1 0 0,2 1 1 0 0,-1-1-158 0 0,1 0 1 0 0,-1 0-1 0 0,1 0 0 0 0,-1 0 0 0 0,1 0 0 0 0,0 0 0 0 0,0-1 0 0 0,0 1 0 0 0,3 2 1 0 0,1-1-152 0 0,0 0 1 0 0,0-1 0 0 0,0 1 0 0 0,1-1-1 0 0,-1 0 1 0 0,1 0 0 0 0,6 0-1 0 0,11 0 138 0 0,-1 0-1 0 0,1-2 1 0 0,-1-1-1 0 0,27-4 1 0 0,92-23 477 0 0,42-28-11 0 0,-15 4-478 0 0,-84 32-3605 0 0,2 8-3997 0 0,-65 11 293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12263 0 0,'0'0'2859'0'0,"-7"3"-1256"0"0,-3 1-1407 0 0,0 1 0 0 0,0 0 0 0 0,1 0 0 0 0,-1 1 1 0 0,1 0-1 0 0,-15 14 0 0 0,3-1-32 0 0,-26 33 0 0 0,42-46-124 0 0,1-1 0 0 0,0 1 0 0 0,0 0 0 0 0,0 1 0 0 0,1-1 0 0 0,0 1 0 0 0,0-1-1 0 0,-4 14 1 0 0,7-17 21 0 0,-1 0 0 0 0,1 0-1 0 0,0 0 1 0 0,-1 0-1 0 0,1 0 1 0 0,0 0-1 0 0,1 0 1 0 0,-1 0 0 0 0,1 0-1 0 0,-1 0 1 0 0,1 0-1 0 0,0 0 1 0 0,0 0-1 0 0,0-1 1 0 0,0 1 0 0 0,1 0-1 0 0,-1 0 1 0 0,1-1-1 0 0,0 1 1 0 0,0-1-1 0 0,0 0 1 0 0,0 1 0 0 0,3 2-1 0 0,-1-1 65 0 0,1 0 0 0 0,0-1 0 0 0,0 1 0 0 0,0-1 0 0 0,0 0 0 0 0,1 0-1 0 0,-1 0 1 0 0,10 2 0 0 0,-13-5-74 0 0,0 0 0 0 0,0 0 0 0 0,0-1 0 0 0,0 1 0 0 0,0-1 0 0 0,1 1 0 0 0,-1-1 0 0 0,0 0 0 0 0,-1 0 0 0 0,1 0 0 0 0,0 0 0 0 0,0 0 0 0 0,2-1-1 0 0,5-5 213 0 0,1 0 0 0 0,-2-1 0 0 0,1 0 0 0 0,-1 0 0 0 0,0-1-1 0 0,9-13 1 0 0,-2 0 103 0 0,20-41-1 0 0,-32 57-432 0 0,0 0 1 0 0,-1 0-1 0 0,0-1 0 0 0,0 1 0 0 0,-1-1 1 0 0,1 1-1 0 0,-2-1 0 0 0,2-13 0 0 0,-2 18 10 0 0,-1 0 0 0 0,1 1 0 0 0,0-1 0 0 0,0 0 0 0 0,-1 0-1 0 0,1 1 1 0 0,-1-1 0 0 0,0 0 0 0 0,1 1 0 0 0,-1-1 0 0 0,0 1-1 0 0,0-1 1 0 0,0 1 0 0 0,0-1 0 0 0,-2-2 0 0 0,1 3-5 0 0,1 0 0 0 0,-1 0 0 0 0,0 0 1 0 0,1 1-1 0 0,-1-1 0 0 0,0 0 0 0 0,0 1 0 0 0,1-1 1 0 0,-1 1-1 0 0,0-1 0 0 0,0 1 0 0 0,0 0 1 0 0,1 0-1 0 0,-1 0 0 0 0,0 0 0 0 0,0 0 0 0 0,0 0 1 0 0,-2 1-1 0 0,-102 15-1859 0 0,105-15 1693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8751 0 0,'0'0'4008'0'0,"-5"6"544"0"0,5-1-4288 0 0,-1 0 0 0 0,1-1 1 0 0,0 1-1 0 0,1 0 0 0 0,-1 0 0 0 0,1 0 0 0 0,0-1 0 0 0,0 1 0 0 0,0 0 0 0 0,1-1 0 0 0,-1 1 0 0 0,1-1 0 0 0,4 7 0 0 0,4 7 512 0 0,24 30-1 0 0,-18-27-384 0 0,3 6 0 0 0,133 170 894 0 0,-142-186-1261 0 0,1 0 0 0 0,0-1 0 0 0,0 0 0 0 0,1-1 0 0 0,0 0 0 0 0,26 14 0 0 0,-31-20-31 0 0,-1-1 0 0 0,0 1-1 0 0,0-1 1 0 0,1 0 0 0 0,0 0 0 0 0,-1-1-1 0 0,1 0 1 0 0,0 0 0 0 0,0 0-1 0 0,-1-1 1 0 0,1 0 0 0 0,0-1 0 0 0,0 1-1 0 0,0-1 1 0 0,-1 0 0 0 0,1-1-1 0 0,9-3 1 0 0,-15 5-297 0 0,-1-1-254 0 0,0 0 304 0 0,0 0-1 0 0,0-1 1 0 0,-1 1 0 0 0,1 0 0 0 0,0 0-1 0 0,0 0 1 0 0,0 0 0 0 0,-1 0 0 0 0,1 0-1 0 0,-1 0 1 0 0,1 0 0 0 0,-1 1 0 0 0,1-1-1 0 0,-1 0 1 0 0,1 0 0 0 0,-1 0 0 0 0,0 0-1 0 0,0 1 1 0 0,1-1 0 0 0,-1 0 0 0 0,0 1-1 0 0,0-1 1 0 0,0 0 0 0 0,-1 0 0 0 0,-12-4-2008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5983 0 0,'0'0'464'0'0,"-2"0"-305"0"0,-7 1 1085 0 0,-1 2 0 0 0,1-1 0 0 0,0 1 0 0 0,0 0 0 0 0,1 1 0 0 0,-10 4 0 0 0,5 0-217 0 0,1 0 1 0 0,0 0 0 0 0,-15 14-1 0 0,9-4-625 0 0,0 0-1 0 0,2 1 0 0 0,0 0 1 0 0,-17 28-1 0 0,33-46-400 0 0,-11 16 48 0 0,-15 34 0 0 0,24-47-49 0 0,0 1 0 0 0,0 0 1 0 0,1 0-1 0 0,-1-1 1 0 0,1 1-1 0 0,1 0 0 0 0,-1 0 1 0 0,1 0-1 0 0,-1 0 1 0 0,1 1-1 0 0,1-1 0 0 0,-1 0 1 0 0,2 5-1 0 0,-1-8 3 0 0,-1 0 0 0 0,1 0 0 0 0,0-1-1 0 0,0 1 1 0 0,0 0 0 0 0,0-1 0 0 0,1 1 0 0 0,-1 0 0 0 0,0-1-1 0 0,1 1 1 0 0,-1-1 0 0 0,1 0 0 0 0,-1 1 0 0 0,1-1 0 0 0,-1 0-1 0 0,1 0 1 0 0,0 0 0 0 0,0 0 0 0 0,0 0 0 0 0,0-1 0 0 0,0 1-1 0 0,-1-1 1 0 0,1 1 0 0 0,0-1 0 0 0,0 1 0 0 0,0-1-1 0 0,0 0 1 0 0,3 0 0 0 0,4 0 27 0 0,-1 0 0 0 0,1-1-1 0 0,0 0 1 0 0,17-4 0 0 0,5-4 50 0 0,0-1 0 0 0,-1-1 0 0 0,57-29 0 0 0,-67 28-54 0 0,1 0 0 0 0,-2-2 0 0 0,0 0 0 0 0,-1-2 0 0 0,0 0 0 0 0,16-19 0 0 0,-30 31-13 0 0,-1 0 0 0 0,1-1 0 0 0,-1 1 0 0 0,0-1 0 0 0,-1 0 0 0 0,1 0 0 0 0,-1 0 0 0 0,0 0 0 0 0,0 0 0 0 0,1-8 0 0 0,-2 10-10 0 0,-1 1 0 0 0,0-1 0 0 0,0 1 0 0 0,0-1-1 0 0,0 1 1 0 0,0-1 0 0 0,-1 1 0 0 0,1 0 0 0 0,-1-1 0 0 0,0 1 0 0 0,0-1 0 0 0,0 1 0 0 0,0 0 0 0 0,0 0 0 0 0,0 0 0 0 0,0-1 0 0 0,-1 1 0 0 0,1 0 0 0 0,-1 1 0 0 0,0-1-1 0 0,1 0 1 0 0,-1 0 0 0 0,0 1 0 0 0,0-1 0 0 0,-2-1 0 0 0,-5-2-64 0 0,1 1 1 0 0,-1 0-1 0 0,0 1 0 0 0,0-1 0 0 0,0 2 1 0 0,0-1-1 0 0,-1 1 0 0 0,-13-1 0 0 0,10 1-918 0 0,1 0 0 0 0,-1-1-1 0 0,-22-8 1 0 0,23 5-669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13015 0 0,'0'0'1272'0'0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1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341 251 9271 0 0,'0'0'11326'0'0,"3"-8"-10308"0"0,7-16-815 0 0,24-63 1124 0 0,-30 73-1155 0 0,0 0 1 0 0,0-1-1 0 0,-1 1 1 0 0,0-18-1 0 0,-3 29-182 0 0,0 0-1 0 0,0 1 0 0 0,0-1 1 0 0,0 1-1 0 0,0-1 1 0 0,-1 1-1 0 0,0-1 1 0 0,1 1-1 0 0,-1 0 1 0 0,-2-5-1 0 0,3 7 6 0 0,-1-1-1 0 0,1 0 1 0 0,-1 0 0 0 0,0 1-1 0 0,1-1 1 0 0,-1 0 0 0 0,0 1-1 0 0,1-1 1 0 0,-1 0-1 0 0,0 1 1 0 0,0-1 0 0 0,1 1-1 0 0,-1 0 1 0 0,0-1 0 0 0,0 1-1 0 0,0-1 1 0 0,0 1-1 0 0,0 0 1 0 0,0 0 0 0 0,0 0-1 0 0,0-1 1 0 0,0 1 0 0 0,0 0-1 0 0,1 0 1 0 0,-1 0-1 0 0,0 1 1 0 0,0-1 0 0 0,0 0-1 0 0,0 0 1 0 0,0 0 0 0 0,-1 1-1 0 0,-8 2-64 0 0,1 1 0 0 0,0 0 0 0 0,0 1 0 0 0,0 0 0 0 0,-15 10 0 0 0,-38 37-144 0 0,55-46 209 0 0,-34 30-33 0 0,2 2 0 0 0,2 2-1 0 0,-47 65 1 0 0,79-98 56 0 0,0-1-1 0 0,1 2 1 0 0,0-1 0 0 0,1 0-1 0 0,-1 1 1 0 0,-1 8 0 0 0,4-14-14 0 0,1-1 0 0 0,-1 1-1 0 0,1-1 1 0 0,0 1 0 0 0,0-1 0 0 0,0 1 0 0 0,0-1 0 0 0,0 1-1 0 0,0-1 1 0 0,0 1 0 0 0,0-1 0 0 0,0 1 0 0 0,1-1 0 0 0,-1 1-1 0 0,1-1 1 0 0,-1 0 0 0 0,1 1 0 0 0,0-1 0 0 0,-1 0 0 0 0,1 1 0 0 0,0-1-1 0 0,0 0 1 0 0,0 0 0 0 0,0 1 0 0 0,0-1 0 0 0,0 0 0 0 0,0 0-1 0 0,0 0 1 0 0,0-1 0 0 0,1 1 0 0 0,-1 0 0 0 0,0 0 0 0 0,1-1 0 0 0,-1 1-1 0 0,0 0 1 0 0,1-1 0 0 0,-1 0 0 0 0,1 1 0 0 0,-1-1 0 0 0,2 0-1 0 0,6 2 24 0 0,0-1-1 0 0,-1 0 0 0 0,1-1 1 0 0,0 0-1 0 0,-1-1 0 0 0,1 0 0 0 0,0 0 1 0 0,-1 0-1 0 0,1-1 0 0 0,-1-1 0 0 0,9-3 1 0 0,13-6 69 0 0,45-27 1 0 0,-62 32-74 0 0,23-13 25 0 0,-2-2 0 0 0,0-1 0 0 0,47-42 0 0 0,-81 66-44 0 0,-8 6-2 0 0,0 1 1 0 0,-8 10-1 0 0,2 2 38 0 0,-17 35 0 0 0,27-47-30 0 0,1 0 0 0 0,0 0 0 0 0,0 1 0 0 0,0-1 0 0 0,1 0 0 0 0,1 1 0 0 0,-2 17 0 0 0,3-24-55 0 0,0 0 0 0 0,0 0 0 0 0,0 0 0 0 0,0 0 0 0 0,0 0 0 0 0,0 0 0 0 0,1 0 0 0 0,-1 0 0 0 0,1 0 0 0 0,0 0 0 0 0,-1 0 0 0 0,1-1 0 0 0,0 1 0 0 0,0 0 0 0 0,0 0 0 0 0,0-1 0 0 0,1 1 0 0 0,-1 0 0 0 0,0-1-1 0 0,1 1 1 0 0,-1-1 0 0 0,1 0 0 0 0,-1 1 0 0 0,1-1 0 0 0,0 0 0 0 0,-1 0 0 0 0,1 0 0 0 0,0 0 0 0 0,0 0 0 0 0,3 0 0 0 0,10 3-727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2303 0 0,'0'0'200'0'0,"-4"-5"-200"0"0,1-2 856 0 0,2 0 128 0 0,2-1 24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14 12607 0 0,'7'-5'1143'0'0,"0"0"-940"0"0,0 1 2435 0 0,-7 14 358 0 0,1-8-2903 0 0,-1-1 0 0 0,0 1 0 0 0,0-1 0 0 0,0 1 0 0 0,0 0 0 0 0,0-1 0 0 0,0 1 0 0 0,-1-1 0 0 0,1 1 0 0 0,-1 2 0 0 0,-10 19 599 0 0,0 0 1 0 0,-15 21-1 0 0,-5 9-20 0 0,2 2-381 0 0,-66 120-143 0 0,67-129-1076 0 0,-57 71 1 0 0,52-79-369 0 0,33-37 1016 0 0,1-2-192 0 0,7-6 248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56 319 9759 0 0,'0'0'883'0'0,"-3"7"-710"0"0,0 0 388 0 0,-1 0 0 0 0,-1-1-1 0 0,1 1 1 0 0,-7 6-1 0 0,-8 11 980 0 0,13-16-950 0 0,9-13 367 0 0,10-16 125 0 0,118-190 3477 0 0,-113 178-4498 0 0,-10 19-95 0 0,1 0-1 0 0,0 1 1 0 0,1 0 0 0 0,20-21-1 0 0,-26 30 11 0 0,0 1 1 0 0,1-1-1 0 0,0 0 0 0 0,-1 1 0 0 0,1 0 1 0 0,1 0-1 0 0,-1 1 0 0 0,0-1 0 0 0,1 1 1 0 0,-1 0-1 0 0,1 0 0 0 0,-1 1 0 0 0,1 0 0 0 0,0 0 1 0 0,0 0-1 0 0,9 1 0 0 0,9 2-35 0 0,0 2 0 0 0,0 0 0 0 0,39 14-1 0 0,-32-9 239 0 0,41 7 0 0 0,-15-4 1124 0 0,-56-12-1278 0 0,0 0-1 0 0,-1 1 1 0 0,1-1-1 0 0,-1 0 1 0 0,1 0 0 0 0,0 1-1 0 0,-1-1 1 0 0,1 1-1 0 0,-1-1 1 0 0,1 1-1 0 0,-1-1 1 0 0,0 1 0 0 0,1-1-1 0 0,-1 1 1 0 0,1-1-1 0 0,-1 1 1 0 0,0-1 0 0 0,1 1-1 0 0,-1-1 1 0 0,0 1-1 0 0,0 0 1 0 0,1-1-1 0 0,-1 1 1 0 0,0 0 0 0 0,0-1-1 0 0,0 1 1 0 0,0 0-1 0 0,0-1 1 0 0,0 1-1 0 0,0 0 1 0 0,0-1 0 0 0,0 1-1 0 0,0 0 1 0 0,0-1-1 0 0,0 1 1 0 0,-1 0 0 0 0,1-1-1 0 0,0 1 1 0 0,-1 0-1 0 0,0 3 28 0 0,0-1 0 0 0,-1 0 0 0 0,1 1 0 0 0,-1-1 0 0 0,-3 4 0 0 0,-32 40-20 0 0,-1-2 0 0 0,-81 71 0 0 0,-136 78-1822 0 0,241-184 1837 0 0,-26 14 0 0 0,9-12-1412 0 0,27-11 74 0 0,-1 0-1 0 0,0 0 0 0 0,0 0 0 0 0,-6-1 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62 15575 0 0,'0'0'1410'0'0,"0"-3"-1695"0"0,-2-10 6195 0 0,1 13-5842 0 0,0-1 0 0 0,1 1 0 0 0,-1 0 0 0 0,0 0 0 0 0,0-1 0 0 0,1 1 0 0 0,-1 0 1 0 0,0 0-1 0 0,0 0 0 0 0,1 0 0 0 0,-1 0 0 0 0,0 0 0 0 0,1 0 0 0 0,-1 0 0 0 0,0 0 0 0 0,0 1 0 0 0,1-1 0 0 0,-2 1 0 0 0,-13 4 141 0 0,15-5-202 0 0,-10 5-12 0 0,1 0-1 0 0,0 1 1 0 0,0 0 0 0 0,0 0-1 0 0,1 1 1 0 0,-1 1 0 0 0,2-1-1 0 0,-8 9 1 0 0,5-4-7 0 0,1 0 0 0 0,1 1 0 0 0,0 0 0 0 0,0 0 0 0 0,-6 17 0 0 0,12-28 16 0 0,1 1-1 0 0,0 0 1 0 0,0 0 0 0 0,1 0-1 0 0,-1 0 1 0 0,1 0 0 0 0,-1 0-1 0 0,1 0 1 0 0,0 0 0 0 0,0 0-1 0 0,0 0 1 0 0,0 0 0 0 0,1 0-1 0 0,-1 0 1 0 0,1-1 0 0 0,0 1-1 0 0,0 0 1 0 0,0 0 0 0 0,0 0-1 0 0,0 0 1 0 0,0-1 0 0 0,1 1-1 0 0,0-1 1 0 0,-1 1 0 0 0,1-1-1 0 0,0 0 1 0 0,0 1 0 0 0,0-1-1 0 0,0 0 1 0 0,1 0 0 0 0,-1-1-1 0 0,1 1 1 0 0,-1 0 0 0 0,1-1-1 0 0,-1 1 1 0 0,1-1-1 0 0,0 0 1 0 0,0 0 0 0 0,0 0-1 0 0,0 0 1 0 0,0-1 0 0 0,4 1-1 0 0,-1 0 29 0 0,0-1 0 0 0,1 0 0 0 0,-1-1 0 0 0,0 1-1 0 0,0-1 1 0 0,0 0 0 0 0,0-1 0 0 0,0 0 0 0 0,0 0-1 0 0,0 0 1 0 0,-1 0 0 0 0,1-1 0 0 0,-1 0-1 0 0,1 0 1 0 0,7-7 0 0 0,-2 2 51 0 0,-1-1 0 0 0,-1 1 0 0 0,1-2 1 0 0,-2 1-1 0 0,1-1 0 0 0,10-17 0 0 0,-12 16-11 0 0,-1 0 0 0 0,-1-1-1 0 0,1 0 1 0 0,-2 0 0 0 0,5-16 0 0 0,-8 24-101 0 0,0 0 0 0 0,0 0 0 0 0,0 0 0 0 0,-1 0 0 0 0,1 0 0 0 0,-1 0 0 0 0,0 0-1 0 0,0 0 1 0 0,-1 1 0 0 0,1-1 0 0 0,-1 0 0 0 0,0 0 0 0 0,0 0 0 0 0,0 0 0 0 0,0 1 0 0 0,-1-1 0 0 0,0 0 0 0 0,1 1 0 0 0,-1-1 0 0 0,-1 1 0 0 0,-3-5 0 0 0,3 6-104 0 0,0-1-1 0 0,0 1 1 0 0,-1 0-1 0 0,1 0 1 0 0,-1 0-1 0 0,0 1 1 0 0,0-1-1 0 0,1 1 1 0 0,-1 0-1 0 0,0 0 0 0 0,0 0 1 0 0,0 0-1 0 0,0 1 1 0 0,0 0-1 0 0,0 0 1 0 0,-1 0-1 0 0,1 0 1 0 0,0 1-1 0 0,-7 1 1 0 0,-6 2-394 0 0,1 0 0 0 0,0 1 0 0 0,-21 9 0 0 0,36-13 353 0 0,0-1 1 0 0,0 1 0 0 0,0-1-1 0 0,0 1 1 0 0,0-1 0 0 0,0 1-1 0 0,0 0 1 0 0,0 0 0 0 0,1-1-1 0 0,-1 1 1 0 0,-1 2 0 0 0,11 1-457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35 8287 0 0,'0'0'639'0'0,"1"-11"-413"0"0,4-12 19202 0 0,-10 27-19812 0 0,-2 5 509 0 0,0 1 0 0 0,0-1 0 0 0,0 1-1 0 0,-7 17 1 0 0,-16 47-91 0 0,15-36-65 0 0,-5 16-592 0 0,3-8-1858 0 0,5-17-2836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4143 0 0,'0'0'408'0'0,"-2"8"-408"0"0,-3 2 0 0 0,1 2 0 0 0,-1 2 2232 0 0,-1 2 400 0 0,-1 1 88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9 10591 0 0,'2'-8'15773'0'0,"-19"24"-15322"0"0,-43 61-589 0 0,35-44-425 0 0,-38 41 0 0 0,61-72 500 0 0,0 0 31 0 0,0-1 0 0 0,0 1 0 0 0,0 0 0 0 0,1 0 0 0 0,-1 0-1 0 0,0 0 1 0 0,1 0 0 0 0,-2 4 0 0 0,4-5 23 0 0,0 0 0 0 0,0 0 0 0 0,0-1 0 0 0,0 1 0 0 0,0 0-1 0 0,0-1 1 0 0,0 1 0 0 0,0-1 0 0 0,0 1 0 0 0,1-1 0 0 0,-1 1 0 0 0,0-1 0 0 0,3 0-1 0 0,-4 0 10 0 0,49 8 48 0 0,-35-6-21 0 0,-1 0 0 0 0,1 1-1 0 0,0 0 1 0 0,16 7-1 0 0,-26-9 11 0 0,-1 1 0 0 0,1 0-1 0 0,0 0 1 0 0,-1 0 0 0 0,1 0 0 0 0,-1 1-1 0 0,0-1 1 0 0,0 1 0 0 0,0 0-1 0 0,0 0 1 0 0,3 3 0 0 0,-5-4-8 0 0,-1-1 1 0 0,1 0-1 0 0,0 1 0 0 0,-1 0 1 0 0,1-1-1 0 0,-1 1 1 0 0,1-1-1 0 0,-1 1 1 0 0,0 0-1 0 0,0-1 1 0 0,0 1-1 0 0,0 0 1 0 0,0-1-1 0 0,0 1 0 0 0,0-1 1 0 0,0 1-1 0 0,-1 0 1 0 0,1-1-1 0 0,-1 1 1 0 0,1-1-1 0 0,-1 1 1 0 0,0-1-1 0 0,1 1 1 0 0,-1-1-1 0 0,0 1 0 0 0,0-1 1 0 0,0 0-1 0 0,0 1 1 0 0,0-1-1 0 0,-2 1 1 0 0,-4 7 56 0 0,-1 0 1 0 0,-1-1-1 0 0,0-1 1 0 0,0 1-1 0 0,0-2 1 0 0,-1 1-1 0 0,1-1 1 0 0,-2-1 0 0 0,-15 7-1 0 0,2-2-190 0 0,-84 30 85 0 0,92-35-690 0 0,0-1 1 0 0,0 0 0 0 0,0-2-1 0 0,-30 2 1 0 0,46-4 634 0 0,0 0 0 0 0,-1 0 0 0 0,1 0-1 0 0,0 0 1 0 0,0 0 0 0 0,0-1 0 0 0,-1 1 0 0 0,1 0 0 0 0,0 0 0 0 0,0 0 0 0 0,0 0 0 0 0,-1 0 0 0 0,1 0-1 0 0,0-1 1 0 0,0 1 0 0 0,0 0 0 0 0,0 0 0 0 0,-1 0 0 0 0,1-1 0 0 0,0 1 0 0 0,0 0 0 0 0,0 0 0 0 0,0 0 0 0 0,0-1-1 0 0,0 1 1 0 0,0 0 0 0 0,0 0 0 0 0,0-1 0 0 0,0 1 0 0 0,0 0 0 0 0,0 0 0 0 0,0-1 0 0 0,1-7-1968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44 8751 0 0,'2'-3'369'0'0,"1"-1"0"0"0,-1 0-1 0 0,1 1 1 0 0,0-1-1 0 0,0 1 1 0 0,0 0 0 0 0,0 0-1 0 0,1 0 1 0 0,6-4 0 0 0,-1 0 6751 0 0,-10 9-7074 0 0,0 0-1 0 0,0 0 1 0 0,0-1 0 0 0,0 1-1 0 0,0-1 1 0 0,-1 1 0 0 0,1-1-1 0 0,-3 2 1 0 0,0 1 7 0 0,-46 54 230 0 0,-78 121 0 0 0,-2 3-202 0 0,107-154-67 0 0,-1 0 1 0 0,-2-2 0 0 0,-1-1-1 0 0,-1-1 1 0 0,-1-1 0 0 0,-36 21-1 0 0,44-31-1220 0 0,-1-2 0 0 0,-43 17 0 0 0,56-25-212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250 120 18487 0 0,'9'-14'562'0'0,"2"1"0"0"0,-1 0 1 0 0,2 0-1 0 0,21-18 0 0 0,8-5 4051 0 0,-40 37-4611 0 0,-1 0 0 0 0,1 0 0 0 0,-1 0 0 0 0,1-1 1 0 0,-1 1-1 0 0,1 0 0 0 0,-1 0 0 0 0,0 0 0 0 0,0 0 0 0 0,1 0 0 0 0,-1 0 0 0 0,0 0 0 0 0,0 0 0 0 0,0 0 0 0 0,0 0 1 0 0,0 0-1 0 0,0 0 0 0 0,-1 0 0 0 0,1-1 0 0 0,0 1 0 0 0,0 0 0 0 0,-1 2 0 0 0,-9 19 14 0 0,-4 0-16 0 0,-1-1 0 0 0,-31 36 0 0 0,8-11 0 0 0,18-21-8 0 0,7-11-4 0 0,2 1-1 0 0,0 1 0 0 0,0 0 0 0 0,-12 27 0 0 0,23-43 12 0 0,-1 0 0 0 0,1 0 0 0 0,0 1 0 0 0,0-1 1 0 0,0 0-1 0 0,0 0 0 0 0,-1 1 0 0 0,1-1 0 0 0,0 0 0 0 0,0 1 0 0 0,0-1 0 0 0,0 0 0 0 0,0 1 0 0 0,0-1 0 0 0,0 0 0 0 0,0 1 0 0 0,0-1 1 0 0,0 0-1 0 0,0 1 0 0 0,0-1 0 0 0,0 0 0 0 0,0 1 0 0 0,0-1 0 0 0,0 0 0 0 0,1 1 0 0 0,-1-1 0 0 0,0 0 0 0 0,0 0 0 0 0,0 1 1 0 0,0-1-1 0 0,1 0 0 0 0,-1 0 0 0 0,0 1 0 0 0,0-1 0 0 0,0 0 0 0 0,1 0 0 0 0,-1 1 0 0 0,0-1 0 0 0,0 0 0 0 0,1 0 0 0 0,-1 0 1 0 0,0 0-1 0 0,1 1 0 0 0,-1-1 0 0 0,0 0 0 0 0,1 0 0 0 0,-1 0 0 0 0,0 0 0 0 0,1 0 0 0 0,0 0-6 0 0,5 2-23 0 0,1 0 1 0 0,0-1 0 0 0,0 0-1 0 0,0 0 1 0 0,0-1 0 0 0,0 0-1 0 0,0 0 1 0 0,0 0 0 0 0,0-1-1 0 0,8-2 1 0 0,14 0-72 0 0,-15 2 56 0 0,-1 0-7 0 0,-1 1 0 0 0,1-1 1 0 0,0 2-1 0 0,21 3 0 0 0,-31-4 57 0 0,0 1 0 0 0,-1 0 1 0 0,1 0-1 0 0,0-1 0 0 0,-1 2 1 0 0,1-1-1 0 0,-1 0 0 0 0,0 0 0 0 0,1 1 1 0 0,-1-1-1 0 0,0 1 0 0 0,0 0 1 0 0,0 0-1 0 0,0 0 0 0 0,0 0 0 0 0,0 0 1 0 0,-1 0-1 0 0,1 0 0 0 0,-1 0 1 0 0,1 1-1 0 0,-1-1 0 0 0,0 1 0 0 0,0-1 1 0 0,0 1-1 0 0,0-1 0 0 0,0 1 0 0 0,0 5 1 0 0,0-2 48 0 0,-1 0 0 0 0,0 1 0 0 0,0-1 1 0 0,0 0-1 0 0,-1 1 0 0 0,0-1 0 0 0,0 0 1 0 0,-1 0-1 0 0,0 0 0 0 0,0 0 0 0 0,0 0 0 0 0,0 0 1 0 0,-1-1-1 0 0,0 1 0 0 0,0-1 0 0 0,-1 1 1 0 0,0-1-1 0 0,0 0 0 0 0,0-1 0 0 0,0 1 0 0 0,-1-1 1 0 0,1 0-1 0 0,-1 0 0 0 0,0 0 0 0 0,-1 0 1 0 0,-6 3-1 0 0,-10 2-29 0 0,-1-2-1 0 0,1 0 1 0 0,-1-1 0 0 0,0-1 0 0 0,0-1-1 0 0,-1-1 1 0 0,1-2 0 0 0,-1 0 0 0 0,1-1 0 0 0,-1-1-1 0 0,-34-7 1 0 0,57 8-54 0 0,-1 0-159 0 0,0 0 1 0 0,0-1 0 0 0,0 1-1 0 0,0 0 1 0 0,1-1 0 0 0,-1 1-1 0 0,0-1 1 0 0,0 0 0 0 0,0 1-1 0 0,1-1 1 0 0,-1 0 0 0 0,0 0-1 0 0,1 0 1 0 0,-1 0 0 0 0,1 0-1 0 0,-1-1 1 0 0,1 1 0 0 0,0 0-1 0 0,-2-3 1 0 0,1-3-1605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12439 0 0,'0'0'10597'0'0,"-2"1"-10309"0"0,-6 3-180 0 0,1 1-1 0 0,-1 1 0 0 0,1-1 0 0 0,0 1 0 0 0,0 1 0 0 0,0-1 0 0 0,1 1 0 0 0,0 0 1 0 0,-9 16-1 0 0,7-11-67 0 0,1 2-1 0 0,0-1 1 0 0,1 1 0 0 0,0 0 0 0 0,-5 22 0 0 0,9-30-23 0 0,1 1 0 0 0,0 0 0 0 0,0 0 0 0 0,1 0 0 0 0,0 0 0 0 0,0 0 0 0 0,0-1 0 0 0,1 1 0 0 0,0 0 0 0 0,2 9 0 0 0,-1-13 26 0 0,-1 1 0 0 0,0-1 0 0 0,1 0 0 0 0,-1 0 0 0 0,1 0 0 0 0,0 0 0 0 0,0 0 0 0 0,0 0 0 0 0,1 0 0 0 0,-1-1 0 0 0,1 1 0 0 0,-1-1 0 0 0,1 0 0 0 0,0 0 0 0 0,0 0-1 0 0,0 0 1 0 0,0 0 0 0 0,0 0 0 0 0,0-1 0 0 0,1 0 0 0 0,5 2 0 0 0,-5-1 7 0 0,0-1-1 0 0,1 0 0 0 0,-1-1 1 0 0,0 1-1 0 0,1-1 1 0 0,-1 0-1 0 0,0 0 0 0 0,1 0 1 0 0,-1 0-1 0 0,1-1 1 0 0,-1 0-1 0 0,6-1 1 0 0,-7 0-39 0 0,0 1 1 0 0,0-1-1 0 0,0 1 1 0 0,0-1-1 0 0,0 0 1 0 0,-1 0 0 0 0,1-1-1 0 0,-1 1 1 0 0,1 0-1 0 0,-1-1 1 0 0,0 1-1 0 0,0-1 1 0 0,0 0 0 0 0,-1 0-1 0 0,1 0 1 0 0,0 0-1 0 0,0-3 1 0 0,8-19 54 0 0,-2-1-1 0 0,9-42 1 0 0,-16 59-93 0 0,0 0 1 0 0,0-1-1 0 0,-1 1 0 0 0,0 0 0 0 0,0-1 1 0 0,-2-9-1 0 0,1 14-83 0 0,0 0-1 0 0,0 1 1 0 0,-1-1-1 0 0,1 0 1 0 0,-1 1-1 0 0,0-1 1 0 0,0 1-1 0 0,-1-1 1 0 0,1 1 0 0 0,-1 0-1 0 0,0 0 1 0 0,0 0-1 0 0,-4-4 1 0 0,5 7 25 0 0,0-1 0 0 0,0 1 1 0 0,-1 0-1 0 0,1 0 0 0 0,0 0 0 0 0,-1 0 1 0 0,1 0-1 0 0,-1 0 0 0 0,1 0 0 0 0,-1 1 1 0 0,1-1-1 0 0,-1 1 0 0 0,1 0 1 0 0,-1 0-1 0 0,1 0 0 0 0,-1 0 0 0 0,0 0 1 0 0,1 1-1 0 0,-1-1 0 0 0,1 1 0 0 0,-1-1 1 0 0,-3 3-1 0 0,2-2-230 0 0,0 1 0 0 0,0 0 0 0 0,1 0 0 0 0,-1 0 0 0 0,0 0 0 0 0,1 1 0 0 0,-4 2 0 0 0,5-3-477 0 0,0 0 1 0 0,0 0 0 0 0,0 0 0 0 0,0 0 0 0 0,1 0 0 0 0,-2 4 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10135 0 0,'0'-1'13385'0'0,"-1"-7"-12439"0"0,2 2-628 0 0,-1 0 1 0 0,1 0 0 0 0,1 0 0 0 0,-1 1-1 0 0,1-1 1 0 0,0 0 0 0 0,0 1-1 0 0,1-1 1 0 0,-1 1 0 0 0,1 0-1 0 0,5-7 1 0 0,6-7-45 0 0,24-25 1 0 0,-33 39-176 0 0,25-28-153 0 0,1 1 1 0 0,2 2-1 0 0,1 1 0 0 0,44-28 1 0 0,-70 52-45 0 0,0 0 0 0 0,1 1-1 0 0,-1 0 1 0 0,1 0 0 0 0,0 1 0 0 0,16-4 0 0 0,-25 7 95 0 0,1 0 0 0 0,-1 1 0 0 0,0-1 0 0 0,1 0-1 0 0,-1 0 1 0 0,0 0 0 0 0,1 0 0 0 0,-1 0 0 0 0,0 1 0 0 0,1-1 0 0 0,-1 0 0 0 0,0 0 0 0 0,0 1-1 0 0,1-1 1 0 0,-1 0 0 0 0,0 0 0 0 0,0 1 0 0 0,1-1 0 0 0,-1 0 0 0 0,0 1 0 0 0,0-1-1 0 0,0 0 1 0 0,0 1 0 0 0,0-1 0 0 0,1 0 0 0 0,-1 1 0 0 0,0 0 0 0 0,2 9 29 0 0,-2-10-26 0 0,1 5 35 0 0,-1 0 0 0 0,0-1-1 0 0,0 1 1 0 0,0 0 0 0 0,-1-1 0 0 0,1 1 0 0 0,-1-1 0 0 0,-2 8 0 0 0,-17 37 256 0 0,1-2-100 0 0,15-33-167 0 0,0 0 1 0 0,1 0 0 0 0,1 0 0 0 0,0 1-1 0 0,1 15 1 0 0,1-26-63 0 0,0 1 0 0 0,1 0 0 0 0,-1 0-1 0 0,1 0 1 0 0,0-1 0 0 0,1 1 0 0 0,-1-1 0 0 0,1 1-1 0 0,0-1 1 0 0,0 1 0 0 0,0-1 0 0 0,1 0 0 0 0,-1 0-1 0 0,1 0 1 0 0,0 0 0 0 0,0 0 0 0 0,1-1 0 0 0,6 6-1 0 0,2 1-547 0 0,1-2-1 0 0,0 1 0 0 0,1-2 1 0 0,-1 0-1 0 0,19 7 0 0 0,-22-11-1210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 9671 0 0,'0'0'440'0'0,"-1"0"-5"0"0,1-1-285 0 0,0 1 0 0 0,0-1-1 0 0,-1 1 1 0 0,1 0 0 0 0,0-1 0 0 0,0 1 0 0 0,0 0-1 0 0,-1-1 1 0 0,1 1 0 0 0,0 0 0 0 0,0-1 0 0 0,-1 1-1 0 0,1 0 1 0 0,0 0 0 0 0,-1-1 0 0 0,1 1 0 0 0,0 0-1 0 0,-1 0 1 0 0,1 0 0 0 0,0-1 0 0 0,-1 1 0 0 0,1 0-1 0 0,0 0 1 0 0,-1 0 0 0 0,1 0 0 0 0,-1 0 0 0 0,1 0 0 0 0,0 0-1 0 0,-1 0 1 0 0,1 0 0 0 0,-1 0 0 0 0,1 0 0 0 0,0 0-1 0 0,-1 0 1 0 0,1 0 0 0 0,-1 0 0 0 0,1 0 0 0 0,0 0-1 0 0,-1 1 1 0 0,1-1 0 0 0,0 0 0 0 0,-1 0 0 0 0,1 0-1 0 0,0 1 1 0 0,-1-1 0 0 0,1 0 0 0 0,0 0 0 0 0,-1 1-1 0 0,-7 16 2395 0 0,8-15-2269 0 0,-75 226 2618 0 0,-7 123-3132 0 0,81-339 118 0 0,-2-1 1 0 0,0 0-1 0 0,0 0 0 0 0,-1 0 0 0 0,-6 13 1 0 0,8-21-34 0 0,1 0 1 0 0,-1 0 0 0 0,0 0-1 0 0,0 0 1 0 0,0 0 0 0 0,0 0-1 0 0,0-1 1 0 0,-1 1 0 0 0,1-1 0 0 0,-1 0-1 0 0,0 1 1 0 0,1-1 0 0 0,-1-1-1 0 0,0 1 1 0 0,0 0 0 0 0,0-1-1 0 0,-1 1 1 0 0,1-1 0 0 0,0 0-1 0 0,0 0 1 0 0,-7 1 0 0 0,9-2 69 0 0,0 0 1 0 0,0 0-1 0 0,0 0 0 0 0,0 0 1 0 0,0 0-1 0 0,0-1 0 0 0,0 1 1 0 0,0 0-1 0 0,0 0 0 0 0,0-1 1 0 0,0 1-1 0 0,1-1 1 0 0,-1 1-1 0 0,0-1 0 0 0,0 1 1 0 0,0-1-1 0 0,0 1 0 0 0,1-1 1 0 0,-1 0-1 0 0,0 1 0 0 0,1-1 1 0 0,-1 0-1 0 0,0 0 1 0 0,1 1-1 0 0,-1-1 0 0 0,1 0 1 0 0,0 0-1 0 0,-1 0 0 0 0,1 0 1 0 0,-1 0-1 0 0,1 0 0 0 0,0 0 1 0 0,0 0-1 0 0,0 1 1 0 0,-1-1-1 0 0,1-2 0 0 0,-1-11-748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57 402 2759 0 0,'0'0'126'0'0,"-6"4"2120"0"0,-6 3 7000 0 0,11-7-9012 0 0,-1 0 1 0 0,1 0-1 0 0,-1 0 1 0 0,1 0-1 0 0,-1 0 0 0 0,1-1 1 0 0,-1 1-1 0 0,1 0 1 0 0,-1-1-1 0 0,1 1 1 0 0,0-1-1 0 0,-1 0 1 0 0,1 0-1 0 0,0 1 1 0 0,0-1-1 0 0,-1 0 1 0 0,1 0-1 0 0,0 0 1 0 0,0 0-1 0 0,-1-2 1 0 0,1 1-53 0 0,-1 0 1 0 0,1 0 0 0 0,0 0-1 0 0,0 0 1 0 0,1 0 0 0 0,-1-1-1 0 0,0 1 1 0 0,1 0-1 0 0,-1-1 1 0 0,1 1 0 0 0,0-5-1 0 0,0 0 0 0 0,1-1 0 0 0,0 0 0 0 0,0 0-1 0 0,0 0 1 0 0,1 1 0 0 0,6-15 0 0 0,-1 7-128 0 0,0 1 0 0 0,1 1 0 0 0,1-1 0 0 0,0 1 0 0 0,1 1 0 0 0,0 0 0 0 0,1 0 0 0 0,0 1 0 0 0,1 0 0 0 0,22-15 0 0 0,3 2-54 0 0,1 2 0 0 0,66-29 0 0 0,-79 40 247 0 0,1 1-1 0 0,47-11 1 0 0,-60 18-114 0 0,-1 1 0 0 0,1 0-1 0 0,0 1 1 0 0,0 0 0 0 0,0 1 0 0 0,0 1 0 0 0,0 0 0 0 0,14 3 0 0 0,-23-3-101 0 0,1 1-1 0 0,-1-1 1 0 0,0 0 0 0 0,0 1-1 0 0,0 0 1 0 0,0 0-1 0 0,0 0 1 0 0,0 0 0 0 0,-1 1-1 0 0,1 0 1 0 0,-1-1-1 0 0,1 1 1 0 0,-1 0 0 0 0,0 1-1 0 0,0-1 1 0 0,0 1 0 0 0,-1-1-1 0 0,1 1 1 0 0,-1 0-1 0 0,0 0 1 0 0,0 0 0 0 0,2 8-1 0 0,-2-5-13 0 0,0 0 0 0 0,-1 1 0 0 0,0-1 0 0 0,-1 1 0 0 0,1-1 0 0 0,-1 1 0 0 0,-1-1 0 0 0,0 1-1 0 0,0-1 1 0 0,0 1 0 0 0,-1-1 0 0 0,-4 13 0 0 0,0-6-20 0 0,-1 1 0 0 0,-1-1 0 0 0,0-1 0 0 0,0 1-1 0 0,-1-1 1 0 0,-1-1 0 0 0,0 0 0 0 0,-1 0 0 0 0,0-1 0 0 0,-1 0 0 0 0,0-1-1 0 0,-1 0 1 0 0,0-1 0 0 0,-19 10 0 0 0,15-10-36 0 0,-1-1 0 0 0,1-1-1 0 0,-1 0 1 0 0,0-1 0 0 0,-1-1 0 0 0,1-1 0 0 0,-1-1-1 0 0,0 0 1 0 0,0-1 0 0 0,0-1 0 0 0,-31-3-1 0 0,46 2-87 0 0,1 0 0 0 0,0-1-1 0 0,0 0 1 0 0,0 1-1 0 0,-1-1 1 0 0,1 0 0 0 0,0 0-1 0 0,0-1 1 0 0,0 1-1 0 0,-3-3 1 0 0,5 3 25 0 0,1 1 0 0 0,-1-1 0 0 0,0 1 0 0 0,1-1 0 0 0,-1 0 0 0 0,1 0 0 0 0,-1 1 0 0 0,1-1 0 0 0,-1 0 0 0 0,1 0 0 0 0,-1 0 0 0 0,1 0 1 0 0,0 1-1 0 0,-1-1 0 0 0,1 0 0 0 0,0-1 0 0 0,0 0-126 0 0,0 0-1 0 0,0 0 1 0 0,0 1 0 0 0,0-1 0 0 0,1 0 0 0 0,-1 1 0 0 0,1-1-1 0 0,-1 1 1 0 0,1-1 0 0 0,-1 1 0 0 0,1-1 0 0 0,1-1 0 0 0,16-23-1825 0 0,6 1-18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8287 0 0,'0'0'639'0'0,"4"-7"-390"0"0,1-4 414 0 0,-1 0-1 0 0,0-1 0 0 0,0 1 0 0 0,-1-1 1 0 0,2-21-1 0 0,0-63 7364 0 0,-5 69-5720 0 0,2 0-1 0 0,7-48 1 0 0,-3 52-2182 0 0,1-1-1 0 0,1 1 0 0 0,16-33 0 0 0,-20 47-214 0 0,2-1 0 0 0,-1 0 0 0 0,2 1 0 0 0,-1 0 0 0 0,1 1 0 0 0,0 0 0 0 0,1 0-1 0 0,0 0 1 0 0,0 1 0 0 0,10-7 0 0 0,-13 11 11 0 0,0 0 0 0 0,0 1 0 0 0,1 0 0 0 0,-1 0 0 0 0,1 0 0 0 0,-1 1-1 0 0,1-1 1 0 0,0 1 0 0 0,-1 1 0 0 0,1-1 0 0 0,0 1 0 0 0,0 0 0 0 0,0 0 0 0 0,6 1 0 0 0,-1 1-607 0 0,-1 1 1 0 0,1-1 0 0 0,-1 2 0 0 0,0-1-1 0 0,0 1 1 0 0,16 10 0 0 0,-6-2-7213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71 18799 0 0,'0'0'1706'0'0,"0"0"-1405"0"0,-2-2-134 0 0,1 1 0 0 0,-1 0-1 0 0,0 0 1 0 0,1-1 0 0 0,-1 1 0 0 0,0 0 0 0 0,0 1 0 0 0,1-1-1 0 0,-1 0 1 0 0,0 0 0 0 0,0 1 0 0 0,0-1 0 0 0,0 1 0 0 0,0 0-1 0 0,0-1 1 0 0,0 1 0 0 0,0 0 0 0 0,0 0 0 0 0,0 0 0 0 0,-4 1 0 0 0,-1 1 110 0 0,1 0 1 0 0,-1 0-1 0 0,1 0 0 0 0,-9 5 1 0 0,9-4-300 0 0,-1 1 26 0 0,0 0 1 0 0,1 0-1 0 0,-1 1 0 0 0,1 0 0 0 0,0 0 1 0 0,0 1-1 0 0,1 0 0 0 0,0 0 0 0 0,0 0 1 0 0,-4 7-1 0 0,-4 6-57 0 0,2 1 0 0 0,-11 26 0 0 0,18-37 13 0 0,1 0 0 0 0,0 0 0 0 0,0 0 0 0 0,1 0 0 0 0,-2 14 1 0 0,4-21 39 0 0,0 0 0 0 0,0 1 0 0 0,0-1 0 0 0,0 0 0 0 0,0 1 1 0 0,1-1-1 0 0,-1 0 0 0 0,1 0 0 0 0,-1 1 0 0 0,1-1 0 0 0,0 0 1 0 0,2 3-1 0 0,-3-4 11 0 0,1 0 1 0 0,0 0-1 0 0,0 0 1 0 0,0 0-1 0 0,1 0 0 0 0,-1 0 1 0 0,0 0-1 0 0,0 0 1 0 0,0-1-1 0 0,1 1 1 0 0,-1 0-1 0 0,0-1 1 0 0,1 1-1 0 0,-1-1 1 0 0,0 1-1 0 0,1-1 1 0 0,-1 0-1 0 0,1 0 0 0 0,-1 1 1 0 0,1-1-1 0 0,2-1 1 0 0,2 1 51 0 0,0-1 1 0 0,-1 0-1 0 0,1 0 1 0 0,0-1 0 0 0,0 0-1 0 0,-1 0 1 0 0,1 0-1 0 0,-1-1 1 0 0,1 0-1 0 0,-1 0 1 0 0,8-6 0 0 0,-4 2-6 0 0,0 0 0 0 0,0-1 1 0 0,0 0-1 0 0,14-19 0 0 0,-14 14-33 0 0,-1-1 0 0 0,0 0-1 0 0,0 0 1 0 0,-1-1-1 0 0,-1 0 1 0 0,4-16-1 0 0,-6 18-246 0 0,-2 1-1 0 0,1-1 0 0 0,-1 0 0 0 0,-1 1 0 0 0,0-1 0 0 0,-1 0 1 0 0,-3-26-1 0 0,1 31-517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2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 22175 0 0,'4'-10'1017'0'0,"-4"8"721"0"0,-8 5-997 0 0,-6 4-531 0 0,1 1 1 0 0,1 0-1 0 0,-1 1 0 0 0,1 0 0 0 0,1 1 1 0 0,0 0-1 0 0,-19 23 0 0 0,9-6-251 0 0,1 1-1 0 0,-23 42 0 0 0,37-61-5 0 0,1 1 0 0 0,1 0 0 0 0,-1 1 0 0 0,1-1 0 0 0,1 1 0 0 0,0-1 0 0 0,-1 12 0 0 0,3-20 56 0 0,1-1 0 0 0,0 1 0 0 0,0 0 0 0 0,0-1 0 0 0,0 1 0 0 0,0 0 0 0 0,0-1 0 0 0,0 1 0 0 0,0 0-1 0 0,1-1 1 0 0,-1 1 0 0 0,0-1 0 0 0,1 1 0 0 0,0-1 0 0 0,-1 1 0 0 0,1-1 0 0 0,0 1 0 0 0,0-1-1 0 0,0 1 1 0 0,0-1 0 0 0,1 2 0 0 0,1 1 38 0 0,-1-2-85 0 0,0 1 1 0 0,0-1-1 0 0,0 0 0 0 0,0 0 1 0 0,0 0-1 0 0,0-1 1 0 0,1 1-1 0 0,-1 0 0 0 0,1-1 1 0 0,-1 0-1 0 0,1 1 0 0 0,0-1 1 0 0,-1 0-1 0 0,1 0 0 0 0,0-1 1 0 0,0 1-1 0 0,0-1 0 0 0,0 1 1 0 0,0-1-1 0 0,-1 0 0 0 0,1 0 1 0 0,0 0-1 0 0,6-1 0 0 0,-8 1-11 0 0,14-2-810 0 0,0 0 1 0 0,0-2-1 0 0,0 1 0 0 0,-1-2 1 0 0,17-7-1 0 0,63-32-5525 0 0,-58 24 4065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3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153 107 4143 0 0,'0'0'191'0'0,"-4"8"5850"0"0,-1 10 1630 0 0,2 1-5034 0 0,3-17-2167 0 0,4 6 191 0 0,-3-7-600 0 0,0 0 1 0 0,0 0-1 0 0,1 1 1 0 0,-1-1-1 0 0,0 0 1 0 0,0 0-1 0 0,1 0 1 0 0,-1-1-1 0 0,0 1 1 0 0,1 0-1 0 0,-1 0 1 0 0,1-1-1 0 0,-1 1 1 0 0,1-1-1 0 0,-1 1 1 0 0,1-1-1 0 0,0 0 1 0 0,-1 0-1 0 0,1 1 1 0 0,-1-1-1 0 0,1 0 1 0 0,0 0-1 0 0,-1-1 1 0 0,1 1-1 0 0,2-1 1 0 0,4 0 141 0 0,1-1 0 0 0,-1-1 0 0 0,12-4 0 0 0,-17 5-109 0 0,57-20 512 0 0,62-27-308 0 0,-120 48-413 0 0,1-2-422 0 0,-3 3 502 0 0,1 0 0 0 0,-1 0 1 0 0,1 0-1 0 0,-1-1 1 0 0,0 1-1 0 0,1 0 0 0 0,-1 0 1 0 0,1-1-1 0 0,-1 1 1 0 0,0 0-1 0 0,1-1 0 0 0,-1 1 1 0 0,0 0-1 0 0,1-1 1 0 0,-1 1-1 0 0,0 0 1 0 0,0-1-1 0 0,1 1 0 0 0,-1-1 1 0 0,0 1-1 0 0,0 0 1 0 0,0-1-1 0 0,1 0 0 0 0,-1-2-11 0 0,0 0-1 0 0,-1 0 0 0 0,1 0 0 0 0,0 0 0 0 0,-1 0 0 0 0,0 0 1 0 0,1 0-1 0 0,-1 0 0 0 0,-1 0 0 0 0,1 0 0 0 0,0 1 0 0 0,-1-1 1 0 0,1 0-1 0 0,-1 1 0 0 0,0-1 0 0 0,1 1 0 0 0,-1 0 0 0 0,-1-1 1 0 0,1 1-1 0 0,0 0 0 0 0,0 0 0 0 0,-1 1 0 0 0,1-1 1 0 0,-5-2-1 0 0,3 2-36 0 0,-1 1 1 0 0,1-1 0 0 0,-1 1-1 0 0,0 0 1 0 0,1 0 0 0 0,-1 0 0 0 0,0 0-1 0 0,0 1 1 0 0,0 0 0 0 0,0 0-1 0 0,0 0 1 0 0,0 1 0 0 0,1 0-1 0 0,-10 2 1 0 0,0 1-91 0 0,0 2 0 0 0,0 0 0 0 0,0 0 0 0 0,1 2 0 0 0,-16 10 0 0 0,4-1 68 0 0,-35 34 0 0 0,43-34 265 0 0,1 0 0 0 0,1 1 0 0 0,1 0 0 0 0,0 1-1 0 0,2 1 1 0 0,0 0 0 0 0,-10 25 0 0 0,21-44-130 0 0,1 0 0 0 0,-1 1 0 0 0,1-1 0 0 0,-1 0 0 0 0,1 1 0 0 0,0-1 0 0 0,0 1 0 0 0,0-1 0 0 0,-1 0-1 0 0,1 1 1 0 0,0-1 0 0 0,1 1 0 0 0,-1-1 0 0 0,0 1 0 0 0,0-1 0 0 0,1 0 0 0 0,-1 1 0 0 0,0-1 0 0 0,1 0 0 0 0,0 1 0 0 0,-1-1 0 0 0,1 0 0 0 0,0 0 0 0 0,-1 0 0 0 0,1 1 0 0 0,0-1 0 0 0,0 0 0 0 0,0 0 0 0 0,0 0 0 0 0,0 0 0 0 0,0 0 0 0 0,1-1 0 0 0,-1 1 0 0 0,0 0 0 0 0,0 0-1 0 0,0-1 1 0 0,3 1 0 0 0,5 3 198 0 0,1 0 0 0 0,-1-1 0 0 0,1 0 0 0 0,13 1 0 0 0,-9-1-57 0 0,3 1-126 0 0,5 1 104 0 0,29 4 1 0 0,-45-8-440 0 0,0-1 0 0 0,1 0 0 0 0,-1 0 0 0 0,0 0 0 0 0,1-1 0 0 0,-1 0 0 0 0,0 0 0 0 0,0-1 0 0 0,9-3 0 0 0,1-2-1826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3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13359 0 0,'0'0'9688'0'0,"-5"6"-8833"0"0,-66 67-358 0 0,-34 41-818 0 0,94-101 219 0 0,-7 12-68 0 0,17-24 90 0 0,1 0 64 0 0,1 0 0 0 0,-1 0 1 0 0,0 0-1 0 0,1 0 0 0 0,-1 0 0 0 0,1 0 1 0 0,0-1-1 0 0,-1 1 0 0 0,1 0 1 0 0,0 0-1 0 0,-1 0 0 0 0,1-1 0 0 0,0 1 1 0 0,0 0-1 0 0,1 0 0 0 0,15 10-99 0 0,-1-4 95 0 0,0 0 0 0 0,23 7 1 0 0,-28-11 96 0 0,-1 0 0 0 0,0 1 0 0 0,0 0 0 0 0,0 0 0 0 0,0 1 1 0 0,-1 1-1 0 0,1-1 0 0 0,-1 2 0 0 0,8 6 0 0 0,-16-12 94 0 0,-2 2-116 0 0,1 0 0 0 0,-1 0 0 0 0,1 0-1 0 0,-1 0 1 0 0,0-1 0 0 0,0 1 0 0 0,-1 0 0 0 0,1-1 0 0 0,0 1 0 0 0,-1-1 0 0 0,0 1 0 0 0,1-1 0 0 0,-1 0 0 0 0,0 0 0 0 0,0 1-1 0 0,0-1 1 0 0,0-1 0 0 0,-1 1 0 0 0,1 0 0 0 0,-5 2 0 0 0,-4 3-46 0 0,0-1-1 0 0,0-1 1 0 0,-18 7 0 0 0,-16 1-1375 0 0,14-9-6337 0 0,15-5 645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 13103 0 0,'0'0'1310'0'0,"-1"1"-1200"0"0,-2 4 48 0 0,16-12 8200 0 0,54-28-7658 0 0,-26 16 312 0 0,-35 37-823 0 0,-7-12-187 0 0,0 0-1 0 0,0 0 0 0 0,0-1 0 0 0,0 1 0 0 0,-1 0 0 0 0,0-1 0 0 0,0 1 0 0 0,-1-1 0 0 0,1 0 0 0 0,-1 0 1 0 0,-5 7-1 0 0,-7 8-2 0 0,-24 24-1 0 0,26-30 2 0 0,-12 14-120 0 0,4-7-111 0 0,-18 26-1 0 0,39-44 171 0 0,0-2 62 0 0,0-1 0 0 0,1 1 0 0 0,-1 0 1 0 0,1 0-1 0 0,-1-1 0 0 0,1 1 0 0 0,-1 0 0 0 0,1 0 0 0 0,-1-1 0 0 0,1 1 0 0 0,-1 0 1 0 0,1-1-1 0 0,0 1 0 0 0,0-1 0 0 0,-1 1 0 0 0,1-1 0 0 0,0 1 0 0 0,0-1 0 0 0,-1 0 0 0 0,1 1 1 0 0,0-1-1 0 0,0 0 0 0 0,0 0 0 0 0,0 0 0 0 0,0 1 0 0 0,0-1 0 0 0,-1 0 0 0 0,1 0 1 0 0,0 0-1 0 0,0 0 0 0 0,1-1 0 0 0,2 1 42 0 0,18 3 205 0 0,26-2-1 0 0,-30-1-102 0 0,0 1-1 0 0,33 5 0 0 0,-42-5-200 0 0,0 1 0 0 0,0-2 0 0 0,0 1-1 0 0,0-1 1 0 0,0-1 0 0 0,0 1 0 0 0,0-2 0 0 0,16-3 0 0 0,3-4-2824 0 0,36-15-1 0 0,-46 16 711 0 0,-1 1 411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 16127 0 0,'11'-10'6657'0'0,"-26"13"-5787"0"0,3 4-758 0 0,1 1 0 0 0,-1 1 1 0 0,2 0-1 0 0,-19 19 0 0 0,10-9-48 0 0,2-4-86 0 0,-47 50-299 0 0,57-58 291 0 0,2 0 0 0 0,-1 1 0 0 0,1 0 0 0 0,0 0 0 0 0,0 0-1 0 0,1 1 1 0 0,-4 12 0 0 0,7-18 34 0 0,0-1-1 0 0,1 1 1 0 0,-1 0 0 0 0,1 0 0 0 0,0 0-1 0 0,0 0 1 0 0,0 0 0 0 0,0 0-1 0 0,1-1 1 0 0,-1 1 0 0 0,1 0-1 0 0,-1 0 1 0 0,1 0 0 0 0,0 0-1 0 0,0-1 1 0 0,0 1 0 0 0,1-1-1 0 0,-1 1 1 0 0,1 0 0 0 0,-1-1-1 0 0,1 0 1 0 0,2 3 0 0 0,5 4 26 0 0,-1-1 0 0 0,1 0 0 0 0,1-1 0 0 0,12 8 1 0 0,2 1 14 0 0,-7-4 60 0 0,-7-5 122 0 0,0 0 0 0 0,0 1-1 0 0,11 11 1 0 0,-19-18-192 0 0,-1 0-1 0 0,1 1 1 0 0,-1-1-1 0 0,0 1 0 0 0,0 0 1 0 0,1-1-1 0 0,-1 1 1 0 0,0 0-1 0 0,-1 0 1 0 0,1-1-1 0 0,0 1 0 0 0,0 0 1 0 0,-1 0-1 0 0,1 0 1 0 0,-1 0-1 0 0,0 0 1 0 0,1 0-1 0 0,-1 0 0 0 0,0 0 1 0 0,0 0-1 0 0,0 0 1 0 0,-1 0-1 0 0,1 0 1 0 0,0 0-1 0 0,-1 0 0 0 0,0 3 1 0 0,-1-3-24 0 0,0 1 1 0 0,0 0-1 0 0,0-1 1 0 0,0 1-1 0 0,0-1 1 0 0,0 0-1 0 0,-1 0 1 0 0,1 1-1 0 0,-1-2 1 0 0,0 1-1 0 0,1 0 1 0 0,-1-1-1 0 0,0 1 1 0 0,0-1-1 0 0,-6 2 1 0 0,-5 2 52 0 0,-1-1 0 0 0,-16 1 1 0 0,21-3-57 0 0,-16 2-379 0 0,0-1 1 0 0,0-1-1 0 0,-1-1 0 0 0,1-2 1 0 0,-29-3-1 0 0,38 1-1685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377 180 9327 0 0,'0'0'1120'0'0,"12"-10"1370"0"0,-6 4-2195 0 0,0-1 1 0 0,0 1 0 0 0,-1-1 0 0 0,0-1 0 0 0,0 1 0 0 0,-1-1 0 0 0,1 0 0 0 0,-2 0-1 0 0,6-15 1 0 0,-9 20-120 0 0,1 1 0 0 0,0 0 0 0 0,-1 0 0 0 0,1 0 0 0 0,-1-1-1 0 0,0 1 1 0 0,0 0 0 0 0,0 0 0 0 0,0-1 0 0 0,0 1 0 0 0,0 0 0 0 0,-1 0 0 0 0,1-1-1 0 0,-1 1 1 0 0,1 0 0 0 0,-1 0 0 0 0,0 0 0 0 0,0 0 0 0 0,0 0 0 0 0,0 0 0 0 0,0 0-1 0 0,-1 0 1 0 0,1 0 0 0 0,0 1 0 0 0,-1-1 0 0 0,0 0 0 0 0,1 1 0 0 0,-1-1 0 0 0,0 1-1 0 0,0 0 1 0 0,-2-2 0 0 0,1 1-100 0 0,-1 0-1 0 0,1 0 0 0 0,0 0 1 0 0,-1 0-1 0 0,1 1 0 0 0,-1 0 0 0 0,0 0 1 0 0,0 0-1 0 0,1 0 0 0 0,-1 0 1 0 0,0 1-1 0 0,0-1 0 0 0,-4 1 1 0 0,-1 1-119 0 0,1 0 0 0 0,-1 1-1 0 0,0-1 1 0 0,1 2 0 0 0,-1-1 0 0 0,1 1 0 0 0,0 0 0 0 0,0 1-1 0 0,0 0 1 0 0,0 0 0 0 0,1 1 0 0 0,-9 6 0 0 0,-10 10-249 0 0,-43 43 1 0 0,61-55 246 0 0,-15 14-18 0 0,0 1 0 0 0,2 1 1 0 0,0 1-1 0 0,-26 47 0 0 0,45-71 62 0 0,1 1 1 0 0,0 0-1 0 0,-1 0 0 0 0,1 0 1 0 0,0 0-1 0 0,1 0 0 0 0,-1 0 1 0 0,1 1-1 0 0,-1-1 0 0 0,1 0 0 0 0,0 0 1 0 0,0 0-1 0 0,1 6 0 0 0,-1-7 17 0 0,1-1 1 0 0,-1 1-1 0 0,1-1 0 0 0,-1 0 0 0 0,1 1 0 0 0,0-1 1 0 0,0 0-1 0 0,-1 0 0 0 0,1 1 0 0 0,0-1 0 0 0,0 0 0 0 0,0 0 1 0 0,1 0-1 0 0,-1 0 0 0 0,0 0 0 0 0,0 0 0 0 0,0-1 1 0 0,1 1-1 0 0,-1 0 0 0 0,0-1 0 0 0,1 1 0 0 0,-1-1 1 0 0,1 1-1 0 0,-1-1 0 0 0,1 0 0 0 0,-1 1 0 0 0,1-1 0 0 0,-1 0 1 0 0,0 0-1 0 0,1 0 0 0 0,2 0 0 0 0,5-1 111 0 0,0 0 1 0 0,1 0-1 0 0,-1-1 0 0 0,0 0 0 0 0,0 0 0 0 0,13-6 0 0 0,52-28 562 0 0,-52 25-587 0 0,8-6-45 0 0,-1-1 0 0 0,40-33 0 0 0,-68 50 331 0 0,-1 3-315 0 0,-17 31 30 0 0,12-26-143 0 0,1 0 0 0 0,0 1 0 0 0,1 0 0 0 0,0 0-1 0 0,0 0 1 0 0,0 0 0 0 0,1 0 0 0 0,-2 15 0 0 0,4-22-903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38 7831 0 0,'24'-37'14487'0'0,"-25"37"-13749"0"0,-2 2-612 0 0,1-1-1 0 0,-1 1 0 0 0,1 0 1 0 0,-1 0-1 0 0,1 0 0 0 0,0 0 1 0 0,0 0-1 0 0,0 0 0 0 0,0 0 1 0 0,-2 3-1 0 0,-17 30 50 0 0,9-14-34 0 0,-184 333 439 0 0,177-317-568 0 0,-63 125-647 0 0,-19 35-354 0 0,40-99 147 0 0,34-56-854 0 0,20-31 210 0 0,0-3-66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15631 0 0,'0'0'1418'0'0,"1"1"-1168"0"0,4 1-130 0 0,0-1-1 0 0,-1 0 1 0 0,1 0-1 0 0,0-1 1 0 0,0 1-1 0 0,0-1 1 0 0,0 0-1 0 0,-1 0 1 0 0,1 0-1 0 0,0-1 1 0 0,6-1-1 0 0,12-4 1594 0 0,23-8 0 0 0,-20 5-881 0 0,348-121 4431 0 0,-312 104-5573 0 0,118-32 0 0 0,-164 55-2181 0 0,-3 3-6661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271 188 5983 0 0,'0'0'1026'0'0,"7"-4"3899"0"0,-6 4-4516 0 0,0 0-1 0 0,0-1 1 0 0,-1 1-1 0 0,1-1 1 0 0,0 1 0 0 0,0-1-1 0 0,-1 1 1 0 0,1-1-1 0 0,-1 1 1 0 0,1-1-1 0 0,-1 1 1 0 0,1-1 0 0 0,-1 0-1 0 0,1 1 1 0 0,-1-1-1 0 0,1 0 1 0 0,-1 1 0 0 0,0-1-1 0 0,1 0 1 0 0,-1 0-1 0 0,0 1 1 0 0,0-1 0 0 0,1 0-1 0 0,-1 0 1 0 0,0 0-1 0 0,0 0 1 0 0,0 1 0 0 0,0-2-1 0 0,6-38-395 0 0,-4 29-7 0 0,0 1 1 0 0,-1-1-1 0 0,0 0 1 0 0,-1 0-1 0 0,0 1 0 0 0,0-1 1 0 0,-3-15-1 0 0,2 25-13 0 0,1 0-1 0 0,0-1 1 0 0,-1 1 0 0 0,1 0-1 0 0,-1 0 1 0 0,1 0 0 0 0,-1 0-1 0 0,0 0 1 0 0,0-1 0 0 0,1 1-1 0 0,-1 0 1 0 0,0 1 0 0 0,0-1-1 0 0,0 0 1 0 0,0 0 0 0 0,0 0-1 0 0,0 0 1 0 0,0 1-1 0 0,0-1 1 0 0,-1 1 0 0 0,1-1-1 0 0,0 1 1 0 0,0-1 0 0 0,-1 1-1 0 0,1-1 1 0 0,0 1 0 0 0,0 0-1 0 0,-1 0 1 0 0,1 0 0 0 0,0 0-1 0 0,-1 0 1 0 0,1 0 0 0 0,0 0-1 0 0,0 0 1 0 0,-3 1-1 0 0,-4 1-69 0 0,-1 0 0 0 0,1 1 0 0 0,-1-1-1 0 0,-9 6 1 0 0,11-4 40 0 0,-9 3-48 0 0,1 0 0 0 0,1 2 0 0 0,-1 0 1 0 0,2 1-1 0 0,-1 0 0 0 0,-19 19 0 0 0,24-19 96 0 0,0 0 0 0 0,0 0 1 0 0,1 1-1 0 0,0 0 0 0 0,1 0 0 0 0,0 1 0 0 0,1 0 1 0 0,-9 22-1 0 0,14-30 15 0 0,0-1 0 0 0,1 0 0 0 0,-1 1 0 0 0,0-1 0 0 0,1 1 1 0 0,0-1-1 0 0,0 1 0 0 0,0-1 0 0 0,0 1 0 0 0,1 3 0 0 0,-1-5-5 0 0,1-1 1 0 0,-1 0-1 0 0,1 0 0 0 0,-1 1 0 0 0,1-1 1 0 0,0 0-1 0 0,-1 0 0 0 0,1 0 1 0 0,0 0-1 0 0,0 0 0 0 0,0 0 0 0 0,0 0 1 0 0,-1 0-1 0 0,1 0 0 0 0,1 0 0 0 0,-1 0 1 0 0,0-1-1 0 0,0 1 0 0 0,0 0 0 0 0,0-1 1 0 0,0 1-1 0 0,1-1 0 0 0,-1 1 1 0 0,0-1-1 0 0,1 0 0 0 0,-1 1 0 0 0,0-1 1 0 0,1 0-1 0 0,1 0 0 0 0,0 0 22 0 0,1 0 0 0 0,-1 0-1 0 0,1-1 1 0 0,-1 1 0 0 0,0-1-1 0 0,1 0 1 0 0,-1 0 0 0 0,0 0-1 0 0,0 0 1 0 0,0-1 0 0 0,4-2-1 0 0,5-3 65 0 0,17-15 1 0 0,-20 16-294 0 0,-1-1 0 0 0,1 1 1 0 0,10-5-1 0 0,-8 6-486 0 0,0 0 0 0 0,1 1 0 0 0,-1 0 0 0 0,20-3 0 0 0,-29 7 104 0 0,-1 8 1628 0 0,-6 49-1028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78 199 8751 0 0,'0'0'674'0'0,"-8"4"-25"0"0,-3 3 4539 0 0,-19 13 0 0 0,1 0-1428 0 0,32-22-3681 0 0,0 0-1 0 0,0 0 1 0 0,0-1 0 0 0,-1 1 0 0 0,1-1 0 0 0,-1 1 0 0 0,4-5-1 0 0,4-5 44 0 0,25-23 53 0 0,2 1 1 0 0,2 2-1 0 0,1 2 1 0 0,69-41-1 0 0,-106 69-109 0 0,0 1 0 0 0,0-1 0 0 0,1 1 1 0 0,-1-1-1 0 0,1 1 0 0 0,-1 0 0 0 0,1 0 0 0 0,0 1 0 0 0,6-1 0 0 0,-8 1-34 0 0,-1 0 1 0 0,0 0-1 0 0,1 1 0 0 0,-1-1 1 0 0,0 0-1 0 0,1 1 0 0 0,-1-1 1 0 0,0 1-1 0 0,0-1 0 0 0,0 1 1 0 0,0 0-1 0 0,1 0 0 0 0,-1-1 1 0 0,0 1-1 0 0,0 0 0 0 0,0 0 1 0 0,-1 0-1 0 0,1 0 0 0 0,0 0 1 0 0,0 0-1 0 0,0 1 0 0 0,-1-1 1 0 0,1 0-1 0 0,-1 0 0 0 0,1 0 0 0 0,-1 1 1 0 0,1-1-1 0 0,-1 0 0 0 0,1 3 1 0 0,0 4 30 0 0,0-1 0 0 0,-1 1 1 0 0,0 0-1 0 0,0-1 0 0 0,0 1 0 0 0,-1-1 1 0 0,-1 1-1 0 0,-3 13 0 0 0,3-13-66 0 0,0 0-1 0 0,1 1 0 0 0,0 0 1 0 0,0-1-1 0 0,0 1 0 0 0,2 13 1 0 0,-1-20-137 0 0,1 0 1 0 0,0 1-1 0 0,-1-1 1 0 0,1 0-1 0 0,0 0 1 0 0,0 0-1 0 0,0 1 1 0 0,0-1-1 0 0,1 0 1 0 0,-1 0-1 0 0,0-1 0 0 0,1 1 1 0 0,-1 0-1 0 0,1 0 1 0 0,0-1-1 0 0,0 1 1 0 0,0-1-1 0 0,-1 1 1 0 0,1-1-1 0 0,1 0 1 0 0,-1 0-1 0 0,0 0 1 0 0,0 0-1 0 0,0 0 1 0 0,0 0-1 0 0,1-1 1 0 0,-1 1-1 0 0,0-1 1 0 0,1 1-1 0 0,2-1 0 0 0,10-1-1645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84 10159 0 0,'0'0'464'0'0,"0"2"-8"0"0,-2 8-221 0 0,0 0-1 0 0,-1 0 0 0 0,-1 0 0 0 0,0 0 0 0 0,0-1 0 0 0,-1 0 1 0 0,0 1-1 0 0,-8 9 0 0 0,1 0 265 0 0,12-18-122 0 0,-3 5-664 0 0,-2 5 6587 0 0,9-17-5617 0 0,15-28 400 0 0,18-47 1 0 0,-31 66-936 0 0,-4 10-125 0 0,1-1 1 0 0,-2 0-1 0 0,1 1 0 0 0,-1-1 1 0 0,0 0-1 0 0,0 0 0 0 0,0 0 1 0 0,-1-7-1 0 0,0 12-31 0 0,0-1 0 0 0,0 1-1 0 0,0 0 1 0 0,-1 0 0 0 0,1 0 0 0 0,0 0-1 0 0,-1 0 1 0 0,1 0 0 0 0,0 0 0 0 0,-1 0-1 0 0,1 0 1 0 0,-1 0 0 0 0,0 0 0 0 0,1 0-1 0 0,-1 0 1 0 0,0 0 0 0 0,0 0 0 0 0,1 0-1 0 0,-3 0 1 0 0,2 0-16 0 0,-1 0-1 0 0,1 1 1 0 0,-1 0-1 0 0,1-1 1 0 0,-1 1-1 0 0,1 0 1 0 0,-1 0-1 0 0,0 0 1 0 0,1 0-1 0 0,-1 0 1 0 0,1 0-1 0 0,-1 0 1 0 0,1 1-1 0 0,-1-1 1 0 0,1 0-1 0 0,-1 1 1 0 0,1-1-1 0 0,-3 2 1 0 0,-15 8-91 0 0,0 0 0 0 0,1 1 0 0 0,1 1 0 0 0,0 1-1 0 0,-22 20 1 0 0,8-7 36 0 0,29-25 79 0 0,-109 94-16 0 0,88-73 17 0 0,2 0 0 0 0,-32 42 0 0 0,50-60-6 0 0,0 1 0 0 0,0 0 0 0 0,1 0 0 0 0,-1 0 0 0 0,1 0 0 0 0,-2 7 0 0 0,4-11 5 0 0,0 0-1 0 0,-1 0 1 0 0,1 0 0 0 0,0 0-1 0 0,0 0 1 0 0,0 0-1 0 0,-1 0 1 0 0,1-1 0 0 0,0 1-1 0 0,1 0 1 0 0,-1 0-1 0 0,0 0 1 0 0,0 0 0 0 0,0 0-1 0 0,0 0 1 0 0,1 0-1 0 0,-1 0 1 0 0,0 0 0 0 0,1 0-1 0 0,-1 0 1 0 0,1 0-1 0 0,-1-1 1 0 0,1 1 0 0 0,0 0-1 0 0,-1 0 1 0 0,1-1 0 0 0,0 1-1 0 0,-1 0 1 0 0,1-1-1 0 0,0 1 1 0 0,0 0 0 0 0,0-1-1 0 0,-1 1 1 0 0,1-1-1 0 0,0 0 1 0 0,0 1 0 0 0,0-1-1 0 0,0 0 1 0 0,0 1-1 0 0,0-1 1 0 0,0 0 0 0 0,2 0-1 0 0,5 1 30 0 0,0-1 0 0 0,0 0-1 0 0,0 0 1 0 0,0-1 0 0 0,1 0-1 0 0,12-4 1 0 0,49-17 216 0 0,-56 16-211 0 0,86-35 166 0 0,-87 34-151 0 0,0 0-1 0 0,-1-1 1 0 0,0 0 0 0 0,0-1-1 0 0,13-12 1 0 0,-24 20 351 0 0,-2 2-345 0 0,-19 29-192 0 0,15-24 111 0 0,1 0-1 0 0,0 0 1 0 0,-7 14-1 0 0,11-19-38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20 108 16703 0 0,'-5'-7'1779'0'0,"4"6"-1756"0"0,-12-5 4110 0 0,13 21-3725 0 0,3-5-270 0 0,0 0 0 0 0,9 17 0 0 0,-8-18 9 0 0,0 1 0 0 0,0-1-1 0 0,2 14 1 0 0,-3-10-18 0 0,-2-1 0 0 0,0 1-1 0 0,0 0 1 0 0,-2-1 0 0 0,1 1-1 0 0,-4 15 1 0 0,-19 74 742 0 0,23-102-867 0 0,-2 6 117 0 0,2-4 167 0 0,14-18 68 0 0,83-116-130 0 0,-59 77-65 0 0,73-81-1 0 0,-97 122-498 0 0,27-21 1 0 0,-35 30 208 0 0,0 1 0 0 0,0 0 0 0 0,1 0 0 0 0,-1 1 0 0 0,1 0 0 0 0,0 0 0 0 0,13-3 0 0 0,-18 6-26 0 0,-1-1-1 0 0,1 1 1 0 0,-1 0 0 0 0,1 0-1 0 0,-1 0 1 0 0,1 1-1 0 0,-1-1 1 0 0,1 0-1 0 0,-1 0 1 0 0,1 1-1 0 0,-1-1 1 0 0,1 1-1 0 0,-1-1 1 0 0,1 1-1 0 0,2 1 1 0 0,18 17-5295 0 0,-16-13 2168 0 0,3 2-2872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90 14567 0 0,'0'0'664'0'0,"14"0"256"0"0,6 3 1487 0 0,-12-3 177 0 0,-2 0-2299 0 0,0 0 1 0 0,1-1-1 0 0,-1 0 0 0 0,0 0 1 0 0,-1 0-1 0 0,1-1 1 0 0,0 0-1 0 0,0 0 0 0 0,-1 0 1 0 0,1-1-1 0 0,-1 0 1 0 0,0 0-1 0 0,0 0 0 0 0,0-1 1 0 0,0 0-1 0 0,0 1 1 0 0,7-10-1 0 0,-8 8-313 0 0,-3 3-23 0 0,1 1-1 0 0,-1-1 0 0 0,1 0 1 0 0,-1 0-1 0 0,0-1 0 0 0,0 1 1 0 0,0 0-1 0 0,0 0 0 0 0,0 0 0 0 0,0-1 1 0 0,0-4-1 0 0,-1 7 31 0 0,0-1-1 0 0,0 1 1 0 0,0-1 0 0 0,0 1-1 0 0,-1 0 1 0 0,1-1 0 0 0,0 1-1 0 0,0-1 1 0 0,0 1 0 0 0,-1-1-1 0 0,1 1 1 0 0,0 0 0 0 0,-1-1-1 0 0,1 1 1 0 0,0 0 0 0 0,-1-1-1 0 0,1 1 1 0 0,0 0 0 0 0,-1-1-1 0 0,1 1 1 0 0,-1 0 0 0 0,1 0-1 0 0,0-1 1 0 0,-1 1-1 0 0,1 0 1 0 0,-1 0 0 0 0,1 0-1 0 0,-1 0 1 0 0,1 0 0 0 0,-1 0-1 0 0,0 0 1 0 0,-14-1-360 0 0,1 5 177 0 0,0 0-1 0 0,0 1 1 0 0,0 0-1 0 0,1 1 1 0 0,-15 9-1 0 0,8-5 35 0 0,-109 61 19 0 0,111-60 209 0 0,1 0 0 0 0,1 2 0 0 0,0 0 0 0 0,1 1 0 0 0,-15 18 0 0 0,27-30-32 0 0,1 1 1 0 0,0 0-1 0 0,0 1 0 0 0,0-1 0 0 0,0 0 0 0 0,0 0 0 0 0,1 1 1 0 0,-3 5-1 0 0,4-8-20 0 0,0 1 0 0 0,0-1 1 0 0,0 0-1 0 0,0 0 0 0 0,0 0 0 0 0,0 0 1 0 0,0 0-1 0 0,0 0 0 0 0,0 1 1 0 0,1-1-1 0 0,-1 0 0 0 0,0 0 0 0 0,1 0 1 0 0,-1 0-1 0 0,1 0 0 0 0,-1 0 0 0 0,1 0 1 0 0,-1 0-1 0 0,1 0 0 0 0,0 0 1 0 0,-1 0-1 0 0,1-1 0 0 0,0 1 0 0 0,0 0 1 0 0,0 0-1 0 0,0-1 0 0 0,-1 1 0 0 0,1 0 1 0 0,0-1-1 0 0,0 1 0 0 0,0-1 1 0 0,2 1-1 0 0,3 2-6 0 0,1-1-1 0 0,-1-1 1 0 0,1 1 0 0 0,-1-1 0 0 0,1 0 0 0 0,10 0-1 0 0,43-3-352 0 0,-47 1 206 0 0,57-5-2907 0 0,-35 0 1231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10159 0 0,'0'0'464'0'0,"1"2"-8"0"0,3 16-14 0 0,5 15 11804 0 0,-8-50-11253 0 0,1-10 356 0 0,8-41 0 0 0,-8 59-1283 0 0,1-1 1 0 0,0 1-1 0 0,0 0 0 0 0,1 0 1 0 0,0 1-1 0 0,1-1 0 0 0,0 1 1 0 0,7-9-1 0 0,-1 4-77 0 0,1 0-1 0 0,1 0 1 0 0,0 1-1 0 0,1 1 1 0 0,0 0-1 0 0,0 1 1 0 0,19-10-1 0 0,5 1-2525 0 0,74-26-1 0 0,-89 37 905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14799 0 0,'0'0'1343'0'0,"-5"15"-1078"0"0,4-13-163 0 0,1 0-1 0 0,0 1 1 0 0,0-1 0 0 0,0 0-1 0 0,0 1 1 0 0,0-1-1 0 0,0 0 1 0 0,0 0-1 0 0,1 1 1 0 0,-1-1 0 0 0,1 0-1 0 0,0 0 1 0 0,-1 0-1 0 0,1 0 1 0 0,0 0 0 0 0,0 0-1 0 0,1 0 1 0 0,-1 0-1 0 0,0 0 1 0 0,1 0-1 0 0,-1 0 1 0 0,3 2 0 0 0,4 4 259 0 0,1-1 1 0 0,0 1-1 0 0,12 6 0 0 0,-12-7-165 0 0,11 7 268 0 0,33 32 1 0 0,-46-39-374 0 0,0 0 1 0 0,-1 0 0 0 0,0 1-1 0 0,0 0 1 0 0,-1 0 0 0 0,0 0-1 0 0,6 16 1 0 0,-9-20-57 0 0,-1 0-1 0 0,0 1 1 0 0,0-1-1 0 0,-1 0 1 0 0,1 1 0 0 0,-1-1-1 0 0,0 0 1 0 0,0 1-1 0 0,0-1 1 0 0,-1 0 0 0 0,0 1-1 0 0,1-1 1 0 0,-2 0-1 0 0,1 0 1 0 0,0 0-1 0 0,-1 0 1 0 0,0 0 0 0 0,0 0-1 0 0,0 0 1 0 0,0 0-1 0 0,0-1 1 0 0,-1 1-1 0 0,-6 6 1 0 0,-4 3 159 0 0,-2 1 0 0 0,0-2 0 0 0,0 0 1 0 0,-19 11-1 0 0,14-9-139 0 0,9-7-96 0 0,1-1 0 0 0,-21 10 0 0 0,30-16-591 0 0,-3-3-977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94 10591 0 0,'2'-2'-4'0'0,"24"-34"3374"0"0,-21 29-275 0 0,-1-1 1 0 0,7-13-1 0 0,-11 21-3043 0 0,0-1-1 0 0,1 1 0 0 0,-1-1 1 0 0,0 1-1 0 0,0-1 0 0 0,0 1 1 0 0,0-1-1 0 0,0 1 0 0 0,0-1 1 0 0,0 1-1 0 0,0-1 0 0 0,0 1 1 0 0,0-1-1 0 0,0 1 0 0 0,0-1 1 0 0,0 1-1 0 0,0-1 0 0 0,0 1 1 0 0,0-1-1 0 0,-1 1 1 0 0,1-1-1 0 0,0 1 0 0 0,0-1 1 0 0,-1 1-1 0 0,1 0 0 0 0,0-1 1 0 0,0 1-1 0 0,-1-1 0 0 0,1 1 1 0 0,-1 0-1 0 0,1-1 0 0 0,0 1 1 0 0,-1 0-1 0 0,1 0 0 0 0,-1-1 1 0 0,1 1-1 0 0,-1 0 0 0 0,-1-1-37 0 0,1 1-1 0 0,-1-1 0 0 0,1 1 0 0 0,-1-1 0 0 0,1 1 0 0 0,0 0 0 0 0,-1 0 1 0 0,1 0-1 0 0,-1 0 0 0 0,-2 0 0 0 0,-9 4-34 0 0,-1 0 0 0 0,2 0 1 0 0,-1 1-1 0 0,-21 12 0 0 0,-45 32-120 0 0,77-48 139 0 0,-42 29-2 0 0,2 3 0 0 0,-59 57-1 0 0,96-86 3 0 0,4-3 4 0 0,-1 1-1 0 0,1-1 0 0 0,0 0 1 0 0,0 1-1 0 0,-1-1 0 0 0,1 1 1 0 0,0-1-1 0 0,0 1 1 0 0,1-1-1 0 0,-1 1 0 0 0,0 0 1 0 0,0 1-1 0 0,13-1 159 0 0,-1-2-104 0 0,1-1 1 0 0,-1-1-1 0 0,0 0 0 0 0,1 0 0 0 0,14-6 0 0 0,54-25 65 0 0,-52 21-57 0 0,37-12 1 0 0,-58 22-49 0 0,0 0 0 0 0,0 0 0 0 0,13-1 0 0 0,-19 4-15 0 0,-1-1 0 0 0,0 0 1 0 0,0 0-1 0 0,1 0 0 0 0,-1 1 0 0 0,0-1 1 0 0,0 0-1 0 0,1 0 0 0 0,-1 0 0 0 0,0 1 1 0 0,0-1-1 0 0,0 0 0 0 0,0 0 0 0 0,0 1 1 0 0,1-1-1 0 0,-1 0 0 0 0,0 1 0 0 0,0-1 1 0 0,0 0-1 0 0,0 0 0 0 0,0 1 1 0 0,0-1-1 0 0,0 0 0 0 0,0 1 0 0 0,0-1 1 0 0,0 0-1 0 0,0 1 0 0 0,0-1 0 0 0,0 0 1 0 0,0 1-1 0 0,-1 8-60 0 0,-14 24 156 0 0,0 2-813 0 0,15-33-144 0 0,-1 1-1 0 0,1-1 1 0 0,-1 0 0 0 0,1 1-1 0 0,0-1 1 0 0,0 1 0 0 0,0 3 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67 19639 0 0,'0'0'1779'0'0,"0"-1"-1464"0"0,-2-3-163 0 0,1 3 450 0 0,-1-5 1614 0 0,-2-7-376 0 0,4-27-631 0 0,-1 40-1244 0 0,0-1 0 0 0,0 1 0 0 0,0 0 0 0 0,0-1 0 0 0,0 1 0 0 0,0 0 0 0 0,0 0 0 0 0,0 0 0 0 0,0 0 0 0 0,0 0-1 0 0,0 0 1 0 0,0 0 0 0 0,0 1 0 0 0,0-1 0 0 0,-1 0 0 0 0,-9 4-46 0 0,1-1 1 0 0,0 1-1 0 0,0 1 0 0 0,0 0 0 0 0,-13 10 1 0 0,-44 35-307 0 0,65-48 386 0 0,-17 13-17 0 0,1 0 0 0 0,1 2 0 0 0,-26 30 0 0 0,42-47 19 0 0,1 1 1 0 0,0-1-1 0 0,0 0 1 0 0,0 0-1 0 0,-1 0 0 0 0,1 1 1 0 0,0-1-1 0 0,0 0 0 0 0,0 0 1 0 0,0 0-1 0 0,0 1 1 0 0,0-1-1 0 0,-1 0 0 0 0,1 1 1 0 0,0-1-1 0 0,0 0 0 0 0,0 0 1 0 0,0 1-1 0 0,0-1 1 0 0,0 0-1 0 0,0 0 0 0 0,0 1 1 0 0,0-1-1 0 0,0 0 0 0 0,0 0 1 0 0,0 1-1 0 0,0-1 0 0 0,1 0 1 0 0,-1 1-1 0 0,0-1 1 0 0,0 0-1 0 0,0 0 0 0 0,0 1 1 0 0,10 1 105 0 0,13-5 92 0 0,8-10-84 0 0,1-2 0 0 0,-2-1 0 0 0,38-26 0 0 0,-48 29-164 0 0,-1-1-1 0 0,26-25 0 0 0,-44 38-30 0 0,-2 3-93 0 0,-116 175-678 0 0,46-64 831 0 0,-27 46 24 0 0,40-67-140 0 0,29-47-8 0 0,-32 63 0 0 0,60-108 144 0 0,1 0-1 0 0,0 0 1 0 0,0 1 0 0 0,0-1 0 0 0,0 0-1 0 0,0 0 1 0 0,0 0 0 0 0,-1 0-1 0 0,1 0 1 0 0,0 1 0 0 0,0-1-1 0 0,0 0 1 0 0,0 0 0 0 0,0 0 0 0 0,0 0-1 0 0,0 0 1 0 0,0 1 0 0 0,0-1-1 0 0,0 0 1 0 0,0 0 0 0 0,0 0-1 0 0,0 0 1 0 0,0 1 0 0 0,0-1-1 0 0,0 0 1 0 0,0 0 0 0 0,0 0 0 0 0,0 1-1 0 0,0-1 1 0 0,0 0 0 0 0,0 0-1 0 0,0 0 1 0 0,0 0 0 0 0,0 1-1 0 0,0-1 1 0 0,0 0 0 0 0,0 0-1 0 0,0 0 1 0 0,0 0 0 0 0,1 0 0 0 0,-1 1-1 0 0,0-1 1 0 0,0 0 0 0 0,0 0-1 0 0,0 0 1 0 0,0 0 0 0 0,1 0-1 0 0,-1 0 1 0 0,0 0 0 0 0,0 0-1 0 0,0 0 1 0 0,0 1 0 0 0,0-1 0 0 0,1 0-1 0 0,-1 0 1 0 0,0 0 0 0 0,0 0-1 0 0,0 0 1 0 0,1 0 0 0 0,6-2-53 0 0,-7 1 45 0 0,12-4-222 0 0,-1-1 0 0 0,0-1 0 0 0,0 0 0 0 0,-1-1 0 0 0,18-17-1 0 0,-21 19-330 0 0,22-21-1378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60 19951 0 0,'0'0'2231'0'0,"1"2"-1689"0"0,2 0-356 0 0,0 0-1 0 0,0 0 1 0 0,0 0-1 0 0,1 0 1 0 0,-1-1-1 0 0,1 1 1 0 0,-1-1-1 0 0,1 0 1 0 0,0 0-1 0 0,-1 0 1 0 0,1 0-1 0 0,0-1 0 0 0,-1 1 1 0 0,1-1-1 0 0,0 0 1 0 0,4-1-1 0 0,11 0 355 0 0,36-8 0 0 0,-49 8-454 0 0,10-2-41 0 0,0-1 0 0 0,0 0 1 0 0,0-1-1 0 0,-1 0 0 0 0,0-1 0 0 0,19-11 0 0 0,-32 16-61 0 0,-1 1-1 0 0,0-1 1 0 0,0 0-1 0 0,0 0 0 0 0,0 0 1 0 0,0 0-1 0 0,0 0 1 0 0,0 0-1 0 0,0 0 1 0 0,0 0-1 0 0,0 0 1 0 0,0-1-1 0 0,-1 1 1 0 0,1 0-1 0 0,0 0 1 0 0,-1-1-1 0 0,1-1 1 0 0,-1 3-7 0 0,-1-1 0 0 0,1 1 0 0 0,-1 0 1 0 0,1-1-1 0 0,-1 1 0 0 0,1 0 0 0 0,-1-1 1 0 0,1 1-1 0 0,-1 0 0 0 0,0 0 0 0 0,1 0 1 0 0,-1 0-1 0 0,1 0 0 0 0,-1 0 0 0 0,-1 0 1 0 0,2 0 0 0 0,-10 0-56 0 0,0 1-1 0 0,0 0 0 0 0,0 0 0 0 0,0 1 0 0 0,0 1 0 0 0,1 0 1 0 0,-19 8-1 0 0,25-10 67 0 0,-34 14-11 0 0,0 2 1 0 0,1 2 0 0 0,1 1-1 0 0,1 2 1 0 0,1 1-1 0 0,1 2 1 0 0,1 1 0 0 0,1 2-1 0 0,-27 31 1 0 0,53-55 75 0 0,0 1 0 0 0,0 0-1 0 0,1 0 1 0 0,0 0 0 0 0,0 1 0 0 0,0-1 0 0 0,-4 12 0 0 0,7-16-26 0 0,-1 1 1 0 0,1 0-1 0 0,0 0 1 0 0,0-1-1 0 0,0 1 1 0 0,0 0-1 0 0,0 0 1 0 0,0 0-1 0 0,0-1 1 0 0,0 1 0 0 0,1 0-1 0 0,-1 0 1 0 0,1-1-1 0 0,0 1 1 0 0,-1 0-1 0 0,1-1 1 0 0,0 1-1 0 0,0-1 1 0 0,0 1-1 0 0,0-1 1 0 0,0 1-1 0 0,0-1 1 0 0,0 0-1 0 0,0 1 1 0 0,1-1-1 0 0,-1 0 1 0 0,1 0-1 0 0,-1 0 1 0 0,1 0-1 0 0,2 1 1 0 0,3 2 33 0 0,0-1-1 0 0,0 0 1 0 0,1 0 0 0 0,-1-1 0 0 0,1 0 0 0 0,-1 0 0 0 0,16 1 0 0 0,58-2 14 0 0,-37-1-256 0 0,-11 1-1095 0 0,0-2-468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46 305 11055 0 0,'0'0'852'0'0,"-2"1"-560"0"0,-1 1 40 0 0,0 0 0 0 0,0 0 0 0 0,0 0 0 0 0,0 0-1 0 0,1 1 1 0 0,-1-1 0 0 0,1 1 0 0 0,-1-1 0 0 0,1 1-1 0 0,0 0 1 0 0,0 0 0 0 0,0 0 0 0 0,1 0 0 0 0,-1 1-1 0 0,1-1 1 0 0,-1 0 0 0 0,1 1 0 0 0,0-1 0 0 0,1 1-1 0 0,-1-1 1 0 0,0 1 0 0 0,1-1 0 0 0,0 1 0 0 0,0 0 0 0 0,1 6-1 0 0,-1-5-100 0 0,1 1 0 0 0,0-1 1 0 0,0 0-1 0 0,0 1 0 0 0,1-1 0 0 0,0 0 0 0 0,0 0 0 0 0,0 0 0 0 0,1-1 0 0 0,-1 1 0 0 0,1 0 0 0 0,0-1 0 0 0,1 0 0 0 0,-1 0 1 0 0,1 0-1 0 0,0 0 0 0 0,5 4 0 0 0,-8-7-168 0 0,0 0 0 0 0,0 0 0 0 0,1 0 0 0 0,-1 0 0 0 0,0 0 1 0 0,1-1-1 0 0,-1 1 0 0 0,1-1 0 0 0,-1 1 0 0 0,1-1 0 0 0,-1 1 0 0 0,1-1 0 0 0,0 0 0 0 0,-1 0 1 0 0,1 1-1 0 0,-1-1 0 0 0,1 0 0 0 0,0-1 0 0 0,-1 1 0 0 0,1 0 0 0 0,2-1 0 0 0,-2 0 48 0 0,0 0-1 0 0,-1 0 0 0 0,1 0 0 0 0,0-1 0 0 0,0 1 0 0 0,0 0 0 0 0,-1-1 0 0 0,1 0 0 0 0,-1 1 1 0 0,1-1-1 0 0,-1 0 0 0 0,0 0 0 0 0,2-2 0 0 0,2-7 228 0 0,0 0 0 0 0,-1 0 0 0 0,0 0 0 0 0,3-17 0 0 0,-7 28-340 0 0,9-37 193 0 0,-4 13-100 0 0,13-40 0 0 0,-14 56-124 0 0,-1 0 1 0 0,2 0-1 0 0,-1 0 1 0 0,1 0-1 0 0,0 0 1 0 0,0 1-1 0 0,1 0 1 0 0,8-8-1 0 0,4 0-210 0 0,0 0-1 0 0,2 1 0 0 0,-1 1 0 0 0,1 1 1 0 0,1 1-1 0 0,25-11 0 0 0,136-41-1544 0 0,-152 54 1298 0 0,-3 1-616 0 0,-3 1-49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60 20903 0 0,'0'-4'199'0'0,"0"1"0"0"0,0-1 0 0 0,0 1 0 0 0,0-1 0 0 0,0 1 0 0 0,-1-1 0 0 0,0 1-1 0 0,0-1 1 0 0,0 1 0 0 0,-1-4 0 0 0,1 5-150 0 0,0 1 0 0 0,0 0 0 0 0,0 0 0 0 0,0 0 0 0 0,0 0 0 0 0,0-1 0 0 0,0 1 0 0 0,0 1 0 0 0,0-1 0 0 0,0 0 0 0 0,-1 0 0 0 0,1 0 0 0 0,0 1 0 0 0,-1-1 0 0 0,1 0 0 0 0,0 1 0 0 0,-1 0 0 0 0,1-1 0 0 0,-1 1 0 0 0,1 0 0 0 0,-1-1 0 0 0,1 1 0 0 0,0 0 0 0 0,-1 0 0 0 0,1 0 0 0 0,-1 1 0 0 0,-1-1 0 0 0,-5 1 20 0 0,1 1 0 0 0,0 0 0 0 0,0 0-1 0 0,0 1 1 0 0,0-1 0 0 0,0 2 0 0 0,1-1 0 0 0,-1 1-1 0 0,-8 6 1 0 0,-6 6 163 0 0,-24 24 0 0 0,34-29-231 0 0,-9 6 12 0 0,1 2-1 0 0,1 0 1 0 0,1 1 0 0 0,-25 36-1 0 0,39-51-26 0 0,1-1-1 0 0,0 1 1 0 0,0 0-1 0 0,0-1 1 0 0,0 1-1 0 0,0 5 1 0 0,2-9 11 0 0,-1-1 0 0 0,1 0 0 0 0,0 1 1 0 0,0-1-1 0 0,0 1 0 0 0,0-1 0 0 0,0 0 0 0 0,0 1 0 0 0,0-1 1 0 0,0 0-1 0 0,0 1 0 0 0,0-1 0 0 0,0 0 0 0 0,0 1 1 0 0,0-1-1 0 0,0 1 0 0 0,0-1 0 0 0,0 0 0 0 0,0 1 0 0 0,1-1 1 0 0,-1 0-1 0 0,0 1 0 0 0,0-1 0 0 0,0 0 0 0 0,1 0 1 0 0,-1 1-1 0 0,0-1 0 0 0,0 0 0 0 0,1 1 0 0 0,-1-1 0 0 0,0 0 1 0 0,0 0-1 0 0,1 0 0 0 0,-1 1 0 0 0,0-1 0 0 0,1 0 1 0 0,-1 0-1 0 0,0 0 0 0 0,1 0 0 0 0,-1 0 0 0 0,0 1 0 0 0,1-1 1 0 0,0 0-1 0 0,-1 0-7 0 0,2 1 9 0 0,1-1 0 0 0,-1 1-1 0 0,1-1 1 0 0,-1 1 0 0 0,1-1 0 0 0,-1 0-1 0 0,1 0 1 0 0,0 0 0 0 0,-1 0-1 0 0,1 0 1 0 0,3-1 0 0 0,31-9 27 0 0,-20 5 29 0 0,1 0 134 0 0,-1 0 0 0 0,0-2 1 0 0,-1 0-1 0 0,0 0 0 0 0,0-2 1 0 0,0 0-1 0 0,27-22 0 0 0,-34 25 91 0 0,4-5 879 0 0,-13 10-1087 0 0,-12 14-8 0 0,-3 2-131 0 0,-10 12 80 0 0,23-25-54 0 0,1-1-1 0 0,0 1 1 0 0,0 0-1 0 0,0 0 1 0 0,0 0-1 0 0,0 0 1 0 0,0 0-1 0 0,1-1 1 0 0,-1 1-1 0 0,1 1 1 0 0,-1-1-1 0 0,1 0 1 0 0,0 0 0 0 0,0 2-1 0 0,0-2-43 0 0,1-1 1 0 0,-1 0-1 0 0,1 0 0 0 0,-1 1 1 0 0,1-1-1 0 0,0 0 0 0 0,0 0 1 0 0,-1 0-1 0 0,1 0 0 0 0,0 0 0 0 0,0 0 1 0 0,0 0-1 0 0,0 0 0 0 0,0 0 1 0 0,0 0-1 0 0,1-1 0 0 0,-1 1 1 0 0,0 0-1 0 0,0-1 0 0 0,1 1 1 0 0,-1-1-1 0 0,0 1 0 0 0,0-1 0 0 0,1 0 1 0 0,-1 1-1 0 0,3-1 0 0 0,3 1-396 0 0,1 0 0 0 0,-1 0-1 0 0,12-1 1 0 0,-8 0-500 0 0,-1-1 0 0 0,0-1 0 0 0,14-3 0 0 0,-5-1-655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39 9215 0 0,'6'-6'386'0'0,"10"-10"-116"0"0,3 0 14518 0 0,-24 29-12779 0 0,-17 30-1589 0 0,-3 0-1 0 0,-29 40 1 0 0,-21 33-311 0 0,-94 193-48 0 0,118-214-76 0 0,-32 65-1236 0 0,78-144-369 0 0,4-15 687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10591 0 0,'1'0'3974'0'0,"96"8"8540"0"0,2-11-8525 0 0,99-19-5441 0 0,-139 14 2372 0 0,25-5-1214 0 0,5-1-1268 0 0,-30 9-2671 0 0,-39 6-4775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57 9215 0 0,'0'0'831'0'0,"6"10"-691"0"0,-3-7 2756 0 0,14 6 4832 0 0,-1-5-3807 0 0,-11-3-3637 0 0,0-1-1 0 0,-1 1 1 0 0,1-1-1 0 0,0-1 1 0 0,0 1-1 0 0,-1-1 0 0 0,1 0 1 0 0,0 0-1 0 0,7-3 1 0 0,21-6 528 0 0,-22 8-750 0 0,0-1 1 0 0,0-1 0 0 0,0 0-1 0 0,0 0 1 0 0,-1-1 0 0 0,0-1-1 0 0,0 0 1 0 0,0 0 0 0 0,-1-1-1 0 0,13-11 1 0 0,-21 17-136 0 0,-11 1-227 0 0,2 2 230 0 0,-1-1 1 0 0,1 2 0 0 0,0-1 0 0 0,0 1-1 0 0,0 0 1 0 0,-8 4 0 0 0,-45 29-110 0 0,30-16 93 0 0,-28 12 56 0 0,-23 15-11 0 0,68-38 37 0 0,0 1-1 0 0,1 0 1 0 0,-18 18-1 0 0,28-26 5 0 0,1 1-1 0 0,-1 0 0 0 0,0 0 1 0 0,1 0-1 0 0,0 1 1 0 0,0-1-1 0 0,0 0 1 0 0,0 1-1 0 0,1 0 0 0 0,-1-1 1 0 0,1 1-1 0 0,-2 5 1 0 0,3-6 1 0 0,0-1 1 0 0,0 0 0 0 0,0 0-1 0 0,1 1 1 0 0,-1-1-1 0 0,1 0 1 0 0,-1 0-1 0 0,1 1 1 0 0,-1-1 0 0 0,1 0-1 0 0,0 0 1 0 0,0 0-1 0 0,0 0 1 0 0,0 0 0 0 0,1 0-1 0 0,-1 0 1 0 0,1 0-1 0 0,-1-1 1 0 0,1 1 0 0 0,-1 0-1 0 0,1-1 1 0 0,3 3-1 0 0,5 3 95 0 0,0 0-1 0 0,1-1 1 0 0,0 0-1 0 0,0-1 1 0 0,0 0-1 0 0,22 7 1 0 0,-10-6 124 0 0,0-1 1 0 0,40 3 0 0 0,-49-7-388 0 0,1 0 0 0 0,-1-1 1 0 0,0 0-1 0 0,0-2 0 0 0,0 1 0 0 0,1-2 0 0 0,25-7 0 0 0,-24 2-714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144 131 10479 0 0,'0'0'480'0'0,"1"-1"-10"0"0,14-10-284 0 0,15-7 10605 0 0,-37 28-10270 0 0,5-7-446 0 0,-19 22 72 0 0,-28 27 0 0 0,34-38-89 0 0,1 1 1 0 0,1 0-1 0 0,0 1 0 0 0,0 1 0 0 0,2-1 0 0 0,-10 21 0 0 0,11-9-58 0 0,9-15 0 0 0,1-11 16 0 0,1 0 1 0 0,-1 1-1 0 0,0-1 0 0 0,1 0 0 0 0,-1 0 1 0 0,1 0-1 0 0,0 0 0 0 0,-1 0 1 0 0,1 0-1 0 0,0 0 0 0 0,0 0 0 0 0,1 0 1 0 0,-1 0-1 0 0,0 0 0 0 0,1 0 0 0 0,-1-1 1 0 0,1 1-1 0 0,-1-1 0 0 0,1 1 1 0 0,0-1-1 0 0,-1 1 0 0 0,1-1 0 0 0,0 0 1 0 0,0 0-1 0 0,0 0 0 0 0,0 0 0 0 0,0 0 1 0 0,0-1-1 0 0,0 1 0 0 0,1-1 0 0 0,-1 1 1 0 0,0-1-1 0 0,0 0 0 0 0,0 1 1 0 0,1-1-1 0 0,2-1 0 0 0,4 1 71 0 0,-1-2 0 0 0,1 1-1 0 0,0-1 1 0 0,0 0 0 0 0,-1-1 0 0 0,0 0-1 0 0,15-7 1 0 0,-6 0-13 0 0,0 0-1 0 0,-1-1 1 0 0,0 0 0 0 0,-1-2-1 0 0,20-20 1 0 0,60-78 276 0 0,-91 106-387 0 0,-1 1 1 0 0,0-1-1 0 0,0 1 1 0 0,0-1-1 0 0,-1 0 0 0 0,1 0 1 0 0,-1 0-1 0 0,0 0 0 0 0,-1-1 1 0 0,2-5-1 0 0,-3 8 2 0 0,0-1-1 0 0,0 1 1 0 0,0-1 0 0 0,0 0-1 0 0,0 1 1 0 0,-1-1 0 0 0,0 1-1 0 0,1-1 1 0 0,-2 1 0 0 0,1-1-1 0 0,0 1 1 0 0,0 0 0 0 0,-1 0-1 0 0,0 0 1 0 0,0-1-1 0 0,-2-2 1 0 0,0 0-80 0 0,0 1 0 0 0,-1 0 1 0 0,1 0-1 0 0,-1 0 0 0 0,0 1 0 0 0,0 0 0 0 0,0 0 0 0 0,0 0 0 0 0,-1 0 1 0 0,0 1-1 0 0,0 0 0 0 0,0 0 0 0 0,0 0 0 0 0,0 1 0 0 0,0 0 0 0 0,-1 0 1 0 0,1 1-1 0 0,-1 0 0 0 0,1 0 0 0 0,-1 0 0 0 0,0 1 0 0 0,1 0 0 0 0,-1 0 1 0 0,1 1-1 0 0,-1 0 0 0 0,0 0 0 0 0,1 0 0 0 0,0 1 0 0 0,-1 0 0 0 0,1 0 1 0 0,0 1-1 0 0,0-1 0 0 0,0 1 0 0 0,-9 7 0 0 0,6-4-77 0 0,1 1 0 0 0,-11 10 0 0 0,18-16-150 0 0,6 8-1721 0 0,6-3 860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358 549 14943 0 0,'-23'33'1286'0'0,"14"-20"-74"0"0,-1 0 0 0 0,-13 15 1870 0 0,25-30-2462 0 0,22-19 149 0 0,0-1 1 0 0,25-32-1 0 0,-2-3-397 0 0,81-107 258 0 0,-107 133-508 0 0,-1 0-1 0 0,-1-2 1 0 0,21-52-1 0 0,-36 75-175 0 0,-1 0 0 0 0,0 0 0 0 0,-1 0 0 0 0,0 0 0 0 0,1-20 1 0 0,-3 27 9 0 0,0 0 1 0 0,0 0-1 0 0,0 0 1 0 0,-1 0-1 0 0,1 1 1 0 0,-1-1-1 0 0,0 0 1 0 0,0 0-1 0 0,0 1 1 0 0,0-1-1 0 0,-2-3 1 0 0,2 4-1 0 0,-1 1 0 0 0,1-1 0 0 0,0 1 0 0 0,-1 0 0 0 0,1-1 0 0 0,0 1 0 0 0,-1 0 0 0 0,0 0 0 0 0,1 0 0 0 0,-1 0 1 0 0,0 0-1 0 0,1 1 0 0 0,-1-1 0 0 0,0 0 0 0 0,0 1 0 0 0,0-1 0 0 0,0 1 0 0 0,-3-1 0 0 0,-1 1 4 0 0,0 0 0 0 0,1 1 0 0 0,-1 0 1 0 0,1-1-1 0 0,-1 2 0 0 0,0-1 0 0 0,1 0 0 0 0,0 1 0 0 0,-1 0 0 0 0,1 1 0 0 0,0-1 1 0 0,0 1-1 0 0,-7 5 0 0 0,-6 6-35 0 0,-34 30 0 0 0,43-35 66 0 0,-15 14 7 0 0,0 2 1 0 0,1 1 0 0 0,2 0-1 0 0,0 2 1 0 0,2 0 0 0 0,2 2-1 0 0,-28 58 1 0 0,29-45 70 0 0,1 1 0 0 0,2 1 0 0 0,-12 76 0 0 0,5 140 239 0 0,19-248-358 0 0,1 0 1 0 0,-1 0-1 0 0,-1 0 0 0 0,0 0 1 0 0,-1 0-1 0 0,-1 0 0 0 0,0 0 1 0 0,0-1-1 0 0,-1 0 0 0 0,-1 0 1 0 0,0 0-1 0 0,-1-1 0 0 0,0 0 1 0 0,0 0-1 0 0,-13 13 0 0 0,-1-2-1449 0 0,-1-2-1 0 0,-26 20 1 0 0,23-22-352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15119 0 0,'0'0'694'0'0,"-13"8"244"0"0,11-6-796 0 0,0 0-1 0 0,0 1 0 0 0,0-1 1 0 0,1 1-1 0 0,-1-1 0 0 0,1 1 1 0 0,-1 0-1 0 0,1-1 0 0 0,0 1 1 0 0,0 0-1 0 0,0 0 0 0 0,0 0 1 0 0,0 0-1 0 0,1 0 0 0 0,0 0 1 0 0,-1 0-1 0 0,1 0 0 0 0,0 0 1 0 0,0 0-1 0 0,1 4 0 0 0,0 2 219 0 0,0 0-1 0 0,1 0 1 0 0,0 0-1 0 0,1-1 1 0 0,5 14-1 0 0,23 42 1016 0 0,-21-45-955 0 0,3 7-61 0 0,2-1-1 0 0,0-1 1 0 0,2 0-1 0 0,30 33 1 0 0,-36-46-287 0 0,1 0 0 0 0,0 0 0 0 0,1-1-1 0 0,0-1 1 0 0,0 0 0 0 0,1 0 0 0 0,0-2 0 0 0,1 1 0 0 0,25 7 0 0 0,-26-10-54 0 0,-1-1-1 0 0,1-1 1 0 0,0 0-1 0 0,0-1 1 0 0,1 0 0 0 0,-1-2-1 0 0,0 1 1 0 0,0-2-1 0 0,21-2 1 0 0,-34 3-579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4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21 107 17303 0 0,'-1'1'116'0'0,"-1"0"0"0"0,1 0-1 0 0,-1 0 1 0 0,1 1 0 0 0,-1-1-1 0 0,1 0 1 0 0,0 1 0 0 0,-1-1-1 0 0,1 1 1 0 0,0-1 0 0 0,0 1 0 0 0,0 0-1 0 0,0-1 1 0 0,1 1 0 0 0,-1 0-1 0 0,0 2 1 0 0,1-3-93 0 0,0 0 0 0 0,0 0 0 0 0,0 0 0 0 0,0 0 0 0 0,0 0 0 0 0,0 0 0 0 0,1 0 0 0 0,-1 0 0 0 0,0 0 0 0 0,1 0 0 0 0,-1 0 0 0 0,1 0 0 0 0,-1 0 0 0 0,1 0 0 0 0,-1 0 0 0 0,1-1 0 0 0,0 1 0 0 0,-1 0 0 0 0,1 0 0 0 0,0 0 0 0 0,0-1 0 0 0,-1 1 0 0 0,1 0 0 0 0,0-1 0 0 0,0 1 0 0 0,0-1 0 0 0,0 1 0 0 0,0-1 1 0 0,2 1-1 0 0,2 1 131 0 0,0-1 0 0 0,0 1 0 0 0,0-1 0 0 0,0-1 0 0 0,1 1 0 0 0,-1-1 0 0 0,0 1 0 0 0,0-1 0 0 0,1-1 0 0 0,5 0 0 0 0,55-13 943 0 0,-63 13-1043 0 0,89-26 64 0 0,-2-5-1 0 0,98-48 1 0 0,-164 69-1414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60 106 2759 0 0,'-9'-5'-13'0'0,"-22"-15"2825"0"0,15 5 7875 0 0,16 14-10574 0 0,-1 0 1 0 0,1 1 0 0 0,-1-1 0 0 0,1 0-1 0 0,0 0 1 0 0,-1 0 0 0 0,1 0 0 0 0,0 1-1 0 0,0-1 1 0 0,0 0 0 0 0,0 0 0 0 0,0 0-1 0 0,0 0 1 0 0,0 0 0 0 0,0 1 0 0 0,0-1-1 0 0,0 0 1 0 0,0 0 0 0 0,0 0 0 0 0,1 0-1 0 0,-1 0 1 0 0,0 1 0 0 0,1-1 0 0 0,-1 0-1 0 0,1 0 1 0 0,-1 1 0 0 0,1-1 0 0 0,-1 0-1 0 0,1 1 1 0 0,-1-1 0 0 0,2-1 0 0 0,0 0-47 0 0,0 0 0 0 0,1 0 1 0 0,-1 0-1 0 0,0 0 0 0 0,1 1 1 0 0,-1-1-1 0 0,5-1 0 0 0,10-3 46 0 0,0 2-1 0 0,-1 0 1 0 0,1 1-1 0 0,33-3 1 0 0,70 8 260 0 0,-98 0-105 0 0,0 1 0 0 0,0 0 0 0 0,-1 2 0 0 0,0 0 0 0 0,38 15 0 0 0,-49-15-146 0 0,-1-1-1 0 0,0 1 0 0 0,-1 1 1 0 0,1 0-1 0 0,-1 0 0 0 0,10 9 1 0 0,-14-10-85 0 0,1 0 1 0 0,-1 0 0 0 0,0 1-1 0 0,0 0 1 0 0,0-1 0 0 0,-1 1-1 0 0,0 0 1 0 0,0 0 0 0 0,0 1-1 0 0,1 8 1 0 0,-2-8-22 0 0,-1 0-1 0 0,-1 0 1 0 0,1-1 0 0 0,-1 1-1 0 0,0 0 1 0 0,-1 0 0 0 0,0 0-1 0 0,0-1 1 0 0,0 1 0 0 0,-1 0-1 0 0,0-1 1 0 0,-4 10 0 0 0,-5 8 44 0 0,-26 42 1 0 0,27-49-38 0 0,-77 107 12 0 0,4-7-2 0 0,72-99-29 0 0,0 1-1 0 0,2 1 0 0 0,0-1 0 0 0,-9 33 0 0 0,16-48-5 0 0,1 1 0 0 0,0 0 0 0 0,1-1 1 0 0,-1 1-1 0 0,1 0 0 0 0,0 0 0 0 0,0-1 0 0 0,0 1 0 0 0,1 0 0 0 0,-1 0 0 0 0,1-1 0 0 0,1 1 1 0 0,-1-1-1 0 0,0 1 0 0 0,1-1 0 0 0,0 1 0 0 0,0-1 0 0 0,4 6 0 0 0,-1-4-1 0 0,-1-1 1 0 0,0 0-1 0 0,1 0 0 0 0,0 0 0 0 0,1-1 1 0 0,-1 0-1 0 0,1 0 0 0 0,-1 0 0 0 0,1-1 0 0 0,0 0 1 0 0,0 0-1 0 0,9 3 0 0 0,9 0 184 0 0,-1 0 1 0 0,1-2-1 0 0,0-1 1 0 0,0-1-1 0 0,33-1 0 0 0,1 1 90 0 0,-39-2-148 0 0,27 4 143 0 0,-44-4-353 0 0,-3 1 29 0 0,0 0-1 0 0,1 0 1 0 0,-1 0-1 0 0,0 0 1 0 0,0 0-1 0 0,0 0 1 0 0,1 0-1 0 0,-1 0 1 0 0,0 0-1 0 0,0-1 1 0 0,0 1-1 0 0,-2 0 1 0 0,1 1-154 0 0,-2 1-432 0 0,-1 0 0 0 0,0 0 0 0 0,0 0-1 0 0,-7 2 1 0 0,-8 2-7416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14 5983 0 0,'0'0'19961'0'0,"-1"-1"-19843"0"0,-3-1-100 0 0,-1 0 0 0 0,1 0 0 0 0,-1 1 0 0 0,1-1 0 0 0,-1 1 0 0 0,1 0 0 0 0,-1 0 0 0 0,0 1 0 0 0,0-1 0 0 0,1 1 0 0 0,-1 0 0 0 0,-9 1 0 0 0,-4 2-52 0 0,0 0 0 0 0,-18 6 0 0 0,-68 24-309 0 0,88-26 187 0 0,0 1 0 0 0,1 0 0 0 0,-1 1 0 0 0,-15 13 0 0 0,25-18 97 0 0,0 1 0 0 0,1 0 0 0 0,0 0 0 0 0,0 0 0 0 0,0 1 0 0 0,-5 8 0 0 0,10-13 54 0 0,-1 0-1 0 0,1-1 1 0 0,0 1 0 0 0,-1 0 0 0 0,1-1 0 0 0,0 1 0 0 0,0 0-1 0 0,-1-1 1 0 0,1 1 0 0 0,0 0 0 0 0,0 0 0 0 0,0-1 0 0 0,0 1-1 0 0,0 0 1 0 0,0 0 0 0 0,0-1 0 0 0,0 1 0 0 0,1 0 0 0 0,-1-1-1 0 0,0 1 1 0 0,0 0 0 0 0,1 0 0 0 0,-1-1 0 0 0,0 1 0 0 0,1-1-1 0 0,-1 1 1 0 0,0 0 0 0 0,1-1 0 0 0,-1 1 0 0 0,1-1-1 0 0,0 1 1 0 0,0 1-8 0 0,1 0 10 0 0,-1 0-1 0 0,1-1 1 0 0,0 1-1 0 0,0 0 1 0 0,0-1 0 0 0,0 1-1 0 0,1-1 1 0 0,-1 1-1 0 0,0-1 1 0 0,5 2-1 0 0,29 7-28 0 0,-10-3 22 0 0,-20-5 13 0 0,1 1 0 0 0,0 0 0 0 0,-1 0 0 0 0,0 0 1 0 0,0 1-1 0 0,0 0 0 0 0,0 0 0 0 0,-1 1 0 0 0,1-1 0 0 0,-1 1 0 0 0,0 0 0 0 0,6 9 0 0 0,-9-11 0 0 0,0 1 0 0 0,0 0 0 0 0,0 0 0 0 0,0 0 0 0 0,-1 0 0 0 0,1 0-1 0 0,-1 0 1 0 0,0 0 0 0 0,0 0 0 0 0,-1 0 0 0 0,1 1 0 0 0,-1-1 0 0 0,0 0 0 0 0,0 0 0 0 0,0 1 0 0 0,-1-1 0 0 0,1 0-1 0 0,-1 0 1 0 0,0 0 0 0 0,-1 1 0 0 0,-2 6 0 0 0,-1-2 32 0 0,1 0-1 0 0,-1-1 1 0 0,-1 0-1 0 0,1 0 1 0 0,-2-1 0 0 0,1 1-1 0 0,-1-1 1 0 0,0-1-1 0 0,0 1 1 0 0,-1-1 0 0 0,0-1-1 0 0,0 1 1 0 0,0-1-1 0 0,-10 4 1 0 0,-2 0 86 0 0,-1-1 0 0 0,1 0 0 0 0,-1-2 0 0 0,0-1 0 0 0,-27 4 0 0 0,35-7-191 0 0,1 0 0 0 0,-1-1 0 0 0,0-1 0 0 0,1 0 0 0 0,-1-1-1 0 0,0 0 1 0 0,-23-7 0 0 0,35 8-57 0 0,1 0 0 0 0,0 0 0 0 0,0 0-1 0 0,-1 0 1 0 0,1 0 0 0 0,0-1 0 0 0,-1 1 0 0 0,1 0 0 0 0,0 0 0 0 0,0-1-1 0 0,-1 1 1 0 0,1 0 0 0 0,0 0 0 0 0,0-1 0 0 0,0 1 0 0 0,0 0-1 0 0,-1 0 1 0 0,1-1 0 0 0,0 1 0 0 0,0 0 0 0 0,0-1 0 0 0,0 1 0 0 0,0 0-1 0 0,0-1 1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22 5983 0 0,'0'0'464'0'0,"2"-1"-305"0"0,16-20 10397 0 0,-17 24-9799 0 0,0 4-510 0 0,1-1-1 0 0,-1 1 0 0 0,0 0 0 0 0,-1 0 1 0 0,0-1-1 0 0,0 1 0 0 0,0 0 1 0 0,-3 11-1 0 0,-15 59 803 0 0,10-51-707 0 0,-12 41-127 0 0,-2 0-1 0 0,-4-2 0 0 0,-3-1 1 0 0,-2-1-1 0 0,-54 79 1 0 0,51-85-390 0 0,22-36-311 0 0,-1 0 0 0 0,-1 0 0 0 0,-29 32 0 0 0,42-51 229 0 0,14-39-1496 0 0,-1 11 387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87 219 2759 0 0,'-9'1'659'0'0,"6"-1"628"0"0,1 1 1 0 0,-1 0-1 0 0,1-1 0 0 0,-1 1 0 0 0,1 1 0 0 0,-6 1 0 0 0,-23 22 2479 0 0,9-6-2138 0 0,20-18-835 0 0,3-6-678 0 0,-1 1-1 0 0,1 0 1 0 0,0-1-1 0 0,0 1 0 0 0,0 0 1 0 0,1 0-1 0 0,-1 0 1 0 0,1 0-1 0 0,2-4 1 0 0,24-33 57 0 0,-25 37-161 0 0,9-13 56 0 0,0 1 0 0 0,2 1 0 0 0,0 0-1 0 0,0 0 1 0 0,2 2 0 0 0,0 0 0 0 0,0 0-1 0 0,1 2 1 0 0,27-14 0 0 0,-34 20 128 0 0,0 0 1 0 0,1 1-1 0 0,-1 1 1 0 0,1 0-1 0 0,0 0 1 0 0,0 1-1 0 0,0 0 1 0 0,0 1-1 0 0,0 1 0 0 0,0-1 1 0 0,1 2-1 0 0,-1 0 1 0 0,0 0-1 0 0,0 1 1 0 0,0 0-1 0 0,0 1 1 0 0,-1 0-1 0 0,21 9 0 0 0,-26-9-125 0 0,1 0-1 0 0,0 0 1 0 0,-1 1-1 0 0,0 0 1 0 0,1 0-1 0 0,-2 0 1 0 0,1 0-1 0 0,0 1 0 0 0,-1 0 1 0 0,0 0-1 0 0,5 8 1 0 0,-7-9-36 0 0,0 0-1 0 0,0 0 1 0 0,0 0 0 0 0,-1 0 0 0 0,1 0-1 0 0,-1 0 1 0 0,0 0 0 0 0,0 0 0 0 0,-1 0-1 0 0,1 1 1 0 0,-1-1 0 0 0,0 0 0 0 0,0 1-1 0 0,-1-1 1 0 0,1 0 0 0 0,-1 0 0 0 0,0 0-1 0 0,-1 6 1 0 0,-2 0-63 0 0,-1-1 0 0 0,0 1 0 0 0,0-1 0 0 0,0 0 0 0 0,-1 0 0 0 0,-1 0 0 0 0,1-1 0 0 0,-2 0 0 0 0,1-1 0 0 0,-1 1 0 0 0,0-1 0 0 0,0-1 0 0 0,-1 0 0 0 0,-12 7 0 0 0,-12 5-175 0 0,-1-2 0 0 0,-61 20-1 0 0,66-26 156 0 0,16-5-191 0 0,0-1-1 0 0,0 0 1 0 0,0-1 0 0 0,-1 0 0 0 0,0-1 0 0 0,1 0 0 0 0,-25-1-1 0 0,29-5-1984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136 182 10591 0 0,'0'0'819'0'0,"4"10"756"0"0,-2-2 3114 0 0,-2-7-4395 0 0,1 0 1 0 0,-1 0-1 0 0,1 1 1 0 0,-1-1-1 0 0,1 0 1 0 0,0 0-1 0 0,-1 0 1 0 0,1 0-1 0 0,0 0 1 0 0,0 0-1 0 0,0 0 1 0 0,0 0-1 0 0,-1 0 1 0 0,1 0-1 0 0,1 0 1 0 0,-1-1-1 0 0,0 1 1 0 0,0 0-1 0 0,0-1 1 0 0,0 1-1 0 0,0-1 1 0 0,2 1-1 0 0,0 0-150 0 0,0-1-1 0 0,-1 0 1 0 0,1 0-1 0 0,0 0 0 0 0,0 0 1 0 0,-1 0-1 0 0,1-1 1 0 0,0 1-1 0 0,-1-1 1 0 0,1 0-1 0 0,2-1 0 0 0,23-9-34 0 0,-2-2 0 0 0,0-1 0 0 0,0-1-1 0 0,-1-1 1 0 0,-1-1 0 0 0,30-28 0 0 0,-47 38-192 0 0,0 1 0 0 0,12-15 0 0 0,-18 19 56 0 0,0 1 0 0 0,0-1 0 0 0,0 1 0 0 0,0-1 0 0 0,0 1-1 0 0,0-1 1 0 0,0 0 0 0 0,0 1 0 0 0,-1-1 0 0 0,1 0 0 0 0,-1 0-1 0 0,1 1 1 0 0,-1-1 0 0 0,0 0 0 0 0,0 0 0 0 0,1 0-1 0 0,-1 0 1 0 0,-1 0 0 0 0,1 1 0 0 0,0-1 0 0 0,0 0 0 0 0,-1-3-1 0 0,0 5 13 0 0,0-1 0 0 0,1 0 0 0 0,-1 0 0 0 0,0 1-1 0 0,1-1 1 0 0,-1 1 0 0 0,0-1 0 0 0,0 0 0 0 0,0 1-1 0 0,0-1 1 0 0,0 1 0 0 0,0 0 0 0 0,1-1 0 0 0,-1 1-1 0 0,0 0 1 0 0,0 0 0 0 0,0-1 0 0 0,0 1 0 0 0,0 0-1 0 0,0 0 1 0 0,0 0 0 0 0,0 0 0 0 0,0 0 0 0 0,0 0-1 0 0,-2 1 1 0 0,-26 6-212 0 0,26-7 200 0 0,-12 6-79 0 0,0 0 0 0 0,0 1 1 0 0,0 0-1 0 0,-14 10 0 0 0,-52 40-11 0 0,76-53 118 0 0,-32 23-36 0 0,-46 47 0 0 0,69-61 17 0 0,2 1-1 0 0,0 1 1 0 0,0 0 0 0 0,2 0 0 0 0,0 1 0 0 0,-11 22-1 0 0,20-35 15 0 0,0 0 0 0 0,0-1-1 0 0,0 1 1 0 0,0 0-1 0 0,0 0 1 0 0,1 0 0 0 0,-1 0-1 0 0,1 0 1 0 0,0 0-1 0 0,0-1 1 0 0,0 1 0 0 0,1 0-1 0 0,0 5 1 0 0,-1-7-3 0 0,1 1 0 0 0,-1-1 0 0 0,1 0 0 0 0,0 1 1 0 0,0-1-1 0 0,-1 0 0 0 0,1 1 0 0 0,0-1 0 0 0,0 0 0 0 0,0 0 0 0 0,0 0 1 0 0,1 0-1 0 0,-1 0 0 0 0,0 0 0 0 0,0 0 0 0 0,1 0 0 0 0,-1 0 1 0 0,0-1-1 0 0,1 1 0 0 0,-1 0 0 0 0,1-1 0 0 0,-1 1 0 0 0,1-1 1 0 0,-1 0-1 0 0,1 1 0 0 0,-1-1 0 0 0,3 0 0 0 0,14 0-480 0 0,0 0 0 0 0,-1-2-1 0 0,1 0 1 0 0,0-1 0 0 0,0-1 0 0 0,22-7 0 0 0,-5 2-4237 0 0,7-2-2246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108 492 17071 0 0,'-4'4'126'0'0,"1"-1"0"0"0,-1 0 0 0 0,0-1 0 0 0,0 1 0 0 0,0 0 0 0 0,0-1 0 0 0,-1 0 0 0 0,1 0 0 0 0,-1 0 0 0 0,1-1 0 0 0,-1 0 0 0 0,0 0 0 0 0,1 0 0 0 0,-1 0 0 0 0,-7 0 0 0 0,10-1 8 0 0,1 0-1 0 0,0-1 1 0 0,0 1-1 0 0,0 0 0 0 0,0-1 1 0 0,0 1-1 0 0,0 0 1 0 0,0-1-1 0 0,0 0 1 0 0,0 1-1 0 0,0-1 0 0 0,0 1 1 0 0,0-1-1 0 0,0 0 1 0 0,0 0-1 0 0,0 0 1 0 0,0 1-1 0 0,1-1 0 0 0,-1 0 1 0 0,0 0-1 0 0,1 0 1 0 0,-2-2-1 0 0,1 0 145 0 0,0 0-1 0 0,-1 1 0 0 0,1-1 1 0 0,0 0-1 0 0,1 0 0 0 0,-2-6 1 0 0,2 2-9 0 0,0-1 1 0 0,0 0 0 0 0,1 1 0 0 0,0-1-1 0 0,0 0 1 0 0,1 1 0 0 0,0 0-1 0 0,0-1 1 0 0,6-12 0 0 0,3-3 44 0 0,23-33 0 0 0,-22 37-143 0 0,5-6-145 0 0,2-1 0 0 0,0 2 0 0 0,2 1-1 0 0,1 0 1 0 0,0 2 0 0 0,2 1 0 0 0,0 0 0 0 0,1 2 0 0 0,1 1 0 0 0,49-25 0 0 0,-60 34-409 0 0,1 1 0 0 0,-1 1 0 0 0,23-6 0 0 0,-33 11 217 0 0,1 0 0 0 0,0 0 0 0 0,0 0 0 0 0,0 1 0 0 0,0 0 0 0 0,-1 0 1 0 0,1 1-1 0 0,0 0 0 0 0,0 0 0 0 0,0 0 0 0 0,-1 1 0 0 0,1-1 0 0 0,6 4 0 0 0,0 1-1475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103 104 9215 0 0,'35'-53'3994'0'0,"-1"3"5804"0"0,-40 61-9631 0 0,-15 26-72 0 0,-24 34-1 0 0,-13 19 144 0 0,50-75-215 0 0,1-1 1 0 0,1 1 0 0 0,0 1-1 0 0,-6 23 1 0 0,11-35-18 0 0,1-1 0 0 0,-1 1-1 0 0,1-1 1 0 0,-1 1 0 0 0,1-1-1 0 0,0 1 1 0 0,1-1 0 0 0,-1 1 0 0 0,1-1-1 0 0,-1 1 1 0 0,1-1 0 0 0,0 1-1 0 0,2 3 1 0 0,-2-5-1 0 0,0 0 0 0 0,0 0 0 0 0,0-1 0 0 0,1 1-1 0 0,-1 0 1 0 0,1-1 0 0 0,-1 1 0 0 0,1-1 0 0 0,-1 1 0 0 0,1-1 0 0 0,0 0 0 0 0,0 0-1 0 0,0 0 1 0 0,0 0 0 0 0,-1 0 0 0 0,1 0 0 0 0,1-1 0 0 0,-1 1 0 0 0,0 0 0 0 0,0-1-1 0 0,0 0 1 0 0,4 1 0 0 0,3-1 117 0 0,1 0 0 0 0,-1-1 0 0 0,1 0 0 0 0,-1-1 0 0 0,1 1 0 0 0,-1-2 0 0 0,0 1 0 0 0,16-8 0 0 0,6-5 223 0 0,31-18 0 0 0,-50 25-317 0 0,15-7 15 0 0,-1-2 0 0 0,-1 0 0 0 0,28-26 0 0 0,-42 32-54 0 0,-1 1 0 0 0,0-1 0 0 0,0-1 0 0 0,-2 0 0 0 0,1 0 0 0 0,-1-1-1 0 0,-1 0 1 0 0,10-23 0 0 0,-3-9-325 0 0,-14 44 224 0 0,-2 1 94 0 0,0 0 0 0 0,0 0 0 0 0,0 0 0 0 0,0 1 0 0 0,0-1 0 0 0,0 0 0 0 0,0 1 0 0 0,1 0 1 0 0,-1-1-1 0 0,0 1 0 0 0,0 0 0 0 0,1 0 0 0 0,-1 0 0 0 0,-2 2 0 0 0,-22 20-56 0 0,18-16 62 0 0,-5 5-7 0 0,0 0-1 0 0,1 1 0 0 0,0 1 1 0 0,1 0-1 0 0,-11 17 0 0 0,20-27 20 0 0,-1 0 0 0 0,1 1 0 0 0,0-1 0 0 0,1 1 0 0 0,-1-1 0 0 0,1 1 0 0 0,-1-1 1 0 0,1 1-1 0 0,1 0 0 0 0,-1-1 0 0 0,1 1 0 0 0,0 0 0 0 0,0 0 0 0 0,0 0 0 0 0,1-1 0 0 0,-1 1 0 0 0,1 0 0 0 0,0-1 0 0 0,1 1 0 0 0,-1-1 0 0 0,1 1 0 0 0,0-1 0 0 0,0 1 0 0 0,3 4 0 0 0,-3-5-155 0 0,1 0 1 0 0,0-1-1 0 0,0 1 0 0 0,0 0 0 0 0,0-1 0 0 0,1 0 0 0 0,-1 0 1 0 0,1 0-1 0 0,0 0 0 0 0,0-1 0 0 0,0 1 0 0 0,0-1 1 0 0,0 0-1 0 0,1 0 0 0 0,-1 0 0 0 0,0-1 0 0 0,1 0 1 0 0,8 2-1 0 0,0-2-1712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104 363 16039 0 0,'0'0'731'0'0,"-11"10"274"0"0,7-7-652 0 0,0-1-1 0 0,0 1 0 0 0,-1-1 1 0 0,1 1-1 0 0,-1-1 1 0 0,1-1-1 0 0,-1 1 0 0 0,1-1 1 0 0,-1 0-1 0 0,0 0 0 0 0,0 0 1 0 0,0 0-1 0 0,0-1 1 0 0,0 0-1 0 0,1 0 0 0 0,-8-1 1 0 0,11 1-346 0 0,1-1 1 0 0,-1 1-1 0 0,1 0 1 0 0,-1-1-1 0 0,1 1 0 0 0,0 0 1 0 0,-1-1-1 0 0,1 1 1 0 0,-1-1-1 0 0,1 1 1 0 0,0 0-1 0 0,0-1 0 0 0,-1 1 1 0 0,1-1-1 0 0,0 1 1 0 0,0-1-1 0 0,-1 1 1 0 0,1-1-1 0 0,0 1 0 0 0,0-1 1 0 0,0 1-1 0 0,0-1 1 0 0,0 0-1 0 0,0 1 1 0 0,0-1-1 0 0,0 1 1 0 0,0-1-1 0 0,1-16 144 0 0,0 16-149 0 0,0-8-15 0 0,2 0 0 0 0,-1 0 0 0 0,1 1 0 0 0,1-1 0 0 0,0 1 0 0 0,0-1 0 0 0,0 1 0 0 0,1 0 0 0 0,11-13 0 0 0,3-1-78 0 0,39-36-1 0 0,-32 36-41 0 0,1 0 0 0 0,1 1 0 0 0,1 2 0 0 0,1 1 0 0 0,0 1 0 0 0,1 2 0 0 0,1 1 0 0 0,55-17-1 0 0,-80 29 327 0 0,0 1 0 0 0,0-1 0 0 0,1 1-1 0 0,-1 1 1 0 0,0-1 0 0 0,0 1 0 0 0,1 0-1 0 0,10 2 1 0 0,-15-1-108 0 0,0 0-1 0 0,0 0 1 0 0,-1 0-1 0 0,1 0 1 0 0,0 0-1 0 0,-1 0 1 0 0,1 1-1 0 0,-1-1 1 0 0,1 1-1 0 0,-1-1 1 0 0,0 1-1 0 0,0 0 1 0 0,0 0-1 0 0,0 0 1 0 0,0 0-1 0 0,0 1 1 0 0,0-1-1 0 0,-1 1 1 0 0,1-1-1 0 0,-1 1 1 0 0,0-1-1 0 0,1 1 1 0 0,0 5-1 0 0,1 1 22 0 0,-2 0-1 0 0,1 0 0 0 0,-1 0 1 0 0,0 0-1 0 0,-1 1 1 0 0,0-1-1 0 0,0 0 1 0 0,-1 1-1 0 0,-3 13 0 0 0,-3 5-93 0 0,-18 46 0 0 0,-3 11-2513 0 0,25-76 976 0 0,0-2-67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66 10591 0 0,'25'-26'956'0'0,"-9"8"3798"0"0,-14 16-3471 0 0,1 0 1 0 0,-1 0-1 0 0,0 0 1 0 0,1 1-1 0 0,0-1 1 0 0,4-1-1 0 0,-3 1-890 0 0,0 1 1 0 0,0 0-1 0 0,0 0 1 0 0,0 0-1 0 0,0 0 1 0 0,7 0-1 0 0,-10 1-391 0 0,0 1 0 0 0,-1-1 0 0 0,1 0 1 0 0,-1 0-1 0 0,1 0 0 0 0,-1 0 0 0 0,1 1 0 0 0,-1-1 0 0 0,1 0 0 0 0,-1 1 0 0 0,1-1 0 0 0,-1 0 1 0 0,1 1-1 0 0,-1-1 0 0 0,1 0 0 0 0,-1 1 0 0 0,1-1 0 0 0,-1 1 0 0 0,0-1 0 0 0,1 1 0 0 0,-1-1 1 0 0,0 1-1 0 0,0-1 0 0 0,1 1 0 0 0,-1 0 0 0 0,0-1 0 0 0,0 1 0 0 0,0-1 0 0 0,0 1 1 0 0,0-1-1 0 0,1 1 0 0 0,-1 0 0 0 0,-1 19 72 0 0,-1-13-35 0 0,0 0 0 0 0,0-1 0 0 0,-1 1-1 0 0,0-1 1 0 0,-1 1 0 0 0,-4 7 0 0 0,-30 35 96 0 0,2-2-110 0 0,24-30-80 0 0,8-12-81 0 0,1-1 1 0 0,-1 1 0 0 0,1 0-1 0 0,0 0 1 0 0,1 0-1 0 0,-1 1 1 0 0,-3 9-1 0 0,6-13-650 0 0,12-3-2664 0 0,1-1 1537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17447 0 0,'0'0'1580'0'0,"-1"1"-1272"0"0,-11 3-146 0 0,1 1-1 0 0,0 0 0 0 0,0 0 1 0 0,1 1-1 0 0,0 1 0 0 0,0 0 1 0 0,0 0-1 0 0,1 1 1 0 0,0 0-1 0 0,-10 12 0 0 0,-11 16 185 0 0,-33 50-1 0 0,56-76-345 0 0,-71 106 348 0 0,-36 49 86 0 0,104-151-407 0 0,2-3 3 0 0,0 0 0 0 0,1 0-1 0 0,0 0 1 0 0,-6 14 0 0 0,12-24-196 0 0,0 6-5941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60 15663 0 0,'6'-17'-680'0'0,"5"-15"5683"0"0,-7 21 224 0 0,-10 34-3364 0 0,-93 240-1604 0 0,75-207-259 0 0,-17 44 32 0 0,-100 173 0 0 0,95-196-25 0 0,-45 65-1625 0 0,86-138 1204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3:5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20127 0 0,'-6'5'1825'0'0,"6"-5"-1818"0"0,0 0 0 0 0,0 0-1 0 0,-1 0 1 0 0,1 0-1 0 0,0 1 1 0 0,0-1-1 0 0,0 0 1 0 0,-1 0-1 0 0,1 0 1 0 0,0 1-1 0 0,0-1 1 0 0,0 0-1 0 0,0 0 1 0 0,-1 1-1 0 0,1-1 1 0 0,0 0-1 0 0,0 0 1 0 0,0 1-1 0 0,0-1 1 0 0,0 0-1 0 0,0 0 1 0 0,0 1-1 0 0,0-1 1 0 0,0 0-1 0 0,0 0 1 0 0,0 1-1 0 0,0-1 1 0 0,0 0-1 0 0,0 1 1 0 0,0-1-1 0 0,0 0 1 0 0,0 0-1 0 0,0 1 1 0 0,0-1-1 0 0,0 0 1 0 0,1 0-1 0 0,-1 1 1 0 0,0-1-1 0 0,0 0 1 0 0,0 0-1 0 0,0 1 1 0 0,1-1-1 0 0,-1 0 1 0 0,0 0-1 0 0,0 0 1 0 0,0 1-1 0 0,1-1 1 0 0,-1 0-1 0 0,0 0 1 0 0,0 0-1 0 0,1 0 1 0 0,-1 0-1 0 0,0 0 8 0 0,3 2 86 0 0,0 0 0 0 0,0-1-1 0 0,-1 1 1 0 0,1-1 0 0 0,0 0-1 0 0,1 0 1 0 0,-1 0 0 0 0,6 1 0 0 0,29 2 1205 0 0,-29-3-1059 0 0,48 2 1437 0 0,100-7-1 0 0,58-20-535 0 0,-207 23-1125 0 0,272-42 425 0 0,-61 9-397 0 0,-209 32-248 0 0,1 0 0 0 0,0 2 0 0 0,-1-1 0 0 0,1 1 0 0 0,15 2 0 0 0,-14 3-2181 0 0,-8 3-3698 0 0,-6 3-2599 0 0</inkml:trace>
  <inkml:trace contextRef="#ctx0" brushRef="#br0" timeOffset="1">986 519 26495 0 0,'0'0'2872'0'0,"-6"0"-2872"0"0,-1 2 2056 0 0,3 5-1864 0 0,10-3-2960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13 919 0 0,'1'0'67'0'0,"24"-12"9701"0"0,-18 16-7644 0 0,-6-1-1953 0 0,0-1 0 0 0,-1 1-1 0 0,0 0 1 0 0,1 0 0 0 0,-1 0 0 0 0,0-1 0 0 0,0 1-1 0 0,-1 0 1 0 0,1 0 0 0 0,-1-1 0 0 0,1 1 0 0 0,-1 0-1 0 0,-2 4 1 0 0,-15 38 1178 0 0,18-45-1333 0 0,-20 36 176 0 0,-1 0-1 0 0,-2-2 1 0 0,-31 36 0 0 0,25-32-186 0 0,-29 41-2447 0 0,56-76 2324 0 0,-3 3-4478 0 0,-1 1 164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22 138 5527 0 0,'-2'0'423'0'0,"-18"2"6598"0"0,24-1-5850 0 0,23 1-132 0 0,0 0 1 0 0,0-2-1 0 0,42-5 1 0 0,86-21 607 0 0,-86 14-971 0 0,123-27 658 0 0,41-7-188 0 0,-217 44-1139 0 0,76-10 50 0 0,-74 10-262 0 0,0 2 0 0 0,-1 0-1 0 0,21 3 1 0 0,-21 1-492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5983 0 0,'1'-8'623'0'0,"-1"6"-486"0"0,0 0-1 0 0,1 1 1 0 0,0-1 0 0 0,-1 0 0 0 0,1 0-1 0 0,0 1 1 0 0,0-1 0 0 0,-1 1-1 0 0,1-1 1 0 0,1 1 0 0 0,-1-1-1 0 0,0 1 1 0 0,0 0 0 0 0,0-1 0 0 0,1 1-1 0 0,-1 0 1 0 0,1 0 0 0 0,1-1-1 0 0,3-1 1004 0 0,0 0 0 0 0,0 0 0 0 0,11-3-1 0 0,-3 2-406 0 0,-13 3-687 0 0,456-157 6547 0 0,-447 155-6577 0 0,153-38 1222 0 0,-141 37-1525 0 0,0 1 1 0 0,1 1 0 0 0,-1 1 0 0 0,1 1-1 0 0,31 4 1 0 0,22 9-3723 0 0,-36-2 1939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50 200 14567 0 0,'0'0'664'0'0,"-7"4"230"0"0,-34 28 2620 0 0,41-33-3465 0 0,0 1 0 0 0,-1-1 1 0 0,1 1-1 0 0,0-1 0 0 0,0 1 0 0 0,0-1 0 0 0,0 1 0 0 0,0-1 0 0 0,0 1 0 0 0,0-1 1 0 0,0 1-1 0 0,0-1 0 0 0,0 1 0 0 0,0-1 0 0 0,0 1 0 0 0,0-1 0 0 0,0 0 0 0 0,0 1 0 0 0,0-1 1 0 0,0 1-1 0 0,1-1 0 0 0,-1 0 0 0 0,7-12 312 0 0,-7 13-292 0 0,15-22 15 0 0,1 2 1 0 0,1 0-1 0 0,0 1 0 0 0,25-21 1 0 0,-28 28-112 0 0,1 0 0 0 0,29-19 0 0 0,-35 26 39 0 0,0 0-1 0 0,0 1 1 0 0,0 0 0 0 0,1 0 0 0 0,-1 1 0 0 0,21-4 0 0 0,-28 6 22 0 0,1 1-1 0 0,0 0 1 0 0,0-1-1 0 0,-1 1 1 0 0,1 1 0 0 0,0-1-1 0 0,0 0 1 0 0,-1 1-1 0 0,1-1 1 0 0,0 1-1 0 0,-1 0 1 0 0,1 0 0 0 0,0 0-1 0 0,-1 0 1 0 0,0 0-1 0 0,1 1 1 0 0,-1-1 0 0 0,1 1-1 0 0,-1-1 1 0 0,0 1-1 0 0,3 3 1 0 0,-2-1 50 0 0,0 1 1 0 0,1 0-1 0 0,-2 0 1 0 0,1 0-1 0 0,0 0 1 0 0,-1 0 0 0 0,0 0-1 0 0,-1 1 1 0 0,3 7-1 0 0,-1 6 38 0 0,-1 0 0 0 0,-1 0 1 0 0,0 0-1 0 0,-2 0 0 0 0,0-1 0 0 0,-5 28 0 0 0,-2 49-129 0 0,8-95-140 0 0,2 20-634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7367 0 0,'-1'2'5619'0'0,"-43"112"-1734"0"0,15-44-3050 0 0,-27 83 421 0 0,-26 67-443 0 0,53-154-749 0 0,-70 183-905 0 0,91-227-2056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5983 0 0,'0'0'542'0'0,"1"2"-446"0"0,0 1 243 0 0,-1-1 0 0 0,1 0 0 0 0,0 1 0 0 0,1-1 0 0 0,-1 0 1 0 0,0 0-1 0 0,1 0 0 0 0,-1 1 0 0 0,1-2 0 0 0,0 1 0 0 0,-1 0 0 0 0,1 0 1 0 0,4 2-1 0 0,-2-1 398 0 0,0 0 0 0 0,1-1 0 0 0,-1 0 0 0 0,1 0 0 0 0,0 0 0 0 0,7 2 0 0 0,2-1 156 0 0,1-1 1 0 0,-1 0-1 0 0,1-1 0 0 0,16 0 0 0 0,1-3-148 0 0,1-1 1 0 0,51-12-1 0 0,63-24 324 0 0,-97 24-980 0 0,-9 4-39 0 0,141-44-4275 0 0,-147 43-3213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 15631 0 0,'0'0'1418'0'0,"2"-1"-1168"0"0,-1 1-223 0 0,0 0 0 0 0,0 0 0 0 0,0 0 0 0 0,0 1 0 0 0,-1-1 0 0 0,1 0 0 0 0,0 0-1 0 0,0 1 1 0 0,0-1 0 0 0,0 0 0 0 0,0 1 0 0 0,0-1 0 0 0,0 1 0 0 0,0-1 0 0 0,-1 1 0 0 0,1-1-1 0 0,0 1 1 0 0,0 0 0 0 0,-1-1 0 0 0,1 1 0 0 0,0 0 0 0 0,-1 0 0 0 0,1-1 0 0 0,-1 1 0 0 0,1 0 0 0 0,-1 0-1 0 0,1 0 1 0 0,-1 0 0 0 0,0 0 0 0 0,1 0 0 0 0,-1 0 0 0 0,0 0 0 0 0,1 1 0 0 0,-1 0 73 0 0,1 4 63 0 0,0 0 0 0 0,0 0 0 0 0,0-1 0 0 0,-1 1 0 0 0,0 0 0 0 0,0 0 0 0 0,0 0 0 0 0,-1 0 0 0 0,0 0 0 0 0,-3 8 0 0 0,-2 7 261 0 0,-12 29 0 0 0,-114 222 474 0 0,48-107-869 0 0,64-123 23 0 0,-66 123-168 0 0,69-142 95 0 0,16-22-11 0 0,1-3 38 0 0,0 1 0 0 0,-1-1 0 0 0,1 1 0 0 0,0-1 0 0 0,0 1 0 0 0,0-1 0 0 0,0 1 0 0 0,0 0 0 0 0,0-1 0 0 0,0 1 1 0 0,1-1-1 0 0,-1 1 0 0 0,1-3 0 0 0,8-17 79 0 0,-2 7-85 0 0,0 1 0 0 0,1-1 0 0 0,10-12 0 0 0,-15 22 0 0 0,0 0 0 0 0,0 0 0 0 0,1 1 0 0 0,-1-1 0 0 0,1 1 0 0 0,0 0 0 0 0,0 0 0 0 0,0 0 0 0 0,1 1 0 0 0,-1-1 0 0 0,0 1 0 0 0,1 0 0 0 0,6-2 0 0 0,-8 3 23 0 0,-1 1 0 0 0,1 0 0 0 0,-1 0 0 0 0,0 0-1 0 0,1 0 1 0 0,-1 0 0 0 0,1 0 0 0 0,-1 1 0 0 0,0-1 0 0 0,1 1 0 0 0,-1-1-1 0 0,0 1 1 0 0,1 0 0 0 0,2 2 0 0 0,-1-1 85 0 0,0 1 0 0 0,0 0 0 0 0,0 0 0 0 0,0 0 0 0 0,-1 1 0 0 0,6 6 0 0 0,-1 0 116 0 0,-1 1 0 0 0,-1-1 0 0 0,0 1 0 0 0,9 21 0 0 0,-7-4-181 0 0,-6-22-347 0 0,0 1 0 0 0,0-1 0 0 0,0 1 1 0 0,1-1-1 0 0,5 10 0 0 0,-7-15 82 0 0,0 0 1 0 0,0 0 0 0 0,0 0-1 0 0,0 0 1 0 0,0 0-1 0 0,0 0 1 0 0,0 0 0 0 0,1-1-1 0 0,-1 1 1 0 0,0 0-1 0 0,0-1 1 0 0,1 1 0 0 0,-1-1-1 0 0,0 1 1 0 0,1-1-1 0 0,1 1 1 0 0,7-1-1446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57 4143 0 0,'1'1'3310'0'0,"3"3"-2802"0"0,1-1 1 0 0,0 1-1 0 0,0-1 1 0 0,0 0-1 0 0,0 0 1 0 0,0 0-1 0 0,1-1 1 0 0,0 0-1 0 0,-1 0 1 0 0,1 0-1 0 0,0-1 1 0 0,0 1-1 0 0,0-1 0 0 0,0-1 1 0 0,0 1-1 0 0,0-1 1 0 0,0 0-1 0 0,11-2 1 0 0,1-1 845 0 0,-1-1 0 0 0,0 0 1 0 0,0-1-1 0 0,0-1 0 0 0,21-10 0 0 0,-21 8-1361 0 0,-8 5-12 0 0,-1-1 0 0 0,0 0 0 0 0,0 0 1 0 0,-1-1-1 0 0,15-10 0 0 0,-21 14-137 0 0,-2 0 137 0 0,1 1-1 0 0,0-1 1 0 0,-1 1-1 0 0,1-1 1 0 0,0 1 0 0 0,-1-1-1 0 0,1 1 1 0 0,-1 0-1 0 0,1-1 1 0 0,0 1-1 0 0,-1 0 1 0 0,1-1-1 0 0,-1 1 1 0 0,1 0 0 0 0,-1-1-1 0 0,0 1 1 0 0,1 0-1 0 0,-1 0 1 0 0,1 0-1 0 0,-1-1 1 0 0,1 1 0 0 0,-1 0-1 0 0,0 0 1 0 0,1 0-1 0 0,-1 0 1 0 0,0 0-1 0 0,-16-1-338 0 0,8 2 166 0 0,0 0-1 0 0,0 1 1 0 0,0 0-1 0 0,1 0 1 0 0,-17 7-1 0 0,-40 24-380 0 0,58-30 524 0 0,-38 22-236 0 0,-80 60 0 0 0,101-65 345 0 0,1 0-1 0 0,1 1 1 0 0,1 1 0 0 0,-29 40-1 0 0,46-57-8 0 0,0 1-1 0 0,1-1 1 0 0,0 1-1 0 0,0 0 0 0 0,0 0 1 0 0,1 1-1 0 0,-3 11 1 0 0,5-16-32 0 0,-1 0 1 0 0,1 0-1 0 0,0 0 0 0 0,0 0 1 0 0,0 0-1 0 0,0 0 1 0 0,0 0-1 0 0,0 0 1 0 0,1 0-1 0 0,-1 0 0 0 0,1 0 1 0 0,-1 0-1 0 0,1 0 1 0 0,0 0-1 0 0,0 0 0 0 0,0 0 1 0 0,0 0-1 0 0,0 0 1 0 0,0-1-1 0 0,0 1 0 0 0,1 0 1 0 0,-1-1-1 0 0,1 1 1 0 0,-1-1-1 0 0,1 0 1 0 0,-1 1-1 0 0,1-1 0 0 0,2 1 1 0 0,2 1 2 0 0,0 0 0 0 0,0-1 0 0 0,0 0 0 0 0,0 0 0 0 0,1-1 0 0 0,-1 1 0 0 0,1-1 1 0 0,-1-1-1 0 0,1 1 0 0 0,-1-1 0 0 0,8-1 0 0 0,11-1 20 0 0,37-9 0 0 0,-42 7-25 0 0,63-14-986 0 0,-42 7-211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1839 0 0,'-14'6'536'0'0,"-31"10"18807"0"0,47-16-19247 0 0,0 1 0 0 0,0-1 0 0 0,0 1 0 0 0,0-1 0 0 0,0 0 0 0 0,1 0 0 0 0,2 0 0 0 0,33-6 613 0 0,-33 4-512 0 0,0 1-1 0 0,0-1 1 0 0,1 1-1 0 0,-1 1 1 0 0,0-1-1 0 0,1 1 1 0 0,-1 0 0 0 0,1 0-1 0 0,-1 1 1 0 0,0-1-1 0 0,7 2 1 0 0,-11-1-167 0 0,0 0 0 0 0,0-1 0 0 0,0 1 0 0 0,0 0 0 0 0,0 0 0 0 0,0-1 0 0 0,0 1 0 0 0,0 0 0 0 0,0 0 0 0 0,-1 0 0 0 0,1 0 0 0 0,0 0 0 0 0,-1 0 0 0 0,1 1 0 0 0,0-1 0 0 0,-1 0 0 0 0,1 0 0 0 0,-1 0 0 0 0,0 0 0 0 0,1 1 0 0 0,-1-1 0 0 0,0 0 0 0 0,0 0 0 0 0,0 1 0 0 0,0-1 0 0 0,0 0 0 0 0,0 1 0 0 0,0-1 0 0 0,-1 2 0 0 0,1 1-62 0 0,-1 1 1 0 0,0 0 0 0 0,0 0 0 0 0,-1-1 0 0 0,-4 10 0 0 0,1-5 55 0 0,-1 0-1 0 0,0 0 1 0 0,0-1-1 0 0,-1 0 1 0 0,-1 0-1 0 0,1 0 0 0 0,-10 6 1 0 0,1-1-156 0 0,-1-1-1 0 0,-30 17 1 0 0,26-19-191 0 0,20-10 203 0 0,5-7-1288 0 0,1 2 1355 0 0,-5 5 52 0 0,0-1 1 0 0,1 1 0 0 0,-1 0 0 0 0,1-1-1 0 0,-1 1 1 0 0,0 0 0 0 0,1 0-1 0 0,-1-1 1 0 0,0 1 0 0 0,1 0-1 0 0,-1 0 1 0 0,1-1 0 0 0,-1 1-1 0 0,1 0 1 0 0,-1 0 0 0 0,1 0-1 0 0,-1 0 1 0 0,1 0 0 0 0,-1 0-1 0 0,1 0 1 0 0,-1 0 0 0 0,1 0-1 0 0,-1 0 1 0 0,0 0 0 0 0,1 0-1 0 0,-1 0 1 0 0,1 0 0 0 0,-1 0-1 0 0,2 1 1 0 0,-1-1-1 0 0,2 1-5 0 0,1-1 1 0 0,0 1-1 0 0,-1 0 0 0 0,1 1 1 0 0,-1-1-1 0 0,1 0 0 0 0,-1 1 0 0 0,6 3 1 0 0,26 21-72 0 0,-20-14 77 0 0,-3-4-2 0 0,-7-4 24 0 0,1 0 0 0 0,0 1 0 0 0,-1-1 0 0 0,0 1 0 0 0,0 0 0 0 0,5 7 0 0 0,5 2 241 0 0,-13-13-176 0 0,-1 0-1 0 0,1 1 1 0 0,-1-1-1 0 0,1 1 1 0 0,-1-1-1 0 0,1 1 1 0 0,-1-1-1 0 0,2 3 0 0 0,-3-3 185 0 0,-2 6 125 0 0,1-4-372 0 0,0 1 1 0 0,-1-1-1 0 0,0 0 0 0 0,1 0 0 0 0,-1 0 1 0 0,-1 0-1 0 0,1 0 0 0 0,0 0 0 0 0,-1 0 1 0 0,1-1-1 0 0,-1 1 0 0 0,-3 2 0 0 0,-7 4-39 0 0,-20 11 0 0 0,25-15 30 0 0,-2 0-20 0 0,0 0 0 0 0,-1-1-1 0 0,1 0 1 0 0,-1-1 0 0 0,0 0 0 0 0,-12 1 0 0 0,-68 6-774 0 0,78-10 537 0 0,-2 1-525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15 3679 0 0,'30'-15'4123'0'0,"-42"20"344"0"0,7-3-4030 0 0,-26 14 461 0 0,-258 137 1025 0 0,267-141-1927 0 0,-44 29 219 0 0,56-34-10 0 0,1 0-1 0 0,-1 1 1 0 0,1 0-1 0 0,-9 11 1 0 0,16-17-141 0 0,1-1 0 0 0,0 1 0 0 0,0-1 0 0 0,0 1 0 0 0,0-1 0 0 0,0 1 0 0 0,0 0 0 0 0,0 0 0 0 0,1-1 0 0 0,-1 1 0 0 0,1 0 0 0 0,-1 0 0 0 0,1 0 0 0 0,0 0 0 0 0,-1-1 0 0 0,1 1 0 0 0,0 0 0 0 0,0 0 0 0 0,0 0 0 0 0,1 3 0 0 0,0-2 30 0 0,0 0 0 0 0,1-1 0 0 0,-1 1 0 0 0,0-1-1 0 0,1 1 1 0 0,-1-1 0 0 0,1 0 0 0 0,0 1 0 0 0,0-1 0 0 0,0 0-1 0 0,0 0 1 0 0,4 2 0 0 0,2 2 83 0 0,0-1 1 0 0,1 0-1 0 0,0-1 1 0 0,0 1-1 0 0,0-2 1 0 0,19 6-1 0 0,-7-5-18 0 0,0 0-1 0 0,0-1 0 0 0,0-2 1 0 0,39-1-1 0 0,-40-2-1016 0 0,0 0 0 0 0,35-10 0 0 0,-28 4-5952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19 12751 0 0,'0'0'1158'0'0,"-12"-9"-210"0"0,5 7-611 0 0,1 0 0 0 0,-1 0 0 0 0,1 1 0 0 0,-1 0 1 0 0,1 0-1 0 0,-1 1 0 0 0,0 0 0 0 0,0 0 0 0 0,1 0 1 0 0,-1 1-1 0 0,-12 3 0 0 0,4 0-141 0 0,0 1 0 0 0,0 0 0 0 0,-26 13 0 0 0,19-6-185 0 0,1 0 0 0 0,1 1-1 0 0,0 1 1 0 0,1 1 0 0 0,0 1-1 0 0,2 1 1 0 0,0 0 0 0 0,-25 33-1 0 0,39-46-11 0 0,1 0 1 0 0,0-1-1 0 0,1 1 0 0 0,-1 0 1 0 0,1 0-1 0 0,0 0 0 0 0,0 0 0 0 0,0 0 1 0 0,0 0-1 0 0,0 1 0 0 0,1-1 0 0 0,0 7 1 0 0,0-10 6 0 0,0 1 1 0 0,0-1 0 0 0,1 0 0 0 0,-1 1 0 0 0,0-1 0 0 0,1 1 0 0 0,-1-1 0 0 0,0 0-1 0 0,1 0 1 0 0,0 1 0 0 0,-1-1 0 0 0,1 0 0 0 0,0 0 0 0 0,0 1 0 0 0,0-1-1 0 0,-1 0 1 0 0,1 0 0 0 0,0 0 0 0 0,0 0 0 0 0,1 0 0 0 0,-1-1 0 0 0,0 1 0 0 0,0 0-1 0 0,0 0 1 0 0,1-1 0 0 0,-1 1 0 0 0,0-1 0 0 0,0 1 0 0 0,1-1 0 0 0,-1 1 0 0 0,1-1-1 0 0,-1 0 1 0 0,0 0 0 0 0,1 1 0 0 0,-1-1 0 0 0,1 0 0 0 0,-1-1 0 0 0,0 1-1 0 0,1 0 1 0 0,1-1 0 0 0,6-1 51 0 0,0-1-1 0 0,-1 0 0 0 0,0 0 1 0 0,0-1-1 0 0,0 0 1 0 0,0 0-1 0 0,12-10 1 0 0,4-2 48 0 0,18-10-79 0 0,0-2 1 0 0,64-56-1 0 0,-115 93 44 0 0,0 1-1 0 0,0 0 0 0 0,1 0 1 0 0,-11 20-1 0 0,15-24-43 0 0,1 0 0 0 0,0 0 0 0 0,1-1 0 0 0,-1 2 1 0 0,1-1-1 0 0,0 0 0 0 0,1 0 0 0 0,-1 1 0 0 0,1-1 0 0 0,1 1 0 0 0,-1-1 0 0 0,1 12 0 0 0,1-16-256 0 0,-1-1 1 0 0,0 1-1 0 0,1-1 0 0 0,-1 1 0 0 0,1-1 1 0 0,0 0-1 0 0,-1 1 0 0 0,1-1 0 0 0,0 0 1 0 0,0 1-1 0 0,0-1 0 0 0,0 0 0 0 0,0 0 1 0 0,0 0-1 0 0,0 0 0 0 0,0 0 0 0 0,1 0 1 0 0,-1 0-1 0 0,0 0 0 0 0,1-1 0 0 0,-1 1 1 0 0,0 0-1 0 0,1-1 0 0 0,-1 1 0 0 0,1-1 1 0 0,-1 0-1 0 0,1 1 0 0 0,-1-1 0 0 0,2 0 1 0 0,10 2-6038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33 4607 0 0,'6'-7'619'0'0,"10"-18"8270"0"0,-24 24-6565 0 0,0 2-2043 0 0,0 0-1 0 0,0 0 1 0 0,0 1-1 0 0,0 0 1 0 0,0 0-1 0 0,1 1 0 0 0,-1 0 1 0 0,-13 7-1 0 0,0 0 4 0 0,-84 45 460 0 0,74-31-663 0 0,13-8-70 0 0,18-16-6 0 0,0 0 0 0 0,0 1 0 0 0,0-1 0 0 0,0 1 0 0 0,0-1 0 0 0,0 0 0 0 0,-1 1 0 0 0,1-1 0 0 0,0 0 0 0 0,0 1 0 0 0,1-1 0 0 0,-1 1 0 0 0,0-1 0 0 0,0 0 0 0 0,0 1 0 0 0,0-1 0 0 0,0 0 0 0 0,0 1 0 0 0,0-1 0 0 0,1 0 0 0 0,-1 1 0 0 0,0-1 0 0 0,0 0 0 0 0,1 1 0 0 0,-1-1 0 0 0,6 9 27 0 0,2-3 56 0 0,-1 0 1 0 0,1 0-1 0 0,0-1 1 0 0,17 8 0 0 0,6 4-27 0 0,31 26 329 0 0,-56-38-290 0 0,0 0-1 0 0,0 0 0 0 0,0 1 0 0 0,-1 0 1 0 0,0 0-1 0 0,-1 0 0 0 0,7 11 0 0 0,-10-15-79 0 0,0 0 0 0 0,-1 0 0 0 0,1 0 0 0 0,0-1 0 0 0,-1 1-1 0 0,0 0 1 0 0,1 0 0 0 0,-1 0 0 0 0,0 0 0 0 0,0 0 0 0 0,0 0 0 0 0,0 0-1 0 0,0 0 1 0 0,0-1 0 0 0,-1 1 0 0 0,1 0 0 0 0,-2 3 0 0 0,1-2 2 0 0,0 0 0 0 0,-1 0 0 0 0,0 0-1 0 0,0-1 1 0 0,0 1 0 0 0,0 0 0 0 0,0-1 0 0 0,0 1 0 0 0,-4 2 0 0 0,-3 2 8 0 0,0 0 1 0 0,-1-1 0 0 0,0 0-1 0 0,-18 7 1 0 0,12-6 12 0 0,0-1 0 0 0,-27 7-1 0 0,37-11-215 0 0,1-1 0 0 0,0 0 0 0 0,-1-1-1 0 0,1 0 1 0 0,-1 0 0 0 0,1 0 0 0 0,-1 0-1 0 0,1-1 1 0 0,-1 0 0 0 0,1 0-1 0 0,0 0 1 0 0,-8-3 0 0 0,2-4-4901 0 0,2-2-1613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1375 0 0,'7'5'128'0'0,"6"5"1799"0"0,2 1 2951 0 0,0 0 0 0 0,18 8-1 0 0,2-6 557 0 0,-28-11-5416 0 0,0-1-1 0 0,0 0 1 0 0,12 0-1 0 0,-5-2 224 0 0,0 0 0 0 0,0-1 0 0 0,0 0 0 0 0,0-1 0 0 0,0-1-1 0 0,19-7 1 0 0,-14 3-254 0 0,0-1-1 0 0,-1-1 1 0 0,32-22-1 0 0,-42 26-60 0 0,1-1 1 0 0,-1 0-1 0 0,-1-1 1 0 0,11-13-1 0 0,-15 18 47 0 0,-1 0 0 0 0,0 0 0 0 0,0 0 1 0 0,0 0-1 0 0,-1 0 0 0 0,1-1 0 0 0,-1 1 0 0 0,1 0 1 0 0,-1-1-1 0 0,0 1 0 0 0,0-1 0 0 0,-1 0 0 0 0,1 1 1 0 0,-1-1-1 0 0,0 0 0 0 0,0-6 0 0 0,0 9 17 0 0,0 1 1 0 0,-1-1-1 0 0,1 0 0 0 0,0 0 1 0 0,-1 0-1 0 0,1 1 0 0 0,0-1 0 0 0,-1 0 1 0 0,1 0-1 0 0,-1 1 0 0 0,1-1 1 0 0,-1 0-1 0 0,1 1 0 0 0,-1-1 0 0 0,0 0 1 0 0,1 1-1 0 0,-1-1 0 0 0,0 1 1 0 0,1-1-1 0 0,-1 1 0 0 0,0-1 0 0 0,0 1 1 0 0,0 0-1 0 0,1-1 0 0 0,-1 1 1 0 0,0 0-1 0 0,0 0 0 0 0,0 0 1 0 0,0-1-1 0 0,1 1 0 0 0,-1 0 0 0 0,0 0 1 0 0,0 0-1 0 0,0 0 0 0 0,0 1 1 0 0,-1-1-1 0 0,-4 1-40 0 0,1 0 0 0 0,-1 1 1 0 0,1 0-1 0 0,-8 3 0 0 0,9-4 31 0 0,-22 11-51 0 0,1 1-1 0 0,0 1 0 0 0,1 1 0 0 0,0 1 1 0 0,-24 22-1 0 0,18-11 83 0 0,0 2 0 0 0,2 1 0 0 0,-24 33 0 0 0,41-47-9 0 0,0 0 0 0 0,0 1 0 0 0,-9 23 0 0 0,17-34-3 0 0,0 1 0 0 0,0 0 0 0 0,1 0 0 0 0,0 0 0 0 0,1 0 0 0 0,-1 0 0 0 0,1 0-1 0 0,1 1 1 0 0,0-1 0 0 0,0 0 0 0 0,1 14 0 0 0,0-17-1 0 0,1 0-1 0 0,-1 0 1 0 0,0-1 0 0 0,1 1-1 0 0,0 0 1 0 0,0-1 0 0 0,0 0-1 0 0,0 1 1 0 0,1-1 0 0 0,-1 0-1 0 0,1 0 1 0 0,0-1 0 0 0,0 1-1 0 0,0 0 1 0 0,0-1 0 0 0,0 0-1 0 0,1 0 1 0 0,-1 0-1 0 0,0 0 1 0 0,1 0 0 0 0,0-1-1 0 0,-1 1 1 0 0,1-1 0 0 0,4 1-1 0 0,6 1-14 0 0,-1 0 0 0 0,1-2-1 0 0,0 1 1 0 0,0-1 0 0 0,22-2-1 0 0,-1-2-1189 0 0,0-2 1 0 0,43-11-1 0 0,-43 7-5973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85 919 0 0,'-4'-5'80'0'0,"-5"-2"2411"0"0,0 0 0 0 0,-1 1 0 0 0,1 0 0 0 0,-1 1 0 0 0,-18-8 0 0 0,-6 4-1157 0 0,31 9-1222 0 0,0 0 0 0 0,1 0 0 0 0,-1 0 0 0 0,0 0 0 0 0,1 1 0 0 0,-1-1-1 0 0,0 1 1 0 0,1-1 0 0 0,-1 1 0 0 0,1 0 0 0 0,-1 0 0 0 0,1 1 0 0 0,-1-1 0 0 0,1 0-1 0 0,-4 3 1 0 0,-3 4-13 0 0,0 0 0 0 0,-10 11 0 0 0,10-10-55 0 0,-5 5-40 0 0,0 2 1 0 0,2 0 0 0 0,0 0-1 0 0,0 1 1 0 0,2 0-1 0 0,-16 36 1 0 0,24-49 34 0 0,1 0 0 0 0,0 0-1 0 0,0 1 1 0 0,0-1 0 0 0,0 0 0 0 0,1 1 0 0 0,0-1 0 0 0,0 1 0 0 0,0-1 0 0 0,1 6-1 0 0,-1-9-6 0 0,0 1-1 0 0,0-1 0 0 0,1 0 0 0 0,-1 0 1 0 0,0 1-1 0 0,1-1 0 0 0,0 0 1 0 0,-1 0-1 0 0,1 1 0 0 0,-1-1 0 0 0,1 0 1 0 0,0 0-1 0 0,0 0 0 0 0,0 0 1 0 0,0 0-1 0 0,0 0 0 0 0,0 0 0 0 0,0 0 1 0 0,0-1-1 0 0,0 1 0 0 0,0 0 0 0 0,0-1 1 0 0,0 1-1 0 0,1 0 0 0 0,-1-1 1 0 0,0 0-1 0 0,0 1 0 0 0,1-1 0 0 0,-1 0 1 0 0,0 1-1 0 0,1-1 0 0 0,-1 0 0 0 0,0 0 1 0 0,1 0-1 0 0,-1 0 0 0 0,0 0 1 0 0,3-1-1 0 0,6-1 130 0 0,0 0-1 0 0,0-1 1 0 0,0 0 0 0 0,-1-1 0 0 0,1 0-1 0 0,11-8 1 0 0,53-36 420 0 0,-64 42-503 0 0,12-10-39 0 0,33-30 0 0 0,-47 38-35 0 0,0 0-1 0 0,-1-1 0 0 0,0 0 0 0 0,0 0 1 0 0,-1 0-1 0 0,9-19 0 0 0,-14 26-25 0 0,0 0 0 0 0,0-1-1 0 0,0 1 1 0 0,0 0 0 0 0,-1-1 0 0 0,1 1-1 0 0,-1-1 1 0 0,1 1 0 0 0,-1-1-1 0 0,0 0 1 0 0,0 1 0 0 0,0-1 0 0 0,0 1-1 0 0,-1-1 1 0 0,1 1 0 0 0,-1-1 0 0 0,0 1-1 0 0,1-1 1 0 0,-1 1 0 0 0,-2-4-1 0 0,1 3-11 0 0,0 1-1 0 0,0 0 0 0 0,0-1 0 0 0,0 1 0 0 0,0 0 0 0 0,-1 0 0 0 0,1 1 0 0 0,-1-1 0 0 0,1 0 0 0 0,-1 1 0 0 0,1 0 0 0 0,-1-1 0 0 0,0 1 0 0 0,0 0 0 0 0,0 1 0 0 0,0-1 0 0 0,-4 0 0 0 0,0 0-232 0 0,-1 0 1 0 0,1 1-1 0 0,-1 0 0 0 0,0 0 1 0 0,1 1-1 0 0,-1 0 0 0 0,1 0 1 0 0,0 1-1 0 0,-1 0 0 0 0,1 0 1 0 0,0 1-1 0 0,0-1 0 0 0,-13 9 1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8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434 605 5063 0 0,'60'-33'757'0'0,"-24"13"2069"0"0,-2 0 4070 0 0,-33 19-6578 0 0,0 0-1 0 0,0 0 1 0 0,0 0 0 0 0,0-1 0 0 0,1 1-1 0 0,-2 0 1 0 0,1-1 0 0 0,0 1-1 0 0,0-1 1 0 0,0 1 0 0 0,-1-1 0 0 0,1 1-1 0 0,-1-1 1 0 0,1 1 0 0 0,0-3-1 0 0,2-30 1624 0 0,-1 14-1299 0 0,68-268 340 0 0,-44 195-845 0 0,-19 72-206 0 0,-5 14 3 0 0,0 0-1 0 0,0 0 1 0 0,0-1 0 0 0,1-14 0 0 0,-3 21-46 0 0,-1 3-5 0 0,-12 19-35 0 0,0 1-1 0 0,2 1 1 0 0,-11 32 0 0 0,2-5 113 0 0,-212 563 28 0 0,209-510 14 0 0,17-70-10 0 0,-18 58 0 0 0,20-82-108 0 0,0 0 0 0 0,-1 0 0 0 0,0 0 0 0 0,-1-1 0 0 0,1 0 0 0 0,-2 0 0 0 0,1-1 0 0 0,-1 1 0 0 0,-14 10 0 0 0,5-5-1047 0 0,-1 0 0 0 0,-1-2 0 0 0,-30 16 0 0 0,30-19-42 0 0,-35 12 1 0 0,46-18 890 0 0,0 0 0 0 0,0 0 0 0 0,0-1 0 0 0,0 0 1 0 0,0-1-1 0 0,0 1 0 0 0,-1-1 0 0 0,-10-2 0 0 0,1-3-503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17735 0 0,'0'0'1610'0'0,"1"1"-1185"0"0,1 6 362 0 0,0 1 1 0 0,0-1-1 0 0,1 14 0 0 0,-2-14-559 0 0,0 0-1 0 0,1 0 0 0 0,-1-1 0 0 0,1 1 0 0 0,0 0 1 0 0,4 7-1 0 0,-3-10-189 0 0,-1 0-1 0 0,1 1 1 0 0,0-1 0 0 0,0 0 0 0 0,0 0-1 0 0,1-1 1 0 0,-1 1 0 0 0,1-1 0 0 0,0 1-1 0 0,0-1 1 0 0,0-1 0 0 0,0 1 0 0 0,1 0 0 0 0,7 2-1 0 0,-5-2-18 0 0,-1-2-1 0 0,1 1 0 0 0,0-1 0 0 0,0 0 0 0 0,0 0 1 0 0,0-1-1 0 0,0 0 0 0 0,0 0 0 0 0,10-2 1 0 0,7-3-56 0 0,0-1 1 0 0,-1-2 0 0 0,0 0 0 0 0,42-21 0 0 0,-23 7-1289 0 0,0-1-4367 0 0,-2 0-2074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323 174 2759 0 0,'0'0'9123'0'0,"2"0"-8199"0"0,4 1-324 0 0,0 0 0 0 0,0-1 0 0 0,1 0 0 0 0,-1-1 0 0 0,0 1 0 0 0,0-1 0 0 0,9-3 0 0 0,-12 3-363 0 0,0 0 1 0 0,1 0-1 0 0,-1-1 0 0 0,0 1 1 0 0,0-1-1 0 0,0 0 0 0 0,0 0 1 0 0,-1 0-1 0 0,1-1 0 0 0,0 1 1 0 0,-1 0-1 0 0,0-1 0 0 0,1 0 1 0 0,-1 1-1 0 0,2-5 0 0 0,1-3 116 0 0,1 0-1 0 0,-1-1 0 0 0,5-16 1 0 0,-8 23-347 0 0,-1 0 0 0 0,0 1 0 0 0,0-1 1 0 0,-1 0-1 0 0,1 0 0 0 0,-1 0 0 0 0,0 0 1 0 0,0 0-1 0 0,0 0 0 0 0,-1 0 1 0 0,1 0-1 0 0,-1 0 0 0 0,-2-7 0 0 0,3 10-17 0 0,-1 0 0 0 0,1 0 0 0 0,-1 1-1 0 0,1-1 1 0 0,-1 0 0 0 0,1 0 0 0 0,-1 1-1 0 0,1-1 1 0 0,-1 1 0 0 0,0-1-1 0 0,1 0 1 0 0,-1 1 0 0 0,0-1 0 0 0,0 1-1 0 0,1-1 1 0 0,-1 1 0 0 0,0 0 0 0 0,0-1-1 0 0,0 1 1 0 0,0 0 0 0 0,0-1 0 0 0,-1 1-1 0 0,0 0-8 0 0,0 0-1 0 0,0 0 1 0 0,-1 0-1 0 0,1 0 0 0 0,0 1 1 0 0,0-1-1 0 0,-1 0 1 0 0,-3 3-1 0 0,-1 0-30 0 0,-1 0 0 0 0,1 1 1 0 0,0 0-1 0 0,-7 5 0 0 0,-9 9-98 0 0,-21 23-1 0 0,-8 6 9 0 0,-6 4 16 0 0,-84 97-1 0 0,136-142 128 0 0,0 2-1 0 0,0-1 1 0 0,0 1-1 0 0,1-1 1 0 0,0 1-1 0 0,1 1 1 0 0,0-1-1 0 0,-6 17 1 0 0,10-24 0 0 0,0-1 1 0 0,0 1 0 0 0,0-1 0 0 0,0 1 0 0 0,0-1 0 0 0,0 0-1 0 0,0 1 1 0 0,0-1 0 0 0,1 1 0 0 0,-1-1 0 0 0,0 1 0 0 0,0-1-1 0 0,0 0 1 0 0,1 1 0 0 0,-1-1 0 0 0,0 1 0 0 0,0-1 0 0 0,1 0-1 0 0,-1 1 1 0 0,0-1 0 0 0,1 0 0 0 0,-1 1 0 0 0,0-1 0 0 0,1 0 0 0 0,-1 0-1 0 0,1 1 1 0 0,-1-1 0 0 0,0 0 0 0 0,1 0 0 0 0,-1 0 0 0 0,1 1-1 0 0,14 2 65 0 0,-9-2-27 0 0,0-1-1 0 0,0-1 1 0 0,0 1 0 0 0,0-1 0 0 0,0 0 0 0 0,0 0 0 0 0,7-3-1 0 0,41-16 200 0 0,-42 14-193 0 0,35-16 42 0 0,0-3 1 0 0,-1-2-1 0 0,-2-2 1 0 0,48-41-1 0 0,-79 59-24 0 0,-27 24-38 0 0,1 0-1 0 0,0 1 1 0 0,1 0 0 0 0,-14 23-1 0 0,10-11 7 0 0,1 1 0 0 0,-11 29 0 0 0,24-53-78 0 0,1 0 0 0 0,0 0-1 0 0,0 0 1 0 0,0 0 0 0 0,0 0-1 0 0,0 1 1 0 0,0-1 0 0 0,1 0 0 0 0,0 1-1 0 0,0-1 1 0 0,0 0 0 0 0,0 1-1 0 0,1 5 1 0 0,-1-9-4 0 0,1 1 0 0 0,-1-1 0 0 0,1 1 0 0 0,-1-1 0 0 0,1 1 0 0 0,-1-1 0 0 0,1 0-1 0 0,-1 1 1 0 0,1-1 0 0 0,-1 0 0 0 0,1 1 0 0 0,0-1 0 0 0,-1 0 0 0 0,1 0 0 0 0,0 0 0 0 0,-1 1 0 0 0,1-1 0 0 0,1 0-1 0 0,-1 0-147 0 0,3 1-101 0 0,-1 0 1 0 0,0-1-1 0 0,0 0 1 0 0,1 1-1 0 0,-1-1 1 0 0,0 0-1 0 0,0-1 1 0 0,4 0 0 0 0,15-4-4515 0 0,1-3-1114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306 270 9183 0 0,'4'7'831'0'0,"7"27"1892"0"0,-11-33-2554 0 0,0 0 0 0 0,0-1 0 0 0,0 1 1 0 0,0 0-1 0 0,0 0 0 0 0,0 0 1 0 0,0 0-1 0 0,0 0 0 0 0,-1-1 0 0 0,1 1 1 0 0,0 0-1 0 0,-1 0 0 0 0,1 0 0 0 0,0-1 1 0 0,-1 1-1 0 0,1 0 0 0 0,-1-1 0 0 0,0 1 1 0 0,1 0-1 0 0,-1 0 0 0 0,-19 13 1263 0 0,10-10-1159 0 0,1 0 0 0 0,-17 4 0 0 0,0-2-243 0 0,1-1 1 0 0,-31 3 0 0 0,47-8-28 0 0,0 1 0 0 0,0-2 1 0 0,0 1-1 0 0,0-1 1 0 0,0 0-1 0 0,1-1 1 0 0,-1 0-1 0 0,0 0 0 0 0,1-1 1 0 0,-10-4-1 0 0,16 6 2 0 0,0-1-1 0 0,-1 1 0 0 0,1 0 1 0 0,0-1-1 0 0,0 0 0 0 0,0 1 1 0 0,0-1-1 0 0,0 0 1 0 0,0 0-1 0 0,0 0 0 0 0,0 0 1 0 0,1 0-1 0 0,-1-1 0 0 0,1 1 1 0 0,0 0-1 0 0,-1-1 1 0 0,0-4-1 0 0,1 4 10 0 0,0-1 1 0 0,1 0-1 0 0,0 1 1 0 0,0-1-1 0 0,0 1 1 0 0,0-1-1 0 0,0 0 0 0 0,1 1 1 0 0,-1-1-1 0 0,1 1 1 0 0,2-7-1 0 0,2 0 18 0 0,-1 0-1 0 0,1 1 1 0 0,0 0-1 0 0,1 0 1 0 0,0 0-1 0 0,1 0 1 0 0,14-13-1 0 0,2 1-37 0 0,1 2 0 0 0,1 0 0 0 0,0 2 0 0 0,1 1 0 0 0,1 1 0 0 0,1 1 0 0 0,0 2 0 0 0,56-17 0 0 0,-63 23 396 0 0,1 1 1 0 0,0 1 0 0 0,-1 1-1 0 0,40-1 1 0 0,-58 4-315 0 0,0 0-1 0 0,0 0 1 0 0,0 1 0 0 0,0-1 0 0 0,0 1 0 0 0,0 0-1 0 0,0 0 1 0 0,0 0 0 0 0,0 0 0 0 0,-1 0-1 0 0,1 0 1 0 0,0 1 0 0 0,-1 0 0 0 0,1-1 0 0 0,-1 1-1 0 0,1 0 1 0 0,-1 0 0 0 0,0 0 0 0 0,0 1 0 0 0,0-1-1 0 0,0 0 1 0 0,2 4 0 0 0,-2-2-36 0 0,-1-1-1 0 0,0 0 1 0 0,0 1 0 0 0,0-1-1 0 0,0 1 1 0 0,0-1 0 0 0,-1 1 0 0 0,1-1-1 0 0,-1 1 1 0 0,0-1 0 0 0,0 1-1 0 0,-1-1 1 0 0,1 1 0 0 0,-1 0 0 0 0,1-1-1 0 0,-1 0 1 0 0,0 1 0 0 0,-1-1-1 0 0,0 4 1 0 0,-5 5-16 0 0,1 0 0 0 0,-1-1 1 0 0,-1 1-1 0 0,0-1 0 0 0,-1-1 0 0 0,0 0 0 0 0,-16 14 0 0 0,-78 55-10 0 0,78-62-187 0 0,-29 15 0 0 0,41-26-75 0 0,1 0 0 0 0,-1-1 0 0 0,0 0-1 0 0,-23 4 1 0 0,35-9 106 0 0,0 1 1 0 0,0-1-1 0 0,0 0 0 0 0,-1 1 0 0 0,1-1 0 0 0,0 0 0 0 0,0 0 1 0 0,-1 0-1 0 0,1 0 0 0 0,0 0 0 0 0,0 0 0 0 0,0 0 1 0 0,-1-1-1 0 0,1 1 0 0 0,0 0 0 0 0,0-1 0 0 0,0 1 1 0 0,0-1-1 0 0,-1 1 0 0 0,1-1 0 0 0,0 1 0 0 0,0-1 0 0 0,0 0 1 0 0,-1-1-1 0 0,-1-7-1169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 13039 0 0,'0'0'1186'0'0,"0"-1"-978"0"0,11-11 1846 0 0,-10 12-1997 0 0,-1 0 1 0 0,0 0 0 0 0,0 0 0 0 0,0 0 0 0 0,0 0 0 0 0,0 0 0 0 0,0 0 0 0 0,0 0-1 0 0,0 0 1 0 0,1 0 0 0 0,-1 1 0 0 0,0-1 0 0 0,0 0 0 0 0,0 0 0 0 0,0 0-1 0 0,0 0 1 0 0,0 0 0 0 0,0 0 0 0 0,0 0 0 0 0,0 0 0 0 0,0 0 0 0 0,0 1 0 0 0,0-1-1 0 0,1 0 1 0 0,-1 0 0 0 0,0 0 0 0 0,0 0 0 0 0,0 0 0 0 0,0 0 0 0 0,0 1 0 0 0,0-1-1 0 0,0 0 1 0 0,0 0 0 0 0,0 0 0 0 0,0 0 0 0 0,0 0 0 0 0,0 0 0 0 0,-1 0 0 0 0,1 1-1 0 0,0-1 1 0 0,0 0 0 0 0,0 0 0 0 0,0 0 0 0 0,0 0 0 0 0,0 0 0 0 0,0 0 0 0 0,0 0-1 0 0,0 0 1 0 0,0 1 0 0 0,-8 21 1257 0 0,-46 104-1224 0 0,-6-3 0 0 0,-82 125-1 0 0,100-186-124 0 0,16-25-577 0 0,-34 67 0 0 0,55-92-743 0 0,3-6-3020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3223 0 0,'0'0'143'0'0,"-6"1"26"0"0,3 0 220 0 0,1 0 0 0 0,0 0 0 0 0,0-1 0 0 0,0 1 0 0 0,-16 8 15381 0 0,18-9-15749 0 0,-1 0 0 0 0,1 0 1 0 0,0 0-1 0 0,0 0 0 0 0,0 0 0 0 0,0 0 1 0 0,0 0-1 0 0,0 0 0 0 0,0 0 0 0 0,-1 0 1 0 0,1 0-1 0 0,0 0 0 0 0,0 0 0 0 0,0 1 1 0 0,0-1-1 0 0,0 0 0 0 0,0 0 1 0 0,0 0-1 0 0,0 0 0 0 0,0 0 0 0 0,0 0 1 0 0,-1 0-1 0 0,1 0 0 0 0,0 1 0 0 0,0-1 1 0 0,0 0-1 0 0,0 0 0 0 0,0 0 0 0 0,0 0 1 0 0,0 0-1 0 0,0 0 0 0 0,0 0 0 0 0,0 1 1 0 0,0-1-1 0 0,0 0 0 0 0,0 0 1 0 0,0 0-1 0 0,0 0 0 0 0,0 0 0 0 0,0 0 1 0 0,0 1-1 0 0,0-1 0 0 0,5 6 459 0 0,6 4-132 0 0,2-2-59 0 0,2-2 0 0 0,21 8 0 0 0,-22-10-93 0 0,1 2 0 0 0,21 11 0 0 0,-30-13-134 0 0,0 0 1 0 0,0 0-1 0 0,0 0 0 0 0,-1 0 1 0 0,0 1-1 0 0,1 0 0 0 0,-2 0 1 0 0,1 1-1 0 0,-1-1 0 0 0,5 8 1 0 0,-8-10-50 0 0,1 1 0 0 0,0 0 0 0 0,-1 0 0 0 0,0-1 0 0 0,0 1 0 0 0,0 0 0 0 0,0 0 0 0 0,-1 0 0 0 0,1 0 0 0 0,-1 0 0 0 0,0 0 0 0 0,0 0 0 0 0,-1 0 0 0 0,1 0 1 0 0,-1 0-1 0 0,0 0 0 0 0,0 0 0 0 0,0 0 0 0 0,-2 5 0 0 0,-2 0 5 0 0,0 0 1 0 0,0 1 0 0 0,0-2-1 0 0,-1 1 1 0 0,-8 9 0 0 0,-38 36 52 0 0,-2 3-410 0 0,53-56 156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12895 0 0,'0'0'1172'0'0,"1"9"920"0"0,-1-3-1073 0 0,0 0-1 0 0,0-1 1 0 0,0 1-1 0 0,-1 0 1 0 0,-2 7-1 0 0,1-4-86 0 0,-1 0 1 0 0,-7 14-1 0 0,-3 0-987 0 0,-21 31 0 0 0,6-13-811 0 0,28-40 117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371 583 1839 0 0,'2'1'134'0'0,"2"2"484"0"0,0 0 0 0 0,0 0 0 0 0,0 1 0 0 0,-1-1 0 0 0,1 1 1 0 0,-1 0-1 0 0,0 0 0 0 0,0 0 0 0 0,0 1 0 0 0,-1-1 0 0 0,1 0 0 0 0,2 9 0 0 0,-1 1 1645 0 0,0 0 0 0 0,4 29 0 0 0,-5-20 2727 0 0,-2-25-4370 0 0,39-142 1869 0 0,-7 22-2607 0 0,110-334-5451 0 0,-140 444 5291 0 0,-3 12 272 0 0,0 0-1 0 0,0 1 1 0 0,0-1 0 0 0,0 0 0 0 0,0 0-1 0 0,0 0 1 0 0,0 0 0 0 0,0 0 0 0 0,0 0-1 0 0,0 0 1 0 0,0 0 0 0 0,0 0 0 0 0,-1 0-1 0 0,1 0 1 0 0,0 0 0 0 0,0 0 0 0 0,0 0-1 0 0,0 0 1 0 0,0 0 0 0 0,0 0 0 0 0,0 0-1 0 0,0 0 1 0 0,0 0 0 0 0,0 0 0 0 0,0 0-1 0 0,0 0 1 0 0,0 0 0 0 0,0 0 0 0 0,0 0-1 0 0,0 0 1 0 0,0 0 0 0 0,0 0 0 0 0,0 0-1 0 0,0-1 1 0 0,0 1 0 0 0,-9 20-69 0 0,-179 435 2066 0 0,178-430-1916 0 0,-100 227 397 0 0,80-190-209 0 0,-77 113 0 0 0,83-142-187 0 0,-134 193-428 0 0,145-207-1479 0 0,7-12-3502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63 14279 0 0,'0'0'1103'0'0,"-1"1"-720"0"0,1 0-277 0 0,-1-1 0 0 0,1 0 0 0 0,-1 1 1 0 0,1-1-1 0 0,-1 1 0 0 0,1-1 0 0 0,0 1 1 0 0,-1-1-1 0 0,1 1 0 0 0,-1-1 0 0 0,1 1 1 0 0,0-1-1 0 0,0 1 0 0 0,-1 0 0 0 0,1-1 1 0 0,0 1-1 0 0,0-1 0 0 0,0 1 0 0 0,-1 0 0 0 0,1-1 1 0 0,0 1-1 0 0,0 0 0 0 0,0-1 0 0 0,0 1 1 0 0,0-1-1 0 0,0 1 0 0 0,1 0 0 0 0,-1-1 1 0 0,0 1-1 0 0,0 0 0 0 0,0-1 0 0 0,1 1 1 0 0,-1-1-1 0 0,0 1 0 0 0,0-1 0 0 0,1 1 1 0 0,-1 0-1 0 0,1-1 0 0 0,-1 1 0 0 0,0-1 1 0 0,1 0-1 0 0,-1 1 0 0 0,1-1 0 0 0,-1 1 1 0 0,1-1-1 0 0,-1 0 0 0 0,1 1 0 0 0,0-1 1 0 0,0 1-1 0 0,3 1 182 0 0,0-1 0 0 0,0 1 1 0 0,0-1-1 0 0,7 2 0 0 0,-10-3-258 0 0,14 3 296 0 0,0-1-1 0 0,0-1 1 0 0,1 0-1 0 0,-1-2 1 0 0,1 1-1 0 0,17-5 1 0 0,91-22 365 0 0,78-34-2271 0 0,-167 48 593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467 695 17999 0 0,'0'0'1632'0'0,"-1"6"2607"0"0,12-19-3882 0 0,0-1 1 0 0,-1 0-1 0 0,13-24 1 0 0,-3 5-259 0 0,66-97-128 0 0,64-105-3307 0 0,-136 210 2750 0 0,-1-1 0 0 0,-1 0 1 0 0,-2 0-1 0 0,0-1 0 0 0,9-45 0 0 0,-18 51 245 0 0,-1 21 347 0 0,-1 0-1 0 0,1 0 1 0 0,0 0 0 0 0,-1 0 0 0 0,1-1-1 0 0,0 1 1 0 0,0 0 0 0 0,-1 0 0 0 0,1 0-1 0 0,0 0 1 0 0,-1 0 0 0 0,1 0 0 0 0,0 0-1 0 0,-1 0 1 0 0,1 0 0 0 0,0 0 0 0 0,0 1-1 0 0,-1-1 1 0 0,1 0 0 0 0,0 0-1 0 0,-1 0 1 0 0,1 0 0 0 0,0 0 0 0 0,0 0-1 0 0,-1 1 1 0 0,1-1 0 0 0,0 0 0 0 0,-9 5 84 0 0,-4 6 101 0 0,0 1 1 0 0,2 0 0 0 0,-1 0 0 0 0,1 1-1 0 0,-14 22 1 0 0,15-21-24 0 0,-210 347 1849 0 0,164-262-1770 0 0,-23 42-33 0 0,-95 235 0 0 0,159-337-487 0 0,-2 0 1 0 0,-23 39-1 0 0,33-65 132 0 0,-1-1 1 0 0,0-1 0 0 0,-1 1-1 0 0,-1-1 1 0 0,1-1-1 0 0,-2 1 1 0 0,1-2-1 0 0,-1 0 1 0 0,-23 15 0 0 0,21-19-2136 0 0,1-3-4370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69 5983 0 0,'0'0'464'0'0,"-2"8"6276"0"0,2-6-6202 0 0,1-1-1 0 0,0 1 1 0 0,-1-1-1 0 0,1 0 1 0 0,0 0 0 0 0,0 1-1 0 0,0-1 1 0 0,0 0-1 0 0,0 0 1 0 0,0 0-1 0 0,0 0 1 0 0,0 0-1 0 0,0 0 1 0 0,2 1-1 0 0,0-1-185 0 0,0 1-1 0 0,0-1 0 0 0,0 0 0 0 0,0 0 0 0 0,0 0 1 0 0,4 1-1 0 0,5-1-149 0 0,0 0 0 0 0,19-1 0 0 0,-28 0 62 0 0,44-2 411 0 0,1-3 0 0 0,59-14 0 0 0,91-31-2021 0 0,-161 40-342 0 0,-1-1-4253 0 0,-4 2-1657 0 0</inkml:trace>
  <inkml:trace contextRef="#ctx0" brushRef="#br0" timeOffset="1">695 43 7367 0 0,'-3'6'-86'0'0,"1"0"0"0"0,0 0-1 0 0,-1 10 1 0 0,2-10 845 0 0,0 0 1 0 0,0-1-1 0 0,1 1 0 0 0,0 1 1 0 0,0-2-1 0 0,1 1 1 0 0,1 7-1 0 0,-2-11-420 0 0,1 1 1 0 0,0-1-1 0 0,-1 1 1 0 0,1-1-1 0 0,0 1 0 0 0,0-1 1 0 0,0 0-1 0 0,1 0 1 0 0,-1 1-1 0 0,0-1 0 0 0,1 0 1 0 0,0 0-1 0 0,-1 0 1 0 0,1 0-1 0 0,0-1 0 0 0,0 1 1 0 0,0 0-1 0 0,0-1 1 0 0,0 0-1 0 0,0 1 0 0 0,1-1 1 0 0,-1 0-1 0 0,0 0 1 0 0,1 0-1 0 0,-1 0 0 0 0,1-1 1 0 0,-1 1-1 0 0,1 0 1 0 0,-1-1-1 0 0,1 0 0 0 0,4 0 1 0 0,4 0-140 0 0,0-1 1 0 0,1-1-1 0 0,-1 0 1 0 0,0 0 0 0 0,0-1-1 0 0,0-1 1 0 0,0 0-1 0 0,-1 0 1 0 0,0-1-1 0 0,0 0 1 0 0,0-1-1 0 0,0 0 1 0 0,-1-1-1 0 0,0 0 1 0 0,0 0 0 0 0,9-11-1 0 0,-17 18-210 0 0,-1-1 1 0 0,1 0-1 0 0,-1 1 0 0 0,1-1 1 0 0,-1 1-1 0 0,1-1 0 0 0,-1 0 1 0 0,0 1-1 0 0,1-1 0 0 0,-1 0 0 0 0,0 1 1 0 0,0-1-1 0 0,1 0 0 0 0,-1 0 1 0 0,0-1-1 0 0,0 2-14 0 0,0 0 0 0 0,0 0 0 0 0,0 0 0 0 0,-1-1 0 0 0,1 1 0 0 0,0 0 0 0 0,0 0 0 0 0,0 0 0 0 0,-1 0 0 0 0,1 0 0 0 0,0-1 0 0 0,0 1 0 0 0,0 0 0 0 0,-1 0 0 0 0,1 0 0 0 0,0 0 0 0 0,0 0 0 0 0,-1 0 0 0 0,1 0 0 0 0,0 0 0 0 0,0 0 0 0 0,-1 0 0 0 0,1 0 0 0 0,0 0 0 0 0,0 0 0 0 0,-1 0 0 0 0,1 0 0 0 0,0 0 0 0 0,0 0 0 0 0,-1 0 0 0 0,-24 8-804 0 0,-21 13 564 0 0,1 3 0 0 0,2 1-1 0 0,-62 47 1 0 0,88-61 263 0 0,-39 33-1 0 0,51-39 4 0 0,0 0 0 0 0,0 0 0 0 0,0 0 1 0 0,1 0-1 0 0,0 1 0 0 0,0 0 1 0 0,-5 10-1 0 0,9-15 4 0 0,0 0 1 0 0,1-1-1 0 0,-1 1 0 0 0,0 0 1 0 0,0 0-1 0 0,1 0 0 0 0,-1-1 1 0 0,0 1-1 0 0,1 0 1 0 0,-1 0-1 0 0,1-1 0 0 0,-1 1 1 0 0,1 0-1 0 0,-1-1 1 0 0,1 1-1 0 0,-1-1 0 0 0,1 1 1 0 0,0-1-1 0 0,-1 1 1 0 0,1-1-1 0 0,0 1 0 0 0,-1-1 1 0 0,3 1-1 0 0,1 1-88 0 0,1-1 0 0 0,0 0 0 0 0,-1 0 0 0 0,1-1 0 0 0,0 1 0 0 0,0-1 0 0 0,0 0 0 0 0,0 0 0 0 0,-1-1 0 0 0,8-1 0 0 0,2 1-1379 0 0,13-2-6600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11975 0 0,'0'0'9895'0'0,"4"-6"-7302"0"0,118-146 2657 0 0,17 15-8893 0 0,-105 104 2068 0 0,25-20-483 0 0,-50 45 479 0 0,1 2 0 0 0,13-9 1 0 0,-20 14 1271 0 0,-1 0 1 0 0,0 0 0 0 0,0 0 0 0 0,1 0 0 0 0,-1 0 0 0 0,0 1 0 0 0,1-1 0 0 0,-1 1 0 0 0,1 0 0 0 0,-1-1 0 0 0,1 1 0 0 0,-1 0 0 0 0,5 1-1 0 0,-5 0 205 0 0,0-1 0 0 0,-1 1 0 0 0,1-1-1 0 0,0 1 1 0 0,-1 0 0 0 0,1 0-1 0 0,-1 0 1 0 0,1 0 0 0 0,-1 0-1 0 0,1 0 1 0 0,-1 0 0 0 0,1 1-1 0 0,-1-1 1 0 0,0 1 0 0 0,0-1-1 0 0,0 1 1 0 0,0-1 0 0 0,1 3-1 0 0,8 14 2046 0 0,8 28-1 0 0,-11-28 160 0 0,-6-15-1884 0 0,1 0 0 0 0,-1-1 1 0 0,1 0-1 0 0,-1 1 0 0 0,1-1 1 0 0,0 0-1 0 0,0 0 0 0 0,0 0 1 0 0,0 0-1 0 0,0 0 0 0 0,1 0 0 0 0,-1-1 1 0 0,0 1-1 0 0,1-1 0 0 0,-1 1 1 0 0,1-1-1 0 0,0 0 0 0 0,-1 0 0 0 0,1 0 1 0 0,0-1-1 0 0,0 1 0 0 0,0 0 1 0 0,4-1-1 0 0,5 1 145 0 0,1 0 0 0 0,0-1 0 0 0,22-4-1 0 0,-21 2-245 0 0,0 0-1 0 0,0-1 0 0 0,0-1 0 0 0,-1 0 0 0 0,0-1 0 0 0,0-1 0 0 0,0 0 0 0 0,-1-1 0 0 0,1 0 0 0 0,-2 0 1 0 0,1-2-1 0 0,11-9 0 0 0,-16 8-88 0 0,-7 10-27 0 0,0 0 0 0 0,0 0 0 0 0,-1 0 0 0 0,1-1 0 0 0,0 1 0 0 0,0 0 0 0 0,0 0 0 0 0,0 0 0 0 0,0 0 0 0 0,0-1 0 0 0,0 1 1 0 0,0 0-1 0 0,0 0 0 0 0,0 0 0 0 0,-1 0 0 0 0,1 0 0 0 0,0 0 0 0 0,0-1 0 0 0,0 1 0 0 0,0 0 0 0 0,0 0 0 0 0,-1 0 0 0 0,1 0 0 0 0,0 0 0 0 0,0 0 0 0 0,0 0 0 0 0,0 0 0 0 0,-1 0 0 0 0,1 0 0 0 0,0 0 0 0 0,0 0 0 0 0,-1 0 0 0 0,-14 1 7 0 0,15-1-17 0 0,-14 2-31 0 0,1 1 1 0 0,0 1-1 0 0,0 0 0 0 0,1 1 0 0 0,-17 9 1 0 0,-57 39-87 0 0,60-35 105 0 0,0 1 1 0 0,2 2-1 0 0,1 1 0 0 0,0 0 1 0 0,-24 33-1 0 0,44-51-43 0 0,0 1 0 0 0,0-1-1 0 0,0 1 1 0 0,1 0 0 0 0,0-1 0 0 0,0 1-1 0 0,-2 8 1 0 0,3-12 45 0 0,1 0 0 0 0,0 1 0 0 0,0-1 0 0 0,0 0 0 0 0,0 0 0 0 0,0 1 0 0 0,0-1 0 0 0,0 0 0 0 0,0 0 0 0 0,0 1 0 0 0,0-1 0 0 0,1 0 0 0 0,-1 0 1 0 0,0 1-1 0 0,1-1 0 0 0,0 0 0 0 0,-1 0 0 0 0,1 0 0 0 0,-1 0 0 0 0,1 0 0 0 0,0 0 0 0 0,0 0 0 0 0,0 0 0 0 0,0 0 0 0 0,-1 0 0 0 0,1 0 0 0 0,0 0 0 0 0,0 0 0 0 0,1-1 0 0 0,-1 1 0 0 0,0-1 0 0 0,0 1 0 0 0,0 0 0 0 0,0-1 0 0 0,1 0 0 0 0,0 1 0 0 0,2 0-369 0 0,1 0-1 0 0,-1-1 1 0 0,0 1-1 0 0,1-1 1 0 0,6 0 0 0 0,9-1-1770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18455 0 0,'0'0'6409'0'0,"2"0"-5514"0"0,6-2-598 0 0,0 1 0 0 0,0-1 0 0 0,-1-1-1 0 0,1 0 1 0 0,-1 0 0 0 0,0 0 0 0 0,10-7 0 0 0,50-35 25 0 0,-39 24-315 0 0,-9 8-32 0 0,61-39 63 0 0,-71 46-128 0 0,0 2 0 0 0,1-1 1 0 0,0 2-1 0 0,-1-1 0 0 0,2 1 0 0 0,19-3 0 0 0,-30 6 86 0 0,1 0 0 0 0,0 0-1 0 0,0 0 1 0 0,0 0 0 0 0,-1 0 0 0 0,1 0 0 0 0,0 0-1 0 0,0 0 1 0 0,0 0 0 0 0,0 0 0 0 0,-1 0-1 0 0,1 1 1 0 0,0-1 0 0 0,0 0 0 0 0,-1 1 0 0 0,1-1-1 0 0,0 0 1 0 0,0 1 0 0 0,-1-1 0 0 0,1 1 0 0 0,-1-1-1 0 0,1 1 1 0 0,0-1 0 0 0,-1 1 0 0 0,1 1-1 0 0,0-1-4 0 0,0 0 0 0 0,-1 1 0 0 0,1 0 0 0 0,-1-1 0 0 0,1 1 0 0 0,-1-1 0 0 0,0 1 0 0 0,0-1 0 0 0,0 1 0 0 0,0 0 0 0 0,0-1 0 0 0,0 3 0 0 0,-1 5-24 0 0,-1-1 0 0 0,0 1-1 0 0,-5 13 1 0 0,7-22 33 0 0,-11 29 0 0 0,-15 49 0 0 0,24-70 0 0 0,0-1 0 0 0,1 1 0 0 0,0-1 0 0 0,1 1 0 0 0,-1 0 0 0 0,2-1 0 0 0,-1 1 0 0 0,2 10 0 0 0,-1-16-86 0 0,-1-1 0 0 0,0 1-1 0 0,1-1 1 0 0,-1 1 0 0 0,1-1 0 0 0,0 1 0 0 0,-1-1-1 0 0,1 1 1 0 0,0-1 0 0 0,0 1 0 0 0,0-1 0 0 0,0 0-1 0 0,0 0 1 0 0,0 1 0 0 0,0-1 0 0 0,1 0 0 0 0,-1 0-1 0 0,0 0 1 0 0,1 0 0 0 0,-1 0 0 0 0,1-1 0 0 0,-1 1-1 0 0,1 0 1 0 0,-1-1 0 0 0,1 1 0 0 0,-1-1 0 0 0,1 1-1 0 0,0-1 1 0 0,-1 0 0 0 0,1 0 0 0 0,-1 0 0 0 0,1 0-1 0 0,0 0 1 0 0,-1 0 0 0 0,1 0 0 0 0,0 0 0 0 0,2-1-1 0 0,4-1-889 0 0,-1 0-1 0 0,1-1 0 0 0,-1 0 0 0 0,0 0 0 0 0,0 0 1 0 0,11-8-1 0 0,4-4-6518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13359 0 0,'0'0'1750'0'0,"-4"8"2232"0"0,-30 52 1558 0 0,0 0-3587 0 0,-54 95-1522 0 0,-117 234 1 0 0,130-211-418 0 0,63-142-72 0 0,1 1 0 0 0,-12 76 0 0 0,21-69-1326 0 0,2-43 396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10135 0 0,'-17'0'535'0'0,"-32"5"0"0"0,15 3 1605 0 0,29-6-870 0 0,0 0-1 0 0,1 1 0 0 0,-1-1 0 0 0,-6 5 0 0 0,10-6-1043 0 0,0-1 0 0 0,0 1 0 0 0,0 0 0 0 0,1 0 1 0 0,-1-1-1 0 0,0 1 0 0 0,0 0 0 0 0,0 0 0 0 0,1 0 0 0 0,-1 0 0 0 0,0 0 0 0 0,1 0 0 0 0,-1 0 0 0 0,1 1 0 0 0,-1-1 0 0 0,0 2 0 0 0,1-3-135 0 0,0 1-1 0 0,0 0 1 0 0,0 0-1 0 0,1 0 0 0 0,-1-1 1 0 0,0 1-1 0 0,0 0 1 0 0,0 0-1 0 0,1-1 1 0 0,-1 1-1 0 0,0 0 0 0 0,1 0 1 0 0,-1-1-1 0 0,0 1 1 0 0,1 0-1 0 0,-1-1 1 0 0,1 1-1 0 0,0 1 0 0 0,2 0 47 0 0,0 0-1 0 0,0 0 0 0 0,0 0 1 0 0,0 0-1 0 0,0 0 0 0 0,0-1 0 0 0,0 1 1 0 0,0-1-1 0 0,7 2 0 0 0,19 3 436 0 0,0-1 0 0 0,1-1-1 0 0,30-1 1 0 0,91-5 202 0 0,-149 2-762 0 0,66-4-487 0 0,1-2-1 0 0,-1-4 0 0 0,-1-3 0 0 0,97-31 1 0 0,-130 32-1068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7831 0 0,'0'0'7550'0'0,"-5"7"-6196"0"0,-16 20-1062 0 0,1 0 0 0 0,1 2 0 0 0,2 0 0 0 0,0 1 0 0 0,2 1 0 0 0,2 0 0 0 0,-12 38 0 0 0,23-60-184 0 0,0 0-1 0 0,0 0 1 0 0,1 0 0 0 0,0 0-1 0 0,1 0 1 0 0,1 11-1 0 0,-1-17-52 0 0,0-1-1 0 0,1 0 1 0 0,-1 1-1 0 0,1-1 1 0 0,0 0-1 0 0,0 0 1 0 0,-1 0-1 0 0,1 1 1 0 0,1-1-1 0 0,-1 0 1 0 0,0 0-1 0 0,3 3 1 0 0,-3-4-8 0 0,0 0 1 0 0,1 0-1 0 0,-1 0 1 0 0,0 0-1 0 0,1-1 0 0 0,-1 1 1 0 0,1 0-1 0 0,-1-1 1 0 0,1 1-1 0 0,-1-1 1 0 0,1 1-1 0 0,0-1 1 0 0,-1 0-1 0 0,1 0 1 0 0,-1 1-1 0 0,1-1 1 0 0,0 0-1 0 0,-1-1 1 0 0,1 1-1 0 0,2-1 1 0 0,8-2 162 0 0,0-1 0 0 0,-1 0 0 0 0,1-1 0 0 0,-1 0 0 0 0,-1-1 0 0 0,20-12 0 0 0,-2 0-60 0 0,4 0-86 0 0,0-1 0 0 0,-2-2 0 0 0,0-2 1 0 0,-2 0-1 0 0,26-28 0 0 0,-46 42-70 0 0,-1-1-1 0 0,0 0 1 0 0,0 0-1 0 0,-1 0 0 0 0,-1-1 1 0 0,0 0-1 0 0,0 0 1 0 0,-1 0-1 0 0,0 0 1 0 0,3-23-1 0 0,-5 26 6 0 0,-1 5 4 0 0,3-6-20 0 0,-4 8-52 0 0,-1 15 1 0 0,-4 11 99 0 0,-1-1 1 0 0,-18 45-1 0 0,14-41 44 0 0,-13 50 0 0 0,21-69-66 0 0,1 0 0 0 0,0 0 0 0 0,0 0 0 0 0,1 0 0 0 0,0 0 0 0 0,1 0 0 0 0,0 0 0 0 0,0 0-1 0 0,6 17 1 0 0,-7-25-11 0 0,0 1-1 0 0,1-1 0 0 0,-1 0 0 0 0,1 0 0 0 0,0 0 0 0 0,-1 0 0 0 0,1 1 1 0 0,0-1-1 0 0,-1 0 0 0 0,1 0 0 0 0,0 0 0 0 0,0-1 0 0 0,0 1 0 0 0,0 0 0 0 0,0 0 1 0 0,0 0-1 0 0,0-1 0 0 0,0 1 0 0 0,0 0 0 0 0,1-1 0 0 0,-1 1 0 0 0,0-1 0 0 0,0 1 1 0 0,1-1-1 0 0,-1 0 0 0 0,3 1 0 0 0,-2-1-101 0 0,1 0 0 0 0,0-1 1 0 0,0 1-1 0 0,0-1 0 0 0,-1 1 0 0 0,1-1 1 0 0,0 0-1 0 0,-1 0 0 0 0,1 0 0 0 0,0 0 1 0 0,3-3-1 0 0,12-8-667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384 156 8719 0 0,'0'0'399'0'0,"-7"14"154"0"0,6-13-262 0 0,1-1-1 0 0,0 1 1 0 0,0 0-1 0 0,-1-1 0 0 0,1 1 1 0 0,0-1-1 0 0,0 1 1 0 0,0 0-1 0 0,-1-1 0 0 0,1 1 1 0 0,0 0-1 0 0,0-1 0 0 0,0 1 1 0 0,0 0-1 0 0,0-1 1 0 0,0 1-1 0 0,1 0 0 0 0,-1-1 1 0 0,0 1-1 0 0,0 0 1 0 0,0-1-1 0 0,1 1 0 0 0,-1 0 1 0 0,1 0-1 0 0,-1-1-187 0 0,1 1 0 0 0,-1-1 0 0 0,1 0 0 0 0,0 1 0 0 0,-1-1-1 0 0,1 0 1 0 0,0 0 0 0 0,-1 1 0 0 0,1-1 0 0 0,0 0 0 0 0,-1 0 0 0 0,1 0 0 0 0,0 0 0 0 0,-1 0-1 0 0,1 0 1 0 0,0 0 0 0 0,-1 0 0 0 0,2 0 0 0 0,2-1 36 0 0,-1 0 1 0 0,1 0 0 0 0,0 0-1 0 0,-1 0 1 0 0,1 0 0 0 0,3-3-1 0 0,-4 2 23 0 0,0 0-1 0 0,1 0 0 0 0,-2 0 1 0 0,1 0-1 0 0,0-1 0 0 0,0 0 1 0 0,-1 1-1 0 0,5-7 0 0 0,-6 8 101 0 0,4-17 799 0 0,-6 11-927 0 0,1 1 1 0 0,-1-1-1 0 0,0 0 1 0 0,-1 0-1 0 0,1 0 1 0 0,-5-10-1 0 0,0 0 6 0 0,-7-37-356 0 0,13 54 202 0 0,-1 0 1 0 0,1-1-1 0 0,0 1 0 0 0,0 0 0 0 0,0-1 0 0 0,0 1 1 0 0,-1 0-1 0 0,1 0 0 0 0,0 0 0 0 0,0-1 1 0 0,-1 1-1 0 0,1 0 0 0 0,0 0 0 0 0,0 0 0 0 0,-1-1 1 0 0,1 1-1 0 0,0 0 0 0 0,0 0 0 0 0,-1 0 1 0 0,1 0-1 0 0,0 0 0 0 0,-1 0 0 0 0,1 0 0 0 0,0 0 1 0 0,-1 0-1 0 0,1 0 0 0 0,0 0 0 0 0,0 0 1 0 0,-1 0-1 0 0,1 0 0 0 0,0 0 0 0 0,-1 0 0 0 0,1 0 1 0 0,-1 0-1 0 0,-12 4-325 0 0,12-3 303 0 0,-7 3-85 0 0,0 0 0 0 0,1 0 0 0 0,-1 0 0 0 0,1 1 0 0 0,-11 10 0 0 0,-31 33-44 0 0,32-29 129 0 0,-26 24 36 0 0,-146 167 0 0 0,158-166 0 0 0,29-40 0 0 0,0 0 0 0 0,0 0 0 0 0,1 0 0 0 0,-1 0 0 0 0,1 0 0 0 0,0 0 0 0 0,0 0 0 0 0,0 0 0 0 0,0 0 0 0 0,0 7 0 0 0,1-10 0 0 0,0 0 0 0 0,1 0 0 0 0,-1 0 0 0 0,0 0 0 0 0,0 0 0 0 0,1 0 0 0 0,-1 0 0 0 0,1 0 0 0 0,-1 0 0 0 0,1 0 0 0 0,-1 0 0 0 0,1 0 0 0 0,0 0-1 0 0,-1 0 1 0 0,1 0 0 0 0,0 0 0 0 0,0-1 0 0 0,-1 1 0 0 0,1 0 0 0 0,0-1 0 0 0,0 1 0 0 0,0 0 0 0 0,0-1 0 0 0,0 1 0 0 0,0-1 0 0 0,0 0 0 0 0,0 1 0 0 0,0-1 0 0 0,0 0 0 0 0,0 1 0 0 0,1-1 0 0 0,-1 0-1 0 0,0 0 1 0 0,0 0 0 0 0,0 0 0 0 0,0 0 0 0 0,1 0 0 0 0,6-1 14 0 0,0 0-1 0 0,-1 0 0 0 0,1-1 1 0 0,7-2-1 0 0,-12 3 1 0 0,17-5 85 0 0,0-1 0 0 0,-1-1 0 0 0,31-18 1 0 0,49-40 84 0 0,-91 60-162 0 0,2 0 56 0 0,0-1 0 0 0,-1 0 0 0 0,0-1-1 0 0,0 0 1 0 0,-1-1 0 0 0,13-16 0 0 0,-21 24 319 0 0,1-1-243 0 0,-1 2-147 0 0,0-1 1 0 0,0 1-1 0 0,0 0 1 0 0,0-1-1 0 0,0 1 1 0 0,0 0-1 0 0,0-1 1 0 0,-1 1-1 0 0,1 0 1 0 0,0-1-1 0 0,0 1 1 0 0,0-1-1 0 0,0 1 1 0 0,0 0-1 0 0,-1-1 1 0 0,1 1-1 0 0,0 0 1 0 0,0 0-1 0 0,0-1 1 0 0,-1 1-1 0 0,1 0 1 0 0,0-1-1 0 0,0 1 1 0 0,-1 0-1 0 0,1 0 1 0 0,0 0-1 0 0,-1-1 1 0 0,1 1-1 0 0,0 0 1 0 0,-1 0-1 0 0,0 0 0 0 0,0-1-76 0 0,-10 23 1 0 0,2-5 91 0 0,0 0 0 0 0,1 0 0 0 0,0 1 1 0 0,2 0-1 0 0,-7 26 0 0 0,14-43-21 0 0,-1-1 0 0 0,0 1 0 0 0,1-1 0 0 0,-1 1 0 0 0,1-1 1 0 0,-1 1-1 0 0,1-1 0 0 0,-1 0 0 0 0,1 1 0 0 0,0-1 0 0 0,-1 0 0 0 0,1 1 1 0 0,-1-1-1 0 0,1 0 0 0 0,0 0 0 0 0,-1 1 0 0 0,1-1 0 0 0,0 0 0 0 0,-1 0 0 0 0,1 0 1 0 0,0 0-1 0 0,-1 0 0 0 0,1 0 0 0 0,0 0 0 0 0,2-1-32 0 0,-1 1-1 0 0,0-1 1 0 0,1 1 0 0 0,-1-1-1 0 0,0 0 1 0 0,0 0 0 0 0,0 0-1 0 0,0 0 1 0 0,0 0 0 0 0,0-1-1 0 0,0 1 1 0 0,2-3 0 0 0,20-21-2379 0 0,-22 23 1920 0 0,11-13-6963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116 199 6911 0 0,'-2'1'528'0'0,"-21"12"-564"0"0,-10 11 6978 0 0,-1-1 465 0 0,11-10-6653 0 0,22-12-333 0 0,13-10-321 0 0,170-131-2264 0 0,-13 16 2012 0 0,-168 124 543 0 0,8 13 1026 0 0,-7-8-1229 0 0,-1 1-1 0 0,0-1 1 0 0,0 1-1 0 0,0-1 0 0 0,-1 1 1 0 0,1 0-1 0 0,-2-1 1 0 0,0 12-1 0 0,-12 46 399 0 0,9-50-523 0 0,-5 21-101 0 0,3-14 209 0 0,-3 21 0 0 0,8-36-465 0 0,1 0 0 0 0,-1 1 0 0 0,1-1 0 0 0,0 1 0 0 0,0-1 0 0 0,1 0 0 0 0,0 1 0 0 0,2 9-1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3223 0 0,'0'0'20692'0'0,"0"2"-20171"0"0,-23 32-52 0 0,-18 39-1 0 0,35-60-518 0 0,0-1 0 0 0,1 1 0 0 0,0 0 0 0 0,1 1 0 0 0,1-1 0 0 0,0 1-1 0 0,0 14 1 0 0,2-25-162 0 0,1-1 0 0 0,0 1-1 0 0,1 0 1 0 0,-1 0-1 0 0,0-1 1 0 0,1 1 0 0 0,-1-1-1 0 0,1 1 1 0 0,1 2-1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26 13823 0 0,'25'-25'6587'0'0,"-29"40"-5475"0"0,-7 21-736 0 0,-2 0 0 0 0,-1-1 0 0 0,-21 36 0 0 0,15-32-178 0 0,-169 388 657 0 0,-4-9-2616 0 0,183-403-836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5527 0 0,'0'0'423'0'0,"2"0"249"0"0,37 11 8872 0 0,2-6-4676 0 0,44-5-2116 0 0,-66 0-2263 0 0,409-33 2728 0 0,-384 27-3603 0 0,0 0-1281 0 0,-15 3-5129 0 0,-13 2-1240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39 4607 0 0,'48'-38'15924'0'0,"-48"40"-15855"0"0,-1 1 0 0 0,0 0 0 0 0,0-1 0 0 0,0 1 1 0 0,0-1-1 0 0,0 1 0 0 0,-1-1 0 0 0,1 0 0 0 0,-1 0 0 0 0,0 1 0 0 0,0-1 0 0 0,-2 2 0 0 0,-1 1 24 0 0,-29 32-4 0 0,-2-1 1 0 0,-67 49-1 0 0,-16 15-34 0 0,103-84-48 0 0,-102 101-8 0 0,102-98 12 0 0,0 0 1 0 0,2 1-1 0 0,0 1 1 0 0,-18 36 0 0 0,29-50 11 0 0,0 0 0 0 0,0 0 1 0 0,1 0-1 0 0,0 0 0 0 0,0 1 1 0 0,1-1-1 0 0,0 1 1 0 0,0 0-1 0 0,1-1 0 0 0,0 1 1 0 0,0-1-1 0 0,2 13 0 0 0,0-14 26 0 0,0 0 0 0 0,0 1-1 0 0,0-1 1 0 0,0 0 0 0 0,1 0-1 0 0,0-1 1 0 0,1 1-1 0 0,-1-1 1 0 0,1 1 0 0 0,0-1-1 0 0,0 0 1 0 0,1 0 0 0 0,0-1-1 0 0,9 8 1 0 0,-3-4 85 0 0,0 0 0 0 0,1-1 0 0 0,0-1 0 0 0,0 0 1 0 0,17 6-1 0 0,-21-10-423 0 0,0 1 0 0 0,0-2-1 0 0,0 1 1 0 0,9 0 0 0 0,-11-2-781 0 0,-1 0 0 0 0,1 0 0 0 0,-1-1-1 0 0,0 0 1 0 0,1 0 0 0 0,9-3 0 0 0,-3 0-5325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 5527 0 0,'7'-6'498'0'0,"13"-18"15833"0"0,-31 31-16231 0 0,0 1 0 0 0,1 0 0 0 0,0 1-1 0 0,-10 9 1 0 0,4 1-100 0 0,1-1 0 0 0,1 2 0 0 0,-13 22 0 0 0,21-31 0 0 0,1 0 0 0 0,0 0 0 0 0,0 0 0 0 0,1 1 0 0 0,1 0 0 0 0,0-1 0 0 0,1 1 0 0 0,-2 13 0 0 0,4-15 0 0 0,0-10 5 0 0,0 1 0 0 0,0 0-1 0 0,0-1 1 0 0,1 1 0 0 0,-1 0-1 0 0,0-1 1 0 0,0 1 0 0 0,0 0-1 0 0,0-1 1 0 0,1 1 0 0 0,-1 0 0 0 0,0-1-1 0 0,1 1 1 0 0,-1-1 0 0 0,0 1-1 0 0,1-1 1 0 0,-1 1 0 0 0,1-1-1 0 0,-1 1 1 0 0,1-1 0 0 0,-1 1 0 0 0,1-1-1 0 0,-1 0 1 0 0,1 1 0 0 0,-1-1-1 0 0,1 0 1 0 0,0 1 0 0 0,-1-1-1 0 0,1 0 1 0 0,-1 0 0 0 0,1 1 0 0 0,0-1-1 0 0,-1 0 1 0 0,1 0 0 0 0,1 0-1 0 0,-1 0 43 0 0,2 0 15 0 0,0 0 0 0 0,-1 0-1 0 0,1 0 1 0 0,0-1 0 0 0,0 1-1 0 0,0-1 1 0 0,0 0 0 0 0,-1 0-1 0 0,1 0 1 0 0,0 0 0 0 0,-1 0-1 0 0,1-1 1 0 0,-1 1 0 0 0,1-1-1 0 0,-1 0 1 0 0,0 1 0 0 0,3-4-1 0 0,1 0 82 0 0,0-1 0 0 0,0-1 0 0 0,-1 1 0 0 0,9-13 0 0 0,-3-1-108 0 0,12-29 0 0 0,0-1-263 0 0,-18 40 21 0 0,25-51-2134 0 0,-29 56 2318 0 0,0-1-1505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494 360 16415 0 0,'5'-15'481'0'0,"-1"0"0"0"0,0-1 0 0 0,-1 1 0 0 0,-1-1 0 0 0,1-22 0 0 0,-3 3 780 0 0,-5-47 0 0 0,-6 16-1553 0 0,9 58 221 0 0,0 0 0 0 0,-1 0 0 0 0,0 0 0 0 0,0 0 1 0 0,-8-13-1 0 0,10 20-205 0 0,-14 13-979 0 0,10-5 1220 0 0,-1 0 0 0 0,2 1 0 0 0,-1-1-1 0 0,1 1 1 0 0,-7 16 0 0 0,2-4 22 0 0,-53 127 902 0 0,2-7 53 0 0,-141 276 514 0 0,164-330-1268 0 0,-10 21-1151 0 0,39-95-1113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16927 0 0,'0'0'1536'0'0,"1"0"-1262"0"0,5 2-188 0 0,0-1 1 0 0,0 0-1 0 0,0 0 1 0 0,0-1-1 0 0,0 0 1 0 0,11 0 0 0 0,41-9 1617 0 0,-32 5-1103 0 0,639-131 4578 0 0,-630 127-6843 0 0,57-22 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3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0 11831 0 0,'0'0'1075'0'0,"3"8"-739"0"0,-2-5-115 0 0,-1 1 0 0 0,0 0 0 0 0,0 0-1 0 0,-1 0 1 0 0,1 0 0 0 0,-1 0 0 0 0,0 0 0 0 0,0 0 0 0 0,0-1 0 0 0,0 1 0 0 0,-1 0-1 0 0,-2 4 1 0 0,0 1 123 0 0,-15 32 920 0 0,-2 0 0 0 0,-41 57 1 0 0,2-1-111 0 0,-10 27-361 0 0,-161 257 1078 0 0,214-356-1936 0 0,2 0-1 0 0,0 1 0 0 0,-17 42 1 0 0,31-64-105 0 0,0 0-596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35 13823 0 0,'-2'-1'116'0'0,"0"1"-1"0"0,0-1 0 0 0,0 1 1 0 0,0 0-1 0 0,0 0 1 0 0,0 0-1 0 0,0 0 0 0 0,0 1 1 0 0,0-1-1 0 0,0 0 1 0 0,0 1-1 0 0,0-1 0 0 0,0 1 1 0 0,1 0-1 0 0,-1 0 1 0 0,0-1-1 0 0,0 1 0 0 0,1 0 1 0 0,-1 1-1 0 0,0-1 1 0 0,-2 3 1178 0 0,7 4 1104 0 0,-1-5-2225 0 0,1-1 0 0 0,-1 1-1 0 0,0-1 1 0 0,1 0 0 0 0,-1 0 0 0 0,1 0 0 0 0,0 0-1 0 0,0 0 1 0 0,0 0 0 0 0,0-1 0 0 0,0 1-1 0 0,0-1 1 0 0,0 0 0 0 0,0 0 0 0 0,0 0-1 0 0,6 0 1 0 0,8 2 450 0 0,32 1 0 0 0,-44-4-499 0 0,57 0 691 0 0,0-2 1 0 0,74-12 0 0 0,120-43-3439 0 0,-216 44-510 0 0,-25 7 803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8751 0 0,'-6'5'910'0'0,"3"-3"-619"0"0,0 0 1 0 0,1 1-1 0 0,-1-1 1 0 0,0 1-1 0 0,1 0 1 0 0,-1 0 0 0 0,1 0-1 0 0,0 0 1 0 0,0 0-1 0 0,1 0 1 0 0,-1 1-1 0 0,0-1 1 0 0,1 1-1 0 0,0-1 1 0 0,0 1 0 0 0,0-1-1 0 0,0 1 1 0 0,1 0-1 0 0,-1 0 1 0 0,1-1-1 0 0,0 8 1 0 0,1-6-59 0 0,0 0-1 0 0,0 0 1 0 0,1 0 0 0 0,-1-1-1 0 0,1 1 1 0 0,0 0 0 0 0,0 0-1 0 0,1-1 1 0 0,0 1 0 0 0,-1-1-1 0 0,1 0 1 0 0,1 0 0 0 0,-1 0-1 0 0,0 0 1 0 0,6 4 0 0 0,3 1 63 0 0,1-1 1 0 0,-1-1-1 0 0,1 0 0 0 0,0 0 1 0 0,1-1-1 0 0,20 5 0 0 0,12 7 371 0 0,-25-9-273 0 0,1 0 0 0 0,-1 2-1 0 0,-1 1 1 0 0,21 14 0 0 0,-36-22-341 0 0,-1-1 1 0 0,1 1-1 0 0,-1 0 0 0 0,0 0 1 0 0,0 0-1 0 0,-1 1 0 0 0,1-1 1 0 0,-1 1-1 0 0,0 0 1 0 0,0 0-1 0 0,-1 0 0 0 0,1 0 1 0 0,-1 0-1 0 0,0 1 0 0 0,-1-1 1 0 0,1 0-1 0 0,-1 1 0 0 0,0 0 1 0 0,-1-1-1 0 0,1 1 0 0 0,-1 0 1 0 0,-1 9-1 0 0,-1-3 25 0 0,-1 0 1 0 0,0 0-1 0 0,-1 0 0 0 0,0-1 1 0 0,-1 1-1 0 0,0-1 0 0 0,-1 0 0 0 0,-8 12 1 0 0,-4 2 67 0 0,-1 0 1 0 0,-22 23-1 0 0,0-6-57 0 0,18-20-470 0 0,2 0-1 0 0,-19 27 0 0 0,33-36-820 0 0,7-12 972 0 0,0-1 0 0 0,0 1 0 0 0,-1-1 0 0 0,1 1 0 0 0,0-1 1 0 0,0 1-1 0 0,0-1 0 0 0,0 1 0 0 0,0-1 0 0 0,1 1 0 0 0,-1-1 0 0 0,0 1 0 0 0,0-1 0 0 0,0 1 0 0 0,0-1 1 0 0,0 1-1 0 0,1-1 0 0 0,-1 1 0 0 0,0-1 0 0 0,0 1 0 0 0,1 0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3679 0 0,'0'0'284'0'0,"-5"7"-176"0"0,-17 28 9920 0 0,5 3-3594 0 0,10-21-4545 0 0,-20 33-1 0 0,14-31-1645 0 0,1 2 0 0 0,-15 34 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16671 0 0,'0'0'763'0'0,"9"16"282"0"0,-8-16-999 0 0,-1 1 0 0 0,0 0 0 0 0,1-1 0 0 0,-1 1 1 0 0,1-1-1 0 0,0 1 0 0 0,-1-1 0 0 0,1 1 0 0 0,-1-1 0 0 0,1 1 0 0 0,0-1 0 0 0,-1 0 0 0 0,1 1 0 0 0,0-1 0 0 0,0 0 0 0 0,-1 1 0 0 0,1-1 0 0 0,0 0 0 0 0,0 0 1 0 0,-1 0-1 0 0,1 0 0 0 0,0 0 0 0 0,0 0 0 0 0,-1 0 0 0 0,1 0 0 0 0,0 0 0 0 0,0 0 0 0 0,-1 0 0 0 0,1 0 0 0 0,0 0 0 0 0,0-1 0 0 0,-1 1 0 0 0,1 0 0 0 0,0-1 1 0 0,0 1-1 0 0,-1 0 0 0 0,1-1 0 0 0,-1 1 0 0 0,1-1 0 0 0,0 1 0 0 0,-1-1 0 0 0,1 1 0 0 0,-1-1 0 0 0,1 0 0 0 0,0-1 0 0 0,4-4 778 0 0,1-1 1 0 0,-1 0-1 0 0,6-13 0 0 0,-2 4-168 0 0,-3 8-695 0 0,-1 0 1 0 0,1 1-1 0 0,0 0 0 0 0,1 1 1 0 0,13-12-1 0 0,-19 17 39 0 0,0 0 0 0 0,1 1 1 0 0,-1-1-1 0 0,1 0 0 0 0,-1 0 0 0 0,0 1 0 0 0,1-1 1 0 0,-1 1-1 0 0,1-1 0 0 0,0 1 0 0 0,-1 0 0 0 0,1-1 0 0 0,-1 1 1 0 0,1 0-1 0 0,0 0 0 0 0,-1 0 0 0 0,1 1 0 0 0,-1-1 1 0 0,1 0-1 0 0,-1 0 0 0 0,4 2 0 0 0,0-1 15 0 0,1 0 51 0 0,1 1-1 0 0,-1 0 1 0 0,0 0 0 0 0,-1 0-1 0 0,1 1 1 0 0,0 0 0 0 0,7 5-1 0 0,-11-7-52 0 0,0 0 0 0 0,0 1 0 0 0,-1-1 0 0 0,1 1 0 0 0,0 0 0 0 0,-1-1 0 0 0,1 1 0 0 0,-1 0 0 0 0,1 0 0 0 0,-1 0 0 0 0,0 0 0 0 0,0 0 0 0 0,0 0 0 0 0,0 1 0 0 0,0-1 0 0 0,0 0 0 0 0,-1 0 0 0 0,1 1 0 0 0,-1-1 0 0 0,0 0 0 0 0,1 1 0 0 0,-1 3 0 0 0,0-3-4 0 0,-1-1 0 0 0,1 0 0 0 0,0 0 0 0 0,0 0 0 0 0,-1 1 0 0 0,0-1 0 0 0,1 0-1 0 0,-1 0 1 0 0,0 0 0 0 0,0 0 0 0 0,0 0 0 0 0,-2 2 0 0 0,-7 16 32 0 0,9-19-198 0 0,3-2 96 0 0,0 0 0 0 0,0 0 1 0 0,0 0-1 0 0,0 0 0 0 0,0-1 1 0 0,-1 1-1 0 0,1-1 0 0 0,2-3 1 0 0,2-1-44 0 0,23-19-176 0 0,55-45-166 0 0,-73 62 414 0 0,0 1-1 0 0,0 0 1 0 0,1 0-1 0 0,0 2 1 0 0,0-1 0 0 0,14-3-1 0 0,-3 7 33 0 0,-21 2 9 0 0,-1 0-1 0 0,0 1 1 0 0,0-1 0 0 0,0 0-1 0 0,1 0 1 0 0,-1 1-1 0 0,0-1 1 0 0,0 0 0 0 0,0 1-1 0 0,0-1 1 0 0,0 1-1 0 0,0 0 1 0 0,0-1 0 0 0,0 1-1 0 0,0 0 1 0 0,0 0 0 0 0,0 0-1 0 0,0-1 1 0 0,0 1-1 0 0,-1 0 1 0 0,1 0 0 0 0,0 0-1 0 0,-1 0 1 0 0,1 0-1 0 0,-1 1 1 0 0,1-1 0 0 0,-1 0-1 0 0,1 0 1 0 0,-1 0 0 0 0,0 0-1 0 0,1 3 1 0 0,-1-4 3 0 0,0 3 19 0 0,0 0-1 0 0,0 0 1 0 0,0 0-1 0 0,-1 0 1 0 0,1-1-1 0 0,-1 1 1 0 0,1 0-1 0 0,-1 0 1 0 0,0-1-1 0 0,0 1 1 0 0,-3 4-1 0 0,-3 10 141 0 0,0 8-202 0 0,2-11 275 0 0,1 1-1 0 0,-2 16 1 0 0,5-25-889 0 0,1-1 1 0 0,0 1-1 0 0,0 0 0 0 0,0-1 0 0 0,2 8 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58 11055 0 0,'0'0'1002'0'0,"14"5"1308"0"0,14 1 3940 0 0,2-5-3400 0 0,29-8-1871 0 0,-35 3-322 0 0,-3 2-627 0 0,0-2 0 0 0,0 0 0 0 0,0-2 0 0 0,-1 0 0 0 0,25-11 0 0 0,-26 4-1313 0 0,-38 7-623 0 0,11 6 1693 0 0,0 0 0 0 0,0 1 1 0 0,1 0-1 0 0,-1 0 0 0 0,0 1 0 0 0,-9 3 1 0 0,-45 20-29 0 0,52-21 250 0 0,-19 9 338 0 0,0 1 1 0 0,1 2 0 0 0,1 0 0 0 0,1 2 0 0 0,0 1-1 0 0,-43 42 1 0 0,67-59-295 0 0,1-1 0 0 0,-1 1-1 0 0,1-1 1 0 0,0 1 0 0 0,0-1 0 0 0,0 1-1 0 0,0 0 1 0 0,0-1 0 0 0,0 1 0 0 0,0 0-1 0 0,0 0 1 0 0,1 0 0 0 0,-1 0 0 0 0,1-1 0 0 0,-1 1-1 0 0,1 0 1 0 0,0 0 0 0 0,0 0 0 0 0,-1 0-1 0 0,2 0 1 0 0,-1 3 0 0 0,1-3 8 0 0,0 0 1 0 0,0 1 0 0 0,0-1-1 0 0,0 0 1 0 0,0 0-1 0 0,1 0 1 0 0,-1 0 0 0 0,1-1-1 0 0,-1 1 1 0 0,1 0-1 0 0,0 0 1 0 0,-1-1 0 0 0,1 0-1 0 0,0 1 1 0 0,0-1-1 0 0,0 0 1 0 0,4 2-1 0 0,5 2 88 0 0,0-1 0 0 0,0 0-1 0 0,0 0 1 0 0,1-1 0 0 0,16 2 0 0 0,59 3-2927 0 0,-74-8 1314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6247 0 0,'0'0'672'0'0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246 175 4607 0 0,'0'0'208'0'0,"-1"1"-9"0"0,0-1-33 0 0,0 1-1 0 0,-1-1 0 0 0,1 1 1 0 0,0-1-1 0 0,0 0 1 0 0,-1 0-1 0 0,1 1 0 0 0,0-1 1 0 0,0 0-1 0 0,-1 0 1 0 0,1 0-1 0 0,0 0 0 0 0,-1 0 1 0 0,1-1-1 0 0,0 1 1 0 0,-5-1 4954 0 0,-15-7-2724 0 0,17 7 633 0 0,4 1-2877 0 0,0 0 0 0 0,-1-1 0 0 0,1 1 0 0 0,-1 0 0 0 0,1 0 1 0 0,0 0-1 0 0,-1 0 0 0 0,1 0 0 0 0,-1 0 0 0 0,1 0 0 0 0,-1 0 0 0 0,1 0 0 0 0,0 0 0 0 0,-1 0 0 0 0,1 0 1 0 0,-1 0-1 0 0,1 0 0 0 0,0 1 0 0 0,-1-1 0 0 0,1 0 0 0 0,0 0 0 0 0,-1 0 0 0 0,1 0 0 0 0,-1 1 1 0 0,0 0-11 0 0,4 7-67 0 0,-3-8-74 0 0,1 1 1 0 0,-1-1 0 0 0,0 1-1 0 0,1 0 1 0 0,-1-1 0 0 0,1 1-1 0 0,-1-1 1 0 0,1 1 0 0 0,-1-1-1 0 0,1 1 1 0 0,0-1-1 0 0,-1 1 1 0 0,1-1 0 0 0,-1 1-1 0 0,1-1 1 0 0,0 0 0 0 0,-1 1-1 0 0,1-1 1 0 0,0 0 0 0 0,-1 0-1 0 0,1 0 1 0 0,0 1-1 0 0,0-1 1 0 0,-1 0 0 0 0,1 0-1 0 0,0 0 1 0 0,0 0 0 0 0,-1 0-1 0 0,2-1 1 0 0,0 1 2 0 0,3 0 0 0 0,0 0 0 0 0,1 0 0 0 0,-1-1 0 0 0,0 0 1 0 0,0 0-1 0 0,0 0 0 0 0,6-2 0 0 0,35-17 50 0 0,-24 11-17 0 0,-10 4-31 0 0,7-3-5 0 0,-1 0 0 0 0,0-1 1 0 0,0-1-1 0 0,23-17 0 0 0,-30 20-11 0 0,-9 5-26 0 0,0 1 0 0 0,1-1 0 0 0,-1 0-1 0 0,0 1 1 0 0,0-1 0 0 0,0 0 0 0 0,0-1 0 0 0,0 1 0 0 0,0 0 0 0 0,-1 0-1 0 0,1-1 1 0 0,1-2 0 0 0,-3 3-60 0 0,0 2 94 0 0,0 0 0 0 0,0 0-1 0 0,0 0 1 0 0,0 0 0 0 0,0 0-1 0 0,0 0 1 0 0,0 0 0 0 0,-1 0-1 0 0,1 0 1 0 0,0 0 0 0 0,0-1-1 0 0,0 1 1 0 0,0 0 0 0 0,0 0-1 0 0,0 0 1 0 0,0 0 0 0 0,0 0 0 0 0,0 0-1 0 0,0 0 1 0 0,0 0 0 0 0,0 0-1 0 0,0-1 1 0 0,0 1 0 0 0,0 0-1 0 0,0 0 1 0 0,0 0 0 0 0,0 0-1 0 0,0 0 1 0 0,0 0 0 0 0,0-1-1 0 0,0 1 1 0 0,0 0 0 0 0,0 0 0 0 0,0 0-1 0 0,0 0 1 0 0,0 0 0 0 0,0 0-1 0 0,0 0 1 0 0,0 0 0 0 0,0-1-1 0 0,0 1 1 0 0,0 0 0 0 0,1-1 1 0 0,-1 1 1 0 0,0-1 0 0 0,0 0-1 0 0,1 1 1 0 0,-1-1 0 0 0,0 0 0 0 0,0 0-1 0 0,0 0 1 0 0,0 1 0 0 0,0-1-1 0 0,0 0 1 0 0,0 0 0 0 0,0 1-1 0 0,0-1 1 0 0,0 0 0 0 0,0 0-1 0 0,-1 1 1 0 0,1-1 0 0 0,0 0-1 0 0,-1 0 1 0 0,1 1 0 0 0,-1-2 0 0 0,1 1-5 0 0,-1-1 0 0 0,0 1 0 0 0,0-1 0 0 0,0 1 0 0 0,0 0 1 0 0,0-1-1 0 0,0 1 0 0 0,0 0 0 0 0,0 0 0 0 0,0 0 1 0 0,0 0-1 0 0,-1 0 0 0 0,1 0 0 0 0,0 0 0 0 0,-1 0 0 0 0,1 0 1 0 0,-1 0-1 0 0,1 1 0 0 0,-1-1 0 0 0,1 1 0 0 0,-1-1 1 0 0,0 1-1 0 0,1 0 0 0 0,-1-1 0 0 0,0 1 0 0 0,1 0 0 0 0,-1 0 1 0 0,0 0-1 0 0,1 0 0 0 0,-1 1 0 0 0,-1-1 0 0 0,-8 2-57 0 0,0 1 0 0 0,0-1 0 0 0,-17 8 0 0 0,12-4-18 0 0,-8 3-125 0 0,1 0 1 0 0,1 2-1 0 0,-1 1 0 0 0,2 0 1 0 0,0 2-1 0 0,-23 18 0 0 0,18-10 130 0 0,0 2 0 0 0,1 0 0 0 0,-39 53 0 0 0,54-63 6 0 0,0 1 1 0 0,-10 23-1 0 0,16-27 59 0 0,4-10 17 0 0,0 0 1 0 0,0 0 0 0 0,0 0 0 0 0,1 0 0 0 0,-1 0 0 0 0,0 0 0 0 0,0 0 0 0 0,1 0 0 0 0,-1 0 0 0 0,0 0 0 0 0,1-1 0 0 0,-1 1 0 0 0,1 0 0 0 0,-1 0 0 0 0,1 0 0 0 0,-1-1-1 0 0,1 1 1 0 0,-1 0 0 0 0,1 0 0 0 0,0-1 0 0 0,0 1 0 0 0,2 1 29 0 0,-1-1-1 0 0,0 1 1 0 0,0-1-1 0 0,1 0 1 0 0,-1 0-1 0 0,1 0 1 0 0,4 1-1 0 0,1-1 184 0 0,1 1 0 0 0,0-1 0 0 0,16-1 0 0 0,16-2 287 0 0,0-3 1 0 0,-1-1-1 0 0,58-16 0 0 0,-38 4-1329 0 0,90-41 1 0 0,-128 49-245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35 14279 0 0,'-1'-3'275'0'0,"0"0"0"0"0,-1 0 0 0 0,1 1 0 0 0,-1-1 0 0 0,0 1 0 0 0,0-1 0 0 0,0 1 0 0 0,0-1 0 0 0,0 1-1 0 0,-4-2 1 0 0,5 3-121 0 0,0 1-1 0 0,0-1 0 0 0,0 1 1 0 0,0-1-1 0 0,0 1 0 0 0,0-1 0 0 0,0 1 1 0 0,0 0-1 0 0,0 0 0 0 0,0 0 1 0 0,0 0-1 0 0,0 0 0 0 0,-1 0 0 0 0,1 0 1 0 0,0 0-1 0 0,0 0 0 0 0,0 0 1 0 0,0 0-1 0 0,0 1 0 0 0,0-1 0 0 0,0 0 1 0 0,0 1-1 0 0,0-1 0 0 0,0 1 1 0 0,0-1-1 0 0,0 1 0 0 0,0 0 0 0 0,0-1 1 0 0,0 1-1 0 0,0 0 0 0 0,1 0 1 0 0,-2 1-1 0 0,-3 3 11 0 0,1 0-1 0 0,0 0 1 0 0,1 0 0 0 0,-1 1-1 0 0,1-1 1 0 0,-3 8 0 0 0,-13 40-28 0 0,10-28-22 0 0,-54 162-251 0 0,-8 21-199 0 0,-15-6 146 0 0,-40 22-98 0 0,121-217-2129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28 119 16959 0 0,'-4'1'300'0'0,"3"-1"-245"0"0,0 0 0 0 0,0 0 1 0 0,0 0-1 0 0,0 1 0 0 0,0-1 0 0 0,0 0 1 0 0,0 1-1 0 0,0-1 0 0 0,0 0 0 0 0,0 1 1 0 0,0-1-1 0 0,0 1 0 0 0,0 0 0 0 0,0-1 1 0 0,0 1-1 0 0,1 0 0 0 0,-1-1 0 0 0,0 1 1 0 0,0 0-1 0 0,1 0 0 0 0,-1 0 0 0 0,0 0 1 0 0,1 0-1 0 0,-1-1 0 0 0,1 1 1 0 0,-1 0-1 0 0,1 0 0 0 0,0 0 0 0 0,-1 2 1 0 0,1-2 49 0 0,1 0 1 0 0,-1 0-1 0 0,0 0 1 0 0,1 0 0 0 0,-1 0-1 0 0,1-1 1 0 0,-1 1 0 0 0,1 0-1 0 0,0 0 1 0 0,-1 0 0 0 0,1-1-1 0 0,0 1 1 0 0,-1 0 0 0 0,1-1-1 0 0,0 1 1 0 0,0 0 0 0 0,0-1-1 0 0,-1 1 1 0 0,1-1 0 0 0,1 1-1 0 0,2 0 73 0 0,0 1 1 0 0,0-1-1 0 0,-1-1 0 0 0,1 1 1 0 0,0 0-1 0 0,0-1 0 0 0,0 0 0 0 0,7 0 1 0 0,34-6 607 0 0,-36 5-601 0 0,42-10 509 0 0,-1-3 0 0 0,93-37 0 0 0,-96 32-736 0 0,1 2-1 0 0,0 2 1 0 0,59-10-1 0 0,-100 24-370 0 0,0 0 0 0 0,0 1 0 0 0,0 0-1 0 0,0 0 1 0 0,0 0 0 0 0,0 1 0 0 0,13 3 0 0 0,-5 1-1266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 11519 0 0,'1'-7'12889'0'0,"-2"10"-12864"0"0,-1 0 0 0 0,1 0-1 0 0,-1 0 1 0 0,0-1 0 0 0,0 1-1 0 0,0 0 1 0 0,0-1 0 0 0,0 0-1 0 0,-3 3 1 0 0,-6 6-9 0 0,-69 80-158 0 0,-7 8-20 0 0,82-92 183 0 0,0 0 0 0 0,1 0 0 0 0,0 1 0 0 0,0-1 0 0 0,1 1 0 0 0,-1 0 0 0 0,2-1 0 0 0,-1 1 0 0 0,-1 11 0 0 0,3-17-14 0 0,1 0 0 0 0,0 1 0 0 0,-1-1 0 0 0,1 0 0 0 0,0 0 0 0 0,0 1 0 0 0,0-1 0 0 0,1 0-1 0 0,-1 0 1 0 0,1 1 0 0 0,-1-1 0 0 0,1 0 0 0 0,-1 0 0 0 0,1 0 0 0 0,0 0 0 0 0,0 0 0 0 0,0 0 0 0 0,1 0 0 0 0,-1 0 0 0 0,0 0 0 0 0,1 0-1 0 0,-1-1 1 0 0,1 1 0 0 0,-1 0 0 0 0,1-1 0 0 0,0 0 0 0 0,0 1 0 0 0,-1-1 0 0 0,1 0 0 0 0,0 0 0 0 0,0 0 0 0 0,1 0 0 0 0,-1 0 0 0 0,0 0-1 0 0,0-1 1 0 0,0 1 0 0 0,0-1 0 0 0,4 1 0 0 0,5 0 58 0 0,1 0-1 0 0,-1-1 1 0 0,1 0-1 0 0,-1-1 0 0 0,0 0 1 0 0,1-1-1 0 0,14-4 1 0 0,77-29-388 0 0,-86 29 119 0 0,37-16-4259 0 0,-41 18 2777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4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15 11687 0 0,'-1'-1'532'0'0,"-2"-1"-367"0"0,0 0 0 0 0,0 1 0 0 0,0-1 0 0 0,0 1 0 0 0,0 0 0 0 0,0 0 0 0 0,-1 0 0 0 0,1 0 0 0 0,0 0 0 0 0,-1 1 0 0 0,1 0 0 0 0,0 0 0 0 0,-1 0 0 0 0,1 0 0 0 0,0 0 0 0 0,-1 0 0 0 0,1 1 1 0 0,0 0-1 0 0,-1 0 0 0 0,1 0 0 0 0,0 0 0 0 0,0 0 0 0 0,0 0 0 0 0,-4 3 0 0 0,6-3-27 0 0,0 1 0 0 0,0-1 1 0 0,0 0-1 0 0,0 0 0 0 0,0 1 1 0 0,0-1-1 0 0,0 0 0 0 0,1 1 1 0 0,-1-1-1 0 0,1 1 1 0 0,-1-1-1 0 0,1 1 0 0 0,-1-1 1 0 0,1 1-1 0 0,0 2 0 0 0,-1 0-1 0 0,1-1 1 0 0,0 0-1 0 0,1 0 0 0 0,-1 1 0 0 0,0-1 0 0 0,2 4 0 0 0,1 0-21 0 0,-1 0 1 0 0,2 0-1 0 0,-1-1 1 0 0,1 1 0 0 0,0-1-1 0 0,0 0 1 0 0,0 0-1 0 0,1-1 1 0 0,0 1-1 0 0,0-1 1 0 0,1 0-1 0 0,7 5 1 0 0,9 6 284 0 0,48 24 1 0 0,-50-29-191 0 0,13 6 164 0 0,-1 1-1 0 0,-1 2 1 0 0,-1 2-1 0 0,34 29 1 0 0,-56-43-299 0 0,0 0 1 0 0,0 1 0 0 0,-1 0 0 0 0,0 0-1 0 0,0 1 1 0 0,-1-1 0 0 0,0 2-1 0 0,-1-1 1 0 0,0 1 0 0 0,-1-1 0 0 0,0 1-1 0 0,0 1 1 0 0,-1-1 0 0 0,-1 0-1 0 0,0 1 1 0 0,-1-1 0 0 0,1 19-1 0 0,-4-16-67 0 0,1 1-1 0 0,-2-1 1 0 0,0 0-1 0 0,-1 0 1 0 0,0 0-1 0 0,-1 0 1 0 0,0 0-1 0 0,-1-1 1 0 0,-1 0-1 0 0,0 0 1 0 0,-17 22-1 0 0,-3-1 2 0 0,-1-2 0 0 0,-56 51 0 0 0,20-32-362 0 0,22-21-2753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10 919 0 0,'0'0'80'0'0,"3"-9"872"0"0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4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11575 0 0,'0'0'1658'0'0,"1"2"-1217"0"0,0 0-310 0 0,0 1 0 0 0,0-1 0 0 0,1 1-1 0 0,-2-1 1 0 0,1 1 0 0 0,0 0 0 0 0,0 0 0 0 0,-1-1 0 0 0,0 1 0 0 0,1 0 0 0 0,-1 0 0 0 0,0 0-1 0 0,0 0 1 0 0,-1-1 0 0 0,1 1 0 0 0,-2 4 0 0 0,-1 7 448 0 0,-1 0 1 0 0,-7 14-1 0 0,5-11-262 0 0,-109 271 1420 0 0,50-131-1653 0 0,19-48-2 0 0,-16 42-222 0 0,53-121-26 0 0,6-18-199 0 0,3-10-146 0 0,1-5-317 0 0,37-98-1299 0 0,-28 71 876 0 0,1 0-1 0 0,26-50 1 0 0,-30 66 1794 0 0,2 1-1 0 0,-1 1 1 0 0,13-14 0 0 0,-10 15-232 0 0,0 1 0 0 0,1 0 1 0 0,0 1-1 0 0,0 0 1 0 0,1 0-1 0 0,0 2 1 0 0,1 0-1 0 0,14-6 0 0 0,-18 9-216 0 0,0 0-1 0 0,0 1 1 0 0,0 0-1 0 0,0 1 1 0 0,0 0-1 0 0,1 1 1 0 0,-1 0-1 0 0,0 0 0 0 0,1 1 1 0 0,-1 1-1 0 0,1 0 1 0 0,16 3-1 0 0,-24-3-57 0 0,1 0-1 0 0,-1 0 1 0 0,1 1 0 0 0,-1-1-1 0 0,0 1 1 0 0,0-1-1 0 0,0 1 1 0 0,0 0-1 0 0,0 1 1 0 0,0-1 0 0 0,0 0-1 0 0,-1 1 1 0 0,1-1-1 0 0,-1 1 1 0 0,1 0-1 0 0,-1 0 1 0 0,0 0 0 0 0,0 0-1 0 0,1 4 1 0 0,-1-3-24 0 0,-1 1 0 0 0,0-1 1 0 0,0 1-1 0 0,0 0 0 0 0,0-1 0 0 0,-1 1 1 0 0,0 0-1 0 0,0-1 0 0 0,0 1 0 0 0,-1 0 1 0 0,1 0-1 0 0,-1-1 0 0 0,0 1 1 0 0,-3 5-1 0 0,-2 6 144 0 0,0 0 0 0 0,-2 0 0 0 0,0 0 0 0 0,-13 19 1 0 0,-46 52 437 0 0,55-74-622 0 0,0-1-1 0 0,-1 0 0 0 0,0-1 1 0 0,-1 0-1 0 0,0-1 0 0 0,0-1 1 0 0,-1 0-1 0 0,-1-1 0 0 0,1-1 1 0 0,-24 8-1 0 0,29-12 5 0 0,-1 0 0 0 0,0-1-1 0 0,0 0 1 0 0,0-1 0 0 0,0 0 0 0 0,0-1-1 0 0,0 0 1 0 0,0-1 0 0 0,0 0-1 0 0,-17-4 1 0 0,27 5 10 0 0,-1 0 0 0 0,1-1 0 0 0,-1 1-1 0 0,1-1 1 0 0,-1 0 0 0 0,1 1 0 0 0,-1-1 0 0 0,1 0-1 0 0,-1 0 1 0 0,1 0 0 0 0,0 0 0 0 0,0 0 0 0 0,0 0-1 0 0,-1 0 1 0 0,1 0 0 0 0,0-1 0 0 0,0 1-1 0 0,0 0 1 0 0,1-1 0 0 0,-1 1 0 0 0,0 0 0 0 0,0-1-1 0 0,1 1 1 0 0,-1-1 0 0 0,1 0 0 0 0,-1 1 0 0 0,1-1-1 0 0,0 1 1 0 0,0-1 0 0 0,0 0 0 0 0,0 1 0 0 0,0-1-1 0 0,0-1 1 0 0,1-5-189 0 0,1 0 1 0 0,0 0-1 0 0,0 0 0 0 0,1 0 0 0 0,4-9 0 0 0,5-9-1410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4607 0 0,'0'0'14960'0'0,"-1"2"-14481"0"0,-1 9-136 0 0,-1 1 0 0 0,0-1 0 0 0,-1 0 0 0 0,-8 17 0 0 0,-26 44-69 0 0,30-59-198 0 0,-98 149 211 0 0,19-30-262 0 0,84-129-35 0 0,-1 4-61 0 0,0-1-1 0 0,1 1 1 0 0,-6 13-1 0 0,9-19-237 0 0,10-2-2254 0 0,2-3 1035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8551 0 0,'0'0'772'0'0,"-2"0"-632"0"0,0-1 184 0 0,0 1-1 0 0,0 0 0 0 0,-1-1 1 0 0,1 1-1 0 0,0 0 1 0 0,0 1-1 0 0,-1-1 0 0 0,1 0 1 0 0,0 0-1 0 0,0 1 0 0 0,0 0 1 0 0,0-1-1 0 0,-4 3 1 0 0,-1-1 259 0 0,7-1-485 0 0,-1-1 1 0 0,0 1-1 0 0,0-1 0 0 0,1 1 1 0 0,-1-1-1 0 0,0 1 0 0 0,1-1 1 0 0,-1 1-1 0 0,1 0 0 0 0,-1-1 1 0 0,1 1-1 0 0,-1 0 0 0 0,1-1 1 0 0,-1 1-1 0 0,-1 3 2118 0 0,19-3-2040 0 0,0-2 1 0 0,33-5 0 0 0,-20 3-129 0 0,-8 0 111 0 0,-1 1-1 0 0,1 1 0 0 0,0 2 1 0 0,-1 0-1 0 0,27 5 0 0 0,-39-5-74 0 0,-1 1-1 0 0,1 1 0 0 0,-1 0 0 0 0,0 0 1 0 0,0 1-1 0 0,-1-1 0 0 0,1 2 1 0 0,-1-1-1 0 0,1 1 0 0 0,-1 0 0 0 0,-1 1 1 0 0,1 0-1 0 0,-1 0 0 0 0,0 0 1 0 0,9 13-1 0 0,-12-14-71 0 0,0 0-1 0 0,0 0 1 0 0,0 0 0 0 0,-1 0 0 0 0,0 0 0 0 0,0 1-1 0 0,-1-1 1 0 0,1 0 0 0 0,-1 1 0 0 0,0 0-1 0 0,0 7 1 0 0,-1-4-5 0 0,-1-1 0 0 0,1 1 0 0 0,-2-1 1 0 0,1 1-1 0 0,-1-1 0 0 0,-6 16 0 0 0,1-7-37 0 0,-1 0 1 0 0,-1-1 0 0 0,-1 1-1 0 0,0-2 1 0 0,-1 0 0 0 0,-16 18-1 0 0,12-18-49 0 0,-23 18-1 0 0,-5 6-54 0 0,35-31 111 0 0,0 0-1 0 0,1 1 1 0 0,0 0 0 0 0,0 1 0 0 0,1 0-1 0 0,1-1 1 0 0,-1 2 0 0 0,-7 20 0 0 0,11-24 41 0 0,1 0 0 0 0,-1-1 0 0 0,1 1 0 0 0,0 0 0 0 0,1 0 0 0 0,-1 0 0 0 0,1 0 1 0 0,1 0-1 0 0,-1-1 0 0 0,1 1 0 0 0,1 0 0 0 0,-1 0 0 0 0,1-1 0 0 0,0 1 0 0 0,1-1 0 0 0,3 8 1 0 0,1-1 119 0 0,0-1 0 0 0,1-1 1 0 0,1 1-1 0 0,-1-2 0 0 0,16 15 1 0 0,57 43 335 0 0,-71-61-457 0 0,1 1 1 0 0,0-1 0 0 0,0-1 0 0 0,1 0-1 0 0,22 8 1 0 0,-22-11-18 0 0,-3-2-35 0 0,-7-1-141 0 0,-6-16-4530 0 0,-1 7-1721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21 10423 0 0,'0'0'942'0'0,"1"-1"-774"0"0,2-2 197 0 0,0 1 1 0 0,0 0-1 0 0,0-1 1 0 0,0 1-1 0 0,0 0 1 0 0,0 1 0 0 0,8-4 3447 0 0,-13 7-3667 0 0,0 1 0 0 0,0-1 0 0 0,0 0 1 0 0,0 0-1 0 0,-1 0 0 0 0,1-1 0 0 0,0 1 1 0 0,-1-1-1 0 0,-3 2 0 0 0,6-2-114 0 0,-20 9 313 0 0,0-1-1 0 0,-42 12 1 0 0,38-14-417 0 0,-39 18 0 0 0,35-11-40 0 0,7-4-9 0 0,0 0 1 0 0,1 1 0 0 0,-25 20-1 0 0,38-25 121 0 0,2-1-10 0 0,4-2-44 0 0,1-2 50 0 0,0 1 0 0 0,0-1-1 0 0,0 0 1 0 0,1 1 0 0 0,-1-1 0 0 0,1 0-1 0 0,-1 1 1 0 0,1-1 0 0 0,-1 0 0 0 0,1 0-1 0 0,0 1 1 0 0,-1-1 0 0 0,1 0-1 0 0,0 0 1 0 0,0 0 0 0 0,0 0 0 0 0,0 0-1 0 0,0 0 1 0 0,0 0 0 0 0,0 0 0 0 0,0-1-1 0 0,0 1 1 0 0,1 0 0 0 0,-1-1 0 0 0,0 1-1 0 0,0-1 1 0 0,1 1 0 0 0,1-1 0 0 0,0 2-1 0 0,35 12-13 0 0,-17-6-5 0 0,26 13 0 0 0,-16-6 23 0 0,-19-10 0 0 0,-1 0 0 0 0,0 1 0 0 0,-1 1 0 0 0,20 14 0 0 0,-22-12 0 0 0,-5 2 12 0 0,-3-9-5 0 0,-1 1 0 0 0,1-1 0 0 0,-1-1 0 0 0,0 1 0 0 0,0 0-1 0 0,1 0 1 0 0,-1 0 0 0 0,-1 0 0 0 0,1 0 0 0 0,0-1 0 0 0,0 1 0 0 0,-1-1-1 0 0,1 1 1 0 0,-1-1 0 0 0,1 1 0 0 0,-1-1 0 0 0,1 0 0 0 0,-1 0 0 0 0,0 1-1 0 0,0-1 1 0 0,0-1 0 0 0,-2 2 0 0 0,-6 2 48 0 0,1 0 0 0 0,-1-1 1 0 0,-11 3-1 0 0,-68 17 171 0 0,-79 15-19 0 0,158-36-236 0 0,9-2-118 0 0,46-2-3215 0 0,-25 0-2740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89 153 7831 0 0,'0'0'3311'0'0,"0"3"-1942"0"0,-17 63 2415 0 0,11-47-3476 0 0,-1-1 0 0 0,-1 1 0 0 0,-14 22 0 0 0,19-36-308 0 0,-1 0 0 0 0,0 0 0 0 0,-6 6 0 0 0,4-7 0 0 0,5-6 0 0 0,2-4 0 0 0,3-6 0 0 0,1 1 0 0 0,0 0 0 0 0,0 0 0 0 0,1 1 0 0 0,1-1 0 0 0,14-16 0 0 0,-18 23 0 0 0,13-18 37 0 0,1 1 0 0 0,32-29 0 0 0,-43 44 133 0 0,0 1-1 0 0,0 0 0 0 0,1 0 1 0 0,0 1-1 0 0,0-1 0 0 0,0 2 0 0 0,0-1 1 0 0,0 1-1 0 0,1 0 0 0 0,0 1 1 0 0,-1-1-1 0 0,1 1 0 0 0,11-1 1 0 0,-17 3-74 0 0,1 0 1 0 0,0 0 0 0 0,0 0 0 0 0,-1 1-1 0 0,1-1 1 0 0,0 0 0 0 0,-1 1 0 0 0,1 0 0 0 0,0 0-1 0 0,-1 0 1 0 0,1 0 0 0 0,-1 0 0 0 0,1 0-1 0 0,-1 0 1 0 0,0 1 0 0 0,1 0 0 0 0,-1-1-1 0 0,2 3 1 0 0,-2-1-64 0 0,1 0-1 0 0,-1 0 0 0 0,0-1 1 0 0,-1 2-1 0 0,1-1 0 0 0,0 0 1 0 0,-1 0-1 0 0,0 0 1 0 0,0 1-1 0 0,0-1 0 0 0,0 1 1 0 0,0-1-1 0 0,0 7 0 0 0,-1-6-51 0 0,0 1 0 0 0,0 0-1 0 0,0 0 1 0 0,-1-1-1 0 0,1 1 1 0 0,-1 0-1 0 0,0-1 1 0 0,-1 1-1 0 0,1-1 1 0 0,-1 1-1 0 0,0-1 1 0 0,0 0 0 0 0,0 0-1 0 0,-1 1 1 0 0,1-1-1 0 0,-1-1 1 0 0,0 1-1 0 0,0 0 1 0 0,0-1-1 0 0,-1 0 1 0 0,1 1-1 0 0,-1-1 1 0 0,0-1 0 0 0,0 1-1 0 0,0-1 1 0 0,-8 5-1 0 0,9-6-108 0 0,-1 1 0 0 0,1-1 0 0 0,-1 0 0 0 0,0 1 0 0 0,1-2 0 0 0,-1 1 0 0 0,0 0 0 0 0,-6-1 0 0 0,8 0-64 0 0,1-1-37 0 0,1 0 191 0 0,-1 0 0 0 0,0 0 1 0 0,1 0-1 0 0,-1 0 0 0 0,1 0 1 0 0,-1-1-1 0 0,1 1 0 0 0,-1 0 1 0 0,1 0-1 0 0,0-1 0 0 0,0 1 1 0 0,0 0-1 0 0,-1 0 0 0 0,1-1 1 0 0,1-1-1 0 0,0-2-7 0 0,0 0 1 0 0,1 0-1 0 0,0 0 0 0 0,0 0 0 0 0,0 0 1 0 0,1 0-1 0 0,-1 0 0 0 0,1 1 0 0 0,0 0 0 0 0,6-6 1 0 0,4-5 21 0 0,22-18 1 0 0,-31 30 23 0 0,15-13 27 0 0,1 1 0 0 0,0 1 0 0 0,0 1-1 0 0,34-14 1 0 0,-17 10 411 0 0,75-21 1 0 0,-112 38-436 0 0,18-5 351 0 0,22-3 0 0 0,-35 7-277 0 0,-1 1 0 0 0,1-1 0 0 0,0 1 0 0 0,-1 0 0 0 0,1 1 0 0 0,0-1 0 0 0,-1 1 0 0 0,1 0 0 0 0,-1 0 0 0 0,6 2 0 0 0,-8-2-66 0 0,0 1 1 0 0,0-1 0 0 0,0 1 0 0 0,0-1 0 0 0,0 1 0 0 0,0 0 0 0 0,-1 0 0 0 0,1 0 0 0 0,0 0 0 0 0,-1 0 0 0 0,0 0 0 0 0,1 0 0 0 0,-1 1 0 0 0,1 2 0 0 0,3 10-13 0 0,-6-10 0 0 0,0-2 0 0 0,-1 5 0 0 0,0-1 0 0 0,0 1 0 0 0,-1-1 0 0 0,0 1 0 0 0,-6 11 0 0 0,-23 33 0 0 0,27-46 0 0 0,-8 11-194 0 0,0 0 0 0 0,-26 24 0 0 0,21-24-238 0 0,-21 27 1 0 0,38-42-157 0 0,-5 7 306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68 4143 0 0,'22'-26'14484'0'0,"-25"34"-13632"0"0,-6 14-431 0 0,0-3-289 0 0,2 0 0 0 0,0 1 0 0 0,-5 23 0 0 0,11-38-132 0 0,0 1 0 0 0,0-1-1 0 0,1 0 1 0 0,-1 1 0 0 0,1-1-1 0 0,1 1 1 0 0,-1-1 0 0 0,1 0 0 0 0,0 1-1 0 0,0-1 1 0 0,1 0 0 0 0,-1 0 0 0 0,1 1-1 0 0,0-1 1 0 0,1-1 0 0 0,-1 1-1 0 0,4 5 1 0 0,-4-8 54 0 0,-1-1 0 0 0,1 1 0 0 0,-1-1-1 0 0,1 1 1 0 0,0-1 0 0 0,-1 0 0 0 0,1 0 0 0 0,0 1-1 0 0,0-1 1 0 0,0-1 0 0 0,0 1 0 0 0,0 0-1 0 0,0 0 1 0 0,0-1 0 0 0,0 1 0 0 0,0-1 0 0 0,0 0-1 0 0,0 0 1 0 0,0 1 0 0 0,1-1 0 0 0,-1-1 0 0 0,0 1-1 0 0,0 0 1 0 0,0 0 0 0 0,4-2 0 0 0,-3 1-23 0 0,0 0 0 0 0,1 0 1 0 0,-1 0-1 0 0,0 0 0 0 0,0-1 1 0 0,-1 1-1 0 0,1-1 0 0 0,0 0 0 0 0,0 0 1 0 0,-1 0-1 0 0,1 0 0 0 0,-1 0 1 0 0,0-1-1 0 0,1 1 0 0 0,-1-1 1 0 0,2-3-1 0 0,27-56 95 0 0,-15 29-143 0 0,2 0 0 0 0,29-43-1 0 0,-40 69-502 0 0,0-1-1 0 0,0 1 1 0 0,0 0-1 0 0,11-7 1 0 0,-10 8-723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17 13359 0 0,'0'0'612'0'0,"-7"-4"200"0"0,1 1-400 0 0,0 1 0 0 0,0 0-1 0 0,0 1 1 0 0,0-1 0 0 0,0 1 0 0 0,0 1-1 0 0,0-1 1 0 0,-1 1 0 0 0,1 0 0 0 0,0 0-1 0 0,-9 2 1 0 0,3 0 927 0 0,0 0 1 0 0,-15 6-1 0 0,-3 4-1421 0 0,17-6 195 0 0,0 1 0 0 0,-14 10 0 0 0,22-14-190 0 0,0 1 0 0 0,0 0 0 0 0,0 0 0 0 0,1 1 0 0 0,-1 0 0 0 0,1 0 0 0 0,-4 6 0 0 0,7-10-302 0 0,1 1 261 0 0,1 0-1 0 0,-1 0 0 0 0,0 0 0 0 0,0-1 0 0 0,1 1 0 0 0,0 0 0 0 0,-1 0 0 0 0,1-1 0 0 0,0 1 0 0 0,0 0 0 0 0,-1-1 0 0 0,1 1 0 0 0,1-1 0 0 0,-1 1 0 0 0,0-1 0 0 0,0 1 0 0 0,0-1 0 0 0,1 0 0 0 0,-1 0 0 0 0,3 2 1 0 0,4 2 141 0 0,0 0 1 0 0,0-1 0 0 0,11 4 0 0 0,-12-6 90 0 0,0 1-1 0 0,0 0 1 0 0,11 8 0 0 0,-15-9-57 0 0,-1 1 0 0 0,1-1 1 0 0,0 1-1 0 0,-1 0 1 0 0,1 0-1 0 0,-1 0 1 0 0,0 0-1 0 0,0 0 1 0 0,0 1-1 0 0,0-1 1 0 0,-1 1-1 0 0,1-1 1 0 0,-1 1-1 0 0,0 0 1 0 0,0-1-1 0 0,0 1 1 0 0,-1 0-1 0 0,1 0 1 0 0,-1 0-1 0 0,0-1 1 0 0,0 1-1 0 0,0 0 0 0 0,0 0 1 0 0,-1 0-1 0 0,0-1 1 0 0,0 1-1 0 0,0 0 1 0 0,0 0-1 0 0,0-1 1 0 0,-1 1-1 0 0,0-1 1 0 0,1 1-1 0 0,-1-1 1 0 0,0 0-1 0 0,-1 0 1 0 0,-4 5-1 0 0,-6 6-186 0 0,-1-2 0 0 0,0 1 0 0 0,-1-2 0 0 0,0 0 0 0 0,-1-1 1 0 0,0 0-1 0 0,-1-1 0 0 0,0-1 0 0 0,-34 11 0 0 0,47-18-23 0 0,0 0 0 0 0,0 0 0 0 0,0-1 0 0 0,0 1 0 0 0,0-1-1 0 0,0 0 1 0 0,0 0 0 0 0,-6 0 0 0 0,10 0 87 0 0,-1-1-1 0 0,0 1 0 0 0,0 0 1 0 0,0 0-1 0 0,1-1 0 0 0,-1 1 1 0 0,0 0-1 0 0,0-1 0 0 0,1 1 0 0 0,-1-1 1 0 0,0 1-1 0 0,1-1 0 0 0,-1 1 1 0 0,0-1-1 0 0,1 0 0 0 0,-1 1 1 0 0,0-2-1 0 0,0 1-52 0 0,1 0 0 0 0,0-1 0 0 0,-1 1 1 0 0,1 0-1 0 0,0 0 0 0 0,0 0 0 0 0,0-1 0 0 0,0 1 0 0 0,0 0 0 0 0,0 0 0 0 0,0 0 1 0 0,0-1-1 0 0,0 1 0 0 0,0 0 0 0 0,1 0 0 0 0,0-2 0 0 0,2-6-755 0 0,0 0 0 0 0,1-1 0 0 0,7-11 0 0 0,-10 19 737 0 0,19-31-1720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29 16703 0 0,'4'-8'333'0'0,"-3"7"-139"0"0,0-1 1 0 0,0 0 0 0 0,0-1-1 0 0,0 1 1 0 0,0 0-1 0 0,-1 0 1 0 0,2-4 0 0 0,-4 6 17 0 0,1 0 0 0 0,0-1 0 0 0,-1 1 0 0 0,1 1 0 0 0,0-1 0 0 0,0 0 0 0 0,-1 0 0 0 0,1 0 0 0 0,-2 1 0 0 0,-3 3-36 0 0,0-1 0 0 0,0 1 1 0 0,1 0-1 0 0,0 0 1 0 0,0 1-1 0 0,0-1 1 0 0,0 1-1 0 0,1 0 1 0 0,-5 8-1 0 0,-4 6 77 0 0,-14 29 0 0 0,5-4-15 0 0,-20 64 1 0 0,-8 50-146 0 0,-10 29-15 0 0,46-151-450 0 0,-27 50 0 0 0,6-30-1644 0 0,23-41-1077 0 0,-20 21 0 0 0,28-32-814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3679 0 0,'1'2'2904'0'0,"-1"0"-2266"0"0,1 0 0 0 0,0 1 0 0 0,0-1 0 0 0,0 0 0 0 0,0 0 0 0 0,0 0 0 0 0,1-1 0 0 0,-1 1 0 0 0,1 0-1 0 0,-1 0 1 0 0,1-1 0 0 0,-1 1 0 0 0,4 2 0 0 0,-1-2-136 0 0,0 0 0 0 0,0 1 0 0 0,0-2 0 0 0,0 1 0 0 0,0 0 0 0 0,7 1 0 0 0,4 0 78 0 0,-1-1 0 0 0,0-1-1 0 0,22 0 1 0 0,12-2 243 0 0,-1-3 0 0 0,0-1-1 0 0,61-16 1 0 0,-29-1-446 0 0,81-32-1 0 0,-136 44-1529 0 0,-7 0-438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43 5527 0 0,'22'-24'1839'0'0,"5"5"9952"0"0,-21 25-10873 0 0,-4-3-850 0 0,-1-1 1 0 0,0 0-1 0 0,-1 0 0 0 0,1 1 0 0 0,0-1 1 0 0,-1 0-1 0 0,1 1 0 0 0,-1-1 0 0 0,0 0 1 0 0,1 1-1 0 0,-1-1 0 0 0,0 1 0 0 0,-1-1 0 0 0,1 1 1 0 0,-1 2-1 0 0,-10 38 251 0 0,10-39-294 0 0,-16 41 32 0 0,-1 0 1 0 0,-2-2-1 0 0,-2 0 0 0 0,-36 53 0 0 0,-125 149-238 0 0,154-209 122 0 0,-142 158-747 0 0,155-175 598 0 0,15-17 106 0 0,13-22-284 0 0,26-25 196 0 0,53-49 0 0 0,-58 61 146 0 0,-17 18 41 0 0,0 1-1 0 0,0 1 1 0 0,1 0 0 0 0,1 1-1 0 0,20-10 1 0 0,-28 17 107 0 0,1 0 0 0 0,0 0 0 0 0,0 1-1 0 0,0 0 1 0 0,0 1 0 0 0,1 1 0 0 0,-1 0 0 0 0,1 0 0 0 0,0 1 0 0 0,20 1 0 0 0,-26 1-17 0 0,0-1 0 0 0,-1 1 1 0 0,1 0-1 0 0,0 1 0 0 0,-1 0 1 0 0,0-1-1 0 0,1 2 0 0 0,-1-1 1 0 0,0 1-1 0 0,0 0 0 0 0,0 0 1 0 0,0 0-1 0 0,-1 0 0 0 0,1 1 0 0 0,-1 0 1 0 0,0 0-1 0 0,0 0 0 0 0,6 8 1 0 0,-7-6-60 0 0,1 0 1 0 0,-1 0-1 0 0,0 1 1 0 0,-1-1-1 0 0,0 1 1 0 0,0-1-1 0 0,0 1 1 0 0,0 0-1 0 0,-1-1 1 0 0,-1 1-1 0 0,1 0 1 0 0,-1 0-1 0 0,0 0 1 0 0,0 0-1 0 0,-2 9 0 0 0,0-8-22 0 0,0 1 0 0 0,-1-1 0 0 0,0-1 0 0 0,0 1-1 0 0,0 0 1 0 0,-1-1 0 0 0,0 0 0 0 0,-1 0-1 0 0,0 0 1 0 0,0 0 0 0 0,0-1 0 0 0,-1 0 0 0 0,0 0-1 0 0,0 0 1 0 0,0-1 0 0 0,-13 9 0 0 0,-9 3 27 0 0,-1-1 1 0 0,-59 24 0 0 0,64-30-31 0 0,-71 33-1822 0 0,-47 19-1795 0 0,142-62 3573 0 0,0 1 0 0 0,-1-1-1 0 0,1 0 1 0 0,-1 0 0 0 0,1 0 0 0 0,0 0 0 0 0,-1 1 0 0 0,1-1-1 0 0,-1 0 1 0 0,1 0 0 0 0,-1 0 0 0 0,1 0 0 0 0,-1 0 0 0 0,1 0 0 0 0,-1 0-1 0 0,1 0 1 0 0,-1 0 0 0 0,1 0 0 0 0,-1 0 0 0 0,1 0 0 0 0,-1-1-1 0 0,1 1 1 0 0,0 0 0 0 0,-1 0 0 0 0,1 0 0 0 0,-1-1 0 0 0,1 1 0 0 0,0 0-1 0 0,-1-1 1 0 0,1 1 0 0 0,0 0 0 0 0,-1-1 0 0 0,0 1 0 0 0,1-2 19 0 0,0 1 0 0 0,-1 0 1 0 0,1 0-1 0 0,0-1 1 0 0,0 1-1 0 0,0 0 1 0 0,0 0-1 0 0,0 0 0 0 0,0-1 1 0 0,0 1-1 0 0,1 0 1 0 0,-1 0-1 0 0,1-2 1 0 0,0-2 21 0 0,1-1 0 0 0,1 1 1 0 0,-1 0-1 0 0,1 0 0 0 0,0 0 1 0 0,0 0-1 0 0,5-6 1 0 0,29-30-855 0 0,-34 38 575 0 0,20-21-5001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98 17823 0 0,'0'0'1618'0'0,"-9"1"-1300"0"0,4-1-218 0 0,0 1 0 0 0,0 0-1 0 0,0 1 1 0 0,1-1 0 0 0,-1 1 0 0 0,0 0-1 0 0,1 0 1 0 0,-1 1 0 0 0,1-1 0 0 0,-1 1-1 0 0,1 0 1 0 0,0 0 0 0 0,0 0 0 0 0,1 1-1 0 0,-7 6 1 0 0,10-9-92 0 0,0-1-1 0 0,0 1 0 0 0,-1-1 1 0 0,1 1-1 0 0,0 0 0 0 0,0-1 1 0 0,0 1-1 0 0,-1-1 0 0 0,1 1 1 0 0,0 0-1 0 0,0-1 0 0 0,0 1 1 0 0,0-1-1 0 0,0 1 0 0 0,0 0 1 0 0,1-1-1 0 0,-1 1 0 0 0,0-1 1 0 0,0 1-1 0 0,0 0 1 0 0,0-1-1 0 0,1 1 0 0 0,-1-1 1 0 0,0 1-1 0 0,1-1 0 0 0,-1 1 1 0 0,0-1-1 0 0,1 1 0 0 0,-1-1 1 0 0,1 1-1 0 0,-1-1 0 0 0,1 1 1 0 0,-1-1-1 0 0,1 0 0 0 0,-1 1 1 0 0,1-1-1 0 0,1 1 9 0 0,0 1 0 0 0,0-1 0 0 0,0 0-1 0 0,0 0 1 0 0,0-1 0 0 0,0 1 0 0 0,4 1 0 0 0,4-2-31 0 0,-1 0 0 0 0,1 0 0 0 0,-1 0 1 0 0,1-1-1 0 0,-1-1 0 0 0,0 0 0 0 0,1 0 0 0 0,-1 0 1 0 0,14-7-1 0 0,1-2-213 0 0,0 0 1 0 0,26-19-1 0 0,-39 23 10 0 0,0 0 0 0 0,13-13 1 0 0,-21 18 174 0 0,-1 0 1 0 0,0 0-1 0 0,0-1 1 0 0,0 1-1 0 0,0 0 1 0 0,0-1-1 0 0,-1 0 1 0 0,1 1-1 0 0,-1-1 1 0 0,0 0-1 0 0,1 0 1 0 0,-1 1-1 0 0,-1-1 1 0 0,1 0-1 0 0,0 0 1 0 0,0-4-1 0 0,-1 6 28 0 0,0 0 0 0 0,0 1 0 0 0,0-1 0 0 0,-1 0 0 0 0,1 0 0 0 0,0 1 0 0 0,0-1 0 0 0,0 0-1 0 0,-1 1 1 0 0,1-1 0 0 0,0 0 0 0 0,-1 1 0 0 0,1-1 0 0 0,0 1 0 0 0,-1-1 0 0 0,1 0 0 0 0,-1 1 0 0 0,1-1 0 0 0,-1 1-1 0 0,1-1 1 0 0,-1 1 0 0 0,1 0 0 0 0,-1-1 0 0 0,0 1 0 0 0,1-1 0 0 0,-1 1 0 0 0,0 0 0 0 0,1 0 0 0 0,-1-1 0 0 0,0 1 0 0 0,1 0-1 0 0,-1 0 1 0 0,0 0 0 0 0,0 0 0 0 0,1 0 0 0 0,-1 0 0 0 0,0 0 0 0 0,1 0 0 0 0,-1 0 0 0 0,0 0 0 0 0,0 0 0 0 0,1 0 0 0 0,-1 0-1 0 0,-1 1 1 0 0,-5 1-53 0 0,0 0-1 0 0,0 0 0 0 0,-9 4 1 0 0,11-3 33 0 0,-33 12 129 0 0,1 2 0 0 0,1 2-1 0 0,-35 25 1 0 0,50-30 105 0 0,1 2-1 0 0,0 0 1 0 0,1 2 0 0 0,1 0-1 0 0,1 1 1 0 0,-16 21 0 0 0,30-34-160 0 0,-1-1 0 0 0,1 1 1 0 0,0-1-1 0 0,0 1 1 0 0,0 0-1 0 0,1 0 1 0 0,0 1-1 0 0,0-1 1 0 0,0 0-1 0 0,0 8 1 0 0,2-11-31 0 0,0-1 0 0 0,0 1 0 0 0,0-1 0 0 0,0 1 0 0 0,1 0 0 0 0,-1-1 0 0 0,1 0 1 0 0,-1 1-1 0 0,1-1 0 0 0,0 1 0 0 0,0-1 0 0 0,0 0 0 0 0,0 1 0 0 0,0-1 0 0 0,1 0 1 0 0,-1 0-1 0 0,1 0 0 0 0,-1 0 0 0 0,1 0 0 0 0,0 0 0 0 0,0-1 0 0 0,0 1 0 0 0,0 0 1 0 0,0-1-1 0 0,0 0 0 0 0,0 1 0 0 0,1-1 0 0 0,3 2 0 0 0,4 0 26 0 0,1 0 1 0 0,-1 0-1 0 0,1-1 0 0 0,-1 0 1 0 0,1 0-1 0 0,0-2 0 0 0,0 1 0 0 0,12-2 1 0 0,9-2 30 0 0,45-9 1 0 0,20-14-992 0 0,-57 12-4477 0 0,-11 3-1106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4:5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285 248 5527 0 0,'-1'1'423'0'0,"-35"47"3238"0"0,32-42-2704 0 0,0 0-1 0 0,1 1 0 0 0,0-1 1 0 0,0 1-1 0 0,1 0 1 0 0,-3 11 1331 0 0,12-18-1890 0 0,-5 0-360 0 0,-1 0 0 0 0,1 0 0 0 0,-1 0 0 0 0,1 0 0 0 0,-1 0 0 0 0,1 0 0 0 0,-1-1 0 0 0,0 1 0 0 0,1 0 0 0 0,-1-1 0 0 0,1 1 0 0 0,-1-1 0 0 0,0 1 0 0 0,1-1 0 0 0,-1 0 0 0 0,0 0 0 0 0,0 0 0 0 0,2-1 0 0 0,17-16 282 0 0,-2-1 0 0 0,0-1 1 0 0,-1-1-1 0 0,-2 0 0 0 0,18-29 0 0 0,-26 38-130 0 0,36-61 405 0 0,-40 66-582 0 0,1 0 1 0 0,-1-1-1 0 0,-1 0 1 0 0,0 1 0 0 0,0-1-1 0 0,0 0 1 0 0,-1 0-1 0 0,1-9 1 0 0,-2 16-17 0 0,0 0 0 0 0,0-1 0 0 0,0 1-1 0 0,0 0 1 0 0,0 0 0 0 0,0 0 0 0 0,0 0 0 0 0,0-1 0 0 0,-1 1 0 0 0,1 0 0 0 0,0 0 0 0 0,-1 0 0 0 0,1 0-1 0 0,-1 0 1 0 0,1 0 0 0 0,-1 0 0 0 0,1 0 0 0 0,-1 0 0 0 0,0 0 0 0 0,0 0 0 0 0,1 0 0 0 0,-1 0 0 0 0,0 0-1 0 0,0 1 1 0 0,0-1 0 0 0,0 0 0 0 0,0 1 0 0 0,0-1 0 0 0,0 0 0 0 0,0 1 0 0 0,0 0 0 0 0,0-1 0 0 0,-1 1 0 0 0,1 0-1 0 0,0-1 1 0 0,0 1 0 0 0,0 0 0 0 0,0 0 0 0 0,-3 0 0 0 0,0 0-22 0 0,0 1 1 0 0,0-1-1 0 0,0 1 0 0 0,0 0 1 0 0,0 1-1 0 0,0-1 1 0 0,0 1-1 0 0,0 0 0 0 0,0-1 1 0 0,-4 4-1 0 0,-25 19-110 0 0,-57 53-1 0 0,57-47 47 0 0,-3 4-44 0 0,-35 42 0 0 0,52-53 51 0 0,1 0 0 0 0,1 2 1 0 0,-16 30-1 0 0,29-46 42 0 0,0-1-1 0 0,1 0 1 0 0,0 1 0 0 0,1-1 0 0 0,-1 1-1 0 0,2 0 1 0 0,-2 12 0 0 0,3-19 27 0 0,-1 0 0 0 0,1 0 1 0 0,0 0-1 0 0,0 0 0 0 0,0 0 1 0 0,1 0-1 0 0,-1 0 0 0 0,0 0 0 0 0,1 0 1 0 0,-1 0-1 0 0,1 0 0 0 0,0 0 1 0 0,0 0-1 0 0,0 0 0 0 0,0 0 0 0 0,0 0 1 0 0,0-1-1 0 0,0 1 0 0 0,0-1 0 0 0,1 1 1 0 0,-1 0-1 0 0,1-1 0 0 0,-1 0 1 0 0,1 1-1 0 0,0-1 0 0 0,-1 0 0 0 0,1 0 1 0 0,0 0-1 0 0,0 0 0 0 0,0 0 1 0 0,0-1-1 0 0,-1 1 0 0 0,1 0 0 0 0,0-1 1 0 0,1 1-1 0 0,-1-1 0 0 0,2 0 1 0 0,5 1 29 0 0,-1-2 0 0 0,1 1 0 0 0,-1-1 0 0 0,0 0 0 0 0,1 0 0 0 0,-1-1 1 0 0,0-1-1 0 0,0 1 0 0 0,9-5 0 0 0,12-6 152 0 0,29-19-1 0 0,-48 26-110 0 0,26-16 128 0 0,-1-2 0 0 0,35-30 1 0 0,-48 35-84 0 0,-1-1 0 0 0,-1-1 0 0 0,34-46 0 0 0,-47 54 38 0 0,-7 13-136 0 0,-1 0 0 0 0,1-1 0 0 0,0 1 0 0 0,0 0 0 0 0,0 0 0 0 0,-1 0 0 0 0,1 0-1 0 0,0 0 1 0 0,0 0 0 0 0,0 0 0 0 0,-1 0 0 0 0,1 0 0 0 0,0 0 0 0 0,0 0 0 0 0,-1 0 0 0 0,1 0-1 0 0,0 0 1 0 0,0 0 0 0 0,0 0 0 0 0,-1 0 0 0 0,1 1 0 0 0,0-1 0 0 0,0 0 0 0 0,0 0 0 0 0,-1 0-1 0 0,1 0 1 0 0,0 0 0 0 0,0 0 0 0 0,0 1 0 0 0,0-1 0 0 0,-1 0 0 0 0,-22 19 89 0 0,4 2-96 0 0,0 0 1 0 0,1 2-1 0 0,2 0 0 0 0,0 1 1 0 0,1 1-1 0 0,2 0 0 0 0,-21 53 1 0 0,32-71-13 0 0,1-1 1 0 0,-1 0-1 0 0,1 1 1 0 0,0-1 0 0 0,0 1-1 0 0,1-1 1 0 0,0 1 0 0 0,1 10-1 0 0,-1-15-92 0 0,1-1 0 0 0,-1 1 0 0 0,0 0 0 0 0,1-1 0 0 0,0 1 0 0 0,-1-1 0 0 0,1 1 0 0 0,0 0 0 0 0,0-1-1 0 0,-1 0 1 0 0,1 1 0 0 0,0-1 0 0 0,0 1 0 0 0,1-1 0 0 0,-1 0 0 0 0,0 0 0 0 0,0 0 0 0 0,1 0 0 0 0,-1 0 0 0 0,1 0 0 0 0,-1 0-1 0 0,1 0 1 0 0,-1 0 0 0 0,1-1 0 0 0,-1 1 0 0 0,1 0 0 0 0,-1-1 0 0 0,1 0 0 0 0,0 1 0 0 0,0-1 0 0 0,-1 0 0 0 0,1 0 0 0 0,0 0-1 0 0,-1 0 1 0 0,1 0 0 0 0,3-1 0 0 0,8-1-1478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903 191 4607 0 0,'0'0'16796'0'0,"8"4"-16298"0"0,1-6-244 0 0,0-1 0 0 0,0 0 1 0 0,0-1-1 0 0,14-7 1 0 0,19-8 147 0 0,-32 15-332 0 0,56-17 160 0 0,-56 19-200 0 0,-1 0 0 0 0,1 0 0 0 0,-1 1 0 0 0,20 0-1 0 0,-27 1-20 0 0,-1 0-1 0 0,0 0 1 0 0,1 0-1 0 0,-1 0 1 0 0,0 0-1 0 0,1 1 1 0 0,-1-1-1 0 0,1 0 1 0 0,-1 1-1 0 0,0-1 1 0 0,0 1-1 0 0,1-1 1 0 0,-1 1-1 0 0,0 0 1 0 0,0-1-1 0 0,0 1 1 0 0,1 0-1 0 0,-1 0 0 0 0,0 0 1 0 0,0 0-1 0 0,-1 0 1 0 0,1 0-1 0 0,0 0 1 0 0,0 0-1 0 0,0 0 1 0 0,-1 1-1 0 0,1-1 1 0 0,0 0-1 0 0,-1 0 1 0 0,1 1-1 0 0,-1-1 1 0 0,0 0-1 0 0,1 1 1 0 0,-1-1-1 0 0,0 1 0 0 0,0-1 1 0 0,0 0-1 0 0,0 3 1 0 0,0-1-9 0 0,-1 1 0 0 0,0 0 1 0 0,0 0-1 0 0,0-1 0 0 0,0 1 1 0 0,0-1-1 0 0,-1 1 0 0 0,1-1 1 0 0,-1 0-1 0 0,0 1 0 0 0,0-1 1 0 0,0 0-1 0 0,-4 3 0 0 0,-10 11-194 0 0,-1-2 0 0 0,-35 25 0 0 0,-45 21-943 0 0,28-18 176 0 0,17-6 588 0 0,-50 46 0 0 0,-9 8-406 0 0,83-71 622 0 0,27-19 205 0 0,20-8 370 0 0,16-3 356 0 0,61-11 0 0 0,-68 16-458 0 0,20-1 562 0 0,88-1 1 0 0,-49 5-592 0 0,-86 2-284 0 0,8-1 24 0 0,0 1-1 0 0,0-2 1 0 0,-1 1 0 0 0,1-1-1 0 0,10-4 1 0 0,-18 6-165 0 0</inkml:trace>
  <inkml:trace contextRef="#ctx0" brushRef="#br0" timeOffset="1">1736 31 13823 0 0,'3'-5'374'0'0,"1"1"-1"0"0,0 1 1 0 0,1-1-1 0 0,-1 1 1 0 0,1-1-1 0 0,8-4 5238 0 0,-13 13-5357 0 0,-1 0-1 0 0,0 0 1 0 0,0 0 0 0 0,0 0-1 0 0,0 0 1 0 0,-1 0 0 0 0,0-1-1 0 0,-4 9 1 0 0,-24 35 139 0 0,16-27-129 0 0,-17 27 76 0 0,-86 149 116 0 0,97-149-437 0 0,18-44-27 0 0,1 1 0 0 0,0 0 0 0 0,0 0 0 0 0,0-1 1 0 0,0 1-1 0 0,1 0 0 0 0,0 0 0 0 0,0 7 0 0 0,0-11-22 0 0,0 0 1 0 0,1 1-1 0 0,-1-1 0 0 0,0 0 0 0 0,1 0 1 0 0,-1 0-1 0 0,1 0 0 0 0,-1 0 0 0 0,1 0 1 0 0,0 1-1 0 0,-1-1 0 0 0,1-1 0 0 0,1 3 1 0 0,9 5-4828 0 0</inkml:trace>
  <inkml:trace contextRef="#ctx0" brushRef="#br0" timeOffset="2">1572 799 17735 0 0,'0'0'1610'0'0,"-18"-3"2051"0"0,16 4-3535 0 0,0-1 0 0 0,-1 1 1 0 0,1 0-1 0 0,0 0 0 0 0,0 0 1 0 0,0 0-1 0 0,0 1 0 0 0,0-1 1 0 0,0 0-1 0 0,0 1 0 0 0,0-1 1 0 0,1 1-1 0 0,-1 0 0 0 0,-2 2 0 0 0,4-3 416 0 0,4-1-414 0 0,1-1 1 0 0,0 0-1 0 0,-1 0 1 0 0,1 0-1 0 0,-1 0 1 0 0,1-1-1 0 0,3-2 1 0 0,-1 2 4 0 0,-6 1-56 0 0,-2 3-62 0 0,0 0 0 0 0,1 0-1 0 0,-1-1 1 0 0,0 1-1 0 0,0 0 1 0 0,0-1-1 0 0,0 1 1 0 0,-2 1-1 0 0,-1 2-10 0 0,0 1-16 0 0,-1-3-196 0 0</inkml:trace>
  <inkml:trace contextRef="#ctx0" brushRef="#br0" timeOffset="3">58 1330 20159 0 0,'-10'1'230'0'0,"3"-1"180"0"0,1 1 0 0 0,-1 0 0 0 0,0 0 0 0 0,-12 5 0 0 0,17-5 83 0 0,4 0 153 0 0,2 1-490 0 0,1 0-1 0 0,-1 0 1 0 0,1 0 0 0 0,-1-1-1 0 0,1 0 1 0 0,0 0 0 0 0,-1 0 0 0 0,1 0-1 0 0,0-1 1 0 0,5 0 0 0 0,11 0-22 0 0,21-4 0 0 0,-34 3-62 0 0,498-84 1213 0 0,17-1-42 0 0,-487 82-1125 0 0,52-6 19 0 0,148 1 0 0 0,-213 11-443 0 0,0 2-1 0 0,0 0 1 0 0,-1 2 0 0 0,36 13 0 0 0,-7-3-2927 0 0,-44-14 1801 0 0,0 0 0 0 0,0-1 0 0 0,13 1 0 0 0,-8-2-5340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242 323 4143 0 0,'0'0'319'0'0,"-5"7"-198"0"0,2-3 874 0 0,0-1-1 0 0,0 1 1 0 0,0-1-1 0 0,-1 0 1 0 0,1 0 0 0 0,-1 0-1 0 0,-6 3 1 0 0,5-3-225 0 0,0-1 1 0 0,0 1-1 0 0,0-2 1 0 0,0 1 0 0 0,-11 2-1 0 0,9-3-548 0 0,0 0 0 0 0,0-1 0 0 0,-1 0 0 0 0,1 0 1 0 0,0-1-1 0 0,0 1 0 0 0,0-1 0 0 0,0-1 0 0 0,0 0 0 0 0,-10-4 0 0 0,12 5-316 0 0,0-2 0 0 0,0 1 1 0 0,0-1-1 0 0,1 1 0 0 0,-1-1 0 0 0,1-1 1 0 0,0 1-1 0 0,0-1 0 0 0,0 1 1 0 0,0-1-1 0 0,1 0 0 0 0,-1-1 1 0 0,-4-7-1 0 0,6 8 160 0 0,0 1 0 0 0,1-1-1 0 0,0 0 1 0 0,-1 0 0 0 0,1-1 0 0 0,0 1 0 0 0,1 0 0 0 0,-1 0 0 0 0,1 0 0 0 0,0-1-1 0 0,0 1 1 0 0,0 0 0 0 0,1 0 0 0 0,-1 0 0 0 0,1-1 0 0 0,0 1 0 0 0,0 0-1 0 0,1 0 1 0 0,2-5 0 0 0,3-5 35 0 0,0 0 0 0 0,1 0-1 0 0,1 1 1 0 0,0 0 0 0 0,1 1-1 0 0,0 0 1 0 0,17-15 0 0 0,-13 14-49 0 0,0 1-1 0 0,2 1 1 0 0,-1 0 0 0 0,1 1-1 0 0,32-15 1 0 0,-35 20 132 0 0,0 1-1 0 0,0 0 1 0 0,0 1-1 0 0,0 1 1 0 0,1 0 0 0 0,0 0-1 0 0,-1 1 1 0 0,1 1-1 0 0,-1 1 1 0 0,23 2-1 0 0,-27-1-48 0 0,-1 0-1 0 0,1 0 1 0 0,0 1-1 0 0,-1 0 1 0 0,0 1-1 0 0,0 0 1 0 0,12 7-1 0 0,-15-8-88 0 0,0 1-1 0 0,0 0 0 0 0,0 0 0 0 0,-1 1 0 0 0,0-1 0 0 0,1 1 1 0 0,-2 0-1 0 0,1 0 0 0 0,0 1 0 0 0,-1-1 0 0 0,3 8 0 0 0,-4-10-39 0 0,-1 1 0 0 0,0-1-1 0 0,0 0 1 0 0,0 0 0 0 0,0 1-1 0 0,-1-1 1 0 0,1 1 0 0 0,-1-1-1 0 0,0 0 1 0 0,0 1 0 0 0,0-1-1 0 0,-1 1 1 0 0,1-1 0 0 0,-1 1-1 0 0,-1 4 1 0 0,0-3-8 0 0,0-1-1 0 0,-1 1 1 0 0,1-1-1 0 0,-1 1 1 0 0,0-1 0 0 0,0 0-1 0 0,0 0 1 0 0,-1 0-1 0 0,-5 5 1 0 0,-2 0-76 0 0,-1-1 0 0 0,0 0 0 0 0,0-1 0 0 0,-1 0 1 0 0,0-1-1 0 0,-21 8 0 0 0,27-12-110 0 0,-120 37-3472 0 0,111-35 3166 0 0,0-1-1 0 0,0 0 1 0 0,0-2 0 0 0,0 0-1 0 0,0-1 1 0 0,-20-1 0 0 0,12-5-794 0 0,3 0-195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88 8287 0 0,'19'-17'1018'0'0,"36"-23"-1"0"0,-39 30 2386 0 0,22-10-1 0 0,-38 20-3364 0 0,0 0 0 0 0,0 0 0 0 0,0 0 0 0 0,0 0 0 0 0,0 0 0 0 0,0 0 0 0 0,0 0 0 0 0,0 1 0 0 0,0-1 0 0 0,0 0 0 0 0,0 0 0 0 0,0 0 0 0 0,0 0 0 0 0,0 0 0 0 0,0 0 0 0 0,0 0 0 0 0,0 0 0 0 0,0 0 0 0 0,0 0 0 0 0,0 1 0 0 0,0-1 0 0 0,0 0 0 0 0,0 0-1 0 0,1 0 1 0 0,-1 0 0 0 0,0 0 0 0 0,0 0 0 0 0,0 0 0 0 0,0 0 0 0 0,0 0 0 0 0,0 0 0 0 0,0 0 0 0 0,0 0 0 0 0,0 0 0 0 0,0 0 0 0 0,0 0 0 0 0,0 0 0 0 0,0 1 0 0 0,1-1 0 0 0,-1 0 0 0 0,0 0 0 0 0,0 0 0 0 0,0 0 0 0 0,0 0 0 0 0,0 0 0 0 0,0 0 0 0 0,0 0 0 0 0,0 0 0 0 0,0 0 0 0 0,0 0 0 0 0,1 0 0 0 0,-1 0 0 0 0,0 0-1 0 0,0-1 1 0 0,0 1 0 0 0,0 0 0 0 0,0 0 0 0 0,0 0 0 0 0,0 0 0 0 0,0 0 0 0 0,0 0 0 0 0,0 0 0 0 0,0 0 0 0 0,0 0 0 0 0,1 0 0 0 0,-1 0 0 0 0,0 0 0 0 0,0 0 0 0 0,-6 10 569 0 0,-10 12-504 0 0,-156 210 300 0 0,17 13-392 0 0,18 14-1091 0 0,121-221-1220 0 0,15-36 1012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23 9215 0 0,'4'-7'831'0'0,"-3"6"-549"0"0,-1 0 0 0 0,1 0 0 0 0,-1 0 0 0 0,1 0 0 0 0,0 0 0 0 0,-1 0 0 0 0,1 0 0 0 0,0 0 1 0 0,0 1-1 0 0,0-1 0 0 0,0 0 0 0 0,0 1 0 0 0,0-1 0 0 0,-1 1 0 0 0,1-1 0 0 0,0 1 0 0 0,1-1 0 0 0,-1 1 0 0 0,0-1 0 0 0,0 1 0 0 0,0 0 0 0 0,0 0 0 0 0,0 0 0 0 0,0-1 0 0 0,0 1 0 0 0,2 1 1 0 0,1-1 124 0 0,-1 1 0 0 0,1-1 1 0 0,-1 1-1 0 0,1 0 1 0 0,5 3-1 0 0,-7-3-836 0 0,1 0 493 0 0,0 1 0 0 0,0-1 0 0 0,-1 1 0 0 0,1 0 0 0 0,-1 0 1 0 0,0 0-1 0 0,1 0 0 0 0,-1 0 0 0 0,0 1 0 0 0,0-1 1 0 0,0 1-1 0 0,0-1 0 0 0,-1 1 0 0 0,1 0 0 0 0,-1-1 0 0 0,0 1 1 0 0,0 0-1 0 0,0 0 0 0 0,0 0 0 0 0,0 0 0 0 0,0 5 1 0 0,1 1 64 0 0,-1 0 0 0 0,-1 1 0 0 0,0-1 0 0 0,0 0 0 0 0,-3 19 0 0 0,-1-9-80 0 0,-1 0 1 0 0,0-1-1 0 0,-2 1 0 0 0,-9 18 0 0 0,-40 69-90 0 0,38-74 60 0 0,-45 79-16 0 0,-31 56-79 0 0,76-130 54 0 0,1 0 0 0 0,2 1 0 0 0,2 0 1 0 0,1 1-1 0 0,2 1 0 0 0,2 0 0 0 0,-5 61 0 0 0,11-73 21 0 0,2-14 3 0 0,-1 0 0 0 0,0 0 0 0 0,-1 0 0 0 0,-1 0 0 0 0,-5 18 0 0 0,8-32 16 0 0,-1 1 0 0 0,1-1 0 0 0,0 1 0 0 0,0-1 0 0 0,0 1 0 0 0,-1-1 0 0 0,1 1 1 0 0,0-1-1 0 0,-1 0 0 0 0,1 1 0 0 0,0-1 0 0 0,-1 0 0 0 0,1 1 0 0 0,-1-1 0 0 0,1 0 0 0 0,0 1 0 0 0,-1-1 0 0 0,1 0 0 0 0,-1 0 1 0 0,1 1-1 0 0,-1-1 0 0 0,1 0 0 0 0,-1 0 0 0 0,1 0 0 0 0,-1 0 0 0 0,0 0 0 0 0,0 0 17 0 0,-1 0 0 0 0,1 0-1 0 0,0 0 1 0 0,0-1 0 0 0,0 1-1 0 0,0 0 1 0 0,0-1 0 0 0,0 1 0 0 0,0-1-1 0 0,0 0 1 0 0,-2 0 0 0 0,0-2 80 0 0,-1 0 0 0 0,1 0 0 0 0,0 0 0 0 0,0 0 1 0 0,-4-6-1 0 0,1-1-5 0 0,1-1 1 0 0,0 0-1 0 0,0 0 1 0 0,1 0-1 0 0,1-1 1 0 0,0 1-1 0 0,-2-17 1 0 0,0-6-281 0 0,1-44 1 0 0,5-2-3007 0 0,1 33 1288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7831 0 0,'0'0'832'0'0,"5"-5"-832"0"0,2 3 0 0 0,0-1 1376 0 0,0 0 1928 0 0,0 0-848 0 0,0 3-6648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36 15951 0 0,'-2'-8'250'0'0,"-5"-20"3606"0"0,-9 39-2372 0 0,-4 10-1298 0 0,1 1 1 0 0,2 1 0 0 0,0 0 0 0 0,-23 44 0 0 0,36-60-184 0 0,-14 25 33 0 0,-14 35-1 0 0,28-58-29 0 0,0 1-1 0 0,1 0 1 0 0,1 0 0 0 0,-1 0-1 0 0,2 0 1 0 0,-1 0-1 0 0,1 0 1 0 0,1 18-1 0 0,0-25 4 0 0,1 0 1 0 0,-1 0-1 0 0,1 0 0 0 0,-1 0 0 0 0,1 0 0 0 0,0 0 0 0 0,0 0 1 0 0,0-1-1 0 0,1 1 0 0 0,-1 0 0 0 0,1-1 0 0 0,-1 1 1 0 0,1-1-1 0 0,0 1 0 0 0,0-1 0 0 0,0 0 0 0 0,0 0 0 0 0,0 0 1 0 0,1 0-1 0 0,-1 0 0 0 0,1 0 0 0 0,-1-1 0 0 0,1 1 0 0 0,0-1 1 0 0,4 2-1 0 0,-1-1 20 0 0,0-1 0 0 0,-1 0 0 0 0,1 0 1 0 0,0 0-1 0 0,0-1 0 0 0,0 0 0 0 0,0 0 1 0 0,0 0-1 0 0,0-1 0 0 0,0 0 0 0 0,12-3 0 0 0,-4-1 74 0 0,1 0-1 0 0,-1-1 0 0 0,-1-1 1 0 0,1 0-1 0 0,-1-1 0 0 0,0 0 0 0 0,-1-1 1 0 0,0-1-1 0 0,0 0 0 0 0,-1 0 0 0 0,-1-1 1 0 0,13-16-1 0 0,-11 10 33 0 0,0 0 0 0 0,-1-1 1 0 0,-1 0-1 0 0,0-1 0 0 0,-2 0 0 0 0,0-1 1 0 0,-1 0-1 0 0,6-28 0 0 0,-12 42-426 0 0,0 0 1 0 0,0-1-1 0 0,0 1 0 0 0,-1-1 1 0 0,-1-12-1 0 0,-2 14-2130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24 11519 0 0,'6'-7'-1218'0'0,"2"-9"12419"0"0,-17 24-8687 0 0,-51 57-1719 0 0,-27 24-962 0 0,87-88 161 0 0,0-1 0 0 0,0 1-1 0 0,-1-1 1 0 0,1 0 0 0 0,0 1-1 0 0,0-1 1 0 0,0 1 0 0 0,-1-1-1 0 0,1 1 1 0 0,0-1 0 0 0,0 0-1 0 0,0 1 1 0 0,0-1 0 0 0,0 1-1 0 0,0-1 1 0 0,0 1 0 0 0,0-1-1 0 0,0 1 1 0 0,0-1 0 0 0,0 1-1 0 0,0-1 1 0 0,0 1 0 0 0,0-1-1 0 0,1 0 1 0 0,-1 1 0 0 0,0-1-1 0 0,0 1 1 0 0,0-1 0 0 0,1 0-1 0 0,-1 1 1 0 0,0-1 0 0 0,1 1-1 0 0,-1-1 1 0 0,0 0 0 0 0,1 1-1 0 0,-1-1 1 0 0,0 0 0 0 0,1 0-1 0 0,-1 1 1 0 0,1-1 0 0 0,22 17-310 0 0,-13-11 254 0 0,-2 0 144 0 0,0 1 0 0 0,-1 0-1 0 0,0-1 1 0 0,-1 2 0 0 0,0-1-1 0 0,0 1 1 0 0,0 0 0 0 0,-1 0-1 0 0,0 1 1 0 0,4 12 0 0 0,-7-18-48 0 0,-1 1 0 0 0,1 0-1 0 0,-1 0 1 0 0,0 0 0 0 0,0 0 0 0 0,-1 1 0 0 0,1-1 0 0 0,-1 0 0 0 0,0 0 0 0 0,0 0-1 0 0,0 0 1 0 0,-1 0 0 0 0,0 1 0 0 0,1-1 0 0 0,-1 0 0 0 0,-1 0 0 0 0,1-1 0 0 0,-1 1-1 0 0,1 0 1 0 0,-1 0 0 0 0,0-1 0 0 0,0 1 0 0 0,-1-1 0 0 0,1 1 0 0 0,-1-1 0 0 0,-5 6-1 0 0,2-5-36 0 0,1 0-1 0 0,-1 0 0 0 0,0 0 0 0 0,-1-1 0 0 0,1 0 0 0 0,0 0 0 0 0,-1-1 0 0 0,0 0 0 0 0,0 0 0 0 0,1 0 0 0 0,-1-1 0 0 0,-14 1 0 0 0,-1-1-440 0 0,1 0 0 0 0,-41-6-1 0 0,54 4 107 0 0,1 0 0 0 0,0 0-1 0 0,0 0 1 0 0,0-1 0 0 0,0 0-1 0 0,0 0 1 0 0,0 0 0 0 0,0-1 0 0 0,1 0-1 0 0,-1-1 1 0 0,-5-4 0 0 0,-1-6-1104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693 106 13823 0 0,'34'-44'1110'0'0,"-6"7"74"0"0,-10 12 5765 0 0,-20 27-6795 0 0,1 0 0 0 0,0 0 0 0 0,0 0 0 0 0,0-1 0 0 0,0 2-1 0 0,0-1 1 0 0,0 3 0 0 0,-3 5-65 0 0,-62 105 228 0 0,14-29-141 0 0,-148 353-88 0 0,170-361-67 0 0,12-29 15 0 0,-2-1 0 0 0,-44 75-1 0 0,62-120-63 0 0,-23 32-1463 0 0,24-33 1327 0 0,-1 1 0 0 0,0-1 1 0 0,0 0-1 0 0,0-1 0 0 0,0 1 1 0 0,0 0-1 0 0,-1 0 1 0 0,1-1-1 0 0,0 1 0 0 0,-1-1 1 0 0,1 0-1 0 0,-5 1 1 0 0,1-1-1711 0 0</inkml:trace>
  <inkml:trace contextRef="#ctx0" brushRef="#br0" timeOffset="1">0 615 8751 0 0,'0'0'674'0'0,"4"13"4312"0"0,-3-11-4428 0 0,1-1-1 0 0,-1 0 0 0 0,1 1 0 0 0,-1-1 0 0 0,1 0 1 0 0,0 0-1 0 0,-1 0 0 0 0,1 0 0 0 0,3 1 1 0 0,21 6 1593 0 0,-13-6-1351 0 0,25 0 0 0 0,20-6 328 0 0,1-1 0 0 0,62-15 0 0 0,20-3-696 0 0,64 4-2536 0 0,-173 17 912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 17047 0 0,'0'0'1543'0'0,"6"13"-1135"0"0,-4-10-177 0 0,1 0-1 0 0,-1-1 1 0 0,1 1 0 0 0,-1-1 0 0 0,1 0-1 0 0,0 0 1 0 0,0 0 0 0 0,0 0 0 0 0,1 0 0 0 0,-1-1-1 0 0,0 0 1 0 0,1 1 0 0 0,-1-1 0 0 0,1 0-1 0 0,-1-1 1 0 0,5 2 0 0 0,8-1 612 0 0,0 1 0 0 0,22-2-1 0 0,-19-1-276 0 0,-13 1-522 0 0,0 0 0 0 0,0-1-1 0 0,0 0 1 0 0,0 0 0 0 0,0 0 0 0 0,0-1-1 0 0,-1 0 1 0 0,1 0 0 0 0,0 0 0 0 0,-1-1 0 0 0,1 0-1 0 0,-1 0 1 0 0,0 0 0 0 0,0-1 0 0 0,0 1-1 0 0,5-7 1 0 0,-6 4-89 0 0,-7 3 2 0 0,-5 3-43 0 0,8 0 83 0 0,-14 2-101 0 0,1 1-1 0 0,0 1 1 0 0,0 0 0 0 0,0 1 0 0 0,0 0 0 0 0,-16 10-1 0 0,4-2-31 0 0,-83 43-117 0 0,89-45 243 0 0,1 1 0 0 0,1 1 0 0 0,-26 24 0 0 0,41-35 10 0 0,1 0 0 0 0,-1 0 0 0 0,0 0 0 0 0,1 0 0 0 0,0 0 0 0 0,-1 0 0 0 0,1 0 0 0 0,0 0 0 0 0,0 0 0 0 0,-1 5 0 0 0,2-6 0 0 0,0 0 0 0 0,0 0 0 0 0,0-1 0 0 0,0 1 0 0 0,0 0 0 0 0,0 0 0 0 0,0 0 0 0 0,0 0 0 0 0,0 0 0 0 0,0 0 0 0 0,1-1 0 0 0,-1 1 0 0 0,0 0 0 0 0,1 0 0 0 0,-1 0 0 0 0,1 0 0 0 0,-1-1 0 0 0,1 1 0 0 0,-1 0 0 0 0,1-1 0 0 0,-1 1 0 0 0,1 0 0 0 0,-1-1 0 0 0,1 1 0 0 0,0-1 0 0 0,0 1 0 0 0,-1-1 0 0 0,1 1 0 0 0,0-1 0 0 0,0 1 0 0 0,0-1 0 0 0,-1 0 0 0 0,2 1 0 0 0,4 1-24 0 0,0-1 0 0 0,0 1 0 0 0,0-1 0 0 0,0 0 0 0 0,0-1 0 0 0,1 1 0 0 0,10-2 0 0 0,47-8-1182 0 0,-43 6 512 0 0,18-4-414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92 325 17711 0 0,'0'0'8111'0'0,"-11"-9"-5894"0"0,-20-11-1622 0 0,25 16-635 0 0,0 1 1 0 0,1-1-1 0 0,-1 0 1 0 0,-8-8-1 0 0,13 11-1 0 0,0-1-1 0 0,-1 1 1 0 0,1-1-1 0 0,0 0 1 0 0,0 1 0 0 0,0-1-1 0 0,0 0 1 0 0,1 0-1 0 0,-1 0 1 0 0,0 1-1 0 0,1-1 1 0 0,-1 0-1 0 0,1 0 1 0 0,0 0-1 0 0,0 0 1 0 0,0 0 0 0 0,0 0-1 0 0,0 0 1 0 0,0 0-1 0 0,1-3 1 0 0,0-2-71 0 0,2 1 1 0 0,-1-1 0 0 0,1 1-1 0 0,0 0 1 0 0,0 0-1 0 0,0 0 1 0 0,1 1 0 0 0,0-1-1 0 0,0 1 1 0 0,1 0-1 0 0,-1 0 1 0 0,1 0 0 0 0,7-5-1 0 0,9-7-494 0 0,45-25 0 0 0,-38 26 418 0 0,0 1 0 0 0,1 2 1 0 0,0 0-1 0 0,38-9 0 0 0,-62 20 239 0 0,-1 1-1 0 0,1 1 1 0 0,0-1 0 0 0,0 1-1 0 0,0 0 1 0 0,-1 0 0 0 0,1 0-1 0 0,0 1 1 0 0,0-1 0 0 0,0 1-1 0 0,-1 0 1 0 0,1 1 0 0 0,0-1-1 0 0,5 3 1 0 0,-7-2-15 0 0,-1-1-1 0 0,1 1 1 0 0,0 0 0 0 0,-1 0-1 0 0,0 0 1 0 0,1 0 0 0 0,-1 0-1 0 0,0 0 1 0 0,0 1 0 0 0,0-1-1 0 0,0 1 1 0 0,-1-1 0 0 0,1 1-1 0 0,-1 0 1 0 0,1 0 0 0 0,-1 0-1 0 0,0 0 1 0 0,0 0 0 0 0,0 0-1 0 0,-1 0 1 0 0,1 0 0 0 0,-1 0-1 0 0,1 4 1 0 0,-2 0 20 0 0,1 0 1 0 0,-1 1-1 0 0,0-1 0 0 0,-1 0 0 0 0,0 1 1 0 0,0-1-1 0 0,-1 0 0 0 0,1 0 0 0 0,-1-1 1 0 0,-1 1-1 0 0,0-1 0 0 0,1 1 0 0 0,-2-1 1 0 0,1 0-1 0 0,-10 9 0 0 0,-6 5 212 0 0,-1 0 0 0 0,-38 27 0 0 0,50-40-401 0 0,0 0-525 0 0,1-1 0 0 0,-2 0 0 0 0,-16 9 0 0 0,24-15 301 0 0,1 0 1 0 0,-1 0-1 0 0,1 0 1 0 0,-1-1-1 0 0,0 1 1 0 0,1 0-1 0 0,-1-1 1 0 0,1 1-1 0 0,-1-1 1 0 0,1 1-1 0 0,-1-1 1 0 0,1 0-1 0 0,-1 1 1 0 0,1-1-1 0 0,-2-1 1 0 0,-5-5-1431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407 125 10135 0 0,'22'-21'380'0'0,"47"-46"2752"0"0,-58 57 640 0 0,27-16 1476 0 0,-38 30-5134 0 0,0 0 1 0 0,-1 0-1 0 0,0 0 0 0 0,0 0 0 0 0,0 0 1 0 0,0 0-1 0 0,0-1 0 0 0,-5 8 0 0 0,-19 28 56 0 0,18-28-61 0 0,-42 53 180 0 0,-59 61 1 0 0,30-37-100 0 0,21-23-90 0 0,-116 148 312 0 0,172-212-412 0 0,-7 10 17 0 0,-11 23-1 0 0,17-32-14 0 0,1 1 0 0 0,0 0 0 0 0,0-1 0 0 0,0 1 0 0 0,0 0 1 0 0,0 0-1 0 0,1 0 0 0 0,-1 0 0 0 0,1 0 0 0 0,0 0 0 0 0,0 0 0 0 0,0 0 0 0 0,0 0 0 0 0,1 5 0 0 0,0-6-38 0 0,-1-1 0 0 0,1 0 1 0 0,0 0-1 0 0,-1 1 0 0 0,1-1 0 0 0,0 0 0 0 0,0 0 1 0 0,0 0-1 0 0,0 0 0 0 0,0 0 0 0 0,0 0 0 0 0,0 0 0 0 0,1 0 1 0 0,-1 0-1 0 0,0-1 0 0 0,0 1 0 0 0,1 0 0 0 0,-1-1 1 0 0,1 1-1 0 0,-1-1 0 0 0,2 1 0 0 0,8 1-864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21 6911 0 0,'0'0'8376'0'0,"-15"8"-7224"0"0,-28 21 5863 0 0,55-37-6742 0 0,-5 4-273 0 0,0 0-1 0 0,0 0 0 0 0,0 1 1 0 0,1 0-1 0 0,14-4 1 0 0,41-5-37 0 0,-34 7 29 0 0,-14 2-10 0 0,-1 1 1 0 0,18 0-1 0 0,-26 2 11 0 0,-1 0 0 0 0,1 0 0 0 0,-1 1 0 0 0,0 0 0 0 0,1 0 0 0 0,-1 0-1 0 0,0 1 1 0 0,1 0 0 0 0,5 3 0 0 0,-1 1-17 0 0,-10-6 20 0 0,0 0 0 0 0,1 1 0 0 0,-1-1 0 0 0,1 0-1 0 0,-1 0 1 0 0,1 1 0 0 0,-1-1 0 0 0,0 0 0 0 0,1 1 0 0 0,-1-1 0 0 0,0 1-1 0 0,1-1 1 0 0,-1 0 0 0 0,0 1 0 0 0,0-1 0 0 0,1 1 0 0 0,-1-1-1 0 0,0 1 1 0 0,0-1 0 0 0,0 1 0 0 0,0-1 0 0 0,1 1 0 0 0,-1-1 0 0 0,0 1-1 0 0,0-1 1 0 0,0 1 0 0 0,0-1 0 0 0,0 1 0 0 0,0-1 0 0 0,0 1 0 0 0,0-1-1 0 0,-1 1 1 0 0,1 0-16 0 0,0 1 18 0 0,0 0 0 0 0,0 0 0 0 0,0 0 0 0 0,0 0 0 0 0,-1 0 0 0 0,1 0 0 0 0,0 0 0 0 0,-1 0-1 0 0,0 0 1 0 0,1 0 0 0 0,-1 0 0 0 0,0 0 0 0 0,0 0 0 0 0,0 0 0 0 0,0-1 0 0 0,-1 1 0 0 0,1 0 0 0 0,0-1 0 0 0,-1 1 0 0 0,1-1 0 0 0,-1 0 0 0 0,1 1 0 0 0,-4 1 0 0 0,-3 2-2 0 0,0-1 0 0 0,-1 0 0 0 0,1-1 0 0 0,-11 4 0 0 0,-6 2 2 0 0,-7 5-76 0 0,1 2 0 0 0,1 0 0 0 0,-52 39 0 0 0,59-34 78 0 0,24-21 0 0 0,-1 0-1 0 0,0 0 0 0 0,0 0 1 0 0,0 0-1 0 0,0 0 1 0 0,0 0-1 0 0,0 0 1 0 0,0 0-1 0 0,0 0 0 0 0,0 0 1 0 0,0 0-1 0 0,0 0 1 0 0,0 0-1 0 0,0 0 1 0 0,0 0-1 0 0,0 0 0 0 0,0 0 1 0 0,0 0-1 0 0,0 0 1 0 0,0 0-1 0 0,0 0 0 0 0,1 0 1 0 0,-1 0-1 0 0,0 0 1 0 0,0 0-1 0 0,0 0 1 0 0,0 0-1 0 0,0 0 0 0 0,0 0 1 0 0,0 0-1 0 0,0 0 1 0 0,0 0-1 0 0,0 0 1 0 0,0 0-1 0 0,0 0 0 0 0,0 0 1 0 0,0 0-1 0 0,0 0 1 0 0,0 0-1 0 0,0 0 1 0 0,0 0-1 0 0,0 0 0 0 0,0 0 1 0 0,0 0-1 0 0,0 0 1 0 0,0 0-1 0 0,0 0 0 0 0,0 1 1 0 0,0-1-1 0 0,0 0 1 0 0,0 0-1 0 0,0 0 1 0 0,0 0-1 0 0,0 0 0 0 0,0 0 1 0 0,0 0-1 0 0,0 0 1 0 0,0 0-1 0 0,9-1-81 0 0,11-2-106 0 0,9-6 98 0 0,38-9-226 0 0,-60 16 289 0 0,1 1 1 0 0,0 0-1 0 0,0 0 1 0 0,0 1-1 0 0,0 0 1 0 0,12 2-1 0 0,-18-1 51 0 0,1-1-1 0 0,0 1 0 0 0,0 0 1 0 0,-1 0-1 0 0,1 0 1 0 0,-1 0-1 0 0,1 1 1 0 0,-1-1-1 0 0,1 1 0 0 0,-1-1 1 0 0,0 1-1 0 0,0 0 1 0 0,0 0-1 0 0,0 0 1 0 0,0 0-1 0 0,3 4 1 0 0,1 4 108 0 0,-1-1 1 0 0,0 1-1 0 0,4 15 1 0 0,-3-10-97 0 0,-5-13-35 0 0,0 0 0 0 0,-1 0-1 0 0,1 1 1 0 0,-1-1 0 0 0,0 0-1 0 0,1 0 1 0 0,-1 0 0 0 0,0 0-1 0 0,0 1 1 0 0,-1-1-1 0 0,1 0 1 0 0,0 0 0 0 0,-1 0-1 0 0,1 0 1 0 0,-1 0 0 0 0,0 0-1 0 0,0 0 1 0 0,1 0 0 0 0,-1 0-1 0 0,-3 4 1 0 0,1-2-2 0 0,0 0 1 0 0,-1 0 0 0 0,0 0-1 0 0,1 0 1 0 0,-1-1 0 0 0,-6 5-1 0 0,-2-1-14 0 0,0 0 0 0 0,-1 0-1 0 0,0-1 1 0 0,0-1 0 0 0,0 0-1 0 0,-16 3 1 0 0,-85 14-114 0 0,97-20 125 0 0,-116 13 68 0 0,118-14-33 0 0,13-1-141 0 0,11-3-6452 0 0,-1-1-421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288 300 6447 0 0,'0'0'12804'0'0,"6"-6"-12665"0"0,103-115 393 0 0,-92 101-408 0 0,-8 10-29 0 0,3-4 101 0 0,15-22 1 0 0,-24 32-171 0 0,-1 1 0 0 0,0-1 0 0 0,0 1 0 0 0,0-1-1 0 0,-1 0 1 0 0,1 0 0 0 0,-1 0 0 0 0,0 0 0 0 0,0 0 0 0 0,0 0 0 0 0,-1 0 0 0 0,1-6 0 0 0,-1 8-26 0 0,0 1 0 0 0,-1-1-1 0 0,1 1 1 0 0,0-1 0 0 0,-1 1 0 0 0,1-1 0 0 0,-1 1-1 0 0,1 0 1 0 0,-1-1 0 0 0,0 1 0 0 0,1-1-1 0 0,-1 1 1 0 0,0 0 0 0 0,0 0 0 0 0,0 0-1 0 0,0-1 1 0 0,0 1 0 0 0,0 0 0 0 0,-3-1 0 0 0,2 0 3 0 0,0 1 0 0 0,-1 0 1 0 0,1 0-1 0 0,-1 0 0 0 0,0 0 1 0 0,1 1-1 0 0,-1-1 0 0 0,0 1 1 0 0,1-1-1 0 0,-5 1 1 0 0,-1 0 13 0 0,0 1 1 0 0,0 0 0 0 0,0 0 0 0 0,0 0 0 0 0,0 1 0 0 0,-11 4 0 0 0,1 2-28 0 0,1 0 0 0 0,1 1 0 0 0,0 1 0 0 0,0 0 0 0 0,1 1 1 0 0,-19 18-1 0 0,-75 86-49 0 0,88-92 77 0 0,15-15-18 0 0,-50 58 0 0 0,48-55 0 0 0,0 0 0 0 0,1 0 0 0 0,1 0 0 0 0,-8 19 0 0 0,13-27 0 0 0,0-1 0 0 0,1 0 0 0 0,-1 1 0 0 0,0-1 0 0 0,1 0 0 0 0,0 1 0 0 0,0-1 0 0 0,-1 1 0 0 0,2-1 0 0 0,-1 1 0 0 0,0-1 0 0 0,0 0 0 0 0,1 1 0 0 0,-1-1 0 0 0,1 0 0 0 0,1 3 0 0 0,-2-3 0 0 0,1-1 0 0 0,0 0 0 0 0,0 1 0 0 0,0-1 0 0 0,0 0 0 0 0,0 0 0 0 0,0 0 0 0 0,1 0 0 0 0,-1 0 0 0 0,0 0 0 0 0,0 0 0 0 0,1 0 0 0 0,-1 0 0 0 0,1 0 0 0 0,-1-1 0 0 0,0 1 0 0 0,1-1 0 0 0,0 1 0 0 0,-1-1 0 0 0,1 0 0 0 0,-1 1 0 0 0,1-1 0 0 0,-1 0 0 0 0,1 0 0 0 0,1 0 0 0 0,5-1 5 0 0,0 1 0 0 0,0-2-1 0 0,0 1 1 0 0,0-1 0 0 0,15-6 0 0 0,36-19 197 0 0,-23 8-96 0 0,-1-2 0 0 0,0-2 0 0 0,41-35 0 0 0,-74 56-89 0 0,0 0 0 0 0,0 1 1 0 0,0-1-1 0 0,0 0 0 0 0,0 0 0 0 0,0 0 1 0 0,-1 0-1 0 0,1-1 0 0 0,-1 1 0 0 0,0 0 0 0 0,1-1 1 0 0,-1 1-1 0 0,0-3 0 0 0,0 4 391 0 0,-7 3-314 0 0,5-1-93 0 0,0-1 0 0 0,0 1 0 0 0,0-1 0 0 0,-1 1 0 0 0,1-1 0 0 0,0 1 0 0 0,0 0 0 0 0,0 0 1 0 0,1 0-1 0 0,-1-1 0 0 0,0 1 0 0 0,0 0 0 0 0,0 0 0 0 0,1 0 0 0 0,-1 0 0 0 0,0 2 0 0 0,-5 9-14 0 0,0 0-1 0 0,1 1 1 0 0,0 0-1 0 0,-4 22 1 0 0,-6 56-22 0 0,15-87 215 0 0,-1 7-1060 0 0,2-11 818 0 0,-1 1 0 0 0,0-1-1 0 0,0 0 1 0 0,0 1 0 0 0,0-1-1 0 0,1 0 1 0 0,-1 0 0 0 0,0 1 0 0 0,0-1-1 0 0,0 0 1 0 0,1 0 0 0 0,-1 1-1 0 0,0-1 1 0 0,0 0 0 0 0,1 0 0 0 0,-1 0-1 0 0,0 1 1 0 0,1-1 0 0 0,-1 0-1 0 0,0 0 1 0 0,0 0 0 0 0,1 0 0 0 0,-1 0-1 0 0,0 0 1 0 0,1 0 0 0 0,-1 0-1 0 0,0 0 1 0 0,1 0 0 0 0,0 0 0 0 0,8 1-1092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28 11055 0 0,'2'-1'852'0'0,"24"-8"-96"0"0,-5 2 4280 0 0,28-3 1741 0 0,-61 19-6345 0 0,-10 7-295 0 0,-228 185-224 0 0,202-160-95 0 0,27-25 112 0 0,1 2 1 0 0,1 0-1 0 0,-23 30 1 0 0,40-45 66 0 0,0-1 0 0 0,0 1 0 0 0,0 0 0 0 0,1 0 0 0 0,-1 0 0 0 0,1 0 1 0 0,0 0-1 0 0,0 0 0 0 0,0 0 0 0 0,0 0 0 0 0,1 0 0 0 0,-1 0 0 0 0,1 1 0 0 0,0 5 0 0 0,0-7 3 0 0,1-1-1 0 0,-1 1 0 0 0,1 0 0 0 0,-1 0 0 0 0,1 0 0 0 0,0 0 0 0 0,0-1 0 0 0,0 1 0 0 0,0 0 0 0 0,0-1 1 0 0,0 1-1 0 0,0-1 0 0 0,0 1 0 0 0,1-1 0 0 0,-1 0 0 0 0,0 1 0 0 0,1-1 0 0 0,0 0 0 0 0,-1 0 0 0 0,1 0 1 0 0,-1 0-1 0 0,1 0 0 0 0,0-1 0 0 0,0 1 0 0 0,3 1 0 0 0,4 0-61 0 0,-1 0 0 0 0,0-1 1 0 0,1 0-1 0 0,0-1 0 0 0,-1 1 0 0 0,1-1 0 0 0,15-3 0 0 0,0-1-564 0 0,35-10-1 0 0,-40 8-1159 0 0,35-17 1 0 0,-45 19 1018 0 0,32-16-6123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23 10591 0 0,'0'0'819'0'0,"-10"-10"1776"0"0,8 9-1775 0 0,0-1 1 0 0,-1 1 0 0 0,1 0 0 0 0,0 0 0 0 0,-1-1-1 0 0,0 2 1 0 0,1-1 0 0 0,-1 0 0 0 0,-3 0 0 0 0,1 0-343 0 0,-1 1 1 0 0,1 0 0 0 0,0 0 0 0 0,-8 1-1 0 0,4 1-393 0 0,-1 0 0 0 0,0 0-1 0 0,1 1 1 0 0,-15 6 0 0 0,10-2-72 0 0,1 1 0 0 0,0 0 0 0 0,0 1 0 0 0,1 0 0 0 0,0 1 0 0 0,-16 17 0 0 0,-1 5 2 0 0,-25 38 0 0 0,45-58 7 0 0,1 0 1 0 0,0 0-1 0 0,1 1 0 0 0,0 0 0 0 0,1 0 1 0 0,1 1-1 0 0,-6 20 0 0 0,10-30-14 0 0,0 1 1 0 0,0-1-1 0 0,1 1 0 0 0,-1 0 0 0 0,1 0 0 0 0,0-1 1 0 0,1 1-1 0 0,-1 0 0 0 0,1-1 0 0 0,0 1 1 0 0,0-1-1 0 0,0 1 0 0 0,1 0 0 0 0,-1-1 0 0 0,1 0 1 0 0,0 0-1 0 0,0 1 0 0 0,1-1 0 0 0,-1 0 1 0 0,1-1-1 0 0,0 1 0 0 0,0 0 0 0 0,0-1 0 0 0,1 0 1 0 0,-1 1-1 0 0,7 3 0 0 0,-5-4-12 0 0,-1 0 1 0 0,1-1-1 0 0,-1 0 1 0 0,1 0-1 0 0,0 0 0 0 0,-1 0 1 0 0,1-1-1 0 0,0 0 0 0 0,0 0 1 0 0,0 0-1 0 0,1 0 0 0 0,-1-1 1 0 0,0 0-1 0 0,0 0 1 0 0,0-1-1 0 0,0 1 0 0 0,7-2 1 0 0,-6 0-1511 0 0,0 0 1 0 0,1 0-1 0 0,-1 0 0 0 0,8-5 1 0 0,2-3-6198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40 6447 0 0,'7'-6'741'0'0,"0"1"-1"0"0,1 0 0 0 0,14-6 0 0 0,1-2 12434 0 0,-24 16-13134 0 0,0 0 0 0 0,0 0 1 0 0,-1 0-1 0 0,1-1 0 0 0,0 1 0 0 0,-1 0 1 0 0,0-1-1 0 0,0 0 0 0 0,0 1 0 0 0,0-1 1 0 0,-4 4-1 0 0,2-2 23 0 0,-40 41 344 0 0,19-21-250 0 0,1 1-1 0 0,-29 41 0 0 0,51-63-145 0 0,-11 17 41 0 0,-15 27 1 0 0,26-41-13 0 0,-1 0 0 0 0,0 0 1 0 0,1 0-1 0 0,0 0 0 0 0,1 0 0 0 0,-1 1 0 0 0,1-1 0 0 0,0 1 1 0 0,1 11-1 0 0,0-17-24 0 0,0 0 1 0 0,0 0 0 0 0,0 0-1 0 0,0-1 1 0 0,0 1 0 0 0,1 0-1 0 0,-1 0 1 0 0,0 0-1 0 0,1 0 1 0 0,-1 0 0 0 0,1-1-1 0 0,-1 1 1 0 0,1 0 0 0 0,-1 0-1 0 0,1-1 1 0 0,-1 1-1 0 0,1 0 1 0 0,0-1 0 0 0,-1 1-1 0 0,1 0 1 0 0,0-1-1 0 0,-1 1 1 0 0,2 0 0 0 0,0-1 6 0 0,0 1 1 0 0,0 0-1 0 0,0-1 0 0 0,0 1 1 0 0,0-1-1 0 0,0 0 1 0 0,0 0-1 0 0,0 0 1 0 0,0 0-1 0 0,2 0 0 0 0,5-1 46 0 0,0-1 0 0 0,-1 0-1 0 0,0 0 1 0 0,9-4 0 0 0,8-4 38 0 0,-1 0 1 0 0,-1-2 0 0 0,37-24-1 0 0,-49 28-100 0 0,0 0 0 0 0,-1-1 0 0 0,0 0 0 0 0,0-1 0 0 0,-1 0 0 0 0,0-1 0 0 0,-1 1 0 0 0,13-23 0 0 0,-19 28-8 0 0,0 1-1 0 0,0-1 1 0 0,-1 0 0 0 0,0 1-1 0 0,0-1 1 0 0,0 0 0 0 0,0 0-1 0 0,-1 0 1 0 0,0 0 0 0 0,0 0-1 0 0,0 0 1 0 0,-1 0-1 0 0,1 0 1 0 0,-1 0 0 0 0,0 0-1 0 0,-1 1 1 0 0,1-1 0 0 0,-1 0-1 0 0,0 1 1 0 0,0-1 0 0 0,-1 1-1 0 0,1-1 1 0 0,-1 1 0 0 0,0 0-1 0 0,0 0 1 0 0,-6-6-1 0 0,5 6-96 0 0,0 0 0 0 0,0 1-1 0 0,0-1 1 0 0,0 1-1 0 0,-1 0 1 0 0,1 0-1 0 0,-1 0 1 0 0,0 0 0 0 0,0 1-1 0 0,0 0 1 0 0,0 0-1 0 0,0 1 1 0 0,0-1 0 0 0,0 1-1 0 0,-1 0 1 0 0,1 0-1 0 0,-1 1 1 0 0,1 0-1 0 0,0 0 1 0 0,-1 0 0 0 0,1 0-1 0 0,-1 1 1 0 0,1 0-1 0 0,-8 2 1 0 0,10-2-399 0 0,0 1-1 0 0,1-1 1 0 0,-1 1 0 0 0,1-1 0 0 0,-1 1 0 0 0,1 0 0 0 0,0 0-1 0 0,-4 3 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0 373 7367 0 0,'0'0'667'0'0,"8"27"17929"0"0,-9-35-19354 0 0,0-6 967 0 0,0 0-1 0 0,1 0 0 0 0,1 0 0 0 0,0 0 0 0 0,1 0 1 0 0,0 0-1 0 0,1 0 0 0 0,1 1 0 0 0,0-1 0 0 0,1 1 1 0 0,11-23-1 0 0,-5 16-406 0 0,1 0 1 0 0,1 1-1 0 0,0 1 1 0 0,2 0-1 0 0,0 1 1 0 0,26-24-1 0 0,-33 35-115 0 0,0-1-1 0 0,0 1 0 0 0,0 0 1 0 0,15-6-1 0 0,-18 9-60 0 0,0 1-1 0 0,1 0 1 0 0,-1 0-1 0 0,1 1 1 0 0,-1 0-1 0 0,1 0 1 0 0,0 0-1 0 0,0 1 1 0 0,7-1-1 0 0,2 3-1549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115 261 15919 0 0,'0'0'730'0'0,"2"0"-14"0"0,57 31 8343 0 0,-77-39-8719 0 0,-3 0-417 0 0,1-2-1 0 0,-22-13 1 0 0,34 18-47 0 0,1 0 0 0 0,0 0 0 0 0,0-1 1 0 0,0 0-1 0 0,0 0 0 0 0,1-1 0 0 0,0 0 1 0 0,-5-8-1 0 0,10 13 104 0 0,-1 0 1 0 0,1 0-1 0 0,1 0 1 0 0,-1 0 0 0 0,0 0-1 0 0,0 0 1 0 0,1 0-1 0 0,-1 0 1 0 0,1 0-1 0 0,0 0 1 0 0,-1-1-1 0 0,1 1 1 0 0,0 0-1 0 0,0 0 1 0 0,1-1 0 0 0,-1 1-1 0 0,1-4 1 0 0,1 2-5 0 0,-1 0 1 0 0,1 1 0 0 0,0-1 0 0 0,0 0 0 0 0,0 1 0 0 0,0-1 0 0 0,1 1 0 0 0,-1 0-1 0 0,4-3 1 0 0,4-4-79 0 0,1 2 0 0 0,-1-1-1 0 0,1 1 1 0 0,23-11-1 0 0,-19 11 27 0 0,1 1-1 0 0,0 0 0 0 0,0 2 0 0 0,0-1 0 0 0,33-4 0 0 0,-41 9 127 0 0,0 0 0 0 0,0 0 0 0 0,0 1 0 0 0,0 0 1 0 0,0 0-1 0 0,0 1 0 0 0,0 0 0 0 0,0 1 0 0 0,0 0 0 0 0,0 0 1 0 0,-1 0-1 0 0,1 1 0 0 0,-1 0 0 0 0,13 8 0 0 0,-15-8 51 0 0,0 1-1 0 0,-1 0 1 0 0,0 0 0 0 0,0 0-1 0 0,0 1 1 0 0,0-1 0 0 0,5 10-1 0 0,0 2 229 0 0,7 20 1 0 0,-12-28-226 0 0,-1 2-49 0 0,0 0-1 0 0,0-1 1 0 0,-1 1 0 0 0,0 0-1 0 0,-1 0 1 0 0,0 0 0 0 0,0 0-1 0 0,-1 1 1 0 0,-1-1 0 0 0,1 0-1 0 0,-4 13 1 0 0,2-18-55 0 0,1-1 0 0 0,-1 0 0 0 0,0 1 0 0 0,-1-1 0 0 0,1 0 0 0 0,-1 0 0 0 0,1 0 0 0 0,-1-1 0 0 0,-1 1 0 0 0,1-1 0 0 0,0 0 0 0 0,-1 0 0 0 0,1 0 0 0 0,-1 0 0 0 0,0 0 0 0 0,0-1 0 0 0,0 1 0 0 0,0-1 0 0 0,-1-1 0 0 0,-4 3 0 0 0,-2-1 0 0 0,1 1 0 0 0,-1-2 0 0 0,0 0 0 0 0,0 0 0 0 0,1-1 0 0 0,-1 0 0 0 0,-17-1 0 0 0,24-1-4 0 0,-11 0-277 0 0,-1 0 0 0 0,-26-7 0 0 0,38 7 205 0 0,1 0-1 0 0,0 0 1 0 0,0 0 0 0 0,-1 0-1 0 0,1 0 1 0 0,0-1 0 0 0,0 0-1 0 0,0 0 1 0 0,1 1 0 0 0,-1-2-1 0 0,0 1 1 0 0,1 0 0 0 0,-1 0-1 0 0,1-1 1 0 0,0 0 0 0 0,0 1-1 0 0,0-1 1 0 0,-4-6 0 0 0,6 7-341 0 0,-1 0 0 0 0,0-1 0 0 0,1 1 0 0 0,0 0-1 0 0,-1 0 1 0 0,1-1 0 0 0,0 1 0 0 0,0 0 0 0 0,1-5 0 0 0,2-9-7163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 7367 0 0,'0'0'667'0'0,"-6"-1"-123"0"0,3 1 141 0 0,-1 0 0 0 0,1 0 0 0 0,0 1 1 0 0,0-1-1 0 0,0 1 0 0 0,0 0 0 0 0,0 0 0 0 0,0 0 0 0 0,0 0 0 0 0,1 0 1 0 0,-1 1-1 0 0,0-1 0 0 0,-3 3 0 0 0,-5 4 848 0 0,-17 16 1 0 0,20-16-1474 0 0,-22 21 290 0 0,2 2 0 0 0,1 0 0 0 0,2 2 0 0 0,-33 54 0 0 0,-66 155 1106 0 0,81-130-1455 0 0,28-69-25 0 0,-2-1-1 0 0,-29 52 0 0 0,35-77-184 0 0,-1-1 1 0 0,-1-1 0 0 0,0 0-1 0 0,-17 15 1 0 0,-8 7-949 0 0,27-22 389 0 0,11-14 219 0 0,7 2-2252 0 0,2-2 1183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14887 0 0,'4'-4'303'0'0,"1"0"0"0"0,-1 0-1 0 0,1 0 1 0 0,0 0 0 0 0,0 1-1 0 0,0 0 1 0 0,7-3 0 0 0,-3 3 547 0 0,-1 1 1 0 0,0 1 0 0 0,1-1-1 0 0,14 1 1 0 0,-20 0-655 0 0,1 1-1 0 0,-1 1 1 0 0,0-1-1 0 0,0 0 1 0 0,0 1 0 0 0,-1-1-1 0 0,1 1 1 0 0,0 0-1 0 0,0 0 1 0 0,0 0 0 0 0,0 0-1 0 0,-1 1 1 0 0,1-1-1 0 0,0 1 1 0 0,-1 0 0 0 0,5 3-1 0 0,-6-4-137 0 0,0 1 1 0 0,0-1-1 0 0,-1 1 0 0 0,1-1 1 0 0,0 1-1 0 0,0-1 0 0 0,-1 1 1 0 0,1-1-1 0 0,-1 1 0 0 0,0-1 1 0 0,1 1-1 0 0,-1 0 0 0 0,0-1 1 0 0,0 1-1 0 0,0 0 0 0 0,0-1 1 0 0,0 1-1 0 0,0-1 0 0 0,0 1 0 0 0,-1 0 1 0 0,1-1-1 0 0,-1 1 0 0 0,1-1 1 0 0,-1 1-1 0 0,1-1 0 0 0,-3 3 1 0 0,-1 4 83 0 0,-1 0-1 0 0,0-1 1 0 0,-10 12 0 0 0,7-10-28 0 0,-30 35 102 0 0,23-28-409 0 0,1 0-1 0 0,-23 35 0 0 0,36-49-961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10 235 18311 0 0,'-1'-1'1660'0'0,"0"1"-1448"0"0,1 0 0 0 0,-1 0-1 0 0,1 0 1 0 0,-1-1 0 0 0,1 1 0 0 0,-1 0-1 0 0,1-1 1 0 0,-1 1 0 0 0,1 0 0 0 0,-1-1-1 0 0,1 1 1 0 0,0-1 0 0 0,-1 1-1 0 0,1-1 1 0 0,0 1 0 0 0,-1-1 0 0 0,1 1-1 0 0,0-1 1 0 0,0 1 0 0 0,0-1 0 0 0,-1 1-1 0 0,1-2 1 0 0,0 2-123 0 0,0-1 0 0 0,0 0 0 0 0,0 0 0 0 0,0 1 0 0 0,1-1 0 0 0,-1 0 0 0 0,0 0 0 0 0,0 1 0 0 0,1-1 0 0 0,-1 0 0 0 0,0 1 0 0 0,1-1 0 0 0,-1 1 0 0 0,1-2 0 0 0,17-13 386 0 0,-18 15-447 0 0,69-44 121 0 0,40-27-531 0 0,-98 63 368 0 0,50-36-31 0 0,-53 39 43 0 0,0 0 0 0 0,0 1 1 0 0,0 1-1 0 0,0-1 0 0 0,0 1 1 0 0,12-2-1 0 0,-10 4 13 0 0,-2 3 45 0 0,-7-1-49 0 0,1 1 1 0 0,-1-1 0 0 0,0 0-1 0 0,0 1 1 0 0,1 0 0 0 0,-1-1 0 0 0,0 1-1 0 0,0 0 1 0 0,-1-1 0 0 0,1 1-1 0 0,0 0 1 0 0,-1 0 0 0 0,1 0-1 0 0,-1 0 1 0 0,1 0 0 0 0,-1 0-1 0 0,0-1 1 0 0,0 4 0 0 0,1 5-5 0 0,-1-1 1 0 0,-2 14 0 0 0,-11 38 110 0 0,9-45-951 0 0,1 0-1 0 0,0 1 1 0 0,0 20-1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238 136 19295 0 0,'1'-1'884'0'0,"14"-23"532"0"0,2 1 0 0 0,38-41 0 0 0,-53 62-1293 0 0,13-19 622 0 0,-15 20-673 0 0,-8 3-8 0 0,0 1-64 0 0,1 0 0 0 0,-1 1 0 0 0,1-1 0 0 0,0 2 0 0 0,-11 7 0 0 0,-33 31 0 0 0,28-23 0 0 0,13-11-5 0 0,-51 46 16 0 0,53-47-27 0 0,0 0 0 0 0,1 1 0 0 0,0 0 0 0 0,0 0 1 0 0,-5 12-1 0 0,11-20-68 0 0,11-2-154 0 0,-4 0 237 0 0,0-1-1 0 0,0 0 0 0 0,0-1 0 0 0,-1 1 0 0 0,1-1 0 0 0,-1 0 1 0 0,1-1-1 0 0,6-6 0 0 0,39-36 5 0 0,-41 35-3 0 0,5-4-1 0 0,-5 7 3 0 0,-1-1 0 0 0,0-1 0 0 0,-1 0 0 0 0,0 0 0 0 0,7-12 0 0 0,-15 21 27 0 0,-3 19-301 0 0,-10 19 33 0 0,-102 310-547 0 0,110-321 1053 0 0,0 0 0 0 0,2 1 0 0 0,2 0 1 0 0,1 44-1 0 0,5-14 297 0 0,15 62 1 0 0,-15-93-374 0 0,7 44 237 0 0,-10-60-366 0 0,-2-1 0 0 0,1 1 0 0 0,-1 0 0 0 0,-3 19 0 0 0,2-27-57 0 0,0-1 0 0 0,1 1 0 0 0,-1 0 0 0 0,0 0 0 0 0,0-1 0 0 0,-1 1-1 0 0,1 0 1 0 0,0-1 0 0 0,0 1 0 0 0,-1-1 0 0 0,1 0 0 0 0,-1 1-1 0 0,1-1 1 0 0,-1 0 0 0 0,0 0 0 0 0,1 0 0 0 0,-1 0 0 0 0,0 0 0 0 0,0-1-1 0 0,0 1 1 0 0,0 0 0 0 0,-3 0 0 0 0,-1 0-31 0 0,-1 1 0 0 0,1-1 0 0 0,-1 0-1 0 0,1-1 1 0 0,-12 0 0 0 0,13 0-90 0 0,1 0 1 0 0,-1-1-1 0 0,1 0 0 0 0,-1 0 1 0 0,0-1-1 0 0,1 1 0 0 0,0-1 0 0 0,-1 0 1 0 0,1 0-1 0 0,0 0 0 0 0,0-1 1 0 0,0 1-1 0 0,0-1 0 0 0,1 0 0 0 0,-1 0 1 0 0,1 0-1 0 0,-5-7 0 0 0,5 7-738 0 0,1 0 1 0 0,0-1-1 0 0,0 1 0 0 0,1-1 0 0 0,-1 1 0 0 0,1-1 0 0 0,0 0 0 0 0,-1-5 0 0 0,-2-14-6614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8751 0 0,'0'0'794'0'0,"-7"1"-636"0"0,5 0 108 0 0,0-1-1 0 0,0 0 0 0 0,0 0 0 0 0,1 1 0 0 0,-1-1 0 0 0,0 1 0 0 0,0 0 1 0 0,1-1-1 0 0,-1 1 0 0 0,0 0 0 0 0,1 0 0 0 0,-1 0 0 0 0,1 0 1 0 0,-1 0-1 0 0,1 1 0 0 0,-1-1 0 0 0,1 0 0 0 0,0 1 0 0 0,0-1 1 0 0,-1 1-1 0 0,0 2 0 0 0,0 0 725 0 0,0 1 1 0 0,0-1-1 0 0,1 1 1 0 0,0-1-1 0 0,0 1 1 0 0,0 5-1 0 0,0-6-837 0 0,-1 18 522 0 0,2 38 0 0 0,0-40-525 0 0,0 0 0 0 0,-5 32 0 0 0,1-31-139 0 0,-1-1-1 0 0,-1 1 1 0 0,-1-1 0 0 0,-1-1-1 0 0,-20 38 1 0 0,10-23-6463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0 21167 0 0,'0'0'1913'0'0,"-2"2"-1575"0"0,-22 29 93 0 0,-52 50 0 0 0,18-21-91 0 0,-91 120 64 0 0,122-140-298 0 0,1 0 1 0 0,-38 81-1 0 0,53-96-126 0 0,2-1 0 0 0,-11 43 0 0 0,18-58 11 0 0,0 0 0 0 0,1 0 0 0 0,0 1 0 0 0,1-1 0 0 0,-1 0 0 0 0,2 1-1 0 0,-1-1 1 0 0,2 0 0 0 0,-1 0 0 0 0,6 18 0 0 0,-6-25-99 0 0,0 1 0 0 0,0-1 0 0 0,0 1-1 0 0,1-1 1 0 0,-1 1 0 0 0,1-1 0 0 0,2 3-1 0 0,-3-4-146 0 0,0 0-1 0 0,0 0 0 0 0,0-1 1 0 0,0 1-1 0 0,0 0 0 0 0,0-1 1 0 0,0 1-1 0 0,0-1 0 0 0,0 1 1 0 0,0-1-1 0 0,1 1 0 0 0,0-1 1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7831 0 0,'-17'27'264'0'0,"11"-19"1215"0"0,1 0 1 0 0,0 0 0 0 0,0 1 0 0 0,1 0-1 0 0,0 0 1 0 0,0 0 0 0 0,1 0 0 0 0,-4 19 0 0 0,6-23-1197 0 0,1-1 0 0 0,0 0 0 0 0,-1 0 1 0 0,2 0-1 0 0,-1 1 0 0 0,0-1 1 0 0,1 0-1 0 0,0 0 0 0 0,0 0 0 0 0,0 0 1 0 0,3 7-1 0 0,-3-9-192 0 0,1 1 0 0 0,0 0 0 0 0,0-1-1 0 0,0 0 1 0 0,0 1 0 0 0,0-1 0 0 0,0 0 0 0 0,1 0 0 0 0,-1 0 0 0 0,1 0-1 0 0,-1-1 1 0 0,1 1 0 0 0,0-1 0 0 0,0 1 0 0 0,0-1 0 0 0,4 1-1 0 0,1 1-236 0 0,0-1 0 0 0,0 0 1 0 0,1 0-1 0 0,-1-1 0 0 0,15 0 0 0 0,-18-1-389 0 0,0 0 0 0 0,0-1 1 0 0,0 0-1 0 0,0 0 0 0 0,0 0 1 0 0,7-3-1 0 0,-1-1-1772 0 0</inkml:trace>
  <inkml:trace contextRef="#ctx0" brushRef="#br0" timeOffset="1">503 70 6447 0 0,'0'0'499'0'0,"9"-10"86"0"0,6-1 10969 0 0,-8 7-10274 0 0,-1 0 0 0 0,1 0 0 0 0,10-4 2226 0 0,-17 20-3046 0 0,-2-6-410 0 0,0 1 1 0 0,0-1-1 0 0,0 1 0 0 0,-1-1 0 0 0,0 0 1 0 0,0 1-1 0 0,-5 5 0 0 0,-31 41 207 0 0,31-43-200 0 0,-97 117 331 0 0,-37 49-243 0 0,9 29-88 0 0,106-155-251 0 0,2 1-1 0 0,-23 70 1 0 0,45-113-356 0 0,1 0 0 0 0,0 0 0 0 0,0 1 0 0 0,0 15 0 0 0,3-22-759 0 0,6 2-39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12439 0 0,'0'0'17837'0'0,"2"1"-17327"0"0,19 2-1662 0 0,29 8 0 0 0,-39-8-27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135 919 5527 0 0,'-2'1'423'0'0,"-29"15"103"0"0,-39 33 7683 0 0,41-28-4911 0 0,29-21-3254 0 0,0 0 0 0 0,0 0 0 0 0,0 0 0 0 0,0 0-1 0 0,0 0 1 0 0,0 0 0 0 0,0 1 0 0 0,0-1 0 0 0,0 0 0 0 0,0 0-1 0 0,0 0 1 0 0,0 0 0 0 0,0 0 0 0 0,0 0 0 0 0,0 0 0 0 0,0 0-1 0 0,0 0 1 0 0,0 0 0 0 0,0 1 0 0 0,0-1 0 0 0,0 0 0 0 0,0 0-1 0 0,0 0 1 0 0,0 0 0 0 0,0 0 0 0 0,0 0 0 0 0,0 0 0 0 0,0 0-1 0 0,0 0 1 0 0,0 0 0 0 0,0 0 0 0 0,0 0 0 0 0,0 0 0 0 0,-1 1-1 0 0,1-1 1 0 0,0 0 0 0 0,0 0 0 0 0,0 0 0 0 0,0 0 0 0 0,0 0-1 0 0,0 0 1 0 0,0 0 0 0 0,0 0 0 0 0,0 0 0 0 0,0 0 0 0 0,-1 0-1 0 0,1 0 1 0 0,0 0 0 0 0,0 0 0 0 0,0 0 0 0 0,0 0 0 0 0,0 0-1 0 0,0 0 1 0 0,0-9 863 0 0,8-11-436 0 0,1 0 1 0 0,0 1 0 0 0,2 0-1 0 0,17-23 1 0 0,1-4-192 0 0,30-52-247 0 0,110-175 81 0 0,-123 207-93 0 0,3 2-1 0 0,57-58 0 0 0,-84 99-29 0 0,78-77-173 0 0,-73 75 90 0 0,54-37-1 0 0,-80 61-3 0 0,-5 14-141 0 0,-2 5 200 0 0,-2-1 1 0 0,-18 28 0 0 0,1 0-2 0 0,0 6 38 0 0,1 0 0 0 0,3 2 0 0 0,-20 73 0 0 0,12 24 0 0 0,25-121 0 0 0,2 1 0 0 0,1-1 0 0 0,3 36 0 0 0,1-35-16 0 0,2 0 0 0 0,1-1 0 0 0,11 35 0 0 0,-14-58-66 0 0,-1 0 1 0 0,0 1-1 0 0,-1-1 0 0 0,1 1 1 0 0,-1-1-1 0 0,-1 1 0 0 0,1-1 1 0 0,-1 1-1 0 0,0-1 0 0 0,-1 11 0 0 0,0-15-251 0 0,-3-3-919 0 0,3 1 1098 0 0,0 0 0 0 0,0 0 0 0 0,0 0 1 0 0,0 0-1 0 0,0 0 0 0 0,1 0 0 0 0,-1-1 0 0 0,0 1 0 0 0,0 0 0 0 0,0 0 1 0 0,1-1-1 0 0,-1 1 0 0 0,0-1 0 0 0,-1 0 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81 14799 0 0,'-2'0'679'0'0,"-3"0"-496"0"0,0 0 0 0 0,0 1 0 0 0,0-1 0 0 0,0 1 0 0 0,0 0 0 0 0,-7 3 1 0 0,10-4-53 0 0,0 1 1 0 0,0 0-1 0 0,0 0 1 0 0,1 0-1 0 0,-1 1 1 0 0,0-1-1 0 0,1 0 0 0 0,-1 1 1 0 0,1-1-1 0 0,-1 1 1 0 0,1-1-1 0 0,0 1 1 0 0,-1 0-1 0 0,1-1 1 0 0,0 1-1 0 0,0 0 1 0 0,0 0-1 0 0,-1 3 1 0 0,2-4-77 0 0,0 0 1 0 0,0-1 0 0 0,0 1-1 0 0,0 0 1 0 0,0-1 0 0 0,1 1-1 0 0,-1 0 1 0 0,0-1-1 0 0,0 1 1 0 0,0-1 0 0 0,1 1-1 0 0,-1 0 1 0 0,0-1-1 0 0,1 1 1 0 0,-1-1 0 0 0,0 1-1 0 0,1-1 1 0 0,-1 1-1 0 0,1-1 1 0 0,-1 1 0 0 0,1-1-1 0 0,-1 0 1 0 0,1 1-1 0 0,-1-1 1 0 0,1 1 0 0 0,-1-1-1 0 0,1 0 1 0 0,-1 0 0 0 0,2 1-1 0 0,17 6 561 0 0,-13-6-488 0 0,0 0-1 0 0,1 0 1 0 0,-1-1 0 0 0,0 0 0 0 0,0 0-1 0 0,0-1 1 0 0,0 1 0 0 0,0-1 0 0 0,11-4-1 0 0,7-3 220 0 0,23-11 0 0 0,-36 14-232 0 0,60-28-46 0 0,23-10 866 0 0,-46 27-2940 0 0,0 5-3295 0 0,-27 10-2140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 10591 0 0,'2'0'819'0'0,"-1"0"-749"0"0,0-1 0 0 0,0 1-1 0 0,0 0 1 0 0,0 0 0 0 0,0-1 0 0 0,0 1-1 0 0,0 0 1 0 0,0 0 0 0 0,0 0 0 0 0,0 0-1 0 0,0 0 1 0 0,0 1 0 0 0,0-1 0 0 0,0 0-1 0 0,0 0 1 0 0,0 1 0 0 0,0-1 0 0 0,0 1-1 0 0,0-1 1 0 0,0 1 0 0 0,0-1 0 0 0,0 1 0 0 0,0-1-1 0 0,0 1 1 0 0,0 0 0 0 0,-1 0 0 0 0,1-1-1 0 0,1 3 1 0 0,-1-1 248 0 0,0-1 1 0 0,0 1-1 0 0,0 0 1 0 0,-1 0-1 0 0,1 0 0 0 0,-1 1 1 0 0,1-1-1 0 0,-1 0 0 0 0,1 2 1 0 0,-2 7 103 0 0,0 0 1 0 0,0 0-1 0 0,-1 0 1 0 0,0 0-1 0 0,-1 0 1 0 0,0-1 0 0 0,-8 19-1 0 0,2-7-44 0 0,-31 93 36 0 0,-6-3 1 0 0,-60 108-1 0 0,67-153-1651 0 0,34-61-64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39 447 3679 0 0,'0'0'284'0'0,"-1"0"-186"0"0,-36 13 4815 0 0,37-16-4152 0 0,1-3-405 0 0,1 1 0 0 0,-1-1 0 0 0,1 0 0 0 0,0 0 0 0 0,1 1-1 0 0,0-1 1 0 0,4-8 0 0 0,30-37 1111 0 0,-30 41-1246 0 0,33-41 808 0 0,2 2 0 0 0,3 2 0 0 0,59-50 0 0 0,-87 82-506 0 0,1 1 1 0 0,1 1-1 0 0,32-18 1 0 0,-43 27-333 0 0,1 0 1 0 0,1 1-1 0 0,-1-1 0 0 0,0 2 1 0 0,1-1-1 0 0,-1 2 0 0 0,1-1 1 0 0,0 1-1 0 0,0 0 0 0 0,18 2 0 0 0,-25-1-180 0 0,0 1-1 0 0,-1-1 0 0 0,1 1 0 0 0,-1-1 1 0 0,1 1-1 0 0,-1 0 0 0 0,0 0 0 0 0,1 0 1 0 0,-1 1-1 0 0,0-1 0 0 0,0 0 0 0 0,0 1 0 0 0,1-1 1 0 0,-2 1-1 0 0,4 3 0 0 0,-2-2 11 0 0,-1 0-1 0 0,0 1 1 0 0,1-1 0 0 0,-1 1-1 0 0,-1-1 1 0 0,1 1 0 0 0,-1 0-1 0 0,1 0 1 0 0,0 4 0 0 0,0 2 10 0 0,-1-1 1 0 0,0 0-1 0 0,0 1 1 0 0,-1-1 0 0 0,0 0-1 0 0,-1 1 1 0 0,-3 16-1 0 0,0-10-34 0 0,-1 0 1 0 0,-1-1-1 0 0,0 0 0 0 0,-1-1 0 0 0,-1 1 1 0 0,0-1-1 0 0,-1-1 0 0 0,0 1 0 0 0,-21 21 0 0 0,2-6-14 0 0,-2-1-1 0 0,-58 41 0 0 0,62-52-97 0 0,-2-1 0 0 0,-34 16 0 0 0,34-19-444 0 0,1 1-1 0 0,-34 24 0 0 0,43-25-1900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187 124 2303 0 0,'0'-1'102'0'0,"2"-2"-119"0"0,-1 1 1 0 0,0-1 0 0 0,0 0 0 0 0,0 1-1 0 0,0-1 1 0 0,-1 0 0 0 0,1 0-1 0 0,-1 0 1 0 0,0-5 0 0 0,1 5 446 0 0,-1-1 0 0 0,0 1 0 0 0,1-1 0 0 0,-1 1-1 0 0,1-1 1 0 0,0 1 0 0 0,0 0 0 0 0,2-4 0 0 0,26-48 16155 0 0,-31 56-16610 0 0,-7 4-28 0 0,0 1 0 0 0,1 0 0 0 0,-1 0-1 0 0,1 1 1 0 0,-7 7 0 0 0,-37 44-145 0 0,39-43 182 0 0,-10 11-30 0 0,1 2-1 0 0,-31 51 1 0 0,52-77 57 0 0,0 0-1 0 0,0 0 1 0 0,0 0 0 0 0,0 0-1 0 0,0 0 1 0 0,0 0-1 0 0,1 0 1 0 0,-1 0 0 0 0,1 1-1 0 0,0-1 1 0 0,0 0-1 0 0,0 0 1 0 0,0 0 0 0 0,0 1-1 0 0,0-1 1 0 0,0 0-1 0 0,1 0 1 0 0,-1 0 0 0 0,1 0-1 0 0,-1 1 1 0 0,1-1-1 0 0,0 0 1 0 0,0 0 0 0 0,0 0-1 0 0,0 0 1 0 0,0-1 0 0 0,1 1-1 0 0,-1 0 1 0 0,0 0-1 0 0,1-1 1 0 0,-1 1 0 0 0,1-1-1 0 0,0 1 1 0 0,0-1-1 0 0,-1 0 1 0 0,1 1 0 0 0,0-1-1 0 0,0 0 1 0 0,0 0-1 0 0,0-1 1 0 0,0 1 0 0 0,5 1-1 0 0,-2-1 17 0 0,0 0-1 0 0,1-1 1 0 0,0 0 0 0 0,-1 1-1 0 0,1-2 1 0 0,-1 1 0 0 0,1-1-1 0 0,-1 1 1 0 0,0-2 0 0 0,11-2-1 0 0,5-4 52 0 0,28-14 1 0 0,-27 12-52 0 0,1-1 37 0 0,35-21-1 0 0,-51 27-64 0 0,1 0 1 0 0,-1-1-1 0 0,0 1 0 0 0,0-2 0 0 0,-1 1 0 0 0,0-1 0 0 0,10-14 0 0 0,-14 18-22 0 0,-1 0-1 0 0,0 0 1 0 0,0 1-1 0 0,0-1 1 0 0,0 0-1 0 0,0 0 1 0 0,0 0-1 0 0,-1 0 0 0 0,1 0 1 0 0,-1 0-1 0 0,0 0 1 0 0,0 0-1 0 0,0 0 1 0 0,-1 0-1 0 0,1 0 0 0 0,-1 0 1 0 0,1 0-1 0 0,-1 0 1 0 0,0 0-1 0 0,0 0 1 0 0,0 0-1 0 0,0 1 0 0 0,-1-1 1 0 0,1 0-1 0 0,-4-3 1 0 0,0-1-72 0 0,-1 0 0 0 0,0 0 1 0 0,0 0-1 0 0,-1 1 0 0 0,1 0 0 0 0,-1 1 1 0 0,-11-8-1 0 0,-17-8-1208 0 0,34 21 858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5063 0 0,'-1'2'10694'0'0,"-7"12"-6519"0"0,-9 8-2250 0 0,-4 6-1106 0 0,8-6-568 0 0,0 0 0 0 0,2 0-1 0 0,1 2 1 0 0,0-1 0 0 0,-10 43-1 0 0,18-52-1179 0 0,1-1-1 0 0,0 18 0 0 0,1-29-494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21 13359 0 0,'10'-20'6771'0'0,"-18"24"-4331"0"0,-15 14-2224 0 0,0 1 0 0 0,1 0 0 0 0,1 2 0 0 0,-34 43 0 0 0,50-59-454 0 0,2 0 1 0 0,-1 0-1 0 0,0 0 1 0 0,1 1 0 0 0,0 0-1 0 0,1 0 1 0 0,-1-1-1 0 0,1 2 1 0 0,0-1-1 0 0,-2 12 1 0 0,5-13 182 0 0,-1-1 1 0 0,1 1-1 0 0,0-1 1 0 0,0 1-1 0 0,1-1 1 0 0,0 0-1 0 0,-1 0 1 0 0,1 0-1 0 0,1 0 1 0 0,-1 0-1 0 0,1 0 1 0 0,3 5-1 0 0,-2-5 237 0 0,-1 1 0 0 0,0 0-1 0 0,0 0 1 0 0,0 0 0 0 0,-1 0 0 0 0,0 0-1 0 0,2 7 1 0 0,-3-9-113 0 0,0 1 0 0 0,0 0 0 0 0,-1-1 0 0 0,0 1 0 0 0,1 0 0 0 0,-1 0 0 0 0,-1-1 0 0 0,1 1 0 0 0,0 0-1 0 0,-1-1 1 0 0,-1 5 0 0 0,1-5-31 0 0,-1-1 0 0 0,1 1-1 0 0,-1-1 1 0 0,1 1 0 0 0,-1-1 0 0 0,0 0-1 0 0,0 0 1 0 0,0 0 0 0 0,0 0 0 0 0,0 0-1 0 0,0 0 1 0 0,-1-1 0 0 0,1 1-1 0 0,-1-1 1 0 0,-2 2 0 0 0,-14 5 12 0 0,0-1 1 0 0,-1-1-1 0 0,0 0 1 0 0,0-2 0 0 0,-34 4-1 0 0,28-5-107 0 0,25-2 63 0 0,-1-1-205 0 0,0 1 0 0 0,0-1 0 0 0,0 0 0 0 0,0 1-1 0 0,0-1 1 0 0,0 0 0 0 0,0 0 0 0 0,0 0 0 0 0,0 0 0 0 0,0 0 0 0 0,0-1 0 0 0,0 1 0 0 0,0-1 0 0 0,0 1 0 0 0,0-1 0 0 0,0 0 0 0 0,0 0 0 0 0,0 0 0 0 0,0 0 0 0 0,-2-2 0 0 0,1-2-1232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7631 0 0,'0'0'690'0'0,"-4"22"13138"0"0,9-28-13961 0 0,2-2 403 0 0,0 0 0 0 0,0 0-1 0 0,8-7 1 0 0,-14 14-21 0 0,0 19-49 0 0,-1-15-157 0 0,-1 1 1 0 0,0-1-1 0 0,0 1 0 0 0,0-1 0 0 0,0 0 0 0 0,0 1 0 0 0,-1-1 0 0 0,0 0 0 0 0,1 0 0 0 0,-1 0 0 0 0,0 0 0 0 0,-1 0 0 0 0,1-1 0 0 0,-5 5 0 0 0,6-6 29 0 0,4-8-723 0 0,10-15-6197 0 0,-4 7-372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36 17879 0 0,'1'-7'1624'0'0,"0"-7"-1596"0"0,-1-1 3821 0 0,-15 29-3417 0 0,0 2-514 0 0,2 1-1 0 0,0 1 1 0 0,1 0-1 0 0,-14 27 0 0 0,3-5-917 0 0,21-37 807 0 0,2-3 149 0 0,-1 1 1 0 0,1-1 0 0 0,0 1 0 0 0,-1-1 0 0 0,1 1 0 0 0,0-1 0 0 0,-1 1 0 0 0,1-1 0 0 0,0 1 0 0 0,0-1 0 0 0,0 1 0 0 0,-1-1 0 0 0,1 1 0 0 0,0-1 0 0 0,0 1 0 0 0,0-1 0 0 0,0 1 0 0 0,0 0 0 0 0,0-1 0 0 0,0 1 0 0 0,1 2 51 0 0,1-1-1 0 0,0 1 1 0 0,0-1 0 0 0,0 0 0 0 0,0 1 0 0 0,0-1-1 0 0,0 0 1 0 0,1-1 0 0 0,-1 1 0 0 0,1 0 0 0 0,3 1-1 0 0,4 4 117 0 0,8 5 24 0 0,-6-4 19 0 0,0 1-1 0 0,14 14 0 0 0,-23-20-112 0 0,0 0 0 0 0,0 0 0 0 0,-1 0-1 0 0,1 1 1 0 0,-1-1 0 0 0,0 1 0 0 0,0-1-1 0 0,0 1 1 0 0,-1 0 0 0 0,1 0 0 0 0,-1 0 0 0 0,0 0-1 0 0,1 5 1 0 0,-2-6-5 0 0,0 0 1 0 0,0 0-1 0 0,-1 0 0 0 0,1 0 0 0 0,-1 1 0 0 0,0-1 0 0 0,0 0 1 0 0,0 0-1 0 0,0 0 0 0 0,0-1 0 0 0,-1 1 0 0 0,1 0 1 0 0,-1 0-1 0 0,0-1 0 0 0,0 1 0 0 0,-4 4 0 0 0,-2 1 58 0 0,0 0 0 0 0,0-1-1 0 0,-15 10 1 0 0,2-2 4 0 0,-26 12 0 0 0,38-23-909 0 0,0 1 0 0 0,-1-2 0 0 0,1 1-1 0 0,-1-1 1 0 0,-18 3 0 0 0,17-6-6418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 5063 0 0,'0'0'390'0'0,"17"-3"2011"0"0,-17 2-2048 0 0,0 1 0 0 0,1 0 1 0 0,-1 0-1 0 0,1-1 0 0 0,-1 1 0 0 0,1 0 1 0 0,-1 0-1 0 0,1 0 0 0 0,-1 0 0 0 0,1 0 0 0 0,-1 0 1 0 0,1 0-1 0 0,-1 0 0 0 0,1 0 0 0 0,-1 0 1 0 0,1 0-1 0 0,-1 0 0 0 0,1 0 0 0 0,-1 0 0 0 0,0 0 1 0 0,1 0-1 0 0,0 1 0 0 0,-6 8 6646 0 0,0-3-8553 0 0,-36 43 2628 0 0,31-38-1015 0 0,-1 1-1 0 0,1 0 1 0 0,1 1 0 0 0,1 0 0 0 0,-1 0 0 0 0,-9 24-1 0 0,17-33-46 0 0,0 0-1 0 0,0 0 0 0 0,0 1 0 0 0,1-1 0 0 0,-1 0 0 0 0,1 0 0 0 0,0 0 0 0 0,1 1 1 0 0,-1-1-1 0 0,1 0 0 0 0,-1 0 0 0 0,1 0 0 0 0,1 0 0 0 0,-1 0 0 0 0,0 0 0 0 0,1 0 1 0 0,0 0-1 0 0,0-1 0 0 0,0 1 0 0 0,0 0 0 0 0,1-1 0 0 0,0 0 0 0 0,-1 0 0 0 0,1 0 0 0 0,0 0 1 0 0,0 0-1 0 0,1 0 0 0 0,-1-1 0 0 0,1 1 0 0 0,-1-1 0 0 0,1 0 0 0 0,0 0 0 0 0,-1 0 1 0 0,1-1-1 0 0,0 0 0 0 0,0 1 0 0 0,0-1 0 0 0,1 0 0 0 0,-1-1 0 0 0,0 1 0 0 0,0-1 1 0 0,0 0-1 0 0,1 0 0 0 0,-1 0 0 0 0,0-1 0 0 0,7-1 0 0 0,-9 2 5 0 0,0-1 0 0 0,0 0-1 0 0,0 0 1 0 0,0 0 0 0 0,0-1 0 0 0,0 1-1 0 0,0 0 1 0 0,0-1 0 0 0,0 1 0 0 0,0-1-1 0 0,-1 0 1 0 0,1 1 0 0 0,-1-1 0 0 0,1 0-1 0 0,-1 0 1 0 0,0 0 0 0 0,0 0 0 0 0,0 0-1 0 0,0 0 1 0 0,0-1 0 0 0,0 1 0 0 0,0 0-1 0 0,0-4 1 0 0,2-6 147 0 0,-1 0 0 0 0,-1 0 0 0 0,1-15-1 0 0,-2 20-106 0 0,0-6-238 0 0,0-1-1 0 0,0 1 0 0 0,-2-1 1 0 0,1 1-1 0 0,-2 0 0 0 0,0 0 1 0 0,-7-21-1 0 0,4 25-766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54 197 6911 0 0,'0'0'528'0'0,"-13"10"134"0"0,5-5 3036 0 0,5-2-2293 0 0,0-1 0 0 0,0 0 0 0 0,0-1 0 0 0,0 1 0 0 0,0 0 0 0 0,0-1 0 0 0,0 0 0 0 0,-6 2 0 0 0,17-12-1322 0 0,27-23-381 0 0,66-45 1 0 0,-56 44 39 0 0,-22 16 264 0 0,25-19-91 0 0,-42 32 224 0 0,1 0 0 0 0,-1 1 1 0 0,1 0-1 0 0,-1 0 1 0 0,13-4-1 0 0,-17 7-92 0 0,0 0 0 0 0,-1-1 0 0 0,1 1 0 0 0,0 0 0 0 0,0 0 0 0 0,-1 0-1 0 0,1 0 1 0 0,0 0 0 0 0,0 1 0 0 0,-1-1 0 0 0,1 1 0 0 0,0-1 0 0 0,-1 1 0 0 0,1-1 0 0 0,0 1 0 0 0,-1 0 0 0 0,1 0-1 0 0,-1 0 1 0 0,1 0 0 0 0,-1 0 0 0 0,1 0 0 0 0,-1 0 0 0 0,0 0 0 0 0,0 0 0 0 0,1 1 0 0 0,-1-1 0 0 0,0 0 0 0 0,0 1-1 0 0,0-1 1 0 0,-1 1 0 0 0,2 2 0 0 0,2 5 40 0 0,0 0 0 0 0,-1 1 0 0 0,0-1 0 0 0,2 15 0 0 0,-2-6 1 0 0,9 39 66 0 0,-9-36-226 0 0,1-1-1 0 0,13 37 0 0 0,-15-52-35 0 0,0 0 0 0 0,1-1 0 0 0,0 1 0 0 0,-1-1 0 0 0,1 0 0 0 0,0 0 1 0 0,1 0-1 0 0,-1 0 0 0 0,1 0 0 0 0,0-1 0 0 0,0 0 0 0 0,0 0 0 0 0,0 0 0 0 0,0 0 0 0 0,1 0 0 0 0,0-1 0 0 0,8 3 0 0 0,-7-3-1368 0 0,1 0-1 0 0,0 0 1 0 0,0-1-1 0 0,10 1 1 0 0,7-1-5879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252 348 3223 0 0,'0'0'143'0'0,"-1"1"-3"0"0,-20 31 12593 0 0,19-31-12373 0 0,-6 4-212 0 0,0 0 0 0 0,-1-1 0 0 0,0 0 0 0 0,0 0 0 0 0,0-1 0 0 0,0 0 0 0 0,0 0 0 0 0,-18 2 0 0 0,18-4-146 0 0,1-1 1 0 0,0 1-1 0 0,0-1 0 0 0,0-1 1 0 0,0 1-1 0 0,0-1 0 0 0,0-1 1 0 0,0 1-1 0 0,0-1 1 0 0,0-1-1 0 0,-8-3 0 0 0,14 5 1 0 0,0-1 0 0 0,0 1-1 0 0,1 0 1 0 0,-1-1 0 0 0,1 1 0 0 0,-1-1-1 0 0,1 1 1 0 0,-1-1 0 0 0,1 0-1 0 0,0 1 1 0 0,0-1 0 0 0,0 0-1 0 0,0 0 1 0 0,0 0 0 0 0,0 0 0 0 0,0 0-1 0 0,1 0 1 0 0,-1 0 0 0 0,1 0-1 0 0,-1-1 1 0 0,1 1 0 0 0,0 0 0 0 0,0 0-1 0 0,0 0 1 0 0,0 0 0 0 0,1-4-1 0 0,0-3-45 0 0,1 0-1 0 0,0 0 1 0 0,0 1-1 0 0,1-1 1 0 0,4-8-1 0 0,6-10-67 0 0,2 0-1 0 0,0 1 1 0 0,2 0-1 0 0,1 2 1 0 0,0 0-1 0 0,2 1 1 0 0,24-21-1 0 0,-36 36 229 0 0,1 1-1 0 0,0 0 1 0 0,0 1-1 0 0,0 0 1 0 0,1 0-1 0 0,0 1 1 0 0,0 0-1 0 0,0 1 1 0 0,19-5-1 0 0,-22 7 30 0 0,-1 1 0 0 0,1 0 0 0 0,0 0 0 0 0,-1 1 0 0 0,1 0 0 0 0,-1 0 0 0 0,1 0 0 0 0,0 1 0 0 0,-1 0 0 0 0,1 0 0 0 0,-1 1 0 0 0,0 0-1 0 0,1 0 1 0 0,-1 0 0 0 0,0 1 0 0 0,0 0 0 0 0,9 6 0 0 0,-11-6-143 0 0,-1-1 0 0 0,0 1 0 0 0,1 0 0 0 0,-1-1-1 0 0,-1 1 1 0 0,1 1 0 0 0,0-1 0 0 0,-1 0 0 0 0,1 1 0 0 0,-1-1 0 0 0,0 1-1 0 0,0 0 1 0 0,-1-1 0 0 0,1 1 0 0 0,-1 0 0 0 0,1 0 0 0 0,-1 0 0 0 0,-1 0-1 0 0,1 0 1 0 0,0 1 0 0 0,-1-1 0 0 0,0 0 0 0 0,0 0 0 0 0,0 0 0 0 0,-1 0-1 0 0,1 1 1 0 0,-3 6 0 0 0,0-3-3 0 0,1-1 0 0 0,-1-1 0 0 0,0 1 0 0 0,-1 0 0 0 0,0-1 0 0 0,0 1 0 0 0,0-1 0 0 0,-1 0 0 0 0,0-1 0 0 0,0 1 0 0 0,0-1 0 0 0,-1 0 0 0 0,0 0 0 0 0,-11 7 0 0 0,-79 36-2269 0 0,40-22 806 0 0,53-26-502 0 0,-5 2-3626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19 6911 0 0,'7'-17'3690'0'0,"-8"17"-3626"0"0,1 0 1 0 0,0 0-1 0 0,-1 0 1 0 0,1-1-1 0 0,0 1 1 0 0,-1 0-1 0 0,1 0 1 0 0,-1 0-1 0 0,1 0 0 0 0,-1 0 1 0 0,1 0-1 0 0,0 0 1 0 0,-1 0-1 0 0,1 0 1 0 0,-1 0-1 0 0,1 0 1 0 0,-1 0-1 0 0,1 0 1 0 0,0 0-1 0 0,-1 0 1 0 0,1 0-1 0 0,-1 0 1 0 0,1 1-1 0 0,-1-1 1 0 0,-10 4 204 0 0,0 5-33 0 0,1-1 0 0 0,-1 2-1 0 0,2 0 1 0 0,0 0 0 0 0,-14 19 0 0 0,12-15-62 0 0,-55 75 140 0 0,5 3-1 0 0,-94 186 0 0 0,142-250-186 0 0,-18 53-1 0 0,27-68-84 0 0,1 0 0 0 0,0 1 0 0 0,1-1-1 0 0,0 1 1 0 0,1 0 0 0 0,1 20 0 0 0,6-3-557 0 0,-1-17-152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13823 0 0,'0'0'630'0'0,"-1"0"-13"0"0,-1 0-604 0 0,1 1 0 0 0,0-1 0 0 0,-1 0 0 0 0,1 1 0 0 0,0-1-1 0 0,0 1 1 0 0,0-1 0 0 0,-1 1 0 0 0,1 0 0 0 0,0-1 0 0 0,0 1 0 0 0,0 0 0 0 0,0 0 0 0 0,0 0 0 0 0,0 0 0 0 0,0 0 0 0 0,0 0-1 0 0,1 0 1 0 0,-1 0 0 0 0,0 1 0 0 0,-3 3 136 0 0,-9 10 1920 0 0,-15 26-1 0 0,-25 51-1037 0 0,42-72-954 0 0,6-9-831 0 0,0-1 0 0 0,1 1-1 0 0,-5 16 1 0 0,6-14-5717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19 10591 0 0,'0'0'488'0'0,"0"-1"-12"0"0,0 0-397 0 0,0 0-1 0 0,0 1 0 0 0,0-1 0 0 0,0 0 1 0 0,0 1-1 0 0,0-1 0 0 0,0 0 1 0 0,-1 1-1 0 0,1-1 0 0 0,0 0 0 0 0,0 1 1 0 0,-1-1-1 0 0,1 1 0 0 0,0-1 1 0 0,-1 0-1 0 0,1 1 0 0 0,0-1 0 0 0,-1 1 1 0 0,1-1-1 0 0,-1 1 0 0 0,1-1 0 0 0,-1 1 1 0 0,1-1-1 0 0,-1 1 0 0 0,1 0 1 0 0,-1-1-1 0 0,0 1 0 0 0,1 0 0 0 0,-1 0 1 0 0,0-1-1 0 0,1 1 0 0 0,-1 0 1 0 0,1 0-1 0 0,-1 0 0 0 0,0 0 0 0 0,0-1 1 0 0,0 1-1 0 0,-2 0 357 0 0,0 1 0 0 0,0-1 1 0 0,1 0-1 0 0,-1 1 0 0 0,0-1 0 0 0,-3 2 1 0 0,-7 4-292 0 0,-1 1 1 0 0,1 0-1 0 0,1 1 1 0 0,-1 1 0 0 0,1-1-1 0 0,1 2 1 0 0,-1 0-1 0 0,2 0 1 0 0,-1 1 0 0 0,-14 21-1 0 0,23-30-145 0 0,1 0 1 0 0,-1 1-1 0 0,1-1 0 0 0,0 0 0 0 0,0 1 0 0 0,0-1 0 0 0,0 1 0 0 0,0 0 1 0 0,0-1-1 0 0,1 1 0 0 0,-1 0 0 0 0,1-1 0 0 0,0 1 0 0 0,0 0 1 0 0,0 4-1 0 0,1-2-8 0 0,0-1 1 0 0,0 0-1 0 0,0 1 1 0 0,0-1-1 0 0,1 0 1 0 0,0 1-1 0 0,0-1 1 0 0,4 6-1 0 0,4 3-2 0 0,0-1 1 0 0,1 0-1 0 0,0 0 0 0 0,16 12 0 0 0,-2-4 93 0 0,-17-14 9 0 0,1 1 0 0 0,-2 0 1 0 0,1 0-1 0 0,-1 0 0 0 0,0 1 0 0 0,10 14 0 0 0,-16-21-75 0 0,-1 0 1 0 0,1 0-1 0 0,0 0 0 0 0,-1 0 0 0 0,0 1 1 0 0,1-1-1 0 0,-1 0 0 0 0,0 0 0 0 0,1 1 1 0 0,-1-1-1 0 0,0 0 0 0 0,0 0 0 0 0,0 1 1 0 0,0-1-1 0 0,0 0 0 0 0,-1 0 0 0 0,1 1 1 0 0,0-1-1 0 0,0 0 0 0 0,-1 0 0 0 0,1 1 0 0 0,-1-1 1 0 0,1 0-1 0 0,-1 0 0 0 0,0 0 0 0 0,1 0 1 0 0,-1 0-1 0 0,0 0 0 0 0,0 0 0 0 0,0 0 1 0 0,0 0-1 0 0,1 0 0 0 0,-1 0 0 0 0,0-1 1 0 0,-1 1-1 0 0,1 0 0 0 0,-1 0 0 0 0,-6 3 79 0 0,0 0 0 0 0,0 0 0 0 0,0-1 0 0 0,-12 4 0 0 0,10-4-15 0 0,-9 4-398 0 0,-1 0 0 0 0,0-2-1 0 0,0 0 1 0 0,-1-1 0 0 0,1-1-1 0 0,-43 0 1 0 0,45-6-6434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17 20127 0 0,'-1'-3'275'0'0,"1"2"-172"0"0,0 0 1 0 0,0 0-1 0 0,-1 0 0 0 0,1 0 1 0 0,0 0-1 0 0,-1 1 1 0 0,1-1-1 0 0,0 0 0 0 0,-1 0 1 0 0,1 0-1 0 0,-1 1 0 0 0,1-1 1 0 0,-1 0-1 0 0,-1-1 0 0 0,2 2-93 0 0,-1 0-1 0 0,0 0 1 0 0,1 0-1 0 0,-1 0 0 0 0,1 0 1 0 0,-1 0-1 0 0,0 0 1 0 0,1 1-1 0 0,-1-1 0 0 0,1 0 1 0 0,-1 0-1 0 0,1 0 0 0 0,-1 1 1 0 0,1-1-1 0 0,-1 0 1 0 0,1 1-1 0 0,-1-1 0 0 0,1 0 1 0 0,-1 1-1 0 0,1-1 0 0 0,-1 1 1 0 0,1-1-1 0 0,0 0 1 0 0,-1 1-1 0 0,1-1 0 0 0,0 1 1 0 0,-1 0-1 0 0,1-1 0 0 0,0 1 1 0 0,0-1-1 0 0,0 1 1 0 0,-1-1-1 0 0,1 1 0 0 0,0 0 1 0 0,-1 0 20 0 0,-7 15-43 0 0,1 1 0 0 0,0-1 0 0 0,1 1-1 0 0,-4 20 1 0 0,-11 73-155 0 0,16-80 174 0 0,-7 45-30 0 0,-31 157-77 0 0,30-178-37 0 0,-2-1-1 0 0,-28 65 1 0 0,28-83-289 0 0,-2 0 0 0 0,-1-1 0 0 0,-1-1-1 0 0,-34 42 1 0 0,10-24-3162 0 0,16-23-2334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5983 0 0,'1'0'7051'0'0,"30"-7"564"0"0,18-13-6346 0 0,-16 6-684 0 0,38-12-24 0 0,1 4 1 0 0,1 3-1 0 0,116-15 0 0 0,-176 32-772 0 0,0 1-1 0 0,14 1 1 0 0,-23 0-611 0 0,1 1 1 0 0,-1-1-1 0 0,1 1 1 0 0,-1 0-1 0 0,8 3 1 0 0</inkml:trace>
  <inkml:trace contextRef="#ctx0" brushRef="#br0" timeOffset="1">681 371 12895 0 0,'-3'2'8184'0'0,"-8"0"-7335"0"0,10-2-798 0 0,-1 1-1 0 0,0-1 0 0 0,0 0 0 0 0,0 0 1 0 0,0 0-1 0 0,1-1 0 0 0,-1 1 0 0 0,0 0 0 0 0,0-1 1 0 0,0 1-1 0 0,1-1 0 0 0,-1 0 0 0 0,0 1 1 0 0,1-1-1 0 0,-1 0 0 0 0,1 0 0 0 0,-1 0 0 0 0,1 0 1 0 0,-3-2-1 0 0,2 1 17 0 0,0-1 1 0 0,1 1 0 0 0,-1-1-1 0 0,1 1 1 0 0,0-1 0 0 0,-1 1-1 0 0,1-1 1 0 0,0 0 0 0 0,0 1-1 0 0,1-1 1 0 0,-2-4 0 0 0,1-4 108 0 0,1 0 0 0 0,-1 0 0 0 0,2 1 0 0 0,0-1 1 0 0,2-16-1 0 0,1 12-210 0 0,1 0-1 0 0,0 1 1 0 0,0-1 0 0 0,2 1 0 0 0,0 1 0 0 0,0-1-1 0 0,1 1 1 0 0,1 1 0 0 0,0-1 0 0 0,1 2 0 0 0,0-1-1 0 0,1 1 1 0 0,0 1 0 0 0,0 0 0 0 0,1 0 0 0 0,23-13-1 0 0,-30 20-189 0 0,1 0-1 0 0,-1 0 1 0 0,1 1-1 0 0,0 0 0 0 0,0-1 1 0 0,0 2-1 0 0,0-1 0 0 0,1 1 1 0 0,-1 0-1 0 0,0 0 1 0 0,1 1-1 0 0,-1 0 0 0 0,0 0 1 0 0,1 1-1 0 0,-1-1 0 0 0,8 3 1 0 0,5 1-1339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9671 0 0,'0'1'8586'0'0,"-2"69"-2553"0"0,-10 37-5317 0 0,7-82-835 0 0,-2 24-910 0 0,6-44 331 0 0,1 0 0 0 0,0 0 0 0 0,1 0-1 0 0,0 5 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169 118 3679 0 0,'0'0'284'0'0,"-24"21"20322"0"0,30-23-21117 0 0,10-4 691 0 0,-1-1 1 0 0,0-1 0 0 0,15-10-1 0 0,16-8 87 0 0,47-17-235 0 0,-75 36-24 0 0,0 1 0 0 0,1 1 0 0 0,24-4 0 0 0,-43 9-8 0 0,0-1 0 0 0,1 1 0 0 0,-1 0 0 0 0,1 0 0 0 0,-1 0 0 0 0,0 0 0 0 0,1 0 0 0 0,-1 0 0 0 0,1 0 0 0 0,-1 0 0 0 0,0 0 0 0 0,1 0 0 0 0,-1 0 0 0 0,1 0 0 0 0,-1 0 0 0 0,0 0 0 0 0,1 0 0 0 0,-1 1 0 0 0,1-1 0 0 0,-1 0 0 0 0,0 0 0 0 0,1 0 0 0 0,-1 0 0 0 0,0 1 0 0 0,1-1 0 0 0,-1 0 0 0 0,0 1 0 0 0,1-1 0 0 0,-1 0 0 0 0,0 0 0 0 0,0 1 0 0 0,1-1 0 0 0,-1 1 0 0 0,0-1 0 0 0,0 0 0 0 0,0 1 0 0 0,1-1 0 0 0,-1 0 0 0 0,0 1 0 0 0,0-1 0 0 0,0 1 0 0 0,0-1 0 0 0,0 0 0 0 0,0 1 0 0 0,0-1 0 0 0,0 1 0 0 0,0-1 0 0 0,0 1 0 0 0,0-1 0 0 0,0 0 0 0 0,0 1 0 0 0,0-1 0 0 0,0 1 0 0 0,0-1 0 0 0,-1 0 0 0 0,1 1 0 0 0,0 0 0 0 0,-1 2 4 0 0,0 0 0 0 0,0 0 0 0 0,-1 0 1 0 0,1 0-1 0 0,-1 0 0 0 0,1 0 0 0 0,-1 0 0 0 0,0-1 0 0 0,-4 5 0 0 0,-23 21 67 0 0,15-17-50 0 0,0 3-1 0 0,-45 41-512 0 0,-100 73 0 0 0,130-107 157 0 0,1 1 0 0 0,1 0-1 0 0,-25 29 1 0 0,10-1-13 0 0,41-48 260 0 0,-1 1 4 0 0,1-2 39 0 0,3 0 76 0 0,1 0 0 0 0,-1 0 0 0 0,0-1 0 0 0,0 1-1 0 0,0-1 1 0 0,0 1 0 0 0,4-1 0 0 0,-5 0-13 0 0,12 1 186 0 0,0-1-1 0 0,0-1 0 0 0,0 0 1 0 0,21-5-1 0 0,-18 3 58 0 0,0 0-1 0 0,19 1 1 0 0,-28 2-205 0 0,17 0 234 0 0,0 1-1 0 0,45 8 1 0 0,-67-9-357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15487 0 0,'0'0'2651'0'0,"1"9"-1646"0"0,-1 13-653 0 0,0 0 0 0 0,-6 42 0 0 0,-15 45 209 0 0,20-104-526 0 0,-96 356 569 0 0,-10-78-467 0 0,67-186-304 0 0,26-61-479 0 0,8-11-5092 0 0,3-11-712 0 0</inkml:trace>
  <inkml:trace contextRef="#ctx0" brushRef="#br0" timeOffset="1">4 847 8751 0 0,'0'-14'936'0'0,"0"10"-531"0"0,0 0 1 0 0,0-1-1 0 0,1 1 0 0 0,-1 0 0 0 0,1 0 0 0 0,0 0 0 0 0,1 0 0 0 0,-1 0 0 0 0,0 1 1 0 0,1-1-1 0 0,0 0 0 0 0,0 1 0 0 0,0-1 0 0 0,1 1 0 0 0,3-5 0 0 0,5-5 1160 0 0,0 1 0 0 0,20-15-1 0 0,-21 19-2093 0 0,5-6 807 0 0,1 2-1 0 0,34-21 1 0 0,-44 30-179 0 0,1-1-1 0 0,0 1 1 0 0,0 0 0 0 0,0 1-1 0 0,0-1 1 0 0,1 1 0 0 0,-1 1-1 0 0,1 0 1 0 0,-1 0 0 0 0,1 0-1 0 0,8 1 1 0 0,-13 0-43 0 0,1 1 1 0 0,-1 0-1 0 0,1 0 0 0 0,0 0 1 0 0,-1 0-1 0 0,0 1 0 0 0,1-1 1 0 0,-1 1-1 0 0,0 0 0 0 0,0 0 1 0 0,0 0-1 0 0,0 1 0 0 0,0-1 0 0 0,0 1 1 0 0,-1-1-1 0 0,1 1 0 0 0,-1 0 1 0 0,0 0-1 0 0,0 0 0 0 0,0 0 1 0 0,0 0-1 0 0,1 4 0 0 0,1 2 53 0 0,0-1-1 0 0,-1 1 0 0 0,-1 0 0 0 0,1 0 1 0 0,-1 0-1 0 0,-1 0 0 0 0,2 16 0 0 0,-4-13 18 0 0,1 1 0 0 0,-2 0-1 0 0,1-1 1 0 0,-2 1 0 0 0,-5 17-1 0 0,0-8 191 0 0,0 0 0 0 0,-13 23 0 0 0,16-37-299 0 0,0 0 1 0 0,-1-1-1 0 0,0 1 1 0 0,0-1-1 0 0,0 0 0 0 0,-1-1 1 0 0,0 0-1 0 0,-16 11 1 0 0,16-12-75 0 0,0-1 0 0 0,-1 0 0 0 0,1 0 0 0 0,-1 0 0 0 0,0-1 0 0 0,0 0 0 0 0,-1-1 0 0 0,1 0-1 0 0,-17 3 1 0 0,23-5 20 0 0,0 0 0 0 0,-1 0-1 0 0,1 0 1 0 0,0-1 0 0 0,-1 1-1 0 0,1 0 1 0 0,0-1-1 0 0,-1 1 1 0 0,1-1 0 0 0,-2-1-1 0 0,2 1-39 0 0,1 1-1 0 0,0-1 0 0 0,0 0 1 0 0,0 0-1 0 0,0 0 0 0 0,0 0 1 0 0,0 0-1 0 0,0 0 0 0 0,1 0 1 0 0,-1 0-1 0 0,0 0 0 0 0,0 0 1 0 0,1 0-1 0 0,-1 0 0 0 0,1-1 1 0 0,-1 1-1 0 0,1 0 0 0 0,-1-3 1 0 0,-1-12-782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12439 0 0,'0'0'1126'0'0,"5"7"567"0"0,-4-5-1336 0 0,0 1-1 0 0,0-1 1 0 0,0 1 0 0 0,-1-1-1 0 0,1 0 1 0 0,-1 1 0 0 0,0-1 0 0 0,0 1-1 0 0,1 0 1 0 0,-1-1 0 0 0,-1 1-1 0 0,1-1 1 0 0,0 1 0 0 0,-1-1-1 0 0,1 1 1 0 0,-3 3 0 0 0,-1 6-87 0 0,-10 22-1 0 0,12-30-75 0 0,-4 9 85 0 0,0 0 0 0 0,1 1 1 0 0,-4 18-1 0 0,8-27-233 0 0,0-1 1 0 0,0 1-1 0 0,1 0 1 0 0,-1 0-1 0 0,1 0 1 0 0,0-1-1 0 0,1 1 1 0 0,-1 0-1 0 0,1 0 1 0 0,0-1 0 0 0,0 1-1 0 0,0 0 1 0 0,4 7-1 0 0,-5-10-36 0 0,1-1 0 0 0,0 0 0 0 0,0 0 0 0 0,0 0 0 0 0,0 0 0 0 0,0 0 0 0 0,0 0-1 0 0,0 0 1 0 0,0 0 0 0 0,0 0 0 0 0,0 0 0 0 0,0 0 0 0 0,0 0 0 0 0,1-1 0 0 0,-1 1 0 0 0,0-1 0 0 0,1 1 0 0 0,-1-1 0 0 0,2 1-1 0 0,0-1 12 0 0,0 1-1 0 0,0-1 0 0 0,0 0 1 0 0,-1-1-1 0 0,1 1 0 0 0,0 0 0 0 0,0-1 1 0 0,0 1-1 0 0,3-2 0 0 0,3-2 53 0 0,1 0-1 0 0,0-1 1 0 0,-1 0 0 0 0,10-7-1 0 0,19-16-420 0 0,44-43 0 0 0,-73 64 136 0 0,-3 1 93 0 0,0-1 0 0 0,0 1 0 0 0,0-1 0 0 0,0 0 0 0 0,-1 0 1 0 0,0 0-1 0 0,-1-1 0 0 0,0 0 0 0 0,4-9 0 0 0,-7 11 87 0 0,0 5 321 0 0,-7 8 142 0 0,1 3-237 0 0,0 0 0 0 0,0 1 0 0 0,1-1 0 0 0,1 1 0 0 0,-1 0 0 0 0,2 0 0 0 0,-1 0 0 0 0,2 0-1 0 0,-2 18 1 0 0,4-24-148 0 0,-1 0-1 0 0,0 0 0 0 0,1 0 0 0 0,0 0 0 0 0,0 0 0 0 0,0 0 1 0 0,1 0-1 0 0,0 0 0 0 0,0-1 0 0 0,3 6 0 0 0,-3-6-53 0 0,0-1 1 0 0,0 0-1 0 0,1 0 0 0 0,0 0 0 0 0,-1-1 0 0 0,1 1 0 0 0,0-1 0 0 0,0 1 1 0 0,0-1-1 0 0,1 0 0 0 0,-1 0 0 0 0,1 0 0 0 0,-1-1 0 0 0,8 3 0 0 0,-6-2-230 0 0,-1-1-1 0 0,1 0 0 0 0,0 0 1 0 0,0 0-1 0 0,-1-1 0 0 0,1 0 1 0 0,0 1-1 0 0,0-2 0 0 0,0 1 1 0 0,0-1-1 0 0,7-1 0 0 0,-2-2-1098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11519 0 0,'0'0'887'0'0,"-2"0"-583"0"0,-1 0 10 0 0,-1 1-1 0 0,0-1 1 0 0,0 1-1 0 0,1 0 1 0 0,-1 1-1 0 0,1-1 1 0 0,-1 1-1 0 0,1-1 1 0 0,-1 1-1 0 0,1 0 1 0 0,0 0-1 0 0,0 0 1 0 0,0 1-1 0 0,0-1 1 0 0,0 1 0 0 0,1 0-1 0 0,-5 4 1 0 0,-2 6 463 0 0,0-1 0 0 0,-15 28 1 0 0,1 7-114 0 0,2 0 0 0 0,-16 55 0 0 0,-21 104 232 0 0,41-140-668 0 0,-78 399 193 0 0,91-438-480 0 0,-9 47-1133 0 0,12-65-2207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1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6911 0 0,'1'0'13173'0'0,"7"0"-10895"0"0,18 1-1454 0 0,0-1 0 0 0,-1-1-1 0 0,34-7 1 0 0,74-21 602 0 0,-88 17-1656 0 0,1 3 1 0 0,83-8-1 0 0,-125 17 43 0 0,37 1-1772 0 0,-38-1 1180 0 0,0 1 0 0 0,0-1 1 0 0,0 1-1 0 0,0 0 0 0 0,0 0 0 0 0,4 2 1 0 0</inkml:trace>
  <inkml:trace contextRef="#ctx0" brushRef="#br0" timeOffset="1">641 83 15551 0 0,'0'0'1408'0'0,"5"7"-1136"0"0,-4-3-32 0 0,0 0 0 0 0,0 0 0 0 0,0-1 0 0 0,-1 1 0 0 0,1 0 1 0 0,-1 0-1 0 0,0 0 0 0 0,-1 6 0 0 0,-6 34 3230 0 0,4-26-2674 0 0,-8 38 106 0 0,-2-1 0 0 0,-29 79 0 0 0,29-107-2856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17503 0 0,'-1'-7'1560'0'0,"0"0"-1248"0"0,-2 0 936 0 0,-3 5 1632 0 0,1 2-1408 0 0,-1 5-1792 0 0,4 2-56 0 0,-1 1-8 0 0,-1 0-768 0 0,2 2-152 0 0,2 1-32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61 14279 0 0,'0'0'1103'0'0,"1"1"-720"0"0,1 1-256 0 0,0 0 0 0 0,0 0-1 0 0,0 1 1 0 0,-1-1 0 0 0,1 1 0 0 0,-1-1 0 0 0,0 1 0 0 0,1 0 0 0 0,-1 0 0 0 0,0-1 0 0 0,-1 1 0 0 0,1 0 0 0 0,-1 0 0 0 0,1 0 0 0 0,-1 0 0 0 0,0 0 0 0 0,0 0 0 0 0,0 0 0 0 0,-1 4 0 0 0,-1 5-25 0 0,-1 0 0 0 0,0 0 0 0 0,-8 17 0 0 0,6-14 329 0 0,1-6-210 0 0,-1-1 1 0 0,1 1-1 0 0,-1-1 0 0 0,-1 0 1 0 0,-12 14-1 0 0,11-14 101 0 0,0 1 1 0 0,1 0-1 0 0,-8 13 1291 0 0,15-22-1562 0 0,0 1 0 0 0,-1-1 1 0 0,1 1-1 0 0,0-1 0 0 0,-1 1 0 0 0,1-1 0 0 0,0 0 0 0 0,-1 1 0 0 0,1-1 1 0 0,0 0-1 0 0,0 0 0 0 0,0 1 0 0 0,-1-1 0 0 0,1 0 0 0 0,0 0 0 0 0,0 0 1 0 0,0 0-1 0 0,0 0 0 0 0,16 0 398 0 0,-10-2-295 0 0,-1 1 0 0 0,1-1 0 0 0,0 0 0 0 0,-1-1 0 0 0,1 1-1 0 0,-1-1 1 0 0,0-1 0 0 0,0 1 0 0 0,0-1 0 0 0,0 0-1 0 0,5-6 1 0 0,-3 3-91 0 0,-1 0 0 0 0,1 0 0 0 0,-2-1 0 0 0,1 0 0 0 0,-1 0 0 0 0,9-18 0 0 0,-10 16-129 0 0,-2 0 0 0 0,1 0-1 0 0,-1 0 1 0 0,-1-1 0 0 0,1 1 0 0 0,0-20 0 0 0,-2 0-315 0 0,-3-34 0 0 0,-2 44-479 0 0,4 20 842 0 0,0 0-1 0 0,0 0 1 0 0,0 0 0 0 0,0 0 0 0 0,0 0 0 0 0,0 0 0 0 0,0 0-1 0 0,0 0 1 0 0,0 0 0 0 0,0 0 0 0 0,0 0 0 0 0,0 0 0 0 0,0 0-1 0 0,0 0 1 0 0,0 0 0 0 0,0 0 0 0 0,0 0 0 0 0,0 0 0 0 0,0 0-1 0 0,-1 0 1 0 0,1 0 0 0 0,0 0 0 0 0,0 0 0 0 0,0 0-1 0 0,0 1 1 0 0,0-1 0 0 0,0 0 0 0 0,0 0 0 0 0,0 0 0 0 0,0 0-1 0 0,0 0 1 0 0,0 0 0 0 0,0 0 0 0 0,0 0 0 0 0,0 0 0 0 0,0 0-1 0 0,0 0 1 0 0,0-1 0 0 0,0 1 0 0 0,-1 0 0 0 0,1 0 0 0 0,0 0-1 0 0,0 0 1 0 0,0 0 0 0 0,0 0 0 0 0,0 0 0 0 0,0 0 0 0 0,0 0-1 0 0,0 0 1 0 0,0 0 0 0 0,0 0 0 0 0,0 0 0 0 0,0 0-1 0 0,0 0 1 0 0,0 0 0 0 0,0 0 0 0 0,0 0 0 0 0,0 0 0 0 0,0 0-1 0 0,0 0 1 0 0,0 0 0 0 0,0 0 0 0 0,0 0 0 0 0,0-1 0 0 0,0 1-1 0 0,-1 13-847 0 0,2-1-636 0 0,1 0-405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11975 0 0,'0'0'923'0'0,"12"1"7654"0"0,-9-2-7554 0 0,7-5-650 0 0,0 0 0 0 0,-1 0 0 0 0,0-1 0 0 0,-1-1 0 0 0,1 0 0 0 0,-2 0 0 0 0,11-12 1 0 0,20-20-42 0 0,-36 38-330 0 0,6-5 154 0 0,0 0-1 0 0,0 0 1 0 0,1 1-1 0 0,0 0 1 0 0,12-6-1 0 0,-19 11-127 0 0,1 0 0 0 0,-1 0-1 0 0,0 0 1 0 0,1 1-1 0 0,-1-1 1 0 0,1 1-1 0 0,-1-1 1 0 0,0 1 0 0 0,1 0-1 0 0,-1 0 1 0 0,1 0-1 0 0,-1 0 1 0 0,1 1 0 0 0,-1-1-1 0 0,1 1 1 0 0,-1-1-1 0 0,0 1 1 0 0,1 0-1 0 0,-1 0 1 0 0,0 0 0 0 0,0 0-1 0 0,0 0 1 0 0,1 0-1 0 0,-1 1 1 0 0,0-1-1 0 0,-1 1 1 0 0,1-1 0 0 0,0 1-1 0 0,1 2 1 0 0,46 57 266 0 0,-26-30-223 0 0,-3-3-129 0 0,-17-21-207 0 0,2 0-1 0 0,-1-1 1 0 0,1 1 0 0 0,-1-1-1 0 0,2-1 1 0 0,-1 1-1 0 0,1-1 1 0 0,0 0 0 0 0,9 7-1 0 0,-4-7-1662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97 11743 0 0,'93'-40'1267'0'0,"-13"4"-292"0"0,-23 16 5061 0 0,-57 22-5716 0 0,-1 0-267 0 0,1 1 0 0 0,-1-1 0 0 0,0 1 0 0 0,1-1 0 0 0,-1 1 0 0 0,0-1 1 0 0,0 1-1 0 0,-1-1 0 0 0,1 0 0 0 0,0 0 0 0 0,-1 0 0 0 0,0 0 0 0 0,1 0 1 0 0,-1 0-1 0 0,0 0 0 0 0,-2 2 0 0 0,-8 6 385 0 0,-21 14 0 0 0,15-12-68 0 0,-83 59 361 0 0,30-22-691 0 0,-89 79 1 0 0,154-122-51 0 0,0-1 0 0 0,1 1 0 0 0,0 0 0 0 0,-1 1-1 0 0,2-1 1 0 0,-1 1 0 0 0,1 0 0 0 0,-6 14 0 0 0,8-9-38 0 0,3-11 48 0 0,0 1-1 0 0,-1-1 0 0 0,1 1 1 0 0,0-1-1 0 0,-1 0 1 0 0,1 1-1 0 0,0-1 1 0 0,0 0-1 0 0,0 1 0 0 0,0-1 1 0 0,1 0-1 0 0,-1 0 1 0 0,0 0-1 0 0,0 0 1 0 0,1 0-1 0 0,-1 0 0 0 0,0 0 1 0 0,1-1-1 0 0,-1 1 1 0 0,1 0-1 0 0,-1-1 1 0 0,1 1-1 0 0,0-1 0 0 0,-1 0 1 0 0,3 1-1 0 0,5 0 2 0 0,0 0-1 0 0,0 0 1 0 0,13-2 0 0 0,-10 1-1 0 0,8 0-109 0 0,117-3-6326 0 0,-109 1-701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4 10135 0 0,'0'0'1284'0'0,"-16"-4"3291"0"0,12 5-4242 0 0,-1-1-1 0 0,1 0 1 0 0,-1 1 0 0 0,1 0 0 0 0,-1 0 0 0 0,1 0-1 0 0,-1 0 1 0 0,1 1 0 0 0,0 0 0 0 0,-1 0 0 0 0,1 0-1 0 0,0 0 1 0 0,1 1 0 0 0,-1 0 0 0 0,-4 3-1 0 0,-6 7-336 0 0,-1 0 0 0 0,-13 18 0 0 0,24-26 113 0 0,-8 9-55 0 0,-66 81-166 0 0,71-85 263 0 0,1 0 0 0 0,0 0 1 0 0,0 1-1 0 0,1 0 0 0 0,0 0 1 0 0,1 0-1 0 0,-5 24 0 0 0,9-34 400 0 0,8 3-302 0 0,-5-4-236 0 0,0 0 1 0 0,0 1-1 0 0,0-1 1 0 0,0 0-1 0 0,0-1 0 0 0,0 1 1 0 0,0 0-1 0 0,0-1 0 0 0,-1 1 1 0 0,1-1-1 0 0,0 0 0 0 0,0 0 1 0 0,2-2-1 0 0,35-18-125 0 0,-38 20 97 0 0,78-57-1367 0 0,-64 44 872 0 0,-6 6 11 0 0,-3 3-172 0 0,0-1 0 0 0,0 1 0 0 0,11-6 0 0 0,-15 10-117 0 0,1-1 1 0 0,-1 1-1 0 0,0 0 0 0 0,1 0 0 0 0,-1 1 1 0 0,8-2-1 0 0,0 2-1323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47 165 3223 0 0,'-1'10'4275'0'0,"1"-8"-3814"0"0,-2 0 0 0 0,1 0 0 0 0,0 0 0 0 0,0 0 0 0 0,0 0 0 0 0,-1 0 0 0 0,0 0 0 0 0,1 0 0 0 0,-1 0 1 0 0,0-1-1 0 0,1 1 0 0 0,-1-1 0 0 0,0 1 0 0 0,0-1 0 0 0,-1 0 0 0 0,1 0 0 0 0,0 0 0 0 0,-2 1 0 0 0,3-2-398 0 0,1 0 0 0 0,-1 0-1 0 0,1 0 1 0 0,-1 0 0 0 0,1 0 0 0 0,-1 0 0 0 0,1 0 0 0 0,-1 0-1 0 0,1-1 1 0 0,-1 1 0 0 0,1 0 0 0 0,-1 0 0 0 0,1 0 0 0 0,0-1 0 0 0,-1 1-1 0 0,1 0 1 0 0,-1-1 0 0 0,1 1 0 0 0,0 0 0 0 0,-1-1 0 0 0,1 1-1 0 0,0 0 1 0 0,0-1 0 0 0,-1 1 0 0 0,1-1 0 0 0,0 1 0 0 0,0-1-1 0 0,-1 1 1 0 0,1-1 0 0 0,0 1 0 0 0,0 0 0 0 0,0-1 0 0 0,0 1-1 0 0,0-1 1 0 0,0 1 0 0 0,0-1 0 0 0,0 1 0 0 0,0-1 0 0 0,0 1 0 0 0,0-2-1 0 0,1-18 1199 0 0,1 15-1088 0 0,0-1 0 0 0,0 1 0 0 0,0 0 0 0 0,1 0 0 0 0,0 0 0 0 0,0 0 0 0 0,0 0-1 0 0,0 1 1 0 0,7-7 0 0 0,5-4 104 0 0,20-16 0 0 0,-15 14-160 0 0,-19 16-110 0 0,40-32 294 0 0,-37 31-234 0 0,-1-1 0 0 0,1 1 0 0 0,0 0 1 0 0,0 0-1 0 0,0 0 0 0 0,0 1 0 0 0,0-1 1 0 0,1 1-1 0 0,7-1 0 0 0,-11 2-29 0 0,0 0 0 0 0,1 0 0 0 0,-1 0-1 0 0,0 0 1 0 0,0 0 0 0 0,1 1 0 0 0,-1-1 0 0 0,0 0-1 0 0,0 1 1 0 0,0-1 0 0 0,0 1 0 0 0,0-1 0 0 0,0 1 0 0 0,0-1-1 0 0,0 1 1 0 0,0 0 0 0 0,0 0 0 0 0,0-1 0 0 0,0 1 0 0 0,1 2-1 0 0,0-1 2 0 0,-1 0 0 0 0,1 1-1 0 0,-1-1 1 0 0,1 1 0 0 0,-1 0 0 0 0,0-1-1 0 0,0 1 1 0 0,0 4 0 0 0,1 2 1 0 0,-1 1 1 0 0,0-1-1 0 0,0 1 1 0 0,-2 12-1 0 0,-2 5-16 0 0,2-18-252 0 0,0 0 0 0 0,0 1 0 0 0,0-1 0 0 0,1 0 0 0 0,1 0 0 0 0,0 1 0 0 0,2 9 0 0 0,2-8-5413 0 0,3-3-1835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1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 10135 0 0,'0'0'919'0'0,"16"-3"6485"0"0,-8 8-5605 0 0,-7-2-1603 0 0,0 0 1 0 0,1 0-1 0 0,-2 0 1 0 0,1 0 0 0 0,0 0-1 0 0,0 0 1 0 0,-1 0 0 0 0,0 0-1 0 0,0 0 1 0 0,0 0 0 0 0,0 0-1 0 0,0 0 1 0 0,-1 6-1 0 0,-12 43 1020 0 0,11-45-1021 0 0,-39 154 1579 0 0,-10 33-1658 0 0,36-155-3387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312 227 3679 0 0,'0'0'16872'0'0,"1"1"-16498"0"0,0 0 926 0 0,1-6-432 0 0,3-14-105 0 0,3-35-839 0 0,-6 39 340 0 0,3-10-217 0 0,-3 16-30 0 0,-1 0 0 0 0,1 0 1 0 0,-1 0-1 0 0,-1 0 0 0 0,0 0 0 0 0,0 0 0 0 0,-1 0 1 0 0,0 0-1 0 0,-3-12 0 0 0,4 21-17 0 0,0-1 0 0 0,0 1 0 0 0,0-1 0 0 0,0 1 0 0 0,0 0 0 0 0,0-1 0 0 0,0 1 0 0 0,0 0 0 0 0,0-1 0 0 0,-1 1 0 0 0,1 0 0 0 0,0-1 0 0 0,0 1 0 0 0,0 0 0 0 0,0 0 0 0 0,-1-1 0 0 0,1 1 0 0 0,0 0 0 0 0,0-1 0 0 0,-1 1 0 0 0,1 0 0 0 0,0 0 0 0 0,0 0 0 0 0,-1-1 0 0 0,1 1 0 0 0,0 0 0 0 0,-1 0 0 0 0,1 0 0 0 0,0 0 0 0 0,-1 0 0 0 0,1-1 0 0 0,0 1 0 0 0,-1 0 0 0 0,1 0 0 0 0,0 0 0 0 0,-1 0 0 0 0,1 0 0 0 0,0 0 0 0 0,-1 0 0 0 0,1 0 0 0 0,-1 0 0 0 0,1 0 0 0 0,0 0 0 0 0,-1 1 0 0 0,1-1 0 0 0,0 0 0 0 0,-1 0 0 0 0,1 0 0 0 0,0 0 0 0 0,-5 3-8 0 0,0-1 0 0 0,0 1-1 0 0,1 0 1 0 0,0 0 0 0 0,-1 0 0 0 0,1 0-1 0 0,0 1 1 0 0,0 0 0 0 0,-5 7 0 0 0,-2 0-42 0 0,-17 19-181 0 0,1 1 0 0 0,-32 51 0 0 0,-37 75-120 0 0,96-156 350 0 0,-14 22-25 0 0,-11 30 1 0 0,22-46 22 0 0,0 0 0 0 0,1-1 0 0 0,0 1 1 0 0,1 0-1 0 0,-1 0 0 0 0,1 0 0 0 0,1 0 1 0 0,-1 0-1 0 0,2 13 0 0 0,-1-18 14 0 0,0 0-1 0 0,1 0 1 0 0,-1 0-1 0 0,1 0 0 0 0,-1 0 1 0 0,1 0-1 0 0,0 0 1 0 0,0 0-1 0 0,0-1 1 0 0,0 1-1 0 0,0 0 1 0 0,0-1-1 0 0,0 1 0 0 0,0 0 1 0 0,1-1-1 0 0,-1 0 1 0 0,1 1-1 0 0,-1-1 1 0 0,1 0-1 0 0,0 0 1 0 0,-1 1-1 0 0,1-1 1 0 0,0-1-1 0 0,0 1 0 0 0,0 0 1 0 0,-1 0-1 0 0,1-1 1 0 0,0 1-1 0 0,0-1 1 0 0,3 1-1 0 0,0-1 18 0 0,-1 0-1 0 0,1 0 0 0 0,0 0 1 0 0,-1-1-1 0 0,1 1 0 0 0,-1-1 1 0 0,1 0-1 0 0,-1 0 1 0 0,1-1-1 0 0,-1 0 0 0 0,0 1 1 0 0,5-4-1 0 0,8-5-4 0 0,-1-2 1 0 0,0 1-1 0 0,-1-2 0 0 0,24-25 0 0 0,47-64 61 0 0,-73 84-68 0 0,-9 12-10 0 0,0 0 1 0 0,0 0-1 0 0,1 1 0 0 0,0-1 0 0 0,11-8 0 0 0,-15 13-78 0 0,7 12-278 0 0,-7-8 305 0 0,0-1 1 0 0,0 1-1 0 0,0 0 0 0 0,0-1 1 0 0,0 1-1 0 0,0 0 1 0 0,-1 0-1 0 0,1-1 0 0 0,-1 1 1 0 0,0 5-1 0 0,-1 5-85 0 0,-6 22 0 0 0,6-32 118 0 0,-1 7-52 0 0,2-10 55 0 0,0 1 0 0 0,0 0 0 0 0,0 0 0 0 0,0 0 0 0 0,0 0 0 0 0,0-1 1 0 0,0 1-1 0 0,0 0 0 0 0,0 0 0 0 0,1 0 0 0 0,-1-1 0 0 0,0 1 0 0 0,1 0 0 0 0,-1 0 0 0 0,1 0 0 0 0,0 0-57 0 0,-1 0-1 0 0,0-1 1 0 0,1 1-1 0 0,-1 0 1 0 0,0-1-1 0 0,0 1 1 0 0,1-1-1 0 0,-1 1 1 0 0,0 0-1 0 0,0 0 1 0 0,0-1 0 0 0,0 1-1 0 0,0 0 1 0 0,0 1-1 0 0,11 4-2946 0 0,-3-3-3798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6911 0 0,'0'0'8899'0'0,"1"1"-7995"0"0,0 1-766 0 0,1 0 0 0 0,-1-1 1 0 0,0 1-1 0 0,0 0 0 0 0,-1 0 0 0 0,1 0 1 0 0,0 0-1 0 0,-1 0 0 0 0,1 0 0 0 0,-1 0 1 0 0,0 0-1 0 0,1 0 0 0 0,-1 0 0 0 0,0 0 1 0 0,0 1-1 0 0,-1-1 0 0 0,1 0 0 0 0,0 0 1 0 0,-1 0-1 0 0,1 0 0 0 0,-2 2 0 0 0,-1 9 347 0 0,-2-1 1 0 0,-6 14-1 0 0,8-18-297 0 0,-125 235 1140 0 0,127-240-1330 0 0,-14 21-416 0 0,-22 49 0 0 0,37-71-522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152 322 5527 0 0,'-2'1'423'0'0,"-33"26"3549"0"0,32-23-817 0 0,3-4-3111 0 0,0 0-1 0 0,0 0 1 0 0,0 0-1 0 0,0 0 0 0 0,0 0 1 0 0,0 0-1 0 0,0 0 1 0 0,0 0-1 0 0,0 0 1 0 0,0 0-1 0 0,0 0 1 0 0,0 0-1 0 0,1 0 1 0 0,-1 0-1 0 0,0 0 1 0 0,0 0-1 0 0,0 1 1 0 0,0-1-1 0 0,0 0 1 0 0,0 0-1 0 0,0 0 1 0 0,0 0-1 0 0,0 0 1 0 0,0 0-1 0 0,0 0 1 0 0,0 0-1 0 0,0 0 0 0 0,0 0 1 0 0,0 0-1 0 0,0 0 1 0 0,0 0-1 0 0,0 0 1 0 0,0 1-1 0 0,0-1 1 0 0,0 0-1 0 0,0 0 1 0 0,0 0-1 0 0,0 0 1 0 0,0 0-1 0 0,0 0 1 0 0,0 0-1 0 0,0 0 1 0 0,0 0-1 0 0,0 0 1 0 0,0 0-1 0 0,0 0 1 0 0,0 1-1 0 0,0-1 1 0 0,0 0-1 0 0,0 0 0 0 0,0 0 1 0 0,0 0-1 0 0,0 0 1 0 0,0 0-1 0 0,-1 0 1 0 0,1 0-1 0 0,0 0 1 0 0,0 0-1 0 0,0 0 1 0 0,0 0-1 0 0,0 0 1 0 0,0 0-1 0 0,0 0 1 0 0,0 0-1 0 0,0 0 1 0 0,0 0-1 0 0,0 0 1 0 0,0 0-1 0 0,-1 0 1 0 0,11-4 287 0 0,-1 0 0 0 0,0 0 0 0 0,0-1 0 0 0,-1-1 0 0 0,11-8 0 0 0,39-36 776 0 0,-55 48-1058 0 0,47-44 700 0 0,-1-1 57 0 0,3 3 1 0 0,74-51-1 0 0,-115 89-669 0 0,0 0 0 0 0,0 1 0 0 0,14-6 0 0 0,-21 10-111 0 0,1-1 1 0 0,-1 1-1 0 0,1 0 0 0 0,-1 0 1 0 0,1 1-1 0 0,0-1 0 0 0,-1 1 1 0 0,1 0-1 0 0,0 0 0 0 0,-1 1 1 0 0,8 1-1 0 0,-10-2-21 0 0,0 1 1 0 0,-1-1-1 0 0,1 1 0 0 0,0 0 1 0 0,0 0-1 0 0,-1 0 0 0 0,1 0 1 0 0,-1 0-1 0 0,1 0 0 0 0,-1 0 0 0 0,1 1 1 0 0,-1-1-1 0 0,0 0 0 0 0,1 1 1 0 0,-1-1-1 0 0,2 4 0 0 0,-2-2 6 0 0,1 0 0 0 0,-1 1-1 0 0,0-1 1 0 0,0 1-1 0 0,0-1 1 0 0,0 1-1 0 0,-1-1 1 0 0,1 6 0 0 0,-1 2 10 0 0,-1-1 0 0 0,0 1 0 0 0,0-1 0 0 0,-1 0 0 0 0,-4 12 0 0 0,0-2 6 0 0,-1 0 0 0 0,-1-1 0 0 0,0-1 0 0 0,-2 1 0 0 0,0-1 0 0 0,-1-1 0 0 0,-1 0 0 0 0,0 0 0 0 0,-28 27-1 0 0,32-38-28 0 0,0 0 0 0 0,0 0-1 0 0,-1-1 1 0 0,1 0 0 0 0,-19 7-1 0 0,-48 13-394 0 0,52-19-7 0 0,1 1 0 0 0,-32 15 1 0 0,-11 17-892 0 0,62-36 1130 0 0,3-3 163 0 0,0 0 0 0 0,0 1 0 0 0,-1-1 0 0 0,1 0 0 0 0,0 1 1 0 0,0-1-1 0 0,0 0 0 0 0,0 1 0 0 0,0-1 0 0 0,0 1 0 0 0,-1-1 0 0 0,1 0 0 0 0,0 1 0 0 0,0-1 1 0 0,0 0-1 0 0,0 1 0 0 0,0-1 0 0 0,0 1 0 0 0,1-1 0 0 0,-1 0 0 0 0,0 1 0 0 0,0-1 0 0 0,0 0 1 0 0,0 1-1 0 0,0-1 0 0 0,0 1 0 0 0,1-1 0 0 0,-1 0 0 0 0,0 0 0 0 0,0 1 0 0 0,1-1 0 0 0,-1 0 1 0 0,0 1-1 0 0,0-1 0 0 0,1 0 0 0 0,-1 0 0 0 0,0 1 0 0 0,1-1 0 0 0,-1 0 0 0 0,0 0 0 0 0,1 0 1 0 0,-1 0-1 0 0,0 1 0 0 0,1-1 0 0 0,-1 0 0 0 0,0 0 0 0 0,1 0 0 0 0,0 0 2 0 0,3 2 6 0 0,1 0 1 0 0,0 0-1 0 0,0 0 0 0 0,0-1 0 0 0,1 0 1 0 0,-1 0-1 0 0,7 0 0 0 0,39-1 94 0 0,-37-1-72 0 0,201-13 1151 0 0,-210 13-1130 0 0,0 1-1 0 0,0 0 1 0 0,0 1-1 0 0,0-1 1 0 0,0 1-1 0 0,7 2 1 0 0,-11-3-37 0 0,0 1 1 0 0,0-1-1 0 0,0 0 0 0 0,0 1 1 0 0,0 0-1 0 0,0-1 1 0 0,-1 1-1 0 0,1 0 0 0 0,0-1 1 0 0,0 1-1 0 0,0 0 1 0 0,-1 0-1 0 0,1 0 0 0 0,0 0 1 0 0,-1-1-1 0 0,1 1 0 0 0,-1 0 1 0 0,1 0-1 0 0,-1 0 1 0 0,1 0-1 0 0,-1 0 0 0 0,0 1 1 0 0,1-1-1 0 0,-1 0 1 0 0,0 0-1 0 0,0 0 0 0 0,0 0 1 0 0,0 0-1 0 0,0 0 0 0 0,0 0 1 0 0,0 0-1 0 0,0 0 1 0 0,-1 1-1 0 0,1-1 0 0 0,0 1 1 0 0,-3 8 48 0 0,-1 0 1 0 0,1 0 0 0 0,-1 0 0 0 0,-1-1-1 0 0,0 0 1 0 0,0 1 0 0 0,-1-2-1 0 0,-12 15 1 0 0,0-1 8 0 0,-2-2 1 0 0,-22 19-1 0 0,18-21-23 0 0,0-2 0 0 0,-1 0 0 0 0,-1-2 0 0 0,-31 13-1 0 0,51-25-45 0 0,-23 10 15 0 0,0-2 0 0 0,-2-1 0 0 0,-47 7 0 0 0,71-14-16 0 0,-9 1 0 0 0,1 0 0 0 0,-1-1 0 0 0,0 0 0 0 0,0-2 0 0 0,1 1 0 0 0,-24-4 0 0 0,31 0 0 0 0,3-3 0 0 0,4 4-13 0 0,1 0-1 0 0,0 0 0 0 0,-1 0 1 0 0,1 0-1 0 0,0 0 1 0 0,0 0-1 0 0,0 0 0 0 0,1 0 1 0 0,-1 0-1 0 0,0 0 1 0 0,1 0-1 0 0,-1 0 0 0 0,1 0 1 0 0,0 0-1 0 0,0 0 1 0 0,0 0-1 0 0,0 1 0 0 0,0-1 1 0 0,0 0-1 0 0,0 1 1 0 0,0-1-1 0 0,1 0 0 0 0,-1 1 1 0 0,3-2-1 0 0,3-4-71 0 0,-1 1-1 0 0,1 1 0 0 0,1-1 1 0 0,8-5-1 0 0,-10 8-212 0 0,-1 1 1 0 0,1-1-1 0 0,0 1 1 0 0,-1 0-1 0 0,1 0 0 0 0,0 1 1 0 0,10-2-1 0 0,0 1-817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15199 0 0,'0'0'7463'0'0,"0"2"-6917"0"0,-19 76 350 0 0,13-48-371 0 0,-1 0 0 0 0,-16 37 0 0 0,21-61-583 0 0,-1-1 1 0 0,0 1-1 0 0,0-1 0 0 0,0 0 0 0 0,-9 10 0 0 0,11-14-179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106 122 4607 0 0,'-6'26'-452'0'0,"3"-18"1764"0"0,0 0-1 0 0,-1-1 1 0 0,-5 11 0 0 0,6-13-583 0 0,0-1 0 0 0,1 0 1 0 0,-1 0-1 0 0,-1 0 1 0 0,1-1-1 0 0,-1 1 1 0 0,1-1-1 0 0,-1 0 1 0 0,0 0-1 0 0,0 0 1 0 0,-1 0-1 0 0,-5 2 1 0 0,10-4-662 0 0,-1-1 1 0 0,0 0-1 0 0,1 1 1 0 0,-1-1-1 0 0,0 0 1 0 0,0 1 0 0 0,1-1-1 0 0,-1 0 1 0 0,0 0-1 0 0,0 0 1 0 0,1 1 0 0 0,-1-1-1 0 0,0 0 1 0 0,0 0-1 0 0,1 0 1 0 0,-1 0 0 0 0,0-1-1 0 0,0 1 1 0 0,0 0-1 0 0,1 0 1 0 0,-1 0 0 0 0,0-1-1 0 0,0 1 1 0 0,1 0-1 0 0,-1 0 1 0 0,0-1-1 0 0,1 1 1 0 0,-1-1 0 0 0,0 1-1 0 0,1-1 1 0 0,-1 1-1 0 0,1-1 1 0 0,-1 1 0 0 0,1-1-1 0 0,-1 0 1 0 0,1 1-1 0 0,-1-1 1 0 0,1 0 0 0 0,0 1-1 0 0,-1-1 1 0 0,1 0-1 0 0,0 1 1 0 0,-1-1-1 0 0,1 0 1 0 0,0 0 0 0 0,0 1-1 0 0,0-1 1 0 0,0-1-1 0 0,-1-2 17 0 0,1 0 0 0 0,0 1 0 0 0,1-1 0 0 0,-1 0 0 0 0,1 1 0 0 0,-1-1 0 0 0,1 1 0 0 0,0-1 0 0 0,2-4 0 0 0,3-3-76 0 0,1-1 0 0 0,-1 1 0 0 0,2 0-1 0 0,0 1 1 0 0,0-1 0 0 0,1 1 0 0 0,0 1 0 0 0,19-16-1 0 0,-14 15 41 0 0,-1 1-1 0 0,1 0 1 0 0,0 1-1 0 0,1 0 1 0 0,0 2-1 0 0,28-10 1 0 0,-39 15 38 0 0,1-1 0 0 0,0 1-1 0 0,0 1 1 0 0,-1-1 0 0 0,1 1 0 0 0,0 0 0 0 0,0 0 0 0 0,0 0 0 0 0,6 1-1 0 0,-9 0-38 0 0,0-1 0 0 0,0 1 0 0 0,-1-1-1 0 0,1 1 1 0 0,0 0 0 0 0,0 0 0 0 0,-1 0-1 0 0,1 0 1 0 0,-1 0 0 0 0,1 0-1 0 0,-1 0 1 0 0,1 1 0 0 0,-1-1 0 0 0,0 0-1 0 0,1 1 1 0 0,-1-1 0 0 0,0 1 0 0 0,0-1-1 0 0,0 1 1 0 0,0 0 0 0 0,0 0-1 0 0,-1-1 1 0 0,1 1 0 0 0,-1 0 0 0 0,1 0-1 0 0,0 2 1 0 0,1 8 34 0 0,-1-1-1 0 0,0 1 1 0 0,-1 0-1 0 0,0 0 1 0 0,-3 20-1 0 0,-17 60 155 0 0,4-22-133 0 0,15-37-276 0 0,1-32 46 0 0,4 6-527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18 919 0 0,'18'-18'15789'0'0,"-24"24"-12254"0"0,-18 17-2996 0 0,0 1-1 0 0,-36 48 0 0 0,-29 62 907 0 0,85-128-1445 0 0,1 0 0 0 0,-1 1 0 0 0,1-1 0 0 0,1 1 0 0 0,-1 0 0 0 0,1 0 0 0 0,-2 9 0 0 0,4-13 0 0 0,0-1 0 0 0,-1 1 0 0 0,1-1 0 0 0,1 0 0 0 0,-1 1 0 0 0,0-1 0 0 0,0 1 0 0 0,1-1 0 0 0,0 0 0 0 0,-1 0 0 0 0,1 1 0 0 0,0-1 0 0 0,0 0 0 0 0,0 0 0 0 0,0 0 0 0 0,1 0 0 0 0,-1 0 0 0 0,0 0 0 0 0,1 0 0 0 0,0 0 0 0 0,-1 0 0 0 0,1-1 0 0 0,0 1 0 0 0,0-1 0 0 0,4 3 0 0 0,-2-2 5 0 0,0 0 0 0 0,0 0 0 0 0,0-1 0 0 0,1 1 0 0 0,-1-1-1 0 0,0 0 1 0 0,1 0 0 0 0,-1-1 0 0 0,1 1 0 0 0,-1-1 0 0 0,1 0 0 0 0,-1 0 0 0 0,1-1 0 0 0,-1 1 0 0 0,5-2-1 0 0,9-2 34 0 0,0-1-1 0 0,22-10 0 0 0,-38 15-35 0 0,14-7 14 0 0,-1 0 0 0 0,1-1 0 0 0,-1-1 0 0 0,-1 0 0 0 0,0-1 0 0 0,0-1 0 0 0,-1 0 0 0 0,13-13 0 0 0,-19 16-5 0 0,0 0 0 0 0,-1-1 1 0 0,0 1-1 0 0,-1-1 0 0 0,1 0 0 0 0,4-13 0 0 0,-7 16-8 0 0,-1-1 0 0 0,0 0 0 0 0,0 1 1 0 0,-1-1-1 0 0,0 0 0 0 0,0 0 0 0 0,-1 0 0 0 0,0 0 0 0 0,0 0 0 0 0,-1-8 0 0 0,0 11-22 0 0,1 0 0 0 0,-1 1-1 0 0,0-1 1 0 0,0 0 0 0 0,-1 0 0 0 0,1 1-1 0 0,-1-1 1 0 0,1 1 0 0 0,-1-1-1 0 0,0 1 1 0 0,-1 0 0 0 0,1 0 0 0 0,-1 0-1 0 0,1 0 1 0 0,-1 0 0 0 0,-4-3 0 0 0,2 3-55 0 0,0 0 1 0 0,0 0-1 0 0,0 0 1 0 0,-1 1-1 0 0,1-1 1 0 0,-1 2-1 0 0,1-1 1 0 0,-1 0 0 0 0,-11-1-1 0 0,4 2-59 0 0,0 1-1 0 0,-1-1 0 0 0,1 2 1 0 0,0 0-1 0 0,0 1 1 0 0,0 0-1 0 0,0 1 1 0 0,-25 9-1 0 0,38-12 136 0 0,-21 9-1576 0 0,21-9 1544 0 0,0 1 1 0 0,-1-1-1 0 0,1 0 1 0 0,0 0-1 0 0,0 0 1 0 0,0 0-1 0 0,0 0 0 0 0,0 0 1 0 0,0 0-1 0 0,0 0 1 0 0,0 0-1 0 0,0 0 1 0 0,0 0-1 0 0,0 0 1 0 0,0 0-1 0 0,0 0 1 0 0,0 0-1 0 0,-1 0 1 0 0,1 0-1 0 0,0 0 1 0 0,0 0-1 0 0,0 0 1 0 0,0 1-1 0 0,0-1 1 0 0,0 0-1 0 0,0 0 1 0 0,0 0-1 0 0,0 0 0 0 0,0 0 1 0 0,0 0-1 0 0,0 0 1 0 0,0 0-1 0 0,0 0 1 0 0,0 0-1 0 0,0 0 1 0 0,0 1-1 0 0,0-1 1 0 0,0 0-1 0 0,0 0 1 0 0,0 0-1 0 0,0 0 1 0 0,0 0-1 0 0,0 0 1 0 0,0 0-1 0 0,0 0 1 0 0,0 0-1 0 0,1 0 1 0 0,-1 0-1 0 0,0 0 1 0 0,0 0-1 0 0,0 1 0 0 0,0-1 1 0 0,0 0-1 0 0,0 0 1 0 0,0 0-1 0 0,0 0 1 0 0,0 0-1 0 0,0 0 1 0 0,13 1-1107 0 0,9-2-3094 0 0,4-3-1290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95 227 13847 0 0,'-1'2'631'0'0,"-5"8"-160"0"0,0-1 0 0 0,0 1 0 0 0,-1-1 0 0 0,0 0 0 0 0,0-1 0 0 0,-1 0 0 0 0,0 0 0 0 0,-16 11 0 0 0,23-18 827 0 0,-3-1-453 0 0,3 0-803 0 0,1 0 0 0 0,0 1 0 0 0,0-1 0 0 0,0 0 0 0 0,0 0 0 0 0,-1 0 0 0 0,1 0 1 0 0,0 0-1 0 0,0 0 0 0 0,0 0 0 0 0,-1 0 0 0 0,1 0 0 0 0,0 0 0 0 0,0 0 1 0 0,0 0-1 0 0,0 0 0 0 0,-1 0 0 0 0,1 0 0 0 0,0 0 0 0 0,0 0 0 0 0,0 0 0 0 0,-1 0 1 0 0,1 0-1 0 0,0-1 0 0 0,0 1 0 0 0,0 0 0 0 0,0 0 0 0 0,0 0 0 0 0,-1 0 0 0 0,1 0 1 0 0,0 0-1 0 0,0 0 0 0 0,0-1 0 0 0,0 1 0 0 0,0 0 0 0 0,0 0 0 0 0,-1 0 0 0 0,1-3-23 0 0,-1 0 0 0 0,0 0 0 0 0,1 1 0 0 0,0-1-1 0 0,0 0 1 0 0,0 0 0 0 0,0 1 0 0 0,0-1 0 0 0,0 0-1 0 0,1 0 1 0 0,-1 1 0 0 0,1-1 0 0 0,0 0 0 0 0,0 1-1 0 0,0-1 1 0 0,0 1 0 0 0,0-1 0 0 0,1 1 0 0 0,2-5-1 0 0,5-6 67 0 0,0 1 0 0 0,15-15 1 0 0,-19 23-83 0 0,11-14 5 0 0,2 1 0 0 0,26-20 0 0 0,-36 31 0 0 0,0 0 0 0 0,1 1 0 0 0,-1 0 1 0 0,1 0-1 0 0,1 1 0 0 0,-1 1 0 0 0,1-1 0 0 0,14-2 0 0 0,-22 5 22 0 0,1 1 0 0 0,-1 0-1 0 0,0-1 1 0 0,0 1-1 0 0,0 0 1 0 0,0 0-1 0 0,1 0 1 0 0,-1 1 0 0 0,0-1-1 0 0,0 0 1 0 0,0 1-1 0 0,0-1 1 0 0,0 1-1 0 0,0 0 1 0 0,0 0 0 0 0,0 0-1 0 0,0 0 1 0 0,0 0-1 0 0,0 0 1 0 0,0 0-1 0 0,-1 1 1 0 0,1-1-1 0 0,0 1 1 0 0,-1-1 0 0 0,1 1-1 0 0,-1 0 1 0 0,0-1-1 0 0,1 1 1 0 0,-1 0-1 0 0,0 0 1 0 0,0 0 0 0 0,0 0-1 0 0,-1 0 1 0 0,1 0-1 0 0,1 4 1 0 0,-1 0 13 0 0,0 0 1 0 0,0 0-1 0 0,-1 0 0 0 0,0 0 1 0 0,0-1-1 0 0,0 1 0 0 0,-1 0 1 0 0,1 0-1 0 0,-1 0 0 0 0,-1-1 1 0 0,1 1-1 0 0,-3 6 0 0 0,-3 3 26 0 0,-11 19 0 0 0,16-30-73 0 0,0-1 0 0 0,0 1 0 0 0,-1-1-1 0 0,1 0 1 0 0,-1 0 0 0 0,0 0-1 0 0,0 0 1 0 0,0 0 0 0 0,-1-1-1 0 0,-5 4 1 0 0,8-5-101 0 0,0-3-455 0 0,0 0 526 0 0,1 0 0 0 0,-1 0 1 0 0,0 0-1 0 0,1 0 0 0 0,-1 0 0 0 0,1 0 1 0 0,0 0-1 0 0,0 0 0 0 0,0-1 1 0 0,0 1-1 0 0,0 0 0 0 0,0 0 0 0 0,1 0 1 0 0,-1 0-1 0 0,1 0 0 0 0,-1 0 0 0 0,1 0 1 0 0,0 0-1 0 0,0 0 0 0 0,0 0 0 0 0,1-2 1 0 0,5-7-107 0 0,0 0-1 0 0,12-14 1 0 0,-7 10 49 0 0,4-6 24 0 0,0 1-1 0 0,1 1 0 0 0,1 1 1 0 0,1 1-1 0 0,1 0 0 0 0,0 1 1 0 0,1 1-1 0 0,35-19 0 0 0,-53 33 103 0 0,0-1 0 0 0,0 1-1 0 0,0 0 1 0 0,0 0 0 0 0,0 0 0 0 0,0 1-1 0 0,0-1 1 0 0,0 1 0 0 0,0-1-1 0 0,0 1 1 0 0,1 0 0 0 0,-1 0 0 0 0,0 0-1 0 0,0 1 1 0 0,0-1 0 0 0,0 1 0 0 0,0 0-1 0 0,1 0 1 0 0,-1 0 0 0 0,-1 0 0 0 0,1 0-1 0 0,0 1 1 0 0,0-1 0 0 0,4 4-1 0 0,-4-2 26 0 0,0 0 0 0 0,0 0 0 0 0,0 0 0 0 0,0 0 0 0 0,-1 0 0 0 0,0 1 0 0 0,1-1 0 0 0,-1 1 0 0 0,-1-1 0 0 0,1 1 0 0 0,0 0-1 0 0,-1 0 1 0 0,0 0 0 0 0,0 0 0 0 0,0 0 0 0 0,0 0 0 0 0,-1 0 0 0 0,1 7 0 0 0,-1 1-33 0 0,-1 1-1 0 0,0-1 1 0 0,-1 0 0 0 0,0 0 0 0 0,-1 0 0 0 0,0 0 0 0 0,-8 19-1 0 0,7-23-3 0 0,3-1 40 0 0,3 7-333 0 0,-2 5-2094 0 0,0-17 971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 11519 0 0,'0'0'1040'0'0,"-1"-1"-853"0"0,0 1 249 0 0,0-1 0 0 0,1 0-1 0 0,-1 1 1 0 0,0-1 0 0 0,0 0 0 0 0,0 1-1 0 0,0-1 1 0 0,0 1 0 0 0,0 0 0 0 0,0-1-1 0 0,0 1 1 0 0,0 0 0 0 0,0-1 0 0 0,-1 1-1 0 0,1 0 1 0 0,0 0 0 0 0,0 0 0 0 0,-2 0 0 0 0,2 0-291 0 0,0 1 0 0 0,1-1 0 0 0,-1 1 0 0 0,0-1 0 0 0,0 0 0 0 0,0 1 0 0 0,0-1 1 0 0,1 1-1 0 0,-1 0 0 0 0,0-1 0 0 0,1 1 0 0 0,-1 0 0 0 0,0-1 0 0 0,1 1 0 0 0,-1 0 1 0 0,0 1-1 0 0,-1 2-93 0 0,0 1 0 0 0,0-1 0 0 0,1 0 0 0 0,-1 1-1 0 0,0 8 1 0 0,-2 16 229 0 0,2-1 0 0 0,1 45-1 0 0,0 16-116 0 0,0-75-392 0 0,-1 0 0 0 0,0 0 0 0 0,-1-1 0 0 0,-6 19 0 0 0,8-31-232 0 0,-6 16-509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11975 0 0,'0'0'5600'0'0,"11"8"-4048"0"0,0 3-2352 0 0,-2 0-480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74 12439 0 0,'0'0'1126'0'0,"1"-2"-929"0"0,2-3 28 0 0,7-13 4874 0 0,-9 14-4690 0 0,0 0-1 0 0,1 0 1 0 0,-1 0-1 0 0,-1-1 1 0 0,1 1-1 0 0,-1-8 1 0 0,0 11-355 0 0,0 1 0 0 0,0-1 0 0 0,0 1 0 0 0,0-1 0 0 0,0 1 0 0 0,-1-1 0 0 0,1 1 0 0 0,0 0 0 0 0,0-1 0 0 0,-1 1-1 0 0,1-1 1 0 0,0 1 0 0 0,-1-1 0 0 0,1 1 0 0 0,0 0 0 0 0,-1-1 0 0 0,1 1 0 0 0,-1 0 0 0 0,1 0 0 0 0,0-1 0 0 0,-1 1 0 0 0,1 0 0 0 0,-1 0 0 0 0,1-1 0 0 0,-1 1 0 0 0,1 0 0 0 0,-1 0 0 0 0,0 0 0 0 0,-14-2 233 0 0,8 3-311 0 0,-1 0-1 0 0,1 1 1 0 0,0 0 0 0 0,0 0 0 0 0,0 1-1 0 0,0-1 1 0 0,-10 7 0 0 0,0 0-139 0 0,-27 22 1 0 0,25-16 135 0 0,1 0 1 0 0,-18 21-1 0 0,29-28 20 0 0,0 1 0 0 0,0 0 1 0 0,1 0-1 0 0,0 0 0 0 0,1 1 0 0 0,-8 18 0 0 0,10-15 7 0 0,4-2-11 0 0,-1-10 8 0 0,1 0 0 0 0,0 1 0 0 0,0-1 0 0 0,0 0 0 0 0,-1 0 0 0 0,1 0 0 0 0,0 0 0 0 0,0 0 0 0 0,0 0 0 0 0,1 0 0 0 0,-1 0 0 0 0,0 0 0 0 0,0 0 0 0 0,0-1 0 0 0,1 1 0 0 0,-1-1 0 0 0,3 2 0 0 0,-1-1-4 0 0,0-1-1 0 0,0 1 0 0 0,0-1 1 0 0,1 0-1 0 0,-1 0 0 0 0,0 0 1 0 0,5 0-1 0 0,4-2-18 0 0,-1-1-1 0 0,1 0 1 0 0,13-5-1 0 0,1-3-116 0 0,-1-1 1 0 0,-1-1-1 0 0,0 0 0 0 0,34-27 1 0 0,-60 44 279 0 0,-46 89 735 0 0,48-93-885 0 0,0 1-1 0 0,0-1 1 0 0,0 1-1 0 0,-1-1 1 0 0,1 1-1 0 0,0-1 1 0 0,0 1-1 0 0,0-1 1 0 0,0 1-1 0 0,0-1 1 0 0,0 1-1 0 0,0-1 1 0 0,0 1-1 0 0,0-1 1 0 0,0 1-1 0 0,0-1 1 0 0,0 1-1 0 0,1-1 1 0 0,-1 1-1 0 0,0-1 1 0 0,0 1-1 0 0,0-1 1 0 0,1 1-1 0 0,-1-1 1 0 0,0 0-1 0 0,1 1 1 0 0,-1-1-1 0 0,0 1 1 0 0,1-1-1 0 0,-1 0 1 0 0,0 1-1 0 0,1-1 1 0 0,-1 0-1 0 0,1 1 1 0 0,-1-1 0 0 0,1 0-1 0 0,-1 0 1 0 0,1 1-1 0 0,1-1-658 0 0,0 1-1 0 0,0-1 1 0 0,0 1 0 0 0,0-1-1 0 0,0 0 1 0 0,0 0 0 0 0,0 0-1 0 0,3 0 1 0 0,15-4-6479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0,'0'0'4546'0'0,"15"12"8791"0"0,-13-5-13316 0 0,-2 1-21 0 0,0-2 11 0 0,8-5-1225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18487 0 0,'0'0'1675'0'0,"-1"2"-1382"0"0,-11 25 451 0 0,1-1-1 0 0,-9 35 0 0 0,-10 61 1144 0 0,20-78-1441 0 0,-6 24 132 0 0,-23 103 188 0 0,29-117-750 0 0,-3 63 1 0 0,12-99-338 0 0,0 1 0 0 0,1-1 1 0 0,1 0-1 0 0,1 0 0 0 0,0 0 0 0 0,2 0 0 0 0,8 28 0 0 0,2-24-3465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116 378 3679 0 0,'11'-1'10535'0'0,"-11"3"-9799"0"0,-1 3-498 0 0,-1 0 0 0 0,0 0 1 0 0,0-1-1 0 0,0 1 0 0 0,0-1 0 0 0,-1 0 1 0 0,0 1-1 0 0,1-1 0 0 0,-2 0 0 0 0,1-1 1 0 0,0 1-1 0 0,-1 0 0 0 0,0-1 0 0 0,1 0 1 0 0,-2 0-1 0 0,1 0 0 0 0,0 0 0 0 0,-8 3 1 0 0,11-6-213 0 0,0 0 0 0 0,-1 1 0 0 0,1-1 1 0 0,0 0-1 0 0,0 0 0 0 0,0 0 0 0 0,0 0 1 0 0,0 0-1 0 0,0-1 0 0 0,-1 1 0 0 0,1 0 1 0 0,0 0-1 0 0,0-1 0 0 0,0 1 0 0 0,0-1 1 0 0,0 1-1 0 0,0-1 0 0 0,0 1 0 0 0,0-1 1 0 0,0 1-1 0 0,0-1 0 0 0,1 0 0 0 0,-1 0 1 0 0,0 1-1 0 0,0-1 0 0 0,0-1 0 0 0,-2-1 84 0 0,0-1-1 0 0,0 1 1 0 0,1-1-1 0 0,-4-7 1 0 0,2 2-53 0 0,1 1 1 0 0,1 0 0 0 0,-1-1 0 0 0,1 0 0 0 0,1 1 0 0 0,0-1 0 0 0,0 0 0 0 0,1-17 0 0 0,1 10 32 0 0,1 0 0 0 0,1 0-1 0 0,0 0 1 0 0,6-16 0 0 0,-6 26-92 0 0,0-1 0 0 0,0 1-1 0 0,0 0 1 0 0,1 0 0 0 0,0 0 0 0 0,0 0-1 0 0,0 0 1 0 0,1 1 0 0 0,0 0-1 0 0,0 0 1 0 0,0 0 0 0 0,10-6 0 0 0,7-3-12 0 0,0 1 1 0 0,27-12 0 0 0,-24 13 10 0 0,18-11 66 0 0,32-15 349 0 0,-62 33-248 0 0,-1 0 1 0 0,1 1-1 0 0,0 0 1 0 0,15-1-1 0 0,-24 4-68 0 0,1 1-1 0 0,-1-1 0 0 0,1 1 1 0 0,-1 0-1 0 0,5 1 0 0 0,2 3 33 0 0,-10-2-124 0 0,0-1 0 0 0,0 1-1 0 0,0-1 1 0 0,0 1-1 0 0,0-1 1 0 0,0 1-1 0 0,0 0 1 0 0,-1-1-1 0 0,1 1 1 0 0,-1 0-1 0 0,1-1 1 0 0,-1 1-1 0 0,0 0 1 0 0,0 0 0 0 0,1-1-1 0 0,-1 1 1 0 0,0 0-1 0 0,-1 0 1 0 0,1-1-1 0 0,0 1 1 0 0,0 0-1 0 0,-1 0 1 0 0,1-1-1 0 0,-2 3 1 0 0,-1 5-2 0 0,0-1 1 0 0,-1 1 0 0 0,-6 10-1 0 0,-11 15 41 0 0,-1-1 1 0 0,-30 32-1 0 0,-59 54-622 0 0,97-105 305 0 0,-28 21 0 0 0,34-30-778 0 0,0 0 0 0 0,-17 8 0 0 0,24-12 55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6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23 3679 0 0,'2'-4'149'0'0,"15"-14"10172"0"0,-17 20-9240 0 0,-18 37-201 0 0,-1 0 0 0 0,-25 36-1 0 0,9-14-558 0 0,-77 119 12 0 0,-10 19-350 0 0,101-161 37 0 0,3 1 0 0 0,1 1 0 0 0,-16 57 0 0 0,12-13 65 0 0,-20 64-133 0 0,40-146-48 0 0,15-8-1136 0 0,-2-2-72 0 0,1-2-4448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7367 0 0,'0'0'667'0'0,"-1"2"-547"0"0,-3 23 4053 0 0,-2-1 0 0 0,-13 35 1 0 0,0-1-2466 0 0,7-20-1016 0 0,-34 70 1 0 0,35-84-708 0 0,11-21-65 0 0,26-19-8929 0 0,-13 4 2673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16927 0 0,'0'0'1536'0'0,"2"-2"-1262"0"0,4-4 2948 0 0,-7 5-3159 0 0,0 0 0 0 0,-1 1-1 0 0,1-1 1 0 0,0 1 0 0 0,-1-1 0 0 0,1 1 0 0 0,-1 0-1 0 0,1 0 1 0 0,-1 0 0 0 0,1 0 0 0 0,-1 0-1 0 0,-2 0 1 0 0,-3 1-15 0 0,-1 1 0 0 0,0 0 0 0 0,1 0-1 0 0,-1 1 1 0 0,1 0 0 0 0,0 0 0 0 0,0 1 0 0 0,-10 6-1 0 0,-51 42 421 0 0,40-29-398 0 0,14-12-70 0 0,5-4 0 0 0,0 0 0 0 0,0 0 0 0 0,1 1 0 0 0,1 0 0 0 0,-1 0 0 0 0,-10 16 0 0 0,18-24 0 0 0,0 1 0 0 0,0-1 0 0 0,-1 0 0 0 0,1 1 0 0 0,0-1 0 0 0,0 0 0 0 0,0 1 0 0 0,-1-1 0 0 0,1 0 0 0 0,0 1 0 0 0,0-1 0 0 0,0 1 0 0 0,0-1 0 0 0,0 0 0 0 0,0 1 0 0 0,0-1 0 0 0,0 1 0 0 0,0-1 0 0 0,0 0 0 0 0,0 1 0 0 0,0-1 0 0 0,0 1 0 0 0,2 1-6 0 0,-1-1-1 0 0,0 1 0 0 0,1-1 1 0 0,-1 0-1 0 0,1 1 1 0 0,-1-1-1 0 0,1 0 1 0 0,0 0-1 0 0,-1 0 0 0 0,1 0 1 0 0,0 0-1 0 0,0 0 1 0 0,3 0-1 0 0,29 8-125 0 0,64 16-7 0 0,-85-21 137 0 0,-1 1 0 0 0,1 0 0 0 0,-1 1-1 0 0,0 0 1 0 0,16 12 0 0 0,-24-15 3 0 0,-1 0 0 0 0,0 0 0 0 0,1 0-1 0 0,-1 0 1 0 0,0 1 0 0 0,-1-1 0 0 0,1 1-1 0 0,-1 0 1 0 0,1 0 0 0 0,-1 0 0 0 0,0 0 0 0 0,-1 0-1 0 0,1 0 1 0 0,-1 0 0 0 0,0 1 0 0 0,0-1-1 0 0,1 5 1 0 0,-2-5 7 0 0,0-1 0 0 0,0 1 1 0 0,0 0-1 0 0,-1-1 0 0 0,1 1 0 0 0,-1-1 0 0 0,0 1 0 0 0,0-1 0 0 0,0 1 0 0 0,0-1 0 0 0,0 0 0 0 0,-1 1 0 0 0,0-1 0 0 0,0 0 1 0 0,0 0-1 0 0,0 0 0 0 0,0 0 0 0 0,0-1 0 0 0,-1 1 0 0 0,1-1 0 0 0,-6 4 0 0 0,-1 1 35 0 0,-1-1 0 0 0,1 0 0 0 0,-1-1 1 0 0,-1 0-1 0 0,1-1 0 0 0,-1 0 0 0 0,-14 3 0 0 0,0-1 22 0 0,0-2 0 0 0,-30 1 0 0 0,49-4-102 0 0,0-1 1 0 0,0 0-1 0 0,1-1 0 0 0,-1 0 0 0 0,0 1 0 0 0,0-2 1 0 0,-10-2-1 0 0,-3-8-6778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8751 0 0,'0'2'5644'0'0,"1"4"-4985"0"0,-1 0 0 0 0,1 0 0 0 0,-1 0 1 0 0,0 0-1 0 0,-1 0 0 0 0,1-1 0 0 0,-1 1 0 0 0,0 0 0 0 0,-3 8 0 0 0,-23 54-1071 0 0,15-40 1077 0 0,-232 492 655 0 0,79-223-1912 0 0,142-251 248 0 0,-12 22-872 0 0,34-66 710 0 0,5-12-5676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5527 0 0,'0'0'423'0'0,"-1"1"-278"0"0,1 0 202 0 0,0 1-1 0 0,-1-1 0 0 0,1 0 1 0 0,0 1-1 0 0,-1-1 0 0 0,1 0 1 0 0,0 1-1 0 0,0-1 0 0 0,0 0 0 0 0,0 1 1 0 0,1-1-1 0 0,-1 0 0 0 0,0 1 1 0 0,0-1-1 0 0,1 0 0 0 0,-1 1 1 0 0,1-1-1 0 0,-1 0 0 0 0,1 0 1 0 0,0 0-1 0 0,-1 1 0 0 0,1-1 0 0 0,0 0 1 0 0,0 0-1 0 0,0 0 0 0 0,0 0 1 0 0,0 0-1 0 0,0 0 0 0 0,0-1 1 0 0,2 2-1 0 0,-2-1-296 0 0,3 2 235 0 0,0-1 1 0 0,0 0 0 0 0,0 0-1 0 0,0 0 1 0 0,0-1 0 0 0,0 0 0 0 0,1 1-1 0 0,-1-1 1 0 0,0-1 0 0 0,1 1-1 0 0,7-1 1 0 0,2 1 272 0 0,0-2 0 0 0,19-2 0 0 0,3-4 335 0 0,-1-2-1 0 0,0-2 0 0 0,52-23 1 0 0,15-4-61 0 0,-80 31-725 0 0,-1 1 0 0 0,43-5 0 0 0,-15 9-1829 0 0,-16 3-3991 0 0,-22 0 3625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77 252 2759 0 0,'-57'124'1831'0'0,"38"-102"14372"0"0,19-23-16066 0 0,1-16 2817 0 0,4 1-2753 0 0,0-1-1 0 0,1 1 0 0 0,0 0 0 0 0,1 0 0 0 0,1 1 0 0 0,1 0 0 0 0,0 0 0 0 0,14-16 0 0 0,99-105 1827 0 0,-93 106-1908 0 0,-23 24-309 0 0,0 0 1 0 0,1 0-1 0 0,-1 1 1 0 0,1 0-1 0 0,0 0 0 0 0,1 1 1 0 0,14-8-1 0 0,-18 11-45 0 0,0-1-1 0 0,1 1 1 0 0,-1 0-1 0 0,0 0 1 0 0,0 1-1 0 0,1-1 1 0 0,-1 1-1 0 0,0 0 1 0 0,0 0-1 0 0,1 0 1 0 0,-1 1-1 0 0,0-1 1 0 0,0 1-1 0 0,1 0 1 0 0,-1 0-1 0 0,0 1 1 0 0,6 2-1 0 0,2 3-7920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 9671 0 0,'4'-10'13085'0'0,"-4"12"-11915"0"0,-4 15-882 0 0,0-1 0 0 0,0 1 1 0 0,-2-1-1 0 0,0-1 0 0 0,-13 25 1 0 0,-5 11 113 0 0,11-19-433 0 0,1 0 0 0 0,1 1 1 0 0,-11 63-1 0 0,22-96-338 0 0,0 7 1000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38 9215 0 0,'3'-4'266'0'0,"13"-10"418"0"0,-14 13-564 0 0,20-13 1888 0 0,-5 10 6284 0 0,-11 15-7670 0 0,-4-8-536 0 0,-1 1 0 0 0,0-1 0 0 0,0 1 0 0 0,-1-1 0 0 0,1 1 0 0 0,-1-1 0 0 0,0 1-1 0 0,1 0 1 0 0,-2-1 0 0 0,1 1 0 0 0,0 0 0 0 0,-2 4 0 0 0,-1 6 224 0 0,-10 24 1 0 0,9-27-245 0 0,-85 200 622 0 0,50-125-553 0 0,-26 50-86 0 0,30-66-295 0 0,-48 139 0 0 0,80-200-266 0 0,-9 26-3441 0 0,6-26-3054 0 0</inkml:trace>
  <inkml:trace contextRef="#ctx0" brushRef="#br0" timeOffset="1">23 745 2303 0 0,'-13'-20'-397'0'0,"11"17"1012"0"0,1-1 1 0 0,-1 1 0 0 0,1 0-1 0 0,0-1 1 0 0,0 1 0 0 0,1-1-1 0 0,-1-3 1 0 0,1 4-60 0 0,0 0 0 0 0,0 1 0 0 0,0-1 0 0 0,0 0 0 0 0,1 0-1 0 0,-1 1 1 0 0,1-1 0 0 0,0 1 0 0 0,2-5 0 0 0,11-14 172 0 0,4 4-123 0 0,0 0-1 0 0,2 1 1 0 0,0 1-1 0 0,1 0 1 0 0,0 2-1 0 0,1 1 1 0 0,1 0 0 0 0,30-10-1 0 0,-48 19-456 0 0,1 1 0 0 0,0 0-1 0 0,0 1 1 0 0,0-1 0 0 0,1 1 0 0 0,-1 0-1 0 0,0 1 1 0 0,0 0 0 0 0,1 0 0 0 0,-1 0-1 0 0,0 0 1 0 0,0 1 0 0 0,0 0 0 0 0,1 1-1 0 0,-1-1 1 0 0,0 1 0 0 0,-1 0 0 0 0,1 1-1 0 0,0-1 1 0 0,-1 1 0 0 0,1 0 0 0 0,-1 1-1 0 0,0-1 1 0 0,0 1 0 0 0,0 0 0 0 0,0 0-1 0 0,-1 1 1 0 0,0-1 0 0 0,0 1 0 0 0,0 0-1 0 0,6 11 1 0 0,-5-8 5 0 0,-1 2-1 0 0,1-1 1 0 0,-2 0-1 0 0,1 1 1 0 0,-2 0 0 0 0,1-1-1 0 0,-1 1 1 0 0,-1 0-1 0 0,1 0 1 0 0,-1 17-1 0 0,-2-19-67 0 0,1 0-1 0 0,-1 0 1 0 0,0 0-1 0 0,-1 0 1 0 0,0 0-1 0 0,0 0 1 0 0,-1 0-1 0 0,0 0 1 0 0,0-1-1 0 0,-1 0 1 0 0,0 0-1 0 0,0 0 1 0 0,-9 10-1 0 0,0-2-21 0 0,-1-1 0 0 0,-1-1-1 0 0,0 0 1 0 0,0-1 0 0 0,-2-1 0 0 0,-22 13-1 0 0,16-12-213 0 0,0-1 0 0 0,-1-2 0 0 0,0 0-1 0 0,-36 7 1 0 0,53-14-148 0 0,-1 0 0 0 0,0-1 1 0 0,0-1-1 0 0,0 1 0 0 0,0-1 0 0 0,-14-2 0 0 0,22 2 196 0 0,-1-1 1 0 0,1 1-1 0 0,0 0 0 0 0,-1-1 0 0 0,1 1 0 0 0,0 0 1 0 0,0-1-1 0 0,-1 1 0 0 0,1-1 0 0 0,0 1 1 0 0,0 0-1 0 0,0-1 0 0 0,0 1 0 0 0,0-1 1 0 0,-1 1-1 0 0,1 0 0 0 0,0-1 0 0 0,0 1 0 0 0,0-1 1 0 0,0 1-1 0 0,0-1 0 0 0,0 1 0 0 0,0 0 1 0 0,0-1-1 0 0,1 1 0 0 0,-1-1 0 0 0,0 0 0 0 0,3-12-7895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1375 0 0,'0'0'18864'0'0,"6"7"-18520"0"0,-5-5-313 0 0,0 0 1 0 0,0 0-1 0 0,0 0 0 0 0,0 1 1 0 0,0-1-1 0 0,-1 0 0 0 0,1 0 1 0 0,-1 1-1 0 0,1-1 0 0 0,-1 1 1 0 0,0-1-1 0 0,0 0 0 0 0,0 1 1 0 0,-1 3-1 0 0,-8 37 131 0 0,4-26-146 0 0,-10 48-78 0 0,-3-1 0 0 0,-3-1 0 0 0,-36 77 0 0 0,40-106 133 0 0,16-33 41 0 0,2-1-593 0 0,-1 1 424 0 0,0-1 0 0 0,0 0-1 0 0,1 1 1 0 0,-1-1 0 0 0,0 0 0 0 0,1 0 0 0 0,-1 0 0 0 0,0 1-1 0 0,1-1 1 0 0,-1 0 0 0 0,0 0 0 0 0,1 0 0 0 0,-1 0 0 0 0,0 1 0 0 0,1-1-1 0 0,-1 0 1 0 0,0 0 0 0 0,1 0 0 0 0,-1 0 0 0 0,1 0 0 0 0,-1 0-1 0 0,0 0 1 0 0,1 0 0 0 0,-1 0 0 0 0,1-1 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14279 0 0,'0'0'1672'0'0,"0"2"-665"0"0,3 7 11 0 0,-1 0-1 0 0,-1 0 1 0 0,2 12 0 0 0,-3-4-486 0 0,0 0 0 0 0,-4 24 0 0 0,-7 8 650 0 0,8-40-1001 0 0,1 0 0 0 0,0 0 0 0 0,0 0 0 0 0,1 0 0 0 0,0 0 0 0 0,1 1 0 0 0,0 8 0 0 0,0-15-163 0 0,1 0 0 0 0,0 0-1 0 0,0 0 1 0 0,0 0 0 0 0,0 0-1 0 0,0-1 1 0 0,1 1 0 0 0,-1-1 0 0 0,1 1-1 0 0,0-1 1 0 0,-1 1 0 0 0,1-1 0 0 0,0 0-1 0 0,0 0 1 0 0,1 0 0 0 0,3 3-1 0 0,-6-4-10 0 0,1-1 0 0 0,0 1 0 0 0,0 0 0 0 0,0 0 0 0 0,0-1 0 0 0,0 1 0 0 0,0 0-1 0 0,0-1 1 0 0,0 1 0 0 0,0-1 0 0 0,0 0 0 0 0,0 1 0 0 0,0-1 0 0 0,0 0 0 0 0,0 1-1 0 0,2-1 1 0 0,0 0 10 0 0,9 0-4 0 0,-10 1-13 0 0,-1-1 0 0 0,1 0 0 0 0,0-1 0 0 0,0 1 0 0 0,-1 0 0 0 0,1 0 0 0 0,0-1 0 0 0,-1 1 0 0 0,1-1 0 0 0,0 1 0 0 0,-1-1 0 0 0,1 0 0 0 0,-1 1 0 0 0,1-1 0 0 0,-1 0 0 0 0,3-2 0 0 0,0 0 0 0 0,5-5-12 0 0,-1-1-1 0 0,0 0 1 0 0,0 0 0 0 0,0-1-1 0 0,-1 1 1 0 0,6-13 0 0 0,-9 16 10 0 0,14-25 25 0 0,-9 16 9 0 0,-1 1 0 0 0,2 0-1 0 0,0 1 1 0 0,20-21-1 0 0,-29 33 324 0 0,2 1-202 0 0,0-3-142 0 0,10 3 240 0 0,-12 0-244 0 0,0 1 0 0 0,0-1 0 0 0,0 0 0 0 0,0 1 0 0 0,0-1 0 0 0,0 1 0 0 0,0 0 0 0 0,0-1 0 0 0,0 1 0 0 0,-1 0 0 0 0,1-1 0 0 0,0 1 0 0 0,0 0 0 0 0,0 0 0 0 0,-1 0 0 0 0,2 1 0 0 0,7 15 3 0 0,-8-13-8 0 0,0-1 0 0 0,0 1 0 0 0,0 0 0 0 0,0 0 1 0 0,0 0-1 0 0,-1 0 0 0 0,0 0 0 0 0,0 0 0 0 0,0 0 0 0 0,0 0 0 0 0,-1 0 0 0 0,0 4 0 0 0,-3 6 18 0 0,-10 28 0 0 0,10-30-21 0 0,0-1 0 0 0,0 0 1 0 0,-2 14-1 0 0,6-25-3 0 0,0 1-1 0 0,0-1 1 0 0,0 1-1 0 0,0-1 0 0 0,-1 1 1 0 0,1-1-1 0 0,0 1 1 0 0,0-1-1 0 0,0 1 1 0 0,0-1-1 0 0,0 1 1 0 0,0-1-1 0 0,0 1 1 0 0,0-1-1 0 0,1 1 1 0 0,-1-1-1 0 0,0 1 1 0 0,0-1-1 0 0,0 1 1 0 0,0-1-1 0 0,1 1 0 0 0,-1-1 1 0 0,0 0-1 0 0,1 1 1 0 0,-1-1-1 0 0,0 1 1 0 0,0-1-1 0 0,1 0 1 0 0,-1 1-1 0 0,1-1 1 0 0,-1 0-1 0 0,0 1 1 0 0,1-1-1 0 0,-1 0 1 0 0,1 0-1 0 0,-1 1 1 0 0,1-1-1 0 0,-1 0 1 0 0,1 0-1 0 0,-1 0 0 0 0,1 0 1 0 0,-1 0-1 0 0,1 1 1 0 0,-1-1-1 0 0,1 0 1 0 0,19-6-321 0 0,-19 6 314 0 0,13-7-1168 0 0,0 0 1 0 0,-1 0-1 0 0,18-13 1 0 0,-8 3-6724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0 11055 0 0,'0'0'2550'0'0,"-11"2"2040"0"0,8 0-4347 0 0,0-1 0 0 0,0 1 0 0 0,0 0 0 0 0,0 1-1 0 0,0-1 1 0 0,1 0 0 0 0,-1 1 0 0 0,1-1 0 0 0,0 1 0 0 0,0 0-1 0 0,0 0 1 0 0,0 0 0 0 0,0 0 0 0 0,0 0 0 0 0,1 0 0 0 0,-2 5-1 0 0,-2 7 266 0 0,1 0-1 0 0,-4 23 0 0 0,4-18-313 0 0,-51 212 836 0 0,43-192-809 0 0,-2-1-1 0 0,-2-1 1 0 0,-36 63-1 0 0,-92 138-604 0 0,140-232 274 0 0,-23 37-1922 0 0,14-15-2803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4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 12439 0 0,'0'0'958'0'0,"-11"4"959"0"0,10-3-1511 0 0,1 0 1 0 0,-1 0-1 0 0,0 1 0 0 0,1-1 0 0 0,-1 0 1 0 0,0 0-1 0 0,1 1 0 0 0,-1-1 0 0 0,1 0 1 0 0,0 0-1 0 0,-1 1 0 0 0,1-1 1 0 0,0 0-1 0 0,0 1 0 0 0,0-1 0 0 0,0 2 1 0 0,3 8-262 0 0,-1-10-43 0 0,-1 0 1 0 0,0 0 0 0 0,1 0-1 0 0,-1 0 1 0 0,1 0 0 0 0,-1 0-1 0 0,1 0 1 0 0,-1-1-1 0 0,1 1 1 0 0,-1-1 0 0 0,1 1-1 0 0,0-1 1 0 0,-1 0 0 0 0,4 1-1 0 0,-2-1 128 0 0,8 2 203 0 0,1 0-1 0 0,-1-1 1 0 0,1 0-1 0 0,19-2 0 0 0,47-9 470 0 0,-53 6-671 0 0,23-6-42 0 0,65-21 0 0 0,-28 6-3369 0 0,-52 18-704 0 0,-11 4-3105 0 0,-11 2 1017 0 0</inkml:trace>
  <inkml:trace contextRef="#ctx0" brushRef="#br0" timeOffset="1">572 1 9815 0 0,'1'2'4450'0'0,"1"2"-3665"0"0,0 0 0 0 0,0 1 0 0 0,-1-1 0 0 0,1 1 0 0 0,-1-1 0 0 0,0 1 0 0 0,0 0 0 0 0,0 6 0 0 0,-1-1-30 0 0,0-1 0 0 0,0 1 1 0 0,-4 15-1 0 0,-2 2 352 0 0,-19 49 1 0 0,-21 39-163 0 0,26-67-4209 0 0,19-47 1875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33 14279 0 0,'-4'-12'1272'0'0,"-1"2"-1016"0"0,-2 3 1040 0 0,0 3 3632 0 0,-3 10-4864 0 0,4 2-64 0 0,1 0 0 0 0,3 3 0 0 0,0 4-88 0 0,5 0-5792 0 0,0 2-1160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10135 0 0,'0'0'8090'0'0,"0"2"-7984"0"0,0 2 0 0 0,-1 0-1 0 0,1 0 0 0 0,-1 1 0 0 0,0-1 1 0 0,-1 0-1 0 0,1 0 0 0 0,-1-1 1 0 0,1 1-1 0 0,-1 0 0 0 0,-5 6 1 0 0,-4 6 789 0 0,-15 16 0 0 0,7-9-337 0 0,-11 13 57 0 0,-13 18 65 0 0,39-48-593 0 0,0 1 1 0 0,0 0 0 0 0,0 1-1 0 0,1-1 1 0 0,0 1-1 0 0,-3 8 1 0 0,6-15-68 0 0,0 0-1 0 0,0 0 1 0 0,0 1 0 0 0,-1-1 0 0 0,1 0 0 0 0,1 0 0 0 0,-1 0-1 0 0,0 0 1 0 0,0 0 0 0 0,0 0 0 0 0,0 0 0 0 0,1 0 0 0 0,-1 0 0 0 0,1 0-1 0 0,-1 0 1 0 0,1 0 0 0 0,-1 0 0 0 0,1 0 0 0 0,-1 0 0 0 0,1 0-1 0 0,0 0 1 0 0,-1 0 0 0 0,1-1 0 0 0,0 1 0 0 0,0 0 0 0 0,0-1-1 0 0,0 1 1 0 0,0 0 0 0 0,0-1 0 0 0,0 1 0 0 0,0-1 0 0 0,0 1-1 0 0,0-1 1 0 0,0 0 0 0 0,1 1 0 0 0,3 0 40 0 0,0 0 0 0 0,0 0 0 0 0,0 0 0 0 0,0 0 0 0 0,0-1 0 0 0,5 0 0 0 0,2-1 52 0 0,-1 0-1 0 0,1-2 1 0 0,-1 1-1 0 0,1-1 0 0 0,-1-1 1 0 0,21-9-1 0 0,-16 5-4 0 0,1-1 0 0 0,-2-1-1 0 0,25-19 1 0 0,-37 26-139 0 0,1 0 0 0 0,-1 1 0 0 0,-1-1 0 0 0,1 0 0 0 0,0 0 1 0 0,-1-1-1 0 0,1 1 0 0 0,-1-1 0 0 0,0 1 0 0 0,2-6 0 0 0,-3 7-96 0 0,-1-1 1 0 0,1 1-1 0 0,-1-1 0 0 0,1 0 1 0 0,-1 0-1 0 0,0 1 0 0 0,0-1 1 0 0,0 0-1 0 0,0 1 1 0 0,-1-1-1 0 0,1 0 0 0 0,-1 1 1 0 0,1-1-1 0 0,-1 0 0 0 0,-2-4 1 0 0,-29-53-3264 0 0,31 57 2879 0 0,-1 0 1 0 0,1 0-1 0 0,0 0 0 0 0,0-1 1 0 0,0 1-1 0 0,0 0 0 0 0,1-1 1 0 0,-1-6-1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13823 0 0,'0'0'1062'0'0,"0"2"-693"0"0,0 2-739 0 0,0-3 682 0 0,0 1-1 0 0,1-1 1 0 0,-1 1 0 0 0,0-1-1 0 0,0 1 1 0 0,1-1-1 0 0,-1 1 1 0 0,1-1 0 0 0,0 3-1 0 0,0-4-245 0 0,-1 0-1 0 0,0 1 0 0 0,1-1 1 0 0,-1 1-1 0 0,1-1 1 0 0,-1 0-1 0 0,1 1 1 0 0,0-1-1 0 0,-1 0 1 0 0,1 1-1 0 0,-1-1 1 0 0,1 0-1 0 0,0 0 1 0 0,-1 0-1 0 0,1 0 1 0 0,-1 0-1 0 0,1 1 1 0 0,0-1-1 0 0,-1 0 1 0 0,1 0-1 0 0,0 0 0 0 0,-1-1 1 0 0,1 1-1 0 0,0 0 1 0 0,-1 0-1 0 0,1 0 1 0 0,-1 0-1 0 0,1-1 1 0 0,0 1-1 0 0,-1 0 1 0 0,2-1-1 0 0,9-4 284 0 0,0-1 1 0 0,0 0-1 0 0,0 0 0 0 0,-1-1 0 0 0,0-1 0 0 0,16-15 0 0 0,51-60 1764 0 0,-34 33-1206 0 0,-32 38-683 0 0,1 1 1 0 0,0 0-1 0 0,20-14 0 0 0,-28 22-204 0 0,1 0-1 0 0,0 1 0 0 0,0-1 1 0 0,0 1-1 0 0,0 0 0 0 0,0 0 1 0 0,0 0-1 0 0,0 1 0 0 0,1 0 1 0 0,-1 0-1 0 0,1 0 0 0 0,-1 1 1 0 0,12 0-1 0 0,-6 3-19 0 0,-7-1 6 0 0,-1 0 0 0 0,0 1 0 0 0,0-1 0 0 0,0 1 0 0 0,0 0 0 0 0,0-1 0 0 0,0 1 0 0 0,-1 0 0 0 0,1 1 0 0 0,-1-1-1 0 0,3 6 1 0 0,3 7 47 0 0,9 21 0 0 0,-12-23-59 0 0,84 174 123 0 0,-86-182-250 0 0,0-1 1 0 0,0 0-1 0 0,1 0 0 0 0,0 0 1 0 0,0 0-1 0 0,0 0 0 0 0,7 6 1 0 0,3-2-1079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13 7831 0 0,'5'-12'5428'0'0,"-6"26"-4158"0"0,0 1-1 0 0,-1 0 1 0 0,0-1-1 0 0,-7 21 1 0 0,-23 56-1847 0 0,14-44 1282 0 0,-56 156-225 0 0,-115 218 0 0 0,99-262-1204 0 0,90-158 592 0 0,0-6-151 0 0,1-1 255 0 0,0 1 1 0 0,1 0-1 0 0,-1 0 1 0 0,1 0-1 0 0,0 0 1 0 0,5-8-1 0 0,-1 1-13 0 0,62-118-4 0 0,-32 63 170 0 0,-33 62-98 0 0,7-16 162 0 0,23-31 0 0 0,-30 47-97 0 0,1 1-1 0 0,-1 0 0 0 0,1 0 0 0 0,0 0 0 0 0,0 0 0 0 0,0 1 1 0 0,0-1-1 0 0,1 1 0 0 0,-1 0 0 0 0,1 0 0 0 0,0 1 0 0 0,10-4 1 0 0,-11 5-43 0 0,1 0 0 0 0,-1 1 0 0 0,1 0 1 0 0,-1 0-1 0 0,1 0 0 0 0,-1 0 1 0 0,1 1-1 0 0,-1 0 0 0 0,1 0 0 0 0,-1 0 1 0 0,0 0-1 0 0,1 1 0 0 0,-1 0 1 0 0,0 0-1 0 0,0 0 0 0 0,0 0 0 0 0,0 1 1 0 0,-1-1-1 0 0,7 6 0 0 0,3 3 71 0 0,-1 1-1 0 0,1 1 0 0 0,16 23 0 0 0,-22-27-75 0 0,0 0 1 0 0,-1 1-1 0 0,0-1 0 0 0,-1 1 0 0 0,0 1 1 0 0,6 17-1 0 0,-10-24-31 0 0,0 0 0 0 0,0 0 0 0 0,-1 0 0 0 0,1 0 0 0 0,-1 0 0 0 0,0 0 0 0 0,0 0 0 0 0,0 0 0 0 0,0 0 0 0 0,-1 0 0 0 0,0 0 0 0 0,0 0 0 0 0,0 0-1 0 0,0 0 1 0 0,0 0 0 0 0,-1-1 0 0 0,0 1 0 0 0,0 0 0 0 0,0-1 0 0 0,0 0 0 0 0,0 1 0 0 0,-3 2 0 0 0,-8 7-17 0 0,0-1 0 0 0,-1 0 0 0 0,0-1 0 0 0,-1-1-1 0 0,0 0 1 0 0,0-1 0 0 0,-1-1 0 0 0,-26 11 0 0 0,17-10-53 0 0,-1-1-1 0 0,0-1 1 0 0,0-2-1 0 0,0 0 1 0 0,-29 1 0 0 0,49-6-18 0 0,-1 0 1 0 0,1 0-1 0 0,0 0 0 0 0,-1-1 1 0 0,-8-2-1 0 0,14 3-43 0 0,0 0-1 0 0,-1-1 1 0 0,1 1-1 0 0,0-1 1 0 0,-1 1 0 0 0,1-1-1 0 0,0 1 1 0 0,0-1-1 0 0,0 0 1 0 0,-1 0-1 0 0,1 1 1 0 0,0-1-1 0 0,0 0 1 0 0,0 0-1 0 0,0 0 1 0 0,0 0 0 0 0,1 0-1 0 0,-1-1 1 0 0,0 1-1 0 0,0 0 1 0 0,1 0-1 0 0,-1 0 1 0 0,1-1-1 0 0,-1 1 1 0 0,1 0 0 0 0,-1-1-1 0 0,1 1 1 0 0,0-3-1 0 0,1-8-6761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76 3679 0 0,'0'1'4206'0'0,"4"6"-1956"0"0,0 0 481 0 0,-1-2-1469 0 0,0 0 0 0 0,1 0 0 0 0,-1-1 0 0 0,1 1 0 0 0,6 5 0 0 0,-9-9-1133 0 0,1 0-1 0 0,0 0 1 0 0,-1 0 0 0 0,1 0 0 0 0,0 0 0 0 0,-1 0 0 0 0,1-1-1 0 0,0 1 1 0 0,0 0 0 0 0,0-1 0 0 0,0 0 0 0 0,0 1 0 0 0,-1-1-1 0 0,1 0 1 0 0,0 0 0 0 0,0 0 0 0 0,0 0 0 0 0,0-1-1 0 0,0 1 1 0 0,3-1 0 0 0,9-3 405 0 0,0-1 0 0 0,-1 0 1 0 0,0-1-1 0 0,21-12 0 0 0,-29 15-600 0 0,0-1 0 0 0,0 1-1 0 0,0-1 1 0 0,0 0 0 0 0,-1 0 0 0 0,1 0 0 0 0,-1-1-1 0 0,0 0 1 0 0,0 1 0 0 0,-1-2 0 0 0,0 1 0 0 0,0 0-1 0 0,4-8 1 0 0,-7 12 55 0 0,0 0-1 0 0,1 0 0 0 0,-1 0 1 0 0,0 0-1 0 0,0 0 1 0 0,1 0-1 0 0,-1 0 1 0 0,0 0-1 0 0,0 0 0 0 0,0 0 1 0 0,0 0-1 0 0,0 0 1 0 0,-1 0-1 0 0,1 0 1 0 0,0 0-1 0 0,0 0 1 0 0,-1 0-1 0 0,0-2 0 0 0,1 2-5 0 0,-1 1 0 0 0,1 0 0 0 0,-1-1 1 0 0,1 1-1 0 0,-1 0 0 0 0,0-1 0 0 0,1 1 0 0 0,-1 0 0 0 0,1-1 0 0 0,-1 1 0 0 0,0 0 0 0 0,1 0 0 0 0,-1 0 0 0 0,1 0 0 0 0,-1-1 0 0 0,0 1 0 0 0,1 0 0 0 0,-1 0 0 0 0,0 0 0 0 0,1 1 0 0 0,-1-1 0 0 0,0 0 0 0 0,1 0 0 0 0,-1 0 0 0 0,0 0 0 0 0,1 0 0 0 0,-1 1 0 0 0,-1 0 0 0 0,-9 4-66 0 0,0 2 0 0 0,1 0-1 0 0,0 0 1 0 0,0 0 0 0 0,0 2 0 0 0,-9 9 0 0 0,11-10 52 0 0,-15 13 0 0 0,1 2 0 0 0,1 1 0 0 0,1 0 0 0 0,-29 48 0 0 0,47-68 23 0 0,0-1-1 0 0,0 1 0 0 0,1-1 1 0 0,-1 1-1 0 0,1 0 1 0 0,0 0-1 0 0,0-1 0 0 0,0 1 1 0 0,0 0-1 0 0,1 0 1 0 0,0 0-1 0 0,0 0 0 0 0,0 0 1 0 0,0 0-1 0 0,0 0 0 0 0,1 0 1 0 0,0 0-1 0 0,1 6 1 0 0,0-7-12 0 0,-1 0 0 0 0,1 0 0 0 0,0 0 0 0 0,0 0 0 0 0,0 0 0 0 0,1 0 0 0 0,-1-1 1 0 0,0 1-1 0 0,1-1 0 0 0,0 0 0 0 0,0 1 0 0 0,-1-1 0 0 0,1 0 0 0 0,0-1 0 0 0,1 1 0 0 0,-1-1 0 0 0,0 1 1 0 0,0-1-1 0 0,1 0 0 0 0,3 1 0 0 0,4 0-11 0 0,-1 0 1 0 0,0-1-1 0 0,1 0 1 0 0,-1-1 0 0 0,1 0-1 0 0,-1-1 1 0 0,0 0-1 0 0,1 0 1 0 0,-1-1-1 0 0,20-7 1 0 0,-20 6-635 0 0,-1-1 0 0 0,1-1 0 0 0,12-8 0 0 0,-10 5-735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 6911 0 0,'6'-7'9256'0'0,"-1"14"-8082"0"0,-3-3-945 0 0,0 1 1 0 0,0-1 0 0 0,0 1 0 0 0,-1 0 0 0 0,1-1 0 0 0,-1 1-1 0 0,0 0 1 0 0,-1 0 0 0 0,1 0 0 0 0,-1 10 0 0 0,-1 4 177 0 0,-5 27 1 0 0,5-38-318 0 0,-8 36 297 0 0,5-21 78 0 0,-4 34 0 0 0,8-51-390 0 0,-1 1-1 0 0,2-1 1 0 0,-1 1 0 0 0,1-1-1 0 0,0 1 1 0 0,0-1 0 0 0,0 0-1 0 0,1 1 1 0 0,5 10 0 0 0,-6-16-57 0 0,-1 0 0 0 0,1-1 1 0 0,-1 1-1 0 0,1 0 0 0 0,-1-1 0 0 0,1 1 0 0 0,0-1 1 0 0,-1 1-1 0 0,1-1 0 0 0,0 1 0 0 0,0-1 1 0 0,0 1-1 0 0,-1-1 0 0 0,1 0 0 0 0,0 1 0 0 0,0-1 1 0 0,0 0-1 0 0,-1 0 0 0 0,1 0 0 0 0,0 1 1 0 0,0-1-1 0 0,0 0 0 0 0,0 0 0 0 0,0 0 0 0 0,0-1 1 0 0,-1 1-1 0 0,1 0 0 0 0,0 0 0 0 0,0 0 1 0 0,0-1-1 0 0,0 1 0 0 0,-1 0 0 0 0,1-1 1 0 0,1 0-1 0 0,24-13 382 0 0,-13 4-341 0 0,-1 0 0 0 0,-1-1-1 0 0,1 0 1 0 0,-2-1-1 0 0,0 0 1 0 0,0-1 0 0 0,-1 0-1 0 0,-1-1 1 0 0,0 1-1 0 0,-1-2 1 0 0,0 1 0 0 0,-1-1-1 0 0,-1 0 1 0 0,0 0-1 0 0,-1 0 1 0 0,-1-1 0 0 0,3-26-1 0 0,-7 28-368 0 0,0 0 0 0 0,0 0 0 0 0,-7-27 0 0 0,8 39-665 0 0,-2-2-650 0 0,1 1-109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41 14743 0 0,'1'-5'292'0'0,"-1"1"-1"0"0,0-1 1 0 0,0 0-1 0 0,0 1 1 0 0,-2-6 0 0 0,2 9-121 0 0,0 1 0 0 0,-1-1 0 0 0,1 1 0 0 0,-1-1 1 0 0,1 1-1 0 0,0-1 0 0 0,-1 1 0 0 0,1 0 0 0 0,-1-1 0 0 0,1 1 1 0 0,-1 0-1 0 0,0-1 0 0 0,1 1 0 0 0,-1 0 0 0 0,1 0 1 0 0,-1-1-1 0 0,1 1 0 0 0,-1 0 0 0 0,0 0 0 0 0,1 0 1 0 0,-2 0-1 0 0,-12-1 1065 0 0,9 2-1189 0 0,1 0-1 0 0,0-1 1 0 0,0 2 0 0 0,0-1-1 0 0,0 0 1 0 0,0 1 0 0 0,0 0-1 0 0,1-1 1 0 0,-1 2-1 0 0,1-1 1 0 0,-1 0 0 0 0,1 1-1 0 0,0-1 1 0 0,-1 1-1 0 0,2 0 1 0 0,-1 0 0 0 0,0 0-1 0 0,0 1 1 0 0,1-1 0 0 0,0 1-1 0 0,0-1 1 0 0,0 1-1 0 0,0 0 1 0 0,0 0 0 0 0,-1 7-1 0 0,1-5-41 0 0,1 0 0 0 0,0 0-1 0 0,1 1 1 0 0,-1-1 0 0 0,1 0-1 0 0,1 0 1 0 0,-1 1 0 0 0,1-1-1 0 0,0 0 1 0 0,0 0 0 0 0,1 0-1 0 0,0 0 1 0 0,0 0 0 0 0,0 0-1 0 0,1-1 1 0 0,0 1-1 0 0,3 5 1 0 0,21 26 3 0 0,-18-27 30 0 0,-1 1 1 0 0,0 0-1 0 0,-1 1 0 0 0,0-1 1 0 0,-1 1-1 0 0,6 17 0 0 0,-11-26-25 0 0,-1-1 0 0 0,0 1 0 0 0,1 0 1 0 0,-1-1-1 0 0,0 1 0 0 0,0-1 0 0 0,-1 1 0 0 0,1-1 0 0 0,0 1 0 0 0,-1 0 0 0 0,0-1 0 0 0,1 1 0 0 0,-1-1 0 0 0,0 0 0 0 0,0 1 1 0 0,-1-1-1 0 0,1 0 0 0 0,0 0 0 0 0,-1 1 0 0 0,0-1 0 0 0,1 0 0 0 0,-1 0 0 0 0,0-1 0 0 0,0 1 0 0 0,0 0 0 0 0,0-1 1 0 0,0 1-1 0 0,-4 2 0 0 0,-6 2 75 0 0,0 0 0 0 0,0-1 0 0 0,0 0 0 0 0,-15 4 0 0 0,13-5-27 0 0,0 0 0 0 0,-20 2 0 0 0,29-5-172 0 0,1-1 0 0 0,0 1 0 0 0,0-1 0 0 0,0 0 0 0 0,0-1 0 0 0,-1 1 0 0 0,1-1 0 0 0,0 0 0 0 0,0 0 0 0 0,0 0 0 0 0,0 0 0 0 0,0-1 0 0 0,-4-2 0 0 0,7 3-342 0 0,0 1 0 0 0,0-1-1 0 0,0 0 1 0 0,0 0-1 0 0,0 0 1 0 0,1 0 0 0 0,-1 0-1 0 0,0 0 1 0 0,0 0-1 0 0,1 0 1 0 0,-1 0 0 0 0,1-1-1 0 0,-1 1 1 0 0,0-1-1 0 0,-2-10-6318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5983 0 0,'0'0'464'0'0,"-1"2"-305"0"0,-10 15 3810 0 0,-14 33-1 0 0,-4 23-1006 0 0,-11 80-1676 0 0,38-145-1087 0 0,0 0 0 0 0,1 0 0 0 0,0 1 0 0 0,0-1 0 0 0,1 0 0 0 0,1 12 1 0 0,-1-19 120 0 0,1 2-112 0 0,0-1 1 0 0,0 1 0 0 0,0 0-1 0 0,0 0 1 0 0,0 0 0 0 0,0-1 0 0 0,-1 1-1 0 0,1 5 1 0 0,-3-4-361 0 0,0 0 1 0 0,1 0-1 0 0,-1 0 0 0 0,-1-1 1 0 0,1 1-1 0 0,0-1 0 0 0,-1 0 0 0 0,0 1 1 0 0,-5 3-1 0 0,-5 8-243 0 0,1 0 12 0 0,0 0 87 0 0,1 0 0 0 0,-14 24-1 0 0,25-38 220 0 0,9-2-1991 0 0,1-2 1373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39 12895 0 0,'0'0'998'0'0,"5"15"554"0"0,0 2 796 0 0,-2-7-1470 0 0,0 0-1 0 0,0 0 1 0 0,1 0-1 0 0,8 14 0 0 0,-11-22-803 0 0,0 0-1 0 0,1 0 1 0 0,-1 0 0 0 0,1 0-1 0 0,-1 0 1 0 0,1-1 0 0 0,0 1-1 0 0,0 0 1 0 0,0-1-1 0 0,0 0 1 0 0,0 1 0 0 0,0-1-1 0 0,1 0 1 0 0,-1 0-1 0 0,0 0 1 0 0,1 0 0 0 0,-1 0-1 0 0,0-1 1 0 0,1 1-1 0 0,-1-1 1 0 0,1 1 0 0 0,-1-1-1 0 0,1 0 1 0 0,2 0-1 0 0,5-1-23 0 0,-1-1 0 0 0,0 0 0 0 0,1 0 0 0 0,-1-1 0 0 0,0 0 0 0 0,0 0 0 0 0,0-1 0 0 0,-1 0 0 0 0,1-1 0 0 0,7-5 0 0 0,-5 2 16 0 0,0 0 0 0 0,-1-1 0 0 0,-1 1-1 0 0,0-2 1 0 0,0 1 0 0 0,14-21 0 0 0,-22 29-79 0 0,0 0-1 0 0,-1 0 1 0 0,1 0 0 0 0,0 0 0 0 0,-1-1-1 0 0,1 1 1 0 0,0 0 0 0 0,-1-1-1 0 0,1 1 1 0 0,-1 0 0 0 0,0-1-1 0 0,1 1 1 0 0,-1 0 0 0 0,0-1-1 0 0,0 1 1 0 0,0-1 0 0 0,0 1-1 0 0,0 0 1 0 0,0-1 0 0 0,-1 1-1 0 0,1-1 1 0 0,0 1 0 0 0,-1-2-1 0 0,0 2 1 0 0,0 0 0 0 0,0 0 0 0 0,0 1-1 0 0,0-1 1 0 0,0 0 0 0 0,0 1-1 0 0,0-1 1 0 0,0 1 0 0 0,0-1-1 0 0,0 1 1 0 0,0-1 0 0 0,0 1 0 0 0,0 0-1 0 0,0-1 1 0 0,0 1 0 0 0,-1 0-1 0 0,1 0 1 0 0,0 0 0 0 0,0 0-1 0 0,0 0 1 0 0,-1 0 0 0 0,1 0 0 0 0,0 0-1 0 0,0 1 1 0 0,0-1 0 0 0,0 0-1 0 0,0 1 1 0 0,-2 0 0 0 0,-10 3-57 0 0,0 1 0 0 0,1 1 0 0 0,-1 0 0 0 0,1 1 1 0 0,-13 9-1 0 0,-56 46-84 0 0,67-50 120 0 0,4-5 29 0 0,-8 8-10 0 0,0 0 1 0 0,1 1-1 0 0,-18 22 1 0 0,31-33 12 0 0,1-1 1 0 0,0 0-1 0 0,0 1 0 0 0,0 0 1 0 0,0 0-1 0 0,1 0 0 0 0,0 0 1 0 0,0 0-1 0 0,0 0 0 0 0,0 0 1 0 0,1 1-1 0 0,0-1 1 0 0,0 1-1 0 0,1-1 0 0 0,-1 1 1 0 0,1-1-1 0 0,0 1 0 0 0,1-1 1 0 0,1 9-1 0 0,-1-10-31 0 0,1 1 0 0 0,-1-1 0 0 0,1 0 0 0 0,0 0 0 0 0,0 0 0 0 0,0 0 0 0 0,1-1 0 0 0,-1 1 0 0 0,1 0-1 0 0,0-1 1 0 0,0 0 0 0 0,0 0 0 0 0,5 4 0 0 0,-2-3-117 0 0,-1 0-1 0 0,1-1 0 0 0,0 0 1 0 0,0 0-1 0 0,1 0 1 0 0,-1-1-1 0 0,0 0 0 0 0,10 2 1 0 0,-7-2-249 0 0,1-1 0 0 0,0 0 0 0 0,-1-1-1 0 0,1 0 1 0 0,0 0 0 0 0,0-1 0 0 0,-1 0 0 0 0,1-1 0 0 0,-1 0 0 0 0,1 0 0 0 0,-1-1 0 0 0,13-6 0 0 0,-6 0-6739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193 337 13823 0 0,'0'0'1247'0'0,"0"8"-998"0"0,0-4-24 0 0,-1-1 0 0 0,1 1-1 0 0,-1 0 1 0 0,0 0 0 0 0,0-1-1 0 0,0 1 1 0 0,0-1 0 0 0,-1 1-1 0 0,1-1 1 0 0,-1 1 0 0 0,0-1-1 0 0,0 0 1 0 0,0 0 0 0 0,-1 0-1 0 0,-3 4 1 0 0,4-5-37 0 0,-1 0 1 0 0,0 0 0 0 0,0 0-1 0 0,0 0 1 0 0,0-1 0 0 0,-1 1-1 0 0,1-1 1 0 0,0 0-1 0 0,-1 0 1 0 0,1 0 0 0 0,-1 0-1 0 0,1-1 1 0 0,-1 1 0 0 0,1-1-1 0 0,-1 0 1 0 0,-4 0 0 0 0,3 0-116 0 0,0-1 0 0 0,1 1 1 0 0,-1-1-1 0 0,1 0 0 0 0,-1 0 1 0 0,1-1-1 0 0,0 1 1 0 0,-1-1-1 0 0,1 0 0 0 0,0 0 1 0 0,0 0-1 0 0,0-1 1 0 0,0 1-1 0 0,1-1 0 0 0,-1 0 1 0 0,1 0-1 0 0,-1-1 0 0 0,-4-6 1 0 0,5 6-5 0 0,0-1-1 0 0,0 0 1 0 0,0 0 0 0 0,1 0 0 0 0,0-1-1 0 0,0 1 1 0 0,1-1 0 0 0,-1 1 0 0 0,1-1 0 0 0,1 1-1 0 0,-1-1 1 0 0,1 1 0 0 0,-1-1 0 0 0,2 0-1 0 0,0-6 1 0 0,1-1-102 0 0,1 0 1 0 0,0 0-1 0 0,1 1 0 0 0,0-1 1 0 0,1 1-1 0 0,1 0 0 0 0,0 0 1 0 0,0 0-1 0 0,1 1 0 0 0,1 0 1 0 0,12-15-1 0 0,-6 11-23 0 0,0 1 0 0 0,1 0 0 0 0,1 0 0 0 0,0 2 0 0 0,0 0 0 0 0,33-17 0 0 0,-43 26 87 0 0,-1 0 0 0 0,1 1 0 0 0,-1 0 0 0 0,1 0 0 0 0,0 0 0 0 0,0 1 0 0 0,0 0 0 0 0,0 0 0 0 0,0 0 0 0 0,7 1-1 0 0,-10 0-10 0 0,0 1-1 0 0,1-1 0 0 0,-1 1 1 0 0,0 0-1 0 0,0 0 0 0 0,0 0 1 0 0,0 0-1 0 0,0 0 0 0 0,0 1 1 0 0,0 0-1 0 0,0-1 0 0 0,0 1 1 0 0,0 0-1 0 0,-1 0 0 0 0,1 1 1 0 0,-1-1-1 0 0,0 0 0 0 0,0 1 0 0 0,4 4 1 0 0,0 4 75 0 0,0-1-1 0 0,-1 1 1 0 0,0 1 0 0 0,0-1 0 0 0,4 19-1 0 0,-2 0 163 0 0,3 32-1 0 0,-9-58-257 0 0,-1 1-1 0 0,0 0 1 0 0,0 0-1 0 0,-1 0 1 0 0,0 0-1 0 0,1 0 1 0 0,-1 0-1 0 0,-1 0 1 0 0,1-1-1 0 0,-1 1 1 0 0,0 0-1 0 0,0-1 1 0 0,0 0-1 0 0,-1 1 1 0 0,1-1-1 0 0,-1 0 1 0 0,0 0-1 0 0,-4 3 1 0 0,2-1-423 0 0,0-1 0 0 0,-1 0 1 0 0,0-1-1 0 0,0 1 0 0 0,0-1 0 0 0,0 0 1 0 0,-1-1-1 0 0,1 1 0 0 0,-1-1 0 0 0,0-1 1 0 0,-11 4-1 0 0,4-4-1564 0 0,-1-1-55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9671 0 0,'0'0'875'0'0,"-1"1"-423"0"0,-2 17 2842 0 0,2-13-2405 0 0,1 0 0 0 0,-2 0 0 0 0,1 0 0 0 0,-4 9 0 0 0,-136 305 3048 0 0,116-259-3716 0 0,-21 57-4 0 0,38-92-308 0 0,1 1 0 0 0,-7 46 0 0 0,14-64-210 0 0,-1 0-1 0 0,1 0 1 0 0,0 0 0 0 0,1 0 0 0 0,2 13-1 0 0,1-8-1274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15551 0 0,'0'0'1408'0'0,"0"2"-1142"0"0,2 5-187 0 0,-1 1 1 0 0,1-1 0 0 0,-2 1 0 0 0,1 0-1 0 0,-1-1 1 0 0,0 1 0 0 0,-1 0 0 0 0,1-1-1 0 0,-4 14 1 0 0,-4 10 506 0 0,-12 30 1 0 0,14-44-223 0 0,-54 144 878 0 0,-8-2-1 0 0,-95 160 0 0 0,143-283-1250 0 0,1 1 0 0 0,1 1 0 0 0,-11 39 0 0 0,27-73-491 0 0,1 1-1 0 0,0-1 1 0 0,0 0 0 0 0,1 0-1 0 0,-1 1 1 0 0,1 6 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77 17047 0 0,'-5'-4'308'0'0,"2"3"-115"0"0,1-1 0 0 0,0 1 0 0 0,0-1 0 0 0,-1 1 0 0 0,1 0 0 0 0,-1 0-1 0 0,1 0 1 0 0,-5-1 3767 0 0,9 3-2720 0 0,3 1-1159 0 0,-1 0 0 0 0,1-1 0 0 0,0 0 0 0 0,1 1 0 0 0,-1-2 0 0 0,0 1 0 0 0,0 0 0 0 0,0-1 0 0 0,6-1 0 0 0,51-6-7 0 0,-38 4 31 0 0,140-22 122 0 0,75-9-1458 0 0,-214 33-272 0 0,0 2-4224 0 0,-5 3-1535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11519 0 0,'-1'1'6672'0'0,"-3"11"-5649"0"0,-1-1 0 0 0,0 0 1 0 0,-1 0-1 0 0,-12 17 0 0 0,-34 38 366 0 0,32-43-910 0 0,-26 40 0 0 0,43-59-439 0 0,1 0 0 0 0,0 0-1 0 0,0 0 1 0 0,1 0 0 0 0,-1 1 0 0 0,1-1 0 0 0,0 0 0 0 0,0 1 0 0 0,1-1 0 0 0,-1 1 0 0 0,1-1-1 0 0,0 1 1 0 0,0-1 0 0 0,0 1 0 0 0,2 7 0 0 0,-1-10-41 0 0,-1 0 0 0 0,1 1 1 0 0,0-1-1 0 0,0 0 0 0 0,1 1 0 0 0,-1-1 0 0 0,0 0 0 0 0,1 0 1 0 0,-1 0-1 0 0,1 0 0 0 0,0 0 0 0 0,-1 0 0 0 0,1-1 0 0 0,0 1 1 0 0,0-1-1 0 0,0 1 0 0 0,0-1 0 0 0,1 0 0 0 0,-1 0 0 0 0,0 1 1 0 0,0-2-1 0 0,1 1 0 0 0,-1 0 0 0 0,1 0 0 0 0,-1-1 0 0 0,1 1 1 0 0,-1-1-1 0 0,1 0 0 0 0,3 0 0 0 0,0 0 55 0 0,1 0 0 0 0,-1-1 0 0 0,1 0 1 0 0,-1-1-1 0 0,0 1 0 0 0,1-1 0 0 0,-1 0 0 0 0,9-5 0 0 0,-2 0 25 0 0,1 0 0 0 0,18-14 0 0 0,-27 17-64 0 0,-1 1 0 0 0,-1 0-1 0 0,1-1 1 0 0,0 1 0 0 0,-1-1 0 0 0,0 0-1 0 0,0 0 1 0 0,0-1 0 0 0,0 1 0 0 0,-1 0-1 0 0,1-1 1 0 0,-1 0 0 0 0,0 0 0 0 0,-1 1-1 0 0,1-1 1 0 0,0-7 0 0 0,-1 5-38 0 0,-1 1 0 0 0,0 0 0 0 0,0-1 0 0 0,0 1 1 0 0,-1 0-1 0 0,0 0 0 0 0,0-1 0 0 0,-1 1 0 0 0,0 0 0 0 0,0 0 0 0 0,0 0 0 0 0,-6-10 0 0 0,2 7-465 0 0,0 1-1 0 0,0-1 0 0 0,-1 1 1 0 0,0 1-1 0 0,-16-14 0 0 0,-12-14-6025 0 0,27 25-65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338 210 5527 0 0,'-6'6'568'0'0,"-16"10"17179"0"0,26-20-18767 0 0,3-3 1142 0 0,-1-1 1 0 0,1 0-1 0 0,-2 0 1 0 0,1-1-1 0 0,-1 0 1 0 0,0 0-1 0 0,5-15 0 0 0,-4 9 24 0 0,-2-1-1 0 0,0 1 0 0 0,0-1 0 0 0,0-17 0 0 0,-3 31-161 0 0,-1 1-1 0 0,0-1 0 0 0,0 0 1 0 0,0 0-1 0 0,0 0 0 0 0,0 0 1 0 0,0 0-1 0 0,-1 0 1 0 0,1 0-1 0 0,-1 0 0 0 0,1 0 1 0 0,-1 0-1 0 0,0 0 1 0 0,1 1-1 0 0,-1-1 0 0 0,0 0 1 0 0,0 1-1 0 0,0-1 1 0 0,-1 0-1 0 0,1 1 0 0 0,0-1 1 0 0,-2 0-1 0 0,1 0-5 0 0,0 1 1 0 0,0 0-1 0 0,0 1 0 0 0,0-1 0 0 0,0 0 0 0 0,0 1 0 0 0,0-1 1 0 0,0 1-1 0 0,0-1 0 0 0,0 1 0 0 0,0 0 0 0 0,0 0 1 0 0,0 0-1 0 0,-1 0 0 0 0,1 0 0 0 0,0 1 0 0 0,0-1 1 0 0,0 1-1 0 0,0-1 0 0 0,-3 2 0 0 0,-16 6-55 0 0,1 1 0 0 0,0 1 0 0 0,1 1-1 0 0,-28 19 1 0 0,-64 62-233 0 0,96-78 373 0 0,-24 29 0 0 0,35-37-46 0 0,0-1 0 0 0,0 1 0 0 0,1 0 0 0 0,-1-1 0 0 0,1 1-1 0 0,1 1 1 0 0,-1-1 0 0 0,1 0 0 0 0,-2 12 0 0 0,3-16 0 0 0,1 0 0 0 0,0 0 1 0 0,0 0-1 0 0,-1 0 0 0 0,2 0 1 0 0,-1 0-1 0 0,0 0 0 0 0,0 0 0 0 0,1 0 1 0 0,-1 0-1 0 0,1 0 0 0 0,-1 0 1 0 0,1 0-1 0 0,0 0 0 0 0,0 0 1 0 0,0-1-1 0 0,0 1 0 0 0,2 3 0 0 0,-1-3 17 0 0,0-1-1 0 0,0 1 0 0 0,0 0 0 0 0,1-1 0 0 0,-1 0 0 0 0,0 0 0 0 0,1 1 1 0 0,-1-1-1 0 0,0 0 0 0 0,1-1 0 0 0,-1 1 0 0 0,6 0 0 0 0,2 0 58 0 0,1 0-1 0 0,-1-1 0 0 0,0 0 1 0 0,1-1-1 0 0,-1 0 0 0 0,12-3 1 0 0,-3-1-44 0 0,1 0 0 0 0,-1-2 0 0 0,0 0 0 0 0,20-10 0 0 0,-29 11-27 0 0,0 1-1 0 0,-1-1 0 0 0,0-1 1 0 0,0 0-1 0 0,0 0 0 0 0,0-1 1 0 0,-1 0-1 0 0,13-17 0 0 0,-20 19-58 0 0,-7 8-46 0 0,-11 9-39 0 0,11-6 180 0 0,0 1 0 0 0,1 0 0 0 0,0 0 0 0 0,0 1 0 0 0,1-1 0 0 0,0 1 0 0 0,0 0 0 0 0,-5 13 0 0 0,8-17-185 0 0,0 1 0 0 0,0 0 0 0 0,0-1 0 0 0,0 1 0 0 0,1 0 0 0 0,-1 0 0 0 0,1 0 0 0 0,0 0 0 0 0,1 3 0 0 0,-1-4-296 0 0,0-1 1 0 0,1 0-1 0 0,-1 0 1 0 0,1 0 0 0 0,0 0-1 0 0,0 0 1 0 0,0 0-1 0 0,0 0 1 0 0,0 0 0 0 0,0-1-1 0 0,0 1 1 0 0,1 0-1 0 0,-1-1 1 0 0,1 1 0 0 0,-1 0-1 0 0,4 1 1 0 0,6 5-6831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19839 0 0,'0'0'1796'0'0,"-1"2"-1476"0"0,-9 13-190 0 0,1 1-1 0 0,1 0 1 0 0,-8 18-1 0 0,-17 57 54 0 0,2-8-97 0 0,-40 115 532 0 0,-4 7-1147 0 0,49-136-579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9671 0 0,'4'-33'-108'0'0,"-1"1"2814"0"0,14-57 0 0 0,-14 79-2268 0 0,0 0 1 0 0,1 0-1 0 0,0 1 0 0 0,1-1 0 0 0,0 1 0 0 0,0 0 0 0 0,1 1 0 0 0,0-1 0 0 0,13-13 1 0 0,-5 9-329 0 0,1 0-1 0 0,1 1 1 0 0,0 1 0 0 0,21-12 0 0 0,-3 5-51 0 0,43-15-1 0 0,-61 27 138 0 0,1 0 0 0 0,0 2-1 0 0,0 0 1 0 0,0 0 0 0 0,0 2-1 0 0,24-1 1 0 0,-34 3-31 0 0,0 1 0 0 0,0-1 0 0 0,0 1 1 0 0,0 1-1 0 0,0-1 0 0 0,-1 1 0 0 0,1 0 0 0 0,7 4 1 0 0,-10-4-69 0 0,0 1 0 0 0,0-1 0 0 0,-1 0 0 0 0,1 1 0 0 0,-1 0 0 0 0,1 0 0 0 0,-1 0 1 0 0,0 0-1 0 0,-1 1 0 0 0,1-1 0 0 0,0 1 0 0 0,-1 0 0 0 0,0 0 0 0 0,2 4 0 0 0,-2-3-40 0 0,0 0 0 0 0,0 0-1 0 0,-1 0 1 0 0,0 0 0 0 0,0 0-1 0 0,0 0 1 0 0,-1 0 0 0 0,1 0-1 0 0,-1 1 1 0 0,-1-1 0 0 0,1 0-1 0 0,-2 5 1 0 0,1-2 4 0 0,-2 0 1 0 0,1 0-1 0 0,-1 0 0 0 0,0-1 1 0 0,-1 1-1 0 0,0-1 0 0 0,-4 7 1 0 0,-3 1 9 0 0,0-1 0 0 0,-1 0 1 0 0,0-1-1 0 0,-1-1 0 0 0,-1 0 1 0 0,-19 14-1 0 0,6-8-229 0 0,-1 0 0 0 0,-1-1 0 0 0,-1-2 0 0 0,0-1 1 0 0,0-2-1 0 0,-46 13 0 0 0,73-25-188 0 0,-18 4-812 0 0,8-6-5402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319 120 11975 0 0,'0'0'923'0'0,"2"1"-602"0"0,1 2-34 0 0,1-1-1 0 0,-1 1 0 0 0,0 0 1 0 0,1 0-1 0 0,-1 0 1 0 0,0 0-1 0 0,-1 1 0 0 0,1-1 1 0 0,-1 1-1 0 0,1 0 1 0 0,-1 0-1 0 0,0 0 0 0 0,2 7 1 0 0,0 0 188 0 0,0 0 1 0 0,-1 0-1 0 0,-1 0 0 0 0,2 16 1 0 0,-3-13-286 0 0,-1 0 0 0 0,-1 1 0 0 0,0-1 0 0 0,-1 0 0 0 0,0 0 0 0 0,-2 0 0 0 0,-4 16-1 0 0,-43 94 1099 0 0,30-78-755 0 0,-154 328 1320 0 0,170-365-1904 0 0,-2 4-392 0 0,0-1 1 0 0,-11 15 0 0 0,16-24 347 0 0,0-1 0 0 0,0 1 0 0 0,-1-1 0 0 0,1 1 0 0 0,-1-1 0 0 0,0 0 0 0 0,0 0 0 0 0,1 0-1 0 0,-1 0 1 0 0,-1 0 0 0 0,1-1 0 0 0,0 1 0 0 0,0-1 0 0 0,-5 1 0 0 0,7-2 13 0 0,0 1 0 0 0,0-1 0 0 0,0 0-1 0 0,0 0 1 0 0,0 0 0 0 0,0 0 0 0 0,0 0-1 0 0,0 0 1 0 0,0-1 0 0 0,1 1 0 0 0,-1 0 0 0 0,0 0-1 0 0,0-1 1 0 0,0 1 0 0 0,0 0 0 0 0,0-1 0 0 0,1 1-1 0 0,-1-1 1 0 0,0 1 0 0 0,0-1 0 0 0,0 1 0 0 0,1-1-1 0 0,-1 0 1 0 0,0 0 0 0 0,-1-1-203 0 0,1 0 0 0 0,0 1 0 0 0,1-1 0 0 0,-1 0 0 0 0,0 0 0 0 0,0 0 0 0 0,1 1-1 0 0,-1-1 1 0 0,1 0 0 0 0,0 0 0 0 0,-1-2 0 0 0,1-13-1803 0 0</inkml:trace>
  <inkml:trace contextRef="#ctx0" brushRef="#br0" timeOffset="1">204 389 2303 0 0,'0'-18'-61'0'0,"-4"-28"0"0"0,0-1 1639 0 0,5 17 3825 0 0,0 23-4477 0 0,1 0 0 0 0,-1 0-1 0 0,1 0 1 0 0,1 0 0 0 0,-1 0 0 0 0,1 0-1 0 0,0 1 1 0 0,1-1 0 0 0,5-7 0 0 0,-2 5-507 0 0,0 0 0 0 0,1 0 0 0 0,0 1 1 0 0,0 0-1 0 0,13-9 0 0 0,-1 4-381 0 0,-1 1-1 0 0,2 0 0 0 0,-1 2 1 0 0,1 0-1 0 0,29-8 0 0 0,-44 16-11 0 0,98-27 663 0 0,-94 27-556 0 0,0 1 0 0 0,0 0 0 0 0,1 0 0 0 0,-1 1 0 0 0,0 0 0 0 0,0 1 0 0 0,0 0 0 0 0,14 3 0 0 0,-21-3-87 0 0,-1 0 0 0 0,1 0 0 0 0,-1 0 0 0 0,1 0-1 0 0,-1 0 1 0 0,1 1 0 0 0,-1-1 0 0 0,0 1 0 0 0,1-1 0 0 0,-1 1 0 0 0,0 0-1 0 0,0 0 1 0 0,0 0 0 0 0,-1 0 0 0 0,3 3 0 0 0,-2-1 16 0 0,0 0 1 0 0,0 0-1 0 0,-1 0 1 0 0,1 0-1 0 0,-1 0 1 0 0,0 0-1 0 0,0 0 1 0 0,1 9-1 0 0,-2-2 63 0 0,0 1 0 0 0,0-1-1 0 0,-1 0 1 0 0,-1 1-1 0 0,0-1 1 0 0,-5 17-1 0 0,-4 2 0 0 0,-1-1-1 0 0,-1-1 0 0 0,-1 0 1 0 0,-2-1-1 0 0,-1 0 1 0 0,-22 26-1 0 0,32-44-179 0 0,0-1 0 0 0,-1-1-1 0 0,0 1 1 0 0,0-1 0 0 0,-1-1-1 0 0,0 1 1 0 0,0-1 0 0 0,-17 7 0 0 0,22-10-83 0 0,-1-1 0 0 0,1-1 0 0 0,-1 1 0 0 0,0-1 1 0 0,0 0-1 0 0,0 0 0 0 0,0 0 0 0 0,1 0 0 0 0,-1-1 1 0 0,0 0-1 0 0,0 0 0 0 0,0-1 0 0 0,0 1 0 0 0,0-1 1 0 0,0 0-1 0 0,0 0 0 0 0,1-1 0 0 0,-1 1 1 0 0,0-1-1 0 0,1 0 0 0 0,-6-4 0 0 0,-1-2-1479 0 0,3-3-3532 0 0,2-2-1650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5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39 9991 0 0,'1'-2'35'0'0,"-1"1"0"0"0,0-1 0 0 0,1 1 0 0 0,0-1 0 0 0,-1 1 0 0 0,1 0 1 0 0,0-1-1 0 0,0 1 0 0 0,0 0 0 0 0,0 0 0 0 0,0-1 0 0 0,0 1 0 0 0,0 0 0 0 0,0 0 0 0 0,0 0 0 0 0,0 0 0 0 0,1 1 0 0 0,-1-1 0 0 0,0 0 0 0 0,1 0 0 0 0,-1 1 0 0 0,2-1 0 0 0,0 0 507 0 0,-1-1 0 0 0,1 1 1 0 0,-1 0-1 0 0,0-1 0 0 0,1 1 0 0 0,2-4 1 0 0,-6 7-323 0 0,0 0 1 0 0,-1-1 0 0 0,1 1-1 0 0,0 0 1 0 0,0 0 0 0 0,0 0 0 0 0,0 4-1 0 0,-3 3 112 0 0,-86 188 2569 0 0,-90 193-2613 0 0,156-336-644 0 0,-27 93-1 0 0,51-145-626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 1375 0 0,'19'-6'19793'0'0,"-14"3"-16780"0"0,13-11-3825 0 0,-11 9 1634 0 0,-7 5-430 0 0,-8 15-179 0 0,3-9-174 0 0,1 0-18 0 0,-1 0 0 0 0,0-1 1 0 0,0 0-1 0 0,-12 10 1 0 0,16-14-481 0 0,14-21-14465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4 449 2759 0 0,'4'9'247'0'0,"10"10"15474"0"0,-14-19-15516 0 0,1 0 0 0 0,-1 0 0 0 0,1 0 0 0 0,-1 0 0 0 0,0 0-1 0 0,1 0 1 0 0,-1-1 0 0 0,1 1 0 0 0,-1 0 0 0 0,1 0 0 0 0,-1 0 0 0 0,0 0 0 0 0,1-1 0 0 0,-1 1-1 0 0,0 0 1 0 0,1 0 0 0 0,-1-1 0 0 0,0 1 0 0 0,1 0 0 0 0,-1-1 0 0 0,0 1 0 0 0,1 0-1 0 0,-1-1 1 0 0,3-11 1416 0 0,-7-12-600 0 0,-6-10-684 0 0,4 17 48 0 0,1 0 0 0 0,-3-23 0 0 0,8 34-318 0 0,-1-1 0 0 0,1 1 0 0 0,0-1 0 0 0,1 0 0 0 0,0 1 0 0 0,0-1-1 0 0,0 1 1 0 0,1-1 0 0 0,3-10 0 0 0,1 4-128 0 0,0 1 0 0 0,1 0 0 0 0,0 0 0 0 0,1 1 0 0 0,1 0 0 0 0,-1 0 0 0 0,2 1 0 0 0,11-10 0 0 0,-2 3-115 0 0,1 1 1 0 0,0 1-1 0 0,35-18 0 0 0,-35 22-342 0 0,1 2 0 0 0,21-7 0 0 0,16-1-3550 0 0,-34 12-3866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24 16671 0 0,'0'0'1512'0'0,"-6"8"-958"0"0,-15 16 1451 0 0,-45 38 0 0 0,21-21-1032 0 0,42-38-931 0 0,-12 10 96 0 0,0 2 0 0 0,1-1 1 0 0,1 2-1 0 0,1 0 0 0 0,-15 23 0 0 0,24-34-120 0 0,1 0 0 0 0,-1-1 0 0 0,1 1 0 0 0,0 1 0 0 0,0-1 1 0 0,0 0-1 0 0,1 0 0 0 0,-1 8 0 0 0,2-13-9 0 0,0 1 1 0 0,0 0-1 0 0,0-1 0 0 0,0 1 1 0 0,1 0-1 0 0,-1-1 0 0 0,0 1 1 0 0,1 0-1 0 0,-1-1 0 0 0,0 1 1 0 0,1-1-1 0 0,-1 1 1 0 0,1-1-1 0 0,-1 1 0 0 0,1-1 1 0 0,-1 1-1 0 0,1-1 0 0 0,-1 1 1 0 0,1-1-1 0 0,0 1 0 0 0,-1-1 1 0 0,1 0-1 0 0,-1 0 1 0 0,1 1-1 0 0,0-1 0 0 0,-1 0 1 0 0,1 0-1 0 0,1 1 0 0 0,18 1 309 0 0,3-4-138 0 0,0-1 0 0 0,0-1 0 0 0,0-1 0 0 0,-1-2 0 0 0,0 0 0 0 0,0-1 0 0 0,27-14 0 0 0,-45 20-178 0 0,0 0 0 0 0,0 0 0 0 0,0-1 0 0 0,0 0 0 0 0,-1 0 0 0 0,1 0 1 0 0,-1 0-1 0 0,0 0 0 0 0,1-1 0 0 0,-2 1 0 0 0,1-1 0 0 0,0 0 0 0 0,-1 0 0 0 0,0 0 0 0 0,0 0 0 0 0,0 0 0 0 0,0-1 0 0 0,0 1 0 0 0,-1-1 0 0 0,0 1 0 0 0,0-1 1 0 0,0 1-1 0 0,-1-1 0 0 0,0 0 0 0 0,1 1 0 0 0,-2-1 0 0 0,1 1 0 0 0,0-1 0 0 0,-1 0 0 0 0,-1-4 0 0 0,-12-39-164 0 0,9 31-17 0 0,-5-21 0 0 0,9 33-659 0 0,0 0 1 0 0,1 0 0 0 0,-1 0-1 0 0,1 0 1 0 0,1-1-1 0 0,-1 1 1 0 0,1 0-1 0 0,2-9 1 0 0,-3 13 232 0 0,1-2-16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7831 0 0,'0'0'7207'0'0,"-1"1"-7044"0"0,0 12 304 0 0,1-1 0 0 0,0 1 1 0 0,0 0-1 0 0,1-1 0 0 0,1 1 1 0 0,0-1-1 0 0,1 0 0 0 0,0 0 1 0 0,1 0-1 0 0,0 0 0 0 0,1 0 1 0 0,6 11-1 0 0,3 1 413 0 0,0 0 0 0 0,2-2 0 0 0,0 1 0 0 0,29 28 0 0 0,-24-28-632 0 0,2-2-1 0 0,0 0 0 0 0,1-2 1 0 0,0-1-1 0 0,2 0 0 0 0,0-2 1 0 0,54 24-1 0 0,-74-38-439 0 0,0 0 1 0 0,1 0-1 0 0,-1 0 0 0 0,0-1 0 0 0,1 0 0 0 0,-1 0 1 0 0,11 0-1 0 0,-14-1 94 0 0,-1-1 0 0 0,1 1-1 0 0,-1 0 1 0 0,1-1 0 0 0,-1 0 0 0 0,0 1 0 0 0,1-1 0 0 0,-1 0 0 0 0,0 0 0 0 0,1 0 0 0 0,-1-1 0 0 0,0 1-1 0 0,0-1 1 0 0,0 1 0 0 0,0-1 0 0 0,0 1 0 0 0,0-1 0 0 0,-1 0 0 0 0,1 0 0 0 0,-1 0 0 0 0,1 0 0 0 0,1-3-1 0 0,4-10-2632 0 0,0-1-5107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0 20415 0 0,'0'0'1848'0'0,"-6"6"-1480"0"0,-11 13 219 0 0,1 1 1 0 0,2 0-1 0 0,0 2 0 0 0,-13 25 0 0 0,-12 20 516 0 0,9-25-1088 0 0,-1-1-1 0 0,-2-2 1 0 0,-2-1 0 0 0,-1-1 0 0 0,-2-2 0 0 0,-2-2 0 0 0,-44 29-1 0 0,56-42-627 0 0,27-19 233 0 0,14-7-3616 0 0</inkml:trace>
  <inkml:trace contextRef="#ctx0" brushRef="#br0" timeOffset="1">414 279 16927 0 0,'0'0'1536'0'0,"1"-1"-1262"0"0,3 0-165 0 0,-3 1 294 0 0,1 2-197 0 0,-2 0 0 0 0,1 0 0 0 0,0-1 0 0 0,0 1 0 0 0,0 0 0 0 0,-1 0 0 0 0,1 3 0 0 0,0 7 607 0 0,0 1 0 0 0,-1-1 0 0 0,0 1 0 0 0,-1-1 1 0 0,-3 17-1 0 0,-1 8 166 0 0,4 8-595 0 0,1-30-779 0 0,-1 0 0 0 0,0 0-1 0 0,-4 18 1 0 0,5-32-176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2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19895 0 0,'0'0'2160'0'0,"-7"2"-2160"0"0,0 1 0 0 0,1 1-784 0 0,-1 1-200 0 0,-2 2-40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14 250 17999 0 0,'0'0'1632'0'0,"-4"7"-1312"0"0,-5 11 346 0 0,9-18-643 0 0,0 0 0 0 0,0 0-1 0 0,0 0 1 0 0,0 0 0 0 0,0 0 0 0 0,0 0 0 0 0,0 0-1 0 0,0 0 1 0 0,0 0 0 0 0,0 0 0 0 0,0 0 0 0 0,1 0-1 0 0,-1 0 1 0 0,0 0 0 0 0,0 0 0 0 0,0 0 0 0 0,0 1-1 0 0,0-1 1 0 0,0 0 0 0 0,0 0 0 0 0,0 0 0 0 0,0 0 0 0 0,0 0-1 0 0,0 0 1 0 0,1 0 0 0 0,-1 0 0 0 0,0 0 0 0 0,0 0-1 0 0,0 0 1 0 0,0 0 0 0 0,0 0 0 0 0,0 0 0 0 0,0 0-1 0 0,0 0 1 0 0,0 1 0 0 0,0-1 0 0 0,0 0 0 0 0,0 0-1 0 0,0 0 1 0 0,0 0 0 0 0,0 0 0 0 0,0 0 0 0 0,0 0 0 0 0,0 0-1 0 0,0 0 1 0 0,0 0 0 0 0,0 1 0 0 0,0-1 0 0 0,0 0-1 0 0,0 0 1 0 0,0 0 0 0 0,0 0 0 0 0,0 0 0 0 0,0 0-1 0 0,0 0 1 0 0,0 0 0 0 0,0 0 0 0 0,0 0 0 0 0,0 0-1 0 0,0 0 1 0 0,0 1 0 0 0,0-1 0 0 0,-1 0 0 0 0,1 0 0 0 0,0 0-1 0 0,0 0 1 0 0,0 0 0 0 0,0 0 0 0 0,0 0 0 0 0,19-16 3560 0 0,-9 7-2790 0 0,175-141-1080 0 0,-180 146 258 0 0,1 0 0 0 0,0 0 0 0 0,0 1 1 0 0,0 0-1 0 0,10-4 0 0 0,-4 4-39 0 0,-9 4 72 0 0,-2 0-7 0 0,0-1 3 0 0,0 0 0 0 0,0 0 0 0 0,0 0 0 0 0,0 1 0 0 0,0-1 0 0 0,-1 1 0 0 0,1-1 0 0 0,0 0 0 0 0,0 1 0 0 0,0-1 0 0 0,-1 1 0 0 0,1 0 0 0 0,0-1 0 0 0,-1 1 0 0 0,1-1 0 0 0,-1 1 0 0 0,1 0 0 0 0,0 0 0 0 0,-1-1 0 0 0,0 1 0 0 0,1 0 0 0 0,-1 0 0 0 0,1 0 0 0 0,-1-1 0 0 0,0 3 0 0 0,2 0 0 0 0,-1 1 15 0 0,1 1 0 0 0,0 0 0 0 0,-1 0 0 0 0,0 0 0 0 0,0 0 0 0 0,0 0 0 0 0,-1 0 0 0 0,0 0 0 0 0,0 0 0 0 0,-1 5 1 0 0,-1 10 157 0 0,-6 23 1 0 0,4-25-55 0 0,-6 20 137 0 0,9-37-121 0 0,4-2-125 0 0,-1 1 1 0 0,1-2-1 0 0,0 1 1 0 0,-1 0 0 0 0,1 0-1 0 0,-1-1 1 0 0,0 1-1 0 0,0-1 1 0 0,1 0-1 0 0,-1 0 1 0 0,0 0 0 0 0,3-3-1 0 0,0-1-2 0 0,15-16-124 0 0,0 0 0 0 0,21-34-1 0 0,10-11-101 0 0,-40 54 165 0 0,-4 4 11 0 0,0 0-1 0 0,1 1 1 0 0,0-1-1 0 0,1 2 1 0 0,0-1-1 0 0,15-9 1 0 0,-23 17-49 0 0,0 0 0 0 0,5 5 22 0 0,-6-4 75 0 0,1 0-1 0 0,0 0 1 0 0,0-1 0 0 0,-1 1-1 0 0,1 0 1 0 0,0 0-1 0 0,-1 0 1 0 0,1 0 0 0 0,-1 0-1 0 0,0 0 1 0 0,1 0-1 0 0,-1 0 1 0 0,0 0 0 0 0,1 0-1 0 0,-1 0 1 0 0,0 0 0 0 0,0 1-1 0 0,0-1 1 0 0,0 0-1 0 0,0 0 1 0 0,0 0 0 0 0,-1 2-1 0 0,1 1 25 0 0,-7 93 486 0 0,0 0-47 0 0,4-66-3214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85 14743 0 0,'41'-49'1542'0'0,"-11"13"4126"0"0,-47 50-2090 0 0,-40 29-3910 0 0,-80 82-100 0 0,126-114 370 0 0,0 1 0 0 0,-15 20-1 0 0,23-27 57 0 0,0 0-1 0 0,0 0 0 0 0,0 1 1 0 0,0-1-1 0 0,1 1 0 0 0,0-1 1 0 0,0 1-1 0 0,0 0 0 0 0,1 0 1 0 0,-1 6-1 0 0,2-11 5 0 0,0 0 1 0 0,0 0-1 0 0,0 0 0 0 0,-1 0 0 0 0,1 0 0 0 0,0 0 0 0 0,0 0 1 0 0,1-1-1 0 0,-1 1 0 0 0,0 0 0 0 0,0 0 0 0 0,0 0 1 0 0,1 0-1 0 0,-1 0 0 0 0,0-1 0 0 0,1 1 0 0 0,-1 0 0 0 0,0 0 1 0 0,1 0-1 0 0,-1-1 0 0 0,1 1 0 0 0,0 0 0 0 0,-1-1 1 0 0,1 1-1 0 0,-1 0 0 0 0,1-1 0 0 0,0 1 0 0 0,0-1 0 0 0,-1 1 1 0 0,1-1-1 0 0,1 1 0 0 0,0 0 0 0 0,1 1 11 0 0,0-1-1 0 0,0 0 1 0 0,1 1-1 0 0,-1-1 1 0 0,0 0-1 0 0,1-1 1 0 0,-1 1-1 0 0,1-1 1 0 0,-1 1-1 0 0,1-1 1 0 0,-1 0-1 0 0,1 0 1 0 0,-1-1-1 0 0,1 1 1 0 0,-1-1-1 0 0,0 1 1 0 0,1-1-1 0 0,-1 0 1 0 0,0-1 0 0 0,1 1-1 0 0,-1 0 1 0 0,0-1-1 0 0,0 0 1 0 0,4-2-1 0 0,3-4 38 0 0,1 0 1 0 0,-1 0-1 0 0,0-1 0 0 0,16-19 0 0 0,-23 25-39 0 0,3-4 58 0 0,-1 1 0 0 0,1-2 0 0 0,6-11 0 0 0,-12 18 576 0 0,-10 18-473 0 0,5-8-262 0 0,2 0 0 0 0,-1 0 0 0 0,1 0 0 0 0,1 0 0 0 0,0 1 0 0 0,0-1 0 0 0,-1 14 0 0 0,3-22-21 0 0,0 1-1 0 0,0-1 1 0 0,0 0-1 0 0,0 0 1 0 0,0 0-1 0 0,0 0 1 0 0,0 0 0 0 0,1 0-1 0 0,-1 0 1 0 0,0 0-1 0 0,0 0 1 0 0,1 0-1 0 0,-1 0 1 0 0,1 0-1 0 0,-1-1 1 0 0,1 1 0 0 0,-1 0-1 0 0,1 0 1 0 0,0 0-1 0 0,-1 0 1 0 0,1-1-1 0 0,0 1 1 0 0,0 0 0 0 0,-1-1-1 0 0,1 1 1 0 0,0-1-1 0 0,0 1 1 0 0,0-1-1 0 0,0 1 1 0 0,0-1-1 0 0,0 1 1 0 0,0-1 0 0 0,0 0-1 0 0,0 1 1 0 0,0-1-1 0 0,0 0 1 0 0,0 0-1 0 0,0 0 1 0 0,0 0-1 0 0,0 0 1 0 0,0 0 0 0 0,0 0-1 0 0,0 0 1 0 0,0-1-1 0 0,0 1 1 0 0,0 0-1 0 0,1-1 1 0 0,12-4-7136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59 9671 0 0,'7'-21'702'0'0,"7"-17"13991"0"0,-15 53-14477 0 0,0 0 1 0 0,-1-1 0 0 0,-1 1-1 0 0,-6 22 1 0 0,-25 55 506 0 0,27-74-684 0 0,-31 70 497 0 0,-72 117 0 0 0,11-47-268 0 0,-25 42-279 0 0,104-153 284 0 0,12-27-1792 0 0,-1 0-4694 0 0,8-30 3551 0 0,0 0 1350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65 11055 0 0,'-40'-15'13080'0'0,"52"17"-11476"0"0,14 0-1025 0 0,-1-1 0 0 0,1-1-1 0 0,39-6 1 0 0,-27 2-259 0 0,157-17 331 0 0,-68 7-706 0 0,-109 12-119 0 0,46-4-263 0 0,-23 4-3716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3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 13823 0 0,'0'0'1062'0'0,"1"2"-464"0"0,4 8 3833 0 0,-1-4-2956 0 0,-3-5-748 0 0,1 0-324 0 0,1 0-249 0 0,0 0-1 0 0,-1-1 1 0 0,1 1 0 0 0,0-1-1 0 0,0 0 1 0 0,0 1 0 0 0,0-1-1 0 0,0-1 1 0 0,0 1 0 0 0,-1 0-1 0 0,1-1 1 0 0,0 1 0 0 0,0-1-1 0 0,0 0 1 0 0,4-2 0 0 0,3-1 290 0 0,0 0 1 0 0,-1-1 0 0 0,11-6-1 0 0,-19 10-129 0 0,0 0-255 0 0,4-4-36 0 0,-16 3-43 0 0,6 2-12 0 0,0 1-1 0 0,0 0 1 0 0,1 0 0 0 0,-1 0-1 0 0,0 1 1 0 0,0-1-1 0 0,1 1 1 0 0,-1 0-1 0 0,1 0 1 0 0,-7 5-1 0 0,-7 6-168 0 0,-18 15-1 0 0,9-6 19 0 0,6-8 91 0 0,-15 11-3 0 0,34-23 91 0 0,0-1 0 0 0,0 1 0 0 0,1 0 0 0 0,-1 0 0 0 0,0-1 0 0 0,1 1 0 0 0,0 0 0 0 0,-1 0 0 0 0,1 1 1 0 0,0-1-1 0 0,0 0 0 0 0,0 0 0 0 0,0 1 0 0 0,0 2 0 0 0,1-3 28 0 0,0 1-1 0 0,0 0 1 0 0,1-1 0 0 0,-1 1 0 0 0,1 0 0 0 0,-1-1 0 0 0,1 1-1 0 0,0 0 1 0 0,0-1 0 0 0,0 1 0 0 0,0-1 0 0 0,3 5 0 0 0,21 27 553 0 0,-22-30-503 0 0,3 4 66 0 0,53 61 1104 0 0,-50-60-1135 0 0,-1-1 1 0 0,2 0-1 0 0,-1 0 1 0 0,1-1 0 0 0,14 8-1 0 0,-20-13-260 0 0,0-1 0 0 0,0 1 0 0 0,1-1 0 0 0,-1 1 0 0 0,0-1 0 0 0,1 0 0 0 0,-1-1 1 0 0,1 1-1 0 0,-1-1 0 0 0,9 0 0 0 0,2-3-805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1839 0 0,'0'0'19687'0'0,"2"8"-18951"0"0,-2-5-696 0 0,-1 1 0 0 0,1-1 0 0 0,0 1 0 0 0,-1-1 0 0 0,0 1 0 0 0,0-1-1 0 0,0 0 1 0 0,0 1 0 0 0,0-1 0 0 0,-1 0 0 0 0,1 0 0 0 0,-1 0 0 0 0,0 0 0 0 0,0 0 0 0 0,-4 4 0 0 0,-3 3-50 0 0,0-1 0 0 0,-18 15 0 0 0,-8 1-217 0 0,-56 30 1 0 0,54-34-508 0 0,-52 40 0 0 0,69-47 407 0 0,-17 14-9 0 0,34-25 408 0 0,1 0 0 0 0,0 0 0 0 0,-1 0-1 0 0,1 0 1 0 0,0 0 0 0 0,0 0 0 0 0,1 1-1 0 0,-1-1 1 0 0,1 0 0 0 0,0 1 0 0 0,0-1-1 0 0,0 1 1 0 0,0 0 0 0 0,0-1 0 0 0,1 1 0 0 0,0 0-1 0 0,-1 0 1 0 0,2-1 0 0 0,-1 6 0 0 0,0-4-44 0 0,0 2-26 0 0,0 1 10 0 0,0 0 1 0 0,1-1-1 0 0,-1 1 1 0 0,3 8-1 0 0,-2-14-8 0 0,-1 0 0 0 0,1 0 0 0 0,-1-1 0 0 0,1 1 0 0 0,0 0 0 0 0,0 0 0 0 0,0-1 0 0 0,0 1 0 0 0,0-1 0 0 0,0 1 0 0 0,0-1 0 0 0,0 1 0 0 0,1-1 0 0 0,-1 0 0 0 0,0 0 0 0 0,1 0 0 0 0,0 1 0 0 0,-1-1 0 0 0,1-1 0 0 0,-1 1 0 0 0,1 0 0 0 0,2 1 0 0 0,12 1 266 0 0,0 0-1 0 0,0-1 1 0 0,0 0-1 0 0,-1-1 1 0 0,19-2-1 0 0,21 2 342 0 0,-38 0-438 0 0,94 3 264 0 0,-91-4-418 0 0,0-1 0 0 0,0-1 0 0 0,30-8-1 0 0,-38 6-22 0 0,1 0-1 0 0,-1-1 0 0 0,-1 0 1 0 0,1-1-1 0 0,-1-1 0 0 0,0 0 0 0 0,-1 0 1 0 0,18-16-1 0 0,-7 3-49 0 0,-1-1 0 0 0,31-43 0 0 0,-47 59-29 0 0,0 0-1 0 0,-1-1 0 0 0,1 1 0 0 0,-1-1 0 0 0,-1 0 1 0 0,5-11-1 0 0,-7 17 64 0 0,0-1 1 0 0,0 1-1 0 0,0-1 1 0 0,0 1-1 0 0,0-1 1 0 0,0 1 0 0 0,0-1-1 0 0,-1 1 1 0 0,1-1-1 0 0,0 1 1 0 0,0-1-1 0 0,0 1 1 0 0,0 0-1 0 0,-1-1 1 0 0,1 1-1 0 0,0-1 1 0 0,0 1-1 0 0,-1 0 1 0 0,1-1-1 0 0,0 1 1 0 0,-1 0 0 0 0,1-1-1 0 0,0 1 1 0 0,-1 0-1 0 0,1 0 1 0 0,0-1-1 0 0,-1 1 1 0 0,1 0-1 0 0,-1 0 1 0 0,1-1-1 0 0,-1 1 1 0 0,1 0-1 0 0,-1 0 1 0 0,1 0-1 0 0,0 0 1 0 0,-1 0-1 0 0,1 0 1 0 0,-1 0 0 0 0,1 0-1 0 0,-1 0 1 0 0,1 0-1 0 0,-1 0 1 0 0,-24 2-276 0 0,21-1 188 0 0,-64 4-221 0 0,34-3 92 0 0,-34 7 0 0 0,65-8 247 0 0,0-1 0 0 0,0 1 0 0 0,0 0 1 0 0,0 0-1 0 0,1 0 0 0 0,-1 0 0 0 0,0 1 0 0 0,1-1 0 0 0,-1 1 0 0 0,-2 2 0 0 0,3-3-2 0 0,1 1 1 0 0,0-1-1 0 0,0 1 0 0 0,-1-1 1 0 0,1 1-1 0 0,0 0 0 0 0,1-1 1 0 0,-1 1-1 0 0,0 0 0 0 0,0 0 0 0 0,1 0 1 0 0,-1 0-1 0 0,1 0 0 0 0,-1-1 1 0 0,1 1-1 0 0,0 3 0 0 0,-1 8 72 0 0,0-7-59 0 0,1 1 0 0 0,-1 0 0 0 0,1 0 1 0 0,1 0-1 0 0,-1-1 0 0 0,1 1 0 0 0,0 0 1 0 0,1-1-1 0 0,-1 1 0 0 0,2 0 0 0 0,-1-1 1 0 0,0 0-1 0 0,6 8 0 0 0,-7-12-32 0 0,1 0 0 0 0,-1 0 0 0 0,1-1 0 0 0,0 1 0 0 0,-1-1-1 0 0,1 1 1 0 0,0-1 0 0 0,0 0 0 0 0,0 0 0 0 0,0 0 0 0 0,1 0 0 0 0,-1 0 0 0 0,0 0-1 0 0,0 0 1 0 0,1-1 0 0 0,-1 1 0 0 0,0-1 0 0 0,1 0 0 0 0,-1 0 0 0 0,0 0 0 0 0,4 0-1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3 166 12007 0 0,'0'0'1083'0'0,"0"-2"-891"0"0,-2-4-53 0 0,2-2 3693 0 0,6 17-2814 0 0,-3 2-885 0 0,-1 1 0 0 0,-1-1 0 0 0,0 0 1 0 0,0 1-1 0 0,-1-1 0 0 0,-1 12 0 0 0,0 16 166 0 0,21 158 506 0 0,-18-174-734 0 0,-2-21 245 0 0,1-4-227 0 0,23-38 345 0 0,26-58 0 0 0,12-24-395 0 0,-61 121 82 0 0,8 10 59 0 0,-6-6-147 0 0,0 1 0 0 0,-1 0-1 0 0,0 0 1 0 0,0 0 0 0 0,0 0 0 0 0,0 0-1 0 0,-1 1 1 0 0,2 6 0 0 0,5 39 174 0 0,-6-36-149 0 0,1 30 5 0 0,-2-28-34 0 0,0 0 1 0 0,6 24 0 0 0,-3-32-19 0 0,6-5 46 0 0,-3-3 17 0 0,0-1-1 0 0,0-1 1 0 0,-1 1 0 0 0,1-1-1 0 0,0 0 1 0 0,-1-1 0 0 0,12-5-1 0 0,-3 1 143 0 0,54-20 743 0 0,-62 24-871 0 0,-1 1 0 0 0,0-2 1 0 0,0 1-1 0 0,0-1 0 0 0,-1 1 0 0 0,1-2 0 0 0,6-6 0 0 0,33-36 468 0 0,-45 47-553 0 0,167-224 1246 0 0,-120 156-1423 0 0,-17 28-582 0 0,-9 17-3521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85 10103 0 0,'4'-9'157'0'0,"1"0"-1"0"0,0 0 0 0 0,1 0 0 0 0,0 1 0 0 0,10-11 0 0 0,-14 17-61 0 0,0 0 0 0 0,0 0 0 0 0,0 0-1 0 0,0 0 1 0 0,1 1 0 0 0,-1-1-1 0 0,1 1 1 0 0,-1 0 0 0 0,1 0 0 0 0,0 0-1 0 0,-1 0 1 0 0,1 0 0 0 0,0 0 0 0 0,0 1-1 0 0,-1-1 1 0 0,1 1 0 0 0,0 0 0 0 0,0 0-1 0 0,0 0 1 0 0,0 0 0 0 0,-1 1-1 0 0,1-1 1 0 0,0 1 0 0 0,3 0 0 0 0,-1 1 107 0 0,0 0 1 0 0,0 0 0 0 0,-1 0-1 0 0,1 0 1 0 0,-1 1 0 0 0,1-1-1 0 0,-1 1 1 0 0,0 0 0 0 0,0 1-1 0 0,0-1 1 0 0,0 1 0 0 0,-1 0-1 0 0,1 0 1 0 0,-1 0 0 0 0,0 0-1 0 0,0 0 1 0 0,-1 1 0 0 0,4 8-1 0 0,-3-5-77 0 0,0-1-1 0 0,-1 1 1 0 0,0 1-1 0 0,-1-1 1 0 0,0 0-1 0 0,0 0 1 0 0,-1 0-1 0 0,0 1 1 0 0,0-1-1 0 0,-3 16 1 0 0,-3 3-2 0 0,0-1 1 0 0,-2-1 0 0 0,-1 0 0 0 0,-19 38 0 0 0,-60 90 602 0 0,65-115-567 0 0,-14 22-3 0 0,-2-2 0 0 0,-3-1 0 0 0,-78 80 0 0 0,118-135-158 0 0,-67 63 98 0 0,81-91 28 0 0,-1 9-170 0 0,19-19 0 0 0,-2 2-22 0 0,-8 9 30 0 0,0 0-1 0 0,29-25 0 0 0,-41 42 30 0 0,1 0 0 0 0,0 1 0 0 0,0 1-1 0 0,1-1 1 0 0,0 1 0 0 0,0 1 0 0 0,1 0 0 0 0,-1 1-1 0 0,18-6 1 0 0,-25 10 33 0 0,-1-1-1 0 0,0 0 1 0 0,1 1 0 0 0,-1 0-1 0 0,1 0 1 0 0,0 0 0 0 0,-1 0-1 0 0,1 0 1 0 0,-1 0 0 0 0,1 0-1 0 0,-1 1 1 0 0,1-1 0 0 0,-1 1-1 0 0,0 0 1 0 0,1 0 0 0 0,-1 0-1 0 0,0 0 1 0 0,1 0-1 0 0,-1 0 1 0 0,0 1 0 0 0,0-1-1 0 0,0 1 1 0 0,0 0 0 0 0,0-1-1 0 0,0 1 1 0 0,-1 0 0 0 0,1 0-1 0 0,-1 0 1 0 0,1 0 0 0 0,-1 0-1 0 0,0 1 1 0 0,2 3 0 0 0,1 4 98 0 0,-1 0 1 0 0,0 0-1 0 0,-1 0 1 0 0,0 0 0 0 0,0 0-1 0 0,-1 19 1 0 0,0-4 153 0 0,-5 38 0 0 0,-2-15-3652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152 100 8751 0 0,'0'0'794'0'0,"1"2"-652"0"0,1 5-457 0 0,9 18 1573 0 0,-9-22-484 0 0,-1 1 0 0 0,1-1 0 0 0,0 0 0 0 0,0 0 0 0 0,4 3 0 0 0,-5-5-481 0 0,0 0 0 0 0,0 0 0 0 0,0 0 0 0 0,0-1 0 0 0,0 1 1 0 0,0 0-1 0 0,0-1 0 0 0,1 1 0 0 0,-1-1 0 0 0,2 1 0 0 0,0-1-105 0 0,0 1 0 0 0,1-1 0 0 0,-1 0 0 0 0,1 0 0 0 0,-1 0 0 0 0,0 0 0 0 0,1 0 0 0 0,-1-1 0 0 0,4-1 0 0 0,15-5 232 0 0,-1-2-1 0 0,0 0 1 0 0,0-2 0 0 0,-1 0 0 0 0,-1-2 0 0 0,35-27-1 0 0,-49 36-418 0 0,0 0 0 0 0,-1 0 0 0 0,0 0 0 0 0,0-1 0 0 0,0 0 0 0 0,-1 1 0 0 0,0-1 0 0 0,4-7-1 0 0,-6 11-102 0 0,-2 0 84 0 0,1 0-1 0 0,0 1 1 0 0,0-1 0 0 0,0 0-1 0 0,-1 1 1 0 0,1-1 0 0 0,0 1 0 0 0,-1-1-1 0 0,1 0 1 0 0,0 1 0 0 0,-1-1 0 0 0,1 1-1 0 0,-1-1 1 0 0,1 1 0 0 0,-1-1-1 0 0,1 1 1 0 0,-1 0 0 0 0,1-1 0 0 0,-1 1-1 0 0,1 0 1 0 0,-1-1 0 0 0,1 1 0 0 0,-1 0-1 0 0,0-1 1 0 0,1 1 0 0 0,-1 0-1 0 0,0 0 1 0 0,1 0 0 0 0,-1 0 0 0 0,0 0-1 0 0,1 0 1 0 0,-1 0 0 0 0,0 0 0 0 0,1 0-1 0 0,-2 0 1 0 0,-24 3-372 0 0,5 4 222 0 0,1 1 0 0 0,0 0 0 0 0,0 2 0 0 0,1 0 0 0 0,-27 19 0 0 0,-83 72 57 0 0,111-86 218 0 0,1 0-1 0 0,0 2 1 0 0,1 0-1 0 0,1 1 0 0 0,-21 30 1 0 0,35-46-77 0 0,-1 0 1 0 0,1 1 0 0 0,0-1-1 0 0,0 0 1 0 0,0 1-1 0 0,0-1 1 0 0,1 1-1 0 0,-1 0 1 0 0,1-1 0 0 0,-1 1-1 0 0,1-1 1 0 0,0 1-1 0 0,0 0 1 0 0,0-1-1 0 0,0 1 1 0 0,0 0 0 0 0,1-1-1 0 0,1 5 1 0 0,-1-5-10 0 0,0 0 0 0 0,0 0 1 0 0,0 0-1 0 0,1 0 0 0 0,-1 0 0 0 0,1-1 1 0 0,0 1-1 0 0,-1 0 0 0 0,1-1 1 0 0,0 1-1 0 0,0-1 0 0 0,0 0 1 0 0,0 1-1 0 0,0-1 0 0 0,0 0 0 0 0,0 0 1 0 0,1-1-1 0 0,-1 1 0 0 0,0 0 1 0 0,0-1-1 0 0,3 1 0 0 0,11 2 125 0 0,0-2 0 0 0,0 0 0 0 0,-1 0 0 0 0,32-4 1 0 0,10-5-1200 0 0,-3-3-4715 0 0,-14 1-1390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60 218 3223 0 0,'-9'8'-392'0'0,"-19"22"3241"0"0,24-25-1347 0 0,0 0 0 0 0,1 0-1 0 0,0 0 1 0 0,-5 9 0 0 0,8-12-1182 0 0,-1 0-7 0 0,1-1-44 0 0,0-1-1 0 0,0 1 1 0 0,0 0 0 0 0,0 0 0 0 0,0 0-1 0 0,0 0 1 0 0,0 0 0 0 0,1 0 0 0 0,-1-1-1 0 0,0 1 1 0 0,0 0 0 0 0,1 0 0 0 0,-1 0-1 0 0,0-1 1 0 0,3 4 1060 0 0,-1-5-840 0 0,2 0-380 0 0,1 0-1 0 0,-1 0 1 0 0,0 0-1 0 0,0-1 1 0 0,0 1-1 0 0,0-1 0 0 0,0 0 1 0 0,0-1-1 0 0,-1 1 1 0 0,1-1-1 0 0,-1 1 1 0 0,1-1-1 0 0,-1 0 1 0 0,0 0-1 0 0,0-1 1 0 0,3-4-1 0 0,5-6-15 0 0,68-87 647 0 0,-60 79-592 0 0,2 1 0 0 0,31-26-1 0 0,-46 42-143 0 0,5-4 46 0 0,0 1 1 0 0,0 0-1 0 0,1 0 0 0 0,22-10 0 0 0,-31 17-25 0 0,-1 0-1 0 0,1 1 0 0 0,0-1 0 0 0,0 0 0 0 0,0 1 0 0 0,0-1 0 0 0,0 1 0 0 0,0 0 0 0 0,0 0 0 0 0,0 0 0 0 0,-1 0 0 0 0,5 2 0 0 0,-4-2 2 0 0,-1 1 0 0 0,0 0 1 0 0,0 0-1 0 0,0 0 0 0 0,0 1 0 0 0,0-1 0 0 0,0 0 1 0 0,0 1-1 0 0,-1-1 0 0 0,1 1 0 0 0,0 0 1 0 0,-1-1-1 0 0,1 1 0 0 0,-1 0 0 0 0,0 0 1 0 0,0 0-1 0 0,2 4 0 0 0,0 1 47 0 0,0 0-1 0 0,-1 0 1 0 0,0 1-1 0 0,0-1 1 0 0,-1 1-1 0 0,1 8 1 0 0,0 48 279 0 0,-2-58-335 0 0,0 3 10 0 0,1 0-1 0 0,-1 1 0 0 0,2-1 0 0 0,2 14 0 0 0,-3-20-45 0 0,0-1 0 0 0,0 0 0 0 0,-1 1 1 0 0,1-1-1 0 0,1 1 0 0 0,-1-1 0 0 0,0 0 0 0 0,1 0 0 0 0,-1 0 0 0 0,1 0 0 0 0,-1 0 0 0 0,1 0 1 0 0,0 0-1 0 0,0 0 0 0 0,0-1 0 0 0,0 1 0 0 0,0-1 0 0 0,0 1 0 0 0,1-1 0 0 0,-1 0 0 0 0,0 0 1 0 0,1 0-1 0 0,2 1 0 0 0,1-1-418 0 0,-1 0 0 0 0,1-1 1 0 0,-1 0-1 0 0,0 0 0 0 0,1 0 1 0 0,-1 0-1 0 0,11-3 1 0 0,3-1-4823 0 0,2-3-1488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152 318 2759 0 0,'0'2'7050'0'0,"1"3"-6189"0"0,0 1 1 0 0,0-1-1 0 0,-1 1 1 0 0,0 9-1 0 0,-9 46 1436 0 0,6-44-1145 0 0,3-12-1064 0 0,-2 0 0 0 0,1 1 0 0 0,0-1 0 0 0,-1 0 0 0 0,0 0 1 0 0,0 0-1 0 0,-1 0 0 0 0,1 0 0 0 0,-1-1 0 0 0,0 1 1 0 0,0-1-1 0 0,-1 1 0 0 0,1-1 0 0 0,-1 0 0 0 0,0-1 0 0 0,0 1 1 0 0,0-1-1 0 0,0 1 0 0 0,-1-1 0 0 0,0 0 0 0 0,1-1 1 0 0,-1 1-1 0 0,0-1 0 0 0,0 0 0 0 0,0 0 0 0 0,-1-1 1 0 0,1 0-1 0 0,-7 2 0 0 0,11-3-71 0 0,-1 0 0 0 0,0 0 0 0 0,0 0 0 0 0,1 0-1 0 0,-1 0 1 0 0,0 0 0 0 0,0 0 0 0 0,1-1 0 0 0,-1 1 0 0 0,0 0 0 0 0,1-1 0 0 0,-1 0 0 0 0,0 1 0 0 0,1-1 0 0 0,-3-1 0 0 0,4 2-5 0 0,-1-1 1 0 0,1 0 0 0 0,-1 1 0 0 0,1-1 0 0 0,-1 0 0 0 0,1 1-1 0 0,0-1 1 0 0,-1 0 0 0 0,1 1 0 0 0,0-1 0 0 0,-1 0 0 0 0,1 0 0 0 0,0 1-1 0 0,0-1 1 0 0,0 0 0 0 0,0 0 0 0 0,0 0 0 0 0,0 1 0 0 0,0-1-1 0 0,0 0 1 0 0,0 0 0 0 0,0 0 0 0 0,0 1 0 0 0,0-1 0 0 0,0 0-1 0 0,1 0 1 0 0,-1 1 0 0 0,0-1 0 0 0,1 0 0 0 0,-1 1 0 0 0,0-1-1 0 0,1 0 1 0 0,-1 1 0 0 0,2-2 0 0 0,11-17 251 0 0,0 1 0 0 0,19-18-1 0 0,-7 8-134 0 0,33-36 6 0 0,106-90-1 0 0,-33 53-75 0 0,-108 86-37 0 0,1 1 1 0 0,1 1 0 0 0,49-19-1 0 0,-64 28 61 0 0,1 1-1 0 0,-1 0 0 0 0,1 1 1 0 0,0 0-1 0 0,0 1 0 0 0,0 0 1 0 0,16 1-1 0 0,-25 1-68 0 0,-1-1-1 0 0,0 1 1 0 0,1 0 0 0 0,-1 0-1 0 0,0 0 1 0 0,0 0 0 0 0,0 0-1 0 0,0 0 1 0 0,0 0 0 0 0,0 1-1 0 0,0-1 1 0 0,0 0 0 0 0,0 0-1 0 0,-1 1 1 0 0,1-1 0 0 0,0 2-1 0 0,-1-2-5 0 0,2 4 3 0 0,0 0 0 0 0,0 1-1 0 0,-1-1 1 0 0,0 0 0 0 0,0 1 0 0 0,-1-1-1 0 0,1 1 1 0 0,-1-1 0 0 0,0 1-1 0 0,-1-1 1 0 0,1 1 0 0 0,-3 8 0 0 0,-3 8 69 0 0,-15 38 0 0 0,11-32-60 0 0,-20 46-20 0 0,18-47 0 0 0,0 2 0 0 0,-6 30 0 0 0,15-48 0 0 0,1-8 0 0 0,1 1 0 0 0,0-1 0 0 0,0 1 0 0 0,1-1 0 0 0,-1 1 0 0 0,1-1 0 0 0,-1 1 0 0 0,1-1 0 0 0,0 1 0 0 0,1-1 0 0 0,-1 1 0 0 0,1-1 0 0 0,-1 1 0 0 0,1-1 0 0 0,0 1 0 0 0,0-1 0 0 0,1 1 0 0 0,-1-1 0 0 0,1 0 0 0 0,-1 0 0 0 0,1 0 0 0 0,3 4 0 0 0,-1-3-29 0 0,-1 0-1 0 0,1 0 1 0 0,0 0 0 0 0,0 0-1 0 0,1-1 1 0 0,-1 0-1 0 0,1 0 1 0 0,0 0 0 0 0,5 2-1 0 0,2 0-101 0 0,0 0-1 0 0,20 4 1 0 0,-30-8-115 0 0,0-1-1 0 0,1 1 0 0 0,-1-1 1 0 0,1 0-1 0 0,-1 0 1 0 0,0 0-1 0 0,4-1 1 0 0,-2 0-163 0 0,8-1-786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1 919 0 0,'-2'1'67'0'0,"-3"3"1305"0"0,0 0 0 0 0,0 1 0 0 0,0-1 0 0 0,1 1 0 0 0,0 0 0 0 0,0 0 0 0 0,-3 7 0 0 0,1-2-135 0 0,0 0 0 0 0,1 1 0 0 0,-5 16 0 0 0,4-7-429 0 0,1 1-1 0 0,1 0 0 0 0,-2 41 0 0 0,7 66 232 0 0,-1-126-1514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14279 0 0,'0'0'1272'0'0,"-1"-10"456"0"0,13 9-1656 0 0,1 4-72 0 0,-1 1 0 0 0,2 3 0 0 0,1 2-896 0 0,0 2-200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30 10591 0 0,'1'-1'488'0'0,"16"-28"8303"0"0,-18 31-8640 0 0,-1 5-11 0 0,0 0 0 0 0,-1 0 1 0 0,0 0-1 0 0,0-1 1 0 0,-1 1-1 0 0,1-1 1 0 0,-9 11-1 0 0,-39 39 367 0 0,32-36-519 0 0,3-5 66 0 0,-20 13 20 0 0,30-22-88 0 0,5-5-56 0 0,3 0-142 0 0,1 1 199 0 0,1 0 0 0 0,0-1 0 0 0,-1 1 0 0 0,1-1 0 0 0,0 0 0 0 0,0 0 0 0 0,0 0 0 0 0,4 0 0 0 0,38 0-144 0 0,-10 0 95 0 0,-23 1 62 0 0,-4-2 0 0 0,-1 0 0 0 0,0 1 0 0 0,1 0 0 0 0,-1 1 0 0 0,0-1 0 0 0,0 2 0 0 0,0-1 0 0 0,0 1 0 0 0,0 0 0 0 0,12 8 0 0 0,-13-6 124 0 0,-1 0 0 0 0,0 0 0 0 0,0 1-1 0 0,0-1 1 0 0,0 1 0 0 0,-1 1 0 0 0,0-1-1 0 0,7 14 1 0 0,-10-17-86 0 0,-1-1-1 0 0,0 0 1 0 0,0 1 0 0 0,0 0-1 0 0,-1-1 1 0 0,1 1-1 0 0,-1-1 1 0 0,1 1 0 0 0,-1 0-1 0 0,0-1 1 0 0,0 1 0 0 0,0 0-1 0 0,0-1 1 0 0,0 1-1 0 0,-1 0 1 0 0,1-1 0 0 0,-1 1-1 0 0,0 0 1 0 0,0-1-1 0 0,0 1 1 0 0,0-1 0 0 0,0 0-1 0 0,0 1 1 0 0,-1-1-1 0 0,1 0 1 0 0,-1 0 0 0 0,1 1-1 0 0,-1-1 1 0 0,0-1 0 0 0,-3 4-1 0 0,-3 1-24 0 0,0 0 0 0 0,0-1 0 0 0,-1 0 0 0 0,1-1 0 0 0,-1 0 0 0 0,0 0 0 0 0,0 0 0 0 0,-1-2 0 0 0,1 1 0 0 0,-18 2-1 0 0,10-3-74 0 0,0 0-1 0 0,1-2 0 0 0,-1 0 0 0 0,0-1 0 0 0,-25-4 0 0 0,28 2-595 0 0,-1-1-1 0 0,-17-6 1 0 0,13 2-1044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5527 0 0,'0'3'8516'0'0,"-2"13"-7098"0"0,0-1 1 0 0,-6 19-1 0 0,-25 66-614 0 0,16-55-57 0 0,-58 232 982 0 0,-12 36-1392 0 0,36-182-351 0 0,48-127 266 0 0,2-2-1710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81 5983 0 0,'1'-2'464'0'0,"9"-11"-791"0"0,0-1 4268 0 0,12-16 6585 0 0,-9 10-9980 0 0,-12 19 608 0 0,-7 1-1135 0 0,-1 1-1 0 0,1 0 1 0 0,0 0-1 0 0,-1 1 1 0 0,1-1 0 0 0,0 1-1 0 0,-8 4 1 0 0,-41 23-41 0 0,33-17 42 0 0,-2 3 68 0 0,0 0-1 0 0,1 2 1 0 0,1 0 0 0 0,1 2-1 0 0,0 0 1 0 0,1 2 0 0 0,2 0-1 0 0,-18 24 1 0 0,30-36 0 0 0,5-7 248 0 0,3 0-208 0 0,0 0-94 0 0,1-1-1 0 0,-1 1 1 0 0,1 0 0 0 0,0-1 0 0 0,-1 0-1 0 0,1 1 1 0 0,0-1 0 0 0,0 0-1 0 0,0-1 1 0 0,0 1 0 0 0,0 0-1 0 0,0-1 1 0 0,0 0 0 0 0,0 0-1 0 0,0 0 1 0 0,0 0 0 0 0,0 0-1 0 0,4-1 1 0 0,9-2 45 0 0,0 0 0 0 0,18-7 0 0 0,-27 8-84 0 0,38-14-171 0 0,79-39 0 0 0,-123 54 101 0 0,3 13-54 0 0,-3-10 115 0 0,-5 28 16 0 0,2-21 9 0 0,2-8-33 0 0,0 0 0 0 0,1-1 0 0 0,-1 1 1 0 0,0 0-1 0 0,0 0 0 0 0,0-1 0 0 0,1 1 0 0 0,-1 0 1 0 0,0-1-1 0 0,1 1 0 0 0,-1 0 0 0 0,1-1 0 0 0,-1 1 1 0 0,1-1-1 0 0,-1 1 0 0 0,1 0 0 0 0,-1-1 0 0 0,1 1 1 0 0,-1-1-1 0 0,1 0 0 0 0,0 1 0 0 0,-1-1 0 0 0,2 1 1 0 0,15 6-1756 0 0,-5-4-3608 0 0,0-1-1685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2759 0 0,'2'0'16310'0'0,"4"3"-14768"0"0,-4-1-1373 0 0,-1 1-1 0 0,1-1 1 0 0,-1 0-1 0 0,0 1 1 0 0,0-1-1 0 0,0 1 1 0 0,0-1-1 0 0,0 1 1 0 0,0-1-1 0 0,-1 1 1 0 0,1 0-1 0 0,-1-1 1 0 0,0 1-1 0 0,1 0 1 0 0,-1-1-1 0 0,-1 1 1 0 0,0 5-1 0 0,-1 6-128 0 0,0 0-1 0 0,-6 14 1 0 0,7-23 28 0 0,-13 35 50 0 0,-1 0 0 0 0,-39 69-1 0 0,17-37-38 0 0,17-36-72 0 0,10-19-32 0 0,-11 26 0 0 0,20-38-3 0 0,-1-1 1 0 0,1 1-1 0 0,-1-1 0 0 0,1 1 0 0 0,0 0 1 0 0,1 0-1 0 0,-1-1 0 0 0,1 1 1 0 0,0 0-1 0 0,2 9 0 0 0,-2-13-76 0 0,0-1 0 0 0,0 0 0 0 0,0 1-1 0 0,1-1 1 0 0,-1 0 0 0 0,0 1 0 0 0,0-1 0 0 0,0 0-1 0 0,1 0 1 0 0,-1 1 0 0 0,0-1 0 0 0,1 0 0 0 0,-1 0-1 0 0,0 0 1 0 0,1 1 0 0 0,-1-1 0 0 0,0 0 0 0 0,1 0 0 0 0,-1 0-1 0 0,1 0 1 0 0,0 1-256 0 0,7 1-1168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10135 0 0,'0'0'10034'0'0,"1"-2"-9237"0"0,3-7-243 0 0,1 0-1 0 0,0 1 1 0 0,1 0 0 0 0,0 0 0 0 0,13-13-1 0 0,42-35 1032 0 0,-39 37-1211 0 0,18-15-188 0 0,2 2-1 0 0,1 2 1 0 0,53-28 0 0 0,-11 6-1583 0 0,-54 32-706 0 0,-29 19 575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41 3223 0 0,'1'0'143'0'0,"1"0"-78"0"0,1-1-68 0 0,7-9 512 0 0,-4-1 8275 0 0,-4 2-5663 0 0,-2 8-3026 0 0,0 1 0 0 0,-1-1 0 0 0,1 1 0 0 0,0-1-1 0 0,0 1 1 0 0,-1-1 0 0 0,1 1 0 0 0,0-1 0 0 0,-1 1 0 0 0,1-1 0 0 0,-1 1 0 0 0,1 0 0 0 0,-1-1 0 0 0,1 1-1 0 0,0-1 1 0 0,-1 1 0 0 0,1 0 0 0 0,-1 0 0 0 0,1-1 0 0 0,-1 1 0 0 0,0 0 0 0 0,1 0 0 0 0,-1 0 0 0 0,0-1-1 0 0,0 1 12 0 0,-1 0-1 0 0,0 0 1 0 0,1 0-1 0 0,-1 0 1 0 0,1 0-1 0 0,-1 1 1 0 0,0-1-1 0 0,1 0 1 0 0,-2 1-1 0 0,-3 2 49 0 0,1-1 0 0 0,-1 1 0 0 0,1 0 0 0 0,-7 4 0 0 0,-85 75 957 0 0,64-59-922 0 0,11-7-15 0 0,-36 33 0 0 0,52-43-158 0 0,4-4 70 0 0,5-3 39 0 0,19-9 264 0 0,35-20 0 0 0,-34 17-138 0 0,4-4-13 0 0,29-24-1 0 0,-27 20-104 0 0,24-18 800 0 0,-51 38-657 0 0,-2 1-244 0 0,0-1-1 0 0,1 1 0 0 0,-1 0 0 0 0,0 0 0 0 0,0 0 0 0 0,0-1 1 0 0,1 1-1 0 0,-1 0 0 0 0,0 0 0 0 0,0 0 0 0 0,1 0 0 0 0,-1-1 0 0 0,0 1 1 0 0,0 0-1 0 0,1 0 0 0 0,-1 0 0 0 0,0 0 0 0 0,1 0 0 0 0,-1 0 1 0 0,0 0-1 0 0,0 0 0 0 0,1 0 0 0 0,-1 0 0 0 0,0 0 0 0 0,1 0 0 0 0,-1 0 1 0 0,0 0-1 0 0,0 0 0 0 0,1 0 0 0 0,-2 11-21 0 0,-1 0-1 0 0,-1 0 1 0 0,0 0-1 0 0,0-1 0 0 0,-6 12 1 0 0,-29 54-132 0 0,29-58 91 0 0,-17 31-38 0 0,-50 101-540 0 0,62-116 467 0 0,1 0 0 0 0,-14 57 0 0 0,15-4 142 0 0,10-62 0 0 0,-1-1 0 0 0,-8 30 0 0 0,10-51 0 0 0,0 0-1 0 0,1-1 0 0 0,-1 1 1 0 0,-1-1-1 0 0,1 0 1 0 0,0 1-1 0 0,-1-1 0 0 0,1 0 1 0 0,-1 0-1 0 0,1 0 1 0 0,-1 0-1 0 0,0 0 0 0 0,0 0 1 0 0,0 0-1 0 0,0 0 1 0 0,0-1-1 0 0,-3 2 0 0 0,3-2-125 0 0,2-1 10 0 0,-1 0 0 0 0,0 0 0 0 0,0 0 0 0 0,1 0 0 0 0,-1 0 0 0 0,0-1 0 0 0,1 1 1 0 0,-1 0-1 0 0,0 0 0 0 0,1 0 0 0 0,-1-1 0 0 0,0 1 0 0 0,0-1 0 0 0,-1-1-162 0 0,1 0-1 0 0,0 0 1 0 0,0 0-1 0 0,0 0 1 0 0,0 0-1 0 0,0 0 1 0 0,1 0-1 0 0,-2-3 1 0 0,2-11-1792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8:5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28 10135 0 0,'0'0'778'0'0,"0"2"-506"0"0,-3 40 1071 0 0,2-13 3686 0 0,15-22-3195 0 0,-10-5-1573 0 0,0-1 1 0 0,0 0-1 0 0,0 0 0 0 0,0 0 0 0 0,0-1 0 0 0,1 1 0 0 0,-1-1 0 0 0,0 0 1 0 0,1-1-1 0 0,-1 1 0 0 0,0-1 0 0 0,6-1 0 0 0,7-2 485 0 0,27-12-1 0 0,-35 12-631 0 0,1 0-56 0 0,0 0-1 0 0,0 0 1 0 0,0-2 0 0 0,-1 1-1 0 0,0-1 1 0 0,0 0-1 0 0,0-1 1 0 0,-1 0 0 0 0,9-10-1 0 0,-12 10-78 0 0,-5 7 14 0 0,0 0 0 0 0,0-1 0 0 0,0 1 1 0 0,0 0-1 0 0,0-1 0 0 0,0 1 0 0 0,0 0 1 0 0,0-1-1 0 0,-1 1 0 0 0,1 0 0 0 0,0 0 0 0 0,0-1 1 0 0,0 1-1 0 0,0 0 0 0 0,-1-1 0 0 0,1 1 0 0 0,0 0 1 0 0,0 0-1 0 0,0-1 0 0 0,-1 1 0 0 0,1 0 1 0 0,0 0-1 0 0,-1 0 0 0 0,1-1 0 0 0,0 1 0 0 0,0 0 1 0 0,-1 0-1 0 0,1 0 0 0 0,0 0 0 0 0,-1 0 1 0 0,0 0-1 0 0,-10-5-71 0 0,6 4 43 0 0,0 1 0 0 0,-1-1 0 0 0,1 1 0 0 0,0 0 0 0 0,-1 1 0 0 0,1-1-1 0 0,-1 1 1 0 0,1 0 0 0 0,0 0 0 0 0,0 0 0 0 0,-7 4 0 0 0,-5 2-64 0 0,-32 17-1 0 0,15-3 87 0 0,2 2 1 0 0,0 1-1 0 0,2 1 0 0 0,-42 45 0 0 0,60-58 8 0 0,1 1 0 0 0,-13 20-1 0 0,21-30 9 0 0,1 1 0 0 0,0 0 0 0 0,0-1 0 0 0,0 1 0 0 0,0 0 0 0 0,0 1 0 0 0,1-1 0 0 0,0 0 0 0 0,0 0-1 0 0,0 0 1 0 0,1 1 0 0 0,-1-1 0 0 0,1 0 0 0 0,0 1 0 0 0,1 4 0 0 0,-1-6 27 0 0,1 0-1 0 0,0-1 1 0 0,1 1 0 0 0,-1-1-1 0 0,0 1 1 0 0,1-1 0 0 0,-1 1-1 0 0,1-1 1 0 0,0 0 0 0 0,-1 0 0 0 0,1 0-1 0 0,0 0 1 0 0,1 0 0 0 0,-1 0-1 0 0,0-1 1 0 0,0 1 0 0 0,1 0 0 0 0,-1-1-1 0 0,1 0 1 0 0,4 2 0 0 0,3 1 156 0 0,0-1 0 0 0,0 0 0 0 0,1-1 0 0 0,11 2 0 0 0,20 1 244 0 0,1-2 0 0 0,1-2-1 0 0,74-8 1 0 0,-109 7-786 0 0,0-2-1 0 0,-1 1 1 0 0,1-1-1 0 0,0 0 1 0 0,-1-1-1 0 0,1 0 1 0 0,-1 0-1 0 0,0-1 1 0 0,0 0-1 0 0,10-7 1 0 0,-11 4-1651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36 9327 0 0,'0'0'846'0'0,"1"-1"-700"0"0,1-1 200 0 0,0 0 0 0 0,0 1 0 0 0,0-1 0 0 0,0 0 0 0 0,0 1 0 0 0,0 0 0 0 0,0-1 0 0 0,0 1-1 0 0,1 0 1 0 0,-1 0 0 0 0,0 0 0 0 0,4 0 0 0 0,2-2 29 0 0,22-5 2570 0 0,-18 6-2400 0 0,-10 1-148 0 0,0 1-21 0 0,3-1-727 0 0,6 0 3536 0 0,-9 3-1624 0 0,-6 4-1328 0 0,-51 45 67 0 0,0 1-67 0 0,22-12-233 0 0,-38 59 0 0 0,22-28 0 0 0,13-22 0 0 0,-77 115 0 0 0,107-154 70 0 0,1-1-1 0 0,1 1 0 0 0,0 1 1 0 0,0-1-1 0 0,1 1 1 0 0,0-1-1 0 0,0 1 1 0 0,2 0-1 0 0,-1 0 0 0 0,1 0 1 0 0,1 0-1 0 0,1 16 1 0 0,0-19-16 0 0,0-1 0 0 0,1 1 1 0 0,-1-1-1 0 0,2 1 0 0 0,-1-1 0 0 0,1 0 0 0 0,0 0 1 0 0,1 0-1 0 0,-1 0 0 0 0,1-1 0 0 0,1 0 1 0 0,-1 1-1 0 0,1-1 0 0 0,0-1 0 0 0,0 1 1 0 0,1-1-1 0 0,0 0 0 0 0,11 7 0 0 0,-3-3 208 0 0,1-2 0 0 0,0 0-1 0 0,21 7 1 0 0,19 8 90 0 0,-53-21-293 0 0,-1 0-5 0 0,4 5-43 0 0,-5 3-27 0 0,-1-7-9 0 0,1 0 0 0 0,-1 0-1 0 0,0-1 1 0 0,0 1 0 0 0,0 0 0 0 0,0-1 0 0 0,0 1-1 0 0,-1-1 1 0 0,1 1 0 0 0,0-1 0 0 0,-3 2-1 0 0,3-2-190 0 0,0-1 149 0 0,0 0-1 0 0,0 1 1 0 0,0-1-1 0 0,0 0 0 0 0,0 0 1 0 0,0 0-1 0 0,0 0 0 0 0,1 0 1 0 0,-1-1-1 0 0,0 1 0 0 0,0 0 1 0 0,0 0-1 0 0,0-1 1 0 0,0 1-1 0 0,0 0 0 0 0,0-1 1 0 0,0 0-1 0 0,-1 0-204 0 0,1 1 0 0 0,0-1 0 0 0,0 0-1 0 0,0 0 1 0 0,0 0 0 0 0,0 0 0 0 0,1 0 0 0 0,-1 0 0 0 0,0 0 0 0 0,0-1-1 0 0,1 1 1 0 0,-1 0 0 0 0,0 0 0 0 0,1-1 0 0 0,0 1 0 0 0,-1-3 0 0 0,-2-8-1798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9 919 0 0,'-2'0'67'0'0,"-15"-3"4704"0"0,-24-2 2718 0 0,38 5-7111 0 0,-1 0 0 0 0,1 0 0 0 0,-1 0 1 0 0,1 1-1 0 0,0 0 0 0 0,-1-1 0 0 0,1 1 1 0 0,-5 2-1 0 0,7-2 211 0 0,1-1-522 0 0,-1 0-1 0 0,1 0 0 0 0,0 0 1 0 0,-1 0-1 0 0,1 0 1 0 0,0 0-1 0 0,0 0 0 0 0,-1 0 1 0 0,1 0-1 0 0,0 0 0 0 0,0 0 1 0 0,-1 0-1 0 0,1 0 1 0 0,0 1-1 0 0,0-1 0 0 0,-1 0 1 0 0,1 0-1 0 0,0 0 0 0 0,0 0 1 0 0,0 0-1 0 0,-1 1 1 0 0,1-1-1 0 0,0 0 0 0 0,0 0 1 0 0,0 0-1 0 0,0 1 0 0 0,-1-1 1 0 0,1 0-1 0 0,0 0 1 0 0,0 1-1 0 0,0-1 0 0 0,0 0 1 0 0,0 0-1 0 0,0 1 0 0 0,0-1 1 0 0,0 0-1 0 0,0 0 1 0 0,0 1-1 0 0,0-1 0 0 0,0 0 1 0 0,0 1-1 0 0,0-1 0 0 0,0 0 1 0 0,0 0-1 0 0,0 1 1 0 0,0-1-1 0 0,0 0 0 0 0,0 0 1 0 0,0 1-1 0 0,0-1 0 0 0,0 0 1 0 0,1 1-1 0 0,5 11 1480 0 0,-6-12-1609 0 0,1 1 430 0 0,1 0-8 0 0,18 10 163 0 0,0-2 1 0 0,1 0 0 0 0,41 11-1 0 0,70 8-325 0 0,-120-26-163 0 0,-6-1-33 0 0,7 1 4 0 0,-1 1 0 0 0,15 5 0 0 0,-26-7 75 0 0,-1 1-48 0 0,0 0 0 0 0,-1 0 0 0 0,1 0 0 0 0,-1 0 0 0 0,0 0 0 0 0,1 0 0 0 0,-3 3 0 0 0,0 1-24 0 0,-1-1-1 0 0,1 0 1 0 0,-1 0 0 0 0,-1 0-1 0 0,1-1 1 0 0,-1 1 0 0 0,1-1-1 0 0,-1 0 1 0 0,-1 0 0 0 0,1-1-1 0 0,0 1 1 0 0,-8 2 0 0 0,-9 5 22 0 0,-41 12 0 0 0,62-23-30 0 0,-52 14 15 0 0,40-11-9 0 0,-1 0 0 0 0,1 1 0 0 0,0 0 0 0 0,1 1 1 0 0,-1 0-1 0 0,1 1 0 0 0,-20 13 0 0 0,21-10-48 0 0,9-5-47 0 0,2 1 27 0 0,0-5-27 0 0,-1 1 0 0 0,1 0 0 0 0,0 0 0 0 0,0-1 0 0 0,0 1 0 0 0,0 0 0 0 0,0 0 0 0 0,0 0 0 0 0,0-1 0 0 0,0 1 0 0 0,0 0 0 0 0,0 0 0 0 0,1 0-1 0 0,-1-1 1 0 0,0 1 0 0 0,0 0 0 0 0,1 0 0 0 0,-1-1 0 0 0,1 1 0 0 0,-1 0 0 0 0,0-1 0 0 0,1 1 0 0 0,-1-1 0 0 0,1 1 0 0 0,0 0 0 0 0,-1-1 0 0 0,1 1 0 0 0,-1-1 0 0 0,1 1 0 0 0,1 0 0 0 0,1 0-435 0 0,-1 0 1 0 0,1 0-1 0 0,-1 0 0 0 0,1 0 0 0 0,0 0 1 0 0,-1-1-1 0 0,1 1 0 0 0,4-1 1 0 0,4 0-6267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10591 0 0,'2'0'4939'0'0,"-1"0"-4654"0"0,-1 0 1 0 0,1 0-1 0 0,0 0 0 0 0,0 0 1 0 0,0 1-1 0 0,0-1 0 0 0,-1 0 1 0 0,1 0-1 0 0,0 1 1 0 0,0-1-1 0 0,-1 1 0 0 0,1-1 1 0 0,0 1-1 0 0,0-1 0 0 0,-1 1 1 0 0,1-1-1 0 0,-1 1 0 0 0,1-1 1 0 0,0 1-1 0 0,0 0 0 0 0,-1 0-126 0 0,0 0-1 0 0,1 1 1 0 0,-1-1 0 0 0,1 0-1 0 0,-1 0 1 0 0,0 0-1 0 0,0 0 1 0 0,0 0-1 0 0,0 0 1 0 0,0 0-1 0 0,0 0 1 0 0,0 1-1 0 0,0 0 1 0 0,-1 3 22 0 0,0-1 0 0 0,-1 0 0 0 0,1 0 0 0 0,-1 0 0 0 0,0 0 0 0 0,0 0 0 0 0,-3 5 0 0 0,-5 3-66 0 0,0 1 1 0 0,0-2-1 0 0,-1 1 0 0 0,-17 12 1 0 0,-53 36 548 0 0,41-32-544 0 0,33-23-120 0 0,2 0 0 0 0,-1 1 0 0 0,-8 10 0 0 0,13-16-1 0 0,1 0 0 0 0,0 0 0 0 0,-1 1 0 0 0,1-1 0 0 0,0 1 0 0 0,-1-1 1 0 0,1 0-1 0 0,0 1 0 0 0,-1-1 0 0 0,1 1 0 0 0,0-1 0 0 0,0 1 0 0 0,0-1 0 0 0,-1 1 0 0 0,1-1 0 0 0,0 1 0 0 0,0-1 0 0 0,0 1 0 0 0,0-1 0 0 0,0 1 0 0 0,0-1 1 0 0,0 1-1 0 0,0-1 0 0 0,0 1 0 0 0,0-1 0 0 0,0 1 0 0 0,5 2-89 0 0,-5-2 77 0 0,2-1-19 0 0,-1 1 1 0 0,1 0-1 0 0,0-1 0 0 0,-1 1 1 0 0,1-1-1 0 0,0 1 0 0 0,0-1 1 0 0,-1 0-1 0 0,1 1 0 0 0,0-1 1 0 0,0 0-1 0 0,0 0 0 0 0,-1 0 1 0 0,1-1-1 0 0,3 0 0 0 0,25-8-2032 0 0,-8 0-213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 5983 0 0,'-7'-4'15631'0'0,"6"6"-15504"0"0,1 0 1 0 0,-1 0 0 0 0,1 0-1 0 0,0 1 1 0 0,-1-1 0 0 0,1 0-1 0 0,0 0 1 0 0,1 3 0 0 0,-1 0 69 0 0,-1 18 113 0 0,-1-1-1 0 0,-1 0 1 0 0,-1 0-1 0 0,-1 0 1 0 0,-1 0-1 0 0,0-1 1 0 0,-19 40-1 0 0,-88 137 545 0 0,96-168-908 0 0,16-28-498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8 6911 0 0,'0'0'528'0'0,"-1"1"-341"0"0,-24 13 1413 0 0,14-7 925 0 0,1 0-1 0 0,0 1 1 0 0,-10 10 0 0 0,-8 13-1583 0 0,14-14-356 0 0,-19 33 0 0 0,28-43-426 0 0,1 1 1 0 0,0 0 0 0 0,1 1 0 0 0,0-1 0 0 0,1 0 0 0 0,-1 1 0 0 0,0 8 0 0 0,3-15-136 0 0,0 0 1 0 0,0-1 0 0 0,0 1-1 0 0,0-1 1 0 0,1 1-1 0 0,-1 0 1 0 0,0-1 0 0 0,1 1-1 0 0,-1-1 1 0 0,1 1-1 0 0,-1-1 1 0 0,1 0 0 0 0,0 1-1 0 0,0-1 1 0 0,0 1-1 0 0,0-1 1 0 0,0 0 0 0 0,0 0-1 0 0,0 0 1 0 0,0 0-1 0 0,0 1 1 0 0,1-2 0 0 0,-1 1-1 0 0,0 0 1 0 0,1 0-1 0 0,-1 0 1 0 0,0 0 0 0 0,1-1-1 0 0,2 2 1 0 0,2 0 51 0 0,0 0 1 0 0,1-1 0 0 0,-1 1-1 0 0,1-1 1 0 0,11 1-1 0 0,-9-2-10 0 0,-1-1 0 0 0,1 1 0 0 0,0-1 0 0 0,-1-1 1 0 0,1 0-1 0 0,0 0 0 0 0,-1-1 0 0 0,0 0 0 0 0,0 0 0 0 0,0-1 0 0 0,0 0 0 0 0,0 0 0 0 0,9-8 0 0 0,-12 8-43 0 0,0 1 0 0 0,-1-1 0 0 0,0 0 0 0 0,0 0 0 0 0,0-1 0 0 0,0 1 0 0 0,0-1 0 0 0,-1 0 0 0 0,0 0 0 0 0,0 0 0 0 0,0-1 0 0 0,-1 1 0 0 0,0 0 0 0 0,0-1 0 0 0,0 0 0 0 0,-1 1 0 0 0,0-1 0 0 0,0 0 0 0 0,0 0 0 0 0,0-10 0 0 0,-2 5-85 0 0,0 0 0 0 0,0 0 1 0 0,-1 0-1 0 0,0 0 0 0 0,-1 1 0 0 0,0-1 1 0 0,-1 0-1 0 0,-6-12 0 0 0,9 21-195 0 0,-1 0-1 0 0,1 0 1 0 0,-1 1-1 0 0,0-1 0 0 0,1 0 1 0 0,-1 1-1 0 0,0 0 1 0 0,0-1-1 0 0,-3 0 1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 7831 0 0,'2'0'356'0'0,"0"-2"-212"0"0,18-1 2286 0 0,-20 2-2267 0 0,0 1 1 0 0,0 0 0 0 0,1 0-1 0 0,-1 0 1 0 0,0 0 0 0 0,0 0-1 0 0,1 0 1 0 0,-1 0-1 0 0,0 0 1 0 0,0 0 0 0 0,1 0-1 0 0,-1 0 1 0 0,0 0 0 0 0,0 0-1 0 0,1 0 1 0 0,-1 0 0 0 0,0 0-1 0 0,0 1 1 0 0,1-1 0 0 0,-1 0-1 0 0,0 0 1 0 0,0 0 0 0 0,1 1 817 0 0,0-1-817 0 0,-1 0 0 0 0,0 1-1 0 0,0-1 1 0 0,0 0 0 0 0,0 0-1 0 0,0 0 1 0 0,0 1 0 0 0,0-1-1 0 0,1 0 1 0 0,-1 0-1 0 0,0 1 1 0 0,0-1 0 0 0,-2 8 2916 0 0,-1-1-4125 0 0,0-1 1262 0 0,-1 1 1 0 0,-1-1 0 0 0,1 0 0 0 0,-1-1 0 0 0,0 1-1 0 0,0-1 1 0 0,-7 6 0 0 0,-46 31 675 0 0,24-19-667 0 0,24-17-188 0 0,1 1-1 0 0,1 1 1 0 0,-1-1 0 0 0,1 1-1 0 0,-11 15 1 0 0,17-19 15 0 0,0-1 1 0 0,-1 1-1 0 0,1 0 0 0 0,1-1 0 0 0,-1 1 0 0 0,1 0 1 0 0,-1 0-1 0 0,1 0 0 0 0,0 1 0 0 0,1-1 0 0 0,-1 0 1 0 0,1 0-1 0 0,-1 0 0 0 0,1 1 0 0 0,1-1 1 0 0,-1 0-1 0 0,0 0 0 0 0,2 6 0 0 0,-1-6-4 0 0,1 0 0 0 0,-1 0-1 0 0,0 0 1 0 0,1 0 0 0 0,0 0-1 0 0,0 0 1 0 0,0-1 0 0 0,0 1 0 0 0,1-1-1 0 0,-1 1 1 0 0,1-1 0 0 0,4 4-1 0 0,-5-6-7 0 0,0 1 0 0 0,0-1-1 0 0,0 0 1 0 0,0 0 0 0 0,0 0-1 0 0,1 0 1 0 0,-1 0 0 0 0,0 0-1 0 0,0-1 1 0 0,1 1-1 0 0,-1-1 1 0 0,0 1 0 0 0,1-1-1 0 0,-1 0 1 0 0,0 0 0 0 0,1 0-1 0 0,-1 0 1 0 0,0-1-1 0 0,1 1 1 0 0,-1 0 0 0 0,0-1-1 0 0,4-1 1 0 0,0 0 25 0 0,-1-1 0 0 0,1 1 0 0 0,-1-1-1 0 0,0 0 1 0 0,0-1 0 0 0,0 1 0 0 0,5-6 0 0 0,17-10 151 0 0,-19 14-199 0 0,1 0 0 0 0,-1-1 0 0 0,8-8 0 0 0,-11 9-56 0 0,-1 1-1 0 0,0-1 1 0 0,0 0 0 0 0,-1 0-1 0 0,0 0 1 0 0,1 0 0 0 0,-2 0-1 0 0,5-10 1 0 0,-1-4-62 0 0,6-27 1 0 0,-8 30 80 0 0,0-1 1 0 0,10-23 0 0 0,-13 38-253 0 0,0-1 267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9671 0 0,'0'0'9190'0'0,"-1"1"-8302"0"0,-42 30 896 0 0,28-21-1235 0 0,1 1-1 0 0,0 0 1 0 0,-13 14-1 0 0,18-16-495 0 0,0 2 0 0 0,1-1 0 0 0,0 1 0 0 0,0 1 0 0 0,1-1 0 0 0,1 1 0 0 0,0 0 0 0 0,-8 24 0 0 0,14-32-14 0 0,0 0 0 0 0,0 0-1 0 0,1 0 1 0 0,-1 0-1 0 0,1-1 1 0 0,0 1-1 0 0,0 0 1 0 0,1-1 0 0 0,-1 1-1 0 0,1 0 1 0 0,-1-1-1 0 0,5 7 1 0 0,-5-10-33 0 0,0 3 42 0 0,1-1 0 0 0,1 1 1 0 0,-1-1-1 0 0,0 0 0 0 0,0 0 0 0 0,1 0 0 0 0,-1 0 0 0 0,1 0 0 0 0,0-1 0 0 0,0 1 0 0 0,5 1 0 0 0,-4-1-2 0 0,0 0 29 0 0,-1-1 0 0 0,1 0-1 0 0,-1 0 1 0 0,1 0 0 0 0,-1 0 0 0 0,1-1-1 0 0,0 0 1 0 0,-1 1 0 0 0,1-1-1 0 0,0 0 1 0 0,-1-1 0 0 0,1 1 0 0 0,-1-1-1 0 0,7-1 1 0 0,1-2 1 0 0,-1 0 0 0 0,1 0-1 0 0,12-7 1 0 0,-19 8-54 0 0,1 0 0 0 0,0-1 0 0 0,-1 1 0 0 0,0-1 0 0 0,0 0 0 0 0,0 0 0 0 0,0 0 0 0 0,0 0 0 0 0,-1-1 0 0 0,0 1 0 0 0,0-1 0 0 0,0 0 0 0 0,3-8 0 0 0,0-4 14 0 0,0-1-1 0 0,6-30 0 0 0,-7 27 7 0 0,-4 17-77 0 0,-1 0 1 0 0,2-1-1 0 0,-1 1 0 0 0,0 0 0 0 0,1 0 1 0 0,0 0-1 0 0,0 0 0 0 0,0 0 0 0 0,3-4 1 0 0,-1 2-171 0 0,8-6-863 0 0,-5 4-5702 0 0,-8 8 6650 0 0,1-1-1 0 0,0 1 1 0 0,0 0-1 0 0,0 0 1 0 0,-1 0-1 0 0,1-1 1 0 0,0 1-1 0 0,0 0 0 0 0,-1 0 1 0 0,1 0-1 0 0,0-1 1 0 0,0 1-1 0 0,-1 0 1 0 0,1 0-1 0 0,0 0 1 0 0,0 0-1 0 0,-1 0 0 0 0,1 0 1 0 0,0 0-1 0 0,-1 0 1 0 0,1 0-1 0 0,0 0 1 0 0,-1 0-1 0 0,1 0 1 0 0,0 0-1 0 0,0 0 0 0 0,-1 0 1 0 0,-10-1-1516 0 0,0 3-11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9671 0 0,'2'-6'10335'0'0,"0"3"-9266"0"0,-1 1-578 0 0,1-1 0 0 0,-1 1 1 0 0,1 0-1 0 0,-1 0 1 0 0,1 0-1 0 0,0 0 1 0 0,0 1-1 0 0,0-1 0 0 0,0 0 1 0 0,0 1-1 0 0,0 0 1 0 0,3-2-1 0 0,-4 4-438 0 0,4 1-58 0 0,-4-1-75 0 0,-12 9-248 0 0,6-7 339 0 0,4-2 31 0 0,-3 2-42 0 0,3-2-160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 10423 0 0,'-6'-2'177'0'0,"1"2"-1"0"0,-1-1 0 0 0,0 1 1 0 0,0 0-1 0 0,0 0 1 0 0,-19 6 7661 0 0,25-6-7665 0 0,0 0 1 0 0,6 9 1491 0 0,17 6-1158 0 0,-12-10-181 0 0,-1 1 0 0 0,0 0 0 0 0,0 1 0 0 0,0 0 0 0 0,12 12 0 0 0,-17-13-211 0 0,1 0 0 0 0,-1 1 0 0 0,0-1 1 0 0,-1 1-1 0 0,1 0 0 0 0,-1 1 0 0 0,-1-1 0 0 0,6 14 0 0 0,0 12 320 0 0,-1 0 0 0 0,4 36 0 0 0,0 2 51 0 0,-3-36-376 0 0,1 0 0 0 0,2 0 0 0 0,1-1 0 0 0,21 38 0 0 0,-32-68-101 0 0,1 1 0 0 0,-1 0 0 0 0,-1-1 0 0 0,1 1 0 0 0,0 0-1 0 0,-1 0 1 0 0,1 7 0 0 0,-2-9 0 0 0,0-1 1 0 0,0 0-1 0 0,-1 0 0 0 0,1 1 1 0 0,-1-1-1 0 0,1 0 0 0 0,-1 0 1 0 0,0 0-1 0 0,1 1 0 0 0,-1-1 1 0 0,0 0-1 0 0,-1 0 0 0 0,1 0 1 0 0,0-1-1 0 0,0 1 0 0 0,-1 0 1 0 0,1 0-1 0 0,-1-1 0 0 0,-2 3 1 0 0,-15 12 45 0 0,0-1 1 0 0,-37 22 0 0 0,-47 17 260 0 0,67-37-216 0 0,1 2-1 0 0,1 2 1 0 0,-44 33-1 0 0,74-51-99 0 0,0 0 0 0 0,0 1 0 0 0,0 0 0 0 0,1 0 0 0 0,0 0 0 0 0,-1 0 0 0 0,1 1 0 0 0,1-1 0 0 0,-1 1 0 0 0,-2 7 0 0 0,3-3-25 0 0,3-8 1 0 0,-1 0 1 0 0,0 0-1 0 0,0 0 1 0 0,0 0-1 0 0,1 0 1 0 0,-1 0-1 0 0,1 0 1 0 0,-1 0-1 0 0,1-1 1 0 0,-1 1-1 0 0,1 0 1 0 0,-1 0-1 0 0,1 0 1 0 0,0-1-1 0 0,-1 1 1 0 0,1 0-1 0 0,0-1 1 0 0,0 1-1 0 0,-1-1 1 0 0,1 1-1 0 0,1 0 1 0 0,0 0-75 0 0,0-1 0 0 0,0 1 0 0 0,0 0 0 0 0,1-1 1 0 0,-1 0-1 0 0,0 1 0 0 0,0-1 0 0 0,0 0 1 0 0,3 0-1 0 0,1-1-390 0 0,0 1 0 0 0,0-1 0 0 0,-1-1 0 0 0,1 1 0 0 0,-1-1 0 0 0,9-3 0 0 0,1-4-1584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294 180 6647 0 0,'0'0'600'0'0,"-1"2"-492"0"0,2 17 12953 0 0,9-32-10723 0 0,-5 5-2338 0 0,-2-1 1 0 0,1 1 0 0 0,-1-1-1 0 0,-1 0 1 0 0,1 0 0 0 0,-2 0-1 0 0,2-10 1 0 0,-2 10-57 0 0,1-2 3 0 0,-1 0-1 0 0,0 0 1 0 0,-1 0 0 0 0,-1-17-1 0 0,-2 15 0 0 0,0 10 58 0 0,1 2-7 0 0,1 1 5 0 0,1-1-1 0 0,-1 0 1 0 0,0 0-1 0 0,1 1 1 0 0,-1-1-1 0 0,0 1 0 0 0,0-1 1 0 0,1 0-1 0 0,-1 1 1 0 0,0-1-1 0 0,0 1 1 0 0,0 0-1 0 0,0-1 1 0 0,0 1-1 0 0,0 0 1 0 0,0-1-1 0 0,0 1 1 0 0,1 0-1 0 0,-1 0 1 0 0,0 0-1 0 0,0 0 1 0 0,0 0-1 0 0,0 0 0 0 0,0 0 1 0 0,0 0-1 0 0,-2 1 1 0 0,1-1 12 0 0,-4 2-15 0 0,0-1 0 0 0,0 1 0 0 0,0 0 1 0 0,0 0-1 0 0,0 0 0 0 0,1 1 1 0 0,0 0-1 0 0,-1 0 0 0 0,-6 6 1 0 0,-1 2-92 0 0,-25 24 1 0 0,16-11 80 0 0,2 1 0 0 0,1 0 0 0 0,1 2-1 0 0,2 0 1 0 0,0 1 0 0 0,2 0 0 0 0,1 1 0 0 0,1 1-1 0 0,-10 39 1 0 0,20-60 11 0 0,-1 0 0 0 0,2 1 0 0 0,-1 0 0 0 0,1 10 0 0 0,2-3 1 0 0,2-14 5 0 0,-2-2 2 0 0,0 0-2 0 0,-1-1 1 0 0,1 1 0 0 0,0-1-1 0 0,-1 1 1 0 0,1-1 0 0 0,0 0-1 0 0,0 1 1 0 0,-1-1-1 0 0,1 0 1 0 0,0 1 0 0 0,0-1-1 0 0,-1 0 1 0 0,1 0 0 0 0,0 0-1 0 0,0 0 1 0 0,0 0-1 0 0,-1 0 1 0 0,3 0 0 0 0,-1 0 7 0 0,3 0 15 0 0,1 0-1 0 0,0 0 1 0 0,0 0 0 0 0,-1-1 0 0 0,1 0-1 0 0,0-1 1 0 0,-1 1 0 0 0,1-1 0 0 0,-1 0-1 0 0,1 0 1 0 0,-1-1 0 0 0,6-2 0 0 0,6-6 5 0 0,0 0 1 0 0,16-15-1 0 0,-12 10-66 0 0,-10 8-47 0 0,-1 0 1 0 0,0 0-1 0 0,0-1 1 0 0,-1 0-1 0 0,0-1 1 0 0,-1 1-1 0 0,0-2 1 0 0,-1 1-1 0 0,9-16 1 0 0,-16 24 416 0 0,-1 4-227 0 0,-10 10-97 0 0,0 0 0 0 0,2 1-1 0 0,0 0 1 0 0,0 1 0 0 0,1 0 0 0 0,1 0-1 0 0,0 0 1 0 0,1 1 0 0 0,-6 20-1 0 0,12-35-114 0 0,0 1-1 0 0,0-1 0 0 0,0 1 0 0 0,0-1 0 0 0,0 1 1 0 0,-1-1-1 0 0,1 1 0 0 0,0-1 0 0 0,0 1 0 0 0,0-1 0 0 0,1 1 1 0 0,-1-1-1 0 0,0 1 0 0 0,0-1 0 0 0,0 1 0 0 0,0-1 0 0 0,0 1 1 0 0,1-1-1 0 0,-1 1 0 0 0,0-1 0 0 0,0 0 0 0 0,1 1 1 0 0,-1-1-1 0 0,0 1 0 0 0,1-1 0 0 0,-1 0 0 0 0,0 1 0 0 0,1-1 1 0 0,-1 0-1 0 0,1 1 0 0 0,-1-1 0 0 0,0 0 0 0 0,1 0 1 0 0,-1 1-1 0 0,1-1 0 0 0,-1 0 0 0 0,1 0 0 0 0,-1 0 0 0 0,1 0 1 0 0,-1 1-1 0 0,1-1 0 0 0,-1 0 0 0 0,1 0 0 0 0,-1 0 0 0 0,1 0 1 0 0,-1 0-1 0 0,1 0 0 0 0,-1 0 0 0 0,1-1 0 0 0,-1 1 1 0 0,1 0-1 0 0,0 0 0 0 0,3-1-467 0 0,0 0-1 0 0,-1 0 1 0 0,1 0 0 0 0,0-1 0 0 0,5-2 0 0 0,9-8-1685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5063 0 0,'2'1'390'0'0,"15"9"36"0"0,-16-10 150 0 0,22 19 15223 0 0,-13-24-13962 0 0,34-41-964 0 0,-41 44-907 0 0,-2 0-3 0 0,1 1 1 0 0,-1 0 0 0 0,0 0-1 0 0,0-1 1 0 0,1 1-1 0 0,-1 0 1 0 0,1 1-1 0 0,-1-1 1 0 0,1 0-1 0 0,-1 0 1 0 0,1 1-1 0 0,-1-1 1 0 0,1 0 0 0 0,2 1-1 0 0,-4-1 35 0 0,1 1-1 0 0,-1 0 1 0 0,1 0-1 0 0,-1 0 1 0 0,1 0-1 0 0,-1 0 1 0 0,1 0-1 0 0,-1 0 1 0 0,1 0-1 0 0,-1 0 1 0 0,1 1 0 0 0,-1-1-1 0 0,1 0 1 0 0,-1 0-1 0 0,1 0 1 0 0,-1 0-1 0 0,0 1 1 0 0,1-1-1 0 0,-1 0 1 0 0,1 1-1 0 0,-1-1 1 0 0,0 0-1 0 0,1 1 1 0 0,-1-1 0 0 0,1 0-1 0 0,-1 1 1 0 0,0-1-1 0 0,0 0 1 0 0,1 1-1 0 0,-1-1 1 0 0,0 1-1 0 0,0-1 1 0 0,1 1-1 0 0,-1 0 1 0 0,0 0 1 0 0,3 4 55 0 0,-1 0-1 0 0,0-1 0 0 0,0 1 0 0 0,-1 0 0 0 0,1 0 0 0 0,-1 0 0 0 0,0 1 0 0 0,0 8 1 0 0,0 1 99 0 0,-3 27 1 0 0,1-37-145 0 0,1 15-37 0 0,1-10-129 0 0,-1-8-21 0 0,1 0 9 0 0,3 5-32 0 0,-3-5-141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187 391 15719 0 0,'0'0'1796'0'0,"-2"0"-1149"0"0,-30-4 1609 0 0,-37-5-1798 0 0,62 7-501 0 0,0 0 0 0 0,0 0 0 0 0,0 0 0 0 0,0-1-1 0 0,0 0 1 0 0,-11-7 0 0 0,16 9 28 0 0,0-1 0 0 0,0 1 0 0 0,1-1 0 0 0,-1 0 0 0 0,0 0 0 0 0,1 1 0 0 0,-1-1 0 0 0,1 0 0 0 0,0 0 0 0 0,0 0 0 0 0,0-1 0 0 0,0 1 0 0 0,0 0 0 0 0,0 0-1 0 0,0 0 1 0 0,1-1 0 0 0,-1 1 0 0 0,1 0 0 0 0,0-1 0 0 0,-1 1 0 0 0,1-1 0 0 0,0 1 0 0 0,1 0 0 0 0,-1-1 0 0 0,0 1 0 0 0,1 0 0 0 0,-1-1 0 0 0,1 1 0 0 0,0 0 0 0 0,1-4 0 0 0,3-5-33 0 0,0-1 0 0 0,1 1 0 0 0,1 0-1 0 0,10-14 1 0 0,7-8 160 0 0,41-44-1 0 0,-51 63 71 0 0,0 1 0 0 0,0 1-1 0 0,1 0 1 0 0,1 0 0 0 0,23-11 0 0 0,-33 20-39 0 0,-1 0 1 0 0,1 0-1 0 0,1 1 1 0 0,-1 0-1 0 0,0 1 1 0 0,0-1 0 0 0,1 1-1 0 0,-1 0 1 0 0,1 1-1 0 0,-1 0 1 0 0,1 0 0 0 0,8 1-1 0 0,-12-1-64 0 0,1 1 0 0 0,-1 0 0 0 0,0 0 0 0 0,0 0 0 0 0,0 0 1 0 0,0 1-1 0 0,0-1 0 0 0,0 1 0 0 0,0-1 0 0 0,-1 1 0 0 0,1 0 0 0 0,0 0 0 0 0,-1 1 0 0 0,0-1 0 0 0,1 0 0 0 0,-1 1 0 0 0,0-1 1 0 0,0 1-1 0 0,-1 0 0 0 0,1 0 0 0 0,0 0 0 0 0,-1-1 0 0 0,0 2 0 0 0,0-1 0 0 0,2 6 0 0 0,-2-2-39 0 0,0 0 0 0 0,0 0-1 0 0,-1 1 1 0 0,0-1 0 0 0,0 0-1 0 0,-1 0 1 0 0,0 0 0 0 0,0 1-1 0 0,-1-1 1 0 0,1 0 0 0 0,-2 0 0 0 0,1-1-1 0 0,-1 1 1 0 0,0 0 0 0 0,-6 8-1 0 0,-2 4-172 0 0,-2 0 0 0 0,0-2 0 0 0,-28 30 0 0 0,32-38-563 0 0,0-1 1 0 0,0 0-1 0 0,-1-1 0 0 0,0 0 1 0 0,0 0-1 0 0,-19 9 1 0 0,27-16 415 0 0,1 1 1 0 0,-1-1 0 0 0,0 1 0 0 0,1-1-1 0 0,-1 0 1 0 0,0 1 0 0 0,1-1-1 0 0,-1 0 1 0 0,0 0 0 0 0,1 0 0 0 0,-1 0-1 0 0,0 0 1 0 0,1-1 0 0 0,-1 1 0 0 0,0 0-1 0 0,1-1 1 0 0,-3 0 0 0 0,-4-3-5472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8 18367 0 0,'2'-7'2816'0'0,"-26"44"-2667"0"0,-33 39-1 0 0,-10 13-165 0 0,29-30 17 0 0,2 2 0 0 0,-53 124 0 0 0,83-170 2 0 0,1 0 0 0 0,-4 19 0 0 0,8-28-49 0 0,0 0 0 0 0,0 0-1 0 0,1-1 1 0 0,0 1 0 0 0,0 0 0 0 0,0 0 0 0 0,1 0 0 0 0,0-1 0 0 0,1 9 0 0 0,5 0-200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4143 0 0,'0'3'8258'0'0,"0"11"-7252"0"0,0 1 0 0 0,-1-1 0 0 0,-1 0 0 0 0,0 0 0 0 0,-4 15 0 0 0,-25 70 355 0 0,4-25-822 0 0,-2-2 1 0 0,-68 116 0 0 0,14-67-469 0 0,51-77-1509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7 425 15263 0 0,'0'0'696'0'0,"0"-2"-13"0"0,-2-1-493 0 0,1 0-1 0 0,0-1 1 0 0,0 1 0 0 0,1 0-1 0 0,-1-1 1 0 0,1 1 0 0 0,-1 0-1 0 0,1-1 1 0 0,0 1 0 0 0,0-1-1 0 0,1 1 1 0 0,-1 0 0 0 0,1-1-1 0 0,-1 1 1 0 0,1 0 0 0 0,2-6-1 0 0,2 0 102 0 0,-1 0-1 0 0,1 1 1 0 0,1 0 0 0 0,6-9-1 0 0,2-2 197 0 0,7-11-157 0 0,2 1 0 0 0,2 1 0 0 0,0 1 0 0 0,2 1-1 0 0,0 1 1 0 0,2 2 0 0 0,1 1 0 0 0,39-23 0 0 0,-60 40-278 0 0,1 0 0 0 0,-1 0 0 0 0,1 1 0 0 0,0 0 0 0 0,0 1 0 0 0,0 0 0 0 0,0 1 0 0 0,18-3 0 0 0,-22 5-22 0 0,-1 0 1 0 0,1 0-1 0 0,0 1 1 0 0,-1-1-1 0 0,1 1 1 0 0,0 1-1 0 0,-1-1 0 0 0,1 1 1 0 0,-1 0-1 0 0,0 0 1 0 0,1 0-1 0 0,-1 1 1 0 0,0 0-1 0 0,0 0 1 0 0,-1 0-1 0 0,1 0 1 0 0,5 6-1 0 0,-1 0 39 0 0,-1 0 0 0 0,-1 1 0 0 0,1 0 0 0 0,-2 0 1 0 0,1 0-1 0 0,-1 1 0 0 0,-1 0 0 0 0,0 0 0 0 0,0 0 0 0 0,3 18 0 0 0,-3-11 8 0 0,-1 1 1 0 0,-1 0-1 0 0,-1 0 0 0 0,-1 0 1 0 0,-2 38-1 0 0,0-44-54 0 0,-1 0 1 0 0,0-1-1 0 0,-1 1 0 0 0,-1-1 1 0 0,0 1-1 0 0,0-1 0 0 0,-1 0 1 0 0,-11 18-1 0 0,11-22 1 0 0,0-1 0 0 0,0 0 0 0 0,0 0-1 0 0,-1-1 1 0 0,0 1 0 0 0,-1-1 0 0 0,0-1 0 0 0,1 1 0 0 0,-2-1 0 0 0,1 0-1 0 0,0-1 1 0 0,-1 0 0 0 0,-13 5 0 0 0,2-3 19 0 0,0-1 0 0 0,0 0 0 0 0,0-2-1 0 0,0 0 1 0 0,-31-1 0 0 0,20-2-267 0 0,0-2-1 0 0,-57-10 1 0 0,80 11-130 0 0,-1-1-1 0 0,1-1 1 0 0,0 1-1 0 0,-8-5 1 0 0,11 5-361 0 0,1 0 0 0 0,-1 0 1 0 0,1 0-1 0 0,0 0 1 0 0,-5-6-1 0 0,-1-4-7137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 5983 0 0,'-8'-3'14831'0'0,"2"12"-14558"0"0,1 0 0 0 0,0 0 0 0 0,0 1 0 0 0,-5 17 0 0 0,1-6 187 0 0,-53 100 1276 0 0,44-94-1492 0 0,-30 36 0 0 0,25-34-155 0 0,-12 13-122 0 0,-20 28-914 0 0,53-68 518 0 0,15-9-8835 0 0,3-4 3088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6 1375 0 0,'-23'-5'21293'0'0,"23"7"-20496"0"0,0 3-43 0 0,-1 0-3326 0 0,-2 1 2804 0 0,0 0 1 0 0,-1 1-1 0 0,0-1 0 0 0,0 0 0 0 0,0-1 1 0 0,0 1-1 0 0,-1-1 0 0 0,-7 7 1 0 0,-48 39 180 0 0,56-48-413 0 0,-12 9 9 0 0,0 1-1 0 0,0 1 1 0 0,2 0 0 0 0,-1 1-1 0 0,-11 17 1 0 0,26-32-14 0 0,0 1 0 0 0,0-1 0 0 0,0 1 0 0 0,0-1 0 0 0,0 1 0 0 0,0-1 0 0 0,0 1 0 0 0,0-1 0 0 0,0 1 0 0 0,0-1 1 0 0,0 0-1 0 0,0 1 0 0 0,0-1 0 0 0,1 1 0 0 0,-1-1 0 0 0,0 1 0 0 0,0-1 0 0 0,0 0 0 0 0,1 1 0 0 0,-1-1 0 0 0,0 1 0 0 0,1-1 0 0 0,0 1 0 0 0,7 7-36 0 0,-6-6-9 0 0,1-1 0 0 0,-1 1 0 0 0,1-1-1 0 0,0 1 1 0 0,-1-1 0 0 0,1 0 0 0 0,0 0 0 0 0,0 0 0 0 0,0-1-1 0 0,6 2 1 0 0,33-1-472 0 0,-7-1 77 0 0,-22 3 355 0 0,0-1 0 0 0,0 2 0 0 0,-1-1 0 0 0,0 2-1 0 0,15 7 1 0 0,-13-5 90 0 0,-11-4 0 0 0,-2 0 0 0 0,7 10-8 0 0,-8-8 19 0 0,-1-3 23 0 0,1 0 22 0 0,-1 1 0 0 0,0-1-1 0 0,1 1 1 0 0,-1-1-1 0 0,0 1 1 0 0,0-1-1 0 0,0 1 1 0 0,0-1-1 0 0,-1 0 1 0 0,1 0 0 0 0,-1 0-1 0 0,1 0 1 0 0,-1 0-1 0 0,0 0 1 0 0,0 0-1 0 0,0 0 1 0 0,0 0-1 0 0,-3 1 1 0 0,-2 2 87 0 0,0 0-1 0 0,-1 0 1 0 0,0-1 0 0 0,-9 4 0 0 0,-9 1 35 0 0,1-2 0 0 0,-49 9 0 0 0,-53-2-82 0 0,109-13-170 0 0,4 1-91 0 0,0-1 0 0 0,-1 0-1 0 0,1-1 1 0 0,0-1-1 0 0,-1 0 1 0 0,-14-4-1 0 0,29 5 118 0 0,-1-1-100 0 0,0 1 0 0 0,0 0 0 0 0,0 0 0 0 0,0-1 0 0 0,0 1 0 0 0,0 0 0 0 0,0-1 0 0 0,0 1 0 0 0,0-1-1 0 0,0 0 1 0 0,1 1 0 0 0,-1-1 0 0 0,0 1 0 0 0,0-1 0 0 0,1 0 0 0 0,-2-1 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18 7975 0 0,'0'0'1754'0'0,"-5"-17"9380"0"0,-1 21-10929 0 0,-1 0 0 0 0,1 0 0 0 0,0 1 1 0 0,0 0-1 0 0,0 1 0 0 0,1-1 0 0 0,-8 11 0 0 0,-20 17 39 0 0,-173 147 207 0 0,200-175-439 0 0,-4 5 58 0 0,11-8-37 0 0,7-4-20 0 0,32-13-31 0 0,-19 6-22 0 0,1 1 0 0 0,0 1-1 0 0,36-6 1 0 0,-53 12 34 0 0,1 0-1 0 0,-1 1 1 0 0,1 0-1 0 0,0 0 1 0 0,-1 0-1 0 0,1 0 1 0 0,-1 1 0 0 0,1 0-1 0 0,-1 0 1 0 0,1 1-1 0 0,-1 0 1 0 0,0 0-1 0 0,1 0 1 0 0,-1 0-1 0 0,0 1 1 0 0,-1 0 0 0 0,1 0-1 0 0,0 0 1 0 0,7 7-1 0 0,-9-7 7 0 0,0 0-1 0 0,-1 0 0 0 0,1 0 1 0 0,-1 0-1 0 0,0 1 1 0 0,1-1-1 0 0,-2 1 1 0 0,1-1-1 0 0,0 1 0 0 0,-1 0 1 0 0,1 0-1 0 0,-1-1 1 0 0,0 1-1 0 0,-1 0 1 0 0,1 0-1 0 0,-1 0 0 0 0,1 0 1 0 0,-1 0-1 0 0,0 0 1 0 0,-1 0-1 0 0,1 0 1 0 0,-2 6-1 0 0,1-5 11 0 0,-1 0-1 0 0,0 0 1 0 0,0 0 0 0 0,-1 0 0 0 0,1-1-1 0 0,-1 1 1 0 0,0-1 0 0 0,-1 1-1 0 0,1-1 1 0 0,0 0 0 0 0,-1-1 0 0 0,0 1-1 0 0,0 0 1 0 0,0-1 0 0 0,-1 0-1 0 0,-6 4 1 0 0,-4 1 43 0 0,-1-1 1 0 0,-1-1-1 0 0,1 0 0 0 0,-1 0 1 0 0,-31 4-1 0 0,21-6-13 0 0,1-1 0 0 0,-1-2 0 0 0,-30-2 0 0 0,55 1-59 0 0,-48-5 115 0 0,45 4-176 0 0,1 1 0 0 0,0-2 1 0 0,-1 1-1 0 0,1 0 0 0 0,0-1 1 0 0,0 0-1 0 0,0 0 0 0 0,1 0 1 0 0,-5-3-1 0 0,7 4-86 0 0,0 0-1 0 0,0 0 1 0 0,0 0-1 0 0,0 0 1 0 0,0 0 0 0 0,1 0-1 0 0,-1 0 1 0 0,0 0-1 0 0,1 0 1 0 0,-1-1 0 0 0,1 1-1 0 0,-1-1 1 0 0,0-10-5185 0 0,3-1-1299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17279 0 0,'-8'-2'1566'0'0,"-23"2"-161"0"0,30 2-1263 0 0,1-1-1 0 0,-1 1 1 0 0,1-1 0 0 0,0 1 0 0 0,-1-1-1 0 0,1 1 1 0 0,0-1 0 0 0,0 1-1 0 0,0 2 1 0 0,3 4 8 0 0,-1-1 0 0 0,1 0 0 0 0,0 1 0 0 0,1-1 0 0 0,0 0 0 0 0,0 0 0 0 0,0-1 0 0 0,9 10-1 0 0,1 3 205 0 0,23 36 937 0 0,79 85 0 0 0,64 46 736 0 0,-172-178-1997 0 0,0 0 0 0 0,1 0 1 0 0,1-1-1 0 0,-1 0 0 0 0,1 0 0 0 0,0-1 0 0 0,1-1 1 0 0,-1 0-1 0 0,22 7 0 0 0,-26-10-181 0 0,0-1 0 0 0,0 1 0 0 0,0-1 0 0 0,0-1 0 0 0,0 1 0 0 0,0-1 0 0 0,1 0 0 0 0,-1 0 0 0 0,0-1 1 0 0,0 0-1 0 0,0 0 0 0 0,0-1 0 0 0,0 1 0 0 0,0-1 0 0 0,0-1 0 0 0,-1 1 0 0 0,1-1 0 0 0,-1 0 0 0 0,1 0 0 0 0,6-6 0 0 0,0-1-1305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101 154 10135 0 0,'0'0'778'0'0,"0"2"-280"0"0,-1 3 162 0 0,0 0-1 0 0,0 0 0 0 0,-1 0 0 0 0,0 0 1 0 0,0 0-1 0 0,0 0 0 0 0,0-1 0 0 0,-1 1 1 0 0,0-1-1 0 0,-4 7 0 0 0,-5 3 919 0 0,-22 21 1 0 0,19-20-888 0 0,1-5-60 0 0,18-20-309 0 0,17-20-227 0 0,2 2-135 0 0,2 2 0 0 0,1 1 0 0 0,48-36 0 0 0,-65 54 167 0 0,0 1 0 0 0,1 0 1 0 0,-1 1-1 0 0,1 0 0 0 0,0 0 0 0 0,1 1 0 0 0,16-4 0 0 0,-23 7-78 0 0,0 0 0 0 0,1 0 0 0 0,-1 1 0 0 0,0-1-1 0 0,1 1 1 0 0,-1 0 0 0 0,1 0 0 0 0,-1 0 0 0 0,0 1-1 0 0,1 0 1 0 0,-1 0 0 0 0,0 0 0 0 0,1 0-1 0 0,-1 0 1 0 0,0 1 0 0 0,0 0 0 0 0,0 0 0 0 0,0 0-1 0 0,0 0 1 0 0,-1 1 0 0 0,7 5 0 0 0,-8-6-37 0 0,0 1 0 0 0,0 1 0 0 0,0-1-1 0 0,0 0 1 0 0,0 0 0 0 0,-1 1 0 0 0,1-1 0 0 0,-1 1 0 0 0,0-1 0 0 0,0 1 0 0 0,0-1 0 0 0,-1 1 0 0 0,1 0 0 0 0,-1-1 0 0 0,0 1 0 0 0,-1 7-1 0 0,1-7 0 0 0,0 1-1 0 0,-1-1 1 0 0,0 0-1 0 0,0 1 1 0 0,0-1-1 0 0,0 0 1 0 0,-1 0-1 0 0,1 1 1 0 0,-1-1-1 0 0,0-1 1 0 0,-1 1-1 0 0,1 0 1 0 0,-6 6-1 0 0,0-4-10 0 0,0-1 0 0 0,1-2-11 0 0,7-4 4 0 0,-1 1 0 0 0,1-1 0 0 0,0 1 0 0 0,-1-1-1 0 0,1 1 1 0 0,-1-1 0 0 0,1 0 0 0 0,0 1 0 0 0,0-1-1 0 0,-1 1 1 0 0,1-1 0 0 0,0 0 0 0 0,0 1 0 0 0,0-1-1 0 0,0 0 1 0 0,-1 0 0 0 0,1 1 4 0 0,0-4-18 0 0,0 1 1 0 0,0-1-1 0 0,0 0 0 0 0,0 1 1 0 0,1-1-1 0 0,0 0 0 0 0,-1 1 1 0 0,1-1-1 0 0,0 1 0 0 0,1-1 1 0 0,-1 1-1 0 0,1-1 0 0 0,2-4 1 0 0,5-5-110 0 0,18-23 0 0 0,-19 25 72 0 0,4-3 19 0 0,0 0-1 0 0,22-19 0 0 0,-28 28 30 0 0,-1 0 1 0 0,1 1-1 0 0,0 0 0 0 0,0 1 0 0 0,0-1 0 0 0,1 1 1 0 0,-1 0-1 0 0,1 1 0 0 0,12-4 0 0 0,-18 6 17 0 0,1-1 1 0 0,0 1-1 0 0,-1-1 0 0 0,1 1 0 0 0,0 0 0 0 0,-1 0 1 0 0,1 0-1 0 0,-1 0 0 0 0,1 0 0 0 0,0 0 1 0 0,-1 1-1 0 0,1-1 0 0 0,0 0 0 0 0,-1 1 1 0 0,1-1-1 0 0,-1 1 0 0 0,1 0 0 0 0,-1-1 0 0 0,1 1 1 0 0,-1 0-1 0 0,0 0 0 0 0,1 0 0 0 0,-1 0 1 0 0,0 0-1 0 0,2 2 0 0 0,-1-1-8 0 0,1 2 32 0 0,0 0 0 0 0,0 0 0 0 0,-1 0 0 0 0,1 0 0 0 0,-1 0 0 0 0,0 0 0 0 0,0 0 0 0 0,-1 1 0 0 0,1-1 0 0 0,-1 1 0 0 0,0 0 0 0 0,0-1 0 0 0,-1 1 1 0 0,1 6-1 0 0,-1 8 63 0 0,0-1 1 0 0,-4 22 0 0 0,4-40-93 0 0,-3 20 31 0 0,1-11-20 0 0,1 0 0 0 0,0 0 0 0 0,0 13 0 0 0,2-2-29 0 0,-1-18-147 0 0,2 2-1272 0 0,-2-4 1345 0 0,0 1 1 0 0,0-1 0 0 0,0 0-1 0 0,0 0 1 0 0,0 0 0 0 0,0 1-1 0 0,0-1 1 0 0,0 0 0 0 0,0 0-1 0 0,0 1 1 0 0,0-1 0 0 0,0 0-1 0 0,0 0 1 0 0,0 1 0 0 0,1-1-1 0 0,-1 0 1 0 0,0 0 0 0 0,0 0-1 0 0,0 1 1 0 0,0-1 0 0 0,0 0-1 0 0,1 0 1 0 0,-1 0 0 0 0,0 0-1 0 0,0 1 1 0 0,0-1 0 0 0,1 0-1 0 0,-1 0 1 0 0,0 0 0 0 0,0 0-1 0 0,0 0 1 0 0,1 0 0 0 0,-1 1-1 0 0,11 2-1890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6447 0 0,'-2'1'11240'0'0,"-8"1"-10436"0"0,1 0-1 0 0,-1-1 1 0 0,1 0 0 0 0,-19-1-1 0 0,14 0-548 0 0,0 1 0 0 0,-14 2 0 0 0,18 0-242 0 0,1-1 1 0 0,-1 2-1 0 0,1 0 1 0 0,0 0-1 0 0,0 0 0 0 0,0 1 1 0 0,0 0-1 0 0,1 1 1 0 0,0 0-1 0 0,0 0 1 0 0,1 1-1 0 0,-12 13 0 0 0,8-7-13 0 0,-1 1 0 0 0,2 1-1 0 0,0 0 1 0 0,1 0 0 0 0,1 1-1 0 0,-9 22 1 0 0,14-32 13 0 0,1 1 0 0 0,0 0 1 0 0,0 0-1 0 0,1 0 0 0 0,0 0 1 0 0,0 0-1 0 0,1 11 0 0 0,2-7 10 0 0,-2-10-19 0 0,0-1-1 0 0,1 0 1 0 0,-1 1-1 0 0,0-1 1 0 0,1 1-1 0 0,-1-1 1 0 0,0 1-1 0 0,1-1 1 0 0,-1 0-1 0 0,1 1 1 0 0,-1-1 0 0 0,1 0-1 0 0,-1 1 1 0 0,1-1-1 0 0,-1 0 1 0 0,2 1-1 0 0,1-1 11 0 0,1 1 0 0 0,-1-1-1 0 0,1 0 1 0 0,0 0 0 0 0,-1 0-1 0 0,1 0 1 0 0,-1-1 0 0 0,1 1 0 0 0,6-3-1 0 0,32-12 98 0 0,-34 12-87 0 0,0-1 0 0 0,0 0-1 0 0,10-8 1 0 0,29-18 265 0 0,-43 27-280 0 0,-1 4 9 0 0,-5 7 67 0 0,-1 0-118 0 0,2-6-133 0 0,15-1-4219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68 8287 0 0,'29'-49'868'0'0,"-24"39"2848"0"0,0 1 4012 0 0,-51 89-5605 0 0,6-12-1231 0 0,21-33-448 0 0,-44 86 568 0 0,50-93-900 0 0,2 1 1 0 0,-11 40-1 0 0,17-53-231 0 0,-11 56-54 0 0,14-59-1336 0 0,0 23 0 0 0,7-29-1685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73 14599 0 0,'6'-10'540'0'0,"-1"0"-193"0"0,0 0-1 0 0,1 0 1 0 0,0 1-1 0 0,13-15 4288 0 0,-12 37-3535 0 0,-5-8-939 0 0,-1 0 0 0 0,1 0-1 0 0,-1 1 1 0 0,0-1 0 0 0,0 0 0 0 0,0 0 0 0 0,-1 11 0 0 0,-4 41 661 0 0,2-34-516 0 0,-5 25-100 0 0,-3 0 0 0 0,-1-1 0 0 0,-2-1-1 0 0,-30 72 1 0 0,-19 7-1447 0 0,30-64 415 0 0,31-59-188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45 7831 0 0,'26'-18'786'0'0,"-3"3"1879"0"0,-2 3 7487 0 0,-30 21-9662 0 0,7-7-408 0 0,-51 42 745 0 0,-12 14-360 0 0,34-27-415 0 0,-88 98-9 0 0,103-109-40 0 0,0 2-1 0 0,1-1 0 0 0,2 2 1 0 0,-18 38-1 0 0,27-51 22 0 0,0 0-1 0 0,1 0 1 0 0,0 0 0 0 0,1 1-1 0 0,0 0 1 0 0,0-1-1 0 0,1 1 1 0 0,1 0 0 0 0,0 0-1 0 0,0-1 1 0 0,4 19 0 0 0,-3-22-13 0 0,1-1 0 0 0,0 1 1 0 0,0-1-1 0 0,1 0 1 0 0,0 0-1 0 0,0 0 1 0 0,0 0-1 0 0,1 0 0 0 0,0 0 1 0 0,0-1-1 0 0,0 0 1 0 0,1 0-1 0 0,-1 0 1 0 0,1 0-1 0 0,1-1 0 0 0,-1 0 1 0 0,1 0-1 0 0,-1 0 1 0 0,10 4-1 0 0,-3-2-51 0 0,1-1 1 0 0,-1-1-1 0 0,1 1 0 0 0,0-2 0 0 0,-1 0 0 0 0,26 2 1 0 0,-26-4-639 0 0,0-1 1 0 0,1-1 0 0 0,-1 0-1 0 0,18-4 1 0 0,-2-2-1146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3223 0 0,'0'2'6298'0'0,"3"14"-3753"0"0,-2-1 1 0 0,1 17 0 0 0,-7 33-316 0 0,-1-25-1608 0 0,-14 49-1 0 0,7-51-131 0 0,-1-1-1 0 0,-28 51 1 0 0,0 0-48 0 0,31-62-337 0 0,-26 64 63 0 0,32-79-15 0 0,-1 1-3766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19 302 4607 0 0,'0'0'208'0'0,"-1"-1"-9"0"0,-13-24 326 0 0,13 24 252 0 0,1-1 0 0 0,-1 0 0 0 0,1 1-1 0 0,-1-1 1 0 0,1 0 0 0 0,0 0 0 0 0,0 0-1 0 0,0 1 1 0 0,0-1 0 0 0,0 0 0 0 0,0 0 0 0 0,1-3-1 0 0,0 1-86 0 0,0 0-1 0 0,1-1 1 0 0,-1 1-1 0 0,1 1 1 0 0,3-6-1 0 0,2-1-112 0 0,0-1-1 0 0,16-16 0 0 0,-5 9-165 0 0,0 0 0 0 0,1 2 0 0 0,0 0 0 0 0,2 1 0 0 0,0 1 0 0 0,39-20 0 0 0,-44 27-311 0 0,1 0-1 0 0,0 1 1 0 0,1 0-1 0 0,-1 2 1 0 0,1 0-1 0 0,0 1 1 0 0,0 1-1 0 0,0 0 1 0 0,0 1 0 0 0,19 2-1 0 0,-32 0-88 0 0,0-1-1 0 0,-1 1 1 0 0,1 0-1 0 0,-1 0 1 0 0,1 0-1 0 0,-1 1 1 0 0,1 0 0 0 0,-1-1-1 0 0,0 2 1 0 0,0-1-1 0 0,0 0 1 0 0,0 1-1 0 0,0 0 1 0 0,-1 0-1 0 0,7 6 1 0 0,-6-5-4 0 0,-1 1-1 0 0,0 0 1 0 0,0 0 0 0 0,0 0-1 0 0,0 0 1 0 0,-1 1 0 0 0,0-1 0 0 0,0 1-1 0 0,0-1 1 0 0,-1 1 0 0 0,0 0-1 0 0,1 8 1 0 0,-1 1 8 0 0,-1-1 0 0 0,0 1-1 0 0,-1 0 1 0 0,-1 0 0 0 0,0 0 0 0 0,-1 0-1 0 0,-1-1 1 0 0,0 1 0 0 0,-1-1 0 0 0,0 0-1 0 0,-1-1 1 0 0,-1 1 0 0 0,0-1 0 0 0,-13 17-1 0 0,8-13 12 0 0,-2 0 0 0 0,0-1 0 0 0,-1 0-1 0 0,-1-1 1 0 0,-1-1 0 0 0,1 0 0 0 0,-2-2-1 0 0,0 0 1 0 0,-26 13 0 0 0,18-12 3 0 0,-27 9-1 0 0,42-19-31 0 0,0 1 0 0 0,0-2 1 0 0,0 1-1 0 0,-1-2 0 0 0,-16 1 0 0 0,26-1-67 0 0,0-1 1 0 0,0 0-1 0 0,0 0 1 0 0,0-1-1 0 0,0 1 1 0 0,0 0-1 0 0,0-1 1 0 0,0 1-1 0 0,0-1 0 0 0,0 1 1 0 0,1-1-1 0 0,-1 0 1 0 0,0 0-1 0 0,0 0 1 0 0,1 0-1 0 0,-1 0 1 0 0,0 0-1 0 0,1-1 1 0 0,-1 1-1 0 0,1-1 1 0 0,0 1-1 0 0,-1-1 1 0 0,1 1-1 0 0,0-1 1 0 0,0 1-1 0 0,-2-5 0 0 0,0-7-903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51 4607 0 0,'19'-24'808'0'0,"-16"21"-250"0"0,0 1 0 0 0,0 0 0 0 0,1-1 0 0 0,-1 1 0 0 0,1 0 0 0 0,-1 1 0 0 0,1-1 0 0 0,0 0 0 0 0,-1 1 0 0 0,1 0-1 0 0,0 0 1 0 0,0 0 0 0 0,0 1 0 0 0,0-1 0 0 0,4 1 0 0 0,41-3 4862 0 0,-47 3-4439 0 0,12 2 1652 0 0,-13-2-2604 0 0,0 0 0 0 0,0 1 0 0 0,0-1 0 0 0,0 0-1 0 0,0 1 1 0 0,0-1 0 0 0,0 1 0 0 0,0-1-1 0 0,0 1 1 0 0,0-1 0 0 0,0 1 0 0 0,0 0 0 0 0,-1-1-1 0 0,1 1 1 0 0,0 0 0 0 0,0 0 0 0 0,-1 0-1 0 0,1-1 1 0 0,-1 1 0 0 0,1 0 0 0 0,0 0 0 0 0,-1 0-1 0 0,0 0 1 0 0,1 0 0 0 0,-1 0 0 0 0,0 0-1 0 0,1 0 1 0 0,-1 0 0 0 0,0 0 0 0 0,0 0 0 0 0,0 0-1 0 0,0 0 1 0 0,0 1 0 0 0,0-1 0 0 0,0 0-1 0 0,0 0 1 0 0,0 0 0 0 0,-1 1 0 0 0,0 1 36 0 0,0 1 0 0 0,0-1 0 0 0,-1 0 0 0 0,1 0 0 0 0,-1 0 0 0 0,0 0 0 0 0,0 0 0 0 0,0 0 0 0 0,0 0 0 0 0,0 0 0 0 0,-4 2 0 0 0,-38 31-45 0 0,-53 33-1 0 0,-10 7 6 0 0,-5 14-312 0 0,111-89 199 0 0,27 6-140 0 0,-9-6 226 0 0,-1-2-1 0 0,0 0 1 0 0,1-1-1 0 0,26-7 1 0 0,-2 1 1 0 0,47-6 238 0 0,107-4 1 0 0,-176 18-87 0 0,0 1 0 0 0,20 4 0 0 0,-23-1-369 0 0,-13-1 332 0 0,1-2-2658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19087 0 0,'-1'1'878'0'0,"-7"3"-21"0"0,-1 0-553 0 0,4 4-231 0 0,4-6 375 0 0,2-1-200 0 0,3 2-187 0 0,0-1 1 0 0,0 0-1 0 0,0-1 0 0 0,0 1 0 0 0,0-1 1 0 0,1 1-1 0 0,-1-1 0 0 0,0-1 0 0 0,1 1 1 0 0,-1 0-1 0 0,0-1 0 0 0,8 0 0 0 0,9-2 275 0 0,29-4-1 0 0,-25 2 78 0 0,4 1-17 0 0,20-4 6 0 0,-1 2 0 0 0,52 2 1 0 0,-92 4-230 0 0,-2-1-3558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17823 0 0,'0'0'1618'0'0,"-11"4"-114"0"0,8 0-1295 0 0,1 0 0 0 0,-1 0 1 0 0,1 0-1 0 0,0 0 1 0 0,0 1-1 0 0,0-1 1 0 0,1 1-1 0 0,0-1 1 0 0,-1 1-1 0 0,2 0 1 0 0,-1 0-1 0 0,0 8 0 0 0,1-5 26 0 0,0 1-1 0 0,1-1 1 0 0,-1 0-1 0 0,2 0 1 0 0,-1 0-1 0 0,1 0 1 0 0,3 8-1 0 0,-4-14-231 0 0,-1-1 1 0 0,1 1-1 0 0,-1-1 0 0 0,1 1 1 0 0,0-1-1 0 0,0 1 1 0 0,-1-1-1 0 0,1 0 0 0 0,0 1 1 0 0,0-1-1 0 0,0 0 0 0 0,1 0 1 0 0,-1 1-1 0 0,0-1 0 0 0,0 0 1 0 0,2 1-1 0 0,1 0-20 0 0,-1 0-222 0 0,-1-1 0 0 0,1 1-1 0 0,0-1 1 0 0,-1 0 0 0 0,1 0 0 0 0,0-1 0 0 0,0 1-1 0 0,0 0 1 0 0,0-1 0 0 0,0 0 0 0 0,-1 1 0 0 0,1-1-1 0 0,0-1 1 0 0,0 1 0 0 0,0 0 0 0 0,4-1 0 0 0,8-2-7631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6447 0 0,'0'0'499'0'0,"-15"0"2605"0"0,11 0-1869 0 0,0 1 0 0 0,0 0 1 0 0,0 1-1 0 0,0-1 0 0 0,1 1 0 0 0,-1-1 1 0 0,-6 5-1 0 0,4-2-560 0 0,1 1 0 0 0,-1-1 0 0 0,-8 11 0 0 0,1 1-667 0 0,1 0 1 0 0,-11 19-1 0 0,21-31 326 0 0,-53 87 654 0 0,24-35-685 0 0,-3-2-1 0 0,-56 68 1 0 0,69-98-281 0 0,1 2 0 0 0,-32 53-1 0 0,51-77-432 0 0,-1 1 817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18 18887 0 0,'0'0'1712'0'0,"-1"-1"-1409"0"0,0 1-294 0 0,0-1 0 0 0,0 0 0 0 0,0 1 0 0 0,0-1 0 0 0,0 1 0 0 0,0-1 0 0 0,0 1 0 0 0,0-1 0 0 0,-1 1 0 0 0,1-1 0 0 0,0 1 0 0 0,0 0 0 0 0,0 0 0 0 0,0 0 0 0 0,-1 0 0 0 0,1 0 0 0 0,0 0 1 0 0,0 0-1 0 0,0 0 0 0 0,0 0 0 0 0,-1 0 0 0 0,1 1 0 0 0,0-1 0 0 0,-2 1 0 0 0,-1 0 90 0 0,-15 4 53 0 0,0 1 0 0 0,0 0 1 0 0,1 1-1 0 0,0 1 0 0 0,0 1 0 0 0,-28 18 0 0 0,35-20-94 0 0,1 1-1 0 0,0 0 1 0 0,1 0 0 0 0,-1 1-1 0 0,2 0 1 0 0,-1 1-1 0 0,2 0 1 0 0,-1 0-1 0 0,1 1 1 0 0,1 0 0 0 0,-9 18-1 0 0,12-22-50 0 0,1 0 1 0 0,0 1-1 0 0,0-1 0 0 0,1 1 1 0 0,-1-1-1 0 0,2 1 0 0 0,-1 0 0 0 0,1-1 1 0 0,0 1-1 0 0,2 13 0 0 0,-1-18-5 0 0,0 1 0 0 0,0-1 0 0 0,0 1 0 0 0,0-1 0 0 0,1 0 0 0 0,-1 1 0 0 0,1-1 0 0 0,0 0-1 0 0,-1 0 1 0 0,2 0 0 0 0,-1 0 0 0 0,0-1 0 0 0,1 1 0 0 0,-1 0 0 0 0,1-1 0 0 0,-1 0 0 0 0,1 0 0 0 0,0 0 0 0 0,0 0 0 0 0,0 0-1 0 0,1 0 1 0 0,-1-1 0 0 0,0 1 0 0 0,7 1 0 0 0,-2-2 23 0 0,-1 1 0 0 0,0-2 0 0 0,1 1 0 0 0,-1-1 0 0 0,1 0 0 0 0,-1 0-1 0 0,1-1 1 0 0,-1 0 0 0 0,14-4 0 0 0,-1-1 88 0 0,0-1 0 0 0,24-13 0 0 0,-38 17-72 0 0,0 0-1 0 0,-1 0 1 0 0,1 0-1 0 0,-1-1 1 0 0,0 0-1 0 0,0 0 1 0 0,0-1 0 0 0,-1 1-1 0 0,1-1 1 0 0,-1 0-1 0 0,0 0 1 0 0,-1 0-1 0 0,1-1 1 0 0,-1 1 0 0 0,0-1-1 0 0,0 0 1 0 0,-1 0-1 0 0,0 0 1 0 0,0 0-1 0 0,0 0 1 0 0,-1 0-1 0 0,1-1 1 0 0,-2 1 0 0 0,1 0-1 0 0,-1-1 1 0 0,0 1-1 0 0,0-1 1 0 0,-1 1-1 0 0,1-1 1 0 0,-4-10-1 0 0,-14-42 73 0 0,-9-44-1023 0 0,27 102 478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20359 0 0,'0'0'928'0'0,"1"-1"-16"0"0,0-6-496 0 0,-1 32 789 0 0,0-7-778 0 0,-1 2-199 0 0,-2-1 0 0 0,-1 1 0 0 0,-6 22-1 0 0,-24 56 148 0 0,20-59-174 0 0,-17 66 0 0 0,24-60 57 0 0,1-5-929 0 0,1-16-3525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5063 0 0,'-1'1'-69'0'0,"-54"32"-614"0"0,44-26 1506 0 0,2 0 0 0 0,-1 1-1 0 0,-11 12 1 0 0,18-17-368 0 0,0 1-1 0 0,0-1 0 0 0,0 1 1 0 0,0-1-1 0 0,1 1 0 0 0,-1 0 1 0 0,1 0-1 0 0,0 0 0 0 0,0 1 0 0 0,1-1 1 0 0,-1 0-1 0 0,1 1 0 0 0,0-1 1 0 0,0 1-1 0 0,1-1 0 0 0,-1 1 1 0 0,1-1-1 0 0,0 1 0 0 0,0-1 0 0 0,1 1 1 0 0,-1-1-1 0 0,1 1 0 0 0,0-1 1 0 0,0 1-1 0 0,0-1 0 0 0,3 5 1 0 0,0 0-349 0 0,0 0 0 0 0,1-1 0 0 0,0 0 0 0 0,1 0 0 0 0,6 8 0 0 0,37 36 891 0 0,-9-11-181 0 0,18 31 798 0 0,62 103 0 0 0,-103-150-1332 0 0,-6-7-104 0 0,0 0 0 0 0,-2 0 0 0 0,0 1 0 0 0,0 0 0 0 0,6 27 0 0 0,-12-36-163 0 0,-1 0 0 0 0,0 1 0 0 0,-1-1-1 0 0,0 0 1 0 0,0 1 0 0 0,-1-1 0 0 0,-1 1 0 0 0,0-1-1 0 0,0 0 1 0 0,-1 1 0 0 0,0-1 0 0 0,-6 15-1 0 0,-3-1-425 0 0,-26 44 0 0 0,5-12-3612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231 155 3223 0 0,'0'0'14580'0'0,"2"0"-14234"0"0,1-1-241 0 0,1 0 1 0 0,0-1-1 0 0,0 1 1 0 0,0-1-1 0 0,-1 0 1 0 0,1 0-1 0 0,-1 0 1 0 0,1-1 0 0 0,-1 1-1 0 0,0-1 1 0 0,0 0-1 0 0,0 0 1 0 0,0 0-1 0 0,-1 0 1 0 0,1 0-1 0 0,-1 0 1 0 0,3-6 0 0 0,-1 3 21 0 0,-1 0 0 0 0,0 0 0 0 0,0 0 0 0 0,0-1 0 0 0,-1 1 0 0 0,0-1 0 0 0,0 0 0 0 0,-1 1 0 0 0,1-14 0 0 0,-2 17-27 0 0,0 2-99 0 0,-1-1 0 0 0,1 1 0 0 0,-1 0-1 0 0,1-1 1 0 0,-1 1 0 0 0,0 0 0 0 0,1-1 0 0 0,-1 1 0 0 0,0 0-1 0 0,0 0 1 0 0,0 0 0 0 0,0 0 0 0 0,0 0 0 0 0,0 0-1 0 0,0 0 1 0 0,0 0 0 0 0,0 0 0 0 0,-1 0 0 0 0,1 0 0 0 0,0 1-1 0 0,-1-1 1 0 0,1 1 0 0 0,0-1 0 0 0,-1 1 0 0 0,1-1-1 0 0,-1 1 1 0 0,1 0 0 0 0,0 0 0 0 0,-1-1 0 0 0,1 1-1 0 0,-3 0 1 0 0,-1 1-33 0 0,0 0 0 0 0,1 0-1 0 0,-1 0 1 0 0,0 0 0 0 0,1 0-1 0 0,-9 5 1 0 0,-2 2-48 0 0,1 0 0 0 0,0 1 0 0 0,0 1 0 0 0,0 0 0 0 0,2 1 0 0 0,-1 1 0 0 0,-13 16 0 0 0,8-7 179 0 0,2 0 0 0 0,0 1 0 0 0,-22 45 0 0 0,36-63-74 0 0,-5 10 80 0 0,-9 25 0 0 0,15-36-83 0 0,-1 1 1 0 0,2-1-1 0 0,-1 0 0 0 0,0 0 0 0 0,1 1 0 0 0,-1-1 1 0 0,1 0-1 0 0,0 1 0 0 0,0-1 0 0 0,1 0 0 0 0,-1 1 1 0 0,1-1-1 0 0,-1 0 0 0 0,3 6 0 0 0,-3-8-3 0 0,1 0 1 0 0,0 1-1 0 0,0-1 0 0 0,0 0 0 0 0,0 1 1 0 0,0-1-1 0 0,0 0 0 0 0,0 0 0 0 0,0 0 0 0 0,0 0 1 0 0,1 0-1 0 0,-1 0 0 0 0,0 0 0 0 0,1 0 1 0 0,-1-1-1 0 0,1 1 0 0 0,1 0 0 0 0,0 0 18 0 0,0 0 1 0 0,0-1-1 0 0,0 1 0 0 0,0-1 0 0 0,0 0 0 0 0,0 0 0 0 0,1 0 0 0 0,3-1 0 0 0,5-2 58 0 0,-1 0 0 0 0,1 0 0 0 0,16-8-1 0 0,-24 9-92 0 0,49-23-1269 0 0,-19 5-7503 0 0,-26 14 3322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86 1839 0 0,'0'0'83'0'0,"0"2"-6"0"0,1 0 477 0 0,0 0 0 0 0,0 0-1 0 0,-1 1 1 0 0,1-1-1 0 0,-1 0 1 0 0,0 1-1 0 0,1-1 1 0 0,-1 0-1 0 0,0 1 1 0 0,-1-1-1 0 0,1 1 1 0 0,0-1-1 0 0,-1 0 1 0 0,0 3 0 0 0,-1 0 340 0 0,0 0 0 0 0,0 0 0 0 0,0 0 1 0 0,-1 0-1 0 0,1-1 0 0 0,-5 6 0 0 0,1-3-224 0 0,-1 1-1 0 0,1-1 0 0 0,-2 0 0 0 0,1-1 1 0 0,0 1-1 0 0,-15 7 0 0 0,15-11 663 0 0,4-6-515 0 0,8-12-261 0 0,14-18-477 0 0,4 10-47 0 0,0 1 0 0 0,1 0 0 0 0,1 2 0 0 0,1 1 0 0 0,30-16 0 0 0,-52 33-32 0 0,6-4 0 0 0,1 0 0 0 0,19-8 0 0 0,-17 11 0 0 0,-2 6 0 0 0,-9-1 3 0 0,0 1 0 0 0,1-1 0 0 0,-1 1-1 0 0,0-1 1 0 0,0 1 0 0 0,-1-1 0 0 0,1 1 0 0 0,0 0-1 0 0,-1 0 1 0 0,0 0 0 0 0,0 0 0 0 0,0 0 0 0 0,2 6-1 0 0,0 6 83 0 0,2 24-1 0 0,-4-10-19 0 0,-1-18-114 0 0,1 0 1 0 0,2 12 0 0 0,-3-21-163 0 0,4 1-937 0 0,-4-2 1032 0 0,0-1-1 0 0,1 1 1 0 0,-1-1-1 0 0,0 0 1 0 0,0 1-1 0 0,0-1 1 0 0,1 0-1 0 0,-1 1 1 0 0,0-1-1 0 0,1 0 1 0 0,-1 0-1 0 0,0 1 1 0 0,0-1-1 0 0,1 0 1 0 0,-1 0-1 0 0,1 1 1 0 0,-1-1-1 0 0,0 0 1 0 0,1 0-1 0 0,0 0 1 0 0,7 3-5079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150 213 1375 0 0,'0'0'1314'0'0,"-2"9"3654"0"0,-4-3-3563 0 0,-1-1 1 0 0,1 1 0 0 0,-1-1-1 0 0,0-1 1 0 0,0 1-1 0 0,-11 3 1 0 0,14-6-1135 0 0,-1 0 0 0 0,1 0 0 0 0,-1-1 0 0 0,0 0 0 0 0,0 0-1 0 0,0 0 1 0 0,-6 0 0 0 0,10-1-191 0 0,-1-1-1 0 0,1 1 0 0 0,-1 0 1 0 0,1-1-1 0 0,-1 1 1 0 0,1 0-1 0 0,-1-1 0 0 0,1 0 1 0 0,-1 1-1 0 0,1-1 0 0 0,0 0 1 0 0,-1 0-1 0 0,1 0 1 0 0,0 0-1 0 0,0 0 0 0 0,0 0 1 0 0,0 0-1 0 0,0 0 1 0 0,0 0-1 0 0,-2-3 0 0 0,1 0 116 0 0,0 1-1 0 0,0-1 0 0 0,0 0 0 0 0,0 0 0 0 0,-1-8 0 0 0,2 7-132 0 0,0 0-1 0 0,0 0 1 0 0,0 0-1 0 0,1-1 1 0 0,0 1-1 0 0,0 0 1 0 0,1-1-1 0 0,-1 1 1 0 0,1 0-1 0 0,0 0 1 0 0,1 0-1 0 0,-1-1 1 0 0,1 1-1 0 0,0 1 1 0 0,4-9-1 0 0,0 3 51 0 0,1 0 0 0 0,-1 1 0 0 0,1 0 0 0 0,1 1 0 0 0,0-1 0 0 0,12-9 0 0 0,-12 11-120 0 0,1 1 0 0 0,1 0 0 0 0,-1 0 0 0 0,1 1 0 0 0,0 0 0 0 0,0 0 0 0 0,0 1 0 0 0,0 1 0 0 0,1 0 0 0 0,0 0 0 0 0,0 1 0 0 0,0 0 0 0 0,0 1 0 0 0,0 0 0 0 0,0 1 0 0 0,0 0 0 0 0,11 2 0 0 0,-12-1 8 0 0,0 0 0 0 0,0 1 0 0 0,0 0 0 0 0,0 0 0 0 0,11 5 0 0 0,-19-6 0 0 0,0-1 0 0 0,0 1 0 0 0,0 0 0 0 0,0 0 0 0 0,0 0 0 0 0,-1 0 0 0 0,1 0 0 0 0,0 1 0 0 0,-1-1 0 0 0,1 0 0 0 0,-1 1 0 0 0,1-1 0 0 0,-1 1 0 0 0,0 0 0 0 0,0-1 0 0 0,0 1 0 0 0,0 0 0 0 0,0 0 0 0 0,0 0 0 0 0,0 0 0 0 0,0 0 0 0 0,-1-1 0 0 0,1 1 0 0 0,-1 0 0 0 0,0 1 0 0 0,1-1 0 0 0,-1 0 0 0 0,0 0 0 0 0,0 0 0 0 0,0 0 0 0 0,0 0 0 0 0,-1 3 0 0 0,-1 1 12 0 0,0-1-1 0 0,0 0 1 0 0,0 0 0 0 0,0 0-1 0 0,-1 0 1 0 0,0 0 0 0 0,0 0-1 0 0,0-1 1 0 0,0 1 0 0 0,-1-1-1 0 0,-7 7 1 0 0,-5 3-27 0 0,-33 21-1 0 0,25-19-80 0 0,11-6-400 0 0,-1-1 0 0 0,0-1 0 0 0,-1 0 0 0 0,0-1 0 0 0,0 0-1 0 0,-24 6 1 0 0,24-10-1660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47 6911 0 0,'37'-46'11101'0'0,"-45"46"-10383"0"0,4 1-563 0 0,1-1 1 0 0,0 1-1 0 0,0 1 0 0 0,0-1 1 0 0,0 0-1 0 0,0 1 0 0 0,1 0 1 0 0,-1-1-1 0 0,0 1 0 0 0,1 0 0 0 0,-4 4 1 0 0,-26 29 424 0 0,22-23-421 0 0,-15 20-43 0 0,1 1 1 0 0,1 1 0 0 0,2 1 0 0 0,1 1 0 0 0,2 1 0 0 0,-16 49 0 0 0,25-56-233 0 0,-8 47 0 0 0,-6 19-5261 0 0,18-79-814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 6447 0 0,'0'0'499'0'0,"-1"-1"-328"0"0,-14-12 139 0 0,-1-4 4379 0 0,2 2 4361 0 0,26 14-8254 0 0,11 1-588 0 0,0 1 1 0 0,35 6-1 0 0,2 1-159 0 0,-2-4-37 0 0,87 10-13 0 0,-141-13 9 0 0,0-1 0 0 0,0 1 0 0 0,0 0 0 0 0,-1 0 0 0 0,1 1 0 0 0,0-1 0 0 0,-1 1 0 0 0,1-1 0 0 0,0 1 0 0 0,-1 1 0 0 0,0-1 0 0 0,0 0 0 0 0,6 6 0 0 0,-7-6-1 0 0,-1 0 0 0 0,1 0 0 0 0,-1 1 0 0 0,0-1 0 0 0,0 0 0 0 0,0 1 0 0 0,0-1 0 0 0,0 1 0 0 0,0-1 0 0 0,-1 1 0 0 0,1-1 0 0 0,-1 1 0 0 0,1-1 0 0 0,-1 1 0 0 0,0 0-1 0 0,0-1 1 0 0,-1 1 0 0 0,1-1 0 0 0,0 1 0 0 0,-1-1 0 0 0,1 1 0 0 0,-2 3 0 0 0,-3 6 10 0 0,0 1-1 0 0,0-1 1 0 0,-1-1-1 0 0,0 1 0 0 0,-1-1 1 0 0,-1 0-1 0 0,1 0 1 0 0,-15 13-1 0 0,-8 6 91 0 0,-45 34-1 0 0,45-41-46 0 0,-50 53-1 0 0,76-71-54 0 0,0 0 1 0 0,0 1-1 0 0,0 0 0 0 0,0-1 0 0 0,1 1 0 0 0,0 0 1 0 0,0 1-1 0 0,1-1 0 0 0,-2 8 0 0 0,4-11-37 0 0,0-1 1 0 0,0 1-1 0 0,1 0 0 0 0,-1 0 1 0 0,1 0-1 0 0,0 0 0 0 0,0-1 1 0 0,0 1-1 0 0,0 0 0 0 0,0-1 1 0 0,1 1-1 0 0,-1-1 0 0 0,1 1 1 0 0,1 1-1 0 0,0 1-82 0 0,30 52-393 0 0,-19-31 600 0 0,19 26 1 0 0,-26-43 25 0 0,-1 0-1 0 0,2-1 1 0 0,-1 0 0 0 0,1-1 0 0 0,0 0 0 0 0,15 10 0 0 0,2-2-50 0 0,-1-1 0 0 0,47 18 1 0 0,-69-31-294 0 0,6 1-707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13 1375 0 0,'0'0'66'0'0,"-8"-3"4"0"0,-9-3 10845 0 0,25 2-4502 0 0,-24 6-1592 0 0,-46 5-4911 0 0,-50-10 207 0 0,110 3-127 0 0,-1 0-1 0 0,0 0 0 0 0,1 0 1 0 0,0 1-1 0 0,-1-1 0 0 0,1 1 1 0 0,-1-1-1 0 0,1 1 0 0 0,-1 0 1 0 0,1 0-1 0 0,0 0 0 0 0,0 0 1 0 0,-1 1-1 0 0,1-1 1 0 0,0 0-1 0 0,0 1 0 0 0,0-1 1 0 0,1 1-1 0 0,-1 0 0 0 0,0 0 1 0 0,0 0-1 0 0,1 0 0 0 0,-2 3 1 0 0,-2 1-16 0 0,1-2-19 0 0,2-2 29 0 0,1 1 0 0 0,-1-1-1 0 0,1 0 1 0 0,-1 0-1 0 0,1 1 1 0 0,0-1-1 0 0,0 0 1 0 0,0 1-1 0 0,0-1 1 0 0,1 1 0 0 0,-1 0-1 0 0,1-1 1 0 0,-1 4-1 0 0,0 0 18 0 0,0 0 0 0 0,1 0 0 0 0,0 0 0 0 0,0-1 0 0 0,0 1 0 0 0,0 0 0 0 0,3 7 0 0 0,-2-3-41 0 0,0 0-1 0 0,0 0 1 0 0,-1-1-1 0 0,0 1 1 0 0,-1 10-1 0 0,-1-10-293 0 0,2-8 278 0 0,-1 1-1 0 0,1-1 1 0 0,0 0 0 0 0,-1 0-1 0 0,1 1 1 0 0,0-1-1 0 0,1 0 1 0 0,-1 4-1 0 0,1-5 41 0 0,-1 0 0 0 0,1 0 0 0 0,0 0 0 0 0,-1 0 0 0 0,1 0 0 0 0,0 0 0 0 0,-1 0 0 0 0,1 0 0 0 0,0 0 0 0 0,0 0 0 0 0,0-1 0 0 0,0 1 0 0 0,0 0 0 0 0,0-1 0 0 0,0 1 0 0 0,0 0 0 0 0,0-1 0 0 0,0 0 0 0 0,0 1 0 0 0,3 0 0 0 0,3 0-26 0 0,-1 0 0 0 0,1 0 0 0 0,0-1 0 0 0,0 0 0 0 0,0 0 0 0 0,0 0 0 0 0,11-3 0 0 0,14 0 437 0 0,-31 3-357 0 0,0 0 1 0 0,0 0 0 0 0,0 0-1 0 0,-1 1 1 0 0,1-1 0 0 0,0 0 0 0 0,0 0-1 0 0,0 1 1 0 0,0-1 0 0 0,0 0 0 0 0,-1 1-1 0 0,1-1 1 0 0,0 1 0 0 0,0-1-1 0 0,0 1 1 0 0,-1-1 0 0 0,1 1 0 0 0,0 0-1 0 0,-1-1 1 0 0,1 1 0 0 0,-1 0 0 0 0,1 0-1 0 0,-1-1 1 0 0,1 1 0 0 0,-1 0-1 0 0,1 0 1 0 0,-1 0 0 0 0,0 0 0 0 0,1-1-1 0 0,-1 1 1 0 0,0 0 0 0 0,0 0 0 0 0,0 0-1 0 0,0 0 1 0 0,0 0 0 0 0,0 0-1 0 0,0 1 1 0 0,0 2 29 0 0,0-1 0 0 0,0 1 0 0 0,-1-1 0 0 0,1 1 0 0 0,-1-1-1 0 0,0 1 1 0 0,-2 5 0 0 0,-2 1 7 0 0,-1-1 0 0 0,0 1 1 0 0,-1-1-1 0 0,1 0 0 0 0,-2-1 0 0 0,1 0 0 0 0,-1 0 0 0 0,0 0 0 0 0,-1-1 1 0 0,0 0-1 0 0,0-1 0 0 0,-1 0 0 0 0,-15 7 0 0 0,5-4-62 0 0,0 0-1 0 0,-1-2 1 0 0,0-1 0 0 0,0 0-1 0 0,-41 5 1 0 0,50-10-12 0 0,1 0 0 0 0,-1-1 1 0 0,-14-1-1 0 0,23 1-24 0 0,0 0 1 0 0,0-1 0 0 0,0 1-1 0 0,0-1 1 0 0,0 0 0 0 0,0 0-1 0 0,0 0 1 0 0,1 0 0 0 0,-1 0-1 0 0,0-1 1 0 0,1 1 0 0 0,-1-1-1 0 0,1 0 1 0 0,0 0 0 0 0,-1 0-1 0 0,1 0 1 0 0,-4-4 0 0 0,5 4-26 0 0,1 0 0 0 0,-1 0-1 0 0,0 1 1 0 0,1-1 0 0 0,-1 0 0 0 0,1 0 0 0 0,0 0 0 0 0,-1 0 0 0 0,1 0 0 0 0,0 0 0 0 0,0 0-1 0 0,0 0 1 0 0,1 0 0 0 0,-1 0 0 0 0,0 0 0 0 0,1 0 0 0 0,-1 0 0 0 0,1 0 0 0 0,0 0 0 0 0,-1 1-1 0 0,1-1 1 0 0,0 0 0 0 0,2-2 0 0 0,1-4-793 0 0,1 1 1 0 0,1-1-1 0 0,9-10 1 0 0,3 1-6478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7831 0 0,'-5'0'104'0'0,"0"1"-1"0"0,0 0 0 0 0,0 1 0 0 0,0-1 0 0 0,0 1 0 0 0,1 0 0 0 0,-1 0 1 0 0,0 0-1 0 0,1 1 0 0 0,-7 4 8701 0 0,11-6-8667 0 0,1 1-1 0 0,-1-1 0 0 0,0 0 1 0 0,1 1-1 0 0,-1-1 1 0 0,0 0-1 0 0,1 1 0 0 0,0-1 1 0 0,-1 0-1 0 0,1 0 1 0 0,0 1-1 0 0,-1-1 0 0 0,1 0 1 0 0,0 0-1 0 0,0 0 1 0 0,0 0-1 0 0,0 0 0 0 0,0 0 1 0 0,0 0-1 0 0,0 0 0 0 0,1-1 1 0 0,-1 1-1 0 0,0 0 1 0 0,0-1-1 0 0,1 1 0 0 0,-1-1 1 0 0,0 1-1 0 0,1-1 1 0 0,-1 0-1 0 0,2 1 0 0 0,6 0 145 0 0,-1 1-1 0 0,0-1 1 0 0,15-1-1 0 0,-22 0-239 0 0,164-8 1809 0 0,1 0-1783 0 0,-106 8-5200 0 0,-46 0-2246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3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2303 0 0,'7'-30'13752'0'0,"-4"28"-12662"0"0,-3 1-767 0 0,1 1-1 0 0,-1-1 1 0 0,1 1-1 0 0,-1 0 0 0 0,1-1 1 0 0,-1 1-1 0 0,1 0 0 0 0,-1 0 1 0 0,1-1-1 0 0,-1 1 0 0 0,1 0 1 0 0,0 0-1 0 0,-1 0 0 0 0,1-1 1 0 0,1 1-1 0 0,-1 3-94 0 0,-1 0 0 0 0,1 0 0 0 0,0 0 0 0 0,-1 0 0 0 0,1-1 0 0 0,-1 1 0 0 0,0 5 0 0 0,-1 1-67 0 0,0-1 0 0 0,0 0 0 0 0,-1 1 0 0 0,0-1 1 0 0,-1 0-1 0 0,1 0 0 0 0,-8 13 0 0 0,-6 24-50 0 0,14-37-111 0 0,3-1 0 0 0,2 1 0 0 0,-2-7 0 0 0,-1 0 0 0 0,1 0 0 0 0,0 0 0 0 0,0 0 0 0 0,0 0 0 0 0,-1 0 0 0 0,1 0 0 0 0,0-1 0 0 0,0 1 0 0 0,0 0 0 0 0,1 0 0 0 0,-1-1 0 0 0,0 1 0 0 0,0 0 0 0 0,0-1 0 0 0,0 1 0 0 0,1-1 0 0 0,-1 0 0 0 0,0 1 0 0 0,0-1 0 0 0,1 0 0 0 0,1 0 0 0 0,1 1 0 0 0,-2-1 0 0 0,-1 1 0 0 0,1-1 0 0 0,0 1 0 0 0,-1-1 0 0 0,1 0 0 0 0,0 0 0 0 0,-1 0 0 0 0,1 0 0 0 0,0 0 0 0 0,0 0 0 0 0,-1 0 0 0 0,1-1 0 0 0,0 1 0 0 0,-1-1 0 0 0,2 0 0 0 0,4-1 0 0 0,37-6 101 0 0,23-6-855 0 0,-22 4-3421 0 0,-41 10 3509 0 0,3-2 301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16959 0 0,'0'0'1536'0'0,"0"2"-1262"0"0,0-1-234 0 0,1 1 0 0 0,-1 0 0 0 0,0 0 0 0 0,1-1 0 0 0,0 1 0 0 0,-1 0 0 0 0,1-1 0 0 0,0 1 0 0 0,-1-1 0 0 0,1 1 0 0 0,0-1 0 0 0,0 1 1 0 0,0-1-1 0 0,1 1 0 0 0,-1-1 0 0 0,0 0 0 0 0,0 0 0 0 0,3 2 0 0 0,-1-1 38 0 0,0-1 1 0 0,0 1 0 0 0,0-1-1 0 0,1 1 1 0 0,-1-1-1 0 0,0 0 1 0 0,1-1-1 0 0,-1 1 1 0 0,4 0-1 0 0,6-1 195 0 0,0 1 0 0 0,0-2 0 0 0,0 0-1 0 0,14-3 1 0 0,115-33 1593 0 0,-79 18-1457 0 0,-1 2-362 0 0,26-7-3683 0 0,-63 16 1622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164 105 13359 0 0,'-2'2'1027'0'0,"-49"83"1240"0"0,26-42-219 0 0,-36 47 1 0 0,37-57 1685 0 0,24-36-3706 0 0,1-1-1 0 0,0 1 1 0 0,0 0-1 0 0,0 0 1 0 0,0 0-1 0 0,1 0 1 0 0,-1 0-1 0 0,4-4 1 0 0,0-2-1 0 0,15-24-98 0 0,1 0 0 0 0,2 1 0 0 0,1 2 1 0 0,2 0-1 0 0,38-34 0 0 0,-47 48-106 0 0,1 0 1 0 0,24-15-1 0 0,-36 27 144 0 0,1 0 0 0 0,-1 0 0 0 0,1 1-1 0 0,0 0 1 0 0,0 0 0 0 0,0 0 0 0 0,1 1 0 0 0,-1 0 0 0 0,1 1-1 0 0,13-2 1 0 0,-8 5 33 0 0,-11 0 17 0 0,0-1 1 0 0,0 0-1 0 0,0 1 0 0 0,0 0 0 0 0,-1-1 0 0 0,1 1 0 0 0,0 0 1 0 0,-1 0-1 0 0,1 0 0 0 0,-1 0 0 0 0,0 0 0 0 0,1 0 1 0 0,-1 0-1 0 0,0 0 0 0 0,0 1 0 0 0,0-1 0 0 0,-1 0 0 0 0,1 1 1 0 0,-1-1-1 0 0,1 0 0 0 0,-1 1 0 0 0,0 2 0 0 0,1 7 144 0 0,-1 1-1 0 0,0-1 0 0 0,-3 14 0 0 0,2-15-51 0 0,-11 65 270 0 0,7-47-190 0 0,1 1 0 0 0,1 0 0 0 0,2 31 0 0 0,0-53-204 0 0,2 19-81 0 0,0-20-9 0 0,-1-5-39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13359 0 0,'0'0'1027'0'0,"-1"2"-670"0"0,-4 23 784 0 0,-1 0-1 0 0,-1-1 1 0 0,-2 0 0 0 0,-19 41-1 0 0,-4 9-981 0 0,-35 120 455 0 0,57-157-367 0 0,2 0 1 0 0,1 0 0 0 0,-3 54 0 0 0,10-66-168 0 0,1-16-1042 0 0,-2 1-1 0 0,1-1 1 0 0,-3 15 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75 228 13791 0 0,'-5'-6'360'0'0,"0"0"-1"0"0,0 1 1 0 0,0 0-1 0 0,-1 0 0 0 0,0 0 1 0 0,0 1-1 0 0,0 0 1 0 0,0 0-1 0 0,-1 1 0 0 0,-8-4 1 0 0,14 6-156 0 0,0 1 245 0 0,1-2-8 0 0,0 0-316 0 0,1 0-1 0 0,-1-1 0 0 0,1 1 0 0 0,0 0 1 0 0,0 0-1 0 0,0-1 0 0 0,0 1 1 0 0,0 0-1 0 0,0 0 0 0 0,1 0 1 0 0,-1 0-1 0 0,1 1 0 0 0,-1-1 1 0 0,1 0-1 0 0,3-2 0 0 0,33-24 936 0 0,-35 26-969 0 0,22-14 37 0 0,1 2 0 0 0,0 0-1 0 0,1 2 1 0 0,0 1 0 0 0,1 2-1 0 0,0 0 1 0 0,0 2 0 0 0,32-4-1 0 0,-55 10-60 0 0,1 0 0 0 0,0 1 0 0 0,-1 0-1 0 0,1 0 1 0 0,0 0 0 0 0,-1 1-1 0 0,1 0 1 0 0,0 0 0 0 0,-1 0 0 0 0,1 0-1 0 0,-1 1 1 0 0,0 0 0 0 0,1 1 0 0 0,-1-1-1 0 0,0 1 1 0 0,0 0 0 0 0,-1 0-1 0 0,1 0 1 0 0,-1 1 0 0 0,1-1 0 0 0,-1 1-1 0 0,0 0 1 0 0,0 1 0 0 0,-1-1-1 0 0,4 6 1 0 0,1 1 57 0 0,0 0-1 0 0,-2 1 1 0 0,1 0 0 0 0,-1 0-1 0 0,-1 0 1 0 0,0 1-1 0 0,-1 0 1 0 0,4 17 0 0 0,-7-23-118 0 0,0 1 1 0 0,0-1 0 0 0,-1 0-1 0 0,0 1 1 0 0,0-1 0 0 0,-1 0 0 0 0,0 0-1 0 0,0 1 1 0 0,-1-1 0 0 0,0 0-1 0 0,0 0 1 0 0,-1 0 0 0 0,0 0 0 0 0,0-1-1 0 0,0 1 1 0 0,-8 10 0 0 0,5-8-69 0 0,-1-1 0 0 0,1 0 0 0 0,-1-1 0 0 0,-1 1 1 0 0,0-1-1 0 0,0-1 0 0 0,0 0 0 0 0,-1 0 0 0 0,1 0 0 0 0,-1-1 1 0 0,-1 0-1 0 0,1-1 0 0 0,-1 0 0 0 0,0-1 0 0 0,0 0 0 0 0,0 0 1 0 0,0-1-1 0 0,0 0 0 0 0,0-1 0 0 0,-12 0 0 0 0,5-1-534 0 0,-1-1 0 0 0,-27-5 0 0 0,-7-4-6447 0 0,46 8 5618 0 0,-8-1-4863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43 11055 0 0,'50'-42'5787'0'0,"-49"43"-4307"0"0,1-1-1394 0 0,0 1 0 0 0,-1 0 0 0 0,0 0 0 0 0,1 0 0 0 0,-1 0 0 0 0,0 1 0 0 0,1-1 0 0 0,-1 0 0 0 0,0 0 0 0 0,0 1 0 0 0,0-1 0 0 0,0 1 0 0 0,0-1 0 0 0,0 1 0 0 0,-1-1 0 0 0,1 1 0 0 0,0 2 0 0 0,0 0 2 0 0,0 0 0 0 0,0-1 0 0 0,-1 1-1 0 0,0 0 1 0 0,0 0 0 0 0,0 0 0 0 0,-1 6 0 0 0,-2 4 61 0 0,0 1 0 0 0,-1-1 0 0 0,-6 15 0 0 0,10-29-148 0 0,-15 35 214 0 0,-1-2 0 0 0,-2 0 1 0 0,-25 36-1 0 0,30-53 0 0 0,0 0 0 0 0,-1-1 0 0 0,-1-1 0 0 0,-23 19 0 0 0,-16 15 503 0 0,32-25-599 0 0,1 1 0 0 0,-28 40 0 0 0,39-49-76 0 0,1 1 0 0 0,0 0 0 0 0,1 1 0 0 0,1-1 0 0 0,-10 34 0 0 0,16-44-19 0 0,0 0 0 0 0,0 0 0 0 0,0 1 0 0 0,1-1 0 0 0,-1 0 0 0 0,2 0 0 0 0,-1 1 0 0 0,1-1 0 0 0,0 0 0 0 0,0 0 0 0 0,0 0 0 0 0,1 0 0 0 0,0 0 0 0 0,1 0 0 0 0,-1 0 0 0 0,5 6 0 0 0,-2-4 18 0 0,0-1 0 0 0,1 0 1 0 0,0 0-1 0 0,0-1 0 0 0,1 1 0 0 0,0-1 0 0 0,0-1 1 0 0,0 1-1 0 0,1-1 0 0 0,12 6 0 0 0,-9-5 51 0 0,-4-2-16 0 0,1 0 0 0 0,0-1 0 0 0,0 0 0 0 0,12 3-1 0 0,-19-5-83 0 0,1 0-1 0 0,0-1 0 0 0,0 1 0 0 0,-1-1 0 0 0,1 1 1 0 0,0-1-1 0 0,0 0 0 0 0,-1 1 0 0 0,1-1 0 0 0,0 0 0 0 0,0 0 1 0 0,0-1-1 0 0,-1 1 0 0 0,4-1 0 0 0,-1 0-57 0 0,13-4-377 0 0,-11 1-3424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6447 0 0,'0'0'13291'0'0,"1"1"-12703"0"0,1 1-454 0 0,-1-1 0 0 0,0 1 0 0 0,0 0 0 0 0,0-1-1 0 0,0 1 1 0 0,0 0 0 0 0,0 0 0 0 0,-1 0 0 0 0,1 0 0 0 0,-1 0 0 0 0,1 0 0 0 0,-1 0 0 0 0,0 0 0 0 0,1 0 0 0 0,-1 0 0 0 0,0 0 0 0 0,-1 4 0 0 0,0-2-40 0 0,0 0 0 0 0,0 0 1 0 0,0 0-1 0 0,-1 0 1 0 0,1-1-1 0 0,-1 1 1 0 0,0 0-1 0 0,-4 4 1 0 0,-3 3-23 0 0,0 0 1 0 0,-1 0-1 0 0,0-1 0 0 0,-13 10 0 0 0,-15 9-28 0 0,-45 26 0 0 0,-16 11-65 0 0,97-65-59 0 0,5-1-96 0 0,9 2 168 0 0,0-2-1 0 0,1 0 1 0 0,-1 0-1 0 0,23-4 1 0 0,53-15 345 0 0,-55 11-240 0 0,83-19 284 0 0,-113 27-314 0 0,-4 12-3583 0 0,0-10 3199 0 0,0 0-1 0 0,1 0 0 0 0,-1 0 1 0 0,0 0-1 0 0,-1 0 1 0 0,1 0-1 0 0,0 0 0 0 0,0 0 1 0 0,-2 2-1 0 0,-8 4-1406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1 919 0 0,'-26'20'3677'0'0,"-51"33"-1"0"0,-9 5 4989 0 0,87-58-7691 0 0,24-8 868 0 0,0-1-1 0 0,45-24 1 0 0,-42 19-1184 0 0,53-19 0 0 0,-58 26-428 0 0,28-4 1 0 0,-43 10-216 0 0,0 0 0 0 0,0 0 0 0 0,1 1 1 0 0,-1 0-1 0 0,0 0 0 0 0,0 1 1 0 0,9 2-1 0 0,-15-2-191 0 0,4 5-198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93 10799 0 0,'0'0'979'0'0,"-2"-1"-808"0"0,-15-2 2361 0 0,9-3 3774 0 0,8 5-6208 0 0,0 0 0 0 0,1 0 0 0 0,-1 0 0 0 0,1 0 0 0 0,-1 0 0 0 0,1 0 0 0 0,-1 0-1 0 0,1 0 1 0 0,0 0 0 0 0,-1 0 0 0 0,1 0 0 0 0,0 0 0 0 0,0 1 0 0 0,0-1 0 0 0,0 0 0 0 0,0 0 0 0 0,0 1 0 0 0,0-1-1 0 0,0 1 1 0 0,0-1 0 0 0,1 0 0 0 0,27-10 116 0 0,-28 11-189 0 0,44-14 529 0 0,1 1 0 0 0,91-11 0 0 0,-133 23-492 0 0,-3 1-45 0 0,0 0 1 0 0,1 0-1 0 0,-1-1 0 0 0,0 1 1 0 0,0 0-1 0 0,0 0 0 0 0,0 0 1 0 0,1 0-1 0 0,-1 0 0 0 0,0 0 1 0 0,0 1-1 0 0,0-1 1 0 0,0 0-1 0 0,0 1 0 0 0,1-1 1 0 0,0 1-1 0 0,-1 0-7 0 0,1 0 1 0 0,-1 0-1 0 0,0 1 0 0 0,0-1 0 0 0,0 0 1 0 0,0 1-1 0 0,0-1 0 0 0,0 0 0 0 0,0 1 1 0 0,0-1-1 0 0,-1 1 0 0 0,1-1 0 0 0,0 1 1 0 0,-1 0-1 0 0,1-1 0 0 0,-1 1 0 0 0,0-1 1 0 0,0 1-1 0 0,1 0 0 0 0,-1-1 0 0 0,0 1 1 0 0,-1 3-1 0 0,0-2-9 0 0,0 1 0 0 0,0 0 1 0 0,0 0-1 0 0,0-1 0 0 0,-1 1 1 0 0,-3 4-1 0 0,4-6 2 0 0,-3 5-17 0 0,-1 0 0 0 0,0 0 0 0 0,-1 0 0 0 0,0-1-1 0 0,0 0 1 0 0,0 0 0 0 0,-1-1 0 0 0,1 1 0 0 0,-1-2 0 0 0,-9 6-1 0 0,-13 5-105 0 0,-39 16 0 0 0,42-20 36 0 0,-15 6 32 0 0,-91 44-279 0 0,116-52 300 0 0,2 0 0 0 0,-1 0 0 0 0,1 1 0 0 0,1 1 0 0 0,0 1 0 0 0,-15 16 0 0 0,25-25 28 0 0,0 1-10 0 0,0 0-1 0 0,1 0 1 0 0,-1 0-1 0 0,1 0 1 0 0,-4 8-1 0 0,6-12 12 0 0,0 1 1 0 0,0-1-1 0 0,0 0 0 0 0,0 1 1 0 0,0-1-1 0 0,0 0 0 0 0,0 1 1 0 0,0-1-1 0 0,0 1 0 0 0,1-1 1 0 0,-1 0-1 0 0,0 1 0 0 0,0-1 1 0 0,0 0-1 0 0,0 1 0 0 0,0-1 1 0 0,1 0-1 0 0,-1 1 0 0 0,0-1 0 0 0,0 0 1 0 0,1 1-1 0 0,-1-1 0 0 0,0 0 1 0 0,0 0-1 0 0,1 1 0 0 0,-1-1 1 0 0,0 0-1 0 0,1 0 0 0 0,8 6 79 0 0,-1-4-6 0 0,0 0 0 0 0,0-1-1 0 0,0 0 1 0 0,1 0 0 0 0,-1-1 0 0 0,14-1-1 0 0,-1 0 75 0 0,63-1 94 0 0,123-19-1 0 0,-200 20-371 0 0,0-1-1 0 0,0 1 0 0 0,0-1 1 0 0,0-1-1 0 0,0 1 0 0 0,-1-1 1 0 0,8-5-1 0 0,-12 7-451 0 0,4-10-3046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196 135 9671 0 0,'2'-2'159'0'0,"-1"0"0"0"0,1 0 0 0 0,-1-1 0 0 0,0 1 0 0 0,0-1 0 0 0,2-3 0 0 0,-2-5 7943 0 0,-10 8-6693 0 0,8 2-1341 0 0,0 0-1 0 0,0 1 0 0 0,0-1 0 0 0,0 1 0 0 0,-1-1 1 0 0,1 1-1 0 0,0 0 0 0 0,0 0 0 0 0,0-1 0 0 0,-1 1 1 0 0,-1 0-1 0 0,0 1 25 0 0,-1 0 1 0 0,0 1-1 0 0,1-1 1 0 0,-1 1-1 0 0,1 0 1 0 0,0 0-1 0 0,0 0 0 0 0,-1 0 1 0 0,1 1-1 0 0,-4 4 1 0 0,-3 3 150 0 0,-14 18 1 0 0,-54 79-227 0 0,74-101-17 0 0,0-1 0 0 0,1 1 0 0 0,0 0 0 0 0,0 0 0 0 0,0 0 0 0 0,1 1 0 0 0,0-1 0 0 0,0 1 0 0 0,1-1 0 0 0,-2 11 0 0 0,4-3 18 0 0,1-12 35 0 0,0 0 5 0 0,-1-1-31 0 0,0 0 0 0 0,0 0 0 0 0,1 0-1 0 0,-1 0 1 0 0,0 0 0 0 0,1 0 0 0 0,-1 0-1 0 0,1 0 1 0 0,-1-1 0 0 0,1 1 0 0 0,-1 0-1 0 0,1-1 1 0 0,0 1 0 0 0,-1-1 0 0 0,3 1-1 0 0,3-1 82 0 0,0 0 0 0 0,0-1-1 0 0,-1 1 1 0 0,1-1-1 0 0,0-1 1 0 0,0 1-1 0 0,-1-1 1 0 0,1 0-1 0 0,-1-1 1 0 0,8-3-1 0 0,1 0 22 0 0,92-39 239 0 0,-87 35-299 0 0,-1 0-1 0 0,0-2 1 0 0,21-15 0 0 0,-37 25-84 0 0,-1 0 0 0 0,1 0 0 0 0,-1-1 0 0 0,0 1-1 0 0,0 0 1 0 0,0-1 0 0 0,0 1 0 0 0,0-1 0 0 0,-1 0 0 0 0,1 0 0 0 0,-1 1-1 0 0,0-1 1 0 0,2-4 0 0 0,-3 6 4 0 0,0-1-1 0 0,0 0 1 0 0,0 0 0 0 0,0 0-1 0 0,0 1 1 0 0,0-1 0 0 0,0 0-1 0 0,0 0 1 0 0,-1 1 0 0 0,1-1-1 0 0,-1 0 1 0 0,1 0-1 0 0,-1 1 1 0 0,0-1 0 0 0,0 1-1 0 0,0-1 1 0 0,0 0 0 0 0,0 1-1 0 0,0 0 1 0 0,0-1 0 0 0,0 1-1 0 0,0 0 1 0 0,-1-1-1 0 0,-1 0 1 0 0,-6-5-88 0 0,-1 0 0 0 0,0 1 0 0 0,-1 0 0 0 0,1 1 0 0 0,-16-6 0 0 0,-7-3-86 0 0,-5-3 151 0 0,21 10-5 0 0,-1-1 0 0 0,-18-12-1 0 0,35 19 23 0 0,1 1-1 0 0,-1-1 1 0 0,0 1-1 0 0,0 0 0 0 0,1-1 1 0 0,-1 0-1 0 0,1 1 0 0 0,-1-1 1 0 0,0 1-1 0 0,1-1 0 0 0,-1 0 1 0 0,1 1-1 0 0,0-1 1 0 0,-1 0-1 0 0,1 1 0 0 0,-1-1 1 0 0,1 0-1 0 0,0 0 0 0 0,0 1 1 0 0,-1-1-1 0 0,1 0 1 0 0,0 0-1 0 0,0 0 0 0 0,0 0 1 0 0,0 1-1 0 0,0-1 0 0 0,0 0 1 0 0,0 0-1 0 0,0 0 0 0 0,0 1 1 0 0,0-1-1 0 0,1 0 1 0 0,-1 0-1 0 0,0 0 0 0 0,1 0 1 0 0,0-2-594 0 0,1 1-1 0 0,-1 0 1 0 0,1 0 0 0 0,0 0 0 0 0,0 1 0 0 0,-1-1 0 0 0,1 0 0 0 0,0 1-1 0 0,0-1 1 0 0,4-1 0 0 0,14-7-6429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3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5983 0 0,'-1'2'464'0'0,"-2"0"-175"0"0,0 0 1 0 0,1 1-1 0 0,-1 0 0 0 0,1 0 0 0 0,-1 0 0 0 0,1 0 0 0 0,0 0 0 0 0,-2 5 0 0 0,2-3 886 0 0,0 0 0 0 0,1 0-1 0 0,0 0 1 0 0,0 0 0 0 0,0 0-1 0 0,0 10 1 0 0,1-14-1001 0 0,0 6 35 0 0,1-1 1 0 0,-1 1-1 0 0,1-1 1 0 0,1 1-1 0 0,-1-1 0 0 0,1 1 1 0 0,0-1-1 0 0,0 0 1 0 0,1 0-1 0 0,0 0 0 0 0,3 6 1 0 0,8 9 681 0 0,25 30 0 0 0,-19-26-169 0 0,1 2-80 0 0,62 84 1199 0 0,-68-88-1611 0 0,-1 0-1 0 0,-1 2 1 0 0,10 25-1 0 0,-20-42-211 0 0,0 1 0 0 0,0-1 1 0 0,-1 1-1 0 0,0-1 0 0 0,-1 1 0 0 0,0 0 0 0 0,-1 0 0 0 0,1 0 0 0 0,-2-1 0 0 0,1 1 0 0 0,-1 0 0 0 0,-4 16 0 0 0,1-13 0 0 0,0-1 0 0 0,-1 0 0 0 0,0 0 0 0 0,0-1 0 0 0,-1 0 0 0 0,-1 0 0 0 0,1 0 0 0 0,-2 0 0 0 0,-8 8 0 0 0,-26 24-1565 0 0,-67 51 0 0 0,49-43 385 0 0,53-44-138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15199 0 0,'0'0'1379'0'0,"-1"1"-1136"0"0,-2 3 171 0 0,0-1 1 0 0,1 1-1 0 0,-1 0 1 0 0,1 0-1 0 0,0 1 1 0 0,0-1-1 0 0,0 0 1 0 0,0 1-1 0 0,-1 8 1 0 0,-8 50 3207 0 0,8-36-3540 0 0,-12 99 536 0 0,-2 7-51 0 0,-2-28-912 0 0,19-104-609 0 0,0 6-1643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9:3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25 19839 0 0,'-1'-2'910'0'0,"-3"-2"-190"0"0,2 2-656 0 0,0 0 0 0 0,1 0 0 0 0,-1 0-1 0 0,0 1 1 0 0,0-1 0 0 0,0 1 0 0 0,0-1 0 0 0,-1 1-1 0 0,-3-2 1 0 0,5 2 2 0 0,1 1 0 0 0,0 0 0 0 0,-1 0-1 0 0,1 0 1 0 0,-1 0 0 0 0,1 0 0 0 0,-1 0 0 0 0,1 0 0 0 0,-1 0-1 0 0,1 0 1 0 0,-1 1 0 0 0,1-1 0 0 0,-1 0 0 0 0,1 0-1 0 0,0 0 1 0 0,-1 0 0 0 0,1 1 0 0 0,-1-1 0 0 0,1 0-1 0 0,0 0 1 0 0,-1 1 0 0 0,1-1 0 0 0,-1 0 0 0 0,1 1 0 0 0,0-1-1 0 0,0 0 1 0 0,-1 1 0 0 0,1-1 0 0 0,0 1 0 0 0,0-1-1 0 0,-1 0 1 0 0,1 1 0 0 0,0-1 0 0 0,0 1 0 0 0,0-1 0 0 0,-1 1-1 0 0,-4 16 676 0 0,5-14-723 0 0,0 0-1 0 0,0-1 1 0 0,0 1-1 0 0,0 0 1 0 0,0-1-1 0 0,1 1 1 0 0,0-1-1 0 0,-1 1 1 0 0,1 0 0 0 0,0-1-1 0 0,0 1 1 0 0,0-1-1 0 0,0 0 1 0 0,1 1-1 0 0,-1-1 1 0 0,1 0-1 0 0,-1 0 1 0 0,1 0-1 0 0,0 0 1 0 0,2 2 0 0 0,-2-2-1204 0 0,1 0 1 0 0,0 0 0 0 0,0 0 0 0 0,-1 0 0 0 0,6 2 0 0 0,3 0-6773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27:3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2759 0 0,'1'-2'452'0'0,"8"-9"1349"0"0,0-1 0 0 0,-1 1 0 0 0,12-26 0 0 0,-7 5 6097 0 0,-5 35-5031 0 0,-5 0-4068 0 0,8 6 1319 0 0,-1 0 0 0 0,-1 1-1 0 0,1 0 1 0 0,-2 1 0 0 0,10 14 0 0 0,-17-23-109 0 0,30 44 565 0 0,47 96 1 0 0,7 56 380 0 0,-48-109-507 0 0,-30-72-364 0 0,1 0 0 0 0,0 0 0 0 0,1-1 0 0 0,1 0 0 0 0,1 0 0 0 0,0-1 0 0 0,1-1 0 0 0,1 0 0 0 0,0 0 0 0 0,1-1 0 0 0,0-1 0 0 0,29 19 0 0 0,11-2 327 0 0,109 42 0 0 0,-22-11-103 0 0,-112-46-279 0 0,-1 1 0 0 0,47 35 0 0 0,-46-25-26 0 0,0 1-1 0 0,-2 1 0 0 0,0 1 0 0 0,-2 2 0 0 0,26 39 0 0 0,91 173-3 0 0,-79-127 0 0 0,-30-57 6 0 0,90 146 50 0 0,-67-119 112 0 0,76 101 846 0 0,-110-163-788 0 0,1-1-1 0 0,1-1 1 0 0,42 29 0 0 0,-10-8-84 0 0,52 52-40 0 0,-50-41-63 0 0,-37-35 13 0 0,-10-10-51 0 0,-1 1 1 0 0,14 16 0 0 0,-10-7-39 0 0,-1 0 0 0 0,-1 1 0 0 0,0 0 0 0 0,-2 1 1 0 0,0 1-1 0 0,10 33 0 0 0,-18-48 13 0 0,-2-4 22 0 0,0 0-1 0 0,1 0 1 0 0,0 0-1 0 0,0 0 0 0 0,-1 0 1 0 0,1-1-1 0 0,0 1 0 0 0,0 0 1 0 0,1 0-1 0 0,-1-1 1 0 0,0 1-1 0 0,0-1 0 0 0,1 1 1 0 0,2 1-1 0 0,-3 0 4 0 0,2 0 0 0 0,12 5 0 0 0,-6-5-11 0 0,-5-1-31 0 0,3 2 4 0 0,-5-3-95 0 0,2 14-358 0 0,-3-9 264 0 0,-1 0-1 0 0,1 1 1 0 0,-2-1-1 0 0,1 0 1 0 0,-1 0-1 0 0,0 1 1 0 0,0-1-1 0 0,-1 0 1 0 0,-2 8-1 0 0,-1 3-1042 0 0,4-15 130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27:3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2255 0 4143 0 0,'0'0'17864'0'0,"0"3"-17569"0"0,-1 11-66 0 0,0 1 1 0 0,-1 0 0 0 0,-1-1-1 0 0,-1 1 1 0 0,-7 21-1 0 0,-36 70 995 0 0,-106 155-1179 0 0,63-116-26 0 0,-248 509 197 0 0,-276 492 379 0 0,567-1072-401 0 0,-3-2 1 0 0,-4-3 0 0 0,-113 116-1 0 0,47-68 374 0 0,-170 158 536 0 0,142-134-1013 0 0,122-117-187 0 0,11-10-95 0 0,0 1 0 0 0,-21 25 0 0 0,33-35 89 0 0,0 0 0 0 0,0 0-1 0 0,1 0 1 0 0,-1 0 0 0 0,2 1 0 0 0,-1-1 0 0 0,0 0 0 0 0,1 1 0 0 0,0 0 0 0 0,-1 10 0 0 0,3 22-2212 0 0,6-2-5014 0 0,-2-17 42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 3679 0 0,'6'-2'69'0'0,"-1"1"66"0"0,0-1 1 0 0,-1 0 0 0 0,12-7 12586 0 0,-34 19-10456 0 0,-7 6-1619 0 0,0 1 0 0 0,1 1-1 0 0,1 1 1 0 0,1 2-1 0 0,-38 45 1 0 0,45-48-631 0 0,-15 27 0 0 0,26-38-11 0 0,-1 2-1 0 0,1-1 1 0 0,0 0-1 0 0,1 1 1 0 0,0 0 0 0 0,-2 11-1 0 0,5-18 0 0 0,-1 0 0 0 0,1 0-1 0 0,0 0 1 0 0,0 0 0 0 0,0 0 0 0 0,0-1-1 0 0,0 1 1 0 0,0 0 0 0 0,1 0-1 0 0,-1 0 1 0 0,1 0 0 0 0,-1 0 0 0 0,1 0-1 0 0,0-1 1 0 0,-1 1 0 0 0,1 0 0 0 0,0-1-1 0 0,0 1 1 0 0,2 1 0 0 0,-1-1 9 0 0,0 0 0 0 0,0 0 0 0 0,0 0 0 0 0,0-1 0 0 0,1 0 0 0 0,-1 1 0 0 0,1-1 0 0 0,-1 0 0 0 0,1 0 0 0 0,-1 0 0 0 0,1 0 0 0 0,2 0 0 0 0,6 1 36 0 0,-1-1 0 0 0,1-1 0 0 0,0 1 0 0 0,-1-2 0 0 0,20-2-1 0 0,-8 0 28 0 0,1-2 0 0 0,-1 0 0 0 0,-1-1 0 0 0,1-2 0 0 0,-1 0-1 0 0,0-1 1 0 0,25-15 0 0 0,-40 20-72 0 0,0 0 0 0 0,-1 0 0 0 0,0-1 0 0 0,0 1 0 0 0,0-1 0 0 0,0-1 0 0 0,-1 1 0 0 0,1 0 0 0 0,-2-1 0 0 0,1 0 0 0 0,0 0 0 0 0,2-8 0 0 0,-3 6 4 0 0,0-1-1 0 0,-1 1 1 0 0,0 0 0 0 0,-1-1-1 0 0,0 1 1 0 0,0-1-1 0 0,-1 1 1 0 0,0-1 0 0 0,-2-13-1 0 0,2 16 3 0 0,-1 0 1 0 0,0 0-1 0 0,-1 0 1 0 0,0 0-1 0 0,0 0 0 0 0,0 0 1 0 0,-1 0-1 0 0,1 1 0 0 0,-1-1 1 0 0,-7-8-1 0 0,7 10-39 0 0,0 1 0 0 0,0 0 1 0 0,0 0-1 0 0,0 0 0 0 0,-1 1 0 0 0,1-1 0 0 0,-1 1 0 0 0,0-1 1 0 0,0 1-1 0 0,0 0 0 0 0,0 1 0 0 0,0-1 0 0 0,0 1 1 0 0,0 0-1 0 0,-1 0 0 0 0,-4-1 0 0 0,2 2-72 0 0,-1-1 0 0 0,0 1 0 0 0,0 0 0 0 0,0 1-1 0 0,0-1 1 0 0,1 2 0 0 0,-1-1 0 0 0,0 1 0 0 0,1 0 0 0 0,-1 1-1 0 0,1 0 1 0 0,0 0 0 0 0,0 0 0 0 0,0 1 0 0 0,0 0 0 0 0,1 1 0 0 0,-1-1-1 0 0,1 1 1 0 0,0 0 0 0 0,1 1 0 0 0,-8 8 0 0 0,12-13-274 0 0,6 7-1025 0 0,1-5 814 0 0,0-1 0 0 0,1 0 1 0 0,0-1-1 0 0,-1 0 0 0 0,1 0 0 0 0,0 0 0 0 0,0 0 0 0 0,-1-1 0 0 0,9-1 1 0 0,17-3-1325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29 11055 0 0,'8'-4'1144'0'0,"21"-20"9847"0"0,-45 27-9993 0 0,4 2-965 0 0,0 2 0 0 0,0-1-1 0 0,1 2 1 0 0,0 0 0 0 0,-11 10-1 0 0,4-5-25 0 0,-15 15-7 0 0,2 0 0 0 0,-36 42 0 0 0,53-55 0 0 0,2 1 0 0 0,-14 20 0 0 0,24-32 0 0 0,-1 0 0 0 0,1 0 0 0 0,0 0 0 0 0,0 1 0 0 0,0-1 0 0 0,1 1 0 0 0,-1-1 0 0 0,1 1 0 0 0,0-1 0 0 0,0 1 0 0 0,1 0 0 0 0,-1-1 0 0 0,1 1 0 0 0,0 0 0 0 0,2 7 0 0 0,-2-10 6 0 0,1 0-1 0 0,-1 0 1 0 0,1-1-1 0 0,0 1 1 0 0,0 0-1 0 0,0 0 1 0 0,0 0 0 0 0,0-1-1 0 0,0 1 1 0 0,1-1-1 0 0,-1 1 1 0 0,1-1-1 0 0,-1 1 1 0 0,1-1-1 0 0,2 2 1 0 0,-1-1 18 0 0,1 0 1 0 0,0 0-1 0 0,0-1 1 0 0,-1 1-1 0 0,1-1 0 0 0,0 0 1 0 0,6 1-1 0 0,2-1 47 0 0,1 0 0 0 0,0-1 0 0 0,24-2 0 0 0,27-8-1272 0 0,-52 8-587 0 0,-1-2-3483 0 0,-1-1-1925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5527 0 0,'0'0'15630'0'0,"-7"1"-14652"0"0,-4 3-784 0 0,-1-1 0 0 0,2 2-1 0 0,-1 0 1 0 0,0 0 0 0 0,1 0 0 0 0,0 2 0 0 0,0-1-1 0 0,-16 15 1 0 0,-8 11-35 0 0,-48 57 0 0 0,75-80-141 0 0,-3 4 86 0 0,0 1 0 0 0,1 0 0 0 0,1 0-1 0 0,1 0 1 0 0,0 1 0 0 0,0 1 0 0 0,-8 30 0 0 0,14-43-88 0 0,1 1 1 0 0,-1-1 0 0 0,0 0-1 0 0,1 0 1 0 0,-1 1-1 0 0,1-1 1 0 0,0 0 0 0 0,0 1-1 0 0,1-1 1 0 0,-1 0-1 0 0,1 1 1 0 0,-1-1-1 0 0,3 5 1 0 0,-2-7-16 0 0,-1 1 0 0 0,1-1-1 0 0,0 0 1 0 0,1 1 0 0 0,-1-1 0 0 0,0 0-1 0 0,0 0 1 0 0,0 0 0 0 0,1 1 0 0 0,-1-2-1 0 0,0 1 1 0 0,1 0 0 0 0,-1 0 0 0 0,1 0-1 0 0,-1-1 1 0 0,1 1 0 0 0,0 0 0 0 0,-1-1-1 0 0,1 0 1 0 0,0 1 0 0 0,-1-1 0 0 0,1 0-1 0 0,0 0 1 0 0,-1 0 0 0 0,1 0 0 0 0,0 0-1 0 0,2-1 1 0 0,17-1 40 0 0,-1-2 0 0 0,0 0 0 0 0,30-10 1 0 0,59-29-2708 0 0,-42 16-2789 0 0,-53 21 946 0 0,-1 1-1054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7543 0 0,'18'-18'354'0'0,"41"-39"1631"0"0,-47 47 533 0 0,23-10 5063 0 0,-35 20-7501 0 0,-5 14 1194 0 0,-11 14-1042 0 0,16-27-64 0 0,-15 25 731 0 0,-19 46 1 0 0,31-62-839 0 0,-1 0 1 0 0,2 0-1 0 0,-1 0 1 0 0,1 0-1 0 0,1 0 1 0 0,0 0-1 0 0,0 0 1 0 0,2 17-1 0 0,-1-24-24 0 0,0-1 0 0 0,0 1 0 0 0,1-1 0 0 0,-1 0 1 0 0,1 1-1 0 0,-1-1 0 0 0,1 0 0 0 0,0 0 0 0 0,0 1 0 0 0,0-1 0 0 0,0 0 0 0 0,1 0 0 0 0,-1 0 0 0 0,0 0 0 0 0,1 0 0 0 0,0-1 0 0 0,-1 1 0 0 0,1 0 1 0 0,0-1-1 0 0,0 1 0 0 0,0-1 0 0 0,0 0 0 0 0,0 1 0 0 0,4 1 0 0 0,-2-2 27 0 0,-1-1 0 0 0,1 1 0 0 0,0 0 0 0 0,-1-1 0 0 0,1 0 0 0 0,0 0 1 0 0,0 0-1 0 0,-1 0 0 0 0,1-1 0 0 0,0 1 0 0 0,-1-1 0 0 0,1 0 0 0 0,-1 0 0 0 0,1 0 0 0 0,4-3 0 0 0,3-1 24 0 0,0-1 1 0 0,-1-1-1 0 0,0 1 0 0 0,0-2 1 0 0,0 1-1 0 0,-1-2 0 0 0,0 1 0 0 0,-1-1 1 0 0,0 0-1 0 0,0-1 0 0 0,10-17 1 0 0,-9 13-250 0 0,-2 0 0 0 0,0-1 1 0 0,-1 0-1 0 0,0 0 0 0 0,-1 0 1 0 0,-1 0-1 0 0,0-1 0 0 0,2-24 0 0 0,-6 5-1360 0 0,-1 24-1187 0 0,1-1-3529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4 453 3679 0 0,'0'-1'18016'0'0,"-1"-6"-17103"0"0,-1-6-638 0 0,1 1-1 0 0,1 0 0 0 0,0 0 0 0 0,1 0 0 0 0,1 0 1 0 0,-1 0-1 0 0,2 0 0 0 0,0 0 0 0 0,0 0 0 0 0,1 1 1 0 0,0 0-1 0 0,11-20 0 0 0,1 4-349 0 0,1 0 1 0 0,1 1 0 0 0,36-40-1 0 0,-41 52 180 0 0,0 1-1 0 0,1 1 1 0 0,1 0 0 0 0,-1 0-1 0 0,2 2 1 0 0,27-15-1 0 0,-35 21-140 0 0,0 0-1 0 0,1 0 0 0 0,0 1 0 0 0,0 0 1 0 0,-1 1-1 0 0,1 0 0 0 0,1 0 0 0 0,-1 1 0 0 0,0 0 1 0 0,0 0-1 0 0,0 1 0 0 0,1 1 0 0 0,-1 0 1 0 0,0 0-1 0 0,13 3 0 0 0,2 8-2238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 11487 0 0,'2'-6'1040'0'0,"2"-6"5591"0"0,-6 17-5504 0 0,-5 15-1581 0 0,4-3 645 0 0,-2 13-12 0 0,-2-1 0 0 0,-11 34 0 0 0,-9 3-157 0 0,-3-2 1 0 0,-46 75-1 0 0,61-118-373 0 0,0 0 1 0 0,-2-2 0 0 0,-27 26-1 0 0,36-37-127 0 0,7-6-431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2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5983 0 0,'-8'-2'189'0'0,"1"1"0"0"0,-1 1 0 0 0,1-1 0 0 0,-1 1 0 0 0,0 0 0 0 0,1 1 0 0 0,-1 0 0 0 0,1 0-1 0 0,-8 2 1 0 0,9-1 910 0 0,0 0 0 0 0,1 0 0 0 0,-1 1 0 0 0,1-1 0 0 0,0 1 1 0 0,0 0-1 0 0,-6 4 0 0 0,11-6-1043 0 0,0-1 0 0 0,-1 0 0 0 0,1 1 1 0 0,0-1-1 0 0,0 0 0 0 0,0 1 1 0 0,-1-1-1 0 0,1 0 0 0 0,0 1 1 0 0,0-1-1 0 0,0 1 0 0 0,0-1 0 0 0,0 0 1 0 0,0 1-1 0 0,0-1 0 0 0,0 0 1 0 0,0 1-1 0 0,0-1 0 0 0,0 1 0 0 0,0-1 1 0 0,0 0-1 0 0,0 1 0 0 0,0-1 1 0 0,1 0-1 0 0,-1 1 0 0 0,0-1 1 0 0,0 0-1 0 0,0 1 0 0 0,0-1 0 0 0,1 0 1 0 0,-1 1-1 0 0,0-1 0 0 0,0 0 1 0 0,1 1-1 0 0,8 9 537 0 0,-8-10-582 0 0,4 4 180 0 0,0 0 0 0 0,1-1 1 0 0,0 1-1 0 0,0-1 0 0 0,0-1 0 0 0,0 1 0 0 0,1-1 0 0 0,-1 0 0 0 0,0 0 0 0 0,1-1 1 0 0,11 1-1 0 0,9 0 377 0 0,41-2 1 0 0,-62 0-517 0 0,51-5 430 0 0,1-3 0 0 0,85-22 0 0 0,-71 13-63 0 0,144-21 49 0 0,-207 37-483 0 0,10-1-748 0 0,-1 0 1 0 0,1-1 0 0 0,-1-1-1 0 0,0-1 1 0 0,18-7 0 0 0,-24 7-6721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14135 0 0,'0'0'647'0'0,"6"-3"217"0"0,8-6-1074 0 0,-3 4 921 0 0,-1-2 0 0 0,1 1 1 0 0,-2-1-1 0 0,1-1 0 0 0,-1 0 0 0 0,14-15 0 0 0,85-119 922 0 0,-95 124-1549 0 0,0 2-1 0 0,1-1 0 0 0,1 1 1 0 0,0 1-1 0 0,1 1 1 0 0,18-13-1 0 0,-33 26 358 0 0,0 3-274 0 0,0 8-104 0 0,0-1 1 0 0,0 1-1 0 0,-1 0 0 0 0,0 0 0 0 0,0 0 1 0 0,-4 15-1 0 0,0 24 102 0 0,4-34-131 0 0,1 0 0 0 0,0 0 0 0 0,0 1 0 0 0,2-1 0 0 0,7 25-1 0 0,-9-36-17 0 0,0 0-1 0 0,1 0 1 0 0,-1-1-1 0 0,1 1 0 0 0,0-1 1 0 0,0 1-1 0 0,0-1 0 0 0,1 0 1 0 0,-1 0-1 0 0,1 0 0 0 0,0 0 1 0 0,0 0-1 0 0,0-1 0 0 0,0 1 1 0 0,0-1-1 0 0,0 0 1 0 0,1 1-1 0 0,-1-2 0 0 0,1 1 1 0 0,0 0-1 0 0,-1-1 0 0 0,1 0 1 0 0,0 0-1 0 0,0 0 0 0 0,0 0 1 0 0,0 0-1 0 0,5-1 0 0 0,8 0 194 0 0,1-2 0 0 0,-1 0 0 0 0,0-1 0 0 0,0-1 0 0 0,0-1-1 0 0,0 0 1 0 0,30-14 0 0 0,-42 16-140 0 0,0 0 1 0 0,-1 0-1 0 0,1-1 0 0 0,-1 1 1 0 0,1-1-1 0 0,-1 0 0 0 0,0 0 0 0 0,0 0 1 0 0,-1-1-1 0 0,1 1 0 0 0,4-10 1 0 0,3-5 143 0 0,12-36 0 0 0,-16 38-287 0 0,29-78-702 0 0,-35 94 432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11055 0 0,'0'0'2351'0'0,"3"1"-1047"0"0,4 0-805 0 0,0 0 0 0 0,0 0 1 0 0,1 0-1 0 0,-1-1 0 0 0,0 0 1 0 0,1 0-1 0 0,-1-1 0 0 0,10-2 0 0 0,61-19 1104 0 0,-49 13-981 0 0,389-84 2977 0 0,-356 85-3771 0 0,2 2-1 0 0,92 5 0 0 0,-35 7-5123 0 0,-93-4-1854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328 661 13327 0 0,'-10'4'388'0'0,"0"0"0"0"0,1 1-1 0 0,0 0 1 0 0,-16 13 1627 0 0,25-20-1551 0 0,1-4-308 0 0,1 1 0 0 0,0-1 0 0 0,1 0 0 0 0,-1 1 0 0 0,1 0 0 0 0,0 0 0 0 0,1 0 0 0 0,-1 0 0 0 0,6-6 0 0 0,5-9 37 0 0,-8 12-131 0 0,238-324 2100 0 0,-224 308-2129 0 0,7-5-97 0 0,-2-1 0 0 0,-2-2 0 0 0,28-47 0 0 0,-35 43-178 0 0,-15 34 217 0 0,-1 0 0 0 0,1 0 0 0 0,-1 0 1 0 0,1 0-1 0 0,-1 0 0 0 0,0 0 1 0 0,0 0-1 0 0,0 0 0 0 0,0 0 0 0 0,0 0 1 0 0,0 0-1 0 0,0 0 0 0 0,-1 0 1 0 0,1 0-1 0 0,-1 0 0 0 0,-1-3 1 0 0,1 4 10 0 0,1 0 1 0 0,-1 0 0 0 0,0 1-1 0 0,0-1 1 0 0,0 1 0 0 0,0-1 0 0 0,0 0-1 0 0,0 1 1 0 0,0 0 0 0 0,0-1-1 0 0,0 1 1 0 0,0 0 0 0 0,0-1 0 0 0,0 1-1 0 0,0 0 1 0 0,0 0 0 0 0,0 0-1 0 0,0 0 1 0 0,0 0 0 0 0,0 0 0 0 0,-1 0-1 0 0,1 0 1 0 0,0 0 0 0 0,0 1 0 0 0,0-1-1 0 0,0 0 1 0 0,0 1 0 0 0,0-1-1 0 0,-1 2 1 0 0,-32 15-129 0 0,34-16 140 0 0,-18 11-34 0 0,1 0 0 0 0,1 2 0 0 0,0 0 1 0 0,-19 23-1 0 0,11-9 0 0 0,-34 53 0 0 0,27-26 12 0 0,3 1 0 0 0,-31 85 0 0 0,5 31 14 0 0,-1 0 171 0 0,44-144-44 0 0,-1 0 0 0 0,-1-2 0 0 0,-2 1 0 0 0,-17 23 0 0 0,-79 84 489 0 0,59-81-8261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9671 0 0,'0'0'2348'0'0,"2"0"-881"0"0,18-7 1027 0 0,29-4 0 0 0,4-1-1233 0 0,114-52 1782 0 0,-33 10-1637 0 0,-109 46-3032 0 0,0 1 0 0 0,0 1-1 0 0,40-4 1 0 0,-42 8-5958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244 157 3223 0 0,'0'0'143'0'0,"-7"4"26"0"0,-10 11 185 0 0,13-10 984 0 0,0-1 1 0 0,1 1-1 0 0,-1 0 1 0 0,1 0-1 0 0,0 0 1 0 0,0 1-1 0 0,-3 8 1114 0 0,7-13-2381 0 0,-1 0 0 0 0,1 0 0 0 0,-1 0 0 0 0,1 0 0 0 0,0 0 0 0 0,0 0 0 0 0,-1 0 0 0 0,1 0 0 0 0,0 0 0 0 0,0-1 0 0 0,0 1 0 0 0,0 0 0 0 0,0-1 0 0 0,0 1-1 0 0,0-1 1 0 0,0 1 0 0 0,0-1 0 0 0,0 1 0 0 0,0-1 0 0 0,0 0 0 0 0,1 1 0 0 0,-1-1 0 0 0,0 0 0 0 0,0 0 0 0 0,0 0 0 0 0,0 0 0 0 0,1 0 0 0 0,-1 0 0 0 0,0 0 0 0 0,0 0 0 0 0,0-1 0 0 0,0 1 0 0 0,2-1 0 0 0,4-2 59 0 0,0 0-1 0 0,0 0 1 0 0,-1 0 0 0 0,9-7-1 0 0,-5 4 46 0 0,53-33 386 0 0,86-68 1 0 0,-147 105-600 0 0,1 0 0 0 0,-1-1 0 0 0,1 1 0 0 0,-1-1-1 0 0,0 1 1 0 0,0-1 0 0 0,0 0 0 0 0,2-4 0 0 0,-4 6 17 0 0,1 0 0 0 0,-1 0-1 0 0,0 1 1 0 0,0-1-1 0 0,0 0 1 0 0,0 0 0 0 0,1 0-1 0 0,-1 0 1 0 0,0 0-1 0 0,-1 1 1 0 0,1-1-1 0 0,0 0 1 0 0,0 0 0 0 0,0 0-1 0 0,0 0 1 0 0,-1 1-1 0 0,1-1 1 0 0,0 0 0 0 0,-1 0-1 0 0,1 0 1 0 0,0 1-1 0 0,-1-1 1 0 0,1 0-1 0 0,-1 1 1 0 0,1-1 0 0 0,-1 0-1 0 0,0 1 1 0 0,1-1-1 0 0,-1 1 1 0 0,0-1 0 0 0,1 1-1 0 0,-1-1 1 0 0,0 1-1 0 0,0-1 1 0 0,1 1-1 0 0,-1 0 1 0 0,0-1 0 0 0,-1 1-1 0 0,-4-2 0 0 0,0 0-1 0 0,-1 0 0 0 0,1 0 1 0 0,-1 1-1 0 0,0 0 1 0 0,1 0-1 0 0,-1 1 1 0 0,0 0-1 0 0,1 0 0 0 0,-1 1 1 0 0,0 0-1 0 0,1 0 1 0 0,-8 2-1 0 0,-9 4-89 0 0,0 0 0 0 0,-28 14 0 0 0,25-9 113 0 0,0 2-1 0 0,0 0 1 0 0,2 2-1 0 0,0 0 1 0 0,0 2-1 0 0,2 1 1 0 0,0 0-1 0 0,1 2 1 0 0,-21 27 0 0 0,37-41 58 0 0,0 0 0 0 0,0 1 1 0 0,0 0-1 0 0,1 0 0 0 0,0 0 1 0 0,1 0-1 0 0,0 1 0 0 0,0-1 1 0 0,1 1-1 0 0,-2 13 0 0 0,4-18-30 0 0,-1 0 0 0 0,1 1 0 0 0,0-1 0 0 0,1 0 0 0 0,-1 0 0 0 0,1 0 0 0 0,0 0 1 0 0,0 1-1 0 0,0-1 0 0 0,0 0 0 0 0,1 0 0 0 0,-1-1 0 0 0,1 1 0 0 0,0 0 0 0 0,0 0 0 0 0,1-1 0 0 0,-1 1 0 0 0,1-1 0 0 0,0 0 0 0 0,0 0 0 0 0,0 0 0 0 0,0 0 0 0 0,0 0 0 0 0,5 2 0 0 0,1 0 14 0 0,2 1 0 0 0,-1-2 0 0 0,0 1 0 0 0,1-1 0 0 0,0-1-1 0 0,0 0 1 0 0,0-1 0 0 0,16 2 0 0 0,-11-2-72 0 0,-1-1 1 0 0,0-1-1 0 0,1-1 0 0 0,-1 0 0 0 0,27-6 1 0 0,-29 3-702 0 0,0 0 0 0 0,0-1 1 0 0,13-6-1 0 0,-8 1-365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16271 0 0,'0'0'1811'0'0,"0"1"-1575"0"0,5 10 168 0 0,0 0 1 0 0,-1 0-1 0 0,-1 1 1 0 0,0-1-1 0 0,2 19 0 0 0,1 61 914 0 0,-4-47-1146 0 0,-2-39-162 0 0,0 0 12 0 0,1 0 0 0 0,0 1 0 0 0,0-1-1 0 0,0 0 1 0 0,2 6 0 0 0,-3-10-9 0 0,0 0 0 0 0,0-1 1 0 0,1 1-1 0 0,-1 0 0 0 0,0-1 0 0 0,0 1 0 0 0,0-1 0 0 0,1 1 1 0 0,-1 0-1 0 0,0-1 0 0 0,0 1 0 0 0,1-1 0 0 0,-1 1 0 0 0,1-1 0 0 0,-1 1 1 0 0,1-1-1 0 0,-1 1 0 0 0,0-1 0 0 0,1 1 0 0 0,0-1 0 0 0,-1 1 1 0 0,1-1-1 0 0,-1 0 0 0 0,1 1 0 0 0,-1-1 0 0 0,1 0 0 0 0,0 0 0 0 0,-1 1 1 0 0,1-1-1 0 0,0 0 0 0 0,-1 0 0 0 0,1 0 0 0 0,0 0 0 0 0,-1 0 1 0 0,1 0-1 0 0,0 0 0 0 0,-1 0 0 0 0,1 0 0 0 0,0 0 0 0 0,-1 0 0 0 0,1-1 1 0 0,0 1-1 0 0,-1 0 0 0 0,1 0 0 0 0,-1-1 0 0 0,1 1 0 0 0,0 0 1 0 0,-1-1-1 0 0,1 1 0 0 0,-1 0 0 0 0,1-1 0 0 0,-1 1 0 0 0,1-1 0 0 0,0 0 1 0 0,2-2 93 0 0,1 0 0 0 0,-1-1-1 0 0,0 1 1 0 0,0-1 0 0 0,0 1 0 0 0,3-7 0 0 0,22-44 23 0 0,37-69 347 0 0,-47 93-383 0 0,1 2 0 0 0,25-29-1 0 0,-26 36-175 0 0,39-35 0 0 0,-50 50 38 0 0,0 0-1 0 0,1 1 1 0 0,-1 0 0 0 0,1 0-1 0 0,0 1 1 0 0,1 0-1 0 0,-1 1 1 0 0,1-1 0 0 0,14-2-1 0 0,-20 5-190 0 0,1 1 0 0 0,-1 0-1 0 0,1 0 1 0 0,-1 0 0 0 0,1 0-1 0 0,0 1 1 0 0,-1-1 0 0 0,1 1 0 0 0,-1 0-1 0 0,0 0 1 0 0,1 0 0 0 0,-1 1-1 0 0,0-1 1 0 0,4 3 0 0 0,6 4-1596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104 121 5063 0 0,'2'0'5668'0'0,"11"0"-1082"0"0,6-3-3670 0 0,-1-2 0 0 0,-1 0 0 0 0,1-1 1 0 0,-1-1-1 0 0,0 0 0 0 0,0-1 0 0 0,-1-1 1 0 0,0-1-1 0 0,28-22 0 0 0,-36 25-916 0 0,-7 7-10 0 0,-1-1 1 0 0,1 1-1 0 0,-1-1 0 0 0,1 0 1 0 0,0 1-1 0 0,-1-1 0 0 0,1 0 1 0 0,-1 0-1 0 0,0 1 0 0 0,1-1 1 0 0,-1 0-1 0 0,0 0 0 0 0,1 0 0 0 0,-1-1 1 0 0,0 2-5 0 0,0-1 1 0 0,0 1-1 0 0,0 0 1 0 0,0-1-1 0 0,0 1 1 0 0,0 0-1 0 0,0 0 1 0 0,0-1-1 0 0,-1 1 1 0 0,1 0-1 0 0,0-1 1 0 0,0 1-1 0 0,0 0 0 0 0,0 0 1 0 0,-1-1-1 0 0,1 1 1 0 0,0 0-1 0 0,0 0 1 0 0,-1 0-1 0 0,1-1 1 0 0,0 1-1 0 0,0 0 1 0 0,-1 0-1 0 0,1-1 1 0 0,-15-1-651 0 0,4 3 456 0 0,0 1-1 0 0,1 0 1 0 0,0 1-1 0 0,0 0 0 0 0,0 1 1 0 0,0 0-1 0 0,0 0 1 0 0,1 1-1 0 0,-1 1 0 0 0,-10 8 1 0 0,-12 9 137 0 0,-38 40 0 0 0,62-55 50 0 0,-4 2 52 0 0,-1 2 117 0 0,-21 25-1 0 0,31-34-123 0 0,1 0 0 0 0,-1 0 0 0 0,1 0 0 0 0,0 1 0 0 0,0-1 0 0 0,1 0-1 0 0,-1 1 1 0 0,1 0 0 0 0,-1-1 0 0 0,1 1 0 0 0,0 0 0 0 0,1 0-1 0 0,-1 0 1 0 0,1 4 0 0 0,0-6-12 0 0,0 1-1 0 0,1-1 1 0 0,-1 0-1 0 0,1 1 1 0 0,0-1-1 0 0,-1 0 1 0 0,1 0-1 0 0,0 0 1 0 0,1 0-1 0 0,-1 0 1 0 0,0 0-1 0 0,1 0 1 0 0,-1 0-1 0 0,1-1 1 0 0,-1 1-1 0 0,1 0 1 0 0,0-1-1 0 0,-1 1 1 0 0,1-1-1 0 0,0 0 1 0 0,3 2 0 0 0,1 0-241 0 0,0 0 1 0 0,1 0 0 0 0,0-1 0 0 0,-1 0-1 0 0,13 3 1 0 0,-1-2-1208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4143 0 0,'0'0'13690'0'0,"1"-7"-10857"0"0,0 2-2508 0 0,0 0 0 0 0,1 0 0 0 0,0 0 0 0 0,0 0 0 0 0,1 1 0 0 0,-1-1 0 0 0,1 0 0 0 0,3-3 0 0 0,30-34 416 0 0,-30 35-517 0 0,31-31-102 0 0,1 2 0 0 0,56-40 0 0 0,94-51 75 0 0,-152 106-372 0 0,-35 21 170 0 0,-1 1 0 0 0,0-1-1 0 0,1 0 1 0 0,-1 0-1 0 0,0 1 1 0 0,1-1 0 0 0,-1 0-1 0 0,0 1 1 0 0,1-1 0 0 0,-1 0-1 0 0,0 1 1 0 0,0-1-1 0 0,0 0 1 0 0,1 1 0 0 0,-1-1-1 0 0,0 1 1 0 0,0-1-1 0 0,0 0 1 0 0,0 1 0 0 0,0-1-1 0 0,0 1 1 0 0,1 3-2 0 0,-1-1-1 0 0,0 1 1 0 0,0 0 0 0 0,0-1 0 0 0,-1 1 0 0 0,1-1 0 0 0,-1 1-1 0 0,0-1 1 0 0,-1 4 0 0 0,-14 32 34 0 0,11-25 10 0 0,-25 47 60 0 0,20-41-78 0 0,0 1 0 0 0,1-1 0 0 0,-10 38 0 0 0,19-56-77 0 0,-1 1-1 0 0,1-1 0 0 0,0 0 1 0 0,0 0-1 0 0,0 0 1 0 0,0 0-1 0 0,0 0 0 0 0,0 0 1 0 0,0 0-1 0 0,1 0 1 0 0,-1 0-1 0 0,1 0 0 0 0,-1 0 1 0 0,3 4-1 0 0,-2-5-51 0 0,-1 0 0 0 0,1 0 0 0 0,0 0 1 0 0,0 0-1 0 0,0-1 0 0 0,0 1 0 0 0,0 0 0 0 0,0 0 0 0 0,0-1 0 0 0,0 1 0 0 0,0 0 0 0 0,0-1 0 0 0,0 1 0 0 0,0-1 0 0 0,0 0 1 0 0,0 1-1 0 0,1-1 0 0 0,-1 0 0 0 0,0 0 0 0 0,0 0 0 0 0,0 0 0 0 0,1 0 0 0 0,-1 0 0 0 0,0 0 0 0 0,0 0 0 0 0,2 0 1 0 0,12-4-1549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11519 0 0,'0'0'887'0'0,"-5"14"1345"0"0,-6 25 4400 0 0,-7 20-4762 0 0,-1 2-1315 0 0,-108 300 281 0 0,99-289-784 0 0,26-65-52 0 0,-81 224 0 0 0,78-215-160 0 0,-1 3-888 0 0,0 1 0 0 0,-1-1 0 0 0,-12 22 0 0 0</inkml:trace>
  <inkml:trace contextRef="#ctx0" brushRef="#br0" timeOffset="1">68 501 3679 0 0,'-15'5'-193'0'0,"-20"9"4583"0"0,33-13-3025 0 0,0 0 0 0 0,0 0 0 0 0,1 0 0 0 0,-1 1 0 0 0,0-1-1 0 0,0 1 1 0 0,-3 3 2258 0 0,6-3-3451 0 0,0 0 1 0 0,0 0 0 0 0,1-1 0 0 0,-1 1 0 0 0,0-1-1 0 0,0 1 1 0 0,3 1 0 0 0,1-1-64 0 0,0 0-1 0 0,0 0 1 0 0,1 0-1 0 0,-1-1 1 0 0,1 0-1 0 0,-1 0 1 0 0,0 0-1 0 0,1-1 1 0 0,0 0-1 0 0,-1 0 1 0 0,6-1-1 0 0,-6 1-73 0 0,50-4 248 0 0,0-3 0 0 0,69-17-1 0 0,-91 17-255 0 0,132-39-1622 0 0,-127 34 681 0 0,-8 3-1029 0 0,-5-1-461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 1839 0 0,'8'0'660'0'0,"47"-7"17768"0"0,-55 8-18381 0 0,1-1 1 0 0,-1 0-1 0 0,1 0 0 0 0,-1 0 0 0 0,0 0 0 0 0,1 0 1 0 0,-1 1-1 0 0,0-1 0 0 0,1 0 0 0 0,-1 0 0 0 0,0 1 0 0 0,1-1 1 0 0,-1 0-1 0 0,0 0 0 0 0,1 1 0 0 0,-1-1 0 0 0,0 0 1 0 0,0 1-1 0 0,1-1 0 0 0,-1 0 0 0 0,0 1 0 0 0,0-1 1 0 0,0 1-1 0 0,0-1 0 0 0,1 0 0 0 0,-1 1 0 0 0,0-1 0 0 0,0 1 1 0 0,0-1-1 0 0,0 1 0 0 0,1 13 259 0 0,-2-11-299 0 0,0 0-1 0 0,0 0 0 0 0,-1 0 0 0 0,1 0 0 0 0,-1 0 0 0 0,1 0 0 0 0,-1-1 1 0 0,0 1-1 0 0,0-1 0 0 0,0 1 0 0 0,-1-1 0 0 0,1 0 0 0 0,-4 3 0 0 0,-5 4 28 0 0,-22 12-1 0 0,20-13-27 0 0,-72 38-159 0 0,23-12 58 0 0,61-34 94 0 0,0 0 0 0 0,1 0 0 0 0,-1 0 0 0 0,1 1 1 0 0,-1-1-1 0 0,0 0 0 0 0,1 1 0 0 0,-1-1 0 0 0,1 1 0 0 0,-1-1 0 0 0,1 1 0 0 0,-1-1 0 0 0,1 1 0 0 0,-1-1 0 0 0,1 1 0 0 0,-1-1 0 0 0,1 1 1 0 0,0-1-1 0 0,-1 1 0 0 0,1 0 0 0 0,0-1 0 0 0,0 1 0 0 0,-1 1 0 0 0,1-2-2 0 0,1 1 1 0 0,-1-1-1 0 0,1 1 1 0 0,-1-1-1 0 0,1 1 0 0 0,-1-1 1 0 0,1 0-1 0 0,-1 1 1 0 0,1-1-1 0 0,-1 0 1 0 0,1 1-1 0 0,0-1 0 0 0,-1 0 1 0 0,1 0-1 0 0,0 1 1 0 0,-1-1-1 0 0,1 0 0 0 0,-1 0 1 0 0,2 0-1 0 0,41 2-98 0 0,-40-2 95 0 0,34 0 2 0 0,-1 2 1 0 0,72 12-1 0 0,-102-13 3 0 0,1 1 0 0 0,0 0-1 0 0,-1 1 1 0 0,1-1 0 0 0,-1 1-1 0 0,0 0 1 0 0,0 1 0 0 0,0 0-1 0 0,0 0 1 0 0,0 0 0 0 0,7 8-1 0 0,-10-9 28 0 0,0 1-1 0 0,0 0 0 0 0,-1-1 1 0 0,1 1-1 0 0,-1 0 0 0 0,0 0 1 0 0,0 0-1 0 0,0 0 0 0 0,-1 1 1 0 0,1-1-1 0 0,-1 0 0 0 0,0 1 0 0 0,0-1 1 0 0,-1 1-1 0 0,1-1 0 0 0,-1 1 1 0 0,0-1-1 0 0,-1 9 0 0 0,0-8 37 0 0,0 0-1 0 0,0 0 0 0 0,0 0 0 0 0,0 0 1 0 0,-1-1-1 0 0,0 1 0 0 0,0 0 0 0 0,0-1 0 0 0,-1 1 1 0 0,1-1-1 0 0,-1 0 0 0 0,0 0 0 0 0,-5 6 0 0 0,3-6 44 0 0,1-1 0 0 0,-1 1-1 0 0,0-1 1 0 0,0 0 0 0 0,-1 0 0 0 0,1 0-1 0 0,-1-1 1 0 0,1 1 0 0 0,-1-1-1 0 0,0-1 1 0 0,-6 2 0 0 0,-3 0 187 0 0,-1-1 0 0 0,1 0 0 0 0,-20-1 0 0 0,29-1-388 0 0,-1 0 0 0 0,1 0 1 0 0,-1-1-1 0 0,1 0 0 0 0,-1-1 0 0 0,1 1 0 0 0,-1-1 1 0 0,1-1-1 0 0,0 1 0 0 0,-7-5 0 0 0,4 0-5961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256 212 8143 0 0,'0'0'4070'0'0,"1"2"-3477"0"0,1 0-404 0 0,-1 1 0 0 0,0-1 0 0 0,0 1 0 0 0,0-1 1 0 0,0 1-1 0 0,0 0 0 0 0,0-1 0 0 0,-1 1 0 0 0,1 0 0 0 0,-1 0 0 0 0,0 0 0 0 0,0-1 1 0 0,0 1-1 0 0,0 0 0 0 0,0 0 0 0 0,-1-1 0 0 0,1 1 0 0 0,-3 5 1758 0 0,3-15-1790 0 0,1 0 1 0 0,0 0 0 0 0,0 1 0 0 0,0-1 0 0 0,1 0-1 0 0,0 0 1 0 0,5-11 0 0 0,-1 0-18 0 0,-4 13-107 0 0,19-71 195 0 0,-18 65-229 0 0,-2 1 0 0 0,0 0 0 0 0,0 0 1 0 0,-1-1-1 0 0,-1-16 0 0 0,1 26-13 0 0,0 0 1 0 0,0 0-1 0 0,0-1 0 0 0,0 1 0 0 0,-1 0 1 0 0,1 0-1 0 0,-1 0 0 0 0,1 0 0 0 0,0-1 1 0 0,-1 1-1 0 0,0 0 0 0 0,1 0 0 0 0,-1 0 0 0 0,0 0 1 0 0,1 0-1 0 0,-1 0 0 0 0,0 0 0 0 0,0 1 1 0 0,0-1-1 0 0,0 0 0 0 0,-1-1 0 0 0,0 2-3 0 0,1-1-1 0 0,-1 1 1 0 0,1 0-1 0 0,-1-1 0 0 0,1 1 1 0 0,-1 0-1 0 0,1 0 1 0 0,-1 0-1 0 0,1 0 1 0 0,-1 0-1 0 0,1 0 0 0 0,-1 1 1 0 0,1-1-1 0 0,-1 1 1 0 0,-1 0-1 0 0,-6 2-38 0 0,0 1 0 0 0,1 1 0 0 0,-1 0 0 0 0,-10 8 0 0 0,13-9 72 0 0,-9 7-20 0 0,2 0-1 0 0,0 1 0 0 0,0 0 1 0 0,1 1-1 0 0,0 0 0 0 0,-17 26 1 0 0,4 2 212 0 0,-26 54 0 0 0,46-84-120 0 0,0 1 0 0 0,0-1 0 0 0,2 1 0 0 0,-1 0 0 0 0,1 1 0 0 0,-1 17 0 0 0,3-25-35 0 0,1-1 0 0 0,0 1 0 0 0,0-1 0 0 0,1 1 0 0 0,0-1 0 0 0,-1 0 0 0 0,1 1 0 0 0,1-1 0 0 0,2 7 0 0 0,-3-9-14 0 0,0 1 1 0 0,1-1-1 0 0,0 1 0 0 0,-1-1 1 0 0,1 0-1 0 0,0 0 1 0 0,0 0-1 0 0,0 0 1 0 0,0 0-1 0 0,1 0 1 0 0,-1 0-1 0 0,1-1 0 0 0,-1 1 1 0 0,1-1-1 0 0,-1 0 1 0 0,4 2-1 0 0,-3-3 6 0 0,0 1 0 0 0,1 0 0 0 0,-1-1 0 0 0,0 0 0 0 0,0 0 0 0 0,1 0 0 0 0,-1 0 0 0 0,0 0 0 0 0,0-1 0 0 0,1 1 0 0 0,-1-1 0 0 0,0 0 0 0 0,0 0 0 0 0,0 0 0 0 0,0-1 0 0 0,0 1 0 0 0,5-3 0 0 0,6-5 155 0 0,0-1 0 0 0,15-13 0 0 0,-17 13-139 0 0,6-4-24 0 0,-1-2-1 0 0,16-18 1 0 0,-25 25-157 0 0,-1-1 1 0 0,1 0-1 0 0,-2 0 0 0 0,1-1 1 0 0,7-17-1 0 0,-13 26 66 0 0,-1-1 0 0 0,1 1-1 0 0,-1-1 1 0 0,1 1 0 0 0,-1 0 0 0 0,0-1 0 0 0,0 1 0 0 0,0-6-1 0 0,0-1-184 0 0,-17 18 143 0 0,10-2 152 0 0,-1 1-1 0 0,1 0 0 0 0,1 0 1 0 0,0 0-1 0 0,0 1 1 0 0,0 0-1 0 0,1 0 1 0 0,-6 16-1 0 0,3-4 58 0 0,1 1 0 0 0,-9 42-1 0 0,15-60-122 0 0,1 1 0 0 0,-1-1 0 0 0,1 1 0 0 0,0-1 0 0 0,0 5-1 0 0,0-8-40 0 0,0 0-1 0 0,1 0 0 0 0,-1 0 0 0 0,0 0 1 0 0,0 0-1 0 0,0 0 0 0 0,1-1 0 0 0,-1 1 1 0 0,1 0-1 0 0,-1 0 0 0 0,0 0 0 0 0,1 0 1 0 0,-1-1-1 0 0,1 1 0 0 0,0 0 0 0 0,-1 0 1 0 0,1-1-1 0 0,0 1 0 0 0,-1 0 0 0 0,1-1 1 0 0,0 1-1 0 0,0-1 0 0 0,0 1 0 0 0,-1-1 1 0 0,1 0-1 0 0,0 1 0 0 0,0-1 0 0 0,0 0 1 0 0,0 1-1 0 0,1-1 0 0 0,9 1-752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13847 0 0,'0'0'1254'0'0,"3"8"-1004"0"0,0-2 503 0 0,1-1 1 0 0,-1 0-1 0 0,1 0 0 0 0,1 0 0 0 0,6 6 0 0 0,-11-10-736 0 0,1 0 585 0 0,-1-1-471 0 0,1 1 1 0 0,-1-1 0 0 0,1 1-1 0 0,-1-1 1 0 0,1 0 0 0 0,-1 1 0 0 0,1-1-1 0 0,-1 0 1 0 0,1 1 0 0 0,0-1-1 0 0,-1 0 1 0 0,1 0 0 0 0,-1 1 0 0 0,1-1-1 0 0,0 0 1 0 0,-1 0 0 0 0,1 0-1 0 0,0 0 1 0 0,-1 0 0 0 0,1 0 0 0 0,0 0-1 0 0,-1 0 1 0 0,1 0 0 0 0,-1 0-1 0 0,1 0 1 0 0,0 0 0 0 0,0-1 0 0 0,1 0-13 0 0,-1 0 1 0 0,1 0 0 0 0,-1 0 0 0 0,0 0 0 0 0,1 0 0 0 0,-1 0 0 0 0,0 0 0 0 0,0-1-1 0 0,0 1 1 0 0,2-2 0 0 0,1-4 87 0 0,0 1 1 0 0,-1-1-1 0 0,5-12 0 0 0,14-45-41 0 0,33-81 464 0 0,-45 124-555 0 0,0 1 0 0 0,1 0 0 0 0,1 1 0 0 0,25-31 0 0 0,-29 41-75 0 0,-1 1 0 0 0,0 0 0 0 0,0 0 0 0 0,1 0 0 0 0,17-12 0 0 0,-24 20 0 0 0,-1 0 0 0 0,0 0 0 0 0,0 0 0 0 0,1-1 0 0 0,-1 1 0 0 0,0 0 0 0 0,0 0 0 0 0,1 0 0 0 0,-1 0 0 0 0,0 0 0 0 0,0 0 0 0 0,1 0 0 0 0,-1-1 0 0 0,0 1 0 0 0,1 0 0 0 0,-1 0 0 0 0,0 0 0 0 0,0 0 0 0 0,1 0 0 0 0,-1 0 0 0 0,0 0 0 0 0,1 1 0 0 0,-1-1 0 0 0,0 0 0 0 0,0 0 0 0 0,1 0 0 0 0,-1 0 0 0 0,0 0 0 0 0,1 0 0 0 0,-1 0 0 0 0,0 1 0 0 0,0-1 0 0 0,0 0 0 0 0,1 0 0 0 0,-1 0 0 0 0,0 1 0 0 0,0-1 0 0 0,0 0 0 0 0,1 0 0 0 0,-1 0 0 0 0,0 1 0 0 0,0-1 0 0 0,3 10 0 0 0,-3-9 0 0 0,2 14 0 0 0,-1 0 0 0 0,0 0 0 0 0,-1 0 0 0 0,-2 16 0 0 0,0 12 0 0 0,2-40 0 0 0,4 102 159 0 0,-1-83-105 0 0,0 0 1 0 0,2 0-1 0 0,9 25 0 0 0,-14-47-47 0 0,0 1 0 0 0,0 0 0 0 0,0-1 0 0 0,0 1 0 0 0,1 0 0 0 0,-1-1 0 0 0,0 1 0 0 0,1 0-1 0 0,-1-1 1 0 0,0 1 0 0 0,1-1 0 0 0,-1 1 0 0 0,1-1 0 0 0,-1 1 0 0 0,1-1 0 0 0,-1 1 0 0 0,1-1 0 0 0,-1 1 0 0 0,1-1 0 0 0,-1 1 0 0 0,1-1 0 0 0,-1 0 0 0 0,1 1 0 0 0,0-1-1 0 0,-1 0 1 0 0,2 0 0 0 0,-1 0 13 0 0,0 0-1 0 0,0 0 0 0 0,-1 0 1 0 0,1-1-1 0 0,0 1 0 0 0,0 0 1 0 0,0-1-1 0 0,0 1 0 0 0,0-1 1 0 0,-1 1-1 0 0,1-1 0 0 0,0 1 1 0 0,0-1-1 0 0,-1 1 0 0 0,1-1 1 0 0,0-1-1 0 0,4-3 94 0 0,-1-1 0 0 0,0 0 0 0 0,7-11 0 0 0,59-118 11 0 0,-49 101-118 0 0,41-52 0 0 0,61-64-134 0 0,-122 150 128 0 0,-1 0 0 0 0,0 0 0 0 0,0 0-1 0 0,0 0 1 0 0,0 0 0 0 0,0 0 0 0 0,1 0 0 0 0,-1-1-1 0 0,0 1 1 0 0,0 0 0 0 0,0 0 0 0 0,0 0 0 0 0,1 0 0 0 0,-1 0-1 0 0,0 0 1 0 0,0 0 0 0 0,0 0 0 0 0,1 0 0 0 0,-1 0 0 0 0,0 0-1 0 0,0 0 1 0 0,0 0 0 0 0,1 0 0 0 0,-1 0 0 0 0,0 0-1 0 0,0 0 1 0 0,0 0 0 0 0,0 0 0 0 0,1 1 0 0 0,-1-1 0 0 0,0 0-1 0 0,0 0 1 0 0,0 0 0 0 0,0 0 0 0 0,1 0 0 0 0,-1 0 0 0 0,0 0-1 0 0,0 1 1 0 0,0-1 0 0 0,0 0 0 0 0,0 0 0 0 0,0 0 0 0 0,0 0-1 0 0,1 1 1 0 0,-1-1 0 0 0,0 0 0 0 0,0 0 0 0 0,0 0-1 0 0,0 0 1 0 0,0 1 0 0 0,0-1 0 0 0,0 0 0 0 0,0 0 0 0 0,0 0-1 0 0,0 1 1 0 0,0-1 0 0 0,4 13-35 0 0,-4-12 27 0 0,19 91-5 0 0,-7-33 15 0 0,4 3 9 0 0,5 28 22 0 0,-18-74-28 0 0,-1 0 0 0 0,-1 1 0 0 0,0 25 0 0 0,-3-35-4 0 0,2-4-12 0 0,-1-1 0 0 0,0 1 0 0 0,1 0 0 0 0,0 0 0 0 0,-1 0 0 0 0,1 0 1 0 0,0 0-1 0 0,1 2 0 0 0,-1-4-28 0 0,0-1 1 0 0,0 0-1 0 0,0 0 1 0 0,1 1-1 0 0,-1-1 1 0 0,0 0-1 0 0,0 0 1 0 0,0 0-1 0 0,0 1 1 0 0,1-1-1 0 0,-1 0 1 0 0,0 0-1 0 0,0 0 1 0 0,1 0-1 0 0,-1 1 1 0 0,0-1-1 0 0,0 0 1 0 0,0 0-1 0 0,1 0 1 0 0,-1 0-1 0 0,0 0 1 0 0,0 0 0 0 0,1 0-1 0 0,-1 0 1 0 0,0 0-1 0 0,1 0 1 0 0,-1 0-1 0 0,0 0 1 0 0,0 0-1 0 0,1 0 1 0 0,-1 0-1 0 0,0 0 1 0 0,1 0-1 0 0,8-1-2312 0 0,3-3-6764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43 15575 0 0,'14'-41'1410'0'0,"-13"39"-1109"0"0,-1 5-216 0 0,-1-1 0 0 0,0 0 0 0 0,1-1 0 0 0,-1 1 0 0 0,0 0 0 0 0,0 0 0 0 0,0 0 0 0 0,-2 2 0 0 0,-2 5 95 0 0,-58 114 1522 0 0,-133 300 1177 0 0,143-270-3045 0 0,-36 170 0 0 0,61-191-378 0 0,16-75-6082 0 0,12-56 6343 0 0,-3 11-6185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36 153 7831 0 0,'0'0'56'0'0,"-3"-1"32"0"0,1 1-1 0 0,0 0 0 0 0,-1 0 0 0 0,1 0 0 0 0,-1 1 0 0 0,1-1 0 0 0,0 1 0 0 0,-1-1 0 0 0,1 1 0 0 0,-9 6 8909 0 0,13-4-8652 0 0,2 0 0 0 0,-1-1 0 0 0,0 1 1 0 0,1-1-1 0 0,-1 0 0 0 0,1 0 0 0 0,0 0 0 0 0,-1 0 1 0 0,1 0-1 0 0,0-1 0 0 0,0 0 0 0 0,0 0 0 0 0,0 0 1 0 0,0 0-1 0 0,0-1 0 0 0,7 0 0 0 0,8 1-114 0 0,-1-2 0 0 0,26-4 0 0 0,18-5 346 0 0,68-21 0 0 0,58-28-146 0 0,-1 1-473 0 0,-93 38-3889 0 0,-86 19 2937 0 0,18-5-6753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76 11311 0 0,'0'0'5438'0'0,"-2"-15"-2604"0"0,1 11-2599 0 0,0 1 0 0 0,-1 0 0 0 0,1 0 0 0 0,-1 0 0 0 0,0-1 0 0 0,0 2 0 0 0,0-1 0 0 0,0 0-1 0 0,-1 0 1 0 0,1 1 0 0 0,-1-1 0 0 0,0 1 0 0 0,0 0 0 0 0,1 0 0 0 0,-1 0 0 0 0,-1 0 0 0 0,1 0 0 0 0,-4-1 0 0 0,3 1-267 0 0,-1 0 0 0 0,1 1 0 0 0,0 0 0 0 0,-1 0 0 0 0,1 0 0 0 0,-1 0 1 0 0,0 0-1 0 0,1 1 0 0 0,-1 0 0 0 0,1 0 0 0 0,-1 1 0 0 0,0-1 0 0 0,-7 2 0 0 0,1 2-40 0 0,1 1 0 0 0,-1 0 0 0 0,1 0-1 0 0,0 1 1 0 0,0 1 0 0 0,0-1 0 0 0,1 1-1 0 0,0 1 1 0 0,1 0 0 0 0,-16 18 0 0 0,-2 6 220 0 0,-35 61-1 0 0,56-86-150 0 0,-6 12 28 0 0,-24 41 51 0 0,31-53-56 0 0,1 0 0 0 0,-1 1 0 0 0,2 0 0 0 0,-1 0 0 0 0,1 0 0 0 0,-1 8 0 0 0,3-14 39 0 0,2-2-5 0 0,3 0-45 0 0,-1-1 0 0 0,0 1-1 0 0,0-1 1 0 0,0 0-1 0 0,0-1 1 0 0,0 1-1 0 0,0-1 1 0 0,6-2 0 0 0,33-22-6 0 0,-17 9 44 0 0,214-131-516 0 0,-234 145 466 0 0,-16 24 358 0 0,-7 7-92 0 0,-11 24 186 0 0,25-46-420 0 0,1 0-1 0 0,0-1 0 0 0,0 1 1 0 0,1 0-1 0 0,-1 0 0 0 0,2 0 1 0 0,-2 10-1 0 0,2-15-31 0 0,0 0 0 0 0,0 0 0 0 0,0 0 1 0 0,1 0-1 0 0,-1 0 0 0 0,0 0 0 0 0,0 1 0 0 0,1-1 1 0 0,-1 0-1 0 0,1 0 0 0 0,-1 0 0 0 0,1 0 0 0 0,-1 0 0 0 0,1-1 1 0 0,-1 1-1 0 0,1 0 0 0 0,0 0 0 0 0,-1 0 0 0 0,1 0 1 0 0,0-1-1 0 0,0 1 0 0 0,0 0 0 0 0,0-1 0 0 0,0 1 1 0 0,0-1-1 0 0,0 1 0 0 0,0-1 0 0 0,0 1 0 0 0,2 0 0 0 0,0-1-166 0 0,0 1 0 0 0,0-1 0 0 0,0 1 0 0 0,0-1 0 0 0,0 0-1 0 0,0 0 1 0 0,0-1 0 0 0,0 1 0 0 0,5-2 0 0 0,12-4-1506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180 211 3223 0 0,'-1'1'3938'0'0,"-12"23"1057"0"0,-10 11-1876 0 0,12-21-2224 0 0,-3 5 647 0 0,-21 21 1 0 0,30-36-1251 0 0,0 1 0 0 0,0-1 1 0 0,0 0-1 0 0,-1 0 0 0 0,1 0 1 0 0,-1-1-1 0 0,0 1 0 0 0,0-2 1 0 0,-7 4-1 0 0,12-6-279 0 0,0 0 1 0 0,1 0-1 0 0,-1 1 0 0 0,1-1 1 0 0,-1 0-1 0 0,0 0 1 0 0,1 0-1 0 0,-1 0 0 0 0,0 0 1 0 0,1 0-1 0 0,-1 0 1 0 0,0 0-1 0 0,1 0 0 0 0,-1 0 1 0 0,0 0-1 0 0,1 0 1 0 0,-1 0-1 0 0,1-1 0 0 0,-1 1 1 0 0,0 0-1 0 0,1 0 0 0 0,-1-1 1 0 0,1 1-1 0 0,-1 0 1 0 0,1-1-1 0 0,-1 0 0 0 0,0 0 23 0 0,1 1 1 0 0,-1-1-1 0 0,1 0 0 0 0,-1 0 0 0 0,1 0 0 0 0,0 0 0 0 0,0 0 0 0 0,-1 0 0 0 0,1 0 0 0 0,0 0 0 0 0,0 0 0 0 0,0 0 0 0 0,0 0 0 0 0,0 0 0 0 0,1-1 0 0 0,-1-3 75 0 0,1 1-1 0 0,0-1 0 0 0,1 1 0 0 0,-1-1 0 0 0,1 1 0 0 0,3-6 0 0 0,3-2-169 0 0,0 1-1 0 0,1 0 0 0 0,0 1 1 0 0,1-1-1 0 0,0 2 1 0 0,1 0-1 0 0,0 0 0 0 0,0 1 1 0 0,25-14-1 0 0,-11 10-59 0 0,-1 1 0 0 0,2 0 0 0 0,0 2-1 0 0,30-6 1 0 0,-48 13 195 0 0,1 0-1 0 0,-1 1 0 0 0,1 0 1 0 0,-1 0-1 0 0,1 1 1 0 0,9 1-1 0 0,-16-1-49 0 0,1 1 0 0 0,-1-1 0 0 0,1 1 0 0 0,-1-1 0 0 0,1 1 0 0 0,-1 0 0 0 0,1 0 0 0 0,-1 0 0 0 0,1 0 0 0 0,-1 0 0 0 0,0 1 0 0 0,0-1 0 0 0,0 1 0 0 0,0 0 0 0 0,0-1 0 0 0,0 1 0 0 0,0 0 0 0 0,0 0 0 0 0,-1 0 0 0 0,1 0 0 0 0,-1 1 0 0 0,1-1 0 0 0,1 5 0 0 0,-1-2 19 0 0,-1 1 0 0 0,1 0 0 0 0,-1 0 0 0 0,-1-1 0 0 0,1 1 0 0 0,-1 0 0 0 0,0 0 0 0 0,0 0-1 0 0,-1 0 1 0 0,1 0 0 0 0,-1-1 0 0 0,-1 1 0 0 0,1 0 0 0 0,-1 0 0 0 0,-4 8 0 0 0,3-7-29 0 0,0-1 0 0 0,0 0 0 0 0,-1 0 0 0 0,0 0 0 0 0,0 0 0 0 0,-1-1 1 0 0,1 0-1 0 0,-1 0 0 0 0,-1 0 0 0 0,1 0 0 0 0,-1-1 0 0 0,-11 8 0 0 0,17-12-24 0 0,-1 0 0 0 0,1 1 0 0 0,0-1 1 0 0,-1 0-1 0 0,1 1 0 0 0,-1-1 0 0 0,1 0 0 0 0,0 0 0 0 0,-1 1 0 0 0,1-1 0 0 0,-1 0 1 0 0,1 0-1 0 0,-1 0 0 0 0,1 0 0 0 0,-1 0 0 0 0,1 1 0 0 0,-1-1 0 0 0,1 0 0 0 0,-1 0 0 0 0,1 0 1 0 0,-1 0-1 0 0,1-1 0 0 0,-1 1 0 0 0,1 0 0 0 0,-1 0 0 0 0,1 0 0 0 0,-1 0 0 0 0,1 0 0 0 0,-1-1 1 0 0,1 1-1 0 0,-1 0 0 0 0,1-1-10 0 0,-1 0 0 0 0,1 0 0 0 0,0 0-1 0 0,0 0 1 0 0,0 0 0 0 0,0 0 0 0 0,0 0 0 0 0,0 0 0 0 0,1 0 0 0 0,-1 0 0 0 0,0 0 0 0 0,0 1 0 0 0,1-1-1 0 0,0-2 1 0 0,18-33-438 0 0,2 4 232 0 0,3 1-1 0 0,0 2 0 0 0,2 0 1 0 0,1 1-1 0 0,1 2 1 0 0,51-37-1 0 0,-59 50 358 0 0,0 0 0 0 0,1 2 0 0 0,1 0-1 0 0,42-14 1 0 0,-58 23-24 0 0,0 0 0 0 0,0 1 0 0 0,0 0 0 0 0,0 0 0 0 0,0 1 0 0 0,0 0 0 0 0,0 0 0 0 0,12 1 0 0 0,-16 0-84 0 0,0-1 1 0 0,0 0 0 0 0,0 1-1 0 0,0 0 1 0 0,0-1 0 0 0,0 1-1 0 0,0 0 1 0 0,-1 0 0 0 0,1 0-1 0 0,0 0 1 0 0,-1 0 0 0 0,1 0-1 0 0,0 1 1 0 0,-1-1 0 0 0,1 1-1 0 0,-1-1 1 0 0,0 1 0 0 0,0-1-1 0 0,1 1 1 0 0,-1 0 0 0 0,0-1-1 0 0,0 1 1 0 0,-1 0 0 0 0,1 0-1 0 0,0 0 1 0 0,-1 0 0 0 0,1 0-1 0 0,-1 0 1 0 0,1 3 0 0 0,0 5 3 0 0,-2 0 0 0 0,1-1 1 0 0,-1 1-1 0 0,0-1 0 0 0,-1 1 0 0 0,-6 17 1 0 0,-24 55 162 0 0,27-71-188 0 0,-9 21-538 0 0,-21 53-4709 0 0,32-75-1900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140 116 13823 0 0,'0'0'1062'0'0,"2"0"-693"0"0,14 2 1427 0 0,1-1-1 0 0,0-1 1 0 0,27-2-1 0 0,-18-2-1223 0 0,0-1-1 0 0,0-1 0 0 0,37-13 1 0 0,-56 16-558 0 0,-1 1 1 0 0,0-1 0 0 0,0-1-1 0 0,0 1 1 0 0,7-6 0 0 0,-12 8-20 0 0,1 0 0 0 0,-1 0 1 0 0,1-1-1 0 0,-1 1 0 0 0,0 0 1 0 0,1-1-1 0 0,-1 1 0 0 0,0-1 1 0 0,0 0-1 0 0,0 1 0 0 0,0-1 1 0 0,0 0-1 0 0,-1 1 0 0 0,1-1 1 0 0,0 0-1 0 0,-1 0 0 0 0,0 0 1 0 0,1 1-1 0 0,-1-1 0 0 0,0 0 1 0 0,0 0-1 0 0,0 0 0 0 0,0-3 1 0 0,0 4-25 0 0,-1 0 0 0 0,0 0 0 0 0,1 0 0 0 0,-1 0 0 0 0,0 0 0 0 0,1 0 0 0 0,-1 0 0 0 0,0 0 0 0 0,0 0 0 0 0,0 0 0 0 0,0 1 0 0 0,0-1-1 0 0,0 0 1 0 0,0 1 0 0 0,0-1 0 0 0,0 1 0 0 0,0-1 0 0 0,0 1 0 0 0,0-1 0 0 0,-1 1 0 0 0,1 0 0 0 0,0-1 0 0 0,0 1 0 0 0,0 0 0 0 0,-1 0 0 0 0,1 0 0 0 0,0 0 0 0 0,-3 1 0 0 0,-3-1-67 0 0,0 0 0 0 0,0 1-1 0 0,-11 2 1 0 0,-5 4 27 0 0,1 0 1 0 0,0 2-1 0 0,1 0 0 0 0,0 1 0 0 0,0 2 0 0 0,1 0 1 0 0,-25 20-1 0 0,18-10 153 0 0,2 0 1 0 0,1 1-1 0 0,1 2 1 0 0,-32 41-1 0 0,53-63-70 0 0,-1 1 0 0 0,1 0 0 0 0,0 0 0 0 0,0-1-1 0 0,0 1 1 0 0,1 1 0 0 0,-1-1 0 0 0,1 0 0 0 0,0 0 0 0 0,0 0 0 0 0,0 1-1 0 0,1-1 1 0 0,-1 5 0 0 0,1-7-9 0 0,1 0 0 0 0,-1 0 1 0 0,0 0-1 0 0,1 0 0 0 0,0 0 0 0 0,-1 0 0 0 0,1 0 1 0 0,0 0-1 0 0,0 0 0 0 0,0 0 0 0 0,0-1 0 0 0,0 1 0 0 0,0 0 1 0 0,1-1-1 0 0,-1 1 0 0 0,1-1 0 0 0,-1 1 0 0 0,1-1 0 0 0,-1 1 1 0 0,1-1-1 0 0,0 0 0 0 0,0 0 0 0 0,-1 0 0 0 0,1 0 0 0 0,0 0 1 0 0,0-1-1 0 0,0 1 0 0 0,3 0 0 0 0,3 1-224 0 0,-1 0 0 0 0,1-1 0 0 0,14 0 0 0 0,4-1-801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326 105 12895 0 0,'2'-26'454'0'0,"-1"19"930"0"0,-1 0 0 0 0,0 1 0 0 0,-1-1 1 0 0,-1-9-1 0 0,2 14-1030 0 0,-1 1-1 0 0,1-1 1 0 0,-1 0 0 0 0,0 0 0 0 0,1 0 0 0 0,-1 0 0 0 0,0 1-1 0 0,0-1 1 0 0,0 0 0 0 0,0 1 0 0 0,0-1 0 0 0,-1 1-1 0 0,1-1 1 0 0,0 1 0 0 0,-1-1 0 0 0,1 1 0 0 0,-3-1-1 0 0,2 1-393 0 0,0 0-1 0 0,1 0 0 0 0,-1 1 1 0 0,0-1-1 0 0,0 1 0 0 0,0-1 1 0 0,0 1-1 0 0,0 0 0 0 0,0-1 1 0 0,0 1-1 0 0,0 0 0 0 0,-3 1 1 0 0,-4 0-88 0 0,0 1 1 0 0,0 1 0 0 0,1-1-1 0 0,-1 1 1 0 0,1 0-1 0 0,0 1 1 0 0,0 0 0 0 0,0 1-1 0 0,1-1 1 0 0,-10 9-1 0 0,-9 8-625 0 0,-31 34 0 0 0,45-44 718 0 0,3-2-12 0 0,-7 7-86 0 0,-14 17 0 0 0,27-29 119 0 0,0 1 0 0 0,0-1 1 0 0,0 0-1 0 0,1 1 0 0 0,-1-1 1 0 0,1 1-1 0 0,0 0 0 0 0,1-1 1 0 0,-1 1-1 0 0,-1 7 0 0 0,3-10 25 0 0,0-1 1 0 0,-1 1-1 0 0,1-1 0 0 0,0 1 1 0 0,0-1-1 0 0,0 1 0 0 0,0 0 0 0 0,0-1 1 0 0,1 1-1 0 0,-1-1 0 0 0,0 1 1 0 0,1-1-1 0 0,-1 1 0 0 0,1-1 0 0 0,-1 1 1 0 0,1-1-1 0 0,0 0 0 0 0,0 1 1 0 0,0-1-1 0 0,-1 0 0 0 0,1 0 0 0 0,0 1 1 0 0,1-1-1 0 0,-1 0 0 0 0,0 0 1 0 0,0 0-1 0 0,0 0 0 0 0,1 0 0 0 0,-1-1 1 0 0,0 1-1 0 0,1 0 0 0 0,-1 0 0 0 0,1-1 1 0 0,-1 1-1 0 0,1-1 0 0 0,-1 0 1 0 0,1 1-1 0 0,2-1 0 0 0,3 1 52 0 0,-1-1 0 0 0,1-1 0 0 0,-1 1 0 0 0,1-1 0 0 0,-1 0 0 0 0,1 0 0 0 0,11-5 0 0 0,7-4-537 0 0,-1 0 0 0 0,31-19-1 0 0,-43 22-1246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10 262 8751 0 0,'0'0'794'0'0,"-1"2"-652"0"0,-8 32 15118 0 0,28-51-14057 0 0,92-64-448 0 0,-9 6-821 0 0,-77 55 11 0 0,-3 2 20 0 0,0 0-1 0 0,2 2 1 0 0,0 0-1 0 0,37-16 1 0 0,-60 31 45 0 0,-1 1 0 0 0,1-1-1 0 0,0 1 1 0 0,0-1 0 0 0,0 1 0 0 0,0 0-1 0 0,0 0 1 0 0,0-1 0 0 0,0 1 0 0 0,0 0 0 0 0,0 0-1 0 0,0 0 1 0 0,0 0 0 0 0,0 0 0 0 0,0 0-1 0 0,0 0 1 0 0,0 0 0 0 0,0 0 0 0 0,0 1-1 0 0,0-1 1 0 0,0 0 0 0 0,0 0 0 0 0,0 1 0 0 0,0-1-1 0 0,-1 1 1 0 0,1-1 0 0 0,0 1 0 0 0,0-1-1 0 0,0 1 1 0 0,-1 0 0 0 0,1-1 0 0 0,0 1-1 0 0,0 0 1 0 0,-1 0 0 0 0,1 0 0 0 0,-1-1 0 0 0,1 1-1 0 0,-1 0 1 0 0,1 0 0 0 0,-1 0 0 0 0,1 0-1 0 0,-1 0 1 0 0,0 0 0 0 0,0 0 0 0 0,1 0-1 0 0,-1 0 1 0 0,0 0 0 0 0,0 0 0 0 0,0 0 0 0 0,0 1-1 0 0,0 7 115 0 0,0 0 0 0 0,0 0-1 0 0,-1 0 1 0 0,-2 12 0 0 0,3-19-121 0 0,-4 20 155 0 0,1-8-93 0 0,0 1 0 0 0,2 0 0 0 0,-1 24 0 0 0,2-35-140 0 0,1 1 0 0 0,-1-1 0 0 0,1 1-1 0 0,0-1 1 0 0,0 0 0 0 0,1 0-1 0 0,-1 0 1 0 0,1 0 0 0 0,0 0 0 0 0,0 0-1 0 0,0 0 1 0 0,1 0 0 0 0,-1-1 0 0 0,1 1-1 0 0,0-1 1 0 0,6 6 0 0 0,-1-2-641 0 0,0-1 0 0 0,1 0 0 0 0,0 0 0 0 0,0-1 0 0 0,19 8 0 0 0,-13-8-807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3223 0 0,'0'0'288'0'0,"0"-7"-288"0"0,1-1-1376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24 301 11631 0 0,'0'0'1054'0'0,"0"2"-865"0"0,-11 43 2598 0 0,8-33-1879 0 0,0 0 0 0 0,1 0 1 0 0,0 0-1 0 0,0 12 0 0 0,3 22-379 0 0,-1-46-527 0 0,0 0 1 0 0,0 0-1 0 0,0 0 0 0 0,0 1 1 0 0,0-1-1 0 0,0 0 0 0 0,0 0 1 0 0,0 0-1 0 0,0 1 0 0 0,0-1 0 0 0,0 0 1 0 0,0 0-1 0 0,0 0 0 0 0,0 1 1 0 0,0-1-1 0 0,0 0 0 0 0,0 0 1 0 0,0 0-1 0 0,1 0 0 0 0,-1 1 0 0 0,0-1 1 0 0,0 0-1 0 0,0 0 0 0 0,0 0 1 0 0,0 0-1 0 0,1 0 0 0 0,-1 1 1 0 0,0-1-1 0 0,0 0 0 0 0,0 0 1 0 0,0 0-1 0 0,1 0 0 0 0,-1 0 0 0 0,0 0 1 0 0,0 0-1 0 0,0 0 0 0 0,1 0 1 0 0,-1 0-1 0 0,0 0 0 0 0,0 0 1 0 0,0 1-1 0 0,1-1 0 0 0,-1-1 0 0 0,0 1 1 0 0,0 0-1 0 0,0 0 0 0 0,1 0 1 0 0,-1 0-1 0 0,0 0 0 0 0,0 0 1 0 0,0 0-1 0 0,1 0 0 0 0,-1 0 0 0 0,0 0 1 0 0,0 0-1 0 0,0 0 0 0 0,0-1 1 0 0,1 1-1 0 0,-1 0 0 0 0,7-7 70 0 0,-7 7-62 0 0,5-7 93 0 0,0-1-1 0 0,0 1 1 0 0,-1-1 0 0 0,0 1-1 0 0,4-12 1 0 0,12-45 661 0 0,-9 29-263 0 0,-4 14-224 0 0,1 0 0 0 0,1 0-1 0 0,1 1 1 0 0,0 0-1 0 0,20-26 1 0 0,-22 35-236 0 0,1 0 1 0 0,1 0-1 0 0,0 1 0 0 0,1 0 1 0 0,0 1-1 0 0,0 0 1 0 0,1 1-1 0 0,0 0 0 0 0,20-10 1 0 0,-7 7 56 0 0,1 0 1 0 0,52-13 0 0 0,-67 21-152 0 0,-1 1 1 0 0,1 1 0 0 0,0 0-1 0 0,0 0 1 0 0,0 1 0 0 0,-1 1-1 0 0,1 0 1 0 0,0 0-1 0 0,0 1 1 0 0,16 5 0 0 0,34 15-2406 0 0,-48-17 577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74 5063 0 0,'-5'-4'528'0'0,"-12"-11"213"0"0,9 7 981 0 0,0 0 0 0 0,-1 1-1 0 0,0 0 1 0 0,-14-8 0 0 0,20 13-1373 0 0,-1 1 0 0 0,1 0 0 0 0,-1-1 0 0 0,0 1 0 0 0,1 0 0 0 0,-1 1 0 0 0,0-1 0 0 0,1 0 0 0 0,-1 1 0 0 0,0 0 0 0 0,0 0 0 0 0,0 0 0 0 0,1 1 0 0 0,-1-1 0 0 0,0 1 0 0 0,0 0 0 0 0,-4 2 0 0 0,0 0-357 0 0,1 0-1 0 0,0 1 1 0 0,1-1-1 0 0,-1 2 1 0 0,1-1 0 0 0,0 1-1 0 0,0 0 1 0 0,0 0-1 0 0,-5 7 1 0 0,-7 8-34 0 0,-18 29 1 0 0,21-27 55 0 0,4-7 128 0 0,1 1 1 0 0,-12 24 0 0 0,19-33-49 0 0,1-1 0 0 0,-1 0 0 0 0,1 1 0 0 0,0 0 0 0 0,0-1 1 0 0,1 1-1 0 0,0 0 0 0 0,0 0 0 0 0,1 13 0 0 0,0-18-56 0 0,1-1 0 0 0,-1 1 0 0 0,0-1-1 0 0,1 1 1 0 0,0-1 0 0 0,-1 1 0 0 0,1-1 0 0 0,0 1-1 0 0,-1-1 1 0 0,1 0 0 0 0,0 1 0 0 0,0-1 0 0 0,0 0-1 0 0,0 0 1 0 0,1 0 0 0 0,-1 0 0 0 0,0 0 0 0 0,0 0-1 0 0,1 0 1 0 0,-1 0 0 0 0,0-1 0 0 0,1 1 0 0 0,-1 0-1 0 0,1-1 1 0 0,-1 1 0 0 0,1-1 0 0 0,-1 1 0 0 0,1-1-1 0 0,-1 0 1 0 0,1 0 0 0 0,-1 0 0 0 0,1 0 0 0 0,2 0-1 0 0,5 0 124 0 0,1 0-1 0 0,-1-1 1 0 0,0-1 0 0 0,11-2-1 0 0,0-2-139 0 0,1 0 0 0 0,-1-2 0 0 0,-1 0-1 0 0,36-21 1 0 0,-54 29-161 0 0,-3 0 125 0 0,1 1 36 0 0,-1 1 0 0 0,0-1 0 0 0,1 0 0 0 0,0 0 1 0 0,-1 0-1 0 0,1 1 0 0 0,0-1 0 0 0,-1 1 0 0 0,1-1 0 0 0,-1 3 0 0 0,1-2 2 0 0,-3 3-24 0 0,2-4-5 0 0,1 1 1 0 0,0 0 0 0 0,-1 0-1 0 0,1 0 1 0 0,0 0 0 0 0,0 1-1 0 0,0-1 1 0 0,0 0 0 0 0,0 0-1 0 0,1 1 1 0 0,-1-1 0 0 0,1 0-1 0 0,-1 1 1 0 0,1-1 0 0 0,0 1-1 0 0,0-1 1 0 0,0 3 0 0 0,0-3-140 0 0,1-1 1 0 0,-1 0-1 0 0,0 0 1 0 0,1 0-1 0 0,-1 1 1 0 0,1-1-1 0 0,-1 0 1 0 0,1 0-1 0 0,-1 0 0 0 0,1 0 1 0 0,0 0-1 0 0,0 0 1 0 0,-1 0-1 0 0,1 0 1 0 0,0 0-1 0 0,0 0 1 0 0,0 0-1 0 0,0-1 1 0 0,2 2-1 0 0,8 3-1351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5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86 5983 0 0,'0'0'464'0'0,"8"-3"-288"0"0,-2 0 528 0 0,1 0 0 0 0,0 1 0 0 0,-1 0 0 0 0,1 1 0 0 0,0-1 0 0 0,10 0 0 0 0,-14 2-361 0 0,0 0-1 0 0,1 1 1 0 0,-1-1-1 0 0,1 1 0 0 0,-1-1 1 0 0,0 1-1 0 0,1 0 0 0 0,-1 0 1 0 0,0 0-1 0 0,0 1 1 0 0,0-1-1 0 0,0 1 0 0 0,0 0 1 0 0,5 3-1 0 0,-6-3-196 0 0,0 1 0 0 0,-1-1 0 0 0,1 0-1 0 0,0 1 1 0 0,-1-1 0 0 0,0 1 0 0 0,2 4-1 0 0,1 1 199 0 0,-3-6-178 0 0,1 0 0 0 0,-1 0 0 0 0,1 1 0 0 0,-1-1 0 0 0,1 0 0 0 0,0 0 0 0 0,2 2 0 0 0,-2-3-131 0 0,-1-1 1 0 0,1 1-1 0 0,-1 0 1 0 0,1-1-1 0 0,-1 1 1 0 0,1-1-1 0 0,-1 0 1 0 0,1 1-1 0 0,-1-1 1 0 0,1 0-1 0 0,-1 0 1 0 0,1 0-1 0 0,2 0 1 0 0,4-1 20 0 0,-1 0-1 0 0,1-1 1 0 0,-1 0 0 0 0,0 0-1 0 0,1 0 1 0 0,-1-1-1 0 0,-1 0 1 0 0,1-1 0 0 0,11-7-1 0 0,-5 2-65 0 0,0 0 0 0 0,-1-2 0 0 0,18-18 0 0 0,-28 27-109 0 0,-1 0 0 0 0,1 0 0 0 0,0-1 0 0 0,-1 1-1 0 0,0 0 1 0 0,1-1 0 0 0,-1 1 0 0 0,0-1 0 0 0,0 1 0 0 0,-1-1 0 0 0,1 1 0 0 0,0-6 0 0 0,-1 7-144 0 0,-6-10-1001 0 0,4 10 1248 0 0,0 1 0 0 0,1-1 1 0 0,-1 0-1 0 0,0 1 0 0 0,0-1 0 0 0,0 1 0 0 0,1 0 0 0 0,-1 0 0 0 0,0 0 0 0 0,0 0 0 0 0,0 0 1 0 0,0 0-1 0 0,1 0 0 0 0,-3 1 0 0 0,-29 7-301 0 0,14-2 224 0 0,-1-1 93 0 0,1 1 0 0 0,1 1 0 0 0,-1 1 0 0 0,-33 20 0 0 0,38-19 93 0 0,0 0 1 0 0,0 2-1 0 0,1-1 0 0 0,0 2 0 0 0,1 0 1 0 0,0 0-1 0 0,1 1 0 0 0,1 1 0 0 0,0 0 0 0 0,0 0 1 0 0,-10 24-1 0 0,18-34 20 0 0,0 0 0 0 0,1 0-1 0 0,-1 1 1 0 0,1-1 0 0 0,0 0 0 0 0,1 1 0 0 0,-1-1-1 0 0,1 8 1 0 0,0-10-27 0 0,0 0 0 0 0,0 0 0 0 0,1 1 0 0 0,-1-1 0 0 0,1 0 0 0 0,0 0 0 0 0,0 0 0 0 0,0 1 0 0 0,0-1-1 0 0,0 0 1 0 0,0 0 0 0 0,0-1 0 0 0,1 1 0 0 0,-1 0 0 0 0,1 0 0 0 0,-1-1 0 0 0,1 1 0 0 0,1 1 0 0 0,5 2 23 0 0,-1 0 0 0 0,1-1 0 0 0,0 0-1 0 0,0 0 1 0 0,0-1 0 0 0,0 0 0 0 0,0 0 0 0 0,1-1 0 0 0,-1 0 0 0 0,1-1 0 0 0,0 0 0 0 0,17 0-1 0 0,-14-1-252 0 0,0 0-1 0 0,0-1 0 0 0,0-1 1 0 0,0 0-1 0 0,0-1 0 0 0,-1 0 1 0 0,1-1-1 0 0,21-10 0 0 0,-4-3-3317 0 0,-15 7-2940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0 629 5063 0 0,'0'0'19953'0'0,"15"-5"-18917"0"0,-13 4-987 0 0,0 0-1 0 0,0-1 1 0 0,0 1-1 0 0,0-1 0 0 0,0 1 1 0 0,-1-1-1 0 0,1 0 0 0 0,-1 0 1 0 0,1 0-1 0 0,1-3 0 0 0,11-25 227 0 0,-7 16-178 0 0,52-119 160 0 0,35-66 177 0 0,-84 178-434 0 0,-4 10 0 0 0,-1 0 0 0 0,12-15 0 0 0,-17 25 0 0 0,1 1 0 0 0,-1 0 0 0 0,0 0 0 0 0,0 0 0 0 0,0 0 0 0 0,1-1 0 0 0,-1 1 0 0 0,0 0 0 0 0,0 0 0 0 0,0 0 0 0 0,1 0 0 0 0,-1 0 0 0 0,0 0 0 0 0,0 0 0 0 0,1 0 0 0 0,-1 0 0 0 0,0 0 0 0 0,0 0 0 0 0,1 0 0 0 0,-1 0 0 0 0,0 0 0 0 0,0 0 0 0 0,0 0 0 0 0,1 0 0 0 0,-1 0 0 0 0,0 0 0 0 0,0 0 0 0 0,1 0 0 0 0,-1 0 0 0 0,0 0 0 0 0,0 0 0 0 0,0 1 0 0 0,1-1 0 0 0,-1 0 0 0 0,0 0 0 0 0,0 0 0 0 0,0 0 0 0 0,1 1 0 0 0,-1-1 0 0 0,0 0 0 0 0,0 0 0 0 0,0 0 0 0 0,0 1 0 0 0,0-1 0 0 0,0 0 0 0 0,0 0 0 0 0,1 0 0 0 0,-1 1 0 0 0,0-1 0 0 0,0 0 0 0 0,0 0 0 0 0,0 1 0 0 0,0-1 0 0 0,0 0 0 0 0,5 14 0 0 0,0 1 0 0 0,0-1 0 0 0,-2 1 0 0 0,0 0 0 0 0,2 18 0 0 0,4 20 0 0 0,-4-34 67 0 0,1 1 1 0 0,1-1-1 0 0,0 0 0 0 0,2-1 1 0 0,0 0-1 0 0,1 0 0 0 0,1-1 1 0 0,1 0-1 0 0,23 25 0 0 0,-14-15 148 0 0,25 25-6 0 0,-45-51-181 0 0,0-1 0 0 0,0 1 0 0 0,0-1-1 0 0,0 1 1 0 0,0 0 0 0 0,1-1 0 0 0,-1 0-1 0 0,0 1 1 0 0,0-1 0 0 0,0 0-1 0 0,0 0 1 0 0,1 1 0 0 0,-1-1 0 0 0,0 0-1 0 0,0 0 1 0 0,0 0 0 0 0,1-1 0 0 0,-1 1-1 0 0,0 0 1 0 0,0 0 0 0 0,0-1-1 0 0,0 1 1 0 0,0 0 0 0 0,1-1 0 0 0,-1 1-1 0 0,1-2 1 0 0,4-1 83 0 0,-1 0 0 0 0,0 0 1 0 0,7-6-1 0 0,4-6 110 0 0,0 0 0 0 0,-1-1 0 0 0,18-27-1 0 0,-9 12-18 0 0,5-5-53 0 0,-1-2 1 0 0,-2-1-1 0 0,29-58 1 0 0,-47 80-162 0 0,0-1 0 0 0,-2 1 0 0 0,1-2 1 0 0,-2 1-1 0 0,-1-1 0 0 0,0 0 0 0 0,-1 0 0 0 0,-1 0 0 0 0,-1 0 1 0 0,-1 0-1 0 0,-2-20 0 0 0,1 24-181 0 0,1 13 66 0 0,1 16-2742 0 0,0-2 1611 0 0,-2 16 0 0 0,0-10 75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32 13359 0 0,'17'-32'4898'0'0,"-25"46"-789"0"0,4-9-3759 0 0,0 2-220 0 0,-131 218 2476 0 0,108-174-2367 0 0,2 1 1 0 0,-27 85-1 0 0,10 23-257 0 0,-12 39-1422 0 0,49-186 818 0 0,1-1 0 0 0,-2-1-1 0 0,0 1 1 0 0,0-1-1 0 0,-14 19 1 0 0,10-19-1205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10135 0 0,'0'0'1386'0'0,"3"8"2360"0"0,-2-6-3459 0 0,-1-1-1 0 0,2 1 0 0 0,-1-1 0 0 0,0 0 1 0 0,0 0-1 0 0,0 1 0 0 0,1-1 0 0 0,-1 0 1 0 0,0 0-1 0 0,1 0 0 0 0,-1 0 0 0 0,1-1 1 0 0,-1 1-1 0 0,1 0 0 0 0,0-1 0 0 0,-1 1 1 0 0,1-1-1 0 0,0 1 0 0 0,-1-1 0 0 0,1 0 1 0 0,3 1-1 0 0,4-1-6 0 0,1 0 1 0 0,16-1-1 0 0,-18 0 178 0 0,161-19 1487 0 0,-96 9-3378 0 0,95-1-1 0 0,-139 13-229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71 17999 0 0,'0'0'1632'0'0,"2"0"-1344"0"0,18 1-106 0 0,-13 0 132 0 0,0-1 1 0 0,0 0 0 0 0,12-1-1 0 0,13-5 926 0 0,0-1 0 0 0,-1-2 0 0 0,59-25 0 0 0,-85 32-1196 0 0,-4 1-33 0 0,1 1-1 0 0,-1-1 1 0 0,1 0-1 0 0,-1 1 1 0 0,1-1-1 0 0,-1 0 1 0 0,0 0 0 0 0,1 0-1 0 0,-1 0 1 0 0,0 0-1 0 0,2-2 1 0 0,-2 2-102 0 0,-6 1-16 0 0,1 1-1 0 0,-1 0 0 0 0,1 0 1 0 0,-1 0-1 0 0,1 0 1 0 0,0 1-1 0 0,0-1 1 0 0,0 1-1 0 0,0 0 1 0 0,-6 4-1 0 0,-5 5-187 0 0,-17 14 1 0 0,27-20 194 0 0,-27 23-26 0 0,1 1-1 0 0,2 2 1 0 0,1 1 0 0 0,-42 62-1 0 0,65-85 117 0 0,0-1 0 0 0,1 0 0 0 0,-1 1 1 0 0,2 0-1 0 0,-5 12 0 0 0,8-19 6 0 0,-1 0 1 0 0,1 0-1 0 0,0 1 1 0 0,0-1-1 0 0,-1 0 0 0 0,1 0 1 0 0,1 1-1 0 0,-1-1 1 0 0,0 0-1 0 0,1 0 1 0 0,-1 1-1 0 0,1 1 0 0 0,0-2 3 0 0,0-1-1 0 0,0 1 0 0 0,0-1 1 0 0,0 0-1 0 0,0 1 1 0 0,0-1-1 0 0,0 0 0 0 0,0 0 1 0 0,0 0-1 0 0,1 0 0 0 0,-1 0 1 0 0,0 0-1 0 0,1 0 0 0 0,-1 0 1 0 0,0-1-1 0 0,1 1 0 0 0,-1 0 1 0 0,1-1-1 0 0,2 1 0 0 0,2 0 18 0 0,0 0 0 0 0,0 0-1 0 0,0 0 1 0 0,0-1-1 0 0,0 0 1 0 0,0 0 0 0 0,10-2-1 0 0,43-11-4153 0 0,-47 10 1090 0 0,11-3-4136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176 228 4607 0 0,'0'0'514'0'0,"10"5"2061"0"0,3 0 4384 0 0,-12-4-6666 0 0,0 0 0 0 0,0-1 0 0 0,0 1 0 0 0,0-1-1 0 0,0 0 1 0 0,1 1 0 0 0,-1-1 0 0 0,0 0 0 0 0,0 0 0 0 0,0 0-1 0 0,1 0 1 0 0,-1 0 0 0 0,0 0 0 0 0,0 0 0 0 0,0 0-1 0 0,1 0 1 0 0,-1-1 0 0 0,2 0 0 0 0,0 0-80 0 0,0-1 0 0 0,0 1 1 0 0,0-1-1 0 0,0 0 0 0 0,0 0 0 0 0,4-4 0 0 0,3-3-209 0 0,-1-1 1 0 0,12-16-1 0 0,-19 24 127 0 0,9-12-99 0 0,0-1-1 0 0,-1-1 1 0 0,-1 1 0 0 0,0-2-1 0 0,-1 1 1 0 0,11-35-1 0 0,-18 50-41 0 0,-1 0 0 0 0,0 0 0 0 0,1 0 0 0 0,-1 0-1 0 0,0 0 1 0 0,0 0 0 0 0,0-1 0 0 0,0 1-1 0 0,0 0 1 0 0,0 0 0 0 0,0 0 0 0 0,0 0 0 0 0,0 0-1 0 0,0 0 1 0 0,0 0 0 0 0,-1 0 0 0 0,1 0-1 0 0,0 0 1 0 0,-1 0 0 0 0,1 0 0 0 0,-1 0 0 0 0,1 0-1 0 0,-1 0 1 0 0,0 1 0 0 0,1-1 0 0 0,-1 0-1 0 0,0 0 1 0 0,-1-1 0 0 0,1 2-8 0 0,-1-1 1 0 0,0 1-1 0 0,1-1 0 0 0,-1 1 1 0 0,0 0-1 0 0,1-1 0 0 0,-1 1 0 0 0,0 0 1 0 0,0 0-1 0 0,1 0 0 0 0,-1 1 1 0 0,0-1-1 0 0,1 0 0 0 0,-1 1 1 0 0,0-1-1 0 0,-2 2 0 0 0,-18 6-10 0 0,1 1 0 0 0,1 1 0 0 0,0 1 0 0 0,0 0 0 0 0,-23 19 0 0 0,4 2-28 0 0,-47 47 0 0 0,80-73 60 0 0,-1 1 0 0 0,1 0-1 0 0,0 1 1 0 0,1 0 0 0 0,0-1-1 0 0,0 2 1 0 0,-7 15 0 0 0,11-22-1 0 0,0 1-1 0 0,0 0 1 0 0,1 0 0 0 0,-1 0 0 0 0,0-1 0 0 0,1 1-1 0 0,0 0 1 0 0,0 0 0 0 0,0 0 0 0 0,0 0 0 0 0,0 0-1 0 0,1 0 1 0 0,-1 0 0 0 0,1-1 0 0 0,0 1-1 0 0,0 0 1 0 0,0 0 0 0 0,0-1 0 0 0,0 1 0 0 0,0-1-1 0 0,1 1 1 0 0,0-1 0 0 0,-1 1 0 0 0,1-1 0 0 0,0 0-1 0 0,0 0 1 0 0,0 0 0 0 0,0 0 0 0 0,3 2 0 0 0,-1-1 35 0 0,-1-1 1 0 0,1 0 0 0 0,0 0-1 0 0,0 0 1 0 0,0 0 0 0 0,0-1-1 0 0,0 1 1 0 0,0-1 0 0 0,1 0 0 0 0,-1 0-1 0 0,0-1 1 0 0,0 1 0 0 0,9-1-1 0 0,-6-1 7 0 0,-1 1-1 0 0,0-1 0 0 0,0 0 0 0 0,0-1 0 0 0,0 0 0 0 0,0 0 0 0 0,0 0 0 0 0,0 0 0 0 0,6-4 0 0 0,-7 3-39 0 0,1 0 0 0 0,-1-1-1 0 0,1 1 1 0 0,-1-1 0 0 0,0 0 0 0 0,-1 0-1 0 0,1-1 1 0 0,-1 1 0 0 0,0-1 0 0 0,0 0 0 0 0,0 0-1 0 0,-1-1 1 0 0,6-10 0 0 0,22-66-30 0 0,-11 24 301 0 0,-20 57-366 0 0,0 12-29 0 0,-2 0 145 0 0,1-1 0 0 0,-2 1 0 0 0,-3 12 0 0 0,-4 16 33 0 0,6-18-58 0 0,-1 8-28 0 0,0-1 1 0 0,0 35-1 0 0,5-62-110 0 0,8-1-176 0 0,-6 0 165 0 0,0 0 1 0 0,-1 0-1 0 0,1 0 0 0 0,0 0 0 0 0,0 0 1 0 0,0 0-1 0 0,0-1 0 0 0,0 1 0 0 0,-1-1 1 0 0,1 1-1 0 0,0-1 0 0 0,0 0 1 0 0,2-1-1 0 0,14-10-1015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43 4607 0 0,'6'-6'475'0'0,"7"-11"799"0"0,0-3 14474 0 0,-22 20-15096 0 0,3 2-573 0 0,1-1-1 0 0,-1 1 1 0 0,1 0-1 0 0,-1 1 0 0 0,1-1 1 0 0,0 1-1 0 0,-8 6 0 0 0,-33 26-48 0 0,46-35-24 0 0,-34 29-3 0 0,2 2 0 0 0,1 0 0 0 0,-46 63 0 0 0,70-84-4 0 0,0 1 1 0 0,-7 16-1 0 0,12-23 3 0 0,0 0 1 0 0,1 0 0 0 0,-1 1 0 0 0,1-1 0 0 0,0 0-1 0 0,1 1 1 0 0,-1-1 0 0 0,1 0 0 0 0,-1 1-1 0 0,2 5 1 0 0,-1-8 41 0 0,1 0 0 0 0,0 0 0 0 0,0 0 0 0 0,0 0 0 0 0,0 0 0 0 0,0-1 0 0 0,0 1 0 0 0,1 0 0 0 0,-1-1 0 0 0,0 1 0 0 0,1-1-1 0 0,-1 1 1 0 0,1-1 0 0 0,0 0 0 0 0,-1 0 0 0 0,1 0 0 0 0,0 0 0 0 0,0 0 0 0 0,0 0 0 0 0,0 0 0 0 0,0 0 0 0 0,0-1 0 0 0,2 1 0 0 0,7 2 191 0 0,-1-1 1 0 0,0 0 0 0 0,13 1-1 0 0,-8-2-186 0 0,-1-1 0 0 0,0-1 0 0 0,1 0 0 0 0,20-5 0 0 0,-5-1-2539 0 0,-1-4-3700 0 0,-9 3-1152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6 1839 0 0,'2'-6'18286'0'0,"-3"9"-18122"0"0,0 0 0 0 0,1 0 0 0 0,-1 0 0 0 0,-1 0 1 0 0,1 0-1 0 0,0 0 0 0 0,-1-1 0 0 0,-2 5 0 0 0,-1 1 68 0 0,-24 37 174 0 0,13-23-239 0 0,-12 18 175 0 0,11-16 44 0 0,1 1-1 0 0,-20 40 1 0 0,34-62-344 0 0,1 0 0 0 0,0 0 0 0 0,0 0 0 0 0,0 0 0 0 0,0 0 0 0 0,1 0 0 0 0,-1 0 1 0 0,1 0-1 0 0,0 1 0 0 0,0-1 0 0 0,0 0 0 0 0,0 0 0 0 0,0 0 0 0 0,1 0 0 0 0,0 0 0 0 0,-1 0 0 0 0,1 0 0 0 0,0 0 0 0 0,0 0 1 0 0,1 0-1 0 0,-1 0 0 0 0,1 0 0 0 0,-1-1 0 0 0,1 1 0 0 0,0 0 0 0 0,0-1 0 0 0,0 0 0 0 0,0 1 0 0 0,1-1 0 0 0,-1 0 1 0 0,0 0-1 0 0,1 0 0 0 0,0-1 0 0 0,-1 1 0 0 0,1-1 0 0 0,4 2 0 0 0,1 0-8 0 0,0-2 0 0 0,0 1 0 0 0,0-1 0 0 0,0 0 0 0 0,0-1 0 0 0,0 0 0 0 0,0 0 0 0 0,15-4 1 0 0,-7 1-1072 0 0,-2 0 0 0 0,1-2 1 0 0,25-11-1 0 0,-24 9-755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24 5527 0 0,'0'0'498'0'0,"7"-6"-396"0"0,9-12 14297 0 0,-58 72-13087 0 0,2-9-1196 0 0,15-17-88 0 0,-36 51 0 0 0,59-76 3 0 0,0-1-1 0 0,1 1 1 0 0,-1 0 0 0 0,1-1 0 0 0,0 1-1 0 0,-1 0 1 0 0,1 0 0 0 0,1 0 0 0 0,-1 0-1 0 0,0 0 1 0 0,1 0 0 0 0,-1 0 0 0 0,1 1 0 0 0,0-1-1 0 0,0 0 1 0 0,0 0 0 0 0,1 0 0 0 0,-1 0-1 0 0,1 0 1 0 0,0 0 0 0 0,-1 0 0 0 0,1 0-1 0 0,1 0 1 0 0,-1 0 0 0 0,0 0 0 0 0,1-1-1 0 0,-1 1 1 0 0,1 0 0 0 0,0-1 0 0 0,0 1 0 0 0,0-1-1 0 0,0 0 1 0 0,0 0 0 0 0,1 1 0 0 0,-1-2-1 0 0,1 1 1 0 0,-1 0 0 0 0,1 0 0 0 0,0-1-1 0 0,3 2 1 0 0,-3-1 17 0 0,0-1-1 0 0,1 0 1 0 0,-1 0 0 0 0,1 0-1 0 0,-1 0 1 0 0,1 0 0 0 0,-1-1-1 0 0,1 0 1 0 0,0 1-1 0 0,-1-1 1 0 0,1 0 0 0 0,-1-1-1 0 0,1 1 1 0 0,-1-1 0 0 0,1 0-1 0 0,-1 0 1 0 0,1 0 0 0 0,-1 0-1 0 0,1 0 1 0 0,-1-1-1 0 0,3-1 1 0 0,2-1-12 0 0,0 0 1 0 0,0 0-1 0 0,-1-1 0 0 0,1 0 1 0 0,-1 0-1 0 0,-1-1 0 0 0,1 0 1 0 0,-1 0-1 0 0,0 0 0 0 0,0-1 1 0 0,0 0-1 0 0,-1 0 0 0 0,-1-1 1 0 0,1 1-1 0 0,-1-1 0 0 0,0 0 1 0 0,-1 0-1 0 0,0 0 0 0 0,0-1 1 0 0,0 1-1 0 0,-1-1 0 0 0,-1 1 1 0 0,2-15-1 0 0,-3 15-166 0 0,1-1-1 0 0,-1 0 1 0 0,0 0 0 0 0,-1 1-1 0 0,0-1 1 0 0,0 1 0 0 0,-4-13-1 0 0,4 18 85 0 0,0 1 1 0 0,0-1-1 0 0,-1 0 0 0 0,1 0 0 0 0,-1 1 0 0 0,1-1 1 0 0,-1 1-1 0 0,0-1 0 0 0,0 1 0 0 0,0 0 0 0 0,0 0 1 0 0,0 0-1 0 0,-1 0 0 0 0,1 0 0 0 0,-1 0 0 0 0,1 1 1 0 0,-1-1-1 0 0,0 1 0 0 0,1-1 0 0 0,-1 1 0 0 0,0 0 1 0 0,0 0-1 0 0,0 1 0 0 0,-4-2 0 0 0,2 1-51 0 0,-1 1 1 0 0,1-1-1 0 0,0 1 0 0 0,-1 0 0 0 0,1 0 0 0 0,0 1 1 0 0,-1 0-1 0 0,1 0 0 0 0,0 0 0 0 0,0 0 0 0 0,0 1 1 0 0,0 0-1 0 0,0 0 0 0 0,-9 5 0 0 0,13-6-329 0 0,5 7-5760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5 316 16127 0 0,'0'0'366'0'0,"5"14"888"0"0,5 12 4917 0 0,-16-39-4535 0 0,-5-15-1718 0 0,10 18 159 0 0,0 1-1 0 0,1 0 1 0 0,0 0 0 0 0,0-1-1 0 0,1 1 1 0 0,0 0-1 0 0,1 0 1 0 0,0 0-1 0 0,1 0 1 0 0,-1 0-1 0 0,1 0 1 0 0,1 1-1 0 0,0-1 1 0 0,0 1-1 0 0,7-9 1 0 0,-3 5-153 0 0,1 0 1 0 0,0 0-1 0 0,0 1 0 0 0,1 0 1 0 0,1 1-1 0 0,0 0 1 0 0,0 1-1 0 0,25-15 0 0 0,-17 14-82 0 0,1 1-1 0 0,1 1 0 0 0,-1 0 1 0 0,24-4-1 0 0,-38 11 130 0 0,0 0-1 0 0,-1 0 1 0 0,1 0 0 0 0,0 1-1 0 0,9 0 1 0 0,-12 0-190 0 0,-1 1 0 0 0,0-1-1 0 0,1 1 1 0 0,-1-1 0 0 0,0 1-1 0 0,1 0 1 0 0,-1 0 0 0 0,0 0 0 0 0,0 0-1 0 0,0 0 1 0 0,0 0 0 0 0,0 1-1 0 0,0-1 1 0 0,0 1 0 0 0,0-1-1 0 0,1 3 1 0 0,3 4-1565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100 236 2303 0 0,'0'0'102'0'0,"6"6"20"0"0,-1-2 2218 0 0,-1 1 0 0 0,1 0 0 0 0,-1 0 0 0 0,5 9 3770 0 0,-9-11-5493 0 0,0 0 1 0 0,0-1-1 0 0,0 1 1 0 0,-1 0-1 0 0,1 0 1 0 0,-1 0-1 0 0,0 0 1 0 0,-1 4-1 0 0,1-6-556 0 0,0 1 0 0 0,0-1-1 0 0,0 0 1 0 0,0 0 0 0 0,0 0 0 0 0,0 1-1 0 0,0-1 1 0 0,0 0 0 0 0,-1-1 0 0 0,1 1-1 0 0,0 0 1 0 0,0 0 0 0 0,-1 0 0 0 0,1-1-1 0 0,-1 1 1 0 0,1-1 0 0 0,-1 1 0 0 0,-1 0-1 0 0,0-1-36 0 0,0 1-1 0 0,-1 0 1 0 0,1-1-1 0 0,0 0 1 0 0,0 0-1 0 0,0 0 0 0 0,-1 0 1 0 0,1 0-1 0 0,0-1 1 0 0,0 1-1 0 0,0-1 1 0 0,0 0-1 0 0,0 0 0 0 0,0 0 1 0 0,0 0-1 0 0,0-1 1 0 0,0 1-1 0 0,0-1 0 0 0,1 1 1 0 0,-1-1-1 0 0,1 0 1 0 0,-1 0-1 0 0,1 0 1 0 0,0-1-1 0 0,-1 1 0 0 0,1-1 1 0 0,-2-4-1 0 0,1 3-11 0 0,0-1-1 0 0,1 0 1 0 0,0 1-1 0 0,0-1 0 0 0,0 0 1 0 0,0-1-1 0 0,1 1 1 0 0,0 0-1 0 0,0 0 1 0 0,0-1-1 0 0,1 1 0 0 0,0 0 1 0 0,0-1-1 0 0,0 1 1 0 0,2-10-1 0 0,1 5-39 0 0,0 1 0 0 0,0-1-1 0 0,1 0 1 0 0,1 1 0 0 0,0 0 0 0 0,0 0-1 0 0,0 0 1 0 0,1 1 0 0 0,1-1 0 0 0,-1 2 0 0 0,12-12-1 0 0,-8 10-55 0 0,-1 1 0 0 0,1 1 0 0 0,0-1 0 0 0,1 2 0 0 0,0-1 0 0 0,0 2-1 0 0,0-1 1 0 0,0 1 0 0 0,15-3 0 0 0,-11 4 56 0 0,-1 1 0 0 0,1 1 0 0 0,0 1 0 0 0,0 0-1 0 0,27 2 1 0 0,-33 0 50 0 0,0 0 0 0 0,0 0-1 0 0,0 1 1 0 0,-1 0 0 0 0,1 1-1 0 0,0 0 1 0 0,-1 0 0 0 0,0 1-1 0 0,0 0 1 0 0,13 9-1 0 0,-16-10 13 0 0,-2 1 1 0 0,1-1-1 0 0,0 1 0 0 0,-1 0 0 0 0,1 0 0 0 0,-1 0 0 0 0,0 0 0 0 0,-1 1 0 0 0,1-1 0 0 0,-1 1 0 0 0,0 0 0 0 0,0 0 0 0 0,0 0 0 0 0,0 0 0 0 0,-1 0 0 0 0,0 0 0 0 0,0 0 0 0 0,-1 0 0 0 0,1 0 0 0 0,-1 1 0 0 0,0-1 1 0 0,-1 0-1 0 0,1 0 0 0 0,-1 0 0 0 0,0 0 0 0 0,0 0 0 0 0,0 0 0 0 0,-1 0 0 0 0,0 0 0 0 0,0 0 0 0 0,0 0 0 0 0,-1-1 0 0 0,1 1 0 0 0,-1-1 0 0 0,0 0 0 0 0,-1 0 0 0 0,1 0 0 0 0,-1 0 0 0 0,1 0 0 0 0,-7 4 0 0 0,0-1-27 0 0,-1-1-1 0 0,-1 0 0 0 0,1 0 0 0 0,-1-1 0 0 0,0-1 0 0 0,-20 5 1 0 0,-78 11-928 0 0,104-19 794 0 0,0-1-325 0 0,0 1-1 0 0,0-1 0 0 0,0 0 0 0 0,-1 0 0 0 0,1 0 0 0 0,0-1 0 0 0,0 0 0 0 0,0 0 1 0 0,0-1-1 0 0,0 0 0 0 0,-8-3 0 0 0,3 0-1206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13 10135 0 0,'2'-7'919'0'0,"1"1"858"0"0,-8 7 2012 0 0,-7 3-2219 0 0,5 1-1378 0 0,-1 1 1 0 0,1 0-1 0 0,0 0 0 0 0,1 0 1 0 0,-8 10-1 0 0,-27 39 209 0 0,-105 183 312 0 0,99-158-638 0 0,-77 138 74 0 0,122-215-235 0 0,1 1 0 0 0,-1 0 0 0 0,0-1-1 0 0,1 1 1 0 0,0 0 0 0 0,0 0 0 0 0,0 0 0 0 0,0 0 0 0 0,1 0 0 0 0,-1 0 0 0 0,2 9 0 0 0,-1-12-1228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 14279 0 0,'0'0'655'0'0,"0"-1"-12"0"0,1-9 1295 0 0,2-4 8216 0 0,1 8-9020 0 0,-3 5-370 0 0,-2 3-757 0 0,1 0 0 0 0,-1 0 0 0 0,0-1 0 0 0,1 1 0 0 0,-1 0 0 0 0,0-1 0 0 0,0 1-1 0 0,0 0 1 0 0,-3 2 0 0 0,1 0-4 0 0,-44 55-45 0 0,33-42 15 0 0,0 0-1 0 0,-19 32 0 0 0,18-22 22 0 0,-35 46 1 0 0,34-51 5 0 0,0 0 0 0 0,1 1 0 0 0,-16 34 0 0 0,26-47 0 0 0,1 1 0 0 0,0 0 0 0 0,0 0 0 0 0,1 0 0 0 0,1 0 0 0 0,-1 1 0 0 0,2-1 0 0 0,0 1 0 0 0,0-1 0 0 0,2 19 0 0 0,1-21 18 0 0,0 0-1 0 0,1 1 1 0 0,0-1 0 0 0,0 0 0 0 0,1 0-1 0 0,0-1 1 0 0,1 1 0 0 0,0-1 0 0 0,0 0-1 0 0,1 0 1 0 0,0-1 0 0 0,9 10-1 0 0,-2-4 121 0 0,1 0 1 0 0,1-1-1 0 0,-1-1 0 0 0,2 0 0 0 0,22 11 0 0 0,-30-18-26 0 0,0-1 0 0 0,0 0-1 0 0,12 2 1 0 0,1 1 118 0 0,-20-5-119 0 0,-20-3-2263 0 0,7 4 997 0 0,-2-1-41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17823 0 0,'0'0'2432'0'0,"9"14"-1556"0"0,-7-10-688 0 0,-1 0 1 0 0,1 1-1 0 0,-1-1 0 0 0,0 1 1 0 0,0-1-1 0 0,0 1 0 0 0,-1-1 0 0 0,1 1 1 0 0,-1 0-1 0 0,0-1 0 0 0,-1 1 1 0 0,0 6-1 0 0,-2 8 411 0 0,-11 31-1 0 0,8-27-546 0 0,-12 31-640 0 0,18-53-70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19439 0 0,'0'0'4704'0'0,"-7"2"-4592"0"0,0 2-112 0 0,1 0 0 0 0,2 2 0 0 0,2 0-1520 0 0,0 3-248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4 288 6447 0 0,'-1'-1'12668'0'0,"0"-3"-12311"0"0,1 0 0 0 0,-1 0 0 0 0,0 0 0 0 0,1 0 0 0 0,0 0 0 0 0,0 0 0 0 0,0 0 0 0 0,1 1 0 0 0,-1-1 0 0 0,1 0 0 0 0,2-7 0 0 0,0 4-108 0 0,0 0-1 0 0,0 0 1 0 0,1 1-1 0 0,-1-1 1 0 0,9-10-1 0 0,4-1-89 0 0,0 1 0 0 0,37-29 0 0 0,-36 32-340 0 0,0 1-1 0 0,1 0 1 0 0,1 2 0 0 0,0 0-1 0 0,1 1 1 0 0,26-9 0 0 0,-36 15 205 0 0,-8 3 28 0 0,1 0 0 0 0,0 0-1 0 0,0 0 1 0 0,0 1 0 0 0,0-1 0 0 0,0 1 0 0 0,4-1-1 0 0,-7 2-32 0 0,1-1-1 0 0,-1 0 0 0 0,1 0 0 0 0,-1 1 1 0 0,1-1-1 0 0,-1 0 0 0 0,0 1 0 0 0,1-1 0 0 0,-1 1 1 0 0,0-1-1 0 0,1 0 0 0 0,-1 1 0 0 0,0-1 0 0 0,0 1 1 0 0,1-1-1 0 0,-1 1 0 0 0,0-1 0 0 0,0 1 0 0 0,0-1 1 0 0,0 1-1 0 0,0-1 0 0 0,0 1 0 0 0,0-1 1 0 0,1 1-1 0 0,-1-1 0 0 0,-1 1 0 0 0,1-1 0 0 0,0 2 1 0 0,-1 15 186 0 0,-3 3 21 0 0,-12 35-1 0 0,10-40-347 0 0,1 1 0 0 0,1 0-1 0 0,1-1 1 0 0,-2 18 0 0 0,5-29-357 0 0,0 6-352 0 0,1-3-3174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86 10591 0 0,'13'-27'778'0'0,"5"-9"140"0"0,-11 14 11185 0 0,-21 34-11753 0 0,10-8-323 0 0,-16 16-45 0 0,-31 38-1 0 0,43-47 11 0 0,0-1 0 0 0,1 1 1 0 0,1 1-1 0 0,0-1 0 0 0,1 1 0 0 0,-5 14 0 0 0,9-24-25 0 0,1-1 0 0 0,-1 0 0 0 0,1 1 0 0 0,0-1 0 0 0,-1 1 0 0 0,1-1 0 0 0,0 1 0 0 0,0-1 0 0 0,0 1 0 0 0,0-1 0 0 0,1 1 0 0 0,-1-1 0 0 0,0 0-1 0 0,0 1 1 0 0,1-1 0 0 0,-1 1 0 0 0,1-1 0 0 0,-1 0 0 0 0,1 1 0 0 0,0-1 0 0 0,0 0 0 0 0,-1 0 0 0 0,1 1 0 0 0,0-1 0 0 0,0 0 0 0 0,0 0 0 0 0,0 0 0 0 0,0 0 0 0 0,1 0 0 0 0,-1 0 0 0 0,0-1 0 0 0,0 1 0 0 0,1 0-1 0 0,-1-1 1 0 0,0 1 0 0 0,1 0 0 0 0,-1-1 0 0 0,0 0 0 0 0,1 1 0 0 0,2-1 0 0 0,0 1-50 0 0,0-1-1 0 0,1 1 0 0 0,-1-1 1 0 0,1 0-1 0 0,-1 0 1 0 0,1-1-1 0 0,-1 0 1 0 0,0 1-1 0 0,1-2 1 0 0,-1 1-1 0 0,0 0 0 0 0,0-1 1 0 0,1 0-1 0 0,-1 0 1 0 0,4-2-1 0 0,1-3 213 0 0,0-1-1 0 0,0 1 1 0 0,10-12-1 0 0,-8 7-47 0 0,-11 13-90 0 0,1-1-1 0 0,0 1 1 0 0,0-1 0 0 0,-1 1 0 0 0,1 0-1 0 0,0-1 1 0 0,-1 1 0 0 0,1 0 0 0 0,0-1-1 0 0,-1 1 1 0 0,1 0 0 0 0,-1 0 0 0 0,1-1-1 0 0,-1 1 1 0 0,1 2 0 0 0,1 6-186 0 0,0 1-1 0 0,0-1 1 0 0,-1 1 0 0 0,-1 0-1 0 0,0 0 1 0 0,0 0 0 0 0,-2 14 0 0 0,0 1-394 0 0,0 26-511 0 0,1-1-515 0 0,-3 0-1 0 0,-18 95 1 0 0,6-94 3193 0 0,-2-1 1 0 0,-27 53 0 0 0,-9 22 2123 0 0,45-98-2906 0 0,0 0 0 0 0,-8 51 0 0 0,13-40-25 0 0,2 61 0 0 0,-2 14-469 0 0,4-111-317 0 0,0 0 0 0 0,-1 0 0 0 0,1 1 0 0 0,0-1 0 0 0,-1 0 0 0 0,0 0 0 0 0,1 0 0 0 0,-1 0 1 0 0,0-1-1 0 0,0 1 0 0 0,0 0 0 0 0,0 0 0 0 0,0 0 0 0 0,-1-1 0 0 0,1 1 0 0 0,0-1 0 0 0,-1 1 0 0 0,1-1 0 0 0,-3 2 0 0 0,2-2 2 0 0,0 0-1 0 0,1-1 1 0 0,-1 1 0 0 0,0-1-1 0 0,0 1 1 0 0,0-1-1 0 0,0 0 1 0 0,0 1 0 0 0,0-1-1 0 0,0 0 1 0 0,0 0 0 0 0,0-1-1 0 0,0 1 1 0 0,0 0-1 0 0,0-1 1 0 0,0 1 0 0 0,0-1-1 0 0,0 0 1 0 0,0 1-1 0 0,-2-2 1 0 0,-3-2 14 0 0,0 0 0 0 0,0-1 1 0 0,0 0-1 0 0,0 0 0 0 0,1 0 0 0 0,0-1 0 0 0,0 0 0 0 0,0 0 1 0 0,1 0-1 0 0,-7-11 0 0 0,-5-10-65 0 0,-19-41 0 0 0,21 39-40 0 0,-30-63-2249 0 0,19 28-4597 0 0,10 19-344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46 12031 0 0,'30'-31'904'0'0,"-15"16"8413"0"0,-23 23-8351 0 0,6-7-947 0 0,0 1 0 0 0,1 0 0 0 0,-1-1 0 0 0,0 1 0 0 0,1 0 0 0 0,0 0 0 0 0,-2 2 0 0 0,-52 112 54 0 0,11-19-29 0 0,-96 158-44 0 0,-6 12 0 0 0,77-121 479 0 0,40-82-1493 0 0,-1-1-3649 0 0,31-71 1005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10591 0 0,'0'0'964'0'0,"2"0"-486"0"0,120-22 8312 0 0,60-25-5147 0 0,59-12-2726 0 0,-2 11-3354 0 0,-220 45 675 0 0,0 1-3720 0 0,-3 1-1301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13447 0 0,'0'0'1216'0'0,"-15"6"-829"0"0,0-1 541 0 0,0 1 0 0 0,0 1 1 0 0,1 0-1 0 0,0 1 0 0 0,-14 11 0 0 0,-61 53-13 0 0,89-71-914 0 0,-53 50 427 0 0,49-46-366 0 0,0 0 0 0 0,0 1 0 0 0,0-1 0 0 0,1 0 0 0 0,0 1 0 0 0,0 0 0 0 0,0 0 0 0 0,1 0 0 0 0,-3 7 0 0 0,5-11-38 0 0,0 0 0 0 0,0-1 0 0 0,0 1 0 0 0,0 0 0 0 0,0-1 0 0 0,0 1 0 0 0,0 0 0 0 0,0-1 0 0 0,1 1 0 0 0,-1 0 0 0 0,1-1 0 0 0,-1 1 0 0 0,1-1 0 0 0,0 1 0 0 0,-1-1 0 0 0,1 1 0 0 0,0-1 0 0 0,0 1 0 0 0,0-1 0 0 0,0 0 0 0 0,0 1-1 0 0,1-1 1 0 0,-1 0 0 0 0,0 0 0 0 0,1 0 0 0 0,-1 0 0 0 0,0 0 0 0 0,1 0 0 0 0,-1-1 0 0 0,1 1 0 0 0,-1 0 0 0 0,1-1 0 0 0,2 1 0 0 0,4 2 67 0 0,0-1-1 0 0,1 0 1 0 0,0 0 0 0 0,-1-1-1 0 0,11 0 1 0 0,10-1 87 0 0,1-1 0 0 0,0-2 0 0 0,-1 0 0 0 0,0-3 0 0 0,0 0 0 0 0,56-21 0 0 0,-79 25-168 0 0,1-1-1 0 0,0 0 0 0 0,-1 0 1 0 0,0-1-1 0 0,1 1 0 0 0,4-6 1 0 0,-9 8-23 0 0,-1 0 0 0 0,1-1 0 0 0,-1 1 1 0 0,0-1-1 0 0,1 1 0 0 0,-1-1 0 0 0,0 1 0 0 0,0-1 1 0 0,0 0-1 0 0,-1 1 0 0 0,1-1 0 0 0,0 0 1 0 0,-1 0-1 0 0,1 0 0 0 0,-1 1 0 0 0,1-1 1 0 0,-1 0-1 0 0,0 0 0 0 0,0 0 0 0 0,0 0 1 0 0,0 0-1 0 0,0 0 0 0 0,0 0 0 0 0,0 0 1 0 0,-1 1-1 0 0,1-1 0 0 0,-2-3 0 0 0,-1-2-10 0 0,0 1-1 0 0,-1-1 0 0 0,0 1 1 0 0,-1 0-1 0 0,1 0 0 0 0,-1 1 1 0 0,0-1-1 0 0,0 1 0 0 0,-1 0 1 0 0,1 1-1 0 0,-10-7 0 0 0,6 5-256 0 0,1-1 0 0 0,0 0 0 0 0,0 0-1 0 0,-10-14 1 0 0,17 20 132 0 0,0 0 1 0 0,0 0-1 0 0,1-1 0 0 0,-1 1 1 0 0,0 0-1 0 0,1 0 0 0 0,0-1 1 0 0,-1 1-1 0 0,1 0 0 0 0,-1 0 1 0 0,1-1-1 0 0,0 1 0 0 0,0-1 1 0 0,0 1-1 0 0,0 0 0 0 0,0-1 1 0 0,0 1-1 0 0,0 0 0 0 0,0-1 1 0 0,1-1-1 0 0,4-9-1907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268 163 13559 0 0,'0'0'6979'0'0,"0"-9"-6014"0"0,-2-4-591 0 0,0-1 0 0 0,-1 1 0 0 0,-5-14 0 0 0,-4-15-121 0 0,-1 8-119 0 0,12 34-143 0 0,1-1 0 0 0,0 0 0 0 0,-1 1 0 0 0,1-1 0 0 0,-1 0 0 0 0,1 1 0 0 0,-1-1 0 0 0,1 1 0 0 0,-1-1 0 0 0,0 1 1 0 0,1-1-1 0 0,-1 1 0 0 0,0-1 0 0 0,1 1 0 0 0,-1 0 0 0 0,0-1 0 0 0,0 1 0 0 0,1 0 0 0 0,-1-1 0 0 0,0 1 0 0 0,0 0 0 0 0,0 0 0 0 0,1 0 0 0 0,-1 0 1 0 0,0 0-1 0 0,0 0 0 0 0,0 0 0 0 0,1 0 0 0 0,-1 0 0 0 0,0 0 0 0 0,0 1 0 0 0,1-1 0 0 0,-1 0 0 0 0,0 0 0 0 0,0 1 0 0 0,0-1 0 0 0,-5 3-52 0 0,1-1 0 0 0,0 1 0 0 0,-8 4 0 0 0,9-5 13 0 0,-11 8-64 0 0,-1 1 0 0 0,1 0-1 0 0,1 1 1 0 0,0 1 0 0 0,-13 15 0 0 0,19-19 138 0 0,0 1 0 0 0,1 1 0 0 0,0-1 0 0 0,1 1 0 0 0,0 0 0 0 0,0 1 0 0 0,2-1 0 0 0,-6 19 0 0 0,8-26-13 0 0,1-1 0 0 0,1 1 0 0 0,-1 0 0 0 0,0 0 0 0 0,1-1 0 0 0,0 1 0 0 0,0 0 0 0 0,0 0 0 0 0,0 0 0 0 0,1-1 0 0 0,-1 1-1 0 0,1 0 1 0 0,0 0 0 0 0,0-1 0 0 0,3 8 0 0 0,-3-11-11 0 0,-1 1 0 0 0,0-1 0 0 0,0 1 0 0 0,0-1 0 0 0,1 1 0 0 0,-1-1 0 0 0,0 1 0 0 0,1-1 0 0 0,-1 0 0 0 0,0 1 0 0 0,1-1 0 0 0,-1 1 0 0 0,1-1 0 0 0,-1 0-1 0 0,0 1 1 0 0,1-1 0 0 0,-1 0 0 0 0,1 0 0 0 0,-1 1 0 0 0,1-1 0 0 0,-1 0 0 0 0,1 0 0 0 0,-1 0 0 0 0,1 0 0 0 0,-1 1 0 0 0,1-1 0 0 0,0 0 0 0 0,-1 0 0 0 0,1 0 0 0 0,-1 0 0 0 0,1 0 0 0 0,1-1 7 0 0,3 2 12 0 0,0-1-1 0 0,0 0 0 0 0,0 0 1 0 0,0 0-1 0 0,0-1 0 0 0,0 0 1 0 0,1 0-1 0 0,-1 0 1 0 0,-1 0-1 0 0,7-4 0 0 0,5-1 48 0 0,25-15 0 0 0,-31 14-45 0 0,-1 1 0 0 0,-1-2 0 0 0,1 1 0 0 0,-1-1 0 0 0,-1 0-1 0 0,1-1 1 0 0,10-15 0 0 0,-12 16 1238 0 0,9 15-1170 0 0,16 18-229 0 0,-23-17-333 0 0,1-1 0 0 0,0 0 1 0 0,0-1-1 0 0,10 6 0 0 0,-11-8-976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 8751 0 0,'-3'-6'910'0'0,"0"2"-516"0"0,2 3-139 0 0,1 1-1 0 0,0-1 1 0 0,-1 1 0 0 0,1 0-1 0 0,-1 0 1 0 0,1-1-1 0 0,-1 1 1 0 0,1 0-1 0 0,-1 0 1 0 0,1-1 0 0 0,-1 1-1 0 0,1 0 1 0 0,-1 0-1 0 0,1 0 1 0 0,-1 0-1 0 0,1 0 1 0 0,-1 0 0 0 0,1 0-1 0 0,-1 0 1 0 0,1 0-1 0 0,-1 0 1 0 0,1 0-1 0 0,-1 0 1 0 0,1 0-1 0 0,-1 0 1 0 0,1 1 0 0 0,-1-1-1 0 0,1 0 1 0 0,0 0-1 0 0,-2 1 1 0 0,-11 9 2583 0 0,3 6-2406 0 0,0 1 0 0 0,1 0 0 0 0,1 0 0 0 0,-10 30 0 0 0,12-31-266 0 0,-10 25 76 0 0,-20 54-47 0 0,-74 141 0 0 0,109-234-331 0 0,-2 5-2245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74 339 7831 0 0,'7'-3'3015'0'0,"-10"8"-2448"0"0,0 1-1 0 0,0-1 1 0 0,-1 0-1 0 0,0 0 1 0 0,0 0-1 0 0,0-1 1 0 0,0 1-1 0 0,-1-1 1 0 0,-7 5-1 0 0,11-9-432 0 0,0 0 0 0 0,0 0-1 0 0,0 0 1 0 0,0 0-1 0 0,0-1 1 0 0,0 1 0 0 0,0 0-1 0 0,0-1 1 0 0,0 1 0 0 0,0 0-1 0 0,0-1 1 0 0,0 1-1 0 0,0-1 1 0 0,0 0 0 0 0,1 1-1 0 0,-1-1 1 0 0,-1-1 0 0 0,0 0 61 0 0,0-1 1 0 0,0 1-1 0 0,1-1 1 0 0,-1 0-1 0 0,1 0 0 0 0,0 0 1 0 0,0 0-1 0 0,0 0 1 0 0,0 0-1 0 0,0 0 1 0 0,1 0-1 0 0,-1-6 1 0 0,0 0 53 0 0,1 0 1 0 0,0 0-1 0 0,2-11 0 0 0,0 9-165 0 0,1 0 0 0 0,0 0 1 0 0,1 0-1 0 0,0 0 0 0 0,1 1 0 0 0,0 0 0 0 0,1 0 0 0 0,0 0 0 0 0,0 1 0 0 0,1 0 0 0 0,0 0 1 0 0,10-9-1 0 0,-2 4-88 0 0,0 0 0 0 0,1 1 0 0 0,0 1 0 0 0,1 0 0 0 0,35-17-1 0 0,-29 18 22 0 0,2 2 0 0 0,-1 0 0 0 0,1 2 0 0 0,1 1-1 0 0,-1 0 1 0 0,1 2 0 0 0,0 2 0 0 0,0 0-1 0 0,0 1 1 0 0,0 2 0 0 0,49 7 0 0 0,-60-6 65 0 0,22 9-1 0 0,-33-10-71 0 0,-1 0 0 0 0,1 1 0 0 0,0-1 0 0 0,0 1 0 0 0,-1 0 0 0 0,0 1 0 0 0,1-1 0 0 0,-1 0 0 0 0,0 1 0 0 0,6 6 0 0 0,-9-8-11 0 0,1 0-1 0 0,0 0 0 0 0,-1 0 1 0 0,1 0-1 0 0,-1 0 1 0 0,1 0-1 0 0,-1 0 1 0 0,0 1-1 0 0,1-1 1 0 0,-1 0-1 0 0,0 0 0 0 0,0 0 1 0 0,0 1-1 0 0,0-1 1 0 0,0 0-1 0 0,0 0 1 0 0,0 1-1 0 0,-1-1 0 0 0,1 0 1 0 0,0 0-1 0 0,0 0 1 0 0,-1 1-1 0 0,1-1 1 0 0,-1 0-1 0 0,0 0 1 0 0,1 0-1 0 0,-1 0 0 0 0,0 0 1 0 0,-1 1-1 0 0,-2 4-11 0 0,-1 0-1 0 0,-1-1 1 0 0,-10 9-1 0 0,6-6 18 0 0,-39 37 44 0 0,-2-3 1 0 0,-60 38-1 0 0,-55 16-71 0 0,116-70-341 0 0,-76 26-1 0 0,96-39-106 0 0,29-12-107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3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74 919 0 0,'32'-34'786'0'0,"-20"19"8738"0"0,-14-9 1571 0 0,0 36-10929 0 0,-1 0-1 0 0,0 0 1 0 0,-1 0-1 0 0,-1-1 0 0 0,1 1 1 0 0,-2-1-1 0 0,-8 13 0 0 0,-53 72 447 0 0,60-87-584 0 0,-63 76 187 0 0,6-8-207 0 0,74-79-442 0 0,4-4-351 0 0,0 0 0 0 0,-1-1 0 0 0,0-1 0 0 0,16-12 0 0 0,-3 0-1063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77 4607 0 0,'3'-5'69'0'0,"-2"4"-40"0"0,-1 0 0 0 0,1-1 1 0 0,0 1-1 0 0,-1 0 0 0 0,1-1 0 0 0,-1 1 0 0 0,1 0 1 0 0,-1-1-1 0 0,1 1 0 0 0,-1-1 0 0 0,0 1 0 0 0,0-3 0 0 0,0 3 266 0 0,1 0 0 0 0,-1 0 0 0 0,0 0 0 0 0,0 0 0 0 0,0 0 0 0 0,0 0 0 0 0,0 0 0 0 0,0-1 0 0 0,0 1 0 0 0,0 0 0 0 0,-1 0 0 0 0,1 0 0 0 0,0 0 0 0 0,-1 0-1 0 0,1 0 1 0 0,-1 0 0 0 0,1 0 0 0 0,-1 0 0 0 0,1 0 0 0 0,-1 0 0 0 0,1 1 0 0 0,-1-1 0 0 0,-1-1 0 0 0,0 1 218 0 0,1 0-1 0 0,-1 0 1 0 0,0 0-1 0 0,1 0 1 0 0,-1 1-1 0 0,0-1 1 0 0,0 1 0 0 0,1-1-1 0 0,-1 1 1 0 0,0 0-1 0 0,0 0 1 0 0,0 0 0 0 0,-1 0-1 0 0,-3 0 651 0 0,0 0-1 0 0,1 1 1 0 0,-10 2-1 0 0,-10 7-1663 0 0,15-4 531 0 0,0 0-1 0 0,1 0 0 0 0,0 2 1 0 0,0-1-1 0 0,1 1 1 0 0,0 0-1 0 0,0 1 0 0 0,1-1 1 0 0,0 2-1 0 0,1-1 1 0 0,0 1-1 0 0,0 0 0 0 0,1 0 1 0 0,0 0-1 0 0,1 1 1 0 0,-4 12-1 0 0,7-19-5 0 0,1 0 0 0 0,-1 0 0 0 0,0-1 0 0 0,1 1 0 0 0,0 0 0 0 0,0 0 0 0 0,0 0 0 0 0,1 0 0 0 0,-1 0 0 0 0,1-1 0 0 0,0 1 0 0 0,0 0 0 0 0,0 0 0 0 0,4 6 0 0 0,-4-7-2 0 0,1 0 0 0 0,0-1-1 0 0,0 1 1 0 0,0-1 0 0 0,0 1 0 0 0,1-1 0 0 0,-1 0-1 0 0,1 0 1 0 0,-1 0 0 0 0,1 0 0 0 0,0 0-1 0 0,0-1 1 0 0,0 1 0 0 0,0-1 0 0 0,0 0 0 0 0,0 0-1 0 0,6 1 1 0 0,-2 0 1 0 0,1-1 1 0 0,-1 0-1 0 0,1-1 0 0 0,-1 0 1 0 0,1 0-1 0 0,0 0 0 0 0,-1-1 0 0 0,1 0 1 0 0,-1-1-1 0 0,12-4 0 0 0,-16 6-15 0 0,0-1 0 0 0,0-1-1 0 0,0 1 1 0 0,-1 0 0 0 0,1-1-1 0 0,0 1 1 0 0,-1-1 0 0 0,1 0 0 0 0,-1 0-1 0 0,0 0 1 0 0,0 0 0 0 0,0 0 0 0 0,0-1-1 0 0,0 1 1 0 0,0 0 0 0 0,0-1-1 0 0,-1 0 1 0 0,1 1 0 0 0,-1-1 0 0 0,0 0-1 0 0,0 0 1 0 0,0 1 0 0 0,0-1 0 0 0,0 0-1 0 0,-1 0 1 0 0,1 0 0 0 0,-1 0-1 0 0,0-6 1 0 0,-2-11-203 0 0,-1 0-1 0 0,-1 0 1 0 0,-1 1 0 0 0,-1 0-1 0 0,0 0 1 0 0,-1 0 0 0 0,-2 1-1 0 0,1 0 1 0 0,-13-17 0 0 0,20 33-612 0 0,-4-6 1303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29 10591 0 0,'0'-3'839'0'0,"0"0"0"0"0,-1 0 0 0 0,1 0 0 0 0,-1 0 0 0 0,1 1 0 0 0,-5-9 7289 0 0,-3 10-7434 0 0,5 2-636 0 0,0-1 1 0 0,0 1-1 0 0,0 0 0 0 0,0 0 0 0 0,1 0 1 0 0,-1 0-1 0 0,0 0 0 0 0,0 0 0 0 0,1 1 1 0 0,-1 0-1 0 0,1-1 0 0 0,0 1 0 0 0,-1 0 1 0 0,1 0-1 0 0,0 0 0 0 0,0 1 0 0 0,0-1 1 0 0,0 0-1 0 0,1 1 0 0 0,-1-1 0 0 0,-2 6 1 0 0,-3 6 247 0 0,0 0 0 0 0,-7 26 0 0 0,13-40-306 0 0,-5 18-72 0 0,-34 96-1968 0 0,42-108-2897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5983 0 0,'0'0'9247'0'0,"-7"2"-6671"0"0,-13 6-11 0 0,-35 20 0 0 0,22-11-1777 0 0,19-11-684 0 0,3 0 4 0 0,-1-1 0 0 0,1 1 0 0 0,0 1 0 0 0,0 0-1 0 0,1 1 1 0 0,-14 13 0 0 0,22-20-133 0 0,1 0 0 0 0,0 1 0 0 0,0-1 0 0 0,0 1 0 0 0,0-1 0 0 0,0 1 0 0 0,1 0 0 0 0,-1-1 0 0 0,0 1 0 0 0,1 0 0 0 0,-1-1 0 0 0,1 1 0 0 0,-1 0 0 0 0,1 0 0 0 0,0-1 0 0 0,0 1 0 0 0,0 0 0 0 0,0 0 0 0 0,0 0 0 0 0,0-1 1 0 0,1 1-1 0 0,0 3 0 0 0,1 0-122 0 0,0 0 1 0 0,0 0 0 0 0,1 0 0 0 0,0 0 0 0 0,4 6 0 0 0,1 1-8 0 0,14 22 48 0 0,-14-22 165 0 0,-1 0-1 0 0,0 0 0 0 0,9 22 1 0 0,-16-33-32 0 0,1 0-1 0 0,-1-1 1 0 0,0 1 0 0 0,0 0 0 0 0,0-1 0 0 0,0 1-1 0 0,0 0 1 0 0,0 0 0 0 0,0-1 0 0 0,-1 1-1 0 0,1 0 1 0 0,0-1 0 0 0,0 1 0 0 0,0 0 0 0 0,-1-1-1 0 0,1 1 1 0 0,0 0 0 0 0,-1-1 0 0 0,1 1 0 0 0,-1-1-1 0 0,1 1 1 0 0,0 0 0 0 0,-1-1 0 0 0,0 1 0 0 0,1-1-1 0 0,-1 1 1 0 0,1-1 0 0 0,-1 0 0 0 0,1 1-1 0 0,-1-1 1 0 0,0 0 0 0 0,1 1 0 0 0,-1-1 0 0 0,0 0-1 0 0,1 0 1 0 0,-1 1 0 0 0,0-1 0 0 0,1 0 0 0 0,-1 0-1 0 0,-1 0 1 0 0,-3 1 68 0 0,-1 0-1 0 0,1-1 1 0 0,0 0-1 0 0,-6 0 0 0 0,-131-12-1387 0 0,124 11 30 0 0,2-1-58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15 14743 0 0,'0'0'672'0'0,"-2"-1"-9"0"0,-5-2-352 0 0,0 1 0 0 0,1 0-1 0 0,-2 0 1 0 0,1 0 0 0 0,0 1 0 0 0,0 0 0 0 0,0 1 0 0 0,-1 0 0 0 0,1 0-1 0 0,0 0 1 0 0,-1 1 0 0 0,1 0 0 0 0,0 0 0 0 0,-8 3 0 0 0,1 0 30 0 0,0 1 0 0 0,1 0-1 0 0,-1 1 1 0 0,1 0 0 0 0,0 1 0 0 0,-14 11 0 0 0,18-12-373 0 0,1 1 0 0 0,1 1 0 0 0,-14 15 0 0 0,21-23-26 0 0,0 1 0 0 0,-1-1 0 0 0,1 1 1 0 0,0-1-1 0 0,0 1 0 0 0,0-1 0 0 0,0 1 0 0 0,0-1 0 0 0,0 1 0 0 0,0-1 0 0 0,0 1 0 0 0,0-1 0 0 0,0 1 1 0 0,0-1-1 0 0,0 1 0 0 0,0-1 0 0 0,0 1 0 0 0,0-1 0 0 0,0 1 0 0 0,1-1 0 0 0,-1 1 0 0 0,0-1 0 0 0,0 1 1 0 0,1-1-1 0 0,-1 1 0 0 0,0-1 0 0 0,0 1 0 0 0,1-1 0 0 0,-1 0 0 0 0,1 1 0 0 0,-1-1 0 0 0,0 0 0 0 0,1 1 1 0 0,-1-1-1 0 0,1 0 0 0 0,-1 0 0 0 0,1 1 0 0 0,0-1 0 0 0,18 11-376 0 0,-18-11 374 0 0,22 9-452 0 0,-14-6 415 0 0,0 0 1 0 0,12 8-1 0 0,-19-10 104 0 0,1 1-1 0 0,-1 0 1 0 0,1 0 0 0 0,-1 0 0 0 0,0 0-1 0 0,0 0 1 0 0,0 0 0 0 0,0 0 0 0 0,0 1-1 0 0,-1-1 1 0 0,1 1 0 0 0,1 2 0 0 0,0 2 165 0 0,-1-1 1 0 0,1 1 0 0 0,-1 0 0 0 0,-1-1 0 0 0,1 1 0 0 0,-1 0 0 0 0,0 0 0 0 0,-1 0 0 0 0,0 0 0 0 0,0 0 0 0 0,0 0 0 0 0,-2 8 0 0 0,1-11-55 0 0,0 0 0 0 0,0 0 0 0 0,-1 1 0 0 0,1-1 0 0 0,-1 0 0 0 0,0 0 0 0 0,-1 0 0 0 0,1 0 0 0 0,0-1 0 0 0,-1 1 1 0 0,0-1-1 0 0,0 0 0 0 0,0 1 0 0 0,0-1 0 0 0,-1 0 0 0 0,1-1 0 0 0,-1 1 0 0 0,0-1 0 0 0,-7 5 0 0 0,-3-2 74 0 0,1 1 0 0 0,-1-1 0 0 0,0-1 0 0 0,-17 3-1 0 0,22-6-682 0 0,-1 0-1 0 0,1 0 1 0 0,-1 0-1 0 0,0-1 0 0 0,1-1 1 0 0,-1 0-1 0 0,-12-3 1 0 0,9 0-7239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 8287 0 0,'0'0'12262'0'0,"-7"3"-11057"0"0,-2 2-1110 0 0,0 0 0 0 0,0 0 0 0 0,1 1 0 0 0,0 1 0 0 0,0-1 0 0 0,0 1 0 0 0,1 1 0 0 0,-7 8-1 0 0,3-2 58 0 0,1 0 0 0 0,0 1-1 0 0,-14 30 1 0 0,22-41-133 0 0,0 0 0 0 0,1 0 0 0 0,0 0 0 0 0,0 1 0 0 0,0-1 0 0 0,0 0 1 0 0,1 1-1 0 0,-1-1 0 0 0,1 0 0 0 0,0 1 0 0 0,0-1 0 0 0,1 0 0 0 0,0 1 0 0 0,-1-1 0 0 0,1 0 0 0 0,2 6 0 0 0,-2-8-2 0 0,1 1-1 0 0,-1 0 1 0 0,1 0-1 0 0,0 0 1 0 0,-1-1-1 0 0,1 1 1 0 0,0-1-1 0 0,1 1 1 0 0,-1-1-1 0 0,0 0 1 0 0,1 0-1 0 0,-1 0 1 0 0,1 0-1 0 0,0 0 1 0 0,-1-1-1 0 0,1 1 1 0 0,0-1 0 0 0,0 0-1 0 0,0 0 1 0 0,0 0-1 0 0,0 0 1 0 0,6 1-1 0 0,-5-2 9 0 0,1 1-1 0 0,-1-1 1 0 0,1 0-1 0 0,-1 0 1 0 0,1-1-1 0 0,0 1 1 0 0,-1-1-1 0 0,1 0 1 0 0,-1 0-1 0 0,0 0 1 0 0,1-1 0 0 0,-1 1-1 0 0,0-1 1 0 0,5-3-1 0 0,-7 4-11 0 0,0-1 0 0 0,1 0 0 0 0,-1 0 0 0 0,0 0 0 0 0,0 0 0 0 0,0 0 0 0 0,0 0 0 0 0,0-1 0 0 0,-1 1 0 0 0,1 0 0 0 0,-1-1 0 0 0,1 1 0 0 0,-1-1 0 0 0,0 0 0 0 0,0 0 0 0 0,0 1 0 0 0,0-1 0 0 0,-1 0 0 0 0,1 0 0 0 0,-1 0 0 0 0,0 0 0 0 0,0 1 0 0 0,0-5 0 0 0,-2-10-187 0 0,-1 0-1 0 0,0 0 0 0 0,-2 1 1 0 0,-8-23-1 0 0,8 24-75 0 0,0 1 1 0 0,0-1-1 0 0,2 0 0 0 0,0 0 0 0 0,-2-24 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46 301 12895 0 0,'0'0'998'0'0,"-14"0"-293"0"0,11-1 593 0 0,-1 0 0 0 0,1 0-1 0 0,0 0 1 0 0,0 0 0 0 0,0-1 0 0 0,0 0 0 0 0,-6-3-1 0 0,9 4-646 0 0,3-16 629 0 0,1 12-1219 0 0,1-1-1 0 0,0 1 1 0 0,0-1-1 0 0,0 1 1 0 0,0 1-1 0 0,1-1 1 0 0,0 1-1 0 0,12-7 1 0 0,-2 1-38 0 0,176-119-832 0 0,-169 113 618 0 0,-12 8 144 0 0,1 0 0 0 0,-1 1 0 0 0,1 0 0 0 0,0 0-1 0 0,1 2 1 0 0,-1-1 0 0 0,1 2 0 0 0,23-6 0 0 0,-36 11 75 0 0,1 0 1 0 0,0 0-1 0 0,-1 0 0 0 0,1 0 0 0 0,-1 0 1 0 0,1 0-1 0 0,-1 0 0 0 0,0 1 1 0 0,0-1-1 0 0,1 0 0 0 0,-1 0 0 0 0,0 0 1 0 0,0 0-1 0 0,0 2 0 0 0,-1 8 119 0 0,0 0-1 0 0,-1 0 1 0 0,-1 0 0 0 0,1 0-1 0 0,-7 13 1 0 0,5-11-117 0 0,0-1 1 0 0,0 1-1 0 0,-1 19 0 0 0,4-26-9 0 0,1 0-1 0 0,0 0 0 0 0,0 0 0 0 0,1 0 0 0 0,0 1 0 0 0,0-2 0 0 0,1 1 1 0 0,-1 0-1 0 0,1 0 0 0 0,0 0 0 0 0,1-1 0 0 0,-1 1 0 0 0,1-1 0 0 0,5 7 1 0 0,-3-5-66 0 0,0-1-1 0 0,1 0 1 0 0,-1-1 0 0 0,1 1 0 0 0,0-1 0 0 0,1-1 0 0 0,-1 1 0 0 0,1-1 0 0 0,0 0 0 0 0,12 5 0 0 0,-5-3-291 0 0,23 6 0 0 0,-32-11-559 0 0,0 0-1 0 0,0 0 0 0 0,0 0 1 0 0,0-1-1 0 0,6 0 1 0 0,-2-1-6956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17 1375 0 0,'0'0'66'0'0,"1"-1"-8"0"0,4-12 9784 0 0,3 11-6351 0 0,-7 2-3304 0 0,0 0 0 0 0,0 0 0 0 0,0 0 0 0 0,0 0 0 0 0,0 0 0 0 0,0 0 1 0 0,-1 1-1 0 0,1-1 0 0 0,0 0 0 0 0,0 0 0 0 0,0 1 0 0 0,0-1 0 0 0,0 1 1 0 0,-1-1-1 0 0,2 1 0 0 0,-1 1 7 0 0,0 0 0 0 0,1 0 0 0 0,-1 0 0 0 0,0 0 0 0 0,-1 0 0 0 0,1 0 1 0 0,0 0-1 0 0,-1 0 0 0 0,1 0 0 0 0,-1 0 0 0 0,1 0 0 0 0,-1 0 0 0 0,0 3 0 0 0,-2 30 854 0 0,2-30-921 0 0,-3 23 526 0 0,-2 1 0 0 0,-12 38 0 0 0,-23 55 253 0 0,9-34-589 0 0,-63 207-322 0 0,71-231-1830 0 0,24-70-2306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47 317 4143 0 0,'-1'-1'11280'0'0,"0"-6"-10370"0"0,1 3-681 0 0,1 1 1 0 0,0 0 0 0 0,0 0 0 0 0,0 0 0 0 0,0 0-1 0 0,1 0 1 0 0,-1 0 0 0 0,1 0 0 0 0,0 1 0 0 0,0-1-1 0 0,0 0 1 0 0,0 1 0 0 0,3-3 0 0 0,1-3 121 0 0,16-19 31 0 0,0 2 0 0 0,2 0 0 0 0,1 2 1 0 0,37-29-1 0 0,-40 37-114 0 0,0 0 1 0 0,2 1-1 0 0,0 1 1 0 0,0 1 0 0 0,51-16-1 0 0,-68 26-243 0 0,1 0 0 0 0,-1 0 0 0 0,0 1 0 0 0,0 0 0 0 0,1 1 0 0 0,-1-1 0 0 0,9 2 0 0 0,-14-1-17 0 0,0 0 0 0 0,0 1 0 0 0,0-1 0 0 0,1 1 0 0 0,-1-1 0 0 0,-1 1 0 0 0,1 0 0 0 0,0 0 0 0 0,0 0 0 0 0,0 0 0 0 0,0 0 0 0 0,-1 0 0 0 0,1 0 0 0 0,0 1 0 0 0,-1-1 0 0 0,1 1 0 0 0,-1-1 0 0 0,1 1 0 0 0,-1-1 0 0 0,0 1 0 0 0,0 0 0 0 0,0 0 0 0 0,0 0 0 0 0,0 0 0 0 0,0-1 0 0 0,0 1 0 0 0,-1 0 0 0 0,1 0 0 0 0,0 3 0 0 0,-1 2 34 0 0,1 0 0 0 0,-1 0 0 0 0,0 1 1 0 0,-1-1-1 0 0,1 0 0 0 0,-1 0 0 0 0,-1 0 0 0 0,1 0 0 0 0,-1 0 0 0 0,-1 0 0 0 0,1 0 0 0 0,-5 8 0 0 0,-6 9 289 0 0,-29 42-1 0 0,29-49-250 0 0,0 0 0 0 0,-1-1 0 0 0,-1 0 1 0 0,-1-1-1 0 0,0-1 0 0 0,-1 0 0 0 0,-30 18 0 0 0,31-23-91 0 0,-1 0 0 0 0,0-1 0 0 0,0-1-1 0 0,-1-1 1 0 0,0 0 0 0 0,0-1 0 0 0,0-1 0 0 0,-1-1 0 0 0,-19 2-1 0 0,32-5-72 0 0,-1 0 0 0 0,1 0 0 0 0,0 0-1 0 0,0-1 1 0 0,0 0 0 0 0,0 0 0 0 0,0 0-1 0 0,0-1 1 0 0,0 0 0 0 0,0 0 0 0 0,1-1-1 0 0,-1 1 1 0 0,1-1 0 0 0,-10-7-1 0 0,14 10 0 0 0,0-1-1 0 0,0 0 0 0 0,0 0 0 0 0,0-1 0 0 0,0 1 0 0 0,0 0 0 0 0,0 0 1 0 0,0 0-1 0 0,0-1 0 0 0,1 1 0 0 0,-1 0 0 0 0,1-1 0 0 0,-1 1 0 0 0,1-1 1 0 0,-1 1-1 0 0,1 0 0 0 0,0-1 0 0 0,-1 1 0 0 0,1-1 0 0 0,0 1 1 0 0,0-1-1 0 0,0 1 0 0 0,1-2 0 0 0,-1-1-206 0 0,1 1 0 0 0,0 0-1 0 0,0 0 1 0 0,0 0 0 0 0,0 0 0 0 0,0 0-1 0 0,1 0 1 0 0,0 1 0 0 0,3-6 0 0 0,9-9-1279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9703 0 0,'6'11'415'0'0,"0"-1"-1"0"0,0 1 1 0 0,4 15-1 0 0,-3 1 9096 0 0,-10-34-9255 0 0,0-1 0 0 0,1 0 0 0 0,0 0 0 0 0,0 0 1 0 0,1 0-1 0 0,-1 0 0 0 0,2 0 0 0 0,-1-1 0 0 0,1 1 0 0 0,1 0 0 0 0,-1 0 0 0 0,4-13 0 0 0,1 0 470 0 0,0 0 0 0 0,2 1 0 0 0,14-32 0 0 0,-15 38-959 0 0,1 0 0 0 0,1 1 1 0 0,0 0-1 0 0,1 1 0 0 0,0 0 0 0 0,1 0 1 0 0,0 1-1 0 0,1 0 0 0 0,14-11 0 0 0,-16 16 39 0 0,-1 0 1 0 0,1 0-1 0 0,0 1 0 0 0,1 0 1 0 0,-1 1-1 0 0,1 0 0 0 0,0 0 0 0 0,0 1 1 0 0,1 1-1 0 0,-1-1 0 0 0,0 2 1 0 0,1-1-1 0 0,20 1 0 0 0,-8 3-1700 0 0,-1 1 0 0 0,34 9 0 0 0,-36-7 156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52 4607 0 0,'8'-6'13680'0'0,"-13"7"-14437"0"0,-2 1 1203 0 0,0 2 1 0 0,0-1-1 0 0,1 1 0 0 0,0 0 0 0 0,-10 8 1 0 0,-8 4 95 0 0,-6 5-114 0 0,-37 34 0 0 0,60-50-388 0 0,-4 5 24 0 0,0 0 1 0 0,-17 21-1 0 0,25-28-61 0 0,1 0-1 0 0,-1 0 1 0 0,1 0-1 0 0,0 1 1 0 0,0-1 0 0 0,1 1-1 0 0,-1-1 1 0 0,1 1-1 0 0,0-1 1 0 0,-1 1 0 0 0,2 0-1 0 0,-1 0 1 0 0,0-1-1 0 0,1 1 1 0 0,0 0 0 0 0,0 5-1 0 0,0-6 19 0 0,1-1 1 0 0,0 0-1 0 0,0-1 0 0 0,0 1 0 0 0,0 0 1 0 0,0 0-1 0 0,0 0 0 0 0,0 0 1 0 0,0-1-1 0 0,1 1 0 0 0,-1-1 0 0 0,1 1 1 0 0,0-1-1 0 0,-1 1 0 0 0,1-1 0 0 0,0 0 1 0 0,0 0-1 0 0,-1 0 0 0 0,1 0 0 0 0,0 0 1 0 0,0 0-1 0 0,0-1 0 0 0,0 1 0 0 0,3 0 1 0 0,3 1 95 0 0,0 0-1 0 0,1-1 1 0 0,-1 0 0 0 0,16-1 0 0 0,-15 0-66 0 0,0-1 0 0 0,0 0 0 0 0,0-1 0 0 0,0 0 0 0 0,0 0 0 0 0,-1-1 1 0 0,1 0-1 0 0,-1 0 0 0 0,16-10 0 0 0,-20 10-31 0 0,0 1 1 0 0,0-1-1 0 0,0-1 1 0 0,0 1 0 0 0,0-1-1 0 0,-1 1 1 0 0,1-1-1 0 0,-1 0 1 0 0,0 0-1 0 0,0-1 1 0 0,-1 1 0 0 0,1-1-1 0 0,-1 1 1 0 0,0-1-1 0 0,0 0 1 0 0,-1 0-1 0 0,1 0 1 0 0,0-9-1 0 0,-1 3-10 0 0,0-1-1 0 0,-2 1 1 0 0,1 0-1 0 0,-1-1 1 0 0,-1 1-1 0 0,0 0 1 0 0,-5-14-1 0 0,-3-5-699 0 0,-19-38 0 0 0,27 64 160 0 0,-2-4-67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59 153 16439 0 0,'0'0'1491'0'0,"5"-6"-1198"0"0,-3-1-187 0 0,-1 7 113 0 0,1-1 1 0 0,-1 0-1 0 0,1 0 1 0 0,-1 1-1 0 0,1-1 1 0 0,-1 0-1 0 0,1 1 1 0 0,-1 0-1 0 0,1-1 1 0 0,-1 1-1 0 0,1 0 1 0 0,0 0-1 0 0,1 0 1 0 0,-1 0-183 0 0,8 4 194 0 0,-9-3-210 0 0,1 0 0 0 0,0 0 0 0 0,-1-1 1 0 0,1 1-1 0 0,0-1 0 0 0,0 0 0 0 0,0 1 0 0 0,-1-1 1 0 0,1 0-1 0 0,0 0 0 0 0,0 0 0 0 0,0 0 0 0 0,-1 0 1 0 0,1-1-1 0 0,0 1 0 0 0,3-1 0 0 0,27-13 395 0 0,-23 10-214 0 0,62-34 788 0 0,14-6-237 0 0,-69 37-633 0 0,2-1 233 0 0,34-12 0 0 0,-47 19-296 0 0,0 0 0 0 0,0-1 0 0 0,0 2 0 0 0,0-1 0 0 0,0 1 0 0 0,0-1 0 0 0,1 2 1 0 0,-1-1-1 0 0,0 0 0 0 0,0 1 0 0 0,0 0 0 0 0,7 2 0 0 0,-11-2-54 0 0,0-1 1 0 0,0 0-1 0 0,-1 1 0 0 0,1-1 0 0 0,0 1 1 0 0,0-1-1 0 0,0 1 0 0 0,0-1 0 0 0,-1 1 1 0 0,1 0-1 0 0,0-1 0 0 0,-1 1 1 0 0,1 0-1 0 0,-1-1 0 0 0,1 1 0 0 0,0 0 1 0 0,-1 0-1 0 0,0 0 0 0 0,1 0 0 0 0,-1 0 1 0 0,1 1-1 0 0,-1 0-1 0 0,0 0-1 0 0,0 0 1 0 0,0-1 0 0 0,0 1-1 0 0,0 0 1 0 0,0 0 0 0 0,0 0-1 0 0,-1-1 1 0 0,1 1 0 0 0,-1 0 0 0 0,0 1-1 0 0,-2 4-18 0 0,0-1-1 0 0,-1 0 1 0 0,1 0 0 0 0,-1 0-1 0 0,-6 5 1 0 0,-21 22-168 0 0,-2-1 1 0 0,-2-3-1 0 0,-57 40 0 0 0,37-31-10 0 0,-48 36-400 0 0,83-58-1 0 0,0 2 1 0 0,-31 35-1 0 0,41-43 362 0 0,7-7 213 0 0,0 1-1 0 0,0-1 1 0 0,1 0-1 0 0,-1 1 1 0 0,1-1 0 0 0,0 1-1 0 0,0 0 1 0 0,-2 5-1 0 0,3-8 156 0 0,1 0-69 0 0,0 1 1 0 0,1-1 0 0 0,-1 0-1 0 0,0 0 1 0 0,0 1-1 0 0,1-1 1 0 0,-1 0-1 0 0,1 0 1 0 0,-1 1 0 0 0,1-1-1 0 0,-1 0 1 0 0,1 0-1 0 0,0 0 1 0 0,-1 0-1 0 0,1 0 1 0 0,0 0 0 0 0,2 2-1 0 0,-1-2-2 0 0,1 1 0 0 0,-1 0 1 0 0,1-1-1 0 0,-1 1 0 0 0,1-1 0 0 0,0 0 0 0 0,4 2 1 0 0,5 0 50 0 0,0 0 1 0 0,23 1 0 0 0,-29-3-29 0 0,20 0 65 0 0,0 0 0 0 0,0-2 0 0 0,32-5 1 0 0,77-18 210 0 0,-82 13-352 0 0,42-16-778 0 0,-93 27 260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28 4143 0 0,'26'-12'564'0'0,"-10"8"4056"0"0,0 1-1 0 0,21-3 0 0 0,-18 4-641 0 0,-24 19-3149 0 0,-1-8-780 0 0,-1-1 0 0 0,0 0-1 0 0,0 0 1 0 0,0 0-1 0 0,-14 9 1 0 0,-2 4 7 0 0,-157 173 327 0 0,174-186-383 0 0,0 0 0 0 0,1 0 0 0 0,-6 10 0 0 0,10-15 0 0 0,0 0 0 0 0,-1 0 0 0 0,1 0 0 0 0,0 0 0 0 0,0 0 0 0 0,1 0 0 0 0,-1 0 0 0 0,1 0 0 0 0,0 1 0 0 0,-1-1 0 0 0,1 0 0 0 0,1 0 0 0 0,-1 5 0 0 0,1-7-5 0 0,0 1-1 0 0,0-1 1 0 0,-1 1 0 0 0,1 0-1 0 0,0-1 1 0 0,0 0 0 0 0,1 1-1 0 0,-1-1 1 0 0,0 0-1 0 0,0 1 1 0 0,1-1 0 0 0,-1 0-1 0 0,0 0 1 0 0,1 0 0 0 0,-1 0-1 0 0,1 0 1 0 0,0-1-1 0 0,-1 1 1 0 0,1 0 0 0 0,0-1-1 0 0,-1 1 1 0 0,1-1 0 0 0,0 0-1 0 0,2 1 1 0 0,6 0-39 0 0,-1 0 0 0 0,0 0 0 0 0,12-2-1 0 0,-5 0-940 0 0,1-1 1 0 0,-1 0-1 0 0,18-6 0 0 0,-18 4-6285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34 2759 0 0,'-6'5'248'0'0,"-7"11"2154"0"0,-1 9 5346 0 0,4-5-4206 0 0,9-20-3432 0 0,1 1 0 0 0,0-1 0 0 0,0 1 1 0 0,0-1-1 0 0,-1 1 0 0 0,1-1 0 0 0,0 1 0 0 0,0 0 0 0 0,0-1 0 0 0,0 1 0 0 0,0-1 0 0 0,0 1 0 0 0,0-1 0 0 0,0 1 0 0 0,0 0 0 0 0,0-1 1 0 0,0 1-1 0 0,1-1 0 0 0,-1 1 0 0 0,0-1 0 0 0,0 1 0 0 0,1-1 0 0 0,-1 1 0 0 0,0-1 0 0 0,0 1 0 0 0,1-1 0 0 0,-1 1 0 0 0,1-1 0 0 0,-1 0 1 0 0,0 1-1 0 0,1-1 0 0 0,-1 1 0 0 0,1-1 0 0 0,-1 0 0 0 0,1 1 0 0 0,-1-1 0 0 0,1 0 0 0 0,-1 0 0 0 0,1 0 0 0 0,-1 1 0 0 0,1-1 0 0 0,-1 0 1 0 0,1 0-1 0 0,1 0 0 0 0,1 1 32 0 0,0 0-1 0 0,0 0 1 0 0,0-1 0 0 0,1 1 0 0 0,-1-1 0 0 0,4 0 0 0 0,2-1 38 0 0,0-1 1 0 0,0-1 0 0 0,0 0-1 0 0,-1 0 1 0 0,10-5 0 0 0,4-1-83 0 0,19-8 44 0 0,54-32-1 0 0,-62 27-121 0 0,-32 21-96 0 0,-13-1-271 0 0,10 1 301 0 0,-1 1 1 0 0,0-1-1 0 0,1 1 1 0 0,-1 0-1 0 0,0 0 0 0 0,1 0 1 0 0,-6 0-1 0 0,-14 5-111 0 0,0 1-1 0 0,0 1 1 0 0,0 0 0 0 0,1 2-1 0 0,-37 19 1 0 0,27-9 98 0 0,1 1 1 0 0,-54 46-1 0 0,75-59 53 0 0,1 1 0 0 0,0 1 1 0 0,0-1-1 0 0,1 1 0 0 0,0 0 0 0 0,-7 12 0 0 0,13-18-2 0 0,0-1 0 0 0,0 0 0 0 0,0 1 0 0 0,0-1 0 0 0,1 0 0 0 0,-1 1 0 0 0,1-1 0 0 0,-1 1 0 0 0,1-1 0 0 0,0 1 0 0 0,0-1 0 0 0,0 1 0 0 0,0-1 0 0 0,1 4 0 0 0,0-3-4 0 0,0-1 0 0 0,0 0-1 0 0,0 0 1 0 0,0 0 0 0 0,0 0-1 0 0,1 0 1 0 0,-1 0 0 0 0,1 0-1 0 0,-1 0 1 0 0,1 0 0 0 0,0-1-1 0 0,0 1 1 0 0,0-1 0 0 0,0 1-1 0 0,0-1 1 0 0,0 0 0 0 0,4 2-1 0 0,4 2-84 0 0,0-2 0 0 0,1 1-1 0 0,-1-1 1 0 0,1 0-1 0 0,0-1 1 0 0,19 1-1 0 0,10-3-5810 0 0,-17-2-655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39 11055 0 0,'7'-4'211'0'0,"-5"2"-87"0"0,0 1 1 0 0,1-1 0 0 0,-1 1-1 0 0,0-1 1 0 0,0 1 0 0 0,0-1 0 0 0,0 0-1 0 0,0 0 1 0 0,1-3 0 0 0,-3 5-10 0 0,0-1 0 0 0,0 1 0 0 0,0 0 0 0 0,0 0 0 0 0,0-1 0 0 0,0 1 1 0 0,0 0-1 0 0,0-1 0 0 0,-1 1 0 0 0,1 0 0 0 0,0 0 0 0 0,0-1 0 0 0,0 1 1 0 0,0 0-1 0 0,-1 0 0 0 0,1 0 0 0 0,0-1 0 0 0,0 1 0 0 0,-1 0 0 0 0,1 0 1 0 0,0 0-1 0 0,0 0 0 0 0,-1-1 0 0 0,1 1 0 0 0,0 0 0 0 0,0 0 0 0 0,-1 0 1 0 0,1 0-1 0 0,-1 0 0 0 0,-8-4 1440 0 0,2 2-1257 0 0,-1 1 1 0 0,1 0-1 0 0,-1 1 1 0 0,1 0-1 0 0,-1 0 1 0 0,1 0-1 0 0,-1 1 1 0 0,1 0-1 0 0,0 0 1 0 0,-1 1-1 0 0,1 0 1 0 0,0 1-1 0 0,-8 3 1 0 0,-12 6-16 0 0,-48 31 0 0 0,75-43-283 0 0,-4 2 11 0 0,-73 50 121 0 0,70-46-130 0 0,-1 0 1 0 0,1 1 0 0 0,0 0-1 0 0,1 0 1 0 0,0 0 0 0 0,0 1-1 0 0,-7 12 1 0 0,12-19-3 0 0,1 0-1 0 0,-1 1 1 0 0,0-1-1 0 0,1 1 1 0 0,-1-1 0 0 0,1 1-1 0 0,-1-1 1 0 0,1 1-1 0 0,0-1 1 0 0,0 1-1 0 0,-1 0 1 0 0,1-1-1 0 0,0 1 1 0 0,1-1 0 0 0,-1 1-1 0 0,0 0 1 0 0,0-1-1 0 0,1 1 1 0 0,-1-1-1 0 0,1 1 1 0 0,-1-1 0 0 0,1 2-1 0 0,1-1 3 0 0,0 1 1 0 0,-1-1-1 0 0,1 0 0 0 0,0 0 0 0 0,0 0 1 0 0,0-1-1 0 0,1 1 0 0 0,-1 0 0 0 0,0-1 1 0 0,0 1-1 0 0,5 1 0 0 0,6 2 7 0 0,-1-1 1 0 0,1 0-1 0 0,0-1 1 0 0,14 2-1 0 0,-27-5-9 0 0,26 4 11 0 0,35 7 59 0 0,-53-10-62 0 0,-1 1 0 0 0,0 1 0 0 0,0 0 0 0 0,0 0-1 0 0,12 7 1 0 0,-18-10 1 0 0,0 1 0 0 0,0-1-1 0 0,0 1 1 0 0,-1-1 0 0 0,1 1 0 0 0,0 0 0 0 0,0-1-1 0 0,-1 1 1 0 0,1 0 0 0 0,-1-1 0 0 0,1 1-1 0 0,0 0 1 0 0,-1 0 0 0 0,1 0 0 0 0,-1 0 0 0 0,0-1-1 0 0,1 1 1 0 0,-1 0 0 0 0,0 0 0 0 0,1 0-1 0 0,-1 0 1 0 0,0 0 0 0 0,0 1 0 0 0,0 0 20 0 0,0-1 1 0 0,-1 0 0 0 0,1 0-1 0 0,-1 0 1 0 0,1 1 0 0 0,-1-1-1 0 0,0 0 1 0 0,1 0-1 0 0,-1 0 1 0 0,0 0 0 0 0,0 0-1 0 0,1 0 1 0 0,-1 0 0 0 0,0 0-1 0 0,-2 0 1 0 0,-4 4 129 0 0,0 0 0 0 0,0-1 1 0 0,0 0-1 0 0,-9 3 0 0 0,15-7-159 0 0,-15 7-83 0 0,-1-1-1 0 0,0-1 0 0 0,0 0 0 0 0,0-1 1 0 0,0-1-1 0 0,-1-1 0 0 0,0-1 0 0 0,1 0 0 0 0,-1-1 1 0 0,0 0-1 0 0,-18-4 0 0 0,21 0-1524 0 0,2-2-3878 0 0,3-2-1416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5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16 14279 0 0,'7'-15'6735'0'0,"-8"16"-6412"0"0,-19 17 38 0 0,1 2 0 0 0,-21 28 0 0 0,1-2-350 0 0,5-5 16 0 0,29-36-22 0 0,2 1-1 0 0,-1 0 0 0 0,1-1 0 0 0,0 1 0 0 0,-5 12 0 0 0,7-15-5 0 0,0 1-1 0 0,0-1 0 0 0,1 0 1 0 0,-1 0-1 0 0,1 1 1 0 0,-1-1-1 0 0,1 0 1 0 0,0 0-1 0 0,1 1 0 0 0,-1-1 1 0 0,0 0-1 0 0,1 0 1 0 0,0 1-1 0 0,0-1 1 0 0,0 0-1 0 0,0 0 0 0 0,0 0 1 0 0,1 0-1 0 0,-1 0 1 0 0,1 0-1 0 0,0-1 1 0 0,0 1-1 0 0,0 0 0 0 0,0-1 1 0 0,0 0-1 0 0,0 1 1 0 0,5 2-1 0 0,28 21 137 0 0,-21-17 109 0 0,22 19-1 0 0,-33-25-113 0 0,0 1 0 0 0,0-1 0 0 0,0 0 0 0 0,0 1 0 0 0,-1 0 1 0 0,1-1-1 0 0,-1 1 0 0 0,0 0 0 0 0,0 0 0 0 0,0 0 0 0 0,1 5 0 0 0,-2-5-3 0 0,0 0 0 0 0,-1 0 0 0 0,1 0 0 0 0,-1 0 0 0 0,0 0 0 0 0,0 0 0 0 0,0 0 0 0 0,-1 0 0 0 0,1 0 0 0 0,-1 0 0 0 0,0 0 0 0 0,0 0 0 0 0,0-1 0 0 0,-4 8 0 0 0,2-6-64 0 0,0 0 1 0 0,0 0 0 0 0,-1-1 0 0 0,0 1-1 0 0,0-1 1 0 0,0 0 0 0 0,0 0 0 0 0,-1 0-1 0 0,-6 4 1 0 0,2-2-134 0 0,-1 0 0 0 0,0-1-1 0 0,-1 0 1 0 0,1-1 0 0 0,-1 0 0 0 0,0-1 0 0 0,0 0-1 0 0,0-1 1 0 0,-22 2 0 0 0,27-3-285 0 0,0-1 0 0 0,1 0 1 0 0,-1-1-1 0 0,1 1 0 0 0,-11-4 1 0 0,6 0-1365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206 125 16271 0 0,'-4'1'173'0'0,"0"0"-1"0"0,-1 0 0 0 0,1 0 0 0 0,0 1 1 0 0,0 0-1 0 0,0 0 0 0 0,1 0 0 0 0,-1 0 1 0 0,0 0-1 0 0,-5 5 0 0 0,-5 6 205 0 0,-15 16 1 0 0,5-4 1174 0 0,11-14-1260 0 0,1 1 0 0 0,1 1 1 0 0,0 0-1 0 0,0 0 0 0 0,1 1 1 0 0,-10 20-1 0 0,20-33-281 0 0,0 0 0 0 0,-1-1-1 0 0,1 1 1 0 0,0 0 0 0 0,0-1-1 0 0,0 1 1 0 0,0 0 0 0 0,0-1-1 0 0,0 1 1 0 0,0 0 0 0 0,0-1 0 0 0,0 1-1 0 0,0 0 1 0 0,0-1 0 0 0,0 1-1 0 0,0 0 1 0 0,0-1 0 0 0,1 1-1 0 0,-1 0 1 0 0,0-1 0 0 0,1 1 0 0 0,-1 0-1 0 0,0-1 1 0 0,1 1 0 0 0,-1-1-1 0 0,1 1 1 0 0,-1-1 0 0 0,1 1-1 0 0,-1-1 1 0 0,1 1 0 0 0,-1-1 0 0 0,1 0-1 0 0,-1 1 1 0 0,1-1 0 0 0,-1 0-1 0 0,1 1 1 0 0,0-1 0 0 0,0 0-1 0 0,27 9 196 0 0,-25-8-181 0 0,26 5-65 0 0,0-2 0 0 0,1 0 0 0 0,-1-3 0 0 0,1 0 0 0 0,-1-2 0 0 0,55-7 0 0 0,-84 8 26 0 0,1 0-1 0 0,0-1 1 0 0,0 1-1 0 0,0 0 1 0 0,-1 0-1 0 0,1 0 1 0 0,0-1-1 0 0,0 1 1 0 0,-1 0-1 0 0,1-1 1 0 0,0 1-1 0 0,-1 0 1 0 0,1-1-1 0 0,0 1 1 0 0,-1-1-1 0 0,1 1 1 0 0,-1-1-1 0 0,1 1 1 0 0,-1-1-1 0 0,1 0 1 0 0,-1 1-1 0 0,1-1 1 0 0,-1 0-1 0 0,1 0 1 0 0,-1 0 7 0 0,0 0-1 0 0,0-1 1 0 0,0 1 0 0 0,0 0 0 0 0,0 0 0 0 0,0 0 0 0 0,0 0-1 0 0,0 0 1 0 0,0 0 0 0 0,-1 0 0 0 0,1-1 0 0 0,-1 1-1 0 0,1 0 1 0 0,-1-1 0 0 0,-3-5 16 0 0,-1 1 0 0 0,1-1 0 0 0,-10-9 0 0 0,12 13-19 0 0,-12-12 45 0 0,1 0 0 0 0,0-1 0 0 0,1-1 0 0 0,1 0 0 0 0,-12-24 0 0 0,21 35-95 0 0,0 1 0 0 0,0 0-1 0 0,0 0 1 0 0,1-1 0 0 0,-1 1 0 0 0,1-1-1 0 0,0 1 1 0 0,1-1 0 0 0,0 0 0 0 0,0 1-1 0 0,0-1 1 0 0,0 0 0 0 0,1 1 0 0 0,0-1-1 0 0,0 1 1 0 0,1-1 0 0 0,-1 1 0 0 0,1 0-1 0 0,0-1 1 0 0,1 1 0 0 0,-1 0 0 0 0,1 0-1 0 0,7-9 1 0 0,-8 11-176 0 0,1 0 0 0 0,0-1 0 0 0,0 1 0 0 0,0 0 0 0 0,0 1 0 0 0,1-1 0 0 0,-1 0 0 0 0,7-3 0 0 0,9 1-5501 0 0,-9 4-18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293 508 16759 0 0,'-5'-6'1786'0'0,"3"5"-1875"0"0,-1-2 310 0 0,0 0-1 0 0,1 0 1 0 0,-1 0 0 0 0,1 0-1 0 0,-5-7 1 0 0,7 8-75 0 0,-1 0 1 0 0,0 0-1 0 0,1 1 0 0 0,0-1 1 0 0,-1 0-1 0 0,1 0 0 0 0,0 0 0 0 0,0 0 1 0 0,0-1-1 0 0,0 1 0 0 0,0 0 0 0 0,0 0 1 0 0,1 0-1 0 0,-1 1 0 0 0,2-4 0 0 0,6-19 340 0 0,2 1-1 0 0,1 0 0 0 0,21-34 0 0 0,-4 6-67 0 0,24-58-714 0 0,-46 94 231 0 0,0 0-1 0 0,-2 0 1 0 0,0-1 0 0 0,-1 0-1 0 0,2-23 1 0 0,-5 36 7 0 0,0 1 0 0 0,0-1 0 0 0,0 0 0 0 0,0 1 0 0 0,0-1 0 0 0,-1 1-1 0 0,1-1 1 0 0,-1 1 0 0 0,-2-5 0 0 0,3 6 39 0 0,0 1 0 0 0,-1-1 0 0 0,1 1 0 0 0,-1-1-1 0 0,0 0 1 0 0,1 1 0 0 0,-1-1 0 0 0,1 1 0 0 0,-1 0 0 0 0,0-1-1 0 0,1 1 1 0 0,-1-1 0 0 0,0 1 0 0 0,0 0 0 0 0,1 0 0 0 0,-1-1-1 0 0,0 1 1 0 0,0 0 0 0 0,1 0 0 0 0,-1 0 0 0 0,0 0 0 0 0,0 0 0 0 0,1 0-1 0 0,-1 0 1 0 0,0 0 0 0 0,0 0 0 0 0,1 0 0 0 0,-1 0 0 0 0,0 1-1 0 0,0-1 1 0 0,1 0 0 0 0,-1 1 0 0 0,0-1 0 0 0,1 0 0 0 0,-2 2-1 0 0,-4 1-32 0 0,1 0-1 0 0,0 0 0 0 0,0 1 0 0 0,0 0 0 0 0,0 0 0 0 0,0 0 0 0 0,-7 10 0 0 0,-25 36-45 0 0,37-49 98 0 0,-28 46 167 0 0,2 1-1 0 0,2 1 0 0 0,2 2 1 0 0,-28 99-1 0 0,15 21 400 0 0,26-111-362 0 0,-18 60 0 0 0,21-101-580 0 0,0 0-1 0 0,-1-1 1 0 0,-1 0-1 0 0,-1 0 1 0 0,-1-1 0 0 0,0 0-1 0 0,-16 19 1 0 0,9-17-1547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10591 0 0,'1'1'7800'0'0,"5"1"-7518"0"0,0 0-1 0 0,-1 0 1 0 0,1 0-1 0 0,0-1 1 0 0,0 0-1 0 0,1 0 1 0 0,10 0-1 0 0,47-5 580 0 0,-46 3-550 0 0,40-5 311 0 0,80-19-1 0 0,54-26-659 0 0,-161 41-1107 0 0,-4 0-427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11 204 15407 0 0,'0'0'704'0'0,"-3"-8"230"0"0,1 5-718 0 0,1-1 1 0 0,0 1 0 0 0,0 0 0 0 0,0 0 0 0 0,1-1 0 0 0,-1 1-1 0 0,1 0 1 0 0,0-1 0 0 0,-1 1 0 0 0,2 0 0 0 0,-1-1 0 0 0,0 1-1 0 0,1-1 1 0 0,-1 1 0 0 0,1 0 0 0 0,1-4 0 0 0,1 2-7 0 0,-1 1 0 0 0,0 0 0 0 0,1-1 0 0 0,0 1-1 0 0,0 0 1 0 0,0 0 0 0 0,1 0 0 0 0,-1 1 0 0 0,8-6 0 0 0,3-1-22 0 0,1 0 0 0 0,0 1 0 0 0,0 1 0 0 0,1 1 0 0 0,19-7 0 0 0,-16 7-98 0 0,1 1 1 0 0,0 1-1 0 0,0 0 0 0 0,1 2 1 0 0,-1 0-1 0 0,1 1 0 0 0,0 1 1 0 0,0 1-1 0 0,-1 1 0 0 0,1 1 1 0 0,0 1-1 0 0,33 9 0 0 0,-48-11-82 0 0,-1 1 0 0 0,1 0 0 0 0,-1 1 0 0 0,1-1 0 0 0,-1 1 0 0 0,0 0-1 0 0,0 0 1 0 0,0 1 0 0 0,-1-1 0 0 0,1 1 0 0 0,-1 0 0 0 0,5 5-1 0 0,-7-5-1 0 0,0-1-1 0 0,1 0 1 0 0,-2 1-1 0 0,1-1 1 0 0,0 1-1 0 0,-1 0 1 0 0,1 0 0 0 0,-1-1-1 0 0,0 1 1 0 0,0 0-1 0 0,-1 0 1 0 0,1 0-1 0 0,-1 0 1 0 0,0 0-1 0 0,0 0 1 0 0,0 0-1 0 0,-1 0 1 0 0,-1 7-1 0 0,0-1-4 0 0,-1 0 1 0 0,0-1-1 0 0,-1 1 0 0 0,0-1 0 0 0,-1 0 1 0 0,0 0-1 0 0,0 0 0 0 0,-1 0 0 0 0,-10 12 1 0 0,-6 2-1 0 0,-44 36 0 0 0,-9 10-3 0 0,67-61 2 0 0,0 1 0 0 0,1 1 0 0 0,0 0 0 0 0,0 0-1 0 0,1 0 1 0 0,-6 15 0 0 0,8-15 9 0 0,0 0 0 0 0,1 0-1 0 0,0 0 1 0 0,1 0 0 0 0,0 1 0 0 0,1-1 0 0 0,0 0-1 0 0,1 21 1 0 0,1-24 1 0 0,0 0 0 0 0,0 0 0 0 0,1-1 0 0 0,0 1 0 0 0,0 0 0 0 0,0-1 0 0 0,1 1 0 0 0,0-1 0 0 0,0 0-1 0 0,1 0 1 0 0,0 0 0 0 0,0-1 0 0 0,0 1 0 0 0,7 6 0 0 0,5 3 98 0 0,0-1 0 0 0,1-1 0 0 0,23 13 0 0 0,58 29 307 0 0,-88-50-410 0 0,27 13-430 0 0,-35-17-178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1 6447 0 0,'2'0'499'0'0,"5"0"-2353"0"0,5-1 11464 0 0,-22 2-5662 0 0,9-1-3537 0 0,-1 1 0 0 0,1-1 0 0 0,-1 0-1 0 0,1 1 1 0 0,-1-1 0 0 0,1 1 0 0 0,0-1 0 0 0,-1 1 0 0 0,1 0 0 0 0,-4 2 1796 0 0,6 12-2030 0 0,-1-12-163 0 0,-1-1 0 0 0,0 1-1 0 0,0-1 1 0 0,0 0 0 0 0,0 0-1 0 0,0 0 1 0 0,0 0 0 0 0,-1 0-1 0 0,1 0 1 0 0,-1 0 0 0 0,1 0 0 0 0,-1 0-1 0 0,0 0 1 0 0,-3 2 0 0 0,-31 21 97 0 0,33-23-97 0 0,-41 23 87 0 0,-62 26 0 0 0,-51 9-239 0 0,149-57 115 0 0,-4 1 28 0 0,11-3-10 0 0,-1-1 1 0 0,1 0-1 0 0,0 1 1 0 0,-1-1-1 0 0,1 1 1 0 0,0-1-1 0 0,0 1 1 0 0,-1 0-1 0 0,1-1 1 0 0,-1 2-1 0 0,4 2-17 0 0,9 2 25 0 0,15 4 105 0 0,-14-5-93 0 0,1 0 0 0 0,-1 1 0 0 0,0 0 0 0 0,0 1 1 0 0,14 10-1 0 0,-14-7-55 0 0,-1 0 1 0 0,0 1-1 0 0,-1 0 1 0 0,11 15 0 0 0,-17-20-51 0 0,0 0 0 0 0,0 0 1 0 0,-1 1-1 0 0,0-1 1 0 0,0 1-1 0 0,0 0 0 0 0,-1 0 1 0 0,0 0-1 0 0,0 0 1 0 0,1 13-1 0 0,-3-19 82 0 0,0 1 1 0 0,0 0-1 0 0,0-1 1 0 0,0 1-1 0 0,-1 0 0 0 0,1-1 1 0 0,0 1-1 0 0,-1 0 0 0 0,1-1 1 0 0,-1 1-1 0 0,1-1 0 0 0,-1 1 1 0 0,0-1-1 0 0,0 1 0 0 0,1-1 1 0 0,-1 0-1 0 0,0 1 1 0 0,-1-1-1 0 0,1 0 0 0 0,0 0 1 0 0,0 1-1 0 0,0-1 0 0 0,-1 0 1 0 0,1 0-1 0 0,0 0 0 0 0,-1-1 1 0 0,1 1-1 0 0,-1 0 0 0 0,1-1 1 0 0,-1 1-1 0 0,1 0 1 0 0,-1-1-1 0 0,-2 1 0 0 0,-6 1 117 0 0,-1-1 1 0 0,1 0-1 0 0,0-1 0 0 0,-16-1 0 0 0,1 0 64 0 0,7 1-155 0 0,-1-2 0 0 0,1 0-1 0 0,-26-6 1 0 0,-25-3-291 0 0,60 10 165 0 0,1 1 1 0 0,-1 0 0 0 0,1 1-1 0 0,-1-1 1 0 0,0 2 0 0 0,-8 1-1 0 0,15-2-314 0 0,-2 1 241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14 12815 0 0,'1'-3'200'0'0,"-1"2"-130"0"0,1 0 1 0 0,-1 1-1 0 0,0-1 0 0 0,0 0 1 0 0,1 1-1 0 0,-1-1 0 0 0,1 1 1 0 0,-1-1-1 0 0,0 1 0 0 0,1-1 1 0 0,-1 1-1 0 0,1-1 0 0 0,-1 1 1 0 0,1-1-1 0 0,0 1 0 0 0,-1 0 1 0 0,1-1-1 0 0,0 1 0 0 0,0 0 12 0 0,-1-1 0 0 0,0 1 0 0 0,1 1 0 0 0,-1-1 0 0 0,0 0 0 0 0,1 0 0 0 0,-1 0-1 0 0,1 0 1 0 0,-1 0 0 0 0,0 0 0 0 0,1 0 0 0 0,-1 0 0 0 0,0 1 0 0 0,1-1 0 0 0,-1 0 0 0 0,0 0-1 0 0,1 1 1 0 0,-1-1 0 0 0,0 0 0 0 0,0 0 0 0 0,1 1 0 0 0,-1-1 0 0 0,0 0 0 0 0,0 1 0 0 0,1-1 0 0 0,-1 0-1 0 0,0 1 1 0 0,6 9 1011 0 0,-4-6-862 0 0,-1 0 1 0 0,-1 0 0 0 0,1 0-1 0 0,0 0 1 0 0,-1 0 0 0 0,0 0-1 0 0,0 0 1 0 0,0 0-1 0 0,-1 1 1 0 0,1-1 0 0 0,-3 8-1 0 0,-2 6 301 0 0,-10 22-1 0 0,9-24-227 0 0,-91 221 1669 0 0,71-183-1946 0 0,-2-1-1 0 0,-3 0 0 0 0,-60 77 1 0 0,88-125-455 0 0,-1-1 1 0 0,1 0-1 0 0,-1 0 0 0 0,0-1 1 0 0,-1 1-1 0 0,-8 5 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 11975 0 0,'-6'-2'1244'0'0,"5"2"-953"0"0,0 0 0 0 0,0-1 0 0 0,0 1 0 0 0,0 0 0 0 0,0 0 0 0 0,0 0-1 0 0,0 0 1 0 0,0 0 0 0 0,0 0 0 0 0,0 0 0 0 0,0 0 0 0 0,0 1 0 0 0,0-1 0 0 0,0 0 0 0 0,0 1-1 0 0,0-1 1 0 0,0 0 0 0 0,0 1 0 0 0,-1 0 0 0 0,1 0-160 0 0,0 0 0 0 0,1 0 0 0 0,-1-1 0 0 0,0 1 0 0 0,1 0 0 0 0,-1 0 0 0 0,1 0 0 0 0,-1 0 0 0 0,1 0 0 0 0,0 0 0 0 0,-1 0 0 0 0,1 0 0 0 0,0 0-1 0 0,0 0 1 0 0,-1 2 0 0 0,1 0-56 0 0,0 0 0 0 0,0 0-1 0 0,1 0 1 0 0,-1 1 0 0 0,1-1-1 0 0,-1 0 1 0 0,1 0 0 0 0,0 0-1 0 0,2 4 1 0 0,5 6 136 0 0,1 0-1 0 0,1-1 1 0 0,0 0-1 0 0,0 0 1 0 0,1-2 0 0 0,17 14-1 0 0,-14-13-79 0 0,-1 1 0 0 0,-1 0 0 0 0,0 1-1 0 0,16 23 1 0 0,-26-34-107 0 0,-1 1-1 0 0,0-1 1 0 0,1 1 0 0 0,-1-1-1 0 0,0 1 1 0 0,-1 0-1 0 0,1 0 1 0 0,0 0 0 0 0,-1-1-1 0 0,0 1 1 0 0,1 0 0 0 0,-1 0-1 0 0,0 0 1 0 0,-1 4-1 0 0,0-2 22 0 0,0 0 0 0 0,0-1 0 0 0,-1 1-1 0 0,0 0 1 0 0,0-1 0 0 0,0 1 0 0 0,-5 7-1 0 0,0-2 50 0 0,-1 1-1 0 0,-1-2 0 0 0,0 1 1 0 0,0-1-1 0 0,-16 12 0 0 0,6-6-45 0 0,-1-2 1 0 0,-27 15-1 0 0,37-23-154 0 0,0-1 0 0 0,-1 1-1 0 0,1-2 1 0 0,-1 1 0 0 0,0-2-1 0 0,0 1 1 0 0,-12 0 0 0 0,13-3-794 0 0,3-2-47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4607 0 0,'1'-24'-724'0'0,"4"3"3645"0"0,-4 18-2248 0 0,0 1 0 0 0,0 0 0 0 0,0 0 0 0 0,0-1 0 0 0,1 1 0 0 0,-1 0 0 0 0,1 0 0 0 0,0 0 0 0 0,-1 1 0 0 0,1-1 0 0 0,0 0 0 0 0,0 1 0 0 0,0-1 0 0 0,0 1 0 0 0,0-1 0 0 0,3 0 0 0 0,343-149 4209 0 0,-328 144-4606 0 0,26-5 0 0 0,-38 11-158 0 0,0-1 0 0 0,1 2-1 0 0,-1-1 1 0 0,0 1 0 0 0,0 0-1 0 0,11 2 1 0 0,-17-2-102 0 0,-1 1 0 0 0,1-1 0 0 0,0 0 0 0 0,-1 1 1 0 0,1-1-1 0 0,0 1 0 0 0,-1 0 0 0 0,1 0 0 0 0,-1 0 0 0 0,0-1 0 0 0,1 1 0 0 0,-1 0 0 0 0,1 1 0 0 0,-1-1 1 0 0,0 0-1 0 0,0 0 0 0 0,0 0 0 0 0,0 1 0 0 0,0-1 0 0 0,0 1 0 0 0,0-1 0 0 0,0 1 0 0 0,0-1 0 0 0,-1 1 0 0 0,1-1 1 0 0,-1 1-1 0 0,1 0 0 0 0,-1-1 0 0 0,0 1 0 0 0,1 0 0 0 0,-1-1 0 0 0,0 1 0 0 0,0 0 0 0 0,0 0 0 0 0,0-1 0 0 0,-1 1 1 0 0,0 2-1 0 0,0 4 1 0 0,-1 1 1 0 0,0-1 0 0 0,-1 0 0 0 0,0 0 0 0 0,-1 0-1 0 0,-4 9 1 0 0,-4 1 57 0 0,0 1 1 0 0,-1-2-1 0 0,-29 32 1 0 0,-55 41 163 0 0,77-72-217 0 0,-3 2 24 0 0,-1 0-1 0 0,-34 21 1 0 0,48-36-55 0 0,1 1 0 0 0,-1-2 1 0 0,1 1-1 0 0,-1-1 0 0 0,-1-1 0 0 0,1 0 0 0 0,0 0 0 0 0,-1-1 0 0 0,1 0 1 0 0,-15 0-1 0 0,21-2-56 0 0,-1 0 0 0 0,1-1 0 0 0,0 1 0 0 0,-1-1 0 0 0,1 0 0 0 0,0 0 0 0 0,0-1 0 0 0,0 1 0 0 0,-4-3 0 0 0,7 4-66 0 0,0-1 0 0 0,0 0 1 0 0,0 1-1 0 0,0-1 1 0 0,1 1-1 0 0,-1-1 1 0 0,0 0-1 0 0,0 0 0 0 0,1 1 1 0 0,-1-1-1 0 0,0 0 1 0 0,1 0-1 0 0,-1 0 0 0 0,1 0 1 0 0,0 0-1 0 0,-1 0 1 0 0,0-1-1 0 0,1 1-245 0 0,0-1 0 0 0,0 1 1 0 0,0 0-1 0 0,0 0 0 0 0,1-1 0 0 0,-1 1 0 0 0,0 0 0 0 0,1 0 0 0 0,-1-1 0 0 0,0 1 0 0 0,1 0 1 0 0,0 0-1 0 0,-1 0 0 0 0,1 0 0 0 0,-1 0 0 0 0,1 0 0 0 0,0 0 0 0 0,1-1 0 0 0,11-12-6404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95 12439 0 0,'8'2'1291'0'0,"34"7"1171"0"0,-30-6-510 0 0,1 0 1 0 0,23 2 0 0 0,-26-5-1577 0 0,0 0 1 0 0,0 0 0 0 0,0-1-1 0 0,0-1 1 0 0,0 0-1 0 0,0 0 1 0 0,0-1 0 0 0,16-6-1 0 0,-20 7-312 0 0,0-1 0 0 0,0 0 0 0 0,-1 0 0 0 0,1-1 0 0 0,9-7 1 0 0,-13 10-75 0 0,-1-1 1 0 0,1 1-1 0 0,-1-1 1 0 0,1 1 0 0 0,-1-1-1 0 0,0 1 1 0 0,0-1 0 0 0,0 0-1 0 0,0 1 1 0 0,0-1 0 0 0,0 0-1 0 0,-1 0 1 0 0,1 0 0 0 0,0 0-1 0 0,-1 0 1 0 0,0 0 0 0 0,1 0-1 0 0,-1 0 1 0 0,0 0 0 0 0,0 0-1 0 0,0 0 1 0 0,0 0-1 0 0,-1-4 1 0 0,0 5-20 0 0,1-1 0 0 0,-1 1 0 0 0,0-1 0 0 0,1 1 0 0 0,-1 0-1 0 0,0-1 1 0 0,0 1 0 0 0,0 0 0 0 0,0 0 0 0 0,0-1 0 0 0,-1 1 0 0 0,1 0 0 0 0,0 0 0 0 0,-1 0 0 0 0,1 0-1 0 0,0 1 1 0 0,-1-1 0 0 0,1 0 0 0 0,-1 1 0 0 0,1-1 0 0 0,-1 1 0 0 0,1-1 0 0 0,-1 1 0 0 0,0-1-1 0 0,1 1 1 0 0,-1 0 0 0 0,1 0 0 0 0,-1 0 0 0 0,-3 0 0 0 0,-3 1-101 0 0,1-1 0 0 0,-1 1 0 0 0,0 1 0 0 0,-13 3 0 0 0,-6 5 32 0 0,1 1-1 0 0,0 0 1 0 0,1 2-1 0 0,-28 20 1 0 0,21-12 306 0 0,2 2 0 0 0,-44 43 0 0 0,66-58-122 0 0,0 1 0 0 0,0 1 0 0 0,1-1 0 0 0,0 1 0 0 0,0 0-1 0 0,2 1 1 0 0,-9 17 0 0 0,13-24-69 0 0,0 0 0 0 0,0-1-1 0 0,0 1 1 0 0,0 0 0 0 0,1 0-1 0 0,-1 0 1 0 0,1 0 0 0 0,0 0-1 0 0,0 0 1 0 0,0 0 0 0 0,2 6-1 0 0,-1-7-11 0 0,0 0 0 0 0,0 0-1 0 0,1 0 1 0 0,-1-1-1 0 0,1 1 1 0 0,0 0-1 0 0,-1-1 1 0 0,1 1-1 0 0,0-1 1 0 0,0 0-1 0 0,1 0 1 0 0,-1 0-1 0 0,0 0 1 0 0,1 0-1 0 0,-1 0 1 0 0,6 2-1 0 0,-2-1 11 0 0,0 0 0 0 0,0-1 0 0 0,1 0 0 0 0,-1 0 0 0 0,0-1-1 0 0,1 1 1 0 0,0-1 0 0 0,-1-1 0 0 0,8 1 0 0 0,63-6-4189 0 0,-60 3 1072 0 0,25-3-4656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171 367 18111 0 0,'-4'3'229'0'0,"-6"8"375"0"0,-1-1 1 0 0,0 0-1 0 0,-1 0 1 0 0,-15 8-1 0 0,24-16-420 0 0,0 0 0 0 0,-1-1 0 0 0,1 1 0 0 0,-1-1 0 0 0,1 0 0 0 0,-1 0 1 0 0,0 0-1 0 0,1 0 0 0 0,-7-1 0 0 0,7 0-29 0 0,1 0-1 0 0,-1 0 1 0 0,1-1 0 0 0,0 1 0 0 0,-1-1-1 0 0,1 1 1 0 0,0-1 0 0 0,0 0 0 0 0,-1 0-1 0 0,1 0 1 0 0,0 0 0 0 0,0-1 0 0 0,0 1-1 0 0,0-1 1 0 0,0 1 0 0 0,-2-3 0 0 0,2 2-88 0 0,1-1 0 0 0,-1 1 0 0 0,1 0 0 0 0,0-1 0 0 0,-1 1-1 0 0,1-1 1 0 0,0 0 0 0 0,0 1 0 0 0,1-1 0 0 0,-1 0 0 0 0,1 1 0 0 0,-1-1 0 0 0,1 0 0 0 0,0 0 0 0 0,0 1 0 0 0,0-1 0 0 0,0 0 0 0 0,1 0 0 0 0,-1 1 0 0 0,2-4 0 0 0,0-4 2 0 0,1 0 0 0 0,0 0 0 0 0,0 0-1 0 0,7-10 1 0 0,0 4-41 0 0,0 0 0 0 0,2 0 0 0 0,0 1 0 0 0,0 0-1 0 0,29-24 1 0 0,-26 26-77 0 0,1 1 0 0 0,1 0 0 0 0,30-16 0 0 0,58-21-203 0 0,-67 34-36 0 0,0 2 0 0 0,75-15-1 0 0,-31 13-3674 0 0,-55 11-4265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90 16583 0 0,'10'-20'1323'0'0,"12"-39"0"0"0,-19 48-748 0 0,-4 12 352 0 0,-8 18 1042 0 0,3-6-1310 0 0,-24 46-513 0 0,3-8 254 0 0,2 1 0 0 0,-27 82 1 0 0,50-127-388 0 0,0 0 1 0 0,1 0 0 0 0,0 0-1 0 0,0 0 1 0 0,0 8 0 0 0,1-13-16 0 0,0-1 1 0 0,0 0 0 0 0,0 1 0 0 0,0-1 0 0 0,0 0-1 0 0,1 1 1 0 0,-1-1 0 0 0,0 0 0 0 0,1 1 0 0 0,-1-1-1 0 0,1 0 1 0 0,-1 0 0 0 0,1 1 0 0 0,0-1 0 0 0,-1 0 0 0 0,1 0-1 0 0,0 0 1 0 0,0 0 0 0 0,0 0 0 0 0,0 0 0 0 0,0 0-1 0 0,0 0 1 0 0,0 0 0 0 0,0-1 0 0 0,0 1 0 0 0,0 0-1 0 0,1-1 1 0 0,-1 1 0 0 0,0-1 0 0 0,0 1 0 0 0,1-1-1 0 0,-1 1 1 0 0,0-1 0 0 0,3 0 0 0 0,3 1 0 0 0,0-2 0 0 0,0 1 0 0 0,0-1 0 0 0,0 0 0 0 0,0 0 0 0 0,-1-1 0 0 0,1 0 0 0 0,0 0 0 0 0,-1-1 0 0 0,10-4 0 0 0,7-6-2 0 0,30-21-1 0 0,-45 28 0 0 0,15-10-71 0 0,-1-1-1 0 0,0 0 1 0 0,-1-2-1 0 0,-1-1 0 0 0,-1 0 1 0 0,26-37-1 0 0,-39 49 137 0 0,0-1-1 0 0,-1 0 1 0 0,-1-1 0 0 0,0 1-1 0 0,5-14 1 0 0,-9 23-59 0 0,0-1 0 0 0,0 1 0 0 0,0 0 0 0 0,0 0 0 0 0,1-1 0 0 0,-1 1 0 0 0,0 0 0 0 0,0 0 0 0 0,0 0 0 0 0,0-1 1 0 0,0 1-1 0 0,0 0 0 0 0,0 0 0 0 0,0-1 0 0 0,0 1 0 0 0,0 0 0 0 0,0-1 0 0 0,0 1 0 0 0,0 0 0 0 0,0 0 0 0 0,0-1 0 0 0,0 1 0 0 0,0 0 0 0 0,0 0 0 0 0,0 0 0 0 0,-1-1 0 0 0,1 1 0 0 0,0 0 0 0 0,0 0 0 0 0,0-1 0 0 0,0 1 0 0 0,0 0 0 0 0,-1 0 0 0 0,1 0 0 0 0,0-1 0 0 0,0 1 0 0 0,0 0 1 0 0,-1 0-1 0 0,1 0 0 0 0,0 0 0 0 0,0 0 0 0 0,-1 0 0 0 0,1-1 0 0 0,0 1 0 0 0,0 0 0 0 0,-1 0 0 0 0,1 0 0 0 0,0 0 0 0 0,0 0 0 0 0,-1 0 0 0 0,1 0 0 0 0,0 0 0 0 0,-1 0 0 0 0,-7 3 29 0 0,1 1 4 0 0,0 0 0 0 0,0 1 0 0 0,1-1 0 0 0,-1 1 0 0 0,1 1-1 0 0,-9 9 1 0 0,2 1 225 0 0,-17 23 0 0 0,25-31-210 0 0,0-1-1 0 0,0 1 0 0 0,1 0 1 0 0,1 0-1 0 0,-1 0 0 0 0,1 1 1 0 0,1-1-1 0 0,-1 1 0 0 0,2 0 1 0 0,-1-1-1 0 0,1 1 0 0 0,0 0 1 0 0,1 0-1 0 0,0 0 0 0 0,2 13 1 0 0,2-9-1422 0 0,3-2-4612 0 0,1-1-2139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0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9 317 4607 0 0,'-8'-5'20995'0'0,"18"-9"-18608"0"0,12-14-2953 0 0,28-28 884 0 0,47-48-189 0 0,-78 86-234 0 0,2 0 1 0 0,0 1 0 0 0,30-18-1 0 0,-49 34 88 0 0,2-2-51 0 0,0 1 1 0 0,1-1 0 0 0,-1 1 0 0 0,0 0-1 0 0,1 0 1 0 0,-1 0 0 0 0,1 1-1 0 0,-1 0 1 0 0,10-2 0 0 0,-13 3 60 0 0,-1 0 1 0 0,0 0-1 0 0,1 1 1 0 0,-1-1-1 0 0,0 0 0 0 0,1 0 1 0 0,-1 0-1 0 0,0 1 1 0 0,1-1-1 0 0,-1 0 1 0 0,0 0-1 0 0,1 1 0 0 0,-1-1 1 0 0,0 0-1 0 0,0 1 1 0 0,1-1-1 0 0,-1 0 1 0 0,0 1-1 0 0,0-1 1 0 0,0 1-1 0 0,0-1 0 0 0,1 0 1 0 0,-1 1-1 0 0,0-1 1 0 0,0 0-1 0 0,0 1 1 0 0,0 0-1 0 0,1 11-40 0 0,-1-12 40 0 0,0 12 29 0 0,-1 0 0 0 0,-1 0 0 0 0,0 0 0 0 0,-1 0 0 0 0,0-1 0 0 0,-1 1 0 0 0,-8 17-1 0 0,5-14 32 0 0,2 0-1 0 0,0 0 0 0 0,-5 26 0 0 0,9-37-46 0 0,0 0-1 0 0,1 0 0 0 0,0 0 1 0 0,-1 0-1 0 0,1 0 0 0 0,1 0 1 0 0,-1-1-1 0 0,0 1 0 0 0,1 0 1 0 0,0 0-1 0 0,0 0 0 0 0,0 0 1 0 0,2 4-1 0 0,-2-7-7 0 0,-1-1-1 0 0,0 1 1 0 0,0-1-1 0 0,1 1 1 0 0,-1-1 0 0 0,0 0-1 0 0,1 1 1 0 0,-1-1-1 0 0,0 1 1 0 0,1-1 0 0 0,-1 1-1 0 0,0-1 1 0 0,1 0-1 0 0,-1 1 1 0 0,1-1 0 0 0,-1 0-1 0 0,1 0 1 0 0,-1 1-1 0 0,1-1 1 0 0,-1 0 0 0 0,1 0-1 0 0,-1 0 1 0 0,1 0-1 0 0,-1 1 1 0 0,1-1 0 0 0,0 0-1 0 0,-1 0 1 0 0,1 0-1 0 0,0 0 1 0 0,1 0-35 0 0,1 0-179 0 0,1 1 0 0 0,0-1 0 0 0,0 0 0 0 0,0 0 0 0 0,0 0 0 0 0,0 0 0 0 0,4-2 0 0 0,6-1-1499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63 12895 0 0,'1'-2'998'0'0,"4"-17"495"0"0,10-7 3280 0 0,-9 16-3902 0 0,-5 9 26 0 0,2-4-42 0 0,-62 76-876 0 0,40-50 281 0 0,0 0-1 0 0,2 1 1 0 0,-28 48-1 0 0,42-65-124 0 0,1 0-1 0 0,0 0 1 0 0,0 0-1 0 0,0 1 1 0 0,1-1-1 0 0,0 0 1 0 0,0 1-1 0 0,0-1 1 0 0,0 11-1 0 0,2-9 97 0 0,0 1 0 0 0,0-1 0 0 0,1 1 0 0 0,0-1 1 0 0,0 0-1 0 0,6 11 0 0 0,3 6 51 0 0,-10-23-202 0 0,5 14 431 0 0,-5-7-499 0 0,-2-1-12 0 0,0 0-17 0 0,0-6-65 0 0,-2 7-539 0 0,0 5-959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81 3679 0 0,'0'0'284'0'0,"5"-6"-176"0"0,10-11 2222 0 0,-4 5 1312 0 0,0-1 0 0 0,25-20 7536 0 0,-50 50-10275 0 0,3-2-793 0 0,0 1 1 0 0,2 0 0 0 0,-1 1-1 0 0,2 0 1 0 0,0 0 0 0 0,2 1-1 0 0,0-1 1 0 0,0 2 0 0 0,2-1-1 0 0,-3 24 1 0 0,3-10-170 0 0,4-31-41 0 0,9-7-4276 0 0,1 0 2823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 8287 0 0,'-12'-5'890'0'0,"2"-8"9327"0"0,11 13-10004 0 0,11-5 6919 0 0,-1 2-9693 0 0,-3 2 1654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1375 0 0,'-8'0'6580'0'0,"6"1"-5833"0"0,1 0 0 0 0,-1 0 0 0 0,1 0-1 0 0,0 0 1 0 0,-1 0 0 0 0,1 0-1 0 0,0 0 1 0 0,0 0 0 0 0,-2 3 0 0 0,-10 16 1006 0 0,-3 23-1512 0 0,-16 70 1615 0 0,17-55-637 0 0,-25 61 0 0 0,-6-12-353 0 0,-13 31-399 0 0,55-125-451 0 0,0 0 0 0 0,0 1 0 0 0,1-1 0 0 0,1 0 0 0 0,0 1 0 0 0,0 15 0 0 0,3-1 79 0 0,8 55 0 0 0,-8-80-83 0 0,-1 10 16 0 0,0-12-51 0 0,0 0 0 0 0,-1-1 0 0 0,1 1 0 0 0,0 0 0 0 0,-1 0 0 0 0,1-1 0 0 0,-1 1 0 0 0,1 0 0 0 0,-1-1 0 0 0,1 1 0 0 0,-1 0 0 0 0,1-1 0 0 0,-1 1 0 0 0,1-1 0 0 0,-1 1 0 0 0,0-1 0 0 0,1 1 0 0 0,-1-1 0 0 0,0 0 0 0 0,1 1 0 0 0,-1-1 0 0 0,0 0 0 0 0,0 1 0 0 0,1-1 0 0 0,-1 0 0 0 0,0 0 0 0 0,0 0 0 0 0,0 0 0 0 0,1 0 0 0 0,-1 0 0 0 0,0 0 0 0 0,0 0 0 0 0,-1 0 0 0 0,1 0-46 0 0,-8 1-321 0 0,4 0-21 0 0,0-1 1 0 0,0 0-1 0 0,0 0 0 0 0,0 0 0 0 0,0 0 1 0 0,1-1-1 0 0,-7-1 0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14799 0 0,'0'0'1343'0'0,"5"-11"-960"0"0,-1 9-64 0 0,0 1 1 0 0,0-1 0 0 0,0 1 0 0 0,0-1 0 0 0,0 1-1 0 0,0 0 1 0 0,0 1 0 0 0,0-1 0 0 0,4 1-1 0 0,40 1 1822 0 0,-38-1-1757 0 0,107 8 2447 0 0,-25 0-1551 0 0,160-9 1 0 0,-197-4-2270 0 0,1-4 0 0 0,82-22 0 0 0,-75 12-7924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6911 0 0,'0'0'19568'0'0,"-1"2"-19455"0"0,-1-1-110 0 0,1 1-1 0 0,0 0 1 0 0,0 0-1 0 0,0 0 1 0 0,0 0-1 0 0,0 0 0 0 0,0 0 1 0 0,0 0-1 0 0,0 0 1 0 0,0 4-1 0 0,-1 3-6 0 0,-9 16 15 0 0,11-24 762 0 0,10-10-882 0 0,-9 9 19 0 0,0-1 22 0 0,38-17 44 0 0,-38 17-36 0 0,-15 18-577 0 0,-25 22-1506 0 0,38-38 1345 0 0,10-1-5713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16 4607 0 0,'0'0'354'0'0,"3"-16"12796"0"0,-4 23-12000 0 0,-8 32-155 0 0,-22 55 1 0 0,21-66-922 0 0,-64 152 124 0 0,54-141-507 0 0,-1-2 0 0 0,-38 52 0 0 0,4-26-3814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10135 0 0,'0'0'1339'0'0,"-14"6"3733"0"0,11-3-4653 0 0,0 0 0 0 0,-1 1 0 0 0,2-1 0 0 0,-1 1 1 0 0,0 0-1 0 0,1 0 0 0 0,-3 5 0 0 0,-14 33 73 0 0,14-28-142 0 0,-73 194 513 0 0,19-48-388 0 0,4-37-1156 0 0,28-63 22 0 0,15-37-2706 0 0,7-14-3074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15863 0 0,'0'0'1439'0'0,"9"2"-404"0"0,6 0-381 0 0,1 0 1 0 0,-1-1-1 0 0,1 0 1 0 0,-1-2-1 0 0,1 1 1 0 0,24-6 0 0 0,91-26 765 0 0,-129 31-1392 0 0,106-32 426 0 0,78-21 761 0 0,-155 47-2078 0 0,1 2 1 0 0,-1 1-1 0 0,1 1 1 0 0,34 2-1 0 0,-51 1-4635 0 0,-3 0-1504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17911 0 0,'0'0'1624'0'0,"2"-8"-1304"0"0,-1 7-242 0 0,0-1-1 0 0,0 0 1 0 0,1 1 0 0 0,-1-1-1 0 0,0 0 1 0 0,1 1-1 0 0,0 0 1 0 0,-1-1 0 0 0,1 1-1 0 0,0 0 1 0 0,0 0-1 0 0,3-2 1 0 0,26-9 1004 0 0,-28 11-1025 0 0,113-28 1499 0 0,-37 10-563 0 0,24-5-418 0 0,0 5 0 0 0,1 3 0 0 0,110 0 0 0 0,-137 10-2355 0 0,-27-1-4791 0 0,-9-2-1395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268 100 3679 0 0,'0'0'284'0'0,"0"-1"-186"0"0,0 0 163 0 0,0 1-1 0 0,0-1 1 0 0,0 1 0 0 0,0-1 0 0 0,-1 0-1 0 0,1 1 1 0 0,0-1 0 0 0,0 1 0 0 0,0-1 0 0 0,-1 1-1 0 0,1-1 1 0 0,0 1 0 0 0,0-1 0 0 0,-1 1-1 0 0,1-1 1 0 0,0 1 0 0 0,-1 0 0 0 0,1-1 0 0 0,-1 1-1 0 0,1-1 1 0 0,-1 1 0 0 0,1 0 0 0 0,-1-1-1 0 0,1 1 1 0 0,-1 0 0 0 0,1 0 0 0 0,-1-1 0 0 0,0 1-1 0 0,0 0-100 0 0,0 0-1 0 0,0 1 0 0 0,0-1 1 0 0,1 0-1 0 0,-1 1 0 0 0,0-1 1 0 0,0 0-1 0 0,0 1 0 0 0,1-1 1 0 0,-1 1-1 0 0,0-1 1 0 0,0 1-1 0 0,1 0 0 0 0,-1-1 1 0 0,0 2-1 0 0,-4 4 343 0 0,1-1 0 0 0,0 1 0 0 0,-4 8 0 0 0,6-9-269 0 0,0 0 1 0 0,0 0 0 0 0,0 0 0 0 0,1 0-1 0 0,0 1 1 0 0,0-1 0 0 0,0 1-1 0 0,1-1 1 0 0,-1 1 0 0 0,1-1 0 0 0,1 1-1 0 0,-1-1 1 0 0,3 9 0 0 0,-3-11-199 0 0,0-1-1 0 0,1 0 1 0 0,0 0 0 0 0,-1 0 0 0 0,1 0 0 0 0,0 0-1 0 0,0 0 1 0 0,0-1 0 0 0,0 1 0 0 0,1 0 0 0 0,-1 0-1 0 0,0-1 1 0 0,1 1 0 0 0,-1-1 0 0 0,1 1 0 0 0,0-1-1 0 0,-1 0 1 0 0,1 1 0 0 0,0-1 0 0 0,0 0 0 0 0,0 0-1 0 0,0 0 1 0 0,0-1 0 0 0,0 1 0 0 0,0 0 0 0 0,0-1-1 0 0,0 1 1 0 0,0-1 0 0 0,0 0 0 0 0,0 1 0 0 0,0-1-1 0 0,0 0 1 0 0,1 0 0 0 0,-1-1 0 0 0,0 1 0 0 0,0 0-1 0 0,3-2 1 0 0,7-1 35 0 0,-1-1 1 0 0,-1 0-1 0 0,1-1 0 0 0,0 0 0 0 0,-1 0 0 0 0,0-1 0 0 0,17-14 1 0 0,-9 6-19 0 0,-1-2 0 0 0,30-34 0 0 0,-42 44-49 0 0,4-4-32 0 0,12-19 0 0 0,-20 27-11 0 0,1-1 1 0 0,-1 1 0 0 0,0-1 0 0 0,0 1 0 0 0,0-1 0 0 0,0 1-1 0 0,0-1 1 0 0,-1 1 0 0 0,1-1 0 0 0,-1 0 0 0 0,1 0-1 0 0,-1 1 1 0 0,0-1 0 0 0,-1-5 0 0 0,1 6-8 0 0,-1 1 0 0 0,1 0 0 0 0,-1-1 1 0 0,1 1-1 0 0,-1 0 0 0 0,0 0 0 0 0,0 0 0 0 0,0-1 1 0 0,0 1-1 0 0,0 0 0 0 0,0 0 0 0 0,0 0 0 0 0,0 0 1 0 0,0 1-1 0 0,-1-1 0 0 0,1 0 0 0 0,0 0 0 0 0,0 1 1 0 0,-1-1-1 0 0,1 1 0 0 0,0-1 0 0 0,-1 1 0 0 0,1-1 1 0 0,-1 1-1 0 0,-1 0 0 0 0,-5-1-310 0 0,0 0 1 0 0,0 1 0 0 0,-11 0-1 0 0,15 0 172 0 0,-14 2-150 0 0,1 0 0 0 0,-1 1-1 0 0,1 1 1 0 0,0 1 0 0 0,0 0 0 0 0,0 1 0 0 0,1 1 0 0 0,0 0 0 0 0,-21 14-1 0 0,-14 11 940 0 0,-62 54 0 0 0,108-82-571 0 0,-1 1 122 0 0,-1 0-1 0 0,1 1 1 0 0,0 0-1 0 0,1 1 1 0 0,-1-1-1 0 0,1 1 1 0 0,0 0-1 0 0,1 0 1 0 0,0 0-1 0 0,-6 16 1 0 0,8-17-27 0 0,0 0 1 0 0,1 0-1 0 0,0 0 1 0 0,0 0-1 0 0,1 0 0 0 0,-1 0 1 0 0,1 0-1 0 0,1 0 1 0 0,-1 0-1 0 0,1 0 0 0 0,0 0 1 0 0,0-1-1 0 0,1 1 1 0 0,0 0-1 0 0,0 0 0 0 0,3 5 1 0 0,1 1-10 0 0,1 0-1 0 0,0 0 1 0 0,1-1 0 0 0,0 0 0 0 0,1-1-1 0 0,10 11 1 0 0,-13-15-135 0 0,0-1 0 0 0,0 1 0 0 0,1-1-1 0 0,0 0 1 0 0,0 0 0 0 0,1-1 0 0 0,-1 0 0 0 0,1-1 0 0 0,0 1-1 0 0,15 3 1 0 0,-18-6-29 0 0,-1-1 0 0 0,0 1 0 0 0,1-1 0 0 0,-1 0-1 0 0,0-1 1 0 0,1 1 0 0 0,-1-1 0 0 0,0 0 0 0 0,6-1 0 0 0,2-2-3013 0 0,22-12 1 0 0,-14 6-2921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9671 0 0,'0'0'748'0'0,"0"1"-492"0"0,-5 9 1372 0 0,1 0 0 0 0,0 1 0 0 0,1-1 0 0 0,-4 21 0 0 0,5-16-1084 0 0,1 0 0 0 0,0 0 0 0 0,2 20-1 0 0,0-19-510 0 0,2 1 0 0 0,0-1-1 0 0,0 1 1 0 0,2-1-1 0 0,0 0 1 0 0,1-1 0 0 0,11 23-1 0 0,-16-35 25 0 0,1-1 20 0 0,-1 0-1 0 0,0 0 1 0 0,0 0-1 0 0,0 0 1 0 0,0 0-1 0 0,-1 1 1 0 0,2 2-1 0 0,-3-4-62 0 0,1-1 0 0 0,0 0 0 0 0,0 0 0 0 0,-1 1 0 0 0,1-1 0 0 0,0 0 0 0 0,0 0 0 0 0,-1 0-1 0 0,1 1 1 0 0,0-1 0 0 0,-1 0 0 0 0,1 0 0 0 0,0 0 0 0 0,-1 0 0 0 0,1 0 0 0 0,0 0 0 0 0,-1 0-1 0 0,1 0 1 0 0,0 0 0 0 0,-1 0 0 0 0,1 0 0 0 0,0 0 0 0 0,-1 0 0 0 0,1 0 0 0 0,0 0-1 0 0,0 0 1 0 0,-1 0 0 0 0,1 0 0 0 0,0 0 0 0 0,-1 0 0 0 0,0-1 0 0 0,-10-2 276 0 0,10 2-253 0 0,0 0-1 0 0,0 1 1 0 0,1-1-1 0 0,-1 0 1 0 0,0 1-1 0 0,1-1 1 0 0,-1 0-1 0 0,0 0 1 0 0,1 1-1 0 0,-1-1 1 0 0,1 0-1 0 0,-1 0 1 0 0,1 0-1 0 0,0 0 1 0 0,-1 0-1 0 0,1 0 1 0 0,0 0-1 0 0,0 0 1 0 0,0 0-1 0 0,-1-1 0 0 0,1-1 9 0 0,1 1-1 0 0,-1-1 0 0 0,0 1 1 0 0,1-1-1 0 0,0 1 0 0 0,-1 0 0 0 0,1-1 1 0 0,1-2-1 0 0,3-3 45 0 0,-1 0 0 0 0,1 0-1 0 0,9-10 1 0 0,5-3-68 0 0,1 2 0 0 0,1 0 0 0 0,1 2 0 0 0,27-18 0 0 0,-2 0-14 0 0,-19 15-99 0 0,0 0 0 0 0,1 2 0 0 0,63-28 0 0 0,-91 45-264 0 0,1 1 1 0 0,-1-1-1 0 0,1 1 0 0 0,0-1 0 0 0,-1 1 1 0 0,1 0-1 0 0,-1 0 0 0 0,1-1 0 0 0,-1 1 0 0 0,1 0 1 0 0,0 1-1 0 0,-1-1 0 0 0,1 0 0 0 0,-1 0 1 0 0,1 1-1 0 0,-1-1 0 0 0,1 1 0 0 0,-1-1 0 0 0,1 1 1 0 0,-1-1-1 0 0,1 1 0 0 0,-1 0 0 0 0,3 2 1 0 0,-3-3-499 0 0,1 2-445 0 0,-2-2 1124 0 0,1 1 0 0 0,-1-1-1 0 0,1 0 1 0 0,-1 1 0 0 0,1-1-1 0 0,0 0 1 0 0,-1 1 0 0 0,1-1-1 0 0,0 0 1 0 0,-1 0 0 0 0,1 0 0 0 0,0 1-1 0 0,0-1 1 0 0,-1 0 0 0 0,1 0-1 0 0,1 0 1 0 0,9 0 1136 0 0,-2-2-384 0 0,-5 1-39 0 0,0 0 0 0 0,0 0-1 0 0,1 1 1 0 0,-1 0 0 0 0,0 0 0 0 0,0 0-1 0 0,0 0 1 0 0,0 0 0 0 0,0 1 0 0 0,0 0-1 0 0,5 1 1 0 0,-2 0-249 0 0,0 0 0 0 0,1 0 0 0 0,-1 0 0 0 0,1-1 0 0 0,-1-1 0 0 0,1 1 0 0 0,0-1 0 0 0,-1 0 0 0 0,10-2 0 0 0,-13 1-164 0 0,0 0 0 0 0,0 0 0 0 0,-1 0 0 0 0,1 0-1 0 0,0-1 1 0 0,-1 1 0 0 0,1-1 0 0 0,-1 0 0 0 0,1 0 0 0 0,-1 0 0 0 0,0-1-1 0 0,0 1 1 0 0,0-1 0 0 0,0 0 0 0 0,-1 0 0 0 0,1 0 0 0 0,-1 0 0 0 0,1 0-1 0 0,-1 0 1 0 0,2-5 0 0 0,-1 2-125 0 0,-3 5-2 0 0,0 0 0 0 0,1 0 0 0 0,-1 0 0 0 0,0 0 0 0 0,0 1 0 0 0,0-1 0 0 0,0 0 0 0 0,0 0 0 0 0,0 0 0 0 0,0 0 0 0 0,0 1 0 0 0,0-1 0 0 0,0 0 0 0 0,0 0 0 0 0,0 0 0 0 0,-1 0 0 0 0,1 1 0 0 0,0-1 0 0 0,-1 0 0 0 0,1 0 0 0 0,0 1 0 0 0,-1-1 0 0 0,1 0 0 0 0,-1 1 0 0 0,1-1 0 0 0,-1 0 0 0 0,0 1 0 0 0,1-1 0 0 0,-1 0 0 0 0,1 1 0 0 0,-1-1 0 0 0,0 1 0 0 0,-1-1 0 0 0,1 0-7 0 0,-1 0 0 0 0,0 1 0 0 0,0-1-1 0 0,0 1 1 0 0,0-1 0 0 0,0 1 0 0 0,0 0 0 0 0,0 0-1 0 0,-3 0 1 0 0,-2 0-4 0 0,1 2 0 0 0,0-1-1 0 0,0 1 1 0 0,0 0 0 0 0,0 0 0 0 0,0 1 0 0 0,0 0-1 0 0,0 0 1 0 0,1 0 0 0 0,0 0 0 0 0,-1 1-1 0 0,-5 6 1 0 0,0 0-16 0 0,0 1-1 0 0,0 0 0 0 0,1 0 1 0 0,-8 14-1 0 0,8-10 30 0 0,1 0 0 0 0,0 1 0 0 0,1-1 0 0 0,-5 18 0 0 0,10-25 0 0 0,1-1 0 0 0,0 1 0 0 0,0-1 0 0 0,1 1 0 0 0,0 0 0 0 0,0 0 0 0 0,0-1 0 0 0,1 1 0 0 0,1 0 0 0 0,-1 0 0 0 0,3 10 0 0 0,-2-14-129 0 0,0-1 0 0 0,1 1 0 0 0,-1-1 0 0 0,1 0 0 0 0,0 0 0 0 0,-1 0 1 0 0,1 1-1 0 0,1-2 0 0 0,-1 1 0 0 0,0 0 0 0 0,1 0 0 0 0,-1-1 0 0 0,6 5 0 0 0,-3-4-512 0 0,0 0 1 0 0,0 0-1 0 0,1 0 0 0 0,-1-1 1 0 0,0 0-1 0 0,1 0 0 0 0,10 2 1 0 0,8 1-6390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15519 0 0,'0'0'4122'0'0,"0"-1"-3296"0"0,3-7-532 0 0,-1 2 0 0 0,1-1 1 0 0,0 0-1 0 0,1 0 0 0 0,0 1 0 0 0,6-9 0 0 0,32-35 208 0 0,-40 48-494 0 0,29-32 79 0 0,1 2 0 0 0,2 1-1 0 0,39-27 1 0 0,-67 54-88 0 0,-4 2 0 0 0,1 0-1 0 0,-1 1 0 0 0,1-1 0 0 0,0 1 0 0 0,-1-1 1 0 0,6 0-1 0 0,-10 22-65 0 0,-22 43 215 0 0,14-36 46 0 0,-9 29 1 0 0,17-48-170 0 0,0 1-1 0 0,1-1 1 0 0,0 0 0 0 0,0 0 0 0 0,1 1 0 0 0,0-1 0 0 0,0 0-1 0 0,3 11 1 0 0,-3-18-156 0 0,1 1 0 0 0,-1-1 1 0 0,1 1-1 0 0,0-1 0 0 0,-1 1 0 0 0,1-1 0 0 0,0 0 0 0 0,0 1 1 0 0,0-1-1 0 0,0 0 0 0 0,0 0 0 0 0,1 0 0 0 0,-1 0 0 0 0,0 0 0 0 0,0 0 1 0 0,1 0-1 0 0,-1 0 0 0 0,1 0 0 0 0,-1-1 0 0 0,1 1 0 0 0,-1-1 1 0 0,1 1-1 0 0,-1-1 0 0 0,1 1 0 0 0,-1-1 0 0 0,1 0 0 0 0,-1 0 1 0 0,1 0-1 0 0,2 0 0 0 0,10-1-7256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92 17135 0 0,'5'-10'395'0'0,"-1"1"-1"0"0,1-1 0 0 0,1 1 1 0 0,8-11-1 0 0,-11 17-208 0 0,-1 0 1 0 0,1 0-1 0 0,0 0 1 0 0,0 1-1 0 0,0-1 0 0 0,0 1 1 0 0,0 0-1 0 0,1 0 1 0 0,-1 0-1 0 0,1 0 0 0 0,-1 0 1 0 0,1 1-1 0 0,0 0 1 0 0,5-2-1 0 0,-8 3-153 0 0,-1 0-1 0 0,1 0 1 0 0,-1 0-1 0 0,1 0 1 0 0,-1 0-1 0 0,1 1 1 0 0,-1-1-1 0 0,1 0 1 0 0,-1 0-1 0 0,1 0 1 0 0,-1 0-1 0 0,1 1 1 0 0,-1-1-1 0 0,0 0 1 0 0,1 1-1 0 0,-1-1 1 0 0,1 0-1 0 0,-1 1 1 0 0,0-1 0 0 0,1 0-1 0 0,-1 1 1 0 0,0-1-1 0 0,1 1 1 0 0,-1-1-1 0 0,0 1 1 0 0,1 0-1 0 0,3 12 197 0 0,-4-8-204 0 0,0-1 1 0 0,0 1-1 0 0,0-1 1 0 0,-1 1-1 0 0,1-1 1 0 0,-1 0-1 0 0,-1 1 1 0 0,-1 4-1 0 0,-16 36 30 0 0,9-25-25 0 0,-43 102 42 0 0,-124 287 239 0 0,145-330-188 0 0,-71 196-21 0 0,101-268-464 0 0,-5 19 238 0 0,7-24-228 0 0,0-1 0 0 0,0 0 0 0 0,0 1 0 0 0,0-1 0 0 0,1 0 0 0 0,-1 1 0 0 0,0-1 0 0 0,1 1 0 0 0,-1-1 0 0 0,1 2 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1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95 15775 0 0,'-7'6'1432'0'0,"7"-6"-1424"0"0,-1 1-1 0 0,0-1 1 0 0,1 1-1 0 0,-1 0 1 0 0,1-1 0 0 0,-1 1-1 0 0,1-1 1 0 0,-1 1-1 0 0,1 0 1 0 0,0 0-1 0 0,-1-1 1 0 0,1 1-1 0 0,0 0 1 0 0,-1-1 0 0 0,1 1-1 0 0,0 0 1 0 0,0 0-1 0 0,0 0 1 0 0,0-1-1 0 0,0 1 1 0 0,0 0-1 0 0,0 0 1 0 0,0-1-1 0 0,0 1 1 0 0,0 2 0 0 0,1-2 35 0 0,0 0 1 0 0,-1 0 0 0 0,1 0 0 0 0,0 0 0 0 0,0 0 0 0 0,0 0 0 0 0,0 0 0 0 0,0 0 0 0 0,0-1 0 0 0,0 1 0 0 0,0 0 0 0 0,0 0-1 0 0,0-1 1 0 0,2 1 0 0 0,3 2 322 0 0,1 0-1 0 0,-1-1 0 0 0,1 0 0 0 0,11 1 1 0 0,13 0 434 0 0,0-1 1 0 0,-1-2 0 0 0,1-1 0 0 0,54-8 0 0 0,120-37 317 0 0,-143 30-1003 0 0,106-33-673 0 0,-95 27-6871 0 0,-46 14 49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9215 0 0,'0'0'831'0'0,"-1"2"-270"0"0,-5 15 5198 0 0,-15 28 0 0 0,-15 14-3328 0 0,15-31-2538 0 0,-47 48 1 0 0,67-75 134 0 0,2 1-866 0 0,1-1 725 0 0,-1 1-1 0 0,0-1 0 0 0,1 0 0 0 0,-1 1 1 0 0,0-1-1 0 0,1 0 0 0 0,3 2 0 0 0,-2 0-118 0 0,3 1 212 0 0,-1 1-1 0 0,1 0 0 0 0,-1 0 1 0 0,-1 1-1 0 0,1 0 0 0 0,-1 0 1 0 0,0 0-1 0 0,0 0 1 0 0,-1 0-1 0 0,0 1 0 0 0,3 7 1 0 0,-2-3 116 0 0,-2 1 0 0 0,1-1-1 0 0,-2 0 1 0 0,1 1 0 0 0,-2-1 0 0 0,0 16 0 0 0,0-3 157 0 0,-6 29-1 0 0,5-46-129 0 0,0-1-1 0 0,-1 1 1 0 0,1-1-1 0 0,-1 0 0 0 0,-1 1 1 0 0,1-1-1 0 0,-1 0 1 0 0,-1 0-1 0 0,-5 8 0 0 0,7-12-54 0 0,0 0 0 0 0,0-1 0 0 0,-1 1 0 0 0,1 0 0 0 0,0-1 0 0 0,-1 0-1 0 0,0 0 1 0 0,1 0 0 0 0,-1 0 0 0 0,1 0 0 0 0,-1 0 0 0 0,0 0-1 0 0,0-1 1 0 0,1 0 0 0 0,-6 1 0 0 0,-5-1 49 0 0,-25-2-1 0 0,25 1-705 0 0,0-1 0 0 0,0-1 0 0 0,0-1 0 0 0,-24-9 0 0 0,17 4-7706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81 2759 0 0,'0'0'126'0'0,"-15"1"20"0"0,1 2 6105 0 0,1 0 2806 0 0,5-3-4157 0 0,23-11-3469 0 0,16-5-956 0 0,1 1 0 0 0,0 1 0 0 0,57-15 0 0 0,-86 29-418 0 0,-1-1 1 0 0,1 1-1 0 0,0-1 1 0 0,-1 1-1 0 0,1 0 1 0 0,-1 0-1 0 0,1 0 1 0 0,-1 0-1 0 0,1 0 1 0 0,-1 1-1 0 0,1-1 1 0 0,3 2-1 0 0,-5-1-50 0 0,0-1 0 0 0,-1 1 0 0 0,1-1 0 0 0,0 1 0 0 0,-1 0 0 0 0,1-1 0 0 0,0 1 0 0 0,-1 0 0 0 0,1 0 0 0 0,-1-1 0 0 0,1 1 0 0 0,-1 0 0 0 0,1 0 0 0 0,-1 0 0 0 0,1 0 0 0 0,-1 0 0 0 0,0-1 0 0 0,0 1 0 0 0,1 0 1 0 0,-1 0-1 0 0,0 0 0 0 0,0 0 0 0 0,0 0 0 0 0,0 0 0 0 0,0 0 0 0 0,0 0 0 0 0,-1 0 0 0 0,1 0 0 0 0,0 0 0 0 0,0 0 0 0 0,-1 0 0 0 0,1-1 0 0 0,0 1 0 0 0,-1 0 0 0 0,0 1 0 0 0,-2 6 7 0 0,0-1 1 0 0,-1 1 0 0 0,-1-1-1 0 0,1 0 1 0 0,-1 0-1 0 0,0 0 1 0 0,0 0-1 0 0,-10 7 1 0 0,-7 6-64 0 0,-26 18 0 0 0,16-13-83 0 0,-19 14-157 0 0,-52 45-1287 0 0,73-60 892 0 0,21-17 604 0 0,0 0 0 0 0,1 0 0 0 0,-1 1 0 0 0,1 0 0 0 0,1 1 0 0 0,0 0 0 0 0,-7 10 0 0 0,13-18 205 0 0,2 0-100 0 0,0 0 0 0 0,0 0 0 0 0,0 0 0 0 0,0-1 0 0 0,0 1 0 0 0,0 0 0 0 0,0 0 0 0 0,0-1 1 0 0,0 1-1 0 0,0-1 0 0 0,0 1 0 0 0,0-1 0 0 0,0 1 0 0 0,0-1 0 0 0,1 0 0 0 0,-1 1 0 0 0,2-1 0 0 0,21 2 396 0 0,9-2-71 0 0,1-2-1 0 0,61-12 0 0 0,-40 5-173 0 0,8-4-120 0 0,-61 13-157 0 0,6-3-2770 0 0,-2-1 487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30 5983 0 0,'0'0'464'0'0,"0"-10"1584"0"0,11-9 10846 0 0,-13 26-11064 0 0,-2 5-1739 0 0,-2 1 0 0 0,1-1-1 0 0,-1-1 1 0 0,-1 0 0 0 0,-12 17 0 0 0,-48 48 580 0 0,36-43-563 0 0,22-23-641 0 0,3-2-1475 0 0,-1 0 0 0 0,-1-1 1 0 0,-9 8-1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10103 0 0,'-8'64'2150'0'0,"8"-63"-973"0"0,-4 7 1587 0 0,4-8-2593 0 0,0 1 0 0 0,0 0 0 0 0,0-1 0 0 0,0 1 0 0 0,-1 0 0 0 0,1-1 0 0 0,0 1-1 0 0,0 0 1 0 0,-1-1 0 0 0,1 1 0 0 0,0 0 0 0 0,-1-1 0 0 0,1 1 0 0 0,-1-1 0 0 0,1 1 0 0 0,-1-1 0 0 0,1 1 0 0 0,-1-1 0 0 0,0 1 0 0 0,0 0-133 0 0,0-1 0 0 0,1 0 0 0 0,-1-1 0 0 0,0 1 0 0 0,1 0 0 0 0,-1 0 0 0 0,1 0 0 0 0,-1 0 1 0 0,0 0-1 0 0,1-1 0 0 0,-1 1 0 0 0,0 0 0 0 0,1-1 0 0 0,-1 1 0 0 0,1 0 0 0 0,-1-1 1 0 0,1 1-1 0 0,-1-1 0 0 0,1 1 0 0 0,-1-1 0 0 0,1 1 0 0 0,-1-1 0 0 0,1 1 0 0 0,-1-2 1 0 0,0 1-8 0 0,1-1 0 0 0,-1 1 1 0 0,1-1-1 0 0,0 1 0 0 0,-1-1 1 0 0,1 1-1 0 0,0-1 0 0 0,0 0 1 0 0,0 1-1 0 0,0-3 0 0 0,1-2 11 0 0,0 0 0 0 0,0 0 0 0 0,1 0-1 0 0,3-10 1 0 0,2 0 5 0 0,1 0 1 0 0,0 1-1 0 0,1 0 0 0 0,0 1 1 0 0,2-1-1 0 0,-1 2 0 0 0,2 0 1 0 0,0 0-1 0 0,0 1 0 0 0,17-12 1 0 0,-22 19 35 0 0,0 0 1 0 0,1 0 0 0 0,0 1-1 0 0,0 0 1 0 0,0 1 0 0 0,0-1 0 0 0,1 2-1 0 0,-1-1 1 0 0,13-1 0 0 0,-14 3 18 0 0,0 1 0 0 0,0 0 0 0 0,0 0 0 0 0,0 0 0 0 0,0 1 0 0 0,0 0 0 0 0,0 1 0 0 0,-1-1 0 0 0,1 1 0 0 0,0 1 1 0 0,-1-1-1 0 0,0 1 0 0 0,8 5 0 0 0,-8-5-71 0 0,-1 1 0 0 0,1 0 0 0 0,-1 0 1 0 0,0 0-1 0 0,0 1 0 0 0,-1 0 0 0 0,1 0 0 0 0,-1 0 1 0 0,0 1-1 0 0,-1-1 0 0 0,1 1 0 0 0,-1 0 0 0 0,0 0 0 0 0,-1 0 1 0 0,1 0-1 0 0,-1 0 0 0 0,0 1 0 0 0,-1-1 0 0 0,0 1 1 0 0,1 6-1 0 0,0 12-12 0 0,-2-1 1 0 0,-1 1-1 0 0,0 0 0 0 0,-6 24 1 0 0,6-39-199 0 0,-3 19-134 0 0,4-27 124 0 0,0-1 0 0 0,0 1 0 0 0,0 0 0 0 0,0 0 0 0 0,1-1 0 0 0,-1 1 0 0 0,0 0 0 0 0,1-1 0 0 0,0 1 0 0 0,-1 0 0 0 0,1-1 0 0 0,0 1 0 0 0,1 1 0 0 0,3 3-1788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323 104 1839 0 0,'32'-16'-779'0'0,"19"-12"6027"0"0,-45 25-2995 0 0,0-1 0 0 0,0 0 0 0 0,-1-1 1 0 0,0 1-1 0 0,10-11 1691 0 0,-15 14-3903 0 0,-1 0 1 0 0,1 0-1 0 0,-1 0 0 0 0,1 0 1 0 0,-1 0-1 0 0,1 0 0 0 0,-1 0 1 0 0,1 0-1 0 0,-1 1 0 0 0,0-1 1 0 0,1 0-1 0 0,-1 1 0 0 0,0-1 1 0 0,0 0-1 0 0,0 1 0 0 0,1-1 1 0 0,-1 1-1 0 0,0-1 0 0 0,0 1 1 0 0,0-1-1 0 0,0 1 0 0 0,-2-1 1 0 0,-22-6 13 0 0,17 7-50 0 0,0-1 0 0 0,0 1 0 0 0,0 0 0 0 0,0 1 0 0 0,0 0-1 0 0,0 0 1 0 0,-11 4 0 0 0,-56 21 28 0 0,54-17-30 0 0,-5 1-4 0 0,1 1-1 0 0,-41 26 0 0 0,52-28 6 0 0,0 1 0 0 0,0 1 0 0 0,1 1 0 0 0,1-1 0 0 0,-17 21 0 0 0,26-29 26 0 0,1 0 0 0 0,0 1 1 0 0,0-1-1 0 0,0 0 0 0 0,0 1 0 0 0,1-1 0 0 0,-1 1 1 0 0,1-1-1 0 0,0 1 0 0 0,0 0 0 0 0,0 0 1 0 0,0-1-1 0 0,1 1 0 0 0,0 0 0 0 0,0 0 1 0 0,0 5-1 0 0,0-7-14 0 0,1 0 1 0 0,0 1-1 0 0,-1-1 1 0 0,1 0 0 0 0,0 0-1 0 0,0 1 1 0 0,0-1-1 0 0,0 0 1 0 0,1 0-1 0 0,-1 0 1 0 0,1 0 0 0 0,-1-1-1 0 0,1 1 1 0 0,-1 0-1 0 0,1-1 1 0 0,0 1-1 0 0,0-1 1 0 0,0 1 0 0 0,0-1-1 0 0,0 0 1 0 0,0 0-1 0 0,0 0 1 0 0,1 0-1 0 0,-1 0 1 0 0,0 0 0 0 0,5 0-1 0 0,2 1-38 0 0,-1-1-1 0 0,1-1 0 0 0,0 0 1 0 0,-1 0-1 0 0,1 0 0 0 0,-1-1 1 0 0,1 0-1 0 0,-1-1 0 0 0,1 0 1 0 0,-1 0-1 0 0,0-1 1 0 0,12-5-1 0 0,4-4-545 0 0,-1 0 1 0 0,38-27-1 0 0,-30 13-221 0 0,2-3 609 0 0,-32 28 648 0 0,-1 3-418 0 0,1 0 1 0 0,-1 0-1 0 0,0 0 1 0 0,0 0-1 0 0,0 0 1 0 0,-1 0-1 0 0,1 0 1 0 0,0 0-1 0 0,-1 0 1 0 0,-1 4-1 0 0,1 1 76 0 0,-1 3 12 0 0,0 0-1 0 0,1 1 1 0 0,0-1 0 0 0,1 1-1 0 0,0-1 1 0 0,2 15 0 0 0,-1-22-131 0 0,0 1 1 0 0,-1-1-1 0 0,1 0 1 0 0,1 1-1 0 0,-1-1 1 0 0,0 0-1 0 0,1 0 1 0 0,-1 0-1 0 0,1 0 1 0 0,0 0-1 0 0,0 0 1 0 0,0-1-1 0 0,1 1 1 0 0,-1-1-1 0 0,1 1 0 0 0,-1-1 1 0 0,1 0-1 0 0,0 0 1 0 0,0 0-1 0 0,0 0 1 0 0,0 0-1 0 0,6 2 1 0 0,11 1-1625 0 0,-10-6-121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157 101 5063 0 0,'7'-3'10928'0'0,"-14"5"-10566"0"0,0 0 0 0 0,1 1-1 0 0,-1-1 1 0 0,1 2 0 0 0,0-1-1 0 0,0 0 1 0 0,0 1 0 0 0,0 0-1 0 0,1 1 1 0 0,-6 5-1 0 0,1 0-143 0 0,0 0-1 0 0,1 0 0 0 0,0 1 0 0 0,-8 14 0 0 0,12-16-99 0 0,0 0-1 0 0,0 0 0 0 0,1 0 1 0 0,1 1-1 0 0,-1 0 1 0 0,2-1-1 0 0,-1 1 0 0 0,0 13 1 0 0,2-20-68 0 0,1 0 1 0 0,0 0-1 0 0,-1 1 0 0 0,2-1 1 0 0,-1 0-1 0 0,0 0 0 0 0,1 1 1 0 0,-1-1-1 0 0,1 0 1 0 0,0 0-1 0 0,0 0 0 0 0,0 0 1 0 0,0 0-1 0 0,1 0 0 0 0,-1 0 1 0 0,1 0-1 0 0,0-1 1 0 0,0 1-1 0 0,0-1 0 0 0,0 1 1 0 0,0-1-1 0 0,1 0 0 0 0,-1 1 1 0 0,1-1-1 0 0,-1 0 1 0 0,1-1-1 0 0,0 1 0 0 0,0 0 1 0 0,3 1-1 0 0,0-2 14 0 0,1 1-1 0 0,-1-1 1 0 0,0 0-1 0 0,0 0 1 0 0,1 0-1 0 0,-1-1 1 0 0,0 0 0 0 0,1-1-1 0 0,-1 1 1 0 0,0-1-1 0 0,0 0 1 0 0,1-1-1 0 0,-1 1 1 0 0,0-1-1 0 0,0 0 1 0 0,-1-1 0 0 0,8-3-1 0 0,4-4 29 0 0,1 0 1 0 0,-2-1-1 0 0,1-1 0 0 0,16-16 0 0 0,-15 13-123 0 0,-1-2 0 0 0,-1 0 0 0 0,-1-1 0 0 0,-1 0 0 0 0,0-1 0 0 0,-1 0-1 0 0,-1-1 1 0 0,-1-1 0 0 0,-1 0 0 0 0,14-41 0 0 0,-21 50-715 0 0,1 1 0 0 0,10-22 0 0 0,-1 41-7647 0 0,-7-1 6201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67 235 2303 0 0,'1'1'167'0'0,"0"1"204"0"0,0 0 0 0 0,0 0 1 0 0,0 0-1 0 0,-1 0 0 0 0,1 0 0 0 0,-1 0 0 0 0,1 0 0 0 0,-1 1 0 0 0,0-1 1 0 0,0 0-1 0 0,0 0 0 0 0,0 0 0 0 0,0 0 0 0 0,-1 0 0 0 0,1 1 1 0 0,0-1-1 0 0,-1 0 0 0 0,-1 3 0 0 0,0-1 761 0 0,0 0 1 0 0,-1 0-1 0 0,1 0 1 0 0,-1 0-1 0 0,-5 6 1 0 0,6-8-814 0 0,-1 0 0 0 0,1 0 1 0 0,0-1-1 0 0,-1 1 0 0 0,0 0 1 0 0,1-1-1 0 0,-6 3 0 0 0,7-4 155 0 0,0 0-433 0 0,1 1 1 0 0,0-1 0 0 0,0 0 0 0 0,0 0 0 0 0,-1 0 0 0 0,1 0 0 0 0,0 1 0 0 0,0-1 0 0 0,-1 0 0 0 0,1 0 0 0 0,0 0 0 0 0,0 0 0 0 0,-1 0 0 0 0,1 0 0 0 0,0 0 0 0 0,0 0 0 0 0,-1 0-1 0 0,1 0 1 0 0,0 0 0 0 0,-1 0 0 0 0,1 0 0 0 0,0 0 0 0 0,0 0 0 0 0,-1 0 0 0 0,1 0 0 0 0,0 0 0 0 0,0 0 0 0 0,-1 0 0 0 0,1 0 0 0 0,0 0 0 0 0,0-1 0 0 0,-1 1 0 0 0,1 0 0 0 0,0 0 0 0 0,0 0-1 0 0,-1-1 1 0 0,-7-6 621 0 0,7 3-592 0 0,0 1-1 0 0,0-1 1 0 0,0 1 0 0 0,0-1-1 0 0,1 0 1 0 0,0 1 0 0 0,-1-1-1 0 0,2 0 1 0 0,-1 0-1 0 0,0 1 1 0 0,1-1 0 0 0,-1 0-1 0 0,1 1 1 0 0,0-1-1 0 0,0 1 1 0 0,2-4 0 0 0,2-6 25 0 0,1 0-1 0 0,14-22 1 0 0,-10 21-49 0 0,2 1 0 0 0,-1 0 0 0 0,2 1 0 0 0,-1 0 0 0 0,2 1 0 0 0,21-14 0 0 0,-20 14-3 0 0,7-5 22 0 0,40-22 0 0 0,-54 34 12 0 0,1 0 0 0 0,-1 0 0 0 0,1 1 0 0 0,0 0 1 0 0,0 1-1 0 0,0 0 0 0 0,0 0 0 0 0,16 0 0 0 0,-22 2-67 0 0,1 0 0 0 0,-1 0-1 0 0,0 1 1 0 0,0-1 0 0 0,0 1 0 0 0,0 0 0 0 0,0 0-1 0 0,0 0 1 0 0,0 0 0 0 0,0 1 0 0 0,0-1-1 0 0,5 4 1 0 0,-7-4-8 0 0,0 0 1 0 0,1 1-1 0 0,-1-1 1 0 0,0 0-1 0 0,0 1 0 0 0,0-1 1 0 0,0 1-1 0 0,0-1 0 0 0,0 1 1 0 0,0-1-1 0 0,0 1 0 0 0,0-1 1 0 0,-1 1-1 0 0,1 0 1 0 0,-1 0-1 0 0,1-1 0 0 0,-1 1 1 0 0,0 0-1 0 0,0 0 0 0 0,0 0 1 0 0,0-1-1 0 0,0 1 0 0 0,0 0 1 0 0,0 2-1 0 0,-3 7-1 0 0,-1 1 0 0 0,0-1 1 0 0,-1 0-1 0 0,0-1 0 0 0,-7 12 0 0 0,4-8 1 0 0,-10 27 0 0 0,17-37-5 0 0,-1 1 0 0 0,1 0 0 0 0,0 0 0 0 0,0 0 0 0 0,0 0 0 0 0,1 0 0 0 0,0 0 0 0 0,0 0 0 0 0,1 9 0 0 0,-1-13-50 0 0,1 0 1 0 0,-1 0-1 0 0,1 0 0 0 0,-1-1 1 0 0,1 1-1 0 0,-1 0 1 0 0,1 0-1 0 0,-1-1 0 0 0,1 1 1 0 0,0 0-1 0 0,-1 0 0 0 0,1-1 1 0 0,0 1-1 0 0,0-1 1 0 0,-1 1-1 0 0,1-1 0 0 0,0 1 1 0 0,0-1-1 0 0,0 1 1 0 0,1-1-1 0 0,18 5-2792 0 0,-8-5-2353 0 0,0-2-1429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 4143 0 0,'0'0'191'0'0,"1"-1"-11"0"0,10-1 8096 0 0,-2 2-3745 0 0,-7 1-4190 0 0,0-1 1 0 0,0 1 0 0 0,0-1 0 0 0,0 1-1 0 0,-1 0 1 0 0,1 0 0 0 0,0 0 0 0 0,2 2-1 0 0,0 0 945 0 0,-3-3-1197 0 0,1 1 1 0 0,-1 0-1 0 0,0 0 1 0 0,0 0-1 0 0,0 0 1 0 0,0 0-1 0 0,0 0 0 0 0,0 0 1 0 0,0 0-1 0 0,0 1 1 0 0,-1-1-1 0 0,1 0 1 0 0,0 0-1 0 0,-1 1 1 0 0,1-1-1 0 0,-1 1 0 0 0,1-1 1 0 0,-1 0-1 0 0,1 1 1 0 0,-1-1-1 0 0,0 1 1 0 0,0-1-1 0 0,0 1 1 0 0,0-1-1 0 0,0 1 0 0 0,0-1 1 0 0,0 0-1 0 0,-1 1 1 0 0,1 1-1 0 0,-3 4-112 0 0,1 0 0 0 0,-1 0 0 0 0,0 0 0 0 0,-6 10 0 0 0,2-3 380 0 0,-8 15-272 0 0,8-17-39 0 0,1 1 1 0 0,0 0-1 0 0,0 0 0 0 0,2 0 1 0 0,-1 0-1 0 0,2 1 1 0 0,-2 14-1 0 0,4-27-71 0 0,1 0-1 0 0,0-1 0 0 0,0 1 1 0 0,0 0-1 0 0,0 0 1 0 0,0 0-1 0 0,1 0 0 0 0,-1 0 1 0 0,0 0-1 0 0,0 0 0 0 0,0-1 1 0 0,1 1-1 0 0,-1 0 1 0 0,1 0-1 0 0,-1 0 0 0 0,1 0 1 0 0,-1-1-1 0 0,1 1 1 0 0,-1 0-1 0 0,1-1 0 0 0,-1 1 1 0 0,1 0-1 0 0,0-1 1 0 0,-1 1-1 0 0,1-1 0 0 0,0 1 1 0 0,0-1-1 0 0,-1 1 1 0 0,1-1-1 0 0,0 1 0 0 0,0-1 1 0 0,0 0-1 0 0,0 0 1 0 0,1 1-1 0 0,-1-1-14 0 0,2 1-248 0 0,-1-1-1 0 0,1 0 0 0 0,0 0 1 0 0,-1 0-1 0 0,1 0 1 0 0,0 0-1 0 0,0 0 1 0 0,-1-1-1 0 0,1 1 1 0 0,0-1-1 0 0,5-2 1 0 0,5-2-1434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18 18487 0 0,'4'-6'1675'0'0,"-2"-1"-1382"0"0,0 2-191 0 0,-5 12 243 0 0,1-1 0 0 0,-1 0 0 0 0,-1 1 0 0 0,-6 10 0 0 0,-1 0-130 0 0,-150 317 1034 0 0,111-223-1092 0 0,-96 244 32 0 0,114-276-2 0 0,0-1-1646 0 0,32-77 393 0 0,0-17-7578 0 0,3 0 3565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4607 0 0,'-2'-2'178'0'0,"1"0"-1"0"0,0 0 1 0 0,-1 1-1 0 0,1-1 1 0 0,-1 0-1 0 0,0 1 0 0 0,0-1 1 0 0,1 1-1 0 0,-1-1 1 0 0,0 1-1 0 0,0 0 1 0 0,0 0-1 0 0,-4-1 0 0 0,5 1 173 0 0,0 1 0 0 0,0 0 0 0 0,0 0-1 0 0,0-1 1 0 0,0 1 0 0 0,0 0 0 0 0,0 0-1 0 0,0 0 1 0 0,0 0 0 0 0,0 0 0 0 0,0 0-1 0 0,0 0 1 0 0,0 1 0 0 0,0-1 0 0 0,0 0-1 0 0,0 0 1 0 0,0 1 0 0 0,0-1 0 0 0,0 1-1 0 0,0-1 1 0 0,1 1 0 0 0,-1-1 0 0 0,0 1-1 0 0,0-1 1 0 0,0 1 0 0 0,1 0 0 0 0,-1 0-1 0 0,0-1 1 0 0,1 1 0 0 0,-1 0-1 0 0,0 1 1 0 0,1-1-252 0 0,-1-1 0 0 0,1 1 0 0 0,0 0-1 0 0,0 0 1 0 0,0 0 0 0 0,0 0 0 0 0,0-1 0 0 0,0 1 0 0 0,0 0-1 0 0,0 0 1 0 0,0 0 0 0 0,0 0 0 0 0,0-1 0 0 0,1 1-1 0 0,-1 0 1 0 0,0 0 0 0 0,1 0 0 0 0,-1-1 0 0 0,0 1 0 0 0,1 0-1 0 0,-1-1 1 0 0,1 1 0 0 0,-1 0 0 0 0,1-1 0 0 0,0 2-1 0 0,16 13 948 0 0,-11-10-810 0 0,1-1-1 0 0,-1-1 0 0 0,1 1 1 0 0,0-1-1 0 0,0 0 0 0 0,0-1 1 0 0,1 1-1 0 0,-1-1 0 0 0,11 1 1 0 0,6 0 322 0 0,40-1 1 0 0,-16-3-45 0 0,87-15-1 0 0,44-21-463 0 0,-169 35-91 0 0,32-11-1229 0 0,-25 6-5295 0 0,-5 1-1408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76 8751 0 0,'0'-6'910'0'0,"-1"-1"-670"0"0,1 6 335 0 0,0 0 1 0 0,1 0 0 0 0,-1 0 0 0 0,0-1 0 0 0,0 1-1 0 0,1 0 1 0 0,-1 0 0 0 0,1 0 0 0 0,-1 0-1 0 0,1-1 1 0 0,0 0 0 0 0,4-9 853 0 0,-5 11-1295 0 0,0-1 0 0 0,0 0 0 0 0,0 0-1 0 0,0 1 1 0 0,0-1 0 0 0,0 0 0 0 0,0 0-1 0 0,0 0 1 0 0,0 1 0 0 0,0-1 0 0 0,0 0-1 0 0,0 0 1 0 0,0 1 0 0 0,-1-1 0 0 0,1 0 0 0 0,0 0-1 0 0,-1 1 1 0 0,1-1 0 0 0,0 0 0 0 0,-1 1-1 0 0,1-1 1 0 0,-1 0 0 0 0,1 1 0 0 0,-1-1-1 0 0,-1 0-48 0 0,1 0 0 0 0,0 0 0 0 0,0 1 0 0 0,-1-1 0 0 0,1 1-1 0 0,-1-1 1 0 0,1 1 0 0 0,0-1 0 0 0,-1 1 0 0 0,1 0-1 0 0,-1 0 1 0 0,-1-1 0 0 0,-2 1-13 0 0,-1 1 0 0 0,0-1 1 0 0,1 1-1 0 0,-1 0 0 0 0,-9 2 0 0 0,4 2 24 0 0,0 0 0 0 0,0 0-1 0 0,0 1 1 0 0,1 1 0 0 0,0 0 0 0 0,0 0 0 0 0,1 1-1 0 0,-1 0 1 0 0,-10 13 0 0 0,9-9 27 0 0,2-1 0 0 0,0 2 1 0 0,1-1-1 0 0,0 1 0 0 0,0 0 1 0 0,2 1-1 0 0,-7 18 0 0 0,11-29-103 0 0,1 0 1 0 0,0 0-1 0 0,1 0 0 0 0,-1 1 1 0 0,0-1-1 0 0,1 0 0 0 0,0 0 0 0 0,0 1 1 0 0,0-1-1 0 0,0 0 0 0 0,1 1 1 0 0,-1-1-1 0 0,1 0 0 0 0,-1 0 1 0 0,1 0-1 0 0,0 1 0 0 0,1-1 0 0 0,-1 0 1 0 0,0 0-1 0 0,1 0 0 0 0,0-1 1 0 0,0 1-1 0 0,0 0 0 0 0,0-1 0 0 0,0 1 1 0 0,0-1-1 0 0,0 0 0 0 0,1 1 1 0 0,-1-1-1 0 0,1 0 0 0 0,0-1 0 0 0,0 1 1 0 0,0 0-1 0 0,0-1 0 0 0,0 1 1 0 0,0-1-1 0 0,0 0 0 0 0,0 0 1 0 0,0-1-1 0 0,6 2 0 0 0,6 0-23 0 0,0-1 0 0 0,0 0 0 0 0,0-2 0 0 0,0 1 0 0 0,0-2 0 0 0,0 0 0 0 0,-1 0 0 0 0,1-2 1 0 0,-1 0-1 0 0,1 0 0 0 0,-1-1 0 0 0,-1-1 0 0 0,24-13 0 0 0,-32 16-67 0 0,0 0 1 0 0,-1-1-1 0 0,0 1 1 0 0,1-1-1 0 0,-1 0 1 0 0,0 0-1 0 0,-1 0 1 0 0,1 0-1 0 0,-1-1 1 0 0,0 0-1 0 0,0 1 1 0 0,0-1-1 0 0,3-8 1 0 0,-5 10-22 0 0,0-1 0 0 0,0 0 1 0 0,0 0-1 0 0,-1 0 0 0 0,1 0 0 0 0,-1 0 0 0 0,0 0 0 0 0,0 0 1 0 0,0 0-1 0 0,-1 1 0 0 0,1-1 0 0 0,-1 0 0 0 0,0 0 0 0 0,0 0 1 0 0,0 0-1 0 0,-1 1 0 0 0,1-1 0 0 0,-1 0 0 0 0,-3-5 0 0 0,-5-4-70 0 0,0 1-1 0 0,-1 0 0 0 0,0 1 0 0 0,-24-20 1 0 0,-8-7-1040 0 0,42 37 759 0 0,11-3-4016 0 0,4-3-1570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305 687 4143 0 0,'0'0'319'0'0,"1"2"233"0"0,3 3 2194 0 0,0 1 1 0 0,-1 1-1 0 0,4 9 1 0 0,5 8 999 0 0,-11-23-3178 0 0,0-1-464 0 0,0 0 1 0 0,0 1 0 0 0,0-1-1 0 0,-1 0 1 0 0,1 0 0 0 0,0 0-1 0 0,0 0 1 0 0,0 0-1 0 0,0 0 1 0 0,0 0 0 0 0,0 0-1 0 0,0 0 1 0 0,0 0 0 0 0,0-1-1 0 0,0 1 1 0 0,2-1-1 0 0,5-3 179 0 0,-1 0-1 0 0,1-1 0 0 0,-1 0 0 0 0,0-1 1 0 0,-1 1-1 0 0,1-1 0 0 0,-1-1 0 0 0,7-8 0 0 0,5-8 25 0 0,16-30 0 0 0,-5 6-218 0 0,-3-2 0 0 0,-2-1 1 0 0,33-102-1 0 0,-48 117-190 0 0,-1-1 0 0 0,-2 1 0 0 0,-1-1 1 0 0,-2-1-1 0 0,-2-42 0 0 0,-1 71 49 0 0,0 3-33 0 0,0-1 0 0 0,-1 0 0 0 0,1 1 0 0 0,-1-1 0 0 0,0 1 0 0 0,-4-11 0 0 0,4 17 58 0 0,-1 0 0 0 0,1-1 0 0 0,-1 1 0 0 0,1 0 0 0 0,-1 0 1 0 0,1 1-1 0 0,-1-1 0 0 0,1 0 0 0 0,-2 2 0 0 0,-2 5 2 0 0,-1-1 0 0 0,1 2 0 0 0,0-1 1 0 0,-7 17-1 0 0,-12 41-115 0 0,13-34 113 0 0,-67 191 394 0 0,-20 54 219 0 0,87-245-493 0 0,-119 280 442 0 0,123-297-611 0 0,-15 30 186 0 0,-35 52 1 0 0,48-84-348 0 0,0 0 0 0 0,-1-1 0 0 0,-1 0 0 0 0,0-1 0 0 0,0 0 0 0 0,-1-1 0 0 0,-1 0 0 0 0,-16 10 0 0 0,27-19-39 0 0,0 0-29 0 0,1 0 1 0 0,-1 0-1 0 0,0 0 0 0 0,0 0 0 0 0,0 0 0 0 0,0 0 0 0 0,-4 0 0 0 0,5-1-82 0 0,1 0 0 0 0,-1 0 0 0 0,0 0 0 0 0,1 0 0 0 0,-1 0 0 0 0,1 0 0 0 0,-1-1 0 0 0,0 1 0 0 0,1 0 0 0 0,-1 0 0 0 0,0 0 0 0 0,1-1 0 0 0,-1 1 0 0 0,1 0 0 0 0,-1-1 0 0 0,1 1 1 0 0,-1 0-1 0 0,0-2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83 9671 0 0,'3'-3'334'0'0,"-1"0"0"0"0,2 0-1 0 0,-1 0 1 0 0,0 1-1 0 0,0-1 1 0 0,1 1 0 0 0,0 0-1 0 0,7-4 1 0 0,34-10 5934 0 0,-37 13-5001 0 0,34-9 872 0 0,-27 8-685 0 0,1 0 1 0 0,25-12-1 0 0,-45 32-1062 0 0,0-11-357 0 0,-1 1-1 0 0,1-2 0 0 0,0 1 1 0 0,-1 0-1 0 0,0-1 1 0 0,0 0-1 0 0,-12 7 1 0 0,-43 19 15 0 0,32-17-48 0 0,-82 33-225 0 0,97-41 82 0 0,-1-1 0 0 0,0-1 0 0 0,0 0 1 0 0,-1-1-1 0 0,1-1 0 0 0,-18 0 0 0 0,28-1 79 0 0,1 0 1 0 0,0 0-1 0 0,-1-1 1 0 0,1 0-1 0 0,-1 0 1 0 0,1 0-1 0 0,0 0 1 0 0,-1 0-1 0 0,1 0 1 0 0,0-1-1 0 0,0 0 1 0 0,-3-1-1 0 0,5 1-1 0 0,-1 1-1 0 0,1 0 1 0 0,0 0-1 0 0,0-1 0 0 0,-1 1 1 0 0,1-1-1 0 0,0 1 0 0 0,0-1 1 0 0,1 0-1 0 0,-1 1 0 0 0,0-1 1 0 0,0 0-1 0 0,1 1 1 0 0,-1-1-1 0 0,1 0 0 0 0,0 0 1 0 0,-1 0-1 0 0,1 1 0 0 0,0-1 1 0 0,0 0-1 0 0,0 0 0 0 0,0 0 1 0 0,1-3-1 0 0,0 0-113 0 0,0 1-1 0 0,0 0 0 0 0,0 0 1 0 0,3-7-1 0 0,-4 10 362 0 0,-8 16 248 0 0,-3 10-251 0 0,-1-1-1 0 0,-16 24 1 0 0,17-29 136 0 0,10-18-157 0 0,-6 15 165 0 0,7-14-309 0 0,-1 0-1 0 0,1 0 1 0 0,0 0 0 0 0,0 0-1 0 0,0-1 1 0 0,0 1 0 0 0,0 0-1 0 0,0 0 1 0 0,1 0-1 0 0,-1 0 1 0 0,1 0 0 0 0,-1-1-1 0 0,1 1 1 0 0,-1 0 0 0 0,1 0-1 0 0,0-1 1 0 0,1 3-1 0 0,0-2-13 0 0,0 0 0 0 0,0 0-1 0 0,1 0 1 0 0,-1 0-1 0 0,0-1 1 0 0,1 1-1 0 0,-1-1 1 0 0,1 1 0 0 0,-1-1-1 0 0,6 2 1 0 0,3 1 6 0 0,1-1-1 0 0,0 0 1 0 0,-1 0 0 0 0,25 1 0 0 0,48-5-133 0 0,2 1-19 0 0,-75 0 142 0 0,1 2 1 0 0,-1 0-1 0 0,1 0 1 0 0,-1 1 0 0 0,14 5-1 0 0,-22-7 42 0 0,0 1 0 0 0,0 0-1 0 0,0-1 1 0 0,-1 1 0 0 0,1 0 0 0 0,-1 0-1 0 0,1 1 1 0 0,-1-1 0 0 0,0 0 0 0 0,0 1 0 0 0,0-1-1 0 0,0 1 1 0 0,-1 0 0 0 0,1 0 0 0 0,-1-1-1 0 0,1 1 1 0 0,-1 0 0 0 0,0 0 0 0 0,0 1-1 0 0,0-1 1 0 0,-1 0 0 0 0,1 0 0 0 0,-1 5-1 0 0,1-4 6 0 0,-1 1-1 0 0,0-1 0 0 0,0 0 1 0 0,-1 0-1 0 0,1 0 0 0 0,-1 0 1 0 0,0 0-1 0 0,0 0 0 0 0,0 0 0 0 0,0 0 1 0 0,-1-1-1 0 0,0 1 0 0 0,0 0 1 0 0,0-1-1 0 0,0 1 0 0 0,0-1 1 0 0,-1 0-1 0 0,-3 4 0 0 0,0-2-21 0 0,-1 0 1 0 0,0 0-1 0 0,0-1 0 0 0,0 0 0 0 0,0-1 1 0 0,-1 1-1 0 0,1-1 0 0 0,-1-1 1 0 0,0 0-1 0 0,-11 2 0 0 0,-9 1 89 0 0,-46 0 0 0 0,0-5-1059 0 0,72 0 438 0 0,9-5-3603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13359 0 0,'2'-8'157'0'0,"-1"2"140"0"0,0 0-1 0 0,1 0 1 0 0,-1 0 0 0 0,5-8 4959 0 0,-6 16-5144 0 0,0-1 0 0 0,1 0 0 0 0,-1 0 0 0 0,0 0 0 0 0,1 1 0 0 0,0-1 0 0 0,-1 0 0 0 0,1 0 0 0 0,0 0 0 0 0,-1 0 0 0 0,1 0 0 0 0,0 0 0 0 0,0 0 0 0 0,1 1 0 0 0,16 12 455 0 0,-8-9-446 0 0,0 0 0 0 0,1 0 0 0 0,-1-1 0 0 0,1-1 0 0 0,0 0 0 0 0,0-1 0 0 0,0 1 0 0 0,1-2 0 0 0,-1 0 0 0 0,0 0 0 0 0,1-1 0 0 0,13-2 0 0 0,16-3 67 0 0,80-20 0 0 0,-104 21-136 0 0,125-33-1369 0 0,-97 23 522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95 3223 0 0,'-3'-16'76'0'0,"-1"0"-1"0"0,-8-20 0 0 0,-4 9 13027 0 0,9 27-11999 0 0,5 1-1029 0 0,1 1-1 0 0,-1 0 1 0 0,1-1 0 0 0,-1 1 0 0 0,1 0 0 0 0,-1-1-1 0 0,1 1 1 0 0,0 0 0 0 0,0 0 0 0 0,0 0 0 0 0,0 0-1 0 0,-1 4 1 0 0,-8 30 469 0 0,8-25-356 0 0,-50 214 2309 0 0,-55 196-472 0 0,71-319-1596 0 0,-71 141 0 0 0,93-215-647 0 0,-1 4 416 0 0,-29 43 1 0 0,38-65-645 0 0,0-2 1 0 0,-1 1-1 0 0,-1-1 1 0 0,1 0-1 0 0,-1-1 1 0 0,0 0-1 0 0,-1 0 1 0 0,0-1-1 0 0,-10 7 1 0 0,17-13 203 0 0,1 1-1 0 0,-1 0 1 0 0,1-1 0 0 0,0 1-1 0 0,-1-1 1 0 0,1 1 0 0 0,-1-1 0 0 0,1 0-1 0 0,-1 0 1 0 0,0 0 0 0 0,1 0 0 0 0,-3 0-1 0 0,-6-2-1728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21 109 10135 0 0,'-20'5'6851'0'0,"28"-2"-6144"0"0,0-1-1 0 0,1 0 1 0 0,-1-1 0 0 0,1 0 0 0 0,0 0-1 0 0,9-1 1 0 0,56-4 478 0 0,-50 1-688 0 0,330-54 1994 0 0,10 0-5041 0 0,-339 55 569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13735 0 0,'5'20'490'0'0,"-2"-10"883"0"0,0 0 0 0 0,-1 0 0 0 0,1 16-1 0 0,-3-23-1000 0 0,0 1 0 0 0,0 0-1 0 0,-1 0 1 0 0,1 0-1 0 0,-1 0 1 0 0,0-1-1 0 0,0 1 1 0 0,-1 0-1 0 0,1-1 1 0 0,-1 1-1 0 0,1-1 1 0 0,-1 1-1 0 0,-3 2 1 0 0,-32 41 1460 0 0,25-33-1563 0 0,-20 30-1 0 0,10-5-1009 0 0,21-37 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11431 0 0,'0'0'522'0'0,"1"14"196"0"0,-1-8-510 0 0,0-5 70 0 0,0-1 0 0 0,0 1-1 0 0,0-1 1 0 0,0 0-1 0 0,0 1 1 0 0,0-1-1 0 0,0 1 1 0 0,0-1 0 0 0,0 1-1 0 0,0-1 1 0 0,0 0-1 0 0,0 1 1 0 0,0-1 0 0 0,0 1-1 0 0,0-1 1 0 0,1 0-1 0 0,-1 1 1 0 0,0-1 0 0 0,0 1-1 0 0,0-1 1 0 0,1 0-1 0 0,0 2 1111 0 0,-1-2-1110 0 0,1 0 0 0 0,-1 1-1 0 0,0-1 1 0 0,1 0-1 0 0,-1 0 1 0 0,1 1 0 0 0,0-1-1 0 0,0 0-140 0 0,0 0 0 0 0,0-1 0 0 0,0 1 0 0 0,0 0 0 0 0,0-1 0 0 0,0 1 0 0 0,0-1 0 0 0,0 1-1 0 0,0-1 1 0 0,0 0 0 0 0,0 1 0 0 0,1-2 0 0 0,25-27-729 0 0,7-16 628 0 0,23-27 26 0 0,-49 63-56 0 0,2-1 0 0 0,0 1 0 0 0,0 0 0 0 0,19-12 0 0 0,-28 20-6 0 0,1 0-1 0 0,-1 1 1 0 0,0-1-1 0 0,0 0 1 0 0,1 1 0 0 0,-1-1-1 0 0,1 1 1 0 0,-1-1-1 0 0,0 1 1 0 0,1-1-1 0 0,-1 1 1 0 0,1 0-1 0 0,-1 0 1 0 0,1 0 0 0 0,-1 0-1 0 0,1 0 1 0 0,-1 0-1 0 0,1 0 1 0 0,-1 1-1 0 0,1-1 1 0 0,-1 0 0 0 0,3 2-1 0 0,-2-1 0 0 0,-1 0-1 0 0,1 0 0 0 0,0 1 1 0 0,-1-1-1 0 0,1 1 1 0 0,-1 0-1 0 0,1-1 1 0 0,-1 1-1 0 0,0 0 0 0 0,0 0 1 0 0,0 0-1 0 0,0-1 1 0 0,2 5-1 0 0,0 3-2 0 0,-1-1-1 0 0,1 1 0 0 0,-2 1 1 0 0,1-1-1 0 0,-1 0 1 0 0,0 10-1 0 0,0 12 105 0 0,0-16-10 0 0,-1 0-1 0 0,-1 0 1 0 0,-2 15 0 0 0,-1-10-34 0 0,-2-8-74 0 0,5-11-51 0 0,3-2 12 0 0,63-43-242 0 0,41-31-437 0 0,-93 65 638 0 0,91-68-470 0 0,-93 71 547 0 0,1 0 0 0 0,0 1 1 0 0,0 1-1 0 0,1 0 0 0 0,0 0 1 0 0,-1 1-1 0 0,23-3 0 0 0,-33 6 44 0 0,-1 1 0 0 0,1 0 0 0 0,-1 0 0 0 0,1-1 0 0 0,0 1 1 0 0,-1 1-1 0 0,1-1 0 0 0,-1 0 0 0 0,1 0 0 0 0,0 1 0 0 0,-1-1 0 0 0,1 0 0 0 0,-1 1 0 0 0,1 0 0 0 0,-1-1 0 0 0,1 1 0 0 0,-1 0 0 0 0,2 1 0 0 0,-2-1 32 0 0,0 0-1 0 0,0 0 1 0 0,0 0-1 0 0,-1 1 1 0 0,1-1-1 0 0,0 0 1 0 0,0 1 0 0 0,-1-1-1 0 0,1 0 1 0 0,-1 1-1 0 0,1-1 1 0 0,-1 1-1 0 0,0-1 1 0 0,0 1-1 0 0,1 2 1 0 0,-1 3 183 0 0,-1 0 1 0 0,0 1-1 0 0,0-1 1 0 0,0 0-1 0 0,-1 0 1 0 0,-4 10-1 0 0,0 1 52 0 0,-15 49 715 0 0,19-59-1091 0 0,1 0-1 0 0,0 0 1 0 0,0 0 0 0 0,1 0-1 0 0,0 0 1 0 0,2 15 0 0 0,0-13-1512 0 0,-1 6-7928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72 5983 0 0,'0'0'464'0'0,"-9"21"12847"0"0,9-21-13083 0 0,9 3 1919 0 0,-7-2-2001 0 0,1-1-1 0 0,0 0 1 0 0,-1 0-1 0 0,1-1 0 0 0,0 1 1 0 0,3-1-1 0 0,2-2 63 0 0,-1 1-1 0 0,0-2 0 0 0,0 1 1 0 0,0-1-1 0 0,-1 0 0 0 0,1 0 1 0 0,6-7-1 0 0,-1 0-151 0 0,-1 0 0 0 0,19-26 0 0 0,-30 36-130 0 0,-1 2 46 0 0,-1-1-1 0 0,1 1 0 0 0,-1 0 0 0 0,1-1 0 0 0,-1 1 0 0 0,1 0 0 0 0,0 0 0 0 0,-1 0 1 0 0,1 0-1 0 0,-2 1 0 0 0,-1 1-35 0 0,-45 34-346 0 0,-67 63 0 0 0,90-74 530 0 0,2 1 0 0 0,1 0 0 0 0,-38 60 0 0 0,57-81-86 0 0,1 1 0 0 0,0-1-1 0 0,0 1 1 0 0,0 0 0 0 0,1 0 0 0 0,0 0-1 0 0,0 0 1 0 0,1 1 0 0 0,0-1 0 0 0,-1 8-1 0 0,2-12 4 0 0,1 0 0 0 0,-1-1-1 0 0,0 1 1 0 0,1 0 0 0 0,-1 0-1 0 0,1-1 1 0 0,0 1 0 0 0,0 0 0 0 0,0-1-1 0 0,0 1 1 0 0,0-1 0 0 0,1 1-1 0 0,-1-1 1 0 0,1 0 0 0 0,-1 1-1 0 0,1-1 1 0 0,0 0 0 0 0,0 0 0 0 0,0 0-1 0 0,0-1 1 0 0,0 1 0 0 0,1 0-1 0 0,-1-1 1 0 0,0 1 0 0 0,1-1-1 0 0,-1 0 1 0 0,1 0 0 0 0,0 0-1 0 0,2 1 1 0 0,6 1 52 0 0,0-1-1 0 0,0-1 1 0 0,0 0-1 0 0,0 0 1 0 0,0-1 0 0 0,0 0-1 0 0,0-1 1 0 0,19-4-1 0 0,7-3-689 0 0,42-15 0 0 0,-42 10-162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1375 0 0,'0'0'16183'0'0,"2"10"-14142"0"0,-5 4-1685 0 0,0 0 1 0 0,0-1-1 0 0,-1 1 0 0 0,-1-1 0 0 0,-7 14 0 0 0,-2 2-368 0 0,-20 30-1 0 0,3-15-1745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13303 0 0,'0'0'584'0'0,"-8"-1"128"0"0,0 2-568 0 0,-1 5-144 0 0,0 2 0 0 0,-1 4 0 0 0,0 3 0 0 0,2 2 80 0 0,3 1-80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13 11975 0 0,'0'0'547'0'0,"0"-1"-11"0"0,0-4-344 0 0,0-1 1279 0 0,-15 5 3365 0 0,8 3-4658 0 0,0 0 1 0 0,1 1 0 0 0,-1 0 0 0 0,1 0 0 0 0,0 0 0 0 0,0 1-1 0 0,-11 8 1 0 0,-12 7-156 0 0,15-11-201 0 0,0 1 0 0 0,0 1 0 0 0,1 1-1 0 0,0 0 1 0 0,0 0 0 0 0,-20 26 0 0 0,33-36 154 0 0,-1 0-1 0 0,1 0 0 0 0,-1-1 0 0 0,1 1 1 0 0,-1 0-1 0 0,1 0 0 0 0,0 0 1 0 0,-1 0-1 0 0,1 0 0 0 0,0 0 1 0 0,0 0-1 0 0,0 0 0 0 0,0 0 0 0 0,0 0 1 0 0,0 0-1 0 0,0 0 0 0 0,0 0 1 0 0,0 0-1 0 0,1 0 0 0 0,-1 0 1 0 0,0 0-1 0 0,1 0 0 0 0,-1 0 0 0 0,0-1 1 0 0,1 1-1 0 0,-1 0 0 0 0,1 0 1 0 0,-1 0-1 0 0,1 0 0 0 0,0-1 1 0 0,-1 1-1 0 0,1 0 0 0 0,0-1 1 0 0,0 1-1 0 0,0 0 0 0 0,5 4-202 0 0,0 0 0 0 0,0-1 0 0 0,11 6 0 0 0,-12-7 180 0 0,40 27 310 0 0,52 45 1 0 0,-24-17 25 0 0,-72-58-246 0 0,0 1-1 0 0,0 0 1 0 0,0 0-1 0 0,0 0 1 0 0,0 0-1 0 0,0 0 1 0 0,0 0-1 0 0,0 0 1 0 0,0 0-1 0 0,0 0 1 0 0,0 0-1 0 0,-1 0 1 0 0,1 0-1 0 0,0 1 1 0 0,-1-1-1 0 0,1 0 1 0 0,-1 1-1 0 0,0-1 1 0 0,1 0-1 0 0,-1 1 1 0 0,0 2-1 0 0,0-3 6 0 0,-1 0 0 0 0,1 1 0 0 0,-1-1 0 0 0,1 1 0 0 0,-1-1 0 0 0,0 0 0 0 0,0 1 0 0 0,1-1 1 0 0,-1 0-1 0 0,0 0 0 0 0,0 0 0 0 0,0 0 0 0 0,0 0 0 0 0,-1 0 0 0 0,1 0 0 0 0,0 0 0 0 0,0 0 0 0 0,-1 0 0 0 0,-1 1 0 0 0,-5 1 62 0 0,1 0 1 0 0,-1 0-1 0 0,1 0 0 0 0,-1-1 0 0 0,0 0 1 0 0,-14 2-1 0 0,-50 0-179 0 0,56-4-44 0 0,4 1-363 0 0,1-1 0 0 0,-1 0 0 0 0,1-1 0 0 0,0 0 0 0 0,-1 0 0 0 0,-18-7 0 0 0,18 2-6038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 2759 0 0,'-7'-4'11902'0'0,"6"4"-11691"0"0,-1 1 1 0 0,1-1-1 0 0,-1 1 1 0 0,1 0-1 0 0,0-1 1 0 0,0 1-1 0 0,-1 0 1 0 0,1 0 0 0 0,0 0-1 0 0,0 0 1 0 0,0 0-1 0 0,0 0 1 0 0,0 0-1 0 0,0 1 1 0 0,0-1-1 0 0,0 0 1 0 0,0 0 0 0 0,1 1-1 0 0,-2 2 1 0 0,-9 32 890 0 0,6-19-607 0 0,-8 21-116 0 0,-2-1 1 0 0,-2-1 0 0 0,-1 0 0 0 0,-26 37 0 0 0,-2-8-210 0 0,-58 64-1 0 0,97-122-179 0 0,6-5-458 0 0,2-3-192 0 0,7-9-247 0 0,5-5-1320 0 0,3-3-4581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0,'0'0'191'0'0,"1"1"-11"0"0,4 4 625 0 0,0-1 0 0 0,1 0 0 0 0,-1 0 0 0 0,1-1 0 0 0,0 1 0 0 0,8 3 0 0 0,43 13 5681 0 0,-41-15-5300 0 0,0 0 0 0 0,25 14 0 0 0,-33-15-498 0 0,0 1 1 0 0,0 0-1 0 0,-1 0 1 0 0,0 1 0 0 0,11 10-1 0 0,-16-14-536 0 0,0 1 0 0 0,0-1 0 0 0,-1 0 0 0 0,1 1-1 0 0,-1-1 1 0 0,1 1 0 0 0,-1 0 0 0 0,0-1 0 0 0,0 1 0 0 0,0 0-1 0 0,-1-1 1 0 0,1 1 0 0 0,-1 0 0 0 0,1 0 0 0 0,-1 0-1 0 0,0 0 1 0 0,0 0 0 0 0,0-1 0 0 0,0 1 0 0 0,-1 0 0 0 0,-1 5-1 0 0,0-1-24 0 0,0 0 1 0 0,-1-1-1 0 0,0 1 0 0 0,-1-1 0 0 0,1 0 0 0 0,-1 0 0 0 0,0 0 0 0 0,-1 0 0 0 0,-8 8 0 0 0,-5 3 21 0 0,-31 21 0 0 0,30-24-644 0 0,-22 21 0 0 0,40-34 95 0 0,-1 17-7201 0 0,-4 11 6720 0 0,1-5-1947 0 0,5-18 2288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104 351 6447 0 0,'-4'-2'586'0'0,"0"-2"-486"0"0,-4-9 7377 0 0,7 0-4030 0 0,2 9-3258 0 0,0 0-1 0 0,1 0 1 0 0,-1 1-1 0 0,1-1 0 0 0,1-3 1 0 0,3-5 964 0 0,0-5-877 0 0,1-1 1 0 0,0 2 0 0 0,1-1-1 0 0,1 1 1 0 0,1 0 0 0 0,0 0 0 0 0,1 1-1 0 0,22-23 1 0 0,-22 26-289 0 0,2 1 0 0 0,0-1 0 0 0,0 2 0 0 0,1 0 0 0 0,0 1 0 0 0,0 0 0 0 0,1 1 0 0 0,19-7 0 0 0,-25 11 4 0 0,0 1 1 0 0,0 1-1 0 0,0 0 0 0 0,0 0 0 0 0,1 1 1 0 0,-1 0-1 0 0,0 1 0 0 0,1 0 0 0 0,-1 0 0 0 0,0 1 1 0 0,1 0-1 0 0,-1 1 0 0 0,0 0 0 0 0,0 0 1 0 0,0 1-1 0 0,12 5 0 0 0,-14-5 51 0 0,-1 0 0 0 0,1 1 0 0 0,-1 0 0 0 0,0 0 0 0 0,0 0-1 0 0,0 1 1 0 0,0 0 0 0 0,-1 0 0 0 0,0 1 0 0 0,0 0 0 0 0,0-1 0 0 0,-1 1 0 0 0,0 1 0 0 0,0-1-1 0 0,0 1 1 0 0,-1-1 0 0 0,0 1 0 0 0,0 0 0 0 0,-1 0 0 0 0,0 1 0 0 0,0-1 0 0 0,-1 0 0 0 0,0 1-1 0 0,0-1 1 0 0,-1 1 0 0 0,0-1 0 0 0,0 1 0 0 0,0-1 0 0 0,-1 0 0 0 0,0 1 0 0 0,-1-1 0 0 0,0 0-1 0 0,0 1 1 0 0,0-1 0 0 0,-6 10 0 0 0,1-5 20 0 0,-1-1-1 0 0,0 0 1 0 0,0-1 0 0 0,-1 0-1 0 0,-1 0 1 0 0,1-1-1 0 0,-1 0 1 0 0,-1 0 0 0 0,0-1-1 0 0,-16 9 1 0 0,-16 6 15 0 0,-69 26 1 0 0,89-39-89 0 0,-188 68-922 0 0,119-50-7849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68 7831 0 0,'-6'-11'834'0'0,"2"6"-81"0"0,1 1 0 0 0,0 0 1 0 0,-1 0-1 0 0,0 0 0 0 0,0 0 0 0 0,0 1 1 0 0,0-1-1 0 0,-1 1 0 0 0,1 0 1 0 0,-1 1-1 0 0,0-1 0 0 0,1 1 1 0 0,-1 0-1 0 0,-10-3 0 0 0,8 4-503 0 0,1-1 0 0 0,-1 1 0 0 0,0 1 0 0 0,0-1 0 0 0,1 1 0 0 0,-1 1 0 0 0,0-1 0 0 0,0 1 0 0 0,0 0 0 0 0,1 0 0 0 0,-8 3 0 0 0,8-2-309 0 0,1 1 0 0 0,-1-1 0 0 0,0 1 0 0 0,1 0 0 0 0,-1 0 0 0 0,1 1 0 0 0,0-1 0 0 0,0 1 0 0 0,0 0 0 0 0,1 1 1 0 0,-8 8-1 0 0,9-9 69 0 0,0 1 1 0 0,0-1-1 0 0,1 0 1 0 0,0 1 0 0 0,0 0-1 0 0,0-1 1 0 0,0 1-1 0 0,1 0 1 0 0,0 0-1 0 0,0 0 1 0 0,0 0 0 0 0,1 0-1 0 0,-1 0 1 0 0,1 0-1 0 0,0 0 1 0 0,1 5-1 0 0,1 3-14 0 0,0 0-1 0 0,0 0 0 0 0,1 0 1 0 0,0 0-1 0 0,2-1 0 0 0,-1 0 0 0 0,1 0 1 0 0,10 16-1 0 0,-15-26 226 0 0,10-7-76 0 0,-1-3-97 0 0,0 0 0 0 0,0 0 0 0 0,0-1 0 0 0,-1 0 0 0 0,-1 0 0 0 0,8-13 0 0 0,3-2-5 0 0,-2 1-14 0 0,-1-1 0 0 0,23-49 0 0 0,-36 69-12 0 0,-1 2-16 0 0,0 0-1 0 0,0 0 1 0 0,0 0 0 0 0,0-1 0 0 0,0 1 0 0 0,-1 0-1 0 0,0-1 1 0 0,1 1 0 0 0,-1-1 0 0 0,0 1 0 0 0,0-3-1 0 0,0 5-17 0 0,-1-1-1 0 0,1 0 1 0 0,0 1-1 0 0,0-1 1 0 0,-1 0-1 0 0,1 1 1 0 0,0-1-1 0 0,-1 1 0 0 0,1-1 1 0 0,-1 1-1 0 0,1-1 1 0 0,-1 1-1 0 0,1-1 1 0 0,-1 1-1 0 0,1 0 1 0 0,-1-1-1 0 0,1 1 0 0 0,-1 0 1 0 0,0-1-1 0 0,1 1 1 0 0,-1 0-1 0 0,0 0 1 0 0,1 0-1 0 0,-2-1 1 0 0,-14-2-353 0 0,12 3 255 0 0,0 0-1 0 0,0 1 1 0 0,0-1-1 0 0,0 1 1 0 0,0 0-1 0 0,1 1 0 0 0,-1-1 1 0 0,0 1-1 0 0,1-1 1 0 0,-1 1-1 0 0,1 0 1 0 0,-1 0-1 0 0,1 1 0 0 0,0-1 1 0 0,-6 6-1 0 0,9-7-802 0 0,1 1-245 0 0,4 5-48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 13823 0 0,'0'0'630'0'0,"-4"-21"6151"0"0,1 21-4131 0 0,-9 7-2048 0 0,6-2-467 0 0,0 0 0 0 0,0 1 0 0 0,1 0 1 0 0,0 0-1 0 0,0 0 0 0 0,1 0 0 0 0,-6 10 0 0 0,-21 52 0 0 0,22-46-404 0 0,-14 25 0 0 0,21-42-35 0 0,-1 3-601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16783 0 0,'0'0'4684'0'0,"-5"6"-3972"0"0,-12 9-557 0 0,8-6-46 0 0,0 0 0 0 0,1 0 0 0 0,0 0 0 0 0,-12 19 0 0 0,16-21-137 0 0,1-2-134 0 0,0 1 0 0 0,0 0 0 0 0,-4 10-1 0 0,6-13 124 0 0,1-1-1 0 0,-1 1 1 0 0,1-1-1 0 0,0 1 1 0 0,0-1-1 0 0,0 1 0 0 0,0-1 1 0 0,0 1-1 0 0,1-1 1 0 0,-1 1-1 0 0,1-1 1 0 0,0 1-1 0 0,0 2 1 0 0,45 100 589 0 0,-45-104-326 0 0,0 0-177 0 0,-1 1 0 0 0,1 0 0 0 0,-1-1 1 0 0,1 1-1 0 0,-1-1 0 0 0,0 1 0 0 0,0 0 0 0 0,1 3 0 0 0,-3-2-41 0 0,0 0 0 0 0,1 0 0 0 0,-1 0 1 0 0,0 0-1 0 0,0 0 0 0 0,-1-1 0 0 0,1 1 0 0 0,0-1 0 0 0,-1 1 0 0 0,0-1 0 0 0,0 0 0 0 0,1 0 0 0 0,-1 0 0 0 0,0 0 1 0 0,0-1-1 0 0,-1 1 0 0 0,1-1 0 0 0,0 0 0 0 0,-1 1 0 0 0,-5 0 0 0 0,-3 0 13 0 0,0 0 1 0 0,0 0-1 0 0,0-1 0 0 0,-23-1 0 0 0,30 0-176 0 0,1 0-1 0 0,-1-1 1 0 0,0 0 0 0 0,1 0-1 0 0,-1-1 1 0 0,1 1 0 0 0,-6-3-1 0 0,9 3 114 0 0,0 1 0 0 0,0 0-1 0 0,0-1 1 0 0,0 1 0 0 0,0-1-1 0 0,1 1 1 0 0,-1-1 0 0 0,0 0-1 0 0,0 1 1 0 0,1-1 0 0 0,-1 0-1 0 0,1 1 1 0 0,-1-1 0 0 0,0 0-1 0 0,1 0 1 0 0,-1 0 0 0 0,1 1-1 0 0,0-1 1 0 0,-1 0 0 0 0,1 0-1 0 0,0 0 1 0 0,-1 0 0 0 0,1 0-1 0 0,0 0 1 0 0,0 0 0 0 0,0 0-1 0 0,0 0 1 0 0,0 0 0 0 0,0 0-1 0 0,0 1 1 0 0,0-1 0 0 0,0 0-1 0 0,1 0 1 0 0,-1 0 0 0 0,0 0-1 0 0,0 0 1 0 0,1 0 0 0 0,-1 0-1 0 0,1 0 1 0 0,-1 1 0 0 0,1-1-1 0 0,0-1 1 0 0,4-6-1263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27 16095 0 0,'23'-26'5800'0'0,"-24"27"-5427"0"0,-10 14 40 0 0,-19 17 0 0 0,-3 3-336 0 0,10-12-44 0 0,16-17-60 0 0,1-1 1 0 0,0 2-1 0 0,0-1 1 0 0,1 1-1 0 0,-8 11 0 0 0,11-15 13 0 0,1-2 10 0 0,1 0 0 0 0,-1 0 1 0 0,1 1-1 0 0,-1-1 0 0 0,1 0 1 0 0,0 0-1 0 0,-1 0 0 0 0,1 0 1 0 0,0 1-1 0 0,0-1 0 0 0,0 0 1 0 0,0 0-1 0 0,0 0 0 0 0,0 1 1 0 0,0 0-1 0 0,0 3 4 0 0,0-1 0 0 0,1 1 0 0 0,-1-1 0 0 0,1 1-1 0 0,0-1 1 0 0,0 0 0 0 0,0 1 0 0 0,0-1 0 0 0,1 0 0 0 0,0 0 0 0 0,0 0-1 0 0,0 0 1 0 0,4 5 0 0 0,-1-3 70 0 0,0-1-1 0 0,0 1 0 0 0,1-1 1 0 0,0-1-1 0 0,10 7 1 0 0,7 5 303 0 0,-22-15-269 0 0,-1 1-96 0 0,0-1-1 0 0,0 0 1 0 0,1 1-1 0 0,-1-1 1 0 0,0 0-1 0 0,0 1 1 0 0,-1-1-1 0 0,1 0 1 0 0,0 1-1 0 0,-1 1 1 0 0,0-2-3 0 0,0 1 1 0 0,-1 0 0 0 0,1 0-1 0 0,0-1 1 0 0,-1 1 0 0 0,0-1-1 0 0,1 1 1 0 0,-1-1 0 0 0,0 0-1 0 0,0 0 1 0 0,1 0 0 0 0,-5 2-1 0 0,-25 9 44 0 0,29-11-46 0 0,-25 6-311 0 0,0 0-1 0 0,-1-2 1 0 0,-53 3 0 0 0,53-10-1927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8751 0 0,'0'0'13703'0'0,"-1"1"-13538"0"0,-20 30-4 0 0,-30 48-102 0 0,45-68-63 0 0,1-1 0 0 0,0 1 0 0 0,1 0 1 0 0,-6 22-1 0 0,9-31 6 0 0,1 1 1 0 0,0 0-1 0 0,-1-1 1 0 0,1 1-1 0 0,0 0 1 0 0,0 0-1 0 0,1-1 1 0 0,-1 1-1 0 0,1 0 1 0 0,-1-1-1 0 0,1 1 1 0 0,1 2-1 0 0,-1-3 9 0 0,0 0 0 0 0,0-1 0 0 0,0 1 0 0 0,1 0 1 0 0,-1-1-1 0 0,0 0 0 0 0,1 1 0 0 0,-1-1 0 0 0,1 0 0 0 0,0 0 0 0 0,-1 1 0 0 0,1-1 0 0 0,0 0 0 0 0,-1-1 0 0 0,1 1 0 0 0,0 0 0 0 0,0-1 0 0 0,3 2 0 0 0,-1-2 52 0 0,0 1 0 0 0,-1-1 1 0 0,1 0-1 0 0,0 0 0 0 0,-1 0 1 0 0,1 0-1 0 0,0-1 0 0 0,-1 0 1 0 0,1 1-1 0 0,-1-1 0 0 0,1 0 1 0 0,-1-1-1 0 0,1 1 0 0 0,4-3 1 0 0,-2 0 39 0 0,0 0 1 0 0,0 0-1 0 0,-1 0 1 0 0,1 0-1 0 0,-1-1 1 0 0,8-8-1 0 0,-11 10-100 0 0,0 1 0 0 0,0-1-1 0 0,0 1 1 0 0,0-1 0 0 0,0 0-1 0 0,-1 0 1 0 0,1 1-1 0 0,-1-1 1 0 0,1 0 0 0 0,-1 0-1 0 0,0 0 1 0 0,-1-1 0 0 0,1 1-1 0 0,0 0 1 0 0,-1 0-1 0 0,0 0 1 0 0,0-1 0 0 0,0 1-1 0 0,0 0 1 0 0,0 0 0 0 0,-1-1-1 0 0,1 1 1 0 0,-1 0 0 0 0,0 0-1 0 0,0 0 1 0 0,0 0-1 0 0,0 0 1 0 0,-1 0 0 0 0,1 0-1 0 0,-1 0 1 0 0,1 1 0 0 0,-1-1-1 0 0,-3-3 1 0 0,-4-5-276 0 0,-1 0 1 0 0,0 0 0 0 0,0 1-1 0 0,-1 0 1 0 0,0 1 0 0 0,-18-11-1 0 0,28 19-126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82 212 12895 0 0,'0'0'1172'0'0,"-9"1"-944"0"0,5-1 227 0 0,-1 0-1 0 0,1 0 1 0 0,-1 0-1 0 0,1 0 1 0 0,-1-1 0 0 0,1 0-1 0 0,-1 0 1 0 0,1 0-1 0 0,0 0 1 0 0,-5-3-1 0 0,7 3-312 0 0,1 1-1 0 0,0-1 0 0 0,0 0 1 0 0,-1 0-1 0 0,1 0 0 0 0,0 0 1 0 0,0 0-1 0 0,0 0 0 0 0,0 0 1 0 0,0 0-1 0 0,0 0 0 0 0,0 0 1 0 0,1 0-1 0 0,-1-1 0 0 0,0 1 1 0 0,1 0-1 0 0,-1-1 0 0 0,1 1 1 0 0,-1 0-1 0 0,1-1 0 0 0,0 1 1 0 0,-1-1-1 0 0,1 1 0 0 0,0-1 0 0 0,0 1 1 0 0,0 0-1 0 0,0-1 0 0 0,0 1 1 0 0,0-1-1 0 0,1 1 0 0 0,-1-1 1 0 0,0 1-1 0 0,1 0 0 0 0,-1-1 1 0 0,2-1-1 0 0,0-2-95 0 0,1 0-1 0 0,-1 0 0 0 0,1 1 1 0 0,0-1-1 0 0,1 1 1 0 0,-1 0-1 0 0,1 0 1 0 0,7-7-1 0 0,37-26 32 0 0,-33 27-75 0 0,-2 0-58 0 0,0 1 0 0 0,0 0 0 0 0,1 1 0 0 0,1 0 0 0 0,28-10 0 0 0,-33 17 27 0 0,-10 1 28 0 0,1-1-1 0 0,0 1 1 0 0,-1 0 0 0 0,1 0-1 0 0,-1 1 1 0 0,1-1 0 0 0,0 0 0 0 0,-1 0-1 0 0,1 0 1 0 0,-1 0 0 0 0,1 0-1 0 0,0 1 1 0 0,-1-1 0 0 0,1 0 0 0 0,-1 0-1 0 0,1 1 1 0 0,-1-1 0 0 0,1 0-1 0 0,-1 1 1 0 0,1-1 0 0 0,-1 1 0 0 0,1-1-1 0 0,-1 1 1 0 0,0-1 0 0 0,1 1 0 0 0,-1-1-1 0 0,0 1 1 0 0,1-1 0 0 0,-1 1-1 0 0,0-1 1 0 0,0 1 0 0 0,1 0 0 0 0,-1-1-1 0 0,0 1 1 0 0,0-1 0 0 0,0 1-1 0 0,0 0 1 0 0,0-1 0 0 0,0 1 0 0 0,0-1-1 0 0,0 2 1 0 0,0 0 3 0 0,1 9 80 0 0,-1 0 0 0 0,0 1 1 0 0,0-1-1 0 0,-1 0 0 0 0,-1 1 1 0 0,-5 20-1 0 0,4-21-38 0 0,0 0 0 0 0,1 0 0 0 0,1 0 1 0 0,0 0-1 0 0,0 1 0 0 0,1-1 0 0 0,1 13 0 0 0,0-22-41 0 0,-1 0 0 0 0,1 0 0 0 0,0 0 0 0 0,0 0-1 0 0,-1 0 1 0 0,1 0 0 0 0,0 0 0 0 0,1 0 0 0 0,-1 0 0 0 0,0 0 0 0 0,1-1-1 0 0,-1 1 1 0 0,1-1 0 0 0,-1 1 0 0 0,1-1 0 0 0,-1 1 0 0 0,1-1 0 0 0,0 0-1 0 0,0 0 1 0 0,0 0 0 0 0,0 0 0 0 0,0 0 0 0 0,0 0 0 0 0,0-1 0 0 0,4 2-1 0 0,26 2-2116 0 0,-2-5-4931 0 0,-13-1 10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3 9215 0 0,'0'0'422'0'0,"-1"-1"-13"0"0,-2-1 1268 0 0,-4 5 1810 0 0,-26 16-1064 0 0,-38 29-1 0 0,38-23-1988 0 0,2 2 1 0 0,-42 46-1 0 0,51-48-316 0 0,1 1-1 0 0,2 1 1 0 0,1 1 0 0 0,-22 44-1 0 0,30-51-38 0 0,2 0-1 0 0,0 0 0 0 0,1 0 0 0 0,1 1 1 0 0,1 0-1 0 0,1 0 0 0 0,-1 35 0 0 0,5-45 30 0 0,0 1 0 0 0,1-1 0 0 0,1 1-1 0 0,0-1 1 0 0,0 0 0 0 0,1 0-1 0 0,1 0 1 0 0,0 0 0 0 0,1 0 0 0 0,0-1-1 0 0,1 0 1 0 0,0 0 0 0 0,1 0-1 0 0,0-1 1 0 0,0 0 0 0 0,1 0-1 0 0,16 14 1 0 0,-18-18-44 0 0,1 0-1 0 0,0-1 1 0 0,0 1-1 0 0,1-1 1 0 0,10 4-1 0 0,-15-7-226 0 0,1-1 1 0 0,-1 1-1 0 0,1-1 0 0 0,0 0 0 0 0,0-1 0 0 0,-1 1 0 0 0,1-1 0 0 0,0 1 0 0 0,0-1 0 0 0,0 0 0 0 0,-1-1 0 0 0,1 1 1 0 0,0-1-1 0 0,0 1 0 0 0,4-2 0 0 0,8-5-1204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50 6447 0 0,'-22'1'165'0'0,"-28"5"0"0"0,15-2 1610 0 0,0-2 7640 0 0,37-3-9129 0 0,0 0-1 0 0,1 0 1 0 0,-1-1-1 0 0,1 2 1 0 0,5-3-1 0 0,-8 3-235 0 0,48-14 128 0 0,0 2 0 0 0,1 2 1 0 0,0 2-1 0 0,0 2 0 0 0,97 2 0 0 0,-133 4-55 0 0,-1 2 0 0 0,0-1 1 0 0,0 2-1 0 0,1 0 0 0 0,18 7 0 0 0,-28-9-66 0 0,0 1-1 0 0,0-1 1 0 0,-1 1 0 0 0,1 0-1 0 0,0-1 1 0 0,-1 1-1 0 0,1 1 1 0 0,-1-1 0 0 0,1 0-1 0 0,-1 1 1 0 0,3 3 0 0 0,-4-4-35 0 0,0 0 0 0 0,0 0 0 0 0,0 0 0 0 0,-1 0 0 0 0,1 1 1 0 0,0-1-1 0 0,-1 0 0 0 0,0 0 0 0 0,1 0 0 0 0,-1 0 0 0 0,0 1 0 0 0,0-1 1 0 0,-1 0-1 0 0,1 0 0 0 0,0 0 0 0 0,-1 0 0 0 0,1 0 0 0 0,-1 1 0 0 0,-1 1 0 0 0,-4 10 74 0 0,-1-1 0 0 0,-1 0 0 0 0,0-1 0 0 0,-1 0 0 0 0,0 0 0 0 0,-16 15 0 0 0,-5 7-21 0 0,3-1-19 0 0,-39 50-29 0 0,57-70-28 0 0,1 0 1 0 0,0 1-1 0 0,1 0 1 0 0,-9 24-1 0 0,15-33 34 0 0,-1 1 0 0 0,1 0 0 0 0,0 0 0 0 0,0 0-1 0 0,1 0 1 0 0,0 0 0 0 0,0 0 0 0 0,0 0 0 0 0,1-1 0 0 0,0 1-1 0 0,0 0 1 0 0,0 0 0 0 0,1 0 0 0 0,0-1 0 0 0,0 1 0 0 0,1-1-1 0 0,-1 1 1 0 0,5 6 0 0 0,2 1 71 0 0,1 0 0 0 0,0 0 0 0 0,1-1 0 0 0,0-1 0 0 0,21 17 0 0 0,-12-14-316 0 0,-19-14-512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 13015 0 0,'0'0'1998'0'0,"1"-1"-1353"0"0,9 1-125 0 0,-1-1-1 0 0,1 1 1 0 0,-1 1 0 0 0,1 0 0 0 0,-1 0-1 0 0,0 1 1 0 0,1 0 0 0 0,-1 0 0 0 0,0 1-1 0 0,11 5 1 0 0,-20-8-510 0 0,1 0 0 0 0,-1 1 1 0 0,1-1-1 0 0,-1 0 0 0 0,1 0 0 0 0,-1 0 0 0 0,1 1 0 0 0,-1-1 1 0 0,1 0-1 0 0,-1 1 0 0 0,1-1 0 0 0,-1 0 0 0 0,0 1 0 0 0,1-1 0 0 0,-1 1 1 0 0,0-1-1 0 0,1 0 0 0 0,-1 1 0 0 0,0-1 0 0 0,1 1 0 0 0,-1-1 0 0 0,0 1 1 0 0,0-1-1 0 0,0 1 0 0 0,0 0 0 0 0,1-1 0 0 0,-1 1 0 0 0,0-1 1 0 0,0 1-1 0 0,0-1 0 0 0,0 1 0 0 0,0-1 0 0 0,0 1 0 0 0,0-1 0 0 0,-1 1 1 0 0,1-1-1 0 0,0 1 0 0 0,0 0 0 0 0,0-1 0 0 0,0 1 0 0 0,-1-1 0 0 0,1 1 1 0 0,0-1-1 0 0,0 0 0 0 0,-1 1 0 0 0,1-1 0 0 0,0 1 0 0 0,-1-1 1 0 0,1 1-1 0 0,-1-1 0 0 0,1 0 0 0 0,0 1 0 0 0,-1-1 0 0 0,0 1 0 0 0,-2 1 16 0 0,0 0-1 0 0,-1 0 1 0 0,1 0-1 0 0,0 0 0 0 0,-1 0 1 0 0,-3 1-1 0 0,-17 3 169 0 0,-1-1-1 0 0,-38 3 1 0 0,-2 1-7 0 0,44-6-149 0 0,-143 33 121 0 0,164-36-157 0 0,0 0-1 0 0,0 0 0 0 0,0 0 0 0 0,-1 0 0 0 0,1 0 0 0 0,0 0 0 0 0,0 0 0 0 0,0 0 0 0 0,-1 0 0 0 0,1 0 0 0 0,0 1 0 0 0,0-1 0 0 0,0 0 0 0 0,0 0 0 0 0,-1 0 0 0 0,1 0 0 0 0,0 0 0 0 0,0 1 0 0 0,0-1 0 0 0,0 0 0 0 0,0 0 0 0 0,-1 0 1 0 0,1 0-1 0 0,0 1 0 0 0,0-1 0 0 0,0 0 0 0 0,0 0 0 0 0,0 0 0 0 0,0 1 0 0 0,0-1 0 0 0,0 0 0 0 0,0 0 0 0 0,0 0 0 0 0,0 1 0 0 0,0-1 0 0 0,0 0 0 0 0,0 0 0 0 0,0 0 0 0 0,0 1 0 0 0,0-1 0 0 0,0 0 0 0 0,0 0 0 0 0,0 0 0 0 0,0 1 0 0 0,0-1 1 0 0,0 0-1 0 0,0 0 0 0 0,1 0 0 0 0,-1 0 0 0 0,0 1 0 0 0,0-1 0 0 0,0 0 0 0 0,0 0 0 0 0,0 0 0 0 0,1 0 0 0 0,-1 1 0 0 0,0-1 0 0 0,0 0 0 0 0,0 0 0 0 0,0 0 0 0 0,1 0 0 0 0,10 8 17 0 0,-11-8-15 0 0,10 5 10 0 0,0-1 0 0 0,0 1-1 0 0,12 2 1 0 0,-14-5-6 0 0,-1 0-1 0 0,0 0 1 0 0,0 1 0 0 0,0 0-1 0 0,0 0 1 0 0,-1 1-1 0 0,1 0 1 0 0,-1 0 0 0 0,6 6-1 0 0,-11-9-6 0 0,0-1 0 0 0,-1 1 0 0 0,1 0 0 0 0,0 0 0 0 0,0 1 0 0 0,-1-1 0 0 0,1 0 0 0 0,0 0 0 0 0,-1 0 0 0 0,0 0 0 0 0,1 0 0 0 0,-1 1 0 0 0,1-1 0 0 0,-1 0 0 0 0,0 0 0 0 0,0 1 0 0 0,0-1 0 0 0,0 0 0 0 0,0 0 0 0 0,0 1 0 0 0,0-1 0 0 0,0 0 0 0 0,-1 0 0 0 0,1 1 0 0 0,0-1 0 0 0,-1 0 0 0 0,1 0 0 0 0,-1 0 0 0 0,1 0 0 0 0,-1 1 0 0 0,1-1 0 0 0,-1 0 0 0 0,0 0 0 0 0,0 0 0 0 0,1 0 0 0 0,-1 0 0 0 0,0-1 0 0 0,-2 3 0 0 0,-9 7 124 0 0,-1 0-1 0 0,1-1 0 0 0,-27 15 1 0 0,-4 2 102 0 0,30-18-200 0 0,0 0-1 0 0,0-1 1 0 0,-28 11 0 0 0,40-18-126 0 0,-6 0-3387 0 0,-20 2-1418 0 0,17 1-938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3223 0 0,'0'0'7111'0'0,"2"-1"-6538"0"0,71-20 11199 0 0,-78 28-10764 0 0,3-5-902 0 0,-9 10 585 0 0,0 1 1 0 0,-10 15-1 0 0,21-27-359 0 0,18-4-185 0 0,-13 1-141 0 0,1 0 0 0 0,-1-1 0 0 0,0 0 0 0 0,1 0 0 0 0,-1 0 0 0 0,-1-1 0 0 0,1 1 0 0 0,0-1 0 0 0,-1 0 0 0 0,0 0 0 0 0,0-1 0 0 0,7-9 0 0 0,-11 14-9 0 0,0 0-1 0 0,0 0 0 0 0,0 0 1 0 0,0 0-1 0 0,0 0 0 0 0,1 0 0 0 0,-1 0 1 0 0,0 0-1 0 0,0 0 0 0 0,0 0 1 0 0,0 0-1 0 0,0-1 0 0 0,0 1 0 0 0,0 0 1 0 0,0 0-1 0 0,0 0 0 0 0,0 0 1 0 0,0 0-1 0 0,0 0 0 0 0,0 0 1 0 0,0-1-1 0 0,1 1 0 0 0,-1 0 0 0 0,0 0 1 0 0,0 0-1 0 0,0 0 0 0 0,0 0 1 0 0,0 0-1 0 0,0 0 0 0 0,0-1 0 0 0,0 1 1 0 0,-1 0-1 0 0,1 0 0 0 0,0 0 1 0 0,0 0-1 0 0,0 0 0 0 0,0 0 0 0 0,0-1 1 0 0,0 1-1 0 0,0 0 0 0 0,0 0 1 0 0,0 0-1 0 0,0 0 0 0 0,0 0 0 0 0,0 0 1 0 0,0 0-1 0 0,0 0 0 0 0,-1 0 1 0 0,1 0-1 0 0,0-1 0 0 0,0 1 0 0 0,0 0 1 0 0,-9 1-59 0 0,-10 5 2 0 0,17-5 16 0 0,0 0-1 0 0,1-1 1 0 0,-1 1 0 0 0,0 0-1 0 0,1 0 1 0 0,-1 0 0 0 0,1 1 0 0 0,-1-1-1 0 0,1 0 1 0 0,0 0 0 0 0,0 1 0 0 0,-1-1-1 0 0,1 1 1 0 0,-1 2 0 0 0,1-3-474 0 0,14 1-2235 0 0,0-1 941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16127 0 0,'0'0'67'0'0,"0"0"0"0"0,-1-1 0 0 0,1 1 0 0 0,-1 0 0 0 0,1 0 0 0 0,-1 0 0 0 0,1-1 0 0 0,0 1 0 0 0,-1 0 0 0 0,1 0 0 0 0,-1 0 0 0 0,1 0 0 0 0,-1 0 0 0 0,1 0 0 0 0,-1-1 0 0 0,1 1 0 0 0,-1 1 0 0 0,1-1-1 0 0,-1 0 1 0 0,1 0 0 0 0,-1 0 0 0 0,1 0 0 0 0,-1 0 0 0 0,0 1 0 0 0,7 8 360 0 0,19 14-228 0 0,64 42 1360 0 0,33 24-307 0 0,-101-73-1024 0 0,46 37 655 0 0,60 60 0 0 0,-110-95-781 0 0,0 1 0 0 0,0 0 0 0 0,-2 1 0 0 0,-1 1 0 0 0,0 0 1 0 0,-2 1-1 0 0,0 0 0 0 0,8 25 0 0 0,-16-37-85 0 0,-2 0 0 0 0,1 1 0 0 0,-1-1 0 0 0,-1 0 1 0 0,0 1-1 0 0,0-1 0 0 0,-1 1 0 0 0,-1-1 0 0 0,1 1 0 0 0,-2-1 0 0 0,1 0 0 0 0,-2 1 0 0 0,1-1 0 0 0,-1 0 0 0 0,-1 0 0 0 0,0-1 0 0 0,0 1 1 0 0,-1-1-1 0 0,0 0 0 0 0,-11 15 0 0 0,0-4 129 0 0,-1 0 0 0 0,0-2 0 0 0,-2 0 0 0 0,0-1 1 0 0,-1-1-1 0 0,0-1 0 0 0,-32 18 0 0 0,19-13 54 0 0,-12 6-56 0 0,0 2 1 0 0,-57 48-1 0 0,99-74-329 0 0,1 1-1 0 0,-1-1 0 0 0,1 1 0 0 0,0 0 0 0 0,-1 0 0 0 0,-1 4 0 0 0,1 4-7064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9215 0 0,'0'0'1699'0'0,"-6"16"717"0"0,-60 161 2957 0 0,-27 68-3142 0 0,15-38-1600 0 0,46-125-572 0 0,-33 78 63 0 0,44-113-161 0 0,-36 57 1 0 0,42-83-360 0 0,14-21 214 0 0,0-1-986 0 0,-7-5 71 0 0,1-2-48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54 105 5983 0 0,'0'0'274'0'0,"-2"0"-6"0"0,-1-1-219 0 0,-15-2 8 0 0,16 3 491 0 0,1 0 0 0 0,0 0-1 0 0,-1 0 1 0 0,1 0 0 0 0,0 0 0 0 0,-1 0-1 0 0,1 0 1 0 0,0 1 0 0 0,-1-1-1 0 0,1 0 1 0 0,0 1 0 0 0,0-1 0 0 0,-1 1-1 0 0,1-1 1 0 0,0 1 0 0 0,0 0-1 0 0,-2 1 1 0 0,2-1-382 0 0,0 0 0 0 0,1-1 0 0 0,-1 1 0 0 0,1 0 1 0 0,-1 0-1 0 0,1 0 0 0 0,0 0 0 0 0,-1 0 0 0 0,1 0 0 0 0,0 0 0 0 0,-1 0 0 0 0,1 0 0 0 0,0 0 0 0 0,0 0 1 0 0,0 0-1 0 0,0 0 0 0 0,0 0 0 0 0,0 1 0 0 0,1 2-70 0 0,0-1 0 0 0,0 1 0 0 0,0-1 0 0 0,0 0 1 0 0,1 1-1 0 0,0-1 0 0 0,-1 0 0 0 0,1 0 0 0 0,0 0 0 0 0,0 0 0 0 0,5 5 0 0 0,-4-5 18 0 0,1 0-1 0 0,0 0 0 0 0,0-1 0 0 0,1 1 1 0 0,-1-1-1 0 0,0 1 0 0 0,1-2 1 0 0,-1 1-1 0 0,1 0 0 0 0,0-1 1 0 0,0 0-1 0 0,-1 0 0 0 0,1 0 1 0 0,0-1-1 0 0,0 1 0 0 0,0-1 1 0 0,9-1-1 0 0,6-2 207 0 0,0 0 1 0 0,0-1-1 0 0,18-7 1 0 0,-37 11-307 0 0,349-125 1574 0 0,-277 97-1700 0 0,-17 9-522 0 0,-49 18-351 0 0,0-1 0 0 0,0 1 1 0 0,10 0-1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174 133 7831 0 0,'0'0'706'0'0,"-1"2"-578"0"0,-4 33 6173 0 0,-12 41 1 0 0,13-61-5662 0 0,-2 0 0 0 0,-12 26 0 0 0,4-16-314 0 0,0 4 30 0 0,-24 31 0 0 0,21-35-279 0 0,10-12-416 0 0,-2-1 1 0 0,-13 15-1 0 0,21-26-266 0 0</inkml:trace>
  <inkml:trace contextRef="#ctx0" brushRef="#br0" timeOffset="1">357 0 9215 0 0,'0'0'976'0'0,"2"8"-976"0"0,1 1 992 0 0,1 3 160 0 0,0 3 32 0 0,3 2 0 0 0,1 0-1432 0 0,2 1-288 0 0,-1 0-56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3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108 321 14655 0 0,'-28'9'1463'0'0,"20"-6"-1132"0"0,1-1 1 0 0,0 0-1 0 0,0 0 0 0 0,-1-1 1 0 0,1 1-1 0 0,-1-2 0 0 0,-10 1 1 0 0,18-1-251 0 0,-1 0 1 0 0,1 0-1 0 0,0 0 1 0 0,-1 0 0 0 0,1 0-1 0 0,-1 0 1 0 0,1-1 0 0 0,0 1-1 0 0,-1 0 1 0 0,1 0-1 0 0,0 0 1 0 0,-1 0 0 0 0,1-1-1 0 0,0 1 1 0 0,-1 0 0 0 0,1 0-1 0 0,0 0 1 0 0,0-1-1 0 0,-1 1 1 0 0,1 0 0 0 0,0-1-1 0 0,0 1 1 0 0,-1 0-1 0 0,1-1 1 0 0,0 1 0 0 0,0 0-1 0 0,0-1 1 0 0,-1 1 0 0 0,1 0-1 0 0,0-1 1 0 0,0 1-1 0 0,0 0 1 0 0,0-1 0 0 0,0 1-1 0 0,0-1 1 0 0,0-1 5 0 0,0 0 0 0 0,1 0 1 0 0,-1 0-1 0 0,1 0 0 0 0,-1 1 0 0 0,1-1 0 0 0,-1 0 0 0 0,2-2 1 0 0,20-30 95 0 0,-1 11-176 0 0,1 1 1 0 0,0 1-1 0 0,49-35 0 0 0,-50 40-8 0 0,-15 12 7 0 0,37-27 238 0 0,-38 28-201 0 0,0 0 0 0 0,0 0 0 0 0,0 1 1 0 0,0-1-1 0 0,1 1 0 0 0,9-2 0 0 0,-14 4-20 0 0,-1 0-1 0 0,1 0 1 0 0,0 1-1 0 0,-1-1 0 0 0,1 0 1 0 0,0 0-1 0 0,-1 0 1 0 0,1 1-1 0 0,0-1 1 0 0,-1 0-1 0 0,1 1 1 0 0,-1-1-1 0 0,1 1 1 0 0,-1-1-1 0 0,1 0 0 0 0,-1 1 1 0 0,1-1-1 0 0,-1 1 1 0 0,1 0-1 0 0,-1-1 1 0 0,1 1-1 0 0,-1-1 1 0 0,0 1-1 0 0,1 0 1 0 0,-1-1-1 0 0,0 2 1 0 0,6 16 254 0 0,-5-8-193 0 0,-1-1-1 0 0,0 1 0 0 0,0 0 1 0 0,-1 0-1 0 0,-1-1 0 0 0,0 1 1 0 0,0-1-1 0 0,-5 13 0 0 0,0 6-5 0 0,4-20-78 0 0,2-6 1 0 0,0 0 0 0 0,-1 1 0 0 0,2-1 0 0 0,-1 1 0 0 0,0-1 0 0 0,0 1 1 0 0,1 0-1 0 0,0-1 0 0 0,-1 4 0 0 0,3-15 11 0 0,0 0-1 0 0,0 0 1 0 0,1 0 0 0 0,0 1-1 0 0,0-1 1 0 0,1 1 0 0 0,0-1 0 0 0,1 1-1 0 0,8-11 1 0 0,5-6-12 0 0,1 2 0 0 0,35-34 0 0 0,-44 47 0 0 0,1 1 0 0 0,0 1 0 0 0,1 0 0 0 0,0 0 0 0 0,0 1 0 0 0,0 1 0 0 0,26-10 0 0 0,-32 14 38 0 0,0 1-1 0 0,0-1 1 0 0,1 1 0 0 0,-1 1-1 0 0,1-1 1 0 0,-1 1 0 0 0,1 0-1 0 0,-1 0 1 0 0,0 1 0 0 0,9 2-1 0 0,-13-3-23 0 0,1 1-1 0 0,-1-1 0 0 0,0 1 0 0 0,0 0 0 0 0,0 0 1 0 0,0 0-1 0 0,0 0 0 0 0,-1 0 0 0 0,1 0 0 0 0,0 0 0 0 0,0 1 1 0 0,-1-1-1 0 0,1 1 0 0 0,-1-1 0 0 0,1 1 0 0 0,-1 0 1 0 0,0 0-1 0 0,1-1 0 0 0,-1 1 0 0 0,0 0 0 0 0,0 0 1 0 0,0 0-1 0 0,-1 0 0 0 0,1 0 0 0 0,0 0 0 0 0,-1 0 0 0 0,0 1 1 0 0,1-1-1 0 0,-1 0 0 0 0,0 0 0 0 0,0 0 0 0 0,0 1 1 0 0,0 2-1 0 0,-3 7 50 0 0,1 0 1 0 0,-1 0 0 0 0,-1 0 0 0 0,-8 19-1 0 0,-1 2 55 0 0,7-17-231 0 0,0-1-86 0 0,1 1 0 0 0,0 0 0 0 0,1 0-1 0 0,1 1 1 0 0,-2 26 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45 11519 0 0,'0'0'3002'0'0,"11"12"4055"0"0,-5-8-6734 0 0,0 0 0 0 0,1 0 0 0 0,0-1 1 0 0,0 0-1 0 0,0 0 0 0 0,0-1 0 0 0,1 0 0 0 0,-1 0 0 0 0,1 0 1 0 0,-1-1-1 0 0,1-1 0 0 0,-1 1 0 0 0,14-2 0 0 0,8 0-157 0 0,-1-2-1 0 0,36-9 1 0 0,-26-1-478 0 0,-37 13 160 0 0,3-7-385 0 0,-4 5 489 0 0,0 0 0 0 0,-1 0 0 0 0,1 0 0 0 0,0-1 0 0 0,-1 1 0 0 0,0 1 0 0 0,1-1 0 0 0,-1 0 0 0 0,0 0 0 0 0,0 0 0 0 0,0 0 0 0 0,0 0 0 0 0,0 1 0 0 0,-1-1 0 0 0,1 0 0 0 0,0 1 0 0 0,-1-1 1 0 0,1 1-1 0 0,-1 0 0 0 0,0-1 0 0 0,1 1 0 0 0,-1 0 0 0 0,0 0 0 0 0,0 0 0 0 0,-2 0 0 0 0,1-1 19 0 0,0 1-1 0 0,0 0 1 0 0,0 0 0 0 0,0 0 0 0 0,-1 1-1 0 0,1-1 1 0 0,0 1 0 0 0,0 0 0 0 0,-1 0 0 0 0,1 0-1 0 0,0 0 1 0 0,-1 0 0 0 0,1 1 0 0 0,0 0-1 0 0,-5 1 1 0 0,-5 4 11 0 0,0 0 0 0 0,1 1 1 0 0,-1 0-1 0 0,1 1 0 0 0,1 0 0 0 0,0 1 0 0 0,-14 15 1 0 0,5-4-3 0 0,1 2 1 0 0,-27 40 0 0 0,37-50 14 0 0,1 1 0 0 0,1 1 1 0 0,0-1-1 0 0,1 1 0 0 0,0 1 0 0 0,1-1 0 0 0,-5 25 0 0 0,9-34 4 0 0,1 0 0 0 0,-1 0-1 0 0,1 0 1 0 0,0 0 0 0 0,1 0 0 0 0,-1 0-1 0 0,1-1 1 0 0,0 1 0 0 0,0 0 0 0 0,0 0-1 0 0,4 7 1 0 0,-3-8 1 0 0,1 0-1 0 0,-1-1 1 0 0,1 1 0 0 0,-1-1-1 0 0,1 1 1 0 0,0-1 0 0 0,1 0-1 0 0,-1-1 1 0 0,0 1-1 0 0,1 0 1 0 0,-1-1 0 0 0,1 0-1 0 0,0 0 1 0 0,0 0 0 0 0,5 2-1 0 0,16 5-423 0 0,1-1-1 0 0,38 6 1 0 0,-54-15-2064 0 0,-2-1 1209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82 919 0 0,'21'-22'323'0'0,"17"-17"-65"0"0,-12 19 13976 0 0,-26 23-13932 0 0,-1 0-1 0 0,1 1 1 0 0,-1-1-1 0 0,0 0 1 0 0,0 0 0 0 0,0 1-1 0 0,0-1 1 0 0,0 0-1 0 0,-4 5 1 0 0,-20 28 766 0 0,13-20-487 0 0,-8 15 31 0 0,1 0-1 0 0,-17 42 1 0 0,-22 70 71 0 0,58-142-681 0 0,-53 149 416 0 0,-22 54-204 0 0,-106 198-1047 0 0,174-388 382 0 0,-13 24-824 0 0,18-35 614 0 0,0 0-1 0 0,0 0 0 0 0,0 0 0 0 0,-1-1 0 0 0,-4 5 0 0 0,3-4-1368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78 10591 0 0,'0'0'819'0'0,"-1"1"-534"0"0,-1 1-205 0 0,0-1-1 0 0,0 1 0 0 0,0 0 0 0 0,1 0 1 0 0,-1 1-1 0 0,1-1 0 0 0,-2 3 0 0 0,2-3 287 0 0,0 0-1 0 0,0 0 0 0 0,0 1 1 0 0,0-1-1 0 0,1 0 0 0 0,-1 1 1 0 0,1-1-1 0 0,-1 0 0 0 0,1 1 0 0 0,0-1 1 0 0,0 1-1 0 0,0-1 0 0 0,0 1 1 0 0,1-1-1 0 0,-1 1 0 0 0,1-1 0 0 0,-1 0 1 0 0,1 1-1 0 0,0-1 0 0 0,0 0 1 0 0,1 3-1 0 0,0-3-266 0 0,-1 0 0 0 0,1 0-1 0 0,-1-1 1 0 0,1 1 0 0 0,0-1 0 0 0,0 1 0 0 0,-1-1 0 0 0,1 1 0 0 0,0-1-1 0 0,0 0 1 0 0,1 0 0 0 0,-1 0 0 0 0,0 0 0 0 0,0 0 0 0 0,0-1 0 0 0,1 1-1 0 0,-1-1 1 0 0,0 1 0 0 0,5-1 0 0 0,3 0 88 0 0,-1 0 1 0 0,1 0-1 0 0,12-3 0 0 0,20-5 288 0 0,66-20 0 0 0,38-25-5 0 0,-70 25-535 0 0,80-20 0 0 0,-146 46-118 0 0,-1 0 0 0 0,1 1 0 0 0,0 0 0 0 0,10 0 0 0 0,-16 1-329 0 0,-1 0 0 0 0,1 1 1 0 0,-1-1-1 0 0,1 1 0 0 0,-1 0 0 0 0,1 0 0 0 0,-1 0 1 0 0,0 0-1 0 0,1 0 0 0 0,-1 1 0 0 0,0 0 1 0 0,0-1-1 0 0,5 5 0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 8751 0 0,'0'0'11111'0'0,"0"1"-10600"0"0,0 4-424 0 0,-1 1 1 0 0,1-1 0 0 0,-1 0 0 0 0,-1 0 0 0 0,1 0 0 0 0,-1 0 0 0 0,0 0 0 0 0,-3 6 0 0 0,-25 40 923 0 0,8-17-683 0 0,-36 81-264 0 0,56-110-13 0 0,0-1 0 0 0,0 0 0 0 0,1 1 0 0 0,0 0 0 0 0,-1-1 0 0 0,2 1 0 0 0,-1 0 0 0 0,1 0 0 0 0,-1 5 0 0 0,1-9-33 0 0,1 1 1 0 0,-1-1-1 0 0,0 1 0 0 0,1-1 1 0 0,-1 1-1 0 0,1-1 0 0 0,0 0 1 0 0,-1 1-1 0 0,1-1 0 0 0,0 1 1 0 0,0-1-1 0 0,0 0 0 0 0,0 0 1 0 0,0 0-1 0 0,0 1 0 0 0,0-1 0 0 0,0 0 1 0 0,0 0-1 0 0,1 0 0 0 0,-1-1 1 0 0,0 1-1 0 0,1 0 0 0 0,-1 0 1 0 0,0-1-1 0 0,1 1 0 0 0,-1-1 1 0 0,1 1-1 0 0,-1-1 0 0 0,1 0 1 0 0,0 1-1 0 0,1-1 0 0 0,6 1 72 0 0,-1-1 1 0 0,0 0-1 0 0,0 0 0 0 0,0-1 1 0 0,14-2-1 0 0,42-13 276 0 0,-46 10-266 0 0,1 1-52 0 0,-3 2-29 0 0,-1-2-1 0 0,0 0 0 0 0,0 0 1 0 0,0-1-1 0 0,14-9 1 0 0,-26 13-17 0 0,0 0 1 0 0,0-1-1 0 0,1 1 0 0 0,-2-1 1 0 0,1 0-1 0 0,0 1 1 0 0,0-1-1 0 0,-1-1 1 0 0,0 1-1 0 0,1 0 0 0 0,-1 0 1 0 0,-1-1-1 0 0,1 1 1 0 0,0-1-1 0 0,-1 0 0 0 0,0 1 1 0 0,1-1-1 0 0,-2 0 1 0 0,1 0-1 0 0,0 0 0 0 0,-1 0 1 0 0,0 0-1 0 0,0 0 1 0 0,0 0-1 0 0,-1-6 0 0 0,0 1 11 0 0,-1-1-1 0 0,-1 1 0 0 0,0 0 0 0 0,0 0 0 0 0,-1 0 0 0 0,0 0 0 0 0,0 0 1 0 0,-8-11-1 0 0,3 7 6 0 0,-1 1 1 0 0,0 0 0 0 0,0 0-1 0 0,-18-14 1 0 0,25 23-196 0 0,-1 0-1 0 0,0 1 1 0 0,0-1 0 0 0,0 1-1 0 0,0 0 1 0 0,0 0 0 0 0,-1 0-1 0 0,1 1 1 0 0,-1-1 0 0 0,1 1-1 0 0,-1 0 1 0 0,-6 0 0 0 0,5 0-301 0 0,1 1 0 0 0,-1 1 0 0 0,0-1 1 0 0,0 1-1 0 0,1 0 0 0 0,-1 0 0 0 0,1 0 1 0 0,-1 1-1 0 0,1 0 0 0 0,-1 0 1 0 0,1 1-1 0 0,0-1 0 0 0,0 1 0 0 0,0 0 1 0 0,-6 6-1 0 0,-2 1-6069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125 194 4143 0 0,'-24'22'-18'0'0,"9"-5"6390"0"0,-26 34-1 0 0,20-19-4380 0 0,1-4-1333 0 0,16-25-537 0 0,14-18-120 0 0,11-16-36 0 0,2 2 0 0 0,1 0 0 0 0,41-37 0 0 0,-15 21 185 0 0,59-39 0 0 0,-108 84-151 0 0,13-10 262 0 0,0 1 0 0 0,16-8 0 0 0,-27 15-162 0 0,0 1 1 0 0,0-1-1 0 0,0 1 0 0 0,1 0 1 0 0,-1 0-1 0 0,0 0 0 0 0,1 0 1 0 0,-1 0-1 0 0,1 1 0 0 0,-1 0 1 0 0,1 0-1 0 0,-1 0 0 0 0,1 0 1 0 0,-1 0-1 0 0,1 1 0 0 0,5 1 1 0 0,-7-1-67 0 0,-1-1 1 0 0,1 1 0 0 0,-1 0-1 0 0,1 0 1 0 0,-1 0 0 0 0,0 0-1 0 0,0 0 1 0 0,1 1 0 0 0,-1-1-1 0 0,0 0 1 0 0,0 1 0 0 0,0-1-1 0 0,0 0 1 0 0,-1 1 0 0 0,1-1-1 0 0,0 1 1 0 0,-1-1-1 0 0,1 1 1 0 0,-1-1 0 0 0,1 1-1 0 0,-1 0 1 0 0,0-1 0 0 0,1 1-1 0 0,-1 0 1 0 0,0-1 0 0 0,0 1-1 0 0,0 0 1 0 0,-1-1 0 0 0,1 1-1 0 0,-1 2 1 0 0,-1 6 70 0 0,0 0 1 0 0,-1-1-1 0 0,-8 18 0 0 0,8-20-51 0 0,-20 39-45 0 0,-53 82 0 0 0,65-112-77 0 0,7-9-676 0 0,1-1 0 0 0,0 1 1 0 0,-3 8-1 0 0,11-7-4415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5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92 13103 0 0,'0'0'1186'0'0,"1"0"-1052"0"0,1 1 0 0 0,-1 0 1 0 0,0 0-1 0 0,0 0 1 0 0,0 0-1 0 0,0 0 0 0 0,-1 0 1 0 0,1 0-1 0 0,1 2 1 0 0,-1 0-33 0 0,-1 0 1 0 0,0 0 0 0 0,0-1-1 0 0,0 1 1 0 0,0 0 0 0 0,0 0-1 0 0,-1 0 1 0 0,1 0 0 0 0,-1 0-1 0 0,-2 4 1 0 0,-13 32 589 0 0,10-26-388 0 0,5-10-238 0 0,-1 1 6 0 0,1-1 1 0 0,-1 0 0 0 0,0 1-1 0 0,0-1 1 0 0,0 0 0 0 0,-3 3-1 0 0,-3 5 243 0 0,7-11-76 0 0,4-15 146 0 0,2 5-331 0 0,1 0-1 0 0,-1 1 1 0 0,2-1-1 0 0,-1 1 1 0 0,1 0 0 0 0,1 1-1 0 0,10-10 1 0 0,5-3-410 0 0,37-24 1 0 0,-58 44 345 0 0,14-10-165 0 0,0 0 0 0 0,23-10-1 0 0,-35 19 249 0 0,1 0 0 0 0,-1 0 0 0 0,0 0 0 0 0,1 1 1 0 0,0 0-1 0 0,-1 0 0 0 0,1 0 0 0 0,0 1 0 0 0,-1 0 0 0 0,1 0 0 0 0,0 0 0 0 0,-1 0 0 0 0,1 0 0 0 0,0 1 0 0 0,4 1 0 0 0,-8-1-45 0 0,0 0 0 0 0,0-1 0 0 0,0 1 0 0 0,0 0 0 0 0,0 0-1 0 0,0 0 1 0 0,0 0 0 0 0,0 0 0 0 0,0 0 0 0 0,-1 0 0 0 0,1 0 0 0 0,0 0 0 0 0,-1 0 0 0 0,1 0 0 0 0,-1 0 0 0 0,1 0 0 0 0,-1 1 0 0 0,0-1 0 0 0,1 0 0 0 0,-1 0 0 0 0,0 1-1 0 0,0-1 1 0 0,0 0 0 0 0,0 0 0 0 0,0 1 0 0 0,0 0 0 0 0,0 3 6 0 0,-1-1 0 0 0,1 0 0 0 0,-1 1 0 0 0,-2 7 0 0 0,2-10 25 0 0,-9 28 28 0 0,8-24-87 0 0,0-1-1 0 0,0 0 0 0 0,0 1 0 0 0,0-1 1 0 0,-1 0-1 0 0,-4 6 0 0 0,2-2-123 0 0,10-8-263 0 0,7-7 173 0 0,39-30-54 0 0,17-10-185 0 0,-32 22 290 0 0,-27 18 115 0 0,-1 0 0 0 0,1 0 0 0 0,1 1-1 0 0,-1 0 1 0 0,1 0 0 0 0,0 1 0 0 0,17-5 0 0 0,-26 9 104 0 0,0 0 0 0 0,1 0 1 0 0,-1-1-1 0 0,1 1 1 0 0,-1 0-1 0 0,0 0 0 0 0,1 1 1 0 0,-1-1-1 0 0,0 0 1 0 0,1 0-1 0 0,-1 1 0 0 0,1-1 1 0 0,-1 1-1 0 0,0-1 1 0 0,0 1-1 0 0,1-1 0 0 0,-1 1 1 0 0,0 0-1 0 0,0 0 1 0 0,2 1-1 0 0,-2 0-20 0 0,1-1 0 0 0,-1 1 0 0 0,1 0 1 0 0,-1 0-1 0 0,0 0 0 0 0,0 0 0 0 0,0 0 0 0 0,0 1 0 0 0,-1-1 0 0 0,1 0 1 0 0,0 3-1 0 0,1 5 48 0 0,-1 1 0 0 0,-1-1 0 0 0,0 0 0 0 0,-1 13 0 0 0,1-23-80 0 0,-7 60 693 0 0,3-28-801 0 0,-1 31-1 0 0,15-64-1756 0 0,1-5 754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17 10855 0 0,'0'0'496'0'0,"-10"-7"184"0"0,3 5-230 0 0,1 0 0 0 0,-1 0 0 0 0,0 1 0 0 0,1 0 0 0 0,-1 0 0 0 0,0 1 0 0 0,0-1 0 0 0,1 2 0 0 0,-1-1 0 0 0,-7 2 0 0 0,5-1 283 0 0,0 1 0 0 0,0 1 1 0 0,0 0-1 0 0,0 0 0 0 0,1 0 1 0 0,-16 9 1283 0 0,20-11-1512 0 0,5-1-16 0 0,11 0-58 0 0,19-7-21 0 0,0 3 0 0 0,35-2-1 0 0,-57 6-364 0 0,0 0 0 0 0,0 1 0 0 0,0 0 0 0 0,0 1 0 0 0,10 2 0 0 0,-10 0 8 0 0,-4 2 0 0 0,-4-3-52 0 0,0-1 0 0 0,-1 0 0 0 0,1 1 0 0 0,-1-1 0 0 0,0 1-1 0 0,0-1 1 0 0,0 1 0 0 0,0-1 0 0 0,0 1 0 0 0,0-1 0 0 0,-1 1-1 0 0,1-1 1 0 0,-1 1 0 0 0,0-1 0 0 0,0 1 0 0 0,0-1 0 0 0,0 0-1 0 0,0 0 1 0 0,0 1 0 0 0,0-1 0 0 0,-1 0 0 0 0,-2 2 0 0 0,-3 6-25 0 0,-1-1 0 0 0,0 0 0 0 0,-11 10 0 0 0,7-10-74 0 0,1 0-1 0 0,-1-1 0 0 0,0 0 0 0 0,-1 0 0 0 0,-19 7 0 0 0,-2-2-67 0 0,-35 9 0 0 0,53-18 154 0 0,-33 12-3 0 0,48-16-54 0 0,23 6-79 0 0,0-4 135 0 0,0-1-1 0 0,32-2 1 0 0,14 0-11 0 0,-59 2 26 0 0,60 5 81 0 0,-61-5-72 0 0,-1 1 0 0 0,0 0-1 0 0,0 0 1 0 0,-1 0 0 0 0,1 1-1 0 0,0 0 1 0 0,8 6 0 0 0,-14-9-8 0 0,0 1 0 0 0,0-1 0 0 0,0 1 0 0 0,0-1 0 0 0,0 1 0 0 0,-1 0 0 0 0,1 0 0 0 0,0-1 0 0 0,0 1 0 0 0,-1 0 0 0 0,1 0 0 0 0,-1 0 0 0 0,1 0 0 0 0,-1 0 0 0 0,1 0 0 0 0,-1 0 0 0 0,1 0 0 0 0,-1 0 0 0 0,0 0 0 0 0,0 0 0 0 0,0 0 0 0 0,1 0 0 0 0,-1 0 0 0 0,0 0 0 0 0,0 0 0 0 0,0 0 0 0 0,0 1 0 0 0,-1-1 0 0 0,1 0 0 0 0,0 0 0 0 0,-1 2 0 0 0,0-2 21 0 0,0 3-12 0 0,0-1 0 0 0,0 1 0 0 0,-1-1 1 0 0,0 0-1 0 0,1 0 0 0 0,-1 0 0 0 0,0 0 0 0 0,-1 0 0 0 0,1-1 1 0 0,0 1-1 0 0,-1 0 0 0 0,-3 1 0 0 0,-5 6 98 0 0,-22 11 0 0 0,11-7-67 0 0,-1 2-201 0 0,0-1-1 0 0,-1-1 1 0 0,-1-1 0 0 0,-50 19-1 0 0,71-31 97 0 0,1 0 1 0 0,-1 0-1 0 0,1-1 1 0 0,-1 1-1 0 0,0-1 0 0 0,1 0 1 0 0,-1 0-1 0 0,0 0 0 0 0,1-1 1 0 0,-1 1-1 0 0,1-1 0 0 0,-5-1 1 0 0,6 1-263 0 0,1 0 0 0 0,-1 0 0 0 0,0 1 0 0 0,1-1 0 0 0,-1-1 1 0 0,1 1-1 0 0,-1 0 0 0 0,1 0 0 0 0,-3-3 0 0 0,0-1-1124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143 136 2303 0 0,'13'-1'14366'0'0,"0"10"-12261"0"0,-10-6-1767 0 0,0 0 0 0 0,0 0 0 0 0,0-1 0 0 0,0 1 0 0 0,1-1 0 0 0,-1 1 0 0 0,1-1 0 0 0,0-1 0 0 0,0 1 0 0 0,0 0 0 0 0,0-1 0 0 0,0 0 0 0 0,5 1 0 0 0,-4-1-274 0 0,0-1 1 0 0,1 0-1 0 0,-1-1 1 0 0,0 1-1 0 0,0-1 1 0 0,0 0-1 0 0,0 0 1 0 0,0 0-1 0 0,0-1 1 0 0,7-3-1 0 0,3-1-38 0 0,-1-1 0 0 0,0-1 1 0 0,-1 0-1 0 0,0 0 0 0 0,0-1 0 0 0,-1-1 0 0 0,0 0 1 0 0,0-1-1 0 0,-1 0 0 0 0,13-17 0 0 0,-23 27-45 0 0,0-1 0 0 0,0 1-1 0 0,-1 0 1 0 0,1 0 0 0 0,0-1-1 0 0,-1 1 1 0 0,1 0 0 0 0,-1-1-1 0 0,1 1 1 0 0,-1-1 0 0 0,1 1-1 0 0,-1-1 1 0 0,0 1 0 0 0,0 0 0 0 0,0-1-1 0 0,0 1 1 0 0,0-1 0 0 0,0 1-1 0 0,0-1 1 0 0,0 1 0 0 0,-1-1-1 0 0,0-1 1 0 0,1 2-3 0 0,-1 0 1 0 0,0 0-1 0 0,0 0 0 0 0,0 0 1 0 0,0 1-1 0 0,0-1 0 0 0,0 0 1 0 0,0 0-1 0 0,0 1 0 0 0,0-1 1 0 0,-1 1-1 0 0,1-1 0 0 0,0 1 0 0 0,0-1 1 0 0,0 1-1 0 0,-1 0 0 0 0,1-1 1 0 0,0 1-1 0 0,-1 0 0 0 0,1 0 1 0 0,0 0-1 0 0,0 0 0 0 0,-1 0 1 0 0,1 0-1 0 0,-2 1 0 0 0,-7 0-42 0 0,1 1-1 0 0,-1 0 1 0 0,0 1-1 0 0,1 0 1 0 0,0 1-1 0 0,-16 7 1 0 0,-50 35-320 0 0,68-42 379 0 0,1 0 5 0 0,-123 88 67 0 0,115-80-55 0 0,0 0 0 0 0,1 1-1 0 0,0 0 1 0 0,1 1-1 0 0,1 1 1 0 0,-15 24-1 0 0,24-36-6 0 0,0 0 0 0 0,1 1 0 0 0,-1-1 0 0 0,1 0 0 0 0,0 1-1 0 0,0-1 1 0 0,0 1 0 0 0,0 0 0 0 0,1-1 0 0 0,-1 1 0 0 0,1 4 0 0 0,0-6-3 0 0,1 0 1 0 0,-1 0-1 0 0,1 0 0 0 0,-1 0 1 0 0,1 0-1 0 0,0 0 0 0 0,0-1 1 0 0,0 1-1 0 0,0 0 1 0 0,0 0-1 0 0,0-1 0 0 0,0 1 1 0 0,0-1-1 0 0,1 1 0 0 0,-1-1 1 0 0,0 1-1 0 0,1-1 1 0 0,0 0-1 0 0,-1 0 0 0 0,1 0 1 0 0,0 0-1 0 0,2 1 0 0 0,4 2-16 0 0,0-1-1 0 0,0-1 1 0 0,0 1-1 0 0,0-1 1 0 0,0-1-1 0 0,1 0 1 0 0,14 1-1 0 0,59-6-1141 0 0,-75 3 962 0 0,24-2-537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 10591 0 0,'-5'-1'509'0'0,"-1"0"1"0"0,1 1-1 0 0,-1 0 0 0 0,1 0 0 0 0,-1 0 0 0 0,0 0 0 0 0,1 1 0 0 0,-1 0 0 0 0,-7 2 0 0 0,11-2-277 0 0,0 0 0 0 0,0-1 0 0 0,0 1 0 0 0,0 0-1 0 0,1 1 1 0 0,-1-1 0 0 0,0 0 0 0 0,1 0 0 0 0,-1 1-1 0 0,1-1 1 0 0,-1 1 0 0 0,1 0 0 0 0,0-1 0 0 0,0 1-1 0 0,-1 0 1 0 0,1-1 0 0 0,0 1 0 0 0,1 0 0 0 0,-1 0-1 0 0,0 0 1 0 0,1 0 0 0 0,-1 0 0 0 0,1 0 0 0 0,-1 0-1 0 0,1 0 1 0 0,0 0 0 0 0,0 1 0 0 0,0 2-1 0 0,0 0-180 0 0,0 1 0 0 0,1 0 0 0 0,0 0 0 0 0,0-1 0 0 0,1 1 0 0 0,-1 0 0 0 0,1-1 0 0 0,0 0 0 0 0,1 1 0 0 0,4 8-1 0 0,-1-6 93 0 0,-1 0 0 0 0,1-1 0 0 0,1 0 0 0 0,-1 0 0 0 0,16 12 0 0 0,-3-6 83 0 0,1 0 0 0 0,0-1-1 0 0,0-1 1 0 0,34 12 0 0 0,25 1-353 0 0,-57-18 18 0 0,0 0 0 0 0,32 15 1 0 0,-52-20-168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14279 0 0,'-1'1'5002'0'0,"-51"59"-2702"0"0,33-37-2003 0 0,-23 23 0 0 0,-120 95 357 0 0,70-62-649 0 0,21-23-1428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37 16127 0 0,'18'-32'3649'0'0,"-15"27"-367"0"0,-12 21-1853 0 0,-133 287-741 0 0,-8 99-731 0 0,110-301-1271 0 0,30-75-597 0 0,7-19 43 0 0</inkml:trace>
  <inkml:trace contextRef="#ctx0" brushRef="#br0" timeOffset="1">19 485 13359 0 0,'-7'3'1210'0'0,"7"-3"-1167"0"0,-1 0 0 0 0,1 0 1 0 0,-1 0-1 0 0,0 0 0 0 0,1 1 1 0 0,-1-1-1 0 0,1 0 1 0 0,-1 1-1 0 0,1-1 0 0 0,-1 0 1 0 0,1 1-1 0 0,-1-1 0 0 0,1 0 1 0 0,0 1-1 0 0,-1-1 0 0 0,1 1 1 0 0,-1-1-1 0 0,1 1 0 0 0,0-1 1 0 0,0 1-1 0 0,-1-1 1 0 0,1 1-1 0 0,0-1 0 0 0,0 1 1 0 0,-1 0-1 0 0,1-1 0 0 0,0 1 1 0 0,0-1-1 0 0,0 1 0 0 0,0-1 1 0 0,0 1-1 0 0,0 0 1 0 0,0-1-1 0 0,0 1 0 0 0,0-1 1 0 0,0 1-1 0 0,0 0 0 0 0,1-1 1 0 0,-1 2-1 0 0,1-1 395 0 0,0 0-1 0 0,0 1 1 0 0,0-1-1 0 0,0 0 1 0 0,0 0-1 0 0,0 0 1 0 0,1 0-1 0 0,1 2 1 0 0,2-1-98 0 0,0 1 0 0 0,0-1 1 0 0,0 0-1 0 0,0-1 1 0 0,0 1-1 0 0,0-1 1 0 0,0 0-1 0 0,1 0 1 0 0,-1-1-1 0 0,8 1 0 0 0,10-2-26 0 0,24-3-1 0 0,-42 4-166 0 0,56-9 405 0 0,1-3 1 0 0,116-37-1 0 0,111-65-3946 0 0,-273 107 1843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134 170 3223 0 0,'-3'8'15275'0'0,"5"-7"-15139"0"0,1 1 0 0 0,0 0 1 0 0,0 0-1 0 0,0-1 0 0 0,0 0 0 0 0,1 1 0 0 0,-1-1 1 0 0,0 0-1 0 0,0-1 0 0 0,1 1 0 0 0,-1-1 1 0 0,1 1-1 0 0,-1-1 0 0 0,0 0 0 0 0,1 0 0 0 0,4-1 1 0 0,10-1 318 0 0,30-6 0 0 0,-44 7-437 0 0,15-4 51 0 0,0 0-1 0 0,0-1 1 0 0,29-14 0 0 0,-38 15-70 0 0,-1 0 1 0 0,0 0 0 0 0,-1-1 0 0 0,1 0 0 0 0,-1-1 0 0 0,-1 1-1 0 0,1-1 1 0 0,11-15 0 0 0,-17 20-4 0 0,-1 0-1 0 0,1 0 0 0 0,-1-1 1 0 0,0 1-1 0 0,0 0 0 0 0,0-1 1 0 0,0 1-1 0 0,0-1 1 0 0,0 1-1 0 0,-1-1 0 0 0,1 0 1 0 0,-1 1-1 0 0,1-1 1 0 0,-1-4-1 0 0,-1 6-18 0 0,1-1 0 0 0,0 1 0 0 0,-1-1 0 0 0,1 1 0 0 0,-1-1-1 0 0,1 1 1 0 0,-1 0 0 0 0,0-1 0 0 0,0 1 0 0 0,1 0 0 0 0,-1-1 0 0 0,0 1 0 0 0,0 0 0 0 0,0 0 0 0 0,-1 0 0 0 0,1 0 0 0 0,0 0-1 0 0,0 0 1 0 0,-1 0 0 0 0,1 0 0 0 0,0 1 0 0 0,-1-1 0 0 0,1 0 0 0 0,0 1 0 0 0,-4-1 0 0 0,1-1-95 0 0,-1 1 0 0 0,0 0 1 0 0,0 0-1 0 0,0 1 0 0 0,0 0 1 0 0,0 0-1 0 0,0 0 0 0 0,0 0 1 0 0,0 1-1 0 0,-10 2 0 0 0,-2 2-270 0 0,-28 12-1 0 0,22-7 249 0 0,-15 6-55 0 0,1 2 0 0 0,-59 38 0 0 0,83-47 141 0 0,1 0 1 0 0,0 1 0 0 0,1 0 0 0 0,-17 19 0 0 0,24-24 74 0 0,-1 1 0 0 0,1 0 0 0 0,0 1 0 0 0,0-1 0 0 0,0 1 0 0 0,1-1 0 0 0,0 1 0 0 0,1 0 0 0 0,0 0 0 0 0,0 0 0 0 0,-2 12 0 0 0,4-15 83 0 0,0 0-1 0 0,0 0 1 0 0,0 0 0 0 0,0 1-1 0 0,1-1 1 0 0,0 0-1 0 0,-1 0 1 0 0,2 0 0 0 0,-1 0-1 0 0,0 0 1 0 0,1 0 0 0 0,0 0-1 0 0,0 0 1 0 0,0-1-1 0 0,0 1 1 0 0,0-1 0 0 0,6 6-1 0 0,-4-5 47 0 0,0 0 0 0 0,0 0 0 0 0,1-1 0 0 0,0 0 0 0 0,-1 1 0 0 0,1-2 0 0 0,0 1 0 0 0,0-1 0 0 0,1 0 0 0 0,-1 0 0 0 0,0 0 0 0 0,11 2 0 0 0,7-1 26 0 0,0-1 0 0 0,0 0 1 0 0,24-3-1 0 0,-23 0-2269 0 0,29-7 0 0 0,-31 4-4865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59 4607 0 0,'0'0'9263'0'0,"0"2"-8002"0"0,-4 15-515 0 0,1 0 1 0 0,0 0-1 0 0,2 0 0 0 0,0 1 0 0 0,0-1 0 0 0,2 0 0 0 0,2 18 1 0 0,0-21-589 0 0,0-1 0 0 0,0 0 1 0 0,1 1-1 0 0,1-1 0 0 0,0-1 0 0 0,1 1 1 0 0,0-1-1 0 0,1 0 0 0 0,0 0 1 0 0,10 12-1 0 0,-11-18 474 0 0,-3-10 45 0 0,-1 1-717 0 0,26-54 1320 0 0,-19 37-1107 0 0,1 0 0 0 0,16-23 0 0 0,-5 15-120 0 0,1 0 1 0 0,48-47-1 0 0,-58 64-253 0 0,2 0 0 0 0,-1 0 0 0 0,1 1 0 0 0,1 1 1 0 0,0 0-1 0 0,0 1 0 0 0,0 1 0 0 0,19-6 0 0 0,-28 11-28 0 0,0 1-1 0 0,0 0 1 0 0,0 0-1 0 0,0 0 0 0 0,0 1 1 0 0,9 0-1 0 0,-13 0-203 0 0,1 0 0 0 0,0 1 0 0 0,0-1 0 0 0,0 1-1 0 0,0 0 1 0 0,-1-1 0 0 0,1 1 0 0 0,0 1 0 0 0,-1-1 0 0 0,1 0-1 0 0,-1 1 1 0 0,1-1 0 0 0,-1 1 0 0 0,0 0 0 0 0,4 3 0 0 0,-1 1-5542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44 6447 0 0,'1'1'2951'0'0,"3"4"-1550"0"0,0-1 0 0 0,0 0 0 0 0,1 0 0 0 0,0 0-1 0 0,-1 0 1 0 0,8 3 0 0 0,-7-4-1091 0 0,1 0 0 0 0,0-1 0 0 0,-1 0 1 0 0,1 0-1 0 0,0 0 0 0 0,0-1 0 0 0,0 0 0 0 0,1 0 0 0 0,-1-1 0 0 0,7 0 0 0 0,1 0-54 0 0,-1 0 0 0 0,0-2 0 0 0,1 1 0 0 0,-1-2 0 0 0,0 0 0 0 0,0 0 0 0 0,0-1 0 0 0,18-9 0 0 0,-30 13-253 0 0,0-1-1 0 0,0 1 1 0 0,0-1-1 0 0,0 1 0 0 0,0-1 1 0 0,0 0-1 0 0,0 1 1 0 0,0-1-1 0 0,0 0 1 0 0,0 0-1 0 0,0 0 1 0 0,0 0-1 0 0,-1 0 1 0 0,1 0-1 0 0,0 0 1 0 0,-1 0-1 0 0,1 0 1 0 0,0 0-1 0 0,-1 0 0 0 0,0 0 1 0 0,1 0-1 0 0,-1 0 1 0 0,0-1-1 0 0,1 1 1 0 0,-1 0-1 0 0,0 0 1 0 0,0-1-1 0 0,0 1 1 0 0,0 0-1 0 0,0 0 1 0 0,0 0-1 0 0,-1-1 1 0 0,1 0-1 0 0,-1 0-21 0 0,0 0-1 0 0,0 1 1 0 0,0-1-1 0 0,0 0 1 0 0,0 1 0 0 0,0-1-1 0 0,0 1 1 0 0,0 0-1 0 0,-1-1 1 0 0,1 1-1 0 0,-1 0 1 0 0,1 0 0 0 0,-1-1-1 0 0,1 1 1 0 0,-1 0-1 0 0,0 1 1 0 0,1-1-1 0 0,-1 0 1 0 0,0 0 0 0 0,-3 0-1 0 0,-3 0-52 0 0,0 0-1 0 0,1 0 1 0 0,-1 1-1 0 0,0 0 1 0 0,0 0-1 0 0,0 1 1 0 0,1 0-1 0 0,-1 1 1 0 0,0 0-1 0 0,1 0 1 0 0,-1 0-1 0 0,1 1 1 0 0,0 0-1 0 0,0 0 1 0 0,-10 7-1 0 0,4-2 55 0 0,0 1 0 0 0,1 0 0 0 0,0 1 0 0 0,0 1 0 0 0,1 0 0 0 0,-17 22-1 0 0,22-26 63 0 0,2 0-1 0 0,-1 0 0 0 0,1 1 0 0 0,0-1 1 0 0,0 1-1 0 0,1 0 0 0 0,0 0 0 0 0,-2 10 1 0 0,4-15-60 0 0,1 1 1 0 0,-1 0-1 0 0,1 0 1 0 0,0-1-1 0 0,0 1 1 0 0,0 0-1 0 0,1 0 1 0 0,-1-1-1 0 0,1 1 1 0 0,0 0-1 0 0,0-1 1 0 0,0 1-1 0 0,0-1 1 0 0,1 1-1 0 0,0-1 1 0 0,-1 0-1 0 0,1 1 1 0 0,1-1-1 0 0,-1 0 1 0 0,5 5-1 0 0,-3-4-242 0 0,0-1-1 0 0,0 1 0 0 0,0-1 0 0 0,0 0 1 0 0,1 0-1 0 0,0 0 0 0 0,0-1 0 0 0,0 1 1 0 0,0-1-1 0 0,0 0 0 0 0,0-1 0 0 0,9 3 1 0 0,10-1-1832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3 246 13359 0 0,'0'0'1210'0'0,"0"1"-996"0"0,-2 5 4162 0 0,14-16-2315 0 0,-5 4-1603 0 0,35-32 797 0 0,57-48-293 0 0,-59 53-882 0 0,-27 21-69 0 0,0 1-1 0 0,1 1 0 0 0,-1 0 0 0 0,2 1 1 0 0,0 0-1 0 0,17-7 0 0 0,-25 14-21 0 0,-7 2 12 0 0,1 1 0 0 0,-1-1 0 0 0,1 0 0 0 0,-1 1-1 0 0,0-1 1 0 0,1 1 0 0 0,-1-1 0 0 0,0 1-1 0 0,1-1 1 0 0,-1 1 0 0 0,0-1 0 0 0,0 1-1 0 0,1-1 1 0 0,-1 1 0 0 0,0-1 0 0 0,0 1-1 0 0,0 0 1 0 0,0-1 3 0 0,2 9 50 0 0,-1-1 1 0 0,0 0 0 0 0,0 0-1 0 0,-1 1 1 0 0,0-1 0 0 0,0 0-1 0 0,-3 13 1 0 0,0 29 323 0 0,3-45-358 0 0,1-1 0 0 0,-1 1-1 0 0,1-1 1 0 0,0 1 0 0 0,0 0 0 0 0,1-1 0 0 0,-1 0-1 0 0,4 8 1 0 0,19 21-829 0 0,-23-32 458 0 0,3 6-3033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2759 0 0,'0'2'207'0'0,"-4"11"2313"0"0,0 0 0 0 0,0 0 0 0 0,-1 0 0 0 0,-7 13 0 0 0,-2 3 628 0 0,-32 79-467 0 0,-115 306 163 0 0,82-166-2580 0 0,59-187-2957 0 0,-46 95 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19375 0 0,'-7'1'318'0'0,"-12"3"1123"0"0,18-4-1426 0 0,1 0 0 0 0,0 0 0 0 0,-1 1 0 0 0,1-1 0 0 0,0 0 0 0 0,-1 0 0 0 0,1 0 0 0 0,0 1 0 0 0,0-1 0 0 0,-1 0 0 0 0,1 0 0 0 0,0 1 0 0 0,0-1 0 0 0,-1 0 0 0 0,1 0 0 0 0,0 1 0 0 0,0-1 0 0 0,0 0 0 0 0,-1 1 0 0 0,1-1 0 0 0,0 0 0 0 0,0 1 0 0 0,0-1 0 0 0,0 0 0 0 0,0 1 0 0 0,0-1 0 0 0,0 1 0 0 0,0-1 0 0 0,0 0 0 0 0,0 1 0 0 0,0-1 0 0 0,0 0 0 0 0,0 1 0 0 0,0-1 0 0 0,0 0 0 0 0,0 1 0 0 0,0-1 0 0 0,0 1 1 0 0,1-1-1 0 0,8 12 1077 0 0,-4-9-891 0 0,-1 0-1 0 0,2-1 0 0 0,-1 1 1 0 0,0-1-1 0 0,0 0 0 0 0,1-1 1 0 0,-1 1-1 0 0,1-1 0 0 0,0 0 1 0 0,-1 0-1 0 0,7-1 1 0 0,12 1 364 0 0,31-4 1 0 0,-41 1-357 0 0,243-36 1240 0 0,-4-26-1306 0 0,-199 47-288 0 0,20-4-4671 0 0,-63 18-3700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26 5063 0 0,'5'-25'16776'0'0,"-6"26"-16747"0"0,-1 1 1 0 0,1-1-1 0 0,0 1 0 0 0,0-1 0 0 0,0 0 0 0 0,-1 1 0 0 0,1-1 1 0 0,-1 0-1 0 0,-1 1 0 0 0,-2 2 39 0 0,-42 39-28 0 0,-75 86 0 0 0,117-123-12 0 0,1-1-1 0 0,1 1 0 0 0,-1 0 1 0 0,1 0-1 0 0,0 0 0 0 0,0 1 1 0 0,1-1-1 0 0,-3 9 1 0 0,5-13 8 0 0,-1 0 1 0 0,1 0 0 0 0,0 0 0 0 0,0 0-1 0 0,0 0 1 0 0,0 0 0 0 0,0 0 0 0 0,0 0-1 0 0,0 0 1 0 0,1 0 0 0 0,-1 0 0 0 0,1 0-1 0 0,-1 0 1 0 0,1-1 0 0 0,0 1 0 0 0,0 0-1 0 0,0 0 1 0 0,0 0 0 0 0,0-1 0 0 0,0 1-1 0 0,0 0 1 0 0,0-1 0 0 0,1 1 0 0 0,-1-1 0 0 0,1 0-1 0 0,-1 1 1 0 0,1-1 0 0 0,0 0 0 0 0,-1 0-1 0 0,1 0 1 0 0,3 1 0 0 0,3 2 61 0 0,0-2 0 0 0,1 1 0 0 0,0-1 0 0 0,-1 0-1 0 0,1-1 1 0 0,0 0 0 0 0,0 0 0 0 0,17-1 0 0 0,-6-2-10 0 0,1-1-1 0 0,34-8 1 0 0,-45 9-62 0 0,-1-1 0 0 0,1-1 0 0 0,-1 1 0 0 0,1-2 0 0 0,-1 1 0 0 0,-1-1 0 0 0,1 0 0 0 0,-1-1-1 0 0,10-8 1 0 0,-15 11-16 0 0,0 0-1 0 0,0 0 0 0 0,0 0 0 0 0,-1 0 0 0 0,0-1 0 0 0,1 1 0 0 0,-1-1 1 0 0,0 1-1 0 0,-1-1 0 0 0,1 0 0 0 0,-1 1 0 0 0,1-1 0 0 0,-1 0 0 0 0,0 0 1 0 0,-1 0-1 0 0,1 0 0 0 0,-1 0 0 0 0,1-1 0 0 0,-1 1 0 0 0,0 0 0 0 0,-1 0 1 0 0,1 0-1 0 0,-1 0 0 0 0,0 0 0 0 0,-1-5 0 0 0,-1 3-57 0 0,0-1 0 0 0,0 1 0 0 0,0 1 0 0 0,-1-1 0 0 0,0 0 0 0 0,0 1 0 0 0,0 0 0 0 0,-1 0-1 0 0,1 0 1 0 0,-1 0 0 0 0,-1 1 0 0 0,-5-5 0 0 0,-7-3-204 0 0,-1 0 1 0 0,-28-12-1 0 0,42 22 28 0 0,-1-1 0 0 0,0 1 0 0 0,0 0 0 0 0,0 1-1 0 0,-11-2 1 0 0,-4 2-4887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24 8143 0 0,'0'0'742'0'0,"0"-1"-610"0"0,0 0 263 0 0,1-1 0 0 0,-1 1 1 0 0,0 0-1 0 0,0 0 0 0 0,1 0 1 0 0,-1 0-1 0 0,0-1 0 0 0,0 1 1 0 0,0 0-1 0 0,-1 0 0 0 0,1 0 1 0 0,0 0-1 0 0,0-1 0 0 0,-1-1 1 0 0,0 3-210 0 0,1 0 1 0 0,0-1-1 0 0,-1 1 1 0 0,1 0-1 0 0,0 0 1 0 0,-1 0 0 0 0,1-1-1 0 0,0 1 1 0 0,0 0-1 0 0,-1 0 1 0 0,1 0-1 0 0,-1 0 1 0 0,1 0 0 0 0,0 0-1 0 0,-1 0 1 0 0,1 0-1 0 0,0 0 1 0 0,-1 0 0 0 0,1 0-1 0 0,0 0 1 0 0,-1 0-1 0 0,1 0 1 0 0,0 0-1 0 0,-1 0 1 0 0,1 0 0 0 0,0 0-1 0 0,-1 0 1 0 0,1 1-1 0 0,-1-1 1 0 0,-13 9 3333 0 0,2 2-3822 0 0,10-10-150 0 0,-3 4 551 0 0,0 1 1 0 0,0-1 0 0 0,0 1-1 0 0,1 1 1 0 0,0-1 0 0 0,0 1-1 0 0,1-1 1 0 0,-6 14 0 0 0,1 5 98 0 0,-6 32 1 0 0,5-21-140 0 0,-3 7 30 0 0,-16 73-102 0 0,28-116-62 0 0,0 1 1 0 0,0 0-1 0 0,-1 0 0 0 0,1-1 0 0 0,0 1 1 0 0,0 0-1 0 0,0 0 0 0 0,0-1 0 0 0,0 1 1 0 0,0 0-1 0 0,0 0 0 0 0,0 0 0 0 0,0-1 1 0 0,1 1-1 0 0,-1 0 0 0 0,0 0 0 0 0,0-1 1 0 0,1 1-1 0 0,-1 0 0 0 0,0-1 0 0 0,1 1 1 0 0,-1 0-1 0 0,1-1 0 0 0,-1 1 0 0 0,0-1 1 0 0,1 1-1 0 0,0 0 0 0 0,-1-1 0 0 0,1 1 1 0 0,-1-1-1 0 0,2 1 0 0 0,0-1-135 0 0,-1 0-1 0 0,1 0 0 0 0,0 0 1 0 0,-1 0-1 0 0,1 0 1 0 0,-1 0-1 0 0,1 0 0 0 0,0-1 1 0 0,-1 1-1 0 0,1-1 1 0 0,-1 1-1 0 0,1-1 1 0 0,-1 1-1 0 0,1-1 0 0 0,1-1 1 0 0,13-8-1481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12007 0 0,'0'0'3136'0'0,"5"10"-2480"0"0,1 1-824 0 0,0 1-168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28 7367 0 0,'-3'-7'667'0'0,"2"6"-776"0"0,0-1-1 0 0,0 1 1 0 0,0 0 0 0 0,0-1 0 0 0,0 1-1 0 0,0 0 1 0 0,0 0 0 0 0,-1 0-1 0 0,-1-2 1 0 0,1 2 554 0 0,0 0 0 0 0,0 0 0 0 0,0 0 0 0 0,0 1 0 0 0,0-1 0 0 0,0 0 0 0 0,-1 1 0 0 0,1 0 0 0 0,0-1 1 0 0,-4 1-1 0 0,-3 0 2392 0 0,0 1 0 0 0,0 1 0 0 0,-15 3 0 0 0,5-1-2283 0 0,6-1-409 0 0,0 1 0 0 0,1 1 0 0 0,-1 0 0 0 0,1 1 0 0 0,0 0 0 0 0,1 1 0 0 0,-16 12 0 0 0,4-4-276 0 0,15-11 8 0 0,1 1 0 0 0,0 1-1 0 0,0-1 1 0 0,1 1-1 0 0,0 0 1 0 0,0 1-1 0 0,0-1 1 0 0,0 1 0 0 0,1 0-1 0 0,-4 10 1 0 0,6-11 22 0 0,0 1-1 0 0,0-1 1 0 0,1 1 0 0 0,0 0 0 0 0,1 0 0 0 0,-1 0-1 0 0,1 0 1 0 0,1 0 0 0 0,-1 0 0 0 0,1 0 0 0 0,0 0-1 0 0,3 13 1 0 0,-3-16 101 0 0,0-1 0 0 0,1 0 0 0 0,0 1 0 0 0,-1-1 0 0 0,1 0 0 0 0,0 0 0 0 0,1 1 0 0 0,-1-1 0 0 0,1 0 0 0 0,-1 0 0 0 0,1 0 0 0 0,0-1 0 0 0,0 1 0 0 0,0 0 0 0 0,0-1 0 0 0,1 1 0 0 0,-1-1 0 0 0,1 0 0 0 0,-1 0 0 0 0,1 0 0 0 0,0 0 0 0 0,0 0 0 0 0,0 0 0 0 0,0-1 0 0 0,0 0 0 0 0,0 1 0 0 0,1-1 0 0 0,-1 0 0 0 0,0-1 0 0 0,7 2 0 0 0,7 0-9 0 0,1-1 0 0 0,18 0 0 0 0,-24-2 1 0 0,1 1 1 0 0,-1 1 0 0 0,0 0-1 0 0,1 0 1 0 0,22 7-1 0 0,-33-8 9 0 0,-1 1 0 0 0,1-1 0 0 0,-1 1 0 0 0,1 0 0 0 0,-1-1 0 0 0,0 1 0 0 0,1 0 0 0 0,-1 0 0 0 0,0 0 0 0 0,1-1 0 0 0,-1 1 0 0 0,0 1 0 0 0,0-1 0 0 0,0 0 0 0 0,0 0 0 0 0,0 0 0 0 0,0 1 0 0 0,0-1 0 0 0,1 3 0 0 0,-2-3 15 0 0,0 1 1 0 0,1-1 0 0 0,-1 1-1 0 0,0-1 1 0 0,0 0-1 0 0,-1 1 1 0 0,1-1-1 0 0,0 0 1 0 0,0 1 0 0 0,-1-1-1 0 0,1 0 1 0 0,-1 1-1 0 0,1-1 1 0 0,-1 0 0 0 0,1 0-1 0 0,-1 1 1 0 0,0-1-1 0 0,-1 1 1 0 0,-2 4 104 0 0,-1-1-1 0 0,0 1 1 0 0,-1-1-1 0 0,1 0 1 0 0,-1 0-1 0 0,-12 7 1 0 0,-9 2 218 0 0,0 0 0 0 0,-1-2 0 0 0,-35 11 0 0 0,-91 16-66 0 0,152-39-324 0 0,-3 2-252 0 0,-1-1 0 0 0,1 0 0 0 0,0-1 0 0 0,0 1 0 0 0,-1-1 0 0 0,1 0 0 0 0,0-1 0 0 0,-9 0-1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0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114 2759 0 0,'19'-11'-150'0'0,"23"-13"2339"0"0,2 3 5751 0 0,-20 11-3847 0 0,-16 6-3415 0 0,0 0 0 0 0,-1 0 0 0 0,1 0 0 0 0,-1-1 0 0 0,9-8 0 0 0,-16 13-645 0 0,0 0-1 0 0,0 0 1 0 0,0 0-1 0 0,1 0 1 0 0,-1 0-1 0 0,0 0 1 0 0,0-1-1 0 0,0 1 1 0 0,0 0 0 0 0,0 0-1 0 0,0 0 1 0 0,0 0-1 0 0,0 0 1 0 0,0-1-1 0 0,0 1 1 0 0,0 0-1 0 0,1 0 1 0 0,-1 0-1 0 0,0 0 1 0 0,0 0-1 0 0,0-1 1 0 0,0 1-1 0 0,0 0 1 0 0,0 0 0 0 0,0 0-1 0 0,0 0 1 0 0,-1-1-1 0 0,1 1 1 0 0,0 0-1 0 0,0 0 1 0 0,0 0-1 0 0,0 0 1 0 0,0 0-1 0 0,0-1 1 0 0,0 1-1 0 0,0 0 1 0 0,0 0-1 0 0,0 0 1 0 0,0 0 0 0 0,-1 0-1 0 0,1 0 1 0 0,0-1-1 0 0,0 1 1 0 0,0 0-1 0 0,-10-4 551 0 0,-13 1-182 0 0,13 4-342 0 0,-1 0-1 0 0,1 0 1 0 0,0 1 0 0 0,-1 0-1 0 0,1 1 1 0 0,1 0-1 0 0,-18 8 1 0 0,-64 40 457 0 0,59-31-457 0 0,-224 121-395 0 0,199-114 197 0 0,-2-3 1 0 0,-99 29-1 0 0,154-52 107 0 0,-10 2-110 0 0,0 0 0 0 0,-24 3 0 0 0,35-6 110 0 0,1 0 0 0 0,-1 0 0 0 0,0 0 0 0 0,0 0 0 0 0,0 0-1 0 0,0 0 1 0 0,0-1 0 0 0,1 0 0 0 0,-1 1 0 0 0,0-1 0 0 0,0 0-1 0 0,1 0 1 0 0,-1 0 0 0 0,1-1 0 0 0,-1 1 0 0 0,1-1 0 0 0,-1 1-1 0 0,1-1 1 0 0,0 0 0 0 0,-2-2 0 0 0,3 2 11 0 0,0 0 0 0 0,0 0 0 0 0,0 1 0 0 0,1-1 0 0 0,-1 0 1 0 0,1 0-1 0 0,-1 0 0 0 0,1 0 0 0 0,0 0 0 0 0,-1 0 0 0 0,1 0 0 0 0,0 0 0 0 0,1 0 1 0 0,-1 0-1 0 0,0 0 0 0 0,0 0 0 0 0,1 0 0 0 0,-1 0 0 0 0,1 1 0 0 0,0-1 0 0 0,0 0 0 0 0,-1 0 1 0 0,1 0-1 0 0,0 1 0 0 0,3-4 0 0 0,2-4-11 0 0,1-1-1 0 0,16-16 1 0 0,-21 23 27 0 0,5-4-9 0 0,1 0 0 0 0,-1 0 0 0 0,1 1 0 0 0,1 0 0 0 0,-1 0 0 0 0,1 0 0 0 0,0 2 0 0 0,12-6 0 0 0,-20 10 12 0 0,0-1-1 0 0,-1 1 0 0 0,1 0 1 0 0,0-1-1 0 0,0 1 1 0 0,0 0-1 0 0,0 0 0 0 0,1 0 1 0 0,-1 0-1 0 0,0 0 1 0 0,0 0-1 0 0,0 0 0 0 0,0 0 1 0 0,0 0-1 0 0,0 0 1 0 0,0 1-1 0 0,0-1 0 0 0,0 0 1 0 0,0 1-1 0 0,-1-1 1 0 0,1 1-1 0 0,0-1 1 0 0,0 1-1 0 0,0-1 0 0 0,1 2 1 0 0,-1-1 1 0 0,0 1 0 0 0,0-1 0 0 0,0 1 0 0 0,0-1 1 0 0,-1 1-1 0 0,1 0 0 0 0,0-1 0 0 0,-1 1 0 0 0,1 0 0 0 0,-1 0 1 0 0,1 0-1 0 0,-1 3 0 0 0,1 5 3 0 0,-1 0-1 0 0,-1 1 1 0 0,-3 17-1 0 0,-1-2 2 0 0,-1 0-1 0 0,-1 0 0 0 0,-2-1 1 0 0,-18 40-1 0 0,6-25-75 0 0,-51 73 0 0 0,48-85-156 0 0,-1 0 0 0 0,-1-2 1 0 0,-1 0-1 0 0,-36 24 1 0 0,17-14 199 0 0,9-9 403 0 0,-35 36 0 0 0,70-62 215 0 0,4 0-321 0 0,3 1-141 0 0,0 0 0 0 0,0 0 0 0 0,0 0 0 0 0,1-1 0 0 0,-1 0 1 0 0,0 0-1 0 0,1 0 0 0 0,-1-1 0 0 0,0 0 0 0 0,7 0 0 0 0,11-1 319 0 0,24-6 0 0 0,-37 6-327 0 0,253-61 1708 0 0,-51 9-1026 0 0,-188 48-780 0 0,0 2 1 0 0,26-2-1 0 0,-48 5-101 0 0,1 7-260 0 0,-4-3 136 0 0,-1 0-1 0 0,0-1 1 0 0,0 1-1 0 0,0-1 1 0 0,0 1-1 0 0,-1-1 1 0 0,0 0-1 0 0,-5 5 1 0 0,-4 2-2880 0 0,-1-2-3564 0 0,5-5 128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6911 0 0,'0'1'12388'0'0,"2"5"-11584"0"0,0-2-580 0 0,0 0 0 0 0,0-1 0 0 0,0 1 0 0 0,1-1 0 0 0,-1 0 0 0 0,1 1 0 0 0,0-1 0 0 0,0 0 0 0 0,0-1 0 0 0,0 1 0 0 0,1 0 0 0 0,-1-1 0 0 0,1 0-1 0 0,0 0 1 0 0,-1 0 0 0 0,6 2 0 0 0,4 1 190 0 0,0-1-1 0 0,0 0 1 0 0,23 4-1 0 0,-18-6-227 0 0,-1-1 0 0 0,1 0 0 0 0,-1-1 0 0 0,1-1 0 0 0,30-6 0 0 0,-5-3-127 0 0,46-15 1 0 0,-67 17-619 0 0,37-18 1 0 0,-45 19-1800 0 0,22-17 0 0 0,-17 9-5449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17623 0 0,'0'0'1595'0'0,"-1"1"-1310"0"0,-2 7-59 0 0,1 0-1 0 0,0-1 0 0 0,1 1 1 0 0,-1 0-1 0 0,2 0 1 0 0,-1 0-1 0 0,1 0 0 0 0,0 0 1 0 0,2 14-1 0 0,1-5 362 0 0,0-1-1 0 0,1 1 1 0 0,11 27-1 0 0,-8-28-471 0 0,0-1 1 0 0,2 1-1 0 0,-1-1 1 0 0,2-1-1 0 0,0 0 0 0 0,1 0 1 0 0,0-1-1 0 0,25 23 0 0 0,-25-28-130 0 0,-1 0 0 0 0,1 0 0 0 0,0-1 0 0 0,1 0 0 0 0,0-1 0 0 0,0-1 0 0 0,0 1 0 0 0,1-2 0 0 0,-1 0 0 0 0,1-1 0 0 0,0 0 0 0 0,17 2 0 0 0,-24-5-322 0 0,1 0 0 0 0,-1 0 0 0 0,1 0 1 0 0,-1-1-1 0 0,13-2 0 0 0,-14 1-830 0 0,-1 1 0 0 0,1-1-1 0 0,-1 0 1 0 0,0 0 0 0 0,5-3 0 0 0,8-7-5708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0 4607 0 0,'0'0'354'0'0,"-14"8"5180"0"0,-21 17 1379 0 0,-16 16-5275 0 0,0-2-957 0 0,40-30-501 0 0,-171 139 1040 0 0,94-72-1051 0 0,-33 31-898 0 0,121-107 692 0 0,1 1 1 0 0,-1-1-1 0 0,0 0 0 0 0,1 0 0 0 0,-1 1 1 0 0,0-1-1 0 0,1 0 0 0 0,-1 0 0 0 0,0 1 1 0 0,1-1-1 0 0,-1 0 0 0 0,0 0 0 0 0,1 0 1 0 0,-1 0-1 0 0,1 0 0 0 0,-1 0 0 0 0,1 0 1 0 0,-1 0-1 0 0,0 0 0 0 0,1 0 0 0 0,-1 0 1 0 0,1 0-1 0 0,4 0-168 0 0,0-1 0 0 0,-1 0 0 0 0,1 0 0 0 0,0 0 0 0 0,-1-1 0 0 0,8-3 0 0 0,16-7-531 0 0</inkml:trace>
  <inkml:trace contextRef="#ctx0" brushRef="#br0" timeOffset="1">878 235 12439 0 0,'-5'7'1291'0'0,"-51"98"7113"0"0,30-54-7036 0 0,-58 129 215 0 0,-26 46-1718 0 0,97-206-2719 0 0,-29 37 0 0 0,41-56 2611 0 0,1 0 0 0 0,-1-1 0 0 0,0 1 0 0 0,0 0 1 0 0,0-1-1 0 0,1 1 0 0 0,-1-1 0 0 0,0 1 0 0 0,0-1 0 0 0,0 1 0 0 0,0-1 1 0 0,0 0-1 0 0,0 0 0 0 0,0 1 0 0 0,0-1 0 0 0,0 0 0 0 0,-1 0 0 0 0,0 0-141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1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12871 0 0,'0'0'588'0'0,"9"-10"216"0"0,8-2-260 0 0,0 2 1 0 0,0 0-1 0 0,31-11 0 0 0,-28 12-257 0 0,28-12 347 0 0,1 3 0 0 0,1 1 1 0 0,0 3-1 0 0,70-11 0 0 0,-114 24-520 0 0,1 0 1 0 0,-1 1-1 0 0,0 0 1 0 0,1 0 0 0 0,-1 0-1 0 0,0 1 1 0 0,8 1-1 0 0,-13-1-76 0 0,1-1 0 0 0,0 1 0 0 0,-1-1 0 0 0,1 1 0 0 0,0 0 0 0 0,-1 0-1 0 0,1 0 1 0 0,-1 0 0 0 0,1 0 0 0 0,-1 0 0 0 0,0 0 0 0 0,1 0 0 0 0,-1 1 0 0 0,0-1 0 0 0,0 0 0 0 0,0 1-1 0 0,0-1 1 0 0,0 1 0 0 0,0-1 0 0 0,0 1 0 0 0,0 0 0 0 0,-1-1 0 0 0,1 1 0 0 0,-1 0 0 0 0,1-1 0 0 0,-1 1-1 0 0,0 0 1 0 0,1 0 0 0 0,-1 2 0 0 0,-1 3 61 0 0,1-1 0 0 0,-1 1 0 0 0,0-1 0 0 0,-1 1-1 0 0,0-1 1 0 0,0 0 0 0 0,0 1 0 0 0,-1-1 0 0 0,1 0 0 0 0,-1-1 0 0 0,-1 1-1 0 0,1 0 1 0 0,-6 5 0 0 0,-6 8 111 0 0,-1-1 1 0 0,-23 20-1 0 0,0-4-33 0 0,-2-1 1 0 0,-88 53-1 0 0,32-34-2300 0 0,90-48 931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 18311 0 0,'18'-9'1244'0'0,"-10"4"-978"0"0,0 2-1 0 0,1-1 1 0 0,16-4 1151 0 0,-26 9-1391 0 0,1 1 0 0 0,-1-1 0 0 0,0 1 1 0 0,0-1-1 0 0,-1 0 0 0 0,1 1 1 0 0,0-1-1 0 0,-2 2 0 0 0,-1 1 9 0 0,-9 10 16 0 0,-66 85 76 0 0,71-89-128 0 0,2 1 1 0 0,-1 0 0 0 0,1 1-1 0 0,1 0 1 0 0,0-1 0 0 0,1 2-1 0 0,-5 21 1 0 0,8-30-4 0 0,1-1 1 0 0,-1 1-1 0 0,1-1 0 0 0,0 0 0 0 0,0 1 0 0 0,0-1 1 0 0,1 1-1 0 0,-1-1 0 0 0,1 0 0 0 0,0 1 0 0 0,0-1 0 0 0,0 0 1 0 0,0 1-1 0 0,0-1 0 0 0,1 0 0 0 0,0 0 0 0 0,-1 0 1 0 0,1 0-1 0 0,0-1 0 0 0,4 5 0 0 0,-3-4 6 0 0,0-1 0 0 0,1 1 0 0 0,-1-1 0 0 0,0 0 0 0 0,1 0-1 0 0,0 0 1 0 0,-1-1 0 0 0,1 1 0 0 0,0-1 0 0 0,0 0 0 0 0,0 0 0 0 0,0 0 0 0 0,0 0 0 0 0,0-1-1 0 0,0 0 1 0 0,8 0 0 0 0,-3 0 114 0 0,-1-1 0 0 0,1-1 0 0 0,-1 1-1 0 0,0-1 1 0 0,1-1 0 0 0,-1 1 0 0 0,9-5 0 0 0,-13 5-46 0 0,-1 0 0 0 0,1 0 0 0 0,-1 0 0 0 0,0 0 1 0 0,0 0-1 0 0,0-1 0 0 0,0 0 0 0 0,0 1 1 0 0,0-1-1 0 0,-1 0 0 0 0,1 0 0 0 0,-1-1 1 0 0,0 1-1 0 0,0 0 0 0 0,0-1 0 0 0,0 1 1 0 0,2-7-1 0 0,-1-5-107 0 0,0 1 0 0 0,-1-1 1 0 0,0 0-1 0 0,-1 0 0 0 0,-1 0 1 0 0,-1 0-1 0 0,0 0 0 0 0,0 0 1 0 0,-2 0-1 0 0,0 1 0 0 0,-5-17 1 0 0,7 29-232 0 0,0-1 0 0 0,0 1 0 0 0,0 0 0 0 0,0 0 0 0 0,0 0 0 0 0,-1 0 0 0 0,1 0 0 0 0,0 0 0 0 0,-1 0 0 0 0,0 0 0 0 0,1 1 0 0 0,-1-1 0 0 0,0 1 0 0 0,0-1 0 0 0,0 1 0 0 0,0 0 0 0 0,0 0 0 0 0,0-1 0 0 0,-1 2 0 0 0,1-1 0 0 0,0 0 0 0 0,0 0 0 0 0,-1 1 0 0 0,1-1 0 0 0,0 1 0 0 0,-1 0 0 0 0,-3-1 0 0 0,-7 1-1427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50 230 4143 0 0,'0'0'319'0'0,"-14"3"7632"0"0,0 1 58 0 0,-8 1-3992 0 0,30-23-3953 0 0,0 3-123 0 0,2 1 1 0 0,0 0-1 0 0,0 1 0 0 0,1 0 1 0 0,23-20-1 0 0,-11 13-72 0 0,1 1 1 0 0,36-21-1 0 0,-52 34 97 0 0,41-21-103 0 0,-46 26 150 0 0,1-1 0 0 0,-1 1-1 0 0,1 0 1 0 0,-1 0 0 0 0,1 0 0 0 0,-1 0-1 0 0,1 0 1 0 0,-1 1 0 0 0,1 0 0 0 0,0 0-1 0 0,-1 0 1 0 0,5 0 0 0 0,-6 1 26 0 0,1 0 1 0 0,-1 0-1 0 0,0 0 1 0 0,1 1 0 0 0,-1-1-1 0 0,0 1 1 0 0,0-1-1 0 0,0 1 1 0 0,0 0-1 0 0,0-1 1 0 0,0 1 0 0 0,0 0-1 0 0,-1 0 1 0 0,1 0-1 0 0,-1 1 1 0 0,1-1-1 0 0,-1 0 1 0 0,0 1-1 0 0,0-1 1 0 0,0 0 0 0 0,0 1-1 0 0,0 0 1 0 0,-1-1-1 0 0,1 4 1 0 0,1 4 27 0 0,-1 0 1 0 0,0-1-1 0 0,-1 1 0 0 0,0-1 1 0 0,-1 14-1 0 0,-8 24-390 0 0,5-33 608 0 0,1 1 0 0 0,-1 17 0 0 0,6-1-2677 0 0,-1-27 1351 0 0,0 0-1 0 0,0-1 0 0 0,0 1 0 0 0,1 0 0 0 0,3 5 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4143 0 0,'0'0'319'0'0,"0"9"4512"0"0,8 13 2320 0 0,5 2-3520 0 0,19 20-519 0 0,-30-42-2909 0 0,7 8 324 0 0,0 0-1 0 0,1 0 1 0 0,15 10 0 0 0,-17-14-437 0 0,0 0 1 0 0,-1 1-1 0 0,0-1 0 0 0,0 2 0 0 0,0-1 1 0 0,-1 1-1 0 0,10 15 0 0 0,-15-21-77 0 0,0 1 0 0 0,0-1 1 0 0,-1 1-1 0 0,1-1 0 0 0,0 1 0 0 0,-1-1 0 0 0,0 1 1 0 0,0-1-1 0 0,0 1 0 0 0,0 0 0 0 0,0-1 0 0 0,0 1 0 0 0,-1-1 1 0 0,1 1-1 0 0,-1 0 0 0 0,1-1 0 0 0,-1 0 0 0 0,0 1 0 0 0,0-1 1 0 0,0 1-1 0 0,-1-1 0 0 0,1 0 0 0 0,-3 3 0 0 0,-3 5 122 0 0,-1-1-1 0 0,-1 0 1 0 0,-15 14-1 0 0,14-14-16 0 0,-31 26-174 0 0,0-3 0 0 0,-65 39 0 0 0,105-70-459 0 0,-2 1 1000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11055 0 0,'2'0'11113'0'0,"8"1"-10615"0"0,-1-1-1 0 0,1 0 0 0 0,0 0 1 0 0,-1-1-1 0 0,1-1 0 0 0,-1 0 0 0 0,14-4 1 0 0,66-27-190 0 0,-80 30-217 0 0,2-2-93 0 0,0 1-18 0 0,1-1 0 0 0,-1-1 0 0 0,0 1 0 0 0,11-9 0 0 0,-21 13-106 0 0,-7-6-406 0 0,4 6 479 0 0,0 0 0 0 0,0 0 0 0 0,0 1 0 0 0,0-1 0 0 0,0 0 0 0 0,0 1 1 0 0,0-1-1 0 0,-1 1 0 0 0,1 0 0 0 0,0 0 0 0 0,0 0 0 0 0,-1 0 0 0 0,1 0 0 0 0,0 0 0 0 0,0 0 0 0 0,-1 1 1 0 0,-1 0-1 0 0,-6 2-63 0 0,1-1 1 0 0,-14 7-1 0 0,7-2 95 0 0,1 1 1 0 0,0 1-1 0 0,0 0 0 0 0,1 1 1 0 0,-23 20-1 0 0,30-24 55 0 0,1 0 0 0 0,0 1 1 0 0,0-1-1 0 0,0 1 0 0 0,1 1 0 0 0,0-1 0 0 0,1 1 0 0 0,-1 0 1 0 0,2 0-1 0 0,-1 0 0 0 0,1 0 0 0 0,-4 18 0 0 0,6-24-23 0 0,1 1 0 0 0,0-1 0 0 0,0 1 0 0 0,0-1 0 0 0,0 1 0 0 0,0 0 0 0 0,0-1-1 0 0,1 1 1 0 0,-1-1 0 0 0,1 0 0 0 0,-1 1 0 0 0,1-1 0 0 0,0 1 0 0 0,0-1 0 0 0,0 0 0 0 0,1 0 0 0 0,-1 0 0 0 0,0 1-1 0 0,1-1 1 0 0,-1 0 0 0 0,1-1 0 0 0,0 1 0 0 0,0 0 0 0 0,2 1 0 0 0,0 0-239 0 0,1 0 1 0 0,-1-1-1 0 0,1 1 1 0 0,-1-1-1 0 0,1-1 1 0 0,0 1-1 0 0,0-1 1 0 0,0 1-1 0 0,0-1 1 0 0,0-1-1 0 0,5 1 1 0 0,11 0-1276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14 229 5063 0 0,'-14'15'14714'0'0,"23"-22"-11555"0"0,67-77 168 0 0,-59 63-3328 0 0,1 0 0 0 0,1 2 1 0 0,0 0-1 0 0,23-17 0 0 0,-31 29-53 0 0,-7 3 36 0 0,0 1 0 0 0,1 0 0 0 0,-1 0 0 0 0,1 0 0 0 0,-1 0 0 0 0,1 1 0 0 0,0 0 0 0 0,0 0 0 0 0,0 0 0 0 0,6 0 0 0 0,-3 3 6 0 0,-7 1 6 0 0,0-1 0 0 0,1 0 0 0 0,-1 1 0 0 0,0-1 0 0 0,0 0 0 0 0,0 1 0 0 0,0-1 0 0 0,0 1-1 0 0,-1 0 1 0 0,1-1 0 0 0,0 1 0 0 0,-1 0 0 0 0,1-1 0 0 0,-1 1 0 0 0,0 0 0 0 0,1 0 0 0 0,-1-1 0 0 0,0 1 0 0 0,0 3 0 0 0,-4 39-87 0 0,2-35 66 0 0,-14 83 100 0 0,16-90 31 0 0,10-3-1403 0 0,2-2-4666 0 0,0-3-2063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18687 0 0,'0'0'1692'0'0,"-2"1"-1393"0"0,-2 0-222 0 0,0 1 1 0 0,1 0-1 0 0,-1 1 1 0 0,0-1-1 0 0,1 1 0 0 0,-1-1 1 0 0,1 1-1 0 0,-5 6 1 0 0,-24 30 960 0 0,28-34-951 0 0,-19 28 566 0 0,2 0-1 0 0,-26 54 1 0 0,-25 78 43 0 0,24-52-427 0 0,-63 120-21 0 0,79-163-776 0 0,-26 79 0 0 0,55-142-2746 0 0</inkml:trace>
  <inkml:trace contextRef="#ctx0" brushRef="#br0" timeOffset="1">38 546 16127 0 0,'-5'2'359'0'0,"1"0"0"0"0,0 1-1 0 0,0-1 1 0 0,0 1 0 0 0,0 0-1 0 0,0 0 1 0 0,-5 8 2596 0 0,10-9-2804 0 0,1-1 1 0 0,-1 1-1 0 0,1 0 1 0 0,-1-1-1 0 0,1 1 1 0 0,0-1-1 0 0,0 0 1 0 0,-1 1-1 0 0,1-1 1 0 0,0 0-1 0 0,0 0 1 0 0,0 0 0 0 0,0-1-1 0 0,0 1 1 0 0,1 0-1 0 0,-1-1 1 0 0,0 1-1 0 0,0-1 1 0 0,0 0-1 0 0,0 0 1 0 0,1 1-1 0 0,2-2 1 0 0,8 1 164 0 0,0-1 0 0 0,18-3 0 0 0,-29 4-263 0 0,293-55 1219 0 0,-126 21-824 0 0,-44 14-1081 0 0,-98 17 267 0 0,0 1 0 0 0,45 3 0 0 0,-69-1 57 0 0,26 5-1260 0 0,-17 1-982 0 0,-12-6 2132 0 0,1 1 1 0 0,-1-1-1 0 0,1 1 1 0 0,-1 0-1 0 0,1-1 1 0 0,-1 1 0 0 0,1-1-1 0 0,-1 1 1 0 0,1 0-1 0 0,-1-1 1 0 0,0 1-1 0 0,0 0 1 0 0,1 0-1 0 0,-1 1 1 0 0,0 7-6233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5063 0 0,'1'0'5714'0'0,"4"5"-2652"0"0,-3-2-2161 0 0,0 0-1 0 0,-1 0 0 0 0,1-1 0 0 0,0 1 1 0 0,-1 0-1 0 0,0 0 0 0 0,0 1 0 0 0,0-1 1 0 0,0 0-1 0 0,0 0 0 0 0,-1 4 0 0 0,1-1-439 0 0,-1 0 0 0 0,0 1 0 0 0,-1-1-1 0 0,1 0 1 0 0,-3 8 0 0 0,-1 3-388 0 0,-1-1 0 0 0,-1 0 0 0 0,-10 20 0 0 0,6-14-37 0 0,3-6-322 0 0,-1 0 0 0 0,-1 0 0 0 0,-13 17 0 0 0</inkml:trace>
  <inkml:trace contextRef="#ctx0" brushRef="#br0" timeOffset="1">308 8 5527 0 0,'0'0'584'0'0,"8"0"-584"0"0,-1-2 1704 0 0,1 1 320 0 0,-1-2 64 0 0,0 2 816 0 0,1 1-2368 0 0,1 0-56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4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83 8751 0 0,'1'-6'665'0'0,"4"-31"-482"0"0,-6 19 3519 0 0,-4 2 6913 0 0,5 15-10540 0 0,-1 1 0 0 0,1-1-1 0 0,-1 1 1 0 0,1 0-1 0 0,-1-1 1 0 0,1 1 0 0 0,-1-1-1 0 0,1 1 1 0 0,-1 0-1 0 0,0 0 1 0 0,1-1 0 0 0,-1 1-1 0 0,0 0 1 0 0,1 0-1 0 0,-1 0 1 0 0,0 0 0 0 0,1-1-1 0 0,-1 1 1 0 0,0 0-1 0 0,1 0 1 0 0,-1 0 0 0 0,0 1-1 0 0,1-1 1 0 0,-1 0-1 0 0,0 0 1 0 0,-16 4-235 0 0,9 0 73 0 0,1-1 1 0 0,0 1-1 0 0,-1 0 0 0 0,2 0 0 0 0,-1 1 0 0 0,-7 6 0 0 0,-36 37-184 0 0,24-21 117 0 0,4-6 25 0 0,10-12 77 0 0,2 1-1 0 0,-1 1 1 0 0,1-1 0 0 0,1 2 0 0 0,-13 19-1 0 0,21-30 57 0 0,1 0-1 0 0,-1 1 1 0 0,0-1-1 0 0,0 0 1 0 0,1 1-1 0 0,-1-1 1 0 0,1 1-1 0 0,0-1 0 0 0,-1 1 1 0 0,1-1-1 0 0,0 1 1 0 0,0-1-1 0 0,0 1 1 0 0,0-1-1 0 0,0 1 0 0 0,0-1 1 0 0,0 1-1 0 0,0-1 1 0 0,1 1-1 0 0,-1-1 1 0 0,1 1-1 0 0,0 1 0 0 0,1-1 13 0 0,-1 0-1 0 0,0-1 0 0 0,1 1 0 0 0,-1-1 0 0 0,1 0 1 0 0,-1 1-1 0 0,1-1 0 0 0,0 0 0 0 0,0 0 0 0 0,0 0 0 0 0,-1 0 1 0 0,1-1-1 0 0,0 1 0 0 0,3 1 0 0 0,5 0 41 0 0,0-1-1 0 0,0 1 1 0 0,1-1-1 0 0,-1-1 1 0 0,15-1-1 0 0,-18 0-59 0 0,4 1-52 0 0,0-1 0 0 0,0 0 0 0 0,0-1 0 0 0,-1 0-1 0 0,1-1 1 0 0,11-4 0 0 0,-21 6 32 0 0,-11 0 542 0 0,10 1-491 0 0,0 0 0 0 0,-1 0 0 0 0,1-1 0 0 0,0 1 0 0 0,-1 0-1 0 0,1 0 1 0 0,-1 0 0 0 0,1 0 0 0 0,0 0 0 0 0,-1 1 0 0 0,1-1 0 0 0,0 0-1 0 0,-1 0 1 0 0,1 0 0 0 0,0 0 0 0 0,-1 0 0 0 0,1 0 0 0 0,0 1 0 0 0,-1-1 0 0 0,1 0-1 0 0,0 0 1 0 0,0 0 0 0 0,-1 1 0 0 0,1-1 0 0 0,0 0 0 0 0,0 0 0 0 0,-1 1-1 0 0,1-1 1 0 0,0 1 0 0 0,0-1-87 0 0,0 1 1 0 0,0 0-1 0 0,0-1 0 0 0,1 1 0 0 0,-1 0 0 0 0,0 0 1 0 0,0-1-1 0 0,1 1 0 0 0,-1-1 0 0 0,1 1 0 0 0,-1 0 1 0 0,0-1-1 0 0,1 1 0 0 0,-1-1 0 0 0,1 1 1 0 0,0-1-1 0 0,-1 1 0 0 0,1-1 0 0 0,-1 1 0 0 0,1-1 1 0 0,0 0-1 0 0,-1 1 0 0 0,1-1 0 0 0,0 0 0 0 0,-1 0 1 0 0,1 1-1 0 0,0-1 0 0 0,-1 0 0 0 0,1 0 0 0 0,1 0 1 0 0,24 2-2598 0 0,-26-2 2589 0 0,14 0-1550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4143 0 0,'0'0'319'0'0,"0"2"420"0"0,-9 29 9642 0 0,0 1-4178 0 0,-11 33-2358 0 0,-15 52-3575 0 0,-4 13 76 0 0,-72 155-1 0 0,109-279-345 0 0,-4 5-9 0 0,1 1 0 0 0,0 0-1 0 0,0 0 1 0 0,2 1 0 0 0,-1-1 0 0 0,2 1 0 0 0,-3 19 0 0 0,5-31-90 0 0,0 0 1 0 0,0 1 0 0 0,0-1 0 0 0,1 1-1 0 0,-1-1 1 0 0,0 0 0 0 0,1 1 0 0 0,-1-1-1 0 0,1 0 1 0 0,-1 1 0 0 0,1-1 0 0 0,0 2-1 0 0,5 3-1286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12207 0 0,'0'0'1106'0'0,"1"0"-913"0"0,9 1 12 0 0,1 0 963 0 0,-3 1 3160 0 0,-21 14-3264 0 0,3-7-934 0 0,0-2 0 0 0,0 1 0 0 0,-1-1-1 0 0,0 0 1 0 0,-19 7 0 0 0,15-7 145 0 0,0 1 0 0 0,-22 16 0 0 0,14-3-57 0 0,0 0 0 0 0,2 2-1 0 0,1 0 1 0 0,1 2 0 0 0,-26 41 0 0 0,24-33-158 0 0,-28 64-1 0 0,41-78-39 0 0,0 1 0 0 0,2 1-1 0 0,0-1 1 0 0,-5 42-1 0 0,10-57 33 0 0,1 0 0 0 0,0 0 0 0 0,0 0 0 0 0,0 0 0 0 0,1 1 0 0 0,-1-1 0 0 0,1 0-1 0 0,1 0 1 0 0,-1 0 0 0 0,1-1 0 0 0,0 1 0 0 0,0 0 0 0 0,0 0 0 0 0,0-1 0 0 0,1 0 0 0 0,4 6 0 0 0,-2-4 59 0 0,2 0 1 0 0,-1 1-1 0 0,1-2 0 0 0,0 1 1 0 0,0-1-1 0 0,0 0 1 0 0,1-1-1 0 0,13 7 0 0 0,15 3 131 0 0,2-1-1 0 0,0-2 1 0 0,42 7-1 0 0,-66-15-300 0 0,-12-3-182 0 0,3 1 373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8751 0 0,'0'0'674'0'0,"-3"-13"783"0"0,4 10-1116 0 0,1 0 0 0 0,-1 1-1 0 0,1-1 1 0 0,0 1 0 0 0,0 0 0 0 0,0-1 0 0 0,1 1 0 0 0,-1 0-1 0 0,0 0 1 0 0,1 0 0 0 0,-1 1 0 0 0,1-1 0 0 0,0 1 0 0 0,5-3-1 0 0,6-2-264 0 0,27-7-1 0 0,-27 9 283 0 0,-4 1-121 0 0,0 0-1 0 0,1 1 1 0 0,0 0-1 0 0,-1 0 1 0 0,1 1 0 0 0,0 0-1 0 0,0 1 1 0 0,0 1-1 0 0,0 0 1 0 0,-1 0-1 0 0,1 1 1 0 0,0 0-1 0 0,-1 1 1 0 0,1 0-1 0 0,-1 0 1 0 0,18 10 0 0 0,-19-8-83 0 0,-1 0 0 0 0,0 0 0 0 0,0 1 0 0 0,0 0 0 0 0,0 1 0 0 0,6 7 0 0 0,-12-12-126 0 0,0 1 0 0 0,-1-1 0 0 0,1 1 0 0 0,-1-1 0 0 0,1 1 0 0 0,-1-1 0 0 0,0 1 0 0 0,0 0 0 0 0,0 0 0 0 0,0-1 0 0 0,0 1 0 0 0,-1 0 0 0 0,0 0 0 0 0,1 0 0 0 0,-1 0 0 0 0,0 0 0 0 0,0 0 0 0 0,0 0 0 0 0,-1 0 0 0 0,1-1 0 0 0,-1 1 0 0 0,1 0 0 0 0,-1 0 0 0 0,-2 4 0 0 0,-3 4 39 0 0,0 0 1 0 0,-1-1-1 0 0,-1 0 0 0 0,1 0 0 0 0,-2 0 1 0 0,1-1-1 0 0,-18 14 0 0 0,-6 8 35 0 0,15-14-102 0 0,0 1 0 0 0,2 0 0 0 0,-17 28 0 0 0,28-40 0 0 0,0 0 0 0 0,1 1 0 0 0,0 0 0 0 0,1 0 0 0 0,-1 0 0 0 0,1 0 0 0 0,0 0 0 0 0,1 0 0 0 0,0 0 0 0 0,0 1 0 0 0,1-1 0 0 0,0 0 0 0 0,0 1 0 0 0,0-1 0 0 0,3 10 0 0 0,0-5 74 0 0,0 0 0 0 0,2 0 1 0 0,-1-1-1 0 0,1 1 0 0 0,1-1 0 0 0,0 0 0 0 0,1-1 0 0 0,0 0 0 0 0,9 11 0 0 0,-4-7 55 0 0,1 0 0 0 0,1-1 0 0 0,-1-1 0 0 0,2 0 0 0 0,23 14 0 0 0,17-1-281 0 0,-54-24-212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6 7367 0 0,'3'-5'13239'0'0,"-40"17"-12802"0"0,-1-2 0 0 0,0-1 0 0 0,0-1 0 0 0,0-3 0 0 0,-57 2 0 0 0,52-5-342 0 0,41-2 226 0 0,16 14-86 0 0,-3-3-186 0 0,0 1-1 0 0,-1 0 1 0 0,-1 1 0 0 0,0 0-1 0 0,-1 0 1 0 0,0 1 0 0 0,-1 0-1 0 0,-1 0 1 0 0,0 1 0 0 0,-1 0-1 0 0,4 18 1 0 0,-9-32-49 0 0,1 1 0 0 0,-1-1 0 0 0,0 1 0 0 0,0-1 0 0 0,0 1 0 0 0,0 0-1 0 0,0-1 1 0 0,0 1 0 0 0,0-1 0 0 0,0 1 0 0 0,0-1 0 0 0,-1 1 0 0 0,1-1 0 0 0,-1 1 0 0 0,1-1 0 0 0,-1 1-1 0 0,1-1 1 0 0,-1 1 0 0 0,0-1 0 0 0,0 0 0 0 0,0 1 0 0 0,0-1 0 0 0,0 0 0 0 0,0 0 0 0 0,0 0 0 0 0,-2 2-1 0 0,-1-1 3 0 0,0 0-1 0 0,0 0 0 0 0,1-1 1 0 0,-1 0-1 0 0,0 0 0 0 0,0 0 1 0 0,0 0-1 0 0,0 0 0 0 0,-6-1 1 0 0,-68 0 40 0 0,32-2-31 0 0,22 1-9 0 0,18 0-3 0 0,0 1-1 0 0,1 0 0 0 0,-1 0 1 0 0,0 0-1 0 0,0 1 0 0 0,1-1 1 0 0,-1 1-1 0 0,1 1 0 0 0,-1-1 1 0 0,-6 3-1 0 0,11-3-79 0 0,26 7-961 0 0,12-8-1295 0 0,-22-1 653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6:5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 7367 0 0,'-20'-6'409'0'0,"-18"-4"906"0"0,35 10-748 0 0,0 0 1 0 0,0-1 0 0 0,0 1-1 0 0,0 0 1 0 0,0 0 0 0 0,0 1 0 0 0,0-1-1 0 0,1 0 1 0 0,-1 1 0 0 0,-3 1-1 0 0,4-2 345 0 0,3 9 95 0 0,0-7-936 0 0,0 0 0 0 0,0 0 0 0 0,0 0 0 0 0,0 0 0 0 0,1-1 0 0 0,-1 1 0 0 0,0 0 0 0 0,1-1 0 0 0,-1 1 0 0 0,1-1-1 0 0,3 3 1 0 0,23 14 327 0 0,-17-11-246 0 0,18 9 127 0 0,1-1-1 0 0,48 16 1 0 0,27 13 463 0 0,-77-30-279 0 0,0 2 0 0 0,-1 1 0 0 0,31 25 0 0 0,-49-35-322 0 0,-1 0 1 0 0,0 0-1 0 0,-1 1 0 0 0,0 0 0 0 0,0 1 0 0 0,-1-1 1 0 0,0 1-1 0 0,0 1 0 0 0,-1-1 0 0 0,0 1 0 0 0,-1 0 0 0 0,0 0 1 0 0,4 15-1 0 0,-7-16-97 0 0,0 1 0 0 0,-1-1 0 0 0,0 1 0 0 0,-1-1 0 0 0,0 0 0 0 0,0 1 0 0 0,-1-1 0 0 0,0 0 0 0 0,0 0 0 0 0,-1 0 0 0 0,0 0 0 0 0,-1 0 0 0 0,-5 10 0 0 0,-2 0-2 0 0,0-1 0 0 0,-1 0 0 0 0,-1-1-1 0 0,-26 27 1 0 0,6-9 9 0 0,-1-2-1 0 0,-44 32 1 0 0,53-43-3 0 0,24-21-129 0 0,-17 12-4179 0 0,12-8 2881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11487 0 0,'2'-4'13291'0'0,"-10"26"-13149"0"0,22-32-59 0 0,-4-2-23 0 0,-5 8-63 0 0,-10 24 17 0 0,4-17 28 0 0,0 2-44 0 0,1-3-74 0 0,2-4-327 0 0,0 1 129 0 0,-1-1 0 0 0,1 1 0 0 0,-1-1 0 0 0,1 0 0 0 0,-1 1 0 0 0,0-1 0 0 0,1 0 1 0 0,0-3-1 0 0,0 3-314 0 0,5-9-1091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0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89 3223 0 0,'0'0'143'0'0,"-8"-1"26"0"0,-9-3 2051 0 0,-1-2 6276 0 0,8 2-4233 0 0,2 2-3295 0 0,6 2-817 0 0,1 0 0 0 0,-1 0 1 0 0,1 0-1 0 0,0 0 0 0 0,-1 0 0 0 0,1 1 0 0 0,0-1 1 0 0,-1 0-1 0 0,1 1 0 0 0,0-1 0 0 0,0 1 1 0 0,-1 0-1 0 0,1-1 0 0 0,0 1 0 0 0,0 0 1 0 0,-2 1-1 0 0,3-1-137 0 0,-1-1 158 0 0,1 0-162 0 0,0 0-1 0 0,-1 1 1 0 0,1-1 0 0 0,0 0-1 0 0,0 0 1 0 0,0 0-1 0 0,0 0 1 0 0,0 0 0 0 0,0 0-1 0 0,0 0 1 0 0,0 1 0 0 0,0-1-1 0 0,0 0 1 0 0,0 0-1 0 0,-1 0 1 0 0,1 0 0 0 0,0 0-1 0 0,0 0 1 0 0,0 1-1 0 0,0-1 1 0 0,0 0 0 0 0,0 0-1 0 0,0 0 1 0 0,0 0 0 0 0,0 0-1 0 0,0 1 1 0 0,0-1-1 0 0,0 0 1 0 0,1 0 0 0 0,-1 0-1 0 0,0 0 1 0 0,0 0 0 0 0,0 1-1 0 0,0-1 1 0 0,0 0-1 0 0,0 0 1 0 0,0 0 0 0 0,0 0-1 0 0,0 0 1 0 0,0 0-1 0 0,0 0 1 0 0,1 1 0 0 0,-1-1-1 0 0,0 0 1 0 0,0 0 0 0 0,0 0-1 0 0,5 7 139 0 0,-3-6-113 0 0,1 0-1 0 0,-1 1 1 0 0,1-1-1 0 0,0 0 1 0 0,-1 0 0 0 0,1-1-1 0 0,0 1 1 0 0,0 0-1 0 0,0-1 1 0 0,0 0-1 0 0,0 0 1 0 0,5 0-1 0 0,37-6 323 0 0,-41 5-323 0 0,200-47 1352 0 0,-122 28-2746 0 0,0 1-4588 0 0,-42 10-1674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0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4607 0 0,'0'0'354'0'0,"-29"11"13441"0"0,41-9-11251 0 0,21-3-2185 0 0,74-20 1568 0 0,-24 3-1263 0 0,-64 14-1108 0 0,8 0 1057 0 0,31-3 1 0 0,-48 7-1205 0 0,0 0 1 0 0,13 3-1 0 0,-17-2-512 0 0,0 0 0 0 0,-1 0-1 0 0,1 1 1 0 0,-1 0 0 0 0,6 3 0 0 0,1 2-6068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7831 0 0,'2'-1'2688'0'0,"3"-2"-1437"0"0,-1 1-1 0 0,1 0 1 0 0,0 1-1 0 0,9-3 0 0 0,45-4 1508 0 0,-33 5-1952 0 0,68-8 813 0 0,169-42 1 0 0,-179 30-4129 0 0,-66 19 1259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0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72 16415 0 0,'15'-16'880'0'0,"17"-15"0"0"0,-6 7 2272 0 0,-32 34-2697 0 0,-23 35-36 0 0,-124 224 1298 0 0,-87 213-1508 0 0,191-390-326 0 0,24-42-45 0 0,-3-1 0 0 0,-54 74 0 0 0,74-113-26 0 0,6-9-576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92 7831 0 0,'-8'1'72'0'0,"1"0"-1"0"0,0 1 1 0 0,0 0-1 0 0,-1 0 1 0 0,1 1 0 0 0,-11 6-1 0 0,15-7 235 0 0,0 0-1 0 0,-1 0 1 0 0,1 1 0 0 0,0-1-1 0 0,1 1 1 0 0,-1-1 0 0 0,-4 7-1 0 0,5-6 722 0 0,0 0 0 0 0,1 0 0 0 0,-1 0-1 0 0,1 0 1 0 0,-2 6 0 0 0,2-8-838 0 0,1 0 1 0 0,0 0-1 0 0,-1 0 0 0 0,1 0 1 0 0,0 0-1 0 0,0 0 0 0 0,0 0 0 0 0,0 1 1 0 0,0-1-1 0 0,0 0 0 0 0,0 0 1 0 0,1 0-1 0 0,-1 0 0 0 0,0 0 1 0 0,0 0-1 0 0,1 0 0 0 0,-1 0 1 0 0,1 0-1 0 0,-1 0 0 0 0,1 0 1 0 0,1 2-1 0 0,-1-2-65 0 0,0 0 1 0 0,1 1-1 0 0,-1-1 1 0 0,1 0-1 0 0,0 0 1 0 0,-1 0-1 0 0,1 0 0 0 0,0-1 1 0 0,-1 1-1 0 0,1 0 1 0 0,3 0-1 0 0,2 0 26 0 0,1 0 0 0 0,-1 0 0 0 0,0 0-1 0 0,0-1 1 0 0,13-2 0 0 0,37-7 807 0 0,108-33 0 0 0,48-34-231 0 0,-103 36-494 0 0,-103 37-385 0 0,66-20-381 0 0,-64 21-798 0 0,1 0-1 0 0,-1 1 0 0 0,12-1 1 0 0,-12 5-1763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19 9671 0 0,'3'-19'11599'0'0,"-4"21"-10791"0"0,-23 35 460 0 0,-26 55 1 0 0,23-39-976 0 0,14-27-630 0 0,-20 51 0 0 0,33-75-341 0 0,9-7-5831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179 296 5527 0 0,'0'0'423'0'0,"-7"3"-262"0"0,-30 20 5190 0 0,22-13-3352 0 0,-20 10-1 0 0,33-19-1986 0 0,-38 16 520 0 0,36-15-349 0 0,1-1-1 0 0,-1 0 0 0 0,1 0 0 0 0,-1-1 1 0 0,1 1-1 0 0,-1-1 0 0 0,0 0 0 0 0,1 0 1 0 0,-6 0-1 0 0,8-1 327 0 0,1 0 3 0 0,8-13-261 0 0,1 0 1 0 0,0 1-1 0 0,1 0 0 0 0,1 1 0 0 0,-1 0 1 0 0,2 0-1 0 0,16-12 0 0 0,9-5-290 0 0,51-29 0 0 0,-73 49 152 0 0,0 1 0 0 0,0 0 0 0 0,1 1 0 0 0,0 1 0 0 0,20-5 0 0 0,28-4 1229 0 0,-63 15-683 0 0,9 11-477 0 0,-8-7-152 0 0,0-1-1 0 0,-1 1 1 0 0,1 0-1 0 0,-1 0 1 0 0,0 0-1 0 0,0-1 1 0 0,0 1-1 0 0,0 0 1 0 0,-1 0-1 0 0,1 0 1 0 0,-1 0-1 0 0,0 0 1 0 0,-1 0-1 0 0,0 6 1 0 0,-2 6 105 0 0,0 0-1 0 0,-6 17 1 0 0,5-20-132 0 0,1-1 12 0 0,-1-1-1 0 0,0 0 0 0 0,-1-1 1 0 0,-12 21-1 0 0,17-30 199 0 0,-6-16-74 0 0,6 11-154 0 0,0-1 1 0 0,-1 1-1 0 0,1-1 0 0 0,1 1 1 0 0,-1-1-1 0 0,1 1 1 0 0,0-1-1 0 0,0 1 0 0 0,0 0 1 0 0,0 0-1 0 0,1-1 1 0 0,0 1-1 0 0,0 0 0 0 0,0 0 1 0 0,0 0-1 0 0,1 1 1 0 0,-1-1-1 0 0,6-5 0 0 0,1 1-123 0 0,18-13-1 0 0,-18 15 131 0 0,-1-1 0 0 0,13-11 0 0 0,13-16-11 0 0,1 2 0 0 0,2 1 0 0 0,59-38 0 0 0,-93 68 14 0 0,-1-1 1 0 0,0 1-1 0 0,1 0 0 0 0,-1-1 0 0 0,1 1 0 0 0,0 0 0 0 0,-1 1 1 0 0,1-1-1 0 0,0 0 0 0 0,0 1 0 0 0,-1 0 0 0 0,1-1 1 0 0,0 1-1 0 0,5 1 0 0 0,-6-1 9 0 0,-1 1-1 0 0,1-1 1 0 0,-1 1-1 0 0,1-1 1 0 0,-1 1 0 0 0,1 0-1 0 0,-1 0 1 0 0,1 0-1 0 0,-1 0 1 0 0,0 0 0 0 0,1 0-1 0 0,-1 0 1 0 0,0 0-1 0 0,0 1 1 0 0,0-1 0 0 0,0 0-1 0 0,0 1 1 0 0,0-1-1 0 0,0 1 1 0 0,-1-1-1 0 0,1 1 1 0 0,0-1 0 0 0,-1 1-1 0 0,1 0 1 0 0,0 2-1 0 0,0 5 37 0 0,1-1-1 0 0,-1 1 0 0 0,0 0 0 0 0,-1 0 0 0 0,0-1 0 0 0,-1 1 0 0 0,1 0 0 0 0,-2 0 0 0 0,1 0 0 0 0,-1-1 1 0 0,-4 10-1 0 0,-3 8 196 0 0,-3-1 1 0 0,-16 29 0 0 0,-4 9-54 0 0,30-57-171 0 0,1-3 31 0 0,0 4-31 0 0,1 0-54 0 0,0-5-174 0 0,14 6-891 0 0,-6-8-587 0 0,3-3-490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68 14855 0 0,'0'0'1350'0'0,"-4"9"-1084"0"0,3-8 8 0 0,0 0 0 0 0,1 0 0 0 0,-1 0 0 0 0,1 1 0 0 0,-1-1-1 0 0,1 0 1 0 0,0 1 0 0 0,-1-1 0 0 0,1 0 0 0 0,0 1 0 0 0,0-1 0 0 0,0 0-1 0 0,0 1 1 0 0,0-1 0 0 0,0 1 0 0 0,0-1 0 0 0,0 0 0 0 0,1 1 0 0 0,-1-1-1 0 0,1 0 1 0 0,-1 1 0 0 0,1-1 0 0 0,0 2 0 0 0,1-2-120 0 0,-1 0 0 0 0,1 1 1 0 0,0-1-1 0 0,0 0 0 0 0,-1 0 0 0 0,1 0 1 0 0,0-1-1 0 0,0 1 0 0 0,0 0 0 0 0,0-1 1 0 0,0 1-1 0 0,0-1 0 0 0,0 0 1 0 0,4 1-1 0 0,7-1-21 0 0,0-1 1 0 0,0 0 0 0 0,0 0-1 0 0,0-1 1 0 0,0-1 0 0 0,0 0-1 0 0,-1-1 1 0 0,0-1 0 0 0,0 0-1 0 0,0 0 1 0 0,19-12 0 0 0,-26 14-276 0 0,-1-1 0 0 0,0 1 1 0 0,0-1-1 0 0,0 0 1 0 0,0 0-1 0 0,4-5 0 0 0,-8 8 110 0 0,1 0 0 0 0,0 1-1 0 0,0-1 1 0 0,-1 0 0 0 0,1 0-1 0 0,-1 0 1 0 0,1 0 0 0 0,-1 0-1 0 0,1 0 1 0 0,-1 0 0 0 0,0 0-1 0 0,1 0 1 0 0,-1 0 0 0 0,0 0 0 0 0,0 0-1 0 0,0 0 1 0 0,0-1 0 0 0,0 1-1 0 0,0 0 1 0 0,0 0 0 0 0,0 0-1 0 0,0 0 1 0 0,0 0 0 0 0,0 0-1 0 0,-1 0 1 0 0,1 0 0 0 0,-1 0-1 0 0,1 0 1 0 0,-1 0 0 0 0,1 0-1 0 0,-1 0 1 0 0,1 0 0 0 0,-1 0-1 0 0,0 0 1 0 0,1 0 0 0 0,-1 1-1 0 0,0-1 1 0 0,-1-1 0 0 0,1 2 22 0 0,-1-1 1 0 0,0 0-1 0 0,1 1 1 0 0,-1-1-1 0 0,0 1 1 0 0,1-1-1 0 0,-1 1 1 0 0,0 0-1 0 0,1 0 1 0 0,-1 0-1 0 0,0 0 1 0 0,0 0-1 0 0,1 0 1 0 0,-1 0-1 0 0,0 0 1 0 0,1 1-1 0 0,-1-1 1 0 0,0 1 0 0 0,1-1-1 0 0,-4 2 1 0 0,-4 2-51 0 0,1 1 0 0 0,-12 7 1 0 0,15-9 54 0 0,-20 14-21 0 0,1 0-1 0 0,0 2 1 0 0,1 1 0 0 0,2 1-1 0 0,0 0 1 0 0,1 2 0 0 0,1 0-1 0 0,-32 52 1 0 0,47-68 30 0 0,-1 2-52 0 0,-1 1-1 0 0,1 0 1 0 0,1 0 0 0 0,0 0 0 0 0,-3 13 0 0 0,6-21 39 0 0,1-1 0 0 0,0 1 0 0 0,-1 0 1 0 0,1 0-1 0 0,0 0 0 0 0,0 0 0 0 0,0 0 1 0 0,0 0-1 0 0,0 0 0 0 0,1 0 1 0 0,-1 0-1 0 0,1 0 0 0 0,-1-1 0 0 0,1 1 1 0 0,0 0-1 0 0,-1 0 0 0 0,1 0 1 0 0,0-1-1 0 0,0 1 0 0 0,0-1 0 0 0,1 1 1 0 0,-1 0-1 0 0,0-1 0 0 0,1 0 0 0 0,-1 1 1 0 0,0-1-1 0 0,1 0 0 0 0,0 0 1 0 0,-1 0-1 0 0,1 0 0 0 0,0 0 0 0 0,-1 0 1 0 0,1 0-1 0 0,0-1 0 0 0,0 1 1 0 0,2 0-1 0 0,12 3 95 0 0,0 0 1 0 0,1-1-1 0 0,25 2 0 0 0,52-4 65 0 0,-62-1-505 0 0,-25 0-219 0 0,-5 0-39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11975 0 0,'0'0'1432'0'0,"-8"2"863"0"0,3 1-1785 0 0,-1 0 1 0 0,1 0-1 0 0,0 1 1 0 0,0 0-1 0 0,0 0 1 0 0,-7 6-1 0 0,-24 32 87 0 0,34-40-495 0 0,-25 33 668 0 0,1 1 0 0 0,2 1 0 0 0,-37 78 0 0 0,-36 130-279 0 0,71-176-325 0 0,-16 52-97 0 0,-8 23 52 0 0,35-109-517 0 0,-37 67-1 0 0,34-78-176 0 0,17-23 281 0 0,-3-1-873 0 0,4 0 1049 0 0,-1 0 1 0 0,1 1-1 0 0,-1-1 0 0 0,1 0 0 0 0,0 0 0 0 0,-1 0 0 0 0,1 0 1 0 0,-1 0-1 0 0,1-1 0 0 0,0 1 0 0 0,-1 0 0 0 0,1 0 0 0 0,-1 0 1 0 0,1 0-1 0 0,0 0 0 0 0,-1 0 0 0 0,1-1 0 0 0,0 1 0 0 0,-1 0 1 0 0,1 0-1 0 0,-1-1 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12895 0 0,'2'1'5795'0'0,"5"2"-5422"0"0,0-1-1 0 0,0 0 1 0 0,1 0-1 0 0,-1 0 1 0 0,1-1 0 0 0,-1 0-1 0 0,1 0 1 0 0,0-1 0 0 0,9-1-1 0 0,73-10 575 0 0,-80 9-695 0 0,199-48 1310 0 0,-53 10-1234 0 0,-116 32-1137 0 0,78-6 0 0 0,-103 14-643 0 0,25 2 0 0 0,-19 1-1068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 5527 0 0,'3'-4'17865'0'0,"-1"8"-17717"0"0,0 0-1 0 0,-1 1 0 0 0,0-1 0 0 0,0 0 0 0 0,0 1 0 0 0,0-1 0 0 0,-1 1 0 0 0,1-1 0 0 0,-1 1 0 0 0,0 0 0 0 0,-2 8 0 0 0,-1 8 146 0 0,-7 22 0 0 0,0-7-198 0 0,-2-2-1 0 0,-1 0 0 0 0,-2 0 1 0 0,-21 34-1 0 0,16-41-106 0 0,20-26-57 0 0,6-7-4554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5527 0 0,'0'0'11982'0'0,"-2"8"-10868"0"0,-3 4-608 0 0,1-1 0 0 0,-1 0 0 0 0,-1 0 0 0 0,0-1 0 0 0,-11 15 0 0 0,-42 46 252 0 0,52-63-671 0 0,-4 5-52 0 0,-49 59 78 0 0,52-61-98 0 0,0 0 0 0 0,1 1 0 0 0,0 0 0 0 0,-8 23 0 0 0,14-33-15 0 0,1-1 1 0 0,-1 1-1 0 0,1-1 0 0 0,-1 1 0 0 0,1 0 0 0 0,0-1 1 0 0,-1 1-1 0 0,1 0 0 0 0,0 0 0 0 0,0-1 0 0 0,0 1 1 0 0,0 0-1 0 0,1-1 0 0 0,-1 1 0 0 0,0 0 0 0 0,1-1 1 0 0,-1 1-1 0 0,1 0 0 0 0,0-1 0 0 0,-1 1 0 0 0,1-1 0 0 0,0 1 1 0 0,0-1-1 0 0,0 0 0 0 0,0 1 0 0 0,2 0 0 0 0,-1 0 5 0 0,0 0 0 0 0,0-1 0 0 0,0 0-1 0 0,1 1 1 0 0,-1-1 0 0 0,1 0-1 0 0,-1 0 1 0 0,1-1 0 0 0,-1 1 0 0 0,1 0-1 0 0,-1-1 1 0 0,1 0 0 0 0,0 1-1 0 0,-1-1 1 0 0,1 0 0 0 0,3-1-1 0 0,10-1 67 0 0,0-1 0 0 0,0 0 0 0 0,0-2 0 0 0,-1 0 0 0 0,0 0-1 0 0,0-1 1 0 0,0-1 0 0 0,-1-1 0 0 0,0 0 0 0 0,-1-1-1 0 0,1 0 1 0 0,-2-1 0 0 0,1-1 0 0 0,-1 0 0 0 0,-1 0 0 0 0,0-1-1 0 0,15-23 1 0 0,-22 29-31 0 0,-1 0 0 0 0,0 0-1 0 0,0-1 1 0 0,-1 1 0 0 0,1-1-1 0 0,-2 1 1 0 0,1-1 0 0 0,-1 0-1 0 0,0 0 1 0 0,0 0 0 0 0,-1 0 0 0 0,0-12-1 0 0,-1 17-59 0 0,1-1 0 0 0,0 0-1 0 0,-1 1 1 0 0,1-1 0 0 0,-1 1-1 0 0,0-1 1 0 0,0 1 0 0 0,0-1-1 0 0,0 1 1 0 0,0-1 0 0 0,-1 1-1 0 0,1 0 1 0 0,-1-1 0 0 0,1 1-1 0 0,-1 0 1 0 0,0 0 0 0 0,0 0-1 0 0,0 1 1 0 0,0-1 0 0 0,0 0-1 0 0,0 1 1 0 0,-1-1 0 0 0,1 1-1 0 0,0 0 1 0 0,-1 0 0 0 0,1 0-1 0 0,-1 0 1 0 0,1 0 0 0 0,-1 0-1 0 0,0 1 1 0 0,1-1-1 0 0,-1 1 1 0 0,0 0 0 0 0,1 0-1 0 0,-4 0 1 0 0,-4 1-371 0 0,0 0-1 0 0,1 0 0 0 0,-1 1 1 0 0,-16 6-1 0 0,16-5-507 0 0,-8 2-972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58 183 5527 0 0,'0'0'4227'0'0,"-2"9"-350"0"0,-5 24-1977 0 0,-37 206 3127 0 0,40-216-4039 0 0,4-22-251 0 0,1-6-283 0 0,0 2-417 0 0,3-25 768 0 0,3-49 0 0 0,-3 23-454 0 0,0 16-209 0 0,13-53 0 0 0,-15 84-135 0 0,0 1-1 0 0,1-1 1 0 0,0 1 0 0 0,0 0-1 0 0,0 0 1 0 0,1 0 0 0 0,0 1-1 0 0,0-1 1 0 0,1 1-1 0 0,-1 0 1 0 0,1 0 0 0 0,0 0-1 0 0,1 1 1 0 0,-1 0 0 0 0,1 0-1 0 0,-1 0 1 0 0,1 1-1 0 0,9-5 1 0 0,11-3 42 0 0,1 2 0 0 0,0 0-1 0 0,31-6 1 0 0,-32 9 29 0 0,26-7 18 0 0,1 2 0 0 0,55-3 0 0 0,-106 13-1047 0 0,9 1 2280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9 6447 0 0,'-4'-8'13177'0'0,"-6"14"-10711"0"0,-7 17-3469 0 0,17-23 1298 0 0,-21 32 111 0 0,2 2 1 0 0,1 0 0 0 0,-16 44-1 0 0,-31 114 296 0 0,52-153-682 0 0,-4 27 38 0 0,12-45-185 0 0,0 0 1 0 0,-2 0-1 0 0,-17 38 1 0 0,23-56-176 0 0,0-1 0 0 0,-1 0-1 0 0,0 1 1 0 0,0-1 0 0 0,1 0 0 0 0,-1 0 0 0 0,-1 0 0 0 0,1 0 0 0 0,0 0 0 0 0,0-1-1 0 0,-1 1 1 0 0,1-1 0 0 0,-1 1 0 0 0,1-1 0 0 0,-1 0 0 0 0,1 0 0 0 0,-1 0 0 0 0,0 0-1 0 0,-4 0 1 0 0,-5 1-1458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55 13559 0 0,'-5'1'236'0'0,"0"1"0"0"0,0-1 0 0 0,0 1 0 0 0,0 0-1 0 0,0 1 1 0 0,1-1 0 0 0,-1 1 0 0 0,1 0 0 0 0,0 0 0 0 0,0 0-1 0 0,0 1 1 0 0,0-1 0 0 0,0 1 0 0 0,1 0 0 0 0,0 0 0 0 0,0 0 0 0 0,0 0-1 0 0,0 1 1 0 0,0-1 0 0 0,1 1 0 0 0,0 0 0 0 0,0 0 0 0 0,0 0-1 0 0,-1 6 1 0 0,3-10-169 0 0,0 0-1 0 0,0 0 1 0 0,0 0-1 0 0,0 0 1 0 0,0 0-1 0 0,0-1 1 0 0,0 1 0 0 0,0 0-1 0 0,0 0 1 0 0,1 0-1 0 0,-1 0 1 0 0,0 0-1 0 0,0 0 1 0 0,1 0-1 0 0,-1 0 1 0 0,1-1-1 0 0,-1 1 1 0 0,1 0 0 0 0,-1 0-1 0 0,1-1 1 0 0,0 1-1 0 0,-1 0 1 0 0,1-1-1 0 0,0 1 1 0 0,1 1-1 0 0,0-1 12 0 0,0 0-1 0 0,0 0 1 0 0,1 0-1 0 0,-1 0 0 0 0,1-1 1 0 0,-1 1-1 0 0,1-1 0 0 0,-1 1 1 0 0,5-1-1 0 0,5 0 83 0 0,-1 0 0 0 0,1-1 1 0 0,12-2-1 0 0,-23 3-145 0 0,31-7 244 0 0,0-1-1 0 0,41-15 1 0 0,59-33 258 0 0,49-16-3103 0 0,-164 68-2694 0 0,-3 1-1635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12895 0 0,'0'0'998'0'0,"0"2"-453"0"0,-34 92 6171 0 0,-14 45-5464 0 0,38-105-1210 0 0,-72 212 418 0 0,70-218-419 0 0,-1 0 1 0 0,-2-1 0 0 0,0-1-1 0 0,-2 0 1 0 0,0-1-1 0 0,-29 31 1 0 0,42-52-42 0 0,0 0 0 0 0,1 0 0 0 0,-1 0 0 0 0,0-1 0 0 0,0 1 0 0 0,-1-1 0 0 0,1 0 0 0 0,0 0 0 0 0,-6 2 0 0 0,10-5 1 0 0,0 0 0 0 0,0 1 0 0 0,-1-1 1 0 0,1 0-1 0 0,0 0 0 0 0,0 0 0 0 0,0 0 0 0 0,-1 0 0 0 0,1 0 0 0 0,0 0 0 0 0,0 0 0 0 0,0 1 0 0 0,-1-1 1 0 0,1 0-1 0 0,0 0 0 0 0,0 0 0 0 0,0 0 0 0 0,-1 0 0 0 0,1 0 0 0 0,0 0 0 0 0,0 0 0 0 0,0 0 1 0 0,-1 0-1 0 0,1-1 0 0 0,0 1 0 0 0,0 0 0 0 0,-1 0 0 0 0,1 0 0 0 0,0 0 0 0 0,0 0 0 0 0,0 0 0 0 0,0 0 1 0 0,-1 0-1 0 0,1-1 0 0 0,0 1 0 0 0,0 0 0 0 0,0 0 0 0 0,0 0 0 0 0,-1 0 0 0 0,1-1 0 0 0,0 1 0 0 0,0 0 1 0 0,0 0-1 0 0,0 0 0 0 0,0 0 0 0 0,0-1 0 0 0,0 1 0 0 0,0 0 0 0 0,0 0 0 0 0,0-1 0 0 0,0 1 1 0 0,0 0-1 0 0,0 0 0 0 0,0 0 0 0 0,0-1 0 0 0,0 1 0 0 0,0 0 0 0 0,0 0 0 0 0,0 0 0 0 0,0-1 0 0 0,0 1 1 0 0,0 0-1 0 0,0-1 0 0 0,0-2 16 0 0,1-1 0 0 0,0 0 0 0 0,-1 1 0 0 0,1-1 0 0 0,1 1 0 0 0,-1-1 0 0 0,0 1 0 0 0,1-1 0 0 0,0 1 1 0 0,0 0-1 0 0,0 0 0 0 0,3-4 0 0 0,5-6-24 0 0,18-16 1 0 0,-22 22-30 0 0,16-15 1 0 0,-2 1-16 0 0,0 1-1 0 0,2 1 1 0 0,0 1 0 0 0,28-18-1 0 0,-48 35 68 0 0,-1 0 0 0 0,1 0 0 0 0,0 0 0 0 0,-1 0 0 0 0,1 1 0 0 0,0-1-1 0 0,0 1 1 0 0,-1-1 0 0 0,1 1 0 0 0,0-1 0 0 0,0 1 0 0 0,0 0 0 0 0,0 0 0 0 0,0 0 0 0 0,-1 0 0 0 0,1 0 0 0 0,0 0-1 0 0,0 1 1 0 0,0-1 0 0 0,0 1 0 0 0,-1-1 0 0 0,1 1 0 0 0,3 1 0 0 0,-3 0 15 0 0,0-1 0 0 0,0 1 0 0 0,0 0 1 0 0,0 0-1 0 0,-1 0 0 0 0,1 0 0 0 0,0 0 1 0 0,-1 1-1 0 0,0-1 0 0 0,1 0 0 0 0,-1 1 1 0 0,0-1-1 0 0,0 1 0 0 0,0-1 0 0 0,0 6 0 0 0,10 63 876 0 0,-9-55-1066 0 0,0 1 0 0 0,1-1 0 0 0,0 0 0 0 0,11 30 0 0 0,-5-31-1964 0 0,-3-6-4101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185 172 4143 0 0,'0'0'6579'0'0,"1"15"-3438"0"0,-1-13-2934 0 0,0 0 0 0 0,0 0-1 0 0,1-1 1 0 0,-1 1-1 0 0,1 0 1 0 0,-1 0 0 0 0,1-1-1 0 0,-1 1 1 0 0,1 0 0 0 0,0-1-1 0 0,0 1 1 0 0,0-1 0 0 0,0 1-1 0 0,0-1 1 0 0,0 1 0 0 0,0-1-1 0 0,0 0 1 0 0,1 1-1 0 0,-1-1 1 0 0,0 0 0 0 0,1 0-1 0 0,-1 0 1 0 0,1 0 0 0 0,-1 0-1 0 0,1 0 1 0 0,0-1 0 0 0,-1 1-1 0 0,1-1 1 0 0,0 1-1 0 0,0-1 1 0 0,-1 1 0 0 0,4-1-1 0 0,0 1-2 0 0,-1-1 0 0 0,1 1 0 0 0,0-1-1 0 0,-1 0 1 0 0,1-1 0 0 0,0 1 0 0 0,-1-1-1 0 0,1 0 1 0 0,0 0 0 0 0,-1 0-1 0 0,8-4 1 0 0,-2 0 63 0 0,8-4 57 0 0,0 0 0 0 0,23-18-1 0 0,-36 24-362 0 0,-1-1 0 0 0,1 1-1 0 0,-1-1 1 0 0,0 0 0 0 0,-1-1-1 0 0,1 1 1 0 0,-1-1 0 0 0,0 1 0 0 0,0-1-1 0 0,0 0 1 0 0,0 0 0 0 0,-1 0-1 0 0,3-10 1 0 0,-5 12 0 0 0,1-1 0 0 0,-1 1 1 0 0,0-1-1 0 0,0 0 0 0 0,0 1 0 0 0,0-1 0 0 0,-1 0 1 0 0,0 1-1 0 0,1-1 0 0 0,-1 1 0 0 0,-1-1 0 0 0,1 1 0 0 0,0 0 1 0 0,-1-1-1 0 0,0 1 0 0 0,0 0 0 0 0,0 0 0 0 0,0 0 0 0 0,0 0 1 0 0,0 0-1 0 0,-1 1 0 0 0,1-1 0 0 0,-1 1 0 0 0,0-1 0 0 0,0 1 1 0 0,0 0-1 0 0,0 0 0 0 0,0 0 0 0 0,0 1 0 0 0,-1-1 0 0 0,1 1 1 0 0,-1 0-1 0 0,1 0 0 0 0,-1 0 0 0 0,1 0 0 0 0,-1 0 0 0 0,0 1 1 0 0,1 0-1 0 0,-1 0 0 0 0,-4 0 0 0 0,-7 3 7 0 0,0 0 0 0 0,0 2-1 0 0,1-1 1 0 0,-1 2 0 0 0,1 0 0 0 0,0 1-1 0 0,0 0 1 0 0,-19 14 0 0 0,11-5-47 0 0,1 1 1 0 0,0 1-1 0 0,2 1 1 0 0,-20 23 0 0 0,32-32 92 0 0,-1-1 0 0 0,2 1 0 0 0,-1 1 0 0 0,1-1 0 0 0,1 1 0 0 0,0 0 0 0 0,1 0 0 0 0,0 1 0 0 0,0-1 0 0 0,-2 16 0 0 0,5-21 35 0 0,0 0 0 0 0,1 0 0 0 0,0-1 0 0 0,0 1 0 0 0,0 0 0 0 0,1 0 0 0 0,-1 0 1 0 0,1-1-1 0 0,1 1 0 0 0,-1-1 0 0 0,1 1 0 0 0,0-1 0 0 0,0 1 0 0 0,1-1 0 0 0,0 0 0 0 0,-1 0 0 0 0,2 0 0 0 0,-1 0 0 0 0,0-1 0 0 0,1 1 0 0 0,0-1 0 0 0,0 0 0 0 0,7 5 0 0 0,-7-6 0 0 0,-1-1-1 0 0,1 0 0 0 0,0 0 0 0 0,0-1 0 0 0,0 1 1 0 0,0-1-1 0 0,0 0 0 0 0,0 0 0 0 0,1 0 0 0 0,-1 0 1 0 0,0-1-1 0 0,0 0 0 0 0,1 0 0 0 0,4 0 0 0 0,10-2-77 0 0,-1-1-1 0 0,19-6 0 0 0,-6 3-889 0 0,-9 1-4563 0 0,0 0-1864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80 10135 0 0,'0'0'778'0'0,"-14"-4"-161"0"0,13 4-235 0 0,0 0-1 0 0,-1 0 1 0 0,1 0-1 0 0,0 0 1 0 0,-1 1-1 0 0,1-1 1 0 0,0 0 0 0 0,0 0-1 0 0,0 1 1 0 0,-1-1-1 0 0,1 1 1 0 0,0-1 0 0 0,0 1-1 0 0,0 0 1 0 0,0-1-1 0 0,-2 3 1 0 0,1-1-14 0 0,0 0 0 0 0,0 0 1 0 0,0 0-1 0 0,1 0 0 0 0,-1 1 1 0 0,1-1-1 0 0,-3 4 0 0 0,2 1-117 0 0,-1 0 0 0 0,1 0-1 0 0,0 0 1 0 0,0 1 0 0 0,-1 7-1 0 0,0 39 167 0 0,2 1 0 0 0,9 79 0 0 0,-3-71-373 0 0,-4-54 9 0 0,0-3 11 0 0,-1-5 281 0 0,8-16 525 0 0,-3 3-610 0 0,-2 1 0 0 0,1-1 0 0 0,2-20 0 0 0,4-15 101 0 0,-3 26-370 0 0,1 1 0 0 0,0 0 0 0 0,2 1 0 0 0,0 0 0 0 0,1 0 0 0 0,1 1 0 0 0,0 1 0 0 0,2 0 0 0 0,0 1 0 0 0,1 0 0 0 0,0 1 0 0 0,1 0 0 0 0,1 2 0 0 0,0 0 0 0 0,26-14 0 0 0,-18 12-309 0 0,-6 3 303 0 0,25-11-1 0 0,-39 20-246 0 0,0 1 1 0 0,0 0-1 0 0,0 1 1 0 0,1-1-1 0 0,-1 1 1 0 0,1 0 0 0 0,0 0-1 0 0,-1 1 1 0 0,1 0-1 0 0,5 0 1 0 0,-8 0-221 0 0,0 1 0 0 0,0 0 0 0 0,0 0 0 0 0,0 0-1 0 0,0 0 1 0 0,-1 0 0 0 0,1 0 0 0 0,5 4 0 0 0,0 2-1322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83 13359 0 0,'0'0'1588'0'0,"8"1"414"0"0,-3 0-1568 0 0,-1-1 0 0 0,0 0 1 0 0,1 0-1 0 0,-1-1 0 0 0,0 1 0 0 0,1-1 1 0 0,-1 0-1 0 0,0 0 0 0 0,5-2 1 0 0,39-18 1096 0 0,-31 13-1067 0 0,-7 3-333 0 0,1 0 1 0 0,-1 0-1 0 0,0-1 0 0 0,16-13 0 0 0,-26 19-131 0 0,0 0-1 0 0,0 0 0 0 0,1 0 1 0 0,-1 0-1 0 0,0 0 0 0 0,0 0 1 0 0,0 0-1 0 0,0 0 1 0 0,1-1-1 0 0,-1 1 0 0 0,0 0 1 0 0,0 0-1 0 0,0 0 1 0 0,0 0-1 0 0,1 0 0 0 0,-1 0 1 0 0,0 0-1 0 0,0-1 1 0 0,0 1-1 0 0,0 0 0 0 0,0 0 1 0 0,0 0-1 0 0,0 0 1 0 0,1-1-1 0 0,-1 1 0 0 0,0 0 1 0 0,0 0-1 0 0,0 0 0 0 0,0 0 1 0 0,0-1-1 0 0,0 1 1 0 0,0 0-1 0 0,0 0 0 0 0,0 0 1 0 0,0-1-1 0 0,0 1 1 0 0,0 0-1 0 0,0 0 0 0 0,0 0 1 0 0,0 0-1 0 0,0-1 1 0 0,0 1-1 0 0,0 0 0 0 0,-1 0 1 0 0,1 0-1 0 0,0-1 0 0 0,0 1 1 0 0,0 0-1 0 0,0 0 1 0 0,0 0-1 0 0,0 0 0 0 0,0 0 1 0 0,-1-1-1 0 0,1 1 1 0 0,0 0-1 0 0,0 0 0 0 0,0 0 1 0 0,0 0-1 0 0,-1 0 1 0 0,1 0-1 0 0,0 0 0 0 0,0 0 1 0 0,0 0-1 0 0,0 0 1 0 0,-1-1-1 0 0,1 1 0 0 0,0 0 1 0 0,0 0-1 0 0,-1 0 0 0 0,-8 0-73 0 0,1 2 50 0 0,1 0 0 0 0,0 0 0 0 0,0 1 0 0 0,0 0 0 0 0,0 0 0 0 0,-10 8 1 0 0,-39 29-155 0 0,45-31 168 0 0,-16 13 35 0 0,-42 44 1 0 0,54-50-13 0 0,2 0 0 0 0,0 1 1 0 0,0 1-1 0 0,-9 20 0 0 0,19-34 8 0 0,1 1-1 0 0,0 0 1 0 0,0 0-1 0 0,0 0 1 0 0,1 0-1 0 0,0 0 1 0 0,0 0-1 0 0,0 1 1 0 0,0-1-1 0 0,1 9 1 0 0,0-12-101 0 0,1 0 1 0 0,-1 0 0 0 0,0 0 0 0 0,1 0 0 0 0,0-1 0 0 0,-1 1 0 0 0,1 0 0 0 0,0 0-1 0 0,0 0 1 0 0,0-1 0 0 0,0 1 0 0 0,0 0 0 0 0,0-1 0 0 0,1 1 0 0 0,-1-1-1 0 0,1 0 1 0 0,-1 1 0 0 0,1-1 0 0 0,-1 0 0 0 0,1 0 0 0 0,0 0 0 0 0,-1 0 0 0 0,1 0-1 0 0,0 0 1 0 0,0 0 0 0 0,0-1 0 0 0,0 1 0 0 0,-1-1 0 0 0,1 1 0 0 0,4-1 0 0 0,10 2-2317 0 0,2-2-4626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1375 0 0,'-2'1'5995'0'0,"-7"6"-274"0"0,-16 9 3235 0 0,27-35-7532 0 0,2 11-1285 0 0,-1 0-1 0 0,1 1 1 0 0,1-1-1 0 0,-1 1 1 0 0,1 0-1 0 0,0 1 1 0 0,1-1-1 0 0,9-8 1 0 0,56-43-33 0 0,-63 52-67 0 0,-3 2-39 0 0,45-30 0 0 0,-44 30 0 0 0,1 0 0 0 0,0 0 0 0 0,0 1 0 0 0,0 1 0 0 0,14-5 0 0 0,-19 7 8 0 0,1 0 0 0 0,-1 0-1 0 0,0 1 1 0 0,1-1 0 0 0,-1 0-1 0 0,1 1 1 0 0,-1-1 0 0 0,1 1-1 0 0,-1 0 1 0 0,0 0 0 0 0,0 0-1 0 0,1 0 1 0 0,-1 0 0 0 0,0 1 0 0 0,0-1-1 0 0,0 1 1 0 0,0-1 0 0 0,0 1-1 0 0,-1 0 1 0 0,1-1 0 0 0,0 1-1 0 0,-1 0 1 0 0,2 3 0 0 0,3 4 34 0 0,0-1 1 0 0,-1 1-1 0 0,0 0 1 0 0,5 13-1 0 0,16 52-1288 0 0,-26-72 892 0 0,1-1 0 0 0,-1 0-1 0 0,1 0 1 0 0,0 1 0 0 0,0-1 0 0 0,0 0 0 0 0,0 0 0 0 0,0 0-1 0 0,0 0 1 0 0,0 0 0 0 0,0 0 0 0 0,1 1 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11975 0 0,'-1'2'7363'0'0,"-13"36"-5373"0"0,-10 42 0 0 0,9-26-1412 0 0,-163 557 893 0 0,169-581-1481 0 0,-36 112-214 0 0,36-120 178 0 0,0 0 0 0 0,-2-1 0 0 0,0 0 0 0 0,-17 22 0 0 0,-3-9-990 0 0,30-33 253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27 11055 0 0,'9'-3'616'0'0,"1"-1"0"0"0,-1 1 0 0 0,15-2 0 0 0,-8 1 1746 0 0,-6 2-1194 0 0,1 0 1 0 0,0 0-1 0 0,0 1 1 0 0,0 0-1 0 0,0 1 1 0 0,21 3 1954 0 0,-33-2-3070 0 0,0 1-1 0 0,-1-1 1 0 0,1 0-1 0 0,-1 1 1 0 0,1-1-1 0 0,0 0 1 0 0,-1 0-1 0 0,-2 2 1 0 0,3-3-30 0 0,-10 7 54 0 0,-1-2 0 0 0,0 0 0 0 0,0 0 0 0 0,-23 5-1 0 0,9-2-39 0 0,17-5-45 0 0,-88 25-383 0 0,79-24 203 0 0,-1-1 1 0 0,0 0 0 0 0,-24 0-1 0 0,38-3 106 0 0,0-1 1 0 0,0 1-1 0 0,0-1 0 0 0,0 1 0 0 0,0-1 0 0 0,1-1 1 0 0,-1 1-1 0 0,0-1 0 0 0,-8-3 0 0 0,12 4 26 0 0,-1 0 1 0 0,1 0-1 0 0,-1-1 0 0 0,1 1 0 0 0,-1 0 0 0 0,1 0 1 0 0,0-1-1 0 0,-1 1 0 0 0,1-1 0 0 0,0 1 1 0 0,0-1-1 0 0,0 1 0 0 0,0-1 0 0 0,1 0 0 0 0,-1 0 1 0 0,0 1-1 0 0,1-1 0 0 0,-1 0 0 0 0,1 0 0 0 0,-1 0 1 0 0,1 0-1 0 0,0 1 0 0 0,0-1 0 0 0,0 0 1 0 0,0 0-1 0 0,0 0 0 0 0,1-3 0 0 0,-1 4 40 0 0,0 0 1 0 0,1 0-1 0 0,-1 0 0 0 0,0 0 1 0 0,0 0-1 0 0,1 0 0 0 0,-1 0 0 0 0,1 0 1 0 0,-1 0-1 0 0,1 0 0 0 0,-1 1 0 0 0,1-1 1 0 0,0 0-1 0 0,-1 0 0 0 0,1 1 1 0 0,0-1-1 0 0,0 0 0 0 0,0 1 0 0 0,-1-1 1 0 0,1 1-1 0 0,0-1 0 0 0,0 1 0 0 0,0-1 1 0 0,0 1-1 0 0,0 0 0 0 0,0-1 1 0 0,0 1-1 0 0,0 0 0 0 0,0 0 0 0 0,0 0 1 0 0,0-1-1 0 0,0 1 0 0 0,1 1 0 0 0,-1-1 27 0 0,0 0-1 0 0,0 0 1 0 0,-1 0-1 0 0,1 1 0 0 0,0-1 1 0 0,-1 0-1 0 0,1 0 0 0 0,0 1 1 0 0,-1-1-1 0 0,1 1 1 0 0,0-1-1 0 0,-1 1 0 0 0,1-1 1 0 0,-1 1-1 0 0,1-1 0 0 0,-1 1 1 0 0,1-1-1 0 0,-1 1 1 0 0,1 0-1 0 0,-1-1 0 0 0,0 1 1 0 0,1-1-1 0 0,-1 2 0 0 0,1 0 21 0 0,-1 0 0 0 0,1 0 0 0 0,-1 0 0 0 0,0 0-1 0 0,0 0 1 0 0,0 0 0 0 0,0 0 0 0 0,-1 4 0 0 0,0 0 42 0 0,0 0 1 0 0,-1 0 0 0 0,0-1 0 0 0,0 1 0 0 0,-4 6 0 0 0,0 0-10 0 0,-2-1-1 0 0,1 0 1 0 0,-2 0 0 0 0,1-1 0 0 0,-2 0-1 0 0,1-1 1 0 0,-1 0 0 0 0,0 0 0 0 0,-1-1-1 0 0,-14 8 1 0 0,4-7 288 0 0,21 6-340 0 0,0-14-12 0 0,0 0 0 0 0,0 0 0 0 0,-1 1 0 0 0,1-1 0 0 0,0 0 0 0 0,1 0 0 0 0,-1 0 0 0 0,0 0 0 0 0,0 0 0 0 0,0 0 0 0 0,1 0 0 0 0,-1 1 0 0 0,0-1 0 0 0,1 0 0 0 0,-1 0 0 0 0,1 0 0 0 0,0 0 0 0 0,-1 0 0 0 0,1-1 0 0 0,0 1 0 0 0,-1 0 0 0 0,1 0 0 0 0,0 0 0 0 0,0-1 0 0 0,1 2 0 0 0,1 1 0 0 0,0 0-3 0 0,0-1-1 0 0,0 1 1 0 0,1-1-1 0 0,-1 0 1 0 0,0 0-1 0 0,1 0 1 0 0,-1-1-1 0 0,1 1 1 0 0,0-1-1 0 0,-1 0 1 0 0,1 0-1 0 0,0 0 1 0 0,0-1-1 0 0,0 1 1 0 0,-1-1-1 0 0,1 0 1 0 0,5 0-1 0 0,9-1-26 0 0,0-1-1 0 0,24-5 1 0 0,-29 4 21 0 0,27-5-9 0 0,-23 3 11 0 0,0 2 0 0 0,1 0 0 0 0,-1 1 0 0 0,23 0 0 0 0,-38 2 17 0 0,-1 0 0 0 0,1 0 1 0 0,0 0-1 0 0,0 1 0 0 0,0-1 0 0 0,0 0 0 0 0,-1 1 0 0 0,1 0 0 0 0,0-1 1 0 0,0 1-1 0 0,-1 0 0 0 0,1 0 0 0 0,-1 0 0 0 0,1 0 0 0 0,0 0 0 0 0,-1 0 1 0 0,0 0-1 0 0,2 2 0 0 0,-2-1 17 0 0,0-1-1 0 0,0 1 1 0 0,0-1 0 0 0,-1 1-1 0 0,1 0 1 0 0,0-1 0 0 0,-1 1-1 0 0,0 0 1 0 0,1 0 0 0 0,-1 0 0 0 0,0-1-1 0 0,0 1 1 0 0,0 0 0 0 0,0 0-1 0 0,0 2 1 0 0,-2 5 66 0 0,0-1 0 0 0,-1 1 1 0 0,0-1-1 0 0,0 1 0 0 0,0-1 0 0 0,-6 8 0 0 0,1 0 59 0 0,-15 19 0 0 0,19-31-139 0 0,1-1 0 0 0,-1 0 0 0 0,0 0 0 0 0,0-1 0 0 0,-1 1-1 0 0,1-1 1 0 0,-1 0 0 0 0,1 0 0 0 0,-1 0 0 0 0,0-1 0 0 0,-7 2 0 0 0,-112 19 106 0 0,10-2-273 0 0,67-9-302 0 0,46-11 212 0 0,14-3-4041 0 0,3 0-3578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32 137 1375 0 0,'-32'0'18878'0'0,"36"6"-16279"0"0,-1-4-2447 0 0,0 0-1 0 0,0 0 0 0 0,0 0 0 0 0,0-1 0 0 0,0 1 0 0 0,0-1 0 0 0,0 0 0 0 0,0 0 0 0 0,0 0 0 0 0,1-1 1 0 0,6 1-1 0 0,41 0 626 0 0,-37-1-493 0 0,61-4 816 0 0,143-25 0 0 0,70-38-721 0 0,-275 64-371 0 0,94-30-893 0 0,-64 15-7722 0 0,-32 13 496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8751 0 0,'0'0'11415'0'0,"1"2"-10840"0"0,0 6-361 0 0,0 0 0 0 0,0 1 1 0 0,-1-1-1 0 0,0 0 0 0 0,-1 1 1 0 0,0-1-1 0 0,0 0 1 0 0,0 0-1 0 0,-1 1 0 0 0,-1-1 1 0 0,1 0-1 0 0,-1-1 1 0 0,-1 1-1 0 0,-4 8 0 0 0,-3 1-92 0 0,-2 0-1 0 0,0-1 0 0 0,0-1 0 0 0,-24 21 1 0 0,22-23-145 0 0,1 1 0 0 0,0 1 0 0 0,2 0 0 0 0,-1 0 0 0 0,-9 19-1 0 0,19-23-1022 0 0,3-11 922 0 0,0 0 0 0 0,0 1 0 0 0,0-1 0 0 0,0 0 0 0 0,1 0 0 0 0,-1 1 0 0 0,0-1 0 0 0,0 0 0 0 0,0 0 0 0 0,1 1 0 0 0,-1-1 0 0 0,0 0 0 0 0,0 0 1 0 0,1 0-1 0 0,-1 1 0 0 0,0-1 0 0 0,1 0 0 0 0,-1 0 0 0 0,0 0 0 0 0,0 0 0 0 0,1 0 0 0 0,-1 0 0 0 0,0 1 0 0 0,1-1 0 0 0,-1 0 0 0 0,0 0 0 0 0,1 0 0 0 0,-1 0 0 0 0,0 0 0 0 0,1 0 0 0 0,0 0 0 0 0,11-2-7072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0,'0'0'1840'0'0,"2"7"-176"0"0,1 2 48 0 0,1 0-3984 0 0,3 0-792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35 11519 0 0,'0'-15'1227'0'0,"0"14"-771"0"0,0 0 1 0 0,0 0-1 0 0,0 0 0 0 0,0 1 1 0 0,0-1-1 0 0,0 0 0 0 0,0 0 1 0 0,0 0-1 0 0,-1 1 0 0 0,1-1 0 0 0,0 0 1 0 0,-1 0-1 0 0,1 0 0 0 0,-1 1 1 0 0,1-1-1 0 0,-1 0 0 0 0,1 1 1 0 0,-1-2-1 0 0,0 2-274 0 0,0-1 1 0 0,0 1-1 0 0,1-1 1 0 0,-1 1-1 0 0,0 0 1 0 0,0-1-1 0 0,0 1 1 0 0,0 0-1 0 0,0 0 0 0 0,1-1 1 0 0,-1 1-1 0 0,0 0 1 0 0,-2 0-1 0 0,0 0-127 0 0,0 1 0 0 0,0-1 0 0 0,0 1-1 0 0,0 0 1 0 0,0-1 0 0 0,-5 3 0 0 0,-1 2 65 0 0,1 0 0 0 0,-1 1 0 0 0,-13 11 1 0 0,9-6-122 0 0,-101 84-282 0 0,109-89 79 0 0,5-5 200 0 0,-1 0-1 0 0,1 0 1 0 0,0 0 0 0 0,0 0-1 0 0,0 0 1 0 0,0 1-1 0 0,0-1 1 0 0,0 0 0 0 0,0 0-1 0 0,0 0 1 0 0,0 0-1 0 0,1 0 1 0 0,-1 0 0 0 0,0 0-1 0 0,1 0 1 0 0,-1 1-1 0 0,1-1 1 0 0,-1 0 0 0 0,1-1-1 0 0,0 1 1 0 0,-1 0-1 0 0,1 0 1 0 0,0 0 0 0 0,0 0-1 0 0,1 1 1 0 0,0 0-25 0 0,2 3-9 0 0,0-1 0 0 0,1 1 0 0 0,-1-1-1 0 0,1 0 1 0 0,5 3 0 0 0,10 8-114 0 0,5 7-23 0 0,-10-11 140 0 0,-2 2 0 0 0,1-1 0 0 0,-1 2 1 0 0,-1 0-1 0 0,17 25 0 0 0,-26-35 96 0 0,-1 1 0 0 0,1-1 0 0 0,-1 1 0 0 0,0 0 0 0 0,0 0 0 0 0,-1 0 0 0 0,1 0 0 0 0,0 6 0 0 0,-2-9-16 0 0,0 1 0 0 0,0-1 0 0 0,0 1 0 0 0,0 0 0 0 0,-1-1 0 0 0,1 1 0 0 0,-1-1 0 0 0,0 1 0 0 0,1-1 0 0 0,-1 0 0 0 0,0 1 0 0 0,-1-1 0 0 0,1 0 0 0 0,0 1 0 0 0,-1-1 0 0 0,1 0 0 0 0,-1 0 0 0 0,-2 2 0 0 0,-2 2-33 0 0,0 0 0 0 0,-1-1-1 0 0,1 0 1 0 0,-1 0 0 0 0,-1-1-1 0 0,1 0 1 0 0,-1 0 0 0 0,1 0-1 0 0,-1-1 1 0 0,-12 3 0 0 0,-3-1-62 0 0,0 0 1 0 0,-36 2-1 0 0,17-7-232 0 0,38 0-81 0 0,1-1 0 0 0,-1 1 0 0 0,1-1-1 0 0,0 1 1 0 0,-1-1 0 0 0,1 0-1 0 0,0-1 1 0 0,0 1 0 0 0,-6-3 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639 467 2759 0 0,'0'0'7166'0'0,"13"13"-3810"0"0,-6-4-2074 0 0,17 19 2267 0 0,-22-26-3186 0 0,0 0 0 0 0,0-1 0 0 0,0 1 0 0 0,0-1 1 0 0,0 1-1 0 0,0-1 0 0 0,0 0 0 0 0,1 0 0 0 0,-1 0 0 0 0,1 0 1 0 0,3 1-1 0 0,-5-2-270 0 0,0 0-1 0 0,0 0 1 0 0,0 0 0 0 0,0 0 0 0 0,0 0 0 0 0,0 0 0 0 0,0 0-1 0 0,-1 0 1 0 0,1-1 0 0 0,0 1 0 0 0,0 0 0 0 0,0-1 0 0 0,0 1-1 0 0,0 0 1 0 0,0-1 0 0 0,-1 1 0 0 0,1-1 0 0 0,0 1-1 0 0,0-1 1 0 0,-1 0 0 0 0,1 1 0 0 0,0-1 0 0 0,-1 0 0 0 0,1 0-1 0 0,-1 1 1 0 0,1-1 0 0 0,-1 0 0 0 0,1 0 0 0 0,-1 0 0 0 0,1 0-1 0 0,-1-1 1 0 0,2-3-109 0 0,0-1 0 0 0,-1 1 0 0 0,0-1 0 0 0,1-5 0 0 0,-1 2 195 0 0,6-46-129 0 0,0-86-1 0 0,-5 54-195 0 0,-1 65 115 0 0,12-145-391 0 0,-13 167 421 0 0,0 0 0 0 0,0 0 0 0 0,0 0 1 0 0,1 0-1 0 0,-1 0 0 0 0,0 0 0 0 0,0 0 0 0 0,0 1 0 0 0,0-1 0 0 0,0 0 0 0 0,0 0 0 0 0,1 0 0 0 0,-1 0 0 0 0,0 0 1 0 0,0 0-1 0 0,0 0 0 0 0,0 0 0 0 0,0 0 0 0 0,1 0 0 0 0,-1 0 0 0 0,0 0 0 0 0,0 0 0 0 0,0 0 0 0 0,0 0 1 0 0,1 0-1 0 0,-1 0 0 0 0,0 0 0 0 0,0 0 0 0 0,0 0 0 0 0,0 0 0 0 0,0 0 0 0 0,1 0 0 0 0,-1 0 0 0 0,0 0 1 0 0,0 0-1 0 0,0 0 0 0 0,0-1 0 0 0,0 1 0 0 0,0 0 0 0 0,1 0 0 0 0,-1 0 0 0 0,0 0 0 0 0,0 0 0 0 0,0 0 1 0 0,0 0-1 0 0,0-1 0 0 0,0 1 0 0 0,0 0 0 0 0,0 0 0 0 0,0 0 0 0 0,0 0 0 0 0,1 0 0 0 0,-1-1 0 0 0,0 1 0 0 0,0 0 1 0 0,0 0-1 0 0,0 0 0 0 0,0 0 0 0 0,0 0 0 0 0,0-1 0 0 0,0 1 0 0 0,0 0 0 0 0,0 0 0 0 0,-1-1 0 0 0,7 11-93 0 0,-6-10 87 0 0,10 21 26 0 0,8 21 0 0 0,-8-15 82 0 0,-9-26 80 0 0,-1-2-128 0 0,0 1-54 0 0,0-1 0 0 0,0 1-1 0 0,0 0 1 0 0,0 0 0 0 0,0 0-1 0 0,0 0 1 0 0,0-1 0 0 0,0 1-1 0 0,0 0 1 0 0,0 0 0 0 0,0 0 0 0 0,0 0-1 0 0,0 0 1 0 0,0-1 0 0 0,0 1-1 0 0,0 0 1 0 0,0 0 0 0 0,0 0-1 0 0,0 0 1 0 0,-1 0 0 0 0,1-1-1 0 0,0 1 1 0 0,0 0 0 0 0,0 0-1 0 0,0 0 1 0 0,0 0 0 0 0,0 0-1 0 0,0 0 1 0 0,-1 0 0 0 0,1-1-1 0 0,0 1 1 0 0,0 0 0 0 0,0 0-1 0 0,0 0 1 0 0,-1 0 0 0 0,1 0-1 0 0,0 0 1 0 0,0 0 0 0 0,0 0-1 0 0,0 0 1 0 0,-1 0 0 0 0,1 0-1 0 0,0 0 1 0 0,0 0 0 0 0,0 0-1 0 0,0 0 1 0 0,0 0 0 0 0,-1 0-1 0 0,1 0 1 0 0,0 0 0 0 0,0 0-1 0 0,0 0 1 0 0,0 0 0 0 0,-1 1-1 0 0,-7 1-64 0 0,8-2 64 0 0,-16 9-64 0 0,0 0 0 0 0,1 1 0 0 0,-26 22 0 0 0,15-12 30 0 0,-3 2 29 0 0,-89 62-1 0 0,104-76 9 0 0,0 0-1 0 0,0-1 0 0 0,0-1 1 0 0,-1 0-1 0 0,0-1 0 0 0,0-1 1 0 0,-16 3-1 0 0,27-7 2 0 0,1 1-1 0 0,0-1 1 0 0,-1 0-1 0 0,1 0 1 0 0,-1 0-1 0 0,1 0 1 0 0,0-1-1 0 0,-1 1 1 0 0,1-1-1 0 0,0 0 1 0 0,-1 0-1 0 0,1 0 1 0 0,-6-3-1 0 0,3-1 7 0 0,-1 1 0 0 0,1-2 0 0 0,0 1-1 0 0,-9-11 1 0 0,14 15-2 0 0,-18-19 53 0 0,-34-29-1 0 0,45 43-70 0 0,0 1 0 0 0,0 0 0 0 0,0 0 0 0 0,-1 1-1 0 0,0 0 1 0 0,0 0 0 0 0,0 1 0 0 0,-13-3-1 0 0,11 4-15 0 0,0 0-1 0 0,1 1 0 0 0,-1 0 0 0 0,0 1 1 0 0,-21 2-1 0 0,28-2 25 0 0,0 1 1 0 0,0 0-1 0 0,0-1 1 0 0,0 2-1 0 0,0-1 0 0 0,1 0 1 0 0,-1 1-1 0 0,1-1 1 0 0,-1 1-1 0 0,1 0 1 0 0,-1 1-1 0 0,1-1 0 0 0,0 0 1 0 0,0 1-1 0 0,0 0 1 0 0,0-1-1 0 0,1 1 1 0 0,-1 0-1 0 0,-3 7 0 0 0,5-9 2 0 0,0 1 0 0 0,0-1 0 0 0,1 0 0 0 0,-1 1 0 0 0,1-1 0 0 0,-1 1 0 0 0,1-1 0 0 0,-1 1 0 0 0,1-1-1 0 0,0 1 1 0 0,-1-1 0 0 0,1 1 0 0 0,0 0 0 0 0,0-1 0 0 0,0 1 0 0 0,1-1 0 0 0,-1 1 0 0 0,0-1 0 0 0,1 1-1 0 0,-1-1 1 0 0,0 1 0 0 0,1-1 0 0 0,0 1 0 0 0,-1-1 0 0 0,1 1 0 0 0,0-1 0 0 0,0 0 0 0 0,0 1 0 0 0,0-1-1 0 0,0 0 1 0 0,0 0 0 0 0,0 0 0 0 0,2 1 0 0 0,0 1 17 0 0,0-1-1 0 0,1 0 1 0 0,-1 0-1 0 0,1-1 1 0 0,0 1 0 0 0,0-1-1 0 0,0 0 1 0 0,0 0 0 0 0,-1 0-1 0 0,1 0 1 0 0,8 0-1 0 0,41-2 324 0 0,-33 0-215 0 0,0 1 0 0 0,29 4 0 0 0,-44-3-124 0 0,1 1-1 0 0,-1-1 1 0 0,0 1-1 0 0,0 0 1 0 0,0 1-1 0 0,-1-1 1 0 0,1 1-1 0 0,0 0 1 0 0,-1 0-1 0 0,0 1 1 0 0,0-1 0 0 0,0 1-1 0 0,0 0 1 0 0,0 0-1 0 0,-1 0 1 0 0,0 1-1 0 0,4 5 1 0 0,4 9-69 0 0,-1 0 0 0 0,14 39 1 0 0,-20-49 43 0 0,20 61-44 0 0,30 143 1 0 0,-50-194 51 0 0,-1 1 1 0 0,0 0-1 0 0,-2 0 0 0 0,0 0 1 0 0,-1 0-1 0 0,-4 25 0 0 0,3-41 5 0 0,0 0 1 0 0,0-1-1 0 0,-1 1 0 0 0,1-1 1 0 0,-1 0-1 0 0,0 1 0 0 0,0-1 0 0 0,0 0 1 0 0,0 0-1 0 0,0 0 0 0 0,-1 0 1 0 0,1-1-1 0 0,-1 1 0 0 0,-4 3 0 0 0,-6 3-77 0 0,0 0-1 0 0,-17 8 0 0 0,4-2 38 0 0,14-7 95 0 0,0 0 0 0 0,-19 18-1 0 0,28-23-32 0 0,0-1 0 0 0,0 1 0 0 0,1 0 0 0 0,-1 0 0 0 0,1 0-1 0 0,0 0 1 0 0,0 0 0 0 0,0 1 0 0 0,0-1 0 0 0,1 1 0 0 0,0-1-1 0 0,-1 1 1 0 0,1-1 0 0 0,0 1 0 0 0,0 6 0 0 0,1-10-7 0 0,0 1 0 0 0,0-1-1 0 0,0 1 1 0 0,1-1 0 0 0,-1 0 0 0 0,0 1 0 0 0,0-1 0 0 0,1 0 0 0 0,-1 1 0 0 0,0-1-1 0 0,1 0 1 0 0,-1 0 0 0 0,0 1 0 0 0,1-1 0 0 0,-1 0 0 0 0,1 0 0 0 0,-1 1-1 0 0,0-1 1 0 0,1 0 0 0 0,-1 0 0 0 0,1 0 0 0 0,-1 0 0 0 0,1 0 0 0 0,-1 0 0 0 0,0 0-1 0 0,1 0 1 0 0,-1 0 0 0 0,1 0 0 0 0,-1 0 0 0 0,1 0 0 0 0,14-1-7 0 0,-9-1-111 0 0,1 1 0 0 0,-1-1-1 0 0,0-1 1 0 0,0 1 0 0 0,0-1-1 0 0,0-1 1 0 0,0 1 0 0 0,7-6-1 0 0,-5 2-679 0 0,1 0-1 0 0,-1-1 1 0 0,14-16-1 0 0,-2-5-674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32 9671 0 0,'32'-20'1078'0'0,"-13"8"8224"0"0,-26 21-8379 0 0,-15 17 18 0 0,-40 35 1 0 0,9-11-672 0 0,17-12-235 0 0,1 2-1 0 0,2 1 1 0 0,2 1 0 0 0,1 2-1 0 0,-27 57 1 0 0,49-86 8 0 0,1 1 0 0 0,1 1 1 0 0,1-1-1 0 0,0 1 0 0 0,2 0 0 0 0,-3 21 0 0 0,5-31-19 0 0,0 1 0 0 0,1-1 0 0 0,0 1 1 0 0,1-1-1 0 0,0 0 0 0 0,0 1 0 0 0,1-1 0 0 0,-1 0 0 0 0,2 1 0 0 0,-1-1 0 0 0,1 0 1 0 0,0-1-1 0 0,0 1 0 0 0,1 0 0 0 0,0-1 0 0 0,8 11 0 0 0,-3-8 144 0 0,0 0 0 0 0,0-1 0 0 0,1-1-1 0 0,19 14 1 0 0,47 19 752 0 0,-26-15-343 0 0,-48-25-543 0 0,-1 0-28 0 0,0 1 0 0 0,-1-1 0 0 0,1 0 1 0 0,0 0-1 0 0,-1 1 0 0 0,1-1 0 0 0,0 1 1 0 0,-1-1-1 0 0,1 1 0 0 0,0-1 1 0 0,-1 1-1 0 0,1-1 0 0 0,-1 1 0 0 0,1-1 1 0 0,-1 1-1 0 0,1 0 0 0 0,-1-1 1 0 0,0 1-1 0 0,1 0 0 0 0,-1 0 0 0 0,4 10 803 0 0,-4-5-5433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22 159 4143 0 0,'0'0'319'0'0,"-6"4"2065"0"0,4-3-1835 0 0,1 0 0 0 0,0 0 0 0 0,0 0 0 0 0,0 0 0 0 0,0 0 0 0 0,0 0 0 0 0,0 1 0 0 0,0-1 0 0 0,0 0 0 0 0,1 1 0 0 0,-1-1 0 0 0,0 1 0 0 0,0 1-1 0 0,1-1-141 0 0,-1 1-1 0 0,1 0 0 0 0,0 0 1 0 0,-1-1-1 0 0,1 1 0 0 0,0 0 0 0 0,1 2 1 0 0,1 6-215 0 0,0 0 0 0 0,1-1 0 0 0,5 11 0 0 0,-1 0 944 0 0,-3-9-827 0 0,-1 0 1 0 0,-1 0 0 0 0,0 0-1 0 0,0 1 1 0 0,-1-1-1 0 0,-1 1 1 0 0,0-1-1 0 0,-1 1 1 0 0,0-1-1 0 0,-1 0 1 0 0,-5 19-1 0 0,19-58 1596 0 0,14-38-1752 0 0,9-91-75 0 0,-17 69-79 0 0,-15 67 1 0 0,-2 13 0 0 0,0 0 0 0 0,0 0 0 0 0,1 0 0 0 0,0 0 0 0 0,6-12 0 0 0,-7 17 0 0 0,0 0-1 0 0,1 0 1 0 0,-1 1-1 0 0,1-1 0 0 0,-1 0 1 0 0,1 1-1 0 0,0-1 1 0 0,-1 1-1 0 0,1-1 1 0 0,0 1-1 0 0,0 0 1 0 0,0 0-1 0 0,0 0 1 0 0,0 0-1 0 0,1 0 1 0 0,-1 0-1 0 0,0 0 1 0 0,3 0-1 0 0,7-1-32 0 0,0 0 1 0 0,15 0-1 0 0,-18 1 8 0 0,47-2-77 0 0,100 6 1 0 0,-114-2-4460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5063 0 0,'-3'2'13683'0'0,"-3"7"-11910"0"0,5-7-1662 0 0,1 0-1 0 0,0 0 0 0 0,-1 0 1 0 0,1 1-1 0 0,0-1 1 0 0,0 0-1 0 0,0 0 0 0 0,0 0 1 0 0,1 0-1 0 0,-1 0 0 0 0,1 0 1 0 0,-1 0-1 0 0,1 0 1 0 0,0 2-1 0 0,16 30 524 0 0,-13-26-436 0 0,8 13 151 0 0,26 33-1 0 0,-28-42-289 0 0,0 2 1 0 0,-1-1-1 0 0,0 1 0 0 0,-1 1 1 0 0,-1 0-1 0 0,6 15 0 0 0,-12-26-50 0 0,0-1 0 0 0,0 1-1 0 0,-1-1 1 0 0,1 1 0 0 0,-1-1-1 0 0,0 1 1 0 0,0-1 0 0 0,0 1-1 0 0,0 0 1 0 0,-1-1 0 0 0,0 1-1 0 0,1-1 1 0 0,-1 1 0 0 0,0-1 0 0 0,-1 1-1 0 0,1-1 1 0 0,-1 0 0 0 0,1 0-1 0 0,-1 0 1 0 0,-3 5 0 0 0,0-3-8 0 0,1 0 1 0 0,-1-1-1 0 0,0 1 1 0 0,0-1-1 0 0,0 0 0 0 0,0 0 1 0 0,-1-1-1 0 0,0 0 1 0 0,1 0-1 0 0,-9 3 1 0 0,1-4-1137 0 0,5-2-3888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95 8751 0 0,'-42'-6'1219'0'0,"42"6"-988"0"0,0 0-1 0 0,-1-1 1 0 0,1 1-1 0 0,-1 0 1 0 0,1 0-1 0 0,0 0 1 0 0,-1 0-1 0 0,1 0 1 0 0,0 0 0 0 0,-1-1-1 0 0,1 1 1 0 0,0 0-1 0 0,-1 0 1 0 0,1-1-1 0 0,0 1 1 0 0,-1 0-1 0 0,1 0 1 0 0,0-1-1 0 0,0 1 1 0 0,-1 0 0 0 0,1-1-1 0 0,0 1 1 0 0,0 0-1 0 0,0-1 1 0 0,-1 0-1 0 0,3-9 2036 0 0,11-8-738 0 0,-5 12-1422 0 0,0 0 1 0 0,0 0 0 0 0,0 1-1 0 0,1 0 1 0 0,0 1-1 0 0,0 0 1 0 0,1 0 0 0 0,-1 1-1 0 0,1 0 1 0 0,-1 1-1 0 0,1 0 1 0 0,0 1 0 0 0,0 0-1 0 0,0 0 1 0 0,0 1-1 0 0,0 0 1 0 0,0 1 0 0 0,17 3-1 0 0,-20-3-81 0 0,0 1-1 0 0,0 0 0 0 0,0 1 1 0 0,-1-1-1 0 0,1 1 0 0 0,-1 1 1 0 0,0-1-1 0 0,1 1 0 0 0,-2 0 1 0 0,1 1-1 0 0,0-1 0 0 0,-1 1 1 0 0,0 0-1 0 0,0 1 0 0 0,6 7 1 0 0,-7-6 34 0 0,1 0 0 0 0,-1 0 1 0 0,0 0-1 0 0,0 0 0 0 0,-1 1 1 0 0,0 0-1 0 0,-1 0 0 0 0,1 0 1 0 0,-1 0-1 0 0,-1 0 0 0 0,0 0 1 0 0,0 0-1 0 0,0 10 0 0 0,-2-8 0 0 0,0 0 0 0 0,-1 0 0 0 0,0 0 0 0 0,0 0 0 0 0,-1 0 0 0 0,-7 17 0 0 0,-3-1 43 0 0,-16 25 0 0 0,-9 19-56 0 0,33-59-42 0 0,1-1 0 0 0,0 1 1 0 0,1 0-1 0 0,1 0 0 0 0,-1 0 1 0 0,2 0-1 0 0,-2 17 0 0 0,4-7 3 0 0,0 1-1 0 0,8 41 0 0 0,-3-19 53 0 0,-4-27 11 0 0,1-1 1 0 0,0 0-1 0 0,0 0 1 0 0,2 0-1 0 0,8 19 0 0 0,-6-24 844 0 0,-6-10-1029 0 0,12-7-1526 0 0,-11 4 1036 0 0,0 1 0 0 0,0-1 0 0 0,-1 0 0 0 0,1 0 0 0 0,-1 1 0 0 0,1-1 0 0 0,1-4 0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13 6911 0 0,'2'-7'14960'0'0,"-3"6"-14859"0"0,0 0-1 0 0,-1 1 0 0 0,1-1 1 0 0,0 1-1 0 0,0-1 0 0 0,0 1 1 0 0,-1-1-1 0 0,1 1 0 0 0,0 0 1 0 0,-2-1-1 0 0,-2 1-9 0 0,0 1 0 0 0,1-1 0 0 0,-1 0 0 0 0,0 1 0 0 0,1 0-1 0 0,-1 0 1 0 0,-6 3 0 0 0,-32 16-46 0 0,35-16 23 0 0,-26 13 76 0 0,-59 19 0 0 0,12-12-133 0 0,81-24-10 0 0,-1 0 0 0 0,1 0 0 0 0,0 0 0 0 0,0 0 0 0 0,-1 0 0 0 0,1 0 0 0 0,0 0 0 0 0,0 0-1 0 0,0 0 1 0 0,-1 0 0 0 0,1 1 0 0 0,0-1 0 0 0,0 0 0 0 0,0 0 0 0 0,-1 0 0 0 0,1 0 0 0 0,0 1 0 0 0,0-1 0 0 0,0 0 0 0 0,0 0 0 0 0,0 0 0 0 0,-1 1 0 0 0,1-1 0 0 0,0 0 0 0 0,0 0 0 0 0,0 0 0 0 0,0 1 0 0 0,0-1 0 0 0,0 0 0 0 0,0 0 0 0 0,0 1 0 0 0,0-1 0 0 0,0 0 0 0 0,0 0 0 0 0,0 1 0 0 0,0-1-1 0 0,0 0 1 0 0,0 0 0 0 0,0 1 0 0 0,0-1 0 0 0,0 0 0 0 0,0 0 0 0 0,0 0 0 0 0,1 1 0 0 0,-1-1 0 0 0,0 0 0 0 0,0 0 0 0 0,0 0 0 0 0,0 1 0 0 0,0-1 0 0 0,1 0 0 0 0,-1 0 0 0 0,0 0 0 0 0,0 0 0 0 0,0 1 0 0 0,1-1 0 0 0,-1 0 0 0 0,0 0 0 0 0,0 0 0 0 0,0 0 0 0 0,1 0 0 0 0,-1 0 0 0 0,0 0 0 0 0,0 0 0 0 0,1 1-1 0 0,-1-1 3 0 0,14 10 53 0 0,27 17-1 0 0,-27-18 31 0 0,24 18-1 0 0,-33-23-75 0 0,-1 0 0 0 0,1 0 0 0 0,-1 1 0 0 0,-1 0 0 0 0,1 0-1 0 0,0 0 1 0 0,-1 0 0 0 0,4 9 0 0 0,-6-13-8 0 0,7 24 147 0 0,-7-24-141 0 0,-1 0 0 0 0,0 0 1 0 0,1 0-1 0 0,-1 0 1 0 0,0 1-1 0 0,0-1 1 0 0,0 0-1 0 0,0 0 1 0 0,0 0-1 0 0,0 0 1 0 0,0 1-1 0 0,-1-1 0 0 0,1 0 1 0 0,0 0-1 0 0,-1 0 1 0 0,1 0-1 0 0,-1 0 1 0 0,1 0-1 0 0,-1 0 1 0 0,0 2-1 0 0,-2-1 38 0 0,0 0-1 0 0,0 0 1 0 0,1 0-1 0 0,-1 0 1 0 0,0-1-1 0 0,-1 1 1 0 0,1-1-1 0 0,0 0 1 0 0,0 0 0 0 0,-5 1-1 0 0,-36 4 72 0 0,30-4-87 0 0,-31 2-35 0 0,30-3-6 0 0,-1 0 0 0 0,0 1 0 0 0,1 1 0 0 0,-1 0 0 0 0,1 1 0 0 0,-24 10-1 0 0,39-14-6 0 0,-1 0 0 0 0,1 0 0 0 0,0 0-1 0 0,-1 0 1 0 0,1 0 0 0 0,-1 0-1 0 0,1 1 1 0 0,0-1 0 0 0,-1 0-1 0 0,1 0 1 0 0,0 0 0 0 0,-1 1-1 0 0,1-1 1 0 0,0 0 0 0 0,-1 0 0 0 0,1 1-1 0 0,0-1 1 0 0,-1 0 0 0 0,1 1-1 0 0,0-1 1 0 0,0 0 0 0 0,-1 1-1 0 0,1-1 1 0 0,0 1 0 0 0,0-1-1 0 0,0 0 1 0 0,0 1 0 0 0,0-1 0 0 0,-1 1-1 0 0,13 2-288 0 0,23-4-58 0 0,-16-2-411 0 0,1 0-1 0 0,21-8 0 0 0,-35 9 574 0 0,26-7-1056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 15119 0 0,'0'0'1366'0'0,"8"-2"-792"0"0,-6 1-443 0 0,0 1 0 0 0,0-1 0 0 0,0 1 0 0 0,0 0-1 0 0,0-1 1 0 0,0 1 0 0 0,0 0 0 0 0,0 0 0 0 0,0 0 0 0 0,0 1 0 0 0,0-1-1 0 0,0 0 1 0 0,0 1 0 0 0,0 0 0 0 0,0-1 0 0 0,0 1 0 0 0,0 0-1 0 0,0 0 1 0 0,-1 0 0 0 0,1 0 0 0 0,0 0 0 0 0,-1 0 0 0 0,1 1 0 0 0,0-1-1 0 0,-1 0 1 0 0,0 1 0 0 0,1-1 0 0 0,-1 1 0 0 0,0 0 0 0 0,0-1-1 0 0,0 1 1 0 0,0 0 0 0 0,0 0 0 0 0,1 4 0 0 0,2 5 580 0 0,-1 0 0 0 0,0 0 0 0 0,-1 1 0 0 0,1 23 1 0 0,-1-14-356 0 0,-1-12-251 0 0,1 0 0 0 0,0 1 0 0 0,1-1 0 0 0,0 0 0 0 0,0 0 0 0 0,1-1 0 0 0,6 12 0 0 0,-9-18-91 0 0,-1-1 0 0 0,1 0 0 0 0,-1 1 0 0 0,1-1 0 0 0,-1 0-1 0 0,0 1 1 0 0,0-1 0 0 0,0 1 0 0 0,0-1 0 0 0,0 1 0 0 0,0-1 0 0 0,0 0 0 0 0,0 1-1 0 0,0-1 1 0 0,-1 1 0 0 0,1-1 0 0 0,0 0 0 0 0,-1 1 0 0 0,0-1 0 0 0,1 0 0 0 0,-1 1 0 0 0,0-1-1 0 0,1 0 1 0 0,-1 0 0 0 0,0 0 0 0 0,0 0 0 0 0,0 0 0 0 0,0 0 0 0 0,-2 2 0 0 0,-4 3 5 0 0,0 0 1 0 0,-1-1-1 0 0,-12 7 1 0 0,11-6 13 0 0,-29 16-21 0 0,-71 47 48 0 0,101-62-88 0 0,0 0 0 0 0,0 0 0 0 0,-10 11 0 0 0,17-17-72 0 0,1 0 26 0 0,0 0 0 0 0,0 0 0 0 0,0 0 0 0 0,0 0 1 0 0,1-1-1 0 0,-1 1 0 0 0,0 0 0 0 0,0 0 0 0 0,0 0 0 0 0,1 0 0 0 0,-1-1 0 0 0,0 1 0 0 0,1 0 0 0 0,-1 0 1 0 0,1 0-1 0 0,-1-1 0 0 0,1 1 0 0 0,-1 0 0 0 0,1-1 0 0 0,0 2 0 0 0,1-1 20 0 0,-1-1 0 0 0,1 1 0 0 0,0 0 0 0 0,-1-1 0 0 0,1 1 0 0 0,0-1 1 0 0,-1 1-1 0 0,1-1 0 0 0,0 0 0 0 0,2 0 0 0 0,19-1-1129 0 0,-8-2-4697 0 0,-1-1-1676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 8751 0 0,'-6'-3'714'0'0,"-20"-5"-530"0"0,10 5 4737 0 0,15 3-4782 0 0,0 0 1 0 0,0 0-1 0 0,0 1 0 0 0,1-1 1 0 0,-1 0-1 0 0,0 1 0 0 0,0-1 1 0 0,0 0-1 0 0,1 1 0 0 0,-1-1 1 0 0,0 1-1 0 0,1-1 1 0 0,-1 1-1 0 0,0-1 0 0 0,1 1 1 0 0,-1 0-1 0 0,1-1 0 0 0,-1 1 1 0 0,1 0-1 0 0,-1 0 0 0 0,1-1 1 0 0,-1 1-1 0 0,1 0 0 0 0,0 0 1 0 0,-1-1-1 0 0,1 1 1 0 0,0 0-1 0 0,0 1 0 0 0,-5 27 746 0 0,5-25-518 0 0,-1 9-57 0 0,1 0-1 0 0,0 0 0 0 0,1 0 0 0 0,0 0 1 0 0,1 0-1 0 0,1 0 0 0 0,8 24 1 0 0,-5-20-123 0 0,2-1 0 0 0,0 0 0 0 0,0 0 0 0 0,2-1 0 0 0,12 16 0 0 0,7 3 107 0 0,3-1 1 0 0,0-1 0 0 0,63 47 0 0 0,-78-66-185 0 0,51 42 369 0 0,-58-46-405 0 0,-1 1 0 0 0,0 0 1 0 0,0 0-1 0 0,10 16 0 0 0,-16-21-48 0 0,-1 0 1 0 0,0 0-1 0 0,0 0 0 0 0,0 0 0 0 0,0 0 1 0 0,-1 0-1 0 0,0 0 0 0 0,0 1 0 0 0,0-1 1 0 0,-1 0-1 0 0,0 1 0 0 0,0-1 0 0 0,0 1 1 0 0,-1-1-1 0 0,0 0 0 0 0,0 1 0 0 0,0-1 1 0 0,0 0-1 0 0,-1 0 0 0 0,0 0 0 0 0,0 0 1 0 0,0 0-1 0 0,-4 5 0 0 0,-6 9 54 0 0,-2 1-1 0 0,0-2 1 0 0,0 0 0 0 0,-18 16 0 0 0,18-20-53 0 0,-41 39 270 0 0,33-33-61 0 0,-31 36-1 0 0,50-52-242 0 0,1-1 1 0 0,-1 1-1 0 0,1 0 0 0 0,0 0 1 0 0,0 0-1 0 0,0 0 0 0 0,0 0 1 0 0,-1 6-1 0 0,3-9-91 0 0,0 0 0 0 0,0 0 0 0 0,1 0 0 0 0,-1 0 0 0 0,0 0 0 0 0,0 0 0 0 0,0 0 0 0 0,1 0 0 0 0,-1 0 0 0 0,0 0 0 0 0,1-1 0 0 0,-1 1 0 0 0,1 0 0 0 0,-1 0 0 0 0,1 0 0 0 0,0-1 0 0 0,-1 1 0 0 0,1 0 0 0 0,0 0 0 0 0,0-1 1 0 0,-1 1-1 0 0,1-1 0 0 0,0 1 0 0 0,0-1 0 0 0,1 2 0 0 0,22 7-3049 0 0,-17-7 808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8751 0 0,'0'0'12486'0'0,"2"0"-11687"0"0,11 4-402 0 0,1-2-1 0 0,0 0 0 0 0,0 0 0 0 0,1-2 0 0 0,-1 0 0 0 0,0 0 1 0 0,17-3-1 0 0,2-5-245 0 0,0 0 0 0 0,-1-2 0 0 0,40-19 0 0 0,-5 3-34 0 0,-55 22-745 0 0,0 1 0 0 0,1 0 0 0 0,0 0 0 0 0,0 1-1 0 0,-1 1 1 0 0,1 0 0 0 0,0 1 0 0 0,15 2 0 0 0,-13-1-1167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89 5063 0 0,'152'-47'3148'0'0,"-72"23"3030"0"0,-30 6 1736 0 0,-51 20-7773 0 0,-1-1 0 0 0,0 1 1 0 0,1-1-1 0 0,-1 1 0 0 0,0-1 0 0 0,0 0 0 0 0,0 1 0 0 0,-3 0 0 0 0,3 0-4 0 0,-185 88 641 0 0,74-38-835 0 0,35-12-425 0 0,23-12-1050 0 0,-113 44 0 0 0,161-70 1239 0 0,-1-1 1 0 0,1 1 0 0 0,0-1 0 0 0,0 0 0 0 0,-13-1 0 0 0,18 0 185 0 0,0 0-1 0 0,0 0 0 0 0,0-1 0 0 0,0 1 0 0 0,1-1 1 0 0,-1 1-1 0 0,0-1 0 0 0,0 1 0 0 0,1-1 1 0 0,-1 0-1 0 0,1 0 0 0 0,-3-2 0 0 0,3 3 37 0 0,0-1 0 0 0,1 0 0 0 0,-1 0 0 0 0,0 0 0 0 0,1 0 1 0 0,-1 0-1 0 0,1 0 0 0 0,-1 0 0 0 0,1 0 0 0 0,-1 0 0 0 0,1 0 0 0 0,0 0 0 0 0,0 0 0 0 0,0 0 0 0 0,-1 0 0 0 0,1 0 0 0 0,0 0 0 0 0,0 0 0 0 0,0 0 0 0 0,0 0 0 0 0,1 0 0 0 0,-1 0 1 0 0,0-2-1 0 0,3-6-265 0 0,0-1 0 0 0,0 1 1 0 0,1 0-1 0 0,0 0 1 0 0,9-15-1 0 0,31-39-352 0 0,-33 52 1272 0 0,-10 10 24 0 0,-1 4-312 0 0,-2 11-51 0 0,-1 1-1 0 0,0-1 1 0 0,-1 0-1 0 0,-1 0 1 0 0,-9 20 0 0 0,-39 68 617 0 0,27-56-520 0 0,-53 110 209 0 0,-79 135-902 0 0,139-265 31 0 0,-1-1 0 0 0,-1-1 0 0 0,-1-1-1 0 0,-1-1 1 0 0,-37 28 1587 0 0,62-51-1125 0 0,0 0 1 0 0,0 0-1 0 0,-1 0 1 0 0,1 0-1 0 0,0 0 1 0 0,0 1-1 0 0,3-1 1 0 0,4-2 173 0 0,236-71 4781 0 0,5 20-3871 0 0,-210 46-1202 0 0,-9 2-986 0 0,-30 6 114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13039 0 0,'0'0'1186'0'0,"9"-3"-828"0"0,5 0 522 0 0,0 1 0 0 0,0 0-1 0 0,0 1 1 0 0,0 1 0 0 0,19 1-1 0 0,1 0 222 0 0,143-11 2007 0 0,-61-11-6412 0 0,-98 15 1688 0 0,0 0-15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14711 0 0,'-1'8'1335'0'0,"-1"1"-1038"0"0,2 0-1 0 0,-1 0 1 0 0,1 1 0 0 0,1-1-1 0 0,-1 0 1 0 0,1 0 0 0 0,1 0 0 0 0,0 0-1 0 0,0 0 1 0 0,1 0 0 0 0,0-1-1 0 0,1 1 1 0 0,0-1 0 0 0,0 0-1 0 0,8 12 1 0 0,-4-9 49 0 0,2 1 0 0 0,-1-2 0 0 0,1 1 0 0 0,1-1 0 0 0,0-1 1 0 0,0 0-1 0 0,1 0 0 0 0,0-1 0 0 0,15 7 0 0 0,-26-15-342 0 0,89 43 529 0 0,-81-39-728 0 0,1-1-1 0 0,0 0 0 0 0,0 0 1 0 0,0-1-1 0 0,0-1 0 0 0,0 0 1 0 0,18 0-1 0 0,-26-1-156 0 0,0 0 0 0 0,0-1 0 0 0,0 1 1 0 0,0-1-1 0 0,0 0 0 0 0,0 0 0 0 0,0 1 0 0 0,0-1 0 0 0,0 0 1 0 0,0-1-1 0 0,0 1 0 0 0,-1 0 0 0 0,1-1 0 0 0,0 1 1 0 0,-1 0-1 0 0,1-1 0 0 0,-1 0 0 0 0,0 1 0 0 0,1-1 1 0 0,-1 0-1 0 0,2-3 0 0 0,-2-3-1071 0 0</inkml:trace>
  <inkml:trace contextRef="#ctx0" brushRef="#br0" timeOffset="1">383 87 5527 0 0,'0'0'423'0'0,"-2"-15"185"0"0,-2 6 7232 0 0,4 9-7641 0 0,0-1-1 0 0,0 1 0 0 0,-1 0 1 0 0,1 0-1 0 0,0 0 1 0 0,0 0-1 0 0,-1 0 1 0 0,1 0-1 0 0,0 0 1 0 0,0 0-1 0 0,-1 0 1 0 0,1 0-1 0 0,0 0 1 0 0,-1 0-1 0 0,1 0 1 0 0,-13 5 1473 0 0,-11 13-1561 0 0,-174 162 683 0 0,177-159-817 0 0,-8 8-561 0 0,-48 62-1 0 0,67-72-1540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9671 0 0,'-5'6'1004'0'0,"-2"2"-24"0"0,2 1 0 0 0,-1 0 0 0 0,1 1 0 0 0,1 0 0 0 0,-6 16 0 0 0,2-7 222 0 0,-16 42 958 0 0,-128 292 2369 0 0,26-72-5049 0 0,93-211-3253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6447 0 0,'0'0'499'0'0,"-1"-14"77"0"0,1 11 206 0 0,1 1 0 0 0,-1-1 0 0 0,1 1 0 0 0,0-1 0 0 0,0 1 0 0 0,0-1 0 0 0,0 1 0 0 0,2-4 0 0 0,16-18 2736 0 0,-5 11-2676 0 0,20-14-1 0 0,-27 21-684 0 0,42-30 793 0 0,2 1-1 0 0,106-53 1 0 0,-148 83-844 0 0,0 1 0 0 0,0 1 1 0 0,1 0-1 0 0,-1 0 0 0 0,1 1 0 0 0,16-2 0 0 0,-24 3-71 0 0,0 1-1 0 0,1 0 1 0 0,-1 0-1 0 0,0 0 1 0 0,1 1-1 0 0,-1-1 1 0 0,0 0-1 0 0,0 1 1 0 0,1 0 0 0 0,-1-1-1 0 0,0 1 1 0 0,0 0-1 0 0,0 0 1 0 0,0 0-1 0 0,0 0 1 0 0,0 1-1 0 0,0-1 1 0 0,0 1-1 0 0,-1-1 1 0 0,1 1 0 0 0,0-1-1 0 0,-1 1 1 0 0,1 0-1 0 0,-1 0 1 0 0,0 0-1 0 0,0 0 1 0 0,0 0-1 0 0,0 0 1 0 0,0 0-1 0 0,0 0 1 0 0,0 0 0 0 0,0 0-1 0 0,-1 1 1 0 0,1 1-1 0 0,0 5 42 0 0,0 0 0 0 0,-1 0 0 0 0,1-1 0 0 0,-2 1-1 0 0,0 0 1 0 0,0 0 0 0 0,0-1 0 0 0,-1 1 0 0 0,0-1 0 0 0,-1 1 0 0 0,0-1-1 0 0,0 0 1 0 0,-8 14 0 0 0,-3 3 108 0 0,-2-1 1 0 0,-34 42-1 0 0,35-49-146 0 0,0 0 1 0 0,-1-2 0 0 0,-1 0-1 0 0,-23 17 1 0 0,32-27-119 0 0,0 1 1 0 0,-1-1 0 0 0,1-1-1 0 0,-1 0 1 0 0,0 0 0 0 0,0-1-1 0 0,0 0 1 0 0,0 0 0 0 0,-1-1-1 0 0,1 0 1 0 0,-1-1-1 0 0,-13 1 1 0 0,20-2-119 0 0,0-1 1 0 0,0 1-1 0 0,1 0 1 0 0,-1-1-1 0 0,0 0 0 0 0,0 0 1 0 0,1 0-1 0 0,-1 0 0 0 0,1 0 1 0 0,-1 0-1 0 0,1-1 1 0 0,-1 1-1 0 0,1-1 0 0 0,0 0 1 0 0,0 1-1 0 0,-1-1 0 0 0,2 0 1 0 0,-1 0-1 0 0,0-1 1 0 0,0 1-1 0 0,0 0 0 0 0,1-1 1 0 0,0 1-1 0 0,-1 0 0 0 0,1-1 1 0 0,-2-4-1 0 0,-5-23-1594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 4607 0 0,'7'-8'11374'0'0,"-12"8"-11317"0"0,0 1 0 0 0,0 0 0 0 0,1 0 0 0 0,-1 0 1 0 0,0 0-1 0 0,0 1 0 0 0,1 0 0 0 0,-1 0 1 0 0,1 0-1 0 0,-5 3 0 0 0,-8 6 263 0 0,-18 16 0 0 0,7-6-179 0 0,8-7 55 0 0,1 1 1 0 0,1 1-1 0 0,0 0 0 0 0,2 1 0 0 0,-25 33 1 0 0,37-45-44 0 0,0 1 1 0 0,1 0 0 0 0,0 1-1 0 0,0-1 1 0 0,0 1 0 0 0,1-1-1 0 0,0 1 1 0 0,-2 12 0 0 0,4-16-107 0 0,-1-1 1 0 0,1 1-1 0 0,0-1 0 0 0,0 1 1 0 0,0-1-1 0 0,0 1 1 0 0,1-1-1 0 0,-1 0 0 0 0,1 1 1 0 0,-1-1-1 0 0,1 1 1 0 0,0-1-1 0 0,0 0 0 0 0,0 0 1 0 0,0 1-1 0 0,0-1 1 0 0,1 0-1 0 0,-1 0 1 0 0,1 0-1 0 0,-1 0 0 0 0,1-1 1 0 0,0 1-1 0 0,-1 0 1 0 0,1-1-1 0 0,0 1 0 0 0,0-1 1 0 0,4 3-1 0 0,-1-3-2 0 0,-1 1-1 0 0,1-1 0 0 0,0 0 1 0 0,-1 0-1 0 0,1 0 1 0 0,0 0-1 0 0,0-1 1 0 0,0 0-1 0 0,-1 0 1 0 0,1 0-1 0 0,0-1 0 0 0,0 0 1 0 0,-1 0-1 0 0,1 0 1 0 0,0 0-1 0 0,-1-1 1 0 0,1 1-1 0 0,-1-1 0 0 0,6-3 1 0 0,4-3 42 0 0,0-1 0 0 0,0 0 0 0 0,0-1 0 0 0,14-14 0 0 0,-18 15-102 0 0,-1 0-1 0 0,-1 0 1 0 0,1-1 0 0 0,-2 0-1 0 0,1 0 1 0 0,-1-1-1 0 0,-1 0 1 0 0,8-18 0 0 0,-11 22-56 0 0,-1 0 0 0 0,0 0 0 0 0,0 0-1 0 0,-1 0 1 0 0,0 0 0 0 0,0-1 0 0 0,0 1 0 0 0,-1 0 0 0 0,0 0 0 0 0,-1-1 0 0 0,1 1 0 0 0,-2 0 0 0 0,1 0 0 0 0,-1 0 0 0 0,0 0 0 0 0,-4-9 0 0 0,3 10-69 0 0,0 1 0 0 0,0-1 0 0 0,-1 1 1 0 0,-4-6-1 0 0,3 6-163 0 0,4 4 73 0 0,-3-6-3681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55 313 4607 0 0,'0'0'354'0'0,"-14"-1"1994"0"0,12 0-1748 0 0,0 0 1 0 0,0 0-1 0 0,0 0 1 0 0,0 0-1 0 0,0 0 1 0 0,0 0 0 0 0,0 0-1 0 0,0-1 1 0 0,1 1-1 0 0,-1 0 1 0 0,0-1-1 0 0,1 0 1 0 0,-1 1-1 0 0,1-1 1 0 0,0 0 0 0 0,-2-3-1 0 0,1 2-179 0 0,1-1 0 0 0,-1 1 0 0 0,1-1 0 0 0,0 0 0 0 0,0 1 0 0 0,1-1-1 0 0,-1 0 1 0 0,0-7 0 0 0,2 2-229 0 0,-1 0-1 0 0,1 0 1 0 0,0 0-1 0 0,1 1 0 0 0,0-1 1 0 0,1 1-1 0 0,5-15 1 0 0,-2 12-156 0 0,1 0 1 0 0,0 0-1 0 0,0 1 1 0 0,1 0 0 0 0,0 0-1 0 0,1 1 1 0 0,0 0-1 0 0,0 0 1 0 0,18-12-1 0 0,-18 15-41 0 0,1 0-1 0 0,0 0 1 0 0,0 0-1 0 0,1 2 1 0 0,-1-1-1 0 0,1 1 1 0 0,0 1 0 0 0,0 0-1 0 0,1 0 1 0 0,20-1-1 0 0,-28 3 34 0 0,0 1 0 0 0,-1 0-1 0 0,1 1 1 0 0,0-1 0 0 0,0 1-1 0 0,-1-1 1 0 0,1 1 0 0 0,-1 0 0 0 0,1 1-1 0 0,-1-1 1 0 0,1 1 0 0 0,-1-1-1 0 0,0 1 1 0 0,1 0 0 0 0,-1 0 0 0 0,0 0-1 0 0,0 1 1 0 0,-1-1 0 0 0,1 1-1 0 0,2 3 1 0 0,-2-2 16 0 0,0 0 0 0 0,0 1-1 0 0,-1-1 1 0 0,0 1 0 0 0,0-1 0 0 0,0 1 0 0 0,0 0-1 0 0,-1 0 1 0 0,0 0 0 0 0,0 0 0 0 0,0 0-1 0 0,-1 0 1 0 0,1 0 0 0 0,-2 7 0 0 0,0 0-42 0 0,-1-1 0 0 0,-1 1 0 0 0,0-1 0 0 0,0 1 0 0 0,-1-1 0 0 0,0 0 0 0 0,-9 14 0 0 0,-4 13-2871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53 149 5983 0 0,'0'0'15764'0'0,"1"0"-15251"0"0,17-3-49 0 0,-1-1 0 0 0,1-1-1 0 0,31-12 1 0 0,-38 12-521 0 0,-1 0-1 0 0,0 0 1 0 0,0-1-1 0 0,0-1 1 0 0,0 0-1 0 0,-1 0 1 0 0,9-10-1 0 0,-16 15 4 0 0,0 0 0 0 0,0 0 0 0 0,-1 0 1 0 0,0 0-1 0 0,1 0 0 0 0,-1 0 0 0 0,0-1 0 0 0,0 1 0 0 0,0 0 0 0 0,0-1 0 0 0,0 1 0 0 0,-1-1 1 0 0,1 1-1 0 0,-1-1 0 0 0,1 1 0 0 0,-1-1 0 0 0,0 1 0 0 0,0-4 0 0 0,-1 6 28 0 0,1-1 0 0 0,-1 0 1 0 0,1 0-1 0 0,0 0 0 0 0,-1 1 0 0 0,0-1 0 0 0,1 0 0 0 0,-1 0 1 0 0,1 1-1 0 0,-1-1 0 0 0,0 1 0 0 0,1-1 0 0 0,-1 1 0 0 0,0-1 1 0 0,0 1-1 0 0,0-1 0 0 0,1 1 0 0 0,-1-1 0 0 0,0 1 0 0 0,0 0 1 0 0,0 0-1 0 0,0-1 0 0 0,0 1 0 0 0,0 0 0 0 0,0 0 0 0 0,-24-1-215 0 0,16 3 218 0 0,-1 0 1 0 0,0 1 0 0 0,1 0-1 0 0,-1 0 1 0 0,1 1 0 0 0,0 1-1 0 0,0-1 1 0 0,-14 11-1 0 0,9-5 95 0 0,1 0-1 0 0,0 1 0 0 0,1 1 0 0 0,-15 17 0 0 0,22-23-35 0 0,1 1-1 0 0,-1-1 0 0 0,1 1 1 0 0,0 0-1 0 0,1 0 0 0 0,-1 0 0 0 0,1 1 1 0 0,1-1-1 0 0,-3 11 0 0 0,4-15-49 0 0,1 0-1 0 0,-1 0 1 0 0,1 0 0 0 0,0 0-1 0 0,0 0 1 0 0,0 0 0 0 0,1 0-1 0 0,-1 0 1 0 0,1 0 0 0 0,-1-1-1 0 0,1 1 1 0 0,0 0 0 0 0,0 0-1 0 0,0 0 1 0 0,0-1-1 0 0,1 1 1 0 0,-1-1 0 0 0,1 1-1 0 0,0-1 1 0 0,-1 0 0 0 0,1 1-1 0 0,0-1 1 0 0,1 0 0 0 0,-1 0-1 0 0,0 0 1 0 0,0-1 0 0 0,5 4-1 0 0,-1-2-216 0 0,0 0 1 0 0,-1-1-1 0 0,1 0 0 0 0,0 0 0 0 0,0 0 0 0 0,0-1 0 0 0,0 0 1 0 0,9 1-1 0 0,11 0-1572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 11055 0 0,'-6'-1'15701'0'0,"13"-16"-15615"0"0,-6 16 343 0 0,-4 2-406 0 0,1 1 0 0 0,0-1 0 0 0,0 0 0 0 0,0 1-1 0 0,1-1 1 0 0,-1 1 0 0 0,-2 2 0 0 0,-2 2-3 0 0,-1-1 11 0 0,1 0-27 0 0,0 0 1 0 0,0 1 0 0 0,0 0 0 0 0,1 0-1 0 0,0 0 1 0 0,-5 8 0 0 0,9-13 48 0 0,6-3-64 0 0,0-1 0 0 0,0 0 0 0 0,-1-1 0 0 0,1 1-1 0 0,-1-1 1 0 0,0 0 0 0 0,0 0 0 0 0,4-6 0 0 0,4-11-2744 0 0,-9 15 1394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87 191 5527 0 0,'-3'5'285'0'0,"0"1"0"0"0,-1 0-1 0 0,0-1 1 0 0,0 0-1 0 0,-6 5 1 0 0,5-4 1266 0 0,-1-1 1 0 0,0 0-1 0 0,0 0 1 0 0,-1-1-1 0 0,1 1 1 0 0,-16 6 2687 0 0,24-23-2824 0 0,0 7-1328 0 0,0 1 0 0 0,0-1 0 0 0,0 0 0 0 0,1 1 0 0 0,0-1 0 0 0,0 1 0 0 0,0 0 0 0 0,5-6 0 0 0,34-30 636 0 0,-24 24-612 0 0,-17 15-111 0 0,37-35 18 0 0,1 2 0 0 0,63-43-1 0 0,-101 76-25 0 0,1 0-1 0 0,0 0 0 0 0,-1 1 1 0 0,1-1-1 0 0,0 0 0 0 0,0 1 0 0 0,0-1 1 0 0,0 1-1 0 0,-1 0 0 0 0,1 0 1 0 0,0 0-1 0 0,3 0 0 0 0,-4 1 8 0 0,1 0 0 0 0,-1 0 0 0 0,0 0 0 0 0,1 0 1 0 0,-1 1-1 0 0,0-1 0 0 0,0 0 0 0 0,0 1 0 0 0,0-1 0 0 0,0 1 0 0 0,0-1 0 0 0,0 1 0 0 0,0 0 0 0 0,-1-1 0 0 0,1 3 0 0 0,7 30 3 0 0,-5-22-1 0 0,6 33-1 0 0,-8-43-71 0 0,-1-1 0 0 0,0 0 1 0 0,0 0-1 0 0,0 0 0 0 0,1 0 0 0 0,-1 0 0 0 0,0 1 0 0 0,1-1 0 0 0,-1 0 1 0 0,1 0-1 0 0,0 0 0 0 0,-1 0 0 0 0,1 0 0 0 0,0 0 0 0 0,-1-1 0 0 0,1 1 1 0 0,0 0-1 0 0,0 0 0 0 0,0 0 0 0 0,0-1 0 0 0,0 1 0 0 0,0 0 0 0 0,0-1 1 0 0,0 1-1 0 0,1 0 0 0 0,1 0-304 0 0,-2 0-562 0 0,9-4-2189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64 18887 0 0,'3'-5'230'0'0,"1"0"-1"0"0,-1 1 0 0 0,1-1 1 0 0,0 1-1 0 0,0 0 0 0 0,0-1 1 0 0,0 2-1 0 0,1-1 0 0 0,-1 0 1 0 0,1 1-1 0 0,0 0 0 0 0,0 0 0 0 0,1 1 1 0 0,-1-1-1 0 0,0 1 0 0 0,1 0 1 0 0,6-1-1 0 0,-11 3-197 0 0,-1 0 1 0 0,0 0-1 0 0,1 0 0 0 0,-1 0 1 0 0,0 0-1 0 0,1 0 0 0 0,-1 0 0 0 0,1 0 1 0 0,-1 0-1 0 0,0 1 0 0 0,1-1 0 0 0,-1 0 1 0 0,0 0-1 0 0,1 0 0 0 0,-1 0 1 0 0,0 1-1 0 0,1-1 0 0 0,-1 0 0 0 0,0 0 1 0 0,1 1-1 0 0,-1-1 0 0 0,0 0 0 0 0,0 1 1 0 0,0-1-1 0 0,1 0 0 0 0,-1 0 1 0 0,0 1-1 0 0,0-1 0 0 0,0 0 0 0 0,1 1 1 0 0,-1-1-1 0 0,0 1 0 0 0,0-1 0 0 0,0 0 1 0 0,0 1-1 0 0,0-1 0 0 0,0 0 1 0 0,0 1-1 0 0,0 0 0 0 0,-1 14 188 0 0,-2-3-106 0 0,-1 0 0 0 0,0-1 1 0 0,-1 1-1 0 0,-13 20 0 0 0,-2 7 16 0 0,-112 281 69 0 0,58-136-319 0 0,18-42-899 0 0,19-48-3277 0 0,34-88 3512 0 0,0 0 0 0 0,0 0-1 0 0,0-1 1 0 0,-6 9 0 0 0,-3-1-1223 0 0</inkml:trace>
  <inkml:trace contextRef="#ctx0" brushRef="#br0" timeOffset="1">1 608 17791 0 0,'0'0'2443'0'0,"1"0"-1891"0"0,2 2-411 0 0,0 0 0 0 0,0-1 0 0 0,0 1 1 0 0,0-1-1 0 0,0 0 0 0 0,0 0 0 0 0,0 0 1 0 0,1-1-1 0 0,-1 1 0 0 0,0-1 0 0 0,1 1 0 0 0,-1-1 1 0 0,4-1-1 0 0,11 0 232 0 0,21-4 0 0 0,-21 2-92 0 0,53-9 331 0 0,71-23-1 0 0,-27 6-664 0 0,-77 19-676 0 0,-23 5-98 0 0,0 1-1 0 0,1 1 1 0 0,-1 0 0 0 0,1 1 0 0 0,21 1-1 0 0,-20 3-1656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4143 0 0,'0'1'12702'0'0,"0"6"-10376"0"0,-2 31 2304 0 0,1-30-4245 0 0,-1 0 0 0 0,0 0 0 0 0,-1-1-1 0 0,1 1 1 0 0,-5 8 0 0 0,-2 2-170 0 0,-6 13-336 0 0,-17 48 0 0 0,32-73-1386 0 0,10-13-6180 0 0,-9 6 7749 0 0,10-12-6510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125 513 9671 0 0,'0'0'748'0'0,"16"3"2586"0"0,10-4 636 0 0,-13-1-3045 0 0,-1 0-1 0 0,24-8 2860 0 0,-50 15-3230 0 0,7-2-440 0 0,-19 6-108 0 0,0 1 0 0 0,-37 21-1 0 0,54-26 26 0 0,0 0 0 0 0,0 1 0 0 0,0 1 0 0 0,1 0 0 0 0,0 0 0 0 0,0 0 0 0 0,0 1 0 0 0,1 0 0 0 0,-9 14 0 0 0,16-21 144 0 0,0 0-166 0 0,0 0 0 0 0,0 0 0 0 0,1 0 0 0 0,-1 0-1 0 0,0 0 1 0 0,1 0 0 0 0,-1 0 0 0 0,1 0 0 0 0,-1-1 0 0 0,1 1 0 0 0,0 0 0 0 0,-1 0 0 0 0,1-1 0 0 0,0 1 0 0 0,-1 0 0 0 0,1-1 0 0 0,0 1 0 0 0,0 0-1 0 0,0-1 1 0 0,0 1 0 0 0,-1-1 0 0 0,1 1 0 0 0,0-1 0 0 0,0 0 0 0 0,0 1 0 0 0,0-1 0 0 0,0 0 0 0 0,0 0 0 0 0,0 0 0 0 0,0 0 0 0 0,0 0 0 0 0,1 0-1 0 0,5 1 9 0 0,-1-1 0 0 0,1 0 0 0 0,9-1 0 0 0,40-6-803 0 0,-54 7 467 0 0,-4 14-1582 0 0,2-13 1262 0 0</inkml:trace>
  <inkml:trace contextRef="#ctx0" brushRef="#br0" timeOffset="1">879 7 11975 0 0,'1'-6'10107'0'0,"-14"12"-9135"0"0,6 0-641 0 0,0 0 0 0 0,0 0 1 0 0,1 1-1 0 0,0 0 0 0 0,0 0 1 0 0,-8 15-1 0 0,-26 52 558 0 0,29-51-639 0 0,-18 37-192 0 0,3 1-1 0 0,2 2 0 0 0,4 0 1 0 0,2 1-1 0 0,-15 100 0 0 0,23-80-1468 0 0,5-29-3848 0 0,4-47 3560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3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48 10135 0 0,'15'-10'777'0'0,"30"-16"-1"0"0,-18 14 5102 0 0,-27 13-5812 0 0,1-1 0 0 0,-1 0-1 0 0,1 1 1 0 0,-1-1 0 0 0,0 1 0 0 0,1-1 0 0 0,-1 1 0 0 0,0-1 0 0 0,1 1-1 0 0,-1-1 1 0 0,0 1 0 0 0,1-1 0 0 0,-1 1 0 0 0,0-1 0 0 0,0 1-1 0 0,0 0 1 0 0,1-1 0 0 0,-1 1 0 0 0,0-1 0 0 0,0 1 0 0 0,0 0 0 0 0,0-1-1 0 0,0 1 1 0 0,0-1 0 0 0,0 1 0 0 0,-1 0 0 0 0,1-1 0 0 0,0 1-1 0 0,0-1 1 0 0,0 1 0 0 0,-1-1 0 0 0,1 1 0 0 0,0 0 0 0 0,0-1 0 0 0,-1 1-1 0 0,1-1 1 0 0,-1 1 0 0 0,-15 22 22 0 0,14-21 51 0 0,-22 25 187 0 0,-34 29 0 0 0,5-5-183 0 0,-68 80 9 0 0,98-103 154 0 0,1 1 0 0 0,-34 60-1 0 0,50-76-161 0 0,0 0 1 0 0,0 0-1 0 0,1 0 0 0 0,1 1 1 0 0,0 0-1 0 0,1 0 0 0 0,-2 19 0 0 0,5-25-95 0 0,-1-1-1 0 0,1 1 1 0 0,1 0-1 0 0,0 0 0 0 0,0-1 1 0 0,0 1-1 0 0,1-1 0 0 0,0 1 1 0 0,1-1-1 0 0,-1 0 0 0 0,1 0 1 0 0,1 0-1 0 0,-1 0 0 0 0,1 0 1 0 0,6 6-1 0 0,-2-2-541 0 0,0 1 794 0 0,2-1-1 0 0,-1 0 1 0 0,18 15-1 0 0,-24-23-590 0 0,1 0 0 0 0,0-1 0 0 0,-1 0 0 0 0,1 1 0 0 0,0-1 0 0 0,8 2 0 0 0,-9-3-360 0 0,-1-1 0 0 0,1 1 0 0 0,0-1 1 0 0,0 1-1 0 0,0-1 0 0 0,0 0 0 0 0,0 0 1 0 0,0 0-1 0 0,0-1 0 0 0,0 1 0 0 0,3-2 1 0 0,4-1-5817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42 5527 0 0,'0'0'250'0'0,"-15"3"100"0"0,-23 5 2782 0 0,27-5-1111 0 0,0-1 0 0 0,-1 0 0 0 0,-16 0 1904 0 0,32-8-3294 0 0,0 2-549 0 0,0 1 0 0 0,0-1 0 0 0,-1 1 0 0 0,2 0-1 0 0,-1 1 1 0 0,0-1 0 0 0,1 1 0 0 0,-1-1 0 0 0,6 0 0 0 0,5-3 131 0 0,25-5 0 0 0,-25 8 34 0 0,0 1 0 0 0,0 0 0 0 0,0 1-1 0 0,1 1 1 0 0,-1 0 0 0 0,30 5 0 0 0,-33-3-55 0 0,0 1-1 0 0,0 0 1 0 0,0 1-1 0 0,0 0 1 0 0,-1 1 0 0 0,1 1-1 0 0,-1-1 1 0 0,-1 2 0 0 0,11 7-1 0 0,-16-11-153 0 0,-1 1 0 0 0,1 0 1 0 0,-1 0-1 0 0,0 1 0 0 0,0-1 0 0 0,-1 1 0 0 0,1 0 0 0 0,-1 0 0 0 0,0 0 0 0 0,0 0 1 0 0,-1 0-1 0 0,1 1 0 0 0,0 5 0 0 0,-1-4-30 0 0,-1 0 0 0 0,0 0 1 0 0,0 0-1 0 0,-1 0 0 0 0,1 0 0 0 0,-2 0 1 0 0,1 0-1 0 0,-1 1 0 0 0,-3 9 0 0 0,-2 5-98 0 0,-2-1-1 0 0,-1 0 0 0 0,0 0 1 0 0,-2-1-1 0 0,-20 31 0 0 0,30-50 88 0 0,-22 34-52 0 0,1 2-1 0 0,-17 41 1 0 0,36-70 89 0 0,0 0 0 0 0,1 0 0 0 0,0 0 0 0 0,0 1 0 0 0,1-1 0 0 0,0 1 0 0 0,0-1 0 0 0,1 1-1 0 0,1 10 1 0 0,-1-16-23 0 0,1 0-1 0 0,-1 0 0 0 0,1-1 0 0 0,-1 1 1 0 0,1 0-1 0 0,0 0 0 0 0,0 0 0 0 0,0-1 1 0 0,1 1-1 0 0,-1-1 0 0 0,1 1 0 0 0,-1-1 1 0 0,1 1-1 0 0,0-1 0 0 0,0 0 0 0 0,0 0 1 0 0,0 0-1 0 0,0 0 0 0 0,0 0 0 0 0,1 0 1 0 0,-1-1-1 0 0,1 1 0 0 0,-1-1 0 0 0,1 1 1 0 0,0-1-1 0 0,-1 0 0 0 0,1 0 0 0 0,0 0 1 0 0,0-1-1 0 0,3 1 0 0 0,4 1-560 0 0,-1-2 0 0 0,15 0 0 0 0,-17 0-300 0 0,0-1-1 0 0,0 0 1 0 0,0-1 0 0 0,0 1 0 0 0,0-1 0 0 0,0 0-1 0 0,6-4 1 0 0,-3 0-6426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67 9383 0 0,'0'0'852'0'0,"15"-5"-688"0"0,-3 1 1289 0 0,0-1-1 0 0,-1-1 0 0 0,19-11 0 0 0,-19 10 331 0 0,0 1 0 0 0,26-11 1273 0 0,-49 28-2736 0 0,-9-1-85 0 0,-1-1-1 0 0,0-1 1 0 0,-27 6 0 0 0,32-10-168 0 0,3-1-70 0 0,9-2 12 0 0,-1 1 1 0 0,1-1-1 0 0,-1 1 0 0 0,1 0 1 0 0,-1 0-1 0 0,1 0 1 0 0,0 1-1 0 0,0-1 0 0 0,0 1 1 0 0,1 1-1 0 0,-1-1 1 0 0,1 1-1 0 0,-5 4 0 0 0,2 1-26 0 0,1 0 0 0 0,0 0 0 0 0,0 0 0 0 0,1 1-1 0 0,0 0 1 0 0,-4 13 0 0 0,-20 40 12 0 0,27-56 5 0 0,6 0 0 0 0,9 6 11 0 0,-13-13-10 0 0,1 0 1 0 0,-1 0-1 0 0,0 1 0 0 0,1-1 1 0 0,-1 0-1 0 0,0 1 1 0 0,1-1-1 0 0,-1 0 1 0 0,0 1-1 0 0,0-1 0 0 0,1 1 1 0 0,-1-1-1 0 0,0 1 1 0 0,0-1-1 0 0,0 0 0 0 0,1 1 1 0 0,-1-1-1 0 0,0 1 1 0 0,0-1-1 0 0,0 1 1 0 0,0-1-1 0 0,0 1 0 0 0,0-1 1 0 0,0 1-1 0 0,0-1 1 0 0,0 1-1 0 0,0-1 0 0 0,0 1 1 0 0,-1-1-1 0 0,1 1 1 0 0,0-1-1 0 0,0 0 1 0 0,0 1-1 0 0,-1 0 0 0 0,1 0 3 0 0,-1 2-1 0 0,0 0-1 0 0,0 0 1 0 0,-1 0 0 0 0,1 0-1 0 0,-1 0 1 0 0,1-1 0 0 0,-1 1 0 0 0,0 0-1 0 0,-3 3 1 0 0,-24 22 134 0 0,10-11-61 0 0,13-12-55 0 0,0 1 0 0 0,-1-1-1 0 0,1 0 1 0 0,-9 4 0 0 0,12-7-48 0 0,0-1-1 0 0,0 1 1 0 0,0-1-1 0 0,0 0 1 0 0,0 0-1 0 0,0 0 1 0 0,0 0 0 0 0,0 0-1 0 0,-1-1 1 0 0,1 1-1 0 0,0-1 1 0 0,-1 0 0 0 0,-3 0-1 0 0,6-1-23 0 0,0 1 0 0 0,0 0 1 0 0,0 0-1 0 0,0-1 0 0 0,0 1 0 0 0,0-1 0 0 0,0 1 1 0 0,1-1-1 0 0,-1 1 0 0 0,0-1 0 0 0,0 0 0 0 0,0 1 0 0 0,0-1 1 0 0,1 0-1 0 0,-1 0 0 0 0,0 0 0 0 0,1 1 0 0 0,-1-1 0 0 0,0 0 1 0 0,1 0-1 0 0,-1 0 0 0 0,1 0 0 0 0,0 0 0 0 0,-1 0 0 0 0,1-2 1 0 0,-1-1-351 0 0,0 0 0 0 0,1 0 1 0 0,-1 0-1 0 0,1-1 0 0 0,1-4 1 0 0,0-7-923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5527 0 0,'-22'0'468'0'0,"17"0"36"0"0,0 0-1 0 0,-1 0 0 0 0,-12 2 6423 0 0,18 10-5259 0 0,-1-10-1582 0 0,1 0 1 0 0,0 0-1 0 0,0 0 0 0 0,0 0 0 0 0,0 0 0 0 0,1 0 0 0 0,-1 0 0 0 0,0 0 0 0 0,1-1 0 0 0,-1 1 0 0 0,1 0 0 0 0,1 2 1 0 0,9 17 322 0 0,2 0 0 0 0,16 20 0 0 0,9 15-47 0 0,62 92 74 0 0,-81-120-390 0 0,-3-5-15 0 0,-1 1 0 0 0,-1 0 1 0 0,-1 1-1 0 0,11 28 0 0 0,-20-41-30 0 0,-1-1 1 0 0,1 0-1 0 0,-2 1 0 0 0,0 0 0 0 0,0 0 0 0 0,-1-1 0 0 0,-1 1 0 0 0,0 0 1 0 0,0 0-1 0 0,-1 0 0 0 0,-1 0 0 0 0,-3 14 0 0 0,0-8 22 0 0,-2-1 0 0 0,1 0 0 0 0,-2 0 0 0 0,0 0 1 0 0,-18 25-1 0 0,7-17 4 0 0,0 0 0 0 0,-37 33 0 0 0,-72 58-3 0 0,103-96-194 0 0,-1-1-1 0 0,-1-2 1 0 0,-40 20-1 0 0,58-33 103 0 0,21-13-152 0 0,6-2 123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344 124 5983 0 0,'0'0'542'0'0,"-6"-14"-436"0"0,4 12 823 0 0,0-1 0 0 0,0 1 0 0 0,0 0 0 0 0,0-1 0 0 0,0 1 0 0 0,-1 0 0 0 0,1 1-1 0 0,-1-1 1 0 0,1 0 0 0 0,-5-1 0 0 0,4 1-748 0 0,0 0 0 0 0,0 0-1 0 0,0 0 1 0 0,0 0 0 0 0,0 0 0 0 0,1-1-1 0 0,-4-2 1 0 0,2-1-51 0 0,0 1 0 0 0,0-1 0 0 0,0 0-1 0 0,1 0 1 0 0,0 0 0 0 0,0-1 0 0 0,1 1-1 0 0,-3-11 1 0 0,5 16 78 0 0,-3 1-201 0 0,0 1-1 0 0,1-1 0 0 0,-1 1 1 0 0,1 0-1 0 0,-1-1 1 0 0,1 1-1 0 0,-1 0 1 0 0,1 1-1 0 0,0-1 0 0 0,0 0 1 0 0,-1 1-1 0 0,-2 2 1 0 0,-26 25-146 0 0,17-15 121 0 0,-22 17-27 0 0,-44 45 266 0 0,73-68-84 0 0,0 0 0 0 0,1 0 0 0 0,0 0 0 0 0,1 1 0 0 0,0 0 0 0 0,0 0 0 0 0,1 0 0 0 0,-5 13 0 0 0,9-20 226 0 0,1-2-262 0 0,2 1-81 0 0,0 0-1 0 0,0-1 0 0 0,0 1 1 0 0,-1-1-1 0 0,1 0 1 0 0,0 0-1 0 0,0 0 1 0 0,0 0-1 0 0,-1 0 0 0 0,1-1 1 0 0,0 1-1 0 0,0-1 1 0 0,-1 0-1 0 0,1 0 0 0 0,0 0 1 0 0,4-2-1 0 0,7-4 50 0 0,25-18 0 0 0,-16 10-38 0 0,7-4 20 0 0,47-37 0 0 0,-80 76-124 0 0,-2-1 87 0 0,-6 27 138 0 0,11-42-143 0 0,-1-1 0 0 0,1 0 0 0 0,0 0 1 0 0,0 0-1 0 0,0 1 0 0 0,0-1 0 0 0,1 0 0 0 0,-1 0 1 0 0,1 0-1 0 0,0 0 0 0 0,1 5 0 0 0,4-2-24 0 0,-5-6-66 0 0,1 0-1 0 0,-1 0 0 0 0,0 1 0 0 0,1-1 0 0 0,-1 0 0 0 0,0 0 0 0 0,1 0 0 0 0,-1-1 0 0 0,0 1 0 0 0,0 0 0 0 0,1 0 1 0 0,-1-1-1 0 0,0 1 0 0 0,0-1 0 0 0,1 1 0 0 0,0-2 0 0 0,13-6-4867 0 0,2-4-1899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21 13359 0 0,'3'-4'427'0'0,"-3"3"-317"0"0,1 0 1 0 0,-1 0 0 0 0,1 0-1 0 0,-1 0 1 0 0,1 0-1 0 0,0 0 1 0 0,-1 0-1 0 0,1 0 1 0 0,0 0-1 0 0,0 1 1 0 0,0-1 0 0 0,-1 0-1 0 0,1 0 1 0 0,0 1-1 0 0,0-1 1 0 0,0 1-1 0 0,0-1 1 0 0,0 1-1 0 0,1-1 1 0 0,-1 1 0 0 0,0 0-1 0 0,0 0 1 0 0,3-1 1833 0 0,2 6 1661 0 0,0 7-2717 0 0,-5-6-769 0 0,1-1 0 0 0,-2 0 0 0 0,1 0 0 0 0,0 1 0 0 0,-1-1 0 0 0,0 0 0 0 0,0 1 0 0 0,-1-1 0 0 0,0 0 0 0 0,-1 7-1 0 0,-3 10 70 0 0,-10 23-1 0 0,8-26-69 0 0,-37 102 8 0 0,-5-3 1 0 0,-76 132-1 0 0,37-111-548 0 0,1-1-1047 0 0,79-123 116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 14191 0 0,'-23'10'1137'0'0,"5"-2"-312"0"0,1 0 0 0 0,0 1-1 0 0,-18 13 3237 0 0,132-64-2453 0 0,-82 37-1530 0 0,0 0 1 0 0,0 1-1 0 0,0 1 1 0 0,28-2-1 0 0,-38 5 3 0 0,-1 0-1 0 0,1 0 1 0 0,-1 0-1 0 0,1 1 1 0 0,0 0-1 0 0,-1 0 1 0 0,0 0-1 0 0,1 0 1 0 0,-1 1-1 0 0,0-1 1 0 0,1 1-1 0 0,6 5 1 0 0,-10-6 80 0 0,0 16 262 0 0,-1-14-399 0 0,-1 0 1 0 0,0 0-1 0 0,0 0 1 0 0,0 0-1 0 0,0 0 1 0 0,0 0-1 0 0,0 0 1 0 0,-1-1-1 0 0,0 1 1 0 0,1-1-1 0 0,-1 1 0 0 0,0-1 1 0 0,0 1-1 0 0,0-1 1 0 0,-5 3-1 0 0,-4 4-4 0 0,-1 0-1 0 0,-15 7 0 0 0,0 0-204 0 0,-6 5-250 0 0,-2-2 0 0 0,-57 24-1 0 0,55-30 423 0 0,57-17 84 0 0,1 0-1 0 0,0 2 0 0 0,-1 0 1 0 0,25 1-1 0 0,-21 4-70 0 0,0 0 0 0 0,0 2 0 0 0,39 13 0 0 0,-14-3 0 0 0,-16-5 375 0 0,-32-9-134 0 0,-1 1-214 0 0,0 1-1 0 0,-1 0 1 0 0,1 0-1 0 0,-1-1 1 0 0,0 1-1 0 0,0 0 1 0 0,0-1-1 0 0,0 1 1 0 0,-1-1-1 0 0,1 0 1 0 0,0 1-1 0 0,-1-1 1 0 0,0 0-1 0 0,0 0 1 0 0,1 0-1 0 0,-1 0 1 0 0,-4 3-1 0 0,-5 4-17 0 0,0-2-1 0 0,-17 10 0 0 0,11-7-42 0 0,-17 10 49 0 0,0-2 1 0 0,-2-2-1 0 0,0-1 0 0 0,-54 14 0 0 0,84-27-27 0 0,6-2 0 0 0,0 0 1 0 0,0 0-1 0 0,0 0 0 0 0,0 0 0 0 0,0 0 0 0 0,0 0 1 0 0,0 0-1 0 0,0 0 0 0 0,-1 0 0 0 0,1 0 1 0 0,0 1-1 0 0,0-1 0 0 0,0 0 0 0 0,0 0 0 0 0,0 0 1 0 0,0 0-1 0 0,-1 0 0 0 0,1 0 0 0 0,0 0 0 0 0,0 0 1 0 0,0 0-1 0 0,0 0 0 0 0,0 0 0 0 0,0 0 1 0 0,0 0-1 0 0,-1 0 0 0 0,1 0 0 0 0,0 0 0 0 0,0-1 1 0 0,0 1-1 0 0,0 0 0 0 0,0 0 0 0 0,0 0 1 0 0,0 0-1 0 0,0 0 0 0 0,-1 0 0 0 0,1 0 0 0 0,0 0 1 0 0,0 0-1 0 0,0 0 0 0 0,0 0 0 0 0,0-1 1 0 0,0 1-1 0 0,0 0 0 0 0,0 0 0 0 0,0 0 0 0 0,0 0 1 0 0,0 0-1 0 0,0 0 0 0 0,0-1 0 0 0,5-5-513 0 0,14-8-2020 0 0,-18 12 1712 0 0,10-6-7003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43 7831 0 0,'51'-42'14489'0'0,"-68"57"-13475"0"0,-2 3-921 0 0,0 1 1 0 0,1 1-1 0 0,1 1 1 0 0,1 0 0 0 0,-17 30-1 0 0,16-24-186 0 0,11-20 45 0 0,1 0 0 0 0,0 0 0 0 0,1 1 0 0 0,0 0 0 0 0,0 0 0 0 0,-3 9 0 0 0,7-15 39 0 0,0 1 1 0 0,-1-1-1 0 0,1 1 1 0 0,0-1-1 0 0,0 1 1 0 0,1-1-1 0 0,-1 1 1 0 0,0-1-1 0 0,1 0 1 0 0,0 1-1 0 0,-1-1 1 0 0,1 1-1 0 0,0-1 1 0 0,0 0-1 0 0,2 4 1 0 0,4 4 8 0 0,0 0 1 0 0,8 10-1 0 0,2 2 8 0 0,-11-13 32 0 0,-1-3 28 0 0,0 1-1 0 0,-1 0 1 0 0,0 0 0 0 0,5 14 0 0 0,-8-20-49 0 0,-1 1 1 0 0,1-1-1 0 0,-1 1 1 0 0,0-1 0 0 0,1 1-1 0 0,-1-1 1 0 0,0 1-1 0 0,0-1 1 0 0,0 1 0 0 0,0-1-1 0 0,0 1 1 0 0,0-1-1 0 0,-1 0 1 0 0,1 1 0 0 0,0-1-1 0 0,-1 1 1 0 0,1-1-1 0 0,-1 1 1 0 0,0-1 0 0 0,1 0-1 0 0,-1 0 1 0 0,0 1-1 0 0,0-1 1 0 0,0 0 0 0 0,0 0-1 0 0,0 0 1 0 0,0 0-1 0 0,0 0 1 0 0,0 0 0 0 0,0 0-1 0 0,0 0 1 0 0,-3 1-1 0 0,-3 2 127 0 0,0-1 0 0 0,0 0 0 0 0,0 0 1 0 0,0-1-1 0 0,-1 0 0 0 0,1 0 0 0 0,-10 0 0 0 0,13-1-288 0 0,0-1 0 0 0,0 0 0 0 0,0 0 1 0 0,1 0-1 0 0,-1 0 0 0 0,0-1 0 0 0,0 1 1 0 0,1-1-1 0 0,-1 0 0 0 0,0 0 1 0 0,1 0-1 0 0,-1-1 0 0 0,1 1 0 0 0,-1-1 1 0 0,1 0-1 0 0,-6-4 0 0 0,4-1-5566 0 0,2-2-1796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 7367 0 0,'8'-3'667'0'0,"-4"2"-541"0"0,0-1-1 0 0,0 1 1 0 0,0 0-1 0 0,1 0 1 0 0,-1 0-1 0 0,6 0 1 0 0,2 2 3961 0 0,0 2 6360 0 0,-12 6-9771 0 0,0-7-619 0 0,1 1 1 0 0,-1-1-1 0 0,-1 1 0 0 0,1-1 0 0 0,0 0 0 0 0,-1 1 1 0 0,1-1-1 0 0,-1 1 0 0 0,-1 3 0 0 0,-8 14 42 0 0,-22 33 1 0 0,19-33-40 0 0,-14 29 1 0 0,13-22-78 0 0,-9 21-58 0 0,21-43 68 0 0,1 0-1 0 0,-1 0 0 0 0,1 0 0 0 0,0 0 0 0 0,0 0 0 0 0,1 1 0 0 0,0 9 0 0 0,0-14 10 0 0,0 0-1 0 0,0 0 0 0 0,0 0 0 0 0,0 0 1 0 0,1 1-1 0 0,-1-1 0 0 0,0 0 0 0 0,1 0 1 0 0,-1 0-1 0 0,1 0 0 0 0,-1 0 0 0 0,1 0 1 0 0,0 0-1 0 0,-1 0 0 0 0,1 0 0 0 0,0 0 0 0 0,0 0 1 0 0,-1-1-1 0 0,1 1 0 0 0,0 0 0 0 0,0 0 1 0 0,1 0-1 0 0,0 0 21 0 0,0 0 0 0 0,1-1 1 0 0,-1 1-1 0 0,0 0 0 0 0,0-1 0 0 0,0 0 1 0 0,1 1-1 0 0,-1-1 0 0 0,0 0 0 0 0,4-1 0 0 0,4 0 78 0 0,-1 0 0 0 0,1-1-1 0 0,-1-1 1 0 0,12-4-1 0 0,-4 0-16 0 0,1 0 0 0 0,-2-2 1 0 0,1 0-1 0 0,18-14 0 0 0,-26 17-77 0 0,-1-1 0 0 0,0 0 1 0 0,0 0-1 0 0,0-1 0 0 0,-1 0 0 0 0,0 0 1 0 0,-1-1-1 0 0,10-17 0 0 0,-14 22-5 0 0,0 1 1 0 0,-1-2-1 0 0,1 1 0 0 0,-1 0 1 0 0,0 0-1 0 0,0 0 0 0 0,-1 0 1 0 0,1-1-1 0 0,-1 1 0 0 0,0 0 1 0 0,0-1-1 0 0,-1 1 0 0 0,1 0 1 0 0,-2-7-1 0 0,1 9-15 0 0,0-1 0 0 0,0 1 1 0 0,0 0-1 0 0,0-1 0 0 0,0 1 1 0 0,0 0-1 0 0,0 0 0 0 0,-1 0 0 0 0,1 0 1 0 0,-1 0-1 0 0,0 1 0 0 0,1-1 1 0 0,-1 0-1 0 0,0 1 0 0 0,0-1 0 0 0,0 1 1 0 0,0-1-1 0 0,0 1 0 0 0,0 0 0 0 0,-1 0 1 0 0,1 0-1 0 0,0 0 0 0 0,-1 1 1 0 0,1-1-1 0 0,0 1 0 0 0,-4-1 0 0 0,-35-1-392 0 0,28 2-89 0 0,1-1 1 0 0,-19-3 0 0 0,18-2-1294 0 0,8-2-4276 0 0,5-2-844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11375 0 0,'0'0'9927'0'0,"-1"1"-9470"0"0,-15 31 258 0 0,-1 0 0 0 0,-25 33 0 0 0,29-48-614 0 0,-5 6-3 0 0,2 1 1 0 0,-18 31-1 0 0,33-50-713 0 0,5-5-82 0 0,11-9-798 0 0,-12 6 1041 0 0,13-9-1098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3223 0 0,'0'0'288'0'0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165 233 13735 0 0,'-13'1'492'0'0,"1"1"1"0"0,-17 5-1 0 0,-21 4-150 0 0,45-11-89 0 0,1 1 0 0 0,-1-1 0 0 0,1 0 0 0 0,-1 0 0 0 0,1-1 0 0 0,-1 1 0 0 0,1-1 0 0 0,0 0 0 0 0,-5-2 1 0 0,8 3-156 0 0,1 0 0 0 0,-1-1 0 0 0,0 1 0 0 0,1 0 0 0 0,-1 0 0 0 0,1-1 0 0 0,-1 1 0 0 0,1-1 0 0 0,-1 1 1 0 0,1 0-1 0 0,-1-1 0 0 0,1 1 0 0 0,-1-1 0 0 0,1 1 0 0 0,-1-1 0 0 0,1 1 0 0 0,0-1 0 0 0,-1 0 0 0 0,1 1 1 0 0,0-1-1 0 0,0 1 0 0 0,-1-1 0 0 0,1 0 0 0 0,0 1 0 0 0,0-2 0 0 0,0 1-14 0 0,0 0 0 0 0,0-1 0 0 0,0 1 0 0 0,1-1 0 0 0,-1 1 0 0 0,0 0-1 0 0,1-1 1 0 0,-1 1 0 0 0,1 0 0 0 0,-1-1 0 0 0,2 0 0 0 0,2-4 67 0 0,0 0 1 0 0,0 0-1 0 0,9-8 0 0 0,10-7-79 0 0,2 1 0 0 0,-1 1 0 0 0,2 1 0 0 0,40-21 0 0 0,-60 36-16 0 0,0 0 0 0 0,-1 0 0 0 0,2 0 0 0 0,-1 1 0 0 0,0 0 0 0 0,12-2 0 0 0,-17 4-42 0 0,1 0 0 0 0,0 0 0 0 0,-1 0-1 0 0,1 0 1 0 0,-1 0 0 0 0,1 0 0 0 0,-1 1 0 0 0,1-1 0 0 0,0 1-1 0 0,-1-1 1 0 0,1 1 0 0 0,-1-1 0 0 0,0 1 0 0 0,1 0-1 0 0,-1-1 1 0 0,1 1 0 0 0,-1 0 0 0 0,0 0 0 0 0,0 0 0 0 0,1 0-1 0 0,-1 0 1 0 0,0 0 0 0 0,0 1 0 0 0,0-1 0 0 0,0 0-1 0 0,0 1 1 0 0,-1-1 0 0 0,1 0 0 0 0,0 1 0 0 0,-1-1 0 0 0,1 1-1 0 0,0 2 1 0 0,1 3 80 0 0,-1 0-1 0 0,0-1 1 0 0,0 1-1 0 0,0 0 0 0 0,-1 0 1 0 0,-1 10-1 0 0,0 13 117 0 0,1-29-145 0 0,4-19-269 0 0,0 3-16 0 0,1 0-1 0 0,0 1 0 0 0,10-19 1 0 0,-12 27 141 0 0,1 0 0 0 0,-1 0 1 0 0,1 0-1 0 0,1 0 0 0 0,-1 1 1 0 0,1 0-1 0 0,0 0 0 0 0,0 0 1 0 0,10-7-1 0 0,-12 10 127 0 0,0 1 0 0 0,1-1-1 0 0,-1 1 1 0 0,0 0 0 0 0,1 0-1 0 0,0 0 1 0 0,-1 0 0 0 0,1 1 0 0 0,0 0-1 0 0,-1 0 1 0 0,1 0 0 0 0,0 0 0 0 0,5 1-1 0 0,6 2 409 0 0,28 8-1 0 0,-32-8-386 0 0,-3-1 38 0 0,1 0-33 0 0,-1 1-1 0 0,1 0 1 0 0,-1 0-1 0 0,1 0 1 0 0,8 6-1 0 0,-15-7-70 0 0,-1-1 0 0 0,1 0 0 0 0,0 1 0 0 0,-1-1 0 0 0,1 1 0 0 0,-1-1 0 0 0,1 1 0 0 0,-1 0 0 0 0,0-1-1 0 0,0 1 1 0 0,1 0 0 0 0,-1 0 0 0 0,0 0 0 0 0,-1 0 0 0 0,1 0 0 0 0,0 0 0 0 0,-1 0 0 0 0,1 0 0 0 0,-1 1-1 0 0,0-1 1 0 0,1 0 0 0 0,-1 0 0 0 0,0 0 0 0 0,0 0 0 0 0,-1 1 0 0 0,0 3 0 0 0,0 0 8 0 0,-1 0 0 0 0,1-1 1 0 0,-2 1-1 0 0,1 0 0 0 0,-1 0 0 0 0,-6 9 1 0 0,-25 32 105 0 0,0-2-1536 0 0,33-44 759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6447 0 0,'0'0'1019'0'0,"8"4"3254"0"0,-6-3-3753 0 0,0 1 0 0 0,0-1 0 0 0,-1 1 0 0 0,1-1 0 0 0,0 1 0 0 0,-1 0 0 0 0,1-1-1 0 0,-1 1 1 0 0,0 0 0 0 0,0 0 0 0 0,1 0 0 0 0,-1 0 0 0 0,1 4 0 0 0,-1-2-82 0 0,0 0-1 0 0,0 0 1 0 0,0 1 0 0 0,-1-1 0 0 0,0 0 0 0 0,0 8 0 0 0,-1 4-111 0 0,-2-1 1 0 0,0 1-1 0 0,-6 15 0 0 0,6-19 197 0 0,-17 57-74 0 0,-37 83-1 0 0,36-107-905 0 0,-1 0 0 0 0,-48 69 0 0 0,62-103-654 0 0,-1 0 0 0 0,1 0 1 0 0,-1-1-1 0 0,-20 16 0 0 0,16-17-5573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1 806 3223 0 0,'0'-5'129'0'0,"-1"-1"-1"0"0,1 1 0 0 0,0-1 0 0 0,1 1 1 0 0,0 0-1 0 0,-1-1 0 0 0,2 1 0 0 0,-1 0 0 0 0,1 0 1 0 0,-1-1-1 0 0,5-5 0 0 0,-2 3 1778 0 0,0 1 1 0 0,1 0-1 0 0,11-12 0 0 0,-6 9-1015 0 0,0 0 0 0 0,1 1-1 0 0,0 0 1 0 0,21-12 0 0 0,54-23 293 0 0,-75 40-866 0 0,0 0 0 0 0,0 0 0 0 0,0 1 0 0 0,1 0 0 0 0,-1 1 1 0 0,1 1-1 0 0,-1 0 0 0 0,1 0 0 0 0,16 2 0 0 0,-23-1-177 0 0,0 1-1 0 0,-1 0 1 0 0,1 0-1 0 0,0 1 1 0 0,0-1-1 0 0,-1 1 1 0 0,1 0 0 0 0,-1 0-1 0 0,0 0 1 0 0,8 6-1 0 0,-9-5-81 0 0,0-1 0 0 0,-1 1 0 0 0,1 0 0 0 0,-1 0-1 0 0,0 0 1 0 0,1 0 0 0 0,-2 0 0 0 0,1 0 0 0 0,0 1 0 0 0,0-1 0 0 0,-1 0-1 0 0,0 1 1 0 0,0 0 0 0 0,0-1 0 0 0,1 8 0 0 0,-2-4 3 0 0,1 1 1 0 0,-1-1-1 0 0,-1 1 1 0 0,0 0-1 0 0,0-1 1 0 0,0 0-1 0 0,-1 1 1 0 0,0-1-1 0 0,0 0 1 0 0,-1 0-1 0 0,0 0 0 0 0,0 0 1 0 0,-1 0-1 0 0,1-1 1 0 0,-2 1-1 0 0,-5 6 1 0 0,-8 9 108 0 0,-2 0-1 0 0,-40 34 1 0 0,49-47-173 0 0,-2 2-116 0 0,-26 17 1 0 0,33-24-102 0 0,0-1 0 0 0,0 0 0 0 0,0 0 0 0 0,0 0 0 0 0,-1-1 0 0 0,1 0 0 0 0,-12 2 0 0 0,16-4-54 0 0,0 0 0 0 0,0 0 0 0 0,0 0 0 0 0,0 0-1 0 0,0-1 1 0 0,0 1 0 0 0,0-1 0 0 0,0 1 0 0 0,0-1 0 0 0,0 1 0 0 0,0-1-1 0 0,0 0 1 0 0,-2-1 0 0 0,-4-5-1527 0 0</inkml:trace>
  <inkml:trace contextRef="#ctx0" brushRef="#br0" timeOffset="1">1057 3 12895 0 0,'0'0'998'0'0,"-7"-3"-341"0"0,5 4-340 0 0,0-1 1 0 0,1 0-1 0 0,-1 1 0 0 0,0-1 1 0 0,0 1-1 0 0,0-1 0 0 0,0 1 1 0 0,0 0-1 0 0,1 0 1 0 0,-1 0-1 0 0,0 0 0 0 0,1 0 1 0 0,-3 2-1 0 0,-19 18 2396 0 0,2 1-2320 0 0,2 1 1 0 0,1 1 0 0 0,1 0-1 0 0,1 1 1 0 0,-13 28-1 0 0,-56 140 786 0 0,-30 137-989 0 0,77-226-959 0 0,17-60-6887 0 0,17-35 332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6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11519 0 0,'0'0'14544'0'0,"3"8"-14131"0"0,-1-3-332 0 0,-1 0 0 0 0,1 0 0 0 0,-2 0 0 0 0,1 0 0 0 0,0 1 0 0 0,-1-1 0 0 0,0 0 0 0 0,0 0 0 0 0,-2 8 0 0 0,-11 47-225 0 0,12-55 102 0 0,-3 9-817 0 0,-1-1 0 0 0,-1 1 0 0 0,0-1 0 0 0,-1 0-1 0 0,0 0 1 0 0,-18 23 0 0 0,25-36 94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5527 0 0,'15'4'584'0'0,"9"-1"3592"0"0,-11-1-590 0 0,0 0 1 0 0,21 7-1 0 0,-29-7-3022 0 0,0 0-1 0 0,-1 0 1 0 0,1 0-1 0 0,0 1 1 0 0,7 6-1 0 0,-5-3-108 0 0,-5-4-314 0 0,0-1 0 0 0,0 1 1 0 0,-1 0-1 0 0,1-1 0 0 0,1 0 1 0 0,-1 1-1 0 0,0-1 0 0 0,0 0 1 0 0,4 1-1 0 0,-4-2-133 0 0,-1 0 0 0 0,0 0 0 0 0,1 0 1 0 0,-1 0-1 0 0,0-1 0 0 0,1 1 0 0 0,-1 0 0 0 0,0-1 0 0 0,0 1 0 0 0,1-1 0 0 0,-1 0 0 0 0,0 1 0 0 0,0-1 1 0 0,0 0-1 0 0,0 0 0 0 0,0 1 0 0 0,0-1 0 0 0,1-2 0 0 0,14-17 110 0 0,-9-6-196 0 0,-6 23 53 0 0,-1 2-71 0 0,-2 1-162 0 0,-1 0 193 0 0,1 1 0 0 0,-1-1 0 0 0,1 1 0 0 0,-1 0 0 0 0,1 0 0 0 0,-1 0 0 0 0,1 0 0 0 0,0 0 0 0 0,-1 1 0 0 0,-1 0 0 0 0,-24 21-116 0 0,21-17 111 0 0,-18 15 25 0 0,1 0 0 0 0,2 2 0 0 0,0 1 0 0 0,-24 33 0 0 0,43-52 43 0 0,0 0 1 0 0,0 0-1 0 0,1 0 0 0 0,0 1 0 0 0,-1-1 0 0 0,2 1 1 0 0,-2 6-1 0 0,2-11-4 0 0,1 0-1 0 0,0 1 1 0 0,0-1-1 0 0,-1 0 1 0 0,1 1 0 0 0,0-1-1 0 0,1 0 1 0 0,-1 1 0 0 0,0-1-1 0 0,0 1 1 0 0,0-1 0 0 0,1 0-1 0 0,-1 0 1 0 0,1 1 0 0 0,-1-1-1 0 0,1 0 1 0 0,-1 0 0 0 0,1 1-1 0 0,0-1 1 0 0,0 0 0 0 0,-1 0-1 0 0,1 0 1 0 0,0 0 0 0 0,0 0-1 0 0,0 0 1 0 0,0 0 0 0 0,0 0-1 0 0,1-1 1 0 0,-1 1 0 0 0,0 0-1 0 0,0-1 1 0 0,0 1 0 0 0,1-1-1 0 0,-1 1 1 0 0,2 0-1 0 0,4 0-165 0 0,0 1-1 0 0,0-1 0 0 0,0-1 0 0 0,0 1 0 0 0,0-1 0 0 0,14-2 0 0 0,-1-1-1484 0 0,22-7-1 0 0,-18 4-54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72 14223 0 0,'53'-71'10060'0'0,"-54"72"-9987"0"0,-1-1 0 0 0,1 1 0 0 0,0 0-1 0 0,-1 0 1 0 0,1 0 0 0 0,0 0 0 0 0,-1 0 0 0 0,1 0-1 0 0,0 0 1 0 0,-2 2 0 0 0,0 1 41 0 0,-20 15-37 0 0,-48 48 305 0 0,63-58-349 0 0,1 0 0 0 0,0 0 0 0 0,1 0 0 0 0,0 1-1 0 0,1-1 1 0 0,-8 19 0 0 0,12-27-38 0 0,1 0 0 0 0,-1 1-1 0 0,1-1 1 0 0,-1 0 0 0 0,1 1-1 0 0,0-1 1 0 0,0 0 0 0 0,-1 1 0 0 0,1-1-1 0 0,0 0 1 0 0,0 1 0 0 0,0-1 0 0 0,1 1-1 0 0,-1-1 1 0 0,0 0 0 0 0,0 1-1 0 0,1-1 1 0 0,-1 0 0 0 0,1 1 0 0 0,-1-1-1 0 0,1 0 1 0 0,0 0 0 0 0,-1 1 0 0 0,1-1-1 0 0,0 0 1 0 0,0 0 0 0 0,0 0 0 0 0,0 0-1 0 0,0 0 1 0 0,0 0 0 0 0,1 1-1 0 0,4 1-45 0 0,-1 0 0 0 0,1 0-1 0 0,0 0 1 0 0,0-1 0 0 0,11 3-1 0 0,-11-4 22 0 0,0 1 0 0 0,-1 0 0 0 0,1 0-1 0 0,9 6 1 0 0,-12-6 44 0 0,0 1-1 0 0,0 0 0 0 0,0 0 1 0 0,0 0-1 0 0,0 0 1 0 0,-1 0-1 0 0,0 1 0 0 0,0-1 1 0 0,0 1-1 0 0,0 0 1 0 0,0-1-1 0 0,-1 1 0 0 0,1 0 1 0 0,-1 0-1 0 0,0 0 1 0 0,0 0-1 0 0,-1 0 1 0 0,1 5-1 0 0,-1-6 77 0 0,1 1-1 0 0,-2 0 1 0 0,1-1 0 0 0,0 1 0 0 0,-1-1 0 0 0,1 1-1 0 0,-1 0 1 0 0,0-1 0 0 0,0 1 0 0 0,-1-1-1 0 0,1 0 1 0 0,-1 1 0 0 0,1-1 0 0 0,-1 0-1 0 0,0 0 1 0 0,0 0 0 0 0,-1 0 0 0 0,1 0 0 0 0,-1-1-1 0 0,-3 4 1 0 0,-2 0 117 0 0,0 0 0 0 0,0-1 0 0 0,0-1 0 0 0,-15 7-1 0 0,18-9-733 0 0,0-1 0 0 0,0 1-1 0 0,1-1 1 0 0,-1 0 0 0 0,0-1-1 0 0,-7 1 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50 9215 0 0,'2'-1'707'0'0,"13"-7"-791"0"0,41-17 9683 0 0,-56 25-9544 0 0,-1 0 0 0 0,1 0 0 0 0,0 0 0 0 0,0 0 0 0 0,0 0 0 0 0,0 0 0 0 0,0 0 0 0 0,0 0 0 0 0,0 0 0 0 0,0 0 0 0 0,0 1 0 0 0,0-1 0 0 0,0 0 0 0 0,0 0 0 0 0,0 0 0 0 0,0 0 0 0 0,0 0 0 0 0,0 0 0 0 0,0 0 0 0 0,0 0 0 0 0,0 0 0 0 0,0 0 0 0 0,0 1 0 0 0,0-1 0 0 0,0 0 0 0 0,0 0-1 0 0,0 0 1 0 0,0 0 0 0 0,0 0 0 0 0,0 0 0 0 0,0 0 0 0 0,0 0 0 0 0,1 0 110 0 0,-1 0-110 0 0,0 1 0 0 0,0-1 0 0 0,0 0 0 0 0,0 0 0 0 0,0 0 0 0 0,0 0 0 0 0,0 0 0 0 0,0 0 0 0 0,0 0 0 0 0,0 0 0 0 0,1 0 0 0 0,-1 0 0 0 0,0 0 0 0 0,0 0 0 0 0,0 0 0 0 0,0 0 0 0 0,0 0 0 0 0,0 0 0 0 0,0 0 0 0 0,0 0 0 0 0,0 0 0 0 0,0 0 0 0 0,1 0 0 0 0,-1 0 0 0 0,0 0 0 0 0,-8 12 602 0 0,-14 14-805 0 0,-34 29 200 0 0,29-30-8 0 0,-26 33 0 0 0,49-54-42 0 0,-2 4 1 0 0,-1-1 0 0 0,2 1 1 0 0,-1 0-1 0 0,1 0 0 0 0,-6 15 0 0 0,11-22 10 0 0,0-1-1 0 0,0 1 0 0 0,0-1 0 0 0,0 1 0 0 0,0 0 0 0 0,0-1 0 0 0,0 1 0 0 0,0-1 0 0 0,0 1 0 0 0,1 0 0 0 0,-1-1 0 0 0,0 1 0 0 0,0-1 0 0 0,1 1 0 0 0,-1-1 0 0 0,0 1 0 0 0,1-1 0 0 0,-1 1 0 0 0,1-1 0 0 0,-1 1 1 0 0,0-1-1 0 0,1 1 0 0 0,-1-1 0 0 0,1 1 0 0 0,12 7 156 0 0,-2-4-18 0 0,0-1 1 0 0,1 0-1 0 0,-1-1 1 0 0,0 0-1 0 0,1-1 0 0 0,0 0 1 0 0,13-1-1 0 0,82-11 179 0 0,-99 10-306 0 0,15-2 31 0 0,35-10-1 0 0,-53 12-45 0 0,1-1-1 0 0,-1 0 1 0 0,1 0 0 0 0,-1-1-1 0 0,0 0 1 0 0,0 0-1 0 0,0 0 1 0 0,0 0-1 0 0,0-1 1 0 0,-1 0 0 0 0,7-6-1 0 0,-9 7 8 0 0,0 1-1 0 0,-1 0 1 0 0,1-1-1 0 0,-1 1 1 0 0,1-1-1 0 0,-1 0 1 0 0,0 1-1 0 0,0-1 1 0 0,-1 0-1 0 0,1 0 1 0 0,0 1-1 0 0,-1-1 1 0 0,1 0-1 0 0,-1 0 1 0 0,0-4-1 0 0,-1 3-4 0 0,0-1 0 0 0,1 1-1 0 0,-2 0 1 0 0,1-1-1 0 0,0 1 1 0 0,-1 0 0 0 0,0 0-1 0 0,0 0 1 0 0,-2-4-1 0 0,-5-4-93 0 0,0 0 0 0 0,0 1 0 0 0,-1 0 0 0 0,-21-17 0 0 0,22 21-157 0 0,-1 0 0 0 0,0 0 0 0 0,0 1 1 0 0,0 1-1 0 0,0 0 0 0 0,-1 0 0 0 0,0 1 0 0 0,0 1 0 0 0,-1-1 0 0 0,1 2 0 0 0,-14-2 0 0 0,17 1 31 0 0,1 1-3534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192 194 9071 0 0,'0'0'816'0'0,"0"8"-656"0"0,0-6-79 0 0,0 0-1 0 0,0-1 1 0 0,0 1 0 0 0,0-1-1 0 0,1 1 1 0 0,-1 0-1 0 0,0-1 1 0 0,1 1-1 0 0,0-1 1 0 0,0 3 0 0 0,2 1 1872 0 0,5-1-553 0 0,-7-4-1268 0 0,1 1 0 0 0,-1-1 0 0 0,1 0-1 0 0,0 1 1 0 0,-1-1 0 0 0,1 0 0 0 0,-1 0 0 0 0,1 0-1 0 0,0 0 1 0 0,-1 0 0 0 0,1-1 0 0 0,-1 1 0 0 0,1 0-1 0 0,0-1 1 0 0,-1 1 0 0 0,1-1 0 0 0,-1 0-1 0 0,1 0 1 0 0,-1 1 0 0 0,0-1 0 0 0,1 0 0 0 0,-1 0-1 0 0,2-2 1 0 0,4-3 336 0 0,-1-1 1 0 0,0 1-1 0 0,6-10 0 0 0,-3 5 32 0 0,-2 3-274 0 0,-1-1 0 0 0,0 0 1 0 0,0 0-1 0 0,-1-1 0 0 0,-1 1 0 0 0,1-1 0 0 0,-1 0 0 0 0,-1 0 1 0 0,0-1-1 0 0,0 1 0 0 0,-1 0 0 0 0,1-21 0 0 0,-3 30-231 0 0,0 0 0 0 0,1 0 1 0 0,-1-1-1 0 0,0 1 0 0 0,0 0 0 0 0,0 0 0 0 0,-1 0 0 0 0,1 0 0 0 0,0 0 1 0 0,0 0-1 0 0,0 0 0 0 0,-1 0 0 0 0,1 0 0 0 0,-1 0 0 0 0,1 0 0 0 0,-1 0 1 0 0,1 1-1 0 0,-1-1 0 0 0,1 0 0 0 0,-1 0 0 0 0,0 0 0 0 0,1 0 0 0 0,-1 1 1 0 0,0-1-1 0 0,0 0 0 0 0,0 1 0 0 0,1-1 0 0 0,-1 1 0 0 0,0-1 0 0 0,0 1 1 0 0,0-1-1 0 0,0 1 0 0 0,0 0 0 0 0,0-1 0 0 0,0 1 0 0 0,0 0 0 0 0,0 0 1 0 0,0 0-1 0 0,0 0 0 0 0,0 0 0 0 0,0 0 0 0 0,-2 0 0 0 0,-2 1-107 0 0,0-1-1 0 0,1 2 1 0 0,-1-1-1 0 0,0 0 1 0 0,1 1 0 0 0,-7 3-1 0 0,-22 12-462 0 0,0 1 1 0 0,0 2-1 0 0,-33 27 0 0 0,56-39 671 0 0,0 1-1 0 0,1 0 1 0 0,0 0 0 0 0,0 1-1 0 0,1 0 1 0 0,0 0-1 0 0,1 1 1 0 0,0 0 0 0 0,1 1-1 0 0,0-1 1 0 0,0 1 0 0 0,-6 23-1 0 0,11-33-63 0 0,1 0 1 0 0,-1 0-1 0 0,1 0 0 0 0,-1 1 0 0 0,1-1 0 0 0,0 0 0 0 0,0 0 1 0 0,0 1-1 0 0,0-1 0 0 0,0 0 0 0 0,1 1 0 0 0,-1-1 0 0 0,0 0 1 0 0,1 0-1 0 0,0 0 0 0 0,0 1 0 0 0,0-1 0 0 0,0 0 0 0 0,0 0 1 0 0,0 0-1 0 0,0 0 0 0 0,0 0 0 0 0,1-1 0 0 0,-1 1 0 0 0,1 0 1 0 0,-1-1-1 0 0,1 1 0 0 0,0-1 0 0 0,0 1 0 0 0,0-1 0 0 0,0 0 1 0 0,0 0-1 0 0,0 0 0 0 0,0 0 0 0 0,0 0 0 0 0,0 0 0 0 0,0 0 1 0 0,0-1-1 0 0,1 1 0 0 0,-1-1 0 0 0,0 0 0 0 0,1 1 0 0 0,-1-1 1 0 0,0 0-1 0 0,0-1 0 0 0,4 1 0 0 0,5-2 13 0 0,0 0 0 0 0,-1 0-1 0 0,1-1 1 0 0,-1 0 0 0 0,1-1 0 0 0,-1 0-1 0 0,0-1 1 0 0,12-7 0 0 0,-10 4-990 0 0,0 0 1 0 0,0-1 0 0 0,11-11 0 0 0,-7 5-5994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59 248 16415 0 0,'0'0'1484'0'0,"-7"2"-413"0"0,-31 4 2347 0 0,37-6-3096 0 0,-9-13 140 0 0,9 11-461 0 0,1 0-1 0 0,-1 0 0 0 0,1 0 0 0 0,0-1 1 0 0,0 1-1 0 0,-1 0 0 0 0,2 0 0 0 0,-1-1 1 0 0,0 1-1 0 0,0 0 0 0 0,1 0 0 0 0,-1 0 0 0 0,1 0 1 0 0,0-1-1 0 0,-1 1 0 0 0,1 0 0 0 0,0 0 1 0 0,0 0-1 0 0,1 0 0 0 0,1-2 0 0 0,3-4-71 0 0,0 0 1 0 0,1 1-1 0 0,7-8 0 0 0,11-8-227 0 0,1 1-1 0 0,42-28 1 0 0,-52 40 242 0 0,0 1 0 0 0,1 0 0 0 0,0 1 0 0 0,1 1 0 0 0,-1 1 0 0 0,22-5 0 0 0,-37 10 87 0 0,0 1-1 0 0,0-1 1 0 0,0 1 0 0 0,0 0-1 0 0,1 0 1 0 0,-1 0 0 0 0,0 0-1 0 0,0 0 1 0 0,0 0 0 0 0,1 1-1 0 0,-1-1 1 0 0,0 1 0 0 0,0-1-1 0 0,0 1 1 0 0,0 0-1 0 0,0 0 1 0 0,0 0 0 0 0,3 2-1 0 0,-3-1 19 0 0,0 0 0 0 0,0 0 0 0 0,0 0-1 0 0,-1 0 1 0 0,1 0 0 0 0,-1 0-1 0 0,0 0 1 0 0,1 1 0 0 0,-1-1-1 0 0,0 1 1 0 0,0-1 0 0 0,-1 1 0 0 0,2 3-1 0 0,-1 5 63 0 0,1 0 0 0 0,-2 0 0 0 0,0 0 0 0 0,0-1 0 0 0,-1 1 0 0 0,-2 14 0 0 0,-26 88 211 0 0,11-48-436 0 0,16-44-1999 0 0,2-20 817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2303 0 0,'22'-31'247'0'0,"14"-13"5487"0"0,2-4 6812 0 0,-51 65-11132 0 0,1-2-1303 0 0,1 2-1 0 0,1 0 0 0 0,0 0 1 0 0,-7 20-1 0 0,12-26-64 0 0,1 0 1 0 0,1 0 0 0 0,0 0-1 0 0,0 1 1 0 0,1-1-1 0 0,1 1 1 0 0,0 0 0 0 0,0 13-1 0 0,1-24-41 0 0,0 1 1 0 0,0 0-1 0 0,1 0 0 0 0,-1-1 0 0 0,0 1 1 0 0,0 0-1 0 0,1-1 0 0 0,-1 1 0 0 0,1 0 1 0 0,0-1-1 0 0,-1 1 0 0 0,1-1 1 0 0,0 1-1 0 0,0-1 0 0 0,0 1 0 0 0,0-1 1 0 0,0 0-1 0 0,0 1 0 0 0,0-1 0 0 0,1 0 1 0 0,-1 0-1 0 0,0 0 0 0 0,1 0 0 0 0,-1 0 1 0 0,1 0-1 0 0,2 1 0 0 0,-1-1 9 0 0,0-1-1 0 0,0 1 1 0 0,0-1-1 0 0,0 0 0 0 0,0 0 1 0 0,0 0-1 0 0,0 0 1 0 0,0-1-1 0 0,0 1 1 0 0,0-1-1 0 0,0 0 1 0 0,0 1-1 0 0,0-2 1 0 0,3 0-1 0 0,15-9 145 0 0,-1 0 0 0 0,0-2-1 0 0,-1 0 1 0 0,-1-1 0 0 0,26-25 0 0 0,-31 26-224 0 0,0-1-1 0 0,-1 0 1 0 0,-1-1 0 0 0,13-21 0 0 0,13-33-6031 0 0,-32 61 4342 0 0,0 1-33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75 193 7367 0 0,'-1'1'568'0'0,"-5"16"-1085"0"0,-18 36 8248 0 0,21-48-6960 0 0,0 0 0 0 0,0 0 0 0 0,-1 0-1 0 0,1-1 1 0 0,-1 1 0 0 0,0-1-1 0 0,-7 6 1 0 0,10-9-295 0 0,-1-3-330 0 0,2 2-126 0 0,-1-1-1 0 0,1 1 0 0 0,-1 0 1 0 0,1-1-1 0 0,-1 1 0 0 0,1-1 1 0 0,0 1-1 0 0,-1-1 1 0 0,1 1-1 0 0,0-1 0 0 0,-1 0 1 0 0,1 1-1 0 0,0-1 1 0 0,0 1-1 0 0,0-1 0 0 0,-1 0 1 0 0,1 1-1 0 0,0-1 1 0 0,0 1-1 0 0,0-1 0 0 0,0 0 1 0 0,0 0-1 0 0,1-6 1 0 0,-1 1 0 0 0,2-1 0 0 0,-1 1 0 0 0,0 0 0 0 0,1-1 0 0 0,1 1 0 0 0,-1 0 0 0 0,1 0 0 0 0,0 0 0 0 0,0 1 0 0 0,5-8-1 0 0,8-8-19 0 0,26-28-1 0 0,-30 36-5 0 0,0 0-16 0 0,1-1-1 0 0,1 2 1 0 0,0 0-1 0 0,1 0 1 0 0,0 1 0 0 0,1 1-1 0 0,0 1 1 0 0,0 0-1 0 0,1 1 1 0 0,18-6-1 0 0,-31 13 66 0 0,-1 0-1 0 0,1 0 0 0 0,-1 1 0 0 0,1-1 0 0 0,-1 1 0 0 0,1 0 0 0 0,0 0 0 0 0,-1 0 0 0 0,1 0 0 0 0,-1 1 0 0 0,1-1 0 0 0,-1 1 1 0 0,1 0-1 0 0,-1 0 0 0 0,1 0 0 0 0,-1 1 0 0 0,1-1 0 0 0,-1 1 0 0 0,0-1 0 0 0,0 1 0 0 0,0 0 0 0 0,0 1 0 0 0,0-1 0 0 0,-1 0 1 0 0,1 1-1 0 0,-1 0 0 0 0,1-1 0 0 0,2 5 0 0 0,-3-3 11 0 0,1 0 1 0 0,-1 0-1 0 0,0 1 1 0 0,0-1-1 0 0,0 1 0 0 0,-1 0 1 0 0,0-1-1 0 0,1 1 1 0 0,-2 0-1 0 0,1 0 1 0 0,0-1-1 0 0,-1 1 1 0 0,0 0-1 0 0,0 0 0 0 0,-1 0 1 0 0,1 0-1 0 0,-1 0 1 0 0,0-1-1 0 0,0 1 1 0 0,-4 7-1 0 0,2-4-63 0 0,-7 16-270 0 0,0 1 1 0 0,-6 28 0 0 0,16-51 109 0 0,-1 0 1 0 0,1 0-1 0 0,0 1 0 0 0,0-1 0 0 0,0 0 1 0 0,0 0-1 0 0,0 0 0 0 0,0 0 0 0 0,1 0 1 0 0,-1 1-1 0 0,1-1 0 0 0,-1 0 1 0 0,2 2-1 0 0,-1-2-182 0 0,0-1 0 0 0,0 1 1 0 0,0-1-1 0 0,0 0 0 0 0,0 1 0 0 0,0-1 1 0 0,0 0-1 0 0,0 1 0 0 0,1-1 0 0 0,-1 0 1 0 0,0 0-1 0 0,1 0 0 0 0,-1 0 0 0 0,1-1 1 0 0,-1 1-1 0 0,4 1 0 0 0,3 0-1572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4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90 404 16183 0 0,'0'0'1462'0'0,"-3"7"-1172"0"0,1-1-132 0 0,1-5 654 0 0,1 0-625 0 0,0-1 0 0 0,-1 1 0 0 0,1-1 1 0 0,0 1-1 0 0,-1 0 0 0 0,1-1 0 0 0,-1 1 1 0 0,1-1-1 0 0,0 1 0 0 0,-1-1 0 0 0,1 1 1 0 0,-1-1-1 0 0,1 0 0 0 0,-1 1 0 0 0,0-1 1 0 0,1 0-1 0 0,-1 1 0 0 0,1-1 0 0 0,-1 0 1 0 0,0 1-1 0 0,1-1 0 0 0,-1 0 0 0 0,0 0 1 0 0,1 0-1 0 0,-1 0 0 0 0,-1 0 0 0 0,1 0-58 0 0,-1 0-1 0 0,0-1 1 0 0,1 1-1 0 0,-1-1 1 0 0,1 1 0 0 0,-1-1-1 0 0,1 0 1 0 0,0 0-1 0 0,-1 1 1 0 0,1-1-1 0 0,-2-1 1 0 0,-2-3-53 0 0,0 0 0 0 0,0 0 1 0 0,0-1-1 0 0,-4-5 0 0 0,6 6-92 0 0,0 1 0 0 0,1-1-1 0 0,0 0 1 0 0,0 0-1 0 0,0 0 1 0 0,0 0-1 0 0,1-1 1 0 0,0 1-1 0 0,0 0 1 0 0,0-1-1 0 0,1 1 1 0 0,-1 0 0 0 0,1-1-1 0 0,1 1 1 0 0,-1-1-1 0 0,1 1 1 0 0,0 0-1 0 0,0-1 1 0 0,0 1-1 0 0,3-6 1 0 0,3-6-215 0 0,0 1 0 0 0,1 0-1 0 0,1 0 1 0 0,19-26 0 0 0,-17 27 142 0 0,1 1-1 0 0,0 0 1 0 0,2 1 0 0 0,-1 1-1 0 0,1 0 1 0 0,1 0 0 0 0,0 2-1 0 0,29-16 1 0 0,-32 20 116 0 0,0 0 0 0 0,1 1 0 0 0,-1 0 0 0 0,1 1 0 0 0,0 1 0 0 0,1 0 0 0 0,-1 1 0 0 0,0 0 0 0 0,1 1 0 0 0,-1 1 0 0 0,0 0 0 0 0,24 3 0 0 0,-32-2 14 0 0,0 0 1 0 0,-1 0-1 0 0,1 1 1 0 0,0-1-1 0 0,-1 1 0 0 0,1 0 1 0 0,-1 0-1 0 0,0 1 1 0 0,0-1-1 0 0,6 6 1 0 0,-8-6-29 0 0,0 0 0 0 0,0 0 0 0 0,0 0 0 0 0,0 1 0 0 0,0-1 0 0 0,0 1 1 0 0,-1-1-1 0 0,0 1 0 0 0,1 0 0 0 0,-1 0 0 0 0,0-1 0 0 0,0 1 0 0 0,-1 0 0 0 0,1 0 1 0 0,0 0-1 0 0,-1 0 0 0 0,0 0 0 0 0,0 3 0 0 0,0 4 13 0 0,0-1 0 0 0,-1 1 0 0 0,-1-1 0 0 0,0 0 0 0 0,0 1 0 0 0,-1-1 0 0 0,0 0 0 0 0,0 0 0 0 0,-1-1 0 0 0,-8 14 0 0 0,5-11-3 0 0,-1 0 0 0 0,0 0 0 0 0,-1-1 0 0 0,0-1 0 0 0,-1 1 0 0 0,-20 15 0 0 0,10-12-358 0 0,0-1 0 0 0,0 0 1 0 0,-1-2-1 0 0,-1 0 0 0 0,0-2 1 0 0,0 0-1 0 0,-1-1 0 0 0,-29 4 1 0 0,47-10-13 0 0,0 0 1 0 0,0 0-1 0 0,1 0 1 0 0,-1-1-1 0 0,0 0 1 0 0,0 0 0 0 0,0 0-1 0 0,0-1 1 0 0,0 1-1 0 0,0-1 1 0 0,0 0-1 0 0,1-1 1 0 0,-7-1-1 0 0,0-5-1329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17 7831 0 0,'1'-3'407'0'0,"-5"-10"4697"0"0,1 14-4216 0 0,-1-1 0 0 0,1 1 0 0 0,-1 0 0 0 0,1 1 0 0 0,-7 2 0 0 0,-16 14 602 0 0,11-5-1263 0 0,-16 18 1 0 0,-8 13 55 0 0,2 2 1 0 0,2 2-1 0 0,-53 94 0 0 0,-60 170-272 0 0,128-265-424 0 0,-24 51 783 0 0,9-36-6821 0 0,26-50-119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14743 0 0,'10'-3'712'0'0,"0"0"-1"0"0,0 0 0 0 0,1 1 0 0 0,-1 1 1 0 0,1 0-1 0 0,-1 0 0 0 0,0 1 1 0 0,14 1-1 0 0,85 15 2145 0 0,-62-7-2385 0 0,-18-3-314 0 0,-20-4-135 0 0,0 1 0 0 0,1-2 0 0 0,-1 0 0 0 0,1 0 0 0 0,-1 0 1 0 0,1-1-1 0 0,16-2 0 0 0,-25 2-19 0 0,0-1 1 0 0,1 1-1 0 0,-1 0 1 0 0,1-1-1 0 0,-1 1 1 0 0,0-1-1 0 0,0 1 1 0 0,1-1-1 0 0,-1 1 1 0 0,0-1-1 0 0,0 0 1 0 0,0 0-1 0 0,1 0 1 0 0,-1 0-1 0 0,0 0 1 0 0,0 0-1 0 0,0 0 1 0 0,-1 0-1 0 0,1 0 1 0 0,0 0-1 0 0,0 0 1 0 0,-1 0-1 0 0,1-1 1 0 0,0 1-1 0 0,-1 0 1 0 0,1-1-1 0 0,-1 1 1 0 0,0 0-1 0 0,1-1 1 0 0,-1 1-1 0 0,0 0 1 0 0,0-1-1 0 0,0 1 1 0 0,0-1-1 0 0,0 1 1 0 0,0 0-1 0 0,0-1 1 0 0,-1 1-1 0 0,1-2 1 0 0,-2-1-45 0 0,1 0 0 0 0,0 0 1 0 0,-1 1-1 0 0,0-1 1 0 0,0 1-1 0 0,0-1 0 0 0,0 1 1 0 0,0 0-1 0 0,-1 0 1 0 0,1 0-1 0 0,-1 0 0 0 0,-5-4 1 0 0,4 4-62 0 0,0 1 1 0 0,0 0-1 0 0,0 0 1 0 0,0 0-1 0 0,0 0 0 0 0,0 1 1 0 0,0-1-1 0 0,0 1 1 0 0,-1 0-1 0 0,1 0 1 0 0,-1 1-1 0 0,-3-1 1 0 0,0 1-3 0 0,1 1 1 0 0,-1-1-1 0 0,1 1 1 0 0,0 1-1 0 0,-1-1 1 0 0,-10 5-1 0 0,3 0 93 0 0,1 1 1 0 0,0 0-1 0 0,1 1 0 0 0,0 0 0 0 0,0 1 1 0 0,-14 13-1 0 0,19-15 82 0 0,0 1 0 0 0,1 0 0 0 0,0 0 0 0 0,1 0 0 0 0,0 1-1 0 0,0-1 1 0 0,1 2 0 0 0,0-1 0 0 0,-5 14 0 0 0,9-19-118 0 0,0-1 0 0 0,0 0 0 0 0,0 1 0 0 0,0-1 0 0 0,0 1 0 0 0,1-1 0 0 0,0 1 0 0 0,0 0 0 0 0,0-1 1 0 0,0 1-1 0 0,0-1 0 0 0,1 1 0 0 0,0-1 0 0 0,-1 1 0 0 0,1-1 0 0 0,0 1 0 0 0,1-1 0 0 0,-1 0 0 0 0,1 0 0 0 0,-1 1 0 0 0,1-1 0 0 0,0 0 0 0 0,0 0 0 0 0,0-1 0 0 0,1 1 0 0 0,-1 0 0 0 0,1-1 0 0 0,-1 0 0 0 0,1 1 0 0 0,6 2 0 0 0,5 4-1561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13823 0 0,'0'0'3274'0'0,"3"-6"839"0"0,24-53 1226 0 0,6-32-3697 0 0,-23 59-1562 0 0,1 1-1 0 0,1 0 1 0 0,1 1-1 0 0,19-29 1 0 0,-24 46-145 0 0,1 0 1 0 0,0 1-1 0 0,1 0 1 0 0,0 1-1 0 0,0 0 1 0 0,1 1-1 0 0,1 0 1 0 0,0 0-1 0 0,0 2 1 0 0,1-1 0 0 0,14-6-1 0 0,-5 6-172 0 0,-1 0 1 0 0,1 2-1 0 0,27-6 0 0 0,70-9-1193 0 0,-100 19 1152 0 0,55-8-2547 0 0,-42 7-5287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18919 0 0,'0'0'1712'0'0,"-1"1"-1349"0"0,-4 2-194 0 0,0 0 0 0 0,0 1-1 0 0,1 0 1 0 0,-1 0 0 0 0,1 1 0 0 0,0-1 0 0 0,1 1-1 0 0,-1 0 1 0 0,-3 6 0 0 0,-25 53 842 0 0,23-46-721 0 0,-22 48 362 0 0,-79 154 427 0 0,-58 98-903 0 0,118-219-155 0 0,32-63-81 0 0,-32 65-563 0 0,41-80 348 0 0,1-1 0 0 0,-10 43 0 0 0,18-62-629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143 150 10591 0 0,'0'0'3623'0'0,"5"7"-891"0"0,-2-2-2104 0 0,0 1 1 0 0,0 0-1 0 0,-1 0 1 0 0,0 0-1 0 0,0 0 0 0 0,0 0 1 0 0,-1 1-1 0 0,0-1 1 0 0,-1 0-1 0 0,1 10 1 0 0,0-6-208 0 0,0 0 0 0 0,0 0 0 0 0,4 11 0 0 0,-3-15-395 0 0,0 0-1 0 0,1 0 1 0 0,-1-1 0 0 0,1 1-1 0 0,0-1 1 0 0,0 0-1 0 0,1 0 1 0 0,0 0 0 0 0,0 0-1 0 0,0-1 1 0 0,0 0-1 0 0,1 0 1 0 0,-1 0 0 0 0,1 0-1 0 0,0-1 1 0 0,7 4-1 0 0,-7-4-160 0 0,0-1-1 0 0,0 0 1 0 0,0-1-1 0 0,0 1 0 0 0,1-1 1 0 0,-1 0-1 0 0,0 0 1 0 0,1-1-1 0 0,-1 0 0 0 0,1 0 1 0 0,-1 0-1 0 0,1 0 0 0 0,-1-1 1 0 0,1 0-1 0 0,-1 0 1 0 0,0 0-1 0 0,0-1 0 0 0,8-3 1 0 0,-4 1-757 0 0,0-1 0 0 0,1 0 0 0 0,-2-1 0 0 0,1 0 0 0 0,-1 0 0 0 0,0-1 0 0 0,0 0 0 0 0,0-1 0 0 0,-1 1 0 0 0,-1-2 0 0 0,1 1 0 0 0,-1 0 0 0 0,7-15 0 0 0,-5 8-758 0 0,-1-1 1 0 0,0 0 0 0 0,6-27-1 0 0,0-21 1355 0 0,5-43 19550 0 0,-17 121-18775 0 0,-1-4-360 0 0,0-1-1 0 0,-1 1 1 0 0,-1-1-1 0 0,1 1 0 0 0,-2-1 1 0 0,-4 14-1 0 0,-26 55 599 0 0,23-56-600 0 0,-27 54-91 0 0,-3-2 0 0 0,-4-1-1 0 0,-101 127 1 0 0,34-56-520 0 0,89-112-416 0 0,1 2 1 0 0,-27 57-1 0 0,39-65-1620 0 0,7-18-4659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5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33 4607 0 0,'0'0'208'0'0,"2"-1"-9"0"0,9-5 466 0 0,6-10 7280 0 0,-6 7-362 0 0,-16 12-6236 0 0,-42 33-1257 0 0,-2-2 0 0 0,-1-3 1 0 0,-55 26-1 0 0,60-32-483 0 0,44-24 349 0 0,0-1 0 0 0,1 1-1 0 0,-1 0 1 0 0,1-1 0 0 0,-1 1 0 0 0,1 0 0 0 0,-1-1 0 0 0,1 1 0 0 0,0 0 0 0 0,-1 0 0 0 0,1 0 0 0 0,0-1-1 0 0,0 1 1 0 0,-1 0 0 0 0,1 0 0 0 0,0 0 0 0 0,0 0 0 0 0,0-1 0 0 0,0 1 0 0 0,0 0 0 0 0,0 0-1 0 0,0 0 1 0 0,1 1 0 0 0,-1-1-84 0 0,6 6-178 0 0,-3-4 236 0 0,0-1 1 0 0,1 0 0 0 0,-1 1 0 0 0,0-1-1 0 0,1-1 1 0 0,0 1 0 0 0,-1 0 0 0 0,1-1-1 0 0,0 0 1 0 0,0 0 0 0 0,0 0 0 0 0,8 1-1 0 0,6-1-68 0 0,29-1 0 0 0,-23 0 75 0 0,-10-1 142 0 0,-1 1 0 0 0,1 1 0 0 0,0 0 0 0 0,-1 1 0 0 0,1 0 0 0 0,-1 1 0 0 0,1 1 0 0 0,22 9 1 0 0,-35-13-54 0 0,1 1 1 0 0,-1 0-1 0 0,0-1 1 0 0,0 1 0 0 0,0 0-1 0 0,0 0 1 0 0,0 0 0 0 0,0 0-1 0 0,0 0 1 0 0,0 0-1 0 0,0 0 1 0 0,-1 0 0 0 0,1 0-1 0 0,0 0 1 0 0,-1 0-1 0 0,1 0 1 0 0,0 0 0 0 0,0 3-1 0 0,-1 0 114 0 0,1 0-1 0 0,-1 1 1 0 0,0-1-1 0 0,0 8 1 0 0,-1 8 3 0 0,1-13-143 0 0,0-2 29 0 0,-1-1 0 0 0,1 0 0 0 0,-1 0 0 0 0,0 0 0 0 0,0 0-1 0 0,0 0 1 0 0,-1 0 0 0 0,0 0 0 0 0,1 0 0 0 0,-1 0 0 0 0,0-1 0 0 0,-1 1 0 0 0,1-1 0 0 0,-1 1-1 0 0,1-1 1 0 0,-5 4 0 0 0,0-2 60 0 0,0 0-1 0 0,-1-1 0 0 0,1 0 0 0 0,-1 0 1 0 0,0-1-1 0 0,-8 3 0 0 0,6-2-64 0 0,3-1 2 0 0,-1 0-1 0 0,0-1 0 0 0,0 0 0 0 0,0 0 0 0 0,0 0 0 0 0,0-1 0 0 0,0-1 0 0 0,0 1 0 0 0,0-2 0 0 0,0 1 0 0 0,-1-1 0 0 0,1 0 0 0 0,0 0 0 0 0,0-1 0 0 0,0 0 1 0 0,1-1-1 0 0,-1 0 0 0 0,0 0 0 0 0,1 0 0 0 0,0-1 0 0 0,0 0 0 0 0,0-1 0 0 0,0 1 0 0 0,-11-12 0 0 0,-32-40-398 0 0,49 55 113 0 0,-9 12-3583 0 0,7-2-3129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4:5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 6447 0 0,'-3'-1'68'0'0,"-1"0"0"0"0,0 0-1 0 0,1 1 1 0 0,-1-1 0 0 0,0 1-1 0 0,1 0 1 0 0,-7 1 0 0 0,7-1 504 0 0,0 1 0 0 0,0 0 0 0 0,0 0 0 0 0,0 0 0 0 0,0 0 0 0 0,0 0 1 0 0,1 0-1 0 0,-1 1 0 0 0,0-1 0 0 0,1 1 0 0 0,-1 0 0 0 0,1 0 0 0 0,-4 3 0 0 0,4-3-12 0 0,0 1-1 0 0,0-1 0 0 0,1 1 1 0 0,-1 0-1 0 0,0 0 0 0 0,1-1 1 0 0,0 1-1 0 0,-1 0 0 0 0,1 0 1 0 0,0 0-1 0 0,1 1 0 0 0,-2 5 1 0 0,2-5-657 0 0,0 0 1 0 0,0-1-1 0 0,0 1 1 0 0,0 0-1 0 0,1 0 1 0 0,0 0-1 0 0,1 4 1 0 0,1 0 146 0 0,0 0 0 0 0,1-1 1 0 0,-1 1-1 0 0,2-1 0 0 0,-1 0 0 0 0,1 0 1 0 0,0-1-1 0 0,1 1 0 0 0,8 8 0 0 0,10 6 177 0 0,30 20 1 0 0,-45-33-220 0 0,45 29 308 0 0,-19-14 447 0 0,31 29 1 0 0,-57-44-628 0 0,0 0 0 0 0,-1 1 0 0 0,0 0 0 0 0,0 0 0 0 0,-1 1 1 0 0,-1 0-1 0 0,1 0 0 0 0,4 13 0 0 0,-9-18-7 0 0,0 1 0 0 0,0-1-1 0 0,-1 1 1 0 0,0 0 0 0 0,0 0-1 0 0,0 0 1 0 0,-1 0 0 0 0,0 0-1 0 0,0-1 1 0 0,-1 1 0 0 0,1 0-1 0 0,-1 0 1 0 0,-1 0 0 0 0,1-1 0 0 0,-1 1-1 0 0,0 0 1 0 0,0-1 0 0 0,0 1-1 0 0,-1-1 1 0 0,0 0 0 0 0,-4 6-1 0 0,-8 9 116 0 0,0-1-1 0 0,-1 0 0 0 0,-32 28 1 0 0,30-30-224 0 0,-65 61 81 0 0,-53 53-1162 0 0,126-122 765 0 0,-1 0 0 0 0,0-1 0 0 0,0 0 0 0 0,0 0 0 0 0,-1-1 0 0 0,-17 7 0 0 0,-22 14-2085 0 0,47-25 2209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17967 0 0,'0'0'9463'0'0,"1"1"-9073"0"0,2 2-382 0 0,-1 0 0 0 0,0 0 0 0 0,0 0 0 0 0,0 0 0 0 0,0 1 0 0 0,-1-1 0 0 0,1 1 1 0 0,-1-1-1 0 0,0 1 0 0 0,0 0 0 0 0,0-1 0 0 0,-1 1 0 0 0,1 0 0 0 0,-1-1 0 0 0,0 1 0 0 0,0 0 0 0 0,0 0 0 0 0,0-1 0 0 0,-1 1 0 0 0,-1 5 0 0 0,0 1-10 0 0,-1-1 0 0 0,0 1 0 0 0,0-1 0 0 0,-1 0 0 0 0,0 0 0 0 0,-10 16 0 0 0,-13 11-564 0 0,-2-2-1 0 0,-54 52 1 0 0,52-56-1371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 14279 0 0,'0'2'1103'0'0,"-26"82"1054"0"0,-13 47-1954 0 0,39-128-1227 0 0,-4 7 7540 0 0,3-15-5588 0 0,1 2-819 0 0,1-1 1 0 0,-1 1 0 0 0,0 0-1 0 0,1 0 1 0 0,0 0 0 0 0,-1 0-1 0 0,1 0 1 0 0,0 0 0 0 0,1 0-1 0 0,-1 1 1 0 0,0-1 0 0 0,1 0-1 0 0,0 1 1 0 0,0-1 0 0 0,2-2-1 0 0,5-6 44 0 0,1 1 0 0 0,11-9-1 0 0,-9 8-55 0 0,10-10-137 0 0,1 1 0 0 0,1 1 0 0 0,1 1 0 0 0,49-25 0 0 0,-71 41 50 0 0,0 1 0 0 0,1 0 1 0 0,-1 0-1 0 0,1 0 0 0 0,-1 0 0 0 0,1 1 0 0 0,6-1 0 0 0,-9 1 3 0 0,-1 0-1 0 0,1 0 1 0 0,0 1-1 0 0,0-1 0 0 0,0 0 1 0 0,-1 0-1 0 0,1 1 0 0 0,0-1 1 0 0,-1 1-1 0 0,1-1 0 0 0,0 0 1 0 0,-1 1-1 0 0,1-1 1 0 0,-1 1-1 0 0,1 0 0 0 0,0-1 1 0 0,-1 1-1 0 0,1-1 0 0 0,-1 1 1 0 0,0 0-1 0 0,1-1 0 0 0,-1 1 1 0 0,0 0-1 0 0,1 0 1 0 0,-1-1-1 0 0,0 1 0 0 0,0 0 1 0 0,1 0-1 0 0,-1-1 0 0 0,0 2 1 0 0,2 23 210 0 0,-5-13-147 0 0,1-1-1 0 0,-1 1 1 0 0,-1 0-1 0 0,0-1 1 0 0,-10 21 0 0 0,5-14-247 0 0,-5 20 0 0 0,12-32-266 0 0,0 0 0 0 0,1 0 0 0 0,0 0 0 0 0,0 0-1 0 0,1 0 1 0 0,-1 0 0 0 0,2 11 0 0 0,2-7-5451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722 621 11975 0 0,'0'0'923'0'0,"-11"-8"-250"0"0,9 7 66 0 0,-1-1 0 0 0,1 1 0 0 0,0 0 0 0 0,-1 0 0 0 0,1 0 0 0 0,-1 0-1 0 0,1 1 1 0 0,-1-1 0 0 0,1 1 0 0 0,-1-1 0 0 0,1 1 0 0 0,-5 0 0 0 0,5 1-607 0 0,1-1 0 0 0,0 1 0 0 0,-1-1 0 0 0,1 1 0 0 0,-1-1 0 0 0,1 1 0 0 0,0 0 0 0 0,0 0 1 0 0,-1 0-1 0 0,1 0 0 0 0,0 0 0 0 0,0 0 0 0 0,0 0 0 0 0,0 0 0 0 0,0 0 0 0 0,0 0 0 0 0,0 0 1 0 0,1 1-1 0 0,-1-1 0 0 0,0 0 0 0 0,1 1 0 0 0,-2 2 0 0 0,-14 37 104 0 0,-48 108-285 0 0,57-136-84 0 0,2-6-49 0 0,1 1-1 0 0,1 0 1 0 0,-1 0-1 0 0,1 0 0 0 0,-2 9 1 0 0,5-15-201 0 0,3-3-102 0 0,0 1 375 0 0,0-1 0 0 0,1 1 0 0 0,-1-1 0 0 0,0 0 0 0 0,0 0 0 0 0,-1-1 0 0 0,1 1 0 0 0,0 0 0 0 0,0-1 0 0 0,4-3 0 0 0,27-24-166 0 0,-25 21 183 0 0,12-12 228 0 0,-1-1-1 0 0,-1-2 1 0 0,-1 0 0 0 0,22-35-1 0 0,-39 57 616 0 0,0 12-653 0 0,-2-2-69 0 0,0 0-1 0 0,0 0 1 0 0,0-1-1 0 0,-1 1 1 0 0,-6 13-1 0 0,-19 43 153 0 0,17-45-37 0 0,-84 210 1432 0 0,78-180-839 0 0,2 0 1 0 0,-14 93-1 0 0,27-130-652 0 0,0 0 0 0 0,1 0-1 0 0,0 0 1 0 0,1 0 0 0 0,0 0 0 0 0,1 0-1 0 0,0 0 1 0 0,1 0 0 0 0,1 0 0 0 0,0-1-1 0 0,1 1 1 0 0,0-1 0 0 0,1-1 0 0 0,0 1 0 0 0,1-1-1 0 0,8 11 1 0 0,50 56-75 0 0,-34-43-307 0 0,-30-34 131 0 0,-13-13-1132 0 0,9 9 1091 0 0,-26-25-1552 0 0,13 9 763 0 0</inkml:trace>
  <inkml:trace contextRef="#ctx0" brushRef="#br0" timeOffset="1">0 37 24015 0 0,'10'-22'1064'0'0,"-5"15"216"0"0,1 1-1024 0 0,1 5-256 0 0,1 4 0 0 0,3 2 0 0 0,0 2-464 0 0,0 3-144 0 0,-3 2-32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355 135 4607 0 0,'10'-14'486'0'0,"1"-1"-1"0"0,1 2 1 0 0,22-21-1 0 0,-23 24 1707 0 0,0 1 0 0 0,1 0 0 0 0,1 1 0 0 0,24-13 0 0 0,-37 21-2113 0 0,0 0 1 0 0,0 0 0 0 0,0 0-1 0 0,0 0 1 0 0,0 0 0 0 0,0 0 0 0 0,1 0-1 0 0,-1-1 1 0 0,0 1 0 0 0,0 0 0 0 0,0 0-1 0 0,0 0 1 0 0,0 0 0 0 0,0 0 0 0 0,1 0-1 0 0,-1 0 1 0 0,0 0 0 0 0,0 0-1 0 0,0 0 1 0 0,0 0 0 0 0,0 0 0 0 0,1 0-1 0 0,-1 0 1 0 0,0 0 0 0 0,0 0 0 0 0,0 0-1 0 0,0 0 1 0 0,0 0 0 0 0,1 0-1 0 0,-1 0 1 0 0,0 0 0 0 0,0 0 0 0 0,0 0-1 0 0,0 0 1 0 0,0 1 0 0 0,0-1 0 0 0,0 0-1 0 0,1 0 1 0 0,-1 0 0 0 0,0 0-1 0 0,0 0 1 0 0,0 0 0 0 0,0 0 0 0 0,0 0-1 0 0,0 1 1 0 0,0-1 0 0 0,0 0 0 0 0,0 0-1 0 0,0 0 1 0 0,0 0 0 0 0,0 0 0 0 0,1 0-1 0 0,-1 1 1 0 0,-4 10 867 0 0,-10 12-870 0 0,-172 173 600 0 0,35-40-1057 0 0,126-128 323 0 0,2 1 0 0 0,-35 56 0 0 0,50-72 52 0 0,1 0 1 0 0,1 1-1 0 0,0-1 0 0 0,1 1 0 0 0,0 1 1 0 0,1-1-1 0 0,1 0 0 0 0,0 1 0 0 0,-1 27 0 0 0,4-38 3 0 0,0 0-1 0 0,0 0 0 0 0,1 0 1 0 0,0 0-1 0 0,-1 0 0 0 0,1 0 1 0 0,0 0-1 0 0,1-1 0 0 0,-1 1 1 0 0,1 0-1 0 0,0 0 0 0 0,-1-1 0 0 0,2 1 1 0 0,-1-1-1 0 0,0 0 0 0 0,1 0 1 0 0,-1 0-1 0 0,1 0 0 0 0,0 0 1 0 0,0 0-1 0 0,4 2 0 0 0,1 0 34 0 0,0-1 0 0 0,0 0 0 0 0,0 0 0 0 0,1-1 0 0 0,-1 0-1 0 0,1-1 1 0 0,0 0 0 0 0,13 2 0 0 0,24 1 179 0 0,-20-3-127 0 0,46 11 0 0 0,-63-11-44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27 14279 0 0,'0'-7'1298'0'0,"0"1"-1069"0"0,0 5 261 0 0,0 0 0 0 0,0 1-1 0 0,0-1 1 0 0,0 0 0 0 0,1 0 0 0 0,-1 0 0 0 0,0 0-1 0 0,1 0 1 0 0,-1 1 0 0 0,0-1 0 0 0,1 0 0 0 0,0-1 0 0 0,0 2-429 0 0,-1 0 1 0 0,0-1 0 0 0,0 1 0 0 0,0 0-1 0 0,1 0 1 0 0,-1 0 0 0 0,0 0 0 0 0,0 0 0 0 0,1 0-1 0 0,-1-1 1 0 0,0 1 0 0 0,0 0 0 0 0,1 0 0 0 0,-1 0-1 0 0,0 0 1 0 0,0 0 0 0 0,1 0 0 0 0,-1 0-1 0 0,0 0 1 0 0,1 0 0 0 0,-1 0 0 0 0,0 0 0 0 0,0 0-1 0 0,1 0 1 0 0,-1 1 0 0 0,1-1-68 0 0,0 0 0 0 0,-1 1-1 0 0,1-1 1 0 0,0 1 0 0 0,0-1 0 0 0,-1 1 0 0 0,1 0-1 0 0,0-1 1 0 0,-1 1 0 0 0,1-1 0 0 0,-1 1 0 0 0,1 0 0 0 0,-1 0-1 0 0,1 0 1 0 0,0 3 15 0 0,-1 0-1 0 0,1-1 1 0 0,-1 1 0 0 0,0 0-1 0 0,0-1 1 0 0,-1 1 0 0 0,1-1-1 0 0,-1 1 1 0 0,0 0 0 0 0,0-1-1 0 0,0 1 1 0 0,0-1 0 0 0,-3 6-1 0 0,-2 3 23 0 0,0 0 0 0 0,-12 15-1 0 0,-13 12 39 0 0,-2-2-1 0 0,-48 44 0 0 0,-30 33-6 0 0,99-102-153 0 0,11-11 11 0 0,9-4-205 0 0,167-69 205 0 0,-143 59 140 0 0,-3 1 128 0 0,1 2 1 0 0,0 0-1 0 0,47-7 0 0 0,-60 16 257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61 4143 0 0,'13'-44'385'0'0,"-4"28"13086"0"0,-6 20-13200 0 0,-1 0 0 0 0,1 0 1 0 0,-1 1-1 0 0,0-1 0 0 0,0 1 0 0 0,-1-1 0 0 0,1 1 0 0 0,-1 0 0 0 0,0 0 0 0 0,0-1 1 0 0,-1 1-1 0 0,1 0 0 0 0,-1 0 0 0 0,-1 8 0 0 0,-1 9 411 0 0,-9 43 0 0 0,8-49-420 0 0,-9 32 19 0 0,-1-1-1 0 0,-2 0 0 0 0,-31 64 1 0 0,6-33-229 0 0,-52 77 1 0 0,88-149-150 0 0,0 0-72 0 0,0 0 0 0 0,0 1 0 0 0,0-1 0 0 0,1 1 0 0 0,0 0 0 0 0,0 0 0 0 0,-2 11 0 0 0,5-8-1350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15199 0 0,'0'0'1795'0'0,"-4"14"2373"0"0,-56 123 784 0 0,38-93-6974 0 0,-1 0-4007 0 0,17-34-1731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36 157 9871 0 0,'-18'1'1072'0'0,"5"2"7155"0"0,8 1-5053 0 0,5-3-3128 0 0,1 0 0 0 0,-1-1-1 0 0,0 1 1 0 0,1 0 0 0 0,-1-1 0 0 0,1 1-1 0 0,-1 0 1 0 0,0-1 0 0 0,1 1 0 0 0,0-1 0 0 0,-1 1-1 0 0,1-1 1 0 0,-1 1 0 0 0,1-1 0 0 0,-1 1-1 0 0,1-1 1 0 0,0 0 0 0 0,0 1 0 0 0,3 1 71 0 0,-1-1-1 0 0,0 1 1 0 0,0-1 0 0 0,1 0 0 0 0,-1 0-1 0 0,0 0 1 0 0,1 0 0 0 0,-1 0 0 0 0,1-1-1 0 0,-1 0 1 0 0,1 0 0 0 0,-1 0 0 0 0,8-1-1 0 0,4-1 187 0 0,0-1 0 0 0,14-5-1 0 0,-16 4-114 0 0,55-18 712 0 0,92-45-1 0 0,-34 13-379 0 0,-117 50-489 0 0,39-13 60 0 0,-44 16-92 0 0,-1 0 0 0 0,1 0-1 0 0,0 0 1 0 0,-1 1-1 0 0,1 0 1 0 0,0 0-1 0 0,-1 0 1 0 0,1 0 0 0 0,0 0-1 0 0,5 2 1 0 0,-8-1-11 0 0,-1-1 0 0 0,0 1 0 0 0,0 0 0 0 0,0-1 0 0 0,0 1 0 0 0,0 0 0 0 0,0-1 0 0 0,0 1 0 0 0,0 0 0 0 0,0-1 1 0 0,0 1-1 0 0,0 0 0 0 0,0-1 0 0 0,0 1 0 0 0,0 0 0 0 0,-1-1 0 0 0,1 2 0 0 0,-1-2-7 0 0,-5 17-73 0 0,-1-1 1 0 0,-1-1-1 0 0,-1 1 0 0 0,0-1 0 0 0,-17 20 0 0 0,8-10-15 0 0,-122 172-919 0 0,137-193 1018 0 0,0 0-1 0 0,0 1 0 0 0,1 0 0 0 0,0 0 0 0 0,-3 9 0 0 0,3 2-28 0 0,0 0 0 0 0,-1 0 0 0 0,-1 0 0 0 0,0 0 0 0 0,-1-1 0 0 0,-8 17 0 0 0,-49 82-472 0 0,10-22 197 0 0,50-87 60 0 0,9-7-4544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8287 0 0,'0'0'10538'0'0,"0"2"-9397"0"0,1 9-719 0 0,0 0 0 0 0,-2 0 0 0 0,1 0 0 0 0,-1 0 0 0 0,-1 0 0 0 0,0 0-1 0 0,-6 18 1 0 0,-3 2 123 0 0,-18 39 0 0 0,-54 86 28 0 0,-1 4-2454 0 0,74-130-1819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 11055 0 0,'0'0'506'0'0,"-18"-4"188"0"0,14 4 71 0 0,0 1 0 0 0,0 0-1 0 0,0 0 1 0 0,0 0 0 0 0,0 1 0 0 0,0-1-1 0 0,1 1 1 0 0,-1 0 0 0 0,-6 4-1 0 0,4-2-217 0 0,1 0-1 0 0,0 1 1 0 0,0-1-1 0 0,1 1 1 0 0,-7 8-1 0 0,1 3-82 0 0,-1 1 0 0 0,2 1 0 0 0,-8 20-1 0 0,9-20-232 0 0,2 1-1 0 0,0 0 0 0 0,-5 34 0 0 0,-1 59-198 0 0,5-30-222 0 0,6-73-15 0 0,-1 0 0 0 0,1 0 0 0 0,-2 0-1 0 0,1 0 1 0 0,-1 0 0 0 0,-1 0 0 0 0,1-1 0 0 0,-8 13 0 0 0,7-15-392 0 0,-1 0 1 0 0,0 0-1 0 0,0-1 1 0 0,0 1 0 0 0,-1-1-1 0 0,-10 8 1 0 0,1-4-951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3223 0 0,'0'0'13798'0'0,"-5"7"-12537"0"0,-131 151 1007 0 0,84-98-2259 0 0,12-17-178 0 0,-36 46-63 0 0,68-77 278 0 0,0-1 0 0 0,1 1 0 0 0,0 0 0 0 0,1 1-1 0 0,0-1 1 0 0,-5 18 0 0 0,10-26-11 0 0,0-1 0 0 0,1 1 0 0 0,-1-1 0 0 0,0 1 0 0 0,1-1 0 0 0,0 1 0 0 0,0-1 0 0 0,0 1 1 0 0,1-1-1 0 0,-1 1 0 0 0,1-1 0 0 0,-1 1 0 0 0,1-1 0 0 0,0 1 0 0 0,3 5 0 0 0,-1-5 30 0 0,0 1-1 0 0,0-1 1 0 0,0 0 0 0 0,1 0-1 0 0,-1 0 1 0 0,1 0 0 0 0,0-1 0 0 0,0 0-1 0 0,9 6 1 0 0,-3-3 68 0 0,0-1-1 0 0,0 0 1 0 0,1-1-1 0 0,-1 0 1 0 0,1 0-1 0 0,0-1 1 0 0,0-1 0 0 0,0 0-1 0 0,0 0 1 0 0,0-1-1 0 0,16 0 1 0 0,-26-1-800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28 145 13359 0 0,'-15'-4'1424'0'0,"2"4"372"0"0,13 1-1445 0 0,0 1 1 0 0,0-1-1 0 0,0 1 0 0 0,1-1 0 0 0,-1 1 0 0 0,0-1 0 0 0,1 1 0 0 0,-1-1 1 0 0,1 0-1 0 0,-1 1 0 0 0,1-1 0 0 0,0 0 0 0 0,-1 1 0 0 0,1-1 1 0 0,0 0-1 0 0,0 0 0 0 0,0 0 0 0 0,0 0 0 0 0,0 0 0 0 0,2 2 0 0 0,-1-2-148 0 0,1 1-1 0 0,-1-1 1 0 0,1 0-1 0 0,-1 0 0 0 0,1 0 1 0 0,0 0-1 0 0,0 0 0 0 0,0 0 1 0 0,5 0-1 0 0,5 0-27 0 0,0-1 1 0 0,0-1-1 0 0,21-2 0 0 0,-33 2-86 0 0,189-41 1235 0 0,-84 15-1096 0 0,-73 19-525 0 0,170-42 346 0 0,-137 29-2939 0 0,-1-3-3452 0 0,-54 20-738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6 157 5063 0 0,'-6'-2'14398'0'0,"8"1"-14185"0"0,-1-1 1 0 0,1 1 0 0 0,-1 0 0 0 0,1-1 0 0 0,-1 1 0 0 0,1 0 0 0 0,0 0 0 0 0,-1 0 0 0 0,1 0-1 0 0,4-1 1 0 0,-4 1 71 0 0,31-14 916 0 0,0 2 0 0 0,63-17-1 0 0,74-6 107 0 0,-122 26-899 0 0,190-21 37 0 0,-135 27-9266 0 0,-79 3 621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128 151 12895 0 0,'-8'-4'354'0'0,"1"1"0"0"0,-1 0 0 0 0,0 0-1 0 0,0 1 1 0 0,0 0 0 0 0,-1 0 0 0 0,-10 0-1 0 0,-32 0 5784 0 0,49 2-5031 0 0,3 1-1069 0 0,-1-1-1 0 0,0 1 0 0 0,0 0 0 0 0,1 0 0 0 0,-1-1 0 0 0,1 1 1 0 0,-1 0-1 0 0,0-1 0 0 0,1 1 0 0 0,0 0 0 0 0,-1-1 0 0 0,1 1 1 0 0,-1-1-1 0 0,1 1 0 0 0,0-1 0 0 0,-1 1 0 0 0,1-1 0 0 0,1 1 0 0 0,13 7 203 0 0,1-2-86 0 0,1-1 0 0 0,0-1 1 0 0,0-1-1 0 0,0 0 0 0 0,0-1 0 0 0,1-1 1 0 0,-1 0-1 0 0,31-4 0 0 0,-14-1 292 0 0,1-2 1 0 0,-1-1-1 0 0,46-17 0 0 0,130-57 1110 0 0,-155 58-1246 0 0,-49 21-290 0 0,7-4 45 0 0,0 1-1 0 0,0 1 1 0 0,17-3-1 0 0,-23 6-84 0 0,-6 1-86 0 0,-1 2-141 0 0,0 3 210 0 0,-1 0-1 0 0,0 0 0 0 0,0 0 1 0 0,0 0-1 0 0,-1 0 1 0 0,0 0-1 0 0,1-1 1 0 0,-2 1-1 0 0,-2 4 1 0 0,-29 43-37 0 0,26-41 76 0 0,-47 61-109 0 0,-99 100-1 0 0,127-142-153 0 0,2 1 1 0 0,1 0-1 0 0,-30 53 0 0 0,43-66-198 0 0,0-1-1662 0 0,5-5-5435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0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11 8751 0 0,'-2'0'22'0'0,"-3"-2"234"0"0,-1 0 0 0 0,1 0 1 0 0,-1 1-1 0 0,0 0 0 0 0,-10-1 1 0 0,14 2 94 0 0,0 0 1 0 0,0 1 0 0 0,0-1 0 0 0,0 0-1 0 0,0 1 1 0 0,0 0 0 0 0,0-1-1 0 0,0 1 1 0 0,0 0 0 0 0,0 0 0 0 0,0 0-1 0 0,0 0 1 0 0,1 1 0 0 0,-1-1-1 0 0,0 0 1 0 0,1 1 0 0 0,-1-1-1 0 0,1 1 1 0 0,0-1 0 0 0,-2 3 0 0 0,0 1-68 0 0,0 0 1 0 0,0 1 0 0 0,0-1 0 0 0,1 1 0 0 0,0-1 0 0 0,0 1-1 0 0,0 0 1 0 0,1 0 0 0 0,0 0 0 0 0,0 0 0 0 0,1 0 0 0 0,-1 0-1 0 0,1 0 1 0 0,1 0 0 0 0,-1 0 0 0 0,3 9 0 0 0,-1-1-141 0 0,2 0 1 0 0,0 0 0 0 0,1 0 0 0 0,0-1-1 0 0,13 24 1 0 0,46 66 829 0 0,2 2-144 0 0,-55-84-632 0 0,0 1 1 0 0,-1 0 0 0 0,7 26 0 0 0,-14-37-168 0 0,-1 1 0 0 0,1 0 0 0 0,-2 0 1 0 0,0 0-1 0 0,0 0 0 0 0,-1 0 0 0 0,-1 0 0 0 0,0 0 0 0 0,0 0 1 0 0,-4 13-1 0 0,0-9 48 0 0,0 1 0 0 0,-1-1 1 0 0,-1-1-1 0 0,0 1 0 0 0,-1-1 0 0 0,-14 20 0 0 0,-2-5 45 0 0,-1 0 0 0 0,-1-2 0 0 0,-1-1 0 0 0,-1-1 0 0 0,-53 37 0 0 0,-112 53-4741 0 0,178-108 4313 0 0,-5 3-1647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68 3223 0 0,'-8'-3'288'0'0,"-16"-2"743"0"0,19 5 753 0 0,0-1 0 0 0,0 1 1 0 0,0 0-1 0 0,-11 2 1058 0 0,8 1 1564 0 0,17-2-4045 0 0,0 0 1 0 0,0-1-1 0 0,0 0 0 0 0,0 0 0 0 0,0-1 0 0 0,11-2 1 0 0,56-16 708 0 0,-47 11-829 0 0,-2 2-113 0 0,1-2 104 0 0,0 1 0 0 0,1 2 0 0 0,51-3 0 0 0,-66 8-308 0 0,0-1-404 0 0,0 2 0 0 0,25 3 0 0 0,-25-2-1654 0 0,-1 0-5232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12 2303 0 0,'2'-1'167'0'0,"15"-3"-283"0"0,1 0 910 0 0,-6 2 3711 0 0,-12 2-4083 0 0,1 0 0 0 0,0 0 0 0 0,-1 0 0 0 0,1 0 0 0 0,0 0 0 0 0,0 0 0 0 0,-1 0 0 0 0,1 0 0 0 0,0 0 0 0 0,-1 1 0 0 0,1-1 0 0 0,0 0 0 0 0,-1 0 0 0 0,1 1 0 0 0,0-1 0 0 0,-1 0 0 0 0,1 1 0 0 0,-1-1 0 0 0,2 2 0 0 0,-1-2-224 0 0,-1 1-1 0 0,1 0 1 0 0,0 0-1 0 0,-1 0 1 0 0,1 0-1 0 0,-1 0 0 0 0,1 1 1 0 0,-1-1-1 0 0,1 0 1 0 0,-1 0-1 0 0,0 1 1 0 0,1 2 6 0 0,-1 1 0 0 0,0-1 0 0 0,1 0 0 0 0,-2 1 0 0 0,0 4 0 0 0,-1 5 553 0 0,-2 1-1 0 0,1-1 1 0 0,-12 27-1 0 0,-25 40 859 0 0,21-42-972 0 0,-94 175 529 0 0,86-168-1153 0 0,-3-2 0 0 0,-53 62 0 0 0,25-40-1124 0 0,56-64 577 0 0,10-14-4841 0 0,5-5-1798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56 451 13791 0 0,'-5'4'214'0'0,"1"0"-1"0"0,0 0 1 0 0,0 1-1 0 0,0 0 0 0 0,0 0 1 0 0,-2 5-1 0 0,-11 14-104 0 0,10-15 4330 0 0,7-11-3601 0 0,0-6-551 0 0,1 1 0 0 0,0-1 0 0 0,1 0 1 0 0,0 1-1 0 0,0 0 0 0 0,0-1 0 0 0,7-10 0 0 0,29-52-152 0 0,-26 50-91 0 0,8-14-11 0 0,2 1 1 0 0,1 0-1 0 0,2 2 0 0 0,1 1 1 0 0,57-51-1 0 0,-64 65-12 0 0,5-6 41 0 0,32-20-1 0 0,-48 37-36 0 0,-1 0-1 0 0,1 1 0 0 0,-1 0 1 0 0,1 1-1 0 0,0-1 1 0 0,0 2-1 0 0,1-1 0 0 0,-1 1 1 0 0,13-2-1 0 0,-17 4 7 0 0,1 0 0 0 0,-1 0 0 0 0,1 1 0 0 0,-1-1 1 0 0,0 1-1 0 0,1 0 0 0 0,-1 0 0 0 0,0 0 0 0 0,0 0 0 0 0,0 1 0 0 0,0 0 0 0 0,0 0 0 0 0,5 3 0 0 0,-4-1 12 0 0,1 1 0 0 0,-1-1 1 0 0,0 1-1 0 0,0 0 0 0 0,0 0 0 0 0,-1 1 0 0 0,7 9 0 0 0,-3-1 21 0 0,-1 0-1 0 0,-1 0 1 0 0,0 0 0 0 0,-1 0 0 0 0,0 1 0 0 0,4 30 0 0 0,-6-25-49 0 0,-1 0-1 0 0,-1 0 1 0 0,-1 1 0 0 0,-1-1 0 0 0,-1 0 0 0 0,-1 1 0 0 0,0-1-1 0 0,-1 0 1 0 0,-2-1 0 0 0,0 1 0 0 0,-9 19 0 0 0,9-25-7 0 0,-1-1 0 0 0,-1 0 0 0 0,0 0 0 0 0,0-1 0 0 0,-1 0 0 0 0,-1 0-1 0 0,0-1 1 0 0,0 0 0 0 0,-2-1 0 0 0,1 0 0 0 0,-1-1 0 0 0,0 0 0 0 0,-1-1 0 0 0,0 0 0 0 0,-22 9 0 0 0,-9-1 7 0 0,-1-2 0 0 0,0-2 0 0 0,-84 11 0 0 0,68-18-55 0 0,56-5 9 0 0,0 0 0 0 0,0-1-1 0 0,0 1 1 0 0,0-1 0 0 0,0 0-1 0 0,0-1 1 0 0,0 1 0 0 0,0-1-1 0 0,-6-2 1 0 0,10 3-50 0 0,1 1 0 0 0,-1-1 0 0 0,0 1 1 0 0,0-1-1 0 0,0 1 0 0 0,0-1 0 0 0,1 0 0 0 0,-1 1 0 0 0,0-1 1 0 0,1 0-1 0 0,-1 0 0 0 0,1 0 0 0 0,-1 1 0 0 0,0-1 0 0 0,1 0 1 0 0,0 0-1 0 0,-1 0 0 0 0,1 0 0 0 0,0 0 0 0 0,-1 0 1 0 0,1 0-1 0 0,0 0 0 0 0,0 0 0 0 0,0 0 0 0 0,0-1 0 0 0,3-12-1176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68 19951 0 0,'0'0'918'0'0,"-6"-5"296"0"0,3 3-1188 0 0,-7-10 69 0 0,10 11-6 0 0,0 0 0 0 0,-1 0 0 0 0,1 0 0 0 0,-1 1 0 0 0,1-1 0 0 0,-1 0 0 0 0,0 1 0 0 0,1-1 0 0 0,-1 0 0 0 0,0 1-1 0 0,1-1 1 0 0,-1 0 0 0 0,0 1 0 0 0,0-1 0 0 0,0 1 0 0 0,1 0 0 0 0,-1-1 0 0 0,0 1 0 0 0,0 0 0 0 0,0-1-1 0 0,0 1 1 0 0,0 0 0 0 0,0 0 0 0 0,0 0 0 0 0,-1 0 0 0 0,1 0-61 0 0,-1 1 0 0 0,1-1 1 0 0,-1 1-1 0 0,1 0 0 0 0,-1-1 0 0 0,1 1 0 0 0,-1 0 1 0 0,1 0-1 0 0,0 0 0 0 0,0 0 0 0 0,-1 0 0 0 0,1 0 1 0 0,0 1-1 0 0,-1 1 0 0 0,-11 14-60 0 0,2 2 0 0 0,0-1-1 0 0,1 1 1 0 0,-12 32 0 0 0,11-23-5 0 0,-13 54 0 0 0,20-65 25 0 0,1 0 1 0 0,1 0 0 0 0,0 0-1 0 0,2 30 1 0 0,2-31 11 0 0,2-5 0 0 0,-3-10 0 0 0,1 0 0 0 0,-1 1 0 0 0,1-1 0 0 0,-1 0-1 0 0,1 0 1 0 0,-1-1 0 0 0,1 1 0 0 0,-1 0 0 0 0,1 0 0 0 0,0-1 0 0 0,-1 1 0 0 0,1-1-1 0 0,0 1 1 0 0,0-1 0 0 0,-1 0 0 0 0,1 0 0 0 0,0 0 0 0 0,0 0 0 0 0,0 0 0 0 0,-1 0-1 0 0,1 0 1 0 0,0-1 0 0 0,0 1 0 0 0,-1-1 0 0 0,4 0 0 0 0,3-2 11 0 0,0 0 0 0 0,0 0 1 0 0,-1-1-1 0 0,10-6 0 0 0,12-8 70 0 0,-2-1 0 0 0,30-27-1 0 0,-48 38-56 0 0,-1 0 0 0 0,1-1 0 0 0,-2 0 0 0 0,1 0-1 0 0,-2-1 1 0 0,1 1 0 0 0,-1-2 0 0 0,-1 1 0 0 0,9-22-1 0 0,-12 25-11 0 0,-1 0 0 0 0,0 0 0 0 0,0 0-1 0 0,-1-1 1 0 0,0 1 0 0 0,0 0 0 0 0,0 0-1 0 0,-1-1 1 0 0,0 1 0 0 0,-1 0 0 0 0,0 0-1 0 0,0 0 1 0 0,0 0 0 0 0,-1 0 0 0 0,0 1 0 0 0,0-1-1 0 0,-5-6 1 0 0,4 6-69 0 0,0 1-1 0 0,0 0 1 0 0,-1 1-1 0 0,0-1 1 0 0,0 1 0 0 0,0 0-1 0 0,0 0 1 0 0,-1 0 0 0 0,0 1-1 0 0,0 0 1 0 0,0 0-1 0 0,0 1 1 0 0,-1-1 0 0 0,0 1-1 0 0,1 1 1 0 0,-1-1 0 0 0,-8-1-1 0 0,12 4-111 0 0,-1 0 1 0 0,1-1-1 0 0,-1 1 0 0 0,1 1 1 0 0,-1-1-1 0 0,0 0 0 0 0,1 1 1 0 0,-4 1-1 0 0,-6 5-3637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4143 0 0,'0'0'18986'0'0,"1"8"-18117"0"0,-1 0-575 0 0,0 0 1 0 0,-1-1-1 0 0,0 1 1 0 0,0 0-1 0 0,0-1 0 0 0,-6 15 1 0 0,-20 45 779 0 0,17-46-912 0 0,-8 18 25 0 0,8-20-318 0 0,1 1 1 0 0,1 0-1 0 0,1 0 0 0 0,-7 33 0 0 0,14-33-763 0 0,0-20 744 0 0,0 1 1 0 0,0 0 0 0 0,0 0-1 0 0,0 0 1 0 0,0-1 0 0 0,1 1 0 0 0,-1 0-1 0 0,0-1 1 0 0,1 1 0 0 0,-1 0 0 0 0,0-1-1 0 0,1 1 1 0 0,-1 0 0 0 0,1-1 0 0 0,-1 1-1 0 0,1 0 1 0 0,-1-1 0 0 0,1 1 0 0 0,0-1-1 0 0,-1 1 1 0 0,2 0 0 0 0,6 0-1574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10135 0 0,'0'0'1080'0'0,"6"-4"-1080"0"0,-2 0 0 0 0,2-1 1192 0 0,3 4 208 0 0,0 1 40 0 0,1 1 0 0 0,1 1-1112 0 0,0 1-224 0 0,0-2-40 0 0,1 3-4640 0 0,2 2-928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10135 0 0,'0'0'15176'0'0,"0"2"-15009"0"0,-1 4-134 0 0,-1 0-77 0 0,2-5-192 0 0,21-3-6209 0 0,-9-1-558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24 8287 0 0,'0'0'639'0'0,"-6"-23"17755"0"0,3 27-17191 0 0,-1 0-3600 0 0,-9 9 2643 0 0,-24 19 1 0 0,-1-1-171 0 0,12-8-85 0 0,13-12-7 0 0,1-1 0 0 0,0 2 0 0 0,1-1 0 0 0,1 2 0 0 0,-1-1 0 0 0,-9 19 0 0 0,19-30-7 0 0,1-1 0 0 0,-1 1 1 0 0,1 1-1 0 0,-1-1 0 0 0,1 0 1 0 0,-1 0-1 0 0,1 0 0 0 0,0 0 1 0 0,-1 0-1 0 0,1 0 0 0 0,0 0 0 0 0,0 0 1 0 0,0 1-1 0 0,0-1 0 0 0,0 0 1 0 0,0 0-1 0 0,0 0 0 0 0,1 0 1 0 0,-1 0-1 0 0,0 0 0 0 0,1 1 1 0 0,-1-1-1 0 0,1 0 0 0 0,-1 0 0 0 0,1 0 1 0 0,-1 0-1 0 0,1 0 0 0 0,0 0 1 0 0,-1-1-1 0 0,1 1 0 0 0,0 0 1 0 0,0 0-1 0 0,-1 0 0 0 0,1-1 0 0 0,0 1 1 0 0,0 0-1 0 0,0-1 0 0 0,0 1 1 0 0,0-1-1 0 0,1 1 0 0 0,6 2-153 0 0,0 0 0 0 0,-1 0 0 0 0,1-1 0 0 0,13 2 0 0 0,-10-2 132 0 0,2 1-105 0 0,6 0-33 0 0,34 12 1 0 0,-49-13 178 0 0,0-1 1 0 0,0 1 0 0 0,0 0 0 0 0,0 0 0 0 0,0 0 0 0 0,0 1 0 0 0,-1-1 0 0 0,1 1 0 0 0,-1 0 0 0 0,0 0 0 0 0,0 0-1 0 0,0 0 1 0 0,0 1 0 0 0,2 3 0 0 0,-4-5 50 0 0,0 0 1 0 0,0 1-1 0 0,0-1 1 0 0,-1 0-1 0 0,1 1 0 0 0,-1-1 1 0 0,0 0-1 0 0,1 1 0 0 0,-1-1 1 0 0,0 0-1 0 0,0 1 0 0 0,-1-1 1 0 0,1 1-1 0 0,0-1 0 0 0,-1 0 1 0 0,0 1-1 0 0,1-1 0 0 0,-1 0 1 0 0,0 0-1 0 0,0 0 0 0 0,0 1 1 0 0,-1-1-1 0 0,1 0 0 0 0,0 0 1 0 0,-1-1-1 0 0,1 1 0 0 0,-3 2 1 0 0,-1 1 17 0 0,-1 1-1 0 0,1-1 1 0 0,-1 0 0 0 0,-1 0 0 0 0,1-1 0 0 0,0 0-1 0 0,-9 4 1 0 0,-9 2-183 0 0,1-1 0 0 0,-2-1 0 0 0,-41 8 0 0 0,37-11-1548 0 0,-38 1 1 0 0,52-7-115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19231 0 0,'0'0'3595'0'0,"-6"6"-2023"0"0,-197 151 406 0 0,192-147-2153 0 0,1-1-1 0 0,1 1 0 0 0,0 1 1 0 0,-12 16-1 0 0,20-25-60 0 0,1-1-322 0 0,1 0 520 0 0,-1 0-1 0 0,0 0 0 0 0,1 0 0 0 0,-1 0 0 0 0,1 0 1 0 0,-1 0-1 0 0,1 0 0 0 0,-1 0 0 0 0,1 0 1 0 0,0 0-1 0 0,-1-1 0 0 0,1 1 0 0 0,0 0 0 0 0,0 0 1 0 0,0-1-1 0 0,1 2 0 0 0,18 10-199 0 0,-19-11 211 0 0,0-1 27 0 0,14 8-2 0 0,1 0 1 0 0,-2 1-1 0 0,1 1 1 0 0,17 15-1 0 0,-28-22 38 0 0,-1 1 0 0 0,0-1 0 0 0,0 1 0 0 0,0 0-1 0 0,0-1 1 0 0,-1 1 0 0 0,1 0 0 0 0,-1 1 0 0 0,0-1 0 0 0,0 0 0 0 0,-1 1 0 0 0,1-1 0 0 0,-1 1 0 0 0,0-1-1 0 0,0 1 1 0 0,-1 0 0 0 0,1-1 0 0 0,-1 1 0 0 0,0 0 0 0 0,0 0 0 0 0,-1 5 0 0 0,-1-2 59 0 0,0 0 1 0 0,-1-1-1 0 0,0 1 1 0 0,0 0-1 0 0,0-1 0 0 0,-1 0 1 0 0,0 0-1 0 0,0 0 1 0 0,-1 0-1 0 0,0-1 1 0 0,0 0-1 0 0,-1 0 1 0 0,0 0-1 0 0,0-1 1 0 0,0 1-1 0 0,-9 5 0 0 0,-5 1 204 0 0,0 0 0 0 0,-1 0 0 0 0,0-2 0 0 0,-30 10 0 0 0,41-16-750 0 0,-1-1 1 0 0,1 0-1 0 0,0 0 0 0 0,-1-1 1 0 0,1-1-1 0 0,-1 0 0 0 0,0 0 1 0 0,1-1-1 0 0,-19-2 0 0 0,14-1-1314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64 9671 0 0,'0'0'748'0'0,"10"-15"5723"0"0,13-17 2150 0 0,-25 33-8568 0 0,-15 13-127 0 0,0 0-1 0 0,0 1 1 0 0,-16 21-1 0 0,-1 0-75 0 0,11-14-133 0 0,1 2 0 0 0,2 1 0 0 0,0 0 0 0 0,-24 41-1 0 0,41-59 242 0 0,3-6 43 0 0,0-1 0 0 0,0 0 0 0 0,-1 1 0 0 0,1-1-1 0 0,0 0 1 0 0,0 0 0 0 0,0 1 0 0 0,0-1 0 0 0,0 0 0 0 0,0 0 0 0 0,0 1 0 0 0,0-1 0 0 0,0 0 0 0 0,0 1 0 0 0,1-1 0 0 0,-1 0 0 0 0,0 0 0 0 0,0 1-1 0 0,0-1 1 0 0,0 0 0 0 0,0 0 0 0 0,0 1 0 0 0,1-1 0 0 0,-1 0 0 0 0,0 0 0 0 0,0 1 0 0 0,0-1 0 0 0,1 0 0 0 0,-1 0 0 0 0,0 0 0 0 0,0 0-1 0 0,0 1 1 0 0,1-1 0 0 0,-1 0 0 0 0,0 0 0 0 0,0 0 0 0 0,1 0 0 0 0,-1 0 0 0 0,0 0 0 0 0,1 0 0 0 0,-1 1 0 0 0,0-1 0 0 0,0 0 0 0 0,1 0 0 0 0,-1 0-1 0 0,3 0 20 0 0,0 0-1 0 0,0 0 0 0 0,0 0 1 0 0,-1 0-1 0 0,1 0 0 0 0,0 0 0 0 0,0-1 1 0 0,-1 1-1 0 0,1-1 0 0 0,3-1 1 0 0,28-12 179 0 0,-25 10-153 0 0,39-16 137 0 0,0 0-55 0 0,-1-3 1 0 0,45-27 0 0 0,-87 47-110 0 0,-1 0-1 0 0,0 0 1 0 0,0-1-1 0 0,0 1 1 0 0,-1-1-1 0 0,1 0 1 0 0,-1 0-1 0 0,0 0 1 0 0,4-6-1 0 0,-7 8-24 0 0,1 1 1 0 0,0 0-1 0 0,-1-1 1 0 0,1 0-1 0 0,-1 1 1 0 0,1-1-1 0 0,-1 1 1 0 0,0-1-1 0 0,1 0 0 0 0,-1 1 1 0 0,0-1-1 0 0,0 0 1 0 0,0 1-1 0 0,-1-1 1 0 0,1 1-1 0 0,0-1 0 0 0,0 0 1 0 0,-1 1-1 0 0,1-1 1 0 0,-1 1-1 0 0,0-1 1 0 0,1 1-1 0 0,-1-1 1 0 0,0 1-1 0 0,0-1 0 0 0,0 1 1 0 0,0 0-1 0 0,0 0 1 0 0,0-1-1 0 0,0 1 1 0 0,-1 0-1 0 0,-1-1 0 0 0,-1-1-99 0 0,0 0 0 0 0,-1 0-1 0 0,0 0 1 0 0,1 1 0 0 0,-1 0-1 0 0,0 0 1 0 0,-9-2 0 0 0,-40-6-575 0 0,20 5 397 0 0,-38-4-85 0 0,3 1-892 0 0,67 8 975 0 0,8-7-415 0 0,-3 5-284 0 0,0-1 1 0 0,0 1-1 0 0,0 0 1 0 0,1 0-1 0 0,3-2 1 0 0,11-4-5219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128 257 12871 0 0,'-14'9'862'0'0,"-30"18"-536"0"0,41-25-72 0 0,-1 0 0 0 0,1-1 0 0 0,-1 1-1 0 0,0-1 1 0 0,0 0 0 0 0,0 0 0 0 0,0 0 0 0 0,1-1 0 0 0,-9 1 0 0 0,11-1-111 0 0,0 0 1 0 0,0 0-1 0 0,0 0 0 0 0,0 0 1 0 0,0-1-1 0 0,0 1 0 0 0,0 0 1 0 0,0-1-1 0 0,0 1 1 0 0,0 0-1 0 0,0-1 0 0 0,0 1 1 0 0,0-1-1 0 0,0 0 0 0 0,0 1 1 0 0,0-1-1 0 0,1 0 0 0 0,-1 1 1 0 0,0-1-1 0 0,0 0 0 0 0,1 0 1 0 0,-2-1-1 0 0,2 0-7 0 0,-1 1 0 0 0,1-1 0 0 0,-1 0 0 0 0,1 1 0 0 0,-1-1 0 0 0,1 0 0 0 0,0 0 0 0 0,0 1 0 0 0,0-1 0 0 0,0 0 0 0 0,0 0 0 0 0,1-2 0 0 0,1-4 125 0 0,0 0-1 0 0,1 0 0 0 0,0 0 0 0 0,6-11 0 0 0,0 2-196 0 0,1 1-1 0 0,1 0 0 0 0,0 1 0 0 0,1 0 0 0 0,1 1 0 0 0,0 0 1 0 0,1 1-1 0 0,1 1 0 0 0,0 0 0 0 0,0 1 0 0 0,1 1 0 0 0,0 0 1 0 0,1 1-1 0 0,0 1 0 0 0,21-7 0 0 0,-33 13-25 0 0,1 0 1 0 0,0 0-1 0 0,0 1 0 0 0,0 0 0 0 0,-1 0 0 0 0,1 1 1 0 0,7-1-1 0 0,-11 2-22 0 0,0-1 0 0 0,0 0 1 0 0,-1 0-1 0 0,1 1 0 0 0,0-1 1 0 0,0 1-1 0 0,0 0 0 0 0,0-1 0 0 0,-1 1 1 0 0,1 0-1 0 0,0 0 0 0 0,-1 0 1 0 0,1 0-1 0 0,-1 0 0 0 0,1 1 1 0 0,-1-1-1 0 0,0 0 0 0 0,1 1 0 0 0,-1-1 1 0 0,0 1-1 0 0,0-1 0 0 0,0 1 1 0 0,0-1-1 0 0,0 1 0 0 0,1 3 0 0 0,1 6 151 0 0,-1 0-1 0 0,0 1 0 0 0,0-1 0 0 0,-2 0 0 0 0,1 1 0 0 0,-1-1 0 0 0,-1 1 0 0 0,-2 12 0 0 0,1-4 87 0 0,1 27 1 0 0,2-34-217 0 0,1 1 1 0 0,0-1-1 0 0,0 0 0 0 0,7 18 1 0 0,-8-26-123 0 0,1 0-1 0 0,0 0 1 0 0,0 0 0 0 0,1-1 0 0 0,0 1-1 0 0,0-1 1 0 0,0 0 0 0 0,0 1-1 0 0,0-1 1 0 0,1-1 0 0 0,0 1 0 0 0,0 0-1 0 0,0-1 1 0 0,5 4 0 0 0,-7-6-138 0 0,0 0 0 0 0,0 0 1 0 0,0-1-1 0 0,0 1 0 0 0,0 0 0 0 0,1-1 1 0 0,-1 1-1 0 0,0-1 0 0 0,0 0 0 0 0,0 0 1 0 0,3 0-1 0 0,16-2-5776 0 0,-1-4-1312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180 113 3679 0 0,'0'0'167'0'0,"3"-8"26"0"0,12-26 533 0 0,-11 25 996 0 0,1-1 1 0 0,0 1-1 0 0,1 0 1 0 0,0 1-1 0 0,0 0 0 0 0,9-9 3606 0 0,-15 32-4422 0 0,0-8-700 0 0,0 0 0 0 0,0 0-1 0 0,0 0 1 0 0,-3 10 0 0 0,-17 49 990 0 0,-56 126 1 0 0,68-172-1177 0 0,-34 73 92 0 0,-38 94-1073 0 0,73-172 67 0 0,2-5-1313 0 0,2-2-4787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0 327 919 0 0,'4'-5'18868'0'0,"-2"4"-18193"0"0,2 0-453 0 0,1 0 0 0 0,-1 0 0 0 0,1-1 0 0 0,-1 1 0 0 0,0-1 1 0 0,0-1-1 0 0,6-3 0 0 0,30-23 684 0 0,-13 8-396 0 0,152-111 865 0 0,-106 76-1267 0 0,-61 46-106 0 0,1 1 0 0 0,1 0-1 0 0,-1 0 1 0 0,1 1 0 0 0,1 1 0 0 0,16-6 0 0 0,-30 13-2 0 0,-1 0 1 0 0,1 0-1 0 0,0 0 0 0 0,-1-1 0 0 0,1 1 0 0 0,0 0 1 0 0,0 0-1 0 0,-1 0 0 0 0,1 0 0 0 0,0 0 0 0 0,-1 1 1 0 0,1-1-1 0 0,0 0 0 0 0,0 0 0 0 0,-1 0 0 0 0,1 1 1 0 0,0-1-1 0 0,-1 0 0 0 0,1 1 0 0 0,-1-1 0 0 0,1 0 1 0 0,0 1-1 0 0,-1-1 0 0 0,1 1 0 0 0,0 0 0 0 0,0 1 2 0 0,0-1-1 0 0,0 1 0 0 0,0-1 0 0 0,0 1 1 0 0,-1 0-1 0 0,1-1 0 0 0,-1 1 0 0 0,1 0 0 0 0,-1-1 1 0 0,1 4-1 0 0,-1 3 7 0 0,1 1 1 0 0,-1 0 0 0 0,-2 10-1 0 0,-5 24 22 0 0,-2-2-1 0 0,-2 1 0 0 0,-2-1 1 0 0,-34 76-1 0 0,38-98-161 0 0,0-1 0 0 0,-22 34 0 0 0,27-47 98 0 0,0 0 0 0 0,0 0 0 0 0,-1 0 0 0 0,0-1 0 0 0,0 1 0 0 0,0-1 0 0 0,0 0 0 0 0,0-1 0 0 0,-1 1 0 0 0,1-1 0 0 0,-1 0 0 0 0,0-1 0 0 0,-10 4 0 0 0,4-3-49 0 0,0-1-1 0 0,-1 0 1 0 0,1-1-1 0 0,-1 0 0 0 0,0-1 1 0 0,1 0-1 0 0,-1-1 1 0 0,1-1-1 0 0,-13-3 1 0 0,18 4 17 0 0,0-1 1 0 0,0-1 0 0 0,0 1-1 0 0,0-1 1 0 0,1-1 0 0 0,0 1-1 0 0,-10-7 1 0 0,12 7 16 0 0,1 0 0 0 0,0 0 0 0 0,0-1-1 0 0,0 1 1 0 0,0 0 0 0 0,0-1 0 0 0,1 0 0 0 0,-1 0 0 0 0,1 0-1 0 0,0 0 1 0 0,0 0 0 0 0,-2-9 0 0 0,3 11-82 0 0,1-1-1 0 0,-1 0 1 0 0,1 1 0 0 0,0-1-1 0 0,0 0 1 0 0,0 0 0 0 0,0 1-1 0 0,0-1 1 0 0,1 0 0 0 0,-1 1 0 0 0,2-5-1 0 0,10-15-5953 0 0,-1 9-313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242 442 16583 0 0,'-8'-4'424'0'0,"0"2"-1"0"0,0-1 0 0 0,0 1 0 0 0,0 0 1 0 0,-12 0-1 0 0,-8-3 1663 0 0,7 1-281 0 0,2 1-388 0 0,-33-11 1 0 0,48 13-1319 0 0,-1-1 0 0 0,1 0-1 0 0,0 0 1 0 0,0 0 0 0 0,0 0 0 0 0,0-1 0 0 0,0 0 0 0 0,0 0 0 0 0,1 0 0 0 0,-1 0 0 0 0,1 0 0 0 0,-5-7 0 0 0,7 8-85 0 0,0 0-1 0 0,0-1 1 0 0,0 1-1 0 0,0 0 1 0 0,1 0-1 0 0,-1-1 1 0 0,1 1-1 0 0,0 0 1 0 0,0-1-1 0 0,0 1 1 0 0,0 0-1 0 0,0 0 1 0 0,0-1-1 0 0,0 1 1 0 0,1 0-1 0 0,-1-1 1 0 0,1 1-1 0 0,0 0 1 0 0,0 0-1 0 0,0 0 1 0 0,2-4-1 0 0,2-4-21 0 0,1 1 0 0 0,0-1-1 0 0,9-8 1 0 0,7-10-164 0 0,2 2 1 0 0,1 1-1 0 0,1 1 0 0 0,1 0 1 0 0,1 3-1 0 0,1 0 0 0 0,50-27 1 0 0,-62 40 167 0 0,1 1 0 0 0,0 0 1 0 0,1 1-1 0 0,-1 1 0 0 0,35-5 1 0 0,-36 9-1500 0 0,30 0 1 0 0,-33 2-90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80 10591 0 0,'0'0'12119'0'0,"-6"5"-10751"0"0,-3 1-1310 0 0,-94 72 1259 0 0,91-67-1182 0 0,0 0 0 0 0,1 0 1 0 0,1 1-1 0 0,0 1 0 0 0,0 0 0 0 0,-8 15 0 0 0,16-23-130 0 0,-1-1 1 0 0,1 1-1 0 0,0 0 0 0 0,1 0 1 0 0,-1 0-1 0 0,1 0 0 0 0,0 0 1 0 0,0 1-1 0 0,1-1 0 0 0,-1 0 1 0 0,2 7-1 0 0,-1-9-2 0 0,0-1-1 0 0,1 1 0 0 0,-1-1 1 0 0,1 1-1 0 0,0-1 1 0 0,0 1-1 0 0,0-1 1 0 0,0 0-1 0 0,0 0 1 0 0,0 0-1 0 0,0 1 1 0 0,1-1-1 0 0,0 0 1 0 0,-1 0-1 0 0,1-1 0 0 0,0 1 1 0 0,0 0-1 0 0,0-1 1 0 0,0 1-1 0 0,0-1 1 0 0,0 1-1 0 0,0-1 1 0 0,0 0-1 0 0,0 0 1 0 0,4 1-1 0 0,0 0 16 0 0,1 0-1 0 0,0-1 1 0 0,-1 1 0 0 0,1-1 0 0 0,0-1-1 0 0,0 1 1 0 0,0-1 0 0 0,0-1-1 0 0,0 1 1 0 0,0-1 0 0 0,-1 0-1 0 0,1 0 1 0 0,0-1 0 0 0,0 0-1 0 0,-1-1 1 0 0,1 1 0 0 0,-1-1-1 0 0,0 0 1 0 0,0-1 0 0 0,8-5-1 0 0,-7 4 6 0 0,-1 0 0 0 0,1-1 0 0 0,-1 1 1 0 0,0-2-1 0 0,0 1 0 0 0,-1-1 0 0 0,0 0 0 0 0,0 0 0 0 0,-1 0 0 0 0,0 0 0 0 0,0-1 0 0 0,0 0 0 0 0,-1 0 0 0 0,0 0 0 0 0,-1 0 0 0 0,2-10 0 0 0,-2 7-76 0 0,-1 1 1 0 0,-1-1-1 0 0,0 0 0 0 0,0 0 1 0 0,-1 1-1 0 0,0-1 0 0 0,-1 0 1 0 0,0 1-1 0 0,-1-1 1 0 0,0 1-1 0 0,-8-19 0 0 0,8 23-306 0 0,-1 0-1 0 0,1 0 0 0 0,-1 1 1 0 0,0-1-1 0 0,0 1 0 0 0,-1 0 0 0 0,1 0 1 0 0,-1 1-1 0 0,0-1 0 0 0,0 1 1 0 0,-1 0-1 0 0,1 0 0 0 0,-1 1 1 0 0,0 0-1 0 0,0 0 0 0 0,0 0 0 0 0,0 1 1 0 0,-1 0-1 0 0,1 0 0 0 0,-10-1 1 0 0,10 1-219 0 0,0 1 0 0 0,-1 1 0 0 0,1-1 0 0 0,0 1 0 0 0,-1 1 0 0 0,1-1 0 0 0,0 1 0 0 0,-1 0 0 0 0,1 0 0 0 0,0 1 0 0 0,0-1 0 0 0,-9 5 0 0 0,4 1-1150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65 10591 0 0,'8'-7'710'0'0,"0"0"-1"0"0,19-12 0 0 0,-19 14 1020 0 0,0 0 1 0 0,0 1 0 0 0,0 0-1 0 0,1 1 1 0 0,-1 0-1 0 0,17-4 1 0 0,-24 7-1064 0 0,0 1-542 0 0,0 0-1 0 0,0 0 0 0 0,0 0 1 0 0,0 0-1 0 0,0 0 0 0 0,0 0 1 0 0,0 0-1 0 0,0 0 0 0 0,1 3 1 0 0,-2-1-69 0 0,1 0 1 0 0,-1 0 0 0 0,1 1-1 0 0,-1-1 1 0 0,0 0 0 0 0,0 1-1 0 0,-1-1 1 0 0,1 0 0 0 0,-1 1-1 0 0,1-1 1 0 0,-1 0 0 0 0,0 0-1 0 0,0 0 1 0 0,-3 6 0 0 0,-2 4 48 0 0,-17 23 1 0 0,22-34-97 0 0,-18 22 0 0 0,0 0 0 0 0,-2-2 0 0 0,0-1 0 0 0,-33 26 1 0 0,-39 40 3 0 0,87-80-12 0 0,0-1 1 0 0,0 2-1 0 0,1-1 1 0 0,0 1-1 0 0,0 0 0 0 0,-4 12 1 0 0,7-16-2 0 0,0 0 0 0 0,1 0 0 0 0,0 1 0 0 0,0-1 0 0 0,1 1 0 0 0,-1-1 1 0 0,1 1-1 0 0,0-1 0 0 0,0 1 0 0 0,0-1 0 0 0,1 0 0 0 0,-1 1 0 0 0,1-1 0 0 0,3 9 0 0 0,-3-11-4 0 0,0-1 0 0 0,0 1 0 0 0,0-1 0 0 0,0 1 0 0 0,0-1 0 0 0,0 0 0 0 0,0 0 0 0 0,1 1 0 0 0,-1-1 0 0 0,0 0 0 0 0,1 0 0 0 0,-1 0 0 0 0,1 0 0 0 0,-1 0 0 0 0,1-1 0 0 0,-1 1 0 0 0,1 0 0 0 0,0-1 0 0 0,-1 1 0 0 0,1-1 0 0 0,0 0 0 0 0,0 0-1 0 0,-1 1 1 0 0,1-1 0 0 0,3 0 0 0 0,4 0-50 0 0,0-1 0 0 0,0 0 0 0 0,13-2-1 0 0,-4-1-584 0 0,-1-1-1 0 0,1 0 1 0 0,-1-1-1 0 0,27-14 1 0 0,-25 10-3840 0 0,30-22 0 0 0,-26 14-2147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36 12151 0 0,'0'0'1098'0'0,"-5"8"510"0"0,3-5-1155 0 0,0 0 0 0 0,0 0 0 0 0,0 1 0 0 0,1-1 0 0 0,-1 0 0 0 0,1 1 0 0 0,0 0 0 0 0,0-1 1 0 0,0 1-1 0 0,1 0 0 0 0,-1-1 0 0 0,1 1 0 0 0,0 0 0 0 0,0 0 0 0 0,0-1 0 0 0,0 1 0 0 0,2 5 1 0 0,-1-5-307 0 0,0 0 1 0 0,0 0 0 0 0,0 0-1 0 0,1 0 1 0 0,0-1 0 0 0,0 1 0 0 0,0 0-1 0 0,0-1 1 0 0,0 1 0 0 0,1-1-1 0 0,0 0 1 0 0,-1 0 0 0 0,1 0 0 0 0,0 0-1 0 0,1 0 1 0 0,-1-1 0 0 0,0 1-1 0 0,1-1 1 0 0,-1 0 0 0 0,1 0 0 0 0,0 0-1 0 0,0-1 1 0 0,7 3 0 0 0,2-2-59 0 0,1 0 1 0 0,-1-1 0 0 0,0 0-1 0 0,0-1 1 0 0,0-1 0 0 0,22-3 0 0 0,-17 0-91 0 0,0 0 0 0 0,0-1 0 0 0,-1-1 1 0 0,20-9-1 0 0,-27 10-98 0 0,0 0 0 0 0,0-1 0 0 0,-1 0 0 0 0,17-15 0 0 0,-23 18 77 0 0,0 1-1 0 0,0-1 0 0 0,-1 1 0 0 0,0-1 0 0 0,1 0 1 0 0,-1 0-1 0 0,0 0 0 0 0,0 0 0 0 0,-1 0 0 0 0,1 0 0 0 0,-1-1 1 0 0,1 1-1 0 0,-1-1 0 0 0,0 1 0 0 0,0-1 0 0 0,-1 1 1 0 0,1-1-1 0 0,-1 1 0 0 0,0-5 0 0 0,0 6 18 0 0,0 0 0 0 0,0 0-1 0 0,-1 0 1 0 0,1 1 0 0 0,-1-1 0 0 0,0 0 0 0 0,1 0-1 0 0,-1 1 1 0 0,0-1 0 0 0,0 1 0 0 0,0-1 0 0 0,0 1-1 0 0,0-1 1 0 0,-1 1 0 0 0,1-1 0 0 0,0 1 0 0 0,-3-2-1 0 0,2 2-15 0 0,-1-1 0 0 0,1 1-1 0 0,-1-1 1 0 0,0 1-1 0 0,0 0 1 0 0,0 0-1 0 0,0 0 1 0 0,0 1 0 0 0,-5-1-1 0 0,0 0-26 0 0,1 1-1 0 0,-1 0 1 0 0,1 1-1 0 0,-1-1 1 0 0,1 2-1 0 0,-1-1 1 0 0,-12 5-1 0 0,1 2 10 0 0,0 0 0 0 0,1 2 1 0 0,1 0-1 0 0,-1 1 0 0 0,2 1 0 0 0,-27 24 0 0 0,13-8-25 0 0,2 2 0 0 0,-33 46 0 0 0,50-63-94 0 0,2 2 1 0 0,0-1-1 0 0,-13 30 0 0 0,20-39 101 0 0,0 0-1 0 0,0 1 1 0 0,0-1-1 0 0,1 1 1 0 0,-1-1-1 0 0,1 1 1 0 0,1 0-1 0 0,-1 0 1 0 0,1-1-1 0 0,0 1 1 0 0,1 0-1 0 0,-1 0 1 0 0,1 0-1 0 0,3 10 1 0 0,-3-14-44 0 0,0 0 1 0 0,-1 1-1 0 0,2-2 1 0 0,-1 1 0 0 0,0 0-1 0 0,0 0 1 0 0,1 0-1 0 0,-1 0 1 0 0,0-1-1 0 0,1 1 1 0 0,0-1-1 0 0,-1 1 1 0 0,1-1 0 0 0,0 0-1 0 0,0 1 1 0 0,0-1-1 0 0,0 0 1 0 0,0 0-1 0 0,0 0 1 0 0,0-1-1 0 0,3 2 1 0 0,0-1-102 0 0,-1-1 0 0 0,1 1 0 0 0,0-1 1 0 0,0 0-1 0 0,0 0 0 0 0,0-1 0 0 0,-1 1 0 0 0,10-3 0 0 0,6-3-366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1375 0 0,'0'0'14460'0'0,"4"-15"-10498"0"0,-2 11-3640 0 0,1-1 0 0 0,0 1 0 0 0,0 0 0 0 0,0 1 1 0 0,0-1-1 0 0,0 0 0 0 0,1 1 0 0 0,7-6 0 0 0,36-21 769 0 0,-45 29-1055 0 0,28-16 615 0 0,49-21-1 0 0,-63 32-432 0 0,0 1 0 0 0,0 1 0 0 0,0 0-1 0 0,0 0 1 0 0,23 0 0 0 0,-37 4-205 0 0,0-1 0 0 0,0 1 0 0 0,0 0 0 0 0,-1 1 1 0 0,1-1-1 0 0,0 0 0 0 0,0 0 0 0 0,0 1 0 0 0,0-1 0 0 0,-1 1 0 0 0,1 0 0 0 0,0-1 0 0 0,0 1 0 0 0,-1 0 0 0 0,1 0 0 0 0,-1 0 1 0 0,1 0-1 0 0,-1 0 0 0 0,1 1 0 0 0,-1-1 0 0 0,0 0 0 0 0,1 1 0 0 0,0 1 0 0 0,-1-1-1 0 0,0 0 0 0 0,0 0 0 0 0,0 1 1 0 0,0-1-1 0 0,-1 0 0 0 0,1 0 0 0 0,-1 1 0 0 0,0-1 0 0 0,1 0 0 0 0,-1 1 0 0 0,0-1 0 0 0,0 1 0 0 0,-1-1 1 0 0,1 0-1 0 0,0 1 0 0 0,-1-1 0 0 0,1 0 0 0 0,-2 3 0 0 0,-1 3-43 0 0,-1 0 0 0 0,0-1 0 0 0,0 0 0 0 0,0 1 0 0 0,-1-1-1 0 0,0-1 1 0 0,-1 1 0 0 0,1-1 0 0 0,-12 10 0 0 0,-4 1-183 0 0,-39 25-1 0 0,-108 74-1525 0 0,161-111 1697 0 0,-4 3-35 0 0,1 0 0 0 0,0 0 1 0 0,1 1-1 0 0,-13 14 0 0 0,22-23 85 0 0,-1 1-1 0 0,1 0 1 0 0,0-1 0 0 0,-1 1-1 0 0,1-1 1 0 0,0 1-1 0 0,0-1 1 0 0,-1 1 0 0 0,1 0-1 0 0,0-1 1 0 0,0 1-1 0 0,0-1 1 0 0,0 1 0 0 0,0 0-1 0 0,0-1 1 0 0,0 1-1 0 0,0 0 1 0 0,0-1 0 0 0,0 1-1 0 0,0-1 1 0 0,0 1 0 0 0,0 0-1 0 0,1-1 1 0 0,-1 1-1 0 0,0-1 1 0 0,0 1 0 0 0,1-1-1 0 0,-1 1 1 0 0,0 0-1 0 0,1-1 1 0 0,-1 1 0 0 0,1-1-1 0 0,-1 0 1 0 0,0 1-1 0 0,1-1 1 0 0,-1 1 0 0 0,1-1-1 0 0,-1 0 1 0 0,1 1-1 0 0,0-1 1 0 0,2 2 44 0 0,0 0-1 0 0,-1-1 0 0 0,1 0 1 0 0,0 0-1 0 0,0 0 1 0 0,5 1-1 0 0,27 2 416 0 0,0-1 0 0 0,65-5 0 0 0,-26 0 77 0 0,-48 2-435 0 0,-25 0-162 0 0,21-14-2205 0 0,10-12-2317 0 0,-23 18 2536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 11975 0 0,'0'-5'11609'0'0,"-6"7"-11467"0"0,-1 0 0 0 0,1 0 0 0 0,-1 1-1 0 0,1-1 1 0 0,0 2 0 0 0,0-1 0 0 0,-7 6-1 0 0,-40 33 1316 0 0,17-11-985 0 0,29-26-504 0 0,1 1 1 0 0,0-1-1 0 0,0 1 0 0 0,1 0 1 0 0,-8 11-1 0 0,11-15 23 0 0,1-1 0 0 0,0 1 0 0 0,0-1 1 0 0,0 1-1 0 0,0 0 0 0 0,1-1 0 0 0,-1 1 0 0 0,0 0 0 0 0,1 0 0 0 0,-1 0 1 0 0,1-1-1 0 0,0 1 0 0 0,-1 0 0 0 0,1 0 0 0 0,0 0 0 0 0,0 0 0 0 0,0 0 0 0 0,0-1 1 0 0,1 1-1 0 0,-1 0 0 0 0,0 0 0 0 0,1 0 0 0 0,-1 0 0 0 0,1-1 0 0 0,0 1 1 0 0,0 0-1 0 0,0-1 0 0 0,-1 1 0 0 0,3 2 0 0 0,36 31-371 0 0,-30-28 388 0 0,-1 0-1 0 0,0 0 0 0 0,0 1 1 0 0,13 17-1 0 0,-19-23 46 0 0,-1 1 1 0 0,1 0-1 0 0,-1 1 0 0 0,1-1 0 0 0,-1 0 1 0 0,0 0-1 0 0,0 1 0 0 0,0-1 0 0 0,-1 0 0 0 0,1 1 1 0 0,-1-1-1 0 0,0 1 0 0 0,0-1 0 0 0,0 0 0 0 0,0 1 1 0 0,-1-1-1 0 0,1 1 0 0 0,-1-1 0 0 0,0 0 1 0 0,-2 5-1 0 0,2-5-34 0 0,-1 1 0 0 0,0-1 1 0 0,0 0-1 0 0,-1 1 0 0 0,1-1 1 0 0,-1 0-1 0 0,1-1 0 0 0,-1 1 0 0 0,0 0 1 0 0,0-1-1 0 0,0 0 0 0 0,0 1 1 0 0,-1-1-1 0 0,1-1 0 0 0,-1 1 0 0 0,1 0 1 0 0,-1-1-1 0 0,1 0 0 0 0,-6 2 1 0 0,-1-1-15 0 0,0 0 0 0 0,0 0 0 0 0,0 0 1 0 0,0-1-1 0 0,0-1 0 0 0,-13-1 0 0 0,20 1-17 0 0,0 0 0 0 0,-1-1 0 0 0,1 1-1 0 0,0-1 1 0 0,-1 0 0 0 0,1 0-1 0 0,0 0 1 0 0,0-1 0 0 0,0 1-1 0 0,0-1 1 0 0,0 1 0 0 0,-3-3 0 0 0,5 2-121 0 0,0 1 1 0 0,-1 0-1 0 0,1-1 1 0 0,0 1-1 0 0,0 0 1 0 0,0-1 0 0 0,0 1-1 0 0,1-1 1 0 0,-1 0-1 0 0,0 1 1 0 0,0-1-1 0 0,1 1 1 0 0,0-1 0 0 0,-1 0-1 0 0,1 0 1 0 0,0 1-1 0 0,-1-1 1 0 0,1 0-1 0 0,0 0 1 0 0,0 1 0 0 0,1-1-1 0 0,-1 0 1 0 0,0 0-1 0 0,1-2 1 0 0,4-14-1547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7:5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11 6447 0 0,'0'0'499'0'0,"-12"-8"3109"0"0,9 7-2482 0 0,0 1-1 0 0,0-1 1 0 0,-1 1 0 0 0,1 0-1 0 0,0 0 1 0 0,0 0 0 0 0,0 0-1 0 0,0 0 1 0 0,0 0 0 0 0,-6 2-1 0 0,4 0-555 0 0,-1 0-1 0 0,0 0 0 0 0,0 1 0 0 0,-9 6 0 0 0,-1 2-769 0 0,2 0-1 0 0,-21 21 1 0 0,33-30 502 0 0,-6 4-274 0 0,1 1 1 0 0,0 0-1 0 0,1 1 0 0 0,0 0 1 0 0,0 0-1 0 0,-5 9 0 0 0,10-15-93 0 0,0 1 0 0 0,0-1 0 0 0,0 1 0 0 0,1-1 0 0 0,-1 1 0 0 0,0-1 0 0 0,1 1 0 0 0,0-1 0 0 0,-1 1 0 0 0,1 0 0 0 0,0-1 0 0 0,1 1 0 0 0,-1-1 0 0 0,0 1 0 0 0,1 0 0 0 0,-1-1 0 0 0,1 1 0 0 0,0-1 0 0 0,0 1 0 0 0,0-1 0 0 0,0 0 0 0 0,0 1 0 0 0,1-1 0 0 0,-1 0 0 0 0,1 0 0 0 0,-1 0-1 0 0,4 3 1 0 0,4 4-225 0 0,1 0-1 0 0,0-1 0 0 0,16 10 0 0 0,11 9 302 0 0,-29-20 110 0 0,0 1 0 0 0,0 0-1 0 0,-1 1 1 0 0,0-1 0 0 0,0 1-1 0 0,-1 1 1 0 0,9 17 0 0 0,-11-19 106 0 0,-1 0 0 0 0,0 0 1 0 0,0 1-1 0 0,-1-1 1 0 0,0 0-1 0 0,-1 1 0 0 0,0 0 1 0 0,0-1-1 0 0,0 1 1 0 0,-2 14-1 0 0,0-17-112 0 0,0-1-1 0 0,-1 0 1 0 0,1 0 0 0 0,-1 0-1 0 0,0 0 1 0 0,-1 0-1 0 0,1-1 1 0 0,-1 1 0 0 0,0-1-1 0 0,0 1 1 0 0,0-1 0 0 0,-1 0-1 0 0,1 0 1 0 0,-1 0-1 0 0,0-1 1 0 0,0 1 0 0 0,-1-1-1 0 0,1 0 1 0 0,-1 0-1 0 0,-5 2 1 0 0,0 0-158 0 0,0 0-1 0 0,0-1 1 0 0,-1-1-1 0 0,1 0 1 0 0,-1 0-1 0 0,0-1 1 0 0,1 0 0 0 0,-23 0-1 0 0,28-2-241 0 0,0 0-1 0 0,0 0 1 0 0,-1-1-1 0 0,1 0 1 0 0,0 0-1 0 0,0 0 1 0 0,0-1-1 0 0,0 0 1 0 0,-8-3-1 0 0,2-3-1027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1165 79 10591 0 0,'31'-22'1054'0'0,"-1"1"-314"0"0,-11 5 5056 0 0,-19 15-5678 0 0,0 0 0 0 0,0 1 0 0 0,0-1 0 0 0,0 0 0 0 0,0 0 0 0 0,-1 1 0 0 0,1-1 0 0 0,0 0 0 0 0,0 1 0 0 0,0-1 1 0 0,-1 0-1 0 0,1 1 0 0 0,0-1 0 0 0,-1 0 0 0 0,1 1 0 0 0,-1-1 0 0 0,1 1 0 0 0,0-1 0 0 0,-1 1 0 0 0,1-1 0 0 0,-1 1 0 0 0,0-1 1 0 0,1 1-1 0 0,-1-1 0 0 0,1 1 0 0 0,-1 0 0 0 0,-1-1 0 0 0,0 0-7 0 0,0 1 0 0 0,0-1 0 0 0,0 1 0 0 0,0 0 0 0 0,0 0 1 0 0,0 0-1 0 0,0 0 0 0 0,0 0 0 0 0,-4 0 0 0 0,-4 2-53 0 0,0 1 0 0 0,1 0 0 0 0,-11 4 0 0 0,-5 5-52 0 0,0 0 0 0 0,-25 19 0 0 0,-11 5-7 0 0,-214 98-352 0 0,272-132 349 0 0,-114 45-355 0 0,105-43 323 0 0,-1 0-1 0 0,0-1 1 0 0,1-1-1 0 0,-1 0 1 0 0,0-1-1 0 0,0 0 1 0 0,-20-2-1 0 0,30 1-4 0 0,0 0-1 0 0,0-1 0 0 0,1 1 1 0 0,-1-1-1 0 0,0 0 1 0 0,0 0-1 0 0,1 0 0 0 0,-1 0 1 0 0,0 0-1 0 0,1-1 1 0 0,-1 1-1 0 0,1-1 0 0 0,0 0 1 0 0,-1 1-1 0 0,1-1 1 0 0,0 0-1 0 0,0 0 0 0 0,0-1 1 0 0,1 1-1 0 0,-1 0 1 0 0,0-1-1 0 0,1 1 0 0 0,-1-1 1 0 0,1 1-1 0 0,0-1 1 0 0,0 0-1 0 0,0 1 0 0 0,0-1 1 0 0,0-4-1 0 0,0 3-29 0 0,1 0 1 0 0,0-1-1 0 0,0 1 0 0 0,0-1 1 0 0,0 1-1 0 0,1 0 0 0 0,0-1 0 0 0,0 1 1 0 0,0 0-1 0 0,0-1 0 0 0,1 1 0 0 0,0 0 1 0 0,0 0-1 0 0,0 0 0 0 0,0 0 0 0 0,0 1 1 0 0,1-1-1 0 0,4-4 0 0 0,-7 7 64 0 0,1 0 1 0 0,-1 0-1 0 0,1 0 0 0 0,0 0 0 0 0,-1 0 0 0 0,1 1 0 0 0,0-1 1 0 0,0 0-1 0 0,0 0 0 0 0,0 1 0 0 0,0-1 0 0 0,0 1 0 0 0,0-1 1 0 0,0 1-1 0 0,0-1 0 0 0,0 1 0 0 0,1-1 0 0 0,2 0 25 0 0,-3 0-1 0 0,1 0 1 0 0,-1 1 0 0 0,1-1-1 0 0,-1 0 1 0 0,1 1-1 0 0,-1-1 1 0 0,1 1-1 0 0,-1 0 1 0 0,1-1 0 0 0,-1 1-1 0 0,1 0 1 0 0,0 0-1 0 0,-1 0 1 0 0,1 0-1 0 0,-1 0 1 0 0,1 0 0 0 0,0 1-1 0 0,-1-1 1 0 0,1 1-1 0 0,-1-1 1 0 0,1 1-1 0 0,-1-1 1 0 0,1 1 0 0 0,-1 0-1 0 0,0 0 1 0 0,1-1-1 0 0,0 2 1 0 0,0 0-2 0 0,0 1 0 0 0,0-1-1 0 0,-1 0 1 0 0,1 0 0 0 0,-1 1 0 0 0,1-1 0 0 0,-1 1 0 0 0,0-1-1 0 0,0 1 1 0 0,0 0 0 0 0,-1-1 0 0 0,1 1 0 0 0,-1 0 0 0 0,1-1-1 0 0,-1 4 1 0 0,1 11 56 0 0,-2-1 0 0 0,0 0 0 0 0,-1 1 0 0 0,0-1 0 0 0,-1 0 0 0 0,-6 17 0 0 0,-38 91 166 0 0,39-104-217 0 0,-60 130 72 0 0,55-126-115 0 0,-1-1 0 0 0,-1 0 1 0 0,-1-1-1 0 0,-19 20 0 0 0,5-9 9 0 0,-2-2-1 0 0,-2-1 1 0 0,0-2 0 0 0,-45 28-1 0 0,50-36 8 0 0,18-12 18 0 0,0 0-1 0 0,-22 11 0 0 0,31-18 425 0 0,5-1-289 0 0,30 0 115 0 0,-1-1 0 0 0,1-1-1 0 0,38-9 1 0 0,-55 8-192 0 0,90-18 611 0 0,154-53 1 0 0,-191 54-1561 0 0,-67 19 327 0 0,2-5-1938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 13647 0 0,'0'0'628'0'0,"-1"-2"-17"0"0,0-6-394 0 0,4-1-71 0 0,-2 8 5 0 0,0 0 1 0 0,1 0-1 0 0,-1-1 1 0 0,0 1-1 0 0,1 0 1 0 0,-1 0-1 0 0,1 0 1 0 0,-1 1-1 0 0,1-1 1 0 0,0 0-1 0 0,-1 1 1 0 0,1-1-1 0 0,0 1 1 0 0,2-1-1 0 0,30-3 1345 0 0,-14 3-996 0 0,70-9 1046 0 0,141 3 0 0 0,-208 7-1801 0 0,17 2-4949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1839 0 0,'1'2'10268'0'0,"18"18"-5390"0"0,16 11-2896 0 0,-11-11-951 0 0,50 46 806 0 0,96 65-1 0 0,-161-125-2157 0 0,0 0 1 0 0,19 8-1 0 0,-25-13 56 0 0,0 0 0 0 0,0 0 0 0 0,0 0 0 0 0,0-1-1 0 0,0 1 1 0 0,0-1 0 0 0,0 1 0 0 0,0-1 0 0 0,0 0 0 0 0,0 0 0 0 0,0-1 0 0 0,0 1 0 0 0,0 0 0 0 0,6-3 0 0 0,3-3-1293 0 0</inkml:trace>
  <inkml:trace contextRef="#ctx0" brushRef="#br0" timeOffset="1">388 0 8287 0 0,'0'0'382'0'0,"-6"4"126"0"0,3-1-416 0 0,0-1 1 0 0,0 1 0 0 0,0-1 0 0 0,1 1-1 0 0,-4 5 1 0 0,-17 32 7154 0 0,17-30-5602 0 0,-17 32-591 0 0,-32 44 0 0 0,12-24-787 0 0,19-26-353 0 0,-2-1-1 0 0,-2-1 1 0 0,-45 45 0 0 0,61-69-122 0 0,6-4-508 0 0,0 0 0 0 0,-1-1 0 0 0,-11 8 0 0 0,6-8-836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16063 0 0,'0'0'738'0'0,"0"2"-16"0"0,-1 7-565 0 0,0 1 0 0 0,-1-1 0 0 0,0 1 1 0 0,0-1-1 0 0,-1 0 0 0 0,0 0 0 0 0,-1 0 0 0 0,-5 10 0 0 0,-42 67 2597 0 0,49-82-2651 0 0,-8 12 329 0 0,-240 363 2177 0 0,207-314-3035 0 0,-13 17-1122 0 0,16-32-4472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3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7831 0 0,'0'-4'367'0'0,"0"0"-1"0"0,-1 0 1 0 0,1 0-1 0 0,1 0 1 0 0,-1 0-1 0 0,0 0 1 0 0,1 0-1 0 0,0 0 1 0 0,0 0-1 0 0,0 0 1 0 0,1 0-1 0 0,-1 0 1 0 0,1 1-1 0 0,0-1 1 0 0,0 1-1 0 0,0-1 1 0 0,4-4 0 0 0,6-6 1192 0 0,0 0 1 0 0,22-20 0 0 0,-22 23-2239 0 0,26-21 903 0 0,1 1 0 0 0,1 2 1 0 0,2 1-1 0 0,1 3 1 0 0,55-25-1 0 0,-97 50-222 0 0,22-11 112 0 0,30-9 0 0 0,-47 18-76 0 0,0 0-1 0 0,0 1 0 0 0,1-1 1 0 0,-1 1-1 0 0,0 1 1 0 0,1-1-1 0 0,-1 1 0 0 0,1 0 1 0 0,-1 1-1 0 0,10 1 1 0 0,-14-1 14 0 0,1 0 1 0 0,-1-1-1 0 0,1 1 1 0 0,-1 0 0 0 0,0 1-1 0 0,1-1 1 0 0,-1 0 0 0 0,0 1-1 0 0,0-1 1 0 0,0 1-1 0 0,0 0 1 0 0,0-1 0 0 0,0 1-1 0 0,-1 0 1 0 0,1 0 0 0 0,1 3-1 0 0,-1-1 16 0 0,0-1-1 0 0,-1 1 0 0 0,1 0 1 0 0,-1-1-1 0 0,0 1 0 0 0,0 0 1 0 0,-1 0-1 0 0,1 0 0 0 0,-1 7 1 0 0,0 0 31 0 0,-1 0 1 0 0,-1-1 0 0 0,0 1 0 0 0,0 0 0 0 0,-1-1-1 0 0,-7 19 1 0 0,0-8-21 0 0,-1-1 0 0 0,0-1 0 0 0,-1 0 0 0 0,-1 0 0 0 0,-1-1-1 0 0,-1-1 1 0 0,-31 29 0 0 0,4-11 104 0 0,-1-1 0 0 0,-52 29 0 0 0,80-54-480 0 0,-27 13-1 0 0,36-20 168 0 0,0 1 0 0 0,-1-1 0 0 0,0 0 0 0 0,1-1 0 0 0,-1 1-1 0 0,0-1 1 0 0,-7 0 0 0 0,13-2-212 0 0,1 1-1 0 0,-1-1 1 0 0,1 0-1 0 0,0 1 1 0 0,-1-1-1 0 0,1 1 1 0 0,0-1-1 0 0,-1 0 1 0 0,1 1-1 0 0,0-1 0 0 0,0 0 1 0 0,-1 1-1 0 0,1-1 1 0 0,0 0-1 0 0,0 0 1 0 0,0 1-1 0 0,0-2 1 0 0,-1-16-6985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15231 0 0,'0'0'3270'0'0,"-1"1"-2380"0"0,1 3-669 0 0,-1-1-1 0 0,0 1 1 0 0,-1-1 0 0 0,1 0-1 0 0,0 1 1 0 0,-1-1 0 0 0,0 0-1 0 0,0 0 1 0 0,-3 4 0 0 0,-25 26 513 0 0,13-15-507 0 0,1 1-53 0 0,-46 55-19 0 0,56-65-157 0 0,0 0 0 0 0,0 0-1 0 0,1 0 1 0 0,1 1-1 0 0,0 0 1 0 0,-6 19-1 0 0,9-25 3 0 0,0-1 0 0 0,1 1 0 0 0,-1-1 0 0 0,1 1 0 0 0,0 0 0 0 0,0-1 0 0 0,0 1 0 0 0,1-1 0 0 0,-1 1 0 0 0,1 0 0 0 0,0-1 0 0 0,0 0 0 0 0,0 1-1 0 0,0-1 1 0 0,1 1 0 0 0,-1-1 0 0 0,1 0 0 0 0,0 0 0 0 0,2 3 0 0 0,-1-2 1 0 0,0-1 0 0 0,1 0 0 0 0,-1 0-1 0 0,1 0 1 0 0,-1-1 0 0 0,1 1 0 0 0,0-1-1 0 0,0 0 1 0 0,0 0 0 0 0,0 0 0 0 0,1 0 0 0 0,-1-1-1 0 0,0 0 1 0 0,9 2 0 0 0,-2-2 67 0 0,0-1 0 0 0,1 0-1 0 0,-1 0 1 0 0,0-1 0 0 0,1-1 0 0 0,-1 1 0 0 0,0-2 0 0 0,0 0 0 0 0,0 0-1 0 0,0-1 1 0 0,-1 0 0 0 0,1-1 0 0 0,-1 0 0 0 0,0-1 0 0 0,-1 0 0 0 0,1-1 0 0 0,-1 0-1 0 0,-1 0 1 0 0,16-16 0 0 0,-21 18-28 0 0,1 0 0 0 0,-1 0 0 0 0,0 0 1 0 0,0 0-1 0 0,-1-1 0 0 0,0 1 0 0 0,0-1 0 0 0,0 1 0 0 0,0-1 0 0 0,-1 0 0 0 0,0 0 0 0 0,0 0 0 0 0,-1 0 1 0 0,1 0-1 0 0,-1 0 0 0 0,-1 1 0 0 0,1-1 0 0 0,-3-10 0 0 0,1 8-179 0 0,0 1-1 0 0,0 0 1 0 0,-1 0-1 0 0,0 0 1 0 0,0 0 0 0 0,0 1-1 0 0,-1-1 1 0 0,0 1-1 0 0,-1 0 1 0 0,1 0-1 0 0,-1 0 1 0 0,0 1 0 0 0,-1 0-1 0 0,-6-6 1 0 0,11 10-517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21 295 7367 0 0,'0'2'334'0'0,"-20"47"15361"0"0,21-51-15579 0 0,-1 1-1 0 0,1-1 0 0 0,0 1 0 0 0,1-1 0 0 0,-1 1 1 0 0,0 0-1 0 0,0 0 0 0 0,0 0 0 0 0,1 0 0 0 0,1-2 0 0 0,1 0-7 0 0,113-117 74 0 0,-20 17-689 0 0,-77 85 322 0 0,0 1-1 0 0,1 0 0 0 0,30-17 0 0 0,-47 32 167 0 0,1-1 0 0 0,-1 1 0 0 0,1 0 0 0 0,0 0 0 0 0,-1 0 0 0 0,1 1 0 0 0,0 0 0 0 0,6-1 0 0 0,-10 2 35 0 0,1 0-1 0 0,-1 0 1 0 0,0 0 0 0 0,0 0-1 0 0,0 0 1 0 0,0 0 0 0 0,1 1-1 0 0,-1-1 1 0 0,0 0 0 0 0,0 1-1 0 0,0-1 1 0 0,0 1 0 0 0,0-1-1 0 0,0 1 1 0 0,0-1 0 0 0,0 1-1 0 0,0 0 1 0 0,0-1 0 0 0,0 1 0 0 0,0 0-1 0 0,0 0 1 0 0,-1 0 0 0 0,1 0-1 0 0,0 0 1 0 0,-1 0 0 0 0,1 0-1 0 0,-1 0 1 0 0,1 0 0 0 0,-1 0-1 0 0,1 0 1 0 0,-1 0 0 0 0,1 0-1 0 0,-1 0 1 0 0,0 1 0 0 0,0-1-1 0 0,0 0 1 0 0,0 0 0 0 0,0 0-1 0 0,0 3 1 0 0,-1 18 113 0 0,0-1 1 0 0,-2 1-1 0 0,0 0 0 0 0,-1-1 1 0 0,-12 33-1 0 0,7-23-142 0 0,-7 48 1 0 0,15-62-375 0 0,0-5-3442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5063 0 0,'0'0'390'0'0,"17"3"1274"0"0,11 2 5239 0 0,12 2-1222 0 0,0-3-3422 0 0,-28-3-1948 0 0,0-1 0 0 0,0 0 0 0 0,0-1 0 0 0,22-4 0 0 0,-22 2-194 0 0,-2 1-76 0 0,1 0 1 0 0,-1-1 0 0 0,0 0-1 0 0,0 0 1 0 0,-1-1 0 0 0,1 0 0 0 0,-1-1-1 0 0,10-6 1 0 0,-19 11-63 0 0,1-1 0 0 0,0 1-1 0 0,-1-1 1 0 0,1 1 0 0 0,-1-1-1 0 0,1 1 1 0 0,-1-1 0 0 0,1 1 0 0 0,-1-1-1 0 0,1 1 1 0 0,-1-1 0 0 0,1 0-1 0 0,-1 1 1 0 0,0-1 0 0 0,1 1 0 0 0,-1-1-1 0 0,0 0 1 0 0,0 0 0 0 0,1 1-1 0 0,-1-1 1 0 0,0 0 0 0 0,0 1 0 0 0,0-1-1 0 0,0 0 1 0 0,0 0 0 0 0,0 1-1 0 0,0-1 1 0 0,0 0 0 0 0,0 0 0 0 0,0 1-1 0 0,-1-1 1 0 0,1 0 0 0 0,0 1-1 0 0,0-1 1 0 0,-1 0 0 0 0,1 0 0 0 0,-1 0-20 0 0,0 0-1 0 0,0 0 1 0 0,0 1 0 0 0,0-1 0 0 0,0 1 0 0 0,0-1 0 0 0,0 1 0 0 0,0-1 0 0 0,0 1 0 0 0,0-1 0 0 0,0 1 0 0 0,0 0-1 0 0,0 0 1 0 0,0-1 0 0 0,0 1 0 0 0,0 0 0 0 0,0 0 0 0 0,0 0 0 0 0,-1 0 0 0 0,1 0 0 0 0,0 1 0 0 0,0-1-1 0 0,0 0 1 0 0,0 0 0 0 0,-1 1 0 0 0,-9 3-108 0 0,1 1-1 0 0,-1 0 1 0 0,1 0 0 0 0,0 1-1 0 0,-15 12 1 0 0,-41 40 44 0 0,42-35 208 0 0,-28 36 1 0 0,46-51-78 0 0,0 1 0 0 0,0-1 0 0 0,1 1 0 0 0,0 0 0 0 0,1 0 0 0 0,0 1 0 0 0,0 0 0 0 0,-4 17 0 0 0,8-25-64 0 0,0-1 1 0 0,0 1-1 0 0,0 0 0 0 0,0 0 0 0 0,0-1 0 0 0,0 1 0 0 0,0 0 1 0 0,0-1-1 0 0,0 1 0 0 0,1 0 0 0 0,-1 0 0 0 0,1-1 0 0 0,0 1 1 0 0,-1-1-1 0 0,1 1 0 0 0,0-1 0 0 0,0 1 0 0 0,0-1 0 0 0,0 1 1 0 0,0-1-1 0 0,0 0 0 0 0,0 1 0 0 0,0-1 0 0 0,1 0 0 0 0,-1 0 1 0 0,1 0-1 0 0,-1 0 0 0 0,0 0 0 0 0,1 0 0 0 0,0 0 0 0 0,-1-1 1 0 0,1 1-1 0 0,-1 0 0 0 0,1-1 0 0 0,0 0 0 0 0,-1 1 0 0 0,1-1 1 0 0,0 0-1 0 0,0 0 0 0 0,-1 0 0 0 0,1 0 0 0 0,3 0 1 0 0,13-2-7129 0 0</inkml:trace>
  <inkml:trace contextRef="#ctx0" brushRef="#br0" timeOffset="1">460 217 14655 0 0,'0'0'671'0'0,"-7"4"224"0"0,-64 47 5691 0 0,87-64-5643 0 0,57-47-475 0 0,-43 34-478 0 0,55-36 1 0 0,-78 57 9 0 0,1 1 0 0 0,-1 0 0 0 0,1 0 0 0 0,0 1 0 0 0,13-4 0 0 0,-21 7 0 0 0,0 0 0 0 0,0 0 0 0 0,1 0 0 0 0,-1 0 0 0 0,0 0 0 0 0,1 0 0 0 0,-1-1 0 0 0,0 1 0 0 0,1 0 0 0 0,-1 0 0 0 0,0 0 0 0 0,1 0 0 0 0,-1 0 0 0 0,0 1 0 0 0,1-1 0 0 0,-1 0 0 0 0,0 0 0 0 0,1 0 0 0 0,-1 0 0 0 0,0 0 0 0 0,1 0 0 0 0,-1 0 0 0 0,0 1 0 0 0,1-1 0 0 0,-1 0 0 0 0,0 0 0 0 0,0 0 0 0 0,1 1 0 0 0,-1-1 0 0 0,0 0 0 0 0,0 0 0 0 0,1 1 0 0 0,-1-1 0 0 0,0 0 0 0 0,0 1 0 0 0,0-1 0 0 0,0 0 0 0 0,0 1 0 0 0,1-1 0 0 0,-1 0 0 0 0,0 1 0 0 0,0-1 0 0 0,0 0 0 0 0,0 1 0 0 0,0-1 0 0 0,0 0 0 0 0,0 1 0 0 0,0-1 0 0 0,0 0 0 0 0,0 1 0 0 0,0-1 0 0 0,-1 1 0 0 0,1-1 0 0 0,1 6 24 0 0,-1 0-1 0 0,0 0 1 0 0,-1 0-1 0 0,1 0 1 0 0,-1 0-1 0 0,-3 9 1 0 0,-14 36 250 0 0,10-30-153 0 0,4-10-147 0 0,0-1 0 0 0,1 1-1 0 0,0 0 1 0 0,1 0 0 0 0,0 0 0 0 0,1 0-1 0 0,0 1 1 0 0,1-1 0 0 0,1 15-1 0 0,-1-25-121 0 0,0 0 0 0 0,1 0 0 0 0,-1 1 0 0 0,1-1 0 0 0,-1 0 0 0 0,1 0 0 0 0,-1 0 0 0 0,1 0 0 0 0,0 0 0 0 0,-1 0 0 0 0,1 0 0 0 0,0 0 0 0 0,0 0 0 0 0,0-1 0 0 0,-1 1 0 0 0,1 0 0 0 0,0 0-1 0 0,0-1 1 0 0,0 1 0 0 0,0 0 0 0 0,1-1 0 0 0,0 1 0 0 0,6 0-1672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16 10591 0 0,'16'-3'1134'0'0,"15"-7"80"0"0,-10 8 4712 0 0,-14 3-108 0 0,-11 9-5198 0 0,0-4-613 0 0,0 0 1 0 0,0-1-1 0 0,-1 0 0 0 0,0 0 1 0 0,0 0-1 0 0,0-1 0 0 0,-1 1 1 0 0,-9 5-1 0 0,-6 2-153 0 0,-25 11-1 0 0,34-17 33 0 0,-2 0 0 0 0,1-1 0 0 0,-1-1 0 0 0,1 0 0 0 0,-1 0 0 0 0,0-2 0 0 0,0 0-1 0 0,-1 0 1 0 0,-25-1 0 0 0,38-2 42 0 0,0 1 0 0 0,-1 0 0 0 0,1-1 0 0 0,0 0 0 0 0,0 1 0 0 0,0-1 0 0 0,0 0 0 0 0,0 0 0 0 0,0 0 0 0 0,0 0 0 0 0,0-1 0 0 0,0 1 0 0 0,-2-3 0 0 0,3 4-173 0 0,-2 0-500 0 0,-1 1 698 0 0,1-1 1 0 0,-1 1 0 0 0,1 0-1 0 0,-1 0 1 0 0,1 0-1 0 0,-1 1 1 0 0,1-1 0 0 0,0 1-1 0 0,0 0 1 0 0,0-1-1 0 0,0 2 1 0 0,-4 2 0 0 0,-5 6 121 0 0,-18 20 1 0 0,11-11-138 0 0,18-19 90 0 0,0 1-1 0 0,0-1 1 0 0,0 0 0 0 0,0 1-1 0 0,0-1 1 0 0,0 0 0 0 0,0 1-1 0 0,0-1 1 0 0,1 1 0 0 0,-2 1-1 0 0,2-2 605 0 0,12 9-96 0 0,31 1-352 0 0,-28-8-112 0 0,-1 1 0 0 0,19 7 0 0 0,-3 1-146 0 0,-14-6-29 0 0,27 14 0 0 0,-28-11 103 0 0,16 8 0 0 0,-1 2 0 0 0,43 35 0 0 0,-68-50 13 0 0,-4-3 0 0 0,-1 0 0 0 0,1-1 0 0 0,0 1-1 0 0,-1 0 1 0 0,1-1 0 0 0,-1 1-1 0 0,1 0 1 0 0,-1-1 0 0 0,1 1-1 0 0,-1 0 1 0 0,0 0 0 0 0,1 0-1 0 0,-1-1 1 0 0,0 1 0 0 0,0 0 0 0 0,1 0-1 0 0,-1 0 1 0 0,0 0 0 0 0,0 0-1 0 0,0-1 1 0 0,0 1 0 0 0,0 0-1 0 0,0 0 1 0 0,-1 0 0 0 0,1 0-1 0 0,0 0 1 0 0,0-1 0 0 0,0 1 0 0 0,-1 0-1 0 0,1 0 1 0 0,-1 0 0 0 0,1-1-1 0 0,0 1 1 0 0,-1 0 0 0 0,1 0-1 0 0,-1-1 1 0 0,0 1 0 0 0,1 0 0 0 0,-1-1-1 0 0,1 1 1 0 0,-1-1 0 0 0,0 1-1 0 0,0-1 1 0 0,1 1 0 0 0,-2 0-1 0 0,-4 2 34 0 0,0 1-1 0 0,0-1 0 0 0,-1 0 0 0 0,-8 3 0 0 0,11-5-35 0 0,-34 11-165 0 0,-1-2 0 0 0,-74 9 0 0 0,104-18 67 0 0,-20 0-441 0 0,29 0 443 0 0,-1-1 0 0 0,0 0 0 0 0,0 0 1 0 0,1 0-1 0 0,-1-1 0 0 0,0 1 0 0 0,0 0 1 0 0,1 0-1 0 0,-1 0 0 0 0,0-1 0 0 0,0 1 1 0 0,1 0-1 0 0,-1 0 0 0 0,0-1 0 0 0,1 1 1 0 0,-1-1-1 0 0,1 1 0 0 0,-1-1 0 0 0,0 1 0 0 0,1-1 1 0 0,-1 1-1 0 0,1-1 0 0 0,-1 1 0 0 0,1-1 1 0 0,0 0-1 0 0,-1 1 0 0 0,1-1 0 0 0,-1 0 1 0 0,1 1-1 0 0,0-1 0 0 0,0 0 0 0 0,-1 1 1 0 0,1-3-1 0 0,1-5-1165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13 14743 0 0,'3'-13'3104'0'0,"-10"15"384"0"0,3 1-3239 0 0,0-1 0 0 0,1 0 0 0 0,0 1-1 0 0,-1 0 1 0 0,1 0 0 0 0,0 0 0 0 0,0 0 0 0 0,1 0 0 0 0,-5 6-1 0 0,0 3-200 0 0,-11 20-1 0 0,-69 192 954 0 0,17 6-911 0 0,-16 44-108 0 0,70-232-291 0 0,-1 0 1 0 0,-3-2-1 0 0,-1 0 0 0 0,-2-1 1 0 0,-47 60-1 0 0,44-71-3232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17911 0 0,'-3'0'129'0'0,"1"1"-1"0"0,0-1 1 0 0,-1 1-1 0 0,1-1 1 0 0,0 1-1 0 0,0 0 1 0 0,-1 0-1 0 0,1 0 1 0 0,0 0 0 0 0,0 0-1 0 0,0 0 1 0 0,0 1-1 0 0,0-1 1 0 0,1 1-1 0 0,-1-1 1 0 0,-2 4-1 0 0,2-2 38 0 0,-1 0-1 0 0,2 0 1 0 0,-1 1-1 0 0,0-1 1 0 0,1 1-1 0 0,-1-1 1 0 0,1 1-1 0 0,0 0 1 0 0,-1 5-1 0 0,2-7-72 0 0,0 0-1 0 0,0 0 1 0 0,0 0-1 0 0,1 0 1 0 0,-1 0-1 0 0,0 0 1 0 0,1-1-1 0 0,0 1 1 0 0,-1 0-1 0 0,1 0 1 0 0,0 0-1 0 0,0-1 1 0 0,0 1-1 0 0,0 0 1 0 0,0-1-1 0 0,0 1 1 0 0,0-1-1 0 0,0 1 1 0 0,1-1-1 0 0,-1 0 1 0 0,3 2-1 0 0,0 0 87 0 0,0 1 0 0 0,0-1 0 0 0,0-1-1 0 0,1 1 1 0 0,0-1 0 0 0,8 4 0 0 0,-2-3-79 0 0,1 0 1 0 0,0-1-1 0 0,-1-1 1 0 0,1 0-1 0 0,0 0 1 0 0,0-1-1 0 0,24-3 0 0 0,2-3 207 0 0,41-13 0 0 0,-49 10-1800 0 0,30-14 0 0 0,-36 13-495 0 0,-1 1-5950 0 0</inkml:trace>
  <inkml:trace contextRef="#ctx0" brushRef="#br0" timeOffset="1">430 235 21743 0 0,'0'0'496'0'0,"0"1"67"0"0,-2 32 523 0 0,-1 0 1 0 0,-9 33-1 0 0,10-54-557 0 0,-3 11-414 0 0,-2 10 117 0 0,5-11-9163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0,'0'0'536'0'0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210 489 8751 0 0,'0'0'794'0'0,"3"-7"-636"0"0,0-8 12215 0 0,-2 9-11381 0 0,-2 5-987 0 0,1 1 0 0 0,0-1-1 0 0,-1 1 1 0 0,1-1 0 0 0,0 1-1 0 0,-1 0 1 0 0,1-1 0 0 0,-1 1-1 0 0,1-1 1 0 0,0 1-1 0 0,-1 0 1 0 0,1 0 0 0 0,-1-1-1 0 0,1 1 1 0 0,-1 0 0 0 0,1 0-1 0 0,-1 0 1 0 0,1-1-1 0 0,-1 1 1 0 0,0 0 0 0 0,1 0-1 0 0,-1 0 1 0 0,1 0 0 0 0,-1 0-1 0 0,1 0 1 0 0,-1 0 0 0 0,1 0-1 0 0,-1 0 1 0 0,1 1-1 0 0,-1-1 1 0 0,1 0 0 0 0,-1 0-1 0 0,0 0 1 0 0,1 0 0 0 0,-1 1-1 0 0,0 0 13 0 0,-4 1-15 0 0,1 0 0 0 0,-1 0-1 0 0,1 0 1 0 0,0 1 0 0 0,0 0-1 0 0,0 0 1 0 0,-5 5-1 0 0,-25 29-2 0 0,19-20 0 0 0,13-15 1 0 0,-57 65 0 0 0,51-56 0 0 0,0-1 0 0 0,1 1 0 0 0,0 1 0 0 0,-8 21 0 0 0,14-32 8 0 0,1 0-1 0 0,-1 0 1 0 0,1 0-1 0 0,0 0 1 0 0,-1 0-1 0 0,1 0 1 0 0,0 0-1 0 0,0 0 1 0 0,0 0-1 0 0,-1 0 1 0 0,1 0-1 0 0,0 0 1 0 0,1 0-1 0 0,-1 0 0 0 0,0 0 1 0 0,0 0-1 0 0,0 0 1 0 0,1 0-1 0 0,-1 0 1 0 0,0 0-1 0 0,1 0 1 0 0,-1 0-1 0 0,1 1 1 0 0,0-2 16 0 0,0 1-1 0 0,0 0 1 0 0,0-1 0 0 0,0 1-1 0 0,0 0 1 0 0,0-1 0 0 0,0 1-1 0 0,0-1 1 0 0,1 0 0 0 0,-1 1-1 0 0,0-1 1 0 0,0 0-1 0 0,0 0 1 0 0,0 0 0 0 0,1 1-1 0 0,1-2 1 0 0,3 1 84 0 0,1-1 1 0 0,0 0-1 0 0,-1 0 0 0 0,1-1 1 0 0,11-4-1 0 0,1-3 14 0 0,-1-1 0 0 0,0-1 0 0 0,22-16 0 0 0,-26 17-95 0 0,2-2 4 0 0,-6 4-3 0 0,1 1 1 0 0,11-6 0 0 0,-16 9-18 0 0,-5 3 42 0 0,-3 12 11 0 0,-21 50 85 0 0,22-58-136 0 0,0 1-1 0 0,0-1 0 0 0,1 1 0 0 0,0 0 1 0 0,-1-1-1 0 0,1 1 0 0 0,1 0 0 0 0,-1-1 1 0 0,0 1-1 0 0,1-1 0 0 0,1 6 0 0 0,-1-7-107 0 0,-1-1 0 0 0,0 0-1 0 0,1 1 1 0 0,-1-1 0 0 0,1 0 0 0 0,0 0 0 0 0,-1 0-1 0 0,1 1 1 0 0,0-1 0 0 0,0 0 0 0 0,-1 0-1 0 0,1 0 1 0 0,0 0 0 0 0,0 0 0 0 0,0 0-1 0 0,0-1 1 0 0,1 1 0 0 0,-1 0 0 0 0,0 0 0 0 0,0-1-1 0 0,0 1 1 0 0,1-1 0 0 0,-1 1 0 0 0,0-1-1 0 0,0 1 1 0 0,1-1 0 0 0,-1 0 0 0 0,0 0-1 0 0,1 0 1 0 0,-1 0 0 0 0,1 0 0 0 0,1 0-1 0 0,13-4-5489 0 0,2-4-1663 0 0</inkml:trace>
  <inkml:trace contextRef="#ctx0" brushRef="#br0" timeOffset="1">817 1 15199 0 0,'0'0'4087'0'0,"4"7"-1518"0"0,-3-1-2369 0 0,1 0 1 0 0,-1 0-1 0 0,0 0 0 0 0,-1 0 0 0 0,1 0 1 0 0,-1 0-1 0 0,-1 7 0 0 0,-7 46 478 0 0,5-40-390 0 0,-46 203 1004 0 0,-16-4-1014 0 0,15-53-224 0 0,49-161-105 0 0,-5 15-371 0 0,0 2-1 0 0,2-1 0 0 0,0 0 1 0 0,-1 28-1 0 0,6-37-717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3223 0 0,'0'2'9052'0'0,"-11"30"-3935"0"0,-15 16-2469 0 0,8-18-1827 0 0,13-21-853 0 0,1 0 1 0 0,-1 1 0 0 0,2-1 0 0 0,-1 1 0 0 0,1 0-1 0 0,1 0 1 0 0,0 0 0 0 0,0 0 0 0 0,-1 17 0 0 0,3-25-449 0 0,1 0-818 0 0,2 5-3346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6447 0 0,'0'0'688'0'0,"5"-5"-376"0"0,3 5 392 0 0,0 3-3936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72 5527 0 0,'1'-2'423'0'0,"11"-16"-565"0"0,9-8 5049 0 0,0 0 3209 0 0,-36 34-7234 0 0,-33 19-608 0 0,-41 31-176 0 0,30-22-296 0 0,47-26 70 0 0,11-9 63 0 0,2 18-352 0 0,2-15 348 0 0,0 0 1 0 0,0 1-1 0 0,0-1 1 0 0,0 0-1 0 0,1-1 1 0 0,-1 1 0 0 0,1-1-1 0 0,0 1 1 0 0,0-1-1 0 0,8 5 1 0 0,6 1-236 0 0,28 12 0 0 0,-14-7-5 0 0,-13-6 289 0 0,-1 1 1 0 0,0 0-1 0 0,0 2 0 0 0,-1 0 0 0 0,23 20 1 0 0,-38-29 675 0 0,-2-1-274 0 0,0 1-297 0 0,-1 0 1 0 0,1 0-1 0 0,0 0 0 0 0,-1 0 0 0 0,1 0 1 0 0,-1 0-1 0 0,0 0 0 0 0,0 0 0 0 0,0 0 0 0 0,0 0 1 0 0,0-1-1 0 0,0 1 0 0 0,0 0 0 0 0,0-1 0 0 0,-1 1 1 0 0,1-1-1 0 0,0 0 0 0 0,-1 1 0 0 0,0-1 1 0 0,1 0-1 0 0,-1 0 0 0 0,-3 2 0 0 0,-5 2 115 0 0,1-1 0 0 0,-1 0 0 0 0,-14 3 1 0 0,11-2-138 0 0,-218 56-607 0 0,226-60 272 0 0,0 0 1 0 0,-1-1-1 0 0,1 1 0 0 0,0-1 1 0 0,-1 0-1 0 0,1 0 0 0 0,-1-1 1 0 0,-8-1-1 0 0,0-3-931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59 159 12031 0 0,'0'0'1091'0'0,"-1"1"-899"0"0,-13 11-64 0 0,12-9 240 0 0,-1 0 1 0 0,1 0-1 0 0,0 1 1 0 0,0-1-1 0 0,0 0 0 0 0,0 1 1 0 0,0 0-1 0 0,1 0 1 0 0,-2 7-1 0 0,-6 38 884 0 0,6-26-784 0 0,-5 9-216 0 0,8-31-103 0 0,-2-8 5 0 0,1 3-144 0 0,1 0 0 0 0,0 0 0 0 0,0-1 0 0 0,1 1 0 0 0,-1 0 0 0 0,1 0 0 0 0,0 0 0 0 0,0 0 0 0 0,0 0 0 0 0,1 0 0 0 0,2-4 0 0 0,3-7-18 0 0,14-20 0 0 0,-17 30 14 0 0,6-10-14 0 0,0 0 0 0 0,1 1 0 0 0,1 0 0 0 0,0 1 0 0 0,0 0 0 0 0,2 1 0 0 0,0 1 0 0 0,0 0 0 0 0,24-13 0 0 0,-32 21 84 0 0,0 1 0 0 0,0 0 0 0 0,0 0-1 0 0,0 1 1 0 0,1 0 0 0 0,-1 0 0 0 0,0 0-1 0 0,1 1 1 0 0,-1 0 0 0 0,1 0 0 0 0,-1 0-1 0 0,0 1 1 0 0,1 0 0 0 0,-1 0 0 0 0,10 4 0 0 0,-13-4-29 0 0,1 0 1 0 0,0 0-1 0 0,-1 1 0 0 0,1-1 1 0 0,-1 1-1 0 0,0 0 1 0 0,1 0-1 0 0,-1 0 1 0 0,0 1-1 0 0,0-1 1 0 0,0 1-1 0 0,-1 0 1 0 0,1 0-1 0 0,-1 0 1 0 0,1 0-1 0 0,-1 0 1 0 0,0 0-1 0 0,0 0 1 0 0,0 1-1 0 0,-1-1 1 0 0,1 1-1 0 0,-1 0 1 0 0,0-1-1 0 0,0 1 1 0 0,0 0-1 0 0,0 6 1 0 0,-1 0-1 0 0,0 1 1 0 0,-1-1-1 0 0,0 0 0 0 0,-1 0 1 0 0,-5 17-1 0 0,5-21-42 0 0,1-1 0 0 0,-1 0 1 0 0,-1 1-1 0 0,1-1 0 0 0,-1 0 0 0 0,0 0 0 0 0,0-1 0 0 0,-1 1 0 0 0,1-1 0 0 0,-1 1 0 0 0,0-1 0 0 0,-4 3 0 0 0,1-3 59 0 0,7-4-62 0 0,-1 1 0 0 0,1-1 0 0 0,-1 0 0 0 0,1 0 0 0 0,-1 0 0 0 0,0 0 0 0 0,1 0 0 0 0,-1 0 0 0 0,1 0 0 0 0,-1 0-1 0 0,1 0 1 0 0,-1 0 0 0 0,1 0 0 0 0,-1 0 0 0 0,0 0 0 0 0,1-1 0 0 0,-1 1 0 0 0,1 0 0 0 0,-1 0 0 0 0,1-1 0 0 0,-1 1-1 0 0,1 0 1 0 0,0 0 0 0 0,-1-1 0 0 0,1 1 0 0 0,-1-1 0 0 0,1 1 0 0 0,-1 0 0 0 0,1-1 0 0 0,0 1 0 0 0,0-1 0 0 0,-1 1-1 0 0,1-1 1 0 0,0 1 0 0 0,-1-1 0 0 0,1 1 0 0 0,0-1 0 0 0,-6-19-8 0 0,7 13-107 0 0,-1-1 1 0 0,1 1-1 0 0,1 0 0 0 0,0 0 0 0 0,0 0 1 0 0,5-14-1 0 0,23-38-701 0 0,-23 47 673 0 0,0-2-83 0 0,1 1 0 0 0,0 1 0 0 0,0-1 0 0 0,2 1 0 0 0,-1 1 0 0 0,20-18 0 0 0,-25 26 264 0 0,0 1-1 0 0,0 0 1 0 0,0 0-1 0 0,0 1 1 0 0,0-1-1 0 0,0 1 1 0 0,0 0-1 0 0,0 0 1 0 0,1 1-1 0 0,-1-1 1 0 0,0 1 0 0 0,1 0-1 0 0,-1 0 1 0 0,0 0-1 0 0,8 2 1 0 0,6 1 408 0 0,1 1 1 0 0,20 8-1 0 0,-35-11-370 0 0,2 1 25 0 0,3 0 59 0 0,-1 1-1 0 0,1 0 0 0 0,-1 1 0 0 0,12 6 1 0 0,-18-9-138 0 0,0 1 0 0 0,-1-1 0 0 0,1 0 0 0 0,0 1 0 0 0,-1-1 0 0 0,1 1 0 0 0,-1 0 0 0 0,1-1 0 0 0,-1 1 0 0 0,0 0 0 0 0,0 0 0 0 0,0 0 0 0 0,0 0 0 0 0,0 0 0 0 0,0 0 0 0 0,0 0 0 0 0,-1 0 0 0 0,1 0-1 0 0,-1 1 1 0 0,1-1 0 0 0,-1 0 0 0 0,0 0 0 0 0,0 3 0 0 0,-1 3-2 0 0,0-1 0 0 0,0 0-1 0 0,0 0 1 0 0,-1 0 0 0 0,-1 0-1 0 0,1 0 1 0 0,-1-1 0 0 0,-6 11-1 0 0,-3 3-8 0 0,-20 24 0 0 0,8-12-187 0 0,20-26-287 0 0,0 1-1 0 0,1-1 0 0 0,0 1 1 0 0,-2 7-1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96 10591 0 0,'0'0'6707'0'0,"8"15"-2734"0"0,0-13-3743 0 0,0 0 0 0 0,0 0 0 0 0,0-1 0 0 0,0-1 0 0 0,0 1 0 0 0,0-2-1 0 0,0 1 1 0 0,0-1 0 0 0,0 0 0 0 0,0 0 0 0 0,0-1 0 0 0,11-4 0 0 0,-12 4-254 0 0,0-1 0 0 0,-1 1 0 0 0,1-2 1 0 0,-1 1-1 0 0,0 0 0 0 0,0-1 0 0 0,0 0 1 0 0,-1-1-1 0 0,1 0 0 0 0,-1 1 0 0 0,0-1 0 0 0,-1-1 1 0 0,1 1-1 0 0,6-11 0 0 0,-11 15-5 0 0,1 0 0 0 0,-1 1 1 0 0,1-1-1 0 0,-1 0 0 0 0,0 0 0 0 0,1 1 0 0 0,-1-1 0 0 0,0 0 0 0 0,1 0 0 0 0,-1 0 0 0 0,0 1 1 0 0,0-1-1 0 0,0 0 0 0 0,0 0 0 0 0,0 0 0 0 0,0 0 0 0 0,0 1 0 0 0,0-1 0 0 0,0 0 1 0 0,-1 0-1 0 0,1 0 0 0 0,0 0 0 0 0,0 1 0 0 0,-1-1 0 0 0,1 0 0 0 0,0 0 0 0 0,-1 1 1 0 0,1-1-1 0 0,-1 0 0 0 0,1 1 0 0 0,-1-1 0 0 0,1 0 0 0 0,-1 1 0 0 0,0-1 0 0 0,1 1 1 0 0,-1-1-1 0 0,0 1 0 0 0,1-1 0 0 0,-1 1 0 0 0,0-1 0 0 0,0 1 0 0 0,1 0 0 0 0,-1 0 1 0 0,0-1-1 0 0,-1 1 0 0 0,-2-1-75 0 0,0 0 0 0 0,0 0 0 0 0,0 0 0 0 0,0 1 0 0 0,-1 0 0 0 0,1 0 0 0 0,0 0 0 0 0,-5 1 0 0 0,-3 1-23 0 0,0 1-1 0 0,0 1 1 0 0,1 0 0 0 0,-1 1-1 0 0,1 0 1 0 0,-21 12 0 0 0,6 1 94 0 0,-37 30 1 0 0,36-25 119 0 0,-38 42 0 0 0,58-57-46 0 0,0 1 1 0 0,1-1-1 0 0,0 1 1 0 0,0 0 0 0 0,1 1-1 0 0,0 0 1 0 0,1 0-1 0 0,0 0 1 0 0,-5 16 0 0 0,9-24-36 0 0,-1 0 0 0 0,1 1 0 0 0,0-1 1 0 0,-1 0-1 0 0,1 0 0 0 0,0 1 0 0 0,0-1 1 0 0,1 0-1 0 0,-1 0 0 0 0,0 0 0 0 0,1 1 1 0 0,-1-1-1 0 0,1 0 0 0 0,0 0 0 0 0,0 0 1 0 0,0 0-1 0 0,0 0 0 0 0,0 0 0 0 0,0 0 1 0 0,0 0-1 0 0,1 0 0 0 0,-1-1 0 0 0,0 1 1 0 0,1 0-1 0 0,0-1 0 0 0,-1 1 0 0 0,1-1 1 0 0,0 0-1 0 0,0 0 0 0 0,0 1 0 0 0,0-1 1 0 0,2 1-1 0 0,2 0-64 0 0,0 0 1 0 0,0-1-1 0 0,0 1 0 0 0,0-1 1 0 0,1-1-1 0 0,-1 1 0 0 0,0-1 1 0 0,0 0-1 0 0,1 0 0 0 0,7-2 1 0 0,9-2-698 0 0,2-1-48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5407 0 0,'0'0'248'0'0,"12"-8"96"0"0,-8 4 42 0 0,1 1 0 0 0,0 1 0 0 0,0-1 0 0 0,8-2 3846 0 0,-11 14-2166 0 0,-2-3-1512 0 0,0 1 0 0 0,-1-1 0 0 0,0 1 0 0 0,0-1 0 0 0,-1 1 0 0 0,1-1 0 0 0,-1 1 0 0 0,-1-1 0 0 0,-4 10 0 0 0,1-1 2568 0 0,5-24-2518 0 0,1 5-580 0 0,0-1-1 0 0,1 1 1 0 0,-1 0-1 0 0,1 0 1 0 0,1-1-1 0 0,-1 1 1 0 0,0 0-1 0 0,1 0 0 0 0,0 0 1 0 0,0 1-1 0 0,4-7 1 0 0,2-2-26 0 0,1 0 1 0 0,10-11-1 0 0,1 1-119 0 0,35-37-285 0 0,-47 52 356 0 0,-1 1-1 0 0,1-1 1 0 0,1 1 0 0 0,-1 1-1 0 0,16-8 1 0 0,-22 12 71 0 0,-1 0 0 0 0,1 0 0 0 0,0 1 0 0 0,0-1-1 0 0,0 0 1 0 0,0 1 0 0 0,0 0 0 0 0,0-1 0 0 0,0 1 0 0 0,0 0-1 0 0,0 0 1 0 0,0 0 0 0 0,0 0 0 0 0,0 1 0 0 0,0-1 0 0 0,0 1 0 0 0,0-1-1 0 0,0 1 1 0 0,0-1 0 0 0,0 1 0 0 0,2 1 0 0 0,-3-1 4 0 0,0 0 0 0 0,0 1 0 0 0,-1-1 0 0 0,1 0 1 0 0,0 0-1 0 0,-1 1 0 0 0,1-1 0 0 0,-1 0 0 0 0,1 0 0 0 0,-1 1 1 0 0,0-1-1 0 0,0 1 0 0 0,1 1 0 0 0,-1 1 21 0 0,2 4-28 0 0,-1 0 0 0 0,0-1-1 0 0,-1 1 1 0 0,0 0 0 0 0,0 0-1 0 0,0-1 1 0 0,-1 1 0 0 0,0 0-1 0 0,-1-1 1 0 0,0 1 0 0 0,0-1-1 0 0,-4 10 1 0 0,5-16-89 0 0,2-5-536 0 0,-1 1 524 0 0,1-1 1 0 0,0 1 0 0 0,0-1 0 0 0,0 1-1 0 0,0-1 1 0 0,0 1 0 0 0,4-6 0 0 0,18-28-160 0 0,-12 22 141 0 0,7-13 96 0 0,2 2 0 0 0,0 0 0 0 0,32-30 0 0 0,-43 48 22 0 0,1-1 0 0 0,19-12 0 0 0,-25 18 32 0 0,1 1-1 0 0,0-1 0 0 0,0 1 1 0 0,0 0-1 0 0,0 0 0 0 0,1 0 1 0 0,-1 1-1 0 0,0-1 1 0 0,7 1-1 0 0,-11 1-22 0 0,1 0 0 0 0,0 0 0 0 0,0 0 1 0 0,-1 0-1 0 0,1 1 0 0 0,0-1 0 0 0,-1 0 0 0 0,1 1 0 0 0,0 0 1 0 0,-1-1-1 0 0,1 1 0 0 0,-1 0 0 0 0,1 0 0 0 0,-1 0 0 0 0,1 0 1 0 0,-1 0-1 0 0,0 0 0 0 0,1 0 0 0 0,-1 1 0 0 0,0-1 1 0 0,0 0-1 0 0,0 1 0 0 0,0-1 0 0 0,0 0 0 0 0,0 1 0 0 0,0 0 1 0 0,-1-1-1 0 0,1 1 0 0 0,0-1 0 0 0,-1 1 0 0 0,0 0 0 0 0,1-1 1 0 0,-1 3-1 0 0,2 7 60 0 0,-1-1-1 0 0,0 0 1 0 0,0 1 0 0 0,-2 11-1 0 0,1-20-74 0 0,-17 131 227 0 0,8-77-620 0 0,9-54 162 0 0,1 5-1865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1 919 0 0,'-15'1'17953'0'0,"22"11"-14282"0"0,17 15-4519 0 0,8 1 1623 0 0,1-1-1 0 0,62 39 1 0 0,-60-44-482 0 0,-2 1 0 0 0,0 2 0 0 0,30 30 0 0 0,-57-48-249 0 0,0 0 0 0 0,0 0 0 0 0,-1 1 0 0 0,-1-1 0 0 0,1 1 0 0 0,-1 0 0 0 0,0 0 1 0 0,-1 1-1 0 0,0-1 0 0 0,0 1 0 0 0,-1-1 0 0 0,0 1 0 0 0,0 0 0 0 0,-1 0 0 0 0,0 0 0 0 0,-1 0 0 0 0,0 0 0 0 0,0 0 0 0 0,-1 0 0 0 0,0 0 0 0 0,-1 0 0 0 0,0-1 0 0 0,0 1 0 0 0,-1 0 0 0 0,0-1 0 0 0,-5 9 0 0 0,2-4-70 0 0,0 0 0 0 0,-1 0 0 0 0,-1-1 0 0 0,0 0 0 0 0,-1 0 0 0 0,0-1 0 0 0,-1 0 0 0 0,0 0 0 0 0,-13 8 0 0 0,-201 147-382 0 0,162-124-297 0 0,46-32 337 0 0,15-9 164 0 0,2-16-1180 0 0,1 8 393 0 0,2 0-1 0 0,-1 0 0 0 0,1 0 1 0 0,0 0-1 0 0,5-6 1 0 0,-4 6-1682 0 0,6-10-3557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11487 0 0,'0'0'3774'0'0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4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53 144 2303 0 0,'12'-12'14883'0'0,"-10"12"-14656"0"0,1 0-574 0 0,4-8 3694 0 0,0 0-3345 0 0,2 0 1 0 0,-1 0 0 0 0,13-8-1 0 0,-18 14-2 0 0,-3 2 0 0 0,1 0 0 0 0,0-1 0 0 0,0 1 0 0 0,0-1 0 0 0,-1 1 0 0 0,1-1 0 0 0,0 1 0 0 0,-1-1 0 0 0,1 0 0 0 0,0 1 0 0 0,-1-1 0 0 0,1 0 0 0 0,-1 1 0 0 0,1-1 0 0 0,-1 0 0 0 0,1-1 0 0 0,0 1 56 0 0,-1 1 0 0 0,0-1 1 0 0,1 1-1 0 0,-1-1 0 0 0,0 1 0 0 0,1-1 0 0 0,-1 1 0 0 0,0-1 0 0 0,0 0 0 0 0,0 1 0 0 0,1-1 0 0 0,-1 0 1 0 0,0 1-1 0 0,0-1 0 0 0,0 1 0 0 0,0-2 0 0 0,0 2-44 0 0,-1-1-1 0 0,1 1 1 0 0,0 0 0 0 0,0 0 0 0 0,0 0 0 0 0,0-1-1 0 0,0 1 1 0 0,-1 0 0 0 0,1 0 0 0 0,0 0-1 0 0,0 0 1 0 0,0-1 0 0 0,-1 1 0 0 0,1 0-1 0 0,0 0 1 0 0,0 0 0 0 0,-1 0 0 0 0,1 0-1 0 0,0 0 1 0 0,0 0 0 0 0,-1 0 0 0 0,1 0-1 0 0,0 0 1 0 0,0 0 0 0 0,-1 0 0 0 0,1 0-1 0 0,-16 3 49 0 0,15-3-7 0 0,-5 3-50 0 0,0-1-1 0 0,1 1 1 0 0,-1 0-1 0 0,1 1 0 0 0,-1-1 1 0 0,1 1-1 0 0,0 0 1 0 0,-8 8-1 0 0,4-2-17 0 0,1 0 1 0 0,0 0-1 0 0,-10 16 0 0 0,16-22 11 0 0,-1 1 1 0 0,1-1-1 0 0,0 1 1 0 0,1 0-1 0 0,-1 0 1 0 0,1 0-1 0 0,0 0 1 0 0,0 0-1 0 0,0 0 0 0 0,1 0 1 0 0,-1 0-1 0 0,1 0 1 0 0,1 7-1 0 0,0-10 3 0 0,-1 1 1 0 0,1-1-1 0 0,-1 0 0 0 0,1 1 0 0 0,0-1 0 0 0,0 0 0 0 0,0 0 1 0 0,0 1-1 0 0,0-1 0 0 0,1 0 0 0 0,-1 0 0 0 0,0 0 0 0 0,1 0 1 0 0,0-1-1 0 0,0 1 0 0 0,-1 0 0 0 0,1-1 0 0 0,0 1 0 0 0,0-1 1 0 0,0 1-1 0 0,0-1 0 0 0,1 0 0 0 0,-1 0 0 0 0,0 0 0 0 0,1 0 1 0 0,-1-1-1 0 0,0 1 0 0 0,1 0 0 0 0,2-1 0 0 0,5 1 31 0 0,0-1-1 0 0,0 0 0 0 0,1-1 1 0 0,-1 0-1 0 0,0 0 1 0 0,0-1-1 0 0,0-1 0 0 0,0 0 1 0 0,0 0-1 0 0,0-1 1 0 0,-1 0-1 0 0,0-1 1 0 0,0 0-1 0 0,0 0 0 0 0,0-1 1 0 0,7-6-1 0 0,-14 10-19 0 0,0 0 0 0 0,0 0 0 0 0,0-1 0 0 0,-1 1 0 0 0,1 0-1 0 0,-1-1 1 0 0,1 1 0 0 0,-1-1 0 0 0,0 1 0 0 0,0-1 0 0 0,0 1 0 0 0,0-1 0 0 0,-1 0 0 0 0,1-3-1 0 0,0 1 29 0 0,-1 0 0 0 0,0 0 0 0 0,0 0 0 0 0,0 0 0 0 0,-1-1-1 0 0,0 1 1 0 0,-2-6 0 0 0,1 2 10 0 0,-1 0 0 0 0,-1 1 0 0 0,0-1 1 0 0,0 1-1 0 0,0 0 0 0 0,-1 0 0 0 0,-1 0 0 0 0,-7-8 0 0 0,3 3-116 0 0,7 9 18 0 0,0 0-1 0 0,-1 0 1 0 0,1 1-1 0 0,-1-1 1 0 0,0 1-1 0 0,0-1 0 0 0,0 1 1 0 0,0 0-1 0 0,0 1 1 0 0,-5-3-1 0 0,8 5 25 0 0,1-1 0 0 0,-1 1-1 0 0,0 0 1 0 0,1 0 0 0 0,-1 0 0 0 0,1 0-1 0 0,-1 0 1 0 0,1 0 0 0 0,-1 0-1 0 0,0 0 1 0 0,1 0 0 0 0,-1 0 0 0 0,1 0-1 0 0,-1 0 1 0 0,0 1 0 0 0,1-1-1 0 0,-1 0 1 0 0,1 0 0 0 0,-1 1 0 0 0,1-1-1 0 0,-1 0 1 0 0,1 0 0 0 0,-1 1 0 0 0,1-1-1 0 0,0 1 1 0 0,-1-1 0 0 0,1 0-1 0 0,-1 1 1 0 0,1-1 0 0 0,0 1 0 0 0,-1-1-1 0 0,1 1 1 0 0,0-1 0 0 0,0 1-1 0 0,-1-1 1 0 0,1 1 0 0 0,0 0 0 0 0,0-1-1 0 0,0 1 1 0 0,0-1 0 0 0,0 1 0 0 0,-1 0-1 0 0,1 2-64 0 0,0-1-1 0 0,0 1 0 0 0,0 0 1 0 0,0-1-1 0 0,1 1 0 0 0,-1-1 1 0 0,0 1-1 0 0,2 2 1 0 0,0-2-225 0 0,-1 0 0 0 0,1 1 1 0 0,0-1-1 0 0,1 0 1 0 0,-1 0-1 0 0,1-1 1 0 0,-1 1-1 0 0,1 0 1 0 0,0-1-1 0 0,0 0 1 0 0,0 0-1 0 0,0 1 1 0 0,0-2-1 0 0,0 1 1 0 0,0 0-1 0 0,7 2 0 0 0,0 0-399 0 0,8 6-1099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5063 0 0,'6'6'12266'0'0,"-5"-5"-12118"0"0,-1-1 1 0 0,0 1-1 0 0,1-1 1 0 0,-1 1-1 0 0,1-1 1 0 0,-1 0 0 0 0,0 1-1 0 0,1-1 1 0 0,-1 0-1 0 0,1 0 1 0 0,-1 1-1 0 0,1-1 1 0 0,0 0-1 0 0,-1 0 1 0 0,1 0 0 0 0,-1 0-1 0 0,1 1 1 0 0,-1-1-1 0 0,1 0 1 0 0,-1 0-1 0 0,1 0 1 0 0,0 0 0 0 0,-1 0-1 0 0,1 0 1 0 0,-1-1-1 0 0,1 1 1 0 0,-1 0-1 0 0,1 0 1 0 0,-1 0 0 0 0,1 0-1 0 0,0-1 1 0 0,-1 1-1 0 0,1 0 1 0 0,-1-1-1 0 0,0 1 1 0 0,1 0 0 0 0,-1-1-1 0 0,1 0 1 0 0,1-1-57 0 0,-1 0 1 0 0,1-1-1 0 0,-1 1 1 0 0,0-1-1 0 0,0 1 1 0 0,0-1 0 0 0,1-5-1 0 0,3-14 148 0 0,1 0 0 0 0,1 0 0 0 0,1 1 0 0 0,1 0 0 0 0,0 0 0 0 0,25-36 0 0 0,-21 40-236 0 0,1 1 0 0 0,1 0-1 0 0,0 1 1 0 0,1 1 0 0 0,1 0 0 0 0,0 1-1 0 0,1 1 1 0 0,0 1 0 0 0,1 0 0 0 0,34-13-1 0 0,-52 23-351 0 0,15-3 594 0 0,-7 6-1610 0 0,-4 5-3324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12871 0 0,'0'0'1164'0'0,"1"2"-958"0"0,8 37 2717 0 0,5 43 0 0 0,1 9 617 0 0,-12-79-3567 0 0,2 1 0 0 0,-1-1 1 0 0,13 22-1 0 0,-11-23-871 0 0,0-5-1493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29 11519 0 0,'1'-20'1133'0'0,"-1"11"3985"0"0,-1 9-4863 0 0,0 0 0 0 0,0 0 0 0 0,0 1 0 0 0,0-1 0 0 0,0 0 1 0 0,0 0-1 0 0,0 1 0 0 0,0-1 0 0 0,0 1 0 0 0,0-1 0 0 0,-2 2 0 0 0,-2 3 0 0 0,0 0 0 0 0,0 0 1 0 0,0 1-1 0 0,0 0 0 0 0,1-1 0 0 0,0 2 0 0 0,0-1 0 0 0,-3 9 0 0 0,-21 59 376 0 0,25-64-550 0 0,-11 34 50 0 0,-89 238-14 0 0,33-131-251 0 0,-21 49-1567 0 0,80-175 1320 0 0,-1 0-1 0 0,-1-1 0 0 0,-1 0 0 0 0,-18 24 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12 12439 0 0,'2'-7'1126'0'0,"-1"2"-714"0"0,-3 10 514 0 0,0-1 1 0 0,0 1-1 0 0,0-1 0 0 0,-1 0 1 0 0,-4 5-1 0 0,-4 8-391 0 0,-21 47 129 0 0,3 1 0 0 0,-23 77-1 0 0,-3 10 74 0 0,32-98-669 0 0,-104 276 273 0 0,122-315-438 0 0,1-5-182 0 0,0 0-1 0 0,1 0 1 0 0,1 0 0 0 0,0 0 0 0 0,0 0-1 0 0,0 18 1 0 0,3-21-829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36 11975 0 0,'-4'7'1244'0'0,"1"-1"-816"0"0,1-1-1 0 0,0 0 1 0 0,0 1-1 0 0,0 0 1 0 0,1-1 0 0 0,0 1-1 0 0,0 0 1 0 0,1 0-1 0 0,-1-1 1 0 0,1 9-1 0 0,1-12-279 0 0,-1 0 1 0 0,0 0-1 0 0,1 1 0 0 0,-1-1 1 0 0,1 0-1 0 0,-1 0 0 0 0,1 0 1 0 0,0 0-1 0 0,0 0 0 0 0,0 0 1 0 0,0 0-1 0 0,0 0 0 0 0,1 0 1 0 0,-1 0-1 0 0,1 0 0 0 0,-1-1 0 0 0,1 1 1 0 0,0-1-1 0 0,-1 1 0 0 0,1-1 1 0 0,0 1-1 0 0,0-1 0 0 0,0 0 1 0 0,0 0-1 0 0,0 0 0 0 0,0 0 1 0 0,0-1-1 0 0,5 2 0 0 0,1-1-18 0 0,0 0 1 0 0,1 0-1 0 0,-1-1 0 0 0,1 0 1 0 0,-1-1-1 0 0,1 1 0 0 0,-1-2 1 0 0,1 1-1 0 0,-1-1 0 0 0,0-1 1 0 0,11-4-1 0 0,-3 1 129 0 0,-1-1-1 0 0,0-1 0 0 0,0-1 1 0 0,23-18-1 0 0,-32 22-385 0 0,-1 0 1 0 0,0 0-1 0 0,0 0 0 0 0,7-9 0 0 0,-11 12 96 0 0,0 1-1 0 0,0-1 0 0 0,0 1 1 0 0,0-1-1 0 0,0 1 1 0 0,0-1-1 0 0,0 0 0 0 0,-1 0 1 0 0,1 1-1 0 0,-1-1 1 0 0,1 0-1 0 0,-1 0 1 0 0,0 1-1 0 0,1-1 0 0 0,-1 0 1 0 0,0 0-1 0 0,0 0 1 0 0,0 0-1 0 0,-1 1 0 0 0,1-1 1 0 0,0 0-1 0 0,-1 0 1 0 0,0-2-1 0 0,0 3-2 0 0,0 0 1 0 0,0 0-1 0 0,-1 0 0 0 0,1-1 0 0 0,0 1 0 0 0,-1 0 1 0 0,1 1-1 0 0,-1-1 0 0 0,1 0 0 0 0,-1 0 0 0 0,1 1 1 0 0,-1-1-1 0 0,0 1 0 0 0,1-1 0 0 0,-1 1 0 0 0,0 0 1 0 0,1-1-1 0 0,-1 1 0 0 0,0 0 0 0 0,1 0 0 0 0,-1 0 1 0 0,0 0-1 0 0,1 1 0 0 0,-4 0 0 0 0,-2 0-59 0 0,-1 0 0 0 0,0 1 0 0 0,-14 5 0 0 0,0 3 132 0 0,1 1 0 0 0,0 0 0 0 0,1 2 0 0 0,0 0 0 0 0,-30 26 0 0 0,26-16 221 0 0,1 0 0 0 0,1 2-1 0 0,-29 41 1 0 0,48-62-243 0 0,1 0-1 0 0,-1 0 1 0 0,1 0-1 0 0,0 1 1 0 0,0-1-1 0 0,0 1 1 0 0,0 0-1 0 0,1-1 1 0 0,0 1-1 0 0,-1 6 1 0 0,2-8-11 0 0,0-1 1 0 0,0 0-1 0 0,0 1 1 0 0,1-1-1 0 0,-1 0 1 0 0,1 0-1 0 0,-1 0 1 0 0,1 1-1 0 0,0-1 1 0 0,0 0-1 0 0,0 0 1 0 0,0 0-1 0 0,0 0 1 0 0,0 0-1 0 0,0 0 1 0 0,1 0-1 0 0,-1-1 1 0 0,1 1-1 0 0,-1 0 1 0 0,1-1-1 0 0,0 1 1 0 0,0-1-1 0 0,0 0 1 0 0,2 2-1 0 0,9 3-234 0 0,0 0 0 0 0,0-1 0 0 0,1 0-1 0 0,-1-1 1 0 0,1-1 0 0 0,20 3 0 0 0,-14-6-7119 0 0,-12-2 1619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6911 0 0,'-3'1'9387'0'0,"-8"6"-6367"0"0,7-3-2361 0 0,-1-1 0 0 0,1 1 0 0 0,0 0 0 0 0,-5 7 0 0 0,-8 7 36 0 0,-32 23-517 0 0,-14 13-33 0 0,59-50-149 0 0,1 0 0 0 0,0-1 0 0 0,-1 1 0 0 0,1 0 0 0 0,1 1 0 0 0,-1-1 0 0 0,-3 8 0 0 0,5-10 2 0 0,0 1 1 0 0,1-1-1 0 0,-1 1 0 0 0,1-1 0 0 0,0 0 0 0 0,-1 1 1 0 0,1-1-1 0 0,0 1 0 0 0,0-1 0 0 0,1 1 1 0 0,-1-1-1 0 0,1 1 0 0 0,-1-1 0 0 0,1 0 0 0 0,0 1 1 0 0,-1-1-1 0 0,3 4 0 0 0,3 7 2 0 0,0-1 0 0 0,1-1 0 0 0,0 1 0 0 0,1-1 0 0 0,0 0 0 0 0,1 0 0 0 0,12 11 0 0 0,-14-16 103 0 0,-1-1-1 0 0,0 1 0 0 0,-1 1 1 0 0,1-1-1 0 0,-1 1 0 0 0,0 0 1 0 0,-1 0-1 0 0,4 10 1 0 0,-7-15-63 0 0,0 0 1 0 0,0 0 0 0 0,0 0 0 0 0,-1 0 0 0 0,1 1 0 0 0,-1-1 0 0 0,1 0 0 0 0,-1 1 0 0 0,0-1 0 0 0,0 0-1 0 0,0 1 1 0 0,0-1 0 0 0,-1 0 0 0 0,1 1 0 0 0,0-1 0 0 0,-1 0 0 0 0,0 0 0 0 0,1 0 0 0 0,-1 1 0 0 0,0-1-1 0 0,0 0 1 0 0,-1 0 0 0 0,1 0 0 0 0,0 0 0 0 0,-1-1 0 0 0,1 1 0 0 0,-1 0 0 0 0,1 0 0 0 0,-1-1 0 0 0,0 1-1 0 0,0-1 1 0 0,1 0 0 0 0,-5 3 0 0 0,-3 1-39 0 0,-2 0 0 0 0,1 0 0 0 0,-1 0 0 0 0,1-2 1 0 0,-1 1-1 0 0,0-1 0 0 0,0-1 0 0 0,-1 0 0 0 0,1 0 0 0 0,0-1 0 0 0,-1-1 0 0 0,1 0 0 0 0,-16-2 0 0 0,8-4-996 0 0,8-2-5554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8 15663 0 0,'0'0'1207'0'0,"-7"-4"-592"0"0,2 3-335 0 0,1 0 0 0 0,0 0 0 0 0,0 1 1 0 0,-1-1-1 0 0,1 1 0 0 0,-1 0 1 0 0,1 1-1 0 0,0-1 0 0 0,-1 1 0 0 0,1 0 1 0 0,0 0-1 0 0,-5 1 0 0 0,-7 4 26 0 0,-28 12 1 0 0,13-2-159 0 0,1 0 1 0 0,-39 30-1 0 0,55-36-136 0 0,1 1 1 0 0,0 0-1 0 0,1 1 0 0 0,0 1 0 0 0,1 0 0 0 0,-18 27 0 0 0,28-39-22 0 0,0 0 0 0 0,1 1-1 0 0,-1-1 1 0 0,0 0 0 0 0,1 1-1 0 0,-1-1 1 0 0,0 1 0 0 0,1-1-1 0 0,0 1 1 0 0,-1 0 0 0 0,1-1 0 0 0,0 1-1 0 0,0-1 1 0 0,0 1 0 0 0,0 0-1 0 0,0-1 1 0 0,0 1 0 0 0,0 0 0 0 0,1-1-1 0 0,-1 1 1 0 0,1 1 0 0 0,0-1-42 0 0,1 1 1 0 0,0-1-1 0 0,-1 0 0 0 0,1 0 1 0 0,0 0-1 0 0,0 0 1 0 0,0 0-1 0 0,0-1 1 0 0,0 1-1 0 0,0-1 0 0 0,5 3 1 0 0,0 0-20 0 0,64 40-382 0 0,-61-37 457 0 0,-1 1 1 0 0,1 0 0 0 0,-2 0 0 0 0,16 19 0 0 0,-16-16 385 0 0,0 0 0 0 0,0 1 0 0 0,-2 0 0 0 0,1 1 0 0 0,-1 0 0 0 0,-1 0 0 0 0,0 0 0 0 0,4 20 0 0 0,-8-28-310 0 0,0 0-1 0 0,-1-1 1 0 0,1 1 0 0 0,-1 0 0 0 0,0 0 0 0 0,0 0 0 0 0,-1-1-1 0 0,1 1 1 0 0,-1 0 0 0 0,0 0 0 0 0,0-1 0 0 0,-1 1 0 0 0,1-1-1 0 0,-1 1 1 0 0,0-1 0 0 0,0 1 0 0 0,-1-1 0 0 0,1 0 0 0 0,-1 0 0 0 0,0 0-1 0 0,0-1 1 0 0,0 1 0 0 0,-1-1 0 0 0,1 0 0 0 0,-1 1 0 0 0,0-1-1 0 0,0-1 1 0 0,-4 4 0 0 0,2-4-71 0 0,0 1-1 0 0,0-1 1 0 0,0 0-1 0 0,0 0 1 0 0,0-1 0 0 0,0 1-1 0 0,0-1 1 0 0,-1-1-1 0 0,-9 1 1 0 0,4-2 1 0 0,1 1 0 0 0,0-1 0 0 0,0-1 0 0 0,-17-5 0 0 0,19 4-589 0 0,0 0-1 0 0,0-1 0 0 0,0 0 1 0 0,0-1-1 0 0,-10-8 1 0 0,5 1-7920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8:5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20879 0 0,'0'0'2040'0'0,"-4"-2"-1816"0"0,-2 1-224 0 0,-2 2 0 0 0,0 2 0 0 0,0-2 768 0 0,0 4 104 0 0,-1 0 24 0 0,2 1 8 0 0,2-1-400 0 0,4 3-344 0 0,3 0 0 0 0,8-1-1736 0 0,0-3 664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 1375 0 0,'-19'5'21637'0'0,"29"-6"-21328"0"0,0 0 0 0 0,1-1 0 0 0,-1 0-1 0 0,14-5 1 0 0,-11 3-265 0 0,0 0-1 0 0,16-1 1 0 0,-18 4 31 0 0,-7 0-23 0 0,1 0 0 0 0,0 0 0 0 0,0 1 0 0 0,0 0 0 0 0,-1 0 0 0 0,1 0-1 0 0,0 1 1 0 0,0-1 0 0 0,0 1 0 0 0,-1 0 0 0 0,1 0 0 0 0,7 4-1 0 0,-11-5-43 0 0,0 1 0 0 0,0 0-1 0 0,-1-1 1 0 0,1 1 0 0 0,0 0-1 0 0,0-1 1 0 0,-1 1 0 0 0,1 0-1 0 0,-1 0 1 0 0,1 0 0 0 0,-1 0-1 0 0,1-1 1 0 0,-1 1 0 0 0,1 0-1 0 0,-1 0 1 0 0,0 0 0 0 0,0 0-1 0 0,1 0 1 0 0,-1 0 0 0 0,0 0-1 0 0,0 0 1 0 0,0 0 0 0 0,0 0-1 0 0,0 0 1 0 0,0 0 0 0 0,0 0-1 0 0,0 0 1 0 0,-1 0 0 0 0,1 0-1 0 0,0 0 1 0 0,-1 0 0 0 0,1 0-1 0 0,0 0 1 0 0,-1 0-1 0 0,1-1 1 0 0,-2 3 0 0 0,-1 1 32 0 0,0 1 0 0 0,0-1-1 0 0,0 0 1 0 0,-1 0 0 0 0,-4 5 0 0 0,-5 1-59 0 0,-1 0-1 0 0,0-1 0 0 0,-1 0 1 0 0,-27 11-1 0 0,-2 2-22 0 0,29-14 13 0 0,10-6 4 0 0,0 1 0 0 0,-1 0 0 0 0,1 0 0 0 0,0 0 0 0 0,1 1 0 0 0,-10 8 0 0 0,14-11-44 0 0,15-4-118 0 0,13-4 256 0 0,2 1 1 0 0,57-5-1 0 0,-79 10-56 0 0,0 1 0 0 0,0 0 0 0 0,0 1 0 0 0,0 0 0 0 0,0 0 0 0 0,0 1 0 0 0,0-1 0 0 0,0 2 0 0 0,0-1 0 0 0,-1 1 0 0 0,1 0 0 0 0,-1 1 0 0 0,0 0 0 0 0,0 0 0 0 0,12 10 0 0 0,-18-13-13 0 0,0 0 0 0 0,0 0 0 0 0,0 0 0 0 0,0 0 0 0 0,0 0 0 0 0,0 0 0 0 0,0 0 0 0 0,-1 0 0 0 0,1 1 0 0 0,0-1 0 0 0,-1 0 0 0 0,1 1 0 0 0,-1-1 0 0 0,1 0 0 0 0,-1 1 0 0 0,0-1 0 0 0,1 0 0 0 0,-1 1 0 0 0,0-1 0 0 0,0 1 0 0 0,0-1 0 0 0,-1 3 0 0 0,1-2 0 0 0,-1 0 0 0 0,0 0 0 0 0,0 1 0 0 0,0-1 0 0 0,0 0 0 0 0,0 0 0 0 0,-1 0 0 0 0,1 0 0 0 0,0 0 0 0 0,-1-1 0 0 0,0 1 0 0 0,-2 2 0 0 0,-4 2 0 0 0,0 0 0 0 0,0 0 0 0 0,-1-1 0 0 0,1 0 0 0 0,-13 4 0 0 0,-70 21 81 0 0,9-3-35 0 0,81-26-182 0 0,0-1-712 0 0,0 1 604 0 0,1-1 0 0 0,-1 0 0 0 0,1 1 0 0 0,-1-1 0 0 0,1 1 0 0 0,-1-1 0 0 0,1 1 0 0 0,0-1 0 0 0,-1 1 0 0 0,1-1 0 0 0,0 1 0 0 0,-1 0 1 0 0,1-1-1 0 0,0 1 0 0 0,-1 1 0 0 0,1-2 254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66 12871 0 0,'19'-19'2245'0'0,"21"-28"4420"0"0,-41 49-6314 0 0,-42 54 983 0 0,32-42-1309 0 0,0 0 1 0 0,0-1-1 0 0,-2 0 1 0 0,1-1 0 0 0,-2 0-1 0 0,1-1 1 0 0,-1-1-1 0 0,-1 0 1 0 0,0-1-1 0 0,-1 0 1 0 0,-31 12-1 0 0,29-14-165 0 0,-115 52-860 0 0,108-46 910 0 0,1 0 0 0 0,0 2-1 0 0,-24 20 1 0 0,44-32 84 0 0,1 0 0 0 0,0 0 0 0 0,-1 0 0 0 0,2 0 1 0 0,-1 1-1 0 0,0-1 0 0 0,1 1 0 0 0,-5 6 0 0 0,5 1-16 0 0,4 1-20 0 0,-1-10 40 0 0,0-1 0 0 0,1 1 0 0 0,-1 0 0 0 0,0-1 0 0 0,0 1 0 0 0,1-1 0 0 0,-1 1 0 0 0,1-1 0 0 0,0 1 0 0 0,-1-1 0 0 0,1 0 0 0 0,0 0 0 0 0,0 0 0 0 0,0 0 0 0 0,0 0 0 0 0,0 0 0 0 0,0-1 0 0 0,0 1 0 0 0,0-1 0 0 0,0 1 0 0 0,0-1 0 0 0,2 0 1 0 0,4 1-5 0 0,0-1 0 0 0,1 0 0 0 0,-1 0 0 0 0,10-2 0 0 0,25-6 5 0 0,-17 3 1 0 0,39-2-1 0 0,-56 7 2 0 0,0 0 1 0 0,-1 0-1 0 0,1 1 1 0 0,-1 0-1 0 0,1 1 1 0 0,-1 0-1 0 0,1 0 0 0 0,12 6 1 0 0,-16-5 31 0 0,-1 0 1 0 0,1 1-1 0 0,-1-1 1 0 0,0 1-1 0 0,0 0 1 0 0,0 0-1 0 0,0 0 1 0 0,-1 0-1 0 0,0 1 1 0 0,0-1-1 0 0,0 1 1 0 0,0 0-1 0 0,-1 0 1 0 0,0 0-1 0 0,3 9 1 0 0,-5-12-8 0 0,0 0 1 0 0,0 0-1 0 0,0-1 0 0 0,0 1 1 0 0,0 0-1 0 0,0 0 0 0 0,0 0 1 0 0,0-1-1 0 0,-1 1 0 0 0,1 0 1 0 0,-1-1-1 0 0,0 1 0 0 0,1 0 1 0 0,-1-1-1 0 0,-1 3 0 0 0,-15 21 366 0 0,14-22-295 0 0,-4 6 9 0 0,-1-1-1 0 0,0 0 1 0 0,-1 0-1 0 0,1-1 0 0 0,-1 0 1 0 0,-1-1-1 0 0,-15 9 0 0 0,-76 30-42 0 0,80-38-58 0 0,5 0-77 0 0,-1-2 1 0 0,0 0-1 0 0,-1-1 0 0 0,1-1 1 0 0,-1 0-1 0 0,0-1 0 0 0,0-2 1 0 0,-32-1-1 0 0,47 0 6 0 0,0 1 1 0 0,-1-1-1 0 0,1 0 1 0 0,0 0-1 0 0,0-1 0 0 0,0 1 1 0 0,0-1-1 0 0,0 1 1 0 0,0-1-1 0 0,0 0 1 0 0,0 0-1 0 0,1 0 0 0 0,-1-1 1 0 0,1 1-1 0 0,0 0 1 0 0,-3-4-1 0 0,5 5-14 0 0,0 1 1 0 0,-1-1-1 0 0,1 0 0 0 0,0 1 1 0 0,0-1-1 0 0,0 1 0 0 0,0-1 1 0 0,0 0-1 0 0,0 1 0 0 0,0-1 0 0 0,0 0 1 0 0,0 1-1 0 0,0-1 0 0 0,1 1 1 0 0,-1-1-1 0 0,0 0 0 0 0,0 1 0 0 0,1-1 1 0 0,-1 1-1 0 0,1-2 0 0 0,6-9-1315 0 0,-4 8 287 0 0,1 0 0 0 0,-1 0 0 0 0,1 0 0 0 0,-1 0 0 0 0,6-3 0 0 0,10-6-4511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 7831 0 0,'0'1'6017'0'0,"4"6"-4336"0"0,-1-2-1338 0 0,1-1 0 0 0,-1 0 0 0 0,1 0 0 0 0,0 0 0 0 0,0-1 0 0 0,1 1 0 0 0,-1-1 0 0 0,1 0 0 0 0,0 0 0 0 0,-1-1 0 0 0,1 1 0 0 0,0-1 0 0 0,0 0 1 0 0,1 0-1 0 0,-1-1 0 0 0,0 0 0 0 0,1 0 0 0 0,-1 0 0 0 0,1 0 0 0 0,9-1 0 0 0,-6 0-278 0 0,0 0 0 0 0,0-1 0 0 0,1 0-1 0 0,-1-1 1 0 0,0 0 0 0 0,-1 0 0 0 0,1-1 0 0 0,0 0 0 0 0,-1 0-1 0 0,1-1 1 0 0,12-9 0 0 0,-19 13-72 0 0,-1-1 1 0 0,0 0-1 0 0,0 0 0 0 0,0 1 1 0 0,0-1-1 0 0,0 0 0 0 0,0 0 0 0 0,0 0 1 0 0,0 0-1 0 0,0-1 0 0 0,-1 1 0 0 0,1 0 1 0 0,0 0-1 0 0,-1 0 0 0 0,1-1 1 0 0,-1 1-1 0 0,1 0 0 0 0,-1-1 0 0 0,1 1 1 0 0,-1 0-1 0 0,0-1 0 0 0,0 1 1 0 0,0 0-1 0 0,0-1 0 0 0,0 1 0 0 0,0 0 1 0 0,0-1-1 0 0,0 1 0 0 0,0-1 0 0 0,-1 1 1 0 0,1 0-1 0 0,-1-1 0 0 0,1 1 1 0 0,-1 0-1 0 0,1 0 0 0 0,-1-1 0 0 0,0 1 1 0 0,-1-1-1 0 0,0-1-46 0 0,0 0 0 0 0,0 1 0 0 0,-1-1 0 0 0,1 1 0 0 0,-1 0 0 0 0,1-1 1 0 0,-1 1-1 0 0,0 0 0 0 0,0 1 0 0 0,0-1 0 0 0,0 1 0 0 0,0-1 0 0 0,-1 1 0 0 0,-5-2 0 0 0,2 3 33 0 0,-1-1-1 0 0,0 1 1 0 0,1 0 0 0 0,-1 0-1 0 0,0 1 1 0 0,1 0 0 0 0,-1 0-1 0 0,1 1 1 0 0,-1 0-1 0 0,1 0 1 0 0,0 1 0 0 0,-14 6-1 0 0,8-1 42 0 0,0-1 0 0 0,1 2 0 0 0,0 0 0 0 0,0 0 0 0 0,-17 18 0 0 0,20-17 34 0 0,1-1-1 0 0,1 1 1 0 0,0 1-1 0 0,0-1 0 0 0,1 1 1 0 0,0 0-1 0 0,1 1 0 0 0,-6 16 1 0 0,9-22-27 0 0,0 0 0 0 0,1 1 1 0 0,0-1-1 0 0,0 0 0 0 0,0 0 0 0 0,0 0 1 0 0,1 1-1 0 0,0-1 0 0 0,1 0 1 0 0,-1 1-1 0 0,1-1 0 0 0,1 0 0 0 0,-1 0 1 0 0,1 0-1 0 0,0 0 0 0 0,0 0 1 0 0,1 0-1 0 0,4 8 0 0 0,-5-11-14 0 0,0-1 0 0 0,0 0 0 0 0,0 0 0 0 0,0 0 0 0 0,0 0 0 0 0,1-1 0 0 0,-1 1 0 0 0,1 0 0 0 0,-1-1 0 0 0,1 0 1 0 0,-1 1-1 0 0,1-1 0 0 0,0 0 0 0 0,-1 0 0 0 0,1-1 0 0 0,0 1 0 0 0,0-1 0 0 0,0 1 0 0 0,4-1 0 0 0,2 0-577 0 0,0 0 0 0 0,0-1 0 0 0,1 0 0 0 0,16-4 0 0 0,-7-1-911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84 5983 0 0,'0'0'14870'0'0,"0"0"-14709"0"0,0 1 0 0 0,0 0 0 0 0,0 0 0 0 0,1-1 0 0 0,-1 1 0 0 0,0 0 0 0 0,1-1 0 0 0,-1 1 0 0 0,0 0 0 0 0,1-1 0 0 0,-1 1 0 0 0,1-1 0 0 0,-1 1 0 0 0,1 0 0 0 0,-1-1 0 0 0,1 1 0 0 0,0 0 0 0 0,2-1-100 0 0,0 1-1 0 0,1-1 1 0 0,-1 1-1 0 0,0-1 0 0 0,0 0 1 0 0,0 0-1 0 0,1 0 1 0 0,-1-1-1 0 0,0 1 1 0 0,0-1-1 0 0,0 0 1 0 0,0 0-1 0 0,0 0 1 0 0,0 0-1 0 0,4-2 1 0 0,6-4-30 0 0,-1 0 0 0 0,13-11 1 0 0,-12 9-6 0 0,-2 2-16 0 0,-2 1 4 0 0,0 0 1 0 0,10-11-1 0 0,-18 17-15 0 0,-1 0 0 0 0,0 0 0 0 0,0 0 0 0 0,0 0 0 0 0,1 0 0 0 0,-1 0 0 0 0,0-1 0 0 0,0 1 0 0 0,0 0 0 0 0,0 0-1 0 0,1 0 1 0 0,-1 0 0 0 0,0 0 0 0 0,0-1 0 0 0,0 1 0 0 0,0 0 0 0 0,0 0 0 0 0,1 0 0 0 0,-1-1 0 0 0,0 1 0 0 0,0 0 0 0 0,0 0-1 0 0,0 0 1 0 0,0-1 0 0 0,0 1 0 0 0,0 0 0 0 0,0 0 0 0 0,0-1 0 0 0,0 1 0 0 0,0 0 0 0 0,0 0 0 0 0,0 0 0 0 0,0-1-1 0 0,0 1 1 0 0,0 0 0 0 0,0 0 0 0 0,0-1 0 0 0,0 1 0 0 0,-1 0 0 0 0,1 0 0 0 0,0 0 0 0 0,0 0 0 0 0,0-1 0 0 0,0 1 0 0 0,0 0-1 0 0,0 0 1 0 0,-1 0 0 0 0,1 0 0 0 0,0-1 0 0 0,0 1 0 0 0,0 0 0 0 0,-1 0 0 0 0,-7-3 6 0 0,8 3-6 0 0,-3 0-7 0 0,-1 0 0 0 0,1 0 0 0 0,-1 1 0 0 0,1-1 1 0 0,-1 1-1 0 0,1-1 0 0 0,0 1 0 0 0,-1 0 0 0 0,1 0 0 0 0,-4 3 0 0 0,-35 17-213 0 0,35-17 197 0 0,-6 5 8 0 0,0 0 1 0 0,1 0-1 0 0,0 1 0 0 0,0 0 1 0 0,1 1-1 0 0,1 0 0 0 0,0 1 1 0 0,0 0-1 0 0,-7 15 0 0 0,4-6-17 0 0,1 1 0 0 0,1 0 1 0 0,1 1-1 0 0,-13 46 0 0 0,22-65 28 0 0,0 0-1 0 0,0 0 1 0 0,0 0 0 0 0,1 0 0 0 0,0 0-1 0 0,0 1 1 0 0,0-1 0 0 0,0 0-1 0 0,0 0 1 0 0,1 0 0 0 0,2 8 0 0 0,-2-10 1 0 0,-1 0 1 0 0,1 0 0 0 0,0-1 0 0 0,1 1 0 0 0,-1 0-1 0 0,0 0 1 0 0,0-1 0 0 0,1 1 0 0 0,-1-1 0 0 0,1 1-1 0 0,0-1 1 0 0,-1 0 0 0 0,1 1 0 0 0,0-1-1 0 0,0 0 1 0 0,0 0 0 0 0,-1 0 0 0 0,1-1 0 0 0,0 1-1 0 0,0 0 1 0 0,0-1 0 0 0,1 1 0 0 0,-1-1 0 0 0,0 0-1 0 0,2 1 1 0 0,3-1 10 0 0,0 0 1 0 0,0 0-1 0 0,0-1 0 0 0,-1 0 0 0 0,1 0 1 0 0,0-1-1 0 0,-1 0 0 0 0,12-4 1 0 0,51-28-690 0 0,-62 30 414 0 0,16-10-699 0 0,-1 0-30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18 6447 0 0,'-16'5'686'0'0,"4"0"-915"0"0,-2 0 3134 0 0,-19 12 0 0 0,-12 4 4222 0 0,42-19-5193 0 0,53-27-736 0 0,-27 13-879 0 0,30-11-1 0 0,-46 20-241 0 0,1 1 0 0 0,-1-1-1 0 0,1 2 1 0 0,0-1-1 0 0,-1 1 1 0 0,1 1-1 0 0,0-1 1 0 0,11 2-1 0 0,-18-1-67 0 0,1 0-1 0 0,-1 0 1 0 0,0 1 0 0 0,0-1-1 0 0,1 0 1 0 0,-1 0 0 0 0,0 1-1 0 0,0-1 1 0 0,0 1 0 0 0,0-1-1 0 0,1 1 1 0 0,-1 0 0 0 0,0-1-1 0 0,0 1 1 0 0,0 0 0 0 0,0 0-1 0 0,-1 0 1 0 0,1 0 0 0 0,0 0-1 0 0,0 0 1 0 0,1 1-1 0 0,-2 0-3 0 0,1 0 0 0 0,0 0-1 0 0,-1-1 1 0 0,0 1-1 0 0,1 0 1 0 0,-1 0-1 0 0,0 0 1 0 0,0 0-1 0 0,0 0 1 0 0,0 0-1 0 0,0 0 1 0 0,-1 3-1 0 0,-1 3 4 0 0,0 0 0 0 0,-1 0-1 0 0,0 0 1 0 0,-1 0-1 0 0,-5 9 1 0 0,2-6-7 0 0,-1 0 0 0 0,-1 0 0 0 0,1-1 1 0 0,-2 0-1 0 0,1-1 0 0 0,-2 0 0 0 0,1 0 1 0 0,-1-1-1 0 0,0-1 0 0 0,-16 9 0 0 0,-9 2-257 0 0,-2-1 0 0 0,-42 13 0 0 0,67-25 197 0 0,-1-2 1 0 0,0 0-1 0 0,1 0 0 0 0,-1-1 1 0 0,-18 0-1 0 0,25-3 43 0 0,6 1-59 0 0,2 0 17 0 0,12-2 43 0 0,-1 2 1 0 0,0 0-1 0 0,1 1 1 0 0,-1 0-1 0 0,0 0 1 0 0,20 6-1 0 0,-12-1-6 0 0,-1 0 0 0 0,0 1-1 0 0,24 13 1 0 0,-37-17 28 0 0,0 2 0 0 0,0-1 0 0 0,0 1 0 0 0,-1-1 0 0 0,0 2 0 0 0,0-1-1 0 0,0 0 1 0 0,5 9 0 0 0,-2-4 15 0 0,-7-7 17 0 0,0-1 0 0 0,0 1-1 0 0,0 0 1 0 0,-1-1 0 0 0,0 1 0 0 0,1 0-1 0 0,-1-1 1 0 0,0 1 0 0 0,0 0 0 0 0,0-1 0 0 0,-1 1-1 0 0,1 0 1 0 0,-2 3 0 0 0,1-1 1 0 0,-2-1 1 0 0,1 0-1 0 0,0 1 1 0 0,-1-1-1 0 0,0 0 0 0 0,0 0 1 0 0,0-1-1 0 0,0 1 1 0 0,-1 0-1 0 0,1-1 1 0 0,-1 0-1 0 0,-4 3 1 0 0,-8 5-125 0 0,-30 14 0 0 0,32-18-13 0 0,3-2 67 0 0,-1 0 0 0 0,0-1 0 0 0,0 0 0 0 0,-1-1 0 0 0,1 0 0 0 0,-1-1 0 0 0,1 0 0 0 0,-1-1 0 0 0,0-1 0 0 0,1 0 0 0 0,-1 0 0 0 0,0-1 0 0 0,0-1 0 0 0,-22-6-1 0 0,34 8 6 0 0,0-1 0 0 0,-1 1 0 0 0,1-1 0 0 0,0 1 0 0 0,0-1 0 0 0,0 0 0 0 0,0 1 0 0 0,0-1-1 0 0,0 0 1 0 0,0 0 0 0 0,0 0 0 0 0,-2-1 0 0 0,3 2-33 0 0,0-1 1 0 0,0 1-1 0 0,-1-1 1 0 0,1 1-1 0 0,0-1 1 0 0,0 0-1 0 0,-1 1 1 0 0,1-1-1 0 0,0 1 1 0 0,0-1-1 0 0,0 1 1 0 0,0-1-1 0 0,0 0 1 0 0,0 1-1 0 0,0-1 1 0 0,0 1-1 0 0,0-1 1 0 0,0 0-1 0 0,1 0 1 0 0,0-1-306 0 0,0 0 1 0 0,0 0 0 0 0,0 0-1 0 0,1 0 1 0 0,-1 0 0 0 0,1 0 0 0 0,0 0-1 0 0,-1 0 1 0 0,1 1 0 0 0,0-1-1 0 0,0 1 1 0 0,2-2 0 0 0,13-7-6153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25 18079 0 0,'30'-25'2019'0'0,"-34"46"-308"0"0,-46 87-627 0 0,15-39-955 0 0,-36 97 96 0 0,23-50-438 0 0,-73 126 1 0 0,111-224-105 0 0,-1 1-1 0 0,-1-2 1 0 0,-1 0 0 0 0,-1 0 0 0 0,0-1 0 0 0,-1-1 0 0 0,0 0-1 0 0,-27 18 1 0 0,40-31-40 0 0,-1-1 0 0 0,0 1 0 0 0,0-1 0 0 0,1 0 0 0 0,-1 0 0 0 0,0 0 0 0 0,0 0 0 0 0,-4 0 0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85 124 5527 0 0,'0'0'12666'0'0,"2"-1"-12054"0"0,88-65 1719 0 0,-74 55-1823 0 0,1 1-1 0 0,1 1 1 0 0,32-12 0 0 0,-46 20-512 0 0,0 0 0 0 0,0 0 0 0 0,0 0 0 0 0,0 0 0 0 0,0 1 0 0 0,1-1 0 0 0,-1 1 0 0 0,0 0 0 0 0,0 1 0 0 0,0-1 0 0 0,1 1 0 0 0,-1-1 0 0 0,0 1 0 0 0,0 1 0 0 0,0-1-1 0 0,0 1 1 0 0,0-1 0 0 0,0 1 0 0 0,-1 0 0 0 0,1 0 0 0 0,0 1 0 0 0,-1-1 0 0 0,0 1 0 0 0,1 0 0 0 0,-1-1 0 0 0,0 2 0 0 0,-1-1 0 0 0,1 0 0 0 0,0 0 0 0 0,-1 1 0 0 0,0 0 0 0 0,4 7 0 0 0,-3-1 65 0 0,0-1 0 0 0,-1 1 0 0 0,0 0 0 0 0,-1 1 0 0 0,0-1 1 0 0,0 0-1 0 0,-1 0 0 0 0,-1 1 0 0 0,0-1 0 0 0,0 0 0 0 0,-1 0 0 0 0,0 0 0 0 0,0 0 1 0 0,-7 14-1 0 0,3-9 82 0 0,0-1-1 0 0,-2 0 1 0 0,1 0 0 0 0,-2-1 0 0 0,0 0 0 0 0,0-1 0 0 0,-1 0 0 0 0,-23 21-1 0 0,27-28-118 0 0,0-1 0 0 0,-1 0-1 0 0,0 0 1 0 0,0 0 0 0 0,0-1-1 0 0,0 0 1 0 0,-1-1 0 0 0,1 1-1 0 0,-1-1 1 0 0,1-1 0 0 0,-16 2-1 0 0,4-2-89 0 0,0 0 0 0 0,0-2-1 0 0,-33-4 1 0 0,42 4 76 0 0,0-1 0 0 0,-15-5 0 0 0,4-4-1452 0 0,19 10 526 0 0,0-1 1 0 0,0 0 0 0 0,0 1-1 0 0,0-1 1 0 0,0 0 0 0 0,-2-4-1 0 0,-4-7-6592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7 14191 0 0,'0'-6'7849'0'0,"-12"10"-6503"0"0,-15 10-1461 0 0,-42 33 246 0 0,17-12-532 0 0,-61 53-1 0 0,89-69 103 0 0,16-13 187 0 0,1 0 0 0 0,-1 1 0 0 0,-6 8 0 0 0,12-8-30 0 0,2-5 118 0 0,0-2 20 0 0,0 1-1 0 0,0-1 1 0 0,0 1 0 0 0,0 0 0 0 0,0-1-1 0 0,0 1 1 0 0,0-1 0 0 0,0 1 0 0 0,0-1 0 0 0,0 1-1 0 0,0-1 1 0 0,0 1 0 0 0,0-1 0 0 0,1 1-1 0 0,-1-1 1 0 0,0 1 0 0 0,0-1 0 0 0,1 1 0 0 0,-1-1-1 0 0,0 1 1 0 0,1-1 0 0 0,-1 1 0 0 0,1-1-1 0 0,-1 0 1 0 0,0 1 0 0 0,1-1 0 0 0,-1 0-1 0 0,2 1 1 0 0,-1 0-10 0 0,8 7-16 0 0,1 0 0 0 0,0-1 0 0 0,0 0 0 0 0,14 6 0 0 0,-16-9 37 0 0,-1 0-1 0 0,0 1 1 0 0,0-1 0 0 0,0 1 0 0 0,0 0 0 0 0,-1 1 0 0 0,1 0-1 0 0,-1 0 1 0 0,-1 0 0 0 0,7 9 0 0 0,-12-14 12 0 0,1-1 0 0 0,-1 1 0 0 0,0 0 0 0 0,1 0 0 0 0,-1 0 1 0 0,0 0-1 0 0,0 0 0 0 0,0 0 0 0 0,0 0 0 0 0,0 0 0 0 0,1 0 0 0 0,-2 0 0 0 0,1 0 1 0 0,0 0-1 0 0,0 0 0 0 0,0 0 0 0 0,0 0 0 0 0,-1-1 0 0 0,1 1 0 0 0,0 0 0 0 0,-1 0 1 0 0,1 0-1 0 0,-1 0 0 0 0,0 1 0 0 0,-16 17 514 0 0,14-16-486 0 0,-7 6 58 0 0,0 0-1 0 0,-1-1 0 0 0,0 0 0 0 0,0-1 1 0 0,-1 0-1 0 0,1-1 0 0 0,-2 0 0 0 0,-18 6 1 0 0,-10 0-334 0 0,-56 9 1 0 0,92-20 212 0 0,-14 2-200 0 0,0 0 0 0 0,0-1 1 0 0,-23-1-1 0 0,29-3-168 0 0,13 2 352 0 0,0 0 1 0 0,0 0-1 0 0,0 0 1 0 0,0-1-1 0 0,-1 1 1 0 0,1 0-1 0 0,0 0 1 0 0,0 0-1 0 0,0 0 1 0 0,0 0-1 0 0,0 0 1 0 0,-1 0 0 0 0,1-1-1 0 0,0 1 1 0 0,0 0-1 0 0,0 0 1 0 0,0 0-1 0 0,0 0 1 0 0,0 0-1 0 0,0-1 1 0 0,0 1-1 0 0,0 0 1 0 0,0 0-1 0 0,0 0 1 0 0,0 0-1 0 0,-1 0 1 0 0,1-1-1 0 0,0 1 1 0 0,0 0-1 0 0,0 0 1 0 0,0 0-1 0 0,1-1 1 0 0,-1 1 0 0 0,0 0-1 0 0,1-2-205 0 0,0 0 0 0 0,0 1 0 0 0,1-1 0 0 0,-1 1 0 0 0,1-1 0 0 0,-1 1 0 0 0,1-1 1 0 0,3-1-1 0 0,11-7-2286 0 0,0 0 0 0 0,23-10 1 0 0,-38 20 2336 0 0,32-16-4498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62 5527 0 0,'44'-9'1251'0'0,"-26"3"1725"0"0,-13 4-2072 0 0,1 0 0 0 0,-1 0 0 0 0,0-1-1 0 0,1 1 1 0 0,-1-1 0 0 0,0 0 0 0 0,-1-1 0 0 0,7-5 1550 0 0,-10 9-2387 0 0,-1 0 0 0 0,0 0 0 0 0,0-1 0 0 0,1 1 0 0 0,-1 0 0 0 0,0 0 0 0 0,0 0 0 0 0,1-1 0 0 0,-1 1 0 0 0,0 0 0 0 0,0 0-1 0 0,0-1 1 0 0,1 1 0 0 0,-1 0 0 0 0,0 0 0 0 0,0-1 0 0 0,0 1 0 0 0,0 0 0 0 0,0 0 0 0 0,1-1 0 0 0,-1 1 0 0 0,0 0 0 0 0,0-1 0 0 0,0 1 0 0 0,0 0 0 0 0,0-1 0 0 0,0 1-1 0 0,0 0 1 0 0,0-1 0 0 0,0 1 0 0 0,0 0 0 0 0,0 0 0 0 0,-1-1 0 0 0,1 1 0 0 0,0 0 0 0 0,0-1 0 0 0,0 1 0 0 0,0 0 0 0 0,0 0 0 0 0,0-1 0 0 0,-1 1 0 0 0,1 0 0 0 0,0 0-1 0 0,0-1 1 0 0,0 1 0 0 0,-1 0 0 0 0,1 0 0 0 0,0-1 0 0 0,0 1 0 0 0,-1 0 0 0 0,1 0 0 0 0,0 0 0 0 0,-1-1 0 0 0,-4 1 12 0 0,1-1 0 0 0,-1 0 0 0 0,1 1 0 0 0,-1 0 0 0 0,1 0 0 0 0,-1 0 0 0 0,0 0 0 0 0,1 1 0 0 0,-1 0 0 0 0,1 0-1 0 0,-7 2 1 0 0,-7 4-65 0 0,-24 12-1 0 0,30-13 51 0 0,-22 10-56 0 0,-56 30-2 0 0,79-39-7 0 0,0 0 1 0 0,1 1-1 0 0,0 0 1 0 0,0 1 0 0 0,-15 17-1 0 0,18-18 15 0 0,1 0 0 0 0,0 1 0 0 0,-9 17 0 0 0,14-23-9 0 0,0-1 0 0 0,0 0-1 0 0,1 1 1 0 0,-1-1 0 0 0,1 0 0 0 0,-1 1-1 0 0,1-1 1 0 0,0 1 0 0 0,0-1-1 0 0,0 3 1 0 0,0-3-2 0 0,0-1-1 0 0,0 0 1 0 0,1 0-1 0 0,-1 1 1 0 0,1-1-1 0 0,-1 0 0 0 0,1 0 1 0 0,-1 0-1 0 0,1 0 1 0 0,0 0-1 0 0,-1 0 1 0 0,1 0-1 0 0,0 0 1 0 0,0 0-1 0 0,0 0 1 0 0,0 0-1 0 0,0 0 1 0 0,0 0-1 0 0,0-1 1 0 0,2 2-1 0 0,-1-1 17 0 0,1 0 0 0 0,-1 0 0 0 0,1 0 1 0 0,0 0-1 0 0,0-1 0 0 0,-1 1 0 0 0,1-1 0 0 0,0 0 0 0 0,0 0 0 0 0,0 0 0 0 0,-1 0 0 0 0,1 0 0 0 0,4-1 1 0 0,37-11 91 0 0,-29 7-74 0 0,10-4-108 0 0,0 0 0 0 0,-1-2 1 0 0,-1 0-1 0 0,1-2 0 0 0,-2-1 0 0 0,36-27 0 0 0,-50 33-56 0 0,0 1 1 0 0,11-14-1 0 0,-16 15 29 0 0,-9 5-3 0 0,-8 5 64 0 0,7 0 43 0 0,0 0 0 0 0,1 1-1 0 0,-1-1 1 0 0,-6 7 0 0 0,10-9-46 0 0,1 1 1 0 0,-1 0-1 0 0,1-1 0 0 0,0 1 0 0 0,-1 0 1 0 0,1 0-1 0 0,0 0 0 0 0,1 0 0 0 0,-1 0 1 0 0,1 1-1 0 0,-2 3 0 0 0,2-6-31 0 0,1 0-1 0 0,0 0 1 0 0,0 0 0 0 0,0 0-1 0 0,0 0 1 0 0,0 0-1 0 0,0 0 1 0 0,0 0 0 0 0,0 0-1 0 0,0 0 1 0 0,0 0 0 0 0,1 0-1 0 0,-1 0 1 0 0,0 0-1 0 0,1 0 1 0 0,-1 0 0 0 0,0 0-1 0 0,1-1 1 0 0,-1 1-1 0 0,1 0 1 0 0,0 0 0 0 0,0 1-1 0 0,1-1-184 0 0,-1 0-1 0 0,1 0 1 0 0,0 1-1 0 0,-1-1 0 0 0,1 0 1 0 0,0 0-1 0 0,0-1 1 0 0,0 1-1 0 0,0 0 0 0 0,3 0 1 0 0,3 0-1043 0 0,0 0 0 0 0,0 0 0 0 0,0 0-1 0 0,11-2 1 0 0,49-5 6409 0 0,-71 13-2046 0 0,3-6-2988 0 0,-1-1 1 0 0,1 0 0 0 0,0 0-1 0 0,0 0 1 0 0,0 0 0 0 0,0 0-1 0 0,0 0 1 0 0,0 1 0 0 0,0-1-1 0 0,0 0 1 0 0,0 0 0 0 0,0 0-1 0 0,0 0 1 0 0,-1 0 0 0 0,1 0 0 0 0,0 0-1 0 0,0 0 1 0 0,0 0 0 0 0,0 1-1 0 0,0-1 1 0 0,0 0 0 0 0,-1 0-1 0 0,1 0 1 0 0,0 0 0 0 0,0 0-1 0 0,0 0 1 0 0,0 0 0 0 0,0 0 0 0 0,0 0-1 0 0,-1 0 1 0 0,1 0 0 0 0,0 0-1 0 0,0 0 1 0 0,0 0 0 0 0,0 0-1 0 0,0 0 1 0 0,-1 0 0 0 0,1 0-1 0 0,0 0 1 0 0,0-1 0 0 0,0 1-1 0 0,0 0 1 0 0,0-7 634 0 0,6-12-737 0 0,-2 11 30 0 0,1 0 0 0 0,0 1 0 0 0,1-1 0 0 0,-1 1 1 0 0,1 0-1 0 0,1 0 0 0 0,-1 1 0 0 0,1 0 0 0 0,0 0 0 0 0,1 0 0 0 0,-1 1 0 0 0,1 0 0 0 0,0 1 0 0 0,0 0 0 0 0,12-4 0 0 0,-17 7 1 0 0,-1 1-1 0 0,0-1 1 0 0,1 1-1 0 0,-1 0 0 0 0,1 0 1 0 0,-1 0-1 0 0,1 0 0 0 0,-1 1 1 0 0,0-1-1 0 0,1 0 1 0 0,-1 1-1 0 0,0 0 0 0 0,1 0 1 0 0,-1-1-1 0 0,0 1 0 0 0,0 1 1 0 0,1-1-1 0 0,1 2 1 0 0,3 2 74 0 0,0 1 0 0 0,-1-1 1 0 0,10 13-1 0 0,-2-4 59 0 0,-13-13-63 0 0,0 0-17 0 0,1 4-36 0 0,-1-4 6 0 0,6-6-2710 0 0,6-6 2239 0 0,0-1 329 0 0,1 2 1 0 0,0 0-1 0 0,0 0 0 0 0,1 1 0 0 0,0 1 1 0 0,0 1-1 0 0,17-6 0 0 0,-31 12 165 0 0,0 1-1 0 0,0 0 1 0 0,0 0 0 0 0,0 0-1 0 0,0 0 1 0 0,0 0 0 0 0,0 0-1 0 0,0 1 1 0 0,0-1-1 0 0,0 0 1 0 0,0 0 0 0 0,0 1-1 0 0,0-1 1 0 0,-1 0 0 0 0,1 1-1 0 0,0-1 1 0 0,0 1-1 0 0,0-1 1 0 0,0 1 0 0 0,-1 0-1 0 0,1-1 1 0 0,0 1 0 0 0,-1 0-1 0 0,1-1 1 0 0,1 3-1 0 0,-1-2-17 0 0,0 1-1 0 0,0-1 1 0 0,0 1 0 0 0,0-1-1 0 0,0 1 1 0 0,0 0-1 0 0,0 0 1 0 0,-1-1-1 0 0,1 1 1 0 0,-1 0-1 0 0,1 3 1 0 0,-2 6 14 0 0,0 0 1 0 0,-1-1 0 0 0,-1 0-1 0 0,0 1 1 0 0,0-1 0 0 0,-1 0-1 0 0,-5 10 1 0 0,-9 25 68 0 0,3-11-3569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6 6447 0 0,'0'0'499'0'0,"16"-5"1629"0"0,-15 5-1820 0 0,0 0-1 0 0,0 0 0 0 0,0 0 1 0 0,0 0-1 0 0,0 0 1 0 0,0 0-1 0 0,-1 0 1 0 0,1 0-1 0 0,0 0 1 0 0,0 0-1 0 0,0 0 1 0 0,0 0-1 0 0,0 0 1 0 0,0 1-1 0 0,-1-1 1 0 0,1 0-1 0 0,0 1 1 0 0,0-1-1 0 0,0 1 1 0 0,-1-1-1 0 0,2 1 1 0 0,-2 0-204 0 0,1 0 1 0 0,0 0 0 0 0,-1 1-1 0 0,0-1 1 0 0,1 0-1 0 0,-1 0 1 0 0,1 0 0 0 0,-1 0-1 0 0,0 0 1 0 0,0 1 0 0 0,0-1-1 0 0,0 0 1 0 0,0 0-1 0 0,0 0 1 0 0,0 1 0 0 0,0-1-1 0 0,-1 2 1 0 0,-2 6 143 0 0,1 0 0 0 0,-2 1 0 0 0,0-2 0 0 0,0 1 0 0 0,0 0 0 0 0,-1-1 0 0 0,-9 11 0 0 0,-3 9 469 0 0,-79 167 1360 0 0,64-125-2082 0 0,-21 27-428 0 0,32-62 137 0 0,10-17-312 0 0,-1-1 0 0 0,0 0 0 0 0,-2 0 0 0 0,-17 16 0 0 0,30-31 495 0 0,0-1-1 0 0,0 0 1 0 0,0 0 0 0 0,0-1 0 0 0,0 1-1 0 0,0 0 1 0 0,-1 0 0 0 0,1 0 0 0 0,0-1 0 0 0,0 1-1 0 0,-1 0 1 0 0,1-1 0 0 0,0 1 0 0 0,-1-1-1 0 0,1 0 1 0 0,0 0 0 0 0,-1 1 0 0 0,1-1-1 0 0,-1 0 1 0 0,1 0 0 0 0,-3 0 0 0 0,3-1-23 0 0,0 0 0 0 0,0 1 0 0 0,0-1 0 0 0,0 0 0 0 0,0 0 0 0 0,0 0 0 0 0,1 0 0 0 0,-1 0-1 0 0,0 0 1 0 0,0 0 0 0 0,1 0 0 0 0,-1 0 0 0 0,1 0 0 0 0,-1 0 0 0 0,1 0 0 0 0,-1 0 0 0 0,1-1 0 0 0,0 1 0 0 0,-1 0 0 0 0,1 0 0 0 0,0-1 0 0 0,0 1 0 0 0,0 0 0 0 0,0 0 0 0 0,0-2 0 0 0,1-13-4539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9215 0 0,'5'-14'697'0'0,"1"0"0"0"0,1 0 0 0 0,0 0-1 0 0,1 1 1 0 0,11-14 0 0 0,-12 19-149 0 0,0 0-1 0 0,0 1 1 0 0,1-1 0 0 0,0 2 0 0 0,0-1 0 0 0,0 1-1 0 0,1 0 1 0 0,14-6 0 0 0,-13 7-346 0 0,-1 1 0 0 0,1 0 1 0 0,0 1-1 0 0,0 0 0 0 0,0 0 0 0 0,0 1 1 0 0,0 1-1 0 0,1 0 0 0 0,11 0 0 0 0,-15 1-75 0 0,0 1-1 0 0,0 0 0 0 0,0 1 0 0 0,0-1 0 0 0,0 1 0 0 0,0 0 0 0 0,0 1 0 0 0,-1 0 0 0 0,1 0 0 0 0,-1 1 0 0 0,0-1 0 0 0,0 1 0 0 0,0 0 0 0 0,5 6 0 0 0,-6-6-36 0 0,-1 0-1 0 0,0 0 1 0 0,0 1-1 0 0,-1-1 1 0 0,1 1-1 0 0,-1 0 1 0 0,0 0-1 0 0,0 1 1 0 0,-1-1-1 0 0,0 0 1 0 0,0 1-1 0 0,0 0 1 0 0,0-1-1 0 0,-1 1 1 0 0,0 0 0 0 0,0 0-1 0 0,0-1 1 0 0,-1 1-1 0 0,0 0 1 0 0,0 0-1 0 0,-1 0 1 0 0,0 0-1 0 0,0 0 1 0 0,0 0-1 0 0,0-1 1 0 0,-1 1-1 0 0,-3 7 1 0 0,1-4-16 0 0,-1-1 1 0 0,1 1-1 0 0,-2-1 1 0 0,1 1 0 0 0,-1-1-1 0 0,0-1 1 0 0,-1 1-1 0 0,0-1 1 0 0,0 0-1 0 0,0-1 1 0 0,-1 0 0 0 0,0 0-1 0 0,0-1 1 0 0,-13 7-1 0 0,2-2-238 0 0,-2-2 0 0 0,1 0 0 0 0,-1-1-1 0 0,0 0 1 0 0,-31 4 0 0 0,47-10-14 0 0,1 0-286 0 0,0-1 1 0 0,0 1 0 0 0,0 0-1 0 0,0-1 1 0 0,0 0-1 0 0,0 0 1 0 0,0 0-1 0 0,0-1 1 0 0,0 1 0 0 0,-6-2-1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1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8287 0 0,'0'0'639'0'0,"8"0"-54"0"0,-7 0 22 0 0,1 0 0 0 0,-1-1 0 0 0,0 1 0 0 0,1 0 0 0 0,-1 0 0 0 0,0 0-1 0 0,0 1 1 0 0,1-1 0 0 0,-1 0 0 0 0,0 0 0 0 0,1 1 0 0 0,-1-1 0 0 0,0 1 0 0 0,0-1-1 0 0,0 1 1 0 0,2 0 0 0 0,-3-1-404 0 0,0 1-1 0 0,1-1 0 0 0,-1 1 0 0 0,0-1 1 0 0,0 0-1 0 0,1 1 0 0 0,-1-1 0 0 0,0 1 1 0 0,0-1-1 0 0,0 1 0 0 0,0-1 0 0 0,0 1 1 0 0,0-1-1 0 0,0 1 0 0 0,1-1 1 0 0,-1 1-1 0 0,0-1 0 0 0,-1 0 0 0 0,1 1 1 0 0,0-1-1 0 0,0 1 0 0 0,0 0 0 0 0,-5 10-1439 0 0,-1-1 1372 0 0,-1-1-1 0 0,0-1 1 0 0,-1 1 0 0 0,0-1-1 0 0,0-1 1 0 0,-12 9-1 0 0,9-7-107 0 0,0 0 0 0 0,1 1 0 0 0,-12 15-1 0 0,7-4-19 0 0,0 1-1 0 0,-16 37 0 0 0,-16 52 82 0 0,27-60-2 0 0,-29 51 0 0 0,41-87-89 0 0,-2 1 21 0 0,1 0 0 0 0,1 1 0 0 0,1 0 0 0 0,-10 32 0 0 0,16-47-11 0 0,1 0 0 0 0,-1 1 1 0 0,1-1-1 0 0,0 0 0 0 0,0 0 1 0 0,0 0-1 0 0,0 1 0 0 0,0-1 0 0 0,0 0 1 0 0,1 0-1 0 0,-1 0 0 0 0,1 1 1 0 0,-1-1-1 0 0,1 0 0 0 0,0 0 0 0 0,0 0 1 0 0,0 0-1 0 0,0 0 0 0 0,0 0 1 0 0,1-1-1 0 0,-1 1 0 0 0,0 0 0 0 0,1 0 1 0 0,-1-1-1 0 0,1 1 0 0 0,0-1 1 0 0,0 0-1 0 0,-1 1 0 0 0,1-1 0 0 0,0 0 1 0 0,0 0-1 0 0,0 0 0 0 0,0 0 1 0 0,3 1-1 0 0,7 1 70 0 0,0 0 0 0 0,0 0 0 0 0,0-1 0 0 0,24 0 0 0 0,-21-1-45 0 0,-8-1-38 0 0,-6 0-223 0 0,7-1-5625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20 6447 0 0,'38'-15'2246'0'0,"-12"10"7282"0"0,-26 6-9422 0 0,1-1 1 0 0,-1 0 0 0 0,1 0 0 0 0,-1 0 0 0 0,1 0 0 0 0,0 0 0 0 0,-1 1 0 0 0,1-1 0 0 0,-1 0 0 0 0,1 0 0 0 0,-1 1 0 0 0,1-1 0 0 0,-1 0 0 0 0,0 1-1 0 0,1-1 1 0 0,-1 1 0 0 0,1-1 0 0 0,-1 0 0 0 0,0 1 0 0 0,1-1 0 0 0,-1 1 0 0 0,0-1 0 0 0,1 1 0 0 0,-1-1 0 0 0,0 1 0 0 0,0 0 0 0 0,0-1-1 0 0,0 1 1 0 0,1 0 0 0 0,0 17 614 0 0,-4-6-494 0 0,-1 1 1 0 0,1-1-1 0 0,-2 0 1 0 0,-9 18 0 0 0,-29 45 388 0 0,35-62-508 0 0,-91 139 599 0 0,-39 66-1398 0 0,125-191-706 0 0,7-8-4934 0 0,3-7-689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09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110 128 9671 0 0,'3'0'11094'0'0,"12"0"-9383"0"0,-4 2-1286 0 0,0-1 0 0 0,0-1 0 0 0,0 0 0 0 0,22-2 0 0 0,-28 1-411 0 0,1 0 1 0 0,-1-1 0 0 0,1 1-1 0 0,-1-1 1 0 0,1 0-1 0 0,-1-1 1 0 0,0 1-1 0 0,0-1 1 0 0,0 0-1 0 0,0-1 1 0 0,6-5-1 0 0,-5 4-31 0 0,-1-1-1 0 0,0 0 0 0 0,0 0 1 0 0,4-7-1 0 0,-6 9 10 0 0,-2 1 0 0 0,1 0 0 0 0,0-1 0 0 0,-1 1 0 0 0,1-1 0 0 0,-1 0 0 0 0,0 1 0 0 0,0-1 0 0 0,-1 0 0 0 0,1-4 0 0 0,-1 7 8 0 0,0 0 0 0 0,0 1 0 0 0,0-1 0 0 0,0 1 0 0 0,0-1 0 0 0,-1 0 0 0 0,1 1 0 0 0,0-1 0 0 0,0 1 0 0 0,-1-1 0 0 0,1 1 0 0 0,0-1 0 0 0,-1 1 0 0 0,1-1 0 0 0,0 1 0 0 0,-1-1 0 0 0,1 1 0 0 0,-1-1 0 0 0,1 1 0 0 0,-1 0 0 0 0,1-1 0 0 0,-1 1 0 0 0,1 0 0 0 0,-1-1 0 0 0,1 1 0 0 0,-1 0 0 0 0,0 0 0 0 0,1 0 0 0 0,-1-1 0 0 0,-1 1 0 0 0,2 0 0 0 0,-3-1-2 0 0,1 1 0 0 0,0 0 0 0 0,-1-1-1 0 0,1 1 1 0 0,0 0 0 0 0,-1 0 0 0 0,1 1 0 0 0,-1-1 0 0 0,1 0-1 0 0,0 1 1 0 0,-1-1 0 0 0,1 1 0 0 0,0 0 0 0 0,-3 1-1 0 0,-30 17-49 0 0,5 0 21 0 0,-53 44 0 0 0,70-51 52 0 0,0 1 0 0 0,1 0 0 0 0,0 1 0 0 0,1 0 0 0 0,-16 28 0 0 0,21-31 12 0 0,1 0-1 0 0,0 0 1 0 0,-7 21 0 0 0,11-28-13 0 0,0 0 1 0 0,1-1-1 0 0,-1 1 0 0 0,0 0 0 0 0,1 0 1 0 0,0-1-1 0 0,0 1 0 0 0,0 0 1 0 0,1 0-1 0 0,-1-1 0 0 0,1 1 0 0 0,0 0 1 0 0,0-1-1 0 0,0 1 0 0 0,0 0 1 0 0,3 4-1 0 0,-2-6 19 0 0,0 1 1 0 0,1-1 0 0 0,-1 1-1 0 0,1-1 1 0 0,-1 0-1 0 0,1 0 1 0 0,0 0 0 0 0,0 0-1 0 0,-1-1 1 0 0,1 1-1 0 0,0-1 1 0 0,1 0-1 0 0,-1 0 1 0 0,0 0 0 0 0,0 0-1 0 0,6 1 1 0 0,3-1 42 0 0,0 1 0 0 0,0-2 0 0 0,14 0 0 0 0,-14 0-166 0 0,0-1 0 0 0,0-1-1 0 0,0 0 1 0 0,15-5 0 0 0,-21 5-973 0 0,-2 0 0 0 0,1 0 1 0 0,9-6-1 0 0</inkml:trace>
  <inkml:trace contextRef="#ctx0" brushRef="#br0" timeOffset="1">554 428 24191 0 0,'0'0'3520'0'0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165 276 10623 0 0,'0'0'1984'0'0,"1"-2"-1534"0"0,13-15 591 0 0,1 0 1 0 0,17-15 0 0 0,16-12 651 0 0,61-74-1 0 0,-104 112-1613 0 0,-1 0 0 0 0,9-14 1 0 0,-13 20-74 0 0,0-1 1 0 0,0 1 0 0 0,0 0 0 0 0,0-1 0 0 0,0 1 0 0 0,0 0 0 0 0,0 0 0 0 0,0-1 0 0 0,0 1 0 0 0,0 0 0 0 0,0-1 0 0 0,0 1-1 0 0,-1 0 1 0 0,1 0 0 0 0,0-1 0 0 0,0 1 0 0 0,0 0 0 0 0,0 0 0 0 0,0-1 0 0 0,-1 1 0 0 0,1 0 0 0 0,0 0 0 0 0,0-1 0 0 0,0 1 0 0 0,-1 0-1 0 0,1 0 1 0 0,0 0 0 0 0,0 0 0 0 0,0-1 0 0 0,-1 1 0 0 0,1 0 0 0 0,-1 0 0 0 0,-7-4 111 0 0,4 3-100 0 0,0 1-1 0 0,0-1 1 0 0,0 1 0 0 0,0 0-1 0 0,0 1 1 0 0,0-1 0 0 0,0 0-1 0 0,0 1 1 0 0,0 0 0 0 0,0 0-1 0 0,-4 2 1 0 0,-8 3-134 0 0,-18 10 1 0 0,28-13 109 0 0,-17 10-32 0 0,0 1 1 0 0,1 0-1 0 0,-35 32 0 0 0,20-12-42 0 0,-33 40 0 0 0,62-65 13 0 0,0 1-1 0 0,1-1 0 0 0,0 1 1 0 0,1 0-1 0 0,0 1 0 0 0,-4 11 1 0 0,10-18-68 0 0,5 4 22 0 0,-3-7 114 0 0,0 1 1 0 0,1-1 0 0 0,-1 0-1 0 0,0 0 1 0 0,1-1-1 0 0,-1 1 1 0 0,1 0-1 0 0,-1-1 1 0 0,1 1-1 0 0,-1-1 1 0 0,1 0-1 0 0,-1 0 1 0 0,1 0 0 0 0,-1 0-1 0 0,1-1 1 0 0,2 0-1 0 0,7-1 253 0 0,22-7-1 0 0,-11 1 225 0 0,0-1-1 0 0,38-22 1 0 0,37-31 589 0 0,-80 49-614 0 0,-19 13-336 0 0,-3 4-95 0 0,-11 8-81 0 0,2 0-1 0 0,-17 20 1 0 0,26-28 43 0 0,1 0-1 0 0,0 0 1 0 0,0 0-1 0 0,1 0 1 0 0,-1 1 0 0 0,1-1-1 0 0,0 1 1 0 0,0 0-1 0 0,0-1 1 0 0,1 1-1 0 0,0 0 1 0 0,0 0 0 0 0,-1 7-1 0 0,3-11-11 0 0,-1 0 1 0 0,1 0-1 0 0,-1 0 0 0 0,1 0 1 0 0,-1 0-1 0 0,1 0 0 0 0,0 0 1 0 0,0 0-1 0 0,-1 0 0 0 0,1 0 0 0 0,0 0 1 0 0,0-1-1 0 0,0 1 0 0 0,0 0 1 0 0,0-1-1 0 0,0 1 0 0 0,0-1 1 0 0,0 1-1 0 0,0-1 0 0 0,0 0 1 0 0,2 1-1 0 0,2 1-316 0 0,0-1-1 0 0,0 0 1 0 0,0 0 0 0 0,6 1-1 0 0,10-2-4616 0 0,0-2-1507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12 14279 0 0,'0'0'1103'0'0,"0"-2"-720"0"0,4-7 1782 0 0,-3 9-1897 0 0,1 1-203 0 0,0 0 0 0 0,0 0 1 0 0,-1 1-1 0 0,1-1 0 0 0,0 0 0 0 0,-1 1 0 0 0,1-1 1 0 0,-1 1-1 0 0,0-1 0 0 0,1 1 0 0 0,-1 0 1 0 0,0 0-1 0 0,0 0 0 0 0,0-1 0 0 0,1 4 1 0 0,-1-1 14 0 0,0-1 1 0 0,0 1 0 0 0,0 0 0 0 0,0 0 0 0 0,-1 1-1 0 0,0-1 1 0 0,0 6 0 0 0,-1 4 38 0 0,-1 1 0 0 0,-1-1 0 0 0,-7 21 1 0 0,-1-1-45 0 0,-31 64 0 0 0,-27 28 31 0 0,28-54-45 0 0,39-68-62 0 0,-95 167 53 0 0,67-123-932 0 0,-53 64 0 0 0,77-105 532 0 0,0-1 0 0 0,-1 0 0 0 0,0 0 0 0 0,-11 7 0 0 0,17-12 26 0 0,-1-2 342 0 0,1 1-6 0 0,1-1 0 0 0,0 1 0 0 0,-1 0 0 0 0,1 0 0 0 0,0 0 0 0 0,0 0 1 0 0,-1-1-1 0 0,1 1 0 0 0,0 0 0 0 0,0 0 0 0 0,-1-1 0 0 0,1 1 0 0 0,0 0 0 0 0,0 0 0 0 0,-1-1 0 0 0,1 1 0 0 0,0 0 0 0 0,0-1 0 0 0,0 1 0 0 0,0 0 1 0 0,-1-1-1 0 0,1-6 87 0 0,1 0 1 0 0,-1 0-1 0 0,1 0 1 0 0,0 0 0 0 0,1 0-1 0 0,0 0 1 0 0,0 0-1 0 0,0 0 1 0 0,1 1-1 0 0,5-11 1 0 0,1 1-76 0 0,0 1-1 0 0,1 0 1 0 0,13-16 0 0 0,-4 9-22 0 0,1 1 0 0 0,31-25 1 0 0,-39 36-5 0 0,0 1-1 0 0,1 1 1 0 0,0 0-1 0 0,1 1 1 0 0,-1 0 0 0 0,19-6-1 0 0,-31 13 13 0 0,1-1 0 0 0,0 0 0 0 0,-1 1 0 0 0,1-1-1 0 0,0 1 1 0 0,-1-1 0 0 0,1 1 0 0 0,0 0 0 0 0,-1 0 0 0 0,1-1-1 0 0,0 1 1 0 0,0 1 0 0 0,-1-1 0 0 0,1 0 0 0 0,0 0 0 0 0,-1 1-1 0 0,1-1 1 0 0,2 1 0 0 0,2 2 67 0 0,1-1-26 0 0,0 0 0 0 0,0 1-1 0 0,0 0 1 0 0,-1 1-1 0 0,0 0 1 0 0,1 0 0 0 0,-1 0-1 0 0,9 9 1 0 0,-1 0 57 0 0,0 1-1 0 0,12 17 1 0 0,-22-26-88 0 0,0 1 1 0 0,0 0-1 0 0,0 0 0 0 0,-1 0 1 0 0,0 0-1 0 0,0 1 1 0 0,-1-1-1 0 0,1 1 0 0 0,1 9 1 0 0,-4-12-4 0 0,1 0 1 0 0,-1 0-1 0 0,0 0 0 0 0,0 0 1 0 0,0 0-1 0 0,-1 0 1 0 0,1 0-1 0 0,-1 0 1 0 0,0 0-1 0 0,0 0 0 0 0,0 0 1 0 0,-1 0-1 0 0,1-1 1 0 0,-1 1-1 0 0,0-1 0 0 0,0 1 1 0 0,-4 4-1 0 0,0-1 28 0 0,-1 0 0 0 0,1-1 0 0 0,-1 0 0 0 0,0 0 0 0 0,-1-1 0 0 0,1 0 0 0 0,-1 0 0 0 0,-9 4 0 0 0,-71 26 338 0 0,59-24-322 0 0,16-7-64 0 0,-119 42 95 0 0,100-36-530 0 0,0-2 0 0 0,-40 4 0 0 0,71-12 405 0 0,1 1-1 0 0,-1-1 0 0 0,0 0 0 0 0,1 0 1 0 0,-1 0-1 0 0,0 0 0 0 0,1 0 1 0 0,-1 0-1 0 0,1 0 0 0 0,-1 0 1 0 0,0 0-1 0 0,1 0 0 0 0,-1 0 1 0 0,0-1-1 0 0,1 1 0 0 0,-1 0 1 0 0,1 0-1 0 0,-1-1 0 0 0,0 1 1 0 0,1 0-1 0 0,-1-1 0 0 0,1 1 0 0 0,-1 0 1 0 0,1-1-1 0 0,-1 1 0 0 0,1-1 1 0 0,-1 0-1 0 0,1 0-17 0 0,0 1 0 0 0,0-1-1 0 0,0 0 1 0 0,0 0 0 0 0,0 0 0 0 0,0 0 0 0 0,0 0-1 0 0,0 0 1 0 0,0 1 0 0 0,0-1 0 0 0,0 0 0 0 0,1 0-1 0 0,-1 0 1 0 0,0 0 0 0 0,1 1 0 0 0,0-3-1 0 0,2-2-316 0 0,0 0 0 0 0,1 0-1 0 0,0 0 1 0 0,6-6-1 0 0,10-8-693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40 4607 0 0,'-1'1'5222'0'0,"-1"3"-4201"0"0,0-1 0 0 0,-1 0 0 0 0,1 0 0 0 0,-1 0 1 0 0,-3 3-1 0 0,-31 22 1648 0 0,7-6-1792 0 0,0 3-582 0 0,-34 38 0 0 0,51-49-213 0 0,1 1 0 0 0,1 0 1 0 0,1 0-1 0 0,-17 32 0 0 0,17-17-82 0 0,9-17 0 0 0,1-11 3 0 0,1 0-1 0 0,-1 0 1 0 0,0-1 0 0 0,1 1-1 0 0,-1 0 1 0 0,1 0 0 0 0,0 0-1 0 0,-1-1 1 0 0,1 1 0 0 0,0 0-1 0 0,0-1 1 0 0,0 1 0 0 0,0-1-1 0 0,0 1 1 0 0,1-1-1 0 0,-1 0 1 0 0,0 1 0 0 0,1-1-1 0 0,2 2 1 0 0,-2-2 8 0 0,1 1-1 0 0,0-1 1 0 0,0 0 0 0 0,0 0 0 0 0,0 0-1 0 0,1 0 1 0 0,-1-1 0 0 0,0 1-1 0 0,0-1 1 0 0,5 0 0 0 0,4 0 26 0 0,1-2 1 0 0,-1 1-1 0 0,0-2 0 0 0,22-6 1 0 0,-24 6-10 0 0,0-1 0 0 0,0 0 0 0 0,0 0 1 0 0,0-1-1 0 0,-1-1 0 0 0,1 0 0 0 0,-2 0 1 0 0,1-1-1 0 0,-1 0 0 0 0,9-8 0 0 0,-13 10 11 0 0,1-1 0 0 0,-1 1-1 0 0,0-1 1 0 0,0 0 0 0 0,-1 0-1 0 0,0 0 1 0 0,0-1 0 0 0,-1 1-1 0 0,1-1 1 0 0,-1 0 0 0 0,-1 1-1 0 0,1-1 1 0 0,-1 0 0 0 0,0 0-1 0 0,-1 0 1 0 0,0-12 0 0 0,-1 9 30 0 0,0 1 0 0 0,-1 0 0 0 0,0-1 0 0 0,-1 1 0 0 0,0 0 0 0 0,0 0 0 0 0,-1 0 0 0 0,0 1 1 0 0,-1-1-1 0 0,-8-10 0 0 0,6 9-69 0 0,-1 0-1 0 0,0 1 1 0 0,0 0 0 0 0,-1 0 0 0 0,-1 1 0 0 0,1 0-1 0 0,-17-9 1 0 0,25 16-115 0 0,15 1-8030 0 0,-1 0 1961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9 158 14047 0 0,'7'-9'364'0'0,"-2"-1"0"0"0,1 1 0 0 0,-1-1 0 0 0,-1-1 0 0 0,5-15 4570 0 0,-9 28-4550 0 0,-33 99 998 0 0,29-85-1326 0 0,1 0 0 0 0,1 0 0 0 0,0 30 0 0 0,2-36-37 0 0,1 1 0 0 0,0-1 0 0 0,1 0 0 0 0,0 0 0 0 0,1 0 0 0 0,0 0 0 0 0,5 11 0 0 0,3 2 52 0 0,-10-21 22 0 0,2 1-5 0 0,-3-3-66 0 0,0 0 0 0 0,0 1 1 0 0,0-1-1 0 0,0 0 0 0 0,0 0 0 0 0,0 0 0 0 0,0 0 1 0 0,0 1-1 0 0,0-1 0 0 0,0 0 0 0 0,1 0 0 0 0,-1 0 1 0 0,0 0-1 0 0,0 0 0 0 0,0 1 0 0 0,0-1 1 0 0,0 0-1 0 0,1 0 0 0 0,-1 0 0 0 0,0 0 0 0 0,0 0 1 0 0,0 0-1 0 0,0 0 0 0 0,1 0 0 0 0,-1 0 1 0 0,0 0-1 0 0,0 0 0 0 0,0 0 0 0 0,0 0 0 0 0,1 0 1 0 0,-1 0-1 0 0,0 0 0 0 0,0 0 0 0 0,0 0 0 0 0,1 0 1 0 0,-1 0-1 0 0,0 0 0 0 0,2-1 48 0 0,-1 0-1 0 0,1 0 1 0 0,0 0 0 0 0,-1 0-1 0 0,0-1 1 0 0,1 1-1 0 0,-1 0 1 0 0,0-1-1 0 0,1 1 1 0 0,-1-1 0 0 0,0 0-1 0 0,0 1 1 0 0,0-1-1 0 0,-1 0 1 0 0,1 0 0 0 0,0 0-1 0 0,0-2 1 0 0,8-41 377 0 0,-3 11-407 0 0,-2 23-36 0 0,1 0 0 0 0,0 1 0 0 0,0-1-1 0 0,1 1 1 0 0,0 0 0 0 0,1 0 0 0 0,0 1 0 0 0,13-13 0 0 0,10-7-326 0 0,35-27 1 0 0,-38 35-38 0 0,-12 8 100 0 0,1 0-1 0 0,1 1 0 0 0,26-13 1 0 0,-34 21-280 0 0,-1 0 1 0 0,1 1-1 0 0,17-4 1 0 0,-19 6-750 0 0,0 0-1 0 0,0 0 1 0 0,0 1 0 0 0,0 0-1 0 0,13 1 1 0 0,-6 2-4715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60 1839 0 0,'-1'1'134'0'0,"-1"2"-541"0"0,-15 27 2500 0 0,14-26-667 0 0,1 1 1 0 0,0-1-1 0 0,1 1 0 0 0,-1-1 1 0 0,1 1-1 0 0,0 0 1 0 0,0-1-1 0 0,0 10 1 0 0,1-13-1293 0 0,1 0 1 0 0,0 0 0 0 0,0 0 0 0 0,0 0 0 0 0,-1 0 0 0 0,1 0-1 0 0,0 0 1 0 0,0 0 0 0 0,0-1 0 0 0,0 1 0 0 0,0 0 0 0 0,1-1-1 0 0,-1 1 1 0 0,0-1 0 0 0,0 1 0 0 0,0-1 0 0 0,2 1 0 0 0,-1-1 67 0 0,4 2 59 0 0,0-1-1 0 0,1 1 1 0 0,-1-1 0 0 0,1-1 0 0 0,0 1 0 0 0,-1-1-1 0 0,1-1 1 0 0,0 1 0 0 0,11-3 0 0 0,7-3 326 0 0,27-9 0 0 0,-49 14-545 0 0,15-5 106 0 0,0-2-1 0 0,0 0 1 0 0,17-10 0 0 0,-25 12-141 0 0,-1 0 0 0 0,0-1 0 0 0,0 0 1 0 0,0 0-1 0 0,-1-1 0 0 0,12-13 0 0 0,-19 20-39 0 0,-1 0 0 0 0,1 0 0 0 0,0 0 0 0 0,0 0 0 0 0,-1 0 0 0 0,1 0 1 0 0,0 0-1 0 0,-1 0 0 0 0,1 0 0 0 0,-1 0 0 0 0,0-1 0 0 0,1 1 0 0 0,-1 0 0 0 0,0 0 0 0 0,0 0 0 0 0,0 0 0 0 0,1-1 0 0 0,-1 1 0 0 0,0 0 0 0 0,-1-2 0 0 0,1 2-4 0 0,-1 0 0 0 0,0 0 1 0 0,0 0-1 0 0,1 1 0 0 0,-1-1 0 0 0,0 0 0 0 0,0 1 0 0 0,0-1 0 0 0,0 0 1 0 0,0 1-1 0 0,0-1 0 0 0,0 1 0 0 0,0-1 0 0 0,0 1 0 0 0,0 0 0 0 0,0 0 0 0 0,0-1 1 0 0,0 1-1 0 0,-1 0 0 0 0,1 0 0 0 0,0 0 0 0 0,-1 0 0 0 0,-7 0-20 0 0,1 0 0 0 0,-1 0 0 0 0,1 1-1 0 0,-1 0 1 0 0,1 1 0 0 0,0 0 0 0 0,-12 4 0 0 0,-56 27-440 0 0,40-17 409 0 0,0 0 102 0 0,-63 38 0 0 0,86-46-10 0 0,1 1 1 0 0,0 1 0 0 0,0 0-1 0 0,1 0 1 0 0,0 1 0 0 0,1 1-1 0 0,-17 22 1 0 0,25-31 6 0 0,1 0 1 0 0,-1 0 0 0 0,1 0-1 0 0,-1 0 1 0 0,1 0 0 0 0,0 0-1 0 0,0 0 1 0 0,0 0-1 0 0,0 1 1 0 0,1-1 0 0 0,-1 0-1 0 0,1 1 1 0 0,0-1 0 0 0,0 0-1 0 0,0 1 1 0 0,1 3-1 0 0,0-4-3 0 0,0 0-1 0 0,0 0 0 0 0,0 0 0 0 0,1-1 1 0 0,-1 1-1 0 0,1 0 0 0 0,-1-1 0 0 0,1 1 0 0 0,0-1 1 0 0,0 1-1 0 0,0-1 0 0 0,1 0 0 0 0,-1 0 1 0 0,0 0-1 0 0,1 0 0 0 0,-1 0 0 0 0,4 1 1 0 0,4 2 10 0 0,0 0 0 0 0,0-1 0 0 0,0-1 0 0 0,1 0 1 0 0,-1 0-1 0 0,1-1 0 0 0,0 0 0 0 0,15 0 1 0 0,10-1 0 0 0,42-4 0 0 0,-5-6-1661 0 0,-36 2-5553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2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0,'0'0'208'0'0,"2"0"-9"0"0,28 5 244 0 0,20-5 4640 0 0,-34 0-3094 0 0,8 4 740 0 0,-23-4-1710 0 0,10 3 1127 0 0,-2 1-1445 0 0,0-1-1 0 0,0 1 0 0 0,-1 0 0 0 0,0 1 1 0 0,0 0-1 0 0,13 11 0 0 0,-13-9-564 0 0,1 0 0 0 0,-2 1 0 0 0,1 1-1 0 0,-1-1 1 0 0,0 1 0 0 0,-1 0 0 0 0,0 1 0 0 0,0-1-1 0 0,5 14 1 0 0,-10-19-146 0 0,0 1 1 0 0,1-1-1 0 0,-2 1 0 0 0,1-1 0 0 0,0 1 0 0 0,-1 0 1 0 0,0-1-1 0 0,0 1 0 0 0,0 0 0 0 0,-1-1 0 0 0,1 1 1 0 0,-1 0-1 0 0,0-1 0 0 0,-1 1 0 0 0,1-1 0 0 0,-1 1 0 0 0,0-1 1 0 0,-3 7-1 0 0,-1-2-178 0 0,0-1-1 0 0,0 0 1 0 0,0 0-1 0 0,-1 0 1 0 0,0-1 0 0 0,0 0-1 0 0,-13 9 1 0 0,15-13 24 0 0,0 0 0 0 0,0 0 0 0 0,0-1 0 0 0,0 1 0 0 0,0-1 0 0 0,-1 0 0 0 0,1-1 0 0 0,-1 1 0 0 0,1-1 0 0 0,-1-1 0 0 0,0 1 0 0 0,1-1 0 0 0,-1 1 0 0 0,0-2 0 0 0,-7 0 0 0 0,8 0-615 0 0,1 1-1 0 0,0-2 1 0 0,-1 1 0 0 0,1 0 0 0 0,0-1 0 0 0,0 0 0 0 0,-5-2 0 0 0,-3-4-5299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2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8 5527 0 0,'8'-7'13048'0'0,"-10"8"-12490"0"0,-182 170 1420 0 0,131-123-2103 0 0,52-47 10 0 0,13 2-1149 0 0,12 4 927 0 0,-9-4 159 0 0,1 2-1 0 0,-1 0 0 0 0,0 0 0 0 0,25 15 1 0 0,-30-14 192 0 0,0-1 152 0 0,-1 0 0 0 0,0 1 1 0 0,9 9-1 0 0,-16-14-116 0 0,-1 0-1 0 0,1 0 1 0 0,-1 1 0 0 0,0-1 0 0 0,1 1 0 0 0,-1-1 0 0 0,0 1 0 0 0,0-1 0 0 0,0 1 0 0 0,0 0 0 0 0,0 0-1 0 0,-1-1 1 0 0,1 1 0 0 0,0 0 0 0 0,-1 0 0 0 0,1 0 0 0 0,-1 0 0 0 0,0 0 0 0 0,0-1 0 0 0,0 1 0 0 0,0 0-1 0 0,0 0 1 0 0,0 0 0 0 0,-1 2 0 0 0,1-2-15 0 0,-1 0 0 0 0,0 0 1 0 0,0 0-1 0 0,0 0 0 0 0,-1 0 0 0 0,1 0 0 0 0,0 0 0 0 0,-1-1 0 0 0,1 1 1 0 0,-1-1-1 0 0,0 1 0 0 0,1-1 0 0 0,-1 1 0 0 0,0-1 0 0 0,0 0 0 0 0,-3 1 1 0 0,-4 3 79 0 0,-1-1 0 0 0,-12 3 0 0 0,8-3-34 0 0,-143 44 36 0 0,128-41-550 0 0,-2-2 0 0 0,1 0-1 0 0,-41-1 1 0 0,68-4 355 0 0,0 1-12 0 0,1-1-1 0 0,-1 0 0 0 0,0 0 1 0 0,0 0-1 0 0,0-1 1 0 0,1 1-1 0 0,-1-1 0 0 0,0 1 1 0 0,0-1-1 0 0,1 0 0 0 0,-1 0 1 0 0,-3-2-1 0 0,14-9-1733 0 0,4 0 144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2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24 2303 0 0,'2'0'4598'0'0,"3"1"-3073"0"0,1 0 0 0 0,-1 1 0 0 0,1-1 0 0 0,8 5 1 0 0,21 13 1958 0 0,-27-15-3162 0 0,-1 1-1 0 0,1-1 1 0 0,0-1-1 0 0,0 1 1 0 0,0-1-1 0 0,0-1 1 0 0,16 3-1 0 0,-19-4-152 0 0,0 0-1 0 0,0-1 1 0 0,1 0-1 0 0,-1 0 1 0 0,0 0 0 0 0,0-1-1 0 0,0 0 1 0 0,0 0-1 0 0,0 0 1 0 0,0-1-1 0 0,0 1 1 0 0,0-1 0 0 0,6-3-1 0 0,-10 4-155 0 0,0 0 0 0 0,1 0-1 0 0,-1 0 1 0 0,0-1 0 0 0,0 1-1 0 0,0 0 1 0 0,0 0 0 0 0,0-1 0 0 0,0 1-1 0 0,0-1 1 0 0,1-2 0 0 0,-1 3 2 0 0,-1 0-25 0 0,1 0 0 0 0,-1 0 0 0 0,0 0-1 0 0,1-1 1 0 0,-1 1 0 0 0,0 0 0 0 0,0 0 0 0 0,0 0 0 0 0,1 0-1 0 0,-1 0 1 0 0,0-1 0 0 0,0 1 0 0 0,-1 0 0 0 0,1 0 0 0 0,0 0-1 0 0,0 0 1 0 0,-1 0 0 0 0,1-1 0 0 0,0 1 0 0 0,-1 0 0 0 0,1 0-1 0 0,-1 0 1 0 0,0 0 0 0 0,1 0 0 0 0,-1 0 0 0 0,0 0-1 0 0,1 0 1 0 0,-1 1 0 0 0,0-1 0 0 0,0 0 0 0 0,-1-1 0 0 0,1 2-14 0 0,-2-2-44 0 0,0 0 1 0 0,0 0 0 0 0,0 0 0 0 0,0 0-1 0 0,-1 1 1 0 0,1 0 0 0 0,0-1-1 0 0,-1 1 1 0 0,1 0 0 0 0,-1 1-1 0 0,1-1 1 0 0,-1 1 0 0 0,0 0-1 0 0,1-1 1 0 0,-8 2 0 0 0,3 0 7 0 0,0 0 0 0 0,0 0 1 0 0,0 1-1 0 0,0 0 1 0 0,-14 6-1 0 0,-6 6-4 0 0,0 1-1 0 0,2 2 0 0 0,-43 33 1 0 0,64-46 55 0 0,0 1 1 0 0,1 0 0 0 0,-1 0 0 0 0,1 0 0 0 0,0 0-1 0 0,0 1 1 0 0,1-1 0 0 0,0 1 0 0 0,0 0 0 0 0,0 0 0 0 0,0 0-1 0 0,1 1 1 0 0,0-1 0 0 0,1 0 0 0 0,-2 13 0 0 0,2-15 5 0 0,1 0 1 0 0,0-1-1 0 0,0 1 0 0 0,0 0 1 0 0,0 0-1 0 0,1 0 1 0 0,0-1-1 0 0,0 1 1 0 0,0 0-1 0 0,0 0 0 0 0,0-1 1 0 0,1 1-1 0 0,0-1 1 0 0,-1 0-1 0 0,1 1 1 0 0,0-1-1 0 0,1 0 0 0 0,-1 0 1 0 0,1 0-1 0 0,-1 0 1 0 0,1-1-1 0 0,0 1 1 0 0,0-1-1 0 0,0 1 0 0 0,0-1 1 0 0,0 0-1 0 0,1 0 1 0 0,4 2-1 0 0,0-2-12 0 0,0 1-1 0 0,-1-1 1 0 0,1 0-1 0 0,0-1 1 0 0,0 0-1 0 0,0 0 1 0 0,0-1-1 0 0,0 0 1 0 0,0 0-1 0 0,0-1 1 0 0,10-2-1 0 0,-6 1-448 0 0,0-1 0 0 0,0-1 0 0 0,-1 0 1 0 0,1 0-1 0 0,-1-1 0 0 0,19-12 0 0 0,-3-1-735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4143 0 0,'0'0'21352'0'0,"-1"8"-21272"0"0,-8 22-53 0 0,6-22-18 0 0,1-1 0 0 0,0 1 0 0 0,0 0 0 0 0,-1 12 0 0 0,3-19-8 0 0,0-1 1 0 0,0 1-1 0 0,1-1 0 0 0,-1 1 1 0 0,0-1-1 0 0,0 1 0 0 0,0-1 1 0 0,0 1-1 0 0,1-1 0 0 0,-1 1 1 0 0,0-1-1 0 0,0 0 0 0 0,1 1 1 0 0,-1-1-1 0 0,0 1 0 0 0,1-1 1 0 0,-1 0-1 0 0,1 1 0 0 0,-1-1 1 0 0,0 0-1 0 0,1 1 0 0 0,-1-1 1 0 0,1 0-1 0 0,-1 1 0 0 0,1-1 1 0 0,-1 0-1 0 0,1 0 0 0 0,-1 0 1 0 0,1 0-1 0 0,-1 0 0 0 0,1 1 1 0 0,-1-1-1 0 0,1 0 0 0 0,-1 0 1 0 0,1 0-1 0 0,-1 0 0 0 0,1 0 1 0 0,-1-1-1 0 0,2 1 0 0 0,-2 0 6 0 0,2 0-2 0 0,0 0 0 0 0,0 0 0 0 0,0 0-1 0 0,0 0 1 0 0,-1-1 0 0 0,1 1 0 0 0,0-1 0 0 0,0 1-1 0 0,-1-1 1 0 0,1 0 0 0 0,0 1 0 0 0,-1-1 0 0 0,1 0-1 0 0,-1 0 1 0 0,1 0 0 0 0,-1 0 0 0 0,0-1 0 0 0,1 1-1 0 0,1-2 1 0 0,-2 1 1 0 0,0 2-4 0 0,-1-1 0 0 0,1 1 0 0 0,-1 0-1 0 0,0 0 1 0 0,1-1 0 0 0,-1 1 0 0 0,0-1 0 0 0,1 1 0 0 0,-1 0 0 0 0,0-1 0 0 0,0 1 0 0 0,1-1 0 0 0,-1 1-1 0 0,0-1 1 0 0,0 1 0 0 0,0 0 0 0 0,0-1 0 0 0,0 1 0 0 0,0-1 0 0 0,1 1 0 0 0,-1-1 0 0 0,0 1 0 0 0,0-1-1 0 0,0 1 1 0 0,-1-1 0 0 0,1-6 3 0 0,-1 0-5 0 0,1 7-4 0 0,0-1 0 0 0,0 1 0 0 0,0 0 0 0 0,-1-1 0 0 0,1 1 0 0 0,0 0 0 0 0,0-1 0 0 0,0 1 0 0 0,0 0 0 0 0,-1 0 0 0 0,1-1 0 0 0,0 1 0 0 0,0 0 0 0 0,-1 0 0 0 0,1-1 0 0 0,0 1 0 0 0,-1 0 0 0 0,1 0 0 0 0,0 0 0 0 0,-1-1 0 0 0,1 1 0 0 0,0 0 0 0 0,-1 0 0 0 0,1 0 0 0 0,0 0 0 0 0,-1 0 0 0 0,1 0 0 0 0,0 0 0 0 0,-1 0 0 0 0,1 0 0 0 0,0 0 0 0 0,-1 0 0 0 0,1 0 0 0 0,0 0 0 0 0,-1 0 0 0 0,-9 4-243 0 0,9-3 217 0 0,-9 7-109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79 126 6447 0 0,'2'-1'499'0'0,"-1"1"-97"0"0,0-1 1 0 0,-1 1-1 0 0,1-1 0 0 0,0 1 1 0 0,0-1-1 0 0,0 1 0 0 0,0 0 0 0 0,0-1 1 0 0,0 1-1 0 0,0 0 0 0 0,0 0 1 0 0,0 0-1 0 0,1 0 0 0 0,-1 0 1 0 0,1 0-1 0 0,-1 0-181 0 0,0 0-1 0 0,0 0 1 0 0,0 1 0 0 0,0-1 0 0 0,0 1 0 0 0,0-1-1 0 0,0 1 1 0 0,0-1 0 0 0,0 1 0 0 0,0 0-1 0 0,0-1 1 0 0,1 2 0 0 0,1 2-46 0 0,-1-1 0 0 0,1 1 1 0 0,0 0-1 0 0,-1 0 0 0 0,3 7 0 0 0,0-2 672 0 0,-3-5-692 0 0,0-1 0 0 0,0 1-1 0 0,0-1 1 0 0,1 0 0 0 0,0 0 0 0 0,0 0-1 0 0,0 0 1 0 0,0-1 0 0 0,0 1 0 0 0,0-1-1 0 0,0 0 1 0 0,1 0 0 0 0,0 0 0 0 0,-1 0-1 0 0,6 1 1 0 0,-5-2-55 0 0,1 0 0 0 0,0 0 0 0 0,0-1 0 0 0,-1 1 0 0 0,1-1 0 0 0,0 0 0 0 0,0-1 0 0 0,-1 1 0 0 0,1-1 0 0 0,0 0 0 0 0,-1 0 0 0 0,8-3 0 0 0,7-3 225 0 0,0 0 0 0 0,-1-2-1 0 0,24-14 1 0 0,-33 17-296 0 0,1-1-1 0 0,-1 0 1 0 0,0-1 0 0 0,0 0-1 0 0,-1 0 1 0 0,0-1 0 0 0,7-11-1 0 0,-6 4-28 0 0,-8 13 0 0 0,1-11 0 0 0,-4 10 0 0 0,1 2 0 0 0,1-1 0 0 0,0 2 0 0 0,0 0 0 0 0,0 0 0 0 0,-1 0 0 0 0,1 0 0 0 0,0 0 0 0 0,0 0 0 0 0,-1 0 0 0 0,1 0 0 0 0,-1 1 0 0 0,1-1 0 0 0,0 0 0 0 0,-1 0 0 0 0,0 0 0 0 0,1 0 0 0 0,-1 1 0 0 0,-1-2 0 0 0,1 0-8 0 0,-1-1 0 0 0,1 1 0 0 0,-1 0 0 0 0,0 0 1 0 0,0 0-1 0 0,0 1 0 0 0,0-1 0 0 0,0 0 0 0 0,0 1 0 0 0,-1-1 0 0 0,1 1 0 0 0,0 0 0 0 0,-1 0 0 0 0,1 0 0 0 0,-1 0 0 0 0,-3-1 0 0 0,1 1-18 0 0,0 1-1 0 0,1-1 1 0 0,-1 1 0 0 0,0 0-1 0 0,0 0 1 0 0,0 1-1 0 0,0 0 1 0 0,-7 1 0 0 0,-1 2-42 0 0,1 0 1 0 0,-1 2 0 0 0,1-1 0 0 0,-1 1-1 0 0,-18 13 1 0 0,14-7-42 0 0,1 0 0 0 0,0 0 0 0 0,1 2 1 0 0,0 0-1 0 0,-20 25 0 0 0,18-16 83 0 0,0 1 0 0 0,2 0 0 0 0,1 0 0 0 0,1 2-1 0 0,1-1 1 0 0,1 2 0 0 0,1 0 0 0 0,-11 51 0 0 0,20-71 18 0 0,0 0 0 0 0,1 0 1 0 0,-1 1-1 0 0,1-1 0 0 0,1 0 0 0 0,-1 0 0 0 0,1 0 0 0 0,1 0 1 0 0,3 12-1 0 0,-4-16 5 0 0,0 0 1 0 0,0-1 0 0 0,0 1-1 0 0,0-1 1 0 0,1 0 0 0 0,-1 1-1 0 0,1-1 1 0 0,0 0 0 0 0,0 0-1 0 0,-1 0 1 0 0,1 0 0 0 0,1 0-1 0 0,-1 0 1 0 0,0-1 0 0 0,0 1-1 0 0,1-1 1 0 0,-1 1 0 0 0,1-1-1 0 0,-1 0 1 0 0,1 0 0 0 0,-1 0-1 0 0,1 0 1 0 0,0-1 0 0 0,-1 1-1 0 0,1-1 1 0 0,0 0 0 0 0,5 1-1 0 0,0-2 31 0 0,0 1 0 0 0,0-2 0 0 0,0 1 0 0 0,-1-1 0 0 0,1 0 0 0 0,7-3 0 0 0,46-22 345 0 0,-15 6-62 0 0,72-30-800 0 0,-113 49-1014 0 0,-1 1 1070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3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8287 0 0,'0'0'639'0'0,"-2"2"-252"0"0,-9 16 860 0 0,0 0 0 0 0,1 1 0 0 0,-11 32 1 0 0,-17 66-486 0 0,17-48-324 0 0,5-22-260 0 0,4-15-794 0 0,1 1-1 0 0,-10 64 0 0 0,20-92 245 0 0,0 1 0 0 0,1 0-1 0 0,0-1 1 0 0,0 1 0 0 0,1-1 0 0 0,1 10 0 0 0,-1-13-198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3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3679 0 0,'0'0'15959'0'0,"-1"1"-15214"0"0,-10 9-543 0 0,-1 1-1 0 0,2 0 1 0 0,-1 1 0 0 0,2 0-1 0 0,0 1 1 0 0,-10 17-1 0 0,-40 90 1209 0 0,48-98-1351 0 0,-124 325-1436 0 0,117-299-1587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3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58 10591 0 0,'-31'-1'735'0'0,"15"1"7461"0"0,25 8-7041 0 0,-6-7-1062 0 0,-1 0 1 0 0,1 0 0 0 0,-1 0 0 0 0,1 0 0 0 0,0 0-1 0 0,-1-1 1 0 0,1 1 0 0 0,0-1 0 0 0,-1 1 0 0 0,6-1-1 0 0,30-4 489 0 0,-28 3-433 0 0,158-28 1424 0 0,35-4-287 0 0,-168 30-1175 0 0,-1 1 1 0 0,1 2-1 0 0,-1 1 1 0 0,35 6-1 0 0,-40-2-789 0 0,0 0 0 0 0,37 13-1 0 0,-49-14-1098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147 160 1839 0 0,'-47'-4'171'0'0,"-15"1"-87"0"0,24 5 14332 0 0,43 0-14173 0 0,0 0 0 0 0,0 0 0 0 0,0 0 0 0 0,1-1 0 0 0,-1 0 1 0 0,0 0-1 0 0,1 0 0 0 0,10-1 0 0 0,49-3 821 0 0,-51 1-779 0 0,93-12 1306 0 0,129-34 0 0 0,70-10-32 0 0,-179 46-1265 0 0,-1 0-1247 0 0,-42 0-3406 0 0,-55 7-2956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3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24 7367 0 0,'1'-2'334'0'0,"-1"0"-211"0"0,14-17 10761 0 0,-13 19-10600 0 0,2 9 1692 0 0,-2-6-2013 0 0,-1 0 1 0 0,0 0-1 0 0,0 0 0 0 0,0 0 1 0 0,0 0-1 0 0,-1 4 0 0 0,-4 5 269 0 0,0 0 0 0 0,-1-1 0 0 0,-15 21 0 0 0,9-13-56 0 0,-8 11 52 0 0,-48 55 1 0 0,-33 19-206 0 0,74-77-15 0 0,27-27-4 0 0,0 0 0 0 0,0 0 0 0 0,0 0 0 0 0,0 0 0 0 0,0 0 0 0 0,0 0 0 0 0,-1 0 0 0 0,1 0 0 0 0,0 0 0 0 0,0 0 0 0 0,0 0 0 0 0,0 0 0 0 0,0 0 1 0 0,0 0-1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1 0 0,0 0-1 0 0,0 0 0 0 0,1 0 0 0 0,7 0 120 0 0,21-5-44 0 0,2 0 15 0 0,57 2 315 0 0,76-4-81 0 0,-154 6-395 0 0,0-1-1 0 0,0 0 1 0 0,14-4 0 0 0,9-9-3950 0 0,-22 10-3087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58 3679 0 0,'0'-17'-1131'0'0,"4"-3"7625"0"0,-3 19-5943 0 0,0 0 0 0 0,-1 0-1 0 0,1 0 1 0 0,0 0 0 0 0,-1 0 0 0 0,1 0 0 0 0,0 0 0 0 0,0 0 0 0 0,0 0 0 0 0,0 0 0 0 0,0 1 0 0 0,0-1 0 0 0,2-1-1 0 0,13-3 487 0 0,-13 5-872 0 0,1-1 0 0 0,-1 1 1 0 0,0 0-1 0 0,1 0 0 0 0,-1 0 0 0 0,0 1 0 0 0,1-1 0 0 0,-1 1 0 0 0,0-1 0 0 0,1 1 1 0 0,-1 0-1 0 0,0 1 0 0 0,0-1 0 0 0,0 0 0 0 0,4 3 0 0 0,-6-3-120 0 0,1 0 0 0 0,-1 1-1 0 0,1-1 1 0 0,-1 0 0 0 0,0 0-1 0 0,0 1 1 0 0,1-1 0 0 0,-1 1-1 0 0,0-1 1 0 0,0 1 0 0 0,0-1-1 0 0,-1 1 1 0 0,1 0 0 0 0,0-1-1 0 0,0 1 1 0 0,-1 0 0 0 0,0 0 0 0 0,1 0-1 0 0,-1-1 1 0 0,0 1 0 0 0,1 0-1 0 0,-1 0 1 0 0,0 0 0 0 0,-1 0-1 0 0,1-1 1 0 0,0 1 0 0 0,0 0-1 0 0,-1 0 1 0 0,0 2 0 0 0,-6 14 74 0 0,-1-1 0 0 0,-1 0 0 0 0,-1 0 0 0 0,0 0 0 0 0,-23 26 0 0 0,6-6 39 0 0,-190 296 623 0 0,135-202-721 0 0,72-117-72 0 0,-36 63 21 0 0,39-63-116 0 0,0-1 1 0 0,1 1-1 0 0,1-1 1 0 0,-3 16-1 0 0,7-28-148 0 0,-1 13-30 0 0,2-13 154 0 0,0-1 1 0 0,0 1-1 0 0,0-1 1 0 0,0 1-1 0 0,0-1 1 0 0,0 1-1 0 0,0-1 1 0 0,0 1-1 0 0,0-1 1 0 0,0 0-1 0 0,0 1 1 0 0,0-1 0 0 0,1 1-1 0 0,-1-1 1 0 0,0 1-1 0 0,0-1 1 0 0,0 0-1 0 0,1 1 1 0 0,-1-1-1 0 0,0 0 1 0 0,1 1-1 0 0,-1-1 1 0 0,0 0-1 0 0,1 1 1 0 0,-1-1 0 0 0,0 0-1 0 0,1 1 1 0 0,0-1-1 0 0,10 4-6761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36 6911 0 0,'38'-35'9776'0'0,"-38"37"-9153"0"0,-1 5-437 0 0,0 0 0 0 0,-1-1 0 0 0,0 0 0 0 0,-1 1-1 0 0,1-1 1 0 0,-1 0 0 0 0,0 0 0 0 0,0 0 0 0 0,-1-1 0 0 0,0 1 0 0 0,-6 6 0 0 0,-9 9 367 0 0,-29 26 0 0 0,32-33-469 0 0,0 0 0 0 0,-1-1 1 0 0,0-1-1 0 0,-1 0 0 0 0,0-2 0 0 0,-1 0 0 0 0,0 0 0 0 0,-37 11 1 0 0,43-17-76 0 0,-25 5-22 0 0,36-8-59 0 0,3-3-10 0 0,1-1 67 0 0,0 1-1 0 0,0-1 0 0 0,0 1 1 0 0,0-1-1 0 0,1 1 0 0 0,-1 0 1 0 0,1 0-1 0 0,-1 0 1 0 0,1 0-1 0 0,0 1 0 0 0,-1-1 1 0 0,1 1-1 0 0,0 0 1 0 0,0-1-1 0 0,0 1 0 0 0,0 0 1 0 0,0 1-1 0 0,1-1 1 0 0,-1 0-1 0 0,0 1 0 0 0,0 0 1 0 0,0 0-1 0 0,0 0 0 0 0,1 0 1 0 0,5 2-1 0 0,-3-2 21 0 0,0 2 1 0 0,0-1-1 0 0,0 1 0 0 0,0 0 0 0 0,0 0 0 0 0,0 0 0 0 0,-1 1 1 0 0,1 0-1 0 0,-1 0 0 0 0,0 1 0 0 0,0-1 0 0 0,9 9 1 0 0,-4 0 200 0 0,-1 0 1 0 0,0 1 0 0 0,-1 0 0 0 0,11 23 0 0 0,-18-34-79 0 0,6 24 696 0 0,-7-22-800 0 0,0 1-1 0 0,-1-1 1 0 0,1 1 0 0 0,-1-1-1 0 0,0 1 1 0 0,0-1 0 0 0,0 0-1 0 0,-1 0 1 0 0,0 0 0 0 0,1 0-1 0 0,-1 0 1 0 0,-1 0 0 0 0,1 0-1 0 0,-1 0 1 0 0,1-1 0 0 0,-1 1-1 0 0,0-1 1 0 0,0 0 0 0 0,-1 0-1 0 0,1 0 1 0 0,0 0-1 0 0,-8 4 1 0 0,2-2 23 0 0,0 0 0 0 0,0-1 0 0 0,0 1 1 0 0,-1-2-1 0 0,0 1 0 0 0,0-2 0 0 0,0 1 0 0 0,-19 1 0 0 0,-14-3-17 0 0,0-1 0 0 0,0-3 0 0 0,-50-9 0 0 0,52 6-22 0 0,40 6-26 0 0,0 0 0 0 0,1 0 0 0 0,-1 0 0 0 0,0 0 0 0 0,1 0 0 0 0,-1 0 1 0 0,1 0-1 0 0,-1 0 0 0 0,0-1 0 0 0,1 1 0 0 0,-1 0 0 0 0,1 0 0 0 0,-1-1 0 0 0,0 1 0 0 0,1 0 0 0 0,-1-1 0 0 0,1 1 0 0 0,-1 0 0 0 0,1-1 0 0 0,0 1 0 0 0,-1-1 0 0 0,1 1 0 0 0,-1-1 0 0 0,1 0-29 0 0,0 1 0 0 0,0-1-1 0 0,0 1 1 0 0,0-1 0 0 0,1 1-1 0 0,-1-1 1 0 0,0 1 0 0 0,0-1-1 0 0,0 1 1 0 0,1-1-1 0 0,-1 1 1 0 0,0 0 0 0 0,1-1-1 0 0,-1 1 1 0 0,0-1 0 0 0,1 1-1 0 0,-1 0 1 0 0,1-1 0 0 0,-1 1-1 0 0,1-1 1 0 0,24-12-1850 0 0,19-3-713 0 0,-18 7 1158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90 3679 0 0,'0'0'284'0'0,"0"-2"-186"0"0,0 0 564 0 0,0 0-1 0 0,0-1 1 0 0,0 1 0 0 0,0 0 0 0 0,0-1 0 0 0,-1 1 0 0 0,1 0 0 0 0,-1 0-1 0 0,0-1 1 0 0,0 1 0 0 0,0 0 0 0 0,-4-9 7156 0 0,3 6-7294 0 0,2 4-406 0 0,-1-1 1 0 0,1 1-1 0 0,-1-1 0 0 0,1 0 0 0 0,-1 1 0 0 0,1-1 1 0 0,0 0-1 0 0,0 1 0 0 0,0-1 0 0 0,0 1 1 0 0,0-1-1 0 0,1 0 0 0 0,-1 1 0 0 0,0-1 0 0 0,1 0 1 0 0,-1 1-1 0 0,1-1 0 0 0,0-1 0 0 0,-1 3-118 0 0,0-1 0 0 0,1 1 0 0 0,-1 0 0 0 0,0 0 0 0 0,0-1 0 0 0,0 1 0 0 0,0 0 0 0 0,0-1 0 0 0,0 1 0 0 0,0 0 0 0 0,0-1 0 0 0,0 1 0 0 0,0-1 0 0 0,0 1 0 0 0,0 0 0 0 0,0-1 0 0 0,0 1 0 0 0,0 0 0 0 0,0-1 0 0 0,0 1 0 0 0,0 0 0 0 0,0-1 0 0 0,-1 1 0 0 0,1 0 0 0 0,0 0 0 0 0,0-1 0 0 0,0 1 0 0 0,-1 0 0 0 0,1-1 0 0 0,0 1 0 0 0,0 0 0 0 0,-1 0 0 0 0,1 0 0 0 0,0-1 0 0 0,0 1 0 0 0,-1 0 0 0 0,1 0 0 0 0,0 0 0 0 0,-1 0 0 0 0,1-1 0 0 0,0 1 0 0 0,-1 0 0 0 0,1 0 0 0 0,0 0 0 0 0,-1 0 0 0 0,-11 0 0 0 0,12 0 0 0 0,-12 4-27 0 0,0 0-1 0 0,0 0 0 0 0,0 1 1 0 0,-18 11-1 0 0,17-9 11 0 0,-18 9-29 0 0,-47 33 0 0 0,64-38 80 0 0,0 0 1 0 0,1 1 0 0 0,0 0-1 0 0,1 1 1 0 0,-12 18-1 0 0,10-7 99 0 0,12-12-122 0 0,3 0-11 0 0,0-10 5 0 0,-1-1 1 0 0,1 0-1 0 0,0 1 0 0 0,-1-1 1 0 0,1 0-1 0 0,0 0 0 0 0,0 0 1 0 0,0 0-1 0 0,0 0 0 0 0,0 0 1 0 0,0 0-1 0 0,0 0 0 0 0,1 0 1 0 0,-1-1-1 0 0,0 1 0 0 0,0 0 0 0 0,1-1 1 0 0,-1 1-1 0 0,0-1 0 0 0,1 1 1 0 0,-1-1-1 0 0,1 1 0 0 0,-1-1 1 0 0,0 0-1 0 0,1 0 0 0 0,-1 0 1 0 0,1 0-1 0 0,-1 0 0 0 0,1 0 1 0 0,1-1-1 0 0,5 0 41 0 0,1 0 0 0 0,-1 0 0 0 0,15-6 0 0 0,-1 0-21 0 0,0-1 0 0 0,0-1 0 0 0,-1-1 0 0 0,-1-1 0 0 0,22-15 0 0 0,-38 23 1 0 0,-1 1-2 0 0,-1 1 0 0 0,0-1 0 0 0,0 0 0 0 0,0 0-1 0 0,0-1 1 0 0,2-3 0 0 0,-3 5-88 0 0,-1 3-95 0 0,0 0 0 0 0,1 0-1 0 0,-1 0 1 0 0,0-1 0 0 0,1 1-1 0 0,-1 0 1 0 0,1 0 0 0 0,-1-1-1 0 0,1 1 1 0 0,0 0 0 0 0,0-1-1 0 0,-1 1 1 0 0,1 0 0 0 0,1-1-1 0 0,-1 0 1 0 0,0 1 0 0 0,0-1-1 0 0,0 1 1 0 0,1-1 0 0 0,-1 0 0 0 0,1 0-1 0 0,-1 0 1 0 0,1 0 0 0 0,-1 0-1 0 0,1 0 1 0 0,2 0 0 0 0,3 2-1595 0 0,0-1 1 0 0,0 0 0 0 0,1 0-1 0 0,12 1 1 0 0,-18-3 1243 0 0,0 0-353 0 0,0 1 214 0 0,3 0-964 0 0,15 11 15559 0 0,-19-11-13313 0 0,9-5 423 0 0,10-7-556 0 0,-1 0 0 0 0,23-19 0 0 0,-25 18-392 0 0,-8 5-108 0 0,0 0 0 0 0,0 1 0 0 0,11-5 0 0 0,-11 7 0 0 0,2 2 0 0 0,7 0 0 0 0,-14 4 0 0 0,-2-1 0 0 0,14 5-10 0 0,-13-2-14 0 0,-1-1 5 0 0,11 9 6 0 0,-12-8 14 0 0,0 0 0 0 0,6 7 13 0 0,-7-10-11 0 0,0-1 1 0 0,0 0 0 0 0,1 0 0 0 0,-1 1-1 0 0,0-1 1 0 0,0 0 0 0 0,0 1 0 0 0,1-1 0 0 0,-1 1-1 0 0,0-1 1 0 0,0 0 0 0 0,0 1 0 0 0,0-1-1 0 0,0 0 1 0 0,0 1 0 0 0,0-1 0 0 0,1 1-1 0 0,-1-1 1 0 0,0 1 0 0 0,-1-1 0 0 0,1 1 0 0 0,0 3 16 0 0,-5 11-17 0 0,5-15-5 0 0,0 0 0 0 0,0 1-1 0 0,0-1 1 0 0,0 0 0 0 0,-1 0 0 0 0,1 0 0 0 0,0 0 0 0 0,0 0-1 0 0,0 0 1 0 0,0 0 0 0 0,0 0 0 0 0,-1 0 0 0 0,1 0 0 0 0,0 0-1 0 0,0 0 1 0 0,0 0 0 0 0,0 0 0 0 0,0 0 0 0 0,-1 0 0 0 0,1 0-1 0 0,0 0 1 0 0,0 0 0 0 0,0 0 0 0 0,0 0 0 0 0,-1 0-1 0 0,1 0 1 0 0,0 0 0 0 0,0 0 0 0 0,0 0 0 0 0,0 0 0 0 0,0 0-1 0 0,0 0 1 0 0,-1-1 0 0 0,1 1 0 0 0,0 0 0 0 0,0 0 0 0 0,0 0-1 0 0,0 0 1 0 0,0 0 0 0 0,0 0 0 0 0,0-1 0 0 0,-8-14-214 0 0,8 12 177 0 0,0-1 0 0 0,1 0 0 0 0,-1 0 0 0 0,1 0 0 0 0,0 1-1 0 0,-1-1 1 0 0,2 0 0 0 0,-1 1 0 0 0,0-1 0 0 0,1 0-1 0 0,-1 1 1 0 0,1 0 0 0 0,0-1 0 0 0,0 1 0 0 0,1 0-1 0 0,-1 0 1 0 0,1 0 0 0 0,-1 1 0 0 0,6-5 0 0 0,-1 1-13 0 0,0 0 1 0 0,1 0-1 0 0,0 1 1 0 0,0 0-1 0 0,0 1 1 0 0,14-6-1 0 0,-16 7 1 0 0,-5 2 47 0 0,1 1 0 0 0,-1 0 1 0 0,0-1-1 0 0,0 1 0 0 0,1 0 1 0 0,-1 0-1 0 0,0-1 0 0 0,0 1 1 0 0,1 0-1 0 0,-1 0 0 0 0,0 1 1 0 0,0-1-1 0 0,1 0 0 0 0,1 1 1 0 0,8 2-8 0 0,-9-2 37 0 0,0 0 1 0 0,1 0-1 0 0,-1 1 0 0 0,0-1 0 0 0,0 1 0 0 0,0-1 1 0 0,0 1-1 0 0,0 0 0 0 0,0 0 0 0 0,-1 0 0 0 0,1 0 1 0 0,-1 0-1 0 0,1 0 0 0 0,-1 1 0 0 0,0-1 0 0 0,0 0 1 0 0,0 1-1 0 0,0-1 0 0 0,0 1 0 0 0,0-1 0 0 0,0 5 0 0 0,0 2 101 0 0,-1 1-1 0 0,0-1 0 0 0,0 0 1 0 0,-3 15-1 0 0,2-16-94 0 0,0-4 21 0 0,1 7-30 0 0,1 1 25 0 0,0-3-49 0 0,-1-7-311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17447 0 0,'-1'1'796'0'0,"-11"14"-563"0"0,1 0 1 0 0,1 0-1 0 0,0 1 0 0 0,1 0 0 0 0,-12 30 0 0 0,4-12 372 0 0,-117 237 1200 0 0,23-83-3005 0 0,90-155-1747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66 5983 0 0,'-2'1'274'0'0,"-42"9"8280"0"0,52-11-8148 0 0,0 0 0 0 0,0-1-1 0 0,0 0 1 0 0,-1 0-1 0 0,1-1 1 0 0,-1 0 0 0 0,10-5-1 0 0,4-1 120 0 0,3-1-16 0 0,42-16 1116 0 0,-57 24-1269 0 0,0 0 0 0 0,0 0 0 0 0,-1 0 0 0 0,1 1 0 0 0,18 1 0 0 0,-26 0-333 0 0,1 0-1 0 0,-1 0 1 0 0,1 0-1 0 0,-1 0 1 0 0,1 1-1 0 0,0-1 1 0 0,-1 1-1 0 0,1-1 1 0 0,-1 1-1 0 0,0-1 1 0 0,1 1-1 0 0,-1 0 1 0 0,1 0 0 0 0,-1 0-1 0 0,0 0 1 0 0,0 0-1 0 0,1 0 1 0 0,-1 0-1 0 0,0 0 1 0 0,0 0-1 0 0,0 0 1 0 0,0 1-1 0 0,0-1 1 0 0,-1 0-1 0 0,1 1 1 0 0,0-1-1 0 0,-1 1 1 0 0,1-1-1 0 0,0 1 1 0 0,-1-1-1 0 0,0 1 1 0 0,1-1 0 0 0,-1 1-1 0 0,0 0 1 0 0,0 1-1 0 0,0 1 26 0 0,0 0-1 0 0,0 1 1 0 0,-1-1-1 0 0,0 0 0 0 0,1 0 1 0 0,-1 0-1 0 0,-1 0 1 0 0,1 0-1 0 0,-1 0 1 0 0,1-1-1 0 0,-1 1 1 0 0,-4 5-1 0 0,0-1-65 0 0,-1 0-1 0 0,0 0 1 0 0,0 0-1 0 0,-1-1 1 0 0,0-1-1 0 0,-9 7 1 0 0,-57 29-165 0 0,67-38 174 0 0,-11 5-256 0 0,-32 9 1 0 0,37-14 138 0 0,0 0 1 0 0,0 1 0 0 0,1 0-1 0 0,0 1 1 0 0,0 0 0 0 0,-11 9-1 0 0,23-15 123 0 0,0 0 0 0 0,0 0 0 0 0,0 0 1 0 0,0 0-1 0 0,0 0 0 0 0,0 0 0 0 0,-1 0 0 0 0,1 0 0 0 0,0 0 0 0 0,0 0 0 0 0,0 0 0 0 0,0 0 1 0 0,0 0-1 0 0,0 1 0 0 0,0-1 0 0 0,0 0 0 0 0,-1 0 0 0 0,1 0 0 0 0,0 0 0 0 0,0 0 0 0 0,0 0 0 0 0,0 0 1 0 0,0 0-1 0 0,0 1 0 0 0,0-1 0 0 0,0 0 0 0 0,0 0 0 0 0,0 0 0 0 0,0 0 0 0 0,0 0 0 0 0,0 0 0 0 0,0 1 1 0 0,0-1-1 0 0,0 0 0 0 0,0 0 0 0 0,0 0 0 0 0,0 0 0 0 0,0 0 0 0 0,0 0 0 0 0,0 1 0 0 0,0-1 1 0 0,0 0-1 0 0,0 0 0 0 0,0 0 0 0 0,0 0 0 0 0,0 0 0 0 0,0 0 0 0 0,0 0 0 0 0,1 1 0 0 0,8 0-329 0 0,17-5-287 0 0,-23 3 586 0 0,28-3 426 0 0,43-2-1 0 0,-61 6-310 0 0,1 1 0 0 0,0 0 0 0 0,-1 1 0 0 0,1 0 0 0 0,21 7 0 0 0,-28-7-24 0 0,-1 1 1 0 0,1-1-1 0 0,-1 1 0 0 0,0 0 0 0 0,0 0 0 0 0,8 6 1 0 0,-13-8-44 0 0,0 0 1 0 0,0 1-1 0 0,0-1 0 0 0,1 0 1 0 0,-1 0-1 0 0,-1 1 1 0 0,1-1-1 0 0,0 0 1 0 0,0 1-1 0 0,0-1 0 0 0,-1 1 1 0 0,1-1-1 0 0,-1 1 1 0 0,1-1-1 0 0,-1 1 1 0 0,1-1-1 0 0,-1 1 0 0 0,0 0 1 0 0,0-1-1 0 0,0 1 1 0 0,0 0-1 0 0,0-1 0 0 0,0 1 1 0 0,0-1-1 0 0,-1 1 1 0 0,1 0-1 0 0,-1-1 1 0 0,1 1-1 0 0,-1-1 0 0 0,1 1 1 0 0,-1-1-1 0 0,0 1 1 0 0,-1 0-1 0 0,-1 4 16 0 0,-2 0-1 0 0,1 0 1 0 0,0 0 0 0 0,-1-1 0 0 0,0 0-1 0 0,-1 0 1 0 0,1 0 0 0 0,-1-1-1 0 0,0 0 1 0 0,-10 6 0 0 0,-7 2-49 0 0,-38 14 0 0 0,54-23 7 0 0,-7 3-386 0 0,-1-1 1 0 0,0 0 0 0 0,-1-1-1 0 0,1 0 1 0 0,-1-2 0 0 0,-21 2-1 0 0,32-6-2032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9215 0 0,'0'0'707'0'0,"11"-6"514"0"0,64-31 3163 0 0,-38 17-2335 0 0,61-22 0 0 0,-86 38-1684 0 0,-1 1 1 0 0,1 0-1 0 0,0 0 0 0 0,1 1 0 0 0,-1 1 1 0 0,0 0-1 0 0,1 1 0 0 0,-1 0 1 0 0,21 3-1 0 0,-28-2-255 0 0,0 0 0 0 0,0 1-1 0 0,0-1 1 0 0,0 1 0 0 0,0 0 0 0 0,0 1 0 0 0,-1-1 0 0 0,1 1 0 0 0,-1-1 0 0 0,0 2 0 0 0,8 5 0 0 0,-10-6-78 0 0,0-1 1 0 0,0 1-1 0 0,0-1 1 0 0,0 1-1 0 0,-1 0 1 0 0,1-1-1 0 0,-1 1 1 0 0,1 0-1 0 0,-1 0 1 0 0,0 0-1 0 0,0 0 1 0 0,-1 0-1 0 0,1 1 1 0 0,0-1-1 0 0,-1 0 1 0 0,0 0-1 0 0,0 0 1 0 0,0 0-1 0 0,0 1 1 0 0,-1 4-1 0 0,-2 4-5 0 0,0-1 0 0 0,-1 1 0 0 0,-1-1 0 0 0,1 0 0 0 0,-2 0 0 0 0,0-1-1 0 0,0 0 1 0 0,0 0 0 0 0,-2 0 0 0 0,-11 13 0 0 0,9-12 4 0 0,-2 0 0 0 0,1 0 0 0 0,-2-1 0 0 0,1-1 0 0 0,-1 0 0 0 0,-1-1 0 0 0,-21 11 0 0 0,20-13-82 0 0,-1-1 0 0 0,1 0 0 0 0,-1-1-1 0 0,-22 3 1 0 0,28-6 12 0 0,-1 0 0 0 0,0 0 0 0 0,0-1 0 0 0,0-1 0 0 0,0 0 0 0 0,1-1 0 0 0,-16-3 0 0 0,24 4-127 0 0,0 1 1 0 0,0-1-1 0 0,0 1 1 0 0,1-1-1 0 0,-1 0 0 0 0,0 0 1 0 0,0 0-1 0 0,1 0 1 0 0,-1 0-1 0 0,1 0 0 0 0,-1 0 1 0 0,1 0-1 0 0,0-1 0 0 0,-1 1 1 0 0,1-1-1 0 0,0 1 1 0 0,0-1-1 0 0,0 1 0 0 0,0-1 1 0 0,0 0-1 0 0,0 1 0 0 0,-1-4 1 0 0,-1-8-7658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20 10135 0 0,'13'-20'9470'0'0,"-16"27"-8463"0"0,2-4-313 0 0,-13 22-233 0 0,-1-1 1 0 0,-1-1-1 0 0,-1 0 0 0 0,-33 33 1 0 0,1 0-108 0 0,-16 28-69 0 0,3 3 1 0 0,-80 151-1 0 0,122-201-1161 0 0,2 2 1 0 0,2-1-1 0 0,-16 54 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52 17823 0 0,'0'0'1618'0'0,"1"2"-1332"0"0,-1 2-245 0 0,0 0 0 0 0,1 0 0 0 0,0 0 0 0 0,0 0 0 0 0,3 6 0 0 0,-3-8 58 0 0,0-1 0 0 0,0 1 0 0 0,0 0 0 0 0,1 0-1 0 0,-1-1 1 0 0,0 1 0 0 0,1-1 0 0 0,0 1-1 0 0,-1-1 1 0 0,1 0 0 0 0,0 0 0 0 0,0 0 0 0 0,-1 0-1 0 0,4 1 1 0 0,3 2 289 0 0,0-1 1 0 0,1-1-1 0 0,0 0 0 0 0,0 0 0 0 0,0 0 0 0 0,0-1 0 0 0,16-1 1 0 0,-3 0 266 0 0,-1-2 1 0 0,25-5-1 0 0,-30 5-319 0 0,-5 0-233 0 0,-1 0 0 0 0,0 0 0 0 0,0-1 0 0 0,-1 0-1 0 0,1-1 1 0 0,15-8 0 0 0,-22 11-103 0 0,11-10-11 0 0,-14 10-20 0 0,1 0 0 0 0,0 1-1 0 0,-1-1 1 0 0,1 0 0 0 0,-1 0-1 0 0,1 0 1 0 0,-1 0 0 0 0,0 1-1 0 0,1-1 1 0 0,-1 0-1 0 0,0 0 1 0 0,1 0 0 0 0,-1 0-1 0 0,0 0 1 0 0,0 0 0 0 0,0 0-1 0 0,0 0 1 0 0,0 0 0 0 0,0 0-1 0 0,0 0 1 0 0,0 0 0 0 0,0 0-1 0 0,-1 1 1 0 0,1-1-1 0 0,0 0 1 0 0,0 0 0 0 0,-1 0-1 0 0,1 0 1 0 0,-1 0 0 0 0,1 0-1 0 0,-1 1 1 0 0,1-1 0 0 0,-1 0-1 0 0,0 0 1 0 0,0 0 0 0 0,-3-3-279 0 0,0 0 0 0 0,0 0 0 0 0,0 0 0 0 0,-7-3 0 0 0,10 6 282 0 0,-2-1-29 0 0,1 0 0 0 0,-1 1 0 0 0,1 0 0 0 0,-1-1 0 0 0,0 1 1 0 0,0 0-1 0 0,1 0 0 0 0,-1 0 0 0 0,0 0 0 0 0,0 1 0 0 0,0-1 0 0 0,0 1 1 0 0,0 0-1 0 0,0 0 0 0 0,0 0 0 0 0,0 0 0 0 0,-5 2 0 0 0,3-1 47 0 0,0 1 0 0 0,1-1 0 0 0,-1 1 0 0 0,1 1 0 0 0,-1-1 0 0 0,1 1 0 0 0,0 0 0 0 0,0 0 0 0 0,0 0 0 0 0,-4 4 0 0 0,-29 32 228 0 0,-57 77-1 0 0,63-74-110 0 0,2 1-1 0 0,-37 73 1 0 0,60-103-107 0 0,-7 22 0 0 0,12-31 0 0 0,0 0 0 0 0,0-1 0 0 0,0 1 0 0 0,0 0 0 0 0,1 0 0 0 0,0 0 0 0 0,0 0 0 0 0,0-1 0 0 0,0 1 0 0 0,1 0 0 0 0,0 4 0 0 0,0-7-20 0 0,-1 1-1 0 0,1-1 1 0 0,-1 0 0 0 0,1 0-1 0 0,-1 0 1 0 0,1 0-1 0 0,0 0 1 0 0,-1 0 0 0 0,1 0-1 0 0,0 0 1 0 0,0 0-1 0 0,0-1 1 0 0,0 1 0 0 0,0 0-1 0 0,0 0 1 0 0,0-1 0 0 0,0 1-1 0 0,0-1 1 0 0,0 1-1 0 0,0-1 1 0 0,1 1 0 0 0,-1-1-1 0 0,0 0 1 0 0,2 1-1 0 0,1-1-124 0 0,1 1-1 0 0,-1-1 0 0 0,1 0 0 0 0,-1 0 0 0 0,7-2 0 0 0,15-2-589 0 0</inkml:trace>
  <inkml:trace contextRef="#ctx0" brushRef="#br0" timeOffset="1">661 354 19551 0 0,'0'0'2120'0'0,"-7"6"1768"0"0,2 3-3000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4607 0 0,'0'0'9602'0'0,"-11"0"-8142"0"0,-11 6-1161 0 0,1 0 0 0 0,0 1 0 0 0,0 1 0 0 0,1 1 0 0 0,0 1 0 0 0,0 1 0 0 0,2 1 0 0 0,-19 13 1 0 0,11-5-503 0 0,-15 14-905 0 0,39-32 995 0 0,-4 8-233 0 0,6-9 395 0 0,-2 8-314 0 0,2-8 232 0 0,1 0 1 0 0,-1 0-1 0 0,1 0 0 0 0,-1 1 0 0 0,1-1 0 0 0,0 0 0 0 0,0 0 1 0 0,-1 0-1 0 0,1 0 0 0 0,0 0 0 0 0,0-1 0 0 0,0 1 0 0 0,0 0 1 0 0,0 0-1 0 0,2 1 0 0 0,19 10 177 0 0,1-1 0 0 0,0 0-1 0 0,0-2 1 0 0,31 8 0 0 0,3 2 661 0 0,-53-17-760 0 0,15 4 339 0 0,0 2-1 0 0,23 12 1 0 0,-40-19-292 0 0,-2 2-11 0 0,0-1-74 0 0,0 1 0 0 0,0 0 0 0 0,0-1 0 0 0,0 1-1 0 0,0-1 1 0 0,-1 1 0 0 0,1-1 0 0 0,-1 1 0 0 0,0-1 0 0 0,0 1-1 0 0,0-1 1 0 0,0 1 0 0 0,0-1 0 0 0,0 0 0 0 0,-1 0 0 0 0,1 1-1 0 0,-1-1 1 0 0,1 0 0 0 0,-1 0 0 0 0,0-1 0 0 0,0 1 0 0 0,0 0-1 0 0,0-1 1 0 0,0 1 0 0 0,0-1 0 0 0,0 1 0 0 0,-1-1 0 0 0,1 0 0 0 0,0 0-1 0 0,-4 1 1 0 0,-28 10 37 0 0,-1-2 0 0 0,0-1 0 0 0,0-2-1 0 0,0-1 1 0 0,-56 1 0 0 0,85-7-41 0 0,-58 0 30 0 0,56-1-30 0 0,-1 0 0 0 0,1 0 0 0 0,0 0 0 0 0,-1-1-1 0 0,-10-4 1 0 0,10 0-19 0 0,5-1-194 0 0,5 6 91 0 0,-1-1 1 0 0,0 0-1 0 0,1 1 1 0 0,-1 0-1 0 0,1-1 1 0 0,-1 1-1 0 0,1-1 1 0 0,0 1-1 0 0,0 0 1 0 0,0-1-1 0 0,0 1 1 0 0,-1 0-1 0 0,2 0 1 0 0,-1 0-1 0 0,0 0 1 0 0,1-2-1 0 0,24-15-1524 0 0,-24 16 1457 0 0,15-8-1895 0 0,35-15 0 0 0,-27 14 641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109 124 3679 0 0,'0'0'167'0'0,"0"2"-7"0"0,-6 26 799 0 0,4-22 345 0 0,0 0 0 0 0,-1 0 0 0 0,1 0 1 0 0,-1 0-1 0 0,-1-1 0 0 0,1 0 0 0 0,-1 1 0 0 0,-8 8 0 0 0,-7 2-1376 0 0,15-13 199 0 0,-20 10 702 0 0,23-12-685 0 0,-8-5 157 0 0,7 2-295 0 0,1 1-1 0 0,0-1 1 0 0,0 0-1 0 0,0 1 1 0 0,0-1-1 0 0,1 0 1 0 0,-1 0-1 0 0,0 0 0 0 0,1 0 1 0 0,-1 1-1 0 0,1-1 1 0 0,0 0-1 0 0,0 0 1 0 0,-1 0-1 0 0,1 0 1 0 0,0 0-1 0 0,1-4 1 0 0,0 2 11 0 0,0 0 1 0 0,0 1 0 0 0,1-1 0 0 0,-1 0-1 0 0,1 0 1 0 0,0 1 0 0 0,0-1 0 0 0,3-3-1 0 0,4-4 26 0 0,0 1 0 0 0,0 0 0 0 0,1 1-1 0 0,14-11 1 0 0,-15 13 85 0 0,1 0-1 0 0,-1 1 1 0 0,1 0 0 0 0,1 1-1 0 0,-1 0 1 0 0,1 1 0 0 0,12-3-1 0 0,-18 5-66 0 0,0 1-1 0 0,0 0 1 0 0,0 0 0 0 0,0 0-1 0 0,1 1 1 0 0,-1 0-1 0 0,0 0 1 0 0,0 0-1 0 0,0 1 1 0 0,0 0 0 0 0,1 0-1 0 0,-1 0 1 0 0,0 0-1 0 0,-1 1 1 0 0,1 0-1 0 0,0 0 1 0 0,0 0 0 0 0,5 4-1 0 0,-8-4-19 0 0,0 0-1 0 0,-1 0 1 0 0,1 0-1 0 0,0 0 1 0 0,-1 0-1 0 0,0 0 1 0 0,1 0-1 0 0,-1 1 1 0 0,0-1-1 0 0,0 0 1 0 0,0 1-1 0 0,-1-1 1 0 0,1 1-1 0 0,0-1 1 0 0,-1 1-1 0 0,0-1 1 0 0,0 1-1 0 0,1-1 1 0 0,-1 1 0 0 0,-1-1-1 0 0,1 1 1 0 0,0-1-1 0 0,-2 5 1 0 0,0 4 44 0 0,-1 0 1 0 0,0 0 0 0 0,-8 19 0 0 0,5-20-19 0 0,-2-2 10 0 0,-4 0 6 0 0,8-8-85 0 0,3 0 13 0 0,0 0-9 0 0,0 0-1 0 0,0 0 1 0 0,0 0 0 0 0,1 0-1 0 0,-1 0 1 0 0,0 0 0 0 0,0 0-1 0 0,0 0 1 0 0,1 0-1 0 0,-1 0 1 0 0,0-1 0 0 0,0 1-1 0 0,1 0 1 0 0,-1-1 0 0 0,0 1-1 0 0,0 0 1 0 0,1-1 0 0 0,-1 1-1 0 0,1-1 1 0 0,-1 1-1 0 0,0-1 1 0 0,1 1 0 0 0,-1-1-1 0 0,1 0 1 0 0,-1 1 0 0 0,1-1-1 0 0,-1 0 1 0 0,1 1-1 0 0,0-1 1 0 0,-1 0 0 0 0,0-1-1 0 0,0 0-20 0 0,0-1-1 0 0,1 1 1 0 0,-1 0-1 0 0,0-1 0 0 0,1 1 1 0 0,-1-1-1 0 0,1 1 1 0 0,0-4-1 0 0,0 2-11 0 0,1-1-1 0 0,0 1 0 0 0,0 0 1 0 0,1-1-1 0 0,-1 1 0 0 0,1 0 1 0 0,0 0-1 0 0,0 0 0 0 0,3-4 1 0 0,27-33-275 0 0,-31 39 288 0 0,8-9-123 0 0,1 0-1 0 0,0 0 1 0 0,1 1-1 0 0,0 1 1 0 0,18-13-1 0 0,-23 19 171 0 0,-1 0 0 0 0,1 0 0 0 0,0 0-1 0 0,0 1 1 0 0,0 0 0 0 0,0 0-1 0 0,0 1 1 0 0,0-1 0 0 0,1 1 0 0 0,-1 1-1 0 0,0-1 1 0 0,1 1 0 0 0,-1 0-1 0 0,0 1 1 0 0,8 0 0 0 0,68 21 1783 0 0,-80-22-1774 0 0,0 1 0 0 0,-1-1 0 0 0,1 1 0 0 0,0 0-1 0 0,0-1 1 0 0,0 1 0 0 0,-1 0 0 0 0,1 0 0 0 0,0 0 0 0 0,-1 1 0 0 0,1-1 0 0 0,-1 0 0 0 0,1 1 0 0 0,-1-1 0 0 0,0 1 0 0 0,1-1 0 0 0,-1 1 0 0 0,1 2-1 0 0,-1-2-24 0 0,0 1-1 0 0,0 0 0 0 0,0-1 1 0 0,0 1-1 0 0,-1 0 0 0 0,0 0 1 0 0,1-1-1 0 0,-1 1 0 0 0,0 0 1 0 0,0 0-1 0 0,-1 4 0 0 0,-1 1-15 0 0,0 0 1 0 0,0-1-1 0 0,-1 1 0 0 0,0-1 1 0 0,0 1-1 0 0,0-1 0 0 0,-1 0 1 0 0,-5 6-1 0 0,-40 52-49 0 0,49-65-52 0 0,-1 1 1 0 0,1-1 0 0 0,-1 1-1 0 0,1-1 1 0 0,0 1 0 0 0,0-1-1 0 0,-1 1 1 0 0,1 0 0 0 0,0-1-1 0 0,0 1 1 0 0,0-1 0 0 0,-1 1-1 0 0,1 0 1 0 0,0-1 0 0 0,0 1-1 0 0,0 0 1 0 0,0-1 0 0 0,0 1-1 0 0,0 0 1 0 0,0-1 0 0 0,1 1-1 0 0,-1 0 1 0 0,0-1 0 0 0,0 1-1 0 0,0-1 1 0 0,1 1 0 0 0,-1 0-1 0 0,1 0 1 0 0,0 0-394 0 0,-1 0 0 0 0,1 0 0 0 0,0 0 0 0 0,0 0 1 0 0,0-1-1 0 0,0 1 0 0 0,0 0 0 0 0,1-1 0 0 0,-1 1 0 0 0,0 0 1 0 0,0-1-1 0 0,3 1 0 0 0,11 2-5646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72 5983 0 0,'1'-1'464'0'0,"11"-12"-83"0"0,-2 0 4628 0 0,-9 12-4198 0 0,-1 0 0 0 0,1-1-1 0 0,-1 1 1 0 0,0 0 0 0 0,1 0 0 0 0,-1-1 0 0 0,0 1 0 0 0,0 0 0 0 0,0-1 0 0 0,0-1 0 0 0,0 2-730 0 0,0 0 0 0 0,0 0 0 0 0,0-1 1 0 0,0 1-1 0 0,-1 0 0 0 0,1 0 1 0 0,-1 0-1 0 0,1-1 0 0 0,-1 1 1 0 0,1 0-1 0 0,-1 0 0 0 0,0 0 1 0 0,1 0-1 0 0,-1 0 0 0 0,0 0 1 0 0,0 0-1 0 0,0 0 0 0 0,0 0 0 0 0,0 1 1 0 0,0-1-1 0 0,0 0 0 0 0,0 0 1 0 0,0 1-1 0 0,0-1 0 0 0,0 1 1 0 0,0-1-1 0 0,0 1 0 0 0,-1-1 1 0 0,1 1-1 0 0,0 0 0 0 0,0 0 0 0 0,-1-1 1 0 0,-1 1-1 0 0,-1 0-84 0 0,0 0-1 0 0,0-1 1 0 0,0 1 0 0 0,1 1-1 0 0,-1-1 1 0 0,0 1-1 0 0,0-1 1 0 0,0 1 0 0 0,-4 2-1 0 0,-6 3-63 0 0,1 2-1 0 0,1-1 1 0 0,-1 1-1 0 0,1 1 1 0 0,1 0 0 0 0,0 1-1 0 0,0 1 1 0 0,1-1-1 0 0,0 1 1 0 0,1 1-1 0 0,0 0 1 0 0,1 0 0 0 0,-8 15-1 0 0,14-22 59 0 0,0-1 0 0 0,0 1 0 0 0,0 0 0 0 0,0 0-1 0 0,1 0 1 0 0,-2 9 0 0 0,3-2-2 0 0,4 0-31 0 0,-3-11 42 0 0,-1 1-1 0 0,1-1 1 0 0,0 0 0 0 0,0 0 0 0 0,0 0 0 0 0,0 0-1 0 0,0 0 1 0 0,0 0 0 0 0,0 0 0 0 0,0 0 0 0 0,0-1-1 0 0,1 1 1 0 0,-1 0 0 0 0,0-1 0 0 0,0 1 0 0 0,1-1-1 0 0,-1 1 1 0 0,0-1 0 0 0,1 1 0 0 0,-1-1 0 0 0,2 0 0 0 0,0 0 10 0 0,-1 0 0 0 0,0 0 1 0 0,1-1-1 0 0,-1 1 0 0 0,0-1 1 0 0,1 1-1 0 0,-1-1 0 0 0,0 0 1 0 0,0 0-1 0 0,1 0 0 0 0,2-2 1 0 0,1-2 31 0 0,0 1 1 0 0,0-1 0 0 0,0 0-1 0 0,0-1 1 0 0,-1 0 0 0 0,8-10-1 0 0,-4 2-34 0 0,-1 0-1 0 0,13-31 0 0 0,-18 40-4 0 0,-1 10-16 0 0,-1 6-12 0 0,-3 11 28 0 0,1-15-6 0 0,0 0 1 0 0,0 0 0 0 0,1 0-1 0 0,0 0 1 0 0,1 0 0 0 0,0 0-1 0 0,2 12 1 0 0,2-7 182 0 0,-1-3-1247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57 11055 0 0,'30'-56'12653'0'0,"-31"59"-12540"0"0,1 0 0 0 0,-1 0 0 0 0,0 0 0 0 0,0-1 0 0 0,-1 1 0 0 0,1 0 0 0 0,0 0 0 0 0,-4 4 0 0 0,0 2 22 0 0,-27 55 150 0 0,3 2-1 0 0,-38 128 1 0 0,30-58-485 0 0,16-48-2846 0 0,21-85 1755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54 14511 0 0,'7'-9'345'0'0,"1"0"0"0"0,1 1 0 0 0,-1-1-1 0 0,15-9 5669 0 0,-23 21-5482 0 0,-4 15-47 0 0,0 1-1 0 0,0-1 1 0 0,-2 0 0 0 0,-15 34 0 0 0,-2 6 117 0 0,23-57-601 0 0,-98 272 329 0 0,87-246-348 0 0,-16 45-148 0 0,24-64 138 0 0,1-1 0 0 0,0 1 1 0 0,1 0-1 0 0,0 0 1 0 0,0 0-1 0 0,1 16 0 0 0,1-23-45 0 0,-1-1 1 0 0,0 1-1 0 0,0 0 0 0 0,0-1 0 0 0,0 1 0 0 0,1 0 0 0 0,-1-1 0 0 0,0 1 0 0 0,0-1 0 0 0,1 1 0 0 0,-1 0 0 0 0,1-1 0 0 0,-1 1 0 0 0,0-1 0 0 0,1 1 0 0 0,-1-1 0 0 0,1 1 0 0 0,-1-1 0 0 0,1 0 0 0 0,0 1 0 0 0,-1-1 0 0 0,1 0 0 0 0,-1 1 0 0 0,1-1 0 0 0,0 0 0 0 0,-1 0 0 0 0,1 1 0 0 0,-1-1 0 0 0,1 0 1 0 0,0 0-1 0 0,-1 0 0 0 0,1 0 0 0 0,0 0 0 0 0,-1 0 0 0 0,1 0 0 0 0,0 0 0 0 0,1 0 0 0 0,9-4-1129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262 296 10047 0 0,'0'0'8467'0'0,"2"-1"-7751"0"0,10-14-198 0 0,0 1 0 0 0,-1-2 0 0 0,0 0 0 0 0,14-29 0 0 0,-22 38-492 0 0,0 0-1 0 0,0-1 1 0 0,-1 1-1 0 0,0-1 1 0 0,-1 1-1 0 0,0-1 1 0 0,0 0-1 0 0,0 0 1 0 0,-1 1-1 0 0,0-1 1 0 0,-1 0 0 0 0,0 0-1 0 0,0 0 1 0 0,-4-11-1 0 0,4 14-14 0 0,0 1-1 0 0,-1-1 1 0 0,0 1-1 0 0,0-1 1 0 0,0 1-1 0 0,-1 0 1 0 0,1 0 0 0 0,-1 0-1 0 0,0 0 1 0 0,-3-3-1 0 0,4 6-9 0 0,1-1 0 0 0,-1 1 0 0 0,0 0 0 0 0,0 0 0 0 0,1 0 0 0 0,-1 0 0 0 0,0 0 0 0 0,0 0 0 0 0,0 0-1 0 0,0 1 1 0 0,0-1 0 0 0,0 1 0 0 0,0 0 0 0 0,0-1 0 0 0,0 1 0 0 0,0 0 0 0 0,0 0 0 0 0,0 0 0 0 0,0 0 0 0 0,0 1 0 0 0,0-1-1 0 0,0 1 1 0 0,0-1 0 0 0,0 1 0 0 0,-4 1 0 0 0,-8 4-29 0 0,0 2-1 0 0,1 0 0 0 0,-1 0 1 0 0,1 1-1 0 0,1 0 1 0 0,0 2-1 0 0,0-1 0 0 0,-15 20 1 0 0,6-6-13 0 0,2 1 1 0 0,1 1-1 0 0,-18 36 0 0 0,27-45 22 0 0,-11 30-1 0 0,18-42 18 0 0,1 0 0 0 0,-1 0 0 0 0,1 0 1 0 0,0 1-1 0 0,0-1 0 0 0,1 0 0 0 0,-1 1 0 0 0,1-1 0 0 0,1 0 0 0 0,0 11 0 0 0,0-14 2 0 0,0 0 0 0 0,0 0 0 0 0,0 0 0 0 0,0 1 0 0 0,0-1 0 0 0,0 0 0 0 0,0-1 0 0 0,3 4 0 0 0,5 2 0 0 0,-6-5 38 0 0,1-1 0 0 0,-1 0 0 0 0,1 0 0 0 0,-1 0 0 0 0,1 0 0 0 0,0 0-1 0 0,-1-1 1 0 0,1 0 0 0 0,0 0 0 0 0,-1 0 0 0 0,1 0 0 0 0,0 0 0 0 0,-1-1 0 0 0,1 0 0 0 0,0 1-1 0 0,-1-1 1 0 0,1-1 0 0 0,2 0 0 0 0,-4 1-38 0 0,0 0 0 0 0,0 1 0 0 0,0-1 0 0 0,-1 0 0 0 0,1 0 0 0 0,0 0 0 0 0,-1 0 0 0 0,1 0 0 0 0,-1 0 0 0 0,1 0 0 0 0,-1-1 0 0 0,0 1 0 0 0,3-3 0 0 0,1-3 0 0 0,50-48-108 0 0,-35 34 37 0 0,1 0 0 0 0,1 2 0 0 0,24-18 0 0 0,-29 25 60 0 0,-18 23-42 0 0,-3 3 53 0 0,0 0 0 0 0,-2 0 0 0 0,0-1 0 0 0,-7 14-1 0 0,-8 15 13 0 0,14-27 17 0 0,1 1 0 0 0,1 0 1 0 0,-6 28-1 0 0,10-24-33 0 0,2-18-3 0 0,-1 1-181 0 0,10 0-1501 0 0,-9-2 1527 0 0,0-1 0 0 0,0 1 0 0 0,-1-1 1 0 0,1 0-1 0 0,0 1 0 0 0,0-1 0 0 0,0 0 0 0 0,0 0 0 0 0,0 1 0 0 0,0-1 0 0 0,-1 0 0 0 0,1 0 0 0 0,1 0 1 0 0,11-3-6517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2759 0 0,'0'0'14528'0'0,"3"-9"-10734"0"0,-3 8-3633 0 0,1 0 1 0 0,0 1 0 0 0,0-1 0 0 0,0 0 0 0 0,-1 1-1 0 0,1-1 1 0 0,0 1 0 0 0,0-1 0 0 0,0 1 0 0 0,0 0 0 0 0,0-1-1 0 0,0 1 1 0 0,0 0 0 0 0,0 0 0 0 0,0 0 0 0 0,0 0 0 0 0,0 0-1 0 0,0 0 1 0 0,0 0 0 0 0,0 0 0 0 0,0 0 0 0 0,2 0 0 0 0,-2 1-112 0 0,0 0 1 0 0,0-1 0 0 0,0 1 0 0 0,0 0 0 0 0,0 0 0 0 0,0 0 0 0 0,0-1 0 0 0,0 1 0 0 0,0 0 0 0 0,0 0-1 0 0,-1 1 1 0 0,1-1 0 0 0,0 0 0 0 0,-1 0 0 0 0,1 0 0 0 0,-1 0 0 0 0,1 1 0 0 0,-1-1 0 0 0,1 2-1 0 0,0 1-12 0 0,0 0 0 0 0,-1 0-1 0 0,1 1 1 0 0,-1-1-1 0 0,0 0 1 0 0,0 0-1 0 0,0 0 1 0 0,-1 1 0 0 0,1-1-1 0 0,-2 4 1 0 0,-3 7-18 0 0,-8 21 0 0 0,1-5-7 0 0,10-25-34 0 0,-2 9-812 0 0,-1 0-1 0 0,-1 0 1 0 0,-13 24-1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8:55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120 182 4143 0 0,'-14'-16'591'0'0,"-1"0"0"0"0,2-1 0 0 0,0 0 1 0 0,-15-28-1 0 0,2 3 8155 0 0,24 40-8553 0 0,-6-15 1130 0 0,7 17-1447 0 0,1 0 0 0 0,0-1 0 0 0,0 1 1 0 0,0 0-1 0 0,0-1 0 0 0,0 1 0 0 0,0 0 1 0 0,0-1-1 0 0,0 1 0 0 0,0 0 0 0 0,0-1 0 0 0,0 1 1 0 0,1 0-1 0 0,-1-1 0 0 0,0 1 0 0 0,0 0 1 0 0,0 0-1 0 0,0-1 0 0 0,0 1 0 0 0,1 0 0 0 0,-1-1 1 0 0,0 1-1 0 0,0 0 0 0 0,1 0 0 0 0,-1-1 1 0 0,0 1-1 0 0,0 0 0 0 0,1 0 0 0 0,-1 0 0 0 0,0-1 1 0 0,0 1-1 0 0,1 0 0 0 0,-1 0 0 0 0,0 0 1 0 0,1 0-1 0 0,-1 0 0 0 0,0 0 0 0 0,1 0 1 0 0,-1 0-1 0 0,0-1 0 0 0,1 1 0 0 0,-1 0 0 0 0,0 0 1 0 0,1 0-1 0 0,-1 1 0 0 0,1-1 0 0 0,8-1-4852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76 7367 0 0,'13'-10'784'0'0,"-6"5"915"0"0,0 1 0 0 0,1 0 0 0 0,-1 0 0 0 0,1 0 0 0 0,0 1 1 0 0,8-3-1 0 0,-12 5-587 0 0,-4-1-466 0 0,-8 1-307 0 0,-14 2-391 0 0,16 1 60 0 0,0-1-1 0 0,0 1 1 0 0,1 0 0 0 0,-1 0 0 0 0,0 1 0 0 0,1 0 0 0 0,0 0-1 0 0,-1 0 1 0 0,1 0 0 0 0,0 1 0 0 0,1 0 0 0 0,-6 5-1 0 0,-3 5-9 0 0,-1 1-1 0 0,-15 24 0 0 0,25-35 12 0 0,1 1 1 0 0,1 0-1 0 0,-1 0 0 0 0,1 0 1 0 0,-1 0-1 0 0,1 0 0 0 0,1 1 0 0 0,-1-1 1 0 0,1 0-1 0 0,0 1 0 0 0,0 7 1 0 0,1-10 21 0 0,0-1 0 0 0,0 1 0 0 0,0 0 0 0 0,1 0 0 0 0,-1-1 0 0 0,1 1 0 0 0,0 0 1 0 0,0-1-1 0 0,0 1 0 0 0,0-1 0 0 0,0 1 0 0 0,0-1 0 0 0,1 0 0 0 0,-1 1 0 0 0,1-1 0 0 0,0 0 1 0 0,-1 0-1 0 0,1 0 0 0 0,0 0 0 0 0,1 0 0 0 0,-1 0 0 0 0,0-1 0 0 0,0 1 0 0 0,5 1 0 0 0,6 4 125 0 0,0-2-1 0 0,0 1 0 0 0,1-2 0 0 0,-1 0 1 0 0,1 0-1 0 0,0-1 0 0 0,0-1 0 0 0,1-1 0 0 0,-1 0 1 0 0,0 0-1 0 0,20-3 0 0 0,-30 1-105 0 0,0 1 0 0 0,0-1 0 0 0,0-1-1 0 0,0 1 1 0 0,0 0 0 0 0,0-1 0 0 0,0 0 0 0 0,0 0 0 0 0,-1 0-1 0 0,1-1 1 0 0,-1 1 0 0 0,1-1 0 0 0,-1 1 0 0 0,0-1 0 0 0,5-7-1 0 0,-5 6 2 0 0,0-1-1 0 0,0 0 0 0 0,0 0 1 0 0,-1 0-1 0 0,0-1 0 0 0,0 1 1 0 0,0-1-1 0 0,-1 1 0 0 0,1-1 1 0 0,0-10-1 0 0,-2 6-64 0 0,0 0 1 0 0,0 0-1 0 0,-1 0 0 0 0,0 0 0 0 0,0 1 1 0 0,-1-1-1 0 0,-1 0 0 0 0,0 1 0 0 0,0-1 1 0 0,0 1-1 0 0,-2 0 0 0 0,1 0 1 0 0,-7-10-1 0 0,7 14-72 0 0,0-1-1 0 0,0 2 1 0 0,0-1 0 0 0,0 0-1 0 0,-1 1 1 0 0,0 0 0 0 0,-10-7 0 0 0,11 9-30 0 0,0 0 0 0 0,0 0 0 0 0,0 1 0 0 0,-1-1 0 0 0,1 1 0 0 0,-1 0 0 0 0,1 0 0 0 0,0 1 0 0 0,-1-1 0 0 0,1 1 0 0 0,-9 1 0 0 0,-3 1-253 0 0,5 0-1218 0 0,4-1-2682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0,'0'0'1872'0'0</inkml:trace>
  <inkml:trace contextRef="#ctx0" brushRef="#br0" timeOffset="1">62 479 6911 0 0,'0'0'13308'0'0,"-1"-2"-12629"0"0,-2-1-457 0 0,1-1-1 0 0,-1 0 1 0 0,1 0 0 0 0,-1 0 0 0 0,1 0 0 0 0,1 0-1 0 0,-1 0 1 0 0,0-1 0 0 0,1 1 0 0 0,0-1 0 0 0,-1-6 0 0 0,2 3-32 0 0,0 0 1 0 0,0 1 0 0 0,0-1 0 0 0,1 0 0 0 0,0 1 0 0 0,3-11 0 0 0,4-5 50 0 0,0 1 0 0 0,2-1 0 0 0,16-28 0 0 0,-15 32-226 0 0,1 1 0 0 0,0 0 0 0 0,1 1 0 0 0,1 0 0 0 0,1 2-1 0 0,0-1 1 0 0,1 2 0 0 0,23-17 0 0 0,-35 28-231 0 0,0 0 1 0 0,1 0-1 0 0,-1 1 1 0 0,1-1-1 0 0,0 1 1 0 0,-1 0-1 0 0,1 1 1 0 0,0-1-1 0 0,0 1 0 0 0,0 0 1 0 0,1 0-1 0 0,-1 0 1 0 0,0 1-1 0 0,0 0 1 0 0,0 0-1 0 0,1 0 1 0 0,-1 1-1 0 0,0-1 1 0 0,8 3-1 0 0,2 3-1452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0 9215 0 0,'0'0'707'0'0,"0"2"-244"0"0,-40 110 5828 0 0,12-43-5341 0 0,-64 116-1 0 0,27-71 201 0 0,-39 65-484 0 0,72-136-1247 0 0,18-26-4756 0 0,5-8-889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8 218 15175 0 0,'-1'-2'695'0'0,"-6"-22"250"0"0,7 22-890 0 0,0 1 0 0 0,0-1 0 0 0,0 0 0 0 0,1 1 0 0 0,-1-1 0 0 0,0 1 0 0 0,1-1 0 0 0,-1 1 0 0 0,1-1 0 0 0,0 1 0 0 0,-1-1 0 0 0,1 1 0 0 0,0-1 0 0 0,0 1 0 0 0,0 0 0 0 0,0-1 0 0 0,0 1 0 0 0,0 0 0 0 0,0 0 0 0 0,2-2 0 0 0,4-2 532 0 0,0-1 1 0 0,12-6-1 0 0,-9 6-304 0 0,30-19 659 0 0,77-35-1 0 0,-97 51-855 0 0,1 1 1 0 0,0 1 0 0 0,1 1-1 0 0,0 1 1 0 0,42-4 0 0 0,-61 8-74 0 0,-1 1 1 0 0,1 0-1 0 0,-1 0 0 0 0,1 0 1 0 0,-1 0-1 0 0,0 1 1 0 0,1-1-1 0 0,-1 1 0 0 0,1-1 1 0 0,-1 1-1 0 0,0 0 1 0 0,0 0-1 0 0,4 2 0 0 0,-5-2 0 0 0,0 0 1 0 0,0 0-1 0 0,0 0 0 0 0,0 0 0 0 0,0 1 0 0 0,0-1 0 0 0,-1 0 0 0 0,1 1 0 0 0,0-1 1 0 0,-1 0-1 0 0,1 1 0 0 0,-1-1 0 0 0,1 1 0 0 0,-1-1 0 0 0,0 1 0 0 0,0-1 0 0 0,0 1 1 0 0,0-1-1 0 0,0 1 0 0 0,0 0 0 0 0,0-1 0 0 0,-1 3 0 0 0,0 5 21 0 0,-1-1 0 0 0,0 1-1 0 0,-1-1 1 0 0,0 1 0 0 0,0-1-1 0 0,-5 9 1 0 0,-29 46 181 0 0,33-58-187 0 0,-17 27 161 0 0,-2-1 1 0 0,-46 48-1 0 0,-66 43 35 0 0,130-119-210 0 0,-1 3-4 0 0,-1-1 0 0 0,1-1-1 0 0,-13 8 1 0 0,18-12-44 0 0,0 1 1 0 0,1-1-1 0 0,-1 1 1 0 0,0-1-1 0 0,0 0 0 0 0,0 1 1 0 0,0-1-1 0 0,0 0 0 0 0,0 1 1 0 0,0-1-1 0 0,0 0 0 0 0,0 0 1 0 0,0 0-1 0 0,0 0 0 0 0,0 0 1 0 0,1 0-1 0 0,-1 0 0 0 0,0 0 1 0 0,0 0-1 0 0,0-1 0 0 0,0 1 1 0 0,0 0-1 0 0,-1-1 1 0 0,1 0-318 0 0,1 1 1 0 0,-1-1 0 0 0,1 1 0 0 0,0-1-1 0 0,-1 1 1 0 0,1-1 0 0 0,0 0-1 0 0,-1 1 1 0 0,1-1 0 0 0,0 0 0 0 0,0 1-1 0 0,-1-1 1 0 0,1 0 0 0 0,0 0 0 0 0,0 0-1 0 0,0-11-7813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6911 0 0,'0'0'528'0'0,"2"0"-341"0"0,9 0 118 0 0,-8 0 1123 0 0,1 1 0 0 0,0-1 0 0 0,-1 1 0 0 0,1 0 0 0 0,0 0 0 0 0,4 2 0 0 0,4 4-654 0 0,-11-6-408 0 0,-2 4-259 0 0,0 0 1 0 0,0 0-1 0 0,0 0 0 0 0,-1-1 0 0 0,0 1 0 0 0,0 0 1 0 0,0-1-1 0 0,-1 1 0 0 0,1-1 0 0 0,-1 0 0 0 0,0 0 1 0 0,-6 6-1 0 0,-10 16 247 0 0,13-15-320 0 0,1 0 0 0 0,0 1 0 0 0,0-1 0 0 0,1 1 0 0 0,0 0-1 0 0,1 0 1 0 0,1 1 0 0 0,0-1 0 0 0,0 1 0 0 0,1-1 0 0 0,1 1 0 0 0,0 0 0 0 0,1-1 0 0 0,0 1-1 0 0,1-1 1 0 0,4 14 0 0 0,-6-23-36 0 0,0-2-1 0 0,0 0 0 0 0,0 0-1 0 0,1 0 1 0 0,-1 0-1 0 0,0 0 1 0 0,1 0-1 0 0,-1 0 1 0 0,1 0-1 0 0,-1 0 1 0 0,1 0 0 0 0,-1-1-1 0 0,1 1 1 0 0,0 0-1 0 0,1 1 1 0 0,5 4-8 0 0,-5-5 27 0 0,-1 0-1 0 0,1-1 0 0 0,-1 0 1 0 0,1 1-1 0 0,-1-1 0 0 0,1 0 1 0 0,-1 0-1 0 0,1 0 1 0 0,0 0-1 0 0,-1 0 0 0 0,1 0 1 0 0,-1 0-1 0 0,1-1 0 0 0,0 1 1 0 0,-1 0-1 0 0,1-1 0 0 0,-1 1 1 0 0,1-1-1 0 0,-1 0 1 0 0,0 1-1 0 0,3-3 0 0 0,4-2 174 0 0,-1-1 0 0 0,12-10 1 0 0,-8 7 144 0 0,-1 0-64 0 0,1-1 0 0 0,-1-1 0 0 0,0 0 0 0 0,-1 0 0 0 0,-1-1 0 0 0,13-22 0 0 0,-17 27-209 0 0,0-1 0 0 0,0 0 0 0 0,-1 0 1 0 0,0 0-1 0 0,-1 0 0 0 0,0-1 0 0 0,0 1 0 0 0,-1-1 1 0 0,0 1-1 0 0,0-1 0 0 0,-1 0 0 0 0,-1-13 0 0 0,0 17-101 0 0,0 1 0 0 0,0 0 0 0 0,0 0 0 0 0,-1 0 0 0 0,1 0-1 0 0,-1 0 1 0 0,0 0 0 0 0,0 0 0 0 0,-1 0 0 0 0,1 1 0 0 0,-1-1-1 0 0,1 1 1 0 0,-1 0 0 0 0,0 0 0 0 0,-1 0 0 0 0,1 0 0 0 0,0 0-1 0 0,-1 1 1 0 0,1-1 0 0 0,-1 1 0 0 0,0 0 0 0 0,0 0 0 0 0,0 1-1 0 0,0-1 1 0 0,0 1 0 0 0,0 0 0 0 0,-1 0 0 0 0,1 0 0 0 0,0 0-1 0 0,-1 1 1 0 0,1 0 0 0 0,0-1 0 0 0,-1 2 0 0 0,1-1 0 0 0,0 1-1 0 0,0-1 1 0 0,-1 1 0 0 0,1 0 0 0 0,-7 3 0 0 0,9-3-463 0 0,22 0-6905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28 434 7831 0 0,'1'1'603'0'0,"12"30"556"0"0,-8-10 4281 0 0,-5-20-5214 0 0,0-1 0 0 0,0 1 0 0 0,0 0 0 0 0,0 0 0 0 0,0-1 0 0 0,-1 1 0 0 0,1 0 0 0 0,0-1 0 0 0,0 1 0 0 0,0 0 0 0 0,-1 0 0 0 0,1-1 0 0 0,0 1 0 0 0,-1 0 0 0 0,1-1 0 0 0,-1 1 0 0 0,1-1 0 0 0,-1 1 0 0 0,1-1 0 0 0,-1 1 0 0 0,1-1 0 0 0,-1 1 0 0 0,-2 1 1894 0 0,-8-3-67 0 0,10 0-1975 0 0,-1 1 0 0 0,1-1 0 0 0,-1 0 0 0 0,1 0 0 0 0,-1 0 0 0 0,1 0 0 0 0,0 0 0 0 0,0 0 0 0 0,-1-1 0 0 0,1 1 0 0 0,0 0 0 0 0,0 0 0 0 0,0-1 0 0 0,0 1 0 0 0,1-1 0 0 0,-1 1 0 0 0,0-1-1 0 0,0-2 1 0 0,0 0 9 0 0,0 0-1 0 0,1 1 1 0 0,-1-1-1 0 0,1 0 0 0 0,0 0 1 0 0,0 1-1 0 0,0-1 1 0 0,1-4-1 0 0,2-6 130 0 0,1 1 0 0 0,0 0 0 0 0,10-22 0 0 0,-5 15-77 0 0,2 1 0 0 0,0 0 0 0 0,20-26 0 0 0,48-47-99 0 0,-67 79-44 0 0,6-7-76 0 0,1 0 0 0 0,1 2 0 0 0,1 0 0 0 0,0 1 0 0 0,1 2 0 0 0,31-18 0 0 0,-46 30-665 0 0,-1 1 1 0 0,0-1-1 0 0,1 2 0 0 0,-1-1 0 0 0,1 1 1 0 0,9-1-1 0 0,-2 0-7498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25 18111 0 0,'-5'-4'245'0'0,"2"1"35"0"0,1 0 1 0 0,-1 1-1 0 0,0 0 1 0 0,0 0 0 0 0,-5-3-1 0 0,7 5-252 0 0,0-1 0 0 0,-1 0-1 0 0,1 1 1 0 0,-1 0-1 0 0,1-1 1 0 0,0 1 0 0 0,-1 0-1 0 0,1-1 1 0 0,-1 1 0 0 0,1 0-1 0 0,-1 0 1 0 0,1 0 0 0 0,-1 0-1 0 0,1 1 1 0 0,-1-1 0 0 0,1 0-1 0 0,-1 1 1 0 0,1-1 0 0 0,0 0-1 0 0,-1 1 1 0 0,1 0 0 0 0,0-1-1 0 0,-2 2 1 0 0,-1 0 207 0 0,1 0-111 0 0,-1 0 0 0 0,1 0-1 0 0,0 1 1 0 0,1-1 0 0 0,-1 0 0 0 0,0 1 0 0 0,1 0 0 0 0,-1 0-1 0 0,1 0 1 0 0,0 0 0 0 0,0 0 0 0 0,0 0 0 0 0,0 0 0 0 0,-1 6-1 0 0,-3 6 19 0 0,-8 32 0 0 0,8-25-38 0 0,-39 121 140 0 0,-6-2-1 0 0,-126 240 1 0 0,117-260-1032 0 0,55-114 709 0 0,-3 6-2817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84 131 10591 0 0,'-7'-1'216'0'0,"-1"1"-1"0"0,1 0 1 0 0,0 0 0 0 0,-1 0-1 0 0,1 1 1 0 0,-8 2-1 0 0,-10 7 10656 0 0,27-8-10390 0 0,1 0-365 0 0,0 0-1 0 0,0 0 0 0 0,0-1 1 0 0,1 1-1 0 0,-1-1 0 0 0,1 1 1 0 0,-1-1-1 0 0,1 0 0 0 0,-1-1 1 0 0,1 1-1 0 0,-1 0 0 0 0,1-1 1 0 0,6 0-1 0 0,7-1 282 0 0,28-4 0 0 0,-30 3-223 0 0,54-10 432 0 0,74-22 0 0 0,64-30-1078 0 0,-150 45-125 0 0,-35 11-919 0 0,-2 0-4715 0 0,-4-1-1713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688 170 6447 0 0,'0'0'499'0'0,"2"0"-328"0"0,1-1 459 0 0,1 0 0 0 0,-1-1 1 0 0,1 1-1 0 0,-1 0 1 0 0,0-1-1 0 0,0 0 0 0 0,0 0 1 0 0,0 0-1 0 0,0 0 0 0 0,0 0 1 0 0,0-1-1 0 0,0 1 1 0 0,-1-1-1 0 0,0 0 0 0 0,1 0 1 0 0,-1 0-1 0 0,0 0 1 0 0,3-6-1 0 0,-4 6-415 0 0,0 0 0 0 0,0 0-1 0 0,0 0 1 0 0,0 0 0 0 0,-1 0 0 0 0,1 0 0 0 0,-1 0 0 0 0,0 0-1 0 0,0 0 1 0 0,0 0 0 0 0,0 0 0 0 0,-1 0 0 0 0,1 0-1 0 0,-1 0 1 0 0,-1-4 0 0 0,0 1-39 0 0,0 1-1 0 0,0-1 1 0 0,-1 0-1 0 0,0 1 1 0 0,0-1 0 0 0,-1 1-1 0 0,-4-5 1 0 0,7 8-171 0 0,-1 0 0 0 0,0 0 0 0 0,0 1 0 0 0,1-1 1 0 0,-1 0-1 0 0,0 1 0 0 0,0 0 0 0 0,-1-1 0 0 0,1 1 1 0 0,0 0-1 0 0,0 0 0 0 0,-1 0 0 0 0,1 1 0 0 0,0-1 1 0 0,-1 1-1 0 0,1-1 0 0 0,0 1 0 0 0,-1 0 0 0 0,1-1 0 0 0,-1 1 1 0 0,-2 1-1 0 0,-14 2-168 0 0,0 1-1 0 0,0 1 1 0 0,0 0 0 0 0,1 2 0 0 0,0 0 0 0 0,0 1 0 0 0,-25 15 0 0 0,22-9-42 0 0,0 0 0 0 0,1 2 0 0 0,1 0 0 0 0,0 1 0 0 0,-21 25 0 0 0,38-39 200 0 0,-1 0-1 0 0,1 0 1 0 0,-1 1 0 0 0,1-1-1 0 0,1 0 1 0 0,-1 1-1 0 0,0-1 1 0 0,1 1 0 0 0,-1 0-1 0 0,1-1 1 0 0,0 1 0 0 0,1 0-1 0 0,-1 0 1 0 0,0 6-1 0 0,1-8 6 0 0,1 0-1 0 0,-1 1 0 0 0,0-1 0 0 0,1 0 1 0 0,0 1-1 0 0,-1-1 0 0 0,1 0 0 0 0,0 0 1 0 0,0 0-1 0 0,0 0 0 0 0,1 0 1 0 0,-1 0-1 0 0,0 0 0 0 0,1 0 0 0 0,0 0 1 0 0,-1 0-1 0 0,1-1 0 0 0,0 1 0 0 0,0-1 1 0 0,0 1-1 0 0,-1-1 0 0 0,2 0 0 0 0,-1 0 1 0 0,0 0-1 0 0,2 1 0 0 0,3 1 17 0 0,0-1 0 0 0,1 0 0 0 0,-1 0 0 0 0,1-1 1 0 0,-1 0-1 0 0,0 0 0 0 0,1-1 0 0 0,0 0 0 0 0,-1 0 0 0 0,1-1 0 0 0,13-3 0 0 0,7-2 197 0 0,45-18 0 0 0,-71 24-208 0 0,26-12 154 0 0,0-1 1 0 0,0-1-1 0 0,35-25 0 0 0,-58 36-124 0 0,-1-1 0 0 0,1 0 0 0 0,-1 0 0 0 0,0 0 0 0 0,0 0 0 0 0,0-1 0 0 0,0 1 0 0 0,4-9 0 0 0,-7 13-30 0 0,-1-1 0 0 0,0 1 0 0 0,0 0 0 0 0,1-1 0 0 0,-1 1 0 0 0,0 0 0 0 0,0-1 0 0 0,0 1-1 0 0,1 0 1 0 0,-1-1 0 0 0,0 1 0 0 0,0-1 0 0 0,0 1 0 0 0,0 0 0 0 0,0-1 0 0 0,0 1 0 0 0,0-1 0 0 0,0 1 0 0 0,0 0 0 0 0,0-1 0 0 0,0 1-1 0 0,0-1 1 0 0,0 1 0 0 0,0 0 0 0 0,0-1 0 0 0,0 1 0 0 0,-1 0 0 0 0,1-1 0 0 0,0 1 0 0 0,0-1 0 0 0,0 1 0 0 0,-1 0 0 0 0,1-1 0 0 0,0 1-1 0 0,0 0 1 0 0,-1 0 0 0 0,1-1 0 0 0,0 1 0 0 0,-1 0 0 0 0,1 0 0 0 0,0-1 0 0 0,-1 1 0 0 0,1 0 0 0 0,0 0 0 0 0,-1 0 0 0 0,1 0 0 0 0,0-1-1 0 0,-1 1 1 0 0,1 0 0 0 0,-1 0 0 0 0,1 0 0 0 0,0 0 0 0 0,-1 0 0 0 0,1 0 0 0 0,-1 0 0 0 0,1 0 0 0 0,-1 0 0 0 0,-22 3 80 0 0,14 0-75 0 0,0 2 0 0 0,1-1 0 0 0,-1 1 0 0 0,1 0 0 0 0,-1 1 0 0 0,2 0 0 0 0,-1 0 0 0 0,1 1 0 0 0,0 0 0 0 0,0 0 0 0 0,-6 8 0 0 0,-4 9-5 0 0,1-1-1 0 0,-19 40 0 0 0,-33 94-56 0 0,50-109-98 0 0,-3 0 0 0 0,-32 55-1 0 0,7-33-223 0 0,-58 67-1 0 0,-65 56-2043 0 0,158-181 2107 0 0,-7 9 63 0 0,1-4 2 0 0,-19 28 1 0 0,36-45 244 0 0,-1 1 0 0 0,1-1 0 0 0,-1 1-1 0 0,1-1 1 0 0,0 1 0 0 0,-1-1 0 0 0,1 1 0 0 0,0 0-1 0 0,0-1 1 0 0,-1 1 0 0 0,1-1 0 0 0,0 1 0 0 0,0 0-1 0 0,0-1 1 0 0,0 1 0 0 0,0 0 0 0 0,0-1 0 0 0,0 1-1 0 0,0 0 1 0 0,1 0 1 0 0,0-1 0 0 0,0 1 0 0 0,0-1 0 0 0,0 1 0 0 0,0-1 0 0 0,0 0 0 0 0,0 1 0 0 0,1-1 0 0 0,-1 0 0 0 0,0 0 0 0 0,0 0 0 0 0,0 0 0 0 0,1 0 0 0 0,-1 0 0 0 0,0 0 0 0 0,0-1 0 0 0,0 1 0 0 0,0 0 0 0 0,3-1 0 0 0,27-8 0 0 0,-30 8 0 0 0,33-12-403 0 0,-1-2 0 0 0,35-21 0 0 0,-18 9-241 0 0,-13 7-391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37 3223 0 0,'-3'-5'122'0'0,"3"4"-90"0"0,-1-1 0 0 0,0 1-1 0 0,0 0 1 0 0,0 0 0 0 0,0 0 0 0 0,0 0 0 0 0,0 0-1 0 0,0 0 1 0 0,0 0 0 0 0,-1 0 0 0 0,1 1 0 0 0,0-1-1 0 0,0 0 1 0 0,-1 1 0 0 0,1-1 0 0 0,-1 1 0 0 0,1-1-1 0 0,0 1 1 0 0,-1-1 0 0 0,-1 1 0 0 0,-3-1-73 0 0,-7 0 7650 0 0,0 4 700 0 0,8 3-7106 0 0,-3 16-778 0 0,1 0 0 0 0,2 0 0 0 0,0 0 0 0 0,-2 26 1 0 0,-6 29-25 0 0,-10 8-130 0 0,-10 41-80 0 0,33-126-187 0 0,0 1 0 0 0,0-1 0 0 0,0 1 0 0 0,-1-1 0 0 0,1 1 0 0 0,0-1 0 0 0,0 1-1 0 0,0-1 1 0 0,0 1 0 0 0,0-1 0 0 0,0 1 0 0 0,0-1 0 0 0,0 1 0 0 0,0-1 0 0 0,0 1 0 0 0,0-1 0 0 0,1 1 0 0 0,-1-1 0 0 0,0 1 0 0 0,0-1 0 0 0,0 0 0 0 0,0 1 0 0 0,1-1 0 0 0,-1 1 0 0 0,0-1 0 0 0,1 1 0 0 0,-1-1 0 0 0,0 0 0 0 0,1 1 0 0 0,-1-1 0 0 0,0 0 0 0 0,1 1 0 0 0,-1-1-1 0 0,1 0 1 0 0,-1 0 0 0 0,1 1 0 0 0,-1-1 0 0 0,0 0 0 0 0,1 0 0 0 0,-1 0 0 0 0,1 1 0 0 0,-1-1 0 0 0,1 0 0 0 0,-1 0 0 0 0,1 0 0 0 0,-1 0 0 0 0,1 0 0 0 0,-1 0 0 0 0,1 0 0 0 0,-1 0 0 0 0,1 0 0 0 0,0-1 0 0 0,2 1 12 0 0,0-1 1 0 0,0 0-1 0 0,0 0 0 0 0,0 0 1 0 0,0 0-1 0 0,-1 0 1 0 0,4-3-1 0 0,10-8 78 0 0,-1-1 0 0 0,0 0-1 0 0,18-22 1 0 0,-9 9 19 0 0,102-117 431 0 0,-103 113-1390 0 0,-1-2 0 0 0,34-66-1 0 0,-54 94 392 0 0,0 0-1 0 0,0 0 0 0 0,1 0 0 0 0,-1 0 0 0 0,1 1 0 0 0,0-1 0 0 0,0 1 1 0 0,0 0-1 0 0,0 0 0 0 0,6-4 0 0 0,2 1-1527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46 4143 0 0,'0'0'319'0'0,"-2"1"-210"0"0,-6 6-517 0 0,-4 6 5427 0 0,12-12-4601 0 0,-1 0 1 0 0,1 0-1 0 0,0 0 0 0 0,-1 0 0 0 0,1 0 0 0 0,0 0 0 0 0,-1 0 0 0 0,1 0 1 0 0,0 1-1 0 0,0-1 0 0 0,0 0 0 0 0,0 0 0 0 0,0 1 0 0 0,5 11 657 0 0,-3-11-894 0 0,-1 0-1 0 0,1 1 0 0 0,0-1 1 0 0,0 0-1 0 0,0 0 0 0 0,0 0 1 0 0,0-1-1 0 0,1 1 0 0 0,-1-1 1 0 0,0 1-1 0 0,1-1 0 0 0,0 0 1 0 0,-1 0-1 0 0,1 0 0 0 0,0 0 1 0 0,-1 0-1 0 0,1 0 0 0 0,0-1 1 0 0,0 1-1 0 0,-1-1 0 0 0,1 0 1 0 0,0 0-1 0 0,4 0 0 0 0,-3-1 11 0 0,1 0 0 0 0,0 1 0 0 0,-1-2-1 0 0,1 1 1 0 0,0 0 0 0 0,-1-1 0 0 0,1 0-1 0 0,-1 0 1 0 0,0 0 0 0 0,0-1 0 0 0,0 1-1 0 0,7-6 1 0 0,-6 3-84 0 0,0 0 0 0 0,0 0 0 0 0,-1 0-1 0 0,6-8 1 0 0,-9 10-76 0 0,1 1 0 0 0,-1-1 0 0 0,0 1 0 0 0,0-1 0 0 0,0 0 0 0 0,0 1 0 0 0,0-1 0 0 0,-1 0-1 0 0,1 0 1 0 0,-1 0 0 0 0,0 1 0 0 0,0-6 0 0 0,-1-1-31 0 0,-4 1-19 0 0,4 7 7 0 0,0 0 0 0 0,0 0 0 0 0,0 0 0 0 0,-1 1 0 0 0,1-1 0 0 0,0 1 0 0 0,0-1 0 0 0,-1 1-1 0 0,1-1 1 0 0,-1 1 0 0 0,1 0 0 0 0,0-1 0 0 0,-1 1 0 0 0,1 0 0 0 0,-1 0 0 0 0,1 0 0 0 0,0 0-1 0 0,-1 0 1 0 0,1 1 0 0 0,-1-1 0 0 0,1 0 0 0 0,0 1 0 0 0,-1-1 0 0 0,1 1 0 0 0,-2 0 0 0 0,-4 2-30 0 0,-1 1 1 0 0,1 0-1 0 0,-8 6 1 0 0,11-7 28 0 0,-23 16-27 0 0,2 2 0 0 0,1 0 0 0 0,0 1 0 0 0,-37 48 0 0 0,59-67 40 0 0,-7 8 0 0 0,-13 22 0 0 0,20-30 0 0 0,0 0 0 0 0,1 0 0 0 0,-1 0 0 0 0,1 0 0 0 0,0 0 0 0 0,0 1 0 0 0,0-1 0 0 0,0 1 0 0 0,1-1 0 0 0,0 0 0 0 0,-1 1 0 0 0,2 6 0 0 0,-1-9-3 0 0,0 1-1 0 0,0-1 0 0 0,1 0 1 0 0,-1 1-1 0 0,1-1 1 0 0,-1 0-1 0 0,1 1 1 0 0,0-1-1 0 0,-1 0 0 0 0,1 0 1 0 0,0 0-1 0 0,0 1 1 0 0,0-1-1 0 0,0 0 1 0 0,0 0-1 0 0,0 0 1 0 0,0-1-1 0 0,1 2 0 0 0,1 0-17 0 0,0-1 0 0 0,-1 0 0 0 0,1 0 0 0 0,0 0 0 0 0,0 0 0 0 0,-1 0 0 0 0,1-1 0 0 0,4 1 0 0 0,3 0-144 0 0,0-1 1 0 0,1 0-1 0 0,19-3 0 0 0,3-4-1104 0 0,2-3-378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15343 0 0,'-5'-3'292'0'0,"4"2"-162"0"0,-1 1 0 0 0,1-1 0 0 0,-1 0 0 0 0,0 0 0 0 0,1 1 0 0 0,-1-1 0 0 0,0 1 1 0 0,1 0-1 0 0,-1-1 0 0 0,-3 1 0 0 0,4 0 334 0 0,1 0-400 0 0,-1 0-1 0 0,1 0 1 0 0,-1 0 0 0 0,1 1-1 0 0,-1-1 1 0 0,1 0-1 0 0,0 0 1 0 0,-1 0 0 0 0,1 1-1 0 0,-1-1 1 0 0,1 0 0 0 0,0 0-1 0 0,-1 1 1 0 0,1-1 0 0 0,0 0-1 0 0,-1 1 1 0 0,1-1 0 0 0,0 1-1 0 0,0-1 1 0 0,-1 0 0 0 0,1 1-1 0 0,0-1 1 0 0,0 1 0 0 0,0-1-1 0 0,0 0 1 0 0,-1 1 0 0 0,1-1-1 0 0,0 1 1 0 0,0-1-1 0 0,0 1 1 0 0,0-1 0 0 0,0 1-1 0 0,0-1 1 0 0,0 1 0 0 0,0-1-1 0 0,0 0 1 0 0,0 1 0 0 0,1-1-1 0 0,-1 1 1 0 0,4 19 667 0 0,0-10-583 0 0,0-1 0 0 0,0 1 0 0 0,1-1 0 0 0,1-1 0 0 0,-1 1 0 0 0,1-1 0 0 0,0 0 0 0 0,1 0 0 0 0,0-1 0 0 0,9 8 0 0 0,13 9 116 0 0,46 29-1 0 0,-25-19 238 0 0,-41-27-401 0 0,14 8 221 0 0,-2 2-1 0 0,0 0 0 0 0,30 33 1 0 0,-46-45-276 0 0,-1 0 1 0 0,0 1 0 0 0,0 0 0 0 0,0 0-1 0 0,0 0 1 0 0,-1 0 0 0 0,0 0-1 0 0,-1 1 1 0 0,1-1 0 0 0,-1 1 0 0 0,-1 0-1 0 0,1 0 1 0 0,-1 0 0 0 0,0-1-1 0 0,-1 1 1 0 0,1 0 0 0 0,-1 0 0 0 0,-1 0-1 0 0,-1 10 1 0 0,-2-2-13 0 0,0-1 0 0 0,-1 1-1 0 0,-1-1 1 0 0,0 0 0 0 0,-1 0 0 0 0,-1-1 0 0 0,0 0-1 0 0,0 0 1 0 0,-19 19 0 0 0,-9 6-263 0 0,-59 49 0 0 0,87-79 170 0 0,-33 23-56 0 0,40-30 32 0 0,3-11-2300 0 0,0-1 768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21 16759 0 0,'4'-11'1907'0'0,"-5"10"-1789"0"0,0 0 0 0 0,1 1-1 0 0,-1-1 1 0 0,0 0 0 0 0,0 1 0 0 0,0-1 0 0 0,0 0 0 0 0,0 1-1 0 0,0-1 1 0 0,0 1 0 0 0,0-1 0 0 0,0 1 0 0 0,0 0 0 0 0,0-1 0 0 0,0 1-1 0 0,0 0 1 0 0,0 0 0 0 0,0 0 0 0 0,0 0 0 0 0,0 0 0 0 0,0 0-1 0 0,-1 0 1 0 0,1 0 0 0 0,0 0 0 0 0,0 0 0 0 0,0 1 0 0 0,-1 0 0 0 0,-34 11 719 0 0,30-9-642 0 0,-15 7-26 0 0,1 1 0 0 0,0 1 0 0 0,1 1 0 0 0,0 0 1 0 0,1 1-1 0 0,0 1 0 0 0,-16 19 0 0 0,17-12-169 0 0,16-22-1 0 0,1 1 0 0 0,0 0-1 0 0,-1 0 1 0 0,1 0 0 0 0,-1 0-1 0 0,1 0 1 0 0,0 0 0 0 0,-1 0-1 0 0,1 0 1 0 0,0 0 0 0 0,0-1 0 0 0,0 3-1 0 0,3 2-33 0 0,-2-4 20 0 0,1 2-28 0 0,1 1 0 0 0,0-1-1 0 0,-1 0 1 0 0,2 0 0 0 0,-1 0-1 0 0,0-1 1 0 0,0 1 0 0 0,1-1-1 0 0,-1 0 1 0 0,1 0 0 0 0,0 0-1 0 0,0 0 1 0 0,4 1 0 0 0,18 10-268 0 0,-22-11 283 0 0,-1 1-1 0 0,0-1 1 0 0,0 1-1 0 0,0 0 1 0 0,0 0-1 0 0,-1 0 1 0 0,1 0-1 0 0,-1 0 1 0 0,0 1-1 0 0,0-1 1 0 0,0 1-1 0 0,3 7 1 0 0,-3-5 45 0 0,0 0 1 0 0,-1 1-1 0 0,0-1 1 0 0,0 1-1 0 0,0-1 1 0 0,-1 0-1 0 0,-1 13 1 0 0,1-11 60 0 0,-1 0 0 0 0,-1 0 0 0 0,0 0 0 0 0,0 0 0 0 0,0 0 0 0 0,-1 0 0 0 0,0 0-1 0 0,-1-1 1 0 0,0 1 0 0 0,0-1 0 0 0,0 0 0 0 0,-1 0 0 0 0,-7 7 0 0 0,6-9-17 0 0,0 0-1 0 0,0 0 1 0 0,-1 0-1 0 0,-11 5 1 0 0,14-8-43 0 0,0 0 0 0 0,0 0 0 0 0,0 0 0 0 0,0-1 0 0 0,-1 0 1 0 0,1 1-1 0 0,-1-2 0 0 0,1 1 0 0 0,-6 0 0 0 0,8-1-24 0 0,0-1-1 0 0,0 1 1 0 0,0 0-1 0 0,0-1 1 0 0,0 1-1 0 0,0-1 1 0 0,0 0 0 0 0,1 0-1 0 0,-1 0 1 0 0,0 0-1 0 0,1 0 1 0 0,-1 0-1 0 0,0 0 1 0 0,1 0-1 0 0,-1 0 1 0 0,1-1-1 0 0,0 1 1 0 0,0-1-1 0 0,-3-2 1 0 0,-5-16-1849 0 0,4-1-4214 0 0,4 1-1111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41 11519 0 0,'4'-4'278'0'0,"-1"0"0"0"0,1 0 0 0 0,1 0 0 0 0,-1 1 0 0 0,0-1 0 0 0,1 1 0 0 0,0 0 0 0 0,-1 0 0 0 0,10-3 1740 0 0,-13 5-1659 0 0,-1 1 1 0 0,1 0-1 0 0,-1 0 0 0 0,0-1 0 0 0,1 1 1 0 0,-1 0-1 0 0,1 0 0 0 0,-1 0 0 0 0,1 0 0 0 0,-1-1 1 0 0,1 1-1 0 0,-1 0 0 0 0,1 0 0 0 0,0 0 0 0 0,-1 0 1 0 0,2 0-1 0 0,-4 10-114 0 0,0 0-1 0 0,-1-1 1 0 0,0 0 0 0 0,0 1 0 0 0,-7 11-1 0 0,-27 46 329 0 0,23-45-393 0 0,-190 307 892 0 0,172-273-1040 0 0,-34 84 0 0 0,53-105-16 0 0,1 1 0 0 0,1 0 0 0 0,-10 68 0 0 0,19-94-241 0 0,1 1 0 0 0,0-1 0 0 0,1 1-1 0 0,0 0 1 0 0,1-1 0 0 0,0 1 0 0 0,0-1 0 0 0,4 13-1 0 0,-4-22-171 0 0,-1 0-1 0 0,1 0 1 0 0,0 0-1 0 0,0 0 1 0 0,-1 0-1 0 0,1-1 0 0 0,0 1 1 0 0,0 0-1 0 0,0 0 1 0 0,0-1-1 0 0,0 1 0 0 0,0-1 1 0 0,0 1-1 0 0,0-1 1 0 0,0 1-1 0 0,1-1 1 0 0,-1 0-1 0 0,0 1 0 0 0,0-1 1 0 0,1 0-1 0 0,9 0-6170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43 120 11975 0 0,'-7'-6'369'0'0,"5"4"-259"0"0,0 0 0 0 0,-1-1 0 0 0,1 1 0 0 0,-1 1 0 0 0,0-1 1 0 0,0 0-1 0 0,1 1 0 0 0,-1-1 0 0 0,-10-2 9246 0 0,29 9-8620 0 0,-2 1-444 0 0,4-5-31 0 0,1 0 0 0 0,0-1 0 0 0,-1 0 0 0 0,1-2-1 0 0,27-5 1 0 0,-29 4-209 0 0,47-7 60 0 0,-1-3 0 0 0,97-32-1 0 0,-142 38-1086 0 0,-1 2 0 0 0,32-6 0 0 0,-29 9-620 0 0</inkml:trace>
  <inkml:trace contextRef="#ctx0" brushRef="#br0" timeOffset="1">684 75 5527 0 0,'0'0'250'0'0,"-2"1"-2"0"0,-3 3-101 0 0,0 1 0 0 0,0-1 1 0 0,0 1-1 0 0,1 0 0 0 0,0 0 1 0 0,-4 7-1 0 0,-21 38 7825 0 0,9-15-885 0 0,-3 6-5017 0 0,-22 58 1 0 0,-6 10-3621 0 0,47-101 643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 20471 0 0,'5'-12'2000'0'0,"-2"2"-1776"0"0,0 1 1480 0 0,-12 15-4152 0 0,1 8-2032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 4607 0 0,'0'0'354'0'0,"-2"0"-233"0"0,-1-1 569 0 0,0 0 0 0 0,0 0-1 0 0,0 1 1 0 0,-1 0 0 0 0,1 0 0 0 0,0-1-1 0 0,0 2 1 0 0,0-1 0 0 0,-1 0 0 0 0,1 1-1 0 0,0-1 1 0 0,0 1 0 0 0,0 0 0 0 0,0 0-1 0 0,0 1 1 0 0,0-1 0 0 0,-4 3 0 0 0,-28 17 4586 0 0,15-6-6452 0 0,-4 3 1362 0 0,11-9-159 0 0,1 1 0 0 0,-18 18-1 0 0,26-25 7 0 0,1 1 0 0 0,0 0-1 0 0,0 1 1 0 0,0-1 0 0 0,1 0-1 0 0,-1 1 1 0 0,1 0-1 0 0,0-1 1 0 0,0 1 0 0 0,1 0-1 0 0,0 0 1 0 0,-2 6-1 0 0,3-1 73 0 0,-1 0 0 0 0,1-1-1 0 0,1 1 1 0 0,0 0-1 0 0,0 0 1 0 0,1-1 0 0 0,0 1-1 0 0,6 16 1 0 0,-8-24-91 0 0,1 0 1 0 0,-1-1-1 0 0,1 1 0 0 0,-1 0 1 0 0,1 0-1 0 0,0-1 1 0 0,0 1-1 0 0,0-1 1 0 0,0 1-1 0 0,0 0 0 0 0,0-1 1 0 0,0 0-1 0 0,2 3 1 0 0,1-1 40 0 0,-3-2-25 0 0,0 0 0 0 0,1 0 0 0 0,-1 0 0 0 0,1 0 1 0 0,-1 0-1 0 0,1 0 0 0 0,-1 0 0 0 0,1-1 0 0 0,0 1 0 0 0,-1-1 0 0 0,1 1 0 0 0,0-1 0 0 0,0 1 0 0 0,-1-1 0 0 0,1 0 1 0 0,0 0-1 0 0,0 0 0 0 0,0 0 0 0 0,-1 0 0 0 0,1-1 0 0 0,0 1 0 0 0,1-1 0 0 0,4 0 84 0 0,-1-1 0 0 0,1 0 1 0 0,-1 0-1 0 0,8-4 0 0 0,-8 3-95 0 0,-1 0-1 0 0,1 0 1 0 0,-1-1 0 0 0,0 0 0 0 0,0 0 0 0 0,0 0-1 0 0,0 0 1 0 0,-1-1 0 0 0,0 0 0 0 0,0 0 0 0 0,0 0-1 0 0,0 0 1 0 0,-1 0 0 0 0,0-1 0 0 0,0 0 0 0 0,0 1-1 0 0,-1-1 1 0 0,0 0 0 0 0,0 0 0 0 0,-1-1 0 0 0,1 1-1 0 0,-1 0 1 0 0,-1-1 0 0 0,1 1 0 0 0,-1 0 0 0 0,0-1 0 0 0,0 1-1 0 0,-3-10 1 0 0,-2-16-61 0 0,2 19-36 0 0,0 0 0 0 0,2 0 0 0 0,-1 0 0 0 0,2-26 0 0 0,1 37-259 0 0,10 0-4390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2759 0 0,'2'-1'13942'0'0,"63"-42"-6900"0"0,32-31-4202 0 0,28-20-1824 0 0,-102 78-932 0 0,-7 4-45 0 0,1 1 0 0 0,0 1 0 0 0,33-15 0 0 0,-49 25-39 0 0,-1 0 0 0 0,1-1 0 0 0,-1 1 0 0 0,0 0 0 0 0,1 0 0 0 0,-1 0 0 0 0,1 0 0 0 0,-1-1 0 0 0,1 1 0 0 0,-1 0 0 0 0,1 0 0 0 0,-1 0 0 0 0,1 0 0 0 0,-1 0 0 0 0,1 0 0 0 0,-1 0 0 0 0,1 0 0 0 0,-1 1 0 0 0,1-1 0 0 0,-1 0 0 0 0,0 0 0 0 0,1 0 0 0 0,-1 0 0 0 0,1 1 0 0 0,-1-1 0 0 0,1 0 0 0 0,0 1 0 0 0,0 5 0 0 0,-1-6 0 0 0,1 3 0 0 0,0 1 0 0 0,0-1-1 0 0,-1 0 1 0 0,0 0 0 0 0,1 1 0 0 0,-1-1 0 0 0,0 0-1 0 0,-1 1 1 0 0,1-1 0 0 0,-2 5 0 0 0,-11 35 1 0 0,3-12 12 0 0,7-19 5 0 0,0 1 0 0 0,1-1 0 0 0,1 1 0 0 0,0-1-1 0 0,0 1 1 0 0,3 19 0 0 0,-1-24-12 0 0,1 1 0 0 0,0-1-1 0 0,0 0 1 0 0,1 1 0 0 0,0-1-1 0 0,0 0 1 0 0,1-1 0 0 0,0 1 0 0 0,1-1-1 0 0,8 12 1 0 0,-3-7-27 0 0,0-1 1 0 0,1 0-1 0 0,0 0 0 0 0,1-1 1 0 0,0 0-1 0 0,19 11 0 0 0,-22-16-998 0 0,1 0-1 0 0,0 0 1 0 0,12 3-1 0 0,-7-4-7669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672 187 4431 0 0,'13'-10'89'0'0,"2"0"-1"0"0,-1 1 0 0 0,1 1 0 0 0,22-9 0 0 0,-7 3-9 0 0,136-55 4105 0 0,-134 57-3176 0 0,1-1 279 0 0,36-12 5492 0 0,-71 26-6674 0 0,1 1 1 0 0,-1-1-1 0 0,0 0 1 0 0,1 0-1 0 0,-1 0 1 0 0,0 0-1 0 0,0 0 1 0 0,-3 0-1 0 0,3 0 32 0 0,-453 167 213 0 0,256-106-1188 0 0,179-56 637 0 0,1-2 0 0 0,-1 0 0 0 0,0-1 0 0 0,0-1 0 0 0,0-1-1 0 0,-33-2 1 0 0,51 1 157 0 0,0 0 0 0 0,0 0 0 0 0,0 0 1 0 0,0-1-1 0 0,0 1 0 0 0,0-1 0 0 0,0 1 0 0 0,0-1 0 0 0,0 0 0 0 0,0 0 0 0 0,1 0 0 0 0,-1 0 0 0 0,0 0 0 0 0,0 0 0 0 0,-2-3 1 0 0,4 3 26 0 0,0 0 0 0 0,-1 1 1 0 0,1-1-1 0 0,0 0 1 0 0,0 1-1 0 0,0-1 1 0 0,0 0-1 0 0,0 1 0 0 0,0-1 1 0 0,0 0-1 0 0,1 1 1 0 0,-1-1-1 0 0,0 0 1 0 0,0 1-1 0 0,0-1 0 0 0,1 0 1 0 0,-1 1-1 0 0,1-2 1 0 0,-1 1-24 0 0,3-4 8 0 0,-1-1 0 0 0,1 1 0 0 0,0 0 0 0 0,0 0 0 0 0,0 1 0 0 0,1-1 0 0 0,-1 1 0 0 0,1 0 1 0 0,8-7-1 0 0,5-2 12 0 0,22-15 0 0 0,-20 16 42 0 0,27-16 619 0 0,-44 27-144 0 0,-1 3-418 0 0,1 5-58 0 0,-1-1 1 0 0,1 0-1 0 0,-1 0 1 0 0,0 1-1 0 0,-1-1 1 0 0,0 1-1 0 0,0-1 1 0 0,0 1-1 0 0,-1-1 0 0 0,-1 9 1 0 0,-4 12 182 0 0,-10 28-1 0 0,13-47-131 0 0,-16 48 163 0 0,-3-2 1 0 0,-2 0 0 0 0,-32 54-1 0 0,21-56-393 0 0,-2-1 0 0 0,-61 64 0 0 0,29-35-2976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 6911 0 0,'-1'1'528'0'0,"0"-1"-99"0"0,-1 1-1 0 0,1-1 1 0 0,-1 0-1 0 0,1 1 1 0 0,0 0-1 0 0,-1-1 1 0 0,1 1-1 0 0,0 0 1 0 0,0-1-1 0 0,0 1 1 0 0,-1 0-1 0 0,1 0 1 0 0,0 0-1 0 0,0 0 1 0 0,0 0-1 0 0,1 0 1 0 0,-3 3-1 0 0,3-4-281 0 0,0 1 0 0 0,0 0 0 0 0,0 0 0 0 0,0-1 0 0 0,0 1 0 0 0,0 0 0 0 0,0-1 1 0 0,0 1-1 0 0,0 0 0 0 0,0 0 0 0 0,0-1 0 0 0,1 1 0 0 0,-1 0 0 0 0,0-1 0 0 0,1 1 0 0 0,-1 0 0 0 0,0-1 0 0 0,1 1 0 0 0,-1 0 0 0 0,1-1 0 0 0,-1 1 0 0 0,0-1 0 0 0,2 2 0 0 0,1 0 38 0 0,0 1-1 0 0,0 0 0 0 0,1-1 1 0 0,-1 0-1 0 0,1 1 0 0 0,0-2 1 0 0,-1 1-1 0 0,7 2 1 0 0,-1-2-16 0 0,0 0 0 0 0,0-1 0 0 0,1 0 1 0 0,-1-1-1 0 0,13 0 0 0 0,48-9 442 0 0,-68 9-593 0 0,58-12 790 0 0,108-37 1 0 0,-18 4-2537 0 0,-116 37-1960 0 0,35-3 1 0 0,-53 9-2581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5983 0 0,'-2'1'9876'0'0,"-88"75"-6473"0"0,12-13-3228 0 0,66-52-169 0 0,1 0-1 0 0,0 1 0 0 0,1 0 0 0 0,-11 17 0 0 0,19-26 37 0 0,1 0 0 0 0,-1 0 0 0 0,0 0 0 0 0,1 0 0 0 0,0 0 0 0 0,0 1 0 0 0,0-1 1 0 0,0 0-1 0 0,1 0 0 0 0,-1 1 0 0 0,1-1 0 0 0,0 0 0 0 0,0 1 0 0 0,0-1 0 0 0,0 1 0 0 0,2 5 0 0 0,-2-8-2 0 0,1 0 0 0 0,0 0 0 0 0,-1 0 0 0 0,1 0-1 0 0,0 0 1 0 0,0 0 0 0 0,0 0 0 0 0,0 0 0 0 0,0 0 0 0 0,0-1 0 0 0,0 1 0 0 0,0 0 0 0 0,0 0 0 0 0,0-1 0 0 0,1 1-1 0 0,-1-1 1 0 0,2 1 0 0 0,19 4 535 0 0,-12-6-497 0 0,0 1 0 0 0,0-1 0 0 0,0-1 0 0 0,0 0 1 0 0,-1 0-1 0 0,1-1 0 0 0,0 0 0 0 0,-1-1 0 0 0,0 0 0 0 0,0-1 0 0 0,0 0 0 0 0,-1 0 0 0 0,0 0 0 0 0,0-1 0 0 0,0-1 0 0 0,0 1 0 0 0,10-13 0 0 0,-16 16-62 0 0,0 0 0 0 0,0 0-1 0 0,0 0 1 0 0,-1 0-1 0 0,1-1 1 0 0,-1 1-1 0 0,0 0 1 0 0,0-1-1 0 0,0 1 1 0 0,0-1-1 0 0,0 1 1 0 0,-1-1 0 0 0,0 0-1 0 0,0 1 1 0 0,0-1-1 0 0,0 0 1 0 0,0 1-1 0 0,-1-5 1 0 0,-1 1-114 0 0,0 1 1 0 0,0 0 0 0 0,0 0-1 0 0,-1 0 1 0 0,0 0-1 0 0,0 0 1 0 0,0 0 0 0 0,-1 1-1 0 0,-3-6 1 0 0,6 10-399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3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3 435 10479 0 0,'0'0'6099'0'0,"0"-2"-4416"0"0,-1-4-1221 0 0,0 0 1 0 0,1 0-1 0 0,-1 0 1 0 0,1 0 0 0 0,1 0-1 0 0,-1 0 1 0 0,1 0 0 0 0,0 0-1 0 0,3-8 1 0 0,-1 4-104 0 0,1 1 0 0 0,0-1-1 0 0,1 1 1 0 0,11-17 0 0 0,3 1-150 0 0,2 0 0 0 0,37-34 1 0 0,-48 50-25 0 0,18-18-82 0 0,0 2 1 0 0,1 2 0 0 0,43-27 0 0 0,-58 41-375 0 0,1 2 0 0 0,-1-1 1 0 0,1 2-1 0 0,0 0 0 0 0,1 1 1 0 0,-1 0-1 0 0,1 2 0 0 0,0 0 0 0 0,0 0 1 0 0,22 0-1 0 0,-24 3-1797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10135 0 0,'0'0'11728'0'0,"2"1"-11181"0"0,1 0-408 0 0,1 0-1 0 0,0 0 1 0 0,0 0 0 0 0,0-1-1 0 0,0 1 1 0 0,0-1 0 0 0,0 0 0 0 0,0 0-1 0 0,5-1 1 0 0,42-9 627 0 0,-21 4-267 0 0,-23 5-410 0 0,5-1 205 0 0,0 1 0 0 0,21 0-1 0 0,-33 1-288 0 0,0 0 0 0 0,1 0 0 0 0,-1 0 0 0 0,0 1 0 0 0,0-1 0 0 0,1 0 0 0 0,-1 0 0 0 0,0 1 0 0 0,0-1 0 0 0,0 0 0 0 0,1 0 0 0 0,-1 1 0 0 0,0-1 0 0 0,0 0 0 0 0,0 1 0 0 0,0-1 0 0 0,0 0 0 0 0,1 1 0 0 0,-1-1 0 0 0,0 0 0 0 0,0 1 0 0 0,0-1 0 0 0,0 0 0 0 0,0 1 0 0 0,0-1 0 0 0,0 0 0 0 0,0 1 0 0 0,-1 9-2 0 0,0-5 3 0 0,0 0-1 0 0,-1-1 1 0 0,1 1-1 0 0,-1 0 1 0 0,0 0-1 0 0,-1-1 1 0 0,1 0-1 0 0,-1 1 1 0 0,0-1-1 0 0,0 0 1 0 0,-7 7-1 0 0,-4 3 30 0 0,-26 19 0 0 0,39-32-35 0 0,-28 20 2 0 0,21-17-4 0 0,0 2 1 0 0,1-1-1 0 0,-1 1 1 0 0,1 0-1 0 0,0 0 1 0 0,1 1-1 0 0,0 0 1 0 0,-7 9-1 0 0,13-16 1 0 0,0 1-1 0 0,-1 0 1 0 0,1-1-1 0 0,0 1 1 0 0,0-1-1 0 0,-1 1 1 0 0,1 0-1 0 0,0 0 1 0 0,0-1-1 0 0,0 1 1 0 0,0 0-1 0 0,0-1 1 0 0,0 1-1 0 0,0 0 1 0 0,0-1-1 0 0,0 1 1 0 0,0 0 0 0 0,0 0-1 0 0,0-1 1 0 0,1 1-1 0 0,-1 0 1 0 0,0-1-1 0 0,0 1 1 0 0,1-1-1 0 0,-1 1 1 0 0,0 0-1 0 0,1-1 1 0 0,-1 1-1 0 0,1-1 1 0 0,-1 1-1 0 0,1-1 1 0 0,-1 1-1 0 0,2 0 1 0 0,-1 0 2 0 0,-1 0 4 0 0,0-1 1 0 0,1 1 0 0 0,-1 0-1 0 0,1-1 1 0 0,-1 1 0 0 0,0 0-1 0 0,1-1 1 0 0,-1 1 0 0 0,1-1 0 0 0,0 1-1 0 0,-1-1 1 0 0,1 1 0 0 0,-1-1-1 0 0,1 1 1 0 0,0-1 0 0 0,0 0-1 0 0,-1 1 1 0 0,1-1 0 0 0,0 0-1 0 0,1 1 1 0 0,1 0 24 0 0,6 3 42 0 0,0 0 0 0 0,0 0-1 0 0,0-1 1 0 0,1 0 0 0 0,-1-1 0 0 0,1 0-1 0 0,11 1 1 0 0,-5-2 24 0 0,0 0 0 0 0,0-1 0 0 0,27-3-1 0 0,-27-1-70 0 0,1 0-1 0 0,19-7 1 0 0,18-6-1780 0 0,-17 13-3075 0 0,-23 4-2936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48 9671 0 0,'34'-35'2391'0'0,"-33"24"5337"0"0,-6 11-7524 0 0,0-1 0 0 0,0 1 0 0 0,0-1 0 0 0,1 1 0 0 0,-1 1 0 0 0,0-1 0 0 0,0 1 0 0 0,0 0 0 0 0,0 0 0 0 0,-5 2 0 0 0,-49 19 328 0 0,56-21-508 0 0,-147 74 145 0 0,145-73-169 0 0,-23 13-137 0 0,17-11 20 0 0,0 2 0 0 0,0-1-1 0 0,1 2 1 0 0,0-1 0 0 0,-12 10 0 0 0,21-14-27 0 0,26 7-1597 0 0,-8-6 1746 0 0,0 2-1 0 0,-1 0 1 0 0,1 0 0 0 0,-1 2-1 0 0,28 15 1 0 0,-29-13 128 0 0,-1 1 1 0 0,20 17-1 0 0,-30-23-95 0 0,0 0-1 0 0,0 0 0 0 0,-1 0 1 0 0,1 0-1 0 0,-1 0 1 0 0,0 1-1 0 0,-1-1 0 0 0,1 1 1 0 0,-1 0-1 0 0,0 0 1 0 0,0 0-1 0 0,2 8 1 0 0,-4-2-12 0 0,-3 4 95 0 0,-2-11-105 0 0,3-3 1 0 0,-2 3 19 0 0,-1-1 0 0 0,0 1 1 0 0,1-1-1 0 0,-1-1 0 0 0,-1 1 1 0 0,1-1-1 0 0,-8 3 0 0 0,-40 9 356 0 0,40-11-329 0 0,-114 16 13 0 0,117-18-69 0 0,-14 1-47 0 0,0-2 0 0 0,0-1 0 0 0,-42-6 0 0 0,64 7 4 0 0,1 0 0 0 0,0 0 1 0 0,0 0-1 0 0,0-1 1 0 0,-1 1-1 0 0,1 0 0 0 0,0-1 1 0 0,0 1-1 0 0,0 0 1 0 0,0-1-1 0 0,0 0 0 0 0,0 1 1 0 0,0-1-1 0 0,0 1 1 0 0,0-1-1 0 0,0 0 0 0 0,0 0 1 0 0,0 0-1 0 0,0 1 1 0 0,1-1-1 0 0,-1 0 0 0 0,-1-2 1 0 0,2 3-10 0 0,0-1 1 0 0,0 0 0 0 0,1 0-1 0 0,-1 0 1 0 0,0 0-1 0 0,0 0 1 0 0,0 0-1 0 0,1 0 1 0 0,-1 1-1 0 0,1-1 1 0 0,-1 0-1 0 0,0 0 1 0 0,1 1-1 0 0,-1-1 1 0 0,1 0 0 0 0,0 0-1 0 0,-1 1 1 0 0,1-1-1 0 0,-1 0 1 0 0,1 1-1 0 0,0-1 1 0 0,0 1-1 0 0,-1-1 1 0 0,1 1-1 0 0,0-1 1 0 0,0 1-1 0 0,0 0 1 0 0,1-1 0 0 0,21-8-1434 0 0,-7 6-3331 0 0,-3 1-970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37 6447 0 0,'0'0'586'0'0,"0"-2"-486"0"0,-1 0 170 0 0,1 0 1 0 0,0 1 0 0 0,-1-1 0 0 0,1 0 0 0 0,-1 1-1 0 0,1-1 1 0 0,-1 1 0 0 0,0-1 0 0 0,0 1-1 0 0,0-1 1 0 0,0 1 0 0 0,0 0 0 0 0,0-1-1 0 0,0 1 1 0 0,0 0 0 0 0,-1 0 0 0 0,1 0 0 0 0,0 0-1 0 0,-1 0 1 0 0,1 0 0 0 0,-1 0 0 0 0,1 0-1 0 0,-1 0 1 0 0,1 1 0 0 0,-1-1 0 0 0,1 1-1 0 0,-1-1 1 0 0,0 1 0 0 0,1 0 0 0 0,-1-1 0 0 0,0 1-1 0 0,1 0 1 0 0,-1 0 0 0 0,0 0 0 0 0,0 0-1 0 0,1 1 1 0 0,-3 0 0 0 0,-4-1-168 0 0,1 1-1 0 0,0 1 1 0 0,-1 0 0 0 0,1 0 0 0 0,0 0 0 0 0,0 1-1 0 0,0-1 1 0 0,1 2 0 0 0,-1-1 0 0 0,1 1-1 0 0,0 0 1 0 0,0 0 0 0 0,0 1 0 0 0,0 0-1 0 0,1 0 1 0 0,0 0 0 0 0,0 1 0 0 0,0 0 0 0 0,1 0-1 0 0,0 0 1 0 0,0 0 0 0 0,0 0 0 0 0,1 1-1 0 0,-4 10 1 0 0,3-8-109 0 0,1 0 0 0 0,1 0 0 0 0,0 1 0 0 0,0-1 1 0 0,1 0-1 0 0,0 1 0 0 0,0-1 0 0 0,2 15 0 0 0,2-12-17 0 0,4 3-64 0 0,-4-13 75 0 0,0 0-2 0 0,9 6 3 0 0,-5-9 20 0 0,-6 0-3 0 0,5 0 31 0 0,-1 0 0 0 0,0 0-1 0 0,1 0 1 0 0,-1-1 0 0 0,0 0 0 0 0,0 0 0 0 0,0-1-1 0 0,-1 1 1 0 0,1-1 0 0 0,-1 0 0 0 0,9-7 0 0 0,1-3 23 0 0,-1-1 0 0 0,12-16 0 0 0,-9 11-53 0 0,-12 15 34 0 0,-1 1 0 0 0,1-1 0 0 0,-1 0 0 0 0,0 0 0 0 0,-1 0-1 0 0,1 0 1 0 0,-1-1 0 0 0,1 1 0 0 0,-1-1 0 0 0,-1 1 0 0 0,1-1 0 0 0,-1 0-1 0 0,1 0 1 0 0,-2 0 0 0 0,1 0 0 0 0,0 0 0 0 0,-1 0 0 0 0,0 0 0 0 0,-1-8 0 0 0,1 12-43 0 0,0-1 0 0 0,-1 1 1 0 0,1 0-1 0 0,-1-1 1 0 0,1 1-1 0 0,-1 0 1 0 0,0 0-1 0 0,1-1 1 0 0,-1 1-1 0 0,0 0 1 0 0,0 0-1 0 0,0 0 1 0 0,0 0-1 0 0,0 0 1 0 0,0 0-1 0 0,0 0 1 0 0,0 0-1 0 0,0 0 1 0 0,-1 1-1 0 0,1-1 1 0 0,0 0-1 0 0,-1 1 1 0 0,1-1-1 0 0,0 1 1 0 0,-1-1-1 0 0,1 1 1 0 0,0 0-1 0 0,-1 0 1 0 0,-2-1-1 0 0,1 1-73 0 0,-1 0-1 0 0,1 0 1 0 0,0 0 0 0 0,-1 0-1 0 0,1 0 1 0 0,-1 1-1 0 0,1 0 1 0 0,-1-1 0 0 0,1 1-1 0 0,-4 2 1 0 0,2 1-202 0 0,2-2-520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4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72 182 8751 0 0,'0'0'674'0'0,"-1"2"-438"0"0,-14 16 738 0 0,13-16-458 0 0,0 0-1 0 0,0 0 0 0 0,0 0 0 0 0,-1 0 0 0 0,1 0 0 0 0,0 0 1 0 0,-1-1-1 0 0,1 0 0 0 0,-1 1 0 0 0,0-1 0 0 0,1 0 0 0 0,-1 0 1 0 0,0 0-1 0 0,0-1 0 0 0,1 1 0 0 0,-1-1 0 0 0,-3 1 1 0 0,5-1-498 0 0,1-1 1 0 0,-1 1 0 0 0,1 0 0 0 0,-1 0 0 0 0,1-1 0 0 0,0 1-1 0 0,-1 0 1 0 0,1 0 0 0 0,0-1 0 0 0,-1 1 0 0 0,1-1 0 0 0,0 1 0 0 0,0 0-1 0 0,-1-1 1 0 0,1 1 0 0 0,0-1 0 0 0,0 1 0 0 0,-1 0 0 0 0,1-1 0 0 0,0 1-1 0 0,0-1 1 0 0,0 1 0 0 0,0-1 0 0 0,0 1 0 0 0,0-1 0 0 0,0 1-1 0 0,0-1 1 0 0,0 0 0 0 0,0-14 184 0 0,2 10-212 0 0,-1-1 0 0 0,1 1 0 0 0,1 0 0 0 0,-1 0 0 0 0,1 0 0 0 0,0 0 0 0 0,0 0 0 0 0,0 0 0 0 0,1 1 0 0 0,0-1 0 0 0,0 1 0 0 0,5-4 0 0 0,9-8-131 0 0,31-19 0 0 0,-47 33 134 0 0,13-7-86 0 0,0 0 0 0 0,21-9 0 0 0,-28 15 148 0 0,-1 0-1 0 0,1 0 1 0 0,0 1 0 0 0,0 0-1 0 0,0 0 1 0 0,16 0 0 0 0,-23 2-4 0 0,0 0 0 0 0,1 0 1 0 0,-1 0-1 0 0,0 0 0 0 0,0 0 1 0 0,0 1-1 0 0,0-1 0 0 0,1 0 1 0 0,-1 1-1 0 0,0-1 0 0 0,0 1 1 0 0,0-1-1 0 0,0 1 0 0 0,0 0 1 0 0,0-1-1 0 0,0 1 0 0 0,0 0 1 0 0,0 0-1 0 0,-1 0 0 0 0,2 1 1 0 0,-1 0-21 0 0,1 0 0 0 0,-1 0 1 0 0,0 0-1 0 0,0 0 0 0 0,-1 1 1 0 0,1-1-1 0 0,0 0 0 0 0,-1 0 1 0 0,1 5-1 0 0,0-1-23 0 0,-1-1 0 0 0,0 0 1 0 0,-1 0-1 0 0,1 0 0 0 0,-1 0 0 0 0,0 0 0 0 0,0 0 1 0 0,-4 10-1 0 0,-1-6-56 0 0,0 1 1 0 0,-1-1-1 0 0,0 0 1 0 0,0 0-1 0 0,-1-1 1 0 0,-1 0-1 0 0,1 0 1 0 0,-19 11-1 0 0,26-18 0 0 0,1-1 0 0 0,0 0-1 0 0,0 0 1 0 0,0 1 0 0 0,-1-1-1 0 0,1 0 1 0 0,0 0 0 0 0,0 1 0 0 0,-1-1-1 0 0,1 0 1 0 0,0 0 0 0 0,-1 0-1 0 0,1 0 1 0 0,0 0 0 0 0,0 0-1 0 0,-1 1 1 0 0,1-1 0 0 0,0 0 0 0 0,-1 0-1 0 0,1 0 1 0 0,0 0 0 0 0,-1 0-1 0 0,1 0 1 0 0,0 0 0 0 0,-1 0 0 0 0,1 0-1 0 0,0 0 1 0 0,-1 0 0 0 0,1-1-1 0 0,0 1 1 0 0,0 0 0 0 0,-1 0-1 0 0,2-11-283 0 0,11-14 335 0 0,-4 14-31 0 0,1 0-1 0 0,0 0 1 0 0,1 1-1 0 0,13-11 1 0 0,48-33 36 0 0,-62 47 120 0 0,1 1-1 0 0,0 0 0 0 0,0 0 0 0 0,1 1 1 0 0,0 0-1 0 0,0 0 0 0 0,0 2 1 0 0,0-1-1 0 0,0 1 0 0 0,1 1 1 0 0,0 0-1 0 0,12 0 0 0 0,-22 2-82 0 0,0 1 0 0 0,-1-1 1 0 0,1 1-1 0 0,-1 0 0 0 0,1-1 0 0 0,-1 1 0 0 0,1 0 0 0 0,-1 0 0 0 0,0 0 1 0 0,1 0-1 0 0,-1 0 0 0 0,0 0 0 0 0,0 1 0 0 0,0-1 0 0 0,1 0 0 0 0,-1 1 0 0 0,-1-1 1 0 0,1 1-1 0 0,0-1 0 0 0,0 1 0 0 0,-1-1 0 0 0,2 3 0 0 0,0 0 1 0 0,-1-1-33 0 0,0-1 0 0 0,0 1 0 0 0,0-1 0 0 0,0 1 0 0 0,-1-1 0 0 0,1 1 0 0 0,-1 0 1 0 0,0-1-1 0 0,0 1 0 0 0,0-1 0 0 0,0 1 0 0 0,0 0 0 0 0,0-1 0 0 0,-1 1 0 0 0,0 4 0 0 0,-2 1 15 0 0,1-1 0 0 0,-1 0 0 0 0,-7 13 0 0 0,-23 28-181 0 0,15-22-461 0 0,17-24 228 0 0,-3 1-40 0 0,3 0-1199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20 100 5527 0 0,'0'0'423'0'0,"1"-1"-278"0"0,5-2 275 0 0,-3 0 1250 0 0,1 1-1 0 0,0 0 1 0 0,0 1-1 0 0,0-1 1 0 0,6-1-1 0 0,23-4 2250 0 0,-7 3-3083 0 0,14-5 258 0 0,-28 8-1034 0 0,-1-1 0 0 0,0-1-1 0 0,0 0 1 0 0,0-1 0 0 0,0 0 0 0 0,0 0 0 0 0,-1-1-1 0 0,13-8 1 0 0,-20 11-114 0 0,0 1-1 0 0,-1-1 1 0 0,1 0-1 0 0,-1 1 0 0 0,0-1 1 0 0,0 0-1 0 0,3-3 1 0 0,-3 2 10 0 0,-1 2-132 0 0,-3 0-996 0 0,0 1 1075 0 0,0-1 1 0 0,-1 1-1 0 0,1-1 1 0 0,0 1-1 0 0,-1 0 1 0 0,-2 1-1 0 0,0-1 28 0 0,0 1-1 0 0,1 1 0 0 0,-1-1 1 0 0,0 1-1 0 0,1 0 0 0 0,0 0 1 0 0,-8 4-1 0 0,-28 24-81 0 0,13-10 67 0 0,4-4 46 0 0,1 1 0 0 0,-29 29 0 0 0,44-40 56 0 0,1 1-1 0 0,0 1 1 0 0,0-1 0 0 0,0 1-1 0 0,1 0 1 0 0,0 0 0 0 0,1 1-1 0 0,0-1 1 0 0,0 1 0 0 0,-5 18-1 0 0,9-15-17 0 0,0-10-7 0 0,1 0 0 0 0,0-1 0 0 0,-1 1-1 0 0,1-1 1 0 0,0 1 0 0 0,0-1 0 0 0,0 1 0 0 0,0-1-1 0 0,1 0 1 0 0,-1 1 0 0 0,0-1 0 0 0,0 0-1 0 0,1 0 1 0 0,-1 0 0 0 0,1 0 0 0 0,-1 0 0 0 0,1 0-1 0 0,-1 0 1 0 0,1-1 0 0 0,0 1 0 0 0,-1-1 0 0 0,1 1-1 0 0,0-1 1 0 0,-1 1 0 0 0,1-1 0 0 0,3 0 0 0 0,5 1-132 0 0,-1-1 0 0 0,1 0 0 0 0,14-2 0 0 0,-12 1-375 0 0,0-1 0 0 0,19-6 0 0 0,-3-2-378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60 124 3223 0 0,'2'-1'240'0'0,"22"-17"-199"0"0,30-32 8430 0 0,-52 48-8785 0 0,10-13 7271 0 0,-19 18-6306 0 0,-6 4-463 0 0,1 1 1 0 0,1 0 0 0 0,0 1 0 0 0,0 0-1 0 0,1 1 1 0 0,-10 11 0 0 0,12-11-107 0 0,-1-1-16 0 0,1 2 0 0 0,0-1 0 0 0,0 1 0 0 0,-9 20 0 0 0,16-27-23 0 0,2-3-43 0 0,-1 0 0 0 0,0-1 0 0 0,0 1 1 0 0,0 0-1 0 0,1 0 0 0 0,-1 0 1 0 0,0 0-1 0 0,1 0 0 0 0,-1 0 1 0 0,1 0-1 0 0,-1-1 0 0 0,1 1 1 0 0,-1 0-1 0 0,1 0 0 0 0,0 0 1 0 0,-1-1-1 0 0,1 1 0 0 0,0-1 0 0 0,0 1 1 0 0,-1 0-1 0 0,1-1 0 0 0,0 1 1 0 0,0-1-1 0 0,0 0 0 0 0,0 1 1 0 0,0-1-1 0 0,0 0 0 0 0,0 1 1 0 0,-1-1-1 0 0,3 0 0 0 0,0 1 1 0 0,3 0-7 0 0,1 0 0 0 0,0 0 1 0 0,0 0-1 0 0,0-1 0 0 0,0 0 0 0 0,0 0 0 0 0,7-2 0 0 0,50-11-153 0 0,-37 6 93 0 0,10-1-366 0 0,-36 8 298 0 0,1-1-29 0 0,0 1 108 0 0,5-6-241 0 0,-6 5 290 0 0,1-1-1 0 0,-1 0 1 0 0,0 1-1 0 0,0-1 1 0 0,0 0-1 0 0,0 0 0 0 0,0 0 1 0 0,-1 1-1 0 0,1-1 1 0 0,0 0-1 0 0,-1 0 1 0 0,0 0-1 0 0,1 0 1 0 0,-1 0-1 0 0,0 0 1 0 0,0 0-1 0 0,0 0 1 0 0,0 0-1 0 0,0 0 1 0 0,-1 0-1 0 0,0-4 0 0 0,-1 1 74 0 0,0 0-1 0 0,0 0 1 0 0,-1 1-1 0 0,0-1 1 0 0,-5-7-1 0 0,6 9-25 0 0,-7-8 12 0 0,1-1 0 0 0,0-1-1 0 0,1 0 1 0 0,0 0 0 0 0,-6-18-1 0 0,13 30-142 0 0,-2-8-496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176 592 15751 0 0,'9'-27'1022'0'0,"17"-33"-1"0"0,-12 29 114 0 0,-4 9-602 0 0,2 1 1 0 0,16-23 0 0 0,-8 15-253 0 0,10-18 4 0 0,55-90 442 0 0,-71 113-679 0 0,-2 0 0 0 0,-1-1 0 0 0,-1 0 0 0 0,7-29 0 0 0,-16 51-49 0 0,0 2 0 0 0,-1 0-1 0 0,0 1 1 0 0,0-1-1 0 0,0 0 1 0 0,1 0 0 0 0,-1 1-1 0 0,0-1 1 0 0,0 0-1 0 0,0 0 1 0 0,0 1-1 0 0,0-1 1 0 0,0 0 0 0 0,0 0-1 0 0,0 1 1 0 0,-1-1-1 0 0,1 0 1 0 0,0 0 0 0 0,-1 0-11 0 0,1 1 0 0 0,0 0 0 0 0,0-1 0 0 0,0 1 0 0 0,-1 0 0 0 0,1 0 0 0 0,0-1 0 0 0,-1 1 0 0 0,1 0 0 0 0,0 0 0 0 0,0 0 0 0 0,-1 0 0 0 0,1-1 0 0 0,0 1 0 0 0,-1 0 0 0 0,1 0 0 0 0,0 0 0 0 0,-1 0 1 0 0,1 0-1 0 0,0 0 0 0 0,-1 0 0 0 0,1 0 0 0 0,-1 0 0 0 0,1 0 0 0 0,0 0 0 0 0,-1 0 0 0 0,1 0 0 0 0,-1 0 0 0 0,-9 2-143 0 0,3 1 108 0 0,1 0-1 0 0,0 0 0 0 0,-1 1 1 0 0,2 0-1 0 0,-1 0 0 0 0,0 0 1 0 0,1 1-1 0 0,0 0 0 0 0,0 0 1 0 0,-5 6-1 0 0,-7 11-14 0 0,-17 28 0 0 0,34-49 62 0 0,-27 41 0 0 0,2 2 0 0 0,2 1 0 0 0,2 1 0 0 0,-28 91 0 0 0,32-74-63 0 0,-40 132 244 0 0,40-146-620 0 0,-43 88 0 0 0,29-77-1770 0 0,22-43-4262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7367 0 0,'14'-33'-203'0'0,"4"5"3886"0"0,-14 23-2402 0 0,0 1 0 0 0,0 0-1 0 0,0 0 1 0 0,1 0 0 0 0,-1 0-1 0 0,1 1 1 0 0,0 0 0 0 0,0 0-1 0 0,10-4 1 0 0,8-3-911 0 0,0 2 1 0 0,1 0-1 0 0,39-6 1 0 0,-38 11-2087 0 0,43-1-1 0 0,-51 4-3701 0 0,-1 0-1604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24 11519 0 0,'11'-23'3140'0'0,"-11"26"-2890"0"0,-1 1-1 0 0,0-1 1 0 0,0 0-1 0 0,0 1 1 0 0,0-1-1 0 0,-1 0 0 0 0,1 0 1 0 0,-4 5-1 0 0,1 0-66 0 0,-23 38 249 0 0,-2-1-1 0 0,-35 42 1 0 0,-29 43 856 0 0,-7 56 321 0 0,15 7-668 0 0,12-25-1162 0 0,51-119-177 0 0,11-21-642 0 0,-2 0 0 0 0,-1-1 1 0 0,-22 32-1 0 0,26-47-5315 0 0</inkml:trace>
  <inkml:trace contextRef="#ctx0" brushRef="#br0" timeOffset="1">48 578 14279 0 0,'-29'0'1298'0'0,"20"3"-1069"0"0,1 4-8 0 0,8-6-130 0 0,0 0-1 0 0,-1 0 0 0 0,1-1 0 0 0,0 1 1 0 0,0 0-1 0 0,0 0 0 0 0,-1-1 1 0 0,1 1-1 0 0,0 0 0 0 0,0 0 1 0 0,0 0-1 0 0,0-1 0 0 0,0 1 1 0 0,0 0-1 0 0,1 0 0 0 0,-1 0 0 0 0,0-1 1 0 0,0 1-1 0 0,0 0 0 0 0,1 0 1 0 0,-1-1-1 0 0,1 2 0 0 0,0-1 89 0 0,0 1 0 0 0,0-1 0 0 0,1 1 0 0 0,-1-1-1 0 0,0 0 1 0 0,1 1 0 0 0,-1-1 0 0 0,1 0 0 0 0,1 1 0 0 0,2 1 159 0 0,0-1 0 0 0,1 0 0 0 0,-1 0 0 0 0,0 0 0 0 0,9 2 0 0 0,4-2 9 0 0,0-1 0 0 0,0 0 0 0 0,0-1 0 0 0,19-3 0 0 0,72-14 397 0 0,-93 14-649 0 0,176-38 539 0 0,-141 28-1261 0 0,85-36 0 0 0,-100 31-1531 0 0,-2-2-5744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7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16959 0 0,'0'0'1536'0'0,"2"1"-1262"0"0,1 4-184 0 0,0-1 1 0 0,0 1 0 0 0,0 0-1 0 0,-1 0 1 0 0,0 0 0 0 0,0 0-1 0 0,0 0 1 0 0,0 0 0 0 0,-1 1-1 0 0,0-1 1 0 0,0 0 0 0 0,0 1-1 0 0,-1-1 1 0 0,0 1 0 0 0,0-1-1 0 0,0 1 1 0 0,-2 7 0 0 0,-2 8 352 0 0,0-1 1 0 0,-1 0 0 0 0,-11 26-1 0 0,-12 18 335 0 0,-69 116 1 0 0,55-107-685 0 0,-141 225-953 0 0,100-187-838 0 0,82-109 1330 0 0,2-5-578 0 0,3-4 942 0 0,0-1-1 0 0,1 1 1 0 0,0 0 0 0 0,0 0 0 0 0,0 1 0 0 0,10-8-1 0 0,43-36-10 0 0,-30 27-45 0 0,-18 15 64 0 0,9-9-16 0 0,1 1 0 0 0,1 0 0 0 0,0 2-1 0 0,27-14 1 0 0,-47 27 30 0 0,-1 1 0 0 0,0 0 0 0 0,1 0 0 0 0,-1 0 0 0 0,1-1 0 0 0,-1 1 0 0 0,0 0 0 0 0,1 0 0 0 0,-1 0 0 0 0,1 0-1 0 0,-1 0 1 0 0,1 0 0 0 0,-1 0 0 0 0,1 0 0 0 0,-1 0 0 0 0,0 0 0 0 0,1 0 0 0 0,-1 0 0 0 0,1 0 0 0 0,-1 1 0 0 0,1-1 0 0 0,-1 0 0 0 0,0 0 0 0 0,1 0 0 0 0,-1 0 0 0 0,1 1-1 0 0,-1-1 1 0 0,0 0 0 0 0,1 1 0 0 0,-1-1 0 0 0,0 0 0 0 0,1 1 0 0 0,-1-1 0 0 0,0 0 0 0 0,0 1 0 0 0,1-1 0 0 0,-1 0 0 0 0,0 1 0 0 0,0-1 0 0 0,0 1 0 0 0,1-1-1 0 0,-1 0 1 0 0,0 1 0 0 0,0-1 0 0 0,0 1 0 0 0,0-1 0 0 0,0 1 0 0 0,1 22 492 0 0,-4-10-284 0 0,1 0 0 0 0,-2 1 0 0 0,0-1 0 0 0,0 0 0 0 0,-10 18 0 0 0,5-11 29 0 0,1 0 1 0 0,-10 39-1 0 0,17-58-307 0 0,1-1 0 0 0,0 1 1 0 0,0-1-1 0 0,-1 1 0 0 0,1 0 0 0 0,0-1 1 0 0,0 1-1 0 0,0 0 0 0 0,0-1 0 0 0,0 1 0 0 0,0-1 1 0 0,0 1-1 0 0,0 0 0 0 0,0-1 0 0 0,0 1 1 0 0,1 0-1 0 0,-1-1 0 0 0,0 1 0 0 0,0-1 1 0 0,1 1-1 0 0,-1-1 0 0 0,0 1 0 0 0,0-1 1 0 0,1 1-1 0 0,-1 0 0 0 0,1-1 0 0 0,-1 0 1 0 0,0 1-1 0 0,1-1 0 0 0,-1 1 0 0 0,1-1 1 0 0,-1 0-1 0 0,1 1 0 0 0,0-1 0 0 0,-1 0 1 0 0,1 1-1 0 0,-1-1 0 0 0,2 0 0 0 0,0 1-160 0 0,-1-1 1 0 0,1 0-1 0 0,-1 0 0 0 0,1 0 0 0 0,-1 0 0 0 0,0 0 0 0 0,1-1 0 0 0,-1 1 0 0 0,1 0 0 0 0,-1-1 1 0 0,1 1-1 0 0,-1-1 0 0 0,2 0 0 0 0,10-7-1356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9215 0 0,'0'0'831'0'0,"-1"2"-686"0"0,-6 32 1493 0 0,7-27 275 0 0,-1 0 1 0 0,1 0 0 0 0,2 8-1 0 0,-2-14-1801 0 0,0 0 0 0 0,0 0 0 0 0,1 0 0 0 0,-1 0-1 0 0,0 0 1 0 0,1 0 0 0 0,-1-1 0 0 0,1 1 0 0 0,-1 0 0 0 0,1 0 0 0 0,-1-1-1 0 0,1 1 1 0 0,0 0 0 0 0,-1-1 0 0 0,1 1 0 0 0,0 0 0 0 0,0-1-1 0 0,-1 1 1 0 0,1-1 0 0 0,0 1 0 0 0,0-1 0 0 0,0 0 0 0 0,0 1 0 0 0,-1-1-1 0 0,1 0 1 0 0,0 1 0 0 0,0-1 0 0 0,0 0 0 0 0,0 0 0 0 0,0 0-1 0 0,1 0 1 0 0,2 0 48 0 0,0 0 1 0 0,0 0-1 0 0,0-1 0 0 0,-1 1 0 0 0,8-3 0 0 0,-6 2-75 0 0,1-1 0 0 0,-1 1 0 0 0,0-2 0 0 0,0 1 0 0 0,0 0 0 0 0,0-1 0 0 0,0 0 0 0 0,0 0 0 0 0,-1 0 0 0 0,1-1 0 0 0,-1 0 0 0 0,0 0 0 0 0,0 0 0 0 0,-1 0 0 0 0,6-8 0 0 0,-3 0-166 0 0,-6 9 19 0 0,0 1 2 0 0,0 0-185 0 0,-1 1-282 0 0,0 0 490 0 0,0 1 0 0 0,1-1 0 0 0,-1 1 0 0 0,0-1 0 0 0,0 1 0 0 0,0-1 0 0 0,0 1 0 0 0,0-1 0 0 0,0 1 0 0 0,1 0 0 0 0,-1-1-1 0 0,0 1 1 0 0,0 0 0 0 0,0 0 0 0 0,0 0 0 0 0,0 0 0 0 0,0 0 0 0 0,0 0 0 0 0,-1 0 0 0 0,-1 0-18 0 0,0 1 0 0 0,1 0 0 0 0,-1-1 1 0 0,1 1-1 0 0,-1 0 0 0 0,1 0 0 0 0,-3 2 0 0 0,-3 2-22 0 0,0 1 0 0 0,0-1 0 0 0,-8 10 0 0 0,-37 39 500 0 0,-47 64 0 0 0,99-116-411 0 0,-3 2 19 0 0,-3 4 68 0 0,1 1 0 0 0,0-1 1 0 0,0 1-1 0 0,-7 14 0 0 0,12-21-90 0 0,1-1 0 0 0,-1 1 0 0 0,0-1 0 0 0,1 1 0 0 0,-1-1 0 0 0,1 1 1 0 0,0-1-1 0 0,-1 1 0 0 0,1-1 0 0 0,0 1 0 0 0,0 0 0 0 0,0-1 0 0 0,0 1 0 0 0,0-1 0 0 0,0 1 0 0 0,1-1 0 0 0,-1 1 0 0 0,0 0 0 0 0,1-1 0 0 0,-1 1 0 0 0,1-1 0 0 0,0 1 0 0 0,-1-1 0 0 0,1 0 0 0 0,0 1 0 0 0,0-1 0 0 0,0 0 0 0 0,0 0 0 0 0,0 1 0 0 0,0-1 0 0 0,0 0 1 0 0,0 0-1 0 0,1 0 0 0 0,-1 0 0 0 0,0 0 0 0 0,1-1 0 0 0,-1 1 0 0 0,2 1 0 0 0,4 0-8 0 0,0 0-1 0 0,0 0 1 0 0,0 0 0 0 0,0-1 0 0 0,0 0-1 0 0,0 0 1 0 0,14-1 0 0 0,53-6-226 0 0,-73 6 222 0 0,272-48-3058 0 0,-197 31 1573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2303 0 0,'6'7'18504'0'0,"-5"-5"-18319"0"0,-1 1-1 0 0,0-1 0 0 0,0 0 1 0 0,0 1-1 0 0,0-1 0 0 0,0 1 1 0 0,0-1-1 0 0,-1 1 0 0 0,1-1 1 0 0,-1 0-1 0 0,0 1 0 0 0,1-1 1 0 0,-1 0-1 0 0,0 0 0 0 0,0 1 1 0 0,-1-1-1 0 0,1 0 0 0 0,0 0 1 0 0,-1 0-1 0 0,1 0 0 0 0,-3 2 1 0 0,-6 6 25 0 0,0 0 1 0 0,-16 12-1 0 0,21-18-129 0 0,-2 1-60 0 0,-56 46 66 0 0,-67 68 1 0 0,113-101-103 0 0,0 1 1 0 0,1 1 0 0 0,1 1 0 0 0,1 0 0 0 0,1 1 0 0 0,0 0-1 0 0,2 1 1 0 0,-9 26 0 0 0,18-42 9 0 0,-1 1 0 0 0,2-1-1 0 0,-1 1 1 0 0,1-1 0 0 0,0 1-1 0 0,1 0 1 0 0,-1-1 0 0 0,2 1 0 0 0,-1 0-1 0 0,1-1 1 0 0,0 1 0 0 0,4 12 0 0 0,-3-13 17 0 0,1-1 0 0 0,0 1 0 0 0,0-1 0 0 0,1 0 0 0 0,0 0 0 0 0,0 0 0 0 0,0-1 1 0 0,1 1-1 0 0,-1-1 0 0 0,1 0 0 0 0,0-1 0 0 0,1 1 0 0 0,-1-1 0 0 0,8 4 0 0 0,9 4 18 0 0,0 0 0 0 0,1-2 1 0 0,29 8-1 0 0,-6-1 116 0 0,-43-16-191 0 0,0 0 1 0 0,0 0-1 0 0,0-1 0 0 0,0 1 1 0 0,6-1-1 0 0,-8 0-239 0 0,1 0-4 0 0,3-2-205 0 0,0 0 0 0 0,0 0 0 0 0,-1 0 0 0 0,6-3-1 0 0,2-4-6188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69 5983 0 0,'20'-14'893'0'0,"33"-19"0"0"0,-17 11 13117 0 0,-46 25-13204 0 0,5-2-640 0 0,-111 40 940 0 0,69-24-959 0 0,-27 12-118 0 0,2 2 0 0 0,1 4-1 0 0,1 2 1 0 0,-80 59-1 0 0,112-63-624 0 0,37-33 576 0 0,1 0 0 0 0,0 1-1 0 0,-1-1 1 0 0,1 0 0 0 0,0 1 0 0 0,-1-1-1 0 0,1 0 1 0 0,0 1 0 0 0,0-1-1 0 0,0 1 1 0 0,-1-1 0 0 0,1 0 0 0 0,0 1-1 0 0,0-1 1 0 0,0 1 0 0 0,0-1 0 0 0,0 1-1 0 0,0-1 1 0 0,0 0 0 0 0,0 1-1 0 0,0-1 1 0 0,0 1 0 0 0,0-1 0 0 0,0 1-1 0 0,0-1 1 0 0,0 1 0 0 0,0-1 0 0 0,1 0-1 0 0,-1 1 1 0 0,0-1 0 0 0,0 1-1 0 0,0-1 1 0 0,1 0 0 0 0,-1 1 0 0 0,0-1-1 0 0,0 0 1 0 0,1 1 0 0 0,-1-1 0 0 0,0 0-1 0 0,1 1 1 0 0,-1-1 0 0 0,1 0-1 0 0,-1 0 1 0 0,0 1 0 0 0,1-1 0 0 0,17 10-469 0 0,-5-6 203 0 0,0 0 0 0 0,0-1 0 0 0,-1-1 0 0 0,2 0 0 0 0,-1-1 0 0 0,24 0-1 0 0,11 0 95 0 0,-25 1 171 0 0,-1 1 0 0 0,1 1-1 0 0,26 7 1 0 0,-40-8 81 0 0,0 1 0 0 0,0-1 0 0 0,0 2 0 0 0,-1-1 0 0 0,1 1 0 0 0,-1 0 0 0 0,0 1 0 0 0,0 0 0 0 0,-1 0 0 0 0,8 8 0 0 0,-12-10 8 0 0,0-1 1 0 0,0 1-1 0 0,-1 0 0 0 0,1 0 1 0 0,-1 0-1 0 0,0 0 1 0 0,0 0-1 0 0,0 0 1 0 0,0 1-1 0 0,-1-1 0 0 0,0 0 1 0 0,0 1-1 0 0,1 6 1 0 0,-2-4 26 0 0,0 0 0 0 0,-1-1 0 0 0,1 1 0 0 0,-1 0 0 0 0,0-1 0 0 0,-1 1 0 0 0,0-1 0 0 0,-3 9 0 0 0,-4 4 57 0 0,0-2 1 0 0,-2 1-1 0 0,0-1 0 0 0,0-1 0 0 0,-16 17 0 0 0,14-20-136 0 0,0-1-1 0 0,-1-1 1 0 0,0 0-1 0 0,-1 0 1 0 0,0-2-1 0 0,0 0 1 0 0,-1 0-1 0 0,0-2 1 0 0,-22 8-1 0 0,22-9-35 0 0,-1-2-1 0 0,0 0 1 0 0,0 0 0 0 0,0-2-1 0 0,0 0 1 0 0,0-1-1 0 0,-1-1 1 0 0,1 0-1 0 0,0-1 1 0 0,-25-5 0 0 0,32 3-17 0 0,0 1 1 0 0,1-2-1 0 0,-1 1 0 0 0,0-1 1 0 0,1-1-1 0 0,0 1 1 0 0,0-2-1 0 0,-9-6 1 0 0,11 6 6 0 0,1 1 0 0 0,0-1 0 0 0,1 0 0 0 0,-1 0 0 0 0,1 0 0 0 0,1-1 1 0 0,-1 0-1 0 0,1 0 0 0 0,0 0 0 0 0,1 0 0 0 0,-4-11 0 0 0,4 11-327 0 0,2 0 0 0 0,-1 0-1 0 0,1 0 1 0 0,0-1 0 0 0,0-11-1 0 0,15 18-1420 0 0,-1 1 212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320 111 9215 0 0,'8'-10'399'0'0,"0"0"0"0"0,1 1 0 0 0,0-1 0 0 0,0 2-1 0 0,21-16 1 0 0,-20 18 977 0 0,0 0-1 0 0,1 0 1 0 0,-1 1-1 0 0,1 1 1 0 0,0 0-1 0 0,18-4 1 0 0,-28 8-1324 0 0,0-1 0 0 0,0 1 0 0 0,-1 0 1 0 0,1 0-1 0 0,0 0 0 0 0,0 0 1 0 0,-1 0-1 0 0,1 0 0 0 0,0 0 1 0 0,0 0-1 0 0,-1 1 0 0 0,1-1 1 0 0,0 0-1 0 0,0 0 0 0 0,-1 1 0 0 0,1-1 1 0 0,0 0-1 0 0,-1 1 0 0 0,1-1 1 0 0,-1 1-1 0 0,1-1 0 0 0,0 1 1 0 0,-1-1-1 0 0,1 1 0 0 0,-1-1 1 0 0,1 1-1 0 0,-1-1 0 0 0,1 1 0 0 0,-1 0 1 0 0,0-1-1 0 0,1 1 0 0 0,-1 0 1 0 0,0-1-1 0 0,1 1 0 0 0,-1 0 1 0 0,0 0-1 0 0,0-1 0 0 0,0 1 1 0 0,0 0-1 0 0,0 0 0 0 0,0-1 0 0 0,0 1 1 0 0,0 0-1 0 0,0 0 0 0 0,0 5 21 0 0,0-1 0 0 0,0 0 0 0 0,-1 0 0 0 0,-2 10 0 0 0,-4 8 98 0 0,-1 0 0 0 0,-1-1 0 0 0,-18 33-1 0 0,-45 61 139 0 0,25-42-157 0 0,15-21-129 0 0,-176 310 206 0 0,132-208-541 0 0,73-147-491 0 0,-1 1 1 0 0,2 0-1 0 0,-1 0 0 0 0,-1 13 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81 123 11519 0 0,'0'0'2'0'0,"-40"1"1015"0"0,37 0-880 0 0,0-1 1 0 0,-1 1-1 0 0,1 0 0 0 0,0 0 0 0 0,-1 0 0 0 0,1 0 0 0 0,0 1 1 0 0,0-1-1 0 0,-3 3 0 0 0,5-4-26 0 0,1 0-1 0 0,0 1 1 0 0,-1-1 0 0 0,1 0 0 0 0,0 1-1 0 0,-1-1 1 0 0,1 0 0 0 0,0 1-1 0 0,-1-1 1 0 0,1 1 0 0 0,0-1 0 0 0,0 1-1 0 0,0-1 1 0 0,-1 1 0 0 0,1-1-1 0 0,0 1 1 0 0,0-1 0 0 0,0 1 0 0 0,0-1-1 0 0,0 1 1 0 0,0-1 0 0 0,0 1 0 0 0,0-1-1 0 0,0 1 1 0 0,0-1 0 0 0,0 1-1 0 0,0-1 1 0 0,0 1 0 0 0,0-1 0 0 0,1 1-1 0 0,-1-1 1 0 0,0 1 0 0 0,0-1-1 0 0,1 1 1 0 0,-1-1 0 0 0,0 0 0 0 0,0 1-1 0 0,2 0 1 0 0,-1 1 19 0 0,0-1 0 0 0,1 1-1 0 0,0 0 1 0 0,-1-1 0 0 0,1 1-1 0 0,0-1 1 0 0,3 2 0 0 0,2 0 92 0 0,1 0 1 0 0,0 0-1 0 0,1-1 1 0 0,-1 0-1 0 0,0 0 1 0 0,1-1-1 0 0,-1 0 1 0 0,1 0 0 0 0,11-1-1 0 0,3-2 290 0 0,-1 0 0 0 0,29-7 0 0 0,27-11 550 0 0,129-54 0 0 0,-51 16-474 0 0,-98 41-389 0 0,-52 16-297 0 0,1-1 0 0 0,0 1 0 0 0,0 1 0 0 0,0-1 0 0 0,0 1 0 0 0,10 1 0 0 0,-15 0-133 0 0,0-1-1 0 0,0 1 0 0 0,0 0 0 0 0,0 0 0 0 0,0 0 0 0 0,0 0 0 0 0,0 0 1 0 0,0 0-1 0 0,0 0 0 0 0,0 0 0 0 0,0 1 0 0 0,-1-1 0 0 0,1 1 0 0 0,-1-1 1 0 0,1 1-1 0 0,-1 0 0 0 0,1 0 0 0 0,-1-1 0 0 0,0 1 0 0 0,0 0 1 0 0,0 0-1 0 0,0 0 0 0 0,0 0 0 0 0,-1 0 0 0 0,1 1 0 0 0,-1-1 0 0 0,1 3 1 0 0,1 7-1803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2759 0 0,'0'1'634'0'0,"0"7"1424"0"0,-1-1 1 0 0,0 0 0 0 0,0 0-1 0 0,-2 8 1 0 0,-14 29 2290 0 0,-28 37-2150 0 0,38-70-1547 0 0,-33 50 546 0 0,17-27-574 0 0,-23 46 0 0 0,43-76-555 0 0,1 0-1 0 0,0 1 0 0 0,0 0 1 0 0,1-1-1 0 0,-1 1 0 0 0,1 0 1 0 0,-1 7-1 0 0,15-9 79 0 0,-10-3-120 0 0,-1 0 0 0 0,1-1 0 0 0,-1 1 1 0 0,1-1-1 0 0,-1 0 0 0 0,1 0 0 0 0,-1 0 1 0 0,0 0-1 0 0,1 0 0 0 0,-1 0 0 0 0,3-2 1 0 0,24-21 261 0 0,-16 12-161 0 0,4-2-35 0 0,-1-1 0 0 0,0 0 1 0 0,-1-2-1 0 0,-1 1 0 0 0,-1-2 1 0 0,16-26-1 0 0,0-10-368 0 0,-14 26-2054 0 0,27-40 1 0 0,-30 53 516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321 871 6911 0 0,'0'2'528'0'0,"0"4"-171"0"0,0 0 0 0 0,0 0-1 0 0,-1 0 1 0 0,0 0 0 0 0,0 0-1 0 0,-3 7 1 0 0,3-10 80 0 0,0 0 1 0 0,0 0-1 0 0,-1-1 0 0 0,0 1 1 0 0,1 0-1 0 0,-1-1 0 0 0,0 0 1 0 0,0 1-1 0 0,0-1 1 0 0,0 0-1 0 0,-1 0 0 0 0,1 0 1 0 0,-1-1-1 0 0,1 1 1 0 0,-4 1-1 0 0,-10 4 67 0 0,0-1 0 0 0,0-1-1 0 0,0 0 1 0 0,-1-1 0 0 0,0-1 0 0 0,0-1 0 0 0,1 0 0 0 0,-1-1 0 0 0,-18-2 0 0 0,28 1-464 0 0,1 0 0 0 0,0-1 0 0 0,0 0 1 0 0,0 0-1 0 0,0-1 0 0 0,1 1 1 0 0,-1-1-1 0 0,-9-5 0 0 0,13 6-37 0 0,0 0 0 0 0,-1-1 0 0 0,1 1 0 0 0,0-1 0 0 0,0 0 0 0 0,0 0 0 0 0,0 1-1 0 0,0-1 1 0 0,1-1 0 0 0,-1 1 0 0 0,1 0 0 0 0,-1 0 0 0 0,1-1 0 0 0,0 1 0 0 0,0 0 0 0 0,0-1 0 0 0,0 1 0 0 0,0-1-1 0 0,0 0 1 0 0,1 1 0 0 0,-1-6 0 0 0,1 1-15 0 0,0-1-1 0 0,1 1 1 0 0,0-1-1 0 0,0 1 1 0 0,0 0-1 0 0,1-1 1 0 0,1 1-1 0 0,-1 0 1 0 0,1 0-1 0 0,0 0 1 0 0,1 0-1 0 0,7-10 1 0 0,4-5-121 0 0,2 0 1 0 0,21-21-1 0 0,-29 35 123 0 0,0-1 0 0 0,1 1 0 0 0,0 1 0 0 0,0 0-1 0 0,0 0 1 0 0,1 1 0 0 0,0 0 0 0 0,23-8 0 0 0,-16 9 156 0 0,0-1 0 0 0,1 2-1 0 0,-1 1 1 0 0,1 0 0 0 0,21 0 0 0 0,-35 3-54 0 0,-1 0-1 0 0,1 0 0 0 0,-1 1 1 0 0,0-1-1 0 0,1 1 1 0 0,-1 0-1 0 0,0 0 1 0 0,0 0-1 0 0,0 1 1 0 0,1-1-1 0 0,-1 1 0 0 0,-1 0 1 0 0,8 5-1 0 0,-8-5-38 0 0,0 1 1 0 0,-1 0-1 0 0,1-1 0 0 0,-1 1 0 0 0,0 0 0 0 0,0 0 0 0 0,0 0 1 0 0,0 0-1 0 0,0 1 0 0 0,-1-1 0 0 0,0 1 0 0 0,1-1 0 0 0,-1 0 1 0 0,0 1-1 0 0,-1 0 0 0 0,2 6 0 0 0,-2 1-26 0 0,1-1 0 0 0,-1 0-1 0 0,-1 1 1 0 0,0-1 0 0 0,0 0 0 0 0,-1 0-1 0 0,-6 18 1 0 0,6-21-16 0 0,-1-1 0 0 0,0 1 0 0 0,0-1-1 0 0,0 1 1 0 0,-1-1 0 0 0,0 0 0 0 0,0-1 0 0 0,-1 1 0 0 0,0-1-1 0 0,0 0 1 0 0,-11 9 0 0 0,6-7-49 0 0,-1 0 1 0 0,0-1-1 0 0,0-1 0 0 0,-1 0 1 0 0,-22 6-1 0 0,-63 9-367 0 0,88-18-94 0 0,-1-1-1 0 0,1 0 0 0 0,-1-1 1 0 0,0 0-1 0 0,1 0 0 0 0,-1-1 1 0 0,1 0-1 0 0,-17-5 0 0 0,11 0-1804 0 0</inkml:trace>
  <inkml:trace contextRef="#ctx0" brushRef="#br0" timeOffset="1">689 82 10591 0 0,'4'-6'163'0'0,"3"-6"112"0"0,1 0 1 0 0,0 1-1 0 0,0 0 0 0 0,20-19 7545 0 0,-25 43-4018 0 0,-3-11-3777 0 0,1-1-1 0 0,-1 1 1 0 0,0-1-1 0 0,1 1 1 0 0,-1 0-1 0 0,0-1 0 0 0,0 1 1 0 0,0-1-1 0 0,0 3 1 0 0,-5 16 223 0 0,-1 0 1 0 0,0 0 0 0 0,-1 0-1 0 0,-13 23 1 0 0,5-11-15 0 0,-47 114 199 0 0,-121 253-1555 0 0,109-276-2034 0 0,54-94-404 0 0,11-19-3051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0,'1'2'9476'0'0,"7"34"1424"0"0,-4 3-8084 0 0,-3-23-2462 0 0,1 0 1 0 0,8 31 0 0 0,-5-33-375 0 0,1 0 1 0 0,1 0-1 0 0,0-1 0 0 0,0 0 0 0 0,1 0 0 0 0,1-1 1 0 0,0 0-1 0 0,1 0 0 0 0,0-1 0 0 0,1 0 1 0 0,14 10-1 0 0,-15-15-1742 0 0,-1-2-4108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438 111 11975 0 0,'24'-73'1368'0'0,"-17"36"8787"0"0,-7 37-9991 0 0,-9 4 1188 0 0,-10 12-1594 0 0,-5 12 467 0 0,1 1-1 0 0,1 1 0 0 0,-19 36 0 0 0,31-51-183 0 0,-23 46 96 0 0,-49 122 0 0 0,56-120-98 0 0,-101 267-1847 0 0,125-325 1732 0 0,-43 137-5741 0 0,44-139 5554 0 0,-4 10-1349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25 15695 0 0,'1'-5'242'0'0,"6"-14"4644"0"0,-8 29-4453 0 0,-1 1 1 0 0,0 0-1 0 0,-1-1 0 0 0,0 1 1 0 0,-1-1-1 0 0,0 0 0 0 0,-10 18 1 0 0,2-2-77 0 0,-1 1-215 0 0,-1-2 0 0 0,-1 0 0 0 0,-1-1 0 0 0,-38 44 0 0 0,-90 74-932 0 0,135-134 512 0 0,0-1 0 0 0,0 0 0 0 0,-17 9 0 0 0,25-15 22 0 0,0-1 244 0 0,0-1 1 0 0,1 0-1 0 0,-1 1 0 0 0,1-1 0 0 0,-1 0 0 0 0,1 1 1 0 0,-1-1-1 0 0,1 0 0 0 0,-1 1 0 0 0,1-1 0 0 0,-1 0 1 0 0,1 0-1 0 0,0 0 0 0 0,0 1 0 0 0,-1-1 1 0 0,1 0-1 0 0,0 0 0 0 0,0-1 0 0 0,0 1 14 0 0,0 1 0 0 0,0-1 0 0 0,0 0-1 0 0,-1 1 1 0 0,1-1 0 0 0,0 0 0 0 0,0 1 0 0 0,1-1 0 0 0,-1 1-1 0 0,0-1 1 0 0,0 0 0 0 0,0 1 0 0 0,0-1 0 0 0,1 0-1 0 0,-1 1 1 0 0,0-1 0 0 0,0 1 0 0 0,1-1 0 0 0,-1 1 0 0 0,0-1-1 0 0,1 1 1 0 0,-1-1 0 0 0,1 1 0 0 0,-1-1 0 0 0,1 1 0 0 0,-1-1-1 0 0,2 0 1 0 0,-1 0 24 0 0,4-3 19 0 0,0-1 0 0 0,1 1 0 0 0,-1 0 0 0 0,1 0 0 0 0,0 0 0 0 0,0 1 0 0 0,0 0 0 0 0,1 0 0 0 0,-1 1 0 0 0,1-1-1 0 0,-1 1 1 0 0,11-1 0 0 0,9-1 209 0 0,0 1-1 0 0,26 2 0 0 0,-19 0-50 0 0,88 6 499 0 0,0 0-516 0 0,-110-5-376 0 0,-1-1 0 0 0,0-1 0 0 0,11-3-1 0 0,0-2-2728 0 0,-11 2 1231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21 15575 0 0,'-1'-3'240'0'0,"1"2"-162"0"0,0 0-1 0 0,0 1 1 0 0,-1-1 0 0 0,1 0 0 0 0,0 0 0 0 0,0 1 0 0 0,0-1 0 0 0,0 0 0 0 0,0 0 0 0 0,0 0 0 0 0,0 1-1 0 0,1-1 1 0 0,-1 0 0 0 0,0 0 0 0 0,0 1 0 0 0,1-1 0 0 0,-1 0 0 0 0,0 1 0 0 0,2-3 1670 0 0,-3 6-774 0 0,-1 8-486 0 0,0-1 1 0 0,-2 1-1 0 0,1 0 1 0 0,-10 19-1 0 0,-28 44 508 0 0,8-16-677 0 0,-22 47-66 0 0,-66 131-60 0 0,18 8-182 0 0,22-20-1246 0 0,72-196-1384 0 0,9-25 1089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3223 0 0,'0'0'143'0'0,"-2"2"-3"0"0,-90 169 14127 0 0,43-75-12483 0 0,0-6-1219 0 0,-67 130-392 0 0,98-176-521 0 0,-3 7-4524 0 0,15-41-788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1839 0 0,'0'0'19320'0'0,"-7"4"-17764"0"0,0 14-1347 0 0,-1-8 433 0 0,6-10 305 0 0,4-6-666 0 0,12-18-217 0 0,-35 32-22 0 0,-13 17-204 0 0,33-24 64 0 0,4-8-3948 0 0,1-1 2619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12007 0 0,'1'-1'3252'0'0,"96"-64"1895"0"0,-32 22-4163 0 0,-53 35-816 0 0,124-84 1106 0 0,-95 67-823 0 0,62-28 0 0 0,-97 51-397 0 0,0-1 0 0 0,1 1 0 0 0,-1 0 0 0 0,1 0 1 0 0,0 1-1 0 0,0 0 0 0 0,11-1 0 0 0,-16 2-49 0 0,-1 0-1 0 0,1 0 1 0 0,-1 1 0 0 0,1-1 0 0 0,-1 0-1 0 0,1 0 1 0 0,-1 1 0 0 0,1-1-1 0 0,-1 1 1 0 0,0 0 0 0 0,1-1-1 0 0,-1 1 1 0 0,1 0 0 0 0,-1 0 0 0 0,0-1-1 0 0,0 1 1 0 0,0 0 0 0 0,0 1-1 0 0,1-1 1 0 0,-1 0 0 0 0,0 0-1 0 0,-1 0 1 0 0,1 0 0 0 0,0 1 0 0 0,0-1-1 0 0,0 1 1 0 0,-1-1 0 0 0,1 0-1 0 0,-1 1 1 0 0,1-1 0 0 0,-1 1-1 0 0,0-1 1 0 0,1 1 0 0 0,-1-1 0 0 0,0 1-1 0 0,0-1 1 0 0,0 1 0 0 0,0-1-1 0 0,-1 3 1 0 0,0 7 10 0 0,0 0 0 0 0,-1 0 0 0 0,-1 0 0 0 0,0-1 0 0 0,0 1 0 0 0,-1-1 0 0 0,-7 15 0 0 0,-43 68 161 0 0,38-68-124 0 0,-3 5-53 0 0,-1-1 0 0 0,-2 0 0 0 0,0-2 0 0 0,-2-1-1 0 0,-1 0 1 0 0,-42 33 0 0 0,58-53-55 0 0,0-1 0 0 0,0 0 0 0 0,-1 0 0 0 0,1 0 0 0 0,-16 4 0 0 0,19-7-40 0 0,-1-1 0 0 0,1 1 0 0 0,0-1 0 0 0,-1 0 0 0 0,1-1 0 0 0,-1 1-1 0 0,1-1 1 0 0,-1-1 0 0 0,1 1 0 0 0,-8-2 0 0 0,12 1-21 0 0,1 1 1 0 0,-1-1 0 0 0,0 1 0 0 0,1-1-1 0 0,-1 0 1 0 0,1 0 0 0 0,-1 1-1 0 0,1-1 1 0 0,-1 0 0 0 0,1-1-1 0 0,0 1 1 0 0,-1 0 0 0 0,1 0-1 0 0,0 0 1 0 0,0-1 0 0 0,0 1-1 0 0,0-1 1 0 0,0 1 0 0 0,0-1-1 0 0,1 1 1 0 0,-1-1 0 0 0,0 1-1 0 0,1-1 1 0 0,-1 0 0 0 0,1 1-1 0 0,-1-1 1 0 0,1 0 0 0 0,0-3 0 0 0,0-10-1326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99 7831 0 0,'4'-1'103'0'0,"0"0"-1"0"0,0 0 0 0 0,0 0 1 0 0,-1-1-1 0 0,1 0 1 0 0,0 1-1 0 0,-1-1 0 0 0,4-3 1 0 0,1 0 2797 0 0,2 0 3566 0 0,-9 3-6258 0 0,-1 1 0 0 0,1-1-1 0 0,0 0 1 0 0,-1 1 0 0 0,1-1-1 0 0,-1 0 1 0 0,0 0 0 0 0,0 0 0 0 0,1 1-1 0 0,-1-1 1 0 0,0 0 0 0 0,0 0-1 0 0,-1-2 1 0 0,1 2-329 0 0,0 1 213 0 0,-1-1-11 0 0,-10-28 263 0 0,11 29-257 0 0,-22-9 85 0 0,17 10-163 0 0,0 0 1 0 0,0 1 0 0 0,0-1-1 0 0,0 1 1 0 0,0 0-1 0 0,1 0 1 0 0,-1 0 0 0 0,0 1-1 0 0,1 0 1 0 0,-9 4-1 0 0,-2 0 3 0 0,-5 2 21 0 0,1 0-1 0 0,0 2 1 0 0,1 0-1 0 0,0 1 1 0 0,0 1 0 0 0,-17 16-1 0 0,25-20-5 0 0,1 1 0 0 0,-1 1 0 0 0,2 0 0 0 0,0 0 0 0 0,0 1 0 0 0,1 0 0 0 0,0 0 0 0 0,1 0 0 0 0,0 1 0 0 0,1 0 0 0 0,-5 13 0 0 0,8-16 64 0 0,1 0 1 0 0,0 1-1 0 0,0-1 0 0 0,0 0 0 0 0,1 1 1 0 0,1-1-1 0 0,0 0 0 0 0,2 14 0 0 0,-2-21-24 0 0,0 0-3 0 0,-1-1-59 0 0,1 0 0 0 0,0-1 1 0 0,-1 1-1 0 0,1 0 0 0 0,0 0 0 0 0,-1-1 0 0 0,1 1 0 0 0,0 0 0 0 0,0-1 1 0 0,0 1-1 0 0,0-1 0 0 0,0 1 0 0 0,6-1-12 0 0,-6-1 11 0 0,4 1 3 0 0,1-1 0 0 0,-1 0 0 0 0,0-1 0 0 0,0 1-1 0 0,0-1 1 0 0,0 0 0 0 0,0 0 0 0 0,4-3 0 0 0,36-25-5 0 0,51-49-596 0 0,-46 35-204 0 0,-7 7 236 0 0,-42 36 764 0 0,1 6-82 0 0,-1 1-1 0 0,-1-1 1 0 0,1 1-1 0 0,-1 10 1 0 0,2 30 109 0 0,-2-44-481 0 0,0 0 0 0 0,0-1 1 0 0,1 1-1 0 0,-1 0 0 0 0,1-1 0 0 0,0 1 1 0 0,-1 0-1 0 0,1-1 0 0 0,0 1 0 0 0,1 1 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49 190 6911 0 0,'0'0'623'0'0,"-2"1"-514"0"0,-1 3 277 0 0,-1 0 0 0 0,1 0 0 0 0,0 1 0 0 0,1-1 0 0 0,-1 0 0 0 0,1 1 0 0 0,-1 0 0 0 0,2 0-1 0 0,-1 0 1 0 0,0 0 0 0 0,-1 9 0 0 0,-1 11 1730 0 0,-2 27 0 0 0,5-46-2248 0 0,-1 12 579 0 0,1-4-128 0 0,0 0-1 0 0,0 1 1 0 0,4 28-1 0 0,-3-43-307 0 0,1 0 0 0 0,-1 1-1 0 0,0-1 1 0 0,0 0-1 0 0,0 0 1 0 0,0 1 0 0 0,1-1-1 0 0,-1 0 1 0 0,0 1 0 0 0,0-1-1 0 0,1 0 1 0 0,-1 0 0 0 0,0 1-1 0 0,0-1 1 0 0,1 0-1 0 0,-1 0 1 0 0,0 0 0 0 0,1 0-1 0 0,-1 1 1 0 0,0-1 0 0 0,1 0-1 0 0,-1 0 1 0 0,0 0 0 0 0,1 0-1 0 0,-1 0 1 0 0,0 0 0 0 0,1 0-1 0 0,-1 0 1 0 0,0 0-1 0 0,1 0 1 0 0,-1 0 0 0 0,1 0-1 0 0,-1 0 1 0 0,1 0 0 0 0,10-3 274 0 0,-6 0-164 0 0,-1 0 1 0 0,0 0 0 0 0,-1-1 0 0 0,1 1 0 0 0,0-1 0 0 0,-1 0 0 0 0,0 0 0 0 0,3-5 0 0 0,21-38 1136 0 0,-23 41-1095 0 0,20-42 1277 0 0,-1-1 0 0 0,32-104 0 0 0,-51 137-1213 0 0,1 1 1 0 0,0 0-1 0 0,1 0 0 0 0,14-26 0 0 0,-17 40-186 0 0,-1 0-50 0 0,-1 1-1 0 0,1 0 1 0 0,-1 0-1 0 0,1 0 0 0 0,-1 1 1 0 0,1-1-1 0 0,-1 0 0 0 0,1 0 1 0 0,-1 1-1 0 0,1-1 1 0 0,-1 1-1 0 0,1 0 0 0 0,-1-1 1 0 0,0 1-1 0 0,1 0 1 0 0,-1 0-1 0 0,0 0 0 0 0,0-1 1 0 0,2 3-1 0 0,1 1-22 0 0,30 22-297 0 0,29 20 54 0 0,-54-40-773 0 0,1 0 1 0 0,0-1 0 0 0,0-1-1 0 0,20 7 1 0 0,-9-6-6617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24 9671 0 0,'3'-5'150'0'0,"6"-14"11862"0"0,-8 21-11905 0 0,-1 1 0 0 0,1-1 0 0 0,0 0 0 0 0,-1 1 0 0 0,0-1 0 0 0,0 0 1 0 0,0 1-1 0 0,0-1 0 0 0,0 0 0 0 0,0 1 0 0 0,0-1 0 0 0,-1 0 0 0 0,0 4 1 0 0,-12 29 406 0 0,-58 131 708 0 0,-75 161-921 0 0,95-230-273 0 0,21-43-536 0 0,-45 114 1 0 0,74-156-808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0:4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72 128 10591 0 0,'-4'0'136'0'0,"0"0"-1"0"0,0 0 1 0 0,0 0-1 0 0,-1 1 0 0 0,1-1 1 0 0,0 1-1 0 0,0 1 0 0 0,0-1 1 0 0,0 0-1 0 0,-6 4 1 0 0,-9 8 8300 0 0,17-1-5706 0 0,4-10-2594 0 0,-1 0 0 0 0,1 0-1 0 0,0 0 1 0 0,0-1 0 0 0,0 1-1 0 0,-1 0 1 0 0,2-1 0 0 0,-1 1 0 0 0,0-1-1 0 0,0 0 1 0 0,0 0 0 0 0,1 1-1 0 0,-1-2 1 0 0,0 1 0 0 0,1 0-1 0 0,-1 0 1 0 0,1-1 0 0 0,-1 1 0 0 0,6-1-1 0 0,5 2 120 0 0,1-1 0 0 0,19-1 0 0 0,-1-3-17 0 0,0 0 0 0 0,0-3 0 0 0,0 0 0 0 0,32-12 0 0 0,119-52 258 0 0,-54 19-926 0 0,-85 39-1295 0 0,-32 9-861 0 0,23-8 0 0 0,-19 2 380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468 170 4143 0 0,'0'0'3635'0'0,"0"-11"945"0"0,0 4-3604 0 0,1 0 0 0 0,0 0 0 0 0,2-9 0 0 0,-3 15-583 0 0,9-15 4645 0 0,-11 16-5020 0 0,0 0 0 0 0,0-1 0 0 0,0 1 0 0 0,0-1 0 0 0,0 0 0 0 0,0 0 0 0 0,0 0 0 0 0,0 0 0 0 0,0 0 0 0 0,0 0 1 0 0,0 0-1 0 0,1 0 0 0 0,-1-1 0 0 0,1 1 0 0 0,-1-1 0 0 0,1 1 0 0 0,-2-3 0 0 0,-1-2 12 0 0,0 0-1 0 0,0-1 1 0 0,-4-11-1 0 0,6 12-27 0 0,-1 0 0 0 0,0 0 0 0 0,0 0 0 0 0,0 0 0 0 0,-6-7 1 0 0,8 13-25 0 0,0-1 0 0 0,0 0 0 0 0,0 1 0 0 0,0 0 0 0 0,0-1 0 0 0,0 1 0 0 0,0-1 0 0 0,0 1 0 0 0,0 0 0 0 0,-1 0 0 0 0,1 0 0 0 0,0-1 0 0 0,0 1 0 0 0,0 0 0 0 0,0 0 0 0 0,0 1 0 0 0,0-1 0 0 0,0 0 0 0 0,0 0 0 0 0,0 0 0 0 0,0 1 0 0 0,-1-1 0 0 0,1 1 1 0 0,-1 0-1 0 0,-26 14-301 0 0,-7 8-39 0 0,1 2 1 0 0,1 2 0 0 0,1 1 0 0 0,-48 55 0 0 0,0 22 199 0 0,72-92 177 0 0,0-1-1 0 0,1 1 1 0 0,1 1 0 0 0,0 0 0 0 0,1-1 0 0 0,-7 28 0 0 0,11-37 6 0 0,1 0 0 0 0,-1 0 1 0 0,1 0-1 0 0,-1 0 1 0 0,1 1-1 0 0,1-1 1 0 0,-1 0-1 0 0,0 0 1 0 0,2 4-1 0 0,-1-7-10 0 0,-1 1 0 0 0,1-1-1 0 0,-1 0 1 0 0,1 0 0 0 0,0 0 0 0 0,-1 0-1 0 0,1 0 1 0 0,0 0 0 0 0,0 0 0 0 0,0 0-1 0 0,0 0 1 0 0,0-1 0 0 0,0 1 0 0 0,0 0-1 0 0,0 0 1 0 0,0-1 0 0 0,0 1 0 0 0,1-1-1 0 0,-1 1 1 0 0,0-1 0 0 0,0 0 0 0 0,1 1-1 0 0,-1-1 1 0 0,0 0 0 0 0,0 0 0 0 0,1 0-1 0 0,-1 0 1 0 0,0 0 0 0 0,0 0 0 0 0,1 0-1 0 0,-1 0 1 0 0,2-1 0 0 0,5 0 58 0 0,-1-1 0 0 0,0 1 0 0 0,1-2 0 0 0,-1 1 0 0 0,0-1 0 0 0,8-4 0 0 0,41-27 300 0 0,-29 17-194 0 0,36-20 222 0 0,41-25 81 0 0,-86 49-393 0 0,1-1-1 0 0,-2 0 0 0 0,21-22 1 0 0,-32 29-11 0 0,-5 6 329 0 0,-2 0-367 0 0,0 1 0 0 0,0-1 0 0 0,-1 1 1 0 0,1 0-1 0 0,0-1 0 0 0,-1 1 0 0 0,1 0 0 0 0,0 0 0 0 0,-1 0 0 0 0,1 0 0 0 0,0 0 0 0 0,-2 0 0 0 0,-1 2-20 0 0,1-1 0 0 0,-1 0 0 0 0,0 1-1 0 0,1 0 1 0 0,-1-1 0 0 0,1 2-1 0 0,0-1 1 0 0,0 0 0 0 0,-5 5 0 0 0,-8 4 9 0 0,10-6-7 0 0,0 0-1 0 0,0 0 1 0 0,0 1-1 0 0,1-1 1 0 0,-1 1-1 0 0,1 0 1 0 0,1 1-1 0 0,-1-1 1 0 0,1 1-1 0 0,0 0 1 0 0,-3 8-1 0 0,4-8-3 0 0,1-1-1 0 0,-1 1 0 0 0,1-1 1 0 0,1 1-1 0 0,0 0 0 0 0,-1 0 1 0 0,2 0-1 0 0,-1 0 1 0 0,1-1-1 0 0,0 1 0 0 0,1 0 1 0 0,2 12-1 0 0,-3-18-174 0 0,0 0 42 0 0,0 1-1 0 0,1-1 1 0 0,-1 0 0 0 0,0 0-1 0 0,1 0 1 0 0,-1 1-1 0 0,1-1 1 0 0,-1 0 0 0 0,1 0-1 0 0,-1 0 1 0 0,1 0-1 0 0,0 0 1 0 0,0 0 0 0 0,0 0-1 0 0,0 0 1 0 0,1 1 0 0 0,6 3-1939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15343 0 0,'0'0'1794'0'0,"2"1"-962"0"0,11 11 2408 0 0,-11-11-2479 0 0,-1 0-127 0 0,1-1-532 0 0,0 1-1 0 0,0-1 1 0 0,0 1-1 0 0,0-1 1 0 0,-1 0-1 0 0,1 0 0 0 0,0 1 1 0 0,0-1-1 0 0,0-1 1 0 0,0 1-1 0 0,0 0 0 0 0,0 0 1 0 0,-1-1-1 0 0,1 1 1 0 0,2-2-1 0 0,0 1-33 0 0,-1-1 0 0 0,0 0 0 0 0,1 0 0 0 0,-1 0 0 0 0,0 0 0 0 0,0-1 0 0 0,3-3 0 0 0,4-5-66 0 0,-1-1 0 0 0,0 0 0 0 0,8-15 0 0 0,-12 18 101 0 0,3-3-66 0 0,-4 4-20 0 0,1 0 0 0 0,1 1 0 0 0,-1 0 0 0 0,14-14 0 0 0,-19 21-15 0 0,0 0 0 0 0,0 0-1 0 0,0 0 1 0 0,0 0 0 0 0,0 0-1 0 0,0 0 1 0 0,0 0-1 0 0,0 0 1 0 0,0 0 0 0 0,0 0-1 0 0,0 0 1 0 0,0 0-1 0 0,0 0 1 0 0,1 0 0 0 0,-1 0-1 0 0,0 0 1 0 0,0 0-1 0 0,0 0 1 0 0,0-1 0 0 0,0 1-1 0 0,0 0 1 0 0,0 0 0 0 0,0 0-1 0 0,0 0 1 0 0,0 0-1 0 0,0 0 1 0 0,0 0 0 0 0,1 0-1 0 0,-1 0 1 0 0,0 0-1 0 0,0 0 1 0 0,0 1 0 0 0,0-1-1 0 0,0 0 1 0 0,0 0 0 0 0,0 0-1 0 0,0 0 1 0 0,0 0-1 0 0,0 0 1 0 0,0 0 0 0 0,0 0-1 0 0,0 0 1 0 0,0 0-1 0 0,1 0 1 0 0,-1 0 0 0 0,0 0-1 0 0,0 0 1 0 0,0 0-1 0 0,0 0 1 0 0,0 0 0 0 0,0 0-1 0 0,0 0 1 0 0,0 1 0 0 0,0-1-1 0 0,0 0 1 0 0,0 0-1 0 0,4 5 36 0 0,1 1 0 0 0,-1 0 0 0 0,-1 0-1 0 0,1 0 1 0 0,-1 1 0 0 0,0-1 0 0 0,0 1 0 0 0,-1 0-1 0 0,0 0 1 0 0,2 9 0 0 0,-1 3 81 0 0,0 0 0 0 0,0 34 0 0 0,-3-47-116 0 0,1-2 0 0 0,-1 0 0 0 0,0-1 0 0 0,0 1 0 0 0,-1 0 0 0 0,1 0-1 0 0,-1-1 1 0 0,0 1 0 0 0,0-1 0 0 0,0 1 0 0 0,0-1 0 0 0,-1 1 0 0 0,1-1 0 0 0,-1 1 0 0 0,0-1-1 0 0,0 0 1 0 0,0 0 0 0 0,-4 4 0 0 0,6-6-264 0 0,-11 9-164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131 322 13791 0 0,'0'0'6151'0'0,"-1"0"-5243"0"0,-4 1-763 0 0,1-1 0 0 0,0 0 1 0 0,-1 0-1 0 0,1 0 0 0 0,0 0 0 0 0,-1-1 0 0 0,1 0 1 0 0,0 0-1 0 0,0 0 0 0 0,0 0 0 0 0,-7-4 0 0 0,5 3 22 0 0,0-1 0 0 0,0-1 0 0 0,0 1 0 0 0,0-1 0 0 0,1 0-1 0 0,-1 0 1 0 0,-4-6 0 0 0,7 7-164 0 0,1 0-1 0 0,0 0 1 0 0,0 0 0 0 0,0 0-1 0 0,1 0 1 0 0,-1-1 0 0 0,1 1-1 0 0,0-1 1 0 0,0 1 0 0 0,0-1-1 0 0,0 1 1 0 0,0-1 0 0 0,1 0-1 0 0,0 1 1 0 0,0-1 0 0 0,0 0-1 0 0,0 1 1 0 0,0-1 0 0 0,1 0-1 0 0,0 1 1 0 0,0-1 0 0 0,0 1-1 0 0,2-5 1 0 0,2-5 8 0 0,0 0-1 0 0,1 1 1 0 0,1 0 0 0 0,0 1-1 0 0,8-12 1 0 0,-6 12 16 0 0,1-1 0 0 0,-1 2 0 0 0,2-1 0 0 0,-1 1 0 0 0,2 1 0 0 0,12-9 0 0 0,-19 14-13 0 0,0 1 0 0 0,-1 0 0 0 0,2 1 0 0 0,-1-1-1 0 0,0 1 1 0 0,1 0 0 0 0,-1 0 0 0 0,1 0 0 0 0,-1 1 0 0 0,1 0-1 0 0,0 0 1 0 0,-1 1 0 0 0,1-1 0 0 0,0 1 0 0 0,0 0 0 0 0,0 1-1 0 0,-1 0 1 0 0,7 1 0 0 0,-9-1 19 0 0,-1 0 0 0 0,1 0 0 0 0,0 0 0 0 0,0 0 1 0 0,-1 0-1 0 0,1 1 0 0 0,-1 0 0 0 0,1-1 0 0 0,-1 1 0 0 0,0 0 0 0 0,0 0 0 0 0,1 0 0 0 0,-2 1 0 0 0,1-1 0 0 0,0 0 0 0 0,2 5 1 0 0,-2-4-2 0 0,-1 1 0 0 0,1 0 0 0 0,-1 0 0 0 0,0 0 1 0 0,0 0-1 0 0,0 0 0 0 0,-1 0 0 0 0,1 0 1 0 0,-1 0-1 0 0,-1 8 0 0 0,0-2 14 0 0,-1 0 0 0 0,0 0-1 0 0,-1-1 1 0 0,1 1 0 0 0,-2-1 0 0 0,0 0-1 0 0,0 1 1 0 0,0-2 0 0 0,-7 11 0 0 0,-5 2-437 0 0,-1-1 1 0 0,0 0 0 0 0,-2-1 0 0 0,0 0-1 0 0,-1-2 1 0 0,-31 21 0 0 0,25-24-2614 0 0,16-11 1337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15463 0 0,'2'-4'236'0'0,"13"-11"2962"0"0,-34 37-2441 0 0,0 1 1 0 0,1 0 0 0 0,1 2 0 0 0,1 0-1 0 0,-23 51 1 0 0,27-47-479 0 0,2 0 0 0 0,2 1 1 0 0,-9 53-1 0 0,10-45-86 0 0,-21 65 1 0 0,23-88-272 0 0,-2 0 0 0 0,0-1-1 0 0,-1 0 1 0 0,0-1 0 0 0,-19 24-1 0 0,16-24-1473 0 0,-2 0 0 0 0,-22 19 0 0 0,19-20-206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0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52 157 6911 0 0,'-52'9'1310'0'0,"72"-6"6820"0"0,-2 1-5198 0 0,22-1-683 0 0,1-3-1 0 0,68-6 1 0 0,84-23-2103 0 0,-105 14 630 0 0,717-80 1415 0 0,-236 66-1638 0 0,-115 56-649 0 0,-444-26 83 0 0,-8-1-11 0 0,-6 0-8 0 0,1-1 0 0 0,-1 1 0 0 0,1-1 0 0 0,0 0 0 0 0,0-1 0 0 0,-5-1 0 0 0,-11-4-163 0 0,-30-4-2316 0 0,39 7 1262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 8287 0 0,'0'0'639'0'0,"9"-2"-390"0"0,4-3 3820 0 0,-10 4-2690 0 0,0 0 0 0 0,-1 0 0 0 0,1 0 0 0 0,0 1 0 0 0,0-1 0 0 0,5 0-1 0 0,-15 22-84 0 0,-55 105 75 0 0,36-75-1073 0 0,17-33-306 0 0,-3 4-67 0 0,1 1 0 0 0,1 0 0 0 0,1 0 0 0 0,-11 46 0 0 0,20-67-32 0 0,9-2-407 0 0,-7 0 246 0 0,0 0 1 0 0,0 0-1 0 0,0 0 0 0 0,0-1 0 0 0,0 0 0 0 0,1 1 1 0 0,-1-1-1 0 0,2-1 0 0 0,7-4-1178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332 112 8607 0 0,'0'0'396'0'0,"-1"1"-12"0"0,-3 2-286 0 0,1 0-1 0 0,-1 0 0 0 0,0-1 0 0 0,0 1 1 0 0,0-1-1 0 0,0 0 0 0 0,-5 2 0 0 0,0 0 6529 0 0,9-6-6067 0 0,1-3-436 0 0,0 1 0 0 0,0 0 1 0 0,1-1-1 0 0,0 1 0 0 0,0 0 0 0 0,0 0 0 0 0,0 0 1 0 0,1 1-1 0 0,-1-1 0 0 0,1 0 0 0 0,0 1 1 0 0,0 0-1 0 0,0-1 0 0 0,1 1 0 0 0,-1 0 0 0 0,8-4 1 0 0,0-1 41 0 0,1 1 0 0 0,0 1 1 0 0,0 0-1 0 0,20-8 0 0 0,-5 7 245 0 0,0 0 1 0 0,1 2-1 0 0,0 1 0 0 0,-1 1 1 0 0,1 2-1 0 0,40 2 0 0 0,-63-1-355 0 0,14 3 134 0 0,-9 1-113 0 0,-2 2-60 0 0,-6-3-18 0 0,0-1-1 0 0,-1 1 1 0 0,0-1-1 0 0,0 1 0 0 0,0 0 1 0 0,0 0-1 0 0,0 0 1 0 0,0-1-1 0 0,0 4 1 0 0,-1-4-121 0 0,-1 0-9 0 0,0 4 65 0 0,-1-1 0 0 0,0 1-1 0 0,0-1 1 0 0,0 0 0 0 0,-1 1 0 0 0,1-1-1 0 0,-2 0 1 0 0,1-1 0 0 0,0 1 0 0 0,-8 8 0 0 0,-3-1-54 0 0,1-1 1 0 0,-19 13 0 0 0,-3 1-92 0 0,-117 88-916 0 0,84-62 591 0 0,-74 63-406 0 0,116-90 292 0 0,-46 33 0 0 0,69-56 611 0 0,-20 13-146 0 0,-2 4 186 0 0,15-10 3 0 0,3-1-61 0 0,-1-1-1 0 0,-1 0 0 0 0,-14 9 0 0 0,21-14 549 0 0,4-2-282 0 0,171-2 2333 0 0,-102 4-1546 0 0,363 0 2687 0 0,-418-1-3646 0 0,24-3 0 0 0,-20-2 39 0 0,-14-2-30 0 0,-5 4-46 0 0,0 2-199 0 0,0-1 1 0 0,-1 1-1 0 0,1-1 0 0 0,-1 0 1 0 0,1 1-1 0 0,-1-1 1 0 0,0 0-1 0 0,0 1 0 0 0,0-1 1 0 0,0 0-1 0 0,0 0 1 0 0,0 1-1 0 0,0-1 0 0 0,0 0 1 0 0,-1 1-1 0 0,0-4 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2759 0 0,'-1'2'207'0'0,"-49"117"8054"0"0,2-1-4952 0 0,16-35-1863 0 0,16-42-981 0 0,-2 3-189 0 0,-34 62 0 0 0,40-87-1031 0 0,-1-2-1 0 0,0 1 0 0 0,-25 23 1 0 0,25-27-4391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6 402 5527 0 0,'-6'10'10351'0'0,"8"-11"-9864"0"0,8-8-105 0 0,0-1 0 0 0,0 0 0 0 0,-1 0 0 0 0,-1-1 0 0 0,15-23 0 0 0,10-12 186 0 0,81-83 1047 0 0,-89 104-1210 0 0,1 2 0 0 0,57-39 0 0 0,-73 56-297 0 0,2 0 0 0 0,-1 1 1 0 0,0 0-1 0 0,1 0 0 0 0,14-2 0 0 0,-18 4-41 0 0,0 2 0 0 0,1-1 1 0 0,-1 1-1 0 0,0 1 0 0 0,1-1 0 0 0,-1 1 0 0 0,1 1 0 0 0,11 1 0 0 0,-6 3-44 0 0,-3 1 25 0 0,0 5-36 0 0,-4 1-12 0 0,-5-6 4 0 0,-1-1-1 0 0,0 1 0 0 0,0 0 1 0 0,0 0-1 0 0,-1 0 0 0 0,0 0 1 0 0,0 0-1 0 0,0 0 1 0 0,-1 0-1 0 0,0 0 0 0 0,0-1 1 0 0,0 1-1 0 0,-3 7 1 0 0,-2 4 18 0 0,-1-1 0 0 0,0 0 0 0 0,-12 20 0 0 0,9-20-13 0 0,0 1 0 0 0,-2-1 1 0 0,1-1-1 0 0,-2 0 0 0 0,0-1 0 0 0,-17 14 0 0 0,0-3-263 0 0,-2-1 0 0 0,-1-1-1 0 0,-1-2 1 0 0,-1-1 0 0 0,-73 29 0 0 0,54-35-1462 0 0,53-14 1228 0 0,2-2-990 0 0,0 1 1293 0 0,-1 0 0 0 0,1 1-1 0 0,0-1 1 0 0,0 0-1 0 0,0 0 1 0 0,0 1 0 0 0,0-1-1 0 0,1 0 1 0 0,1-1-192 0 0,14-10-979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72 13415 0 0,'0'0'5447'0'0,"0"-2"-5079"0"0,0-11 180 0 0,1 9-463 0 0,-1 1 0 0 0,0 0 0 0 0,0 0 1 0 0,0 0-1 0 0,0 0 0 0 0,0 0 0 0 0,-1 0 1 0 0,1 0-1 0 0,-1 0 0 0 0,0 0 0 0 0,0 0 1 0 0,0 0-1 0 0,0 0 0 0 0,-3-5 1 0 0,3 8-61 0 0,0-1 0 0 0,1 0 1 0 0,-1 1-1 0 0,0-1 1 0 0,0 1-1 0 0,1 0 0 0 0,-1-1 1 0 0,0 1-1 0 0,0 0 1 0 0,0-1-1 0 0,0 1 1 0 0,1 0-1 0 0,-1 0 0 0 0,0 0 1 0 0,0 0-1 0 0,0 0 1 0 0,0 0-1 0 0,0 0 0 0 0,0 0 1 0 0,0 0-1 0 0,1 0 1 0 0,-2 1-1 0 0,-19 5 37 0 0,-1 5-106 0 0,0 2-1 0 0,1 0 1 0 0,1 1-1 0 0,-33 29 0 0 0,3-3-1 0 0,50-40 46 0 0,-35 26-101 0 0,1 1 0 0 0,2 1 1 0 0,-43 49-1 0 0,73-75 81 0 0,0 1 0 0 0,0-1 1 0 0,0 1-1 0 0,1 0 0 0 0,-1-1 0 0 0,1 1 0 0 0,0 0 0 0 0,0 0 0 0 0,0 0 0 0 0,-1 4 1 0 0,2-5-67 0 0,1-1-2 0 0,2 1 76 0 0,0-1-1 0 0,0 1 0 0 0,1 0 1 0 0,-1-1-1 0 0,0 0 0 0 0,1 0 0 0 0,-1 0 1 0 0,1 0-1 0 0,-1-1 0 0 0,1 1 1 0 0,-1-1-1 0 0,1 0 0 0 0,-1 0 1 0 0,1 0-1 0 0,0 0 0 0 0,-1-1 1 0 0,7-1-1 0 0,8-2 14 0 0,-1-1-1 0 0,20-9 0 0 0,-36 14 1 0 0,23-9 86 0 0,0-2 1 0 0,0 0 0 0 0,-1-1-1 0 0,-1-2 1 0 0,0 0 0 0 0,-1-2 0 0 0,0 0-1 0 0,-2-1 1 0 0,20-21 0 0 0,-38 36 331 0 0,-3 2-391 0 0,0 0 0 0 0,0 0 1 0 0,0 1-1 0 0,0-1 1 0 0,-1 1-1 0 0,1-1 1 0 0,0 1-1 0 0,0 0 1 0 0,0 0-1 0 0,0 0 1 0 0,0 0-1 0 0,0 0 1 0 0,0 0-1 0 0,1 0 1 0 0,-1 1-1 0 0,0-1 1 0 0,1 0-1 0 0,-1 1 1 0 0,1 0-1 0 0,-1-1 1 0 0,1 1-1 0 0,0 0 1 0 0,0 0-1 0 0,-2 2 0 0 0,3-4-30 0 0,0 1-1 0 0,-1-1 0 0 0,1 0 1 0 0,0 1-1 0 0,0-1 0 0 0,-1 1 0 0 0,1-1 1 0 0,0 0-1 0 0,0 1 0 0 0,-1-1 1 0 0,1 1-1 0 0,0-1 0 0 0,0 1 0 0 0,0-1 1 0 0,0 0-1 0 0,0 1 0 0 0,0-1 1 0 0,0 1-1 0 0,0-1 0 0 0,0 1 0 0 0,0-1 1 0 0,0 1-1 0 0,0-1 0 0 0,0 1 1 0 0,0-1-1 0 0,0 0 0 0 0,1 1 0 0 0,-1-1 1 0 0,0 1-1 0 0,0-1 0 0 0,0 0 1 0 0,1 1-1 0 0,-1-1 0 0 0,0 1 0 0 0,0-1 1 0 0,1 0-1 0 0,-1 1 0 0 0,0-1 1 0 0,1 0-1 0 0,-1 0 0 0 0,1 1 0 0 0,0 0-36 0 0,0 0-186 0 0,1 1 1 0 0,-1-1-1 0 0,1 1 1 0 0,0-1-1 0 0,-1 0 0 0 0,1 0 1 0 0,0 1-1 0 0,0-1 0 0 0,0 0 1 0 0,0-1-1 0 0,0 1 0 0 0,0 0 1 0 0,4 0-1 0 0,6 2-6746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5 427 2759 0 0,'-5'6'19242'0'0,"14"-23"-18554"0"0,0 1 0 0 0,0 1 1 0 0,2 0-1 0 0,19-23 0 0 0,5-7-276 0 0,59-92 397 0 0,-37 73-690 0 0,-31 37-118 0 0,-20 21-24 0 0,0 0-1 0 0,0 0 1 0 0,0 1-1 0 0,1 0 1 0 0,0 1-1 0 0,0-1 1 0 0,0 1 0 0 0,9-4-1 0 0,-11 7-66 0 0,0-1 0 0 0,0 0 0 0 0,0 1-1 0 0,0 0 1 0 0,0 0 0 0 0,0 1 0 0 0,0-1 0 0 0,0 1 0 0 0,0 0-1 0 0,0 0 1 0 0,1 1 0 0 0,-1 0 0 0 0,10 2 0 0 0,26 14-2023 0 0,-15-3-2357 0 0,-14-7-2546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409 115 15143 0 0,'16'-28'803'0'0,"20"-26"0"0"0,-9 22 4756 0 0,-25 34-4908 0 0,1 4-487 0 0,-1 0 0 0 0,0 0 0 0 0,0 0 0 0 0,0 0 0 0 0,0 1 0 0 0,-1-1 0 0 0,0 0 0 0 0,-1 1 0 0 0,1-1 1 0 0,-1 1-1 0 0,0-1 0 0 0,-1 1 0 0 0,0-1 0 0 0,-1 8 0 0 0,-4 13 142 0 0,-19 51 1 0 0,24-76-301 0 0,-14 36 46 0 0,-37 67-1 0 0,-30 28 76 0 0,19-33-85 0 0,-88 118-1568 0 0,74-111 788 0 0,48-63-4490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10135 0 0,'0'0'10735'0'0,"3"0"-10288"0"0,10 4 64 0 0,0 0 0 0 0,0-1 1 0 0,0-1-1 0 0,1-1 1 0 0,22 1-1 0 0,71-10 935 0 0,-79 4-1089 0 0,0-1-1 0 0,37-13 1 0 0,53-26 331 0 0,-81 30-542 0 0,28-8-653 0 0,68-15-1 0 0,-107 33-828 0 0,-1 1-57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1839 0 0,'0'0'13652'0'0,"1"2"-12990"0"0,3 5-304 0 0,-1-1 0 0 0,0 1 1 0 0,0 0-1 0 0,0 0 0 0 0,-1 1 1 0 0,0-1-1 0 0,0 8 0 0 0,5 58 766 0 0,-6-49-1267 0 0,5 30 0 0 0,-4-42-151 0 0,1 4-1211 0 0,0-6-2751 0 0,0 0-1683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1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 5983 0 0,'0'-2'464'0'0,"-1"-20"14842"0"0,2 30-15828 0 0,2 13 822 0 0,-2 0 0 0 0,0 1-1 0 0,-4 30 1 0 0,1-8 129 0 0,1-13-239 0 0,-1-14-122 0 0,2 1 1 0 0,0 0-1 0 0,1 0 1 0 0,5 29-1 0 0,-6-46-84 0 0,1 1 0 0 0,-1-1 0 0 0,0 0 0 0 0,0 1 0 0 0,1-1 0 0 0,-1 0 0 0 0,1 1 0 0 0,-1-1 0 0 0,1 0 0 0 0,-1 0-1 0 0,1 0 1 0 0,0 1 0 0 0,0-1 0 0 0,0 0 0 0 0,-1 0 0 0 0,1 0 0 0 0,2 1 0 0 0,-1 0-227 0 0,-1-2-121 0 0,0 0-1 0 0,0 1 1 0 0,0-1 0 0 0,0 0-1 0 0,0 0 1 0 0,0 0-1 0 0,0 0 1 0 0,0-1 0 0 0,0 1-1 0 0,0 0 1 0 0,0 0-1 0 0,0-1 1 0 0,0 1 0 0 0,0 0-1 0 0,0-1 1 0 0,0 1-1 0 0,0-1 1 0 0,0 1 0 0 0,0-2-1 0 0,8-4-6343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468 550 4607 0 0,'11'0'17091'0'0,"-9"-5"-15860"0"0,0 1-3178 0 0,36-78 4108 0 0,83-195-1049 0 0,-112 253-1181 0 0,-1 0 1 0 0,-1 0-1 0 0,-1 0 0 0 0,4-39 0 0 0,-10 62 58 0 0,0 0 0 0 0,1 0 1 0 0,-1 0-1 0 0,0 1 0 0 0,0-1 0 0 0,0 0 0 0 0,0 0 0 0 0,0 0 0 0 0,0 1 1 0 0,-1-1-1 0 0,1 0 0 0 0,0 0 0 0 0,0 1 0 0 0,0-1 0 0 0,-1 0 0 0 0,1 0 0 0 0,0 1 1 0 0,-1-1-1 0 0,1 0 0 0 0,-1 1 0 0 0,1-1 0 0 0,-1 0 0 0 0,1 1 0 0 0,-1-1 1 0 0,1 1-1 0 0,-1-1 0 0 0,0 1 0 0 0,1-1 0 0 0,-1 1 0 0 0,0-1 0 0 0,-1 0 1 0 0,1 1-5 0 0,-1 0 1 0 0,1 0-1 0 0,-1 0 1 0 0,1 1 0 0 0,-1-1-1 0 0,1 0 1 0 0,-1 1 0 0 0,1-1-1 0 0,-1 0 1 0 0,1 1-1 0 0,0 0 1 0 0,-1-1 0 0 0,1 1-1 0 0,0 0 1 0 0,-1 0 0 0 0,-1 1-1 0 0,-7 7-31 0 0,1 0 1 0 0,0 1-1 0 0,0 0 0 0 0,1 0 0 0 0,-13 23 0 0 0,12-20 45 0 0,-10 18-23 0 0,1 0 1 0 0,2 2-1 0 0,-14 37 0 0 0,-28 108-56 0 0,19-53 59 0 0,6-27 116 0 0,-70 188-470 0 0,83-241 151 0 0,-2 0 0 0 0,-1-1 0 0 0,-3-2 0 0 0,-32 42 0 0 0,48-70 4 0 0,-4 4-634 0 0,-1 0 0 0 0,-30 28 0 0 0,36-43-833 0 0,7-3 1362 0 0,-8 0-801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13 5063 0 0,'0'0'3020'0'0,"16"-5"7176"0"0,-14 4-9487 0 0,15-5 2696 0 0,-16 6-3319 0 0,-1 0 1 0 0,1 0 0 0 0,-1-1 0 0 0,0 1-1 0 0,1 0 1 0 0,-1 0 0 0 0,1 0 0 0 0,-1 0 0 0 0,1 0-1 0 0,-1 0 1 0 0,0 0 0 0 0,1 0 0 0 0,-1 0-1 0 0,1 0 1 0 0,-1 0 0 0 0,1 0 0 0 0,-1 0-1 0 0,0 1 1 0 0,1-1 0 0 0,-1 0 0 0 0,1 0-1 0 0,-1 0 1 0 0,0 1 0 0 0,1-1 0 0 0,-1 0-1 0 0,0 0 1 0 0,1 1 0 0 0,-1-1 0 0 0,0 0 0 0 0,1 1-1 0 0,-1-1 1 0 0,0 0 0 0 0,0 1 0 0 0,1-1-1 0 0,-1 0 1 0 0,0 1 0 0 0,0-1 0 0 0,0 1-1 0 0,1-1 1 0 0,-1 2-75 0 0,0-1-1 0 0,0 1 0 0 0,0-1 1 0 0,0 1-1 0 0,-1-1 1 0 0,1 1-1 0 0,0-1 1 0 0,0 0-1 0 0,-1 1 0 0 0,1-1 1 0 0,-1 1-1 0 0,1-1 1 0 0,-1 0-1 0 0,0 0 1 0 0,0 1-1 0 0,1-1 1 0 0,-1 0-1 0 0,0 0 0 0 0,0 0 1 0 0,0 0-1 0 0,0 0 1 0 0,0 0-1 0 0,-1 0 1 0 0,1 0-1 0 0,0 0 1 0 0,0-1-1 0 0,0 1 0 0 0,-1 0 1 0 0,1-1-1 0 0,0 1 1 0 0,-3 0-1 0 0,0 1 47 0 0,-17 6-95 0 0,-1 0 1 0 0,0-1-1 0 0,0-2 1 0 0,-42 6-1 0 0,30-5-156 0 0,-16 1-81 0 0,0-2 0 0 0,0-2 0 0 0,-79-6 0 0 0,123 1-133 0 0,6-2 219 0 0,10-5 183 0 0,-7 7 48 0 0,-10 5-142 0 0,-3 1 100 0 0,2 1 0 0 0,-1 1-1 0 0,1-1 1 0 0,-1 1 0 0 0,1 1 0 0 0,-9 10-1 0 0,-39 47-65 0 0,49-54 49 0 0,0 0 1 0 0,0 0-1 0 0,1 1 0 0 0,0 0 0 0 0,-3 11 0 0 0,8-21 19 0 0,1 0 0 0 0,0-1 0 0 0,-1 1 0 0 0,1 0-1 0 0,0-1 1 0 0,0 1 0 0 0,0 0 0 0 0,-1-1 0 0 0,1 1-1 0 0,0 0 1 0 0,0-1 0 0 0,0 1 0 0 0,0 0 0 0 0,0 0-1 0 0,0-1 1 0 0,0 1 0 0 0,1 0 0 0 0,-1-1-1 0 0,0 1 1 0 0,0 0 0 0 0,0-1 0 0 0,1 1 0 0 0,-1-1-1 0 0,0 1 1 0 0,1 0 0 0 0,-1-1 0 0 0,1 1 0 0 0,-1-1-1 0 0,0 1 1 0 0,1-1 0 0 0,-1 1 0 0 0,1-1 0 0 0,0 1-1 0 0,-1-1 1 0 0,1 1 0 0 0,-1-1 0 0 0,1 0 0 0 0,0 1-1 0 0,-1-1 1 0 0,1 0 0 0 0,1 1 17 0 0,2 1 14 0 0,1 0 0 0 0,-1-1 0 0 0,0 1 0 0 0,1-1 0 0 0,-1 0 0 0 0,1 0 0 0 0,-1-1 0 0 0,1 1 0 0 0,5-1 0 0 0,45-5 97 0 0,-28 2-73 0 0,24-3-46 0 0,-21 2 2 0 0,1 2-1 0 0,51 1 1 0 0,-72 2-13 0 0,0 1 1 0 0,0-1 0 0 0,0 2 0 0 0,0-1-1 0 0,0 1 1 0 0,-1 1 0 0 0,0 0 0 0 0,1 0-1 0 0,-1 1 1 0 0,-1 0 0 0 0,1 0-1 0 0,9 9 1 0 0,-3-2 1 0 0,0 1-1 0 0,-1 0 1 0 0,-1 1 0 0 0,16 22-1 0 0,-28-34 68 0 0,0 0-41 0 0,-1-1 1 0 0,1 1 0 0 0,-1-1-1 0 0,0 1 1 0 0,0-1 0 0 0,1 1-1 0 0,-1-1 1 0 0,0 1 0 0 0,0-1-1 0 0,0 1 1 0 0,-1-1 0 0 0,1 1-1 0 0,0-1 1 0 0,-1 1 0 0 0,1-1-1 0 0,-1 1 1 0 0,1-1 0 0 0,-1 1-1 0 0,0-1 1 0 0,1 0 0 0 0,-1 1-1 0 0,0-1 1 0 0,0 0 0 0 0,0 0-1 0 0,0 0 1 0 0,0 1-1 0 0,-1 0 1 0 0,-3 1-9 0 0,1 0-1 0 0,-1 0 1 0 0,0 0 0 0 0,0-1-1 0 0,-8 4 1 0 0,7-4 19 0 0,-20 7-88 0 0,-1-1-1 0 0,1-1 0 0 0,-46 6 1 0 0,43-10 1 0 0,1 3 0 0 0,0 0 1 0 0,-31 12-1 0 0,58-18-61 0 0,6-5-744 0 0,0 1 173 0 0,0 0-1 0 0,1 0 1 0 0,9-4 0 0 0,-5 3-333 0 0,9-6-867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2 172 17191 0 0,'0'0'1558'0'0,"0"-1"-1282"0"0,-1-5-142 0 0,1 5 401 0 0,0-1-379 0 0,0 0 0 0 0,1 0 0 0 0,-1 0 1 0 0,1 1-1 0 0,-1-1 0 0 0,1 0 0 0 0,0 0 0 0 0,0 1 1 0 0,0-1-1 0 0,0 1 0 0 0,0-1 0 0 0,0 0 0 0 0,0 1 1 0 0,0 0-1 0 0,1-1 0 0 0,-1 1 0 0 0,1 0 1 0 0,-1 0-1 0 0,1 0 0 0 0,-1 0 0 0 0,3-2 0 0 0,6-2-19 0 0,-1 1-1 0 0,16-6 1 0 0,-18 8 58 0 0,94-28 328 0 0,-17 6-377 0 0,-47 12-472 0 0,69-12 0 0 0,-44 10-5356 0 0,-43 11 3539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 7831 0 0,'0'0'356'0'0,"-1"-1"-6"0"0,-5-2-222 0 0,4 2 257 0 0,1 1 1 0 0,0-1 0 0 0,0 1 0 0 0,0-1 0 0 0,-1 1-1 0 0,1 0 1 0 0,0-1 0 0 0,-1 1 0 0 0,1 0 0 0 0,0 0-1 0 0,0 0 1 0 0,-1 0 0 0 0,1 0 0 0 0,0 0-1 0 0,-1 1 1 0 0,1-1 0 0 0,0 0 0 0 0,0 1 0 0 0,-1-1-1 0 0,1 1 1 0 0,0-1 0 0 0,-2 2 0 0 0,0 0-82 0 0,1 0 1 0 0,0 0 0 0 0,-1 1 0 0 0,1-1-1 0 0,0 1 1 0 0,-2 3 0 0 0,0-1-165 0 0,-5 8-39 0 0,1 1-1 0 0,0 0 0 0 0,0 0 1 0 0,-6 19-1 0 0,-18 64-118 0 0,28-83 19 0 0,1 1-1 0 0,-3 26 0 0 0,5-35-1 0 0,1 1-1 0 0,0-1 1 0 0,0 0-1 0 0,1 1 0 0 0,0-1 1 0 0,0 0-1 0 0,0 1 1 0 0,1-1-1 0 0,2 6 1 0 0,-3-11-13 0 0,-1 1 0 0 0,1-1 1 0 0,0 0-1 0 0,0 1 0 0 0,0-1 1 0 0,0 0-1 0 0,-1 0 0 0 0,1 0 1 0 0,1 0-1 0 0,-1 0 0 0 0,0 0 1 0 0,0 0-1 0 0,0-1 0 0 0,0 1 1 0 0,1 0-1 0 0,-1 0 0 0 0,0-1 1 0 0,1 1-1 0 0,-1-1 0 0 0,0 1 1 0 0,1-1-1 0 0,-1 0 0 0 0,1 0 1 0 0,-1 1-1 0 0,1-1 0 0 0,-1 0 1 0 0,0 0-1 0 0,1 0 0 0 0,2-1 1 0 0,-1 0 16 0 0,0 1 0 0 0,0-1 0 0 0,0 0 0 0 0,0 0 0 0 0,0 0 0 0 0,0-1 0 0 0,0 1 0 0 0,-1-1 0 0 0,1 1 0 0 0,0-1 0 0 0,-1 0 0 0 0,4-4 0 0 0,0 1 94 0 0,-1-1 1 0 0,-1 0-1 0 0,1-1 1 0 0,-1 1-1 0 0,0-1 1 0 0,-1 0-1 0 0,1 0 1 0 0,-1 0 0 0 0,-1 0-1 0 0,1-1 1 0 0,1-8-1 0 0,-3 4 127 0 0,1 0 1 0 0,-2-1-1 0 0,1 1 0 0 0,-2-1 0 0 0,0 1 1 0 0,-3-15-1 0 0,1 5 1 0 0,-2-6-120 0 0,-3-50-1 0 0,8 77-310 0 0,10-7-989 0 0,-8 7 886 0 0,-1-1 1 0 0,1 1 0 0 0,-1 0-1 0 0,1 0 1 0 0,0 0 0 0 0,0 0-1 0 0,-1 0 1 0 0,1 0 0 0 0,2 0-1 0 0,8-1-4429 0 0,2 1-1252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8 426 10135 0 0,'0'0'9060'0'0,"-1"-2"-8446"0"0,-1-3-375 0 0,1-1 1 0 0,0 1-1 0 0,0 0 1 0 0,0 0 0 0 0,1-1-1 0 0,0 1 1 0 0,0 0 0 0 0,0 0-1 0 0,1-1 1 0 0,2-9 0 0 0,2-8 752 0 0,11-25 1 0 0,-9 27-691 0 0,0-1-105 0 0,2 1-1 0 0,0 0 0 0 0,2 0 1 0 0,21-31-1 0 0,-22 39-101 0 0,0-1 1 0 0,1 2 0 0 0,0-1-1 0 0,1 2 1 0 0,0-1 0 0 0,1 2-1 0 0,16-11 1 0 0,-22 17-363 0 0,1 1 0 0 0,-1 0 0 0 0,0 0 0 0 0,1 1 0 0 0,0 0-1 0 0,0 1 1 0 0,-1 0 0 0 0,1 0 0 0 0,0 0 0 0 0,0 1 0 0 0,0 0 0 0 0,0 1 0 0 0,0 0 0 0 0,9 2-1 0 0,-6 0-1389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22 202 2303 0 0,'0'2'167'0'0,"-6"28"907"0"0,-5 44 10803 0 0,10-65-11293 0 0,-3 12 6433 0 0,5-23-6896 0 0,1-7-105 0 0,0-4 11 0 0,1 0 0 0 0,1 1-1 0 0,0-1 1 0 0,1 1 0 0 0,0 0-1 0 0,1 0 1 0 0,0 0-1 0 0,13-16 1 0 0,-10 16-26 0 0,24-27 2 0 0,-29 36-6 0 0,0-1 1 0 0,0 1-1 0 0,0-1 1 0 0,1 1 0 0 0,-1 0-1 0 0,1 1 1 0 0,5-3-1 0 0,-9 4 4 0 0,1 0 0 0 0,0 0 0 0 0,0 1 0 0 0,0-1 0 0 0,0 1 0 0 0,0-1 0 0 0,0 1 0 0 0,0 0 0 0 0,1 0 0 0 0,-1 0-1 0 0,3 0 1 0 0,-4 0 8 0 0,0 1 0 0 0,0-1-1 0 0,0 1 1 0 0,0-1-1 0 0,0 1 1 0 0,1-1 0 0 0,-1 1-1 0 0,0 0 1 0 0,-1-1 0 0 0,3 2-1 0 0,-2-1 6 0 0,0 1-2 0 0,0-1 0 0 0,0 0 0 0 0,0 1-1 0 0,0-1 1 0 0,0 1 0 0 0,-1-1 0 0 0,1 1 0 0 0,-1-1 0 0 0,1 1-1 0 0,-1-1 1 0 0,1 1 0 0 0,-1 2 0 0 0,2 3 26 0 0,0 1 10 0 0,0 0-1 0 0,0-1 0 0 0,-1 1 1 0 0,0 0-1 0 0,0 0 0 0 0,-1 0 1 0 0,0 0-1 0 0,-1 0 0 0 0,0 0 1 0 0,-2 11-1 0 0,-2 20-24 0 0,4-36-87 0 0,-3 2 23 0 0,3-3-86 0 0,4-12-341 0 0,6-13 126 0 0,0 1 0 0 0,1 0 0 0 0,26-37-1 0 0,-22 35 276 0 0,-3 5 124 0 0,1 1 0 0 0,24-27 0 0 0,-29 37 87 0 0,1 1 1 0 0,-1 0 0 0 0,1 1-1 0 0,0 0 1 0 0,1 0 0 0 0,-1 1-1 0 0,16-8 1 0 0,-22 12 47 0 0,4 4 64 0 0,-5-2-239 0 0,0-1 0 0 0,0 0 1 0 0,0 1-1 0 0,0-1 1 0 0,0 1-1 0 0,0-1 0 0 0,0 1 1 0 0,0 0-1 0 0,0 0 1 0 0,0-1-1 0 0,0 1 1 0 0,-1 0-1 0 0,1 0 0 0 0,0 0 1 0 0,0 0-1 0 0,-1 0 1 0 0,1 0-1 0 0,-1 0 0 0 0,1 0 1 0 0,-1 0-1 0 0,1 0 1 0 0,-1 2-1 0 0,2 3 18 0 0,-1 0-1 0 0,0 0 1 0 0,0 0-1 0 0,-1 0 1 0 0,0 1 0 0 0,-1 10-1 0 0,-9 40 307 0 0,3-24-252 0 0,-2 33-228 0 0,8-64-42 0 0,0 11-398 0 0,1 8-3691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61 100 13503 0 0,'0'0'2222'0'0,"-1"2"-1377"0"0,-6 7 209 0 0,0 0 1 0 0,0 1 0 0 0,-5 12-1 0 0,8-14-798 0 0,0 1 1 0 0,1 0-1 0 0,0 0 0 0 0,0 0 0 0 0,1 0 0 0 0,0 0 1 0 0,-1 17-1 0 0,2-7-63 0 0,0-13-169 0 0,1 0 0 0 0,-1 0 0 0 0,1-1 0 0 0,0 1-1 0 0,1 0 1 0 0,-1 0 0 0 0,1 0 0 0 0,0-1 0 0 0,1 1 0 0 0,-1-1-1 0 0,1 1 1 0 0,0-1 0 0 0,1 1 0 0 0,-1-1 0 0 0,1 0 0 0 0,6 8-1 0 0,-7-10 37 0 0,-1-1 0 0 0,1 0 0 0 0,0 0 0 0 0,0 0-1 0 0,0 0 1 0 0,0 0 0 0 0,0 0 0 0 0,0 0 0 0 0,0-1-1 0 0,1 1 1 0 0,-1-1 0 0 0,1 0 0 0 0,-1 0 0 0 0,1 1-1 0 0,0-2 1 0 0,-1 1 0 0 0,6 1 0 0 0,-4-2 31 0 0,1 0 1 0 0,-1 0-1 0 0,0 0 1 0 0,0 0-1 0 0,0-1 1 0 0,1 0 0 0 0,-1 0-1 0 0,0 0 1 0 0,0 0-1 0 0,7-4 1 0 0,-1-1 67 0 0,1 0-1 0 0,-1 0 1 0 0,0-2 0 0 0,0 1 0 0 0,-1-1 0 0 0,0 0 0 0 0,10-12 0 0 0,-14 13-134 0 0,1-1 0 0 0,-2 0 0 0 0,1 1 1 0 0,-1-2-1 0 0,0 1 0 0 0,-1 0 0 0 0,0-1 0 0 0,0 1 0 0 0,1-13 0 0 0,2-12 85 0 0,1-38-1 0 0,-6 50-99 0 0,0 12-89 0 0,-1-1-577 0 0,1 0-1 0 0,1 0 1 0 0,-1-1 0 0 0,2 1-1 0 0,5-18 1 0 0,-7 27-534 0 0,8-5-2395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66 17647 0 0,'3'-7'224'0'0,"0"0"1"0"0,1 1-1 0 0,0-1 0 0 0,0 1 0 0 0,0 0 0 0 0,1 0 0 0 0,0 1 0 0 0,9-9 1 0 0,-12 13 276 0 0,0 1 430 0 0,-2 0-891 0 0,1 0 0 0 0,-1 0 1 0 0,0 0-1 0 0,0 0 0 0 0,1 0 0 0 0,-1 0 1 0 0,0 0-1 0 0,0 0 0 0 0,1 0 1 0 0,-1 0-1 0 0,0 0 0 0 0,0 0 1 0 0,1 0-1 0 0,-1 0 0 0 0,0 0 1 0 0,0 0-1 0 0,1 0 0 0 0,-1 0 1 0 0,0 0-1 0 0,0 0 0 0 0,0 0 0 0 0,1 0 1 0 0,-1 0-1 0 0,0 1 0 0 0,0-1 1 0 0,1 0-1 0 0,-1 0 0 0 0,0 0 1 0 0,0 0-1 0 0,0 1 0 0 0,0-1 1 0 0,1 0-1 0 0,-1 0 0 0 0,0 5 30 0 0,1 0 0 0 0,-1 0 0 0 0,0-1 0 0 0,-1 1 0 0 0,1 0 0 0 0,-1-1 0 0 0,0 1 0 0 0,0 0 0 0 0,-3 7 0 0 0,-22 45 417 0 0,16-34-286 0 0,-103 249 596 0 0,-15 34-986 0 0,34-127-2576 0 0,73-145-810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230 155 8751 0 0,'1'-1'8771'0'0,"4"-45"-4958"0"0,-5 45-3285 0 0,0-1-43 0 0,1-3-305 0 0,8-36 560 0 0,-3 23-678 0 0,6-20 111 0 0,-11 37-29 0 0,-3 0-135 0 0,0 1 0 0 0,-1 0 0 0 0,1 0 0 0 0,0 0 0 0 0,0 0 0 0 0,0 0 0 0 0,-3 1 0 0 0,-5 2-13 0 0,1 0-1 0 0,-1 1 1 0 0,1 0-1 0 0,0 1 1 0 0,0 0-1 0 0,0 0 1 0 0,1 1-1 0 0,-10 8 0 0 0,-7 8-25 0 0,-26 29 0 0 0,9-2-81 0 0,36-42 90 0 0,1 1 1 0 0,0 0-1 0 0,0 0 0 0 0,1 0 1 0 0,-4 9-1 0 0,8-15 17 0 0,-1-1 1 0 0,1 0-1 0 0,-1 1 0 0 0,1-1 0 0 0,-1 1 1 0 0,1-1-1 0 0,0 1 0 0 0,0 0 0 0 0,0-1 0 0 0,0 1 1 0 0,0-1-1 0 0,0 1 0 0 0,1-1 0 0 0,-1 1 1 0 0,0-1-1 0 0,1 1 0 0 0,-1-1 0 0 0,1 1 1 0 0,0-1-1 0 0,-1 0 0 0 0,1 1 0 0 0,0-1 0 0 0,0 0 1 0 0,0 1-1 0 0,0-1 0 0 0,0 0 0 0 0,0 0 1 0 0,0 0-1 0 0,0 0 0 0 0,0 0 0 0 0,1 0 1 0 0,-1 0-1 0 0,0 0 0 0 0,1-1 0 0 0,-1 1 1 0 0,0 0-1 0 0,4 0 0 0 0,0 1-18 0 0,0-1 1 0 0,-1 0-1 0 0,1 0 0 0 0,0 0 1 0 0,0-1-1 0 0,1 1 0 0 0,-1-1 1 0 0,0 0-1 0 0,0-1 0 0 0,7 0 1 0 0,-5-1 27 0 0,0 0-1 0 0,0 0 1 0 0,-1 0 0 0 0,1-1-1 0 0,-1 1 1 0 0,1-2 0 0 0,-1 1-1 0 0,0-1 1 0 0,0 0 0 0 0,-1 0-1 0 0,1 0 1 0 0,-1-1 0 0 0,0 0 0 0 0,0 0-1 0 0,0-1 1 0 0,-1 1 0 0 0,0-1-1 0 0,0 0 1 0 0,0 0 0 0 0,-1 0-1 0 0,6-13 1 0 0,-7 15 39 0 0,-1 2-26 0 0,0 1-1 0 0,-1 0 1 0 0,1 0-1 0 0,-1 0 1 0 0,1 0-1 0 0,-1-1 1 0 0,1 1-1 0 0,-1 0 1 0 0,0-1-1 0 0,1 1 1 0 0,-1 0-1 0 0,0-1 1 0 0,0 1-1 0 0,0 0 1 0 0,0-3 549 0 0,0 6-494 0 0,30 62 65 0 0,-28-61-193 0 0,-1 0-1 0 0,1 0 0 0 0,0 0 1 0 0,1 0-1 0 0,-1 0 1 0 0,5 4-1 0 0,-6-6-6 0 0,0 0 0 0 0,0 0 0 0 0,0-1 0 0 0,1 1 0 0 0,-1 0 0 0 0,0-1 0 0 0,1 1 0 0 0,-1 0-1 0 0,1-1 1 0 0,-1 0 0 0 0,1 1 0 0 0,1-1 0 0 0,16 0-1481 0 0,-5-3-4018 0 0,-1-1-1306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1375 0 0,'0'2'3200'0'0,"4"17"5043"0"0,-3 1-3734 0 0,-1-11-3996 0 0,0 1 0 0 0,-1-1 0 0 0,0 1 0 0 0,0-1 0 0 0,-1 1 0 0 0,-1-1 0 0 0,-5 14 0 0 0,3-12-134 0 0,2-5-304 0 0,0 0-1 0 0,0 0 1 0 0,1 0 0 0 0,-3 10-1 0 0,-4 27-5208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14711 0 0,'0'0'8505'0'0,"-7"6"-7786"0"0,4-2-641 0 0,0 0 1 0 0,0 1-1 0 0,1-1 0 0 0,-1 1 0 0 0,1-1 0 0 0,0 1 1 0 0,1 0-1 0 0,-1 0 0 0 0,1 0 0 0 0,0 0 1 0 0,-1 9-1 0 0,1-6-55 0 0,-1 0 0 0 0,0 0 1 0 0,-5 12-1 0 0,6-17-77 0 0,-1 0 1 0 0,1 1-1 0 0,-1-1 0 0 0,1 0 0 0 0,1 1 0 0 0,-1-1 1 0 0,0 1-1 0 0,0 5 0 0 0,0-2-166 0 0,1-5-88 0 0,0 5-912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3679 0 0,'0'0'11607'0'0,"2"2"-10532"0"0,1 1-934 0 0,0 1 0 0 0,0 0 0 0 0,-1 0 0 0 0,1 1 0 0 0,-1-1 0 0 0,0 0 0 0 0,0 1 1 0 0,0-1-1 0 0,-1 1 0 0 0,0 0 0 0 0,0 0 0 0 0,0-1 0 0 0,0 8 0 0 0,0 10 953 0 0,-2 38-1 0 0,0-34-565 0 0,-2 24-87 0 0,-1 45 48 0 0,12-103-319 0 0,0-4-45 0 0,-1 0 0 0 0,0-1 0 0 0,-1 1 0 0 0,6-16 0 0 0,13-26 98 0 0,-10 29-198 0 0,0 0 1 0 0,2 2-1 0 0,26-29 0 0 0,-30 38-51 0 0,1 1 0 0 0,0 0 0 0 0,1 1-1 0 0,0 1 1 0 0,0 1 0 0 0,21-11-1 0 0,13 3-1740 0 0,-45 18 395 0 0,5 0-62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3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15951 0 0,'-11'0'730'0'0,"9"0"-14"0"0,0 0-462 0 0,-2 1-206 0 0,3 0 642 0 0,2 1-526 0 0,0 1 0 0 0,1 0 0 0 0,0-1 0 0 0,-1 1 0 0 0,1-1 0 0 0,0 1 0 0 0,0-1 0 0 0,3 2 0 0 0,10 10 759 0 0,1-1 0 0 0,24 15 0 0 0,5 4 83 0 0,95 86 54 0 0,-112-92-999 0 0,-2 2 1 0 0,40 53-1 0 0,-58-70-56 0 0,-2-1-1 0 0,1 1 0 0 0,-2 1 0 0 0,1-1 0 0 0,-1 1 0 0 0,-1 0 0 0 0,0 0 0 0 0,-1 0 0 0 0,3 23 0 0 0,-5-25-7 0 0,-1 0 0 0 0,0 0 0 0 0,0 0 0 0 0,-1 0 0 0 0,-1 0 1 0 0,0 0-1 0 0,0 0 0 0 0,-1 0 0 0 0,0 0 0 0 0,0-1 0 0 0,-1 0 0 0 0,-9 15 0 0 0,-1-2 42 0 0,-1-1 1 0 0,0-1-1 0 0,-2 0 0 0 0,-33 30 0 0 0,15-19 59 0 0,-68 44 0 0 0,85-64-175 0 0,-1 0 0 0 0,-31 12 0 0 0,49-23-20 0 0,1-4-314 0 0,-1 0 101 0 0,1 0-1 0 0,0 0 0 0 0,1 0 0 0 0,-1-1 1 0 0,1 1-1 0 0,-1 0 0 0 0,1 0 0 0 0,0 0 1 0 0,1 0-1 0 0,-1 0 0 0 0,1 1 0 0 0,2-6 1 0 0,4-4-4886 0 0,0-2-1422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73 14887 0 0,'1'-1'680'0'0,"4"-5"-225"0"0,0 0-291 0 0,0 0 0 0 0,-1 1 0 0 0,2-1 0 0 0,-1 2 0 0 0,1-1 0 0 0,-1 0 0 0 0,1 1 0 0 0,13-7 0 0 0,15-2 4764 0 0,-33 13-4910 0 0,-1 1 0 0 0,0-1 0 0 0,0 1 0 0 0,0-1 0 0 0,0 1 0 0 0,1-1 0 0 0,-1 1 1 0 0,0 0-1 0 0,0-1 0 0 0,0 1 0 0 0,0-1 0 0 0,0 1 0 0 0,0 0 0 0 0,-1-1 0 0 0,1 1 0 0 0,0-1 0 0 0,0 1 0 0 0,0-1 0 0 0,0 1 1 0 0,-1-1-1 0 0,1 1 0 0 0,0-1 0 0 0,-1 1 0 0 0,1-1 0 0 0,0 1 0 0 0,-1-1 0 0 0,1 1 0 0 0,-1 0 0 0 0,-12 12 183 0 0,-142 114 175 0 0,105-83-387 0 0,45-38-43 0 0,4-6 43 0 0,1 1 0 0 0,-1-1 0 0 0,1 1 0 0 0,0 0 0 0 0,-1 0 0 0 0,1-1 0 0 0,0 1 0 0 0,0 0 0 0 0,-1 0 0 0 0,1-1-1 0 0,0 1 1 0 0,0 0 0 0 0,0 0 0 0 0,0-1 0 0 0,0 1 0 0 0,0 0 0 0 0,0 0 0 0 0,0 0 0 0 0,1-1 0 0 0,-1 1 0 0 0,0 0 0 0 0,0 0 0 0 0,1-1 0 0 0,-1 1 0 0 0,0 0 0 0 0,1-1 0 0 0,-1 1 0 0 0,0 0 0 0 0,1-1 0 0 0,-1 1 0 0 0,1-1 0 0 0,-1 1 0 0 0,2 0 0 0 0,0 2-45 0 0,1-1 0 0 0,0 1 0 0 0,0-1 0 0 0,7 4 0 0 0,11 5-111 0 0,41 15 1 0 0,-38-17 132 0 0,31 17 1 0 0,-53-25 33 0 0,6 3 0 0 0,0 1 0 0 0,0 0 0 0 0,0 0 0 0 0,12 12 0 0 0,-12-7 0 0 0,-7-9 7 0 0,0 0 1 0 0,0 0-1 0 0,0 1 0 0 0,0-1 1 0 0,0 1-1 0 0,0-1 0 0 0,0 1 0 0 0,-1-1 1 0 0,1 1-1 0 0,-1-1 0 0 0,1 1 1 0 0,-1 0-1 0 0,1-1 0 0 0,-1 1 0 0 0,0 0 1 0 0,0-1-1 0 0,0 4 0 0 0,0 0 30 0 0,0-2 2 0 0,0 1 1 0 0,-1-1-1 0 0,1 0 0 0 0,-1 0 1 0 0,0 0-1 0 0,1 0 0 0 0,-1 0 1 0 0,-1 0-1 0 0,1 0 0 0 0,0 0 0 0 0,-1 0 1 0 0,1 0-1 0 0,-5 5 0 0 0,3-4 6 0 0,-1-1-1 0 0,0 1 0 0 0,0-1 1 0 0,0 1-1 0 0,0-1 0 0 0,-1 0 1 0 0,-8 4-1 0 0,0-1 35 0 0,-1-1-1 0 0,0 0 1 0 0,0-1-1 0 0,0-1 1 0 0,-18 2-1 0 0,25-4-35 0 0,0 0-1 0 0,0-1 1 0 0,0 0-1 0 0,0 0 1 0 0,1 0-1 0 0,-1-1 1 0 0,0 0-1 0 0,0-1 1 0 0,-8-2 0 0 0,12 3-53 0 0,0 0 1 0 0,-1-1 0 0 0,1 0 0 0 0,0 1 0 0 0,0-1-1 0 0,1 0 1 0 0,-1-1 0 0 0,0 1 0 0 0,1 0-1 0 0,-1-1 1 0 0,1 1 0 0 0,0-1 0 0 0,0 0 0 0 0,0 0-1 0 0,0 0 1 0 0,0 0 0 0 0,0 0 0 0 0,1 0 0 0 0,0 0-1 0 0,-1-4 1 0 0,0 1-353 0 0,1 1-1 0 0,0-1 1 0 0,0 0-1 0 0,0 1 0 0 0,1-1 1 0 0,0 0-1 0 0,0 0 1 0 0,0 1-1 0 0,2-10 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9815 0 0,'0'0'10866'0'0,"-1"2"-10341"0"0,-36 87 2088 0 0,-4 10-1614 0 0,41-98-1001 0 0,-46 160-488 0 0,46-159-209 0 0,13-10-4897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14079 0 0,'0'0'1528'0'0,"-4"13"-1528"0"0,1 0 0 0 0,2 4 0 0 0,1 1 224 0 0,1-2 8 0 0,2 1 8 0 0,1-1 0 0 0,0-1-240 0 0,3 2 0 0 0,1 1 0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17 235 14943 0 0,'-9'3'1598'0'0,"2"1"66"0"0,11-21-224 0 0,7 1-1215 0 0,2 1 1 0 0,-1 0 0 0 0,2 0-1 0 0,22-18 1 0 0,-24 22-182 0 0,4-4 330 0 0,1 0 0 0 0,0 1 1 0 0,2 1-1 0 0,-1 1 0 0 0,2 1 0 0 0,-1 0 1 0 0,38-13-1 0 0,-55 23-345 0 0,0 0 1 0 0,0 0-1 0 0,0 1 1 0 0,0-1-1 0 0,1 1 0 0 0,-1 0 1 0 0,0-1-1 0 0,0 1 0 0 0,0 0 1 0 0,1 0-1 0 0,-1 1 0 0 0,0-1 1 0 0,0 0-1 0 0,0 1 0 0 0,0-1 1 0 0,0 1-1 0 0,1 0 0 0 0,-1-1 1 0 0,0 1-1 0 0,0 0 0 0 0,-1 0 1 0 0,1 1-1 0 0,0-1 0 0 0,0 0 1 0 0,0 1-1 0 0,-1-1 0 0 0,1 1 1 0 0,-1-1-1 0 0,1 1 0 0 0,-1 0 1 0 0,0 0-1 0 0,1-1 0 0 0,-1 1 1 0 0,0 0-1 0 0,0 0 0 0 0,-1 0 1 0 0,2 4-1 0 0,1 3 73 0 0,-1-1 1 0 0,-1 1-1 0 0,1-1 0 0 0,-2 1 1 0 0,1 0-1 0 0,-1-1 0 0 0,0 1 1 0 0,-2 12-1 0 0,-3 0-152 0 0,0 1 1 0 0,-14 34-1 0 0,8-22-34 0 0,-16 22-2480 0 0,26-55 1176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46 17191 0 0,'3'-36'1834'0'0,"0"27"180"0"0,-4 15-1878 0 0,0 0 0 0 0,0 0 0 0 0,0-1 0 0 0,-1 1 0 0 0,0 0 0 0 0,-5 11 0 0 0,0 0 80 0 0,-243 650 1088 0 0,177-450-1295 0 0,72-216-286 0 0</inkml:trace>
  <inkml:trace contextRef="#ctx0" brushRef="#br0" timeOffset="1">2 590 4143 0 0,'0'1'7877'0'0,"-2"10"-927"0"0,4-9-6815 0 0,0 0 0 0 0,-1-1 0 0 0,1 1 0 0 0,0 0 0 0 0,0-1 0 0 0,-1 1 0 0 0,1-1 0 0 0,0 1-1 0 0,1-1 1 0 0,-1 0 0 0 0,0 0 0 0 0,0 0 0 0 0,0 0 0 0 0,1 0 0 0 0,-1-1 0 0 0,1 1 0 0 0,-1-1 0 0 0,0 0 0 0 0,1 1 0 0 0,-1-1 0 0 0,1 0 0 0 0,-1 0 0 0 0,4-1 0 0 0,9 0 206 0 0,0-1 1 0 0,25-7-1 0 0,-24 5 64 0 0,275-75 2111 0 0,-140 35-2416 0 0,-121 36-1163 0 0,-27 8-86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4607 0 0,'0'0'208'0'0,"0"1"-9"0"0,0 18-158 0 0,4 2 2006 0 0,5 12 9581 0 0,-7-32-10515 0 0,-1 1-878 0 0,1 0 0 0 0,0 0 0 0 0,0 0 0 0 0,0-1-1 0 0,0 1 1 0 0,0-1 0 0 0,1 1 0 0 0,-1-1 0 0 0,0 0 0 0 0,1 0-1 0 0,-1 0 1 0 0,0 0 0 0 0,1 0 0 0 0,0-1 0 0 0,-1 1 0 0 0,1-1-1 0 0,-1 0 1 0 0,1 1 0 0 0,0-1 0 0 0,-1 0 0 0 0,1-1 0 0 0,3 0-1 0 0,15-1 16 0 0,-1-1-1 0 0,0-2 0 0 0,27-8 0 0 0,-37 10-230 0 0,-8 2-73 0 0,-6-9-784 0 0,3 9 830 0 0,0-1 0 0 0,0 1 0 0 0,-1 0 0 0 0,1 0 0 0 0,0 0 0 0 0,-1 0 0 0 0,1 0 0 0 0,-1 0 0 0 0,1 0 0 0 0,-1 0 0 0 0,0 1 0 0 0,1-1-1 0 0,-1 0 1 0 0,0 1 0 0 0,1 0 0 0 0,-1-1 0 0 0,0 1 0 0 0,0 0 0 0 0,1 0 0 0 0,-3 0 0 0 0,-3 0-22 0 0,-1 0 0 0 0,1 0 0 0 0,-12 3 0 0 0,9 0 13 0 0,-1 0 0 0 0,1 0 0 0 0,0 1 0 0 0,0 1 0 0 0,0 0 0 0 0,-12 8 0 0 0,-50 42-117 0 0,61-45 123 0 0,3 0 0 0 0,7-9-5 0 0,1-1 1 0 0,0 1-1 0 0,-1 0 0 0 0,1 0 0 0 0,0 0 0 0 0,0 0 0 0 0,0 0 0 0 0,0-1 0 0 0,-1 1 0 0 0,1 0 0 0 0,0 0 0 0 0,0 0 0 0 0,1 0 0 0 0,-1 0 0 0 0,0 0 0 0 0,0 0 0 0 0,0 0 0 0 0,1-1 0 0 0,-1 1 0 0 0,0 0 0 0 0,1 0 0 0 0,0 1 0 0 0,0 0-24 0 0,1 0 0 0 0,0 0 0 0 0,-1 0 1 0 0,1-1-1 0 0,0 1 0 0 0,0 0 0 0 0,0-1 0 0 0,3 2 0 0 0,2 1-168 0 0,1 0 0 0 0,-1-1 1 0 0,1 0-1 0 0,10 3 0 0 0,19 1-1468 0 0,-20-6 304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90 5063 0 0,'4'-16'328'0'0,"1"-4"-33"0"0,4-5 3306 0 0,-2 8 10240 0 0,-7 15-13545 0 0,1-5-200 0 0,-1 5 419 0 0,-2 4-506 0 0,0 1-1 0 0,0-1 1 0 0,0 0-1 0 0,0 1 1 0 0,0-1 0 0 0,0 0-1 0 0,-1 0 1 0 0,-3 1-1 0 0,4-1-1 0 0,-9 6-45 0 0,0 1 1 0 0,1 0-1 0 0,0 1 0 0 0,0 0 0 0 0,1 0 0 0 0,0 1 1 0 0,1 0-1 0 0,-7 14 0 0 0,13-22-10 0 0,2 8 24 0 0,4 1-24 0 0,4-2 36 0 0,1-4 12 0 0,-7-4 0 0 0,-1-2 0 0 0,0 1 0 0 0,1-1 0 0 0,-1 1 0 0 0,0-1 0 0 0,0 0 0 0 0,0 1 0 0 0,0-1 0 0 0,1 0 0 0 0,-1 0 0 0 0,0 0 0 0 0,0 0 0 0 0,0 0 0 0 0,0 0 0 0 0,1 0 0 0 0,0-1 0 0 0,7 1 11 0 0,-8-1 1 0 0,6-1 30 0 0,1-9-32 0 0,-7 8 32 0 0,-1-5-31 0 0,0 0-27 0 0,0 6-64 0 0,-16 16-303 0 0,1 8 249 0 0,1 1 0 0 0,1 0-1 0 0,1 1 1 0 0,-11 31-1 0 0,-4 18 207 0 0,3 1 0 0 0,4 0 0 0 0,2 2 0 0 0,4 0-1 0 0,-5 103 1 0 0,16-132 735 0 0,-14 70 0 0 0,13-100-690 0 0,-1 1 1 0 0,0-1-1 0 0,-1 0 0 0 0,-1-1 0 0 0,0 1 1 0 0,-2-1-1 0 0,-10 16 0 0 0,18-30-108 0 0,-1 0-1 0 0,1 0 1 0 0,0-1 0 0 0,-1 1-1 0 0,1-1 1 0 0,0 1-1 0 0,-1-1 1 0 0,0 0-1 0 0,1 1 1 0 0,-1-1 0 0 0,0 0-1 0 0,0 0 1 0 0,0 0-1 0 0,0 0 1 0 0,1 0 0 0 0,-1-1-1 0 0,0 1 1 0 0,0-1-1 0 0,-1 1 1 0 0,1-1 0 0 0,0 0-1 0 0,-4 1 1 0 0,3-2 2 0 0,-1 0 1 0 0,1 0-1 0 0,-1 0 1 0 0,1 0-1 0 0,-1 0 1 0 0,1-1-1 0 0,0 0 0 0 0,-1 0 1 0 0,1 0-1 0 0,0 0 1 0 0,0 0-1 0 0,-4-4 1 0 0,1 0 0 0 0,0 0 1 0 0,1-1-1 0 0,0 1 0 0 0,0-1 1 0 0,0 0-1 0 0,-3-8 1 0 0,-22-49-6 0 0,27 57-8 0 0,-17-46-243 0 0,2-1 0 0 0,2-1 0 0 0,-15-106 0 0 0,28 142-414 0 0,1-1-1 0 0,1 0 1 0 0,1 0-1 0 0,0 0 1 0 0,5-29 0 0 0,3 11-1032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106 269 9215 0 0,'-2'2'707'0'0,"-48"38"2296"0"0,6-6 2689 0 0,43-33-4959 0 0,-8 2 3341 0 0,9-7-3914 0 0,0 1-1 0 0,0 0 1 0 0,1-1-1 0 0,-1 1 1 0 0,1 0-1 0 0,-1-1 0 0 0,1 1 1 0 0,0 0-1 0 0,1 0 1 0 0,2-6-1 0 0,21-34 520 0 0,-13 24-366 0 0,-9 14-263 0 0,66-106 538 0 0,-57 96-607 0 0,0 0 0 0 0,0 1 0 0 0,2 0 0 0 0,27-22-1 0 0,-34 31-364 0 0,0 1-1 0 0,0 0 1 0 0,0 0-1 0 0,1 1 1 0 0,-1 0-1 0 0,1 0 0 0 0,0 1 1 0 0,0 0-1 0 0,0 0 1 0 0,0 1-1 0 0,0 0 1 0 0,0 0-1 0 0,16 2 1 0 0,-5-1-1298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84 6447 0 0,'0'0'298'0'0,"1"-2"-10"0"0,1-4 106 0 0,0 1 1 0 0,1-1-1 0 0,0 1 1 0 0,0-1 0 0 0,0 1-1 0 0,1 0 1 0 0,6-7-1 0 0,8-12 8047 0 0,-18 24-8421 0 0,0 0 1 0 0,0 0-1 0 0,1 0 1 0 0,-1 0-1 0 0,0 0 1 0 0,0-1-1 0 0,0 1 1 0 0,0 0-1 0 0,1 0 1 0 0,-1 0-1 0 0,0 0 1 0 0,0-1-1 0 0,0 1 0 0 0,0 0 1 0 0,0 0-1 0 0,0 0 1 0 0,1-1-1 0 0,-1 1 1 0 0,0 0-1 0 0,0 0 1 0 0,0-1-1 0 0,0 1 1 0 0,0 0-1 0 0,0 0 1 0 0,0 0-1 0 0,0-1 1 0 0,0 1-1 0 0,0 0 1 0 0,0 0-1 0 0,0-1 0 0 0,0 1 1 0 0,0 0-1 0 0,0 0 1 0 0,0 0-1 0 0,-1-1 1 0 0,1 1-1 0 0,0 0 1 0 0,0 0-1 0 0,0-1 1 0 0,-10 5 1336 0 0,-13 13 476 0 0,-16 19-1807 0 0,15-15 15 0 0,0 2 1 0 0,2 0 0 0 0,-30 40-1 0 0,45-51-41 0 0,5-2 19 0 0,2-9-12 0 0,1-1 1 0 0,-1 1 0 0 0,0 0 0 0 0,0-1-1 0 0,1 1 1 0 0,-1-1 0 0 0,0 1-1 0 0,1-1 1 0 0,-1 1 0 0 0,1-1-1 0 0,-1 1 1 0 0,1-1 0 0 0,-1 1-1 0 0,1-1 1 0 0,-1 1 0 0 0,1-1-1 0 0,-1 0 1 0 0,1 1 0 0 0,-1-1-1 0 0,1 0 1 0 0,0 1 0 0 0,0-1 12 0 0,3 2 15 0 0,-1 0 0 0 0,1 0 0 0 0,-1-1 0 0 0,1 0 0 0 0,0 1 0 0 0,0-1 0 0 0,0-1 0 0 0,0 1 0 0 0,-1 0 0 0 0,1-1 0 0 0,0 0-1 0 0,5 0 1 0 0,5-2 147 0 0,0 1 0 0 0,15-5 0 0 0,-14 3-66 0 0,-8 1-65 0 0,-3 2-25 0 0,0-1 0 0 0,-1 0 0 0 0,1 0-1 0 0,-1 0 1 0 0,1-1 0 0 0,-1 1-1 0 0,1-1 1 0 0,-1 0 0 0 0,0 1 0 0 0,0-2-1 0 0,4-2 1 0 0,0-1 70 0 0,-5 5 756 0 0,-4 2-765 0 0,-6 4-83 0 0,2 1-74 0 0,5-4-167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9 14279 0 0,'0'0'1103'0'0,"2"-2"-471"0"0,5-5 4196 0 0,-6 7-4706 0 0,0 0 0 0 0,1 0 1 0 0,-1 1-1 0 0,0-1 0 0 0,0 0 0 0 0,0 0 1 0 0,0 0-1 0 0,0 1 0 0 0,0-1 0 0 0,0 1 1 0 0,0-1-1 0 0,0 1 0 0 0,0-1 0 0 0,0 1 1 0 0,0-1-1 0 0,0 1 0 0 0,0 0 0 0 0,-1 0 0 0 0,1-1 1 0 0,0 1-1 0 0,0 0 0 0 0,-1 0 0 0 0,1 0 1 0 0,0 0-1 0 0,0 2 0 0 0,0-1-74 0 0,0 0 0 0 0,-1 1-1 0 0,1-1 1 0 0,-1 1 0 0 0,1-1-1 0 0,-1 1 1 0 0,0-1 0 0 0,0 1-1 0 0,0 0 1 0 0,0-1 0 0 0,-1 4-1 0 0,-4 16 241 0 0,-2 0 0 0 0,0-1 0 0 0,-11 23-1 0 0,3-8-79 0 0,-63 148 192 0 0,52-127-352 0 0,-64 119-48 0 0,4-7 0 0 0,80-157-234 0 0,0 0 0 0 0,2 0 0 0 0,-1 1 0 0 0,2 0 0 0 0,0 0 0 0 0,0 0 0 0 0,-1 19 0 0 0,17-33-2157 0 0,2-5 454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8751 0 0,'1'1'9184'0'0,"10"18"-7563"0"0,-9-16-1472 0 0,0 0 1 0 0,0-1-1 0 0,0 1 1 0 0,-1 0-1 0 0,1 0 0 0 0,-1 0 1 0 0,0 0-1 0 0,0 0 0 0 0,0 1 1 0 0,0-1-1 0 0,0 0 0 0 0,-1 0 1 0 0,1 1-1 0 0,-1-1 0 0 0,0 5 1 0 0,-3 4 228 0 0,0 0 1 0 0,-1 0 0 0 0,0 0-1 0 0,-1-1 1 0 0,0 1-1 0 0,-1-1 1 0 0,-12 17 0 0 0,9-12-41 0 0,-1 0 0 0 0,-9 26-1 0 0,15-31-291 0 0,0 1-1 0 0,-2 15 0 0 0,6-25-111 0 0,6 4-177 0 0,-5-5 65 0 0,0 0 0 0 0,0 0-1 0 0,1-1 1 0 0,-1 1 0 0 0,0-1 0 0 0,0 1-1 0 0,1-1 1 0 0,-1 1 0 0 0,0-1 0 0 0,1 0-1 0 0,-1 0 1 0 0,0 0 0 0 0,1 1 0 0 0,-1-1-1 0 0,1-1 1 0 0,-1 1 0 0 0,0 0 0 0 0,3-1-1 0 0,8-3-1634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15663 0 0,'-1'1'173'0'0,"-17"5"1114"0"0,17-6-1225 0 0,0 0 0 0 0,0 0 0 0 0,1 1 1 0 0,-1-1-1 0 0,0 0 0 0 0,1 1 0 0 0,-1-1 1 0 0,1 1-1 0 0,-1-1 0 0 0,0 1 0 0 0,1-1 1 0 0,-1 1-1 0 0,1-1 0 0 0,-1 1 0 0 0,1-1 1 0 0,0 1-1 0 0,-1 0 0 0 0,1-1 0 0 0,-1 1 1 0 0,1 0-1 0 0,0-1 0 0 0,0 1 0 0 0,-1 1 1 0 0,1-1 142 0 0,1 1 1 0 0,-1 0 0 0 0,0-1-1 0 0,1 1 1 0 0,-1 0 0 0 0,1-1-1 0 0,0 1 1 0 0,-1-1 0 0 0,1 1 0 0 0,0-1-1 0 0,0 1 1 0 0,0-1 0 0 0,0 0-1 0 0,0 1 1 0 0,0-1 0 0 0,0 0-1 0 0,1 0 1 0 0,-1 0 0 0 0,0 0-1 0 0,1 0 1 0 0,-1 0 0 0 0,1 0 0 0 0,-1 0-1 0 0,1-1 1 0 0,-1 1 0 0 0,1 0-1 0 0,2 0 1 0 0,4 1-25 0 0,0 0 0 0 0,0-1 0 0 0,0 1 0 0 0,11-1-1 0 0,50-1 765 0 0,0-4 0 0 0,84-14-1 0 0,-82 7-715 0 0,132-1 0 0 0,-197 12-331 0 0,0 0 0 0 0,-1 1 0 0 0,1 0-1 0 0,0 0 1 0 0,9 3 0 0 0,0 5-2569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56 14047 0 0,'-1'2'646'0'0,"-9"13"-288"0"0,-5 8 10171 0 0,17-22-10353 0 0,0-1 0 0 0,0 0 0 0 0,0 1 0 0 0,0-1 0 0 0,0 0 0 0 0,0 0 0 0 0,1-1 0 0 0,3 0 0 0 0,-5 1-30 0 0,23-3 236 0 0,41-11 0 0 0,-64 14-428 0 0,0-1 0 0 0,0 1 0 0 0,0 0 0 0 0,0-1 0 0 0,0 1 0 0 0,0-1-1 0 0,0 1 1 0 0,0-1 0 0 0,0 1 0 0 0,0-1 0 0 0,-1 0 0 0 0,1 1 0 0 0,0-1 0 0 0,0 0 0 0 0,-1 0 0 0 0,1 1 0 0 0,0-1 0 0 0,-1 0 0 0 0,1 0 0 0 0,-1 0 0 0 0,1 0 0 0 0,-1 0 0 0 0,1 0 0 0 0,-1 0 0 0 0,0 0 0 0 0,1 0 0 0 0,-1 0 0 0 0,0-1 0 0 0,0-2-51 0 0,0 0 0 0 0,0 0 0 0 0,0-1 1 0 0,-1 1-1 0 0,-1-6 0 0 0,2 8 133 0 0,0 2-38 0 0,0-1-1 0 0,0 1 1 0 0,0-1 0 0 0,0 0 0 0 0,0 1-1 0 0,0-1 1 0 0,-1 1 0 0 0,1-1 0 0 0,0 1-1 0 0,0-1 1 0 0,0 1 0 0 0,-1-1 0 0 0,1 1-1 0 0,0-1 1 0 0,0 1 0 0 0,-1-1 0 0 0,1 1-1 0 0,0-1 1 0 0,-1 1 0 0 0,1-1 0 0 0,-1 1-1 0 0,1 0 1 0 0,-1-1 0 0 0,1 1 0 0 0,-1 0 0 0 0,1-1-1 0 0,-1 1 1 0 0,-1-1-2 0 0,2 0 4 0 0,-1 0 0 0 0,0 1 0 0 0,0-1 0 0 0,0 0 0 0 0,1 1 0 0 0,-1-1 0 0 0,0 0 0 0 0,0 1 0 0 0,0-1 0 0 0,0 1 0 0 0,0-1 0 0 0,0 1 0 0 0,0 0 0 0 0,0-1 0 0 0,0 1 0 0 0,0 0 0 0 0,0 0 0 0 0,-1 0 0 0 0,1 0 0 0 0,0 0 0 0 0,0 0 0 0 0,0 0 0 0 0,0 0 0 0 0,0 0 0 0 0,0 0 0 0 0,-2 1 0 0 0,0 0 0 0 0,-10 2-38 0 0,1 1 0 0 0,-1 0 0 0 0,1 1 0 0 0,0 0 0 0 0,1 1 0 0 0,-22 13 0 0 0,6 1-10 0 0,-36 32-1 0 0,49-38 40 0 0,0 0-1 0 0,1 0 1 0 0,0 1-1 0 0,-11 18 1 0 0,19-24 21 0 0,0-1 0 0 0,0 1 0 0 0,1 0 0 0 0,0 0 0 0 0,1 0 0 0 0,0 0 0 0 0,0 0 0 0 0,1 1 1 0 0,0 0-1 0 0,0 10 0 0 0,1-17-10 0 0,1 0 0 0 0,1 1 0 0 0,-1-1 0 0 0,0 0 0 0 0,1 0 0 0 0,-1 0 0 0 0,1 0 1 0 0,0 0-1 0 0,0 0 0 0 0,0 0 0 0 0,1-1 0 0 0,-1 1 0 0 0,0 0 0 0 0,1 0 0 0 0,0-1 0 0 0,2 3 0 0 0,-1-1 4 0 0,1-1 0 0 0,-1 0 0 0 0,1-1 0 0 0,0 1 0 0 0,0 0 0 0 0,0-1 0 0 0,0 0-1 0 0,0 0 1 0 0,9 2 0 0 0,5 1 12 0 0,0-2-1 0 0,1 0 0 0 0,-1-1 0 0 0,25 0 1 0 0,-37-2-18 0 0,104 0-1688 0 0,0-7-3824 0 0,-55 0-2584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555 245 13359 0 0,'0'0'1210'0'0,"2"-1"-996"0"0,2-1-3 0 0,0 0 1 0 0,0 0-1 0 0,1 1 0 0 0,-1-1 0 0 0,1 1 0 0 0,7-1 0 0 0,7-3 1761 0 0,1 0 3561 0 0,-18 4-5445 0 0,-1-1 0 0 0,0 1 0 0 0,0-1 0 0 0,0 1 0 0 0,0-1 0 0 0,0 1 0 0 0,0-1 0 0 0,-1 1 1 0 0,1-1-1 0 0,0 0 0 0 0,-1 1 0 0 0,0-1 0 0 0,1 0 0 0 0,-1 0 0 0 0,0-2 0 0 0,-1-3-44 0 0,0-1-1 0 0,-1 1 0 0 0,0-1 1 0 0,0 1-1 0 0,-1 0 1 0 0,-5-10-1 0 0,2 2 5 0 0,1 3-18 0 0,1 1 6 0 0,0 0 1 0 0,-1 0 0 0 0,-1 0 0 0 0,0 1-1 0 0,-9-13 1 0 0,13 21-45 0 0,0-1-1 0 0,0 1 1 0 0,-1 0 0 0 0,1 0-1 0 0,-1 0 1 0 0,1 0 0 0 0,-1 0-1 0 0,0 0 1 0 0,0 1 0 0 0,0-1-1 0 0,0 1 1 0 0,0 0 0 0 0,0 0-1 0 0,0 0 1 0 0,0 0 0 0 0,-1 1-1 0 0,1-1 1 0 0,0 1 0 0 0,0 0-1 0 0,-1 0 1 0 0,1 0-1 0 0,0 0 1 0 0,0 1 0 0 0,-5 0-1 0 0,-8 3-52 0 0,0 1 0 0 0,0 0 0 0 0,1 1 0 0 0,-1 1 0 0 0,1 0 0 0 0,1 1 0 0 0,0 0 0 0 0,-23 19 0 0 0,21-14-9 0 0,0 1-1 0 0,1 0 1 0 0,1 1 0 0 0,1 1 0 0 0,0 0-1 0 0,-18 30 1 0 0,29-42 55 0 0,0 1 0 0 0,0-1 0 0 0,0 0 0 0 0,0 1 0 0 0,1-1 0 0 0,-1 1 0 0 0,1 0 0 0 0,0-1 0 0 0,1 1 0 0 0,-1 8 0 0 0,1-11 10 0 0,0 0 0 0 0,0 0 1 0 0,1 0-1 0 0,-1 0 0 0 0,1 0 0 0 0,-1 0 0 0 0,1 0 1 0 0,0-1-1 0 0,0 1 0 0 0,0 0 0 0 0,0 0 1 0 0,0-1-1 0 0,0 1 0 0 0,0-1 0 0 0,1 1 1 0 0,-1-1-1 0 0,0 1 0 0 0,1-1 0 0 0,-1 0 1 0 0,1 0-1 0 0,0 0 0 0 0,-1 1 0 0 0,1-2 1 0 0,0 1-1 0 0,0 0 0 0 0,0 0 0 0 0,3 1 0 0 0,3-1 57 0 0,1 1 0 0 0,-1-1 0 0 0,0 0 0 0 0,1 0-1 0 0,-1-1 1 0 0,0 0 0 0 0,1-1 0 0 0,-1 0 0 0 0,0 0-1 0 0,0-1 1 0 0,10-2 0 0 0,12-6 271 0 0,45-21 0 0 0,-55 22-196 0 0,-6 4-29 0 0,-6 2-47 0 0,-1 0 0 0 0,0 0 0 0 0,10-5-1 0 0,-9 4 52 0 0,-10 5 41 0 0,-15 10-73 0 0,-4 4-77 0 0,1 2 1 0 0,1 1-1 0 0,1 1 0 0 0,0 0 1 0 0,1 1-1 0 0,2 1 0 0 0,-15 23 1 0 0,-63 129-57 0 0,-29 49-1605 0 0,45-95 600 0 0,62-96 1131 0 0,0 0 0 0 0,-13 43 0 0 0,26-67 42 0 0,0 0 0 0 0,0 0 0 0 0,1 0 0 0 0,0 0 0 0 0,1 1 0 0 0,-1 12 0 0 0,2-19-68 0 0,-1 1-1 0 0,0-1 1 0 0,1 1-1 0 0,-1-1 1 0 0,1 1-1 0 0,0-1 0 0 0,-1 0 1 0 0,1 1-1 0 0,0-1 1 0 0,0 0-1 0 0,0 1 1 0 0,-1-1-1 0 0,2 0 1 0 0,-1 0-1 0 0,0 0 1 0 0,0 0-1 0 0,0 0 1 0 0,0 0-1 0 0,1 0 1 0 0,-1 0-1 0 0,0-1 1 0 0,1 1-1 0 0,-1 0 1 0 0,0-1-1 0 0,1 1 1 0 0,-1-1-1 0 0,4 1 1 0 0,0 0 22 0 0,0 0 1 0 0,1-1 0 0 0,-1 1 0 0 0,1-1-1 0 0,10-1 1 0 0,-1-2-107 0 0,0 0-1 0 0,1-1 1 0 0,-1-1-1 0 0,-1 0 1 0 0,1-1 0 0 0,-1-1-1 0 0,0 0 1 0 0,0-1-1 0 0,15-11 1 0 0,4-6-1813 0 0,-1-2 1 0 0,34-37-1 0 0,-29 27-155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6911 0 0,'0'0'315'0'0,"1"-2"-7"0"0,0-1-219 0 0,0 1-64 0 0,0 1 0 0 0,0 0 0 0 0,0-1 0 0 0,0 1 0 0 0,0 0 0 0 0,0-1 0 0 0,1 1 0 0 0,-1 0 0 0 0,0 0 0 0 0,1 0 1 0 0,-1 0-1 0 0,4-1 0 0 0,8-4 8399 0 0,-13 6-8260 0 0,1 0-1 0 0,-1 0 1 0 0,0 0-1 0 0,1 0 1 0 0,-1 1-1 0 0,0-1 1 0 0,0 0-1 0 0,1 0 1 0 0,-1 0-1 0 0,0 0 1 0 0,1 0-1 0 0,-1 0 1 0 0,0 1-1 0 0,0-1 1 0 0,1 0-1 0 0,-1 0 1 0 0,0 0-1 0 0,0 1 0 0 0,1-1 1 0 0,-1 0-1 0 0,0 0 1 0 0,0 1-1 0 0,0-1 1 0 0,1 1-1 0 0,0 1 37 0 0,-1 1-1 0 0,1 0 0 0 0,-1-1 1 0 0,0 1-1 0 0,1-1 0 0 0,-1 1 1 0 0,-1 5-1 0 0,-1 15 635 0 0,-5 27-1 0 0,-3 12-265 0 0,9-38-478 0 0,-7 126 385 0 0,8-131-355 0 0,1-16-94 0 0,1-1 7 0 0,-1 0 196 0 0,25 4 370 0 0,-20-7-503 0 0,1 0 0 0 0,-1 0 0 0 0,0-1 0 0 0,0 0 1 0 0,0 0-1 0 0,0 0 0 0 0,0-1 0 0 0,-1 0 0 0 0,1 0 0 0 0,7-5 0 0 0,3-4 340 0 0,29-28 0 0 0,73-71-388 0 0,-99 92-525 0 0,39-40-170 0 0,-25 15-8246 0 0,-23 26 1206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72 14831 0 0,'0'0'679'0'0,"1"2"-15"0"0,0 2-493 0 0,0-1 0 0 0,0 1-1 0 0,0-1 1 0 0,1 1 0 0 0,-1-1 0 0 0,1 0-1 0 0,0 0 1 0 0,0 0 0 0 0,0 0 0 0 0,0 0 0 0 0,1 0-1 0 0,-1 0 1 0 0,1-1 0 0 0,0 1 0 0 0,0-1 0 0 0,0 0-1 0 0,0 0 1 0 0,0 0 0 0 0,0 0 0 0 0,0-1 0 0 0,1 1-1 0 0,-1-1 1 0 0,1 0 0 0 0,-1 1 0 0 0,1-2-1 0 0,-1 1 1 0 0,1 0 0 0 0,0-1 0 0 0,-1 0 0 0 0,1 0-1 0 0,7 0 1 0 0,11-1 838 0 0,42-8 0 0 0,-57 7-830 0 0,1 0 1 0 0,0 0-1 0 0,0-1 0 0 0,-1 0 1 0 0,1-1-1 0 0,-1 0 0 0 0,0 0 1 0 0,11-8-1 0 0,-16 10-230 0 0,0 0 0 0 0,0 0 0 0 0,0 0 1 0 0,0 0-1 0 0,0 0 0 0 0,0-1 0 0 0,-1 1 0 0 0,1-1 0 0 0,-1 1 0 0 0,1-1 0 0 0,-1 1 0 0 0,0-1 0 0 0,0 0 0 0 0,0 0 1 0 0,-1 0-1 0 0,1 1 0 0 0,0-5 0 0 0,-1 6 17 0 0,0-1-1 0 0,0 0 1 0 0,-1 0 0 0 0,1 1 0 0 0,0-1 0 0 0,-1 0-1 0 0,1 1 1 0 0,-1-1 0 0 0,0 0 0 0 0,1 1-1 0 0,-1-1 1 0 0,0 1 0 0 0,0-1 0 0 0,0 1 0 0 0,0 0-1 0 0,0-1 1 0 0,0 1 0 0 0,-1 0 0 0 0,1 0 0 0 0,0-1-1 0 0,-1 1 1 0 0,1 0 0 0 0,-1 0 0 0 0,1 1 0 0 0,-1-1-1 0 0,1 0 1 0 0,-1 0 0 0 0,0 1 0 0 0,-2-1-1 0 0,0-1-21 0 0,-1 1-1 0 0,0 0 1 0 0,0 0-1 0 0,0 0 1 0 0,0 0-1 0 0,0 1 0 0 0,0 0 1 0 0,0 0-1 0 0,0 1 1 0 0,0-1-1 0 0,0 1 1 0 0,-9 2-1 0 0,7 0 42 0 0,1 0 1 0 0,-1 0-1 0 0,1 0 1 0 0,0 1-1 0 0,0 0 1 0 0,0 0-1 0 0,0 0 0 0 0,-5 6 1 0 0,-6 8 147 0 0,1 1 0 0 0,0 1 1 0 0,2 1-1 0 0,-13 22 0 0 0,20-32-54 0 0,-4 8 75 0 0,-11 22-1 0 0,19-35-111 0 0,1 1-1 0 0,0-1 1 0 0,0 1 0 0 0,0 0-1 0 0,0-1 1 0 0,1 1 0 0 0,0 10-1 0 0,1-16-37 0 0,0 1 0 0 0,0-1-1 0 0,1 0 1 0 0,-1 0 0 0 0,1 0-1 0 0,-1 1 1 0 0,1-1 0 0 0,-1 0 0 0 0,1 0-1 0 0,0 0 1 0 0,-1 0 0 0 0,1 0-1 0 0,0 0 1 0 0,0 0 0 0 0,0 0 0 0 0,0-1-1 0 0,0 1 1 0 0,0 0 0 0 0,0 0-1 0 0,0-1 1 0 0,0 1 0 0 0,2 0 0 0 0,2 2-45 0 0,-1-2 1 0 0,1 1 0 0 0,0 0-1 0 0,5 0 1 0 0,9 1-899 0 0,1-4-334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89 9671 0 0,'5'-7'180'0'0,"0"0"-1"0"0,1 0 1 0 0,0 0-1 0 0,0 1 0 0 0,1 0 1 0 0,-1 0-1 0 0,1 1 1 0 0,10-7-1 0 0,17-8 5584 0 0,-25 14-12 0 0,-10 9-5433 0 0,-13 17-112 0 0,9-14-129 0 0,1 1 1 0 0,-1 0-1 0 0,1 1 1 0 0,0-1-1 0 0,1 0 0 0 0,0 1 1 0 0,-4 13-1 0 0,2 5-57 0 0,4-21-6 0 0,1 1 0 0 0,-1-1 0 0 0,1 0 0 0 0,0 1 0 0 0,0-1 0 0 0,1 7-1 0 0,1 0-2 0 0,2 0-11 0 0,-3-10-3 0 0,-1 1-1 0 0,1-1 1 0 0,0 0-1 0 0,1 0 1 0 0,-1 0-1 0 0,0 0 1 0 0,0 0-1 0 0,1 0 1 0 0,1 1 0 0 0,-1-1-1 0 0,0 0 0 0 0,-1 0 1 0 0,1 0-1 0 0,0 0 0 0 0,-1 0 0 0 0,0 0 1 0 0,2 4-1 0 0,1 0 4 0 0,-3-4 0 0 0,1 1 0 0 0,-1 0 0 0 0,1 0 0 0 0,-1 0 0 0 0,0 0 0 0 0,0 0 0 0 0,1 5 0 0 0,0 5 0 0 0,-2 5 0 0 0,-2-13 0 0 0,0-2 0 0 0,0 1 32 0 0,1 0 0 0 0,-1-1-1 0 0,0 1 1 0 0,-1 0 0 0 0,1-1-1 0 0,-1 0 1 0 0,1 1 0 0 0,-4 2-1 0 0,-28 23 371 0 0,24-20-361 0 0,4-4-40 0 0,-1-1 0 0 0,0 0 0 0 0,0 0 0 0 0,0 0 0 0 0,0-1 0 0 0,-1 0 0 0 0,1-1 0 0 0,-1 0 0 0 0,0 0 0 0 0,-14 2 0 0 0,8-3-2 0 0,0 0 0 0 0,0-1 0 0 0,1 0-1 0 0,-1-1 1 0 0,-20-4 0 0 0,24 3 85 0 0,0-1-1 0 0,1 0 1 0 0,-1-1-1 0 0,1 0 1 0 0,-16-9-1 0 0,22 12-185 0 0,1-1-1 0 0,-1 0 0 0 0,1 0 0 0 0,0 0 0 0 0,-1 0 0 0 0,1 0 0 0 0,0-1 0 0 0,0 1 0 0 0,0-1 1 0 0,-1-3-1 0 0,2 5-224 0 0,0-1 0 0 0,1 0 0 0 0,-1 1 0 0 0,1-1 0 0 0,0 0 0 0 0,-1 1 1 0 0,1-1-1 0 0,0 0 0 0 0,0 0 0 0 0,0 1 0 0 0,0-1 0 0 0,0 0 0 0 0,0 0 0 0 0,1 1 1 0 0,-1-1-1 0 0,1 0 0 0 0,-1 1 0 0 0,1-1 0 0 0,1-2 0 0 0,5-9-7221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8 14743 0 0,'3'-8'8571'0'0,"-13"17"-7046"0"0,-13 19-1985 0 0,-1 4 892 0 0,1 2 0 0 0,-20 39 0 0 0,-31 76 181 0 0,-11 21-425 0 0,-53 37-130 0 0,56-89-41 0 0,72-105-395 0 0,1 0-1 0 0,-2 0 1 0 0,1-1 0 0 0,-23 19-1 0 0,23-25-649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2303 0 0,'-22'9'-1999'0'0,"18"-6"3202"0"0,0-1 1 0 0,0 1 0 0 0,1 0-1 0 0,-1-1 1 0 0,1 2 0 0 0,-4 3 0 0 0,5-5-125 0 0,0 1 1 0 0,0-1-1 0 0,1 0 1 0 0,-1 1-1 0 0,1 0 1 0 0,0-1 0 0 0,0 1-1 0 0,0-1 1 0 0,0 1-1 0 0,-1 4 1 0 0,2-5-621 0 0,0 1 0 0 0,0-1 1 0 0,0 0-1 0 0,0 0 0 0 0,0 0 0 0 0,0 1 0 0 0,1-1 1 0 0,1 4-1 0 0,-1-4-399 0 0,0-1 0 0 0,1 1 0 0 0,-1 0 0 0 0,1-1 0 0 0,-1 0 0 0 0,1 1 0 0 0,0-1 0 0 0,0 0 0 0 0,0 0 1 0 0,-1 0-1 0 0,1 0 0 0 0,0 0 0 0 0,0 0 0 0 0,1-1 0 0 0,-1 1 0 0 0,4 0 0 0 0,5 1 109 0 0,0-1 0 0 0,0 0 0 0 0,-1-1 0 0 0,22-2-1 0 0,0 0 100 0 0,56 1 100 0 0,106-3-189 0 0,-16-15-293 0 0,-142 14-665 0 0,23-3-2400 0 0,-18 0-3973 0 0,-32 6 5077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132 231 6447 0 0,'-2'0'9548'0'0,"-6"4"-6289"0"0,4 1-2528 0 0,0 1 0 0 0,0-1 0 0 0,1 1 0 0 0,0 0 0 0 0,0 0-1 0 0,0 0 1 0 0,-2 10 0 0 0,1-1 40 0 0,-2 33 0 0 0,5-40-849 0 0,-1 14 184 0 0,-1 0 1 0 0,-8 29-1 0 0,9-45-400 0 0,0 0 0 0 0,0-1 0 0 0,0 1-1 0 0,-1 0 1 0 0,0-1 0 0 0,0 0-1 0 0,0 0 1 0 0,-1 0 0 0 0,0 0 0 0 0,0 0-1 0 0,0-1 1 0 0,0 0 0 0 0,-8 6-1 0 0,-2-2-1582 0 0</inkml:trace>
  <inkml:trace contextRef="#ctx0" brushRef="#br0" timeOffset="1">400 0 16959 0 0,'0'0'1840'0'0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83 19007 0 0,'0'0'1720'0'0,"-2"0"-1417"0"0,-3 1-387 0 0,-1 0 1 0 0,0 0 0 0 0,0 0-1 0 0,0 1 1 0 0,1 0-1 0 0,-1 0 1 0 0,1 0-1 0 0,-10 6 1 0 0,-12 5-565 0 0,1-3-111 0 0,11-5 202 0 0,1 1 0 0 0,-23 13 0 0 0,29-16 367 0 0,6-2 141 0 0,0 0 1 0 0,0 0-1 0 0,-1 1 1 0 0,1-1-1 0 0,0 0 1 0 0,0 1-1 0 0,1-1 0 0 0,-1 1 1 0 0,0-1-1 0 0,-1 3 1 0 0,3-3 71 0 0,0 0 1 0 0,0 0 0 0 0,0-1-1 0 0,0 1 1 0 0,1 0 0 0 0,-1-1-1 0 0,0 1 1 0 0,1 0 0 0 0,-1-1-1 0 0,0 1 1 0 0,1 0 0 0 0,-1-1-1 0 0,1 1 1 0 0,-1-1 0 0 0,1 1 0 0 0,0 0-1 0 0,-1-1-12 0 0,4 4 190 0 0,0-1-1 0 0,0 1 1 0 0,-1-1-1 0 0,2 0 1 0 0,-1 0 0 0 0,0-1-1 0 0,1 1 1 0 0,-1-1 0 0 0,1 0-1 0 0,0 0 1 0 0,5 1 0 0 0,8 1 705 0 0,31 5 1 0 0,-25-6-472 0 0,-18-2-359 0 0,-1 0-11 0 0,-1-1 0 0 0,0 1 1 0 0,0-1-1 0 0,0 0 0 0 0,6 0 1 0 0,-1-2 4 0 0,0-3 17 0 0,-6 2-66 0 0,-1 1-1 0 0,1-1 1 0 0,-1 1 0 0 0,0-1-1 0 0,0 0 1 0 0,0 0-1 0 0,-1 0 1 0 0,1 0 0 0 0,-1 0-1 0 0,1 0 1 0 0,-1 0-1 0 0,0 0 1 0 0,0-1 0 0 0,0 1-1 0 0,-1 0 1 0 0,1-1-1 0 0,-1 1 1 0 0,0-1 0 0 0,0-6-1 0 0,-2-6 53 0 0,1 1-1 0 0,-2-1 0 0 0,-4-15 1 0 0,3 16-59 0 0,2 5-16 0 0,-1 0-1 0 0,0 0 1 0 0,0 1-1 0 0,-1-1 1 0 0,-6-11-1 0 0,9 20-98 0 0,20 0-13367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2 919 0 0,'8'-2'80'0'0,"17"10"9796"0"0,-25 4-6530 0 0,0-7-1414 0 0,2 9-403 0 0,-1-10-1360 0 0,0 0 0 0 0,-1 0 1 0 0,0 0-1 0 0,1 0 0 0 0,-1 0 1 0 0,-1 1-1 0 0,1-1 0 0 0,-1 0 1 0 0,1 0-1 0 0,-1 0 0 0 0,-2 4 1 0 0,-1 3 59 0 0,-1-1 0 0 0,0 0 0 0 0,-1-1 0 0 0,0 1 0 0 0,0-1 0 0 0,-1 0 0 0 0,0-1 0 0 0,-10 10 0 0 0,-14 13 353 0 0,1 2 0 0 0,1 2-1 0 0,3 0 1 0 0,-33 55 0 0 0,49-72-480 0 0,1 1 0 0 0,0 0 1 0 0,2 0-1 0 0,0 0 0 0 0,1 1 0 0 0,1 0 1 0 0,0 0-1 0 0,2 1 0 0 0,1-1 1 0 0,0 1-1 0 0,3 36 0 0 0,0-46-68 0 0,1-1 1 0 0,0 0-1 0 0,0 0 0 0 0,2 0 1 0 0,-1 0-1 0 0,1-1 0 0 0,0 1 0 0 0,1-1 1 0 0,0 0-1 0 0,1 0 0 0 0,0-1 1 0 0,0 1-1 0 0,0-1 0 0 0,1-1 0 0 0,1 1 1 0 0,-1-1-1 0 0,1-1 0 0 0,0 1 1 0 0,1-1-1 0 0,12 7 0 0 0,-5-4-3 0 0,-6-4-27 0 0,0 1-1 0 0,10 7 0 0 0,-20-12-163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32 365 20879 0 0,'0'0'1892'0'0,"-2"0"-1557"0"0,0 0-307 0 0,0 2-35 0 0,-11-2 304 0 0,12 0-263 0 0,1 0 0 0 0,-1 0-1 0 0,0 0 1 0 0,1 0 0 0 0,-1-1-1 0 0,1 1 1 0 0,-1 0 0 0 0,1 0-1 0 0,-1-1 1 0 0,1 1 0 0 0,-1-1-1 0 0,1 1 1 0 0,-1 0 0 0 0,1-1-1 0 0,-1 1 1 0 0,1-1 0 0 0,-1 1-1 0 0,1-1 1 0 0,0 1 0 0 0,-1-1-1 0 0,1 1 1 0 0,0-1 0 0 0,0 0-1 0 0,-1 1 1 0 0,1-1 0 0 0,0 1-1 0 0,0-1 1 0 0,0 0 0 0 0,0 1-1 0 0,0-1 1 0 0,0 0 0 0 0,0 1-1 0 0,0-2 1 0 0,1-20 500 0 0,2 14-462 0 0,0 0 0 0 0,0 0 0 0 0,1 0 0 0 0,0 1 0 0 0,0-1 0 0 0,1 1 0 0 0,0 0 0 0 0,11-12 0 0 0,5-3-93 0 0,27-21 0 0 0,-43 38 31 0 0,27-23-99 0 0,67-53-144 0 0,-84 70 171 0 0,0 1-1 0 0,1 1 1 0 0,0 0-1 0 0,31-12 0 0 0,-41 19 35 0 0,0 0 0 0 0,1 0-1 0 0,-1 1 1 0 0,0 0-1 0 0,10-1 1 0 0,-5 4 28 0 0,-9-1 20 0 0,0 0-1 0 0,0 0 1 0 0,0 1 0 0 0,-1-1 0 0 0,1 0-1 0 0,-1 1 1 0 0,1-1 0 0 0,-1 1 0 0 0,1 0-1 0 0,-1-1 1 0 0,0 1 0 0 0,0 0 0 0 0,0 0-1 0 0,0 0 1 0 0,0 0 0 0 0,0 0 0 0 0,-1 0-1 0 0,1 0 1 0 0,-1 0 0 0 0,1 0 0 0 0,-1 0-1 0 0,0 0 1 0 0,0 0 0 0 0,0 3 0 0 0,1 4 75 0 0,-2 0 1 0 0,1 0 0 0 0,-1 0 0 0 0,-3 11 0 0 0,-7 24 244 0 0,-23 62 0 0 0,33-103-340 0 0,-3 6 6 0 0,1 0 0 0 0,0 0-1 0 0,1 1 1 0 0,0-1 0 0 0,0 1-1 0 0,1-1 1 0 0,0 17-1 0 0,1-24-94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0,'0'0'15523'0'0,"1"1"-14219"0"0,24 23-597 0 0,-23-22-871 0 0,0 0 0 0 0,0 0 0 0 0,-1 0 0 0 0,1 1 0 0 0,-1-1 0 0 0,0 1 0 0 0,0-1 1 0 0,0 1-1 0 0,0-1 0 0 0,1 6 0 0 0,-2-5-1070 0 0,-4 6-55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3223 0 0,'-1'-5'16592'0'0,"15"25"-16073"0"0,0 0 0 0 0,18 36 0 0 0,16 50 325 0 0,2 2-406 0 0,32 38-209 0 0,-65-120-222 0 0,1-1 0 0 0,1-1 0 0 0,31 31 0 0 0,-37-44-16 0 0,1 0-1 0 0,0-2 1 0 0,1 1-1 0 0,31 13 0 0 0,-32-16-55 0 0,-12-6-21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74 9215 0 0,'5'-16'530'0'0,"-4"10"-121"0"0,1-1-1 0 0,1 1 1 0 0,-1-1 0 0 0,1 1 0 0 0,0 0 0 0 0,1 0 0 0 0,8-7 5528 0 0,-12 13-5847 0 0,0 13 1071 0 0,-7 21-1173 0 0,0-10 234 0 0,-2-1 0 0 0,0 1-1 0 0,-13 21 1 0 0,-43 66 216 0 0,43-75-332 0 0,-179 275 383 0 0,151-247-475 0 0,33-43 6 0 0,-30 45 0 0 0,42-57-10 0 0,2-2-171 0 0,3-6-672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5063 0 0,'0'0'764'0'0,"10"0"5530"0"0,-8 1-5984 0 0,0 1-1 0 0,-1 0 1 0 0,1 0 0 0 0,0 0 0 0 0,-1 0 0 0 0,1 0 0 0 0,-1 0 0 0 0,0 0 0 0 0,0 1-1 0 0,0-1 1 0 0,0 0 0 0 0,0 1 0 0 0,0-1 0 0 0,-1 1 0 0 0,1-1 0 0 0,-1 1 0 0 0,1-1 0 0 0,-1 1-1 0 0,0-1 1 0 0,0 1 0 0 0,-1 3 0 0 0,0 9 616 0 0,-1 0 0 0 0,-6 22-1 0 0,4-19-393 0 0,-7 27 359 0 0,6-31-806 0 0,2-1-1 0 0,0 1 1 0 0,0 0-1 0 0,-1 28 0 0 0,10-37-1510 0 0,1-2-3947 0 0,2-4-1829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 1375 0 0,'0'-2'7180'0'0,"-4"-36"4706"0"0,3 40-11662 0 0,0 2-190 0 0,-1-1 1 0 0,1 1-1 0 0,0 0 1 0 0,0 0 0 0 0,0 0-1 0 0,1 1 1 0 0,0-1-1 0 0,-1 0 1 0 0,1 0 0 0 0,1 0-1 0 0,-1 0 1 0 0,1 0-1 0 0,-1 0 1 0 0,1 0 0 0 0,0 0-1 0 0,1 0 1 0 0,-1 0-1 0 0,1 0 1 0 0,-1 0 0 0 0,1-1-1 0 0,4 6 1 0 0,0 1-37 0 0,1-1 1 0 0,0 0-1 0 0,0 0 1 0 0,1-1-1 0 0,0 0 1 0 0,17 12-1 0 0,-19-16 2 0 0,1 0 0 0 0,0 0 0 0 0,0-1 0 0 0,0 0 0 0 0,8 2 0 0 0,11 4 11 0 0,-15-3 32 0 0,-3 2-33 0 0,-4 2-10 0 0,-4-7 0 0 0,-1 0 0 0 0,1 0 0 0 0,-1-1 0 0 0,0 1 0 0 0,0 0 0 0 0,0-1 0 0 0,0 1 0 0 0,-1-1 0 0 0,1 0 0 0 0,-1 1 0 0 0,1-1 0 0 0,-1 0 0 0 0,-3 3 0 0 0,-28 27 0 0 0,3-9 0 0 0,-1-2 0 0 0,-49 27 0 0 0,56-35 0 0 0,17-8-14 0 0,5-4-56 0 0,4-3-310 0 0,18-20-1271 0 0,-4 8-3035 0 0,3 0-1633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6447 0 0,'0'0'15685'0'0,"21"-7"-15395"0"0,20-4-6987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 16271 0 0,'0'0'1470'0'0,"-12"9"-1180"0"0,11-9-276 0 0,1 0 0 0 0,-1 0-1 0 0,1 1 1 0 0,0-1 0 0 0,-1 0-1 0 0,1 1 1 0 0,-1-1 0 0 0,1 0-1 0 0,0 1 1 0 0,-1-1 0 0 0,1 0-1 0 0,0 1 1 0 0,-1-1 0 0 0,1 1-1 0 0,0-1 1 0 0,0 1 0 0 0,-1-1-1 0 0,1 0 1 0 0,0 1 0 0 0,0-1-1 0 0,0 1 1 0 0,0-1 0 0 0,0 2-1 0 0,10-3 633 0 0,19-10-428 0 0,-15 4-1746 0 0</inkml:trace>
  <inkml:trace contextRef="#ctx0" brushRef="#br0" timeOffset="1">449 19 7367 0 0,'0'0'667'0'0,"3"-8"5332"0"0,-3 7-5798 0 0,0 1 1 0 0,0 0 0 0 0,0-1-1 0 0,0 1 1 0 0,0 0-1 0 0,0-1 1 0 0,0 1 0 0 0,0 0-1 0 0,0-1 1 0 0,0 1 0 0 0,0 0-1 0 0,0-1 1 0 0,0 1-1 0 0,1 0 1 0 0,-1-1 0 0 0,0 1-1 0 0,0 0 1 0 0,0-1 0 0 0,0 1-1 0 0,1 0 1 0 0,-1-1-1 0 0,0 1 1 0 0,0 0 0 0 0,1 0-1 0 0,-1-1 1 0 0,0 1 0 0 0,0 0-1 0 0,1 0 1 0 0,-1 0 0 0 0,0-1-1 0 0,1 1 1 0 0,-1 0-1 0 0,0 0 1 0 0,1 0 0 0 0,-1 0-1 0 0,9 9 1468 0 0,0 1-8522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5983 0 0,'1'-9'13030'0'0,"4"9"-12814"0"0,-1 0 1 0 0,1 0-1 0 0,0 1 1 0 0,-1-1-1 0 0,1 1 1 0 0,0 0 0 0 0,-1 0-1 0 0,1 1 1 0 0,5 1-1 0 0,39 20 213 0 0,-30-11-263 0 0,-1-1 0 0 0,-1 2-1 0 0,20 18 1 0 0,-14-11-136 0 0,-15-14 10 0 0,-1 0-1 0 0,0 1 0 0 0,0 0 0 0 0,-1 1 0 0 0,0-1 1 0 0,0 1-1 0 0,8 15 0 0 0,-12-17-25 0 0,1 0 1 0 0,-1 0 0 0 0,0 0-1 0 0,0 1 1 0 0,-1-1-1 0 0,0 1 1 0 0,0-1-1 0 0,0 1 1 0 0,-1-1-1 0 0,0 1 1 0 0,0 0 0 0 0,-2 8-1 0 0,1-7-8 0 0,-1-1 0 0 0,0 1 0 0 0,-1-1 0 0 0,1 1 0 0 0,-1-1 0 0 0,-1 0 0 0 0,1 0-1 0 0,-1 0 1 0 0,-1-1 0 0 0,1 1 0 0 0,-11 10 0 0 0,3-5 5 0 0,0-1-1 0 0,0-1 1 0 0,-1-1 0 0 0,-25 15-1 0 0,23-16-3633 0 0,-22 8 0 0 0,31-14 2453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59 13559 0 0,'-15'-59'5710'0'0,"14"82"-4742"0"0,3-7-635 0 0,0 0 1 0 0,1-1 0 0 0,0 1 0 0 0,10 25 0 0 0,30 59 651 0 0,-41-96-941 0 0,14 29 158 0 0,2 0 0 0 0,2-2 1 0 0,1 0-1 0 0,41 45 0 0 0,113 99-84 0 0,-173-173-119 0 0,15 14-165 0 0,-1 2 0 0 0,0-1 0 0 0,-1 2 0 0 0,17 28-1 0 0,-31-46-171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 4607 0 0,'11'-9'15048'0'0,"-11"13"-14997"0"0,0 1-1 0 0,0 0 0 0 0,0-1 1 0 0,-1 1-1 0 0,0 0 0 0 0,0-1 1 0 0,0 1-1 0 0,0-1 0 0 0,-3 6 1 0 0,-21 43 31 0 0,14-31-9 0 0,-67 161 102 0 0,23-50-81 0 0,47-112-82 0 0,-7 25-1 0 0,11-30-6 0 0,-1 0 0 0 0,0-1 0 0 0,-2 1 0 0 0,1-1 0 0 0,-15 22 1 0 0,15-31-1747 0 0,10-15 76 0 0,1-5 241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12959 0 0,'0'0'5551'0'0,"-3"8"-4758"0"0,1-4-595 0 0,0-1 0 0 0,0 1 0 0 0,-1-1-1 0 0,1 0 1 0 0,-1 0 0 0 0,-4 4 0 0 0,4-5 29 0 0,1 1 0 0 0,-1-1 1 0 0,1 1-1 0 0,0 0 1 0 0,-1 0-1 0 0,2-1 1 0 0,-4 6-1 0 0,5-7 677 0 0,18-8-596 0 0,7-5 318 0 0,24-16 0 0 0,-46 26-537 0 0,-2 1 47 0 0,4 1 141 0 0,-7 5-204 0 0,-2 1-84 0 0,2-4-275 0 0,-8 16 701 0 0,6-13-4698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14 10591 0 0,'0'0'819'0'0,"-2"-2"-895"0"0,-7-7 5840 0 0,7 9-5592 0 0,0-1 0 0 0,0 1 0 0 0,0-1 0 0 0,1 1 0 0 0,-1 0-1 0 0,0 0 1 0 0,0-1 0 0 0,0 1 0 0 0,0 1 0 0 0,0-1 0 0 0,0 0 0 0 0,0 0 0 0 0,0 1 0 0 0,1-1 0 0 0,-1 1 0 0 0,0 0 0 0 0,0-1 0 0 0,0 1 0 0 0,1 0-1 0 0,-1 0 1 0 0,0 0 0 0 0,-1 2 0 0 0,-5 3-135 0 0,1 0-1 0 0,0 0 0 0 0,-8 10 1 0 0,6-7 179 0 0,-21 25-133 0 0,-40 57 1 0 0,-19 44 133 0 0,8-10-120 0 0,49-80-81 0 0,3 1 0 0 0,2 1 0 0 0,-24 56 0 0 0,50-100-40 0 0,0-1 0 0 0,0 1-1 0 0,0 0 1 0 0,0 0 0 0 0,1 0 0 0 0,-1-1-1 0 0,1 1 1 0 0,0 0 0 0 0,0 0 0 0 0,0 5 0 0 0,0-7-41 0 0,0-1 1 0 0,1 0 0 0 0,-1 1 0 0 0,0-1 0 0 0,0 0 0 0 0,0 1 0 0 0,1-1 0 0 0,-1 0 0 0 0,0 0 0 0 0,1 1-1 0 0,-1-1 1 0 0,0 0 0 0 0,1 0 0 0 0,-1 0 0 0 0,0 1 0 0 0,1-1 0 0 0,-1 0 0 0 0,0 0 0 0 0,1 0 0 0 0,-1 0-1 0 0,0 0 1 0 0,1 0 0 0 0,-1 0 0 0 0,0 0 0 0 0,1 0 0 0 0,-1 0 0 0 0,1 0 0 0 0,-1 0 0 0 0,0 0 0 0 0,1 0-1 0 0,-1 0 1 0 0,1 0 0 0 0,11-3-4298 0 0,5-6-2182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1:5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7 164 3679 0 0,'0'0'13851'0'0,"0"2"-13390"0"0,1 6 4 0 0,-1 0 0 0 0,0 0 0 0 0,0 0 0 0 0,-3 12 0 0 0,-1 35-123 0 0,3-49-289 0 0,19-26 75 0 0,2-4-316 0 0,0 1 1 0 0,1 1-1 0 0,2 1 0 0 0,0 1 0 0 0,32-21 1 0 0,-32 24 102 0 0,12-8 375 0 0,57-31-1 0 0,-89 54-194 0 0,1 1 0 0 0,-1 0 0 0 0,0 0-1 0 0,0 0 1 0 0,0 0 0 0 0,1 0 0 0 0,-1 1 0 0 0,5-1 0 0 0,-8 1-67 0 0,1 1 0 0 0,0-1 0 0 0,-1 1 0 0 0,1 0 0 0 0,0-1 0 0 0,-1 1 1 0 0,1-1-1 0 0,-1 1 0 0 0,1 0 0 0 0,-1 0 0 0 0,1-1 0 0 0,-1 1 0 0 0,0 0 1 0 0,1 0-1 0 0,-1 0 0 0 0,0-1 0 0 0,0 1 0 0 0,1 0 0 0 0,-1 0 1 0 0,0 0-1 0 0,0 0 0 0 0,0 1 0 0 0,0-2-2 0 0,1 15 60 0 0,-1-1-1 0 0,0 0 1 0 0,-1 1 0 0 0,0-1-1 0 0,-1 0 1 0 0,-6 19 0 0 0,3-10 73 0 0,-2 27 0 0 0,6-41-130 0 0,1 0-1 0 0,0 0 0 0 0,1 0 0 0 0,0 0 1 0 0,0 0-1 0 0,3 10 0 0 0,-2-15-131 0 0,-1 0 1 0 0,1 0-1 0 0,-1 0 0 0 0,1 0 0 0 0,0 0 0 0 0,1 0 1 0 0,-1 0-1 0 0,1-1 0 0 0,-1 1 0 0 0,1-1 1 0 0,0 0-1 0 0,1 0 0 0 0,-1 0 0 0 0,6 4 1 0 0,0-3-973 0 0,0-1-48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255 205 3679 0 0,'0'0'167'0'0,"16"-3"2053"0"0,21-14 5916 0 0,-1-8-3977 0 0,-27 18-3724 0 0,0-1 0 0 0,0 0 0 0 0,-1 0-1 0 0,0-1 1 0 0,-1 0 0 0 0,0 0 0 0 0,0-1 0 0 0,-1 0 0 0 0,7-14 0 0 0,-10 17-313 0 0,0-1 0 0 0,-1 1 0 0 0,2-11 0 0 0,-4 18-124 0 0,1-1 0 0 0,-1 1-1 0 0,0-1 1 0 0,0 1 0 0 0,0-1 0 0 0,0 0 0 0 0,0 1 0 0 0,0-1 0 0 0,0 1 0 0 0,0-1-1 0 0,0 1 1 0 0,0-1 0 0 0,0 0 0 0 0,-1 1 0 0 0,1-1 0 0 0,0 1 0 0 0,0-1 0 0 0,-1 1 0 0 0,1-1-1 0 0,0 1 1 0 0,0-1 0 0 0,-1 1 0 0 0,1-1 0 0 0,-1 1 0 0 0,1-1 0 0 0,0 1 0 0 0,-1 0-1 0 0,1-1 1 0 0,-1 1 0 0 0,1 0 0 0 0,-1-1 0 0 0,1 1 0 0 0,-1 0 0 0 0,1 0 0 0 0,-1-1-1 0 0,1 1 1 0 0,-1 0 0 0 0,0 0 0 0 0,1 0 0 0 0,-1 0 0 0 0,1 0 0 0 0,-1 0 0 0 0,1 0-1 0 0,-1 0 1 0 0,0 0 0 0 0,1 0 0 0 0,-1 0 0 0 0,1 0 0 0 0,-1 0 0 0 0,1 0 0 0 0,-2 1-1 0 0,1-1 18 0 0,-7 1-63 0 0,0 1 0 0 0,0 0 0 0 0,0 0 0 0 0,0 1 1 0 0,0 0-1 0 0,1 0 0 0 0,0 1 0 0 0,-1 0 0 0 0,1 0 0 0 0,-9 8 1 0 0,-2 2-14 0 0,0 2 0 0 0,-22 24 1 0 0,-20 27-50 0 0,2 3-1 0 0,-52 83 1 0 0,107-150 119 0 0,0 2-18 0 0,0 0 0 0 0,0 0 1 0 0,0 1-1 0 0,1-1 1 0 0,-2 7-1 0 0,3-12 20 0 0,1 1 1 0 0,0 0-1 0 0,0 0 1 0 0,-1 0-1 0 0,1 0 1 0 0,0 0-1 0 0,0 0 1 0 0,0-1-1 0 0,0 1 1 0 0,0 0-1 0 0,0 0 1 0 0,1 0-1 0 0,-1 0 1 0 0,0 0-1 0 0,0 0 1 0 0,1-1-1 0 0,-1 1 0 0 0,0 0 1 0 0,1 0-1 0 0,-1 0 1 0 0,1-1-1 0 0,-1 1 1 0 0,1 0-1 0 0,-1 0 1 0 0,1-1-1 0 0,-1 1 1 0 0,1-1-1 0 0,0 1 1 0 0,0 0-1 0 0,-1-1 1 0 0,1 1-1 0 0,0-1 1 0 0,0 0-1 0 0,-1 1 1 0 0,1-1-1 0 0,0 1 0 0 0,0-1 1 0 0,0 0-1 0 0,0 0 1 0 0,0 0-1 0 0,1 1 1 0 0,8 0 126 0 0,0 0 1 0 0,-1-1-1 0 0,1 0 1 0 0,0 0-1 0 0,0-1 1 0 0,-1-1-1 0 0,1 1 0 0 0,0-2 1 0 0,-1 1-1 0 0,10-5 1 0 0,1 0-43 0 0,-1-2 0 0 0,-1 0 1 0 0,32-21-1 0 0,-37 21-102 0 0,-1 0 1 0 0,-1-1 0 0 0,1-1-1 0 0,-2 0 1 0 0,1 0 0 0 0,15-23-1 0 0,-21 26 11 0 0,-1 1 0 0 0,0-1 1 0 0,0 0-1 0 0,0 0 0 0 0,-1 0 0 0 0,0 0 0 0 0,-1-1 0 0 0,0 1 0 0 0,0-1 0 0 0,-1 0 0 0 0,0 1 0 0 0,0-1 0 0 0,-2-12 0 0 0,0 15 68 0 0,-12 20 18 0 0,9-8-211 0 0,2-1 0 0 0,-1 0 0 0 0,1 1 0 0 0,-1-1 0 0 0,1 1 0 0 0,1 0 0 0 0,-1 0 0 0 0,1 0 0 0 0,0 0 0 0 0,1 0 0 0 0,-1 0 0 0 0,1 0 0 0 0,0 0 0 0 0,1 0 0 0 0,1 10 0 0 0,-1-12 12 0 0,0 0 1 0 0,0-1-1 0 0,1 1 1 0 0,-1 0 0 0 0,1 0-1 0 0,-1-1 1 0 0,1 1-1 0 0,0-1 1 0 0,1 0-1 0 0,-1 1 1 0 0,1-1-1 0 0,-1 0 1 0 0,1 0-1 0 0,0-1 1 0 0,0 1 0 0 0,0-1-1 0 0,0 1 1 0 0,1-1-1 0 0,-1 0 1 0 0,1 0-1 0 0,-1 0 1 0 0,1-1-1 0 0,0 1 1 0 0,4 0 0 0 0,-2 0-1252 0 0,0-1 0 0 0,1 0 1 0 0,-1 0-1 0 0,10-1 0 0 0,6-2-4369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119 239 5063 0 0,'-1'2'390'0'0,"-7"13"1303"0"0,-1 0-1 0 0,0-1 1 0 0,-13 16 0 0 0,17-24-861 0 0,0 0 1 0 0,0 0 0 0 0,-1-1-1 0 0,0 0 1 0 0,0 0-1 0 0,0 0 1 0 0,-1-1 0 0 0,0 0-1 0 0,-9 5 1116 0 0,20-27-566 0 0,5 3-1259 0 0,1 0 0 0 0,0 1 0 0 0,19-20 0 0 0,41-38 257 0 0,-51 54-356 0 0,13-14-30 0 0,51-47-33 0 0,-69 67 32 0 0,1 1 0 0 0,0 0 1 0 0,32-17-1 0 0,-43 26 40 0 0,-1 1-1 0 0,1-1 1 0 0,-1 1 0 0 0,1 0-1 0 0,-1 0 1 0 0,1 0-1 0 0,0 1 1 0 0,-1-1 0 0 0,1 1-1 0 0,0 0 1 0 0,0 0 0 0 0,6 1-1 0 0,-8-1-12 0 0,0 1 0 0 0,0 0 0 0 0,0-1 0 0 0,0 1 0 0 0,-1 0 0 0 0,1 0 0 0 0,0 0 0 0 0,-1 0 0 0 0,1 0 0 0 0,0 1 0 0 0,-1-1 0 0 0,1 0 0 0 0,-1 1 0 0 0,0-1 0 0 0,1 1 0 0 0,-1 0 0 0 0,0-1 0 0 0,0 1 0 0 0,0 0 0 0 0,0 0 0 0 0,0-1 0 0 0,-1 1 0 0 0,1 0 0 0 0,-1 0 0 0 0,1 2 0 0 0,2 11 76 0 0,-2 0 0 0 0,0-1 0 0 0,0 1 0 0 0,-2 0-1 0 0,0 0 1 0 0,-4 25 0 0 0,1-16-191 0 0,0 29 0 0 0,4-52-156 0 0,0 0 0 0 0,1 0 0 0 0,-1 1 0 0 0,0-1 0 0 0,1 0-1 0 0,-1 0 1 0 0,0 0 0 0 0,1 0 0 0 0,-1 0 0 0 0,1 0 0 0 0,0 0-1 0 0,-1 0 1 0 0,1 0 0 0 0,0 0 0 0 0,0 0 0 0 0,-1-1 0 0 0,1 1-1 0 0,0 0 1 0 0,0 0 0 0 0,2 0 0 0 0,4 4-1596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 16959 0 0,'-7'2'1536'0'0,"3"0"-1438"0"0,0 0-1 0 0,0-1 1 0 0,0 0-1 0 0,0 0 1 0 0,0 0-1 0 0,0 0 1 0 0,-5-1-1 0 0,-8 1 2597 0 0,17-1-2614 0 0,-1 0 1 0 0,0 0 0 0 0,0 0-1 0 0,1 0 1 0 0,-1 0 0 0 0,0-1-1 0 0,0 1 1 0 0,1 0 0 0 0,-1 0-1 0 0,0 0 1 0 0,1-1 0 0 0,-1 1-1 0 0,0 0 1 0 0,1-1 0 0 0,-1 1-1 0 0,1-1 1 0 0,-1 1 0 0 0,1-1-1 0 0,-1 1 1 0 0,1-1 0 0 0,-1 1 0 0 0,1-1-1 0 0,-1 1 1 0 0,1-1 0 0 0,-1 0-1 0 0,1 1 1 0 0,0-1 0 0 0,-1 0-1 0 0,1 1 1 0 0,0-2 0 0 0,0 1-221 0 0,-1 0 1 0 0,1 0 0 0 0,0 0 0 0 0,0-1-1 0 0,0 1 1 0 0,0 0 0 0 0,0 0-1 0 0,0 0 1 0 0,1 0 0 0 0,-1 0-1 0 0,0-1 1 0 0,0 1 0 0 0,1 0 0 0 0,-1 0-1 0 0,1 0 1 0 0,-1 0 0 0 0,1 0-1 0 0,0-1 1 0 0,0 1-423 0 0,7 13 1712 0 0,-4-5-1794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20 12407 0 0,'70'-19'6170'0'0,"-88"26"-4384"0"0,-64 22 20 0 0,41-16-1324 0 0,1 3 0 0 0,-50 25 0 0 0,31-7-434 0 0,1 2 0 0 0,-80 65 0 0 0,136-100-49 0 0,-5 5-55 0 0,0 0 0 0 0,1 0 0 0 0,0 0 0 0 0,0 1 0 0 0,-6 10 0 0 0,11-16 41 0 0,0 1 0 0 0,0-1 0 0 0,1 0 0 0 0,-1 1 0 0 0,1-1-1 0 0,-1 1 1 0 0,1-1 0 0 0,0 1 0 0 0,-1-1 0 0 0,1 1 0 0 0,0-1 0 0 0,0 1-1 0 0,0-1 1 0 0,0 1 0 0 0,0-1 0 0 0,1 2 0 0 0,-1-1 4 0 0,1 0 0 0 0,0-1 0 0 0,0 1 1 0 0,0-1-1 0 0,0 0 0 0 0,0 1 0 0 0,0-1 0 0 0,0 0 0 0 0,0 1 1 0 0,1-1-1 0 0,-1 0 0 0 0,0 0 0 0 0,1 0 0 0 0,-1 0 0 0 0,1 0 1 0 0,-1 0-1 0 0,3 0 0 0 0,13 6-135 0 0,-1-2 1 0 0,1 0 0 0 0,0-1-1 0 0,0 0 1 0 0,20 0-1 0 0,1 2 160 0 0,46 5 129 0 0,-44-6 125 0 0,0 1 1 0 0,-1 1-1 0 0,51 18 0 0 0,-87-24-226 0 0,1 0 1 0 0,-1 1-1 0 0,1 0 0 0 0,-1 0 1 0 0,0 0-1 0 0,1 0 0 0 0,-1 0 1 0 0,0 1-1 0 0,3 3 0 0 0,-6-6-30 0 0,1 1 0 0 0,-1 0-1 0 0,1 0 1 0 0,0 0 0 0 0,-1 0-1 0 0,0 0 1 0 0,1-1 0 0 0,-1 1-1 0 0,1 0 1 0 0,-1 0 0 0 0,0 0-1 0 0,0 0 1 0 0,0 0-1 0 0,1 0 1 0 0,-1 0 0 0 0,0 0-1 0 0,0 0 1 0 0,0 0 0 0 0,-1 0-1 0 0,1 0 1 0 0,0 0 0 0 0,0 0-1 0 0,0 0 1 0 0,-1 0 0 0 0,1 0-1 0 0,-1 0 1 0 0,1 0 0 0 0,-1 0-1 0 0,1 0 1 0 0,-1 0 0 0 0,1-1-1 0 0,-1 1 1 0 0,1 0 0 0 0,-1 0-1 0 0,0-1 1 0 0,0 1 0 0 0,1 0-1 0 0,-1-1 1 0 0,-1 2-1 0 0,-6 3 25 0 0,0 1 0 0 0,0-1 0 0 0,0 0 0 0 0,-1-1 0 0 0,-15 6 0 0 0,-50 13 208 0 0,44-14-209 0 0,-32 9-126 0 0,5 0-308 0 0,-101 18 0 0 0,155-36 262 0 0,0 1 0 0 0,-1-1 1 0 0,1 0-1 0 0,0 0 0 0 0,0 0 0 0 0,0-1 1 0 0,0 1-1 0 0,-4-2 0 0 0,5 2-326 0 0,3-2 309 0 0,0 0-1 0 0,0 1 0 0 0,0-1 0 0 0,0 0 0 0 0,0 1 0 0 0,0-1 0 0 0,1 1 0 0 0,-1 0 0 0 0,0 0 0 0 0,1-1 0 0 0,-1 1 0 0 0,1 0 0 0 0,3-1 0 0 0,-2-1-181 0 0,18-12-1804 0 0,26-12 0 0 0,-41 24 1915 0 0,28-15-1406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5983 0 0,'-1'1'14631'0'0,"-103"147"-10195"0"0,25-31-4172 0 0,49-78-249 0 0,4-6-588 0 0,-41 69-1 0 0,64-90 165 0 0,-2 2-4161 0 0,11-19 958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84 355 5527 0 0,'43'-52'373'0'0,"-16"24"3887"0"0,1 1 1 0 0,57-41 0 0 0,-18 22-2654 0 0,-10 10 292 0 0,114-55 1 0 0,-168 90-1863 0 0,-1 0 0 0 0,1 0 0 0 0,-1 0 0 0 0,1 1 0 0 0,0-1 0 0 0,-1 1 0 0 0,1-1 0 0 0,0 1 0 0 0,0 0 0 0 0,-1 0 0 0 0,1 0 0 0 0,0 0 0 0 0,0 0 0 0 0,-1 1 0 0 0,6 1 0 0 0,-7-1-28 0 0,1-1 0 0 0,-1 1 0 0 0,0 0 0 0 0,1 0 0 0 0,-1 0 0 0 0,0 0 0 0 0,0 0 0 0 0,0 0 0 0 0,0 1 0 0 0,0-1 1 0 0,0 0-1 0 0,0 0 0 0 0,0 1 0 0 0,0-1 0 0 0,-1 1 0 0 0,1-1 0 0 0,-1 1 0 0 0,1-1 0 0 0,-1 1 0 0 0,1-1 0 0 0,-1 1 1 0 0,0-1-1 0 0,0 1 0 0 0,0-1 0 0 0,0 1 0 0 0,0 0 0 0 0,0-1 0 0 0,-1 3 0 0 0,0 6-7 0 0,-1-1 0 0 0,0 0 0 0 0,-1 1 0 0 0,0-1 0 0 0,0-1 0 0 0,-1 1 0 0 0,0 0 0 0 0,-1-1 0 0 0,-6 10 0 0 0,-7 6-4 0 0,-32 36 0 0 0,27-38-12 0 0,-1-1 0 0 0,-1-1 0 0 0,0-1 0 0 0,-2-1 0 0 0,-34 17 0 0 0,-2-4-475 0 0,-75 25 0 0 0,114-47 247 0 0,-40 10-484 0 0,17-5-20 0 0,45-14 586 0 0,21 2-36 0 0,-1 2 633 0 0,1 1 0 0 0,-1 0 0 0 0,0 2-1 0 0,27 13 1 0 0,-24-10-172 0 0,0 2 0 0 0,-1 0-1 0 0,-1 1 1 0 0,0 1 0 0 0,-1 1 0 0 0,0 1-1 0 0,-1 0 1 0 0,17 22 0 0 0,-18-19-231 0 0,-8-10-45 0 0,0 0-1 0 0,-1 1 1 0 0,0 0-1 0 0,-1 0 1 0 0,6 11-1 0 0,-12-19-200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0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74 11519 0 0,'18'-23'982'0'0,"4"-3"373"0"0,-10 9 5542 0 0,-8 12-4867 0 0,-2 2-968 0 0,-8 7-624 0 0,-55 33-266 0 0,13-10-213 0 0,1 3 0 0 0,-66 55-1 0 0,101-74 22 0 0,-33 32-53 0 0,42-39 69 0 0,0-1 0 0 0,0 1 0 0 0,0 0 0 0 0,0 0 1 0 0,1 1-1 0 0,-1-1 0 0 0,1 1 0 0 0,0-1 0 0 0,-2 10 0 0 0,4-13 2 0 0,-1 1 0 0 0,1-1-1 0 0,0 1 1 0 0,0-1 0 0 0,0 0-1 0 0,0 1 1 0 0,0-1 0 0 0,1 1 0 0 0,-1-1-1 0 0,0 1 1 0 0,1-1 0 0 0,-1 1 0 0 0,1-1-1 0 0,-1 0 1 0 0,1 1 0 0 0,-1-1-1 0 0,1 0 1 0 0,0 0 0 0 0,0 1 0 0 0,0-1-1 0 0,0 0 1 0 0,0 0 0 0 0,0 0-1 0 0,0 0 1 0 0,0 0 0 0 0,0 0 0 0 0,0 0-1 0 0,3 1 1 0 0,2 1-7 0 0,1 0 0 0 0,0-1 0 0 0,-1 1 0 0 0,14 1 0 0 0,-2 1-16 0 0,6 2 6 0 0,0 2 0 0 0,-1 0 0 0 0,32 18-1 0 0,-45-21 34 0 0,-1 0-1 0 0,-1 0 0 0 0,1 1 0 0 0,-1 0 1 0 0,0 0-1 0 0,-1 1 0 0 0,0 0 1 0 0,0 1-1 0 0,-1-1 0 0 0,10 17 0 0 0,-10-13 66 0 0,-1 0 0 0 0,0 0 0 0 0,5 18 0 0 0,-9-24-59 0 0,1 1-1 0 0,-1 0 1 0 0,0 0-1 0 0,-1 0 1 0 0,1 0 0 0 0,-1 0-1 0 0,-1 0 1 0 0,0 7-1 0 0,0-11 17 0 0,0 0 0 0 0,0-1 0 0 0,0 1 0 0 0,0-1 0 0 0,-1 1 0 0 0,1-1 0 0 0,-1 1 0 0 0,1-1 0 0 0,-1 0 0 0 0,0 0 0 0 0,0 0 0 0 0,0 0 0 0 0,0 0 0 0 0,0 0 0 0 0,0-1 0 0 0,-1 1 0 0 0,1-1 0 0 0,-1 1 0 0 0,1-1 0 0 0,-1 0 0 0 0,1 0 0 0 0,-1 0 0 0 0,-3 1 0 0 0,-6 1 106 0 0,1-1-1 0 0,0 0 0 0 0,-1-1 1 0 0,-14 1-1 0 0,-155-9-201 0 0,160 4-627 0 0,1-1 0 0 0,-26-7 0 0 0,20 3-380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467 583 7855 0 0,'0'0'943'0'0,"1"1"-403"0"0,0 3 29 0 0,1 0 1 0 0,0 0-1 0 0,0 0 0 0 0,0-1 1 0 0,0 1-1 0 0,0 0 0 0 0,1-1 1 0 0,0 0-1 0 0,-1 0 0 0 0,1 0 1 0 0,0 0-1 0 0,1 0 0 0 0,-1-1 1 0 0,0 1-1 0 0,5 1 0 0 0,-7-3-453 0 0,0-1-1 0 0,0 1 1 0 0,0-1-1 0 0,0 1 1 0 0,0-1-1 0 0,0 0 1 0 0,0 0-1 0 0,0 0 1 0 0,0 1-1 0 0,0-1 1 0 0,1 0 0 0 0,-1 0-1 0 0,0 0 1 0 0,0-1-1 0 0,0 1 1 0 0,0 0-1 0 0,0 0 1 0 0,0-1-1 0 0,0 1 1 0 0,0 0-1 0 0,0-1 1 0 0,0 1-1 0 0,0-1 1 0 0,0 1-1 0 0,0-1 1 0 0,0 0-1 0 0,0 1 1 0 0,0-1-1 0 0,-1 0 1 0 0,1 0-1 0 0,0 0 1 0 0,0 1 0 0 0,0-3-1 0 0,4-3 169 0 0,-1 0 0 0 0,-1 0-1 0 0,6-13 1 0 0,-7 14-60 0 0,18-45 357 0 0,-2-1 0 0 0,15-72 0 0 0,-10 34-579 0 0,11-18-290 0 0,12-47-2152 0 0,-45 144 1945 0 0,-6 8-303 0 0,-11 10-457 0 0,10-5 1259 0 0,-1 2-69 0 0,0 0-1 0 0,0 1 0 0 0,0 0 1 0 0,0 0-1 0 0,1 0 1 0 0,0 0-1 0 0,1 1 0 0 0,0 0 1 0 0,0 1-1 0 0,0-1 1 0 0,1 1-1 0 0,-5 11 0 0 0,-2 8 260 0 0,2 1 0 0 0,-8 41 0 0 0,-1 0-123 0 0,-18 45 117 0 0,-94 200 0 0 0,85-226 179 0 0,-4-3 1 0 0,-99 132-1 0 0,79-116-254 0 0,-18 20-1056 0 0,84-117 794 0 0,0-1-1 0 0,1 1 1 0 0,-1 0-1 0 0,1 0 0 0 0,-3 5 1 0 0,5-8-186 0 0,10-9-2633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 5983 0 0,'-6'1'623'0'0,"21"-4"8399"0"0,8 0-4389 0 0,109-6-2607 0 0,-126 9-1943 0 0,0 0 0 0 0,0 0 0 0 0,-1 1 0 0 0,1 0 0 0 0,0 1-1 0 0,-1-1 1 0 0,1 1 0 0 0,8 4 0 0 0,-13-6-65 0 0,1 1 0 0 0,-1 0 0 0 0,1 0 0 0 0,-1 0 0 0 0,0 0 1 0 0,1 0-1 0 0,-1 0 0 0 0,0 0 0 0 0,0 0 0 0 0,0 0 0 0 0,0 0 0 0 0,0 1 0 0 0,0-1 0 0 0,0 1 0 0 0,0-1 0 0 0,-1 0 0 0 0,1 1 0 0 0,0-1 0 0 0,-1 1 0 0 0,1 0 0 0 0,-1-1 0 0 0,0 1 0 0 0,1-1 1 0 0,-1 1-1 0 0,0 0 0 0 0,0-1 0 0 0,0 1 0 0 0,0-1 0 0 0,0 1 0 0 0,-1 0 0 0 0,1-1 0 0 0,0 1 0 0 0,-2 2 0 0 0,0 0-26 0 0,0 0 1 0 0,0 0-1 0 0,0 0 1 0 0,-1 0-1 0 0,0-1 0 0 0,0 1 1 0 0,0-1-1 0 0,0 0 0 0 0,0 0 1 0 0,-1 0-1 0 0,1 0 0 0 0,-1-1 1 0 0,0 1-1 0 0,0-1 0 0 0,0 0 1 0 0,0 0-1 0 0,0 0 0 0 0,-4 1 1 0 0,-10 3-47 0 0,-1-1 0 0 0,-33 5 0 0 0,-57 15-242 0 0,107-24 274 0 0,1-1 16 0 0,0 0 0 0 0,0 1 0 0 0,0-1 0 0 0,0 0 0 0 0,0 1-1 0 0,1-1 1 0 0,-1 1 0 0 0,0-1 0 0 0,0 1 0 0 0,1-1-1 0 0,-1 1 1 0 0,0 0 0 0 0,1-1 0 0 0,-1 1 0 0 0,0 0 0 0 0,1-1-1 0 0,-1 2 1 0 0,-3 4-71 0 0,5 2 21 0 0,-1-6 53 0 0,1 0 0 0 0,-1 0 1 0 0,1-1-1 0 0,0 1 0 0 0,0 0 1 0 0,-1 0-1 0 0,3 2 0 0 0,4 2-39 0 0,1-4 40 0 0,0 1 0 0 0,0-1 0 0 0,0-1 0 0 0,0 0 0 0 0,13 1 0 0 0,0 0 3 0 0,-12-1 4 0 0,80 13 356 0 0,-80-12-315 0 0,0 1 1 0 0,-1-1-1 0 0,1 1 0 0 0,-1 1 0 0 0,0 0 1 0 0,0 0-1 0 0,13 10 0 0 0,-20-13-34 0 0,0 0-1 0 0,0 0 1 0 0,0 0-1 0 0,-1 0 1 0 0,1 0-1 0 0,0 0 1 0 0,-1 0 0 0 0,1 0-1 0 0,-1 0 1 0 0,1 0-1 0 0,-1 0 1 0 0,0 1-1 0 0,0-1 1 0 0,1 0-1 0 0,-1 0 1 0 0,0 0 0 0 0,0 1-1 0 0,0-1 1 0 0,0 0-1 0 0,0 0 1 0 0,0 1-1 0 0,-1-1 1 0 0,1 0-1 0 0,-1 2 1 0 0,0 2 9 0 0,-1-1 1 0 0,1 0-1 0 0,-1 1 1 0 0,-5 7-1 0 0,2-6-9 0 0,0 1 0 0 0,-1-1 1 0 0,1 1-1 0 0,-2-2 0 0 0,1 1 0 0 0,0-1 0 0 0,-1 0 0 0 0,0 0 0 0 0,-14 7 1 0 0,-8 2 18 0 0,-37 12 1 0 0,47-19-13 0 0,13-5-35 0 0,0 1 1 0 0,-1-1-1 0 0,1-1 0 0 0,-1 1 0 0 0,1-1 1 0 0,-1 0-1 0 0,1 0 0 0 0,-1-1 0 0 0,0 0 1 0 0,-7-1-1 0 0,12 1-214 0 0,2-5-1093 0 0,0-4-2363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91 11975 0 0,'-1'0'84'0'0,"0"0"-1"0"0,0-1 0 0 0,1 1 0 0 0,-1 0 0 0 0,0 0 0 0 0,0 0 1 0 0,1 0-1 0 0,-1 1 0 0 0,0-1 0 0 0,1 0 0 0 0,-1 0 1 0 0,0 0-1 0 0,0 0 0 0 0,1 1 0 0 0,-1-1 0 0 0,0 0 1 0 0,1 1-1 0 0,-1-1 0 0 0,0 1 0 0 0,1-1 0 0 0,-1 0 1 0 0,1 1-1 0 0,-1-1 0 0 0,1 1 0 0 0,-1 0 0 0 0,1-1 0 0 0,-1 1 1 0 0,1-1-1 0 0,0 1 0 0 0,-1 0 0 0 0,1-1 0 0 0,0 1 1 0 0,-1 1-1 0 0,0 0 437 0 0,1 0-1 0 0,-1 0 1 0 0,1 0 0 0 0,-1 0 0 0 0,1 0 0 0 0,0 0 0 0 0,-1 0-1 0 0,1 0 1 0 0,1 0 0 0 0,-1 3 0 0 0,1-4-400 0 0,0 1 1 0 0,0-1 0 0 0,0 0-1 0 0,0 0 1 0 0,0 0 0 0 0,0 0-1 0 0,0 0 1 0 0,0 0-1 0 0,0 0 1 0 0,1 0 0 0 0,-1 0-1 0 0,0-1 1 0 0,1 1 0 0 0,-1-1-1 0 0,0 1 1 0 0,3 0-1 0 0,8 2 141 0 0,0 1-1 0 0,0-2 1 0 0,0 0-1 0 0,0-1 0 0 0,0 0 1 0 0,1 0-1 0 0,-1-1 1 0 0,24-4-1 0 0,7-4 184 0 0,48-14 0 0 0,-81 19-388 0 0,182-65-747 0 0,-70 21-6316 0 0,-105 41 4940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4607 0 0,'9'-17'408'0'0,"-3"12"-328"0"0,-1-2-80 0 0,1 0 0 0 0,-2 0 2880 0 0,1 3 736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14 262 12871 0 0,'0'0'2595'0'0,"15"5"2192"0"0,-13-5-4682 0 0,-1 1 0 0 0,1 0 0 0 0,-1 0 0 0 0,1 0 0 0 0,-1 0 0 0 0,0 0 0 0 0,0 0 0 0 0,1 0 0 0 0,-1 1 0 0 0,0-1 0 0 0,0 0 0 0 0,0 1 0 0 0,0-1 0 0 0,0 1 0 0 0,-1-1 0 0 0,1 1 0 0 0,1 2 0 0 0,-2-2-37 0 0,1 1 0 0 0,-1 0 0 0 0,0-1 0 0 0,0 1 0 0 0,0 0 0 0 0,0-1-1 0 0,0 1 1 0 0,0-1 0 0 0,-1 1 0 0 0,-1 4 0 0 0,-2 6 72 0 0,-2-1 0 0 0,0 1 1 0 0,-13 21-1 0 0,18-32-104 0 0,-3 3-24 0 0,4-3 112 0 0,-7-16 125 0 0,6 9-184 0 0,1 0-1 0 0,-1 0 1 0 0,1-1-1 0 0,0 1 1 0 0,0 0-1 0 0,1 0 1 0 0,0 0-1 0 0,1-8 1 0 0,17-40 324 0 0,-13 35-280 0 0,3-4-40 0 0,0 1-1 0 0,2 1 1 0 0,0-1 0 0 0,27-34-1 0 0,-28 42-122 0 0,1 0 0 0 0,0 1 0 0 0,1 0-1 0 0,0 1 1 0 0,1 0 0 0 0,0 1 0 0 0,23-13-1 0 0,-29 20 4 0 0,-1 0-1 0 0,1 0 1 0 0,-1 0-1 0 0,1 1 1 0 0,0 0-1 0 0,0 0 1 0 0,0 1-1 0 0,0 0 1 0 0,0 0-1 0 0,13 1 0 0 0,-15 0-41 0 0,0 1 0 0 0,1 0 0 0 0,-1 0-1 0 0,0 1 1 0 0,0-1 0 0 0,-1 1-1 0 0,1 0 1 0 0,0 0 0 0 0,0 1-1 0 0,-1 0 1 0 0,0-1 0 0 0,1 1-1 0 0,-1 1 1 0 0,0-1 0 0 0,4 6-1 0 0,6 6-1586 0 0,-2 2-1 0 0,19 29 1 0 0,-26-37 908 0 0,5 7-720 0 0</inkml:trace>
  <inkml:trace contextRef="#ctx0" brushRef="#br0" timeOffset="1">644 158 1375 0 0,'1'-1'66'0'0,"2"-4"-8"0"0,-2 3 364 0 0,0 1-1 0 0,0-1 0 0 0,0 1 0 0 0,0-1 0 0 0,-1 0 0 0 0,1 1 0 0 0,0-1 0 0 0,-1 0 0 0 0,-3-13 8827 0 0,2 14-8847 0 0,0 1 133 0 0,1-1 0 0 0,-1 1 0 0 0,0 0 0 0 0,0-1 0 0 0,0 1 0 0 0,0 0 0 0 0,0 0 0 0 0,0 0 0 0 0,0 0 0 0 0,0-1 0 0 0,0 1 0 0 0,0 1 0 0 0,0-1 0 0 0,-1 0 0 0 0,-8 3-2556 0 0,-1 3 2216 0 0,1 0 0 0 0,0 1 0 0 0,1 0 0 0 0,0 1 1 0 0,-14 14-1 0 0,8-5-105 0 0,-27 38-1 0 0,36-47-65 0 0,1 1 0 0 0,0 0-1 0 0,1 0 1 0 0,0 0-1 0 0,-4 14 1 0 0,7-20-12 0 0,0 0 0 0 0,1 0-1 0 0,-1 0 1 0 0,1 1 0 0 0,0-1 0 0 0,0 0 0 0 0,0 0 0 0 0,0 0-1 0 0,2 5 1 0 0,-2-6 13 0 0,1 0 0 0 0,0 0 0 0 0,-1-1 0 0 0,1 1 0 0 0,0 0 0 0 0,0-1 0 0 0,0 1 0 0 0,0-1 0 0 0,1 1 0 0 0,-1-1 0 0 0,0 1 0 0 0,1-1 0 0 0,-1 0 0 0 0,0 0 0 0 0,1 0 0 0 0,0 0 0 0 0,1 2 0 0 0,0-3 15 0 0,-1 1 0 0 0,1 0 0 0 0,-1-1 0 0 0,1 1 0 0 0,-1-1 0 0 0,1 0 0 0 0,0 0 0 0 0,-1 0 0 0 0,1 0 0 0 0,-1-1-1 0 0,1 1 1 0 0,-1 0 0 0 0,1-1 0 0 0,-1 0 0 0 0,1 0 0 0 0,3-2 0 0 0,2 0 56 0 0,-1 0-1 0 0,0-1 1 0 0,0 0-1 0 0,8-6 1 0 0,-9 5-48 0 0,0 0-1 0 0,-1-1 0 0 0,1 0 1 0 0,-1 0-1 0 0,0 0 0 0 0,-1 0 1 0 0,1-1-1 0 0,-1 0 1 0 0,-1 0-1 0 0,1 0 0 0 0,-1 0 1 0 0,0-1-1 0 0,-1 1 1 0 0,0-1-1 0 0,0 0 0 0 0,0 1 1 0 0,-1-1-1 0 0,-1 0 1 0 0,1 0-1 0 0,-1 0 0 0 0,0 0 1 0 0,-1 0-1 0 0,-1-8 0 0 0,1 14-326 0 0,1 1-78 0 0,1-1 0 0 0,-1 1 0 0 0,0-1 0 0 0,0 1 0 0 0,1-1 0 0 0,-1 1 0 0 0,0-1 0 0 0,1 1 0 0 0,-1-1-1 0 0,1 1 1 0 0,0 0 0 0 0,0 0 0 0 0,-1-1 0 0 0,1 1 0 0 0,0 0 0 0 0,0 0 0 0 0,0 0 0 0 0,2-2 0 0 0,6-3-6440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101 226 15631 0 0,'-3'8'762'0'0,"2"-5"-579"0"0,-1-1 0 0 0,1 0 0 0 0,-1 1 0 0 0,1-1 1 0 0,-1 0-1 0 0,0 0 0 0 0,0 0 0 0 0,0-1 0 0 0,0 1 1 0 0,0 0-1 0 0,0-1 0 0 0,0 1 0 0 0,-1-1 0 0 0,1 0 1 0 0,0 0-1 0 0,-1 0 0 0 0,1 0 0 0 0,-1 0 0 0 0,1 0 0 0 0,-1 0 1 0 0,-3-1-1 0 0,4 1-47 0 0,1-1 0 0 0,-1 0 0 0 0,0 0 0 0 0,0 0 0 0 0,0 0-1 0 0,1-1 1 0 0,-1 1 0 0 0,0 0 0 0 0,0-1 0 0 0,0 1 0 0 0,1-1 0 0 0,-1 0 0 0 0,0 0 0 0 0,1 1 0 0 0,-1-1 0 0 0,1 0 0 0 0,-1 0 0 0 0,1-1-1 0 0,-1 1 1 0 0,1 0 0 0 0,0 0 0 0 0,-1-1 0 0 0,1 1 0 0 0,0-1 0 0 0,0 1 0 0 0,0-1 0 0 0,0 1 0 0 0,0-1 0 0 0,1 1 0 0 0,-1-1 0 0 0,0-3-1 0 0,0 2-111 0 0,0-1-1 0 0,1 1 0 0 0,0 0 0 0 0,0-1 1 0 0,0 1-1 0 0,0 0 0 0 0,0-1 0 0 0,1 1 1 0 0,0-1-1 0 0,-1 1 0 0 0,1 0 0 0 0,0 0 0 0 0,1 0 1 0 0,-1-1-1 0 0,1 1 0 0 0,-1 0 0 0 0,1 0 1 0 0,0 1-1 0 0,3-5 0 0 0,1-1-59 0 0,1 0 1 0 0,0 1-1 0 0,1 0 0 0 0,-1 0 1 0 0,11-6-1 0 0,-15 11 20 0 0,14-10-158 0 0,0 0 1 0 0,36-16 0 0 0,-48 26 168 0 0,0 0 0 0 0,1 0-1 0 0,-1 1 1 0 0,0-1 0 0 0,0 1 0 0 0,1 0 0 0 0,-1 0 0 0 0,0 1-1 0 0,1 0 1 0 0,-1 0 0 0 0,1 0 0 0 0,-1 1 0 0 0,0-1 0 0 0,1 1-1 0 0,-1 1 1 0 0,8 2 0 0 0,-9-3 25 0 0,-1 1-1 0 0,0-1 1 0 0,0 1-1 0 0,0 0 1 0 0,0 0-1 0 0,0 0 1 0 0,-1 0-1 0 0,1 0 1 0 0,-1 1-1 0 0,1-1 1 0 0,-1 1-1 0 0,0 0 1 0 0,0 0 0 0 0,0 0-1 0 0,0 0 1 0 0,2 5-1 0 0,-1 0 25 0 0,-1 1 0 0 0,0-1 0 0 0,-1 1 0 0 0,1 0 0 0 0,-2-1 0 0 0,1 17 0 0 0,-2-25-69 0 0,1 1 1 0 0,0-1-1 0 0,0 1 0 0 0,0-1 0 0 0,0 1 0 0 0,0 0 1 0 0,0-1-1 0 0,0 1 0 0 0,0-1 0 0 0,0 1 0 0 0,0-1 0 0 0,0 1 1 0 0,0-1-1 0 0,0 1 0 0 0,1-1 0 0 0,-1 1 0 0 0,0-1 1 0 0,0 1-1 0 0,0-1 0 0 0,1 0 0 0 0,-1 1 0 0 0,0-1 1 0 0,1 1-1 0 0,-1-1 0 0 0,0 1 0 0 0,1-1 0 0 0,-1 0 1 0 0,0 1-1 0 0,1-1 0 0 0,0 1 0 0 0,1-2-89 0 0,-1 1-1 0 0,0 0 0 0 0,1-1 1 0 0,-1 1-1 0 0,1-1 0 0 0,-1 1 1 0 0,0-1-1 0 0,1 0 0 0 0,1-1 1 0 0,5-2-51 0 0,0-2 103 0 0,0 0-1 0 0,0 0 1 0 0,0-1 0 0 0,0 0-1 0 0,8-12 1 0 0,7-5-15 0 0,-11 13 56 0 0,0 1-1 0 0,0 1 0 0 0,1 0 1 0 0,0 1-1 0 0,24-12 0 0 0,-10 9 120 0 0,0 1 0 0 0,31-7-1 0 0,-54 15-57 0 0,1 1 0 0 0,-1 1 0 0 0,1-1 0 0 0,-1 0-1 0 0,1 1 1 0 0,0 0 0 0 0,-1 0 0 0 0,1 1 0 0 0,0-1 0 0 0,-1 1 0 0 0,1 0-1 0 0,-1 0 1 0 0,6 2 0 0 0,-8-2-3 0 0,1 1 0 0 0,-1-1 0 0 0,1 1-1 0 0,-1 0 1 0 0,1-1 0 0 0,-1 1 0 0 0,0 0 0 0 0,0 0 0 0 0,0 0-1 0 0,0 1 1 0 0,0-1 0 0 0,-1 0 0 0 0,1 1 0 0 0,0-1-1 0 0,-1 1 1 0 0,0 0 0 0 0,0-1 0 0 0,0 1 0 0 0,0 0-1 0 0,0 0 1 0 0,0 4 0 0 0,0 3 24 0 0,0 0 1 0 0,-1 1-1 0 0,0-1 0 0 0,-1 0 0 0 0,0 0 0 0 0,-4 13 1 0 0,3-13-222 0 0,0 0 0 0 0,1-1 0 0 0,0 1 0 0 0,0 0 0 0 0,1 0 0 0 0,1 11 0 0 0,4-11-1126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6447 0 0,'0'0'2016'0'0,"-9"5"2476"0"0,7-2-4298 0 0,1-1-1 0 0,0 1 1 0 0,-1 0-1 0 0,1-1 1 0 0,0 1-1 0 0,0 0 1 0 0,1-1-1 0 0,-1 1 1 0 0,1 0-1 0 0,-1 0 1 0 0,1 0-1 0 0,0 0 1 0 0,0 0-1 0 0,0 0 1 0 0,0-1-1 0 0,1 1 1 0 0,-1 0-1 0 0,3 5 1 0 0,1 7 203 0 0,1 0 1 0 0,8 18 0 0 0,-9-24-70 0 0,6 11 120 0 0,1 1 0 0 0,0-2 0 0 0,2 1 0 0 0,0-2 0 0 0,20 22 0 0 0,87 79 849 0 0,-50-52-1132 0 0,-22-20-84 0 0,78 83 91 0 0,-94-98-614 0 0,-31-31 142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35 13359 0 0,'-2'-3'587'0'0,"-8"-15"1133"0"0,8 5 3788 0 0,-13 25-4868 0 0,-21 25-609 0 0,-50 68 0 0 0,54-65-28 0 0,-118 152-3 0 0,107-137 32 0 0,-48 53 138 0 0,70-85-129 0 0,0-1 0 0 0,-39 28 0 0 0,27-22-51 0 0,31-27-98 0 0,4-1-723 0 0,23-12-1743 0 0,-6 0-4236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64 233 6447 0 0,'-14'2'741'0'0,"0"0"-1"0"0,-21 1 11107 0 0,47-3-10653 0 0,48-1 51 0 0,-1-2 0 0 0,90-16 0 0 0,-68 7-430 0 0,1-1-899 0 0,0-3 0 0 0,0-4 0 0 0,-2-4 0 0 0,133-58 0 0 0,-166 59-2762 0 0,-22 11-1836 0 0,4-2-2890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4143 0 0,'0'0'16847'0'0,"1"-2"-16314"0"0,5-9-25 0 0,2-4-130 0 0,0 1 1 0 0,1 0-1 0 0,0 0 0 0 0,21-23 0 0 0,-10 19-260 0 0,1 1 0 0 0,1 0-1 0 0,0 1 1 0 0,30-15 0 0 0,-52 31-119 0 0,1 0-1 0 0,-1 0 1 0 0,1 0 0 0 0,0-1-1 0 0,-1 1 1 0 0,1 0 0 0 0,-1 0-1 0 0,1 0 1 0 0,-1 0-1 0 0,1 0 1 0 0,-1 0 0 0 0,1 0-1 0 0,0 0 1 0 0,-1 0 0 0 0,1 0-1 0 0,-1 0 1 0 0,1 1 0 0 0,-1-1-1 0 0,1 0 1 0 0,-1 0-1 0 0,1 1 1 0 0,-1-1 0 0 0,1 0-1 0 0,-1 0 1 0 0,1 1 0 0 0,-1-1-1 0 0,1 1 1 0 0,-1-1-1 0 0,0 0 1 0 0,1 1 0 0 0,-1-1-1 0 0,0 1 1 0 0,1-1 0 0 0,-1 1-1 0 0,0-1 1 0 0,1 1 0 0 0,-1-1-1 0 0,0 1 1 0 0,0-1-1 0 0,0 1 1 0 0,1 0 0 0 0,-1 1-9 0 0,2 3-10 0 0,0 1-1 0 0,0 1 0 0 0,-1-1 0 0 0,0 0 0 0 0,0 0 0 0 0,0 0 0 0 0,-1 1 0 0 0,0-1 0 0 0,-1 10 0 0 0,1 15-36 0 0,1-22 31 0 0,0-1 1 0 0,0 1 0 0 0,1 0-1 0 0,0-1 1 0 0,5 12 0 0 0,-5-16-11 0 0,0 0 1 0 0,0 0-1 0 0,0 0 1 0 0,1 0-1 0 0,0 0 0 0 0,-1 0 1 0 0,1-1-1 0 0,1 1 1 0 0,-1-1-1 0 0,0 0 1 0 0,7 5-1 0 0,-7-7 26 0 0,0 1 0 0 0,1-1 0 0 0,-1 0 0 0 0,0 0 0 0 0,0 0 0 0 0,1-1 0 0 0,-1 1 0 0 0,0-1 0 0 0,1 0 0 0 0,-1 0 0 0 0,0 0 0 0 0,6-1 0 0 0,5-1-25 0 0,22-5 0 0 0,118-48 1144 0 0,-129 45-1030 0 0,-23 9-20 0 0,-1 1-5 0 0,4-3-43 0 0,11-5-683 0 0,-2 0-1 0 0,27-21 0 0 0,-16 10-301 0 0,-6 10-5471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3 797 9095 0 0,'-2'2'8271'0'0,"26"-35"-7219"0"0,-1-1-1 0 0,-1 0 1 0 0,18-42-1 0 0,-12 24-361 0 0,85-190 663 0 0,-110 236-1369 0 0,-3 5-64 0 0,14 32-535 0 0,18 61 106 0 0,-3-6 350 0 0,-17-54 150 0 0,-3-6 12 0 0,1-1 0 0 0,2-1 0 0 0,20 35 0 0 0,-26-50 190 0 0,1 0 0 0 0,1 0 1 0 0,-1-1-1 0 0,1 0 0 0 0,1-1 0 0 0,15 12 0 0 0,-22-18-86 0 0,0 0 0 0 0,1 1-1 0 0,0-1 1 0 0,-1 0 0 0 0,1 0 0 0 0,0-1-1 0 0,-1 1 1 0 0,1 0 0 0 0,0-1 0 0 0,0 0-1 0 0,-1 1 1 0 0,1-1 0 0 0,0 0 0 0 0,0-1-1 0 0,0 1 1 0 0,-1 0 0 0 0,5-2-1 0 0,-3 1-8 0 0,0-1 0 0 0,0 0 0 0 0,0 0-1 0 0,-1 0 1 0 0,1-1 0 0 0,-1 1 0 0 0,1-1-1 0 0,-1 0 1 0 0,0 1 0 0 0,4-6 0 0 0,4-5 73 0 0,-1-1 1 0 0,-1-1 0 0 0,0 0 0 0 0,9-22 0 0 0,71-179 835 0 0,-8 14-496 0 0,-61 161-578 0 0,1 0 1 0 0,46-64 0 0 0,-56 88-119 0 0,6-7-445 0 0,-16 23-21 0 0,3 9-2992 0 0,-2-3 2544 0 0,0 1 1 0 0,2 12 0 0 0,-1-2-6385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39 1839 0 0,'30'-38'11830'0'0,"-44"50"-11181"0"0,-156 151 5341 0 0,36-35-5695 0 0,106-100-300 0 0,1 1 1 0 0,-34 49-1 0 0,50-61 53 0 0,0 0 1 0 0,1 1-1 0 0,1 0 1 0 0,1 0-1 0 0,0 1 1 0 0,-8 35 0 0 0,14-43 72 0 0,0-1 1 0 0,1 1 0 0 0,0 0 0 0 0,0-1 0 0 0,1 1 0 0 0,1 0 0 0 0,0-1 0 0 0,1 1 0 0 0,0 0 0 0 0,0-1 0 0 0,1 0 0 0 0,0 1 0 0 0,1-1 0 0 0,0 0 0 0 0,1-1 0 0 0,0 1 0 0 0,0-1 0 0 0,1 0 0 0 0,1 0 0 0 0,-1-1 0 0 0,1 0-1 0 0,1 0 1 0 0,-1 0 0 0 0,1-1 0 0 0,1 0 0 0 0,-1-1 0 0 0,1 0 0 0 0,0 0 0 0 0,17 7 0 0 0,-10-6 185 0 0,25 7 0 0 0,11 2 106 0 0,-51-15 125 0 0,1-4 115 0 0,-1 1-1774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170 147 10591 0 0,'0'0'964'0'0,"-14"7"586"0"0,-10 4 2544 0 0,-6 10-2395 0 0,17-11-1350 0 0,1-1 112 0 0,8-7-338 0 0,0 1 0 0 0,1-1 0 0 0,-1 1 0 0 0,1 0 0 0 0,-1 0-1 0 0,1 1 1 0 0,0-1 0 0 0,0 1 0 0 0,1-1 0 0 0,-1 1 0 0 0,-1 4 0 0 0,-4 9 260 0 0,1-1 0 0 0,1 1 0 0 0,-5 23 0 0 0,10-34-292 0 0,0 1 0 0 0,0 0 0 0 0,0 0 0 0 0,0 0 0 0 0,1-1 0 0 0,1 1 0 0 0,-1 0 0 0 0,1 0 0 0 0,0 0 0 0 0,1-1 0 0 0,3 12 0 0 0,-4-15-47 0 0,1 0-1 0 0,0 0 0 0 0,0-1 1 0 0,0 1-1 0 0,0 0 0 0 0,0-1 1 0 0,1 1-1 0 0,-1-1 1 0 0,1 0-1 0 0,0 0 0 0 0,0 0 1 0 0,-1 0-1 0 0,1 0 0 0 0,0-1 1 0 0,0 0-1 0 0,1 1 1 0 0,-1-1-1 0 0,0 0 0 0 0,0 0 1 0 0,1-1-1 0 0,-1 1 0 0 0,1-1 1 0 0,3 1-1 0 0,10 0 109 0 0,0-1 1 0 0,0-1-1 0 0,22-4 0 0 0,-30 4-109 0 0,11-1 30 0 0,0-2-1 0 0,0-1 0 0 0,-1 0 0 0 0,20-8 0 0 0,-33 10-59 0 0,0 1-1 0 0,0-1 1 0 0,0 0-1 0 0,-1 0 1 0 0,1 0 0 0 0,-1-1-1 0 0,0 0 1 0 0,0 0-1 0 0,0 0 1 0 0,-1-1 0 0 0,1 1-1 0 0,-1-1 1 0 0,0 0-1 0 0,-1-1 1 0 0,1 1 0 0 0,4-11-1 0 0,-6 12-34 0 0,-1 0-1 0 0,0 0 1 0 0,0 0 0 0 0,-1 0 0 0 0,1 0-1 0 0,-1 0 1 0 0,0 0 0 0 0,0 0-1 0 0,0 0 1 0 0,-1 0 0 0 0,1 0-1 0 0,-1 0 1 0 0,0 0 0 0 0,0 0-1 0 0,0 0 1 0 0,-1 0 0 0 0,1 1 0 0 0,-1-1-1 0 0,0 1 1 0 0,0-1 0 0 0,-1 1-1 0 0,1-1 1 0 0,-4-2 0 0 0,-6-7-226 0 0,0 1 1 0 0,-1 0-1 0 0,-1 1 1 0 0,-17-11-1 0 0,-5-4-108 0 0,9 5 170 0 0,8 7 57 0 0,1-1 1 0 0,-21-22-1 0 0,37 35 128 0 0,0 0 0 0 0,1 0 0 0 0,-1 0 0 0 0,1-1 0 0 0,-1 1 0 0 0,1 0 0 0 0,0-1 0 0 0,0 1 0 0 0,0 0 0 0 0,1-1 0 0 0,-1 1 0 0 0,0-1 0 0 0,1 0 0 0 0,0 1 0 0 0,-1-1 0 0 0,1 1 1 0 0,0-1-1 0 0,0 0 0 0 0,1-4 0 0 0,0 5-95 0 0,-1 1 0 0 0,1 0 0 0 0,-1-1 0 0 0,1 1 0 0 0,0 0 1 0 0,-1-1-1 0 0,1 1 0 0 0,0 0 0 0 0,0 0 0 0 0,0-1 0 0 0,0 1 0 0 0,0 0 1 0 0,0 0-1 0 0,2-1 0 0 0,-1 1-339 0 0,0 0 0 0 0,0 0 0 0 0,0 0 0 0 0,0 1 0 0 0,-1-1-1 0 0,1 0 1 0 0,0 1 0 0 0,0 0 0 0 0,0-1 0 0 0,0 1 0 0 0,0 0 0 0 0,1 0 0 0 0,1 0 0 0 0,6 1-6368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43 353 9215 0 0,'0'0'831'0'0,"-1"0"-686"0"0,-4 1-69 0 0,5-1-7 0 0,-1 0 0 0 0,1 1 0 0 0,-1-1 0 0 0,1 0-1 0 0,-1 1 1 0 0,1-1 0 0 0,-1 0 0 0 0,1 1 0 0 0,-1-1-1 0 0,1 0 1 0 0,0 1 0 0 0,-1-1 0 0 0,1 1 0 0 0,-1-1-1 0 0,1 1 1 0 0,0-1 0 0 0,-1 1 0 0 0,1-1 0 0 0,0 1-1 0 0,0-1 1 0 0,0 1 0 0 0,-1 0 0 0 0,1-1 0 0 0,0 1 0 0 0,0-1-1 0 0,0 1 1 0 0,0-1 0 0 0,0 2 0 0 0,1 19-3 0 0,-1-13 252 0 0,0-1-108 0 0,-1 1-1 0 0,0-1 0 0 0,-1 0 0 0 0,0 0 0 0 0,0 0 1 0 0,-6 12-1 0 0,-4 18 6902 0 0,12-36-6924 0 0,1 0-1 0 0,-1 0 1 0 0,1 1-1 0 0,0-1 1 0 0,0 0-1 0 0,-1 0 1 0 0,1 0-1 0 0,2 2 1 0 0,1-3-75 0 0,0-1 0 0 0,0 0 1 0 0,0 0-1 0 0,0 0 0 0 0,0 0 1 0 0,0-1-1 0 0,-1 1 0 0 0,1-1 1 0 0,0 0-1 0 0,6-5 0 0 0,35-29 331 0 0,-35 27-361 0 0,196-179 318 0 0,-169 153-455 0 0,-18 19-16 0 0,-11 9 59 0 0,0 0-1 0 0,-1 0 1 0 0,0 0-1 0 0,10-15 1 0 0,-21 29 22 0 0,0 0 1 0 0,1 0-1 0 0,-4 9 1 0 0,-4 8 0 0 0,-2 1-11 0 0,-17 47 0 0 0,27-63 0 0 0,0 1 0 0 0,1-1 0 0 0,0 0 0 0 0,0 1 0 0 0,1-1 0 0 0,1 1 0 0 0,-1-1 0 0 0,2 1 0 0 0,1 11 0 0 0,-2-19 7 0 0,0 1 0 0 0,1 0 1 0 0,0 0-1 0 0,0 0 0 0 0,0-1 0 0 0,0 1 0 0 0,0-1 1 0 0,0 1-1 0 0,1-1 0 0 0,-1 1 0 0 0,1-1 0 0 0,0 0 0 0 0,0 1 1 0 0,-1-1-1 0 0,1 0 0 0 0,5 3 0 0 0,-4-3 14 0 0,0 0 0 0 0,0-1 0 0 0,1 1 0 0 0,-1-1 0 0 0,0 0 1 0 0,1 0-1 0 0,-1 0 0 0 0,1-1 0 0 0,-1 1 0 0 0,1-1 0 0 0,-1 0 0 0 0,4 0 0 0 0,6-1 44 0 0,-1-1-1 0 0,1 0 1 0 0,-1-1-1 0 0,0-1 1 0 0,0 1 0 0 0,17-9-1 0 0,-2-3-2 0 0,-1 0 1 0 0,-1-2-1 0 0,0 0 0 0 0,27-26 1 0 0,-27 22-39 0 0,22-19 28 0 0,46-51 0 0 0,-67 63-26 0 0,-2-1 0 0 0,-1-1 0 0 0,20-35 0 0 0,-26 29-37 0 0,-16 34-42 0 0,-11 13-168 0 0,5-8 178 0 0,-17 22-105 0 0,-34 49-1 0 0,49-63 142 0 0,1-1-1 0 0,0 2 0 0 0,0-1 0 0 0,1 1 0 0 0,1-1 0 0 0,0 2 0 0 0,-4 22 0 0 0,7-27 27 0 0,0 0 0 0 0,1 0-1 0 0,1 0 1 0 0,-1 0 0 0 0,1 0 0 0 0,0 0 0 0 0,1 0-1 0 0,0 0 1 0 0,0-1 0 0 0,1 1 0 0 0,0-1 0 0 0,4 9-1 0 0,3 1 77 0 0,0-1 0 0 0,1 0 0 0 0,25 27 0 0 0,-36-43-96 0 0,5 6 18 0 0,0 0 1 0 0,1-1-1 0 0,0 1 0 0 0,9 6 1 0 0,-13-11-61 0 0,0 0 1 0 0,0 0 0 0 0,0 0-1 0 0,0 0 1 0 0,0 0-1 0 0,0-1 1 0 0,0 1-1 0 0,0-1 1 0 0,0 1-1 0 0,0-1 1 0 0,1 0 0 0 0,-1 0-1 0 0,0 0 1 0 0,0 0-1 0 0,0 0 1 0 0,1 0-1 0 0,-1 0 1 0 0,0-1-1 0 0,0 1 1 0 0,0-1 0 0 0,2-1-1 0 0,19-9-2069 0 0,-9 0-3888 0 0,-2 1-1456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7831 0 0,'1'1'10288'0'0,"32"30"-7575"0"0,14 14-614 0 0,-41-39-1903 0 0,-2 0 0 0 0,1 0 0 0 0,-1 1 0 0 0,0-1 0 0 0,0 1 0 0 0,4 11 0 0 0,-1-1-59 0 0,-2 0-1 0 0,0 0 1 0 0,-1 1-1 0 0,-1-1 1 0 0,0 1 0 0 0,0 19-1 0 0,-3-30-95 0 0,0 1-1 0 0,-1-1 1 0 0,0 0 0 0 0,0 0-1 0 0,0 0 1 0 0,-1 0 0 0 0,0-1-1 0 0,0 1 1 0 0,-1 0-1 0 0,0-1 1 0 0,0 0 0 0 0,-1 1-1 0 0,1-1 1 0 0,-1 0 0 0 0,-1-1-1 0 0,1 1 1 0 0,-1-1-1 0 0,-6 6 1 0 0,2-4-235 0 0,0 1 0 0 0,-1-2 1 0 0,-1 1-1 0 0,1-2 0 0 0,-1 1 0 0 0,0-1 0 0 0,0-1 1 0 0,0 0-1 0 0,-1 0 0 0 0,-19 2 0 0 0,30-5 50 0 0,0-1 0 0 0,0 0-1 0 0,0 0 1 0 0,0 0 0 0 0,0 0-1 0 0,0 0 1 0 0,0 0 0 0 0,1 0-1 0 0,-1 0 1 0 0,0-1 0 0 0,0 1-1 0 0,0 0 1 0 0,0-1 0 0 0,0 1-1 0 0,0 0 1 0 0,-1-2 0 0 0,-3-4-1119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29 9935 0 0,'4'-2'241'0'0,"0"-1"0"0"0,0 1 1 0 0,1 0-1 0 0,-1 0 0 0 0,0 0 0 0 0,1 1 0 0 0,-1-1 0 0 0,1 1 0 0 0,6-1 5311 0 0,-11 2-5482 0 0,0 0 0 0 0,0 0 1 0 0,0 0-1 0 0,0 0 1 0 0,0 0-1 0 0,0 0 0 0 0,0 0 1 0 0,1 0-1 0 0,-1 0 1 0 0,0 0-1 0 0,0 0 0 0 0,0 0 1 0 0,0 0-1 0 0,0 0 1 0 0,0 0-1 0 0,0 0 0 0 0,1 0 1 0 0,-1 0-1 0 0,0 0 1 0 0,0 0-1 0 0,0 0 0 0 0,0-1 1 0 0,0 1-1 0 0,0 0 1 0 0,0 0-1 0 0,0 0 0 0 0,0 0 1 0 0,0 0-1 0 0,1 0 1 0 0,-1 0-1 0 0,0 0 0 0 0,0 0 1 0 0,0-1-1 0 0,0 1 1 0 0,0 0-1 0 0,0 0 1 0 0,0 0-1 0 0,0 0 0 0 0,0 0 1 0 0,0 0-1 0 0,0 0 1 0 0,0-1-1 0 0,0 1 0 0 0,0 0 1 0 0,0 0-1 0 0,0 0 1 0 0,0 0-1 0 0,0 0 0 0 0,0-1 1 0 0,0 1-35 0 0,-1 0 0 0 0,1 0 0 0 0,0-1 0 0 0,0 1 0 0 0,0 0-1 0 0,0-1 1 0 0,0 1 0 0 0,-1 0 0 0 0,1 0 0 0 0,0-1 0 0 0,0 1 0 0 0,0 0 0 0 0,-1 0 0 0 0,1-1 0 0 0,0 1 0 0 0,0 0 0 0 0,-1 0 0 0 0,1 0 0 0 0,0 0 0 0 0,0-1 0 0 0,-1 1 0 0 0,1 0 0 0 0,0 0 0 0 0,-1 0 0 0 0,1 0-1 0 0,0 0 1 0 0,-1 0 0 0 0,1 0 0 0 0,0 0 0 0 0,-1 0 0 0 0,1 0 0 0 0,-6 0-21 0 0,0 0 0 0 0,0 0-1 0 0,0 1 1 0 0,0 0 0 0 0,0 0 0 0 0,0 0 0 0 0,-9 4-1 0 0,-40 20 92 0 0,31-13-90 0 0,-202 87-564 0 0,159-74 274 0 0,-101 24 0 0 0,152-46 258 0 0,0 0 0 0 0,0-1 0 0 0,-1-1-1 0 0,-16 0 1 0 0,24-2 42 0 0,1 1-1 0 0,-1-1 0 0 0,1-1 1 0 0,0 0-1 0 0,0 0 1 0 0,0 0-1 0 0,0-1 1 0 0,0-1-1 0 0,-10-5 1 0 0,17 9 144 0 0,-12-2 116 0 0,12 2-270 0 0,0-1 1 0 0,-1 1 0 0 0,1 0-1 0 0,-1 0 1 0 0,1 0 0 0 0,0 0-1 0 0,-1 0 1 0 0,1 0 0 0 0,-1 0-1 0 0,1 0 1 0 0,0 1 0 0 0,-1-1-1 0 0,1 0 1 0 0,0 1-1 0 0,-2 0 1 0 0,-5 4-30 0 0,0 0-1 0 0,0 0 0 0 0,1 1 1 0 0,0 0-1 0 0,-12 12 1 0 0,18-17-69 0 0,2 0-59 0 0,5 3 132 0 0,1-1 1 0 0,-1 0-1 0 0,0-1 0 0 0,1 1 1 0 0,-1-1-1 0 0,1-1 0 0 0,0 1 0 0 0,0-1 1 0 0,12 1-1 0 0,22 5-61 0 0,-22-2 73 0 0,0 1-1 0 0,0 1 1 0 0,-1 0 0 0 0,1 2-1 0 0,-2 0 1 0 0,1 1-1 0 0,-1 0 1 0 0,19 17 0 0 0,-26-19 12 0 0,0 1 0 0 0,-1 0 0 0 0,0 1 0 0 0,13 19 0 0 0,-18-23-5 0 0,-1-1 0 0 0,0 1-1 0 0,0 0 1 0 0,0 0 0 0 0,-1 0 0 0 0,1 0 0 0 0,-1 0 0 0 0,-1 1 0 0 0,0-1-1 0 0,1 1 1 0 0,-1 8 0 0 0,-1-14 48 0 0,0 1 0 0 0,0 0 0 0 0,-1 0 0 0 0,1-1 0 0 0,0 1 0 0 0,-1 0 0 0 0,1-1 0 0 0,-1 1 0 0 0,0-1 0 0 0,0 1 0 0 0,1-1 0 0 0,-1 1 0 0 0,0-1 0 0 0,0 1 0 0 0,0-1 0 0 0,0 0 0 0 0,-1 1 0 0 0,1-1 0 0 0,0 0 0 0 0,-1 0 0 0 0,1 0 0 0 0,0 0 0 0 0,-1 0 0 0 0,1 0 0 0 0,-1-1 0 0 0,1 1 0 0 0,-1 0 0 0 0,0-1 0 0 0,1 1 0 0 0,-1-1 0 0 0,0 0 0 0 0,1 1 0 0 0,-1-1 0 0 0,-3 0 0 0 0,2 0-23 0 0,0 0 0 0 0,1 0 1 0 0,-1 0-1 0 0,0-1 0 0 0,0 1 0 0 0,1-1 1 0 0,-1 0-1 0 0,1 1 0 0 0,-1-1 0 0 0,1-1 0 0 0,-1 1 1 0 0,1 0-1 0 0,-1 0 0 0 0,1-1 0 0 0,0 1 1 0 0,0-1-1 0 0,0 0 0 0 0,0 0 0 0 0,0 0 1 0 0,0 0-1 0 0,0 0 0 0 0,0 0 0 0 0,1 0 1 0 0,-2-4-1 0 0,1 3-18 0 0,1-1-1 0 0,0 0 1 0 0,0 1 0 0 0,0-1 0 0 0,1 0 0 0 0,-1 0 0 0 0,1 0 0 0 0,0 1-1 0 0,0-1 1 0 0,0 0 0 0 0,0 0 0 0 0,1 0 0 0 0,0 0 0 0 0,1-4 0 0 0,1-3 63 0 0,1 1 0 0 0,0 0 0 0 0,10-18 0 0 0,0 7-22 0 0,0 0 0 0 0,1 2-1 0 0,30-29 1 0 0,-23 24 3 0 0,24-31-1 0 0,-46 54-97 0 0,1 0 0 0 0,0 0 0 0 0,0 0-1 0 0,-1 0 1 0 0,1 0 0 0 0,0 0 0 0 0,-1 0 0 0 0,1 0-1 0 0,-1 0 1 0 0,1 0 0 0 0,-1 0 0 0 0,0-1 0 0 0,0 1-1 0 0,1 0 1 0 0,-1 0 0 0 0,0 0 0 0 0,0 0 0 0 0,0-1 0 0 0,0 1-1 0 0,0 0 1 0 0,0 0 0 0 0,-1-2 0 0 0,0 2-16 0 0,0 0 0 0 0,0 0-1 0 0,1 1 1 0 0,-1-1 0 0 0,0 0 0 0 0,0 0 0 0 0,0 1 0 0 0,0-1 0 0 0,0 1-1 0 0,0-1 1 0 0,0 1 0 0 0,0 0 0 0 0,0-1 0 0 0,0 1 0 0 0,-1 0 0 0 0,1 0-1 0 0,0-1 1 0 0,0 1 0 0 0,0 0 0 0 0,0 0 0 0 0,0 0 0 0 0,0 1 0 0 0,-2-1-1 0 0,-7 1-999 0 0,1 0 0 0 0,-1 1 0 0 0,-17 6-1 0 0,4 0-5336 0 0,15-5 668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38 4607 0 0,'-56'7'2673'0'0,"37"-6"2169"0"0,1-1 4226 0 0,33-7-7943 0 0,-8 3-932 0 0,10-3 94 0 0,1 0-1 0 0,0 1 0 0 0,0 1 0 0 0,20-3 0 0 0,-34 7-240 0 0,0 1-1 0 0,-1-1 0 0 0,1 1 1 0 0,0 0-1 0 0,0 1 1 0 0,-1-1-1 0 0,1 1 1 0 0,0-1-1 0 0,0 1 1 0 0,-1 0-1 0 0,1 1 0 0 0,-1-1 1 0 0,6 3-1 0 0,-8-3-39 0 0,0 0 0 0 0,1 0 0 0 0,-1 0 0 0 0,1 0 0 0 0,-1 0 0 0 0,0 0 0 0 0,0 1 0 0 0,0-1 0 0 0,0 0 0 0 0,0 1 1 0 0,0-1-1 0 0,0 1 0 0 0,0-1 0 0 0,0 1 0 0 0,-1 0 0 0 0,1-1 0 0 0,-1 1 0 0 0,1 0 0 0 0,-1-1 0 0 0,0 1 0 0 0,1 0 0 0 0,-1-1 0 0 0,0 1 0 0 0,0 0 0 0 0,0 0 0 0 0,-1-1 0 0 0,1 1 0 0 0,0 0 0 0 0,-1-1 0 0 0,0 4 0 0 0,-1-1 2 0 0,0 1-1 0 0,0-1 1 0 0,0 0 0 0 0,0 0 0 0 0,-1 0-1 0 0,1 0 1 0 0,-1 0 0 0 0,0-1 0 0 0,-5 5 0 0 0,-36 28 50 0 0,27-23-24 0 0,-57 39-22 0 0,45-33-12 0 0,-39 33-1 0 0,68-52 1 0 0,0 1 0 0 0,-1-1 0 0 0,1 0 0 0 0,0 0 0 0 0,0 0 0 0 0,-1 0 0 0 0,1 1 0 0 0,0-1 0 0 0,0 0 0 0 0,-1 0 0 0 0,1 0 0 0 0,0 1 0 0 0,0-1 0 0 0,0 0 0 0 0,0 0 0 0 0,-1 1 0 0 0,1-1 0 0 0,0 0 0 0 0,0 0 0 0 0,0 1 0 0 0,0-1 0 0 0,0 0 0 0 0,0 0 0 0 0,0 1 0 0 0,0-1 0 0 0,0 0 0 0 0,0 1 0 0 0,0-1 0 0 0,0 0 0 0 0,0 0 0 0 0,0 1 0 0 0,0-1 0 0 0,0 0 0 0 0,0 1 0 0 0,0-1 0 0 0,0 0 0 0 0,0 0 0 0 0,0 1 0 0 0,1-1 0 0 0,-1 0 0 0 0,0 0 0 0 0,0 1 0 0 0,0-1 0 0 0,0 0 0 0 0,1 0 0 0 0,-1 0 0 0 0,0 1 0 0 0,1-1 0 0 0,8 4 0 0 0,-9-4 0 0 0,15 2 73 0 0,-1 0 0 0 0,0-1 0 0 0,1 0 0 0 0,-1-1 0 0 0,27-4 0 0 0,-13 2 50 0 0,79-11 517 0 0,-75 7-480 0 0,0 2-1 0 0,1 1 1 0 0,57 3 0 0 0,-81 1-124 0 0,0 0-1 0 0,14 5 1 0 0,-4 2-1964 0 0,-5 5-5371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2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6447 0 0,'0'0'499'0'0,"8"-4"150"0"0,5 0 2890 0 0,0 1-1 0 0,23-3 1 0 0,9-1-665 0 0,223-54 535 0 0,51-13-1273 0 0,-78 24-1158 0 0,-36 9-3188 0 0,-198 39 1297 0 0,0 1 0 0 0,0-2 1 0 0,8-3-1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117 141 17303 0 0,'3'-4'267'0'0,"8"-9"4012"0"0,-11 19-4114 0 0,-1 1 1 0 0,0-1 0 0 0,0 1 0 0 0,-1-1 0 0 0,0 1 0 0 0,0-1 0 0 0,0 0 0 0 0,-5 9-1 0 0,-31 47-170 0 0,24-41 196 0 0,-46 68-746 0 0,100-144 572 0 0,-17 22 25 0 0,1 1 1 0 0,1 1 0 0 0,43-40-1 0 0,-55 60-34 0 0,72-59 262 0 0,-72 59-208 0 0,2 2-1 0 0,-1 0 0 0 0,1 1 0 0 0,21-9 0 0 0,-34 16-29 0 0,0 0-1 0 0,0 1 0 0 0,0-1 1 0 0,0 0-1 0 0,0 1 0 0 0,0 0 1 0 0,0-1-1 0 0,0 1 0 0 0,0 0 1 0 0,0 0-1 0 0,1 0 1 0 0,-1 0-1 0 0,0 1 0 0 0,0-1 1 0 0,0 0-1 0 0,0 1 0 0 0,0 0 1 0 0,0-1-1 0 0,0 1 0 0 0,0 0 1 0 0,-1 0-1 0 0,1 0 1 0 0,3 2-1 0 0,-3-1-17 0 0,0 0 1 0 0,-1 0-1 0 0,1 1 0 0 0,0-1 1 0 0,-1 1-1 0 0,1-1 1 0 0,-1 1-1 0 0,0-1 0 0 0,0 1 1 0 0,0 0-1 0 0,0 0 1 0 0,0 0-1 0 0,-1-1 0 0 0,1 1 1 0 0,-1 0-1 0 0,0 4 0 0 0,0 9 2 0 0,-1 1 0 0 0,-1-1-1 0 0,0 0 1 0 0,-1 1-1 0 0,-10 28 1 0 0,7-28 1 0 0,1 1 0 0 0,1-1 0 0 0,1 1 0 0 0,-1 26 0 0 0,4-42-14 0 0,0 0 0 0 0,0 0 0 0 0,0 0-1 0 0,0 0 1 0 0,1 0 0 0 0,-1-1 0 0 0,1 1 0 0 0,-1 0-1 0 0,1 0 1 0 0,0 0 0 0 0,-1-1 0 0 0,1 1 0 0 0,0 0-1 0 0,0-1 1 0 0,0 1 0 0 0,1-1 0 0 0,-1 1 0 0 0,0-1 0 0 0,0 0-1 0 0,3 2 1 0 0,-1-1-2 0 0,0 0 0 0 0,0 0 1 0 0,0-1-1 0 0,0 0 0 0 0,1 1 0 0 0,-1-1 0 0 0,1 0 0 0 0,-1-1 0 0 0,1 1 0 0 0,4 0 1 0 0,5-1-8 0 0,0 0 1 0 0,0 0-1 0 0,0-1 1 0 0,25-6-1 0 0,-7-1-3529 0 0,-21 5 105 0 0,11-3-4305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0,'0'0'13558'0'0,"1"1"-12734"0"0,5 7-499 0 0,0 0 0 0 0,-1 1 1 0 0,0-1-1 0 0,0 1 0 0 0,-1 0 1 0 0,4 12-1 0 0,2 2-77 0 0,4 9-143 0 0,2 0 0 0 0,2-1 0 0 0,0-2 0 0 0,2 1 0 0 0,2-2 0 0 0,0-1 0 0 0,35 33 0 0 0,9-4-29 0 0,-40-35 1 0 0,-1 0 1 0 0,24 27 0 0 0,-45-42-32 0 0,1-1-1 0 0,-1 1 1 0 0,0-1-1 0 0,-1 1 1 0 0,1 0 0 0 0,-1 1-1 0 0,0-1 1 0 0,-1 0-1 0 0,1 1 1 0 0,2 12 0 0 0,-5-14-10 0 0,1 0 0 0 0,-1 0 1 0 0,0 0-1 0 0,-1 0 1 0 0,1 0-1 0 0,-1-1 0 0 0,0 1 1 0 0,0 0-1 0 0,0 0 0 0 0,-1-1 1 0 0,1 1-1 0 0,-1-1 1 0 0,0 1-1 0 0,-1-1 0 0 0,1 0 1 0 0,-5 5-1 0 0,-2 3 75 0 0,-1 0 0 0 0,-1-1 0 0 0,0 0 0 0 0,-1-1 1 0 0,-23 16-1 0 0,-71 36 322 0 0,90-53-394 0 0,-35 15 2 0 0,34-17-648 0 0,-33 20-1 0 0,48-26-468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18 4143 0 0,'11'-2'8646'0'0,"-25"5"-7390"0"0,12-2-1087 0 0,1 0 0 0 0,-1-1 1 0 0,1 1-1 0 0,-1-1 1 0 0,1 1-1 0 0,-1-1 1 0 0,1 0-1 0 0,-1 1 0 0 0,1-1 1 0 0,-1 0-1 0 0,1 0 1 0 0,-3-1-1 0 0,-4 0 359 0 0,7 0 576 0 0,-4-7 3407 0 0,2 7-4487 0 0,0-1 0 0 0,0 0 0 0 0,0 1 0 0 0,0 0 0 0 0,0 0 1 0 0,0 0-1 0 0,0 0 0 0 0,0 0 0 0 0,0 0 0 0 0,0 1 0 0 0,-1 0 0 0 0,1-1 0 0 0,0 1 1 0 0,0 1-1 0 0,-1-1 0 0 0,1 0 0 0 0,0 1 0 0 0,0-1 0 0 0,-4 2 0 0 0,-8 3 108 0 0,0 0 0 0 0,-24 13 0 0 0,35-16-129 0 0,-37 19-3 0 0,1 1 0 0 0,1 2 0 0 0,1 2 0 0 0,-50 45 0 0 0,86-69 0 0 0,-11 8-14 0 0,2 1 0 0 0,-1 0 1 0 0,1 1-1 0 0,1 0 0 0 0,-9 15 0 0 0,14-16-28 0 0,6 1 20 0 0,1-10 18 0 0,-1 0-1 0 0,0 0 0 0 0,1 0 0 0 0,0 0 0 0 0,-1-1 0 0 0,1 1 0 0 0,0-1 0 0 0,0 1 0 0 0,0-1 0 0 0,0 1 0 0 0,0-1 0 0 0,0 0 0 0 0,0 0 0 0 0,0 0 0 0 0,0 0 0 0 0,1-1 0 0 0,-1 1 0 0 0,0-1 0 0 0,5 1 1 0 0,4 1-35 0 0,0-1 0 0 0,21-1-1 0 0,31-1-13 0 0,0 2 0 0 0,0 3-1 0 0,106 21 1 0 0,-150-20 53 0 0,1 0 0 0 0,-1 2 0 0 0,-1 0 0 0 0,1 0 0 0 0,21 14 0 0 0,-37-19 3 0 0,-1-1 0 0 0,1 1 0 0 0,-1 0 0 0 0,1 0 0 0 0,-1 0 0 0 0,0 0 0 0 0,0 0 0 0 0,0 0 0 0 0,0 1 0 0 0,0-1 0 0 0,-1 1 0 0 0,1-1-1 0 0,-1 1 1 0 0,0 0 0 0 0,1-1 0 0 0,-1 1 0 0 0,0 0 0 0 0,1 5 0 0 0,-2-4 4 0 0,0 0 0 0 0,0 0 0 0 0,-1-1 0 0 0,1 1 0 0 0,-1 0 0 0 0,1 0 0 0 0,-1-1 0 0 0,-1 1 0 0 0,1-1-1 0 0,0 1 1 0 0,-1-1 0 0 0,0 1 0 0 0,1-1 0 0 0,-4 4 0 0 0,-6 7 24 0 0,1-1 0 0 0,-1 0 0 0 0,-1-1 0 0 0,0 0-1 0 0,-1-1 1 0 0,-25 17 0 0 0,14-12 11 0 0,-1-2 0 0 0,-1 0 0 0 0,-30 10 0 0 0,8-8 32 0 0,-1-2-1 0 0,1-2 1 0 0,-61 7 0 0 0,81-17 97 0 0,1-1 1 0 0,-1-1-1 0 0,0-2 1 0 0,-30-5-1 0 0,48 6-120 0 0,1-1 0 0 0,-1 0 1 0 0,1 0-1 0 0,-1-1 0 0 0,1 0 0 0 0,0-1 0 0 0,0 0 1 0 0,-10-6-1 0 0,15 7-18 0 0,0-1 0 0 0,0 1-1 0 0,0 0 1 0 0,0-1 0 0 0,0 0 0 0 0,1 0 0 0 0,-1 0 0 0 0,1 0 0 0 0,0 0 0 0 0,0-1-1 0 0,1 0 1 0 0,-1 1 0 0 0,1-1 0 0 0,0 0 0 0 0,1 0 0 0 0,-1 0 0 0 0,1 0 0 0 0,-2-9-1 0 0,3 12-100 0 0,6 3-552 0 0,-1-1 230 0 0,0 1 0 0 0,0 0 0 0 0,1 1 1 0 0,-1-1-1 0 0,0 1 0 0 0,0 0 0 0 0,0 0 0 0 0,0 1 0 0 0,-1 0 1 0 0,7 4-1 0 0,-11-7 388 0 0,2 1-879 0 0,13 18-3623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74 135 2303 0 0,'0'0'12731'0'0,"-1"2"-12082"0"0,-2 17-64 0 0,-1-1 0 0 0,-1 0 0 0 0,0 0 0 0 0,-2 0 0 0 0,0-1 0 0 0,-16 29 0 0 0,16-33-533 0 0,6-11-50 0 0,-8 8 81 0 0,8-9 41 0 0,1-3-70 0 0,0-5-48 0 0,1 0 1 0 0,1 0 0 0 0,-1 0 0 0 0,1 0 0 0 0,0 0-1 0 0,1 0 1 0 0,-1 1 0 0 0,1-1 0 0 0,6-8 0 0 0,40-58-81 0 0,-36 55 82 0 0,-3 5 108 0 0,1 0 0 0 0,0 1-1 0 0,1 0 1 0 0,0 0 0 0 0,1 1-1 0 0,0 1 1 0 0,1 0 0 0 0,0 1-1 0 0,0 1 1 0 0,1 0 0 0 0,0 1-1 0 0,29-10 1 0 0,-40 16-61 0 0,-1 0 1 0 0,0 0-1 0 0,1 1 0 0 0,-1-1 0 0 0,1 1 0 0 0,-1 0 1 0 0,1 0-1 0 0,-1 0 0 0 0,0 1 0 0 0,1-1 1 0 0,-1 1-1 0 0,1 0 0 0 0,-1 0 0 0 0,0 0 0 0 0,0 0 1 0 0,1 0-1 0 0,-1 1 0 0 0,3 1 0 0 0,-4-1-44 0 0,0 0 0 0 0,0 0-1 0 0,0 0 1 0 0,0 0-1 0 0,0 0 1 0 0,0 0 0 0 0,-1 1-1 0 0,1-1 1 0 0,-1 0-1 0 0,0 1 1 0 0,0-1 0 0 0,0 1-1 0 0,0 0 1 0 0,0-1 0 0 0,0 1-1 0 0,-1 0 1 0 0,1-1-1 0 0,-1 1 1 0 0,0 0 0 0 0,0 0-1 0 0,0 0 1 0 0,0 5-1 0 0,-1 0 1 0 0,-1-1 0 0 0,0 1-1 0 0,0 0 1 0 0,0 0 0 0 0,-1-1-1 0 0,0 1 1 0 0,-1-1-1 0 0,-5 10 1 0 0,-6 5 59 0 0,-21 24 1 0 0,-1 2-25 0 0,30-35-40 0 0,9-9-17 0 0,-2-3-9 0 0,0 0-103 0 0,3 0-8 0 0,2-1-157 0 0,0 0 0 0 0,-1-1 1 0 0,1 1-1 0 0,0-1 0 0 0,0 0 0 0 0,0 0 0 0 0,-1-1 0 0 0,7-2 0 0 0,14-7-1082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47 15551 0 0,'0'0'22'0'0,"-6"-1"185"0"0,1 0 1 0 0,-1 1-1 0 0,0 0 0 0 0,1 0 0 0 0,-1 0 1 0 0,1 0-1 0 0,-8 2 0 0 0,-2 1 2484 0 0,20-1-2589 0 0,1 0 0 0 0,0 0 0 0 0,0-1-1 0 0,0 1 1 0 0,0-1 0 0 0,0-1 0 0 0,0 1 0 0 0,0-1 0 0 0,0 0 0 0 0,12-2 0 0 0,8-2 523 0 0,31-9-1 0 0,-32 7-309 0 0,23-6 341 0 0,-28 6-313 0 0,0 0 1 0 0,1 2-1 0 0,41-3 0 0 0,-60 7-495 0 0,-6 13-4685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10103 0 0,'0'0'919'0'0,"-24"19"3676"0"0,24-17-4438 0 0,0 0 0 0 0,-1 0 1 0 0,1-1-1 0 0,0 1 0 0 0,0 0 0 0 0,0 0 1 0 0,0 0-1 0 0,0 0 0 0 0,0-1 1 0 0,0 1-1 0 0,1 0 0 0 0,-1 0 1 0 0,1 0-1 0 0,-1-1 0 0 0,1 1 0 0 0,0 0 1 0 0,0-1-1 0 0,0 1 0 0 0,0-1 1 0 0,0 1-1 0 0,0-1 0 0 0,0 1 1 0 0,0-1-1 0 0,1 1 0 0 0,-1-1 0 0 0,0 0 1 0 0,3 1-1 0 0,4 5 92 0 0,1 0-1 0 0,0-1 0 0 0,13 6 1 0 0,-21-11-198 0 0,105 54 784 0 0,44 25-313 0 0,-109-56-294 0 0,57 46 0 0 0,-86-61-215 0 0,-2 0 0 0 0,0 1 0 0 0,0 0-1 0 0,0 1 1 0 0,-1 0 0 0 0,-1 1 0 0 0,0 0 0 0 0,-1 0-1 0 0,7 14 1 0 0,-11-19-9 0 0,-1 0-1 0 0,1 0 0 0 0,-1 1 1 0 0,-1-1-1 0 0,1 1 0 0 0,-1-1 1 0 0,-1 1-1 0 0,1-1 0 0 0,-1 1 1 0 0,0 0-1 0 0,-1-1 1 0 0,0 1-1 0 0,0-1 0 0 0,-1 1 1 0 0,0-1-1 0 0,0 0 0 0 0,0 1 1 0 0,-6 9-1 0 0,0-2-3 0 0,-1-1 0 0 0,-1 0 0 0 0,0 0 0 0 0,0-1 0 0 0,-2-1 0 0 0,1 0 0 0 0,-2 0 0 0 0,1-1 0 0 0,-1 0 0 0 0,-25 14 0 0 0,-11 2 0 0 0,-98 40 0 0 0,47-23 0 0 0,85-37 24 0 0,6-2-84 0 0,-1 0-1 0 0,-14 3 1 0 0,30-13-1836 0 0,7-1 765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8751 0 0,'0'0'11835'0'0,"2"0"-10550"0"0,2 1-1117 0 0,0 0 0 0 0,0 0 0 0 0,0-1 0 0 0,0 0 0 0 0,0 0 0 0 0,0 0 0 0 0,0 0 0 0 0,0-1 0 0 0,0 1 0 0 0,0-1 0 0 0,4-2 0 0 0,46-16 414 0 0,-50 18-524 0 0,47-20 202 0 0,60-22-294 0 0,-36 19-3144 0 0,-44 13-1152 0 0,-28 10 2100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10135 0 0,'0'1'5747'0'0,"7"17"-4927"0"0,1 0-1 0 0,0-1 1 0 0,1 0-1 0 0,22 30 1 0 0,56 59 1195 0 0,-30-40-675 0 0,-52-59-1299 0 0,111 131 1062 0 0,-94-112-1134 0 0,-1 2 0 0 0,-1 0 0 0 0,-1 2 0 0 0,17 37 0 0 0,-35-65-158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5063 0 0,'0'0'13752'0'0,"-1"2"-13013"0"0,-16 28 64 0 0,-1-1 0 0 0,-29 35 0 0 0,23-32-575 0 0,-18 21-128 0 0,-54 54 0 0 0,67-78-84 0 0,1 1 0 0 0,2 1 0 0 0,-39 60 0 0 0,55-72-452 0 0,1 0 0 0 0,0 1 0 0 0,-10 38 0 0 0,18-53 197 0 0,0 1 0 0 0,0 0 0 0 0,0-1 0 0 0,1 1 0 0 0,0 0 0 0 0,1 9 0 0 0,-1-14 81 0 0,0 1 0 0 0,0 0 0 0 0,1 0 0 0 0,-1 0 0 0 0,1 0 0 0 0,-1-1-1 0 0,1 1 1 0 0,0 0 0 0 0,0 0 0 0 0,0-1 0 0 0,-1 1 0 0 0,2 0 0 0 0,-1-1 0 0 0,0 1-1 0 0,0-1 1 0 0,0 0 0 0 0,1 1 0 0 0,-1-1 0 0 0,1 0 0 0 0,-1 0 0 0 0,1 0 0 0 0,-1 0-1 0 0,4 2 1 0 0,12 1-1222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12895 0 0,'0'0'998'0'0,"-3"13"794"0"0,3 6 1312 0 0,-6 36 0 0 0,0-29-2825 0 0,-1 1-1 0 0,-1-1 1 0 0,-1 0 0 0 0,-15 30 0 0 0,13-31-74 0 0,11-25-293 0 0,0 1 0 0 0,0-1-1 0 0,0 0 1 0 0,0 1-1 0 0,0-1 1 0 0,0 0-1 0 0,0 1 1 0 0,0-1-1 0 0,0 1 1 0 0,0-1-1 0 0,0 0 1 0 0,0 1-1 0 0,0-1 1 0 0,0 1 0 0 0,0-1-1 0 0,0 0 1 0 0,0 1-1 0 0,1-1 1 0 0,-1 0-1 0 0,0 1 1 0 0,0-1-1 0 0,0 0 1 0 0,1 1-1 0 0,-1-1 1 0 0,1 0 0 0 0,5 2-1034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87 14567 0 0,'-6'13'1558'0'0,"6"-11"-1491"0"0,-1-1 1 0 0,1 0 0 0 0,-1 1-1 0 0,1-1 1 0 0,-1 0 0 0 0,1 1-1 0 0,0-1 1 0 0,0 1 0 0 0,0-1-1 0 0,0 1 1 0 0,0-1 0 0 0,0 0-1 0 0,0 1 1 0 0,0-1 0 0 0,0 1-1 0 0,1-1 1 0 0,-1 0 0 0 0,1 1-1 0 0,-1-1 1 0 0,2 3 0 0 0,-1-3 88 0 0,1 1 1 0 0,-1-1 0 0 0,0 1-1 0 0,1-1 1 0 0,-1 0 0 0 0,1 1-1 0 0,0-1 1 0 0,-1 0 0 0 0,1 0-1 0 0,0 0 1 0 0,0 0 0 0 0,0-1-1 0 0,2 2 1 0 0,3 0 176 0 0,0-1-1 0 0,0 1 1 0 0,0-1 0 0 0,1-1-1 0 0,-1 1 1 0 0,0-1 0 0 0,10-1-1 0 0,16-4 25 0 0,-1-1-1 0 0,38-13 1 0 0,62-27 177 0 0,11-3-237 0 0,-114 41-181 0 0,1 1 0 0 0,59-6 1 0 0,-84 12-188 0 0,1 1-1 0 0,-1 0 1 0 0,0 0 0 0 0,1 1 0 0 0,6 1-1 0 0,-10-2-206 0 0,-1 1 0 0 0,1-1-1 0 0,-1 1 1 0 0,1 0 0 0 0,-1-1-1 0 0,1 1 1 0 0,-1 0 0 0 0,3 2-1 0 0,-3-2-300 0 0,0 0-1 0 0,0 0 1 0 0,-1 0-1 0 0,1 0 0 0 0,0 0 1 0 0,-1 0-1 0 0,1 0 1 0 0,0 0-1 0 0,-1 0 1 0 0,0 0-1 0 0,1 0 1 0 0,0 3-1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1375 0 0,'-1'2'10808'0'0,"-5"7"-3830"0"0,7 4-6487 0 0,1-1 1 0 0,0 1-1 0 0,5 17 1 0 0,3 16 539 0 0,-7-19-504 0 0,-1-1 1 0 0,-3 48-1 0 0,-14 53 47 0 0,9-77-457 0 0,5-48-371 0 0,1 3 217 0 0,-1-1 0 0 0,1 1 0 0 0,0 0 0 0 0,0-1 0 0 0,1 7 1 0 0,4 1-6389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 15199 0 0,'-3'-3'1622'0'0,"2"3"-1373"0"0,-1 0 0 0 0,1 0 1 0 0,0 1-1 0 0,0-1 0 0 0,0 0 1 0 0,0 0-1 0 0,0 1 0 0 0,0-1 1 0 0,0 1-1 0 0,0-1 1 0 0,0 1-1 0 0,1-1 0 0 0,-1 1 1 0 0,0-1-1 0 0,0 1 0 0 0,0 0 1 0 0,0 0-1 0 0,1-1 0 0 0,-1 1 1 0 0,0 0-1 0 0,1 0 1 0 0,-1 0-1 0 0,0 1 0 0 0,-6 20 2902 0 0,6-18-3137 0 0,0 0 0 0 0,1 0-1 0 0,0 0 1 0 0,0-1-1 0 0,0 1 1 0 0,1 0 0 0 0,-1 0-1 0 0,1 0 1 0 0,0 0 0 0 0,0-1-1 0 0,0 1 1 0 0,1 0-1 0 0,-1-1 1 0 0,1 1 0 0 0,0-1-1 0 0,0 0 1 0 0,0 1-1 0 0,0-1 1 0 0,1 0 0 0 0,-1 0-1 0 0,1 0 1 0 0,0-1-1 0 0,0 1 1 0 0,4 2 0 0 0,-5-3-452 0 0,2 0 0 0 0,-1 0 0 0 0,0-1 0 0 0,0 1 0 0 0,0-1 0 0 0,1 0 0 0 0,-1 0 0 0 0,1 0 0 0 0,-1 0 0 0 0,6 0 0 0 0,1-1-7466 0 0</inkml:trace>
  <inkml:trace contextRef="#ctx0" brushRef="#br0" timeOffset="1">439 10 20415 0 0,'0'0'2245'0'0,"1"1"-1867"0"0,3 4-112 0 0,0-1 0 0 0,1 1 1 0 0,-1-1-1 0 0,1 0 0 0 0,0-1 0 0 0,0 1 1 0 0,1-1-1 0 0,-1 0 0 0 0,9 3 0 0 0,4 4-2929 0 0,-1 1-4045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3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7831 0 0,'-1'1'10196'0'0,"0"7"-7344"0"0,-1-2-2596 0 0,1 0 1 0 0,-1 0-1 0 0,2 0 0 0 0,-1 1 1 0 0,1-1-1 0 0,0 0 0 0 0,0 0 0 0 0,0 0 1 0 0,3 11-1 0 0,-3-14-234 0 0,1-1 0 0 0,0 1-1 0 0,0-1 1 0 0,0 1 0 0 0,0-1 0 0 0,0 0 0 0 0,1 1 0 0 0,-1-1 0 0 0,1 0-1 0 0,-1 0 1 0 0,1 0 0 0 0,0 0 0 0 0,0 0 0 0 0,0-1 0 0 0,0 1-1 0 0,0 0 1 0 0,0-1 0 0 0,0 1 0 0 0,1-1 0 0 0,-1 0 0 0 0,0 0-1 0 0,1 0 1 0 0,-1 0 0 0 0,1 0 0 0 0,4 0 0 0 0,-3 0-232 0 0,1 0 0 0 0,-1 0 0 0 0,1-1 0 0 0,-1 0 0 0 0,1 0-1 0 0,0 0 1 0 0,-1 0 0 0 0,1-1 0 0 0,-1 0 0 0 0,6-1 0 0 0,-1-2-1514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12095 0 0,'0'0'1091'0'0,"13"-3"-659"0"0,31-10 6252 0 0,26 1-2907 0 0,-43 9-3026 0 0,31-1 501 0 0,-41 4-1013 0 0,0-1 0 0 0,24-4 0 0 0,150-47 130 0 0,30-6-2262 0 0,-196 55-436 0 0,-9 5-4488 0 0,-7 0-161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8751 0 0,'0'0'674'0'0,"-5"6"-412"0"0,3-1 285 0 0,-1-1-1 0 0,1 1 1 0 0,1 0-1 0 0,-1 0 1 0 0,1 0-1 0 0,-1 0 1 0 0,1 0-1 0 0,1 0 1 0 0,-1 0-1 0 0,1 0 1 0 0,0 0-1 0 0,0 0 1 0 0,0 0-1 0 0,1 0 1 0 0,1 7-1 0 0,2 9 345 0 0,2 0-1 0 0,9 25 0 0 0,2-1-83 0 0,24 78 123 0 0,-37-108-915 0 0,-1-1-1 0 0,-1 1 1 0 0,0 0 0 0 0,-1-1-1 0 0,-1 1 1 0 0,-2 25 0 0 0,1-27-844 0 0,1-9-2007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 13159 0 0,'12'-7'990'0'0,"-10"7"-883"0"0,0-1-1 0 0,0 0 1 0 0,0 1 0 0 0,0-1 0 0 0,0 1 0 0 0,0 0 0 0 0,0-1 0 0 0,0 1 0 0 0,0 0 0 0 0,0 0-1 0 0,0 1 1 0 0,0-1 0 0 0,0 0 0 0 0,0 1 0 0 0,0-1 0 0 0,0 1 0 0 0,-1-1 0 0 0,1 1 0 0 0,0 0 0 0 0,0 0-1 0 0,0 0 1 0 0,-1 0 0 0 0,3 1 0 0 0,0 1 525 0 0,0 0-1 0 0,0 1 0 0 0,-1-1 1 0 0,1 1-1 0 0,-1 0 1 0 0,0 0-1 0 0,5 7 1 0 0,-8-10-239 0 0,1-1-347 0 0,-1 1 0 0 0,1 0 0 0 0,-1-1 0 0 0,1 1 0 0 0,-1 0-1 0 0,0-1 1 0 0,1 1 0 0 0,-1 0 0 0 0,0 0 0 0 0,0-1 0 0 0,1 1 0 0 0,-1 0 0 0 0,0 0-1 0 0,0 0 1 0 0,0-1 0 0 0,0 1 0 0 0,0 0 0 0 0,0 0 0 0 0,-1 1 0 0 0,-1 14 428 0 0,0-12-457 0 0,0-1-1 0 0,-1 1 1 0 0,1-1-1 0 0,0 0 1 0 0,-1 0-1 0 0,0 0 1 0 0,1 0-1 0 0,-1 0 1 0 0,-6 3-1 0 0,-33 19 164 0 0,23-14-149 0 0,18-11-31 0 0,-113 72 0 0 0,100-61 0 0 0,0 0 0 0 0,0 0 0 0 0,2 1 0 0 0,-1 1 0 0 0,-16 23 0 0 0,24-30 0 0 0,1 1 0 0 0,0 0 0 0 0,0 1 0 0 0,1-1 0 0 0,0 0 0 0 0,-4 16 0 0 0,6-21 0 0 0,0 0 0 0 0,1 0 0 0 0,0 1 0 0 0,0-1 0 0 0,-1 0 0 0 0,1 0 0 0 0,0 0 0 0 0,1 0 0 0 0,-1 1 0 0 0,0-1 0 0 0,1 0 0 0 0,-1 0 0 0 0,1 0 0 0 0,0 0 0 0 0,-1 0 0 0 0,1 0 0 0 0,0 0 0 0 0,0 0 0 0 0,0-1 0 0 0,1 1 0 0 0,-1 0 0 0 0,0 0 0 0 0,1-1 0 0 0,-1 1 0 0 0,1-1 0 0 0,-1 1 0 0 0,1-1 0 0 0,0 0 0 0 0,0 0 0 0 0,3 2 0 0 0,2 0 23 0 0,-1 0 0 0 0,1-1 0 0 0,0 0 0 0 0,0 0-1 0 0,0-1 1 0 0,0 0 0 0 0,9 0 0 0 0,53-2 289 0 0,-27 0-208 0 0,106-6 79 0 0,-117 3-139 0 0,-1-1-1 0 0,54-16 0 0 0,-75 17-22 0 0,-1 1-1 0 0,0-1 1 0 0,0-1-1 0 0,0 1 1 0 0,-1-1 0 0 0,1-1-1 0 0,-1 1 1 0 0,11-13-1 0 0,-7 6 13 0 0,0 0 0 0 0,-1-1 0 0 0,16-28 0 0 0,-23 36-25 0 0,0 0-7 0 0,0 0-1 0 0,-1-1 1 0 0,1 1 0 0 0,1-6-1 0 0,-4 10 2 0 0,0 1-1 0 0,0-1 0 0 0,0 0 1 0 0,0 0-1 0 0,1 0 0 0 0,-1 1 1 0 0,-1-1-1 0 0,1 0 1 0 0,0 0-1 0 0,0 0 0 0 0,0 1 1 0 0,0-1-1 0 0,0 0 1 0 0,-1 0-1 0 0,1 1 0 0 0,0-1 1 0 0,-1 0-1 0 0,1 1 1 0 0,-1-1-1 0 0,1 0 0 0 0,-1 1 1 0 0,1-1-1 0 0,-1 1 1 0 0,1-1-1 0 0,-1 0 0 0 0,1 1 1 0 0,-1-1-1 0 0,0 1 1 0 0,1 0-1 0 0,-1-1 0 0 0,0 1 1 0 0,1 0-1 0 0,-1-1 0 0 0,0 1 1 0 0,0 0-1 0 0,1 0 1 0 0,-1-1-1 0 0,0 1 0 0 0,0 0 1 0 0,1 0-1 0 0,-1 0 1 0 0,0 0-1 0 0,0 0 0 0 0,-1 0 1 0 0,1 0-1 0 0,-5 0-5 0 0,-1 0 0 0 0,1 0-1 0 0,0 0 1 0 0,-1 1 0 0 0,1 0 0 0 0,-9 2-1 0 0,-36 14-29 0 0,47-16 34 0 0,-14 5-16 0 0,-29 17 0 0 0,40-19 12 0 0,0 0-1 0 0,1 0 0 0 0,-1 1 1 0 0,1 0-1 0 0,0 0 1 0 0,-9 12-1 0 0,13-16 1 0 0,1 1-1 0 0,0 0 1 0 0,0 0 0 0 0,0 0-1 0 0,0 0 1 0 0,0 0-1 0 0,1 0 1 0 0,-1 0 0 0 0,1 0-1 0 0,-1 0 1 0 0,1 0-1 0 0,0 1 1 0 0,0-1 0 0 0,0 0-1 0 0,0 0 1 0 0,0 0-1 0 0,0 0 1 0 0,0 0 0 0 0,1 1-1 0 0,-1-1 1 0 0,1 0-1 0 0,0 0 1 0 0,0 0 0 0 0,-1 0-1 0 0,1 0 1 0 0,0 0-1 0 0,1-1 1 0 0,-1 1 0 0 0,0 0-1 0 0,3 3 1 0 0,5 4-34 0 0,-1 0 0 0 0,1-1 0 0 0,0 1 0 0 0,12 6 0 0 0,-16-11 28 0 0,48 36-2670 0 0,-39-28 1232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11519 0 0,'0'17'955'0'0,"0"-1"0"0"0,2 0 0 0 0,0 1 0 0 0,1-1 0 0 0,1 0-1 0 0,8 24 1 0 0,-7-27-649 0 0,1-1-1 0 0,1 0 1 0 0,-1 0 0 0 0,2 0-1 0 0,0-1 1 0 0,0-1 0 0 0,1 1-1 0 0,13 11 1 0 0,-6-7-125 0 0,1-1-1 0 0,1-1 1 0 0,31 18 0 0 0,60 23 784 0 0,-31-17-99 0 0,-59-26-576 0 0,0 0 0 0 0,23 18 0 0 0,-34-23-310 0 0,0 0 0 0 0,-1 1 1 0 0,0 0-1 0 0,0 1 0 0 0,0-1 1 0 0,-1 1-1 0 0,7 13 0 0 0,-7-3-321 0 0,-6-18 223 0 0,0 1-1 0 0,0 0 1 0 0,0-1 0 0 0,0 1 0 0 0,0-1-1 0 0,0 1 1 0 0,0 0 0 0 0,0-1 0 0 0,0 1-1 0 0,-1-1 1 0 0,1 1 0 0 0,0 0-1 0 0,0-1 1 0 0,-1 1 0 0 0,1-1 0 0 0,0 1-1 0 0,-1-1 1 0 0,1 1 0 0 0,-1-1-1 0 0,1 1 1 0 0,-1-1 0 0 0,1 0 0 0 0,-1 1-1 0 0,1-1 1 0 0,-1 0 0 0 0,1 1-1 0 0,-2-1 1 0 0,-5 3-2146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6447 0 0,'-5'1'10211'0'0,"-1"1"-8106"0"0,1 3-1778 0 0,0 0 0 0 0,0 1 0 0 0,0-1 0 0 0,0 1 0 0 0,1 0 0 0 0,0 0 0 0 0,0 1 0 0 0,-3 9-1 0 0,-4 3 24 0 0,-35 57 238 0 0,-4-2 0 0 0,-3-3 0 0 0,-91 96 0 0 0,134-157-734 0 0,-8 8-343 0 0,1 1 1 0 0,0 1 0 0 0,-14 22-1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82 115 9215 0 0,'0'0'707'0'0,"-1"1"-464"0"0,-13 18 3834 0 0,-26 27-1 0 0,21-26-1913 0 0,11-9-596 0 0,16-16 124 0 0,17-16-850 0 0,137-121-578 0 0,-156 136-266 0 0,-2 2-6 0 0,1-1 0 0 0,-1 1-1 0 0,1 0 1 0 0,1 0 0 0 0,-1 1-1 0 0,0 0 1 0 0,1 0 0 0 0,8-4-1 0 0,-14 7 24 0 0,1 0 1 0 0,-1 0-1 0 0,0 0 0 0 0,1 0 0 0 0,-1 0 0 0 0,0 0 0 0 0,0 0 0 0 0,1 0 0 0 0,-1 0 0 0 0,0 0 0 0 0,0 0 0 0 0,1 0 0 0 0,-1 0 0 0 0,0 0 0 0 0,1 0 0 0 0,-1 0 0 0 0,0 0 0 0 0,0 0 0 0 0,1 0 0 0 0,-1 0 0 0 0,0 1 1 0 0,0-1-1 0 0,1 0 0 0 0,-1 0 0 0 0,0 0 0 0 0,0 1 0 0 0,0-1 0 0 0,1 0 0 0 0,-1 0 0 0 0,0 0 0 0 0,0 1 0 0 0,0-1 0 0 0,0 0 0 0 0,0 0 0 0 0,1 1 0 0 0,-1-1 0 0 0,4 16 113 0 0,-5 16-88 0 0,0-20-22 0 0,-3 13-4 0 0,2 0 1 0 0,0 29-1 0 0,2-48-13 0 0,1 1 0 0 0,0 0-1 0 0,0-1 1 0 0,0 1 0 0 0,0-1-1 0 0,1 0 1 0 0,0 1 0 0 0,1-1 0 0 0,-1 0-1 0 0,1 0 1 0 0,1 0 0 0 0,-1-1-1 0 0,6 9 1 0 0,-5-11 0 0 0,0 1 0 0 0,1-1 0 0 0,-1 1 0 0 0,1-1 0 0 0,-1-1 0 0 0,1 1 0 0 0,0-1 0 0 0,0 1 0 0 0,0-1 0 0 0,0-1 0 0 0,9 3 0 0 0,8 0 0 0 0,31 3 0 0 0,-50-7 0 0 0,65 3-140 0 0,-23-7-3244 0 0,-31 1-4612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6911 0 0,'1'-1'4660'0'0,"51"-36"2255"0"0,25-21-4922 0 0,-63 47-1274 0 0,16-12-293 0 0,0 1 0 0 0,1 1-1 0 0,1 3 1 0 0,47-22 0 0 0,-67 37-426 0 0,-3 3-11 0 0,-7 1 9 0 0,-1-1-1 0 0,1 1 1 0 0,-1 0 0 0 0,0 0-1 0 0,1 0 1 0 0,-1 0-1 0 0,0 0 1 0 0,0 0-1 0 0,0 0 1 0 0,0 0-1 0 0,0 1 1 0 0,0-1-1 0 0,0 0 1 0 0,0 1-1 0 0,0-1 1 0 0,-1 1-1 0 0,1-1 1 0 0,-1 1-1 0 0,1-1 1 0 0,-1 1-1 0 0,1 2 1 0 0,1 5-17 0 0,-1 0 0 0 0,1 15 0 0 0,-1-12 13 0 0,0-2 93 0 0,0-1 0 0 0,0 1-1 0 0,1 0 1 0 0,1-1 0 0 0,-1 1 0 0 0,8 15-1 0 0,-8-21-51 0 0,0-1-1 0 0,0 0 0 0 0,0 1 0 0 0,1-1 0 0 0,-1 0 0 0 0,1 0 0 0 0,-1-1 0 0 0,1 1 0 0 0,0 0 0 0 0,0-1 0 0 0,1 0 0 0 0,-1 0 0 0 0,0 0 0 0 0,1 0 0 0 0,-1 0 0 0 0,1-1 1 0 0,-1 1-1 0 0,1-1 0 0 0,0 0 0 0 0,4 0 0 0 0,12 2 201 0 0,1-2 1 0 0,0-1-1 0 0,0 0 0 0 0,27-5 1 0 0,-11 1-40 0 0,3 2-101 0 0,-9 0-624 0 0,53-9-1 0 0,-76 8-1945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1 772 3679 0 0,'0'0'15599'0'0,"7"-6"-13416"0"0,11-16-1432 0 0,0 0 0 0 0,-1-1 0 0 0,-1-1 0 0 0,17-35 0 0 0,-10 18-369 0 0,-23 40-375 0 0,161-299 387 0 0,-161 300-407 0 0,1 0-1 0 0,-1 0 1 0 0,0-1-1 0 0,0 1 1 0 0,0 0-1 0 0,0-1 1 0 0,0 1-1 0 0,1 0 1 0 0,-1 0-1 0 0,0-1 1 0 0,0 1-1 0 0,0 0 1 0 0,1 0-1 0 0,-1 0 1 0 0,0-1-1 0 0,0 1 1 0 0,1 0-1 0 0,-1 0 1 0 0,0 0-1 0 0,0 0 1 0 0,1-1-1 0 0,-1 1 1 0 0,0 0 0 0 0,1 0-1 0 0,-1 0 1 0 0,0 0-1 0 0,1 0 1 0 0,-1 0-1 0 0,0 0 1 0 0,1 0-1 0 0,7 6-180 0 0,7 17 41 0 0,-14-21 113 0 0,10 19 22 0 0,-2 1 0 0 0,14 42 0 0 0,5 50-47 0 0,4 11 29 0 0,-27-109 55 0 0,1 3 95 0 0,9 22 1 0 0,-13-37-93 0 0,0 0 0 0 0,0 1 0 0 0,0-1-1 0 0,1 0 1 0 0,0 0 0 0 0,0-1 0 0 0,0 1 0 0 0,0 0-1 0 0,1-1 1 0 0,5 5 0 0 0,-8-8 8 0 0,1 1 0 0 0,-1 0-1 0 0,1-1 1 0 0,-1 1 0 0 0,1-1 0 0 0,-1 0 0 0 0,1 1-1 0 0,0-1 1 0 0,-1 0 0 0 0,1 0 0 0 0,0 0-1 0 0,-1 0 1 0 0,1 0 0 0 0,0-1 0 0 0,-1 1-1 0 0,1 0 1 0 0,-1-1 0 0 0,1 1 0 0 0,-1-1 0 0 0,1 1-1 0 0,-1-1 1 0 0,1 0 0 0 0,-1 0 0 0 0,1 0-1 0 0,2-2 1 0 0,1-1 61 0 0,0 0 0 0 0,0 0-1 0 0,0-1 1 0 0,-1 0 0 0 0,5-6 0 0 0,2-4 51 0 0,-2-1 0 0 0,0 1 0 0 0,0-2 0 0 0,-2 1 0 0 0,10-31 0 0 0,16-91 343 0 0,-15 46-425 0 0,17-80 80 0 0,-25 135-462 0 0,2 1 0 0 0,24-56-1 0 0,-34 89 218 0 0,-1 0-1 0 0,1 0 0 0 0,0 0 1 0 0,0 0-1 0 0,0 0 0 0 0,0 0 1 0 0,0 0-1 0 0,1 1 0 0 0,3-4 1 0 0,-5 6-67 0 0,0-1-1 0 0,0 1 1 0 0,0-1 0 0 0,0 1 0 0 0,0-1 0 0 0,0 1 0 0 0,0 0 0 0 0,0-1 0 0 0,0 1 0 0 0,0 0 0 0 0,0 0 0 0 0,0 0 0 0 0,0 0-1 0 0,1 0 1 0 0,0 0-401 0 0,-1 0 0 0 0,1 1 0 0 0,-1-1 0 0 0,1 1 0 0 0,-1-1-1 0 0,0 1 1 0 0,1 0 0 0 0,-1 0 0 0 0,0-1 0 0 0,0 1 0 0 0,1 0-1 0 0,0 2 1 0 0,8 6-6483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41 12895 0 0,'34'-41'9333'0'0,"-41"46"-8557"0"0,-19 17-159 0 0,1 1 0 0 0,-31 38 0 0 0,-103 140-424 0 0,120-149-178 0 0,22-29-8 0 0,0 0-1 0 0,1 2 0 0 0,2 0 1 0 0,-18 41-1 0 0,29-57-4 0 0,-1-1-1 0 0,2 1 1 0 0,-1 0 0 0 0,1 0 0 0 0,1 0-1 0 0,0 1 1 0 0,0-1 0 0 0,1 0-1 0 0,0 0 1 0 0,0 1 0 0 0,1-1-1 0 0,0 0 1 0 0,1 0 0 0 0,0 0-1 0 0,0 0 1 0 0,1 0 0 0 0,1 0-1 0 0,4 10 1 0 0,-3-11 64 0 0,0 0-1 0 0,1-1 0 0 0,-1 0 1 0 0,1 0-1 0 0,1 0 0 0 0,-1-1 1 0 0,1 1-1 0 0,1-2 1 0 0,-1 1-1 0 0,1-1 0 0 0,-1 0 1 0 0,17 7-1 0 0,-6-5 130 0 0,1 0 0 0 0,0-1-1 0 0,0-1 1 0 0,38 5 0 0 0,-42-9 59 0 0,-6 0-65 0 0,0 0 1 0 0,-1 1 0 0 0,1 0 0 0 0,8 3 0 0 0,-14-5-262 0 0,-1 1 1 0 0,0 0 0 0 0,1 0 0 0 0,-1 0 0 0 0,0 0-1 0 0,0 0 1 0 0,0 0 0 0 0,1 0 0 0 0,-1 1-1 0 0,-1-1 1 0 0,1 1 0 0 0,0 0 0 0 0,3 3-1 0 0,1 2-2116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4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79 232 5983 0 0,'0'0'464'0'0,"-14"1"3083"0"0,12 0-2984 0 0,0 0 0 0 0,-1 0 1 0 0,1 0-1 0 0,0 0 0 0 0,0 0 0 0 0,0 0 1 0 0,0 1-1 0 0,1-1 0 0 0,-1 1 0 0 0,0-1 0 0 0,-2 4 1 0 0,1-1-148 0 0,1-1 0 0 0,-1 1 0 0 0,1-1 0 0 0,0 1 0 0 0,1 0 0 0 0,-2 5 0 0 0,-1 5-105 0 0,0 1 0 0 0,-1 27 0 0 0,2-22 300 0 0,1-7-542 0 0,0-9-44 0 0,1 1 0 0 0,1 0-1 0 0,-1-1 1 0 0,1 1 0 0 0,0 5 0 0 0,0-8 579 0 0,11-21-411 0 0,-8 15-185 0 0,-1 1-1 0 0,0-1 1 0 0,0 0 0 0 0,0 0 0 0 0,0 0 0 0 0,1-5 0 0 0,1-7 3 0 0,-2 8 4 0 0,0-1 1 0 0,0 1 0 0 0,1 0 0 0 0,0 0-1 0 0,1 0 1 0 0,0 0 0 0 0,0 0-1 0 0,7-8 1 0 0,10-12-48 0 0,1 1 0 0 0,2 1 0 0 0,0 1 0 0 0,53-41 0 0 0,-67 59 41 0 0,74-48-26 0 0,-72 49 68 0 0,1-1 0 0 0,-1 2-1 0 0,1-1 1 0 0,0 2 0 0 0,17-4-1 0 0,-28 7-26 0 0,-2 1-13 0 0,1 0-1 0 0,0-1 1 0 0,0 1 0 0 0,0 0 0 0 0,0 0 0 0 0,0 0 0 0 0,0 0 0 0 0,0-1-1 0 0,0 2 1 0 0,0-1 0 0 0,0 0 0 0 0,0 0 0 0 0,0 0 0 0 0,0 0 0 0 0,2 1-1 0 0,-2 1 28 0 0,1 0 0 0 0,-1-1 0 0 0,1 1 0 0 0,-1 0 0 0 0,0 0 0 0 0,0 0 0 0 0,0 1 0 0 0,0-1-1 0 0,0 0 1 0 0,0 0 0 0 0,-1 1 0 0 0,1-1 0 0 0,-1 0 0 0 0,1 1 0 0 0,-1 2 0 0 0,1 3 93 0 0,-1-7 14 0 0,0 15-73 0 0,0 2-57 0 0,-1 0 0 0 0,-2 0 0 0 0,-7 35 0 0 0,5-34-11 0 0,-2 10 20 0 0,2-10 68 0 0,-6 38 0 0 0,11-52-80 0 0,0 0 0 0 0,-1 0 1 0 0,2 0-1 0 0,-1 0 0 0 0,0 1 1 0 0,1-1-1 0 0,0 0 0 0 0,0 0 1 0 0,1-1-1 0 0,-1 1 0 0 0,1 0 1 0 0,4 7-1 0 0,-4-9 43 0 0,0 0-1 0 0,1 0 1 0 0,-1-1-1 0 0,1 1 1 0 0,0-1-1 0 0,-1 0 1 0 0,1 1-1 0 0,0-1 1 0 0,0-1-1 0 0,1 1 1 0 0,-1 0-1 0 0,0-1 0 0 0,0 1 1 0 0,6 0-1 0 0,4 2 113 0 0,1-1-1 0 0,18 1 1 0 0,-30-4-157 0 0,6 1 6 0 0,-6-1-9 0 0,1 0 0 0 0,-1 0 0 0 0,1 0-1 0 0,0 1 1 0 0,-1-1 0 0 0,1 1 0 0 0,-1 0 0 0 0,1-1-1 0 0,-1 1 1 0 0,1 0 0 0 0,-1 1 0 0 0,0-1 0 0 0,1 0-1 0 0,-1 1 1 0 0,0-1 0 0 0,0 1 0 0 0,0-1 0 0 0,0 1 0 0 0,0 0-1 0 0,0 0 1 0 0,-1 0 0 0 0,1 0 0 0 0,-1 0 0 0 0,1 1-1 0 0,1 3 1 0 0,-1-4-1 0 0,0 5-16 0 0,1 6-14 0 0,-2-12-25 0 0,-1 0 1 0 0,0 0-1 0 0,1 0 0 0 0,-1-1 1 0 0,1 1-1 0 0,-1 0 0 0 0,1 0 1 0 0,-1-1-1 0 0,1 1 1 0 0,0 0-1 0 0,-1-1 0 0 0,1 1 1 0 0,0 0-1 0 0,0-1 0 0 0,-1 1 1 0 0,1-1-1 0 0,0 1 0 0 0,0-1 1 0 0,0 0-1 0 0,0 1 0 0 0,0-1 1 0 0,0 0-1 0 0,-1 1 0 0 0,1-1 1 0 0,0 0-1 0 0,0 0 0 0 0,0 0 1 0 0,0 0-1 0 0,0 0 0 0 0,0 0 1 0 0,0 0-1 0 0,0 0 0 0 0,0 0 1 0 0,0-1-1 0 0,1 1 0 0 0,3-2-1660 0 0,0 1 0 0 0,0-1-1 0 0,1 0 1 0 0,7-4 0 0 0,2-3-4925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6447 0 0,'0'0'11218'0'0,"10"1"-9788"0"0,-6-2-1231 0 0,-1 0 0 0 0,1 0 0 0 0,0-1-1 0 0,-1 1 1 0 0,1-1 0 0 0,-1 0 0 0 0,0 0 0 0 0,1 0 0 0 0,-1-1-1 0 0,0 1 1 0 0,5-6 0 0 0,5-6 352 0 0,14-18 0 0 0,-12 13-179 0 0,74-72 64 0 0,6-8-92 0 0,-57 53-344 0 0,-43 52-10 0 0,-2 3-15 0 0,0-1-1 0 0,0 1 1 0 0,1 0 0 0 0,-6 10 0 0 0,-1 10 25 0 0,-17 43 0 0 0,28-63 0 0 0,-1-1 0 0 0,1 1 0 0 0,0-1 0 0 0,1 1 0 0 0,0 0 0 0 0,1 14 0 0 0,0-21 28 0 0,0 0-1 0 0,0 1 1 0 0,0-1 0 0 0,1 0-1 0 0,-1 0 1 0 0,1 0 0 0 0,-1 0-1 0 0,1 0 1 0 0,0 0-1 0 0,0 0 1 0 0,0 0 0 0 0,0 0-1 0 0,0 0 1 0 0,1 0 0 0 0,-1-1-1 0 0,0 1 1 0 0,1 0 0 0 0,-1-1-1 0 0,1 0 1 0 0,0 1-1 0 0,-1-1 1 0 0,1 0 0 0 0,0 1-1 0 0,0-1 1 0 0,0 0 0 0 0,0-1-1 0 0,0 1 1 0 0,0 0 0 0 0,0 0-1 0 0,0-1 1 0 0,0 1-1 0 0,0-1 1 0 0,0 0 0 0 0,1 0-1 0 0,-1 1 1 0 0,0-1 0 0 0,0-1-1 0 0,0 1 1 0 0,0 0 0 0 0,0 0-1 0 0,1-1 1 0 0,-1 0-1 0 0,2 0 1 0 0,14-6 75 0 0,0 0 0 0 0,-1-1 0 0 0,-1-1 0 0 0,1 0 0 0 0,24-20 0 0 0,-6 2-60 0 0,39-42 0 0 0,-49 43-31 0 0,28-37 0 0 0,-43 50-218 0 0,-1 0-1 0 0,-1-1 0 0 0,0 0 0 0 0,-1 0 1 0 0,7-19-1 0 0,-13 31 71 0 0,-1 1 12 0 0,2-4 43 0 0,-2 4-11 0 0,-1 3-166 0 0,0-1 239 0 0,-1 0 0 0 0,1 1 0 0 0,0 0 0 0 0,0-1 0 0 0,0 1-1 0 0,0 0 1 0 0,0-1 0 0 0,-1 5 0 0 0,1-3-30 0 0,-4 7 37 0 0,1 0 0 0 0,1 0 0 0 0,-1 0 0 0 0,-2 20 0 0 0,-7 20-8 0 0,11-43 23 0 0,-19 56 130 0 0,20-57-117 0 0,0 1 0 0 0,0-1 0 0 0,0 0 0 0 0,0 0 0 0 0,1 0 0 0 0,0 1 0 0 0,1-1 0 0 0,1 8 0 0 0,-1-11 15 0 0,0 0 0 0 0,0 0 1 0 0,0 0-1 0 0,1 0 0 0 0,-1-1 0 0 0,1 1 0 0 0,0 0 0 0 0,0-1 0 0 0,0 1 1 0 0,0-1-1 0 0,0 0 0 0 0,0 0 0 0 0,1 0 0 0 0,-1 0 0 0 0,1 0 0 0 0,-1 0 1 0 0,1-1-1 0 0,0 1 0 0 0,0-1 0 0 0,0 0 0 0 0,0 1 0 0 0,0-1 0 0 0,4 0 1 0 0,7 3 123 0 0,1-2 0 0 0,0 0 0 0 0,23 1 1 0 0,-29-3-81 0 0,79 0 442 0 0,-45-5-1277 0 0,-1-8-3731 0 0,-28 8-3003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0,'0'0'7202'0'0,"7"5"-6180"0"0,55 45 4530 0 0,99 80-1089 0 0,-152-123-4414 0 0,-4-3-29 0 0,1 0 0 0 0,-2 0 0 0 0,1 1-1 0 0,0 0 1 0 0,6 8 0 0 0,-10-11-19 0 0,-1-1 1 0 0,1 1-1 0 0,0-1 0 0 0,-1 1 0 0 0,1-1 0 0 0,-1 1 0 0 0,1-1 0 0 0,-1 1 0 0 0,0-1 1 0 0,1 1-1 0 0,-1 0 0 0 0,0-1 0 0 0,0 1 0 0 0,0 0 0 0 0,0-1 0 0 0,-1 1 1 0 0,1-1-1 0 0,0 1 0 0 0,-1 0 0 0 0,1-1 0 0 0,-1 1 0 0 0,1-1 0 0 0,-1 1 0 0 0,0-1 1 0 0,0 0-1 0 0,1 1 0 0 0,-1-1 0 0 0,-2 2 0 0 0,-1 2-9 0 0,0-1 0 0 0,0 0 0 0 0,-1 0 0 0 0,0-1 0 0 0,1 1 0 0 0,-1-1 0 0 0,-7 4 0 0 0,-40 16-33 0 0,47-21 50 0 0,-87 29-100 0 0,42-16 54 0 0,45-13-11 0 0,3-1 20 0 0,1 0 0 0 0,-1-1 1 0 0,0 1-1 0 0,1-1 1 0 0,-1 1-1 0 0,0-1 0 0 0,1 0 1 0 0,-1 0-1 0 0,0 0 1 0 0,-2 0-1 0 0,30 5-2205 0 0,-3 0-3668 0 0,-5-4-477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3:0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85 224 9151 0 0,'0'0'3886'0'0,"1"2"-3340"0"0,-1 1-327 0 0,2 1-73 0 0,-1 0 1 0 0,1 0 0 0 0,-1 0-1 0 0,0 0 1 0 0,-1 0 0 0 0,1 0-1 0 0,-1 1 1 0 0,0-1 0 0 0,0 0 0 0 0,0 0-1 0 0,0 0 1 0 0,-1 1 0 0 0,0-1-1 0 0,0 0 1 0 0,-2 7 0 0 0,-61 130 1652 0 0,50-110-1257 0 0,10-24-626 0 0,-2 7 938 0 0,9-13-356 0 0,7-8-305 0 0,-2-2-147 0 0,1 0 0 0 0,-1-1-1 0 0,-1 0 1 0 0,0 0 0 0 0,7-13-1 0 0,8-11-47 0 0,115-133-851 0 0,-64 83 394 0 0,-54 62 302 0 0,27-25 1 0 0,-36 38 132 0 0,1 0 0 0 0,0 1 1 0 0,0 0-1 0 0,24-11 0 0 0,-32 17 51 0 0,1 1 1 0 0,0-1-1 0 0,1 1 0 0 0,-1 0 0 0 0,0 0 0 0 0,0 0 0 0 0,0 0 1 0 0,1 1-1 0 0,-1 0 0 0 0,0 0 0 0 0,7 1 0 0 0,-9-1-6 0 0,-1 0-1 0 0,1 1 0 0 0,-1-1 1 0 0,1 1-1 0 0,-1-1 1 0 0,1 1-1 0 0,-1 0 0 0 0,0 0 1 0 0,0 0-1 0 0,1-1 1 0 0,-1 1-1 0 0,0 1 0 0 0,0-1 1 0 0,0 0-1 0 0,0 0 1 0 0,0 0-1 0 0,0 0 0 0 0,0 1 1 0 0,0-1-1 0 0,-1 0 1 0 0,1 1-1 0 0,0-1 0 0 0,-1 1 1 0 0,1-1-1 0 0,-1 1 1 0 0,0-1-1 0 0,1 1 0 0 0,-1-1 1 0 0,0 1-1 0 0,0-1 1 0 0,0 1-1 0 0,0-1 0 0 0,0 1 1 0 0,-1 2-1 0 0,1 4 29 0 0,-2 1 0 0 0,1 0 0 0 0,-1 0 0 0 0,-1-1 0 0 0,1 1 0 0 0,-1-1 0 0 0,-1 0 0 0 0,0 1 0 0 0,0-2 0 0 0,-7 11 0 0 0,-6 6 6 0 0,-37 38 1 0 0,32-39-49 0 0,-18 27 0 0 0,37-46 4 0 0,1 0-1 0 0,0-1 0 0 0,1 1 0 0 0,-1 0 1 0 0,1 0-1 0 0,-1 0 0 0 0,1 1 1 0 0,0-1-1 0 0,1 0 0 0 0,-1 0 1 0 0,1 0-1 0 0,-1 1 0 0 0,1-1 1 0 0,1 0-1 0 0,-1 0 0 0 0,1 1 1 0 0,-1-1-1 0 0,1 0 0 0 0,0 0 1 0 0,1 0-1 0 0,-1 0 0 0 0,4 6 1 0 0,-1-1 158 0 0,1 0-1 0 0,0-1 1 0 0,1 0 0 0 0,0 1 0 0 0,0-2 0 0 0,1 1 0 0 0,0-1 0 0 0,11 9-1 0 0,-2-3 157 0 0,-5-5-138 0 0,0 1 1 0 0,13 14-1 0 0,-23-21-139 0 0,8 7-36 0 0,-7-9-12 0 0,-2 1 0 0 0,0-1 0 0 0,1 1 0 0 0,-1-1 0 0 0,1 0 0 0 0,-1 1 0 0 0,0-1 0 0 0,1 0 0 0 0,-1 0 0 0 0,1 1 0 0 0,-1-1 0 0 0,1 0 0 0 0,-1 0 0 0 0,1 0 0 0 0,-1 0 0 0 0,1 0 0 0 0,-1 0 0 0 0,1 0 0 0 0,0 0 0 0 0,-1 0 0 0 0,1 0 0 0 0,-1 0 0 0 0,1 0 0 0 0,-1 0 0 0 0,1 0 0 0 0,-1 0 0 0 0,1 0 0 0 0,-1 0 0 0 0,1-1 0 0 0,0 1 0 0 0,0-1 0 0 0,9-2-255 0 0,0 0 0 0 0,-1 0-1 0 0,1-1 1 0 0,-1-1 0 0 0,14-8-1 0 0,38-31-4413 0 0,-42 29 2910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5527 0 0,'1'2'7812'0'0,"2"1"-7523"0"0,0 1-1 0 0,-1 1 0 0 0,0-1 0 0 0,0 0 1 0 0,0 0-1 0 0,0 1 0 0 0,-1-1 0 0 0,0 1 1 0 0,0 0-1 0 0,0-1 0 0 0,0 1 0 0 0,-1 0 1 0 0,0 0-1 0 0,0-1 0 0 0,0 1 0 0 0,0 0 1 0 0,-1 0-1 0 0,-1 4 0 0 0,-3 13 0 0 0,0-2-1 0 0,-15 36 1 0 0,11-33 88 0 0,-11 31-140 0 0,-115 293 35 0 0,130-336-261 0 0,-1 3 4 0 0,1 1 1 0 0,-7 23-1 0 0,11-31-2 0 0,1-6 51 0 0,4-20 150 0 0,-4 17-212 0 0,8-29 85 0 0,0 1 0 0 0,20-44-1 0 0,-25 67-71 0 0,1-1 0 0 0,-1 1 0 0 0,1 1 0 0 0,1-1 0 0 0,-1 0 0 0 0,1 1-1 0 0,0 0 1 0 0,1 0 0 0 0,-1 1 0 0 0,1-1 0 0 0,0 1 0 0 0,1 1 0 0 0,-1-1-1 0 0,1 1 1 0 0,12-6 0 0 0,-13 8 17 0 0,1 0 0 0 0,0 1 0 0 0,0 0 0 0 0,0 0 0 0 0,1 0 0 0 0,-1 1 0 0 0,0 0 0 0 0,0 0 0 0 0,0 1 0 0 0,0 0 0 0 0,0 0 0 0 0,0 1 0 0 0,0 0 0 0 0,7 3 0 0 0,-7-3 7 0 0,0 1 1 0 0,0 0-1 0 0,0 1 1 0 0,-1 0 0 0 0,1 0-1 0 0,-1 0 1 0 0,0 1 0 0 0,0 0-1 0 0,0 0 1 0 0,-1 1 0 0 0,0-1-1 0 0,9 13 1 0 0,-11-13-23 0 0,-1 0 1 0 0,1 0 0 0 0,-1 0-1 0 0,0 0 1 0 0,0 0 0 0 0,0 1-1 0 0,-1-1 1 0 0,0 1 0 0 0,0-1-1 0 0,0 1 1 0 0,-1-1 0 0 0,0 1-1 0 0,0-1 1 0 0,0 1 0 0 0,-1-1-1 0 0,0 1 1 0 0,0-1-1 0 0,0 1 1 0 0,-1-1 0 0 0,0 0-1 0 0,0 1 1 0 0,0-1 0 0 0,0 0-1 0 0,-1 0 1 0 0,0-1 0 0 0,0 1-1 0 0,0-1 1 0 0,-1 1 0 0 0,1-1-1 0 0,-6 5 1 0 0,-26 25-187 0 0,-75 58 0 0 0,107-91 83 0 0,1 0 0 0 0,0 0 0 0 0,-1 1 0 0 0,1-1 1 0 0,-1-1-1 0 0,1 1 0 0 0,-1 0 0 0 0,0-1 0 0 0,1 1 0 0 0,-1-1 1 0 0,1 0-1 0 0,-1 1 0 0 0,0-2 0 0 0,0 1 0 0 0,1 0 0 0 0,-4-1 1 0 0,-4-1-289 0 0,0-1 0 0 0,-17-7 0 0 0,8 4-359 0 0,12 1-403 0 0,9-2-3846 0 0,3 0-641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3:0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82 7919 0 0,'231'-71'4746'0'0,"-207"64"-3828"0"0,-3 3 1110 0 0,-27 11-1390 0 0,0-1-391 0 0,0 0 1 0 0,-1-1 0 0 0,0 0 0 0 0,0 0 0 0 0,0 0 0 0 0,-13 5 0 0 0,-49 18 525 0 0,-161 35-466 0 0,141-41-422 0 0,-11-1-711 0 0,-137 12 1 0 0,-64-20 950 0 0,308-27 283 0 0,0 7-287 0 0,0 1-1 0 0,1-1 1 0 0,-1 1-1 0 0,1 0 1 0 0,12-6-1 0 0,53-21 153 0 0,-72 33-321 0 0,-3 3 52 0 0,1-1 0 0 0,0 1 0 0 0,0 0 0 0 0,0-1 0 0 0,0 1 1 0 0,0 0-1 0 0,1 0 0 0 0,-1 0 0 0 0,1-1 0 0 0,0 1 0 0 0,0 0 0 0 0,0 0 0 0 0,0 0 0 0 0,0 0 0 0 0,1 0 0 0 0,-1-1 0 0 0,2 6 0 0 0,2 1-3 0 0,-1-1 0 0 0,1 0-1 0 0,9 15 1 0 0,-8-16 15 0 0,51 78 782 0 0,7 9-343 0 0,-56-80-450 0 0,0 0-1 0 0,0 1 1 0 0,-1 0-1 0 0,-1 0 1 0 0,4 16-1 0 0,-8-26 139 0 0,14 77-46 0 0,-13-46 3438 0 0,7-62-3459 0 0,3-20-54 0 0,-6 23-11 0 0,0 0-1 0 0,11-26 0 0 0,92-158-10 0 0,-100 191 0 0 0,22-36-12 0 0,-30 51-47 0 0,-4 3-2217 0 0,1-1 2119 0 0,1 0-1 0 0,-1 0 1 0 0,1 0-1 0 0,-1 0 0 0 0,1 1 1 0 0,-2 0-1 0 0,-3 4-360 0 0,-8 1-1261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3:0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42 4143 0 0,'-14'7'408'0'0,"-18"12"1373"0"0,15-8 11382 0 0,33-22-11940 0 0,-3 2-1125 0 0,1 0-1 0 0,0 2 1 0 0,1-1 0 0 0,0 2 0 0 0,0 0-1 0 0,1 1 1 0 0,-1 0 0 0 0,1 1-1 0 0,28-3 1 0 0,-41 7-68 0 0,-2-1-24 0 0,0 1 1 0 0,-1 0 0 0 0,1 0-1 0 0,0 0 1 0 0,0-1 0 0 0,-1 1-1 0 0,1 0 1 0 0,0 0 0 0 0,0 0-1 0 0,0 0 1 0 0,-1 1 0 0 0,1-1-1 0 0,0 0 1 0 0,0 0 0 0 0,-1 0-1 0 0,1 1 1 0 0,0-1 0 0 0,0 0-1 0 0,-1 1 1 0 0,1-1 0 0 0,1 1-1 0 0,-1 0-5 0 0,0-1-1 0 0,-1 0 1 0 0,1 1-1 0 0,0-1 0 0 0,0 1 1 0 0,0 0-1 0 0,0-1 1 0 0,-1 1-1 0 0,1-1 1 0 0,0 1-1 0 0,-1 0 1 0 0,1 0-1 0 0,0-1 1 0 0,-1 1-1 0 0,1 0 1 0 0,-1 0-1 0 0,0 0 1 0 0,1 0-1 0 0,-1 0 0 0 0,1 0 1 0 0,-1 0-1 0 0,0-1 1 0 0,0 1-1 0 0,0 0 1 0 0,1 0-1 0 0,-1 0 1 0 0,0 0-1 0 0,0 0 1 0 0,0 0-1 0 0,-1 0 1 0 0,1 0-1 0 0,0 0 1 0 0,0 0-1 0 0,0 0 0 0 0,-1 0 1 0 0,1 0-1 0 0,0 0 1 0 0,-1 0-1 0 0,1 0 1 0 0,-1-1-1 0 0,1 1 1 0 0,-2 1-1 0 0,-1 4-1 0 0,-1-1 1 0 0,0 1-1 0 0,0-1 0 0 0,-8 8 0 0 0,-10 6 1 0 0,-46 32 0 0 0,47-36 0 0 0,8-6 6 0 0,1 1 16 0 0,-1-2 1 0 0,0 0 0 0 0,0 0-1 0 0,0-1 1 0 0,-25 8-1 0 0,37-14 518 0 0,2 0-499 0 0,0 0 0 0 0,0 0 0 0 0,0 0-1 0 0,1 0 1 0 0,-1-1 0 0 0,0 1 0 0 0,1 0-1 0 0,-1-1 1 0 0,0 1 0 0 0,3 0-1 0 0,4 2 108 0 0,1-2-1 0 0,-1 1 0 0 0,0-1 1 0 0,1 0-1 0 0,13 0 0 0 0,44-7 395 0 0,-22 2-361 0 0,161-8-1102 0 0,-190 12-5534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3:0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6447 0 0,'-3'1'196'0'0,"0"0"-1"0"0,1-1 0 0 0,-1 1 0 0 0,0 0 0 0 0,1 0 0 0 0,-1 1 0 0 0,1-1 1 0 0,-1 0-1 0 0,1 1 0 0 0,0-1 0 0 0,0 1 0 0 0,0 0 0 0 0,0 0 1 0 0,0 0-1 0 0,0 0 0 0 0,-3 4 0 0 0,3-2 196 0 0,0-1 1 0 0,0 1-1 0 0,1 0 0 0 0,-1 0 0 0 0,1 1 1 0 0,0-1-1 0 0,0 0 0 0 0,0 0 1 0 0,0 9-1 0 0,1-4-107 0 0,0 1 0 0 0,1-1 1 0 0,0 1-1 0 0,0-1 0 0 0,1 0 0 0 0,0 0 1 0 0,1 0-1 0 0,0 0 0 0 0,6 11 1 0 0,-2-7-45 0 0,1 0 1 0 0,0-1-1 0 0,1 0 1 0 0,1 0-1 0 0,0-1 1 0 0,22 19-1 0 0,77 49 1998 0 0,-6-6-6 0 0,-97-68-2099 0 0,-1 0 0 0 0,1 0 0 0 0,-1 1 0 0 0,0-1 0 0 0,-1 1 0 0 0,1 0 0 0 0,-1 0 1 0 0,0 1-1 0 0,-1-1 0 0 0,5 12 0 0 0,-7-13-90 0 0,1 1 0 0 0,-1 0 0 0 0,0-1 0 0 0,0 1-1 0 0,-1 0 1 0 0,0 0 0 0 0,0-1 0 0 0,0 1 0 0 0,-1 0 0 0 0,0 0 0 0 0,0-1 0 0 0,0 1 0 0 0,-1 0 0 0 0,-2 6 0 0 0,-3 3 0 0 0,0 0 0 0 0,-2 0 1 0 0,1-1-1 0 0,-2 0 0 0 0,0-1 1 0 0,-17 19-1 0 0,-77 66 227 0 0,103-97-265 0 0,-195 164 466 0 0,191-161-465 0 0,1 1 0 0 0,0-1-1 0 0,0 1 1 0 0,0 1 0 0 0,-2 5 0 0 0,5-10 154 0 0,12 2-2584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8143 0 0,'-3'-8'7968'0'0,"11"49"-7432"0"0,2-1 0 0 0,1 0 0 0 0,3-1 0 0 0,1 0 0 0 0,22 39 0 0 0,0-11-259 0 0,85 115 1 0 0,-108-164-240 0 0,-2 0 0 0 0,0 1-1 0 0,-1 0 1 0 0,13 34 0 0 0,-21-45-38 0 0,-3-1-18 0 0,0-6-69 0 0,-3-23-3214 0 0,2 9 1971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8 5983 0 0,'3'-7'10825'0'0,"-5"15"-8953"0"0,-5 16-2258 0 0,-3 0 625 0 0,-2 0 1 0 0,-1-1 0 0 0,-1-1-1 0 0,-28 34 1 0 0,6-14-163 0 0,-50 43 1 0 0,-55 57-78 0 0,-18 17 0 0 0,133-135-10 0 0,-110 87-106 0 0,165-121-1182 0 0,-7-1-3146 0 0,3-2-1480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15287 0 0,'0'0'1386'0'0,"8"13"-609"0"0,-6-7-525 0 0,0 0 0 0 0,0 0 0 0 0,-1 0 0 0 0,0 0 0 0 0,-1 0 0 0 0,1 0 0 0 0,-1 1 0 0 0,0-1 1 0 0,0 0-1 0 0,-2 7 0 0 0,-2 11 21 0 0,-11 30 1 0 0,4-12-45 0 0,8-31-186 0 0,0 2 80 0 0,-3 23 1 0 0,6-33-116 0 0,0-1-1 0 0,0 1 0 0 0,0 0 1 0 0,0 0-1 0 0,0 0 1 0 0,1-1-1 0 0,-1 1 1 0 0,1 0-1 0 0,0 0 0 0 0,0-1 1 0 0,0 1-1 0 0,0-1 1 0 0,0 1-1 0 0,2 2 1 0 0,-2-4-211 0 0,7 2-1561 0 0,2-3 712 0 0,-1-3-11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10679 0 0,'0'0'971'0'0,"11"12"305"0"0,0-3 1090 0 0,0 0 0 0 0,21 14 0 0 0,-23-18-1868 0 0,0 1 0 0 0,0 0 0 0 0,-1 1 1 0 0,0 0-1 0 0,0 0 0 0 0,9 12 0 0 0,-12-13-411 0 0,-1 0 0 0 0,1 0 0 0 0,-1 1 0 0 0,-1 0 0 0 0,1 0 0 0 0,-1 0 0 0 0,0 0 0 0 0,-1 0 0 0 0,0 0 0 0 0,0 1 0 0 0,-1-1 0 0 0,1 1 0 0 0,-2 0 0 0 0,1-1-1 0 0,-1 1 1 0 0,0 0 0 0 0,-1-1 0 0 0,1 1 0 0 0,-2 0 0 0 0,1-1 0 0 0,-1 1 0 0 0,-3 7 0 0 0,-1 1-46 0 0,-1 0 0 0 0,-1-1 0 0 0,-17 28 0 0 0,-36 39-225 0 0,36-50-211 0 0,3-7-1494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13359 0 0,'0'0'6547'0'0,"0"0"-6351"0"0,1-1-1 0 0,-1 1 1 0 0,0 0 0 0 0,0-1-1 0 0,1 1 1 0 0,-1 0 0 0 0,0 0-1 0 0,0-1 1 0 0,1 1 0 0 0,-1 0-1 0 0,0 0 1 0 0,1-1 0 0 0,-1 1-1 0 0,0 0 1 0 0,1 0 0 0 0,-1 0-1 0 0,0 0 1 0 0,1-1 0 0 0,-1 1-1 0 0,1 0 1 0 0,4 3-352 0 0,0 0 1 0 0,0 0-1 0 0,7 7 0 0 0,-1 0-6630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0,'6'1'13140'0'0,"10"2"-11953"0"0,20 3-2655 0 0,-28-6-167 0 0</inkml:trace>
  <inkml:trace contextRef="#ctx0" brushRef="#br0" timeOffset="1">469 22 14743 0 0,'0'0'7272'0'0,"6"4"-4648"0"0,2-2-2344 0 0,0 1-56 0 0,1-2-16 0 0,-1-1-744 0 0,3 0-144 0 0,0-1-32 0 0,0-2-8728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2759 0 0,'0'0'126'0'0,"-14"1"1554"0"0,10-2 23 0 0,-1 2 0 0 0,0-1 0 0 0,1 0 1 0 0,-1 1-1 0 0,-10 3 5206 0 0,16-3-6612 0 0,20 10 102 0 0,-1 1-1 0 0,-1 1 0 0 0,0 1 1 0 0,32 30-1 0 0,-46-39-398 0 0,0 0 0 0 0,-1 0 0 0 0,1 1 0 0 0,-1-1 0 0 0,-1 1 0 0 0,1 0 0 0 0,-1 0 0 0 0,0 1 0 0 0,0-1 0 0 0,-1 1 0 0 0,0-1 0 0 0,0 1 0 0 0,1 7 0 0 0,-3-10 0 0 0,0 1 0 0 0,1-1 0 0 0,-2 1 0 0 0,1-1 0 0 0,0 1 0 0 0,-1-1 0 0 0,0 0 0 0 0,0 1 0 0 0,0-1 0 0 0,-1 0 0 0 0,1 0 0 0 0,-1 1 0 0 0,0-1 0 0 0,0-1 0 0 0,-1 1 0 0 0,1 0 0 0 0,-1 0 0 0 0,0-1 0 0 0,0 1 0 0 0,0-1 0 0 0,-4 3 0 0 0,-5 5 8 0 0,-1-1 0 0 0,0-1 0 0 0,-15 8 0 0 0,21-13-194 0 0,0 0 0 0 0,-1-1 0 0 0,0 0 0 0 0,0 0 0 0 0,0-1 0 0 0,0 0 0 0 0,-14 1 0 0 0,10-3-457 0 0,12 0 465 0 0,-1 0 0 0 0,1 0 0 0 0,-1 0-1 0 0,1 0 1 0 0,-1 0 0 0 0,1-1 0 0 0,-1 1 0 0 0,1 0 0 0 0,-1 0 0 0 0,1 0-1 0 0,-1-1 1 0 0,1 1 0 0 0,-1 0 0 0 0,1 0 0 0 0,0-1 0 0 0,-1 1 0 0 0,1 0-1 0 0,0-1 1 0 0,-1 1 0 0 0,1 0 0 0 0,0-1 0 0 0,-1 1 0 0 0,1-1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10135 0 0,'1'-8'919'0'0,"0"5"-736"0"0,0 1-1 0 0,-1 0 1 0 0,1-1 0 0 0,0 1 0 0 0,0 0-1 0 0,0-1 1 0 0,0 1 0 0 0,1 0 0 0 0,-1 0-1 0 0,1 0 1 0 0,-1 0 0 0 0,1 0-1 0 0,0 1 1 0 0,0-1 0 0 0,-1 0 0 0 0,1 1-1 0 0,0-1 1 0 0,1 1 0 0 0,-1 0 0 0 0,0-1-1 0 0,0 1 1 0 0,1 0 0 0 0,-1 0-1 0 0,0 1 1 0 0,1-1 0 0 0,-1 0 0 0 0,1 1-1 0 0,-1 0 1 0 0,1-1 0 0 0,-1 1 0 0 0,1 0-1 0 0,-1 0 1 0 0,5 1 0 0 0,1 0 533 0 0,-1 0 0 0 0,0 1 0 0 0,0 0 0 0 0,0 0 0 0 0,12 6 1 0 0,11 9-1532 0 0,-17-7 933 0 0,-1 0 0 0 0,0 2 1 0 0,0-1-1 0 0,-1 1 1 0 0,-1 1-1 0 0,0 0 1 0 0,-1 0-1 0 0,11 22 0 0 0,4 14 246 0 0,20 57 0 0 0,17 63 181 0 0,-48-126-211 0 0,-2-1-1 0 0,6 47 0 0 0,-16-75-147 0 0,0 0-1 0 0,0-1 1 0 0,-2 1-1 0 0,1 0 0 0 0,-6 24 1 0 0,4-30-155 0 0,0-1 1 0 0,0 1-1 0 0,-1 0 0 0 0,0-1 1 0 0,0 1-1 0 0,-1-1 1 0 0,0 0-1 0 0,-1 0 0 0 0,1-1 1 0 0,-1 1-1 0 0,-6 6 0 0 0,-30 28-17 0 0,-41 54 0 0 0,81-94-147 0 0,1 7-4080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7831 0 0,'-6'-5'9182'0'0,"7"14"-8308"0"0,1-1-615 0 0,1 0 0 0 0,-1 0-1 0 0,2 0 1 0 0,-1-1 0 0 0,1 1 0 0 0,1-1-1 0 0,7 10 1 0 0,-1 1 130 0 0,129 184 2685 0 0,-4-6-1680 0 0,-122-174-1314 0 0,1 0 0 0 0,0-1 1 0 0,2 0-1 0 0,34 31 0 0 0,-49-51-69 0 0,-1 1 1 0 0,1-1-1 0 0,0 0 0 0 0,0 0 1 0 0,0 1-1 0 0,0-1 0 0 0,0 0 0 0 0,0 0 1 0 0,0-1-1 0 0,1 1 0 0 0,-1 0 0 0 0,0-1 1 0 0,0 0-1 0 0,1 1 0 0 0,-1-1 1 0 0,0 0-1 0 0,5 0 0 0 0,-5-1-227 0 0,1 1 1 0 0,-1-1-1 0 0,0 1 0 0 0,0-1 0 0 0,0 0 0 0 0,0 0 1 0 0,3-2-1 0 0,14-13-6502 0 0,-11 5-593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 6911 0 0,'0'0'528'0'0,"-15"-9"4100"0"0,9 11-2381 0 0,-12 5 1418 0 0,12-4-3502 0 0,0 0 0 0 0,1 0 1 0 0,-1 1-1 0 0,1-1 1 0 0,-6 6-1 0 0,-12 12 404 0 0,2 1 1 0 0,-24 32-1 0 0,21-24-123 0 0,-109 143 2004 0 0,3-5-1461 0 0,99-133-992 0 0,20-24-24 0 0,0 2 0 0 0,1-1 0 0 0,0 1 0 0 0,1 0 0 0 0,-13 27-1 0 0,21-39-235 0 0,13-2-6909 0 0,3-2-108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136 126 16527 0 0,'-11'2'300'0'0,"-1"2"0"0"0,0-1 0 0 0,1 2-1 0 0,0-1 1 0 0,0 2 0 0 0,-14 8 0 0 0,5-3 515 0 0,-1 5-177 0 0,20-15-543 0 0,4-2-82 0 0,1 0 0 0 0,-1 0 0 0 0,1 0-1 0 0,-1 0 1 0 0,0-1 0 0 0,0 1 0 0 0,1-1 0 0 0,3-2 0 0 0,0-1 36 0 0,63-33 417 0 0,74-39 1482 0 0,-108 59-1271 0 0,-13 6 346 0 0,39-15 0 0 0,-61 27-285 0 0,0 1-710 0 0,0 0 0 0 0,0 0 0 0 0,-1 1 0 0 0,1-1 0 0 0,0 0 0 0 0,-1 1 1 0 0,1-1-1 0 0,0 1 0 0 0,-1-1 0 0 0,0 1 0 0 0,1 1 0 0 0,-1 5 0 0 0,1-1 0 0 0,-1 1-1 0 0,-1-1 1 0 0,0 1 0 0 0,0 0 0 0 0,0-1-1 0 0,-1 1 1 0 0,-2 7 0 0 0,-5 20 18 0 0,8-28-46 0 0,0 1 0 0 0,0-1 0 0 0,1 1 0 0 0,0-1 0 0 0,0 1 0 0 0,1-1 0 0 0,3 15 0 0 0,-3-19 0 0 0,-1 0 0 0 0,2 0 0 0 0,-1 0 0 0 0,0-1 0 0 0,0 1 0 0 0,1 0 0 0 0,0-1 0 0 0,-1 1 0 0 0,1-1 0 0 0,0 1 0 0 0,0-1 0 0 0,1 0 0 0 0,-1 0 0 0 0,0 0 0 0 0,1 0 0 0 0,-1-1 0 0 0,1 1 0 0 0,-1-1 0 0 0,1 1 0 0 0,0-1 0 0 0,0 0 0 0 0,4 1 0 0 0,8 2-15 0 0,0-1 1 0 0,1-1-1 0 0,23 1 0 0 0,49-3-300 0 0,-83-1 281 0 0,20 0-444 0 0,27 0-1077 0 0,-17 2-6093 0 0,-17 1 409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281 254 6911 0 0,'0'0'1691'0'0,"0"-2"-624"0"0,2-8-457 0 0,0-1 0 0 0,1 1 0 0 0,0 0 0 0 0,1 0 0 0 0,6-13 0 0 0,30-45 423 0 0,-25 45-542 0 0,15-32-1 0 0,-30 54-470 0 0,0 1 0 0 0,1-1 0 0 0,-1 0 0 0 0,0 0 0 0 0,1 1-1 0 0,-1-1 1 0 0,0 0 0 0 0,0 0 0 0 0,0 0 0 0 0,0 0 0 0 0,0 1-1 0 0,0-1 1 0 0,0 0 0 0 0,0 0 0 0 0,0 0 0 0 0,0 0 0 0 0,0 1 0 0 0,0-1-1 0 0,-1 0 1 0 0,1 0 0 0 0,0 1 0 0 0,0-1 0 0 0,-1 0 0 0 0,1 0-1 0 0,-1 1 1 0 0,1-1 0 0 0,-1 0 0 0 0,1 1 0 0 0,-1-1 0 0 0,1 0 0 0 0,-1 1-1 0 0,0-1 1 0 0,1 1 0 0 0,-1-1 0 0 0,0 1 0 0 0,1-1 0 0 0,-1 1-1 0 0,0 0 1 0 0,0-1 0 0 0,1 1 0 0 0,-1 0 0 0 0,-1-1 0 0 0,-1 0-11 0 0,0 1 0 0 0,0-1 0 0 0,0 1 0 0 0,0-1 0 0 0,0 1 0 0 0,0 0 0 0 0,0 0 0 0 0,0 0 0 0 0,-6 2 0 0 0,-2 1-9 0 0,1 1 1 0 0,1 0-1 0 0,-1 1 0 0 0,1 0 0 0 0,-1 1 0 0 0,-13 11 0 0 0,-47 45-13 0 0,67-60 12 0 0,-22 22-55 0 0,1 2-1 0 0,1 0 1 0 0,2 2-1 0 0,0 0 1 0 0,2 1 0 0 0,-18 37-1 0 0,35-61 57 0 0,-1 1-1 0 0,1 0 0 0 0,0 0 1 0 0,0 0-1 0 0,0 0 0 0 0,-1 9 1 0 0,3-14 10 0 0,0 1 0 0 0,0-1 1 0 0,0 0-1 0 0,0 1 0 0 0,0-1 1 0 0,1 0-1 0 0,-1 1 0 0 0,0-1 1 0 0,0 0-1 0 0,1 1 0 0 0,-1-1 1 0 0,1 0-1 0 0,-1 0 1 0 0,1 0-1 0 0,0 1 0 0 0,0-1 1 0 0,-1 0-1 0 0,1 0 0 0 0,0 0 1 0 0,0 0-1 0 0,0 0 0 0 0,0 0 1 0 0,0 0-1 0 0,0-1 0 0 0,0 1 1 0 0,0 0-1 0 0,0-1 0 0 0,1 1 1 0 0,-1 0-1 0 0,0-1 0 0 0,0 1 1 0 0,1-1-1 0 0,-1 0 1 0 0,0 1-1 0 0,3-1 0 0 0,2 1 102 0 0,1-1 0 0 0,-1 0 1 0 0,1 0-1 0 0,-1 0 0 0 0,1-1 0 0 0,-1 0 0 0 0,1 0 0 0 0,-1-1 0 0 0,0 0 0 0 0,0 0 1 0 0,11-5-1 0 0,3-3 218 0 0,0-1 0 0 0,19-15 0 0 0,4-6-1210 0 0,-1-2-1 0 0,59-63 1 0 0,-96 92-3 0 0,0 0 1 0 0,-1-1-1 0 0,5-6 0 0 0,-2-1-3841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0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17 184 1839 0 0,'4'7'94'0'0,"-1"0"-1"0"0,-1 0 0 0 0,3 10 0 0 0,-4 5 1810 0 0,-2-12-545 0 0,0-2-349 0 0,-1-1 0 0 0,1 1 0 0 0,-2-1 0 0 0,1 1 1 0 0,-1-1-1 0 0,0 0 0 0 0,0 0 0 0 0,-9 13 2143 0 0,13-22-3084 0 0,-1 0 1 0 0,1 0-1 0 0,0 0 0 0 0,0 0 1 0 0,0 1-1 0 0,0-1 0 0 0,0 0 1 0 0,1 0-1 0 0,-1 1 0 0 0,2-3 1 0 0,2-2 80 0 0,108-141 483 0 0,-85 114-625 0 0,2 1-1 0 0,43-35 0 0 0,-69 64 178 0 0,0 0 1 0 0,0 1 0 0 0,0-1-1 0 0,1 1 1 0 0,-1 0-1 0 0,1 0 1 0 0,-1 0-1 0 0,1 1 1 0 0,0-1-1 0 0,0 1 1 0 0,0 0-1 0 0,0 1 1 0 0,0-1-1 0 0,0 1 1 0 0,-1 0 0 0 0,1 0-1 0 0,0 1 1 0 0,8 1-1 0 0,-8-1-56 0 0,1 0-1 0 0,0 1 0 0 0,-1 0 1 0 0,1 1-1 0 0,-1-1 1 0 0,0 1-1 0 0,0 0 1 0 0,0 0-1 0 0,0 1 1 0 0,0-1-1 0 0,-1 1 0 0 0,1 0 1 0 0,-1 0-1 0 0,0 1 1 0 0,4 6-1 0 0,-6-8-125 0 0,0 0 1 0 0,-1 0-1 0 0,1 0 0 0 0,-1 0 1 0 0,0 0-1 0 0,0 1 0 0 0,0-1 0 0 0,0 0 1 0 0,-1 0-1 0 0,1 1 0 0 0,-1-1 1 0 0,0 1-1 0 0,0-1 0 0 0,0 0 0 0 0,-1 1 1 0 0,1-1-1 0 0,-2 5 0 0 0,-2 5-31 0 0,0 1 0 0 0,-1-1 0 0 0,-7 13 0 0 0,6-15-96 0 0,1 1 0 0 0,-4 14-1 0 0,9-24-11 0 0,0 0-263 0 0,-1 6 363 0 0,13-4-5986 0 0,-1-7-205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18 4143 0 0,'-4'-17'17476'0'0,"1"17"-17295"0"0,-1 0-1 0 0,1 0 0 0 0,0 0 1 0 0,0 0-1 0 0,-1 1 1 0 0,1 0-1 0 0,0-1 1 0 0,0 1-1 0 0,-6 3 1 0 0,-29 15 304 0 0,21-10-332 0 0,-47 28 76 0 0,-117 91 1 0 0,89-59-312 0 0,75-57 55 0 0,4-4-74 0 0,1 1 1 0 0,0 1 0 0 0,0 0-1 0 0,-14 16 1 0 0,25-25 97 0 0,1-1 1 0 0,0 1-1 0 0,-1-1 1 0 0,1 0 0 0 0,0 1-1 0 0,0-1 1 0 0,-1 1-1 0 0,1-1 1 0 0,0 1-1 0 0,0-1 1 0 0,0 1-1 0 0,0-1 1 0 0,0 1-1 0 0,0-1 1 0 0,0 1-1 0 0,0-1 1 0 0,0 1 0 0 0,0-1-1 0 0,0 1 1 0 0,0-1-1 0 0,0 1 1 0 0,0-1-1 0 0,0 1 1 0 0,0-1-1 0 0,0 1 1 0 0,1-1-1 0 0,-1 1 1 0 0,1 1-11 0 0,0-1 1 0 0,0 0-1 0 0,1 0 0 0 0,-1 0 0 0 0,0 1 1 0 0,0-1-1 0 0,1 0 0 0 0,-1-1 1 0 0,2 2-1 0 0,6 3-63 0 0,0-1 0 0 0,13 4 0 0 0,-15-5 61 0 0,45 15 15 0 0,-22-8 0 0 0,43 21 0 0 0,-65-27 2 0 0,63 35 134 0 0,-63-33-109 0 0,1 0-1 0 0,-1 0 0 0 0,0 1 1 0 0,0 0-1 0 0,11 14 0 0 0,-18-19 3 0 0,0-1 1 0 0,0 1-1 0 0,0-1 1 0 0,0 1-1 0 0,-1-1 0 0 0,1 1 1 0 0,0 0-1 0 0,-1-1 0 0 0,1 1 1 0 0,-1 0-1 0 0,1 0 0 0 0,-1-1 1 0 0,0 1-1 0 0,0 0 0 0 0,0 0 1 0 0,0 0-1 0 0,0 0 0 0 0,0-1 1 0 0,-1 1-1 0 0,1 0 0 0 0,0 0 1 0 0,-1-1-1 0 0,0 1 0 0 0,1 0 1 0 0,-1-1-1 0 0,0 1 0 0 0,0 0 1 0 0,0-1-1 0 0,0 1 1 0 0,0-1-1 0 0,0 0 0 0 0,0 1 1 0 0,0-1-1 0 0,-2 2 0 0 0,-5 4 89 0 0,0 0 0 0 0,-1-1 0 0 0,1 0-1 0 0,-15 8 1 0 0,21-13-114 0 0,-21 10 39 0 0,0-1-1 0 0,-1-1 1 0 0,0-1-1 0 0,0-1 1 0 0,-1-1-1 0 0,1-1 1 0 0,-47 3-1 0 0,50-6-31 0 0,-1-2-1 0 0,-22-2 1 0 0,35 1-7 0 0,0 0 0 0 0,-1-1 0 0 0,1 0 0 0 0,0-1 0 0 0,0 1 0 0 0,0-2 0 0 0,-9-4 0 0 0,16 7-53 0 0,0 1 1 0 0,1-1-1 0 0,-1 0 0 0 0,1-1 1 0 0,-1 1-1 0 0,1 0 0 0 0,0 0 1 0 0,-1 0-1 0 0,1-1 0 0 0,0 1 1 0 0,0-1-1 0 0,0 1 0 0 0,0-1 1 0 0,0 1-1 0 0,0-1 0 0 0,0 0 1 0 0,1 1-1 0 0,-1-1 0 0 0,0 0 1 0 0,1 0-1 0 0,0 0 0 0 0,-1 1 1 0 0,1-4-1 0 0,0 3-24 0 0,0-1-1 0 0,1 1 0 0 0,-1 0 1 0 0,1 0-1 0 0,0 0 1 0 0,-1 0-1 0 0,1 0 0 0 0,0 0 1 0 0,0 0-1 0 0,0 0 1 0 0,1 0-1 0 0,-1 0 0 0 0,0 0 1 0 0,1 1-1 0 0,-1-1 1 0 0,1 0-1 0 0,-1 1 0 0 0,1 0 1 0 0,2-2-1 0 0,3-2-508 0 0,0 1 0 0 0,0 0 0 0 0,0 0-1 0 0,11-3 1 0 0,16-3-6117 0 0,-17 6 845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28 9215 0 0,'8'-7'360'0'0,"11"-13"11803"0"0,-22 27-11338 0 0,-31 80 1168 0 0,-54 148-558 0 0,77-201-1780 0 0,-2-1 1 0 0,-1-1-1 0 0,-29 50 0 0 0,41-79-136 0 0,-6 9 183 0 0,5-7-3284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22 267 3223 0 0,'1'-1'240'0'0,"5"-7"2867"0"0,2 0-1 0 0,-1 0 1 0 0,16-13-1 0 0,-4 7-1062 0 0,36-19 0 0 0,-24 15-550 0 0,17-12-581 0 0,-16 9-415 0 0,1 2-1 0 0,1 1 0 0 0,40-16 1 0 0,-73 34-488 0 0,27-10 356 0 0,39-8 1 0 0,-60 16-295 0 0,0 1 1 0 0,1 0 0 0 0,-1 0 0 0 0,0 0-1 0 0,1 1 1 0 0,-1 1 0 0 0,1-1 0 0 0,-1 1 0 0 0,0 0-1 0 0,1 1 1 0 0,7 2 0 0 0,-13-3-67 0 0,-1 0 1 0 0,1-1 0 0 0,-1 1-1 0 0,1 0 1 0 0,-1 0-1 0 0,1 0 1 0 0,-1 0 0 0 0,0 0-1 0 0,1 1 1 0 0,-1-1-1 0 0,0 0 1 0 0,0 1-1 0 0,0-1 1 0 0,0 0 0 0 0,0 1-1 0 0,0 0 1 0 0,-1-1-1 0 0,1 1 1 0 0,0-1 0 0 0,-1 1-1 0 0,1 0 1 0 0,-1-1-1 0 0,0 1 1 0 0,1 0 0 0 0,-1-1-1 0 0,0 1 1 0 0,0 0-1 0 0,0 0 1 0 0,0-1 0 0 0,0 1-1 0 0,-1 0 1 0 0,1 0-1 0 0,-1-1 1 0 0,0 3 0 0 0,-2 6 1 0 0,0-1 1 0 0,-1 0-1 0 0,0-1 1 0 0,-10 16-1 0 0,-3 1-12 0 0,0-1-1 0 0,-2-1 1 0 0,-1 0 0 0 0,-1-1 0 0 0,0-2-1 0 0,-28 21 1 0 0,13-14-284 0 0,-2-2 0 0 0,0-1 0 0 0,-58 25-1 0 0,80-41 106 0 0,0-1 0 0 0,-1-1 0 0 0,1-1 0 0 0,-1-1 0 0 0,0 0-1 0 0,0-1 1 0 0,-26 2 0 0 0,39-5 134 0 0,1-1 0 0 0,0 1 0 0 0,0-1 0 0 0,0 1 0 0 0,0-1 0 0 0,0 0 0 0 0,0 0 0 0 0,-4-2 0 0 0,6 3 16 0 0,0-1 0 0 0,0 1 0 0 0,0-1 0 0 0,0 1 0 0 0,0-1 0 0 0,0 0 0 0 0,0 0 0 0 0,0 1 0 0 0,1-1-1 0 0,-1 0 1 0 0,0 0 0 0 0,0 0 0 0 0,1 0 0 0 0,-1 0 0 0 0,0 0 0 0 0,1 0 0 0 0,-1 0 0 0 0,1 0 0 0 0,0 0 0 0 0,-1 0 0 0 0,1 0 0 0 0,0 0 0 0 0,-1-3-1 0 0,1 4 309 0 0,2-1-82 0 0,1 1-91 0 0,0 0-1 0 0,0 0 0 0 0,0 0 0 0 0,0 1 1 0 0,0-1-1 0 0,0 1 0 0 0,-1-1 0 0 0,1 1 1 0 0,0 0-1 0 0,0 0 0 0 0,0 1 0 0 0,-1-1 1 0 0,1 0-1 0 0,0 1 0 0 0,-1 0 0 0 0,0-1 1 0 0,1 1-1 0 0,-1 0 0 0 0,0 0 0 0 0,0 0 1 0 0,3 4-1 0 0,4 6 175 0 0,0 1 0 0 0,-1-1 1 0 0,8 17-1 0 0,-7-11-47 0 0,4 4-190 0 0,53 87 310 0 0,-56-96-316 0 0,-1 0 1 0 0,2-1-1 0 0,-1-1 0 0 0,2 0 1 0 0,0 0-1 0 0,12 9 0 0 0,-20-18-309 0 0,0 0 0 0 0,0 0-1 0 0,-1 0 1 0 0,1-1 0 0 0,0 1 0 0 0,0-1-1 0 0,1 0 1 0 0,-1 0 0 0 0,0 0 0 0 0,0-1-1 0 0,1 1 1 0 0,5-1 0 0 0,0-1-899 0 0,0 0 0 0 0,-1 0 0 0 0,19-6 1 0 0,-2 1-1048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58 12439 0 0,'4'-4'-192'0'0,"2"-5"1829"0"0,1 1 0 0 0,12-11 0 0 0,-16 17-1112 0 0,-1 0 1 0 0,0 0-1 0 0,0 1 1 0 0,1-1-1 0 0,-1 1 0 0 0,1 0 1 0 0,-1 0-1 0 0,1 0 1 0 0,-1 0-1 0 0,1 0 0 0 0,0 0 1 0 0,0 1-1 0 0,-1-1 1 0 0,5 1-1 0 0,-6 0-501 0 0,-1 0-1 0 0,0 0 0 0 0,1 0 1 0 0,-1 0-1 0 0,0 0 1 0 0,1 1-1 0 0,-1-1 0 0 0,0 0 1 0 0,1 0-1 0 0,-1 1 0 0 0,0-1 1 0 0,1 0-1 0 0,-1 1 1 0 0,0-1-1 0 0,1 0 0 0 0,-1 0 1 0 0,0 1-1 0 0,0-1 1 0 0,0 1-1 0 0,1-1 0 0 0,-1 0 1 0 0,0 1-1 0 0,0-1 1 0 0,0 0-1 0 0,0 1 0 0 0,0-1 1 0 0,0 1-1 0 0,0-1 1 0 0,0 1-1 0 0,0-1 0 0 0,0 0 1 0 0,0 1-1 0 0,0-1 1 0 0,0 1-1 0 0,0-1 0 0 0,0 0 1 0 0,0 1-1 0 0,0-1 1 0 0,0 1-1 0 0,-1-1 0 0 0,1 0 1 0 0,0 1-1 0 0,-1 0-14 0 0,-1 6 13 0 0,0 0 1 0 0,0-1-1 0 0,-1 1 0 0 0,0-1 1 0 0,-1 1-1 0 0,0-1 1 0 0,-4 7-1 0 0,-37 39-19 0 0,31-36 0 0 0,-81 86-283 0 0,-14 14-64 0 0,106-112 342 0 0,-2 2-23 0 0,0 0 0 0 0,-8 12 0 0 0,13-17 17 0 0,0-1-1 0 0,-1 1 1 0 0,1-1 0 0 0,0 1 0 0 0,-1-1 0 0 0,1 0 0 0 0,0 1 0 0 0,0-1 0 0 0,-1 1-1 0 0,1-1 1 0 0,0 1 0 0 0,0-1 0 0 0,0 1 0 0 0,0 0 0 0 0,0-1 0 0 0,0 1-1 0 0,0-1 1 0 0,0 1 0 0 0,0-1 0 0 0,0 1 0 0 0,0-1 0 0 0,0 1 0 0 0,0-1-1 0 0,0 1 1 0 0,1-1 0 0 0,-1 1 0 0 0,0-1 0 0 0,0 1 0 0 0,0-1 0 0 0,1 1-1 0 0,-1-1 1 0 0,0 1 0 0 0,1-1 0 0 0,-1 0 0 0 0,0 1 0 0 0,1-1 0 0 0,-1 0 0 0 0,1 1-1 0 0,-1-1 1 0 0,1 0 0 0 0,-1 1 0 0 0,0-1 0 0 0,1 0 0 0 0,0 1 0 0 0,0-1-60 0 0,4 2-100 0 0,0 0 0 0 0,1 0 0 0 0,-1 0 0 0 0,0-1-1 0 0,1 0 1 0 0,0 0 0 0 0,-1 0 0 0 0,11-1 0 0 0,6 2-312 0 0,1 1 290 0 0,-1 1 0 0 0,1 1 0 0 0,-2 2 0 0 0,25 9 0 0 0,-33-11 418 0 0,0 2 0 0 0,0-1 1 0 0,-1 2-1 0 0,1-1 0 0 0,-2 2 0 0 0,1 0 1 0 0,16 16-1 0 0,-22-18 108 0 0,-1 0 1 0 0,1 0-1 0 0,-1 1 0 0 0,7 14 0 0 0,-10-17-189 0 0,1 0-1 0 0,-2 0 1 0 0,1 0-1 0 0,0 0 0 0 0,-1 0 1 0 0,0 1-1 0 0,0-1 1 0 0,-1 0-1 0 0,1 8 0 0 0,-2-9-54 0 0,0 1 0 0 0,0-1 0 0 0,0 1 0 0 0,-1-1 0 0 0,0 1 0 0 0,0-1 0 0 0,0 0 0 0 0,0 0 0 0 0,-1 0 0 0 0,1 0 0 0 0,-1 0 0 0 0,0-1 0 0 0,0 1 0 0 0,0-1 0 0 0,-1 0 0 0 0,-6 5 0 0 0,1-1-26 0 0,1-1-1 0 0,-2 0 0 0 0,1-1 1 0 0,-1 0-1 0 0,0 0 0 0 0,-11 3 1 0 0,5-4-113 0 0,-1 0 0 0 0,1-1 0 0 0,-1-1 0 0 0,1 0 0 0 0,-1-2 0 0 0,0 0 0 0 0,1 0 0 0 0,-23-5 0 0 0,20 2-179 0 0,1-1 1 0 0,0 0-1 0 0,0-2 1 0 0,0 0-1 0 0,1-1 1 0 0,0-1 0 0 0,-20-11-1 0 0,32 16-44 0 0,0 0 0 0 0,1 0 0 0 0,-1-1 0 0 0,1 1-1 0 0,0-1 1 0 0,0 0 0 0 0,0 0 0 0 0,0 0 0 0 0,-4-8 0 0 0,1-4-1005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462 816 12695 0 0,'0'0'3630'0'0,"8"-4"-1188"0"0,-3 1-1948 0 0,0-1 1 0 0,0-1-1 0 0,0 1 0 0 0,-1-1 0 0 0,1 0 0 0 0,-1 0 1 0 0,0 0-1 0 0,4-8 0 0 0,23-49 89 0 0,-16 31-382 0 0,53-98-135 0 0,21-41-16 0 0,-71 130-43 0 0,-1 0-1 0 0,14-58 1 0 0,-27 82-11 0 0,-1-1 1 0 0,0 1-1 0 0,0-26 0 0 0,-3 36-7 0 0,0 0 0 0 0,0 1 0 0 0,0-1 0 0 0,-1 0 0 0 0,0 0 0 0 0,-1 0 0 0 0,1 1 0 0 0,-1-1 0 0 0,0 1 0 0 0,0-1 0 0 0,-1 1 0 0 0,1 0 0 0 0,-6-7 0 0 0,7 10 3 0 0,0 1 0 0 0,0 0 0 0 0,0 0 0 0 0,0 0 0 0 0,-1 0 0 0 0,1 0 0 0 0,0 0 0 0 0,0 0 0 0 0,-1 0 0 0 0,1 0 0 0 0,-1 0 0 0 0,1 1 0 0 0,-1-1-1 0 0,1 1 1 0 0,-1-1 0 0 0,0 1 0 0 0,1-1 0 0 0,-1 1 0 0 0,1 0 0 0 0,-1 0 0 0 0,0 0 0 0 0,1 0 0 0 0,-1 0 0 0 0,0 0 0 0 0,1 1 0 0 0,-1-1 0 0 0,1 0 0 0 0,-1 1 0 0 0,1-1 0 0 0,-1 1 0 0 0,1 0 0 0 0,-1-1 0 0 0,1 1 0 0 0,-1 0 0 0 0,1 0 0 0 0,0 0 0 0 0,-3 2 0 0 0,-2 2-17 0 0,0 0 1 0 0,1 1 0 0 0,0-1-1 0 0,0 1 1 0 0,0 0-1 0 0,-6 11 1 0 0,-8 17-9 0 0,-25 63 0 0 0,-5 40-72 0 0,-11 28 33 0 0,-71 91-283 0 0,17-40 78 0 0,68-115 277 0 0,-72 148 0 0 0,101-216-117 0 0,-16 31-306 0 0,-5-10-5395 0 0,38-53 5210 0 0,-3 2-744 0 0,2-2 851 0 0,5-11-3120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4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2759 0 0,'0'-2'126'0'0,"-1"-3"-3"0"0,1 2-88 0 0,0 1 1 0 0,0-1 0 0 0,0 1 0 0 0,1 0-1 0 0,-1-1 1 0 0,1 1 0 0 0,-1-1 0 0 0,1 1-1 0 0,0 0 1 0 0,0-1 0 0 0,2-3 0 0 0,-3 5 474 0 0,1-1 0 0 0,0 1-1 0 0,-1 0 1 0 0,1 0 0 0 0,0-1 0 0 0,-1 1 0 0 0,1 0 0 0 0,0 0 0 0 0,0 0 0 0 0,0 0 0 0 0,0 0-1 0 0,0 0 1 0 0,0 0 0 0 0,1 1 0 0 0,-1-1 0 0 0,0 0 0 0 0,2 0 0 0 0,-2 0-269 0 0,1 1 0 0 0,-1 0 0 0 0,1-1 0 0 0,-1 1 0 0 0,1 0 0 0 0,-1 0 1 0 0,1 0-1 0 0,-1 0 0 0 0,0 1 0 0 0,1-1 0 0 0,-1 0 0 0 0,1 0 0 0 0,-1 1 0 0 0,2 0 1 0 0,1 1-50 0 0,0 0 0 0 0,0 0 0 0 0,0 1-1 0 0,-1-1 1 0 0,1 1 0 0 0,-1 0 0 0 0,0 0 0 0 0,0 0 0 0 0,0 0 0 0 0,3 4 0 0 0,87 150 3544 0 0,-70-112-3452 0 0,2-2 0 0 0,48 63 0 0 0,-52-82-270 0 0,0 0 0 0 0,2-2 0 0 0,1 0 0 0 0,1-2 0 0 0,50 33 0 0 0,-68-49-192 0 0,0-1 0 0 0,0 0 0 0 0,0 0 1 0 0,1 0-1 0 0,12 2 0 0 0,-17-4 53 0 0,1-1 0 0 0,0 1 0 0 0,0-1 0 0 0,0 0 0 0 0,0 0 1 0 0,0 0-1 0 0,0 0 0 0 0,0-1 0 0 0,0 1 0 0 0,0-1 0 0 0,0 0 0 0 0,6-3 1 0 0,-8 3-142 0 0,-1 1 0 0 0,0-1 1 0 0,0 0-1 0 0,0 0 0 0 0,0 0 1 0 0,0 0-1 0 0,0 0 0 0 0,0 0 1 0 0,0 0-1 0 0,-1 0 0 0 0,2-1 1 0 0,2-8-1529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72 148 17447 0 0,'-3'-1'155'0'0,"-1"1"0"0"0,1 0 0 0 0,0 0 0 0 0,0 0 1 0 0,0 0-1 0 0,0 0 0 0 0,0 1 0 0 0,-1-1 0 0 0,1 1 0 0 0,0 0 0 0 0,0 0 0 0 0,0 0 0 0 0,1 0 0 0 0,-1 0 0 0 0,0 1 0 0 0,0 0 0 0 0,1-1 0 0 0,-1 1 0 0 0,1 0 0 0 0,-1 0 0 0 0,1 0 0 0 0,0 1 0 0 0,-3 2 1 0 0,4-4 437 0 0,1 0-546 0 0,1 0-1 0 0,-1 0 1 0 0,0 0 0 0 0,1 0 0 0 0,-1 0 0 0 0,0 0 0 0 0,1 0-1 0 0,-1 0 1 0 0,1 0 0 0 0,-1 0 0 0 0,1-1 0 0 0,0 1 0 0 0,-1 0-1 0 0,1 0 1 0 0,0-1 0 0 0,-1 1 0 0 0,1-1 0 0 0,0 1-1 0 0,0 0 1 0 0,0-1 0 0 0,0 1 0 0 0,-1-1 0 0 0,1 0 0 0 0,2 1-1 0 0,0 0 14 0 0,0 0-1 0 0,-1 0 0 0 0,1 0 1 0 0,0-1-1 0 0,0 1 0 0 0,0-1 1 0 0,3 0-1 0 0,14-2 230 0 0,0-2-1 0 0,0 0 1 0 0,0-2-1 0 0,-1 0 1 0 0,32-15-1 0 0,9-2 228 0 0,6 1-11 0 0,151-56 714 0 0,-211 76-1296 0 0,63-22 18 0 0,-61 22-843 0 0,-1 0-1 0 0,1 1 0 0 0,14-1 0 0 0,-19 2-822 0 0,4 1-270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38 309 7831 0 0,'-10'9'834'0'0,"-18"27"16009"0"0,29-37-16592 0 0,3-22 111 0 0,1 1 0 0 0,1 0 0 0 0,1 0 0 0 0,13-27 0 0 0,-4 16-120 0 0,1 2 0 0 0,23-33 0 0 0,-35 56-227 0 0,1 0 1 0 0,0 1-1 0 0,1-1 1 0 0,0 2-1 0 0,0-1 1 0 0,0 1-1 0 0,1-1 0 0 0,8-4 1 0 0,-11 9-161 0 0,0-1 1 0 0,0 1-1 0 0,1-1 1 0 0,-1 1 0 0 0,1 1-1 0 0,-1-1 1 0 0,1 1-1 0 0,0 0 1 0 0,0 1-1 0 0,-1-1 1 0 0,1 1-1 0 0,0 0 1 0 0,0 0 0 0 0,9 2-1 0 0,3 2-1718 0 0,24 8-1 0 0,-21-5-61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5527 0 0,'0'0'16933'0'0,"-5"7"-16854"0"0,-2 3 170 0 0,-1-1 0 0 0,-1-1 0 0 0,-12 12 1 0 0,-5 3 261 0 0,-2 3-117 0 0,18-17-290 0 0,0 0-1 0 0,0 1 0 0 0,1 0 0 0 0,0 1 0 0 0,-7 11 0 0 0,6 6 55 0 0,10-28-156 0 0,-1 1-1 0 0,1 0 1 0 0,0 0 0 0 0,0 0 0 0 0,0-1 0 0 0,0 1-1 0 0,0 0 1 0 0,0 0 0 0 0,0 0 0 0 0,1-1 0 0 0,-1 1-1 0 0,0 0 1 0 0,0 0 0 0 0,1 0 0 0 0,-1-1 0 0 0,0 1-1 0 0,1 0 1 0 0,-1-1 0 0 0,1 1 0 0 0,-1 0 0 0 0,0-1-1 0 0,1 1 1 0 0,0 0 0 0 0,-1-1 0 0 0,1 1 0 0 0,-1-1-1 0 0,1 1 1 0 0,0-1 0 0 0,-1 0 0 0 0,1 1 0 0 0,0-1-1 0 0,0 1 1 0 0,-1-1 0 0 0,1 0 0 0 0,1 1 0 0 0,-1-1 2 0 0,2 1-2 0 0,-1-1 1 0 0,1 1-1 0 0,0-1 0 0 0,0 1 1 0 0,0-1-1 0 0,-1 0 0 0 0,1 0 1 0 0,0 0-1 0 0,0 0 0 0 0,0-1 1 0 0,-1 1-1 0 0,4-2 0 0 0,36-12 60 0 0,-29 8-37 0 0,1 1-14 0 0,0-1-1 0 0,-1 0 1 0 0,1-2-1 0 0,13-9 0 0 0,-22 14-3 0 0,-1-1-1 0 0,1 1 1 0 0,-1-1-1 0 0,0 0 1 0 0,0 0-1 0 0,-1 0 1 0 0,1-1-1 0 0,-1 1 1 0 0,0-1-1 0 0,0 0 1 0 0,0 0-1 0 0,-1 0 1 0 0,0 0-1 0 0,3-7 1 0 0,-4 7 7 0 0,-1 0 1 0 0,1 0 0 0 0,-1 0-1 0 0,0 1 1 0 0,0-1 0 0 0,-1 0-1 0 0,0-5 1 0 0,1 9-39 0 0,0 0 0 0 0,-1 0 0 0 0,1 0 0 0 0,0 0 0 0 0,-1 0-1 0 0,1-1 1 0 0,-1 1 0 0 0,1 0 0 0 0,-1 1 0 0 0,0-1 0 0 0,1 0 0 0 0,-1 0 0 0 0,0 0 0 0 0,0 0-1 0 0,0 0 1 0 0,1 1 0 0 0,-1-1 0 0 0,0 0 0 0 0,0 1 0 0 0,-2-2 0 0 0,0 0-105 0 0,2 2-287 0 0,-4-1-85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64 173 919 0 0,'-3'8'80'0'0,"-5"12"1794"0"0,-17 22 13668 0 0,11-20-10471 0 0,7-25-4534 0 0,6 0-510 0 0,-1-1 0 0 0,1 1-1 0 0,1-1 1 0 0,-1 0 0 0 0,0 0-1 0 0,1 1 1 0 0,0-1 0 0 0,0 0-1 0 0,0 0 1 0 0,0 0 0 0 0,1 1-1 0 0,-1-1 1 0 0,1 0 0 0 0,0 1-1 0 0,0-1 1 0 0,0 0 0 0 0,1 1 0 0 0,-1-1-1 0 0,1 1 1 0 0,0 0 0 0 0,0-1-1 0 0,0 1 1 0 0,0 0 0 0 0,1 0-1 0 0,-1 0 1 0 0,1 1 0 0 0,0-1-1 0 0,5-3 1 0 0,-3 2 35 0 0,1 0 0 0 0,0 0 0 0 0,0 0 1 0 0,0 1-1 0 0,0 0 0 0 0,1 0 0 0 0,-1 1 0 0 0,1 0 0 0 0,-1 0 0 0 0,1 0 0 0 0,0 1 1 0 0,0 0-1 0 0,0 1 0 0 0,0-1 0 0 0,8 2 0 0 0,5 1 59 0 0,0 1 0 0 0,-1 1 0 0 0,1 1 0 0 0,36 14 0 0 0,-49-15-110 0 0,-5 3-11 0 0,-2-6-1 0 0,-1 1 0 0 0,0-1 1 0 0,1 1-1 0 0,-1-1 0 0 0,0 1 0 0 0,0-1 0 0 0,1 1 1 0 0,-1-1-1 0 0,0 0 0 0 0,-1 1 0 0 0,1-1 0 0 0,0 0 1 0 0,0 0-1 0 0,-3 2 0 0 0,3-2-59 0 0,3-2 53 0 0,-1 1 0 0 0,0-1 0 0 0,0 1 0 0 0,1-1 0 0 0,-1 0 0 0 0,0 1 0 0 0,0-1 0 0 0,0 0 0 0 0,2-1-1 0 0,0-1-5 0 0,69-53-110 0 0,2-1-87 0 0,-62 48 188 0 0,1 1 0 0 0,1 1-1 0 0,0 0 1 0 0,16-5 0 0 0,-14 6 101 0 0,-1 1 1 0 0,1 1-1 0 0,0 1 0 0 0,17-2 0 0 0,-28 5-44 0 0,0 0 0 0 0,1 0 1 0 0,-1 0-1 0 0,0 1 0 0 0,1 0 0 0 0,-1 0 0 0 0,6 2 0 0 0,-8-2-24 0 0,0 0-1 0 0,-1 0 1 0 0,1 1-1 0 0,0-1 1 0 0,-1 1-1 0 0,1 0 1 0 0,-1-1-1 0 0,0 1 1 0 0,1 0-1 0 0,-1 1 1 0 0,0-1-1 0 0,0 0 1 0 0,2 5-1 0 0,-2-3 2 0 0,0-1 1 0 0,0 1-1 0 0,-1 0 0 0 0,0 0 1 0 0,0 0-1 0 0,0 0 0 0 0,0 0 1 0 0,-1 0-1 0 0,1 0 0 0 0,-1 0 1 0 0,0 0-1 0 0,-1 5 0 0 0,-1 8 1 0 0,-6 26 0 0 0,4-26-7 0 0,1-6-26 0 0,-5 37 64 0 0,8-44-74 0 0,-1 1 1 0 0,1-1 0 0 0,0 0 0 0 0,1 1-1 0 0,-1-1 1 0 0,1 0 0 0 0,0 0-1 0 0,2 7 1 0 0,-3-9-144 0 0,1-1-1 0 0,0 1 1 0 0,0-1-1 0 0,0 0 1 0 0,-1 0 0 0 0,1 0-1 0 0,0 1 1 0 0,0-1-1 0 0,1 0 1 0 0,1 1-1 0 0,6 4-4495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310 210 4143 0 0,'-6'6'428'0'0,"-7"10"320"0"0,11-12 625 0 0,0 1 0 0 0,0-1-1 0 0,0 1 1 0 0,0-1 0 0 0,1 1-1 0 0,0 0 1 0 0,-1 7 1978 0 0,10-15-2704 0 0,-2 0-415 0 0,0-1 0 0 0,0 1 0 0 0,0-1 1 0 0,0-1-1 0 0,-1 1 0 0 0,0-1 0 0 0,0 0 0 0 0,0 0 0 0 0,-1 0 1 0 0,0-1-1 0 0,6-7 0 0 0,-1-3 340 0 0,0 0 0 0 0,-1 0-1 0 0,7-21 1 0 0,-11 26-416 0 0,0-1 0 0 0,0 0 0 0 0,-2 0 0 0 0,1 0 0 0 0,-1 0 0 0 0,-1-1 0 0 0,0-18 0 0 0,-1 31-156 0 0,0-1 0 0 0,0 1 0 0 0,0-1 0 0 0,0 1 0 0 0,0-1 0 0 0,-1 1 0 0 0,1-1 0 0 0,0 1 0 0 0,0-1 0 0 0,0 1 0 0 0,-1 0 0 0 0,1-1 0 0 0,0 1 0 0 0,-1-1 0 0 0,1 1 0 0 0,0-1 0 0 0,-1 1 0 0 0,1 0 0 0 0,-1-1 0 0 0,1 1 0 0 0,0 0 0 0 0,-1 0 0 0 0,1-1 0 0 0,-1 1 0 0 0,1 0 0 0 0,-1 0 0 0 0,1 0 0 0 0,-1-1 0 0 0,1 1 0 0 0,-1 0 0 0 0,1 0 0 0 0,-1 0 0 0 0,1 0 0 0 0,-1 0 0 0 0,0 0 0 0 0,1 0 0 0 0,-1 0 0 0 0,1 0 0 0 0,-2 1 0 0 0,2-1 0 0 0,-5 0-7 0 0,0 1-1 0 0,1-1 1 0 0,-1 1 0 0 0,1 0-1 0 0,-1 1 1 0 0,1-1 0 0 0,0 1-1 0 0,-1 0 1 0 0,-3 2 0 0 0,-36 25-79 0 0,39-26 85 0 0,-42 35-38 0 0,2 2 0 0 0,-56 61 0 0 0,63-61 28 0 0,32-34 11 0 0,-6 7 0 0 0,-20 25 0 0 0,30-35 0 0 0,-1 1 0 0 0,1-1 0 0 0,0 0 0 0 0,0 1 0 0 0,1-1 0 0 0,-1 1 0 0 0,1-1 0 0 0,0 1 0 0 0,0 0 0 0 0,0 0 0 0 0,0-1 0 0 0,1 1 0 0 0,-1 0 0 0 0,1 6 0 0 0,0-9 0 0 0,1 0 1 0 0,-1 1-1 0 0,0-1 0 0 0,1 0 1 0 0,-1 1-1 0 0,1-1 0 0 0,-1 0 0 0 0,1 1 1 0 0,-1-1-1 0 0,1 0 0 0 0,0 0 1 0 0,0 0-1 0 0,0 0 0 0 0,-1 0 0 0 0,1 0 1 0 0,0 0-1 0 0,0 0 0 0 0,1 0 1 0 0,-1 0-1 0 0,1 1 0 0 0,1-1 2 0 0,-1 0-1 0 0,1 0 1 0 0,-1 0-1 0 0,1 0 1 0 0,-1-1-1 0 0,1 1 1 0 0,0-1-1 0 0,-1 0 1 0 0,6 1-1 0 0,1-2 6 0 0,0 0-1 0 0,-1 0 1 0 0,1-1-1 0 0,-1 0 1 0 0,13-4-1 0 0,9-7 14 0 0,-2-1 0 0 0,0-1 0 0 0,-1-1 0 0 0,0-2 0 0 0,-2 0 0 0 0,25-23 0 0 0,-45 35-20 0 0,1 1 0 0 0,-1-1 0 0 0,0 0 0 0 0,0 0 0 0 0,-1 0 0 0 0,0-1 0 0 0,0 1 0 0 0,-1-1 0 0 0,4-8 0 0 0,-8 12 0 0 0,-3 5 0 0 0,-3 4 0 0 0,2-1 2 0 0,1 1 1 0 0,0-1-1 0 0,0 1 0 0 0,1 0 1 0 0,0 0-1 0 0,0 0 0 0 0,0 0 1 0 0,0 0-1 0 0,1 1 0 0 0,0-1 1 0 0,-1 9-1 0 0,-1 10 15 0 0,-1 41 1 0 0,4-51-17 0 0,1-11-191 0 0,0-1 0 0 0,0 0-1 0 0,0 0 1 0 0,0 1 0 0 0,1-1-1 0 0,0 4 1 0 0,0-6 109 0 0,-1 0 0 0 0,0 0 0 0 0,1 0 0 0 0,-1 0 0 0 0,0 0 0 0 0,1-1 0 0 0,-1 1 0 0 0,1 0 0 0 0,0 0 0 0 0,-1-1 0 0 0,1 1 0 0 0,-1 0 0 0 0,1-1 0 0 0,0 1 0 0 0,0 0 0 0 0,-1-1 0 0 0,1 1-1 0 0,0-1 1 0 0,0 1 0 0 0,0-1 0 0 0,-1 0 0 0 0,1 1 0 0 0,0-1 0 0 0,0 0 0 0 0,0 0 0 0 0,2 1 0 0 0,6-2-1647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9671 0 0,'1'12'13077'0'0,"38"-45"-12266"0"0,38-50-256 0 0,-56 58-463 0 0,1 0-1 0 0,2 2 1 0 0,32-27-1 0 0,-55 50-81 0 0,-1-1-1 0 0,0 1 1 0 0,1 0-1 0 0,-1-1 1 0 0,0 1-1 0 0,1 0 0 0 0,-1-1 1 0 0,1 1-1 0 0,-1 0 1 0 0,1 0-1 0 0,-1-1 0 0 0,1 1 1 0 0,-1 0-1 0 0,1 0 1 0 0,-1 0-1 0 0,1 0 1 0 0,-1 0-1 0 0,1 0 0 0 0,-1 0 1 0 0,1 0-1 0 0,-1 0 1 0 0,1 0-1 0 0,-1 0 0 0 0,1 0 1 0 0,-1 0-1 0 0,1 0 1 0 0,-1 0-1 0 0,1 0 1 0 0,-1 1-1 0 0,1-1 0 0 0,-1 0 1 0 0,1 0-1 0 0,-1 1 1 0 0,1-1-1 0 0,1 2 32 0 0,-1 0 0 0 0,0 0 0 0 0,0 0 0 0 0,0 0 0 0 0,0 0 0 0 0,-1 0-1 0 0,2 3 1 0 0,-2-4-59 0 0,5 17 97 0 0,-1 0 0 0 0,3 29 0 0 0,-5-27 33 0 0,1-1 0 0 0,6 22 0 0 0,-7-35-97 0 0,0 0 1 0 0,0 0-1 0 0,1 0 1 0 0,0-1 0 0 0,0 1-1 0 0,1-1 1 0 0,-1 1-1 0 0,1-1 1 0 0,0 0 0 0 0,8 7-1 0 0,-11-10-265 0 0,1-1 0 0 0,-1 0-1 0 0,1 1 1 0 0,-1-1 0 0 0,1 0 0 0 0,0 1-1 0 0,-1-1 1 0 0,1 0 0 0 0,0 0 0 0 0,0-1-1 0 0,0 1 1 0 0,0 0 0 0 0,0-1 0 0 0,0 1 0 0 0,0-1-1 0 0,0 1 1 0 0,0-1 0 0 0,0 0 0 0 0,0 0-1 0 0,0 0 1 0 0,4-1 0 0 0,1-1-1829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7367 0 0,'20'-21'2739'0'0,"-12"20"3458"0"0,7-1-3197 0 0,-13 2-2805 0 0,0 1-1 0 0,-1 0 0 0 0,1 0 1 0 0,0 0-1 0 0,0 0 0 0 0,-1 0 1 0 0,1 0-1 0 0,0 0 0 0 0,-1 0 1 0 0,1 1-1 0 0,-1-1 0 0 0,0 1 1 0 0,1-1-1 0 0,-1 1 0 0 0,0 0 1 0 0,0-1-1 0 0,2 4 0 0 0,1 5 216 0 0,1-1 0 0 0,2 12 0 0 0,-4-12-99 0 0,10 28-50 0 0,12 32 444 0 0,-21-59-639 0 0,0-1 0 0 0,1 0 0 0 0,0 0-1 0 0,1-1 1 0 0,6 9 0 0 0,-10-15-164 0 0,0 0-1 0 0,0 0 0 0 0,0 0 1 0 0,0 0-1 0 0,0-1 0 0 0,0 1 1 0 0,0-1-1 0 0,0 1 1 0 0,1-1-1 0 0,-1 0 0 0 0,0 0 1 0 0,1 0-1 0 0,-1 0 1 0 0,1 0-1 0 0,0 0 0 0 0,-1-1 1 0 0,1 1-1 0 0,3-1 1 0 0,-2 0-250 0 0,0-1 0 0 0,-1 1 0 0 0,1-1 0 0 0,0 0 0 0 0,-1 0 0 0 0,1 0 1 0 0,0-1-1 0 0,-1 1 0 0 0,0-1 0 0 0,1 0 0 0 0,4-3 0 0 0,5-5-967 0 0,-1-1 0 0 0,-1 0 0 0 0,1-1-1 0 0,17-24 1 0 0,-4 2 677 0 0,-1-1 0 0 0,31-64 0 0 0,-43 74 2890 0 0,-2-1 0 0 0,13-45 4502 0 0,-29 89-5867 0 0,-10 26-386 0 0,-2-1 1 0 0,-35 61-1 0 0,-60 75 703 0 0,27-43-671 0 0,58-91-737 0 0,-62 114 1102 0 0,81-140-1517 0 0,1 1 0 0 0,1 0 0 0 0,1 0 0 0 0,0 0 0 0 0,2 1 0 0 0,-4 33 0 0 0,8-44-7734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63 209 13359 0 0,'-62'-31'12595'0'0,"83"27"-11545"0"0,127-10 728 0 0,-57 8-1093 0 0,276-49 303 0 0,-3-21-883 0 0,-301 62-138 0 0,-53 12-36 0 0,-3 0-136 0 0,-1 0-1 0 0,1 1 1 0 0,-1 0 0 0 0,1 1-1 0 0,0-1 1 0 0,8 2-1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7831 0 0,'0'0'8598'0'0,"0"1"-7625"0"0,3 7-641 0 0,0 0 0 0 0,-1 0 0 0 0,0 0 0 0 0,0 0 0 0 0,-1 0 0 0 0,0 0 0 0 0,0 0-1 0 0,-1 14 1 0 0,-2-9 64 0 0,1 0 0 0 0,-2 1 0 0 0,0-1 0 0 0,-7 21 0 0 0,-6 4 262 0 0,-2-2 0 0 0,-32 52-1 0 0,43-76-563 0 0,-85 124 263 0 0,53-81-150 0 0,-48 90 0 0 0,70-113-668 0 0,-2-1-1 0 0,-42 54 1 0 0,42-65-3036 0 0,20-23 1082 0 0,-1 1 2251 0 0,1 0 0 0 0,0 0 0 0 0,0 0 0 0 0,1 0 0 0 0,-1 0 1 0 0,0 0-1 0 0,0 1 0 0 0,3-3 0 0 0,2-3-227 0 0,47-74-3532 0 0,-31 46-632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15 289 9671 0 0,'0'0'748'0'0,"-1"-1"-492"0"0,-1-2-52 0 0,-4-4 2831 0 0,5 7-2926 0 0,1-1 1 0 0,-1 1 0 0 0,1 0 0 0 0,0-1 0 0 0,-1 1 0 0 0,1 0 0 0 0,0-1 0 0 0,-1 1-1 0 0,1 0 1 0 0,0-1 0 0 0,-1 1 0 0 0,1-1 0 0 0,0 1 0 0 0,0-1 0 0 0,0 1 0 0 0,0-1-1 0 0,-1 1 1 0 0,1-1 0 0 0,0 1 0 0 0,0-1 0 0 0,0 1 0 0 0,0-1 0 0 0,0 1 0 0 0,0-1-1 0 0,0 1 1 0 0,0-1 0 0 0,0 1 0 0 0,0-1 0 0 0,1 1 0 0 0,-1-1 0 0 0,0 1 0 0 0,0 0-1 0 0,0-1 1 0 0,1 1 0 0 0,-1-1 0 0 0,0 1 0 0 0,0-1 0 0 0,1 1 0 0 0,-1-1 0 0 0,4-4 255 0 0,0-1 0 0 0,0 1 0 0 0,0 0 0 0 0,0 0 0 0 0,1 1 0 0 0,9-9 0 0 0,36-21 867 0 0,-38 26-986 0 0,156-92 1691 0 0,-137 85-1727 0 0,0 1 1 0 0,1 2-1 0 0,57-15 0 0 0,-79 25-124 0 0,0 0 0 0 0,0 1-1 0 0,0 0 1 0 0,1 1 0 0 0,-1 0-1 0 0,0 0 1 0 0,1 1 0 0 0,17 4-1 0 0,-25-4-79 0 0,0 0 0 0 0,-1-1 0 0 0,1 1-1 0 0,0 1 1 0 0,0-1 0 0 0,-1 0 0 0 0,1 1-1 0 0,0-1 1 0 0,-1 1 0 0 0,0 0 0 0 0,1 0-1 0 0,-1 0 1 0 0,0 0 0 0 0,0 0 0 0 0,0 0-1 0 0,0 1 1 0 0,0-1 0 0 0,-1 1 0 0 0,1-1-1 0 0,-1 1 1 0 0,0 0 0 0 0,1 0 0 0 0,-1-1 0 0 0,0 1-1 0 0,-1 0 1 0 0,1 0 0 0 0,0 0 0 0 0,-1 0-1 0 0,0 0 1 0 0,0 0 0 0 0,0 0 0 0 0,0 0-1 0 0,-1 6 1 0 0,-1 3 8 0 0,-1 0-1 0 0,0 0 1 0 0,-1-1-1 0 0,0 1 1 0 0,-1-1-1 0 0,-1 0 1 0 0,1 0-1 0 0,-2 0 1 0 0,1-1-1 0 0,-2 0 1 0 0,1-1 0 0 0,-11 11-1 0 0,-6 4 31 0 0,-1-1 0 0 0,-1 0 0 0 0,-33 20 0 0 0,-21 7-150 0 0,70-45 78 0 0,1 0 0 0 0,-1-1-1 0 0,0 0 1 0 0,0-1 0 0 0,0 0-1 0 0,-20 3 1 0 0,28-6-290 0 0,-7 1 528 0 0,5-3-3519 0 0,-1-4 1622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0 10135 0 0,'0'0'6258'0'0,"-14"8"-5469"0"0,9-3-586 0 0,-1 1 0 0 0,1 0-1 0 0,0 1 1 0 0,1-1 0 0 0,0 1 0 0 0,-4 8 0 0 0,-4 6 256 0 0,-28 43 401 0 0,-78 97 1 0 0,41-77-779 0 0,-120 104 0 0 0,174-170-9 0 0,-32 19 1 0 0,53-36 88 0 0,5-2-183 0 0,44-20-3163 0 0,-28 10-3419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11519 0 0,'6'0'4778'0'0,"-79"45"656"0"0,40-22-5123 0 0,1 1 0 0 0,1 2 0 0 0,-30 32 0 0 0,53-49-240 0 0,0-1 1 0 0,-11 20-1 0 0,17-25-60 0 0,0-1 0 0 0,1 1 0 0 0,0 0 0 0 0,-1 0 0 0 0,1 0 0 0 0,0 0 0 0 0,0 0 0 0 0,1 0 0 0 0,-1 0 1 0 0,1 0-1 0 0,-1 0 0 0 0,1 0 0 0 0,0 0 0 0 0,0 1 0 0 0,1 4 0 0 0,0-6 0 0 0,-1-1-1 0 0,1 1 1 0 0,0 0 0 0 0,0-1-1 0 0,0 1 1 0 0,0-1 0 0 0,0 1-1 0 0,0-1 1 0 0,0 0 0 0 0,0 0-1 0 0,1 1 1 0 0,-1-1 0 0 0,0 0-1 0 0,1 0 1 0 0,-1 0 0 0 0,1 0 0 0 0,-1 0-1 0 0,1-1 1 0 0,0 1 0 0 0,-1 0-1 0 0,1-1 1 0 0,0 1 0 0 0,-1-1-1 0 0,1 0 1 0 0,3 1 0 0 0,2 0 71 0 0,1-1 1 0 0,0 0-1 0 0,0 0 1 0 0,10-1-1 0 0,-7-1-8 0 0,-1 0 0 0 0,0 0 0 0 0,0-1 0 0 0,0 0 0 0 0,0-1 0 0 0,0 0 0 0 0,-1 0 0 0 0,0-1 0 0 0,0-1 0 0 0,0 1 0 0 0,11-10 0 0 0,-16 12-56 0 0,-1-1 0 0 0,1 1 0 0 0,-1-1-1 0 0,1 0 1 0 0,-1 0 0 0 0,-1 0 0 0 0,1 0 0 0 0,0-1-1 0 0,-1 1 1 0 0,0-1 0 0 0,0 1 0 0 0,0-1 0 0 0,-1 0-1 0 0,1 0 1 0 0,-1 0 0 0 0,0 0 0 0 0,-1 0 0 0 0,1 0 0 0 0,-1 0-1 0 0,0 0 1 0 0,0 0 0 0 0,-1 0 0 0 0,1 0 0 0 0,-1 0-1 0 0,-2-7 1 0 0,-1 2-350 0 0,0-1-1 0 0,0 1 1 0 0,-1 0-1 0 0,0 0 1 0 0,-12-17-1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14943 0 0,'-1'2'687'0'0,"-59"104"1088"0"0,43-78-350 0 0,-64 117 3019 0 0,47-78-3475 0 0,-32 94 0 0 0,-1 32-1222 0 0,55-172 162 0 0,5-7-5459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0 289 919 0 0,'1'-37'150'0'0,"0"25"3064"0"0,0 1 1 0 0,4-18-1 0 0,-4 23-1839 0 0,1 0 0 0 0,0 0 1 0 0,0 0-1 0 0,1 1 0 0 0,-1-1 0 0 0,6-6 1 0 0,-5 7-1352 0 0,1 1 0 0 0,-1-1 1 0 0,1 1-1 0 0,7-6 1 0 0,3 0 200 0 0,1 0 0 0 0,0 1 0 0 0,0 0 0 0 0,21-8 0 0 0,67-20 628 0 0,-75 28-655 0 0,0 2 0 0 0,47-7-1 0 0,-65 13-123 0 0,1 0 0 0 0,0 1-1 0 0,-1 0 1 0 0,1 1-1 0 0,-1 0 1 0 0,1 0 0 0 0,-1 1-1 0 0,1 1 1 0 0,-1-1-1 0 0,14 7 1 0 0,-20-7-11 0 0,-1-1 1 0 0,0 1-1 0 0,-1-1 1 0 0,1 1-1 0 0,0 0 1 0 0,0 0-1 0 0,-1 1 1 0 0,1-1-1 0 0,-1 0 0 0 0,0 1 1 0 0,0-1-1 0 0,0 1 1 0 0,0 0-1 0 0,0 0 1 0 0,-1 0-1 0 0,1 0 1 0 0,1 4-1 0 0,-2-3-36 0 0,0 0 0 0 0,-1 0 0 0 0,1 0 1 0 0,-1 1-1 0 0,0-1 0 0 0,0 0 0 0 0,0 0 0 0 0,-1 0 0 0 0,1 1 0 0 0,-1-1 0 0 0,0 0 1 0 0,-2 4-1 0 0,-1 4 18 0 0,-1-1-1 0 0,0 0 1 0 0,-1-1 0 0 0,-1 1 0 0 0,1-1 0 0 0,-2-1 0 0 0,1 1 0 0 0,-15 13-1 0 0,8-11-149 0 0,0 0-1 0 0,-1 0 1 0 0,0-2 0 0 0,-1 0-1 0 0,0-1 1 0 0,-27 12-1 0 0,29-16-841 0 0,-1 0-1 0 0,1-1 0 0 0,-1 0 1 0 0,0-1-1 0 0,1-1 1 0 0,-1 0-1 0 0,0-1 0 0 0,-24-2 1 0 0,22 0-5216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14423 0 0,'0'0'2356'0'0,"0"1"-1484"0"0,2 7-464 0 0,-1-1 0 0 0,0 1 1 0 0,-1-1-1 0 0,1 1 0 0 0,-2-1 0 0 0,1 1 0 0 0,-1-1 0 0 0,-2 9 0 0 0,-19 60 983 0 0,2-5-576 0 0,19-68-793 0 0,-2 14 150 0 0,-2 24-1 0 0,4-37-131 0 0,1 0 0 0 0,0-1 0 0 0,0 1 0 0 0,1 0 1 0 0,-1 0-1 0 0,1-1 0 0 0,-1 1 0 0 0,1 0 0 0 0,0-1 0 0 0,1 1 0 0 0,-1-1 0 0 0,1 1 0 0 0,1 3 0 0 0,-1-6 8 0 0,0 1 0 0 0,0 0 0 0 0,0-1 0 0 0,0 0 1 0 0,0 1-1 0 0,1-1 0 0 0,-1 0 0 0 0,0 0 0 0 0,0 0 0 0 0,1-1 0 0 0,-1 1 0 0 0,0 0 0 0 0,1-1 0 0 0,-1 0 0 0 0,1 1 0 0 0,-1-1 0 0 0,1 0 0 0 0,-1 0 0 0 0,1-1 0 0 0,-1 1 0 0 0,4-1 0 0 0,6-1 79 0 0,-1-1 1 0 0,0 1 0 0 0,14-7-1 0 0,-1-1-49 0 0,0-2 1 0 0,0 0-1 0 0,-1-2 0 0 0,31-23 1 0 0,-37 24-61 0 0,-2 0 0 0 0,1-2 0 0 0,-2 0 0 0 0,0 0-1 0 0,-1-1 1 0 0,14-23 0 0 0,-20 28-245 0 0,0-2 0 0 0,6-17 0 0 0,-2-8-3614 0 0,-8 27-4202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18799 0 0,'0'0'2498'0'0,"0"1"-2002"0"0,3 12-232 0 0,-1 1 1 0 0,0-1 0 0 0,-1 0 0 0 0,-1 1 0 0 0,0-1 0 0 0,0 1 0 0 0,-1-1 0 0 0,-1 0 0 0 0,-4 16-1 0 0,-3 6-222 0 0,-2 0 0 0 0,-18 40 0 0 0,-172 317 1104 0 0,131-265-1039 0 0,12-8-2152 0 0,56-111-3789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94 6447 0 0,'17'-9'895'0'0,"27"-17"-1342"0"0,-17 1 15817 0 0,-30 7-14336 0 0,2 17-1002 0 0,0 0 0 0 0,0-1 0 0 0,0 1 1 0 0,0 0-1 0 0,0 0 0 0 0,-1 0 0 0 0,1 0 0 0 0,0 0 0 0 0,-1 0 0 0 0,1 1 0 0 0,-1-1 1 0 0,1 0-1 0 0,0 1 0 0 0,-1-1 0 0 0,0 1 0 0 0,1-1 0 0 0,-1 1 0 0 0,1 0 0 0 0,-1 0 1 0 0,1 0-1 0 0,-1-1 0 0 0,-2 2 0 0 0,-4-1-23 0 0,-1 1 0 0 0,-14 3-1 0 0,20-4-1 0 0,-14 5-7 0 0,0 0 0 0 0,0 1 0 0 0,1 0 0 0 0,0 1 0 0 0,-28 17 0 0 0,19-7 0 0 0,0 1 0 0 0,-34 32 0 0 0,53-46 2 0 0,1 2 1 0 0,0-1-1 0 0,1 1 0 0 0,-1-1 0 0 0,1 1 0 0 0,0 0 1 0 0,1 1-1 0 0,0-1 0 0 0,0 1 0 0 0,-3 6 1 0 0,5-10 9 0 0,1 0 1 0 0,-1 0 0 0 0,1 0 0 0 0,-1 0 0 0 0,1-1 0 0 0,0 1 0 0 0,0 0 0 0 0,0 0 0 0 0,0 0 0 0 0,1 0 0 0 0,-1 0 0 0 0,1 0 0 0 0,0-1 0 0 0,0 1 0 0 0,0 0 0 0 0,0 0-1 0 0,0-1 1 0 0,0 1 0 0 0,1-1 0 0 0,-1 1 0 0 0,1-1 0 0 0,0 0 0 0 0,0 1 0 0 0,0-1 0 0 0,0 0 0 0 0,0 0 0 0 0,4 2 0 0 0,1 1 62 0 0,0-1 1 0 0,0 0-1 0 0,0 0 0 0 0,0-1 1 0 0,1 0-1 0 0,0 0 0 0 0,-1-1 1 0 0,1 1-1 0 0,0-2 1 0 0,0 1-1 0 0,0-1 0 0 0,14-1 1 0 0,-7 0 38 0 0,-1-1 0 0 0,0 0 0 0 0,1-2 0 0 0,-1 1 0 0 0,0-2 0 0 0,17-6 0 0 0,-24 7-68 0 0,0 0 0 0 0,0-1 0 0 0,0 0 0 0 0,-1 0 0 0 0,7-5-1 0 0,-10 6-21 0 0,0 1 0 0 0,0 0 0 0 0,-1-1 0 0 0,1 1-1 0 0,-1-1 1 0 0,0 0 0 0 0,0 0 0 0 0,0 0-1 0 0,0 0 1 0 0,0 0 0 0 0,0-1 0 0 0,-1 1 0 0 0,1-4-1 0 0,-1 7-26 0 0,-1-1-1 0 0,0 1 0 0 0,0 0 0 0 0,0-1 1 0 0,0 1-1 0 0,0 0 0 0 0,0-1 0 0 0,0 1 1 0 0,0-1-1 0 0,0 1 0 0 0,0 0 0 0 0,0-1 0 0 0,0 1 1 0 0,0 0-1 0 0,-1-1 0 0 0,1 1 0 0 0,0 0 1 0 0,0-1-1 0 0,0 1 0 0 0,0 0 0 0 0,-1-1 1 0 0,1 1-1 0 0,0 0 0 0 0,0-1 0 0 0,-1 1 1 0 0,1 0-1 0 0,0 0 0 0 0,0-1 0 0 0,-1 1 1 0 0,1 0-1 0 0,0 0 0 0 0,-1 0 0 0 0,1-1 0 0 0,0 1 1 0 0,-1 0-1 0 0,1 0 0 0 0,0 0 0 0 0,-1 0 1 0 0,1 0-1 0 0,0 0 0 0 0,-1 0 0 0 0,1 0 1 0 0,-1 0-1 0 0,1 0 0 0 0,0 0 0 0 0,-1 0 1 0 0,1 0-1 0 0,0 0 0 0 0,-1 0 0 0 0,1 0 0 0 0,0 0 1 0 0,-1 0-1 0 0,0 1 0 0 0,1-1-6 0 0,-4 1-38 0 0,-1 0 0 0 0,1 0 0 0 0,0 1-1 0 0,0 0 1 0 0,0 0 0 0 0,0 0 0 0 0,0 0 0 0 0,0 1 0 0 0,0-1 0 0 0,1 1-1 0 0,-1 0 1 0 0,1 0 0 0 0,0 0 0 0 0,-1 1 0 0 0,2-1 0 0 0,-4 5-1 0 0,4-6-29 0 0,1 1-1 0 0,0-1 0 0 0,0 0 1 0 0,0 0-1 0 0,0 1 0 0 0,0-1 1 0 0,0 0-1 0 0,0 1 0 0 0,1-1 1 0 0,-1 1-1 0 0,1-1 0 0 0,0 1 1 0 0,0-1-1 0 0,0 1 0 0 0,0 0 1 0 0,0-1-1 0 0,1 1 0 0 0,-1-1 1 0 0,1 0-1 0 0,-1 1 0 0 0,1-1 1 0 0,0 1-1 0 0,0-1 0 0 0,0 0 1 0 0,0 1-1 0 0,1-1 0 0 0,-1 0 1 0 0,0 0-1 0 0,4 3 0 0 0,4 2-1580 0 0,2-2-423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60 5983 0 0,'20'-33'-401'0'0,"-3"7"17386"0"0,-4 43-15018 0 0,-10-12-1848 0 0,-1 1 0 0 0,1 0 0 0 0,-1 0 0 0 0,-1 0 0 0 0,1 0 0 0 0,-1 1 0 0 0,-1-1 0 0 0,1 0 0 0 0,-1 0 0 0 0,0 1 0 0 0,0-1 0 0 0,-1 0 0 0 0,-1 9 0 0 0,-2 5 50 0 0,-1 0 1 0 0,-13 33-1 0 0,1-13-112 0 0,-2-1 0 0 0,-1 0 0 0 0,-27 36 0 0 0,-83 102 118 0 0,-73 61-757 0 0,161-191 396 0 0,23-22-2423 0 0,12-16-4342 0 0</inkml:trace>
  <inkml:trace contextRef="#ctx0" brushRef="#br0" timeOffset="1">1 510 1839 0 0,'2'-3'15575'0'0,"7"-2"-10747"0"0,-3 2-3822 0 0,1 1 0 0 0,-1 0 0 0 0,11-2 0 0 0,41-3 181 0 0,-31 5-610 0 0,29-4-68 0 0,-23 1-1110 0 0,0 1 0 0 0,1 2 0 0 0,54 4 0 0 0,-64 4-2131 0 0,-9-1-3858 0 0,-15-5 6367 0 0,9 3-6952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98 203 4607 0 0,'0'0'208'0'0,"8"2"32"0"0,-7-2 297 0 0,1 0 0 0 0,0 1 0 0 0,-1-1 0 0 0,1 1 0 0 0,-1 0 0 0 0,1-1-1 0 0,-1 1 1 0 0,0 0 0 0 0,1 0 0 0 0,-1 0 0 0 0,0 0 0 0 0,0 0 0 0 0,1 0 0 0 0,-1 0-1 0 0,0 1 1 0 0,0-1 0 0 0,0 0 0 0 0,0 0 0 0 0,-1 1 0 0 0,1-1 0 0 0,0 1 0 0 0,0 1-1 0 0,2 8 2206 0 0,-2-7-2455 0 0,-1-1 1 0 0,0 0 0 0 0,0 1 0 0 0,0-1 0 0 0,0 1 0 0 0,0-1 0 0 0,-1 0-1 0 0,0 1 1 0 0,1-1 0 0 0,-4 6 0 0 0,-17 33 1424 0 0,13-26-1281 0 0,-10 19 104 0 0,4-5-530 0 0,-2-1 0 0 0,-33 46 0 0 0,43-69-2802 0 0</inkml:trace>
  <inkml:trace contextRef="#ctx0" brushRef="#br0" timeOffset="1">444 3 7831 0 0,'0'0'832'0'0,"6"-3"1376"0"0,1 3 408 0 0,0 0 2800 0 0,0 4-4640 0 0,0 0-384 0 0,0 5-72 0 0,1-1-24 0 0,0 0-584 0 0,3 3-128 0 0,-1 0-16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11519 0 0,'0'0'2798'0'0,"-8"3"767"0"0,3-1-3136 0 0,0 0 0 0 0,1 1-1 0 0,-1 0 1 0 0,1 0 0 0 0,0 0 0 0 0,0 0 0 0 0,0 1-1 0 0,-6 6 1 0 0,-26 38 74 0 0,21-25-271 0 0,8-14-216 0 0,-54 81 166 0 0,60-89-29 0 0,15-11 732 0 0,0 1-616 0 0,0 0-1 0 0,0 1 0 0 0,1 0 0 0 0,0 1 0 0 0,0 1 0 0 0,1 1 1 0 0,28-7-1 0 0,-43 12-454 0 0,13-13-2338 0 0,-8 8 1114 0 0,0-2-337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6911 0 0,'1'0'12635'0'0,"5"-4"-10387"0"0,57-23 2646 0 0,-40 12-4381 0 0,-1 0 0 0 0,37-33 0 0 0,-34 27-383 0 0,31-22 0 0 0,-51 40-161 0 0,0 0 0 0 0,0 0 0 0 0,1 0 0 0 0,-1 1 0 0 0,1 0 0 0 0,-1 0 0 0 0,1 0 0 0 0,0 1 0 0 0,0-1 0 0 0,11 0 0 0 0,-16 3 17 0 0,0-1 1 0 0,0 0 0 0 0,0 1 0 0 0,0-1-1 0 0,0 1 1 0 0,0-1 0 0 0,0 1 0 0 0,0 0-1 0 0,0-1 1 0 0,0 1 0 0 0,0 0 0 0 0,0 0-1 0 0,0 0 1 0 0,0-1 0 0 0,-1 1 0 0 0,1 0-1 0 0,0 0 1 0 0,0 0 0 0 0,-1 0 0 0 0,1 0-1 0 0,-1 0 1 0 0,1 3 0 0 0,9 23-33 0 0,-3 9 39 0 0,-6-26 13 0 0,1 0-1 0 0,0-1 0 0 0,0 1 1 0 0,1-1-1 0 0,1 0 0 0 0,-1 0 1 0 0,1 0-1 0 0,1 0 0 0 0,0-1 1 0 0,9 14-1 0 0,-5-13-324 0 0,1 0 0 0 0,0 0 0 0 0,0-1 0 0 0,1 0 0 0 0,0-1 1 0 0,0 0-1 0 0,1-1 0 0 0,0 0 0 0 0,21 7 0 0 0,-17-8-1660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 1839 0 0,'0'0'83'0'0,"12"-26"16105"0"0,-15 36-14219 0 0,-5 31-1160 0 0,-5 67 1 0 0,0 7 155 0 0,11-88-1065 0 0,1-18-297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88 3679 0 0,'8'-14'575'0'0,"0"0"0"0"0,6-19-1 0 0,-5 6 14462 0 0,-15 39-14269 0 0,-10 17-294 0 0,-21 55-1 0 0,-50 160-429 0 0,75-217-2195 0 0,4-14 885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9671 0 0,'2'-1'5607'0'0,"4"-3"-4003"0"0,1 1 0 0 0,-1 0 0 0 0,9-1 0 0 0,44-10-1 0 0,-30 8-786 0 0,152-31 1297 0 0,-126 29-1545 0 0,73-3 0 0 0,-102 12-689 0 0,48 7 0 0 0,6 0-1974 0 0,-70-7 1228 0 0,1-2 0 0 0,0 1 0 0 0,0-1 0 0 0,-1-1 0 0 0,17-4 1 0 0,-15 3 267 0 0,1-1 0 0 0,-1 0 1 0 0,0-1-1 0 0,0-1 0 0 0,0 0 1 0 0,-1 0-1 0 0,18-13 0 0 0,-18 6-194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2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13903 0 0,'0'0'1586'0'0,"2"1"-1053"0"0,22 6 316 0 0,0-2 1 0 0,0 0-1 0 0,0-2 0 0 0,1 0 0 0 0,31-2 1 0 0,3-3 444 0 0,63-10 0 0 0,302-59 574 0 0,-318 52-4343 0 0,-77 15-3273 0 0,-4-1-1732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299 489 13039 0 0,'-7'5'1186'0'0,"-1"-1"-1091"0"0,0 0 0 0 0,-13 4 0 0 0,-2 0 1510 0 0,12-5 117 0 0,13-6 106 0 0,20-13 550 0 0,-14 11-2598 0 0,2-3 392 0 0,21-14 95 0 0,-1-1 0 0 0,36-38-1 0 0,-58 53-255 0 0,-1-1 1 0 0,0 0-1 0 0,0 0 0 0 0,-1 0 0 0 0,0-1 0 0 0,-1 1 0 0 0,0-1 1 0 0,-1-1-1 0 0,0 1 0 0 0,0-1 0 0 0,-1 0 0 0 0,3-18 0 0 0,-4 14-23 0 0,-2 0-1 0 0,1-1 0 0 0,-2 1 0 0 0,0 0 0 0 0,-1-1 1 0 0,0 1-1 0 0,-1 0 0 0 0,-1 0 0 0 0,0 1 0 0 0,-1-1 0 0 0,-1 1 1 0 0,-10-19-1 0 0,15 31-15 0 0,1 0-1 0 0,-1 0 1 0 0,0 1 0 0 0,-1-1 0 0 0,1 1 0 0 0,0-1 0 0 0,0 1-1 0 0,-1-1 1 0 0,1 1 0 0 0,-1 0 0 0 0,1 0 0 0 0,-1-1 0 0 0,1 1-1 0 0,-1 0 1 0 0,0 1 0 0 0,1-1 0 0 0,-4-1 0 0 0,4 2 18 0 0,0 0 0 0 0,-1 0 0 0 0,1 0 0 0 0,0 0 0 0 0,0 0 0 0 0,-1 1 0 0 0,1-1 0 0 0,0 0 0 0 0,0 1 1 0 0,0-1-1 0 0,-1 1 0 0 0,1-1 0 0 0,0 1 0 0 0,0 0 0 0 0,0-1 0 0 0,0 1 0 0 0,0 0 0 0 0,0 0 0 0 0,0 0 1 0 0,0 0-1 0 0,0 0 0 0 0,1 0 0 0 0,-1 0 0 0 0,0 0 0 0 0,0 0 0 0 0,0 2 0 0 0,-6 9-44 0 0,0 1-1 0 0,1 0 1 0 0,-8 25-1 0 0,-8 46 12 0 0,8-28 48 0 0,-60 169-6 0 0,26-88 13 0 0,25-68 6 0 0,-2-1-1 0 0,-60 113 1 0 0,46-106-344 0 0,38-74-438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 3223 0 0,'-2'12'13780'0'0,"3"-11"-13200"0"0,11 5 2848 0 0,15-1-2349 0 0,-5-3-320 0 0,-1-2 1 0 0,44-5 0 0 0,43-14 409 0 0,79-25 17 0 0,-89 20-980 0 0,-28 8-1659 0 0,-24 7-2625 0 0,-36 7 1974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130 298 5983 0 0,'0'0'274'0'0,"-6"5"90"0"0,3-2-42 0 0,0 0-1 0 0,0 0 1 0 0,1 1 0 0 0,-1-1 0 0 0,1 0 0 0 0,0 1-1 0 0,0 0 1 0 0,0-1 0 0 0,-1 6 0 0 0,-10 40 6178 0 0,2-7-5170 0 0,9-36-1232 0 0,0-1 1 0 0,0 0 0 0 0,-1 1-1 0 0,0-1 1 0 0,0 0 0 0 0,0-1-1 0 0,-1 1 1 0 0,1 0 0 0 0,-1-1-1 0 0,0 0 1 0 0,0 0 0 0 0,-1 0-1 0 0,1 0 1 0 0,-1-1 0 0 0,-8 5-1 0 0,11-8 22 0 0,2 0-94 0 0,0 0 0 0 0,-1 0-1 0 0,1 0 1 0 0,-1 0 0 0 0,1-1-1 0 0,-1 1 1 0 0,1 0 0 0 0,-1 0 0 0 0,1-1-1 0 0,0 1 1 0 0,-1 0 0 0 0,1-1-1 0 0,-1 1 1 0 0,1 0 0 0 0,0-1-1 0 0,0 1 1 0 0,-1-1 0 0 0,1 1 0 0 0,0 0-1 0 0,-1-1 1 0 0,1 1 0 0 0,0-1-1 0 0,0 1 1 0 0,0-1 0 0 0,0 1 0 0 0,0-1-1 0 0,-1 1 1 0 0,1-1 0 0 0,0 1-1 0 0,0-1 1 0 0,0 1 0 0 0,0-1-1 0 0,0 1 1 0 0,0-1 0 0 0,1 1 0 0 0,-1-1-1 0 0,0 1 1 0 0,0-1 0 0 0,0 1-1 0 0,0 0 1 0 0,1-2 0 0 0,6-19 333 0 0,0 5-191 0 0,1 1 1 0 0,1 1 0 0 0,0-1-1 0 0,20-20 1 0 0,50-48-59 0 0,-50 56-113 0 0,1 2-1 0 0,42-27 0 0 0,72-35 88 0 0,-93 57 67 0 0,-29 16 173 0 0,2 2-1 0 0,0 0 1 0 0,0 2-1 0 0,38-12 0 0 0,-59 21-248 0 0,0 1-1 0 0,-1-1 0 0 0,1 1 0 0 0,0-1 0 0 0,0 1 0 0 0,0 0 0 0 0,0 0 0 0 0,0 1 0 0 0,0-1 0 0 0,0 0 0 0 0,0 1 1 0 0,0 0-1 0 0,3 1 0 0 0,-5-1-59 0 0,0 0-1 0 0,-1 0 1 0 0,1 0 0 0 0,-1 1 0 0 0,1-1 0 0 0,-1 0 0 0 0,0 0 0 0 0,0 1-1 0 0,1-1 1 0 0,-1 0 0 0 0,0 1 0 0 0,0-1 0 0 0,0 0 0 0 0,0 1-1 0 0,0-1 1 0 0,-1 3 0 0 0,1-4-2 0 0,-2 11-4 0 0,-1 0-1 0 0,0-1 1 0 0,-1 0 0 0 0,0 0-1 0 0,0 0 1 0 0,-9 15 0 0 0,-2 3-6 0 0,-14 31-16 0 0,-26 60 57 0 0,50-104-43 0 0,0 0 0 0 0,1 0 0 0 0,0 0 0 0 0,1 1 0 0 0,1-1 0 0 0,0 20-1 0 0,1-32-60 0 0,2-1 0 0 0,-1 1 0 0 0,0 0 0 0 0,0-1 0 0 0,1 1 0 0 0,-1 0 0 0 0,1-1 0 0 0,0 1 0 0 0,0-1 0 0 0,0 1 0 0 0,0-1 0 0 0,0 0 0 0 0,1 0 0 0 0,-1 1 0 0 0,1-1 0 0 0,-1 0 0 0 0,1 0 0 0 0,0 0 0 0 0,0 0 0 0 0,0-1 0 0 0,0 1 0 0 0,3 2 0 0 0,0-1-464 0 0,1-1 0 0 0,0 1 0 0 0,0-1 0 0 0,0 0 0 0 0,0 0-1 0 0,0 0 1 0 0,1-1 0 0 0,5 1 0 0 0,4 0-6416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7367 0 0,'0'0'11950'0'0,"-1"1"-10773"0"0,-34 105 1074 0 0,22-73-3090 0 0,2 1 0 0 0,-8 37 1 0 0,18-64-1128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4607 0 0,'0'0'200'0'0,"8"-2"48"0"0,2 2-248 0 0,1 2 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 12895 0 0,'7'-5'1172'0'0,"-1"1"3399"0"0,-97 80-1336 0 0,40-36-3021 0 0,30-24-211 0 0,13-11-46 0 0,1 1-1 0 0,0-1 0 0 0,-12 14 0 0 0,19-19 38 0 0,0 1 0 0 0,-1-1 0 0 0,1 1 0 0 0,0-1 0 0 0,0 1 0 0 0,0-1 0 0 0,-1 1 0 0 0,1-1 0 0 0,0 1 0 0 0,0-1 0 0 0,0 1 0 0 0,0-1 0 0 0,0 1 0 0 0,0-1 0 0 0,0 1 0 0 0,0-1 0 0 0,0 1 0 0 0,0-1 0 0 0,0 1 0 0 0,0 0 0 0 0,1-1 0 0 0,-1 1 0 0 0,0-1 0 0 0,0 1 0 0 0,0-1 0 0 0,1 0 0 0 0,-1 1 0 0 0,0-1 0 0 0,1 1 0 0 0,-1-1 0 0 0,0 1 0 0 0,1-1 0 0 0,-1 0 0 0 0,1 1 0 0 0,15 10-85 0 0,5-1 67 0 0,1-1 0 0 0,32 8 0 0 0,2 1 25 0 0,-47-15-7 0 0,83 35 146 0 0,-82-33-41 0 0,1 1-1 0 0,-1 0 1 0 0,0 1-1 0 0,0 0 1 0 0,0 1 0 0 0,9 9-1 0 0,-18-15-67 0 0,1-1-1 0 0,-1 1 0 0 0,0-1 1 0 0,0 1-1 0 0,1 0 0 0 0,-1-1 1 0 0,0 1-1 0 0,-1 0 1 0 0,1 0-1 0 0,0 0 0 0 0,0 0 1 0 0,-1 0-1 0 0,1 0 1 0 0,-1 0-1 0 0,1 0 0 0 0,-1 0 1 0 0,0 0-1 0 0,0 0 0 0 0,0 4 1 0 0,-1-5-7 0 0,1 1-1 0 0,-1 0 1 0 0,0-1 0 0 0,0 1-1 0 0,1 0 1 0 0,-1-1 0 0 0,0 1 0 0 0,0-1-1 0 0,-1 0 1 0 0,1 1 0 0 0,0-1 0 0 0,0 0-1 0 0,-1 1 1 0 0,1-1 0 0 0,-1 0-1 0 0,1 0 1 0 0,-1 0 0 0 0,1 0 0 0 0,-1-1-1 0 0,1 1 1 0 0,-1 0 0 0 0,-2 0-1 0 0,-12 4 119 0 0,-1-1-1 0 0,1 0 0 0 0,-33 1 1 0 0,-52-2-546 0 0,82-3 194 0 0,14 0-138 0 0,0 0-1 0 0,-1 0 1 0 0,1-1-1 0 0,-1 0 1 0 0,1 0-1 0 0,-7-2 0 0 0,-4-7-5688 0 0,9 1-431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2303 0 0,'5'-6'15891'0'0,"-5"26"-13458"0"0,-8 23-1682 0 0,4-26-392 0 0,-2 27 1 0 0,6-40-504 0 0,-1 0 1 0 0,1 0 0 0 0,1 0-1 0 0,-1 0 1 0 0,0 1 0 0 0,1-1-1 0 0,0 0 1 0 0,0-1 0 0 0,0 1-1 0 0,1 0 1 0 0,3 7 0 0 0,1-3-1956 0 0,1-2-4620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59 281 7831 0 0,'-1'2'603'0'0,"-14"28"-301"0"0,-13 22 2629 0 0,17-40-1197 0 0,11-12-1698 0 0,0 0 0 0 0,-1 0 0 0 0,1 0 1 0 0,0 0-1 0 0,0 0 0 0 0,0 0 0 0 0,0 0 0 0 0,0 0 1 0 0,-1 0-1 0 0,1 0 0 0 0,0 0 0 0 0,0 0 1 0 0,0 0-1 0 0,0 0 0 0 0,0 0 0 0 0,0-1 0 0 0,0 1 1 0 0,-1 0-1 0 0,1 0 0 0 0,0 0 0 0 0,0 0 0 0 0,0 0 1 0 0,0 0-1 0 0,0-1 0 0 0,0 1 0 0 0,0 0 1 0 0,0 0-1 0 0,0 0 0 0 0,0 0 0 0 0,0 0 0 0 0,0-1 1 0 0,0 1-1 0 0,0 0 0 0 0,0 0 0 0 0,0 0 0 0 0,0 0 1 0 0,0-1-1 0 0,0 1 0 0 0,0 0 0 0 0,0 0 1 0 0,0 0-1 0 0,0 0 0 0 0,0 0 0 0 0,0-1 0 0 0,0 1 1 0 0,1-4 66 0 0,-1 1 1 0 0,1-1-1 0 0,0 0 0 0 0,0 1 1 0 0,3-6-1 0 0,16-28-172 0 0,3 2 0 0 0,0 0-1 0 0,30-31 1 0 0,-37 49 144 0 0,0 1-1 0 0,2 0 1 0 0,0 2 0 0 0,0 0-1 0 0,29-16 1 0 0,-26 19 499 0 0,1 1 0 0 0,1 0 1 0 0,25-7-1 0 0,-17 7 62 0 0,-28 9-526 0 0,0 0 101 0 0,0 0 0 0 0,1 0 0 0 0,-1 0 0 0 0,0 0 0 0 0,7 0 0 0 0,-9 22 149 0 0,-5-8-298 0 0,0 1 1 0 0,-2-1-1 0 0,1 0 0 0 0,-1-1 1 0 0,-1 0-1 0 0,-12 17 0 0 0,13-19-58 0 0,-45 64-65 0 0,34-52-377 0 0,2 0 0 0 0,0 1 0 0 0,1 0 0 0 0,2 2 0 0 0,-10 25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6823 0 0,'15'-1'19114'0'0,"-16"5"-22157"0"0,-1 4 3190 0 0,0 0 0 0 0,-6 14 0 0 0,1-7-112 0 0,7-15-35 0 0,0 0 0 0 0,0 1 1 0 0,0-1-1 0 0,0 0 0 0 0,0 0 0 0 0,0 0 1 0 0,0 0-1 0 0,0 1 0 0 0,0-1 1 0 0,-1 0-1 0 0,1 0 0 0 0,0 0 0 0 0,0 0 1 0 0,0 1-1 0 0,0-1 0 0 0,0 0 0 0 0,0 0 1 0 0,0 0-1 0 0,0 1 0 0 0,0-1 1 0 0,0 0-1 0 0,0 0 0 0 0,1 0 0 0 0,-1 0 1 0 0,0 1-1 0 0,0-1 0 0 0,0 0 0 0 0,0 0 1 0 0,0 0-1 0 0,0 0 0 0 0,0 1 1 0 0,0-1-1 0 0,0 0 0 0 0,1 0 0 0 0,-1 0 1 0 0,0 0-1 0 0,0 0 0 0 0,0 0 0 0 0,0 1 1 0 0,0-1-1 0 0,1 0 0 0 0,-1 0 1 0 0,0 0-1 0 0,0 0 0 0 0,0 0 0 0 0,0 0 1 0 0,1 0-1 0 0,-1 0 0 0 0,0 0 0 0 0,0 0 1 0 0,0 0-1 0 0,1 0 0 0 0,-1 0 1 0 0,0 0-1 0 0,0 0 0 0 0,0 0 0 0 0,0 0 1 0 0,1 0-1 0 0,-1 0 0 0 0,0 0 0 0 0,0 0 1 0 0,0 0-1 0 0,1 0 0 0 0,9-4-142 0 0,-10 4 132 0 0,6-4-423 0 0,1 1-1 0 0,-1-1 1 0 0,0-1-1 0 0,0 1 1 0 0,0-1-1 0 0,7-8 1 0 0,-6 5-961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4143 0 0,'0'0'9267'0'0,"5"-7"-7182"0"0,12-19-830 0 0,0 1-1 0 0,2 0 0 0 0,35-33 1 0 0,-53 56-1244 0 0,54-47 307 0 0,-47 43-314 0 0,0 0-1 0 0,1 1 1 0 0,-1 0-1 0 0,1 0 1 0 0,13-5-1 0 0,-11 7-3 0 0,-11 3 1 0 0,1 0 0 0 0,0 0 0 0 0,-1 0 0 0 0,1 0 1 0 0,-1 0-1 0 0,1 0 0 0 0,0 0 0 0 0,-1 0 0 0 0,1 0 0 0 0,0 0 0 0 0,-1 0 0 0 0,1 0 0 0 0,-1 0 0 0 0,1 0 0 0 0,0 1 0 0 0,-1-1 0 0 0,1 0 1 0 0,-1 0-1 0 0,1 1 0 0 0,-1-1 0 0 0,1 0 0 0 0,-1 1 0 0 0,1-1 0 0 0,-1 0 0 0 0,1 1 0 0 0,-1-1 0 0 0,1 1 0 0 0,-1-1 0 0 0,0 1 0 0 0,1-1 1 0 0,-1 1-1 0 0,0-1 0 0 0,1 1 0 0 0,-1 0 0 0 0,0-1 0 0 0,0 1 0 0 0,0-1 0 0 0,1 1 0 0 0,-1-1 0 0 0,0 2 0 0 0,0-1 9 0 0,1 4 23 0 0,0 0 0 0 0,-1-1 0 0 0,1 1 0 0 0,-1 0 0 0 0,0 0 0 0 0,-1-1 0 0 0,1 1 0 0 0,-3 9 0 0 0,-13 40 327 0 0,7-27-281 0 0,3-8-40 0 0,3-11-18 0 0,1 0-1 0 0,-1 0 1 0 0,1 1-1 0 0,1-1 0 0 0,0 1 1 0 0,-1 15-1 0 0,2-23-5 0 0,0 0-1 0 0,0 1 0 0 0,1-1 1 0 0,-1 0-1 0 0,0 0 1 0 0,1 0-1 0 0,-1 1 1 0 0,0-1-1 0 0,1 0 1 0 0,0 0-1 0 0,-1 0 0 0 0,1 0 1 0 0,0 0-1 0 0,-1 0 1 0 0,1 0-1 0 0,0 0 1 0 0,0 0-1 0 0,0 0 0 0 0,0-1 1 0 0,0 1-1 0 0,0 0 1 0 0,0 0-1 0 0,0-1 1 0 0,0 1-1 0 0,0-1 1 0 0,0 1-1 0 0,0-1 0 0 0,1 1 1 0 0,-1-1-1 0 0,0 0 1 0 0,2 1-1 0 0,1 0 40 0 0,5 0 95 0 0,0 1 1 0 0,0-1-1 0 0,0-1 0 0 0,1 0 0 0 0,-1 0 1 0 0,0-1-1 0 0,0 0 0 0 0,17-4 0 0 0,16-2 244 0 0,-10 5-152 0 0,-13 1-144 0 0,1-1-1 0 0,31-8 0 0 0,-44 9-110 0 0,-1-1-1 0 0,0-1 0 0 0,0 1 1 0 0,0-1-1 0 0,0 0 1 0 0,-1-1-1 0 0,1 1 0 0 0,-1-1 1 0 0,0 0-1 0 0,0 0 0 0 0,0-1 1 0 0,4-5-1 0 0,0-1-2167 0 0,-1 0 0 0 0,6-14 1 0 0,-11 21 1520 0 0,7-9-5913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5063 0 0,'0'0'14543'0'0,"-1"1"-13718"0"0,-7 10-282 0 0,0 0-1 0 0,1 1 1 0 0,1 0-1 0 0,0 0 1 0 0,1 0 0 0 0,-5 16-1 0 0,4-9-643 0 0,2 0-1 0 0,0 0 1 0 0,-2 35-1 0 0,8-4-4130 0 0,-2-40 2280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64 5527 0 0,'15'-14'271'0'0,"24"-18"-1"0"0,-13 15 12487 0 0,-33 28-11748 0 0,-182 306 1299 0 0,2 39-1819 0 0,171-326-529 0 0,-51 104-804 0 0,52-102 473 0 0,2 1 1 0 0,-10 41-1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9 9671 0 0,'8'-2'480'0'0,"0"0"0"0"0,-1 0 0 0 0,15 0 0 0 0,-4 5 11229 0 0,-56-7-11546 0 0,28 6-170 0 0,0 0 0 0 0,0 1 1 0 0,0 0-1 0 0,-19 8 0 0 0,-35 23-100 0 0,42-22 89 0 0,1 2 0 0 0,-36 30-1 0 0,46-34 15 0 0,2-1 0 0 0,-1 1-1 0 0,1 1 1 0 0,1 0-1 0 0,0 0 1 0 0,-12 24-1 0 0,18-32 0 0 0,1 0 0 0 0,0 0 0 0 0,0 0 0 0 0,0 0 0 0 0,0 0 0 0 0,0 1 0 0 0,1-1-1 0 0,-1 0 1 0 0,1 1 0 0 0,0-1 0 0 0,0 0 0 0 0,1 6 0 0 0,-1-7 3 0 0,1 0 0 0 0,-1-1 0 0 0,1 1 0 0 0,0-1 0 0 0,-1 1 1 0 0,1-1-1 0 0,0 1 0 0 0,0-1 0 0 0,0 1 0 0 0,0-1 0 0 0,0 0 0 0 0,0 0 0 0 0,1 1 1 0 0,-1-1-1 0 0,0 0 0 0 0,0 0 0 0 0,1 0 0 0 0,-1 0 0 0 0,1-1 0 0 0,-1 1 0 0 0,1 0 1 0 0,-1-1-1 0 0,1 1 0 0 0,0-1 0 0 0,-1 1 0 0 0,4 0 0 0 0,2-1-2 0 0,1 1-1 0 0,0-1 0 0 0,0 0 1 0 0,0 0-1 0 0,-1-1 1 0 0,1 0-1 0 0,0 0 1 0 0,0-1-1 0 0,-1 0 0 0 0,1-1 1 0 0,-1 1-1 0 0,0-2 1 0 0,12-5-1 0 0,-9 3-2 0 0,0-1 0 0 0,0 1 0 0 0,-1-2 0 0 0,0 1 0 0 0,0-1-1 0 0,-1-1 1 0 0,0 1 0 0 0,10-15 0 0 0,-12 12 81 0 0,0 0-1 0 0,0-1 1 0 0,5-16-1 0 0,-5 11-7 0 0,-5 15 597 0 0,-11 22-458 0 0,7-14-194 0 0,1 0 1 0 0,0 1-1 0 0,0-1 0 0 0,0 1 1 0 0,1 0-1 0 0,0-1 0 0 0,0 1 1 0 0,1 8-1 0 0,0-13-73 0 0,0 1 0 0 0,0 0 1 0 0,1 0-1 0 0,-1-1 0 0 0,1 1 0 0 0,0 0 0 0 0,-1-1 0 0 0,1 1 1 0 0,0 0-1 0 0,1-1 0 0 0,-1 1 0 0 0,0-1 0 0 0,1 0 1 0 0,0 0-1 0 0,-1 1 0 0 0,1-1 0 0 0,0 0 0 0 0,0 0 0 0 0,0 0 1 0 0,0-1-1 0 0,0 1 0 0 0,5 2 0 0 0,7 3-1588 0 0,1-1-3584 0 0,0-1-1662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10 342 5063 0 0,'-1'-1'12336'0'0,"-2"-5"-11197"0"0,1 2-707 0 0,1 0-1 0 0,1 0 1 0 0,-1 0 0 0 0,0 0 0 0 0,1 0-1 0 0,0 0 1 0 0,0 1 0 0 0,0-1-1 0 0,0 0 1 0 0,1 0 0 0 0,-1 0 0 0 0,1 0-1 0 0,2-5 1 0 0,3-8 81 0 0,11-25 0 0 0,-16 38-381 0 0,7-11-27 0 0,0 0-1 0 0,0 1 0 0 0,2 0 1 0 0,0 0-1 0 0,0 1 0 0 0,1 0 1 0 0,1 1-1 0 0,19-17 0 0 0,-20 21-560 0 0,0-1 0 0 0,1 2 0 0 0,-1-1-1 0 0,1 2 1 0 0,1 0 0 0 0,-1 0 0 0 0,1 1-1 0 0,0 1 1 0 0,0 0 0 0 0,27-4 0 0 0,-22 6-1486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31 11055 0 0,'0'-1'852'0'0,"1"0"-502"0"0,0 0 0 0 0,-1 1 0 0 0,1-1-1 0 0,-1 0 1 0 0,0 1 0 0 0,1-1 0 0 0,-1 0 0 0 0,0 0-1 0 0,1 1 1 0 0,-1-1 0 0 0,0 0 0 0 0,0 0-1 0 0,1 0 1 0 0,-1 0 0 0 0,0 1 0 0 0,0-1 0 0 0,0 0-1 0 0,0-1 1 0 0,-1 1-202 0 0,1 0-1 0 0,0 1 1 0 0,0-1-1 0 0,-1 1 1 0 0,1-1 0 0 0,-1 1-1 0 0,1-1 1 0 0,0 0-1 0 0,-1 1 1 0 0,1 0-1 0 0,-1-1 1 0 0,1 1-1 0 0,-1-1 1 0 0,1 1 0 0 0,-1 0-1 0 0,1-1 1 0 0,-1 1-1 0 0,0-1 1 0 0,-2 1-25 0 0,1-1 0 0 0,-1 0 1 0 0,1 1-1 0 0,-1-1 0 0 0,1 1 0 0 0,-1-1 0 0 0,1 1 1 0 0,-5 0-1 0 0,-4 3-98 0 0,-1-1 1 0 0,0 1 0 0 0,1 1-1 0 0,-1 0 1 0 0,-14 7-1 0 0,-52 34 42 0 0,66-38-66 0 0,-11 7-1 0 0,-26 22 0 0 0,40-29 0 0 0,0 1 0 0 0,1 0 0 0 0,0 1 0 0 0,0 0 0 0 0,-9 13 0 0 0,14-15 11 0 0,3-6-3 0 0,0-1 0 0 0,1 0-1 0 0,-1 1 1 0 0,1-1 0 0 0,-1 0 0 0 0,1 1 0 0 0,-1-1 0 0 0,0 0-1 0 0,1 0 1 0 0,-1 0 0 0 0,1 0 0 0 0,0 1 0 0 0,-1-1 0 0 0,1 0 0 0 0,-1 0-1 0 0,1 0 1 0 0,0 0 0 0 0,5-1 42 0 0,1 0 0 0 0,-1 0 0 0 0,0-1 0 0 0,1 0 0 0 0,-1 0 0 0 0,0 0 0 0 0,0-1 0 0 0,0 0-1 0 0,9-6 1 0 0,-8 5 3 0 0,26-17 117 0 0,35-28-1 0 0,-53 38-156 0 0,9-8-29 0 0,-23 18-65 0 0,-2 8-42 0 0,0 1 99 0 0,-1 0 0 0 0,0-1-1 0 0,0 0 1 0 0,-1 1 0 0 0,0-1 0 0 0,-4 8 0 0 0,0 0 6 0 0,-132 256 511 0 0,88-177-395 0 0,25-47-137 0 0,6-13-81 0 0,2 0-1 0 0,-26 72 1 0 0,44-105 112 0 0,-1-1-1 0 0,1 1 0 0 0,0 0 1 0 0,-1-1-1 0 0,1 1 0 0 0,0 0 1 0 0,0-1-1 0 0,0 1 0 0 0,0 0 1 0 0,-1-1-1 0 0,1 1 1 0 0,0 0-1 0 0,0-1 0 0 0,0 1 1 0 0,1 0-1 0 0,-1-1 0 0 0,0 1 1 0 0,0-1-1 0 0,0 1 0 0 0,0 0 1 0 0,1-1-1 0 0,-1 1 1 0 0,0 0-1 0 0,1 0 0 0 0,0-1 0 0 0,-1 0 0 0 0,1 0 0 0 0,0 0 0 0 0,-1 0 0 0 0,1 0 0 0 0,0 0 0 0 0,-1 0-1 0 0,1 0 1 0 0,0 0 0 0 0,-1 0 0 0 0,1 0 0 0 0,-1-1 0 0 0,1 1 0 0 0,0 0 0 0 0,-1-1 0 0 0,1 1-1 0 0,-1 0 1 0 0,1-1 0 0 0,0 0 0 0 0,29-24-1485 0 0,-30 25 1493 0 0,20-19-1642 0 0,2-4-77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83 11975 0 0,'0'0'8963'0'0,"7"0"-7215"0"0,87-14-73 0 0,-17 2-685 0 0,-72 12-991 0 0,19-7 13 0 0,-24 7-7 0 0,0 0 0 0 0,1-1 0 0 0,-1 1 0 0 0,0-1 0 0 0,1 1 1 0 0,-1 0-1 0 0,0-1 0 0 0,0 1 0 0 0,1-1 0 0 0,-1 1 0 0 0,0-1 0 0 0,0 1 1 0 0,0-1-1 0 0,0 1 0 0 0,0-1 0 0 0,0 1 0 0 0,0-1 0 0 0,0 1 0 0 0,0-1 1 0 0,0 1-1 0 0,0-1 0 0 0,0 0 0 0 0,-2-11 5 0 0,1 10-9 0 0,1 1 1 0 0,-1-1 0 0 0,1 1 0 0 0,-1 0-1 0 0,0-1 1 0 0,1 1 0 0 0,-1 0-1 0 0,0-1 1 0 0,0 1 0 0 0,0 0-1 0 0,0 0 1 0 0,0 0 0 0 0,-1 0-1 0 0,1 0 1 0 0,0 0 0 0 0,0 0-1 0 0,-1 0 1 0 0,1 0 0 0 0,0 1 0 0 0,-1-1-1 0 0,1 0 1 0 0,-1 1 0 0 0,1 0-1 0 0,-1-1 1 0 0,1 1 0 0 0,-1 0-1 0 0,1-1 1 0 0,-1 1 0 0 0,1 0-1 0 0,-1 0 1 0 0,0 0 0 0 0,1 1-1 0 0,-1-1 1 0 0,-2 1 0 0 0,-3 0-5 0 0,-1 1 0 0 0,1 0 0 0 0,-1 1 0 0 0,1 0 0 0 0,-11 6 0 0 0,7-3-7 0 0,-1 2 0 0 0,1-1-1 0 0,1 1 1 0 0,0 1 0 0 0,0 0-1 0 0,1 1 1 0 0,0 0 0 0 0,0 0-1 0 0,-13 21 1 0 0,18-23 5 0 0,-1 0-1 0 0,1 0 1 0 0,0 0 0 0 0,1 0 0 0 0,0 0-1 0 0,1 1 1 0 0,-1-1 0 0 0,1 1-1 0 0,1 0 1 0 0,0-1 0 0 0,0 1-1 0 0,1 0 1 0 0,0 0 0 0 0,0 0-1 0 0,4 16 1 0 0,-3-22 2 0 0,0 1-1 0 0,0-1 1 0 0,0 1-1 0 0,0-1 1 0 0,1 1 0 0 0,0-1-1 0 0,0 0 1 0 0,0 0-1 0 0,0 0 1 0 0,0 0 0 0 0,1 0-1 0 0,-1 0 1 0 0,1-1-1 0 0,-1 1 1 0 0,1-1-1 0 0,0 1 1 0 0,0-1 0 0 0,0 0-1 0 0,1-1 1 0 0,-1 1-1 0 0,0 0 1 0 0,1-1 0 0 0,-1 0-1 0 0,1 0 1 0 0,-1 0-1 0 0,1 0 1 0 0,0 0 0 0 0,5 0-1 0 0,2-1-10 0 0,0 0-1 0 0,-1 0 1 0 0,1-1 0 0 0,-1-1-1 0 0,1 0 1 0 0,-1 0 0 0 0,0-1-1 0 0,19-7 1 0 0,107-55-2545 0 0,-127 62 897 0 0,1 1-81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 10591 0 0,'0'0'819'0'0,"-1"-1"-534"0"0,1 1-184 0 0,-1-1-1 0 0,1 1 0 0 0,0 0 0 0 0,-1-1 0 0 0,1 1 1 0 0,-1 0-1 0 0,1 0 0 0 0,-1 0 0 0 0,1-1 1 0 0,-1 1-1 0 0,1 0 0 0 0,-1 0 0 0 0,0 0 0 0 0,1 0 1 0 0,-1 0-1 0 0,1 0 0 0 0,-1 0 0 0 0,1 0 1 0 0,-1 0-1 0 0,1 0 0 0 0,-1 0 0 0 0,1 0 0 0 0,-1 1 1 0 0,1-1-1 0 0,-2 0 0 0 0,-8 7 2331 0 0,9-7-2129 0 0,-3 4 79 0 0,1-1 0 0 0,-1 1-1 0 0,1 0 1 0 0,-1 0 0 0 0,1 0 0 0 0,1 1 0 0 0,-1-1 0 0 0,1 1 0 0 0,-1-1-1 0 0,1 1 1 0 0,1 0 0 0 0,-1 0 0 0 0,-1 5 0 0 0,-1 9-43 0 0,1 0 1 0 0,-2 21 0 0 0,4-33-727 0 0,0 30 765 0 0,5-15-7863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15263 0 0,'0'0'1774'0'0,"-5"7"74"0"0,-11 20 104 0 0,0-1 1 0 0,-11 31-1 0 0,22-46-1918 0 0,1 1-1 0 0,0 0 0 0 0,1 0 0 0 0,1 0 1 0 0,-1 0-1 0 0,2 0 0 0 0,0 1 1 0 0,0 12-1 0 0,1-22-401 0 0,1 0 0 0 0,-1 1 0 0 0,1-1 0 0 0,-1 0 0 0 0,1 0 1 0 0,0 1-1 0 0,0-1 0 0 0,1 0 0 0 0,2 6 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19 6447 0 0,'6'-2'474'0'0,"0"-1"0"0"0,0 1 0 0 0,0 0 0 0 0,11-3 0 0 0,11 0 12058 0 0,-45 14-11637 0 0,9-4-711 0 0,-26 14 61 0 0,1 0 0 0 0,1 2 0 0 0,1 2 0 0 0,2 1 0 0 0,-32 31-1 0 0,11-3-247 0 0,-77 106-1 0 0,54-46-40 0 0,63-92 40 0 0,0 0-1 0 0,2 0 0 0 0,0 1 1 0 0,-5 22-1 0 0,11-35 10 0 0,0 1 1 0 0,1-1-1 0 0,1 1 0 0 0,-1-1 0 0 0,1 1 0 0 0,1-1 1 0 0,0 1-1 0 0,0-1 0 0 0,0 0 0 0 0,1 1 0 0 0,1-1 1 0 0,-1 0-1 0 0,7 14 0 0 0,-3-12 4 0 0,-1 0 0 0 0,2-1 0 0 0,-1 1 1 0 0,1-1-1 0 0,1-1 0 0 0,-1 1 0 0 0,1-1 0 0 0,1 0 0 0 0,16 11 0 0 0,-22-17 1 0 0,0-1-1 0 0,-1 1 1 0 0,1-1-1 0 0,0 1 1 0 0,0-1-1 0 0,0 0 1 0 0,0 0 0 0 0,1 0-1 0 0,-1-1 1 0 0,0 1-1 0 0,0-1 1 0 0,0 1-1 0 0,1-1 1 0 0,5-1-1 0 0,17-5-1695 0 0,-1-7-4693 0 0,-11 4-543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75 5983 0 0,'6'-21'796'0'0,"11"-33"18933"0"0,-19 76-19310 0 0,-4-2-271 0 0,0 0 0 0 0,-1 1 0 0 0,-1-2 0 0 0,-21 38 1 0 0,-53 66-1093 0 0,48-76-470 0 0,26-31 376 0 0,8-15-78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 4143 0 0,'0'0'319'0'0,"16"-5"4552"0"0,-12 3-3720 0 0,1 1 0 0 0,0 0 0 0 0,0 1 0 0 0,0-1 0 0 0,9 1 0 0 0,-10 0-692 0 0,0 1-1 0 0,1-1 0 0 0,-1 1 1 0 0,0 0-1 0 0,0 0 1 0 0,7 3-1 0 0,-8-3-355 0 0,0 1-1 0 0,-1-1 1 0 0,1 1-1 0 0,-1-1 1 0 0,0 1-1 0 0,1 0 1 0 0,-1 0-1 0 0,0 0 1 0 0,0 0-1 0 0,0 0 1 0 0,0 0-1 0 0,0 1 1 0 0,-1-1-1 0 0,1 1 1 0 0,-1-1-1 0 0,0 1 1 0 0,1 0-1 0 0,-1-1 1 0 0,0 1-1 0 0,-1 0 1 0 0,1 0-1 0 0,0 0 1 0 0,-1 5 0 0 0,1 3 22 0 0,-2 0 1 0 0,1 0 0 0 0,-2-1-1 0 0,1 1 1 0 0,-2 0 0 0 0,1-1-1 0 0,-1 1 1 0 0,-6 13 0 0 0,-1-2-17 0 0,-1-1 0 0 0,-23 35 0 0 0,6-16-98 0 0,-2-1 0 0 0,-45 43 0 0 0,72-79-259 0 0,-1 1 0 0 0,0-1 0 0 0,0 1 0 0 0,0-1 0 0 0,0-1-1 0 0,-7 5 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20 919 0 0,'0'0'80'0'0,"7"-3"-80"0"0,-1 1 0 0 0,1-1 1088 0 0,0-1 208 0 0,-1 0 40 0 0,-1 1-3096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10 160 9007 0 0,'0'0'3375'0'0,"16"3"726"0"0,14 3-167 0 0,-28-6-3376 0 0,22 2 3177 0 0,-7-3-3577 0 0,0 0 0 0 0,-1-1 0 0 0,30-7 0 0 0,-36 7-338 0 0,-1-1-1 0 0,0 0 1 0 0,0-1 0 0 0,0 0-1 0 0,-1 0 1 0 0,1-1 0 0 0,-1 0-1 0 0,9-7 1 0 0,-15 10 113 0 0,0-1-1 0 0,1 1 1 0 0,-1 0 0 0 0,0-1-1 0 0,0 1 1 0 0,-1-1-1 0 0,1 0 1 0 0,0 0 0 0 0,-1 1-1 0 0,0-1 1 0 0,0 0 0 0 0,0 0-1 0 0,0-1 1 0 0,0 1-1 0 0,0 0 1 0 0,-1 0 0 0 0,1 0-1 0 0,-1 0 1 0 0,0-6-1 0 0,-1 7 5 0 0,1-1 0 0 0,0 1 0 0 0,-1 0 0 0 0,0-1-1 0 0,1 1 1 0 0,-1 0 0 0 0,0 0 0 0 0,0 0 0 0 0,0 0-1 0 0,-1 0 1 0 0,1 0 0 0 0,0 0 0 0 0,-1 0 0 0 0,1 0-1 0 0,-1 1 1 0 0,0-1 0 0 0,1 1 0 0 0,-1-1 0 0 0,0 1-1 0 0,0-1 1 0 0,0 1 0 0 0,0 0 0 0 0,0 0 0 0 0,0 0-1 0 0,0 0 1 0 0,-1 0 0 0 0,-2 0 0 0 0,-1 0-94 0 0,0-1 0 0 0,0 1 0 0 0,0 1 0 0 0,0-1 0 0 0,-1 1 0 0 0,1 0 0 0 0,0 0 1 0 0,0 1-1 0 0,-1 0 0 0 0,1 0 0 0 0,0 1 0 0 0,0-1 0 0 0,-6 3 0 0 0,5 0 140 0 0,-1 0 1 0 0,0 0-1 0 0,1 1 0 0 0,0-1 1 0 0,0 2-1 0 0,1-1 0 0 0,-1 1 1 0 0,-9 11-1 0 0,6-4 249 0 0,1 0 0 0 0,0 0 0 0 0,0 1 0 0 0,1 1 0 0 0,1-1 0 0 0,1 1 0 0 0,0 1 0 0 0,1-1 0 0 0,-5 26 0 0 0,8-32-54 0 0,1 0 0 0 0,0 0-1 0 0,0 0 1 0 0,1 0-1 0 0,0 1 1 0 0,3 14 0 0 0,-2-20-94 0 0,0 0-1 0 0,0 0 1 0 0,0 0 0 0 0,1 0 0 0 0,-1-1 0 0 0,1 1-1 0 0,0 0 1 0 0,0-1 0 0 0,0 0 0 0 0,1 1 0 0 0,-1-1-1 0 0,1 0 1 0 0,-1 0 0 0 0,1 0 0 0 0,0-1 0 0 0,1 1-1 0 0,3 2 1 0 0,-1-2-18 0 0,0 0 0 0 0,0 0-1 0 0,1-1 1 0 0,-1 0 0 0 0,1-1-1 0 0,-1 1 1 0 0,1-1 0 0 0,-1-1-1 0 0,1 1 1 0 0,0-1 0 0 0,7-1 0 0 0,-5 1-153 0 0,0 0 1 0 0,1 1 0 0 0,-1 0 0 0 0,17 4-1 0 0,-15 0-237 0 0,-5-1-2443 0 0,-1-1 1341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14 7367 0 0,'0'0'667'0'0,"-12"-8"3454"0"0,-7 4 440 0 0,16 3-4164 0 0,0 1 1 0 0,-1 0-1 0 0,1 0 0 0 0,-1 0 0 0 0,1 0 1 0 0,-1 0-1 0 0,1 1 0 0 0,-1 0 0 0 0,1 0 1 0 0,-6 2-1 0 0,8-3-333 0 0,0 1 0 0 0,0-1 0 0 0,1 1 0 0 0,-1-1 0 0 0,0 1 0 0 0,1 0 0 0 0,-1-1 0 0 0,0 1 0 0 0,1 0 0 0 0,-1 0 0 0 0,1-1 0 0 0,-1 1 0 0 0,1 0 0 0 0,0 0 0 0 0,-1 0 0 0 0,1-1 0 0 0,0 1 0 0 0,-1 0 1 0 0,1 0-1 0 0,0 0 0 0 0,0 0 0 0 0,0 0 0 0 0,0 0 0 0 0,0 0 0 0 0,0 0 0 0 0,0 0 0 0 0,0-1 0 0 0,0 1 0 0 0,0 0 0 0 0,0 0 0 0 0,1 1 0 0 0,0 1 15 0 0,0 0 0 0 0,0-1-1 0 0,0 1 1 0 0,0 0 0 0 0,1 0 0 0 0,-1-1 0 0 0,1 1 0 0 0,1 1-1 0 0,3 2 18 0 0,0 0 0 0 0,1-1 0 0 0,-1 0 0 0 0,1 0 0 0 0,0 0 0 0 0,0-1 0 0 0,0 0 0 0 0,0-1 0 0 0,1 0 0 0 0,11 4-1 0 0,11 1 100 0 0,42 6-1 0 0,-55-11-195 0 0,70 9 15 0 0,18 3 18 0 0,-88-11-28 0 0,0 0-1 0 0,-1 1 1 0 0,0 0-1 0 0,18 10 1 0 0,-27-11-4 0 0,-3 0 13 0 0,-3-3-2 0 0,-1-1 0 0 0,0 1 0 0 0,0-1 0 0 0,0 1 0 0 0,0-1 0 0 0,0 1-1 0 0,0-1 1 0 0,0 1 0 0 0,0 0 0 0 0,0-1 0 0 0,0 1 0 0 0,0-1 0 0 0,0 1-1 0 0,-1-1 1 0 0,1 1 0 0 0,0-1 0 0 0,0 1 0 0 0,0-1 0 0 0,-1 1 0 0 0,1-1-1 0 0,0 0 1 0 0,-1 1 0 0 0,1-1 0 0 0,0 1 0 0 0,-1-1 0 0 0,1 0 0 0 0,-1 1-1 0 0,1-1-7 0 0,-5 5-30 0 0,-1-1-1 0 0,1 0 1 0 0,-1 0-1 0 0,1 0 1 0 0,-1-1-1 0 0,-9 4 1 0 0,-7 4-62 0 0,-13 9 51 0 0,-201 123-403 0 0,229-139 446 0 0,2 0 5 0 0,-1 0-1 0 0,1 0 1 0 0,0 0 0 0 0,-7 7-1 0 0,11-10-67 0 0,20-4-1089 0 0,13-9-2195 0 0,-19 6 1724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 8431 0 0,'-1'1'388'0'0,"-79"14"2660"0"0,45-8 2658 0 0,33-6-4948 0 0,-2 0 2552 0 0,10 2-2280 0 0,5-3-839 0 0,0 0 0 0 0,0 0 0 0 0,0-1 0 0 0,0-1 0 0 0,-1 0 0 0 0,13-3 0 0 0,7-2-48 0 0,-18 5-92 0 0,61-9 147 0 0,-63 10-165 0 0,1 0-1 0 0,-1 1 0 0 0,1 1 0 0 0,19 3 1 0 0,-30-4-32 0 0,1-1 0 0 0,-1 1 0 0 0,0 0 0 0 0,1 0 0 0 0,-1 0 0 0 0,0 0 0 0 0,1 0 0 0 0,-1 1 0 0 0,0-1 0 0 0,1 0 0 0 0,-1 0 0 0 0,0 0 0 0 0,1 0 0 0 0,-1 0 0 0 0,0 0 0 0 0,1 1 0 0 0,-1-1 0 0 0,0 0 0 0 0,1 0 0 0 0,-1 0 0 0 0,0 1 0 0 0,0-1 0 0 0,1 0 0 0 0,-1 0 0 0 0,0 1 0 0 0,0-1 0 0 0,0 0 0 0 0,1 0 0 0 0,-1 1 0 0 0,0-1 0 0 0,0 0 0 0 0,0 1 0 0 0,0-1 0 0 0,0 0 0 0 0,0 1 0 0 0,1-1 0 0 0,-1 0 0 0 0,0 1 0 0 0,0-1 0 0 0,0 0 0 0 0,0 1 0 0 0,0-1 0 0 0,0 0 0 0 0,-1 1 0 0 0,1-1 0 0 0,0 0 0 0 0,0 1 0 0 0,0-1 0 0 0,0 0 0 0 0,0 1 0 0 0,0-1 0 0 0,-1 1 0 0 0,0 2-1 0 0,0 0 0 0 0,0 1 0 0 0,0-1 0 0 0,0 0 0 0 0,-1 0 0 0 0,0 0 0 0 0,0 0 0 0 0,0 0 0 0 0,0 0 0 0 0,0 0 0 0 0,0-1 0 0 0,-1 1 0 0 0,-4 3 0 0 0,-2 2 0 0 0,-1-1 0 0 0,-17 10 0 0 0,-37 14-89 0 0,-131 47-1 0 0,159-62 16 0 0,35-15-28 0 0,3-1-367 0 0,23 0 421 0 0,0 1-1 0 0,29 5 1 0 0,-44-4 51 0 0,-1 0-1 0 0,0 0 1 0 0,0 1 0 0 0,0 0 0 0 0,0 1 0 0 0,0 0-1 0 0,-1 1 1 0 0,0-1 0 0 0,9 8 0 0 0,-16-11 1 0 0,8 6 39 0 0,1 0 0 0 0,9 12 0 0 0,-17-17-1 0 0,0 0 1 0 0,-1 0 0 0 0,1 1-1 0 0,0-1 1 0 0,-1 1 0 0 0,1 0 0 0 0,-1-1-1 0 0,0 1 1 0 0,0 0 0 0 0,0 0-1 0 0,0-1 1 0 0,0 1 0 0 0,0 0-1 0 0,0 5 1 0 0,-2-5 9 0 0,1-1 0 0 0,-1 1 0 0 0,1-1-1 0 0,-1 1 1 0 0,0-1 0 0 0,0 1 0 0 0,0-1 0 0 0,0 0-1 0 0,-1 1 1 0 0,1-1 0 0 0,-1 0 0 0 0,1 0 0 0 0,-1 0-1 0 0,0 0 1 0 0,1 0 0 0 0,-5 3 0 0 0,-4 3 101 0 0,-24 15 1 0 0,22-15-118 0 0,-11 7-3 0 0,-1-1-1 0 0,0-2 1 0 0,-1 0-1 0 0,0-1 1 0 0,-1-2-1 0 0,0 0 1 0 0,-1-2-1 0 0,0-1 1 0 0,-28 3-1 0 0,49-9-144 0 0,5 0-532 0 0,6-5-1198 0 0,18-8-1167 0 0,-4 5 819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37 5527 0 0,'12'-8'612'0'0,"24"-10"-1"0"0,-19 12 2444 0 0,1 2 9466 0 0,-18 7-12107 0 0,1 1-262 0 0,-1-1-1 0 0,0 1 1 0 0,-1-1-1 0 0,1 1 1 0 0,0-1-1 0 0,-1 0 1 0 0,0 1 0 0 0,0-1-1 0 0,0 0 1 0 0,-3 7-1 0 0,-5 4-11 0 0,0 1 0 0 0,-18 19 0 0 0,15-19-22 0 0,-16 24 0 0 0,22-28-114 0 0,-1 1 0 0 0,2-1 0 0 0,0 1 0 0 0,0 0 0 0 0,1 0 0 0 0,-3 15-1 0 0,6-24-1 0 0,0 0 0 0 0,1 0-1 0 0,0 0 1 0 0,0 0 0 0 0,0 0 0 0 0,0 0-1 0 0,0 0 1 0 0,0 0 0 0 0,1 0-1 0 0,-1 0 1 0 0,1-1 0 0 0,0 1-1 0 0,0 0 1 0 0,0 0 0 0 0,0-1-1 0 0,0 1 1 0 0,1 0 0 0 0,-1-1-1 0 0,1 1 1 0 0,0-1 0 0 0,0 0-1 0 0,0 0 1 0 0,0 0 0 0 0,0 0-1 0 0,0 0 1 0 0,0 0 0 0 0,1 0-1 0 0,-1 0 1 0 0,1-1 0 0 0,-1 0-1 0 0,1 1 1 0 0,4 1 0 0 0,-2-2 48 0 0,-1 1 1 0 0,1-1 0 0 0,-1 0 0 0 0,1 0-1 0 0,0-1 1 0 0,0 1 0 0 0,-1-1-1 0 0,1 0 1 0 0,0 0 0 0 0,9-2-1 0 0,-12 1-16 0 0,0 1-1 0 0,0-1 0 0 0,0 1 0 0 0,0-1 0 0 0,0 0 1 0 0,0 0-1 0 0,0 0 0 0 0,0 0 0 0 0,0 0 1 0 0,0-1-1 0 0,0 1 0 0 0,-1-1 0 0 0,1 1 0 0 0,-1-1 1 0 0,1 1-1 0 0,-1-1 0 0 0,1 0 0 0 0,-1 0 1 0 0,0 0-1 0 0,0 1 0 0 0,0-1 0 0 0,0 0 0 0 0,0 0 1 0 0,-1-1-1 0 0,2-2 0 0 0,1-17 186 0 0,-2 0-1 0 0,0 0 1 0 0,-1 0 0 0 0,-1 0-1 0 0,-5-25 1 0 0,3 28-873 0 0,-8-26 1 0 0,0 2-361 0 0,11 41 447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12 9215 0 0,'-6'-2'130'0'0,"-3"-1"205"0"0,-1 1 0 0 0,1 0 0 0 0,-1 1 0 0 0,-16-1 0 0 0,25 2-100 0 0,-1 0-1 0 0,0 0 1 0 0,1 0-1 0 0,-1 0 1 0 0,1 1-1 0 0,-1-1 1 0 0,1 0 0 0 0,-1 1-1 0 0,1-1 1 0 0,0 1-1 0 0,-1-1 1 0 0,1 1-1 0 0,0 0 1 0 0,-1 0 0 0 0,1-1-1 0 0,0 1 1 0 0,-1 0-1 0 0,1 0 1 0 0,0 0 0 0 0,0 0-1 0 0,0 1 1 0 0,0-1-1 0 0,0 0 1 0 0,0 0-1 0 0,1 1 1 0 0,-1-1 0 0 0,0 0-1 0 0,1 1 1 0 0,-1-1-1 0 0,1 1 1 0 0,-1-1-1 0 0,1 0 1 0 0,-1 1 0 0 0,1-1-1 0 0,0 1 1 0 0,0 0-1 0 0,0 2 1 0 0,0 1-134 0 0,1-1 1 0 0,0 1 0 0 0,0 0-1 0 0,0-1 1 0 0,0 1-1 0 0,1-1 1 0 0,-1 1-1 0 0,1-1 1 0 0,0 0-1 0 0,1 1 1 0 0,-1-1-1 0 0,4 3 1 0 0,5 8 168 0 0,23 22 1 0 0,-25-28-159 0 0,134 119 568 0 0,-2-1 621 0 0,-135-122-1163 0 0,0 1 0 0 0,-1 1 0 0 0,0-1 0 0 0,-1 0-1 0 0,0 1 1 0 0,1 0 0 0 0,-2 0 0 0 0,1 0 0 0 0,4 15-1 0 0,-7-16-51 0 0,0-1 0 0 0,0 1 0 0 0,-1-1 0 0 0,0 1-1 0 0,0 0 1 0 0,0 0 0 0 0,0-1 0 0 0,-1 1 0 0 0,0 0 0 0 0,0-1-1 0 0,-1 1 1 0 0,1-1 0 0 0,-1 0 0 0 0,-5 9 0 0 0,0 0 11 0 0,-1-1 0 0 0,0-1-1 0 0,-1 1 1 0 0,-1-1 0 0 0,-12 12 0 0 0,-60 51 4 0 0,50-47-82 0 0,-66 51-1060 0 0,46-39-7759 0 0,35-27 1289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2303 0 0,'-1'-11'1456'0'0,"-1"-4"-3614"0"0,0 3 1874 0 0,1 2 3169 0 0,0-1 2498 0 0,1-2 3509 0 0,10 22-7434 0 0,-3-2-1111 0 0,-1 0 0 0 0,-1 1-1 0 0,1 0 1 0 0,-1 0 0 0 0,-1 1-1 0 0,5 9 1 0 0,4 8 233 0 0,33 53 118 0 0,4-1 0 0 0,4-3 1 0 0,105 115-1 0 0,-120-147-777 0 0,-20-20-32 0 0,2-1 1 0 0,0-1-1 0 0,1-1 1 0 0,26 19-1 0 0,-45-37-40 0 0,0 0-1 0 0,0 0 1 0 0,0-1-1 0 0,0 1 1 0 0,0-1 0 0 0,0 1-1 0 0,1-1 1 0 0,-1 0-1 0 0,1 0 1 0 0,-1 0-1 0 0,1-1 1 0 0,-1 1 0 0 0,1-1-1 0 0,-1 0 1 0 0,1 0-1 0 0,-1 0 1 0 0,1-1-1 0 0,-1 1 1 0 0,1-1 0 0 0,3-1-1 0 0,-7 2-86 0 0,1 0 0 0 0,-1 0 0 0 0,0 0 0 0 0,1 0 0 0 0,-1 0-1 0 0,3-5-3809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 11055 0 0,'-5'-6'1180'0'0,"3"6"-1034"0"0,1 0-1 0 0,-1 0 0 0 0,1 0 1 0 0,-1 1-1 0 0,1-1 1 0 0,-1 0-1 0 0,1 1 0 0 0,0-1 1 0 0,-1 1-1 0 0,1-1 1 0 0,0 1-1 0 0,-1 0 0 0 0,1 0 1 0 0,0-1-1 0 0,0 1 1 0 0,-1 0-1 0 0,1 0 0 0 0,0 0 1 0 0,-1 2-1 0 0,-22 26 4036 0 0,22-24-3927 0 0,-64 78 658 0 0,-78 77 1 0 0,44-51-813 0 0,-105 104-100 0 0,161-169-256 0 0,24-27-537 0 0,19-16 418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6447 0 0,'-2'2'8201'0'0,"2"-1"-7814"0"0,-1-1 0 0 0,1 1-1 0 0,0-1 1 0 0,0 0 0 0 0,-1 1 0 0 0,1 0 0 0 0,0-1-1 0 0,0 1 1 0 0,0-1 0 0 0,0 1 0 0 0,-1-1 0 0 0,1 1-1 0 0,0 0 1 0 0,1 1-256 0 0,0-1 0 0 0,0 1 0 0 0,0-1 0 0 0,0 1-1 0 0,0-1 1 0 0,0 0 0 0 0,0 1 0 0 0,0-1 0 0 0,1 0 0 0 0,-1 0-1 0 0,0 0 1 0 0,1 0 0 0 0,-1 0 0 0 0,1 0 0 0 0,-1 0 0 0 0,1 0-1 0 0,0-1 1 0 0,-1 1 0 0 0,1-1 0 0 0,0 1 0 0 0,-1-1 0 0 0,4 1-1 0 0,3 0 259 0 0,1 0 0 0 0,-1-1 0 0 0,13 0 0 0 0,328-45 2139 0 0,-229 26-2093 0 0,-87 15-801 0 0,0 1 0 0 0,0 2 0 0 0,58 6 0 0 0,-87-5 91 0 0,0 0-1 0 0,0 0 1 0 0,0 0-1 0 0,0-1 1 0 0,0 1-1 0 0,0-1 1 0 0,0 0 0 0 0,0 0-1 0 0,-1 0 1 0 0,8-3-1 0 0,-7 1-1100 0 0,0 1-1 0 0,0 0 1 0 0,0-1-1 0 0,-1 0 0 0 0,6-5 1 0 0,2-4-5039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4143 0 0,'0'0'10986'0'0,"14"-5"-8117"0"0,-6 2-2388 0 0,-2 0-1 0 0,1-1 1 0 0,0 0 0 0 0,-1-1-1 0 0,1 1 1 0 0,6-8 0 0 0,20-13 562 0 0,31-16-203 0 0,67-41-288 0 0,-115 72-468 0 0,-12 7-43 0 0,1 0 0 0 0,-1 0-1 0 0,1 0 1 0 0,-1 1 0 0 0,1 0-1 0 0,8-2 1 0 0,-12 3 23 0 0,0 2-11 0 0,0-1-52 0 0,-1 0-1 0 0,1 1 1 0 0,0-1-1 0 0,-1 1 0 0 0,1-1 1 0 0,-1 1-1 0 0,1-1 0 0 0,0 1 1 0 0,-1-1-1 0 0,0 1 0 0 0,1-1 1 0 0,-1 1-1 0 0,1 0 0 0 0,-1-1 1 0 0,0 1-1 0 0,1 0 1 0 0,-1-1-1 0 0,0 1 0 0 0,1 0 1 0 0,-1 0-1 0 0,0-1 0 0 0,0 1 1 0 0,0 0-1 0 0,0 0 0 0 0,0-1 1 0 0,0 1-1 0 0,0 0 0 0 0,0 0 1 0 0,0-1-1 0 0,0 2 1 0 0,0 0-2 0 0,0 9 1 0 0,-1 0 0 0 0,0 1 0 0 0,-4 18 0 0 0,-2 8 0 0 0,3-4-7 0 0,1-10-13 0 0,-1 25 1 0 0,4-43 16 0 0,0 0 0 0 0,1 0 1 0 0,-1 1-1 0 0,1-1 1 0 0,1 0-1 0 0,-1 0 1 0 0,1 0-1 0 0,0 0 1 0 0,3 6-1 0 0,-4-9 16 0 0,1-1-1 0 0,0 1 1 0 0,-1-1 0 0 0,1 1-1 0 0,0-1 1 0 0,0 0 0 0 0,0 0-1 0 0,1 0 1 0 0,-1 0 0 0 0,0 0-1 0 0,1-1 1 0 0,-1 1-1 0 0,1-1 1 0 0,0 1 0 0 0,-1-1-1 0 0,1 0 1 0 0,0 0 0 0 0,0 0-1 0 0,0-1 1 0 0,0 1 0 0 0,0-1-1 0 0,0 1 1 0 0,0-1 0 0 0,0 0-1 0 0,0 0 1 0 0,0 0-1 0 0,0-1 1 0 0,-1 1 0 0 0,4-1-1 0 0,10-3 181 0 0,-1 0-1 0 0,0-1 0 0 0,0-1 0 0 0,19-9 0 0 0,-11 4-41 0 0,15-5-65 0 0,-17 9-121 0 0,-1-2 0 0 0,-1 0 0 0 0,37-24 0 0 0,-55 32-106 0 0,1-3-2538 0 0,-11-9-3634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81 183 12695 0 0,'-30'4'1160'0'0,"0"-1"-369"0"0,10-2 3810 0 0,33-13-3098 0 0,10-3-1146 0 0,1 1 0 0 0,0 2 0 0 0,38-15 0 0 0,-20 10-153 0 0,99-40 238 0 0,-114 48-288 0 0,0 1 0 0 0,1 1 0 0 0,36-4 0 0 0,-57 11-77 0 0,1-1-1 0 0,-1 1 0 0 0,0 0 0 0 0,1 1 0 0 0,7 1 0 0 0,-14-2-64 0 0,1 0 0 0 0,-1 0-1 0 0,0 0 1 0 0,1 1-1 0 0,-1-1 1 0 0,0 1 0 0 0,0-1-1 0 0,0 1 1 0 0,1-1-1 0 0,-1 1 1 0 0,0 0 0 0 0,0-1-1 0 0,0 1 1 0 0,0 0-1 0 0,0 0 1 0 0,0 0 0 0 0,0 0-1 0 0,0 0 1 0 0,0 0-1 0 0,-1 0 1 0 0,1 0 0 0 0,0 0-1 0 0,-1 1 1 0 0,1-1-1 0 0,-1 0 1 0 0,1 0 0 0 0,-1 1-1 0 0,1-1 1 0 0,-1 0 0 0 0,0 0-1 0 0,0 1 1 0 0,0-1-1 0 0,0 0 1 0 0,0 1 0 0 0,0 1-1 0 0,-1 5-9 0 0,-1-1-1 0 0,0 1 1 0 0,-1-1 0 0 0,1 0-1 0 0,-1 0 1 0 0,-1 0 0 0 0,1 0-1 0 0,-9 11 1 0 0,2-4-3 0 0,0-1 0 0 0,-24 23 0 0 0,12-18-229 0 0,-2 0-1 0 0,1-2 0 0 0,-2-1 1 0 0,-44 20-1 0 0,62-31 203 0 0,-14 5-822 0 0,-37 12 0 0 0,-9 2-135 0 0,82-18 907 0 0,13-7 84 0 0,1-1 0 0 0,34-7-1 0 0,25-4 74 0 0,-78 13 43 0 0,0 0 0 0 0,1 1 0 0 0,-1 1 0 0 0,0-1 0 0 0,21 5 0 0 0,-28-4-77 0 0,-1 0-1 0 0,1-1 1 0 0,0 1-1 0 0,-1 0 1 0 0,1 1 0 0 0,-1-1-1 0 0,1 0 1 0 0,-1 1-1 0 0,0 0 1 0 0,0-1-1 0 0,1 1 1 0 0,-1 0 0 0 0,0 0-1 0 0,-1 0 1 0 0,1 0-1 0 0,0 0 1 0 0,-1 1-1 0 0,1-1 1 0 0,-1 1 0 0 0,1-1-1 0 0,-1 1 1 0 0,0-1-1 0 0,0 1 1 0 0,0 0-1 0 0,-1-1 1 0 0,1 1 0 0 0,0 3-1 0 0,-1 2-12 0 0,0 1 0 0 0,0 0 1 0 0,-1-1-1 0 0,0 1 0 0 0,0-1 0 0 0,-1 1 0 0 0,0-1 0 0 0,-1 0 1 0 0,0 0-1 0 0,0 0 0 0 0,-6 10 0 0 0,3-6-20 0 0,-2 0-1 0 0,1 0 1 0 0,-1-1-1 0 0,-1 0 1 0 0,0 0-1 0 0,-14 12 1 0 0,16-17 38 0 0,-1-1 1 0 0,0 1 0 0 0,0-1-1 0 0,0-1 1 0 0,-1 0-1 0 0,1 0 1 0 0,-16 4-1 0 0,-67 12 253 0 0,61-14-260 0 0,-139 23-107 0 0,167-28-128 0 0,8-7-1487 0 0,5-1 283 0 0,5-2-62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1 554 4607 0 0,'0'0'354'0'0,"-1"28"11058"0"0,2-27-10844 0 0,-1-1-519 0 0,0 1 1 0 0,0-1 0 0 0,0 0 0 0 0,0 0-1 0 0,0 1 1 0 0,0-1 0 0 0,0 0 0 0 0,0 0 0 0 0,1 1-1 0 0,-1-1 1 0 0,0 0 0 0 0,0 0 0 0 0,0 1-1 0 0,1-1 1 0 0,-1 0 0 0 0,0 0 0 0 0,0 0 0 0 0,1 0-1 0 0,-1 1 1 0 0,0-1 0 0 0,0 0 0 0 0,1 0-1 0 0,-1 0 1 0 0,0 0 0 0 0,0 0 0 0 0,1 0 0 0 0,-1 0-1 0 0,0 0 1 0 0,0 0 0 0 0,1 0 0 0 0,-1 0-1 0 0,0 0 1 0 0,1 0 0 0 0,-1 0 0 0 0,0 0 0 0 0,0 0-1 0 0,1 0 1 0 0,-1 0 0 0 0,0 0 0 0 0,1 0-1 0 0,13-4 926 0 0,-14 4-968 0 0,4-2 196 0 0,0 1 0 0 0,0-1 0 0 0,-1-1 0 0 0,1 1 0 0 0,-1-1 0 0 0,1 1 0 0 0,-1-1 0 0 0,0 0 0 0 0,0 0 0 0 0,4-5 0 0 0,26-40 1287 0 0,-20 28-861 0 0,12-22 345 0 0,24-50-1 0 0,15-27-511 0 0,-43 81-690 0 0,-20 37 90 0 0,11 17-749 0 0,-8-5 833 0 0,-1 0 0 0 0,-1 0 0 0 0,0 0-1 0 0,0 0 1 0 0,-1 21 0 0 0,2 8-21 0 0,1-11 82 0 0,1 0 0 0 0,14 49-1 0 0,-16-69 0 0 0,0-1 0 0 0,1 1 0 0 0,0-1-1 0 0,0 1 1 0 0,1-1 0 0 0,0 0-1 0 0,0-1 1 0 0,1 1 0 0 0,0-1 0 0 0,0 0-1 0 0,0-1 1 0 0,15 12 0 0 0,-17-16 42 0 0,1 1 0 0 0,0-1 0 0 0,0 0 0 0 0,0 0 0 0 0,0 0 0 0 0,0-1 0 0 0,0 0 0 0 0,0 0 0 0 0,1 0 0 0 0,-1-1 0 0 0,0 1 0 0 0,0-1 0 0 0,1-1 0 0 0,-1 1 0 0 0,0-1 0 0 0,1 0 0 0 0,-1 0 0 0 0,0 0 0 0 0,0-1 0 0 0,6-2 0 0 0,-6 2-15 0 0,0 0 1 0 0,0 0-1 0 0,-1-1 1 0 0,1 0-1 0 0,-1 0 1 0 0,0 0 0 0 0,1 0-1 0 0,-1-1 1 0 0,-1 0-1 0 0,1 0 1 0 0,0 0 0 0 0,-1 0-1 0 0,0 0 1 0 0,0-1-1 0 0,0 1 1 0 0,-1-1 0 0 0,0 0-1 0 0,1 0 1 0 0,-2 0-1 0 0,3-5 1 0 0,-2-8 99 0 0,0 1 0 0 0,-1-1 0 0 0,-1 0 0 0 0,-2-18 0 0 0,1 12 70 0 0,2-34 1 0 0,1 39-226 0 0,1 1-1 0 0,1 0 1 0 0,0 0 0 0 0,1 0-1 0 0,1 0 1 0 0,1 1 0 0 0,0 0-1 0 0,2 0 1 0 0,0 1 0 0 0,0 0-1 0 0,2 1 1 0 0,0 0 0 0 0,0 0-1 0 0,1 1 1 0 0,15-12 0 0 0,-21 20-98 0 0,0 1 1 0 0,0 0-1 0 0,1 0 0 0 0,-1 1 1 0 0,9-5-1 0 0,-12 8-26 0 0,-1 0 1 0 0,0 1-1 0 0,1-1 1 0 0,-1 0-1 0 0,1 1 0 0 0,-1-1 1 0 0,1 1-1 0 0,-1 0 0 0 0,1 0 1 0 0,-1 0-1 0 0,1 0 0 0 0,0 0 1 0 0,-1 0-1 0 0,1 1 0 0 0,-1-1 1 0 0,1 1-1 0 0,-1 0 0 0 0,0 0 1 0 0,5 2-1 0 0,6 2-1466 0 0,0 0-68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52 4143 0 0,'9'-5'570'0'0,"1"-1"-1"0"0,-1 1 1 0 0,1 1-1 0 0,0 0 1 0 0,0 0-1 0 0,11-2 1 0 0,8-1 3465 0 0,28-2-1 0 0,-52 8-3549 0 0,-1 1 0 0 0,1-1 0 0 0,0 1 0 0 0,0 1 0 0 0,-1-1 0 0 0,1 0 0 0 0,7 3 0 0 0,-10-3 238 0 0,-2 2-656 0 0,1-1 1 0 0,-1 0-1 0 0,1 0 0 0 0,-1 0 1 0 0,1 1-1 0 0,-1-1 1 0 0,0 0-1 0 0,0 0 0 0 0,0 1 1 0 0,0-1-1 0 0,1 0 0 0 0,-2 2 1 0 0,0 1-1 0 0,0 0 0 0 0,0 0 0 0 0,0 0 0 0 0,-1 0 0 0 0,1 0 0 0 0,-1-1 0 0 0,0 1 0 0 0,-1-1 0 0 0,1 1 0 0 0,0-1 0 0 0,-1 0 0 0 0,-5 5 0 0 0,-5 4 250 0 0,-25 17 0 0 0,16-13-13 0 0,-22 18 30 0 0,-71 54-116 0 0,91-71-221 0 0,1 1 0 0 0,0 1 0 0 0,2 1 1 0 0,-38 44-1 0 0,53-56-3 0 0,0 0-1 0 0,0 1 1 0 0,1 0 0 0 0,0 0 0 0 0,0 1 0 0 0,1-1 0 0 0,1 1-1 0 0,-1 0 1 0 0,2 0 0 0 0,-1 0 0 0 0,2 0 0 0 0,-1 1 0 0 0,1-1-1 0 0,1 0 1 0 0,-1 1 0 0 0,2-1 0 0 0,2 16 0 0 0,0-12 4 0 0,1-1 0 0 0,0 1 0 0 0,2-1-1 0 0,-1 1 1 0 0,1-1 0 0 0,1-1 0 0 0,15 22 0 0 0,-9-17 28 0 0,-1-2 0 0 0,2 1 0 0 0,0-2 0 0 0,31 25 0 0 0,-42-37 33 0 0,0 0 1 0 0,0-1-1 0 0,-1 1 0 0 0,1-1 0 0 0,0 0 0 0 0,0 1 0 0 0,1-1 1 0 0,-1-1-1 0 0,0 1 0 0 0,4 0 0 0 0,-6-1-126 0 0,0 0-1 0 0,0 0 1 0 0,0 0 0 0 0,0 0-1 0 0,-1 0 1 0 0,1 0-1 0 0,0 0 1 0 0,0 0-1 0 0,0 0 1 0 0,0-1-1 0 0,0 1 1 0 0,-1 0 0 0 0,1-1-1 0 0,0 1 1 0 0,0 0-1 0 0,0-1 1 0 0,-1 1-1 0 0,1-1 1 0 0,0 1-1 0 0,-1-1 1 0 0,1 0 0 0 0,0 1-1 0 0,-1-1 1 0 0,1 0-1 0 0,-1 1 1 0 0,1-1-1 0 0,-1 0 1 0 0,1 0 0 0 0,-1 1-1 0 0,0-1 1 0 0,1 0-1 0 0,-1 0 1 0 0,0 0-1 0 0,1 0 1 0 0,-1 1-1 0 0,0-1 1 0 0,0 0 0 0 0,0 0-1 0 0,0 0 1 0 0,0 0-1 0 0,0-1 1 0 0,-1-5-1084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62 294 3223 0 0,'-1'1'240'0'0,"-3"6"415"0"0,0 0 0 0 0,-1 0-1 0 0,-8 9 1 0 0,7-10 1424 0 0,1 0 1 0 0,0 1-1 0 0,-5 10 1 0 0,8-14-1788 0 0,1-1 1 0 0,0 1-1 0 0,0 0 0 0 0,0 0 1 0 0,0 0-1 0 0,1 0 0 0 0,-1 0 1 0 0,1 0-1 0 0,0 0 0 0 0,0 0 1 0 0,0 0-1 0 0,0 0 0 0 0,1 4 1 0 0,-1-6-202 0 0,0 0 1 0 0,0 0 0 0 0,0-1 0 0 0,1 1 0 0 0,-1 0 0 0 0,0 0 0 0 0,1 0 0 0 0,-1 0 0 0 0,0-1 0 0 0,1 1 0 0 0,-1 0 0 0 0,1-1 0 0 0,-1 1 0 0 0,1 0-1 0 0,0-1 1 0 0,-1 1 0 0 0,1 0 0 0 0,0-1 0 0 0,-1 1 0 0 0,1-1 0 0 0,0 1 0 0 0,0-1 0 0 0,-1 0 0 0 0,1 1 0 0 0,0-1 0 0 0,0 0 0 0 0,0 1-1 0 0,-1-1 1 0 0,1 0 0 0 0,0 0 0 0 0,0 0 0 0 0,0 0 0 0 0,0 0 0 0 0,0 0 0 0 0,-1 0 0 0 0,1 0 0 0 0,0 0 0 0 0,0 0 0 0 0,0 0 0 0 0,0-1-1 0 0,0 1 1 0 0,-1 0 0 0 0,1-1 0 0 0,0 1 0 0 0,1-1 0 0 0,5-2 224 0 0,0 0 0 0 0,0-1 0 0 0,12-9 0 0 0,-15 10 13 0 0,21-15 307 0 0,35-34-1 0 0,-10 8-310 0 0,14-10-45 0 0,72-78 1 0 0,-132 128-284 0 0,-2 1-11 0 0,-3 4-7 0 0,-7 11-45 0 0,-3 6 15 0 0,1 0 0 0 0,1 0 0 0 0,1 1 0 0 0,-9 31 0 0 0,15-42 46 0 0,0 0 0 0 0,0 1 0 0 0,1-1 0 0 0,0 0 0 0 0,0 1-1 0 0,1-1 1 0 0,0 0 0 0 0,1 1 0 0 0,0-1 0 0 0,0 0 0 0 0,1 1 0 0 0,0-1-1 0 0,0 0 1 0 0,4 9 0 0 0,-4-14 4 0 0,-1-1 0 0 0,1 1 0 0 0,-1 0 0 0 0,1-1 0 0 0,0 1-1 0 0,0-1 1 0 0,0 1 0 0 0,1-1 0 0 0,-1 0 0 0 0,0 0 0 0 0,1 0 0 0 0,-1 0 0 0 0,1-1-1 0 0,0 1 1 0 0,4 1 0 0 0,-3-1 5 0 0,1-1 0 0 0,-1 0-1 0 0,1 0 1 0 0,0 0 0 0 0,-1-1 0 0 0,1 1-1 0 0,0-1 1 0 0,0 0 0 0 0,6-1-1 0 0,2-2 18 0 0,0 0 0 0 0,0 0-1 0 0,0-1 1 0 0,0-1 0 0 0,-1 0-1 0 0,17-10 1 0 0,-6 1 19 0 0,0-1-1 0 0,-1 0 1 0 0,0-2-1 0 0,-1-1 1 0 0,23-25-1 0 0,-31 29-20 0 0,-1-1 0 0 0,0 0-1 0 0,-1-1 1 0 0,-1-1-1 0 0,0 0 1 0 0,-2 0-1 0 0,0-1 1 0 0,7-21-1 0 0,-13 32-81 0 0,0 0-1 0 0,-1 0 0 0 0,0-1 1 0 0,0 1-1 0 0,-1 0 1 0 0,0 0-1 0 0,0-1 1 0 0,-2-11-1 0 0,2 17-160 0 0,-7 7-400 0 0,5-3 611 0 0,0 0-1 0 0,0 0 1 0 0,0 1-1 0 0,1-1 1 0 0,-1 0-1 0 0,1 1 1 0 0,-1-1-1 0 0,1 1 1 0 0,0 0-1 0 0,0-1 1 0 0,0 1-1 0 0,1 0 1 0 0,-2 3-1 0 0,-3 40 25 0 0,4-34 0 0 0,-1 12 99 0 0,1 1 0 0 0,2 0-1 0 0,3 30 1 0 0,-2-42-111 0 0,1 0 1 0 0,0 0-1 0 0,1-1 1 0 0,0 1-1 0 0,0-1 1 0 0,2 0 0 0 0,11 21-1 0 0,-13-28-79 0 0,-1 0 0 0 0,1-1 0 0 0,0 0 0 0 0,0 1 0 0 0,0-1 0 0 0,0-1-1 0 0,1 1 1 0 0,0-1 0 0 0,0 1 0 0 0,5 2 0 0 0,-6-4-325 0 0,0-1 0 0 0,1 1 0 0 0,-1-1 0 0 0,0 1 1 0 0,1-1-1 0 0,-1-1 0 0 0,0 1 0 0 0,7 0 0 0 0,3-2-1674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2759 0 0,'-11'9'217'0'0,"-8"7"1118"0"0,10-6 4968 0 0,9-9-6105 0 0,-1-1 1 0 0,1 1-1 0 0,0-1 0 0 0,0 1 0 0 0,0 0 1 0 0,0-1-1 0 0,0 1 0 0 0,0-1 0 0 0,0 1 1 0 0,0 0-1 0 0,0-1 0 0 0,0 1 1 0 0,0-1-1 0 0,0 1 0 0 0,0-1 0 0 0,0 1 1 0 0,0 0-1 0 0,1-1 0 0 0,-1 1 0 0 0,0-1 1 0 0,0 1-1 0 0,1 0 0 0 0,7 11 1373 0 0,1-4-1060 0 0,-1-1 1 0 0,1 0-1 0 0,0 0 1 0 0,1 0-1 0 0,-1-2 1 0 0,1 1 0 0 0,11 4-1 0 0,8 5 242 0 0,-3-1 69 0 0,-1 1-1 0 0,33 27 1 0 0,-53-38-643 0 0,-1 0-1 0 0,0 1 1 0 0,1-1-1 0 0,-2 1 1 0 0,1 0 0 0 0,0 0-1 0 0,-1 0 1 0 0,4 9-1 0 0,-6-11-117 0 0,1 1-1 0 0,-1-1 1 0 0,0 1-1 0 0,0 0 1 0 0,-1 0-1 0 0,1-1 1 0 0,-1 1-1 0 0,1 0 1 0 0,-1 0-1 0 0,-1 0 1 0 0,1 0-1 0 0,0 0 1 0 0,-1-1-1 0 0,-2 9 1 0 0,-2 1 0 0 0,0 1 0 0 0,-1-1 0 0 0,-1 0 0 0 0,0-1 0 0 0,0 1 1 0 0,-15 16-1 0 0,17-23-131 0 0,0-1 0 0 0,0 0 0 0 0,-1 0 1 0 0,0-1-1 0 0,0 1 0 0 0,-9 5 0 0 0,11-8-91 0 0,0 0-1 0 0,-1-1 0 0 0,1 1 1 0 0,0-1-1 0 0,0 0 0 0 0,-1 0 1 0 0,1 0-1 0 0,-1-1 1 0 0,1 1-1 0 0,0-1 0 0 0,-8-1 1 0 0,11 1-127 0 0,-1 0 0 0 0,1 0 0 0 0,0 0 0 0 0,0 0 0 0 0,0 0 0 0 0,-1-1 0 0 0,1 1 0 0 0,0-1 0 0 0,0 1 1 0 0,0-1-1 0 0,0 1 0 0 0,0-1 0 0 0,0 1 0 0 0,0-1 0 0 0,0 0 0 0 0,0 0 0 0 0,0 1 0 0 0,0-1 0 0 0,-1-2 0 0 0,-3-7-6772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6 11255 0 0,'0'0'515'0'0,"8"-1"174"0"0,13-1-600 0 0,-13 1 1095 0 0,0 0 0 0 0,1 0 1 0 0,-1 1-1 0 0,12 2 3245 0 0,-21-1-4356 0 0,0 0 1 0 0,-1 0 0 0 0,1 1-1 0 0,-1-1 1 0 0,1 0-1 0 0,-1 0 1 0 0,1-1 0 0 0,-1 1-1 0 0,-2 1 1 0 0,1-1 0 0 0,-61 27-47 0 0,-2-3-1 0 0,-79 20 0 0 0,65-21-406 0 0,-60 11-102 0 0,37-10 262 0 0,-104 26-678 0 0,188-46 713 0 0,1-1-4 0 0,-30 5-1 0 0,48-9 198 0 0,0 0-1 0 0,0 0 1 0 0,0 0-1 0 0,0 0 1 0 0,-1 0-1 0 0,1 0 1 0 0,0 0 0 0 0,0 0-1 0 0,0 0 1 0 0,0 0-1 0 0,0 0 1 0 0,0 0-1 0 0,0 0 1 0 0,0 0-1 0 0,-1 0 1 0 0,1 0-1 0 0,0 0 1 0 0,0 0 0 0 0,0 0-1 0 0,0 0 1 0 0,0-1-1 0 0,0 1 1 0 0,0 0-1 0 0,0 0 1 0 0,0 0-1 0 0,0 0 1 0 0,-1 0-1 0 0,1 0 1 0 0,0 0 0 0 0,0 0-1 0 0,0 0 1 0 0,0 0-1 0 0,0 0 1 0 0,0-1-1 0 0,0 1 1 0 0,0 0-1 0 0,0 0 1 0 0,0 0-1 0 0,0 0 1 0 0,0 0 0 0 0,0 0-1 0 0,0 0 1 0 0,0 0-1 0 0,0 0 1 0 0,0-1-1 0 0,0 1 1 0 0,0 0-1 0 0,0 0 1 0 0,0 0-1 0 0,4-8 225 0 0,12-13-32 0 0,-9 12-133 0 0,-4 4-46 0 0,0 1 186 0 0,-3 6 111 0 0,-7 19 88 0 0,6-13-340 0 0,0 1 0 0 0,1 0 0 0 0,0-1 0 0 0,1 1 0 0 0,0 0 0 0 0,0-1 0 0 0,1 1 0 0 0,0-1 0 0 0,1 1 0 0 0,3 8 0 0 0,-1-7 1 0 0,0 0 0 0 0,1 0 0 0 0,0 0 0 0 0,1-1 0 0 0,0 0 0 0 0,15 15 0 0 0,7 1 132 0 0,0-2 1 0 0,1-1-1 0 0,58 30 0 0 0,-31-18 193 0 0,-51-30-343 0 0,-3-3-24 0 0,0 1 1 0 0,0 0-1 0 0,0 0 0 0 0,0 1 1 0 0,-1-1-1 0 0,1 1 1 0 0,-1-1-1 0 0,4 6 0 0 0,-5-7 61 0 0,-2 0-77 0 0,1 0 1 0 0,-1 0-1 0 0,0-1 0 0 0,1 1 1 0 0,-1 0-1 0 0,0-1 0 0 0,0 1 1 0 0,0-1-1 0 0,1 1 1 0 0,-1-1-1 0 0,0 1 0 0 0,0-1 1 0 0,0 0-1 0 0,0 1 1 0 0,0-1-1 0 0,0 0 0 0 0,0 0 1 0 0,0 1-1 0 0,0-1 0 0 0,0 0 1 0 0,0 0-1 0 0,0 0 1 0 0,0 0-1 0 0,0-1 0 0 0,-2 1 1 0 0,-24-7 159 0 0,19 4-143 0 0,0-1-1 0 0,1 1 1 0 0,-1-1-1 0 0,1 0 1 0 0,0-1-1 0 0,0 0 1 0 0,1 0-1 0 0,-1-1 1 0 0,1 1-1 0 0,-6-8 1 0 0,10 9-20 0 0,-1 1-1 0 0,0-1 1 0 0,1 0 0 0 0,0 0-1 0 0,0 0 1 0 0,0-1 0 0 0,0 1-1 0 0,1 0 1 0 0,0-1 0 0 0,0 1-1 0 0,0-1 1 0 0,0 1 0 0 0,1-1-1 0 0,0 0 1 0 0,0 1 0 0 0,0-1-1 0 0,0 1 1 0 0,1-1 0 0 0,-1 0-1 0 0,3-4 1 0 0,-1 0-6 0 0,2-1-1 0 0,-1 1 1 0 0,1 0-1 0 0,1 0 1 0 0,0 1-1 0 0,0-1 1 0 0,12-14-1 0 0,3 1 76 0 0,28-25 0 0 0,-11 12 147 0 0,-22 21-129 0 0,1 1 0 0 0,22-14-1 0 0,4-3-1749 0 0,-29 21-2957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 4607 0 0,'0'0'1527'0'0,"-1"1"-359"0"0,-9 4 306 0 0,0 0-1 0 0,-1 0 0 0 0,-18 5 1 0 0,-8 4 5710 0 0,49-20-3798 0 0,30-10-2725 0 0,-14 8-207 0 0,-20 5-256 0 0,1 0 0 0 0,-1 1 0 0 0,1 0 1 0 0,0 1-1 0 0,11-1 0 0 0,-14 7-13 0 0,-4 2-112 0 0,-2-4-71 0 0,-1 0 0 0 0,0 0-1 0 0,1 1 1 0 0,-2-1 0 0 0,1 0-1 0 0,0 0 1 0 0,-1 0 0 0 0,1 0-1 0 0,-1 0 1 0 0,-2 2 0 0 0,-25 29-29 0 0,17-21-23 0 0,-7 8 2 0 0,-35 43-78 0 0,48-56 96 0 0,0 1-1 0 0,1 0 1 0 0,0 0 0 0 0,0 1-1 0 0,-6 16 1 0 0,11-26 27 0 0,0 1 1 0 0,0 0-1 0 0,0-1 1 0 0,-1 1-1 0 0,1 0 1 0 0,0-1-1 0 0,0 1 0 0 0,0-1 1 0 0,0 1-1 0 0,0 0 1 0 0,0-1-1 0 0,1 1 1 0 0,-1 0-1 0 0,0-1 1 0 0,0 1-1 0 0,0-1 1 0 0,0 1-1 0 0,1 0 1 0 0,-1-1-1 0 0,0 1 0 0 0,1-1 1 0 0,-1 1-1 0 0,0-1 1 0 0,2 2-1 0 0,-1-1 1 0 0,0-1 0 0 0,0 1 0 0 0,1 0 0 0 0,-1 0 0 0 0,0 0 0 0 0,1-1 0 0 0,-1 1 0 0 0,1-1 0 0 0,-1 1 0 0 0,2-1 0 0 0,6 2 16 0 0,-1-1-1 0 0,1-1 1 0 0,9 0-1 0 0,-13 0 9 0 0,84-4 252 0 0,24 0-65 0 0,-108 4-187 0 0,1 1 0 0 0,-1 0 1 0 0,0-1-1 0 0,1 2 0 0 0,-1-1 0 0 0,7 3 0 0 0,-10-3-176 0 0,0 0-1 0 0,0 0 1 0 0,0 1-1 0 0,0-1 1 0 0,0 0 0 0 0,-1 1-1 0 0,4 2 1 0 0,-4-3-217 0 0,0 1 0 0 0,0-1 0 0 0,0 0 0 0 0,-1 0 0 0 0,1 1 0 0 0,0-1 0 0 0,-1 1 0 0 0,1-1 0 0 0,-1 1 0 0 0,0-1 0 0 0,1 1 0 0 0,-1 1 1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6911 0 0,'0'0'12123'0'0,"6"-4"-9987"0"0,5 1-1440 0 0,0-1-1 0 0,0 2 1 0 0,0 0 0 0 0,0 0 0 0 0,18 0-1 0 0,-15 1-317 0 0,346-26 3060 0 0,-180 15-4019 0 0,-163 11 257 0 0,0 0-637 0 0,-1 0 0 0 0,1-1 0 0 0,0 0 0 0 0,-1-2 0 0 0,1 0 1 0 0,19-7-1 0 0,-22 3-1153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3 231 17623 0 0,'0'0'1595'0'0,"-2"5"-1514"0"0,2-5-29 0 0,0 0 0 0 0,0 0 0 0 0,0 0 0 0 0,0 0 1 0 0,0 0-1 0 0,0 0 0 0 0,0 0 0 0 0,0 0 0 0 0,0 0 0 0 0,0 0 0 0 0,0 0 0 0 0,1 0 0 0 0,-1 0 0 0 0,0 0 0 0 0,0 0 0 0 0,0 0 0 0 0,0 0 0 0 0,0 0 0 0 0,0 0 0 0 0,0 0 0 0 0,1 1 520 0 0,-1-1-520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0,40-27 1023 0 0,57-48-1 0 0,-31 22-708 0 0,-59 48-305 0 0,11-10 235 0 0,2 1 1 0 0,0 0 0 0 0,0 2-1 0 0,24-11 1 0 0,-43 23-53 0 0,-5 12-144 0 0,-21 44-180 0 0,15-37-8 0 0,1 1 0 0 0,1 0 1 0 0,-7 29-1 0 0,13-44 74 0 0,1 0 1 0 0,0 0-1 0 0,1 0 0 0 0,0 0 1 0 0,-1 0-1 0 0,1 0 0 0 0,1 0 1 0 0,-1 0-1 0 0,1 0 0 0 0,0 0 1 0 0,0 0-1 0 0,0 0 1 0 0,1 0-1 0 0,0-1 0 0 0,0 1 1 0 0,0 0-1 0 0,0-1 0 0 0,1 0 1 0 0,4 7-1 0 0,-2-7-10 0 0,-1 0 0 0 0,0 0-1 0 0,1 0 1 0 0,0 0 0 0 0,0-1-1 0 0,0 0 1 0 0,0 0 0 0 0,0 0 0 0 0,1-1-1 0 0,-1 1 1 0 0,1-2 0 0 0,0 1 0 0 0,11 2-1 0 0,-3-2 0 0 0,1-1 0 0 0,0 0-1 0 0,0-1 1 0 0,20-2-1 0 0,-22 0-928 0 0,0 0 0 0 0,-1-1-1 0 0,0 0 1 0 0,20-9 0 0 0,-19 6-6824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 5527 0 0,'-16'-4'476'0'0,"1"1"0"0"0,0 1-1 0 0,-1 0 1 0 0,-22 0 0 0 0,29 3 766 0 0,0 0-1 0 0,0 0 1 0 0,0 1 0 0 0,0 0 0 0 0,-12 4 0 0 0,19-5-1071 0 0,0-1 0 0 0,0 1 1 0 0,0 0-1 0 0,0 0 1 0 0,1 0-1 0 0,-1 0 1 0 0,0 0-1 0 0,0 1 0 0 0,1-1 1 0 0,-1 0-1 0 0,1 1 1 0 0,-1-1-1 0 0,1 1 1 0 0,0 0-1 0 0,-1-1 0 0 0,1 1 1 0 0,0 0-1 0 0,0 0 1 0 0,-1 3-1 0 0,1-2-49 0 0,1 0 1 0 0,-1 0-1 0 0,1 0 0 0 0,0 0 1 0 0,0 0-1 0 0,0 0 0 0 0,0 0 0 0 0,1 0 1 0 0,-1 0-1 0 0,1 0 0 0 0,0 0 1 0 0,1 3-1 0 0,4 8 60 0 0,1-1-1 0 0,0 0 1 0 0,0 0-1 0 0,14 16 1 0 0,-19-26-132 0 0,37 47 212 0 0,1-2 0 0 0,81 73 0 0 0,108 68 683 0 0,-192-160-91 0 0,46 49-1 0 0,-68-61-467 0 0,0 0 0 0 0,-1 0 1 0 0,-1 1-1 0 0,-1 1 0 0 0,11 23 0 0 0,-19-33-318 0 0,-1 0 0 0 0,1 0 0 0 0,-2 1 1 0 0,1-1-1 0 0,-1 1 0 0 0,-1 0 0 0 0,0-1 0 0 0,0 1 0 0 0,-1 0 0 0 0,0 0 0 0 0,-1-1 0 0 0,0 1 0 0 0,0 0 0 0 0,-1-1 0 0 0,-4 14 0 0 0,1-10 19 0 0,-1 0 0 0 0,1 0 0 0 0,-2 0 0 0 0,0-1 0 0 0,-1 1 0 0 0,0-2 0 0 0,0 1 0 0 0,-1-1 0 0 0,-20 18 0 0 0,-34 24-2835 0 0,-92 59 0 0 0,133-97-5908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31 9671 0 0,'30'-22'870'0'0,"-16"14"10928"0"0,-30 10-10723 0 0,4-1-778 0 0,-10 4-93 0 0,-1 1-1 0 0,1 2 0 0 0,1 0 1 0 0,-38 20-1 0 0,-75 56-548 0 0,86-52 0 0 0,-8 1-697 0 0,-72 31 0 0 0,9-5-1210 0 0,96-46 1888 0 0,22-12 257 0 0,2 0 109 0 0,2 1 0 0 0,-1-1 0 0 0,0 0 0 0 0,0 0 0 0 0,0 0 0 0 0,0-1 0 0 0,1 1 0 0 0,-1 0 0 0 0,3-1 0 0 0,85 12 536 0 0,-16-4-280 0 0,-43-3-233 0 0,-1 1 0 0 0,1 2-1 0 0,-1 1 1 0 0,0 1 0 0 0,-1 2 0 0 0,-1 1-1 0 0,1 1 1 0 0,-2 1 0 0 0,0 2-1 0 0,33 26 1 0 0,-44-29 0 0 0,0-1 136 0 0,0 0-1 0 0,13 17 1 0 0,-28-29-129 0 0,-1 0 1 0 0,1 0-1 0 0,0 0 0 0 0,-1 0 1 0 0,0 0-1 0 0,1 0 1 0 0,-1 1-1 0 0,1-1 0 0 0,-1 0 1 0 0,0 0-1 0 0,0 0 1 0 0,0 0-1 0 0,0 0 0 0 0,0 1 1 0 0,0-1-1 0 0,0 0 0 0 0,0 0 1 0 0,0 0-1 0 0,0 0 1 0 0,-1 1-1 0 0,1-1 0 0 0,-1 0 1 0 0,1 0-1 0 0,0 0 1 0 0,-1 0-1 0 0,0 0 0 0 0,1 0 1 0 0,-1 0-1 0 0,0 0 0 0 0,1 0 1 0 0,-1 0-1 0 0,-1 1 1 0 0,-2 2 47 0 0,0 0 0 0 0,0-1 1 0 0,0 1-1 0 0,-1-1 0 0 0,-5 4 0 0 0,-21 10 252 0 0,-1-1 0 0 0,0-2 0 0 0,-52 16 0 0 0,25-13 188 0 0,-72 9-1 0 0,98-20-217 0 0,-46 0 0 0 0,69-6-279 0 0,0 0 0 0 0,0 0 1 0 0,1-1-1 0 0,-1-1 1 0 0,0 0-1 0 0,0 0 0 0 0,1-1 1 0 0,0 0-1 0 0,-12-5 0 0 0,19 7-56 0 0,1 0-1 0 0,-1 1 0 0 0,1-1 0 0 0,-1 0 1 0 0,1 0-1 0 0,0 0 0 0 0,-1 0 0 0 0,1 0 1 0 0,0-1-1 0 0,0 1 0 0 0,0 0 1 0 0,0 0-1 0 0,0-1 0 0 0,0 1 0 0 0,0-1 1 0 0,0 1-1 0 0,1-1 0 0 0,-1 1 0 0 0,0-3 1 0 0,0 2-29 0 0,1 1 0 0 0,0-1 1 0 0,1 1-1 0 0,-1-1 1 0 0,0 1-1 0 0,0-1 1 0 0,1 1-1 0 0,-1 0 0 0 0,1-1 1 0 0,-1 1-1 0 0,1-1 1 0 0,-1 1-1 0 0,1 0 1 0 0,0 0-1 0 0,0-1 0 0 0,-1 1 1 0 0,3-2-1 0 0,0 0-225 0 0,1 0 0 0 0,-1 0 1 0 0,0 0-1 0 0,1 0 0 0 0,0 1 0 0 0,-1 0 0 0 0,1-1 0 0 0,0 1 0 0 0,0 1 0 0 0,1-1 0 0 0,-1 1 0 0 0,0-1 0 0 0,7 0 1 0 0,21 2-6117 0 0,-12 1 616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13 3223 0 0,'26'-12'16226'0'0,"-31"22"-12985"0"0,-11 12-5059 0 0,11-17 3489 0 0,-14 17-666 0 0,2 1 1 0 0,-27 46-1 0 0,42-65-989 0 0,-19 40-76 0 0,22-43-50 0 0,-1 0-1 0 0,1 0 0 0 0,0 0 1 0 0,-1 0-1 0 0,1 0 1 0 0,0 0-1 0 0,0 0 1 0 0,0 0-1 0 0,0-1 1 0 0,0 1-1 0 0,0 0 1 0 0,0-1-1 0 0,0 1 1 0 0,0 0-1 0 0,0-1 0 0 0,1 1 1 0 0,-1-1-1 0 0,0 0 1 0 0,0 1-1 0 0,0-1 1 0 0,3 0-1 0 0,8 0-1685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5527 0 0,'0'0'498'0'0,"1"1"-406"0"0,12 16 292 0 0,-5-7 3168 0 0,1-1 0 0 0,12 10 0 0 0,4 3-1326 0 0,-24-21-2069 0 0,0 1-1 0 0,0-1 0 0 0,0 0 1 0 0,-1 1-1 0 0,1-1 1 0 0,0 1-1 0 0,0-1 1 0 0,0 4 1604 0 0,-2-14-1206 0 0,0 4-477 0 0,1 0-1 0 0,0-1 0 0 0,0 1 1 0 0,1 0-1 0 0,0 0 1 0 0,0 0-1 0 0,0 0 0 0 0,0 0 1 0 0,1 0-1 0 0,0 0 1 0 0,0 0-1 0 0,0 1 1 0 0,1-1-1 0 0,-1 1 0 0 0,5-5 1 0 0,6-9 9 0 0,1 2 1 0 0,20-20-1 0 0,-18 20-31 0 0,-4 3-69 0 0,1 1 0 0 0,29-21 0 0 0,-36 29 17 0 0,1 0 0 0 0,0 0 0 0 0,0 1-1 0 0,0-1 1 0 0,1 2 0 0 0,-1-1 0 0 0,1 1-1 0 0,14-3 1 0 0,-21 5 11 0 0,0 0 0 0 0,0 0 1 0 0,0 1-1 0 0,0-1 0 0 0,0 0 0 0 0,0 0 0 0 0,0 1 0 0 0,0-1 0 0 0,0 0 1 0 0,0 1-1 0 0,0-1 0 0 0,-1 1 0 0 0,1-1 0 0 0,0 1 0 0 0,0 0 0 0 0,0-1 0 0 0,-1 1 1 0 0,1 0-1 0 0,0 0 0 0 0,-1-1 0 0 0,1 1 0 0 0,-1 0 0 0 0,2 1 0 0 0,8 21 206 0 0,-9-16-166 0 0,0 1-1 0 0,0-1 1 0 0,-1 1 0 0 0,0 11-1 0 0,0 12 34 0 0,1-16-60 0 0,-1 0-1 0 0,-3 19 0 0 0,1-22-28 0 0,1-1 1 0 0,1 1-1 0 0,0 0 1 0 0,0-1 0 0 0,3 17-1 0 0,0-17-12 0 0,7 12-288 0 0,-7-18 183 0 0,-2-4-42 0 0,4 17-5461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7367 0 0,'0'0'12872'0'0,"0"-1"-12397"0"0,1-4-277 0 0,0 1 0 0 0,1-1 0 0 0,-1 1-1 0 0,1 0 1 0 0,0 0 0 0 0,0 0 0 0 0,1 0 0 0 0,3-5 0 0 0,27-31 753 0 0,-21 27-662 0 0,5-9-28 0 0,2 2 0 0 0,1 0 0 0 0,1 1-1 0 0,28-20 1 0 0,-34 30-179 0 0,-11 10-83 0 0,-2-1 11 0 0,1 1 32 0 0,-2-1-41 0 0,0 0 0 0 0,0 0-1 0 0,0 1 1 0 0,0-1-1 0 0,0 0 1 0 0,0 1-1 0 0,0-1 1 0 0,0 0-1 0 0,0 1 1 0 0,0-1-1 0 0,-1 1 1 0 0,1 0-1 0 0,0-1 1 0 0,0 1 0 0 0,-1 0-1 0 0,1-1 1 0 0,0 1-1 0 0,-1 0 1 0 0,1 0-1 0 0,-1-1 1 0 0,1 3-1 0 0,1 0-1 0 0,4 6 21 0 0,-1 1-1 0 0,0-1 1 0 0,-1 1-1 0 0,0 0 1 0 0,0 1-1 0 0,-1-1 1 0 0,2 14-1 0 0,-3-12 1 0 0,1-1 0 0 0,0 0 0 0 0,1-1 0 0 0,0 1 0 0 0,0 0 0 0 0,8 10 0 0 0,-9-16-23 0 0,1-1 0 0 0,0 1 0 0 0,0-1 0 0 0,8 7 0 0 0,-3-5-66 0 0,1-1 12 0 0,1-2 46 0 0,-1 1 11 0 0,-5-2 43 0 0,-1 0 0 0 0,1 1 0 0 0,-1-1 0 0 0,1 1-1 0 0,5 5 1 0 0,-8-7-7 0 0,0 1-1 0 0,1 0 0 0 0,-1-1 0 0 0,1 1 1 0 0,-1-1-1 0 0,6 3 0 0 0,-2-3 25 0 0,-1 0-1 0 0,1 0 0 0 0,-1 0 1 0 0,1 0-1 0 0,0-1 1 0 0,-1 0-1 0 0,1 0 0 0 0,0 0 1 0 0,-1-1-1 0 0,1 0 1 0 0,-1 0-1 0 0,10-3 1 0 0,7-3 351 0 0,36-19 1 0 0,-49 21-315 0 0,-3 3-57 0 0,0-1 0 0 0,0 0 0 0 0,0-1 0 0 0,0 1 0 0 0,-1-1 0 0 0,0 0 0 0 0,0-1 0 0 0,0 1-1 0 0,0-1 1 0 0,-1 0 0 0 0,6-7 0 0 0,-9 9-26 0 0,1 0-1 0 0,-1 0 1 0 0,1 1 0 0 0,-1-1-1 0 0,0 0 1 0 0,0 0-1 0 0,0 0 1 0 0,0-1 0 0 0,-1 1-1 0 0,1 0 1 0 0,-1 0 0 0 0,0 0-1 0 0,0 0 1 0 0,0 0 0 0 0,0-1-1 0 0,-2-4 1 0 0,0-21 46 0 0,1 13-259 0 0,1 15 98 0 0,7-7-1214 0 0,7 7-58 0 0,4 5-3529 0 0,-8-1 3192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49 482 1839 0 0,'-1'1'134'0'0,"-7"10"871"0"0,-1-1 1 0 0,-10 21 0 0 0,10-10 3899 0 0,8-20-4643 0 0,1 0 0 0 0,0 0-1 0 0,-1-1 1 0 0,1 1-1 0 0,0 0 1 0 0,0 0 0 0 0,0 0-1 0 0,0 0 1 0 0,-1 0 0 0 0,1 0-1 0 0,0 0 1 0 0,1-1-1 0 0,-1 1 1 0 0,0 0 0 0 0,0 0-1 0 0,0 0 1 0 0,0 0 0 0 0,1 0-1 0 0,-1 0 1 0 0,0-1-1 0 0,1 1 1 0 0,-1 0 0 0 0,1 1-1 0 0,0-2-130 0 0,0 1-1 0 0,-1-1 0 0 0,1 1 0 0 0,0-1 1 0 0,0 1-1 0 0,0-1 0 0 0,0 0 1 0 0,0 1-1 0 0,0-1 0 0 0,0 0 0 0 0,0 0 1 0 0,0 0-1 0 0,-1 1 0 0 0,1-1 0 0 0,0 0 1 0 0,0 0-1 0 0,2-1 0 0 0,1 1 100 0 0,0-1-1 0 0,0 0 0 0 0,0 0 1 0 0,0 0-1 0 0,0 0 0 0 0,-1-1 1 0 0,1 1-1 0 0,4-4 0 0 0,2-2 267 0 0,-1-1 0 0 0,0 0-1 0 0,0 0 1 0 0,-1-1 0 0 0,13-17 0 0 0,28-54 1146 0 0,-29 46-1150 0 0,13-25 57 0 0,23-35 337 0 0,-53 90-918 0 0,10-22-104 0 0,1 31 23 0 0,-11-3 96 0 0,0 0-1 0 0,-1 0 1 0 0,1 0 0 0 0,0 1 0 0 0,-1-1-1 0 0,0 1 1 0 0,1-1 0 0 0,-1 1 0 0 0,2 3-1 0 0,16 30-49 0 0,-18-32 57 0 0,84 193-107 0 0,-78-175 135 0 0,12 21-1 0 0,-17-36-9 0 0,1-1 0 0 0,0 1 0 0 0,0-1 1 0 0,0 0-1 0 0,1-1 0 0 0,0 1 0 0 0,9 7 0 0 0,-11-11 25 0 0,0 0-1 0 0,-1 0 1 0 0,1-1-1 0 0,0 1 1 0 0,0-1-1 0 0,0 1 1 0 0,0-1 0 0 0,1 0-1 0 0,-1 0 1 0 0,0 0-1 0 0,0-1 1 0 0,1 1-1 0 0,-1-1 1 0 0,0 0-1 0 0,7 0 1 0 0,-5-1 0 0 0,0 0 0 0 0,0 0 1 0 0,-1 0-1 0 0,1-1 0 0 0,-1 0 0 0 0,1 0 0 0 0,-1 0 1 0 0,1-1-1 0 0,6-4 0 0 0,-1-1 37 0 0,-1 0 0 0 0,0 0 0 0 0,-1-1 0 0 0,0 0 1 0 0,-1-1-1 0 0,0 1 0 0 0,0-1 0 0 0,5-12 0 0 0,-1-1 245 0 0,0-1 0 0 0,11-43-1 0 0,5-53 497 0 0,-15 64-562 0 0,-1-26-214 0 0,-9 62-231 0 0,0 0 0 0 0,1 0 0 0 0,11-35 0 0 0,-13 53-51 0 0,1-4 343 0 0,0 4-1809 0 0,6 16-9387 0 0,-2 2 4025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54 1839 0 0,'11'-9'457'0'0,"0"0"0"0"0,1 1-1 0 0,13-7 1 0 0,-11 9 4200 0 0,1 1 5678 0 0,-15 5-10265 0 0,0-1-1 0 0,1 1 1 0 0,-1 0 0 0 0,0 0-1 0 0,0 0 1 0 0,0 0 0 0 0,1 0-1 0 0,-1 0 1 0 0,0 0 0 0 0,0-1-1 0 0,1 1 1 0 0,-1 0 0 0 0,0 0-1 0 0,0 0 1 0 0,1 0 0 0 0,-1 0-1 0 0,0 0 1 0 0,0 0 0 0 0,1 0-1 0 0,-1 0 1 0 0,0 0 0 0 0,0 1-1 0 0,1-1 1 0 0,-1 0 0 0 0,0 0-1 0 0,0 0 1 0 0,1 0 0 0 0,-1 0-1 0 0,0 0 1 0 0,0 0 0 0 0,1 1-1 0 0,-1-1 1 0 0,0 0 0 0 0,0 0-1 0 0,0 0 1 0 0,0 0 0 0 0,1 1-1 0 0,-1-1 1 0 0,0 0 0 0 0,0 0-1 0 0,0 1 1 0 0,0-1 0 0 0,0 0-1 0 0,0 0 1 0 0,1 0 0 0 0,-1 1-1 0 0,0-1 1 0 0,0 0 0 0 0,0 0-1 0 0,0 1 1 0 0,0-1 0 0 0,0 0-1 0 0,0 1 1 0 0,0-1 0 0 0,0 0-1 0 0,0 1 1 0 0,-4 15 895 0 0,-1-8-851 0 0,-1-1 1 0 0,0 1 0 0 0,0-1-1 0 0,-1 0 1 0 0,0 0 0 0 0,0-1-1 0 0,-1 0 1 0 0,-8 5 0 0 0,-6 5 18 0 0,-11 12-37 0 0,-59 61 0 0 0,33-25-96 0 0,-50 60 0 0 0,97-108 0 0 0,-55 83 0 0 0,61-89 0 0 0,1 0 0 0 0,0 1 0 0 0,0 0 0 0 0,1 0 0 0 0,1 1 0 0 0,0-1 0 0 0,-3 23 0 0 0,5-29 11 0 0,1 0 0 0 0,0 0 1 0 0,1 0-1 0 0,-1 1 0 0 0,1-1 0 0 0,0 0 0 0 0,0 0 1 0 0,0 0-1 0 0,1 0 0 0 0,0 0 0 0 0,0-1 0 0 0,0 1 0 0 0,5 7 1 0 0,-3-6 27 0 0,1 0 1 0 0,1 0-1 0 0,-1 0 1 0 0,1-1-1 0 0,-1 0 1 0 0,1 0-1 0 0,1 0 1 0 0,7 4-1 0 0,5 1 65 0 0,0-1 0 0 0,1-1 0 0 0,0-1 0 0 0,0 0 0 0 0,35 6 0 0 0,-23-7 136 0 0,1-1 0 0 0,-1-2 0 0 0,55-1 0 0 0,-76-3-229 0 0,-9 1 15 0 0,5-9-1851 0 0,-3-21-1355 0 0,-4 18 1340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72 250 7367 0 0,'0'0'8811'0'0,"-1"2"-7663"0"0,-2 23-573 0 0,-2-1 0 0 0,-1 0 0 0 0,-1 0-1 0 0,-1 0 1 0 0,-16 31 0 0 0,22-50-567 0 0,-13 15 62 0 0,14-18 518 0 0,2-7-499 0 0,0 0 1 0 0,1 0 0 0 0,-1 1 0 0 0,1-1 0 0 0,0 0 0 0 0,0 1-1 0 0,0 0 1 0 0,4-5 0 0 0,-1 0 12 0 0,10-14-68 0 0,1 0-1 0 0,0 1 1 0 0,39-38-1 0 0,-41 45-31 0 0,187-175 198 0 0,-188 179 139 0 0,2 0-1 0 0,0 2 1 0 0,0 0 0 0 0,0 0-1 0 0,24-8 1 0 0,-38 17-296 0 0,0 0-1 0 0,0-1 1 0 0,0 1 0 0 0,0 0 0 0 0,1 0-1 0 0,-1 0 1 0 0,0 0 0 0 0,0 0-1 0 0,0 0 1 0 0,0 1 0 0 0,1-1-1 0 0,-1 0 1 0 0,0 1 0 0 0,0-1-1 0 0,0 0 1 0 0,0 1 0 0 0,0 0-1 0 0,1 0 1 0 0,0 0-38 0 0,8 5-5 0 0,-8-6 0 0 0,-1 1 0 0 0,1 0 0 0 0,-1 0 0 0 0,0-1-1 0 0,1 1 1 0 0,-1 0 0 0 0,0 0 0 0 0,0 0 0 0 0,0 1 0 0 0,0-1 0 0 0,0 0-1 0 0,0 0 1 0 0,0 0 0 0 0,0 1 0 0 0,0-1 0 0 0,0 1 0 0 0,-1-1 0 0 0,2 3 0 0 0,-1-1-10 0 0,0 0 4 0 0,0-1-1 0 0,-1 1 1 0 0,1-1-1 0 0,0 1 1 0 0,-1-1-1 0 0,1 1 1 0 0,-1 0-1 0 0,0-1 1 0 0,0 1-1 0 0,0-1 1 0 0,0 1-1 0 0,-1 0 1 0 0,1-1-1 0 0,-2 4 1 0 0,-1 4-28 0 0,0-2 0 0 0,-7 14 0 0 0,7-15 29 0 0,-58 108-67 0 0,50-97 59 0 0,7-12 3 0 0,0-1-1 0 0,1 1 1 0 0,0-1 0 0 0,0 1-1 0 0,0 0 1 0 0,-2 10 0 0 0,4-13-23 0 0,-1 1 0 0 0,1 0-1 0 0,1 0 1 0 0,-1 0 0 0 0,0 1 0 0 0,1-1 0 0 0,0 0 0 0 0,0 0 0 0 0,0 0 0 0 0,1 0 0 0 0,0 4-1 0 0,0-3 6 0 0,1-1 0 0 0,0 0 0 0 0,0 0 0 0 0,0 0 0 0 0,0 0 0 0 0,0 0 0 0 0,1 0 0 0 0,0 0 0 0 0,0-1-1 0 0,0 0 1 0 0,0 1 0 0 0,5 3 0 0 0,2 1 28 0 0,-1 0 0 0 0,-3 0-45 0 0,-5-6-185 0 0,-1 1-496 0 0,0 4 1033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4:5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6 372 8087 0 0,'0'0'734'0'0,"-1"2"-602"0"0,-4 18 8474 0 0,7-20-7822 0 0,2 0-574 0 0,0 0-1 0 0,0 0 1 0 0,-1-1-1 0 0,1 0 1 0 0,0 1-1 0 0,-1-1 1 0 0,1-1-1 0 0,0 1 1 0 0,-1-1-1 0 0,0 1 1 0 0,1-1-1 0 0,-1 0 1 0 0,0 0-1 0 0,5-4 1 0 0,7-7 573 0 0,22-22 1 0 0,-28 26-470 0 0,48-48 85 0 0,10-13 586 0 0,88-68-1 0 0,-131 120-996 0 0,-22 17-49 0 0,-4 4-115 0 0,-53 86-23 0 0,31-52 32 0 0,-32 66-1 0 0,54-100 145 0 0,1 0 0 0 0,-1 0 1 0 0,1 0-1 0 0,0 1 0 0 0,1-1 0 0 0,-1 0 0 0 0,0 1 0 0 0,1-1 0 0 0,0 1 0 0 0,0-1 0 0 0,0 1 0 0 0,0-1 0 0 0,0 1 0 0 0,1-1 0 0 0,0 0 0 0 0,1 7 0 0 0,0-7 15 0 0,0 0 1 0 0,-1-1-1 0 0,1 1 1 0 0,0 0 0 0 0,0-1-1 0 0,0 0 1 0 0,0 1-1 0 0,1-1 1 0 0,-1 0-1 0 0,1 0 1 0 0,-1 0 0 0 0,1 0-1 0 0,0-1 1 0 0,0 1-1 0 0,-1-1 1 0 0,1 0-1 0 0,0 0 1 0 0,5 2-1 0 0,0-2 29 0 0,0 1-1 0 0,0-1 0 0 0,0 0 1 0 0,1 0-1 0 0,-1-1 0 0 0,0 0 0 0 0,0-1 1 0 0,1 0-1 0 0,-1 0 0 0 0,0-1 1 0 0,0 0-1 0 0,0 0 0 0 0,0-1 1 0 0,-1 0-1 0 0,1 0 0 0 0,-1-1 0 0 0,0 0 1 0 0,8-5-1 0 0,5-5 99 0 0,-1-1-1 0 0,-1-1 1 0 0,0 0-1 0 0,30-36 1 0 0,-33 33-105 0 0,0-1 0 0 0,-2-1 0 0 0,0 0 0 0 0,-1-1 0 0 0,-1 0 0 0 0,-2-1 0 0 0,13-38 0 0 0,-21 51-3 0 0,-5 4 31 0 0,-4 6-31 0 0,6 0-13 0 0,-7 5-59 0 0,-5 13-49 0 0,12-14 94 0 0,-1 1 1 0 0,1 0 0 0 0,0-1-1 0 0,0 1 1 0 0,1 0-1 0 0,-1 0 1 0 0,1 1 0 0 0,0-1-1 0 0,1 0 1 0 0,-1 0 0 0 0,1 0-1 0 0,0 1 1 0 0,1 7-1 0 0,0-4-9 0 0,1 0-1 0 0,0 1 1 0 0,0-1-1 0 0,1 0 0 0 0,0 0 1 0 0,7 14-1 0 0,-2-6 41 0 0,2 1 39 0 0,0 0 1 0 0,1 0-1 0 0,19 22 0 0 0,-21-30-54 0 0,-6-7 0 0 0,0 0 0 0 0,-1 0 0 0 0,1-1 0 0 0,0 1 0 0 0,1-1 0 0 0,-1 0 0 0 0,0 0 0 0 0,1 0 0 0 0,6 3 0 0 0,-3-3 0 0 0,-2 0-116 0 0,0 0 0 0 0,0-1 0 0 0,-1 0 0 0 0,1 0-1 0 0,0-1 1 0 0,0 1 0 0 0,0-1 0 0 0,0 0 0 0 0,0-1 0 0 0,0 1 0 0 0,0-1-1 0 0,0 0 1 0 0,-1 0 0 0 0,1 0 0 0 0,0-1 0 0 0,0 0 0 0 0,4-2-1 0 0,1-1-1792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0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 4143 0 0,'-8'-2'16392'0'0,"12"10"-15981"0"0,-2 1-1 0 0,1-1 0 0 0,-1 0 1 0 0,2 15-1 0 0,5 23 281 0 0,0-21-470 0 0,3 11-137 0 0,-10-27-81 0 0,-1-8 0 0 0,-1 0 0 0 0,1 0-1 0 0,-1 0 1 0 0,0 0 0 0 0,0-1-1 0 0,0 1 1 0 0,1 0 0 0 0,-1 0-1 0 0,0 0 1 0 0,0 0 0 0 0,0 0-1 0 0,0 0 1 0 0,0 0 0 0 0,-1 0-1 0 0,1 0 1 0 0,0 0 0 0 0,0-1-1 0 0,-1 3 1 0 0,-3 11 7 0 0,1-5-23 0 0,3-7-69 0 0,-11 2-1623 0 0,-2 0 1920 0 0,-22 5 0 0 0,24-6-69 0 0,1-1 1 0 0,-1 1 0 0 0,-13 7-1 0 0,22-10-95 0 0,4 1-195 0 0,3 3 61 0 0,-2-3 16 0 0,3-1 42 0 0,-3-1-343 0 0,0 0 0 0 0,0 0 0 0 0,0 0 0 0 0,0 0 1 0 0,0-1-1 0 0,-1 1 0 0 0,1-1 0 0 0,-1 0 0 0 0,1 1 0 0 0,-1-1 0 0 0,3-3 0 0 0,-2 3-737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40 375 919 0 0,'0'0'14878'0'0,"0"2"-14364"0"0,0 3-365 0 0,-1 10 556 0 0,-1-1-1 0 0,0 0 1 0 0,-1 0-1 0 0,0 0 1 0 0,-10 25-1 0 0,-2-13-108 0 0,15-25-394 0 0,2-8-170 0 0,2-1 0 0 0,-1 1 0 0 0,1 0 0 0 0,0 0 0 0 0,0 0 0 0 0,9-9 1 0 0,2-5 13 0 0,161-200-269 0 0,-153 194 216 0 0,2 2 0 0 0,0 1 1 0 0,2 1-1 0 0,1 2 0 0 0,0 0 1 0 0,2 2-1 0 0,45-23 0 0 0,-70 40 102 0 0,0-1 0 0 0,0 1 0 0 0,0 0 0 0 0,1 1 1 0 0,-1-1-1 0 0,0 1 0 0 0,1 0 0 0 0,-1 0 0 0 0,1 1 0 0 0,-1 0 0 0 0,1 0 0 0 0,7 1 0 0 0,-12-1-82 0 0,0 1 0 0 0,1-1 0 0 0,-1 1 1 0 0,0 0-1 0 0,0-1 0 0 0,0 1 0 0 0,0 0 0 0 0,0 0 0 0 0,0 0 0 0 0,0 0 0 0 0,0 0 0 0 0,0 0 1 0 0,0 0-1 0 0,-1 1 0 0 0,1-1 0 0 0,0 0 0 0 0,-1 0 0 0 0,2 2 0 0 0,-1 1 8 0 0,0-1 0 0 0,0 0 0 0 0,0 0 0 0 0,-1 0 0 0 0,1 1 0 0 0,0 4 0 0 0,-2-1-16 0 0,1 1 0 0 0,-1-1 1 0 0,-1 0-1 0 0,1 1 0 0 0,-1-1 0 0 0,-1 0 0 0 0,1 0 0 0 0,-5 9 0 0 0,-5 7 40 0 0,-17 22-1 0 0,17-27-25 0 0,1 0 0 0 0,-10 23 0 0 0,-2 10-59 0 0,14-34 1 0 0,1 1 0 0 0,0 1 1 0 0,2-1-1 0 0,0 1 1 0 0,-4 24-1 0 0,10-39-57 0 0,1 6 4 0 0,4 1 17 0 0,-2-7 52 0 0,-2-1 18 0 0,1-1 0 0 0,0 0 0 0 0,0 0 1 0 0,0 0-1 0 0,0-1 0 0 0,0 1 0 0 0,0 0 1 0 0,1-1-1 0 0,-1 1 0 0 0,5 1 0 0 0,35 19-1840 0 0,-41-21 1281 0 0,24-4-3075 0 0,-15-1-375 0 0,2-1-1449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31 3679 0 0,'7'-2'-39'0'0,"78"-20"2462"0"0,-72 20 458 0 0,-1 0-1 0 0,19 0 1 0 0,-31 2-2581 0 0,1 0 1 0 0,0 0-1 0 0,-1 0 0 0 0,1 0 1 0 0,-1 0-1 0 0,1 0 1 0 0,0 0-1 0 0,-1 0 1 0 0,1 1-1 0 0,-1-1 1 0 0,1 0-1 0 0,-1 0 1 0 0,1 0-1 0 0,0 1 1 0 0,-1-1-1 0 0,1 1 0 0 0,-1-1-228 0 0,0 1 0 0 0,1-1 0 0 0,-1 0 0 0 0,0 1 0 0 0,0-1 0 0 0,0 1-1 0 0,0-1 1 0 0,0 0 0 0 0,0 1 0 0 0,0-1 0 0 0,0 1 0 0 0,0-1 0 0 0,0 1 0 0 0,0-1-1 0 0,0 0 1 0 0,0 1 0 0 0,0-1 0 0 0,0 1 0 0 0,0-1 0 0 0,0 0 0 0 0,0 1-1 0 0,-1-1 1 0 0,1 1 0 0 0,0-1 0 0 0,0 0 0 0 0,-1 1 0 0 0,1-1 0 0 0,-2 3-17 0 0,0-1 1 0 0,1 0 0 0 0,-1 0 0 0 0,0 1 0 0 0,0-1-1 0 0,-5 2 1 0 0,-5 3 193 0 0,0-2-1 0 0,-1 0 1 0 0,0 0-1 0 0,0-2 1 0 0,-20 5 0 0 0,-2 0-38 0 0,-191 32 18 0 0,126-26-308 0 0,32-5-493 0 0,-1-4 0 0 0,-119-6 0 0 0,176 1 451 0 0,0-1-1 0 0,-1-1 1 0 0,1 0-1 0 0,-17-5 0 0 0,24 5 101 0 0,1 1-1 0 0,0-1 1 0 0,1 0-1 0 0,-1 0 0 0 0,0-1 1 0 0,0 1-1 0 0,1-1 1 0 0,-1 1-1 0 0,1-1 1 0 0,0 0-1 0 0,0-1 0 0 0,0 1 1 0 0,1-1-1 0 0,-1 1 1 0 0,-3-8-1 0 0,4 8 21 0 0,-7-12-51 0 0,8 15 56 0 0,1 0 0 0 0,0-1 0 0 0,0 1 0 0 0,0 0 0 0 0,0 0 0 0 0,0-1 0 0 0,-1 1 0 0 0,1 0-1 0 0,0 0 1 0 0,0-1 0 0 0,-1 1 0 0 0,1 0 0 0 0,0 0 0 0 0,0 0 0 0 0,-1 0 0 0 0,1-1 0 0 0,0 1 0 0 0,0 0 0 0 0,-1 0 0 0 0,1 0 0 0 0,0 0 0 0 0,-1 0 0 0 0,1 0 0 0 0,0 0 0 0 0,-1 0 0 0 0,1 0 0 0 0,0 0 0 0 0,0 0 0 0 0,-1 0 0 0 0,1 0 0 0 0,0 0 0 0 0,-1 0-1 0 0,1 0 1 0 0,-1 0 0 0 0,-5 10 116 0 0,1 20 70 0 0,6-12-92 0 0,-1 0-1 0 0,2-1 1 0 0,0 1 0 0 0,2-1-1 0 0,0 0 1 0 0,8 23 0 0 0,-5-19-33 0 0,2-1-1 0 0,1 1 1 0 0,0-2 0 0 0,21 30 0 0 0,-26-43-28 0 0,1 1 0 0 0,-1-1 0 0 0,1-1 0 0 0,0 1 0 0 0,0-1 0 0 0,0 0 0 0 0,1 0 0 0 0,11 5 0 0 0,2 0 262 0 0,38 11 0 0 0,-35-13-42 0 0,26 13 0 0 0,-22-5-130 0 0,-25-14-120 0 0,0-1 0 0 0,0 1 1 0 0,0-1-1 0 0,-1 1 0 0 0,1 0 1 0 0,-1-1-1 0 0,1 1 0 0 0,-1 0 0 0 0,0 0 1 0 0,0 0-1 0 0,0 0 0 0 0,2 3 0 0 0,-2 2 16 0 0,-1-7-13 0 0,0 1-1 0 0,0 0 0 0 0,0-1 1 0 0,0 1-1 0 0,0-1 0 0 0,0 1 1 0 0,0-1-1 0 0,-1 1 1 0 0,1-1-1 0 0,0 1 0 0 0,0 0 1 0 0,-1-1-1 0 0,1 1 0 0 0,0-1 1 0 0,-1 0-1 0 0,1 1 1 0 0,-1-1-1 0 0,1 1 0 0 0,0-1 1 0 0,-1 1-1 0 0,1-1 0 0 0,-1 0 1 0 0,0 1-1 0 0,-14 8 132 0 0,13-8-119 0 0,-4 3 59 0 0,4-3-43 0 0,0 0 1 0 0,0 1 0 0 0,-1-1 0 0 0,1 0 0 0 0,0 0 0 0 0,-1-1 0 0 0,1 1 0 0 0,-1 0-1 0 0,1-1 1 0 0,-5 1 0 0 0,-2 0 37 0 0,-4-3-9 0 0,10-1-74 0 0,2 1 11 0 0,0 0 5 0 0,-1 1 0 0 0,1-1 0 0 0,-1 0-1 0 0,1 0 1 0 0,-1 0 0 0 0,1 0 0 0 0,0 0 0 0 0,0 0 0 0 0,0-1-1 0 0,0 1 1 0 0,1 0 0 0 0,-1-1 0 0 0,0 1 0 0 0,1 0 0 0 0,-1-5-1 0 0,1-5 57 0 0,0-24 0 0 0,1 17 3 0 0,-9-82 156 0 0,0 20-3 0 0,7 74-197 0 0,1 0-1 0 0,1 0 1 0 0,-1-1 0 0 0,1 1-1 0 0,0 0 1 0 0,1 0-1 0 0,0 0 1 0 0,0 0 0 0 0,0 0-1 0 0,1 0 1 0 0,5-8-1 0 0,-5 10-21 0 0,0 0-1 0 0,1 0 1 0 0,-1 1-1 0 0,1 0 0 0 0,1 0 1 0 0,-1 0-1 0 0,0 0 0 0 0,1 0 1 0 0,0 1-1 0 0,0 0 1 0 0,0 0-1 0 0,0 0 0 0 0,0 1 1 0 0,10-4-1 0 0,-2 2-53 0 0,6-3-9 0 0,-1 2-1 0 0,30-6 0 0 0,-48 11-55 0 0,1 0 0 0 0,0 0 0 0 0,-1-1 0 0 0,1 1 1 0 0,0 0-1 0 0,0 0 0 0 0,-1 0 0 0 0,1 0 0 0 0,0 1 0 0 0,-1-1 1 0 0,1 0-1 0 0,0 0 0 0 0,-1 0 0 0 0,1 0 0 0 0,0 1 0 0 0,0-1 0 0 0,0 7-2968 0 0,-1-5 2776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78 2303 0 0,'0'0'8847'0'0,"-1"1"-8616"0"0,-14 7 9625 0 0,47-26-9472 0 0,1 1 1 0 0,35-14 0 0 0,-52 25-201 0 0,26-8 0 0 0,-40 14-88 0 0,1 0 42 0 0,-3 0-124 0 0,1 0 0 0 0,-1 0 1 0 0,0-1-1 0 0,1 1 0 0 0,-1 0 0 0 0,0 0 0 0 0,1 0 0 0 0,-1 0 0 0 0,0 0 0 0 0,1 0 0 0 0,-1 0 0 0 0,0 0 0 0 0,1 0 0 0 0,-1 0 0 0 0,0 0 0 0 0,0 1 0 0 0,1-1 0 0 0,-1 0 0 0 0,0 0 0 0 0,1 0 0 0 0,-1 0 0 0 0,0 0 0 0 0,0 1 0 0 0,1-1 0 0 0,-1 0 0 0 0,1 1 0 0 0,0 2 5 0 0,-1-2-16 0 0,1 1 0 0 0,-1-1 0 0 0,1 0 0 0 0,-1 1 0 0 0,0-1 1 0 0,0 1-1 0 0,0-1 0 0 0,0 1 0 0 0,0-1 0 0 0,0 1 0 0 0,0-1 1 0 0,0 1-1 0 0,-1-1 0 0 0,1 1 0 0 0,0-1 0 0 0,-2 3 0 0 0,1 1 6 0 0,1-3-2 0 0,-1 1 1 0 0,0-1-1 0 0,0 0 1 0 0,0 1-1 0 0,0-1 0 0 0,0 0 1 0 0,0 0-1 0 0,-1 0 1 0 0,-1 3-1 0 0,-2 1-14 0 0,0 1 0 0 0,0-1 0 0 0,0-1 0 0 0,-1 1 0 0 0,0-1 0 0 0,-11 8 0 0 0,-44 24-80 0 0,8-6 47 0 0,-66 64-85 0 0,109-86 114 0 0,6-1 11 0 0,5-7 3 0 0,-1-1 0 0 0,0 1 0 0 0,0-1-1 0 0,0 0 1 0 0,1 1 0 0 0,-1-1 0 0 0,0 1 0 0 0,0-1-1 0 0,1 0 1 0 0,-1 1 0 0 0,0-1 0 0 0,1 0 0 0 0,-1 0-1 0 0,1 1 1 0 0,-1-1 0 0 0,0 0 0 0 0,1 0-1 0 0,-1 1 1 0 0,1-1 0 0 0,-1 0 0 0 0,0 0 0 0 0,1 0-1 0 0,-1 0 1 0 0,1 0 0 0 0,0 0 0 0 0,12 1 132 0 0,-13-1-134 0 0,24-1 292 0 0,0-2 0 0 0,0 0 0 0 0,30-10 0 0 0,1 1 102 0 0,3 3-114 0 0,0 3 1 0 0,72 2-1 0 0,-128 4-538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2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35 133 6911 0 0,'0'0'528'0'0,"-4"7"36"0"0,2-5 716 0 0,0 1 1 0 0,0-1-1 0 0,-1 1 0 0 0,1-1 0 0 0,-1 0 0 0 0,1 0 0 0 0,-1 0 0 0 0,1 0 0 0 0,-7 2 2192 0 0,10-12-2353 0 0,1 2-1053 0 0,0 0 1 0 0,1 0-1 0 0,0 0 0 0 0,-1 0 1 0 0,2 0-1 0 0,-1 1 0 0 0,1 0 1 0 0,8-10-1 0 0,0 2 62 0 0,0 1-1 0 0,16-12 1 0 0,-23 19-123 0 0,1 1-1 0 0,0-1 1 0 0,0 1-1 0 0,1 0 1 0 0,-1 0-1 0 0,1 1 1 0 0,0 0-1 0 0,0 0 1 0 0,0 1-1 0 0,0 0 1 0 0,1 0-1 0 0,-1 1 1 0 0,0-1-1 0 0,1 2 1 0 0,-1-1-1 0 0,1 1 1 0 0,13 1-1 0 0,-16 1 90 0 0,1 1 0 0 0,-1-1-1 0 0,0 1 1 0 0,1 0 0 0 0,-1 0-1 0 0,0 1 1 0 0,-1 0-1 0 0,7 6 1 0 0,-10-9-89 0 0,0 0 1 0 0,-1 0-1 0 0,1 1 0 0 0,0-1 0 0 0,-1 1 1 0 0,1-1-1 0 0,-1 0 0 0 0,1 1 0 0 0,-1-1 1 0 0,0 1-1 0 0,0-1 0 0 0,1 3 0 0 0,0 6 40 0 0,0-4-38 0 0,0 1-1 0 0,-1 0 1 0 0,0-1-1 0 0,0 1 0 0 0,-1 0 1 0 0,1-1-1 0 0,-1 1 1 0 0,-1-1-1 0 0,-2 9 0 0 0,-6 6 7 0 0,9-20-13 0 0,-1 1 0 0 0,1 0 0 0 0,0 0 0 0 0,0 0 0 0 0,0 0-1 0 0,0 0 1 0 0,1 0 0 0 0,-1 0 0 0 0,0 0 0 0 0,1 0 0 0 0,0 0 0 0 0,-1 0-1 0 0,1 1 1 0 0,0 2 0 0 0,0-3-111 0 0,0-1 0 0 0,0 0-1 0 0,0 0 1 0 0,1 1 0 0 0,-1-1 0 0 0,0 0-1 0 0,1 0 1 0 0,-1 0 0 0 0,1 0 0 0 0,-1 1-1 0 0,1-1 1 0 0,-1 0 0 0 0,1 0 0 0 0,0 0-1 0 0,0 0 1 0 0,-1 0 0 0 0,1 0 0 0 0,0 0-1 0 0,0-1 1 0 0,0 1 0 0 0,0 0 0 0 0,0 0 0 0 0,0-1-1 0 0,0 1 1 0 0,0 0 0 0 0,0-1 0 0 0,0 1-1 0 0,1-1 1 0 0,1 1 0 0 0,-1-1-495 0 0,1 0 0 0 0,-1 0 0 0 0,1 0 0 0 0,-1-1 0 0 0,1 1 0 0 0,-1 0 0 0 0,0-1 0 0 0,1 0 0 0 0,-1 0 1 0 0,3-1-1 0 0,9-4-6392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 4607 0 0,'-2'0'354'0'0,"-16"-3"154"0"0,18 3-134 0 0,-1 0 1 0 0,0 0-1 0 0,1 0 0 0 0,-1 0 1 0 0,0 0-1 0 0,0 0 1 0 0,1 0-1 0 0,-1 0 1 0 0,0 0-1 0 0,0 1 0 0 0,1-1 1 0 0,-1 0-1 0 0,0 0 1 0 0,1 1-1 0 0,-1-1 1 0 0,0 0-1 0 0,1 1 0 0 0,-1-1 1 0 0,1 1-1 0 0,-1-1 1 0 0,1 0-1 0 0,-1 1 1 0 0,1 0-1 0 0,-1-1 0 0 0,0 2 1 0 0,0-1-160 0 0,1 0-1 0 0,-1 1 1 0 0,1-1-1 0 0,0 0 1 0 0,0 1 0 0 0,-1-1-1 0 0,1 0 1 0 0,0 1 0 0 0,0-1-1 0 0,0 0 1 0 0,1 1 0 0 0,-1 2-1 0 0,2 1-75 0 0,-1 0 0 0 0,1 1 0 0 0,0-1 0 0 0,0 0 0 0 0,0 0 0 0 0,4 5 0 0 0,8 8 143 0 0,0 0 0 0 0,0-2 0 0 0,2 0-1 0 0,0 0 1 0 0,1-2 0 0 0,0 0 0 0 0,1-1 0 0 0,26 15 0 0 0,17 4 285 0 0,88 32 1 0 0,-16-8-26 0 0,-101-40-157 0 0,58 38 0 0 0,-78-46-283 0 0,0 1-1 0 0,-1 0 1 0 0,-1 1-1 0 0,0 0 1 0 0,0 1-1 0 0,-1 0 0 0 0,0 0 1 0 0,12 21-1 0 0,-17-24-56 0 0,0 0 0 0 0,-1 1-1 0 0,0-1 1 0 0,0 1 0 0 0,-1-1-1 0 0,0 1 1 0 0,0 0-1 0 0,-1 0 1 0 0,0 0 0 0 0,-1 0-1 0 0,0 0 1 0 0,0 0 0 0 0,-1 0-1 0 0,-3 17 1 0 0,0-12-16 0 0,0 0 1 0 0,-1 0-1 0 0,-1 0 1 0 0,0-1-1 0 0,0 0 1 0 0,-2 0-1 0 0,-16 22 1 0 0,11-19 3 0 0,-1 0 0 0 0,-1-1 0 0 0,-1-1 0 0 0,-31 23 0 0 0,13-15-44 0 0,-62 30 0 0 0,-39 8-316 0 0,76-35 43 0 0,52-21-107 0 0,-4 1 373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1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76 3223 0 0,'-2'-7'1280'0'0,"-18"-41"8027"0"0,14 27-3263 0 0,5 28-6016 0 0,1 1-1 0 0,-1-1 1 0 0,1 0 0 0 0,1 1 0 0 0,-1-1-1 0 0,1 0 1 0 0,1 1 0 0 0,-1-1 0 0 0,4 8 0 0 0,27 66 85 0 0,-18-50-119 0 0,51 94 79 0 0,-45-91 2 0 0,-2 1 0 0 0,26 68 1 0 0,-36-75-46 0 0,-1 0 0 0 0,-1 0 1 0 0,-2 1-1 0 0,0 0 0 0 0,-2 44 0 0 0,-1-60-30 0 0,-2-1 0 0 0,0 1 0 0 0,0-1 0 0 0,-1 0 0 0 0,-1 1 0 0 0,0-1 0 0 0,0 0 0 0 0,-7 14 0 0 0,5-15-5 0 0,0 1 0 0 0,-1-1-1 0 0,-1 0 1 0 0,0-1 0 0 0,-12 16-1 0 0,15-22 4 0 0,0 0 0 0 0,0 0 0 0 0,-1 0 0 0 0,1-1 0 0 0,-1 1-1 0 0,0-1 1 0 0,0 0 0 0 0,0-1 0 0 0,0 1 0 0 0,0-1 0 0 0,-1 0 0 0 0,1 0-1 0 0,-1-1 1 0 0,-9 2 0 0 0,1-1-14 0 0,-24 0 0 0 0,32-2 12 0 0,1-1 0 0 0,-1 0 0 0 0,1 0 0 0 0,-1 0 0 0 0,1 0 0 0 0,0-1 0 0 0,-7-3 0 0 0,-10-10 80 0 0,85 70 1359 0 0,-35-29-1158 0 0,41 29 0 0 0,-54-45-212 0 0,0-1-1 0 0,0-1 1 0 0,0 0 0 0 0,1-1 0 0 0,23 7-1 0 0,-36-14-48 0 0,-1 1-11 0 0,-1-1-1 0 0,0 0 0 0 0,1 1 1 0 0,-1-1-1 0 0,0 0 1 0 0,1 1-1 0 0,-1 0 0 0 0,0-1 1 0 0,0 1-1 0 0,0 0 1 0 0,0-1-1 0 0,0 1 0 0 0,2 2 1 0 0,-2-3-3 0 0,1 1 1 0 0,-1 0 0 0 0,0 0-1 0 0,0 0 1 0 0,0 0-1 0 0,0 0 1 0 0,0 0-1 0 0,0 0 1 0 0,0 0 0 0 0,1 2-1 0 0,-1 5 20 0 0,-1-5-19 0 0,0-1-3 0 0,0 1 0 0 0,0-1 0 0 0,0 0 0 0 0,0 0 0 0 0,0 0 0 0 0,0 0 0 0 0,0 0 0 0 0,-1 0 0 0 0,1 0 0 0 0,-1 0 0 0 0,0 0 0 0 0,0 0 0 0 0,1 0 0 0 0,-1 0 0 0 0,0 0 0 0 0,-1 0 0 0 0,1 0 0 0 0,0-1 0 0 0,0 1 0 0 0,-1 0 0 0 0,1-1 0 0 0,-1 1 0 0 0,1-1 0 0 0,-3 1 0 0 0,0 2 0 0 0,-4 3-3 0 0,0-1-1 0 0,-1-1 1 0 0,0 0 0 0 0,0 0-1 0 0,0 0 1 0 0,-18 5 0 0 0,1-2-19 0 0,-36 7 0 0 0,28-10-63 0 0,32-5 10 0 0,1 0-63 0 0,-6-2 127 0 0,-3 0 11 0 0,-2-2 0 0 0,10 4 0 0 0,-14 3 11 0 0,15-3 170 0 0,3 1-128 0 0,18 11 22 0 0,-3-2 40 0 0,0 1-1 0 0,26 22 1 0 0,-18-10-102 0 0,0 1 0 0 0,-2 1 0 0 0,-1 0-1 0 0,37 57 1 0 0,-34-39-196 0 0,-3 0 1 0 0,-2 2-1 0 0,-1 1 0 0 0,23 91 1 0 0,-40-123 150 0 0,0 1-1 0 0,0-1 1 0 0,-1 1 0 0 0,-1 0 0 0 0,-1-1 0 0 0,0 1-1 0 0,-1 0 1 0 0,0-1 0 0 0,-1 0 0 0 0,-1 0 0 0 0,0 1-1 0 0,-1-2 1 0 0,-1 1 0 0 0,0-1 0 0 0,-1 0-1 0 0,-12 19 1 0 0,0-5-95 0 0,-1-2 0 0 0,-1 0-1 0 0,-2-1 1 0 0,0-1 0 0 0,-1-1-1 0 0,-37 25 1 0 0,5-8-57 0 0,21-15 85 0 0,-44 38 1 0 0,73-56 130 0 0,0 0-1 0 0,1 1 1 0 0,-1-1 0 0 0,1 1-1 0 0,0 0 1 0 0,1 1 0 0 0,0-1-1 0 0,-4 10 1 0 0,7-15 40 0 0,2 0-12 0 0,1 6-48 0 0,-1-8-13 0 0,-1 1 0 0 0,0-1 0 0 0,1 0-1 0 0,-1 1 1 0 0,0-1 0 0 0,1 0 0 0 0,-1 1 0 0 0,1-1-1 0 0,-1 0 1 0 0,1 1 0 0 0,-1-1 0 0 0,1 0 0 0 0,-1 0-1 0 0,1 0 1 0 0,-1 1 0 0 0,1-1 0 0 0,-1 0 0 0 0,1 0 0 0 0,1 0-13 0 0,0 0 0 0 0,0 0 0 0 0,0-1 0 0 0,0 1 0 0 0,0 0 0 0 0,0-1 0 0 0,0 1 0 0 0,0-1 0 0 0,0 0 0 0 0,0 0 0 0 0,-1 0 0 0 0,1 0 0 0 0,2-1 0 0 0,0-1-245 0 0,0 0 0 0 0,0 0 0 0 0,0-1 0 0 0,4-4 0 0 0,3-6-1052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17 758 11231 0 0,'0'0'1016'0'0,"-1"0"-836"0"0,0 0 90 0 0,1 0 0 0 0,-1 0 0 0 0,0 0 0 0 0,1 0 0 0 0,-1 0 0 0 0,0 0 0 0 0,1 0 0 0 0,-1-1 0 0 0,0 1 0 0 0,1 0 0 0 0,-1 0 0 0 0,1 0-1 0 0,-1-1 1 0 0,0 1 0 0 0,1 0 0 0 0,-1-1 0 0 0,1 1 0 0 0,-1 0 0 0 0,1-1 0 0 0,-1 1 0 0 0,1-1 0 0 0,-1 1 0 0 0,0-1 0 0 0,1 0-170 0 0,0 0 1 0 0,-1 0-1 0 0,1 1 1 0 0,0-1-1 0 0,0 0 0 0 0,0 0 1 0 0,0 0-1 0 0,0 1 1 0 0,0-1-1 0 0,0 0 1 0 0,0 0-1 0 0,1 1 1 0 0,-1-1-1 0 0,0 0 1 0 0,0 0-1 0 0,1 1 0 0 0,-1-2 1 0 0,3-3-117 0 0,0 0 0 0 0,0 0 1 0 0,8-9-1 0 0,-9 12 415 0 0,140-150 1092 0 0,-14 16-865 0 0,75-112-198 0 0,-130 155-432 0 0,-63 81 3 0 0,-1 2-3 0 0,-1-1 0 0 0,0 0 1 0 0,10-21-1 0 0,-17 31-73 0 0,-6 8-322 0 0,0 0 372 0 0,1 0 1 0 0,1 0-1 0 0,-1 0 0 0 0,1 1 1 0 0,-4 15-1 0 0,-6 42-6 0 0,6-24 22 0 0,-6 22 173 0 0,2 0 0 0 0,-3 74 0 0 0,13-118-140 0 0,1 1 1 0 0,1-1-1 0 0,1 1 0 0 0,1-1 1 0 0,0 0-1 0 0,1 1 1 0 0,1-2-1 0 0,1 1 1 0 0,1-1-1 0 0,1 1 0 0 0,14 25 1 0 0,-9-28 30 0 0,-12-15-60 0 0,0-1-1 0 0,-1 1 1 0 0,1-1-1 0 0,-1 0 1 0 0,1 1-1 0 0,0-1 1 0 0,-1 1-1 0 0,1-1 1 0 0,0 0-1 0 0,0 0 1 0 0,-1 1-1 0 0,1-1 1 0 0,0 0-1 0 0,0 0 1 0 0,-1 0-1 0 0,1 0 1 0 0,0 0-1 0 0,0 0 1 0 0,0 0-1 0 0,-1 0 1 0 0,1 0-1 0 0,0 0 1 0 0,0 0-1 0 0,-1-1 1 0 0,1 1-1 0 0,0 0 1 0 0,-1 0-1 0 0,1-1 1 0 0,0 1-1 0 0,0 0 1 0 0,-1-1-1 0 0,1 1 1 0 0,0-2-1 0 0,14-15-589 0 0,-15 16 533 0 0,14-26-2452 0 0,-8 9 1036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5983 0 0,'0'0'464'0'0,"1"1"84"0"0,3 1 575 0 0,0 0-1 0 0,1-1 1 0 0,-1 1-1 0 0,0-1 1 0 0,1 0-1 0 0,5 1 1 0 0,-1-1-7 0 0,-1 0 1 0 0,16-1-1 0 0,-2-2-442 0 0,35-8 0 0 0,9-5 466 0 0,-23 4-1128 0 0,81-9 0 0 0,-115 20-1367 0 0,1 0-3730 0 0,-2-2-1070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5527 0 0,'0'0'498'0'0,"0"1"-406"0"0,-5 26 4126 0 0,0-1 1 0 0,-16 41 0 0 0,-28 51-977 0 0,21-51-2934 0 0,-89 167-26 0 0,101-205-617 0 0,13-24 6 0 0,-3 6 90 0 0,4-4-4610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6911 0 0,'6'-6'715'0'0,"0"0"88"0"0,1 0 0 0 0,-1 0 1 0 0,1 1-1 0 0,14-8 0 0 0,12-9 2341 0 0,-9 3-1978 0 0,1 2 1 0 0,38-20-1 0 0,-52 31-816 0 0,-1 2-1 0 0,1-1 1 0 0,0 1-1 0 0,0 1 1 0 0,1 0-1 0 0,-1 1 1 0 0,1 0-1 0 0,-1 1 1 0 0,18 0 0 0 0,-26 0-291 0 0,0 2 1 0 0,-1-1 0 0 0,1 0-1 0 0,-1 0 1 0 0,1 1 0 0 0,-1-1 0 0 0,1 1-1 0 0,-1 0 1 0 0,0 0 0 0 0,1 0 0 0 0,-1 0-1 0 0,0 0 1 0 0,0 1 0 0 0,0-1-1 0 0,1 1 1 0 0,-1-1 0 0 0,-1 1 0 0 0,1 0-1 0 0,0-1 1 0 0,0 1 0 0 0,-1 0 0 0 0,1 0-1 0 0,-1 0 1 0 0,2 3 0 0 0,-2-1-45 0 0,1 0 1 0 0,-1 0-1 0 0,0 0 1 0 0,0-1 0 0 0,-1 1-1 0 0,1 0 1 0 0,-1 0-1 0 0,0 0 1 0 0,0 1-1 0 0,0-1 1 0 0,-1 0-1 0 0,1 0 1 0 0,-1-1 0 0 0,-2 7-1 0 0,0-1 0 0 0,0-1 1 0 0,-1 1-1 0 0,0-1 1 0 0,0 0-1 0 0,-1-1 0 0 0,0 1 1 0 0,-1-1-1 0 0,1 0 0 0 0,-1 0 1 0 0,0 0-1 0 0,-1-1 0 0 0,-8 7 1 0 0,-10 4-135 0 0,0 0 1 0 0,-36 17-1 0 0,45-26-313 0 0,-29 11 1 0 0,39-16 243 0 0,0-2 0 0 0,1 1 1 0 0,-1-1-1 0 0,0 0 0 0 0,0 0 0 0 0,0-1 0 0 0,0 1 1 0 0,-12-2-1 0 0,17 1 94 0 0,0 0 1 0 0,0-1-1 0 0,0 1 0 0 0,0 0 1 0 0,0-1-1 0 0,0 1 0 0 0,0 0 1 0 0,1-1-1 0 0,-1 1 0 0 0,0-1 1 0 0,0 1-1 0 0,0-1 0 0 0,0 0 1 0 0,1 1-1 0 0,-1-1 0 0 0,0 0 1 0 0,1 0-1 0 0,-1 1 0 0 0,0-1 1 0 0,1 0-1 0 0,-1 0 0 0 0,1 0 1 0 0,-1-1-1 0 0,0-8-1673 0 0</inkml:trace>
  <inkml:trace contextRef="#ctx0" brushRef="#br0" timeOffset="1">597 136 7367 0 0,'0'0'568'0'0,"1"1"-373"0"0,2 6 459 0 0,0 0 0 0 0,0 1 1 0 0,-1-1-1 0 0,0 0 0 0 0,0 1 0 0 0,-1-1 0 0 0,0 1 1 0 0,0 0-1 0 0,-1-1 0 0 0,0 1 0 0 0,0 0 0 0 0,-1-1 1 0 0,-1 10-1 0 0,-2 2 30 0 0,0-1 1 0 0,-1 1-1 0 0,-1-1 1 0 0,-11 22-1 0 0,-19 29-30 0 0,-3-2 1 0 0,-55 71-1 0 0,80-117-760 0 0,-23 29-2389 0 0,27-39 1157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11831 0 0,'169'-118'3951'0'0,"-141"95"-2078"0"0,53-32 0 0 0,-68 48-1471 0 0,1 0 0 0 0,0 0 0 0 0,0 2 0 0 0,0-1 0 0 0,1 2 0 0 0,26-5 0 0 0,-36 8-355 0 0,-1 1-1 0 0,0 0 1 0 0,0 0 0 0 0,0 0-1 0 0,0 0 1 0 0,0 1 0 0 0,0-1 0 0 0,0 1-1 0 0,0 0 1 0 0,0 1 0 0 0,0-1-1 0 0,0 1 1 0 0,-1-1 0 0 0,1 1 0 0 0,0 0-1 0 0,-1 0 1 0 0,0 1 0 0 0,1-1 0 0 0,3 5-1 0 0,-3-3-34 0 0,0 0 0 0 0,-1 1 0 0 0,0-1 0 0 0,0 1-1 0 0,0 0 1 0 0,0 0 0 0 0,-1 0 0 0 0,0 0 0 0 0,0 0 0 0 0,0 0-1 0 0,-1 1 1 0 0,1-1 0 0 0,0 10 0 0 0,-1-7 6 0 0,0 0 1 0 0,-1 0 0 0 0,0 0-1 0 0,0 0 1 0 0,0 0 0 0 0,-1 0-1 0 0,-1 0 1 0 0,1 0 0 0 0,-1-1-1 0 0,0 1 1 0 0,-1 0 0 0 0,0-1-1 0 0,0 0 1 0 0,-1 0 0 0 0,0 0-1 0 0,0 0 1 0 0,0 0 0 0 0,-1-1-1 0 0,0 0 1 0 0,-9 9 0 0 0,2-5-47 0 0,1-2 0 0 0,-1 1-1 0 0,-1-1 1 0 0,0-1 0 0 0,0 0 0 0 0,0-1 0 0 0,-1-1 0 0 0,0 0 0 0 0,-15 4-1 0 0,21-7-93 0 0,-1-1 0 0 0,0 1 0 0 0,0-1 0 0 0,0-1 0 0 0,0 0 0 0 0,-16-1 0 0 0,21 0-1 0 0,0 1 0 0 0,0-1 0 0 0,0 0 0 0 0,0 0 0 0 0,1 0 0 0 0,-1 0 0 0 0,0-1 0 0 0,1 1 0 0 0,-1-1 0 0 0,1 0 0 0 0,0 0 0 0 0,0 0 0 0 0,-1-1 1 0 0,1 1-1 0 0,1-1 0 0 0,-1 0 0 0 0,0 0 0 0 0,-2-3 0 0 0,4 4-113 0 0,0 1 1 0 0,0-1 0 0 0,1 0-1 0 0,-1 0 1 0 0,0 0-1 0 0,1 0 1 0 0,-1 0-1 0 0,1 0 1 0 0,0 0-1 0 0,-1 0 1 0 0,1-3 0 0 0,1-11-1383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6 349 5063 0 0,'0'2'390'0'0,"-3"18"-861"0"0,1 5 12614 0 0,12-47-8050 0 0,-3-19-2474 0 0,-6 28-1509 0 0,2 0-1 0 0,-1-1 1 0 0,2 1 0 0 0,-1 0-1 0 0,8-15 1 0 0,1 3-148 0 0,1 0-1 0 0,1 1 0 0 0,1 1 1 0 0,31-38-1 0 0,-39 53-26 0 0,0 1 0 0 0,0 0-1 0 0,1 1 1 0 0,-1 0-1 0 0,1 0 1 0 0,1 1 0 0 0,-1-1-1 0 0,1 2 1 0 0,0-1 0 0 0,0 2-1 0 0,0-1 1 0 0,1 1 0 0 0,-1 0-1 0 0,1 1 1 0 0,0 0 0 0 0,18-1-1 0 0,1 3-701 0 0,1 1 0 0 0,0 2 1 0 0,-1 0-1 0 0,1 2 0 0 0,-1 2 0 0 0,43 15 0 0 0,-32-3-3617 0 0,-23-12 8784 0 0,-19-8-4237 0 0,1 0-1 0 0,0-1 0 0 0,-1 1 1 0 0,1 0-1 0 0,-1 0 1 0 0,1 0-1 0 0,-1 0 0 0 0,1 0 1 0 0,-1 0-1 0 0,0 0 0 0 0,0 1 1 0 0,1-1-1 0 0,-1 1 1 0 0,0-1-1 0 0,0 1 0 0 0,0-1 1 0 0,0 1-1 0 0,0 0 0 0 0,1 0 1 0 0,-1 0-1 0 0,0 0 1 0 0,0 0-1 0 0,0 1 0 0 0,0-1 1 0 0,0 1-1 0 0,1-1 0 0 0,-1 1 1 0 0,0-1-1 0 0,0 1 1 0 0,-2 2-1 0 0,-3 0-133 0 0,0 1-1 0 0,1-1 1 0 0,0 2 0 0 0,0-1-1 0 0,0 1 1 0 0,-10 9 0 0 0,12-10-26 0 0,-12 14 1 0 0,-20 26 1 0 0,32-38-6 0 0,0 0 1 0 0,0 1-1 0 0,0-1 0 0 0,1 1 0 0 0,0 0 1 0 0,1 0-1 0 0,0 0 0 0 0,-3 14 0 0 0,5-20 10 0 0,-1 1 1 0 0,1-1-1 0 0,0 1 0 0 0,0-1 0 0 0,0 1 1 0 0,1-1-1 0 0,-1 1 0 0 0,0-1 0 0 0,0 1 1 0 0,1-1-1 0 0,-1 1 0 0 0,1-1 1 0 0,-1 0-1 0 0,1 1 0 0 0,0-1 0 0 0,-1 0 1 0 0,1 1-1 0 0,0-1 0 0 0,1 2 0 0 0,0-2 29 0 0,0 1-1 0 0,0-1 1 0 0,0 1-1 0 0,1-1 1 0 0,-1 1-1 0 0,0-1 1 0 0,0 0-1 0 0,1 0 1 0 0,-1 0-1 0 0,4 0 0 0 0,2 1 56 0 0,0-1-1 0 0,-1 0 0 0 0,1-1 0 0 0,-1 1 0 0 0,1-2 1 0 0,13-1-1 0 0,-11 0-57 0 0,-1 0 1 0 0,0-1-1 0 0,0 0 0 0 0,0 0 1 0 0,0-1-1 0 0,0-1 0 0 0,-1 1 1 0 0,0-2-1 0 0,0 1 0 0 0,0-1 1 0 0,-1 0-1 0 0,0 0 0 0 0,11-13 1 0 0,-13 14-34 0 0,0-1 0 0 0,-1 0 0 0 0,0 0 0 0 0,0 0 0 0 0,-1-1-1 0 0,0 1 1 0 0,0-1 0 0 0,0 0 0 0 0,-1 0 0 0 0,0 0 0 0 0,0 0 0 0 0,-1 0 0 0 0,1-1 0 0 0,-2 1 0 0 0,1 0 0 0 0,-1-1 0 0 0,0 1 0 0 0,-2-12 0 0 0,-6-5-706 0 0,8 23 369 0 0,-4-5-2934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13159 0 0,'0'0'1187'0'0,"-14"7"341"0"0,13-6-1411 0 0,-1 1-1 0 0,1-1 1 0 0,0 1 0 0 0,0-1-1 0 0,0 1 1 0 0,0 0 0 0 0,0-1-1 0 0,0 1 1 0 0,0 0 0 0 0,0 0-1 0 0,0 0 1 0 0,1 0 0 0 0,-1 0-1 0 0,1 0 1 0 0,0 0 0 0 0,0 0-1 0 0,-1 0 1 0 0,1 0 0 0 0,0 0-1 0 0,1 0 1 0 0,-1 0 0 0 0,0 0-1 0 0,0 0 1 0 0,1 0-1 0 0,0 0 1 0 0,-1 0 0 0 0,1 0-1 0 0,1 1 1 0 0,1 5 162 0 0,1 0 0 0 0,0 0 0 0 0,0-1-1 0 0,0 0 1 0 0,8 9 0 0 0,3 1 177 0 0,1-1 0 0 0,32 27 0 0 0,41 22 465 0 0,-2-2-732 0 0,-84-61-306 0 0,-1 0-1 0 0,1-1 1 0 0,-1 1-1 0 0,1 0 0 0 0,0-1 1 0 0,0 1-1 0 0,3 0 0 0 0,-5-2-41 0 0,0 0 0 0 0,0 1 0 0 0,-1-1 0 0 0,1 0-1 0 0,0 0 1 0 0,0 0 0 0 0,0 0 0 0 0,0 0 0 0 0,0 0 0 0 0,0-1-1 0 0,0 1 1 0 0,0 0 0 0 0,0 0 0 0 0,0-1 0 0 0,0 1-1 0 0,-1 0 1 0 0,1-1 0 0 0,0 1 0 0 0,0-1 0 0 0,0 1-1 0 0,-1-1 1 0 0,1 0 0 0 0,0 1 0 0 0,-1-1 0 0 0,2-1 0 0 0,2-3-1411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2303 0 0,'0'0'102'0'0,"-5"5"527"0"0,-28 23 9779 0 0,1-1-4911 0 0,-16 10-4472 0 0,-65 38 0 0 0,61-44-661 0 0,-68 55 1 0 0,118-84-356 0 0,-3 2 10 0 0,-1 1 0 0 0,1-1 0 0 0,1 1 0 0 0,-1 0 0 0 0,1 0 0 0 0,-1 1 0 0 0,1-1 0 0 0,1 1 0 0 0,-5 9 0 0 0,7-15-39 0 0,1 1 0 0 0,0-1 1 0 0,0 1-1 0 0,-1-1 1 0 0,1 0-1 0 0,0 1 0 0 0,0-1 1 0 0,0 1-1 0 0,0-1 1 0 0,0 0-1 0 0,0 1 0 0 0,0-1 1 0 0,0 1-1 0 0,0-1 1 0 0,0 1-1 0 0,0-1 1 0 0,0 0-1 0 0,0 1 0 0 0,0-1 1 0 0,0 1-1 0 0,0-1 1 0 0,0 0-1 0 0,0 1 0 0 0,0-1 1 0 0,1 1-1 0 0,-1-1 1 0 0,0 0-1 0 0,0 1 0 0 0,1-1 1 0 0,-1 0-1 0 0,0 1 1 0 0,0-1-1 0 0,1 0 1 0 0,-1 1-1 0 0,0-1 0 0 0,1 0 1 0 0,-1 0-1 0 0,0 1 1 0 0,1-1-1 0 0,-1 0 0 0 0,1 0 1 0 0,-1 0-1 0 0,0 0 1 0 0,1 1-1 0 0,-1-1 0 0 0,1 0 1 0 0,1 0-100 0 0,0 1 0 0 0,0-1 0 0 0,-1 0 0 0 0,1 0 0 0 0,0 0 1 0 0,0 0-1 0 0,0 0 0 0 0,3-1 0 0 0,12-4-836 0 0,3 0-33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 15575 0 0,'15'-2'1660'0'0,"-9"2"-1574"0"0,-5 0 206 0 0,-1 0-246 0 0,1 0 0 0 0,-1 0 0 0 0,0 0 0 0 0,1 1 0 0 0,-1-1 0 0 0,0 0 0 0 0,1 0 0 0 0,-1 1 0 0 0,0-1 0 0 0,1 0 1 0 0,-1 1-1 0 0,0-1 0 0 0,0 0 0 0 0,1 1 0 0 0,-1-1 0 0 0,0 0 0 0 0,0 1 0 0 0,0-1 0 0 0,1 1 0 0 0,-1-1 1 0 0,0 0-1 0 0,0 1 0 0 0,0-1 0 0 0,0 1 0 0 0,0-1 0 0 0,0 1 0 0 0,0-1 0 0 0,0 1 0 0 0,0-1 0 0 0,0 0 0 0 0,0 1 1 0 0,-1 15 1072 0 0,-4-2-733 0 0,-1-1 0 0 0,-1 1 0 0 0,0-1 0 0 0,0-1 0 0 0,-1 0 0 0 0,-1 0 0 0 0,-12 14 0 0 0,-44 48-89 0 0,4-4-137 0 0,-78 115 0 0 0,86-94 172 0 0,47-79-252 0 0,1-1 1 0 0,0 1-1 0 0,1 0 1 0 0,1 0-1 0 0,0 0 1 0 0,-2 17-1 0 0,5-25-31 0 0,0 0 0 0 0,0 1-1 0 0,0-1 1 0 0,0 0 0 0 0,1 0 0 0 0,0 0 0 0 0,0 0-1 0 0,0 0 1 0 0,0-1 0 0 0,1 1 0 0 0,-1 0-1 0 0,1 0 1 0 0,0-1 0 0 0,0 1 0 0 0,1-1 0 0 0,-1 0-1 0 0,1 0 1 0 0,-1 0 0 0 0,1 0 0 0 0,0 0-1 0 0,0 0 1 0 0,7 4 0 0 0,4 2 367 0 0,0-1-1 0 0,1 0 1 0 0,1-2 0 0 0,19 8 0 0 0,-9-5 426 0 0,-25-8-709 0 0,0 0-5 0 0,5 2-11 0 0,0 0-75 0 0,-5-2-144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16871 0 0,'0'0'1528'0'0,"5"15"-1166"0"0,-5-13-257 0 0,0 0 0 0 0,1 0 1 0 0,-1 0-1 0 0,-1 1 1 0 0,1-1-1 0 0,0 0 0 0 0,0 0 1 0 0,-1 0-1 0 0,1 0 1 0 0,-1 1-1 0 0,0-1 0 0 0,0 0 1 0 0,0 0-1 0 0,-1 2 1 0 0,-19 29 1460 0 0,19-30-1410 0 0,-107 161 2027 0 0,104-151-2854 0 0,7-10-710 0 0,3-5-145 0 0,2-5-384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7 300 9671 0 0,'-6'3'10599'0'0,"17"-5"-9387"0"0,-6 1-982 0 0,1-1 0 0 0,0-1-1 0 0,-1 1 1 0 0,0-1 0 0 0,1 0 0 0 0,-1 0 0 0 0,8-8 0 0 0,-2 3-180 0 0,-3 2-50 0 0,-1 0 0 0 0,0-1-1 0 0,10-13 1 0 0,1 1-91 0 0,26-32-218 0 0,-28 31 213 0 0,2 1 0 0 0,28-25 0 0 0,-45 43 221 0 0,15 10 30 0 0,-8-2-123 0 0,-1 1 1 0 0,0 0 0 0 0,0 1-1 0 0,-1-1 1 0 0,0 1 0 0 0,-1 0-1 0 0,7 14 1 0 0,-8-16 45 0 0,0 1 0 0 0,-1 1 0 0 0,0-1 0 0 0,0 0 0 0 0,-1 1 0 0 0,0 0 0 0 0,1 11 0 0 0,-3-18-14 0 0,-1 4 1 0 0,-1-1-22 0 0,8-15-184 0 0,1 1-1 0 0,0 0 1 0 0,1 0 0 0 0,0 1-1 0 0,0 0 1 0 0,1 1 0 0 0,12-9-1 0 0,0-1-42 0 0,23-21-115 0 0,-16 12 31 0 0,34-23 0 0 0,-52 43 272 0 0,-1 0-1 0 0,1 0 1 0 0,0 1 0 0 0,0 1 0 0 0,1-1 0 0 0,-1 2 0 0 0,1-1-1 0 0,13-1 1 0 0,-20 4 81 0 0,0 0 1 0 0,0 1-1 0 0,0 0 0 0 0,0 0 1 0 0,0 0-1 0 0,1 0 0 0 0,-1 1 1 0 0,0 0-1 0 0,0-1 0 0 0,0 1 1 0 0,0 1-1 0 0,5 1 0 0 0,-6-1-21 0 0,-1-1 0 0 0,1 1 0 0 0,-1 0 0 0 0,0 0 0 0 0,0 0 0 0 0,0 0 0 0 0,0 0 0 0 0,0 0 0 0 0,0 1 0 0 0,0-1 0 0 0,-1 0 0 0 0,1 1-1 0 0,-1-1 1 0 0,0 1 0 0 0,0 0 0 0 0,0 0 0 0 0,0-1 0 0 0,1 5 0 0 0,0 2-22 0 0,-1-1 1 0 0,0 0-1 0 0,-1 1 0 0 0,1-1 1 0 0,-2 1-1 0 0,1-1 0 0 0,-1 1 1 0 0,-2 9-1 0 0,-4 7 150 0 0,-12 33-1 0 0,15-48-183 0 0,1-3-34 0 0,-1-1-1 0 0,1 0 1 0 0,-1 0-1 0 0,0-1 1 0 0,0 1-1 0 0,-1-1 0 0 0,1 0 1 0 0,-9 6-1 0 0,6 1-233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12 1839 0 0,'7'-12'15270'0'0,"-11"12"-15005"0"0,0 0 1 0 0,0 0-1 0 0,0 1 1 0 0,1-1-1 0 0,-1 1 1 0 0,0 0-1 0 0,0 0 1 0 0,0 0 0 0 0,0 0-1 0 0,-4 3 1 0 0,-38 20-308 0 0,43-23 97 0 0,-106 70-140 0 0,6-3-79 0 0,100-67 226 0 0,0 0-1 0 0,0 1 1 0 0,0 0 0 0 0,0 0 0 0 0,0 0 0 0 0,1 0-1 0 0,-1 0 1 0 0,1 1 0 0 0,-1-1 0 0 0,1 1 0 0 0,0-1-1 0 0,0 1 1 0 0,0 0 0 0 0,0 0 0 0 0,1 0 0 0 0,-3 5 0 0 0,4-7-8 0 0,0 0 1 0 0,0 0 0 0 0,0 0 0 0 0,0-1 0 0 0,0 1 0 0 0,0 0-1 0 0,0 0 1 0 0,0 0 0 0 0,0 0 0 0 0,1 0 0 0 0,-1 0 0 0 0,0 0-1 0 0,1-1 1 0 0,-1 1 0 0 0,0 0 0 0 0,1 0 0 0 0,-1 0 0 0 0,1-1-1 0 0,-1 1 1 0 0,1 0 0 0 0,0-1 0 0 0,-1 1 0 0 0,1 0 0 0 0,0-1-1 0 0,-1 1 1 0 0,1-1 0 0 0,0 1 0 0 0,0-1 0 0 0,-1 1 0 0 0,1-1 0 0 0,0 0-1 0 0,0 1 1 0 0,0-1 0 0 0,0 0 0 0 0,0 0 0 0 0,1 1 0 0 0,3 0 138 0 0,0 0 1 0 0,0 0 0 0 0,0 0 0 0 0,8-1 0 0 0,-2 0-84 0 0,0 0-1 0 0,0-1 1 0 0,-1-1 0 0 0,1 0-1 0 0,-1 0 1 0 0,1-1 0 0 0,-1 0-1 0 0,0-1 1 0 0,0 0 0 0 0,0-1-1 0 0,12-7 1 0 0,-21 11-110 0 0,1 0 0 0 0,-1 0 1 0 0,1 0-1 0 0,-1 0 0 0 0,0 0 0 0 0,0 0 0 0 0,0 0 0 0 0,0-1 1 0 0,0 1-1 0 0,0 0 0 0 0,0-1 0 0 0,1-2 0 0 0,1-1-21 0 0,-2 4-9 0 0,0 0-1 0 0,0 0 0 0 0,0 0 1 0 0,0 0-1 0 0,0 0 0 0 0,-1 0 1 0 0,1-1-1 0 0,0 1 0 0 0,-1 0 1 0 0,1 0-1 0 0,-1-1 0 0 0,1 1 1 0 0,-1 0-1 0 0,0-1 0 0 0,0 1 1 0 0,1 0-1 0 0,-1-1 0 0 0,0 1 1 0 0,-1-2-1 0 0,1 1-88 0 0,-2 7-380 0 0,0-1 442 0 0,0 0 0 0 0,0 1 1 0 0,1-1-1 0 0,-1 1 0 0 0,1-1 0 0 0,0 1 1 0 0,1 0-1 0 0,-1-1 0 0 0,1 1 0 0 0,0 0 1 0 0,0-1-1 0 0,0 1 0 0 0,1 0 0 0 0,0 0 0 0 0,0-1 1 0 0,0 1-1 0 0,3 7 0 0 0,-3-10-751 0 0,0 0-1 0 0,0 1 0 0 0,0-1 1 0 0,0 0-1 0 0,1-1 1 0 0,-1 1-1 0 0,1 0 1 0 0,1 2-1 0 0,4-1-906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 10591 0 0,'3'-4'145'0'0,"9"-10"674"0"0,-10 13 655 0 0,-3 6-376 0 0,-5 4 754 0 0,-12 12 2192 0 0,-13 8-2411 0 0,-6 7-1346 0 0,1 5 74 0 0,2 2 1 0 0,2 2-1 0 0,-37 64 0 0 0,-57 157-50 0 0,123-257-295 0 0,-4 10-12 0 0,-1-1 1 0 0,0 0-1 0 0,-1 0 1 0 0,-1-1-1 0 0,-1 0 0 0 0,-17 21 1 0 0,21-30-214 0 0,-1 0 1 0 0,0 0 0 0 0,-1-1-1 0 0,1 0 1 0 0,-1-1 0 0 0,-15 8-1 0 0,23-13-893 0 0,-3-6-1724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 14279 0 0,'-4'0'207'0'0,"-1"0"0"0"0,1 0 0 0 0,0 0-1 0 0,0 0 1 0 0,-1 1 0 0 0,1 0 0 0 0,0 0-1 0 0,0 0 1 0 0,0 0 0 0 0,0 1-1 0 0,0-1 1 0 0,0 1 0 0 0,0 0 0 0 0,1 0-1 0 0,-6 5 1907 0 0,15-1-577 0 0,-4-4-1388 0 0,1-1 1 0 0,0 1 0 0 0,-1-1 0 0 0,1 0 0 0 0,0 0 0 0 0,0 0-1 0 0,0 0 1 0 0,0 0 0 0 0,0-1 0 0 0,0 1 0 0 0,3-1 0 0 0,36 0 901 0 0,-37 0-907 0 0,286-32 3042 0 0,-94 7-2783 0 0,-118 14-572 0 0,-52 6-776 0 0,1 1 0 0 0,-1 1 0 0 0,29 2-1 0 0,-56 1 696 0 0,0 0-1 0 0,1-1 1 0 0,-1 1 0 0 0,0 0-1 0 0,1 0 1 0 0,-1 0-1 0 0,1 0 1 0 0,-1 1-1 0 0,0-1 1 0 0,1 0-1 0 0,-1 0 1 0 0,0 0-1 0 0,1 0 1 0 0,-1 0-1 0 0,0 0 1 0 0,1 0-1 0 0,-1 1 1 0 0,0-1-1 0 0,1 0 1 0 0,-1 0-1 0 0,1 2-502 0 0,-6 6-4813 0 0,-6 2 312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0,'8'19'573'0'0,"1"4"3585"0"0,-7-19-2815 0 0,0-1 0 0 0,0 1 0 0 0,1-1 0 0 0,-1 1 0 0 0,1-1 0 0 0,6 5 0 0 0,-5-5-906 0 0,-1 0 1 0 0,1-1-1 0 0,0 0 0 0 0,1 0 1 0 0,-1 0-1 0 0,0 0 0 0 0,1-1 1 0 0,-1 0-1 0 0,0 0 0 0 0,6 1 1 0 0,21 4 101 0 0,-1 0 292 0 0,0-1 1 0 0,36 0-1 0 0,-64-5-863 0 0,-1 0 0 0 0,1 0 0 0 0,0 0 0 0 0,0 0 0 0 0,-1 0 0 0 0,1 0 0 0 0,0-1 0 0 0,0 1 0 0 0,-1-1 0 0 0,1 1 0 0 0,0-1 0 0 0,-1 0 0 0 0,3-1 0 0 0,-3 1-1 0 0,-1 1 0 0 0,1-1 0 0 0,0 0 0 0 0,-1 0 0 0 0,1 0-1 0 0,-1 1 1 0 0,1-1 0 0 0,-1 0 0 0 0,1 0 0 0 0,-1 0-1 0 0,0 0 1 0 0,1 0 0 0 0,-1 0 0 0 0,0-2 0 0 0,0 2-70 0 0,-6-8-184 0 0,4 8 275 0 0,1 1-1 0 0,-1-1 0 0 0,1 1 0 0 0,-1 0 0 0 0,0-1 0 0 0,1 1 1 0 0,-1 0-1 0 0,1 0 0 0 0,-1 0 0 0 0,1 0 0 0 0,-1 0 0 0 0,0 1 1 0 0,1-1-1 0 0,-1 0 0 0 0,1 1 0 0 0,-1-1 0 0 0,-1 2 0 0 0,-28 12-46 0 0,25-11 39 0 0,-8 5 9 0 0,0 1 0 0 0,0 0 0 0 0,-22 19 0 0 0,30-23 9 0 0,1 0 0 0 0,0 1 0 0 0,0-1 0 0 0,1 1 0 0 0,-1 0 0 0 0,1 0 0 0 0,0 0-1 0 0,1 1 1 0 0,-1-1 0 0 0,-4 15 0 0 0,8-20 2 0 0,0 0 1 0 0,-1 1-1 0 0,1-1 1 0 0,0 1-1 0 0,0-1 0 0 0,0 1 1 0 0,0-1-1 0 0,0 1 0 0 0,0-1 1 0 0,0 1-1 0 0,0-1 0 0 0,1 1 1 0 0,-1-1-1 0 0,0 0 1 0 0,1 1-1 0 0,-1-1 0 0 0,1 0 1 0 0,0 1-1 0 0,-1-1 0 0 0,1 0 1 0 0,0 1-1 0 0,2 1 0 0 0,-1-1-2 0 0,0-1 0 0 0,0 1-1 0 0,0-1 1 0 0,1 1 0 0 0,-1-1-1 0 0,1 0 1 0 0,-1 0 0 0 0,1 0-1 0 0,-1 0 1 0 0,1-1-1 0 0,4 2 1 0 0,2-1-67 0 0,1 0 0 0 0,-1-1 0 0 0,1 0 0 0 0,-1-1-1 0 0,0 0 1 0 0,13-2 0 0 0,-2-4-1439 0 0,-1 1-472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30 5527 0 0,'15'-7'176'0'0,"27"-15"14466"0"0,-54 28-13246 0 0,-9 7-1239 0 0,1 1 0 0 0,0 0 0 0 0,1 2 0 0 0,1 0 0 0 0,1 2 0 0 0,0 0 1 0 0,1 0-1 0 0,-14 22 0 0 0,-15 28 468 0 0,-37 76-1 0 0,72-126-613 0 0,0 0-7 0 0,-35 72 66 0 0,40-78-61 0 0,1-1 0 0 0,0 1 0 0 0,1 0 0 0 0,0 1 0 0 0,-2 22 0 0 0,5-33-244 0 0,-1 1 0 0 0,2-1 1 0 0,-1 1-1 0 0,0 0 0 0 0,0-1 0 0 0,1 1 0 0 0,0-1 1 0 0,-1 1-1 0 0,1-1 0 0 0,0 1 0 0 0,0-1 0 0 0,0 0 0 0 0,1 1 1 0 0,-1-1-1 0 0,0 0 0 0 0,3 3 0 0 0,-2-4 65 0 0,-1 0 0 0 0,0 0 0 0 0,0 0 0 0 0,1 0 1 0 0,-1 0-1 0 0,0 0 0 0 0,1-1 0 0 0,-1 1 0 0 0,0 0 0 0 0,1-1 0 0 0,-1 1 0 0 0,1-1 0 0 0,-1 0 0 0 0,1 0 0 0 0,0 1 0 0 0,-1-1 0 0 0,1 0 0 0 0,-1 0 1 0 0,1 0-1 0 0,-1-1 0 0 0,1 1 0 0 0,-1 0 0 0 0,1-1 0 0 0,-1 1 0 0 0,1 0 0 0 0,-1-1 0 0 0,1 0 0 0 0,1-1 0 0 0,4-2-1734 0 0</inkml:trace>
  <inkml:trace contextRef="#ctx0" brushRef="#br0" timeOffset="1">142 492 1839 0 0,'1'-1'134'0'0,"3"-2"-138"0"0,22-16 198 0 0,-25 18-94 0 0,1 0 0 0 0,0 0 0 0 0,0 0 0 0 0,0 1 0 0 0,0-1 0 0 0,-1 1 0 0 0,1-1 0 0 0,0 1-1 0 0,0-1 1 0 0,0 1 0 0 0,0 0 0 0 0,0 0 0 0 0,0 0 0 0 0,3 1 0 0 0,-5-1 58 0 0,1 0 0 0 0,0 1-1 0 0,0-1 1 0 0,-1 1 0 0 0,1-1-1 0 0,0 0 1 0 0,-1 1 0 0 0,1-1 0 0 0,0 1-1 0 0,-1-1 1 0 0,1 1 0 0 0,-1 0-1 0 0,1-1 1 0 0,-1 1 0 0 0,1 0 0 0 0,-1-1-1 0 0,0 1 1 0 0,1 0 0 0 0,-1-1 0 0 0,0 1-1 0 0,1 0 1 0 0,-1 1 0 0 0,4 20 2779 0 0,-4-18-1833 0 0,3 23 2424 0 0,-1-6-700 0 0,7 34-1 0 0,-7-48-2569 0 0,1 0-1 0 0,-1 0 1 0 0,1 0-1 0 0,1 0 1 0 0,-1 0-1 0 0,1 0 0 0 0,0-1 1 0 0,7 8-1 0 0,-6-8-166 0 0,0-1 0 0 0,0 0 0 0 0,1 0 0 0 0,0 0 0 0 0,0-1 0 0 0,1 0 0 0 0,-1 0-1 0 0,1-1 1 0 0,0 1 0 0 0,0-1 0 0 0,0-1 0 0 0,0 1 0 0 0,0-1 0 0 0,1-1 0 0 0,-1 1 0 0 0,1-1 0 0 0,7 0-1 0 0,-7-1-267 0 0,-1 0 0 0 0,1-1-1 0 0,0 0 1 0 0,-1 0 0 0 0,1 0-1 0 0,-1-1 1 0 0,0 0 0 0 0,1-1-1 0 0,-1 0 1 0 0,11-6-1 0 0,-15 7-307 0 0,0 1-1 0 0,0-2 0 0 0,0 1 1 0 0,0 0-1 0 0,-1-1 0 0 0,5-3 1 0 0,-2-2-1273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17215 0 0,'0'0'1566'0'0,"0"3"-1224"0"0,0 4-65 0 0,0 1 1 0 0,-1-1-1 0 0,1 0 0 0 0,-2 1 1 0 0,1-1-1 0 0,-1 0 0 0 0,0 0 1 0 0,-1 1-1 0 0,0-2 0 0 0,-5 12 0 0 0,-5 4 756 0 0,-27 38-1 0 0,-117 128 178 0 0,61-79-763 0 0,60-65-1702 0 0,-47 73 1 0 0,73-100 831 0 0,1 0 0 0 0,0 0 1 0 0,1 1-1 0 0,1 1 1 0 0,1-1-1 0 0,0 1 0 0 0,-5 36 1 0 0,11-53-1328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76 4143 0 0,'33'-36'135'0'0,"-17"18"1598"0"0,1 0 5529 0 0,-16 18-7163 0 0,-1 0 1 0 0,1-1 0 0 0,-1 1 0 0 0,1-1-1 0 0,-1 1 1 0 0,1 0 0 0 0,-1 0-1 0 0,1-1 1 0 0,0 1 0 0 0,-1 0 0 0 0,1 0-1 0 0,-1 0 1 0 0,1 0 0 0 0,0 0 0 0 0,-1 0-1 0 0,1 0 1 0 0,-1 0 0 0 0,1 0-1 0 0,0 0 1 0 0,-1 0 0 0 0,1 0 0 0 0,0 0-1 0 0,-1 0 1 0 0,1 0 0 0 0,-1 1 0 0 0,1-1-1 0 0,-1 0 1 0 0,1 0 0 0 0,-1 1-1 0 0,1-1 1 0 0,-1 0 0 0 0,1 1 0 0 0,-1-1-1 0 0,1 1 1 0 0,-1-1 0 0 0,1 1 0 0 0,-1-1-1 0 0,1 1 1 0 0,1 1-23 0 0,0 1 0 0 0,-1-1-1 0 0,1 0 1 0 0,-1 0 0 0 0,1 1 0 0 0,-1-1 0 0 0,1 4 0 0 0,0 2 40 0 0,-1-1 0 0 0,0 1 0 0 0,0-1 0 0 0,-1 0 0 0 0,0 1 0 0 0,0-1 0 0 0,-1 1 0 0 0,0-1 0 0 0,0 1 0 0 0,-3 9 0 0 0,-5 10 107 0 0,-15 35-1 0 0,20-53-177 0 0,-38 91 269 0 0,-131 277 290 0 0,159-354-847 0 0,-1-1 0 0 0,-21 25 0 0 0,35-46 118 0 0,-4-14 264 0 0,5 10-114 0 0,-1-1-1 0 0,1 1 0 0 0,0-1 0 0 0,0 1 1 0 0,0-1-1 0 0,0 1 0 0 0,1-1 1 0 0,-1 1-1 0 0,1 0 0 0 0,0-1 1 0 0,2-3-1 0 0,18-39 176 0 0,-13 29-147 0 0,2-3-18 0 0,1 0 1 0 0,0 0-1 0 0,2 1 1 0 0,0 1-1 0 0,1 0 1 0 0,1 0-1 0 0,20-18 1 0 0,-27 30 1 0 0,-1 0-1 0 0,1 1 1 0 0,0 0-1 0 0,0 0 1 0 0,0 0 0 0 0,1 1-1 0 0,0 0 1 0 0,15-4-1 0 0,-17 7 34 0 0,0 0-1 0 0,-1 0 1 0 0,1 0-1 0 0,0 1 1 0 0,0 0-1 0 0,0 0 1 0 0,-1 1-1 0 0,1 0 1 0 0,0 0-1 0 0,-1 1 1 0 0,1-1-1 0 0,0 2 1 0 0,8 3-1 0 0,-4-1-25 0 0,1 2-1 0 0,-1 0 1 0 0,0 0 0 0 0,-1 1-1 0 0,1 0 1 0 0,-2 0-1 0 0,1 1 1 0 0,-1 1 0 0 0,-1 0-1 0 0,1 0 1 0 0,-2 1 0 0 0,13 21-1 0 0,-19-30-33 0 0,0 0-1 0 0,-1 0 1 0 0,1-1 0 0 0,0 1-1 0 0,-1 0 1 0 0,0 0 0 0 0,1 0-1 0 0,-1 0 1 0 0,0-1 0 0 0,0 1-1 0 0,0 0 1 0 0,0 0 0 0 0,0 0-1 0 0,-1 0 1 0 0,1 0-1 0 0,0-1 1 0 0,-1 1 0 0 0,0 0-1 0 0,1 0 1 0 0,-1-1 0 0 0,0 1-1 0 0,0 0 1 0 0,0-1 0 0 0,0 1-1 0 0,0-1 1 0 0,0 1 0 0 0,0-1-1 0 0,-1 1 1 0 0,1-1-1 0 0,-3 2 1 0 0,-3 3 3 0 0,-2-1 0 0 0,1 1-1 0 0,0-2 1 0 0,-16 7 0 0 0,13-6 4 0 0,-39 15-268 0 0,-2-2-1 0 0,-97 20 0 0 0,73-20-962 0 0,75-17 861 0 0,7-11-3649 0 0,5-2 2706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18111 0 0,'0'0'1639'0'0,"-1"2"-1350"0"0,-1 1-258 0 0,0 0-1 0 0,1 0 0 0 0,-1 1 1 0 0,1-1-1 0 0,0 0 1 0 0,-1 1-1 0 0,2-1 0 0 0,-1 1 1 0 0,-1 6-1 0 0,3-7 0 0 0,-1-1 0 0 0,0 1 0 0 0,1-1 0 0 0,0 1 0 0 0,0-1 0 0 0,-1 1 0 0 0,1-1 0 0 0,1 0 0 0 0,-1 0 0 0 0,0 1 0 0 0,3 2 0 0 0,-1-1 10 0 0,51 81 1664 0 0,-42-67-1603 0 0,0-1 1 0 0,23 25-1 0 0,-33-40-320 0 0,0 0-1 0 0,0 0 1 0 0,0 0-1 0 0,0 0 1 0 0,0-1-1 0 0,1 1 0 0 0,-1-1 1 0 0,0 1-1 0 0,1-1 1 0 0,0 0-1 0 0,-1 0 1 0 0,1 0-1 0 0,-1 0 1 0 0,1 0-1 0 0,0-1 1 0 0,0 1-1 0 0,-1-1 1 0 0,1 0-1 0 0,4 0 1 0 0,5-2-1503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3223 0 0,'0'0'19031'0'0,"8"4"-18822"0"0,-7-3-202 0 0,0 0-1 0 0,0 1 0 0 0,0-1 1 0 0,0 0-1 0 0,0 0 1 0 0,-1 1-1 0 0,1-1 1 0 0,0 0-1 0 0,-1 1 0 0 0,1-1 1 0 0,-1 1-1 0 0,0-1 1 0 0,1 1-1 0 0,-1-1 1 0 0,0 1-1 0 0,0-1 0 0 0,0 1 1 0 0,0-1-1 0 0,0 1 1 0 0,0-1-1 0 0,0 1 1 0 0,-1-1-1 0 0,0 3 0 0 0,-1 6 42 0 0,0-1 0 0 0,-6 13 0 0 0,6-18-18 0 0,-18 43 98 0 0,-3-1 0 0 0,-56 84 0 0 0,73-123-130 0 0,-7 15 15 0 0,29-37-180 0 0,-3 5-1550 0 0,1-6-5930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16 14047 0 0,'2'-7'1276'0'0,"1"-1"530"0"0,-3 22-1374 0 0,-2 1 0 0 0,0-1 0 0 0,0 0 0 0 0,-1 0 0 0 0,-10 26 0 0 0,-33 64 1198 0 0,-39 46-985 0 0,15-28-556 0 0,54-90-139 0 0,-24 64 1 0 0,35-82-395 0 0,1 0-1 0 0,1 1 1 0 0,0-1 0 0 0,1 1 0 0 0,-1 26 0 0 0,4-27-6542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358 210 10191 0 0,'0'0'920'0'0,"0"2"-754"0"0,0-1-85 0 0,0-1 0 0 0,0 0 1 0 0,0 1-1 0 0,0-1 0 0 0,0 0 1 0 0,0 0-1 0 0,0 1 0 0 0,0-1 1 0 0,0 0-1 0 0,0 1 0 0 0,0-1 1 0 0,0 0-1 0 0,0 0 0 0 0,0 1 1 0 0,0-1-1 0 0,0 0 0 0 0,0 1 1 0 0,0-1-1 0 0,0 0 0 0 0,1 0 1 0 0,-1 1-1 0 0,0-1 0 0 0,0 0 1 0 0,0 0-1 0 0,0 1 0 0 0,1-1 1 0 0,-1 0-1 0 0,0 0 0 0 0,0 0 1 0 0,1 0-1 0 0,-1 1 0 0 0,0-1 1 0 0,0 0-1 0 0,1 0 0 0 0,-1 0 1 0 0,0 0-1 0 0,0 0 0 0 0,1 0 1 0 0,0 0 89 0 0,0 0 0 0 0,0 0 0 0 0,1 0 1 0 0,-1 0-1 0 0,0-1 0 0 0,0 1 0 0 0,0 0 1 0 0,0-1-1 0 0,0 1 0 0 0,0-1 0 0 0,0 0 0 0 0,-1 1 1 0 0,3-2-1 0 0,16-14 1787 0 0,25-26-1 0 0,-19 18-1336 0 0,-14 13-386 0 0,11-9 189 0 0,-1-1-1 0 0,-1-1 1 0 0,18-26-1 0 0,-35 43-427 0 0,-3 5-7 0 0,0-1-1 0 0,-1 1 1 0 0,1-1 0 0 0,-1 1-1 0 0,1 0 1 0 0,0-1 0 0 0,-1 1-1 0 0,1 0 1 0 0,-1 0 0 0 0,1-1-1 0 0,-1 1 1 0 0,1 0 0 0 0,-1 0-1 0 0,1 0 1 0 0,-1-1 0 0 0,1 1-1 0 0,-2 0 1 0 0,-1 0-37 0 0,-1-1 1 0 0,0 1-1 0 0,0 0 0 0 0,0 0 0 0 0,0 1 1 0 0,0-1-1 0 0,1 1 0 0 0,-1 0 0 0 0,-7 2 1 0 0,-33 17-296 0 0,32-14 278 0 0,-220 104-1468 0 0,217-102 1516 0 0,0 0 0 0 0,0 1 0 0 0,0 0 0 0 0,1 1 0 0 0,1 1 0 0 0,0 0 0 0 0,0 1 0 0 0,1 1 0 0 0,1 0 0 0 0,-16 21 0 0 0,14-13 166 0 0,0 0 0 0 0,1 1-1 0 0,-16 42 1 0 0,25-57-77 0 0,1 1-1 0 0,0 0 1 0 0,1 0-1 0 0,0 0 1 0 0,0-1-1 0 0,0 17 1 0 0,2-19-30 0 0,0 0 0 0 0,-1-1 1 0 0,1 1-1 0 0,1-1 0 0 0,-1 1 0 0 0,1-1 0 0 0,-1 0 0 0 0,1 1 1 0 0,1-1-1 0 0,-1 0 0 0 0,0 0 0 0 0,1 0 0 0 0,3 3 1 0 0,-1-2 49 0 0,0-1 0 0 0,0 0 0 0 0,1 1 1 0 0,-1-2-1 0 0,1 1 0 0 0,0-1 1 0 0,0 0-1 0 0,0 0 0 0 0,1 0 1 0 0,-1-1-1 0 0,1 0 0 0 0,-1 0 1 0 0,12 1-1 0 0,10 0 365 0 0,0-1 0 0 0,27-2 0 0 0,-35 0-211 0 0,11-1 442 0 0,50-10 1 0 0,-32 4 51 0 0,-47 7-432 0 0,-7 0-1189 0 0,1 0 101 0 0,0 0-1 0 0,0 0 1 0 0,0 0 0 0 0,0 1 0 0 0,1-1 0 0 0,-8 3 0 0 0,3 0-1286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 12695 0 0,'2'-1'580'0'0,"16"-6"194"0"0,-17 7-643 0 0,-1 0 0 0 0,0-1 1 0 0,0 1-1 0 0,0 0 0 0 0,1 0 1 0 0,-1 0-1 0 0,0 0 0 0 0,0 0 1 0 0,1 0-1 0 0,-1 0 1 0 0,0 0-1 0 0,0 0 0 0 0,1 0 1 0 0,-1 0-1 0 0,0 0 0 0 0,0 0 1 0 0,1 0-1 0 0,-1 0 0 0 0,0 0 1 0 0,0 0-1 0 0,0 0 0 0 0,1 0 1 0 0,-1 0-1 0 0,0 0 0 0 0,0 1 1 0 0,1-1-1 0 0,-1 0 1 0 0,0 0-1 0 0,0 0 0 0 0,0 0 1 0 0,0 0-1 0 0,1 1 0 0 0,-1-1 1 0 0,0 0-1 0 0,0 0 0 0 0,0 0 1 0 0,0 1-1 0 0,0-1 0 0 0,1 0 1 0 0,-1 0-1 0 0,0 0 0 0 0,0 1 1 0 0,0-1-1 0 0,0 0 1 0 0,-1 17 1833 0 0,-12 19-684 0 0,13-36-1109 0 0,-60 117 1966 0 0,7-18-1860 0 0,32-57-210 0 0,-36 53-1 0 0,12-23-21 0 0,37-56-35 0 0,7-13 42 0 0,1-2-50 0 0,1-1-1 0 0,-1 0 1 0 0,0 1 0 0 0,0-1-1 0 0,0 0 1 0 0,0 0-1 0 0,0 1 1 0 0,0-1 0 0 0,0 0-1 0 0,0 0 1 0 0,0 1-1 0 0,1-1 1 0 0,-1 0 0 0 0,0 0-1 0 0,0 1 1 0 0,0-1-1 0 0,0 0 1 0 0,1 0 0 0 0,-1 1-1 0 0,0-1 1 0 0,0 0-1 0 0,1 0 1 0 0,-1 0 0 0 0,0 0-1 0 0,0 0 1 0 0,1 1-1 0 0,-1-1 1 0 0,0 0 0 0 0,0 0-1 0 0,1 0 1 0 0,-1 0-1 0 0,0 0 1 0 0,1 0 0 0 0,-1 0-1 0 0,0 0 1 0 0,1 0-1 0 0,-1 0 1 0 0,0 0 0 0 0,0 0-1 0 0,1 0 1 0 0,-1 0-1 0 0,0 0 1 0 0,1 0 0 0 0,-1 0-1 0 0,0-1 1 0 0,0 1-1 0 0,1 0 1 0 0,-1 0 0 0 0,0 0-1 0 0,1-1 1 0 0,-1 1 5 0 0,7-2 41 0 0,0-1 0 0 0,0-1-1 0 0,-1 1 1 0 0,1-1-1 0 0,-1 0 1 0 0,0-1-1 0 0,0 1 1 0 0,-1-1-1 0 0,9-9 1 0 0,8-6 169 0 0,-11 11-85 0 0,0 1 1 0 0,0 0-1 0 0,1 1 0 0 0,0 0 0 0 0,0 1 0 0 0,1 0 0 0 0,14-4 0 0 0,-17 7-67 0 0,0 1 1 0 0,1 0 0 0 0,-1 1-1 0 0,1 0 1 0 0,0 0 0 0 0,-1 1-1 0 0,1 1 1 0 0,-1 0-1 0 0,20 4 1 0 0,-25-4-68 0 0,5 1-3 0 0,-1 0 1 0 0,0 1-1 0 0,0 0 0 0 0,0 1 1 0 0,14 8-1 0 0,-16-9-194 0 0,0 0 0 0 0,-1-1 0 0 0,1 0 0 0 0,1 0 0 0 0,-1 0 0 0 0,0-1 0 0 0,0 0 0 0 0,0 0-1 0 0,1-1 1 0 0,-1 0 0 0 0,12-1 0 0 0,-17 0-395 0 0,0 1-845 0 0,7-2-355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 9215 0 0,'4'-3'70'0'0,"38"-17"2684"0"0,-39 18-2167 0 0,1 1 0 0 0,-1 0-1 0 0,0 0 1 0 0,0 1 0 0 0,1-1-1 0 0,-1 1 1 0 0,1 0 0 0 0,-1 0-1 0 0,0 0 1 0 0,1 0 0 0 0,4 1-1 0 0,-1 9 366 0 0,-6-7-854 0 0,0-1-1 0 0,0 1 1 0 0,0 0 0 0 0,-1 0-1 0 0,1 0 1 0 0,-1-1 0 0 0,0 1-1 0 0,0 0 1 0 0,0 0-1 0 0,0 0 1 0 0,0 0 0 0 0,0 0-1 0 0,-1 0 1 0 0,0-1 0 0 0,1 1-1 0 0,-3 5 1 0 0,-2 5 231 0 0,-1-1 1 0 0,-9 16 0 0 0,7-13-16 0 0,-22 38 504 0 0,13-24-544 0 0,2 0-1 0 0,0 2 0 0 0,-12 39 1 0 0,19-45-244 0 0,2-6-494 0 0,-7 38-1 0 0,12-55 213 0 0,3 4-117 0 0,0 3-5192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22 183 14743 0 0,'-2'0'1136'0'0,"0"0"-943"0"0,-15 5 2146 0 0,18-3-1197 0 0,1 1-1011 0 0,0-1-1 0 0,0 1 1 0 0,0-1 0 0 0,1 0 0 0 0,-1 0 0 0 0,1 0 0 0 0,-1 0 0 0 0,1 0 0 0 0,0-1 0 0 0,-1 1 0 0 0,1-1 0 0 0,0 0 0 0 0,0 0 0 0 0,0 0 0 0 0,0 0 0 0 0,0 0 0 0 0,0-1 0 0 0,4 1 0 0 0,10 1 115 0 0,1-1-1 0 0,17 0 1 0 0,-23-1 12 0 0,72-5 1438 0 0,153-27-1 0 0,-144 17-1058 0 0,261-46 852 0 0,-243 37-2942 0 0,124-44 0 0 0,-223 64-782 0 0,21-11 0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37 664 9271 0 0,'0'0'838'0'0,"-13"12"31"0"0,10-8-55 0 0,0-1 0 0 0,1 0 1 0 0,-1 1-1 0 0,1-1 0 0 0,-3 6 0 0 0,-1 3 7336 0 0,6-12-8131 0 0,0 0-1 0 0,1 0 0 0 0,-1 0 1 0 0,0 0-1 0 0,0 0 1 0 0,0 0-1 0 0,0 0 1 0 0,1 0-1 0 0,-1 0 0 0 0,0 0 1 0 0,0 0-1 0 0,0 0 1 0 0,0 0-1 0 0,1 0 1 0 0,-1 0-1 0 0,0 0 0 0 0,0 0 1 0 0,0 0-1 0 0,0 0 1 0 0,1 0-1 0 0,-1 0 1 0 0,0 0-1 0 0,0 0 0 0 0,0 0 1 0 0,0 0-1 0 0,0 0 1 0 0,1 0-1 0 0,-1 0 1 0 0,0 0-1 0 0,0-1 0 0 0,0 1 1 0 0,0 0-1 0 0,0 0 1 0 0,0 0-1 0 0,1 0 1 0 0,-1 0-1 0 0,0 0 0 0 0,0-1 1 0 0,0 1-1 0 0,0 0 1 0 0,0 0-1 0 0,8-8 82 0 0,0 0 0 0 0,0-1 0 0 0,-1 0 0 0 0,0 0 0 0 0,0-1 0 0 0,-1 1 0 0 0,6-15 0 0 0,-2 7-20 0 0,18-36 5 0 0,37-57 90 0 0,-32 61-180 0 0,-5 5-20 0 0,1 2 0 0 0,58-62 0 0 0,-85 101 12 0 0,10-5-74 0 0,-12 8 80 0 0,1 0 0 0 0,-1 0 0 0 0,0 0-1 0 0,1 0 1 0 0,-1 0 0 0 0,1 0 0 0 0,-1 1 0 0 0,0-1-1 0 0,1 0 1 0 0,-1 0 0 0 0,0 0 0 0 0,1 1 0 0 0,-1-1-1 0 0,0 0 1 0 0,1 0 0 0 0,-1 1 0 0 0,0-1 0 0 0,0 0 0 0 0,1 1-1 0 0,-1-1 1 0 0,0 0 0 0 0,0 1 0 0 0,0-1 0 0 0,0 1-1 0 0,1-1 1 0 0,-1 1 0 0 0,5 9-51 0 0,-2 2 27 0 0,-1 0 0 0 0,0-1 0 0 0,0 1 0 0 0,-1 0 0 0 0,-1 0 0 0 0,-2 20 0 0 0,1 12-16 0 0,3-19 47 0 0,0-1 0 0 0,2 1 0 0 0,1 0 0 0 0,0-1 0 0 0,2 0 0 0 0,1 0 0 0 0,1-1 0 0 0,16 31 0 0 0,-17-39-1 0 0,-2-2 4 0 0,1 0 0 0 0,0-1 0 0 0,10 14 0 0 0,-16-26 54 0 0,3 3 395 0 0,-4-3-442 0 0,0 0 1 0 0,0 0-1 0 0,0 0 1 0 0,1 0-1 0 0,-1 0 1 0 0,0 1-1 0 0,0-1 0 0 0,0 0 1 0 0,0 0-1 0 0,0 0 1 0 0,1 0-1 0 0,-1 0 0 0 0,0 0 1 0 0,0 0-1 0 0,0 0 1 0 0,0 0-1 0 0,0 0 1 0 0,1 0-1 0 0,-1 0 0 0 0,0 0 1 0 0,0 0-1 0 0,0 0 1 0 0,0 0-1 0 0,1 0 0 0 0,-1 0 1 0 0,0 0-1 0 0,0 0 1 0 0,0 0-1 0 0,0 0 1 0 0,1 0-1 0 0,-1 0 0 0 0,0 0 1 0 0,0 0-1 0 0,0-1 1 0 0,0 1-1 0 0,0 0 0 0 0,0 0 1 0 0,1 0-1 0 0,-1 0 1 0 0,0 0-1 0 0,0 0 1 0 0,0 0-1 0 0,0-1 0 0 0,0 1 1 0 0,0 0-1 0 0,0 0 1 0 0,0 0-1 0 0,5-5 99 0 0,-1-1 1 0 0,1 1-1 0 0,-2-1 0 0 0,1 1 0 0 0,-1-1 0 0 0,1 0 1 0 0,-1 0-1 0 0,-1-1 0 0 0,0 1 0 0 0,2-7 1 0 0,3-6 36 0 0,84-191 513 0 0,-61 150-632 0 0,53-79 0 0 0,-7 36-336 0 0,-63 88 60 0 0,0 1-1 0 0,0 0 1 0 0,1 1 0 0 0,25-17-1 0 0,-38 29-27 0 0,3 9-1315 0 0,-3-5 934 0 0,-1 1 0 0 0,1-1 0 0 0,-1 1-1 0 0,0-1 1 0 0,0 1 0 0 0,0-1 0 0 0,-1 7 0 0 0,0-1-2731 0 0,0 7-3621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224 130 919 0 0,'76'-55'1720'0'0,"-40"32"5632"0"0,51-22 0 0 0,-75 38-5306 0 0,-15 8 160 0 0,-21 9-922 0 0,5 1-1158 0 0,1 0-1 0 0,0 2 1 0 0,-26 23-1 0 0,-44 51 245 0 0,58-55-370 0 0,2 2 0 0 0,1 1 0 0 0,2 0 0 0 0,2 3 0 0 0,-27 54 0 0 0,43-76 16 0 0,0 0 0 0 0,2 0 0 0 0,0 1-1 0 0,1 0 1 0 0,0 0 0 0 0,2 0 0 0 0,-2 23-1 0 0,4-32-2 0 0,1 1 0 0 0,0-1 0 0 0,0 0 0 0 0,0 1 0 0 0,1-1 0 0 0,0 0 0 0 0,5 11 0 0 0,-5-14-7 0 0,1 1 1 0 0,0-1 0 0 0,0 0 0 0 0,0 0-1 0 0,1-1 1 0 0,0 1 0 0 0,0-1 0 0 0,0 1 0 0 0,0-1-1 0 0,1 0 1 0 0,6 4 0 0 0,0-1 17 0 0,1 0 0 0 0,0 0 0 0 0,0-1 0 0 0,0-1 1 0 0,1 0-1 0 0,-1 0 0 0 0,1-2 0 0 0,17 4 0 0 0,-13-7-4121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43 350 7367 0 0,'-6'2'763'0'0,"-8"3"3371"0"0,-2 5-2083 0 0,9-4-958 0 0,7-6-1029 0 0,0 0-1 0 0,0 0 1 0 0,0 0-1 0 0,0 0 1 0 0,1 1-1 0 0,-1-1 637 0 0,0 0-637 0 0,0 0 1 0 0,0 1-1 0 0,0-1 1 0 0,1 0-1 0 0,-1 0 1 0 0,0 0 0 0 0,0 0-1 0 0,0 0 1 0 0,0 0-1 0 0,0 0 1 0 0,0 0-1 0 0,0 0 1 0 0,0 0 0 0 0,0 0-1 0 0,1 0 1 0 0,-1 0-1 0 0,0 0 1 0 0,0 0-1 0 0,0 0 1 0 0,0 0-1 0 0,0 0 1 0 0,0 0 0 0 0,0 0-1 0 0,0 0 1 0 0,1-1 635 0 0,-1 1-635 0 0,0 0-1 0 0,0 0 1 0 0,0 0-1 0 0,11-4 242 0 0,-1 1 0 0 0,0-1 0 0 0,0 0-1 0 0,-1-1 1 0 0,1-1 0 0 0,-1 1 0 0 0,0-1 0 0 0,-1-1-1 0 0,11-8 1 0 0,84-97 1139 0 0,-28 27-1184 0 0,-65 74-257 0 0,75-84-3 0 0,-84 94-91 0 0,-5 21-269 0 0,-25 45 341 0 0,-7 17 32 0 0,33-71-11 0 0,-1 1 1 0 0,2-1-1 0 0,-1 0 0 0 0,2 1 1 0 0,-2 19-1 0 0,3-29 11 0 0,0 1 0 0 0,0-1 0 0 0,0 0-1 0 0,0 0 1 0 0,1 1 0 0 0,-1-1 0 0 0,0 0 0 0 0,1 0 0 0 0,0 0-1 0 0,-1 1 1 0 0,1-1 0 0 0,0 0 0 0 0,0 0 0 0 0,0 0 0 0 0,1 0-1 0 0,1 2 1 0 0,-2-3-1 0 0,1 0 0 0 0,-1 0 0 0 0,1-1 0 0 0,-1 1 0 0 0,1 0 0 0 0,-1-1 0 0 0,1 0-1 0 0,-1 1 1 0 0,1-1 0 0 0,-1 0 0 0 0,1 1 0 0 0,0-1 0 0 0,-1 0 0 0 0,1 0 0 0 0,0 0 0 0 0,-1-1 0 0 0,1 1 0 0 0,-1 0 0 0 0,1-1-1 0 0,0 1 1 0 0,-1-1 0 0 0,1 1 0 0 0,1-2 0 0 0,14-5 49 0 0,-1 0 0 0 0,-1-2 0 0 0,1 1 0 0 0,-1-2-1 0 0,-1 0 1 0 0,17-15 0 0 0,73-79 297 0 0,-40 23-356 0 0,-33 39-23 0 0,-31 41-68 0 0,2-1-559 0 0,-5 7 428 0 0,-3 10 205 0 0,1-1 0 0 0,0 1 0 0 0,1 1 0 0 0,1-1 0 0 0,-2 17 0 0 0,-4 21 17 0 0,8-48-14 0 0,-2 6 41 0 0,1-1 1 0 0,0 1-1 0 0,0 0 1 0 0,2 0-1 0 0,-1 13 1 0 0,1-22-49 0 0,1 1 1 0 0,-1-1-1 0 0,0 0 1 0 0,1 0 0 0 0,-1 1-1 0 0,1-1 1 0 0,0 0-1 0 0,0 0 1 0 0,-1 0-1 0 0,1 0 1 0 0,1 0 0 0 0,-1 0-1 0 0,0 0 1 0 0,0 0-1 0 0,1 0 1 0 0,-1-1-1 0 0,1 1 1 0 0,0-1-1 0 0,-1 1 1 0 0,1-1 0 0 0,0 1-1 0 0,0-1 1 0 0,0 0-1 0 0,0 0 1 0 0,0 0-1 0 0,0 0 1 0 0,0 0 0 0 0,0 0-1 0 0,1-1 1 0 0,-1 1-1 0 0,4 0 1 0 0,9 0-1433 0 0,2-2-473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7367 0 0,'-10'6'10898'0'0,"20"1"-9731"0"0,-8-5-728 0 0,39 27 432 0 0,-26-20-428 0 0,18 15 1 0 0,-28-19-338 0 0,-1-1 0 0 0,1 1 1 0 0,-1 0-1 0 0,0 1 0 0 0,0-1 1 0 0,0 1-1 0 0,3 6 0 0 0,-4-7-3 0 0,-1 1-1 0 0,0-1 0 0 0,0 1 1 0 0,0 0-1 0 0,0-1 1 0 0,-1 1-1 0 0,0 0 0 0 0,0 0 1 0 0,-1 0-1 0 0,0 0 1 0 0,0 0-1 0 0,0 0 0 0 0,0 0 1 0 0,-1 0-1 0 0,0 0 1 0 0,-1 0-1 0 0,1 0 0 0 0,-1-1 1 0 0,0 1-1 0 0,-1 0 1 0 0,1-1-1 0 0,-1 0 0 0 0,0 0 1 0 0,-5 8-1 0 0,0-4-262 0 0,0 0 0 0 0,0 0 0 0 0,-1-1 0 0 0,-16 12 0 0 0,-5-3-8176 0 0,22-14 1472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45 3223 0 0,'13'-7'1025'0'0,"1"0"-1"0"0,16-5 1 0 0,-7 4 4621 0 0,-1-2 5231 0 0,-27 27-10166 0 0,1-13-659 0 0,1 1 0 0 0,-1 0-1 0 0,0-1 1 0 0,-1 0 0 0 0,1 0 0 0 0,-1 0-1 0 0,0 0 1 0 0,0-1 0 0 0,0 0 0 0 0,0 0-1 0 0,-7 2 1 0 0,-9 4-5 0 0,-34 9-1 0 0,51-17-36 0 0,-97 25-187 0 0,-108 13-1 0 0,80-24-918 0 0,-207-2-1 0 0,335-13 1573 0 0,1 3-444 0 0,1-1 0 0 0,0 0-1 0 0,-1 0 1 0 0,1 0 0 0 0,0 0-1 0 0,1 0 1 0 0,-1 0 0 0 0,2 3-1 0 0,3 5 44 0 0,0 5-49 0 0,-1 0 0 0 0,-1 0 0 0 0,0 0-1 0 0,-1 1 1 0 0,1 16 0 0 0,-2-11-63 0 0,10 36 0 0 0,-10-50 30 0 0,1 0-1 0 0,0 0 0 0 0,0 0 0 0 0,0 0 0 0 0,1-1 0 0 0,0 1 0 0 0,0-1 1 0 0,10 10-1 0 0,-8-9 74 0 0,1-1 1 0 0,0 0-1 0 0,1 0 0 0 0,-1-1 1 0 0,1 0-1 0 0,0 0 0 0 0,16 6 1 0 0,-4-4 449 0 0,1 0 0 0 0,32 5-1 0 0,-52-12-444 0 0,-20-1-16 0 0,7 1-46 0 0,4-1-9 0 0,0 0 0 0 0,0 0 0 0 0,0-1 0 0 0,0 0 0 0 0,-13-6 0 0 0,20 8 0 0 0,0-1 0 0 0,-1 0 0 0 0,1 1 0 0 0,0-1 0 0 0,0 0 0 0 0,0 0 0 0 0,-1 0 0 0 0,1 0 0 0 0,0 0 0 0 0,0 0 0 0 0,1 0 0 0 0,-1 0 0 0 0,0 0 0 0 0,0-1 0 0 0,0 1 0 0 0,1 0 0 0 0,-1-1 0 0 0,1 1 0 0 0,-1 0 0 0 0,1-1 0 0 0,-1 1 0 0 0,1 0 0 0 0,0-1 0 0 0,0 1 0 0 0,0-1 0 0 0,0 1 0 0 0,0-1 0 0 0,0 1 0 0 0,0-1 0 0 0,0 1 0 0 0,0 0 0 0 0,1-1 0 0 0,-1 1 0 0 0,1-1 0 0 0,-1 1 0 0 0,1 0 0 0 0,-1 0 0 0 0,1-1 0 0 0,0 1 0 0 0,1-2 0 0 0,5-9 16 0 0,0 1 0 0 0,1 0 0 0 0,0 0 0 0 0,10-10 1 0 0,43-37 111 0 0,-36 35-101 0 0,5-4-7 0 0,-13 12-42 0 0,-1 0 1 0 0,0-1-1 0 0,-1-1 1 0 0,23-33-1 0 0,-37 49-174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188 102 4607 0 0,'0'0'14304'0'0,"7"-6"-13664"0"0,5-5-221 0 0,1 1 0 0 0,1 1 0 0 0,-1 0 0 0 0,2 1-1 0 0,-1 0 1 0 0,1 1 0 0 0,16-5 0 0 0,33-5 71 0 0,-56 15-407 0 0,-1 1 0 0 0,1 0 1 0 0,-1 1-1 0 0,0 0 0 0 0,1 0 1 0 0,13 2-1 0 0,-20-2-78 0 0,0 0 0 0 0,0 0 0 0 0,0 1 1 0 0,0-1-1 0 0,0 0 0 0 0,0 1 0 0 0,0-1 0 0 0,0 1 0 0 0,0-1 0 0 0,0 1 0 0 0,0-1 0 0 0,-1 1 0 0 0,1-1 0 0 0,0 1 1 0 0,0 0-1 0 0,-1 0 0 0 0,1-1 0 0 0,0 1 0 0 0,-1 0 0 0 0,1 0 0 0 0,0 0 0 0 0,-1 0 0 0 0,1 0 0 0 0,-1 0 1 0 0,0 0-1 0 0,1 0 0 0 0,-1 0 0 0 0,0 0 0 0 0,0 0 0 0 0,1 0 0 0 0,-1 0 0 0 0,0 0 0 0 0,0 0 0 0 0,0 0 0 0 0,0 0 1 0 0,0 0-1 0 0,-1 0 0 0 0,1 0 0 0 0,0 0 0 0 0,0 0 0 0 0,-1 0 0 0 0,1 0 0 0 0,0 0 0 0 0,-2 1 0 0 0,-1 5 32 0 0,0 1 0 0 0,-1-1 0 0 0,0 0 0 0 0,-7 9 0 0 0,8-13-35 0 0,-16 20-50 0 0,-1-1-1 0 0,-1-1 1 0 0,-1-1-1 0 0,-32 23 0 0 0,22-18-5 0 0,-48 42-802 0 0,-76 82 1 0 0,121-114 727 0 0,35-35 128 0 0,0 1 0 0 0,-1-1 0 0 0,1 0 0 0 0,0 0 0 0 0,0 0 0 0 0,0 0 0 0 0,0 0 0 0 0,0 1 0 0 0,0-1 0 0 0,-1 0 0 0 0,1 0 0 0 0,0 0 0 0 0,0 0 0 0 0,0 1 0 0 0,0-1 0 0 0,0 0 0 0 0,0 0 0 0 0,0 0 0 0 0,0 1 0 0 0,0-1 0 0 0,0 0 0 0 0,0 0 0 0 0,0 0 0 0 0,0 1 0 0 0,0-1 0 0 0,0 0 0 0 0,0 0 0 0 0,0 0 0 0 0,0 0 0 0 0,0 1 0 0 0,0-1 0 0 0,0 0 0 0 0,1 0 0 0 0,-1 0 0 0 0,0 1 0 0 0,0-1 0 0 0,0 0 0 0 0,0 0 0 0 0,0 0 0 0 0,0 0 0 0 0,1 0 0 0 0,-1 0 0 0 0,0 1 0 0 0,0-1 0 0 0,0 0 0 0 0,0 0 0 0 0,1 0 0 0 0,-1 0 0 0 0,0 0 0 0 0,0 0 0 0 0,0 0 0 0 0,1 0 0 0 0,-1 0 0 0 0,0 0 0 0 0,0 0 0 0 0,0 0 0 0 0,1 0 0 0 0,9 2 9 0 0,-9-2-7 0 0,87 2 406 0 0,38 3 445 0 0,-88 1-490 0 0,-9-2-204 0 0,34 2 1 0 0,-55-6-194 0 0,-1 0 0 0 0,1-1 1 0 0,-1 1-1 0 0,1-1 0 0 0,-1-1 0 0 0,1 0 0 0 0,-1 0 1 0 0,0 0-1 0 0,12-6 0 0 0,-6-3-1903 0 0,-8 5-150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 4607 0 0,'-1'-1'82'0'0,"1"1"-62"0"0,0-1 0 0 0,0 1 0 0 0,-1-1 0 0 0,1 1 0 0 0,0 0 0 0 0,-1-1 0 0 0,1 1 0 0 0,-1 0 0 0 0,1-1 1 0 0,0 1-1 0 0,-13 0 11295 0 0,21-11-4344 0 0,0 11-6773 0 0,0 0-1 0 0,1 1 0 0 0,-1 0 0 0 0,0 1 0 0 0,0 0 0 0 0,0 0 1 0 0,13 6-1 0 0,-20-8-192 0 0,0 1 1 0 0,0-1 0 0 0,0 1-1 0 0,0 0 1 0 0,0 0 0 0 0,0 0-1 0 0,0 0 1 0 0,0-1 0 0 0,-1 1-1 0 0,1 0 1 0 0,0 0 0 0 0,-1 1-1 0 0,1-1 1 0 0,0 0 0 0 0,-1 0-1 0 0,1 0 1 0 0,-1 0 0 0 0,0 0-1 0 0,1 1 1 0 0,-1-1-1 0 0,0 0 1 0 0,0 0 0 0 0,0 0-1 0 0,0 1 1 0 0,0-1 0 0 0,0 0-1 0 0,0 0 1 0 0,0 0 0 0 0,-1 1-1 0 0,1-1 1 0 0,0 0 0 0 0,-1 2-1 0 0,-2 3-34 0 0,0 0 0 0 0,0 0 0 0 0,0 0 0 0 0,-1-1 0 0 0,-7 10 0 0 0,5-8 7 0 0,-2 1 0 0 0,1-1 0 0 0,-1 0 0 0 0,-1-1 0 0 0,1 1 0 0 0,-1-2 0 0 0,0 1 0 0 0,0-1 0 0 0,0-1 1 0 0,-11 4-1 0 0,-27 15-204 0 0,34-15 178 0 0,4-3 31 0 0,-1 0 0 0 0,1 1 0 0 0,1 0 0 0 0,-1 0 0 0 0,1 1 0 0 0,0 0 0 0 0,-10 11 0 0 0,18-17 17 0 0,0-1 0 0 0,0 0 0 0 0,0 0 0 0 0,0 0 0 0 0,0 1 0 0 0,-1-1 0 0 0,1 0 0 0 0,0 0 0 0 0,0 0 0 0 0,0 1 0 0 0,0-1 0 0 0,0 0 0 0 0,0 0 0 0 0,0 0 0 0 0,0 1 0 0 0,0-1 0 0 0,0 0 0 0 0,0 0 0 0 0,0 1 0 0 0,0-1 0 0 0,0 0 0 0 0,0 0 0 0 0,0 0 0 0 0,0 1 0 0 0,0-1 0 0 0,0 0 0 0 0,1 0 0 0 0,-1 0 0 0 0,0 1 0 0 0,0-1 0 0 0,0 0 0 0 0,0 0 0 0 0,0 0 0 0 0,0 0 0 0 0,1 1 0 0 0,-1-1 0 0 0,0 0 0 0 0,0 0 0 0 0,0 0 0 0 0,1 0 0 0 0,-1 0 0 0 0,0 0 0 0 0,0 0 0 0 0,0 1 0 0 0,1-1 0 0 0,-1 0-1 0 0,0 0 1 0 0,0 0 0 0 0,1 0 0 0 0,9 1 19 0 0,-10-1-13 0 0,13 1 67 0 0,1-2-1 0 0,-1 0 1 0 0,1 0 0 0 0,-1-1-1 0 0,0-1 1 0 0,25-8 0 0 0,12-2-25 0 0,-48 13-57 0 0,52-12-746 0 0,88-6-1 0 0,-104 20-2603 0 0,-28-2 1193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2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0,'0'0'956'0'0,"5"5"2547"0"0,66 58 3416 0 0,-23-28-5354 0 0,88 49 0 0 0,-24-17-150 0 0,-88-51-867 0 0,-2 1 1 0 0,34 33-1 0 0,-50-44-459 0 0,-1 0 0 0 0,0 0 0 0 0,0 0-1 0 0,-1 1 1 0 0,0-1 0 0 0,0 1 0 0 0,-1 0 0 0 0,1 0 0 0 0,-1 1 0 0 0,-1-1-1 0 0,0 1 1 0 0,0-1 0 0 0,1 9 0 0 0,-2-6-49 0 0,-1 1 0 0 0,0-1 0 0 0,0 0 0 0 0,-1 0 1 0 0,0 0-1 0 0,-1 0 0 0 0,-1 0 0 0 0,1 0 0 0 0,-7 15 0 0 0,0-6 20 0 0,-1 1-1 0 0,0-2 1 0 0,-2 0-1 0 0,0 0 1 0 0,-18 21-1 0 0,-79 74 56 0 0,33-43-377 0 0,-53 56-1586 0 0,125-122 1444 0 0,1 0 0 0 0,0 1 0 0 0,0-1 1 0 0,0 1-1 0 0,-3 7 0 0 0,6-11-368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39 706 6591 0 0,'0'0'299'0'0,"-2"-1"-4"0"0,-6-2-189 0 0,0-5-63 0 0,-9-23 1158 0 0,16 30-257 0 0,1 1-864 0 0,0 0 0 0 0,0 0 0 0 0,-1 0 0 0 0,1-1 0 0 0,0 1 0 0 0,0 0 0 0 0,0 0-1 0 0,0 0 1 0 0,0 0 0 0 0,-1 0 0 0 0,1 0 0 0 0,0 0 0 0 0,0-1 0 0 0,0 1 0 0 0,0 0 0 0 0,0 0 0 0 0,0 0-1 0 0,0 0 1 0 0,0-1 0 0 0,-1 1 0 0 0,1 0 0 0 0,0 0 0 0 0,0 0 0 0 0,0 0 0 0 0,0-1 0 0 0,0 1-1 0 0,0 0 1 0 0,0 0 0 0 0,0 0 0 0 0,0 0 0 0 0,0-1 0 0 0,0 1 0 0 0,0 0 0 0 0,0 0 0 0 0,0 0-1 0 0,1 0 1 0 0,-1-1 0 0 0,0 1 0 0 0,0 0 0 0 0,0 0 0 0 0,0 0 0 0 0,0 0 0 0 0,0-1 0 0 0,0 1 0 0 0,0 0-1 0 0,1 0 1 0 0,-1 0 0 0 0,0 0 0 0 0,0 0 0 0 0,0 0 0 0 0,0-1 0 0 0,0 1 0 0 0,1 0 0 0 0,-1 0-1 0 0,0 0 1 0 0,0 0 0 0 0,0 0 0 0 0,0 0 0 0 0,1 0 0 0 0,-1 0 0 0 0,0 0 0 0 0,0 0 0 0 0,0 0-1 0 0,0 0 1 0 0,1 0 0 0 0,11-1 1940 0 0,0 3-2496 0 0,1-2 332 0 0,-1 0 1 0 0,0 0-1 0 0,0-1 1 0 0,0 0-1 0 0,0-1 1 0 0,21-7-1 0 0,54-17-258 0 0,-17 5 446 0 0,40-9 357 0 0,13-4 298 0 0,-87 21-274 0 0,1 3 1 0 0,0 1-1 0 0,55-6 1 0 0,117 5 686 0 0,186-12-1085 0 0,-345 18-19 0 0,404-30 45 0 0,275-49 78 0 0,-168-13-182 0 0,-376 59 274 0 0,185-31 986 0 0,-246 50-749 0 0,219-24 83 0 0,65 12-490 0 0,-291 18-89 0 0,34-3-221 0 0,-141 15 238 0 0,-1-1 5 0 0,-1 0 0 0 0,1 0 0 0 0,8-2 0 0 0,-5 0 14 0 0,1 0 0 0 0,-2 2-10 0 0,-11 1 7 0 0,1 1 0 0 0,0-1 0 0 0,-1 0 1 0 0,1 0-1 0 0,0 0 0 0 0,-1 1 1 0 0,1-1-1 0 0,0 0 0 0 0,-1 0 1 0 0,1 1-1 0 0,-1-1 0 0 0,1 1 1 0 0,0-1-1 0 0,-1 1 0 0 0,1-1 1 0 0,-1 1-1 0 0,1-1 0 0 0,-1 1 1 0 0,0-1-1 0 0,1 1 0 0 0,-1-1 0 0 0,0 1 1 0 0,1 0-1 0 0,-1-1 0 0 0,0 1 1 0 0,1-1-1 0 0,-1 1 0 0 0,0 0 1 0 0,0 0-1 0 0,0-1 0 0 0,0 1 1 0 0,0 0-1 0 0,0-1 0 0 0,0 2 1 0 0,0 1-112 0 0,0 0 1 0 0,0 0 0 0 0,0 0 0 0 0,0 0-1 0 0,-2 6 1 0 0,2-7-199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4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89 8319 0 0,'0'0'382'0'0,"0"-2"-8"0"0,-1-4 89 0 0,0 0 0 0 0,0 0 0 0 0,1 0 0 0 0,0-1 0 0 0,0 1 0 0 0,1 0 0 0 0,1-11-1 0 0,3-10-518 0 0,-10 48-275 0 0,-1 0 0 0 0,0 0 0 0 0,-1-1 0 0 0,-2 0 1 0 0,-17 31-1 0 0,25-49 584 0 0,0 0 95 0 0,-37 83 5421 0 0,-4 8-4399 0 0,31-68-1352 0 0,1 1 1 0 0,2 1 0 0 0,-7 28-1 0 0,-9 70-18 0 0,11-54 0 0 0,7-23 0 0 0,-2 95 0 0 0,6-67 0 0 0,3-23 236 0 0,1-37-30 0 0,-3 32 0 0 0,-9 88 1018 0 0,2-37-828 0 0,7-92-387 0 0,1-4-2 0 0,0 0-1 0 0,0 0 1 0 0,0 0 0 0 0,0 1 0 0 0,1-1-1 0 0,-1 0 1 0 0,1 0 0 0 0,0 0-1 0 0,1 4 1 0 0,-1-2-7 0 0,5 16 0 0 0,-5-18 0 0 0,0-1 0 0 0,0 1 0 0 0,0-1 0 0 0,1 0 0 0 0,-1 1 0 0 0,0-1 0 0 0,3 3 0 0 0,1-1 0 0 0,-1 0 0 0 0,1 0 0 0 0,0-1 0 0 0,9 6 0 0 0,-12-8 3 0 0,-1 0 0 0 0,1 0 1 0 0,-1 0-1 0 0,1 0 0 0 0,-1-1 0 0 0,1 1 0 0 0,-1 0 0 0 0,1-1 0 0 0,0 1 0 0 0,-1-1 0 0 0,1 0 1 0 0,0 1-1 0 0,0-1 0 0 0,-1 0 0 0 0,1 0 0 0 0,0 0 0 0 0,1-1 0 0 0,5 1 5 0 0,-4-1 44 0 0,1 1 0 0 0,0 1-1 0 0,-1-1 1 0 0,1 0 0 0 0,-1 1 0 0 0,1 0-1 0 0,-1 0 1 0 0,1 1 0 0 0,5 2 0 0 0,-7-2-6 0 0,1 0 1 0 0,-1 1-1 0 0,0 0 1 0 0,0-1-1 0 0,0 1 1 0 0,-1 1-1 0 0,1-1 1 0 0,2 4-1 0 0,-1-1-44 0 0,0 1 0 0 0,0 1 0 0 0,0-1 0 0 0,-1 1 0 0 0,0-1 0 0 0,-1 1 0 0 0,1 0 0 0 0,-2 0 0 0 0,1 0 0 0 0,-1 0 0 0 0,0 0 0 0 0,-1 0 0 0 0,0 1 0 0 0,0-1 1 0 0,-3 15-1 0 0,-2 5-73 0 0,-1 0 1 0 0,-1 0 0 0 0,-14 33 0 0 0,6-17-132 0 0,15-42 186 0 0,-1 1 1 0 0,0 0 0 0 0,0 0 0 0 0,-1-1 0 0 0,1 1 0 0 0,0-1 0 0 0,-1 1 0 0 0,1-1 0 0 0,-4 5 0 0 0,-1-2-8 0 0,-20 28 431 0 0,25-31-260 0 0,-1-1 51 0 0,-2 4-36 0 0,0 0 1 0 0,0 0-1 0 0,1 1 1 0 0,-1-1 0 0 0,-2 8-1 0 0,4-10-151 0 0,1-1 0 0 0,0 1-1 0 0,0-1 1 0 0,1 1 0 0 0,-1-1-1 0 0,0 1 1 0 0,1-1 0 0 0,0 1 0 0 0,-1 0-1 0 0,1-1 1 0 0,0 4 0 0 0,1 2 7 0 0,-2-4-19 0 0,1 0 0 0 0,0 0 0 0 0,0-1 0 0 0,0 1 0 0 0,1 0 0 0 0,-1 0 0 0 0,1 0 0 0 0,0-1 0 0 0,0 1 0 0 0,0-1 0 0 0,1 1 0 0 0,-1-1 0 0 0,1 1 0 0 0,0-1 0 0 0,0 1 0 0 0,0-1 0 0 0,0 0 0 0 0,0 0 0 0 0,1 0 0 0 0,-1-1 0 0 0,1 1 0 0 0,0 0 0 0 0,6 3 0 0 0,-7-4-4 0 0,1 0 0 0 0,0-1 1 0 0,0 1-1 0 0,0-1 0 0 0,1 0 0 0 0,-1 0 0 0 0,0 0 0 0 0,0 0 0 0 0,1 0 0 0 0,-1 0 0 0 0,0-1 1 0 0,1 0-1 0 0,4 0 0 0 0,4 0-17 0 0,0 1-9 0 0,0-1-1 0 0,-1-1 1 0 0,1 0-1 0 0,-1-1 0 0 0,1 0 1 0 0,-1-1-1 0 0,1 0 1 0 0,13-6-1 0 0,-19 7 24 0 0,55-22-4 0 0,-57 21 11 0 0,18-2 0 0 0,-8 3 0 0 0,-1 3 0 0 0,-1 7 0 0 0,-10-6 4 0 0,0 1 1 0 0,0 0-1 0 0,0 0 0 0 0,-1-1 0 0 0,0 1 1 0 0,1 0-1 0 0,-1 1 0 0 0,0-1 0 0 0,0 0 0 0 0,-1 0 1 0 0,1 0-1 0 0,-1 1 0 0 0,1-1 0 0 0,-1 0 1 0 0,0 5-1 0 0,-1 7-7 0 0,-1 0 1 0 0,-3 15-1 0 0,2-14 7 0 0,-47 198-225 0 0,16-78-134 0 0,-107 574-445 0 0,81-275 978 0 0,57-413-137 0 0,-1-6 206 0 0,2 1 0 0 0,-1 22 0 0 0,3-34-188 0 0,1-1 1 0 0,-1 1-1 0 0,1-1 0 0 0,-1 1 1 0 0,1-1-1 0 0,1 1 1 0 0,-1-1-1 0 0,1 0 1 0 0,-1 0-1 0 0,1 1 1 0 0,0-1-1 0 0,1 0 1 0 0,3 5-1 0 0,-1-3-11 0 0,1 0-1 0 0,-1 0 1 0 0,1-1-1 0 0,1 1 1 0 0,-1-1-1 0 0,1-1 1 0 0,0 1 0 0 0,0-1-1 0 0,0 0 1 0 0,1-1-1 0 0,0 0 1 0 0,-1 0-1 0 0,1-1 1 0 0,0 1-1 0 0,0-2 1 0 0,0 1 0 0 0,15 0-1 0 0,3-1-466 0 0,37 7-1 0 0,-37-3-541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10735 0 0,'0'0'7407'0'0,"-1"1"-7023"0"0,-26 65 665 0 0,-67 138-1020 0 0,58-114-2447 0 0,29-74-1855 0 0,-1-1-1289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4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6 102 5527 0 0,'-5'-1'12884'0'0,"12"-1"-12194"0"0,88-15 1624 0 0,175-8-1 0 0,-148 17-1538 0 0,93-19-2401 0 0,-74 7-4 0 0,-130 19-154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4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13359 0 0,'0'0'1027'0'0,"3"-1"-670"0"0,151-26 6693 0 0,-24 2-5355 0 0,308-42-301 0 0,-279 51-2398 0 0,-53 15-2884 0 0,-72 2 2225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4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254 551 12551 0 0,'-4'4'171'0'0,"-3"1"159"0"0,1 0-1 0 0,-1 0 0 0 0,0-1 0 0 0,-9 5 1511 0 0,17-11-1747 0 0,-1 1 0 0 0,0-1 0 0 0,1 1 0 0 0,-1-1 0 0 0,1 1 0 0 0,-1 0 0 0 0,1-1 0 0 0,0 1 0 0 0,-1 0 0 0 0,1-1 0 0 0,0 1 0 0 0,0 0 0 0 0,1-1 0 0 0,17-17 276 0 0,-11 12-249 0 0,50-51 192 0 0,210-228 2609 0 0,-260 277-2943 0 0,-2 0 1 0 0,0-1-1 0 0,0 0 0 0 0,0 0 1 0 0,-1 0-1 0 0,6-20 0 0 0,-10 26-11 0 0,0-1 0 0 0,0 0 1 0 0,0 0-1 0 0,0 0 0 0 0,-1 1 0 0 0,0-1 0 0 0,0 0 0 0 0,-1-6 0 0 0,0 8 12 0 0,1 1-1 0 0,-1-1 1 0 0,0 0 0 0 0,0 0-1 0 0,0 0 1 0 0,-1 1 0 0 0,1-1 0 0 0,0 0-1 0 0,-1 1 1 0 0,0 0 0 0 0,0-1-1 0 0,0 1 1 0 0,0 0 0 0 0,-3-3-1 0 0,2 3 0 0 0,1 0 0 0 0,-1 1 0 0 0,0-1 0 0 0,0 1 0 0 0,0 0 0 0 0,0 0 0 0 0,0 0 0 0 0,0 0 0 0 0,0 0 0 0 0,0 1 0 0 0,-1-1 0 0 0,1 1 0 0 0,0 0 0 0 0,0 0 0 0 0,-1 0 0 0 0,1 0 0 0 0,0 1 0 0 0,0-1 0 0 0,0 1 0 0 0,0 0 0 0 0,-1 0 0 0 0,1 0 0 0 0,-3 2 0 0 0,-5 2-23 0 0,-1 0 0 0 0,1 2 0 0 0,0-1 0 0 0,-15 13 0 0 0,7-4 65 0 0,1 2 0 0 0,1 1 0 0 0,0 0 0 0 0,1 1 0 0 0,1 0 0 0 0,1 1 0 0 0,1 1 0 0 0,-14 30 0 0 0,10-15 5 0 0,2 1 0 0 0,1 0 0 0 0,2 1 0 0 0,-9 56 0 0 0,8 45 68 0 0,3-25 36 0 0,7-95-112 0 0,0 0-1 0 0,-2 0 1 0 0,-13 35-1 0 0,10-35-158 0 0,-1 0 0 0 0,-1-1 0 0 0,-14 20 1 0 0,17-28-13 0 0,0-1 1 0 0,-1 0-1 0 0,0 0 1 0 0,-1-1 0 0 0,0 0-1 0 0,-19 13 1 0 0,26-20-259 0 0,0 0-1 0 0,-1 0 1 0 0,1 0 0 0 0,0 0 0 0 0,0-1 0 0 0,-1 1-1 0 0,1-1 1 0 0,0 1 0 0 0,-1-1 0 0 0,1 0 0 0 0,-1 0 0 0 0,-2 0-1 0 0,2 0-1571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4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13 120 1375 0 0,'-7'0'124'0'0,"1"0"546"0"0,26 0 12549 0 0,3 1-7914 0 0,12-3-3935 0 0,185-42 1509 0 0,-113 21-2223 0 0,40-9-573 0 0,-84 18-7625 0 0,-41 9-262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 9415 0 0,'0'0'852'0'0,"0"-2"-704"0"0,0-3-1790 0 0,1-4 8167 0 0,-5 15-2257 0 0,3-1-4164 0 0,0 0-1 0 0,0 0 1 0 0,0 0 0 0 0,0 0-1 0 0,1 0 1 0 0,0 0 0 0 0,0 0-1 0 0,1 0 1 0 0,-1 0 0 0 0,3 10 0 0 0,2 3 191 0 0,12 28 0 0 0,-10-27-155 0 0,4 9 81 0 0,2 0 1 0 0,1-1-1 0 0,1 0 1 0 0,33 43 0 0 0,-11-25-9 0 0,65 63 0 0 0,-93-99-197 0 0,0-1 0 0 0,0 1 0 0 0,1-2 0 0 0,0 1 0 0 0,0-1 0 0 0,1-1 0 0 0,16 8 0 0 0,5-1-805 0 0,-31-13 348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2759 0 0,'1'1'126'0'0,"2"4"-109"0"0,0-1 1 0 0,1 0-1 0 0,-1 1 0 0 0,7 5 1 0 0,21 15 5279 0 0,-1 1 3324 0 0,-21-18-8031 0 0,0 1 1 0 0,-1 1-1 0 0,0 0 0 0 0,-1 0 1 0 0,0 1-1 0 0,0-1 0 0 0,-1 1 1 0 0,9 23-1 0 0,-14-30-554 0 0,1 1-1 0 0,-1 0 1 0 0,0-1 0 0 0,0 1 0 0 0,0 0 0 0 0,-1 0-1 0 0,1 0 1 0 0,-1 0 0 0 0,-1 0 0 0 0,1 0 0 0 0,-1-1 0 0 0,1 1-1 0 0,-2 0 1 0 0,1 0 0 0 0,0-1 0 0 0,-1 1 0 0 0,0 0-1 0 0,0-1 1 0 0,0 0 0 0 0,0 1 0 0 0,-1-1 0 0 0,0 0-1 0 0,0 0 1 0 0,0-1 0 0 0,-6 7 0 0 0,-9 5-53 0 0,-1-1 0 0 0,0-1-1 0 0,-1 0 1 0 0,0-2 0 0 0,-36 16 0 0 0,56-27-89 0 0,-1 1-1 0 0,0-1 1 0 0,0 0 0 0 0,0 1-1 0 0,0-1 1 0 0,0 1 0 0 0,1-1 0 0 0,-1 0-1 0 0,0 0 1 0 0,0 1 0 0 0,0-1-1 0 0,0 0 1 0 0,0 0 0 0 0,0 0-1 0 0,0 0 1 0 0,0 0 0 0 0,0 0-1 0 0,0-1 1 0 0,0 1 0 0 0,0 0-1 0 0,0 0 1 0 0,1-1 0 0 0,-1 1-1 0 0,0 0 1 0 0,0-1 0 0 0,0 1-1 0 0,0-1 1 0 0,0 1 0 0 0,1-1-1 0 0,-1 0 1 0 0,0 1 0 0 0,1-1-1 0 0,-1 0 1 0 0,0 1 0 0 0,1-1-1 0 0,-1 0 1 0 0,1 0 0 0 0,-1 1-1 0 0,0-3 1 0 0,-2-3-1281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22 9671 0 0,'3'-9'1004'0'0,"0"-4"848"0"0,-9 24 2453 0 0,-4 9-4064 0 0,-203 265 2150 0 0,-1 1-2125 0 0,194-248 185 0 0,11-18-7673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13415 0 0,'0'0'1216'0'0,"-4"8"-976"0"0,-8 14 936 0 0,1 2 0 0 0,-10 29 0 0 0,17-43-784 0 0,1 1 0 0 0,1-1 0 0 0,0 1 0 0 0,0 0 0 0 0,1-1 0 0 0,0 1 0 0 0,1 0 0 0 0,1 11 0 0 0,0-17-397 0 0,1 0-1 0 0,-1 0 1 0 0,0 0-1 0 0,1-1 0 0 0,3 7 1 0 0,-4-10-167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2759 0 0,'0'0'13150'0'0,"1"1"-12681"0"0,31 13 652 0 0,56 35 1 0 0,-72-38-785 0 0,0 1 1 0 0,-1 0 0 0 0,0 0 0 0 0,-1 2-1 0 0,13 15 1 0 0,-24-25-338 0 0,0-1 0 0 0,-1 0 0 0 0,0 1 0 0 0,0 0 0 0 0,0-1 0 0 0,0 1-1 0 0,0 0 1 0 0,-1 0 0 0 0,0 0 0 0 0,0 0 0 0 0,0 0 0 0 0,0 1 0 0 0,-1-1 0 0 0,1 0 0 0 0,-1 0 0 0 0,0 0-1 0 0,0 1 1 0 0,-1-1 0 0 0,0 5 0 0 0,-1-4-6 0 0,1 0 0 0 0,-1 0-1 0 0,0 0 1 0 0,-1 0 0 0 0,1 0 0 0 0,-1 0-1 0 0,0-1 1 0 0,0 1 0 0 0,0-1 0 0 0,-1 0-1 0 0,0 1 1 0 0,0-2 0 0 0,0 1-1 0 0,-7 4 1 0 0,3-2-235 0 0,0 0 1 0 0,-1-1-1 0 0,1-1 0 0 0,-1 1 0 0 0,-1-1 0 0 0,1-1 0 0 0,0 0 1 0 0,-1 0-1 0 0,0-1 0 0 0,0 0 0 0 0,1-1 0 0 0,-13 1 1 0 0,13-3-1383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15199 0 0,'0'0'1379'0'0,"0"-6"-1110"0"0,-1 1 1946 0 0,0 13 421 0 0,-1 59-4340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13359 0 0,'0'0'7718'0'0,"1"-1"-7649"0"0,16-3-1142 0 0,-12 2 379 0 0,2 0-278 0 0</inkml:trace>
  <inkml:trace contextRef="#ctx0" brushRef="#br0" timeOffset="1">439 1 9671 0 0,'1'0'9809'0'0,"6"2"-7289"0"0,-4-1-2457 0 0,-1 1 0 0 0,1 0 0 0 0,-1-1 0 0 0,0 1 0 0 0,0 0 0 0 0,0 0 0 0 0,0 1 0 0 0,0-1 0 0 0,0 0 0 0 0,0 1 0 0 0,-1-1 0 0 0,1 1 0 0 0,0 3 0 0 0,0-3-171 0 0,0 0-1 0 0,0 1 0 0 0,0-1 1 0 0,1 0-1 0 0,-1 0 0 0 0,6 5 1 0 0,-5-7-1327 0 0,5-1-437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6447 0 0,'0'0'2222'0'0,"7"-5"2923"0"0,-7 5-5036 0 0,1 0 0 0 0,0-1 0 0 0,-1 1 0 0 0,1 0 0 0 0,0-1 0 0 0,0 1 0 0 0,-1 0 0 0 0,1 0 0 0 0,0 0 0 0 0,0 0 0 0 0,-1-1 0 0 0,1 1 0 0 0,0 0 0 0 0,0 0 0 0 0,0 1 0 0 0,-1-1 0 0 0,1 0 0 0 0,0 0 0 0 0,0 0 0 0 0,-1 0 0 0 0,2 1 0 0 0,0 0 87 0 0,-1 0 0 0 0,1 0 1 0 0,-1 0-1 0 0,1 0 1 0 0,-1 0-1 0 0,0 1 1 0 0,0-1-1 0 0,1 0 1 0 0,0 3-1 0 0,3 3 418 0 0,0 1-1 0 0,-1 0 1 0 0,4 9-1 0 0,-6-10-372 0 0,10 16 427 0 0,24 35 0 0 0,-1-2-512 0 0,-29-46-122 0 0,-1 0-1 0 0,0 1 0 0 0,-1 0 1 0 0,0 0-1 0 0,3 11 0 0 0,-6-19-20 0 0,-1 0-1 0 0,1 0 0 0 0,-1 1 0 0 0,0-1 1 0 0,0 0-1 0 0,0 0 0 0 0,0 1 0 0 0,-1-1 0 0 0,1 0 1 0 0,-1 0-1 0 0,0 0 0 0 0,0 0 0 0 0,0 0 1 0 0,0 0-1 0 0,-1 0 0 0 0,1 0 0 0 0,-1 0 0 0 0,0 0 1 0 0,1-1-1 0 0,-1 1 0 0 0,-1-1 0 0 0,-3 5 0 0 0,-1-1-74 0 0,1-1-1 0 0,-1 0 1 0 0,-1 0-1 0 0,1-1 0 0 0,-1 0 1 0 0,1 0-1 0 0,-9 3 1 0 0,-1-2-996 0 0,-1 0 0 0 0,-22 3 0 0 0,36-7 392 0 0,-7 1-1901 0 0,11-2 2450 0 0,-1 0 0 0 0,1 0-1 0 0,0 0 1 0 0,0 1 0 0 0,0-1-1 0 0,-1 0 1 0 0,1 0 0 0 0,0 0-1 0 0,0 0 1 0 0,0 0 0 0 0,0 0-1 0 0,0 1 1 0 0,0-1 0 0 0,-1 0-1 0 0,1 0 1 0 0,0 0 0 0 0,0 0 0 0 0,0 1-1 0 0,0-1 1 0 0,0 0 0 0 0,0 0-1 0 0,0 0 1 0 0,0 0 0 0 0,0 1-1 0 0,0-1 1 0 0,0 0 0 0 0,0 0-1 0 0,0 0 1 0 0,0 1 0 0 0,0-1-1 0 0,0 0 1 0 0,0 0 0 0 0,0 0 0 0 0,0 1-1 0 0,0-1 1 0 0,0 0 0 0 0,0 0-1 0 0,0 0 1 0 0,0 0 0 0 0,0 1-1 0 0,1-1 1 0 0,-1 1-678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0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3679 0 0,'0'0'284'0'0,"-4"8"6448"0"0,4-3-6272 0 0,0 1 0 0 0,1-1 0 0 0,0 1-1 0 0,0-1 1 0 0,1 0 0 0 0,0 0 0 0 0,0 0-1 0 0,0 0 1 0 0,0 0 0 0 0,1 0 0 0 0,3 5-1 0 0,6 7 590 0 0,23 25-1 0 0,-15-20-291 0 0,17 19 660 0 0,57 50 0 0 0,50 27-442 0 0,-96-79-896 0 0,-31-26-111 0 0,0 0 0 0 0,1-2 1 0 0,0 0-1 0 0,31 12 0 0 0,-48-22-148 0 0,4-1 261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1 1375 0 0,'0'0'11403'0'0,"-6"14"-8722"0"0,-4-1-2024 0 0,0 1 0 0 0,-1-1 0 0 0,-18 17 0 0 0,10-11-377 0 0,-51 43 449 0 0,6-6-210 0 0,1 6-163 0 0,-125 94 0 0 0,154-130-356 0 0,17-12 0 0 0,-33 19 0 0 0,44-30-10 0 0,5-2-54 0 0,9-4-278 0 0,2 0 15 0 0,-7 1 43 0 0,1 1-1 0 0,0 0 1 0 0,-1-1-1 0 0,1 2 1 0 0,0-1 0 0 0,0 0-1 0 0,0 1 1 0 0,0 0-1 0 0,0 0 1 0 0,6 0-1 0 0,-2 3-1779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66 164 3679 0 0,'0'0'284'0'0,"-13"4"2610"0"0,4 2 934 0 0,8-5-3231 0 0,-4 6 778 0 0,-24 25 2055 0 0,29-31-3329 0 0,0 0 0 0 0,0 0 0 0 0,-1 0 0 0 0,1 0 0 0 0,0 0 0 0 0,0 0 0 0 0,-1 0 0 0 0,1 0 0 0 0,0 0 0 0 0,-1 0 0 0 0,1 0 0 0 0,-1-1 0 0 0,-1 3 0 0 0,2-3-92 0 0,0 0 1 0 0,0 0-1 0 0,0 0 0 0 0,0 0 1 0 0,0 0-1 0 0,0 0 1 0 0,0 0-1 0 0,0 0 1 0 0,0 0-1 0 0,0 0 1 0 0,0 0-1 0 0,0 0 0 0 0,0 0 1 0 0,0 1-1 0 0,0-1 1 0 0,0 0-1 0 0,0 0 1 0 0,0 0-1 0 0,0 0 0 0 0,0 0 1 0 0,0 0-1 0 0,-1 0 1 0 0,1 0-1 0 0,0 0 1 0 0,0 0-1 0 0,0 0 1 0 0,0 0-1 0 0,0 0 0 0 0,0 0 1 0 0,0 0-1 0 0,0 0 1 0 0,0 0-1 0 0,0 0 1 0 0,0 0-1 0 0,0 0 0 0 0,0 0 1 0 0,0 0-1 0 0,0 0 1 0 0,0 0-1 0 0,0 0 1 0 0,0 0-1 0 0,0 0 1 0 0,-1 0-1 0 0,1 0 0 0 0,0 0 1 0 0,0-1-1 0 0,0 1 1 0 0,0 0-1 0 0,0 0 1 0 0,0 0-1 0 0,0 0 0 0 0,0 0 1 0 0,0 0-1 0 0,0 0 1 0 0,0 0-1 0 0,0 0 1 0 0,0 0-1 0 0,0 0 1 0 0,0 0-1 0 0,0 0 0 0 0,0 0 1 0 0,0 0-1 0 0,0 0 1 0 0,0 0-1 0 0,0 0 1 0 0,0 0-1 0 0,2-10 52 0 0,2 0 1 0 0,1 1 1 0 0,0 0-1 0 0,0 1 1 0 0,0-1-1 0 0,14-14 0 0 0,-4 6-53 0 0,27-23 0 0 0,-23 25-63 0 0,0 1 1 0 0,29-17-1 0 0,-39 26 185 0 0,0 0 1 0 0,1 1-1 0 0,-1 0 0 0 0,1 0 0 0 0,0 1 1 0 0,0 0-1 0 0,21-2 0 0 0,-29 5-81 0 0,0 0 0 0 0,1 0 0 0 0,-1 0 0 0 0,0 0 0 0 0,0 0 0 0 0,0 1 0 0 0,0-1 0 0 0,0 1 0 0 0,0-1 0 0 0,0 1 0 0 0,0 0 0 0 0,0-1 0 0 0,0 1 0 0 0,0 0 0 0 0,-1 1 0 0 0,1-1 0 0 0,0 0 0 0 0,-1 0 0 0 0,1 1 0 0 0,0-1 0 0 0,-1 1 0 0 0,0-1 0 0 0,1 1 0 0 0,-1 0 0 0 0,0-1 0 0 0,0 1 0 0 0,0 0 0 0 0,0 0 0 0 0,1 3 0 0 0,-2-4 34 0 0,6 24 134 0 0,-6-24-218 0 0,0 0 1 0 0,0 1 0 0 0,0-1-1 0 0,0 0 1 0 0,0 1 0 0 0,0-1 0 0 0,0 0-1 0 0,0 0 1 0 0,0 1 0 0 0,0-1-1 0 0,-1 0 1 0 0,1 0 0 0 0,-1 0-1 0 0,1 1 1 0 0,-1-1 0 0 0,-1 2 0 0 0,0 1-3 0 0,-9 24 57 0 0,5-17 39 0 0,1 1 1 0 0,1 0 0 0 0,0 1 0 0 0,-4 23 0 0 0,8-32-82 0 0,-1-1 0 0 0,1 0 0 0 0,0 0 1 0 0,0 0-1 0 0,1 0 0 0 0,-1 0 1 0 0,1 0-1 0 0,-1 1 0 0 0,1-1 1 0 0,0 0-1 0 0,0 0 0 0 0,1-1 1 0 0,-1 1-1 0 0,0 0 0 0 0,1 0 1 0 0,0-1-1 0 0,0 1 0 0 0,0-1 1 0 0,0 1-1 0 0,0-1 0 0 0,0 0 1 0 0,0 0-1 0 0,1 0 0 0 0,-1 0 1 0 0,5 3-1 0 0,-2-2 9 0 0,1 0 1 0 0,0-1 0 0 0,0 0-1 0 0,1 1 1 0 0,-1-2-1 0 0,0 1 1 0 0,1-1-1 0 0,-1 0 1 0 0,0 0-1 0 0,1-1 1 0 0,9 0 0 0 0,9-2-101 0 0,42-9 1 0 0,-18 3-1260 0 0,-35 5 523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296 178 3679 0 0,'0'0'284'0'0,"-7"14"14"0"0,1-1 6254 0 0,5 0 1606 0 0,47-100-7407 0 0,-40 73-752 0 0,0 0-1 0 0,-1-1 1 0 0,-1 0 0 0 0,4-22-1 0 0,-8 36-13 0 0,0 0-1 0 0,0-1 0 0 0,1 1 1 0 0,-1-1-1 0 0,0 1 0 0 0,0-1 1 0 0,-1 1-1 0 0,1 0 1 0 0,0-1-1 0 0,0 1 0 0 0,-1-1 1 0 0,1 1-1 0 0,-1 0 0 0 0,1-1 1 0 0,-1 1-1 0 0,0 0 1 0 0,1-1-1 0 0,-1 1 0 0 0,-2-2 1 0 0,2 2-14 0 0,0 0 1 0 0,0 1-1 0 0,0-1 1 0 0,0 0-1 0 0,-1 1 1 0 0,1-1-1 0 0,0 1 1 0 0,-1-1 0 0 0,1 1-1 0 0,0 0 1 0 0,-1 0-1 0 0,1 0 1 0 0,0-1-1 0 0,-1 1 1 0 0,1 0-1 0 0,0 0 1 0 0,-1 1-1 0 0,1-1 1 0 0,0 0-1 0 0,-1 0 1 0 0,-1 1 0 0 0,-9 3-11 0 0,0 0 1 0 0,0 1 0 0 0,1 0-1 0 0,-16 10 1 0 0,-42 30 47 0 0,56-36-22 0 0,-11 8-16 0 0,-39 36 0 0 0,54-44 28 0 0,0 0 1 0 0,1 1-1 0 0,0 0 0 0 0,0 0 0 0 0,2 0 0 0 0,-12 23 0 0 0,16-29-2 0 0,1 0 1 0 0,-1 0 0 0 0,1 0-1 0 0,0 0 1 0 0,0 1 0 0 0,0-1-1 0 0,1 0 1 0 0,-1 1-1 0 0,1-1 1 0 0,0 0 0 0 0,1 1-1 0 0,-1-1 1 0 0,2 5 0 0 0,-1-5 24 0 0,0-1 0 0 0,0 0 1 0 0,0 0-1 0 0,1 1 0 0 0,0-1 1 0 0,-1 0-1 0 0,1-1 0 0 0,0 1 1 0 0,1 0-1 0 0,-1 0 0 0 0,0-1 1 0 0,1 1-1 0 0,-1-1 0 0 0,1 0 1 0 0,0 0-1 0 0,6 4 0 0 0,-1-2 85 0 0,1 0 0 0 0,0 0 0 0 0,0-1 0 0 0,0 0 0 0 0,0-1 0 0 0,1 0-1 0 0,-1 0 1 0 0,10 0 0 0 0,-11-1-25 0 0,-1-1 0 0 0,1 0 0 0 0,-1-1 0 0 0,1 1 0 0 0,-1-1 0 0 0,1-1 0 0 0,-1 0 0 0 0,0 0 0 0 0,1 0 0 0 0,11-6 0 0 0,-17 6-98 0 0,1 0 0 0 0,0 0 0 0 0,-1 0-1 0 0,1 0 1 0 0,-1-1 0 0 0,0 1 0 0 0,1-1 0 0 0,-1 1-1 0 0,0-1 1 0 0,-1 0 0 0 0,1 0 0 0 0,1-3 0 0 0,3-7-191 0 0,6-21-1 0 0,3-6-68 0 0,-11 30 64 0 0,-3 8 122 0 0,0-1-1 0 0,0 1 1 0 0,0-1 0 0 0,1 1 0 0 0,-1 0-1 0 0,1-1 1 0 0,-1 1 0 0 0,1 0-1 0 0,2-2 1 0 0,-4 3-78 0 0,13 11-629 0 0,-10-6 781 0 0,-1 1 0 0 0,1-1 0 0 0,-1 1 0 0 0,1 0 0 0 0,-2-1 0 0 0,1 1 0 0 0,2 7 0 0 0,8 22-31 0 0,-11-32-88 0 0,0 0 1 0 0,0 0 0 0 0,0-1-1 0 0,1 1 1 0 0,-1 0 0 0 0,0-1-1 0 0,1 1 1 0 0,-1-1 0 0 0,1 1-1 0 0,0-1 1 0 0,-1 0 0 0 0,1 1-1 0 0,3 0 1 0 0,3 1-862 0 0,1-3-11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13647 0 0,'0'0'7023'0'0,"4"7"-5691"0"0,-3-3-1191 0 0,-1-1 0 0 0,1 1 0 0 0,-1-1 1 0 0,0 1-1 0 0,0-1 0 0 0,0 1 0 0 0,0-1 0 0 0,-1 1 0 0 0,0-1 1 0 0,1 1-1 0 0,-1-1 0 0 0,0 1 0 0 0,-3 4 0 0 0,3-3-24 0 0,0-4 51 0 0,-1 5 729 0 0,5-11-871 0 0,-2 2-21 0 0,1 0 0 0 0,0 1 0 0 0,0-1 0 0 0,0 1 0 0 0,0-1 0 0 0,0 1 0 0 0,0 0 0 0 0,4-3 0 0 0,-1 2-16 0 0,0-1-21 0 0,-4 4 340 0 0,-1 8-159 0 0,-8 11-72 0 0,7-16-62 0 0,-8 7-17 0 0,5-6 2 0 0,-7 5-8412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27 362 3679 0 0,'-6'-2'12707'0'0,"4"1"-12508"0"0,0-1 0 0 0,1 1 0 0 0,-1-1 0 0 0,1 1 0 0 0,0-1 0 0 0,-1 0 0 0 0,1 1 0 0 0,0-1 0 0 0,0 0 0 0 0,0 0 0 0 0,0 0 0 0 0,1 0 0 0 0,-1 0 0 0 0,0-4 0 0 0,0 2-32 0 0,0-1 0 0 0,1 0 0 0 0,0 0 0 0 0,0 0 0 0 0,0 0 0 0 0,1-5 0 0 0,2-2 7 0 0,0 0 1 0 0,0 1-1 0 0,1 0 1 0 0,8-18 0 0 0,-6 18-124 0 0,1 1 0 0 0,0-1 0 0 0,0 2 0 0 0,1-1 0 0 0,0 1 0 0 0,12-10 1 0 0,3 0-63 0 0,34-23-1 0 0,-37 28 157 0 0,2 1 0 0 0,34-16 0 0 0,-45 25-682 0 0,0 0 0 0 0,21-4 0 0 0,-24 6-1121 0 0,0 1-1 0 0,0 1 1 0 0,0-1-1 0 0,16 3 0 0 0,-13-1-3669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112 104 5983 0 0,'0'0'464'0'0,"6"15"3620"0"0,-6-14-3692 0 0,0 0-1 0 0,1 0 1 0 0,0 0-1 0 0,-1 0 1 0 0,1-1-1 0 0,-1 1 1 0 0,1 0-1 0 0,0 0 1 0 0,0 0-1 0 0,-1-1 1 0 0,1 1-1 0 0,0 0 1 0 0,0-1-1 0 0,0 1 1 0 0,0-1-1 0 0,0 1 1 0 0,1 0-1 0 0,0 0-30 0 0,0-1 0 0 0,1 1 0 0 0,-1-1 0 0 0,1 1 0 0 0,-1-1 0 0 0,0 0 0 0 0,4 0 0 0 0,4-1 60 0 0,0 0 0 0 0,18-6-1 0 0,-20 5 278 0 0,16-3-471 0 0,0-2 1 0 0,0-1-1 0 0,-1-1 0 0 0,0 0 1 0 0,-1-2-1 0 0,0-1 1 0 0,0-1-1 0 0,21-17 0 0 0,-43 30-247 0 0,1 0 0 0 0,-1 0 0 0 0,1-1 0 0 0,-1 1 0 0 0,1 0 0 0 0,-1-1 0 0 0,1 1 0 0 0,-1-1 0 0 0,1 1 0 0 0,-1 0 0 0 0,0-1 0 0 0,1 1 0 0 0,-1-1 0 0 0,0 1 0 0 0,1-1 0 0 0,-1 1 0 0 0,0-1 0 0 0,0 1 0 0 0,1-1-1 0 0,-1 0 1 0 0,0 1 0 0 0,0-1 0 0 0,0 1 0 0 0,0-1 0 0 0,0 0 0 0 0,0 1 0 0 0,0-1 0 0 0,0 0 0 0 0,-1 0-11 0 0,1 0-1 0 0,-1 1 0 0 0,0-1 1 0 0,1 1-1 0 0,-1-1 1 0 0,0 1-1 0 0,0 0 1 0 0,1-1-1 0 0,-1 1 1 0 0,0 0-1 0 0,0-1 0 0 0,0 1 1 0 0,0 0-1 0 0,1 0 1 0 0,-1 0-1 0 0,-2 0 1 0 0,-4-1-117 0 0,0 1 0 0 0,-1 1 0 0 0,-11 1 0 0 0,2 2 73 0 0,1 1 1 0 0,-1 0-1 0 0,1 2 0 0 0,1 0 0 0 0,-1 0 1 0 0,1 2-1 0 0,-17 11 0 0 0,-92 81 16 0 0,108-87 27 0 0,-2 2 16 0 0,-25 29-1 0 0,37-39 5 0 0,1 1 0 0 0,0 0 0 0 0,0 0 0 0 0,1 1 1 0 0,0 0-1 0 0,0-1 0 0 0,-4 18 0 0 0,7-23 12 0 0,1 0 0 0 0,-1 0 1 0 0,1 0-1 0 0,0 0 0 0 0,-1 0 1 0 0,1 0-1 0 0,0 0 0 0 0,1 0 1 0 0,-1 0-1 0 0,0 0 0 0 0,1 1 1 0 0,-1-1-1 0 0,1 0 0 0 0,-1 0 1 0 0,1 0-1 0 0,0 0 0 0 0,2 3 1 0 0,-1-3 20 0 0,0 1 0 0 0,0-1 0 0 0,0 1 0 0 0,1-1 0 0 0,-1 0 0 0 0,1 0 0 0 0,-1 0 0 0 0,1 0 0 0 0,0-1 0 0 0,5 3 0 0 0,0-1 36 0 0,1 0 0 0 0,0 0 0 0 0,0-1 0 0 0,1 0 0 0 0,-1 0 0 0 0,0-1 0 0 0,11 0 0 0 0,12-2 47 0 0,-1-2-1 0 0,35-7 1 0 0,62-18-414 0 0,-86 18-125 0 0,-1 0-2385 0 0,-26 6 1154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28 3679 0 0,'0'0'284'0'0,"15"-10"3480"0"0,-10 7-2868 0 0,0 1 0 0 0,-1 0 0 0 0,0-1 0 0 0,14-5 7567 0 0,-23 24-7985 0 0,-1-1 1 0 0,-1-1-1 0 0,0 1 0 0 0,-10 14 1 0 0,-41 56-275 0 0,47-70-127 0 0,-50 65-925 0 0,60-79 296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0,'0'0'3040'0'0,"5"6"424"0"0,0 0 120 0 0,2 4 16 0 0,-1 3-3256 0 0,1 1-656 0 0,0-2-128 0 0,2 1-24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84 264 10591 0 0,'-6'-3'366'0'0,"1"0"0"0"0,-1 0-1 0 0,-10-2 1 0 0,-14-7 2825 0 0,28 11-2860 0 0,1 0-1 0 0,-1 0 1 0 0,0 0-1 0 0,1 0 1 0 0,-1 0-1 0 0,1 0 1 0 0,-1-1-1 0 0,1 1 1 0 0,0-1-1 0 0,0 1 1 0 0,-1-1-1 0 0,0-1 1 0 0,1 2-204 0 0,2-1-119 0 0,-1-1 1 0 0,0 1-1 0 0,1 0 1 0 0,0 0-1 0 0,-1 0 1 0 0,1 0-1 0 0,0 0 1 0 0,0 0 0 0 0,0 0-1 0 0,0 0 1 0 0,0 0-1 0 0,3-3 1 0 0,22-22-188 0 0,-18 19 65 0 0,12-10-47 0 0,0 2 0 0 0,0 0 0 0 0,2 1 0 0 0,0 1 0 0 0,0 1 0 0 0,1 1 0 0 0,32-12 0 0 0,-36 17 204 0 0,30-7 0 0 0,-41 13 156 0 0,0-1-1 0 0,1 1 0 0 0,-1 1 1 0 0,0-1-1 0 0,1 2 0 0 0,10 0 1 0 0,-17-1-115 0 0,0 1 0 0 0,0-1 0 0 0,-1 1 1 0 0,1-1-1 0 0,0 1 0 0 0,0 0 0 0 0,-1-1 0 0 0,1 1 1 0 0,0 0-1 0 0,-1 0 0 0 0,1 0 0 0 0,-1 0 0 0 0,1 0 0 0 0,-1 1 1 0 0,0-1-1 0 0,0 0 0 0 0,1 1 0 0 0,1 2 0 0 0,-2-1-6 0 0,0-1 0 0 0,0 1 0 0 0,0-1 0 0 0,0 1 0 0 0,-1 0 0 0 0,1-1 0 0 0,-1 1 0 0 0,1 0 0 0 0,-1-1 0 0 0,0 1 0 0 0,-1 4 0 0 0,0 1 12 0 0,0 0 0 0 0,-1 0-1 0 0,0 0 1 0 0,0 0 0 0 0,-1-1 0 0 0,0 1-1 0 0,-7 11 1 0 0,7-13-162 0 0,-3 4-23 0 0,0 0-1 0 0,-6 18 1 0 0,11-25-423 0 0,0 1 0 0 0,0-1 0 0 0,0 1 0 0 0,0 0 0 0 0,1-1 0 0 0,0 1 0 0 0,0 5 0 0 0,1-1-6284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117 365 7831 0 0,'0'0'13815'0'0,"-13"11"-12711"0"0,11-10-1090 0 0,1 0 0 0 0,-1 0 0 0 0,0-1 0 0 0,1 1 1 0 0,-1 0-1 0 0,0-1 0 0 0,0 0 0 0 0,0 1 0 0 0,0-1 0 0 0,1 0 1 0 0,-1 0-1 0 0,0 0 0 0 0,0 0 0 0 0,0 0 0 0 0,0 0 0 0 0,0-1 1 0 0,1 1-1 0 0,-4-1 0 0 0,2-1 21 0 0,1 1 0 0 0,-1-1 0 0 0,0 1 0 0 0,0-1 1 0 0,1 0-1 0 0,-1 0 0 0 0,1 0 0 0 0,-1 0 0 0 0,1-1 0 0 0,-2-2 0 0 0,-1 0 21 0 0,1-2-1 0 0,0 1 0 0 0,0 0 1 0 0,1-1-1 0 0,0 0 0 0 0,0 0 1 0 0,0 0-1 0 0,-2-12 0 0 0,4 8-157 0 0,0 0-1 0 0,0-1 1 0 0,1 1 0 0 0,1 0-1 0 0,0-1 1 0 0,0 1-1 0 0,1 0 1 0 0,1 0 0 0 0,0 0-1 0 0,0 0 1 0 0,6-11-1 0 0,-4 11-11 0 0,0 0 0 0 0,1 0 0 0 0,0 1 0 0 0,1 0-1 0 0,0 0 1 0 0,0 1 0 0 0,1 0 0 0 0,1 0-1 0 0,-1 1 1 0 0,15-11 0 0 0,-18 16 121 0 0,0 0 0 0 0,0 0 1 0 0,1 1-1 0 0,-1-1 0 0 0,1 1 0 0 0,-1 1 0 0 0,1-1 1 0 0,0 1-1 0 0,0 0 0 0 0,-1 0 0 0 0,1 1 1 0 0,0-1-1 0 0,0 1 0 0 0,0 1 0 0 0,0-1 0 0 0,0 1 1 0 0,0 0-1 0 0,-1 0 0 0 0,1 1 0 0 0,7 3 1 0 0,-2-1 126 0 0,-1 0 0 0 0,-1 1 1 0 0,1 1-1 0 0,-1-1 0 0 0,0 2 1 0 0,0-1-1 0 0,0 1 0 0 0,-1 0 1 0 0,0 1-1 0 0,7 9 0 0 0,-13-14-85 0 0,1 0-1 0 0,-1 1 1 0 0,0-1-1 0 0,0 1 1 0 0,-1 0 0 0 0,1 0-1 0 0,-1-1 1 0 0,0 1-1 0 0,0 0 1 0 0,0 0-1 0 0,0 0 1 0 0,-1 0-1 0 0,0 0 1 0 0,0 1 0 0 0,0-1-1 0 0,0 0 1 0 0,0 0-1 0 0,-1 0 1 0 0,0 0-1 0 0,-2 6 1 0 0,2-4-11 0 0,-1-1 0 0 0,-1 1 1 0 0,1-1-1 0 0,-1 0 0 0 0,0 0 0 0 0,0 0 0 0 0,0 0 1 0 0,-1 0-1 0 0,0-1 0 0 0,0 0 0 0 0,0 1 0 0 0,0-1 1 0 0,-9 5-1 0 0,-79 41-97 0 0,38-23-528 0 0,-33 17-1189 0 0,69-37-204 0 0,-25 8 1 0 0,34-14-275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0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5063 0 0,'-1'1'8283'0'0,"-15"14"-7556"0"0,0 0 0 0 0,1 1 0 0 0,-21 29 0 0 0,-33 62-45 0 0,33-51-93 0 0,-13 22 48 0 0,-71 153 0 0 0,85-163-1788 0 0,28-56-319 0 0,1-2 35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105 125 9215 0 0,'0'0'831'0'0,"2"0"-686"0"0,36 10 5653 0 0,-35-8-4770 0 0,1-1 1 0 0,0 0 0 0 0,-1 0-1 0 0,1 0 1 0 0,7 0-1 0 0,-8-1-881 0 0,0 0 0 0 0,0 0 0 0 0,0-1 0 0 0,0 0 0 0 0,5-1 0 0 0,2-1-14 0 0,0-1 1 0 0,-1-1 0 0 0,0 1-1 0 0,0-1 1 0 0,0-1 0 0 0,0 0-1 0 0,-1 0 1 0 0,0 0-1 0 0,-1-1 1 0 0,1 0 0 0 0,-1-1-1 0 0,0 0 1 0 0,10-17-1 0 0,-16 24-185 0 0,0 0 0 0 0,-1 0 0 0 0,1 0 0 0 0,-1 0-1 0 0,1 0 1 0 0,-1 0 0 0 0,1 0 0 0 0,-1 0 0 0 0,0-1 0 0 0,1 1-1 0 0,-1 0 1 0 0,0 0 0 0 0,0 0 0 0 0,0-1 0 0 0,0 1-1 0 0,0 0 1 0 0,0 0 0 0 0,-1-1 0 0 0,1 1 0 0 0,0 0-1 0 0,0 0 1 0 0,-1 0 0 0 0,1 0 0 0 0,-1 0 0 0 0,0-2-1 0 0,0 2-5 0 0,0 0-1 0 0,0 1 0 0 0,0-1 0 0 0,0 0 0 0 0,0 1 0 0 0,0-1 1 0 0,-1 1-1 0 0,1 0 0 0 0,0-1 0 0 0,0 1 0 0 0,0 0 1 0 0,0 0-1 0 0,-1 0 0 0 0,1-1 0 0 0,0 1 0 0 0,0 1 0 0 0,0-1 1 0 0,-1 0-1 0 0,1 0 0 0 0,0 0 0 0 0,0 1 0 0 0,0-1 0 0 0,0 0 1 0 0,0 1-1 0 0,0-1 0 0 0,-2 2 0 0 0,-16 6-56 0 0,0 2-1 0 0,0 1 1 0 0,1 0-1 0 0,1 1 1 0 0,0 1 0 0 0,-24 24-1 0 0,15-10-84 0 0,2 0 0 0 0,-42 61 0 0 0,62-82 204 0 0,0 0 0 0 0,1 1 0 0 0,0-1 0 0 0,0 1 0 0 0,0 0 0 0 0,1 0 0 0 0,-2 9 0 0 0,4-15-3 0 0,-1 1 0 0 0,1 0 0 0 0,0 0 0 0 0,0-1 0 0 0,0 1 0 0 0,0 0-1 0 0,0 0 1 0 0,0-1 0 0 0,0 1 0 0 0,0 0 0 0 0,1-1 0 0 0,-1 1 0 0 0,1 0 0 0 0,-1-1 0 0 0,1 1-1 0 0,0 0 1 0 0,0-1 0 0 0,-1 1 0 0 0,1-1 0 0 0,0 0 0 0 0,0 1 0 0 0,1-1 0 0 0,-1 0 0 0 0,0 1-1 0 0,0-1 1 0 0,1 0 0 0 0,-1 0 0 0 0,0 0 0 0 0,1 0 0 0 0,-1 0 0 0 0,1 0 0 0 0,0-1 0 0 0,-1 1-1 0 0,1 0 1 0 0,2 0 0 0 0,4 0-38 0 0,0-1 0 0 0,0 0 0 0 0,0 0 0 0 0,0 0 0 0 0,0-1 0 0 0,0 0 0 0 0,0-1 0 0 0,0 1 0 0 0,9-5 0 0 0,-1 2-678 0 0,18-5-4033 0 0,0-4-1603 0 0</inkml:trace>
  <inkml:trace contextRef="#ctx0" brushRef="#br0" timeOffset="1">658 109 5527 0 0,'0'2'423'0'0,"-12"35"4283"0"0,-1-1 1 0 0,-27 52-1 0 0,-18 13-2324 0 0,20-42-1925 0 0,-53 89 87 0 0,6 20-585 0 0,52-95-3513 0 0,30-66 1883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4607 0 0,'3'-9'550'0'0,"2"-1"0"0"0,-1 1-1 0 0,1 0 1 0 0,1 0-1 0 0,-1 1 1 0 0,2-1 0 0 0,-1 1-1 0 0,1 0 1 0 0,0 1-1 0 0,13-11 1 0 0,-3 5 357 0 0,0 1 0 0 0,0 1 0 0 0,1 1-1 0 0,26-12 1 0 0,-32 17-463 0 0,0 0 1 0 0,1 1-1 0 0,-1 1 0 0 0,1 0 0 0 0,0 1 0 0 0,0 0 1 0 0,0 1-1 0 0,25 1 0 0 0,-32 0-278 0 0,0 0 1 0 0,0 1-1 0 0,1 0 0 0 0,-1 1 1 0 0,0-1-1 0 0,-1 1 1 0 0,1 0-1 0 0,0 1 0 0 0,0-1 1 0 0,-1 1-1 0 0,0 0 1 0 0,1 0-1 0 0,-1 1 0 0 0,0 0 1 0 0,-1 0-1 0 0,1 0 1 0 0,-1 0-1 0 0,1 1 0 0 0,-1 0 1 0 0,6 9-1 0 0,-8-10-100 0 0,0 0 1 0 0,0 0-1 0 0,0 0 0 0 0,-1 0 0 0 0,1 0 1 0 0,-1 0-1 0 0,0 0 0 0 0,-1 1 0 0 0,1-1 1 0 0,0 0-1 0 0,-1 1 0 0 0,0-1 0 0 0,0 0 1 0 0,-1 1-1 0 0,-1 7 0 0 0,1-6 5 0 0,-1 0 0 0 0,-1 0 0 0 0,1 0-1 0 0,-1 0 1 0 0,0-1 0 0 0,-1 1 0 0 0,1-1 0 0 0,-1 0 0 0 0,-7 9-1 0 0,-1-3-69 0 0,-1 0 0 0 0,0 0 0 0 0,0-1 0 0 0,-1-1 0 0 0,0 0 0 0 0,0-1 0 0 0,-22 9 0 0 0,14-7-263 0 0,12-5-359 0 0,-1 0-1 0 0,0-1 1 0 0,0 0-1 0 0,0-1 1 0 0,-1 0 0 0 0,0-1-1 0 0,-12 2 1 0 0,9-5-970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1839 0 0,'0'0'83'0'0,"6"13"10"0"0,10 11 2261 0 0,-12-19-558 0 0,0 1 0 0 0,1-1 0 0 0,0-1 0 0 0,6 6 0 0 0,-8-8-666 0 0,0 1-1 0 0,1-1 1 0 0,-1 0-1 0 0,1 0 1 0 0,0-1 0 0 0,-1 1-1 0 0,9 1 1 0 0,-8-2-639 0 0,1 0 0 0 0,-1-1 0 0 0,1 1 0 0 0,7-1-1 0 0,0-2-445 0 0,0 0-1 0 0,-1 0 0 0 0,1-1 0 0 0,0-1 0 0 0,-1 0 0 0 0,0-1 0 0 0,0 0 1 0 0,0 0-1 0 0,13-10 0 0 0,-21 13-163 0 0,-1 0 0 0 0,1 0 1 0 0,-1-1-1 0 0,1 1 0 0 0,-1-1 1 0 0,0 1-1 0 0,0-1 0 0 0,0 0 1 0 0,0 0-1 0 0,0 0 0 0 0,-1 0 1 0 0,2-5-1 0 0,-2 6 24 0 0,0-1 0 0 0,-1 1 0 0 0,1 0 0 0 0,-1 0-1 0 0,0 0 1 0 0,1 0 0 0 0,-1 0 0 0 0,0 0 0 0 0,0-1 0 0 0,0 1 0 0 0,-1 0 0 0 0,1 0 0 0 0,-1 0 0 0 0,1 0 0 0 0,-1 0 0 0 0,0 0 0 0 0,1 0-1 0 0,-1 0 1 0 0,0 0 0 0 0,0 0 0 0 0,-2-2 0 0 0,2 3 54 0 0,0 0 0 0 0,0 1-1 0 0,0-1 1 0 0,0 0 0 0 0,0 1-1 0 0,0-1 1 0 0,0 1 0 0 0,0-1-1 0 0,-1 1 1 0 0,1-1 0 0 0,0 1-1 0 0,0 0 1 0 0,0 0 0 0 0,-1 0-1 0 0,1-1 1 0 0,0 1 0 0 0,0 0-1 0 0,-1 1 1 0 0,1-1 0 0 0,0 0-1 0 0,0 0 1 0 0,0 0 0 0 0,-1 1 0 0 0,1-1-1 0 0,0 1 1 0 0,0-1 0 0 0,-2 2-1 0 0,-5 1-42 0 0,1 1 0 0 0,-13 8 0 0 0,18-10 51 0 0,-20 14 197 0 0,2 2 0 0 0,0 0 1 0 0,1 1-1 0 0,-25 32 0 0 0,28-32-7 0 0,7-8-55 0 0,0 1-1 0 0,1 0 0 0 0,-9 15 1 0 0,15-23-89 0 0,0 1-1 0 0,0-1 1 0 0,0 1 0 0 0,0-1 0 0 0,1 1-1 0 0,0 0 1 0 0,0-1 0 0 0,0 1-1 0 0,0 0 1 0 0,1 0 0 0 0,0 0 0 0 0,0 0-1 0 0,1 6 1 0 0,-1-9-103 0 0,1-1 0 0 0,-1 1 0 0 0,1 0 0 0 0,0 0 0 0 0,0-1 0 0 0,-1 1-1 0 0,1 0 1 0 0,1-1 0 0 0,-1 1 0 0 0,0-1 0 0 0,0 0 0 0 0,0 1 0 0 0,1-1 0 0 0,-1 0 0 0 0,1 0 0 0 0,-1 1-1 0 0,1-1 1 0 0,-1-1 0 0 0,1 1 0 0 0,0 0 0 0 0,-1 0 0 0 0,1 0 0 0 0,0-1 0 0 0,0 1 0 0 0,2 0 0 0 0,10 0-1224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4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343 156 6127 0 0,'0'0'3306'0'0,"18"6"1611"0"0,-17-6-4663 0 0,0 0 0 0 0,-1 0 1 0 0,1 0-1 0 0,0 0 0 0 0,-1 0 1 0 0,1 0-1 0 0,0 0 0 0 0,-1 0 0 0 0,1-1 1 0 0,-1 1-1 0 0,1 0 0 0 0,0 0 0 0 0,-1 0 1 0 0,1-1-1 0 0,0 1 0 0 0,-1 0 1 0 0,1-1-1 0 0,-1 1 0 0 0,1-1 0 0 0,0 0 1 0 0,13-14 770 0 0,-9 8-1106 0 0,-1 1 0 0 0,0-1 0 0 0,4-9 0 0 0,-6 10 96 0 0,0 1-1 0 0,0-1 1 0 0,0 0-1 0 0,-1 0 1 0 0,0 0-1 0 0,0 0 1 0 0,-1 0 0 0 0,1 0-1 0 0,-1 0 1 0 0,-2-9-1 0 0,-7-4 66 0 0,8 18-83 0 0,1 0 1 0 0,0 1-1 0 0,-1-1 0 0 0,1 0 0 0 0,-1 1 0 0 0,1-1 0 0 0,-1 0 0 0 0,1 1 1 0 0,-1-1-1 0 0,1 0 0 0 0,-1 1 0 0 0,0-1 0 0 0,1 1 0 0 0,-1-1 1 0 0,0 1-1 0 0,1 0 0 0 0,-1-1 0 0 0,0 1 0 0 0,0 0 0 0 0,-1-1 1 0 0,0 1-11 0 0,0 0 0 0 0,0 0 0 0 0,0 0 1 0 0,0 0-1 0 0,0 1 0 0 0,0-1 1 0 0,-4 2-1 0 0,-2 1-61 0 0,-1 0-1 0 0,1 0 1 0 0,0 1 0 0 0,0 1-1 0 0,0 0 1 0 0,0 0 0 0 0,-10 9-1 0 0,-2 3-47 0 0,-23 28 0 0 0,27-26 88 0 0,-24 24-260 0 0,7-13 167 0 0,-27 24-26 0 0,48-44 153 0 0,-30 25 0 0 0,37-31 0 0 0,1 1 0 0 0,0 0 0 0 0,0 0 0 0 0,0 0 0 0 0,0 0 0 0 0,-3 8 0 0 0,6-12 1 0 0,1-1 1 0 0,-1 1-1 0 0,1 0 0 0 0,0 0 0 0 0,-1 1 1 0 0,1-1-1 0 0,0 0 0 0 0,0 0 1 0 0,0 0-1 0 0,-1 0 0 0 0,1 0 0 0 0,0 0 1 0 0,0 0-1 0 0,1 0 0 0 0,-1 0 0 0 0,0 0 1 0 0,0 0-1 0 0,0 0 0 0 0,1 0 0 0 0,-1 0 1 0 0,1 0-1 0 0,-1 0 0 0 0,1 2 0 0 0,1-2 4 0 0,-1 1 0 0 0,1-1-1 0 0,-1 0 1 0 0,1 1-1 0 0,-1-1 1 0 0,1 0 0 0 0,0 0-1 0 0,-1 0 1 0 0,1 0 0 0 0,0 0-1 0 0,4 1 1 0 0,0 0 45 0 0,1-1 0 0 0,0 1-1 0 0,0-1 1 0 0,0 0 0 0 0,1-1 0 0 0,7 0 0 0 0,0-2 88 0 0,-1 0 0 0 0,1-1 0 0 0,-1-1 0 0 0,0 0 0 0 0,-1-1 0 0 0,1-1 0 0 0,-1 0 0 0 0,0 0 0 0 0,0-2 0 0 0,11-8 0 0 0,-10 7 13 0 0,-2-1-1 0 0,1-1 1 0 0,-1 0 0 0 0,-1-1 0 0 0,0 0-1 0 0,-1 0 1 0 0,0-1 0 0 0,14-26-1 0 0,-20 30-108 0 0,0 0 0 0 0,-1-1 0 0 0,0 1-1 0 0,0-1 1 0 0,2-15 0 0 0,-4 19-19 0 0,-1 5-85 0 0,0 2-86 0 0,-2 3 135 0 0,-34 66 18 0 0,15-31-63 0 0,12-17 18 0 0,1 0 0 0 0,0 0 0 0 0,2 1 0 0 0,-6 40 0 0 0,11-62 10 0 0,1 1 0 0 0,-1 0 0 0 0,1 0 0 0 0,0 0 0 0 0,0 0 0 0 0,0 0 0 0 0,0 0 0 0 0,0 0 1 0 0,0 0-1 0 0,0-1 0 0 0,1 1 0 0 0,-1 0 0 0 0,1 0 0 0 0,-1 0 0 0 0,1 0 0 0 0,0-1 0 0 0,1 4 0 0 0,-1-5 16 0 0,1 1 0 0 0,-1-1 0 0 0,0 1 0 0 0,1-1 0 0 0,-1 0 0 0 0,0 1 1 0 0,1-1-1 0 0,-1 0 0 0 0,1 0 0 0 0,-1 0 0 0 0,0 0 0 0 0,1 0 0 0 0,-1 0 0 0 0,3-1 0 0 0,-2 1 13 0 0,12-3 126 0 0,0 0 0 0 0,-1-1 1 0 0,1-1-1 0 0,-1 0 1 0 0,17-8-1 0 0,2-2 226 0 0,16-8 227 0 0,-47 23-434 0 0,4-4-4587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84 102 14743 0 0,'-50'43'1595'0'0,"16"-14"3736"0"0,51-38-3961 0 0,37-24-570 0 0,-17 10-604 0 0,43-21 0 0 0,-54 32-85 0 0,1 1 0 0 0,0 0 0 0 0,0 2 0 0 0,1 2 0 0 0,38-7-1 0 0,-63 14-73 0 0,0 0 0 0 0,-1-1 0 0 0,1 1-1 0 0,0 1 1 0 0,0-1 0 0 0,0 0 0 0 0,0 1-1 0 0,-1-1 1 0 0,1 1 0 0 0,3 1-1 0 0,-5-1-26 0 0,0-1 0 0 0,0 1 0 0 0,-1-1 0 0 0,1 1 0 0 0,0-1 0 0 0,0 1 0 0 0,-1 0-1 0 0,1-1 1 0 0,-1 1 0 0 0,1 0 0 0 0,0-1 0 0 0,-1 1 0 0 0,1 0 0 0 0,-1 0-1 0 0,0 0 1 0 0,1 0 0 0 0,-1-1 0 0 0,0 1 0 0 0,1 0 0 0 0,-1 0 0 0 0,0 0 0 0 0,0 0-1 0 0,0 0 1 0 0,0 0 0 0 0,0 0 0 0 0,0 0 0 0 0,0 0 0 0 0,0 0 0 0 0,0-1-1 0 0,0 1 1 0 0,-1 0 0 0 0,1 0 0 0 0,0 0 0 0 0,-1 1 0 0 0,-4 8-8 0 0,0 0 0 0 0,-1 0 0 0 0,0 0 0 0 0,0-1 1 0 0,-1 0-1 0 0,-1 0 0 0 0,-9 9 0 0 0,-8 7-65 0 0,-1-1 0 0 0,-30 21 0 0 0,-62 36-204 0 0,110-75 258 0 0,-41 23-482 0 0,27-17 191 0 0,-29 22 0 0 0,51-33 323 0 0,1 0 0 0 0,-1 0-1 0 0,1 0 1 0 0,0 0 0 0 0,0 0 0 0 0,-1 0 0 0 0,1 0-1 0 0,0-1 1 0 0,0 1 0 0 0,0 0 0 0 0,0 0-1 0 0,1 0 1 0 0,2 1 50 0 0,0 0 1 0 0,0-1-1 0 0,1 0 0 0 0,-1 0 0 0 0,0 0 1 0 0,0 0-1 0 0,1-1 0 0 0,-1 1 0 0 0,5-1 1 0 0,43-4 443 0 0,-37 2-370 0 0,219-5 660 0 0,-160 8-815 0 0,-65-1-4 0 0,-8 0-117 0 0,1 0 1 0 0,-1 0-1 0 0,0 0 0 0 0,1-1 0 0 0,-1 1 0 0 0,0 0 1 0 0,0-1-1 0 0,1 1 0 0 0,-1-1 0 0 0,0 1 0 0 0,0-1 1 0 0,1 1-1 0 0,-1-1 0 0 0,0 0 0 0 0,0 0 0 0 0,0 1 1 0 0,0-1-1 0 0,1-2 0 0 0,1 0-1697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5 261 14479 0 0,'0'0'1314'0'0,"-1"2"-1078"0"0,-2 4 3954 0 0,6-13-2500 0 0,9-9-1251 0 0,1-1 0 0 0,0 2 1 0 0,1 0-1 0 0,1 1 0 0 0,18-14 1 0 0,-29 24-382 0 0,28-23-36 0 0,1 2-1 0 0,1 2 1 0 0,53-29 0 0 0,-76 46-111 0 0,0 1 1 0 0,19-5 0 0 0,-28 9 82 0 0,1 0 0 0 0,-1 1 0 0 0,1-1 0 0 0,0 1 1 0 0,-1-1-1 0 0,1 1 0 0 0,-1 0 0 0 0,1 0 0 0 0,0 0 0 0 0,-1 0 1 0 0,1 1-1 0 0,-1-1 0 0 0,1 1 0 0 0,-1-1 0 0 0,1 1 0 0 0,-1 0 0 0 0,1 0 1 0 0,3 2-1 0 0,-5-1 10 0 0,0-1 0 0 0,0 0 0 0 0,0 1 0 0 0,0-1 1 0 0,0 1-1 0 0,0-1 0 0 0,-1 1 0 0 0,1 0 0 0 0,0-1 0 0 0,-1 1 1 0 0,0 0-1 0 0,1-1 0 0 0,-1 1 0 0 0,0 0 0 0 0,0 2 0 0 0,-2 27 47 0 0,-1-13-193 0 0,-11 29 0 0 0,9-36-1 0 0,2 1 0 0 0,-1 0 0 0 0,2 0-1 0 0,-1-1 1 0 0,2 2 0 0 0,-1 17-1 0 0,3-18-721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126 788 9215 0 0,'12'4'12457'0'0,"-18"-2"-10455"0"0,-12 0-2521 0 0,12-3 560 0 0,0 1-1 0 0,0-2 1 0 0,0 1-1 0 0,1-1 1 0 0,-1 0-1 0 0,1 0 1 0 0,-1 0-1 0 0,1-1 1 0 0,0 0-1 0 0,0 0 1 0 0,0 0 0 0 0,0-1-1 0 0,0 0 1 0 0,1 0-1 0 0,-5-5 1 0 0,6 6-33 0 0,1 1 1 0 0,-1-1-1 0 0,1 0 1 0 0,0 0-1 0 0,0 0 1 0 0,1-1-1 0 0,-1 1 1 0 0,1 0-1 0 0,-1-1 1 0 0,1 1-1 0 0,0-1 1 0 0,0 1-1 0 0,0-1 1 0 0,1 0-1 0 0,0 1 1 0 0,-1-1-1 0 0,1 0 1 0 0,0 1-1 0 0,1-1 1 0 0,-1 0-1 0 0,1 1 1 0 0,-1-1-1 0 0,1 1 0 0 0,0-1 1 0 0,2-4-1 0 0,1 0-114 0 0,1 0 0 0 0,-1 0-1 0 0,1 1 1 0 0,1-1 0 0 0,-1 1-1 0 0,1 0 1 0 0,1 1-1 0 0,-1 0 1 0 0,1 0 0 0 0,0 0-1 0 0,0 1 1 0 0,1 0-1 0 0,-1 0 1 0 0,12-5 0 0 0,-7 5 132 0 0,-1 1-1 0 0,1 0 1 0 0,0 1 0 0 0,0 0 0 0 0,0 1 0 0 0,1 0 0 0 0,-1 1-1 0 0,0 0 1 0 0,25 2 0 0 0,-34-1 16 0 0,0 1-1 0 0,-1-1 1 0 0,1 0-1 0 0,0 1 1 0 0,-1 0 0 0 0,1 0-1 0 0,0 0 1 0 0,-1 0-1 0 0,1 0 1 0 0,-1 0 0 0 0,0 1-1 0 0,1-1 1 0 0,-1 1-1 0 0,0 0 1 0 0,0-1-1 0 0,0 1 1 0 0,0 0 0 0 0,0 0-1 0 0,0 1 1 0 0,-1-1-1 0 0,1 0 1 0 0,-1 0 0 0 0,1 1-1 0 0,-1-1 1 0 0,0 1-1 0 0,0-1 1 0 0,0 1-1 0 0,0 0 1 0 0,-1-1 0 0 0,1 1-1 0 0,-1 0 1 0 0,1 3-1 0 0,-1 3 13 0 0,0 0-1 0 0,0 1 1 0 0,0-1-1 0 0,-2 0 1 0 0,1 0-1 0 0,-1 0 1 0 0,0 0-1 0 0,-5 13 0 0 0,2-8-57 0 0,-1-1-1 0 0,0 0 1 0 0,-1-1-1 0 0,0 1 0 0 0,-1-1 1 0 0,0 0-1 0 0,-1-1 0 0 0,0 0 1 0 0,-1-1-1 0 0,0 0 1 0 0,0 0-1 0 0,-1-1 0 0 0,-1 0 1 0 0,-13 7-1 0 0,20-13-61 0 0,-1-1-1 0 0,0 1 1 0 0,1-1 0 0 0,-1-1-1 0 0,0 1 1 0 0,0-1-1 0 0,0 0 1 0 0,-12 0 0 0 0,13-1-305 0 0,1 0 1 0 0,0 0 0 0 0,0-1-1 0 0,-1 0 1 0 0,-7-2-1 0 0,10 2-318 0 0,-1 0 0 0 0,1 0 0 0 0,-1 0 0 0 0,1-1-1 0 0,0 1 1 0 0,-1-1 0 0 0,1 0 0 0 0,0 1-1 0 0,-3-5 1 0 0,-4-6-5687 0 0</inkml:trace>
  <inkml:trace contextRef="#ctx0" brushRef="#br0" timeOffset="1">734 1 14279 0 0,'0'0'1103'0'0,"-7"2"-678"0"0,1 4 10 0 0,-1-1 0 0 0,2 1 0 0 0,-1 1 0 0 0,1-1-1 0 0,0 1 1 0 0,-8 12 0 0 0,1 0 272 0 0,-33 44 322 0 0,-55 104-1 0 0,-59 136-764 0 0,133-259-297 0 0,12-21-39 0 0,1 0 0 0 0,-14 36 0 0 0,27-58-54 0 0,-3 14 48 0 0,3-10-4367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70 17791 0 0,'0'0'819'0'0,"9"-3"266"0"0,18-3 410 0 0,31-1 0 0 0,-31 4 70 0 0,36-9 0 0 0,-50 9-1628 0 0,0-1 0 0 0,-1-1 0 0 0,0 0 0 0 0,18-10 0 0 0,-29 14-167 0 0,-1 0-367 0 0,0 1 585 0 0,0 0 0 0 0,0-1 0 0 0,0 1 0 0 0,0 0 1 0 0,0 0-1 0 0,0 0 0 0 0,0 0 0 0 0,0 0 0 0 0,0 0 0 0 0,0 0 1 0 0,0-1-1 0 0,0 1 0 0 0,0 0 0 0 0,0 0 0 0 0,0 0 0 0 0,0 0 1 0 0,0 0-1 0 0,0 0 0 0 0,0-1 0 0 0,0 1 0 0 0,0 0 0 0 0,0 0 1 0 0,0 0-1 0 0,0 0 0 0 0,0 0 0 0 0,0 0 0 0 0,0 0 0 0 0,0-1 1 0 0,0 1-1 0 0,0 0 0 0 0,0 0 0 0 0,-1 0 0 0 0,1 0 0 0 0,0 0 1 0 0,0 0-1 0 0,0 0 0 0 0,0 0 0 0 0,-6 0-70 0 0,0 0 0 0 0,0 1 0 0 0,1 0-1 0 0,-1 0 1 0 0,0 1 0 0 0,1 0 0 0 0,-1 0 0 0 0,1 0 0 0 0,-1 0-1 0 0,-4 4 1 0 0,0-1-6 0 0,-9 5 72 0 0,1 1 0 0 0,0 0 0 0 0,0 2 0 0 0,2 0 0 0 0,0 1 0 0 0,0 0 0 0 0,-18 23 0 0 0,30-32-177 0 0,-1 1 1 0 0,1 0-1 0 0,0 0 0 0 0,0 1 0 0 0,0-1 0 0 0,-4 13 1 0 0,7-17 106 0 0,1 0 1 0 0,-1 1-1 0 0,1-1 1 0 0,-1 0-1 0 0,1 0 1 0 0,0 0-1 0 0,-1 0 1 0 0,1 1-1 0 0,0-1 1 0 0,0 0-1 0 0,1 0 1 0 0,-1 0-1 0 0,0 1 1 0 0,1-1-1 0 0,0 0 1 0 0,-1 0 0 0 0,1 0-1 0 0,0 0 1 0 0,0 0-1 0 0,0 0 1 0 0,0 0-1 0 0,0 0 1 0 0,1 0-1 0 0,-1-1 1 0 0,0 1-1 0 0,4 2 1 0 0,4 3-1850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7 230 9215 0 0,'0'0'9427'0'0,"-6"14"-8299"0"0,6-14-1088 0 0,0 0 0 0 0,0 0 0 0 0,0 0 0 0 0,0 0 0 0 0,0 0 0 0 0,0 0 0 0 0,0 0 0 0 0,0 0 0 0 0,0 0 0 0 0,0 0 1 0 0,0 0-1 0 0,0 0 0 0 0,1 0 0 0 0,-1 0 0 0 0,0 0 0 0 0,0 0 0 0 0,0 0 0 0 0,0 0 0 0 0,0 0 0 0 0,0 0 0 0 0,0 0 0 0 0,0 0 0 0 0,0 0 0 0 0,0 0 0 0 0,0 1 1 0 0,0-1-1 0 0,0 0 0 0 0,0 0 0 0 0,0 0 0 0 0,0 0 0 0 0,0 0 0 0 0,0 0 0 0 0,0 0 0 0 0,0 0 0 0 0,0 0 0 0 0,0 0 0 0 0,0 0 0 0 0,0 0 0 0 0,0 1 0 0 0,0-1 0 0 0,0 0 1 0 0,0 0-1 0 0,0 0 0 0 0,0 0 0 0 0,0 0 0 0 0,0 0 0 0 0,0 0 0 0 0,0 0 0 0 0,0 0 0 0 0,0 0 0 0 0,0 0 0 0 0,0 0 0 0 0,0 0 0 0 0,0 0 0 0 0,0 0 0 0 0,0 1 0 0 0,-1-1 1 0 0,1 0-1 0 0,0 0 0 0 0,0 0 0 0 0,0 0 0 0 0,9-5 716 0 0,12-9-303 0 0,61-52 631 0 0,39-28-838 0 0,-104 83-244 0 0,0 1 1 0 0,0 1-1 0 0,1 0 0 0 0,0 1 1 0 0,33-9-1 0 0,-49 16-2 0 0,1 0 0 0 0,0 1 0 0 0,0-1 0 0 0,0 1 0 0 0,0 0 0 0 0,0 0 0 0 0,0 0 0 0 0,-1 0 1 0 0,1 0-1 0 0,0 0 0 0 0,0 1 0 0 0,0 0 0 0 0,0-1 0 0 0,-1 1 0 0 0,5 2 0 0 0,-5-2 11 0 0,-1 0 1 0 0,1 1 0 0 0,0-1-1 0 0,-1 1 1 0 0,1-1-1 0 0,-1 1 1 0 0,0-1 0 0 0,1 1-1 0 0,-1 0 1 0 0,0 0-1 0 0,0-1 1 0 0,0 1 0 0 0,0 0-1 0 0,-1 0 1 0 0,1 0 0 0 0,0 0-1 0 0,-1 0 1 0 0,1 0-1 0 0,-1 0 1 0 0,0 0 0 0 0,0 4-1 0 0,0 6 65 0 0,-1 0-1 0 0,0 0 1 0 0,-1-1 0 0 0,0 1-1 0 0,-1 0 1 0 0,-6 15 0 0 0,5-16-45 0 0,1 0 0 0 0,0 1 0 0 0,0-1 0 0 0,1 1 0 0 0,0-1 0 0 0,1 18 0 0 0,1-27-23 0 0,0 0-7 0 0,0 0 0 0 0,1 1 0 0 0,-1-1 1 0 0,1 0-1 0 0,-1 0 0 0 0,1 0 0 0 0,0 1 1 0 0,-1-1-1 0 0,1 0 0 0 0,0 0 0 0 0,1 0 1 0 0,1 3-1 0 0,-1-3-65 0 0,0-1 0 0 0,0 0 0 0 0,0 1 0 0 0,0-1 0 0 0,0 0 0 0 0,0 0 0 0 0,1 0 0 0 0,-1 0 0 0 0,0 0 0 0 0,0-1 0 0 0,5 2 0 0 0,-4-2-60 0 0,25 4-2628 0 0,-16-4-841 0 0,-6 0 651 0 0,7 0-3826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19 11519 0 0,'0'-1'887'0'0,"0"-17"4561"0"0,-1 20-4745 0 0,-23 41 625 0 0,-22 39-230 0 0,0-7-790 0 0,3 3 1 0 0,4 1-1 0 0,3 2 0 0 0,-48 164 0 0 0,70-183-295 0 0,9-38 39 0 0,0 0 1 0 0,-16 39 0 0 0,18-56-233 0 0,0 0-1 0 0,-1 0 1 0 0,0 0 0 0 0,0-1 0 0 0,0 0-1 0 0,-1 0 1 0 0,0 0 0 0 0,0 0-1 0 0,-1-1 1 0 0,0 0 0 0 0,1 0-1 0 0,-14 8 1 0 0,19-13 137 0 0,0 0 0 0 0,0 0-1 0 0,0 0 1 0 0,0 0 0 0 0,0 0-1 0 0,-1 0 1 0 0,1 1 0 0 0,0-1-1 0 0,0 0 1 0 0,0 0 0 0 0,0 0-1 0 0,0 0 1 0 0,0 0 0 0 0,-1 0-1 0 0,1 0 1 0 0,0 0 0 0 0,0 0-1 0 0,0 0 1 0 0,0 0 0 0 0,0 0-1 0 0,-1 0 1 0 0,1 0 0 0 0,0 0-1 0 0,0 0 1 0 0,0 0 0 0 0,0 0 0 0 0,-1 0-1 0 0,1 0 1 0 0,0 0 0 0 0,0 0-1 0 0,0 0 1 0 0,0 0 0 0 0,0 0-1 0 0,-1 0 1 0 0,1 0 0 0 0,0 0-1 0 0,0 0 1 0 0,0 0 0 0 0,0 0-1 0 0,0 0 1 0 0,0 0 0 0 0,-1-1-1 0 0,1 1 1 0 0,0 0 0 0 0,0 0-1 0 0,0 0 1 0 0,2-9-717 0 0,10-13 107 0 0,14-11-4467 0 0,-10 13 41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98 6447 0 0,'-5'-4'214'0'0,"0"-1"-1"0"0,0 0 0 0 0,0 1 0 0 0,0 0 0 0 0,-1 0 0 0 0,0 1 0 0 0,0 0 0 0 0,0 0 1 0 0,-11-5-1 0 0,13 7 244 0 0,1 0 1 0 0,0 1-1 0 0,0-1 1 0 0,-1 0-1 0 0,1 1 1 0 0,0 0-1 0 0,-1 0 1 0 0,1 0 0 0 0,0 0-1 0 0,-1 1 1 0 0,1-1-1 0 0,0 1 1 0 0,-1 0-1 0 0,1-1 1 0 0,0 2-1 0 0,0-1 1 0 0,0 0-1 0 0,0 1 1 0 0,0-1-1 0 0,0 1 1 0 0,-4 4 0 0 0,5-5-358 0 0,0 1 0 0 0,0-1 0 0 0,0 1 0 0 0,0 0 1 0 0,1 0-1 0 0,-1 0 0 0 0,1 0 0 0 0,0 0 0 0 0,0 1 1 0 0,-1-1-1 0 0,1 0 0 0 0,1 0 0 0 0,-1 1 0 0 0,0-1 0 0 0,0 1 1 0 0,1-1-1 0 0,0 1 0 0 0,-1-1 0 0 0,1 1 0 0 0,0-1 1 0 0,0 1-1 0 0,0-1 0 0 0,1 1 0 0 0,-1-1 0 0 0,0 1 1 0 0,2 3-1 0 0,-1-3-25 0 0,1 0 0 0 0,-1 0 0 0 0,1 0 0 0 0,0 0 0 0 0,-1 0 0 0 0,1-1 0 0 0,0 1 0 0 0,1 0 0 0 0,-1-1 0 0 0,0 0 1 0 0,1 1-1 0 0,0-1 0 0 0,-1 0 0 0 0,1 0 0 0 0,0-1 0 0 0,0 1 0 0 0,0 0 0 0 0,0-1 0 0 0,4 2 0 0 0,9 1 188 0 0,-1-1-1 0 0,1 0 1 0 0,0-1 0 0 0,1-1-1 0 0,-1 0 1 0 0,0-1 0 0 0,0-1-1 0 0,18-3 1 0 0,20-5 136 0 0,54-18 1 0 0,140-53 181 0 0,-84 26-465 0 0,-152 50-170 0 0,-4 1-336 0 0,1 0 1 0 0,-1 0 0 0 0,1 1-1 0 0,-1 1 1 0 0,1-1-1 0 0,0 1 1 0 0,14 1 0 0 0,-22 0-895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1 774 4607 0 0,'0'0'3432'0'0,"5"16"4003"0"0,-4-15-7341 0 0,0 0 1 0 0,-1-1 0 0 0,1 1-1 0 0,0-1 1 0 0,0 1-1 0 0,-1-1 1 0 0,1 1-1 0 0,0-1 1 0 0,0 0-1 0 0,0 1 1 0 0,0-1-1 0 0,-1 0 1 0 0,1 0 0 0 0,0 1-1 0 0,0-1 1 0 0,0 0-1 0 0,0 0 1 0 0,0 0-1 0 0,0 0 1 0 0,0 0-1 0 0,0 0 1 0 0,0-1-1 0 0,0 1 1 0 0,-1 0 0 0 0,1 0-1 0 0,0-1 1 0 0,0 1-1 0 0,0 0 1 0 0,0-1-1 0 0,-1 1 1 0 0,1-1-1 0 0,0 1 1 0 0,0-1-1 0 0,-1 0 1 0 0,1 1 0 0 0,0-1-1 0 0,-1 0 1 0 0,1 1-1 0 0,-1-1 1 0 0,1 0-1 0 0,-1 0 1 0 0,1 1-1 0 0,-1-1 1 0 0,1-2-1 0 0,3-4 335 0 0,-1-1 0 0 0,0 1-1 0 0,0-1 1 0 0,1-9-1 0 0,-2 11-469 0 0,2-7 149 0 0,1 0 1 0 0,0 0 0 0 0,1 1-1 0 0,13-20 1 0 0,36-44 6 0 0,-36 51-65 0 0,-18 23-50 0 0,168-213 93 0 0,-107 149-105 0 0,-58 78-48 0 0,0 18 95 0 0,-1-1 0 0 0,-2 46 0 0 0,0-25-12 0 0,-1-22-17 0 0,1 21 59 0 0,1 1 0 0 0,16 82 0 0 0,-17-128-3 0 0,0 0-1 0 0,0 0 1 0 0,1 0-1 0 0,0 0 1 0 0,-1 0-1 0 0,2 0 1 0 0,-1 0-1 0 0,0 0 1 0 0,1-1-1 0 0,-1 1 1 0 0,1-1-1 0 0,0 0 1 0 0,7 6-1 0 0,-8-8 0 0 0,0 1 0 0 0,0-1 0 0 0,1 0 0 0 0,-1 0 0 0 0,0 0 1 0 0,1 0-1 0 0,-1 0 0 0 0,1 0 0 0 0,-1-1 0 0 0,1 1 0 0 0,0-1 0 0 0,-1 1 0 0 0,1-1 0 0 0,-1 0 0 0 0,1 0 0 0 0,0 0 0 0 0,-1-1 0 0 0,1 1 0 0 0,-1-1 0 0 0,1 1 0 0 0,-1-1 0 0 0,1 0 0 0 0,-1 0 0 0 0,4-2 0 0 0,3-1 55 0 0,-1-2 0 0 0,0 1 0 0 0,0-1 1 0 0,0-1-1 0 0,-1 1 0 0 0,0-1 0 0 0,0-1 0 0 0,5-7 0 0 0,45-71 199 0 0,-41 60-242 0 0,80-153 33 0 0,-74 136-105 0 0,4-8-11 0 0,2-1-85 0 0,-3 0-1 0 0,28-82 1 0 0,-49 120-175 0 0,-1 0-1 0 0,0 0 1 0 0,0 0 0 0 0,0-20-1 0 0,-3 33-2 0 0,3 4-2375 0 0,-1-2 2317 0 0,0 1 1 0 0,-1 0-1 0 0,1 0 0 0 0,-1 0 1 0 0,0 1-1 0 0,2 1 0 0 0,3 10-6921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35 7367 0 0,'8'-5'289'0'0,"0"-1"-1"0"0,14-6 0 0 0,-2 1 9653 0 0,-27 18-9036 0 0,-20 22-3 0 0,-136 140 291 0 0,124-132-1139 0 0,-60 74 1 0 0,84-91-48 0 0,1 0 0 0 0,1 1 0 0 0,1 0 1 0 0,0 1-1 0 0,2 1 0 0 0,-9 28 1 0 0,16-43 35 0 0,1 1 1 0 0,0 0 0 0 0,1 0-1 0 0,-1 0 1 0 0,2 1 0 0 0,-1-1-1 0 0,2 0 1 0 0,-1 0 0 0 0,1 0 0 0 0,4 18-1 0 0,-3-20 88 0 0,0-1-1 0 0,1 1 0 0 0,0-1 0 0 0,0 0 1 0 0,0 0-1 0 0,1 0 0 0 0,0 0 0 0 0,0 0 1 0 0,1-1-1 0 0,-1 0 0 0 0,1 0 0 0 0,0 0 1 0 0,0-1-1 0 0,12 8 0 0 0,11 4 296 0 0,0-1 0 0 0,1-2 0 0 0,33 11 0 0 0,-30-14-688 0 0,-11-7-2872 0 0,-11-2-4886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4 461 1839 0 0,'0'0'9371'0'0,"0"8"-8053"0"0,0-5 1697 0 0,-4 28 1995 0 0,4-31-4985 0 0,1 1 1 0 0,-1-1-1 0 0,1 1 1 0 0,-1 0 0 0 0,0-1-1 0 0,1 1 1 0 0,-1-1-1 0 0,1 1 1 0 0,-1-1 0 0 0,1 1-1 0 0,-1-1 1 0 0,1 0 0 0 0,-1 1-1 0 0,1-1 1 0 0,0 0-1 0 0,-1 1 1 0 0,1-1 0 0 0,0 0-1 0 0,-1 0 1 0 0,1 1 0 0 0,0-1-1 0 0,-1 0 1 0 0,2 0-1 0 0,14 3 191 0 0,-10-4-196 0 0,-1 0 1 0 0,0 0-1 0 0,0-1 0 0 0,1 0 0 0 0,-1 0 0 0 0,0 0 1 0 0,-1 0-1 0 0,1-1 0 0 0,0 1 0 0 0,6-6 1 0 0,5-5 126 0 0,21-22 0 0 0,-12 11-88 0 0,-5 5-86 0 0,21-28 0 0 0,0 1-18 0 0,3-7-145 0 0,6-5-22 0 0,-17 31 145 0 0,-23 19 57 0 0,-9 7-45 0 0,-4 14-16 0 0,-4 5 71 0 0,-2 1 0 0 0,0-1 0 0 0,-1-1 0 0 0,-20 27 0 0 0,12-18 0 0 0,-15 19-6 0 0,21-30 28 0 0,1 1 0 0 0,0 0-1 0 0,1 1 1 0 0,1 0 0 0 0,-10 26-1 0 0,18-42-11 0 0,1 0 0 0 0,0 0 0 0 0,-1 0 0 0 0,1 0 0 0 0,0 0 0 0 0,0 0 0 0 0,-1 0 0 0 0,1 0 0 0 0,0 0 0 0 0,0 0 0 0 0,0 0 0 0 0,0 0 0 0 0,1 0 0 0 0,-1 0 0 0 0,0 0 0 0 0,0 0 0 0 0,0 0-1 0 0,1 0 1 0 0,-1 0 0 0 0,1 0 0 0 0,-1-1 0 0 0,1 3 0 0 0,0-3 6 0 0,0 1 0 0 0,0 0 0 0 0,0-1 0 0 0,0 1 0 0 0,0-1 0 0 0,0 1 0 0 0,0-1 0 0 0,0 1 0 0 0,0-1 0 0 0,1 0 0 0 0,-1 0 0 0 0,0 1 0 0 0,0-1 0 0 0,0 0 0 0 0,0 0 0 0 0,2 0 0 0 0,4-1 75 0 0,0 0 0 0 0,0 0-1 0 0,0-1 1 0 0,-1 0 0 0 0,10-4-1 0 0,7-5 117 0 0,0 0 0 0 0,-1-2 0 0 0,35-26 0 0 0,55-56-92 0 0,-55 43-76 0 0,-2-3 0 0 0,59-77 0 0 0,-107 123-116 0 0,0 0-1 0 0,0 0 1 0 0,-1-1-1 0 0,0 0 1 0 0,-1 0-1 0 0,8-23 1 0 0,-13 33-82 0 0,-14 7-881 0 0,11-4 987 0 0,-1 1-1 0 0,1 0 1 0 0,-1 0-1 0 0,1 1 1 0 0,0-1-1 0 0,1 1 1 0 0,-4 6-1 0 0,0 1-19 0 0,-20 41 130 0 0,2 1 1 0 0,-23 78-1 0 0,27-74 86 0 0,-24 62 691 0 0,43-120-810 0 0,1 1 0 0 0,0 0 0 0 0,-1 0 0 0 0,1 0 0 0 0,0 0 0 0 0,0 0 0 0 0,0 0 0 0 0,0 0 0 0 0,0 0 0 0 0,0 0 0 0 0,0 0 0 0 0,0 0 0 0 0,0 0 0 0 0,1 0 0 0 0,-1-1 0 0 0,0 1 0 0 0,1 0 0 0 0,-1 0 0 0 0,0 0 0 0 0,1 0 0 0 0,-1 0 0 0 0,1-1 0 0 0,-1 1 0 0 0,1 0 0 0 0,0 0 0 0 0,-1-1 0 0 0,1 1 0 0 0,0 0 0 0 0,-1-1 0 0 0,1 1 0 0 0,0-1 0 0 0,0 1-1 0 0,-1-1 1 0 0,1 1 0 0 0,0-1 0 0 0,0 0 0 0 0,0 1 0 0 0,0-1 0 0 0,0 0 0 0 0,1 1 0 0 0,5 0 81 0 0,-1 0 0 0 0,1 0-1 0 0,0 0 1 0 0,9-1 0 0 0,-13 0-100 0 0,61-1 1141 0 0,-31 1-2312 0 0,0-1-6859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9615 0 0,'0'0'868'0'0,"12"-8"-696"0"0,-7 4 1076 0 0,-2 1-1 0 0,1-1 0 0 0,0 0 0 0 0,6-10 4144 0 0,-10 14-5329 0 0,0 0 0 0 0,0 0 1 0 0,0 0-1 0 0,0 0 0 0 0,0 0 1 0 0,0 0-1 0 0,0 0 0 0 0,0 0 1 0 0,0 0-1 0 0,0 0 0 0 0,0 0 1 0 0,1 0-1 0 0,-1 0 0 0 0,0 0 0 0 0,0 0 1 0 0,0 0-1 0 0,1 7 846 0 0,-4 4-862 0 0,-1-1 0 0 0,0 1 1 0 0,0-1-1 0 0,-12 19 0 0 0,-8 19 56 0 0,24-46-100 0 0,-2 0 13 0 0,1 1-1 0 0,0-1 0 0 0,1 1 1 0 0,-1 0-1 0 0,0-1 0 0 0,1 1 1 0 0,-1 0-1 0 0,1 0 1 0 0,0-1-1 0 0,0 1 0 0 0,1 5 1 0 0,-1-6 18 0 0,1 0-1 0 0,0-1 1 0 0,0 1 0 0 0,0 0 0 0 0,1 0 0 0 0,-1 0-1 0 0,0-1 1 0 0,1 1 0 0 0,-1-1 0 0 0,1 1 0 0 0,-1-1-1 0 0,1 0 1 0 0,0 1 0 0 0,-1-1 0 0 0,1 0-1 0 0,0 0 1 0 0,0 0 0 0 0,2 1 0 0 0,4 0 135 0 0,0 1 1 0 0,0-1-1 0 0,10 1 0 0 0,-17-3-158 0 0,1 0 22 0 0,0 0-1 0 0,0 0 1 0 0,0 0-1 0 0,0-1 1 0 0,0 1-1 0 0,-1-1 0 0 0,1 1 1 0 0,0-1-1 0 0,0 0 1 0 0,0 0-1 0 0,0 1 1 0 0,2-3-1 0 0,20-14 82 0 0,-19 13-171 0 0,6-3-316 0 0,33-25-1298 0 0,-18 8-6213 0 0,-15 12 1247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13359 0 0,'0'0'1027'0'0,"6"1"4034"0"0,-5 2-4908 0 0,-1 0-1 0 0,1-1 0 0 0,-1 1 1 0 0,0 0-1 0 0,0 0 0 0 0,0 0 1 0 0,0 0-1 0 0,0 0 0 0 0,-1 0 1 0 0,0 0-1 0 0,1 0 0 0 0,-1-1 1 0 0,0 1-1 0 0,0 0 0 0 0,0-1 1 0 0,-1 1-1 0 0,1 0 0 0 0,-4 3 1 0 0,2-1-83 0 0,0 0 1 0 0,-1 0-1 0 0,0-1 0 0 0,0 1 1 0 0,0-1-1 0 0,-1 0 0 0 0,0 0 1 0 0,-6 5-1 0 0,1-5-13 0 0,0 1 0 0 0,0-1 1 0 0,0-1-1 0 0,0 0 0 0 0,0 0 0 0 0,-12 1 0 0 0,-67 4 414 0 0,54-5-406 0 0,-99 0-2056 0 0,95-4 1590 0 0,37 1 354 0 0,0 0 0 0 0,0 0 0 0 0,0 0 0 0 0,0 0 0 0 0,0 1 0 0 0,0-1 0 0 0,0 0 0 0 0,0 1 0 0 0,0 0 0 0 0,0-1 0 0 0,0 1 0 0 0,0 0 0 0 0,0 0 0 0 0,0 0 0 0 0,1 0 0 0 0,-1 0 0 0 0,0 1 0 0 0,1-1 0 0 0,-1 0 0 0 0,1 1 0 0 0,-1-1 0 0 0,1 1 0 0 0,0 0 0 0 0,-1-1 0 0 0,1 1 0 0 0,-1 3 0 0 0,1-2 160 0 0,0-1-1 0 0,1 1 1 0 0,-1-1 0 0 0,1 1 0 0 0,0-1 0 0 0,0 1 0 0 0,0-1-1 0 0,0 1 1 0 0,0-1 0 0 0,1 1 0 0 0,-1 0 0 0 0,2 2-1 0 0,0 11 398 0 0,-3-10-460 0 0,1 0 0 0 0,-1 0 0 0 0,0 0 0 0 0,-1 0 0 0 0,1 0 0 0 0,-1-1 0 0 0,-3 8 0 0 0,-23 40 660 0 0,10-21-231 0 0,18-31-449 0 0,0-1-1 0 0,-1 0 1 0 0,1 0 0 0 0,0 1-1 0 0,0-1 1 0 0,0 0 0 0 0,0 0-1 0 0,0 1 1 0 0,0-1-1 0 0,0 0 1 0 0,0 0 0 0 0,0 1-1 0 0,0-1 1 0 0,0 0 0 0 0,0 1-1 0 0,0-1 1 0 0,0 0-1 0 0,0 0 1 0 0,0 1 0 0 0,0-1-1 0 0,0 0 1 0 0,0 0 0 0 0,0 1-1 0 0,0-1 1 0 0,0 0-1 0 0,0 0 1 0 0,1 1 0 0 0,-1-1-1 0 0,0 0 1 0 0,0 0-1 0 0,0 1 1 0 0,0-1 0 0 0,1 0-1 0 0,-1 0 1 0 0,0 1 0 0 0,13 1 202 0 0,14-5-240 0 0,-6-4 68 0 0,-3 1-132 0 0,0 0 1 0 0,1 2 0 0 0,36-6-1 0 0,-50 10 81 0 0,-1 0-1 0 0,1 0 1 0 0,0 0-1 0 0,-1 0 1 0 0,1 1-1 0 0,-1-1 0 0 0,1 1 1 0 0,-1 1-1 0 0,0-1 1 0 0,1 0-1 0 0,-1 1 1 0 0,0 0-1 0 0,0 0 0 0 0,0 0 1 0 0,0 1-1 0 0,0-1 1 0 0,-1 1-1 0 0,1 0 1 0 0,-1 0-1 0 0,1 0 0 0 0,4 8 1 0 0,2 2 89 0 0,-1-3 178 0 0,12 23 1 0 0,-19-29-210 0 0,0 1 0 0 0,0-1-1 0 0,0 1 1 0 0,-1 0 0 0 0,1-1 0 0 0,-1 1 0 0 0,0 0 0 0 0,-1 0 0 0 0,1 6 0 0 0,-1-8-65 0 0,-1-1 1 0 0,1 1-1 0 0,-1-1 1 0 0,0 1-1 0 0,1-1 1 0 0,-1 1-1 0 0,0-1 1 0 0,-1 0-1 0 0,1 0 1 0 0,0 0-1 0 0,-1 1 0 0 0,1-1 1 0 0,-4 3-1 0 0,0 0 3 0 0,0 0 0 0 0,0-1-1 0 0,-10 8 1 0 0,3-6-70 0 0,0 0 0 0 0,0 0 1 0 0,-1-1-1 0 0,1-1 0 0 0,-1 0 0 0 0,-1 0 1 0 0,1-2-1 0 0,0 0 0 0 0,-16 1 0 0 0,22-3-13 0 0,1 0 0 0 0,0 0 0 0 0,0-1-1 0 0,0 0 1 0 0,-1 0 0 0 0,-5-3 0 0 0,10 4 61 0 0,0-1 0 0 0,0 1-1 0 0,0-1 1 0 0,1 0 0 0 0,-1 0 0 0 0,0 0 0 0 0,0 0-1 0 0,1 0 1 0 0,-1 0 0 0 0,0 0 0 0 0,1 0 0 0 0,-1-1 0 0 0,1 1-1 0 0,0-1 1 0 0,-1 1 0 0 0,1-1 0 0 0,0 1 0 0 0,0-1-1 0 0,0 0 1 0 0,0 0 0 0 0,-1-3 0 0 0,2 4-23 0 0,0-1 0 0 0,0 1 0 0 0,0 0 0 0 0,1 0 0 0 0,-1-1 0 0 0,0 1 0 0 0,1 0 1 0 0,-1-1-1 0 0,1 1 0 0 0,-1 0 0 0 0,1 0 0 0 0,0 0 0 0 0,-1 0 0 0 0,1 0 0 0 0,0 0 0 0 0,1-1 0 0 0,14-15-1304 0 0,-11 13 817 0 0,0 1 0 0 0,0 0 1 0 0,1 0-1 0 0,-1 0 0 0 0,1 0 0 0 0,7-2 0 0 0,9-1-5278 0 0,-6 2 38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2759 0 0,'-2'-23'21652'0'0,"0"20"-24202"0"0,5 6-306 0 0,-2-2 2274 0 0,0-1 1 0 0,0 1 0 0 0,0 0-1 0 0,0-1 1 0 0,0 1 0 0 0,1-1-1 0 0,1 1 1 0 0,5 0-5614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0,'0'0'9239'0'0,"8"4"-8214"0"0,-4-1-857 0 0,0-1-1 0 0,0 1 1 0 0,-1 0-1 0 0,1 0 1 0 0,-1 1 0 0 0,0-1-1 0 0,0 1 1 0 0,0 0-1 0 0,0-1 1 0 0,2 6-1 0 0,2 2 142 0 0,-1 1 0 0 0,6 17 0 0 0,-4-8-242 0 0,-1 1 0 0 0,0 0 0 0 0,2 26 0 0 0,-7-38-47 0 0,-1 1-1 0 0,-1 0 1 0 0,0-1 0 0 0,0 1 0 0 0,-1-1 0 0 0,-1 1 0 0 0,0 0-1 0 0,-6 19 1 0 0,-30 58-259 0 0,38-87 136 0 0,0-1 0 0 0,0 1 0 0 0,0-1 0 0 0,-1 0 0 0 0,1 1 0 0 0,0-1 0 0 0,0 1 0 0 0,0-1 0 0 0,0 0 0 0 0,-1 1-1 0 0,1-1 1 0 0,0 0 0 0 0,-1 1 0 0 0,1-1 0 0 0,0 0 0 0 0,0 0 0 0 0,-1 1 0 0 0,1-1 0 0 0,0 0 0 0 0,-1 0 0 0 0,1 0-1 0 0,-1 1 1 0 0,1-1 0 0 0,0 0 0 0 0,-1 0 0 0 0,-2 1 55 0 0,0 1-1 0 0,0-1 1 0 0,0 0 0 0 0,1 1-1 0 0,-1 0 1 0 0,-2 2 0 0 0,2 0-1919 0 0,9-3-2221 0 0,-5-1 3876 0 0,10 0-5268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 8375 0 0,'0'0'9604'0'0,"-15"6"-8336"0"0,6-6-1132 0 0,0-1 0 0 0,0 2 0 0 0,0-1 0 0 0,0 1 0 0 0,-8 2 0 0 0,-22 6 6 0 0,-39 14 0 0 0,-14 3 14 0 0,7-5-156 0 0,-14 3 0 0 0,-157 18 0 0 0,245-41 0 0 0,0-1 0 0 0,0 0 0 0 0,0-1 0 0 0,-17-2 0 0 0,24 2 0 0 0,-1 0 0 0 0,1 0 0 0 0,0-1 0 0 0,-1 1 0 0 0,1-1 0 0 0,0 0 0 0 0,0 0 0 0 0,0-1 0 0 0,0 1 0 0 0,1-1 0 0 0,-1 0 0 0 0,1 0 0 0 0,-6-5 0 0 0,8 6 3 0 0,0 0 1 0 0,0 0-1 0 0,0 0 0 0 0,1 0 1 0 0,-1 0-1 0 0,0 0 0 0 0,1 0 1 0 0,-1 0-1 0 0,1 0 0 0 0,0-1 1 0 0,0 1-1 0 0,0 0 0 0 0,0 0 0 0 0,0 0 1 0 0,0 0-1 0 0,0 0 0 0 0,1-1 1 0 0,-1 1-1 0 0,1 0 0 0 0,0 0 1 0 0,-1 0-1 0 0,3-4 0 0 0,-2 6 563 0 0,0 1-540 0 0,0 0 0 0 0,1 0 0 0 0,-1 1 1 0 0,0-1-1 0 0,0 1 0 0 0,0-1 0 0 0,0 1 1 0 0,0 0-1 0 0,0-1 0 0 0,-1 1 1 0 0,2 3-1 0 0,-1-3-17 0 0,1 4 18 0 0,1 1 1 0 0,0-1 0 0 0,1 0-1 0 0,0 0 1 0 0,0-1 0 0 0,0 1-1 0 0,6 5 1 0 0,-6-8-11 0 0,-1 1 0 0 0,1-1 0 0 0,0-1 0 0 0,0 1 0 0 0,1-1 1 0 0,-1 1-1 0 0,0-1 0 0 0,1-1 0 0 0,0 1 0 0 0,-1 0 0 0 0,6 0 0 0 0,-2-1-18 0 0,-1 1 1 0 0,0 0-1 0 0,0 1 0 0 0,9 3 0 0 0,-13-4 1 0 0,0-1 0 0 0,-1 1-1 0 0,0 0 1 0 0,1-1 0 0 0,-1 1-1 0 0,0 1 1 0 0,0-1 0 0 0,0 0 0 0 0,0 0-1 0 0,0 1 1 0 0,-1-1 0 0 0,1 1-1 0 0,2 5 1 0 0,4 13 10 0 0,-2 1 0 0 0,0 0 0 0 0,6 42-1 0 0,-5-18 23 0 0,0-14 86 0 0,7 48 336 0 0,-14-74-385 0 0,-2 9 70 0 0,1-14 1053 0 0,4-2-1092 0 0,-1 0 0 0 0,0 0 1 0 0,0 0-1 0 0,0 0 0 0 0,0-1 1 0 0,0 1-1 0 0,0-1 0 0 0,2-2 1 0 0,0 1 5 0 0,2-2-75 0 0,0 0 0 0 0,-1 0 0 0 0,1 0 0 0 0,-1-1 0 0 0,0 1 0 0 0,-1-1 0 0 0,1 0 0 0 0,-1-1 0 0 0,0 1 0 0 0,-1-1 0 0 0,0 0-1 0 0,0 0 1 0 0,0 0 0 0 0,-1 0 0 0 0,0 0 0 0 0,0 0 0 0 0,-1-1 0 0 0,2-12 0 0 0,-7-35-66 0 0,2 43-2 0 0,0-1 0 0 0,2 1 0 0 0,-1 0 0 0 0,2-1 0 0 0,0 1-1 0 0,0 0 1 0 0,3-13 0 0 0,-3 23 27 0 0,0-1 0 0 0,-1 1 0 0 0,1 0 0 0 0,0 0 0 0 0,0 0 0 0 0,0 0 0 0 0,0 0 0 0 0,0 0 0 0 0,1 1 0 0 0,-1-1 0 0 0,1 0 0 0 0,-1 1 0 0 0,1-1 0 0 0,-1 1 0 0 0,1-1 0 0 0,0 1 0 0 0,0 0 0 0 0,0-1 0 0 0,0 1 0 0 0,0 0 0 0 0,0 0 0 0 0,0 1 0 0 0,0-1 0 0 0,0 0 0 0 0,0 1 0 0 0,1-1 0 0 0,-1 1 0 0 0,0 0 0 0 0,3 0 0 0 0,-3 0-42 0 0,0 0 0 0 0,-1 1 0 0 0,1-1 0 0 0,0 1 0 0 0,0 0-1 0 0,-1 0 1 0 0,1 0 0 0 0,-1-1 0 0 0,1 2 0 0 0,0-1 0 0 0,-1 0 0 0 0,0 0 0 0 0,3 3-1 0 0,5 5-4265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4607 0 0,'0'0'12334'0'0,"4"-7"-10829"0"0,-1 4-1295 0 0,1-1 0 0 0,0 0 0 0 0,-1 1 0 0 0,1 0 1 0 0,0 0-1 0 0,1 0 0 0 0,-1 0 0 0 0,0 1 0 0 0,1 0 0 0 0,0 0 1 0 0,-1 0-1 0 0,1 0 0 0 0,5-1 0 0 0,2 0 59 0 0,1 1 1 0 0,-1 0-1 0 0,1 0 1 0 0,13 1-1 0 0,-25 1-124 0 0,6 5 22 0 0,-6-2-162 0 0,-1-1-1 0 0,0 0 0 0 0,0 0 1 0 0,0 0-1 0 0,-1 0 1 0 0,1 0-1 0 0,0 1 1 0 0,-1-1-1 0 0,1 0 0 0 0,-1 0 1 0 0,0 0-1 0 0,0 0 1 0 0,1 0-1 0 0,-2-1 1 0 0,1 1-1 0 0,0 0 0 0 0,0 0 1 0 0,0 0-1 0 0,-3 2 1 0 0,-5 6 75 0 0,-19 17 1 0 0,26-26-79 0 0,-86 74 142 0 0,81-68-112 0 0,-3 2-19 0 0,1 0 0 0 0,-15 19 0 0 0,20-20 40 0 0,3-1 28 0 0,1-6-64 0 0,0-1-1 0 0,1 1 0 0 0,-1-1 1 0 0,0 0-1 0 0,1 1 0 0 0,-1-1 1 0 0,0 1-1 0 0,1-1 0 0 0,-1 0 1 0 0,1 1-1 0 0,-1-1 0 0 0,1 0 1 0 0,-1 1-1 0 0,1-1 0 0 0,-1 0 1 0 0,1 0-1 0 0,-1 1 0 0 0,1-1 0 0 0,-1 0 1 0 0,2 0-1 0 0,11 4 128 0 0,3-3 71 0 0,1 0-1 0 0,0-1 0 0 0,0-1 1 0 0,32-6-1 0 0,-18 3-41 0 0,32-7 91 0 0,-39 6-204 0 0,35-3 0 0 0,-57 8-253 0 0,21 1 365 0 0,-22-1-388 0 0,0 0-1 0 0,0 0 1 0 0,0 0-1 0 0,0 0 1 0 0,0 1-1 0 0,-1-1 1 0 0,1 0-1 0 0,0 1 1 0 0,0-1-1 0 0,0 0 0 0 0,0 1 1 0 0,-1-1-1 0 0,1 1 1 0 0,0 0-1 0 0,-1-1 1 0 0,1 1-1 0 0,0-1 1 0 0,-1 1-1 0 0,1 0 1 0 0,-1 0-1 0 0,1-1 0 0 0,-1 1 1 0 0,1 0-1 0 0,0 1 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 15695 0 0,'0'0'1418'0'0,"1"-1"-1168"0"0,8-3 5750 0 0,-13 16-5032 0 0,-12 14-1440 0 0,-66 105 668 0 0,73-112-109 0 0,9-19-66 0 0,0 1 0 0 0,0-1 0 0 0,-1 1 0 0 0,1-1 0 0 0,0 1 0 0 0,0 0 0 0 0,0-1 0 0 0,0 1 0 0 0,0-1 0 0 0,1 1 0 0 0,-1 0 0 0 0,0-1 0 0 0,0 1 0 0 0,0-1 0 0 0,0 1 0 0 0,1 0 0 0 0,-1-1 0 0 0,0 1 0 0 0,0-1 0 0 0,1 1 0 0 0,-1-1 0 0 0,0 1 0 0 0,1-1 0 0 0,-1 1 0 0 0,1-1 0 0 0,-1 0 0 0 0,1 1 0 0 0,-1-1 0 0 0,1 0 0 0 0,-1 1 0 0 0,1-1 0 0 0,-1 0 0 0 0,1 1 0 0 0,0-1 0 0 0,19 8 426 0 0,-6-4-273 0 0,1-1-1 0 0,1-1 1 0 0,-1 0-1 0 0,25 0 1 0 0,-33-2-330 0 0,-1-1 1 0 0,1 0 0 0 0,0 0-1 0 0,0 0 1 0 0,-1 0 0 0 0,1-1-1 0 0,-1 0 1 0 0,1-1 0 0 0,-1 1-1 0 0,0-1 1 0 0,0-1 0 0 0,10-6-1 0 0,-9 3-1482 0 0,-1-1-81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3223 0 0,'-26'-17'18536'0'0,"34"22"-18536"0"0,0-1-5784 0 0,1-2-1184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10135 0 0,'0'0'778'0'0,"-3"9"1180"0"0,3-4-1167 0 0,-1 0-1 0 0,1 0 1 0 0,-1 0-1 0 0,1-1 1 0 0,1 1-1 0 0,0 7 1 0 0,1-3-230 0 0,0 0-1 0 0,6 15 1 0 0,0-4-254 0 0,22 37 0 0 0,-14-33-62 0 0,0-1 1 0 0,2 0 0 0 0,0-1 0 0 0,40 36 0 0 0,95 64 839 0 0,-131-105-901 0 0,-15-12-130 0 0,6 4 80 0 0,-1 1-1 0 0,-1 0 1 0 0,1 0 0 0 0,9 13 0 0 0,-19-21-108 0 0,0 1 0 0 0,0-1 0 0 0,0 1 0 0 0,-1-1 0 0 0,1 1 0 0 0,-1 0 0 0 0,1 0 0 0 0,-1 0 0 0 0,0 0 0 0 0,0 0 0 0 0,0 0 0 0 0,0 0 0 0 0,-1 1 0 0 0,1-1 0 0 0,-1 0 1 0 0,0 0-1 0 0,0 0 0 0 0,0 1 0 0 0,-1-1 0 0 0,1 0 0 0 0,-1 0 0 0 0,1 0 0 0 0,-1 0 0 0 0,0 0 0 0 0,-2 5 0 0 0,-9 12 149 0 0,-1-1 0 0 0,0-1 1 0 0,-2 0-1 0 0,0-1 0 0 0,-21 19 0 0 0,-2 3-114 0 0,-54 51-224 0 0,27-35-5412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232 229 8495 0 0,'0'0'766'0'0,"1"2"-628"0"0,16 26 3659 0 0,-11-19-323 0 0,-4-9-3049 0 0,-1 0-333 0 0,1 1-1 0 0,-1-1 0 0 0,1 0 1 0 0,0 0-1 0 0,-1 0 1 0 0,1 0-1 0 0,0 0 0 0 0,-1 0 1 0 0,1-1-1 0 0,0 1 0 0 0,-1-1 1 0 0,1 1-1 0 0,-1-1 1 0 0,1 1-1 0 0,-1-1 0 0 0,3-1 1 0 0,-1 0 47 0 0,0 0 1 0 0,0-1-1 0 0,0 0 1 0 0,0 1-1 0 0,0-1 1 0 0,3-6-1 0 0,1 0 52 0 0,-2 0-1 0 0,1-1 0 0 0,-1 0 0 0 0,4-13 1 0 0,-2 5-174 0 0,0-1 0 0 0,-2 0 1 0 0,0-1-1 0 0,3-30 0 0 0,-8 47-25 0 0,0-1 0 0 0,0 1 0 0 0,0-1 0 0 0,0 1 0 0 0,-1-1 0 0 0,1 1 0 0 0,-1-1 0 0 0,0 1 0 0 0,0-1 0 0 0,-2-4 0 0 0,1 7-32 0 0,1 0 0 0 0,0 0 1 0 0,-1 1-1 0 0,1-1 0 0 0,-1 0 0 0 0,1 0 0 0 0,-1 1 0 0 0,1-1 0 0 0,-1 1 1 0 0,0-1-1 0 0,1 1 0 0 0,-1 0 0 0 0,0-1 0 0 0,1 1 0 0 0,-1 0 0 0 0,0 0 1 0 0,1 0-1 0 0,-2 1 0 0 0,-6 1-113 0 0,1 0 0 0 0,-1 1 0 0 0,1 0-1 0 0,0 1 1 0 0,0 0 0 0 0,0 0 0 0 0,1 0 0 0 0,0 1 0 0 0,-1 0 0 0 0,2 1 0 0 0,-1 0 0 0 0,-9 10 0 0 0,-6 9 169 0 0,2 1 0 0 0,-18 29 0 0 0,21-29-138 0 0,14-22 120 0 0,-29 41-1 0 0,3 2 0 0 0,-28 60 0 0 0,49-89 3 0 0,6-6 24 0 0,3-12-12 0 0,0 1 0 0 0,-1 0 1 0 0,1 0-1 0 0,-1-1 0 0 0,1 1 0 0 0,0-1 0 0 0,0 1 0 0 0,-1-1 0 0 0,1 1 1 0 0,0-1-1 0 0,0 1 0 0 0,0-1 0 0 0,-1 0 0 0 0,1 1 0 0 0,0-1 0 0 0,0 0 0 0 0,0 0 1 0 0,0 0-1 0 0,0 0 0 0 0,0 1 0 0 0,0-1 0 0 0,-1 0 0 0 0,1-1 0 0 0,0 1 1 0 0,0 0-1 0 0,0 0 0 0 0,0 0 0 0 0,1-1 0 0 0,3 0 59 0 0,0 0 1 0 0,-1 0-1 0 0,1-1 0 0 0,5-3 0 0 0,11-6 231 0 0,-1-1 0 0 0,35-30 0 0 0,31-37-59 0 0,-10 9-212 0 0,-20 26-31 0 0,-50 38 16 0 0,-5 5 62 0 0,-7 13 95 0 0,-13 21 224 0 0,-15 29-49 0 0,31-56-358 0 0,0 1 1 0 0,1-1-1 0 0,0 1 0 0 0,0 0 0 0 0,0 0 0 0 0,1 0 0 0 0,0 11 1 0 0,2-5-1347 0 0,-1-11 506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42 284 12439 0 0,'-2'-1'958'0'0,"-15"-6"-326"0"0,15 7-245 0 0,1-1 0 0 0,0 1 0 0 0,0-1 0 0 0,-1 1 0 0 0,1-1 0 0 0,0 0 0 0 0,0 0 0 0 0,0 1 0 0 0,0-1 0 0 0,0 0 0 0 0,0 0 0 0 0,0 0 0 0 0,0 0 0 0 0,0 0 0 0 0,0 0 0 0 0,0 0 0 0 0,-1-3 0 0 0,2 3-312 0 0,0-1-1 0 0,-1 1 0 0 0,1-1 1 0 0,0 1-1 0 0,0 0 0 0 0,0-1 0 0 0,0 1 1 0 0,0-1-1 0 0,0 1 0 0 0,0-1 1 0 0,1 1-1 0 0,-1 0 0 0 0,0-1 0 0 0,1 1 1 0 0,-1 0-1 0 0,1-1 0 0 0,1-1 0 0 0,5-9 72 0 0,1 1-1 0 0,1 0 0 0 0,-1 1 1 0 0,16-15-1 0 0,0 0-2 0 0,-22 23-141 0 0,73-74 22 0 0,-66 68-24 0 0,0 0-1 0 0,1 0 0 0 0,0 2 0 0 0,0-1 1 0 0,1 1-1 0 0,19-8 0 0 0,-29 14 2 0 0,0-1 0 0 0,0 1 1 0 0,0 0-1 0 0,0-1 0 0 0,0 1 0 0 0,1 0 0 0 0,-1 0 0 0 0,0 0 0 0 0,0 0 1 0 0,0 0-1 0 0,1 0 0 0 0,-1 0 0 0 0,0 0 0 0 0,0 0 0 0 0,0 1 0 0 0,1-1 1 0 0,-1 0-1 0 0,0 1 0 0 0,0-1 0 0 0,0 1 0 0 0,2 0 0 0 0,-2 1 4 0 0,0-1 0 0 0,1 0-1 0 0,-1 1 1 0 0,0-1 0 0 0,0 1 0 0 0,0-1-1 0 0,0 1 1 0 0,0-1 0 0 0,-1 1-1 0 0,1 0 1 0 0,0-1 0 0 0,0 4-1 0 0,1 3 21 0 0,-1 0-1 0 0,0 1 0 0 0,-1-1 0 0 0,1 0 0 0 0,-2 10 0 0 0,-13 73 398 0 0,3-33-550 0 0,11-57-5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136 312 11055 0 0,'0'0'1382'0'0,"0"2"-124"0"0,0-2-1051 0 0,0 1-1 0 0,0-1 1 0 0,0 1 0 0 0,0-1-1 0 0,0 0 1 0 0,0 1-1 0 0,0-1 1 0 0,0 1 0 0 0,0-1-1 0 0,-1 1 1 0 0,1-1-1 0 0,0 0 1 0 0,0 1 0 0 0,0-1-1 0 0,-1 1 1 0 0,1-1-1 0 0,0 0 1 0 0,0 1-1 0 0,-1-1 1 0 0,1 0 0 0 0,0 1-1 0 0,-1-1 1 0 0,1 0-1 0 0,0 1 1 0 0,-1-1 0 0 0,1 0-1 0 0,-1 0 1 0 0,1 1-1 0 0,0-1 1 0 0,-1 0 0 0 0,1 0-1 0 0,-1 0 1 0 0,1 0-1 0 0,-1 0 1 0 0,-2 1 22 0 0,1-1 0 0 0,0-1 1 0 0,0 1-1 0 0,0 0 0 0 0,0 0 1 0 0,0-1-1 0 0,0 1 0 0 0,-3-2 0 0 0,-3-1-126 0 0,1-1 1 0 0,0 1-1 0 0,-14-10 0 0 0,15 9-88 0 0,1-1 0 0 0,0 0 0 0 0,0 0-1 0 0,0-1 1 0 0,0 1 0 0 0,1-1 0 0 0,0 0 0 0 0,0 0 0 0 0,1 0 0 0 0,-1-1 0 0 0,-1-6 0 0 0,3 9-22 0 0,1 0 0 0 0,0 0 1 0 0,0 0-1 0 0,0 0 0 0 0,1 0 1 0 0,0 0-1 0 0,-1 0 0 0 0,1 0 1 0 0,1 0-1 0 0,-1 0 0 0 0,1 0 1 0 0,-1 0-1 0 0,1 0 0 0 0,0 0 1 0 0,0 0-1 0 0,1 0 0 0 0,-1 0 1 0 0,1 1-1 0 0,0-1 0 0 0,0 1 1 0 0,3-4-1 0 0,5-7-91 0 0,1 1 1 0 0,1 0-1 0 0,0 0 1 0 0,0 1-1 0 0,29-19 1 0 0,-33 25 104 0 0,0 1 1 0 0,0 1 0 0 0,1 0 0 0 0,0 0 0 0 0,0 0 0 0 0,0 1 0 0 0,0 1 0 0 0,1-1 0 0 0,-1 2-1 0 0,1-1 1 0 0,-1 1 0 0 0,13 0 0 0 0,-7 2 120 0 0,0 0 0 0 0,0 1 0 0 0,0 1 0 0 0,20 5 0 0 0,-28-6-104 0 0,0 1 0 0 0,0 0-1 0 0,-1 0 1 0 0,1 0 0 0 0,-1 1 0 0 0,0 0 0 0 0,0 0-1 0 0,0 0 1 0 0,0 1 0 0 0,-1 0 0 0 0,6 6-1 0 0,-10-10-19 0 0,0 0 0 0 0,-1-1 1 0 0,1 1-1 0 0,0 0 0 0 0,-1 0 0 0 0,1 0 0 0 0,0 0 0 0 0,-1 0 0 0 0,1-1 0 0 0,-1 1 0 0 0,1 0 0 0 0,-1 0 0 0 0,0 1 0 0 0,1-1 0 0 0,-1 0 0 0 0,0 0 0 0 0,0 0 0 0 0,0 0 0 0 0,0 0 0 0 0,0 0 0 0 0,0 0 0 0 0,0 0 0 0 0,0 0 0 0 0,0 0 0 0 0,0 0 0 0 0,-1 0 0 0 0,1 1 0 0 0,0-1 0 0 0,-1 0 0 0 0,1 0 0 0 0,-1 0 0 0 0,1-1 0 0 0,-1 1 0 0 0,-1 2 0 0 0,0 0 5 0 0,-3 4 9 0 0,0 0 0 0 0,0 0 0 0 0,-1 0 0 0 0,-1-1 0 0 0,-11 10 0 0 0,-40 26-190 0 0,38-29 66 0 0,-8 7-115 0 0,11-7-316 0 0,-1-1 0 0 0,0 0 0 0 0,-1-2 0 0 0,-21 9 0 0 0,39-18 369 0 0,-1-1-1 0 0,0 1 1 0 0,0-1-1 0 0,0 1 1 0 0,1-1 0 0 0,-1 0-1 0 0,0 0 1 0 0,0 0 0 0 0,-3 0-1 0 0,4 0 44 0 0,1 0-1 0 0,-1 0 1 0 0,0-1 0 0 0,1 1-1 0 0,-1 0 1 0 0,1 0-1 0 0,-1 0 1 0 0,1-1-1 0 0,-1 1 1 0 0,1 0-1 0 0,0-1 1 0 0,-1 1-1 0 0,1 0 1 0 0,-1-1 0 0 0,1 1-1 0 0,0-1 1 0 0,-1 1-1 0 0,1 0 1 0 0,0-1-1 0 0,-1 1 1 0 0,1-1-1 0 0,0 1 1 0 0,-1-1-1 0 0,1 1 1 0 0,0-1 0 0 0,0 1-1 0 0,0-1 1 0 0,0 0-1 0 0,0 1 1 0 0,0-1-1 0 0,-1 1 1 0 0,1-1-1 0 0,0 1 1 0 0,1-1-1 0 0,-1 0 1 0 0,2-10-5426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5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10135 0 0,'-1'0'7'0'0,"-9"3"352"0"0,-1 0-1 0 0,1 1 0 0 0,0 0 1 0 0,-13 8-1 0 0,21-11-219 0 0,0 0-1 0 0,0 0 0 0 0,1 1 1 0 0,-1-1-1 0 0,0 1 0 0 0,1-1 1 0 0,-1 1-1 0 0,1 0 1 0 0,0 0-1 0 0,-1 0 0 0 0,1-1 1 0 0,-1 4-1 0 0,1-3-32 0 0,1-1 0 0 0,0 1-1 0 0,-1-1 1 0 0,1 1 0 0 0,0-1 0 0 0,0 1-1 0 0,0-1 1 0 0,0 1 0 0 0,0-1 0 0 0,1 1-1 0 0,-1-1 1 0 0,0 1 0 0 0,1-1 0 0 0,-1 1-1 0 0,1-1 1 0 0,-1 1 0 0 0,1-1 0 0 0,0 0-1 0 0,0 1 1 0 0,1 1 0 0 0,7 8 317 0 0,1 1 0 0 0,1-2-1 0 0,-1 0 1 0 0,2 0 0 0 0,19 13 0 0 0,8 7 725 0 0,3 7 102 0 0,-1 1-1 0 0,42 52 0 0 0,-58-60-763 0 0,-2 2-1 0 0,-2 0 0 0 0,-1 1 1 0 0,18 38-1 0 0,-31-54-358 0 0,-1 1 0 0 0,-1-1 0 0 0,0 1 0 0 0,-1 0 0 0 0,-1 0 1 0 0,0 1-1 0 0,-2-1 0 0 0,0 0 0 0 0,-1 1 0 0 0,-1-1 0 0 0,0 1 0 0 0,-2-1 1 0 0,0 0-1 0 0,-1 0 0 0 0,-1 0 0 0 0,-12 29 0 0 0,5-13-86 0 0,0-3-21 0 0,-15 29 1 0 0,23-50-32 0 0,-1-2 1 0 0,-1 1-1 0 0,0 0 1 0 0,0-1-1 0 0,-1 0 1 0 0,0-1-1 0 0,-12 11 0 0 0,3-6-121 0 0,0-1-1 0 0,-1 0 1 0 0,0-1-1 0 0,-1-1 1 0 0,-28 10 0 0 0,11-7 11 0 0,0-3 0 0 0,-40 7 0 0 0,57-12 58 0 0,10-2-412 0 0,0-1 1 0 0,1 0-1 0 0,-1 0 0 0 0,-11 0 0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2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56 10591 0 0,'3'-9'1030'0'0,"4"-19"-1028"0"0,-7 26 492 0 0,0 1 0 0 0,0-1 0 0 0,0 1 0 0 0,0 0 0 0 0,0-1 0 0 0,0 1 0 0 0,-1 0 1 0 0,1-1-1 0 0,0 1 0 0 0,-2-3 1716 0 0,0 5-2057 0 0,0 0 0 0 0,0 0 1 0 0,0 0-1 0 0,0 0 0 0 0,0 0 0 0 0,0 1 1 0 0,0-1-1 0 0,1 1 0 0 0,-1-1 0 0 0,0 1 1 0 0,1-1-1 0 0,-3 5 0 0 0,1-3 34 0 0,-13 16-100 0 0,2 1 1 0 0,0 1 0 0 0,0 0-1 0 0,-16 37 1 0 0,-31 97 537 0 0,49-121-562 0 0,-23 71 83 0 0,29-86-142 0 0,2 1-1 0 0,0-1 1 0 0,-1 30-1 0 0,5-41-42 0 0,1-1 1 0 0,0 1-1 0 0,0-1 0 0 0,0 1 0 0 0,1-1 0 0 0,0 0 0 0 0,1 0 1 0 0,-1 0-1 0 0,1 0 0 0 0,7 11 0 0 0,-5-8-368 0 0,-1 0-505 0 0,-1-1-30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9215 0 0,'0'0'831'0'0,"-17"15"8410"0"0,17-7-9035 0 0,0-1 0 0 0,0 0 0 0 0,1 1-1 0 0,0-1 1 0 0,1 0 0 0 0,-1 0 0 0 0,1 0 0 0 0,5 11-1 0 0,4 19 497 0 0,26 102 722 0 0,-31-120-1375 0 0,1-1 0 0 0,1 0 0 0 0,1-1 0 0 0,0 0 0 0 0,17 22 0 0 0,-23-35-212 0 0,0-1-1 0 0,0 1 1 0 0,0-1-1 0 0,0 0 1 0 0,1 1 0 0 0,0-2-1 0 0,-1 1 1 0 0,1 0-1 0 0,0-1 1 0 0,0 0-1 0 0,1 0 1 0 0,-1 0 0 0 0,0 0-1 0 0,1-1 1 0 0,-1 1-1 0 0,1-1 1 0 0,-1 0-1 0 0,1-1 1 0 0,0 1 0 0 0,8-1-1 0 0,7-2-1116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14 13359 0 0,'6'-3'308'0'0,"-4"1"-220"0"0,1 1 0 0 0,-1 0-1 0 0,1-1 1 0 0,-1 1 0 0 0,1 0-1 0 0,-1 1 1 0 0,1-1 0 0 0,0 0 0 0 0,-1 1-1 0 0,1-1 1 0 0,0 1 0 0 0,2 0-1 0 0,-4 0 14 0 0,0 0-1 0 0,0 0 0 0 0,0 0 0 0 0,0 0 1 0 0,-1 0-1 0 0,1 1 0 0 0,0-1 0 0 0,0 0 1 0 0,0 0-1 0 0,0 1 0 0 0,-1-1 0 0 0,1 0 1 0 0,0 1-1 0 0,0-1 0 0 0,-1 1 1 0 0,1-1-1 0 0,0 1 0 0 0,-1-1 0 0 0,1 1 1 0 0,0 0-1 0 0,-1-1 0 0 0,1 1 0 0 0,-1 0 1 0 0,1 0-1 0 0,-1-1 0 0 0,1 1 0 0 0,-1 0 1 0 0,0 0-1 0 0,1 0 0 0 0,-1 1 49 0 0,1-1-1 0 0,-1 0 1 0 0,0 0 0 0 0,1 0-1 0 0,-1 1 1 0 0,0-1-1 0 0,0 0 1 0 0,0 0-1 0 0,0 1 1 0 0,0-1-1 0 0,-1 0 1 0 0,1 0 0 0 0,0 1-1 0 0,0-1 1 0 0,-1 0-1 0 0,1 0 1 0 0,-1 0-1 0 0,1 1 1 0 0,-1-1 0 0 0,0 1-1 0 0,-15 16 104 0 0,-1 0-1 0 0,-1-1 1 0 0,0-1-1 0 0,-37 25 1 0 0,21-16-198 0 0,-59 48-124 0 0,32-23-383 0 0,-71 42 0 0 0,111-79 318 0 0,-93 53-735 0 0,93-55 619 0 0,0-2 0 0 0,-1 0 0 0 0,-35 9 0 0 0,53-17 238 0 0,1 0 1 0 0,0-1-1 0 0,-1 1 1 0 0,1-1-1 0 0,-1 0 1 0 0,1 0-1 0 0,-1 0 1 0 0,1 0-1 0 0,-1-1 1 0 0,1 1-1 0 0,-1-1 1 0 0,1 0-1 0 0,0 0 0 0 0,-6-3 1 0 0,8 3 11 0 0,-1 0 0 0 0,0 0 1 0 0,0 0-1 0 0,1-1 0 0 0,-1 1 0 0 0,1-1 1 0 0,0 1-1 0 0,-1-1 0 0 0,1 0 0 0 0,0 0 1 0 0,0 1-1 0 0,0-1 0 0 0,0 0 0 0 0,0 0 1 0 0,0 0-1 0 0,1 0 0 0 0,-1 0 0 0 0,1 0 1 0 0,-1 0-1 0 0,1 0 0 0 0,0 0 0 0 0,0 0 1 0 0,0-1-1 0 0,0-3 0 0 0,1-1 17 0 0,0 1 0 0 0,0-1 0 0 0,0 0 0 0 0,1 1 1 0 0,0-1-1 0 0,5-9 0 0 0,-6 12 27 0 0,1 1-1 0 0,0-1 1 0 0,0 1 0 0 0,0 0 0 0 0,0 0 0 0 0,0 0 0 0 0,1 0 0 0 0,-1 1 0 0 0,1-1 0 0 0,0 0 0 0 0,0 1 0 0 0,0 0 0 0 0,5-3 0 0 0,-7 4-21 0 0,-1 1 1 0 0,1 0 0 0 0,0-1 0 0 0,0 1 0 0 0,0 0 0 0 0,-1 0 0 0 0,1 0 0 0 0,0 0-1 0 0,0 0 1 0 0,-1 0 0 0 0,1 0 0 0 0,0 0 0 0 0,0 0 0 0 0,0 0 0 0 0,-1 1 0 0 0,1-1-1 0 0,0 0 1 0 0,0 0 0 0 0,-1 1 0 0 0,1-1 0 0 0,1 1 0 0 0,0 0 31 0 0,-1 1 0 0 0,1-1 0 0 0,0 1 0 0 0,-1-1 0 0 0,1 1 0 0 0,-1 0 1 0 0,3 3-1 0 0,-1 1 84 0 0,1 1 1 0 0,-1-1 0 0 0,5 14-1 0 0,-5-6-68 0 0,1 1 0 0 0,-2-1 0 0 0,0 1 0 0 0,-1 0 0 0 0,0-1 0 0 0,-2 17-1 0 0,-13 89 430 0 0,12-107-427 0 0,-8 31 256 0 0,-1 0-1 0 0,-2-1 1 0 0,-19 42-1 0 0,-3 13-128 0 0,25-60-108 0 0,9-35-92 0 0,1 0 0 0 0,-1 1 1 0 0,1-1-1 0 0,0 0 0 0 0,0 0 0 0 0,1 0 0 0 0,-1 1 1 0 0,1-1-1 0 0,1 5 0 0 0,-2-7-25 0 0,1-1 0 0 0,-1 1 1 0 0,0-1-1 0 0,1 1 0 0 0,-1-1 0 0 0,0 0 0 0 0,1 1 1 0 0,-1-1-1 0 0,1 0 0 0 0,-1 1 0 0 0,1-1 0 0 0,-1 0 0 0 0,1 1 1 0 0,-1-1-1 0 0,1 0 0 0 0,-1 0 0 0 0,1 0 0 0 0,-1 0 1 0 0,1 1-1 0 0,-1-1 0 0 0,1 0 0 0 0,-1 0 0 0 0,1 0 0 0 0,0 0 1 0 0,12-2-6154 0 0,-2 0-1165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39 7599 0 0,'0'0'348'0'0,"-1"0"-6"0"0,-17 5 1297 0 0,18-5-1550 0 0,0 0 1 0 0,0 1 0 0 0,0-1-1 0 0,0 0 1 0 0,0 0 0 0 0,0 0-1 0 0,0 0 1 0 0,0 0 0 0 0,0 0-1 0 0,0 1 1 0 0,0-1 0 0 0,0 0-1 0 0,1 1 539 0 0,-1-1-539 0 0,0 0 1 0 0,0 0 0 0 0,0 0-1 0 0,0 0 1 0 0,1 0 0 0 0,-1 0-1 0 0,0 0 1 0 0,0 0 0 0 0,0 0-1 0 0,0 0 1 0 0,0 0 0 0 0,0 0-1 0 0,1 0 1 0 0,-1 0 0 0 0,0 0-1 0 0,0 0 1 0 0,0 0 0 0 0,0 0-1 0 0,0 0 1 0 0,1 0 0 0 0,-1 0-1 0 0,0 0 1 0 0,0 0-1 0 0,0 0 1 0 0,0 0 0 0 0,0 0-1 0 0,0 0 1 0 0,1 0 0 0 0,17 0 3832 0 0,-8 0-4958 0 0,172-23 3398 0 0,-61 2-3876 0 0,-105 18-126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 7367 0 0,'-11'11'784'0'0,"11"-10"-718"0"0,-1-1-1 0 0,1 0 0 0 0,0 1 0 0 0,-1-1 1 0 0,1 1-1 0 0,-1-1 0 0 0,1 1 0 0 0,0-1 1 0 0,-1 1-1 0 0,1-1 0 0 0,0 1 0 0 0,0-1 1 0 0,0 1-1 0 0,-1 0 0 0 0,1-1 0 0 0,0 1 0 0 0,0-1 1 0 0,0 1-1 0 0,0 0 0 0 0,0-1 0 0 0,0 1 1 0 0,0-1-1 0 0,0 1 0 0 0,0 0 0 0 0,0-1 1 0 0,0 1-1 0 0,1 0 0 0 0,-1 0 188 0 0,1 0 1 0 0,0-1-1 0 0,-1 1 0 0 0,1 0 1 0 0,0-1-1 0 0,0 1 0 0 0,0-1 1 0 0,-1 1-1 0 0,1-1 0 0 0,0 1 1 0 0,0-1-1 0 0,0 0 0 0 0,0 1 1 0 0,0-1-1 0 0,1 0 0 0 0,3 1 785 0 0,1 0-1 0 0,-1 0 0 0 0,1-1 1 0 0,-1 0-1 0 0,7-1 0 0 0,27-6 252 0 0,44-14-1 0 0,-56 13-1142 0 0,1 1 0 0 0,0 1 0 0 0,0 1 0 0 0,37-1 0 0 0,-40 6-2034 0 0,-14-1 765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5 7367 0 0,'6'-5'8655'0'0,"-25"10"-6808"0"0,2 3-1511 0 0,0 0-1 0 0,-28 19 1 0 0,26-14-274 0 0,-11 6-8 0 0,-114 66-31 0 0,87-55 10 0 0,-76 51-1 0 0,111-64-22 0 0,0 0 0 0 0,1 1 0 0 0,1 2 0 0 0,0 0-1 0 0,-30 42 1 0 0,48-60 13 0 0,0 1-1 0 0,0 0 0 0 0,1 0 0 0 0,-1 0 1 0 0,1 0-1 0 0,0 0 0 0 0,0 0 1 0 0,0 1-1 0 0,0-1 0 0 0,1 0 1 0 0,-1 0-1 0 0,1 1 0 0 0,0-1 1 0 0,0 7-1 0 0,1-8 8 0 0,-1 0 1 0 0,1 0-1 0 0,-1 0 1 0 0,1 0-1 0 0,0 0 0 0 0,-1-1 1 0 0,1 1-1 0 0,0 0 1 0 0,0 0-1 0 0,1-1 0 0 0,-1 1 1 0 0,0-1-1 0 0,0 1 1 0 0,1-1-1 0 0,-1 1 0 0 0,1-1 1 0 0,-1 0-1 0 0,1 0 1 0 0,0 0-1 0 0,0 0 0 0 0,-1 0 1 0 0,1 0-1 0 0,0 0 1 0 0,0 0-1 0 0,4 0 1 0 0,1 1 98 0 0,1-1 1 0 0,0 0 0 0 0,0 0-1 0 0,0-1 1 0 0,0 0 0 0 0,0 0-1 0 0,8-2 1 0 0,57-13 735 0 0,-34 6-609 0 0,138-31 108 0 0,-102 21-8344 0 0,-62 16 1596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6911 0 0,'0'0'528'0'0,"-3"8"2082"0"0,-13 28 5534 0 0,1 0-4753 0 0,-31 70-2325 0 0,38-84-1093 0 0,3-10-202 0 0,0-1 0 0 0,1 1 0 0 0,-2 13 0 0 0,6-24-563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0,'0'0'707'0'0,"0"1"-240"0"0,3 29 3651 0 0,-2-18-3418 0 0,1 0 0 0 0,-1-1 0 0 0,2 1 0 0 0,0-1 0 0 0,0 1 0 0 0,7 13 0 0 0,-4-12-408 0 0,1-1 1 0 0,1-1-1 0 0,0 1 0 0 0,0-1 0 0 0,1 0 1 0 0,0-1-1 0 0,1 0 0 0 0,14 10 0 0 0,3 0 93 0 0,0-1-1 0 0,39 19 0 0 0,-42-26-267 0 0,0 2 0 0 0,29 23 0 0 0,-47-33-121 0 0,0 1 1 0 0,-1 0-1 0 0,0 1 0 0 0,0-1 1 0 0,0 1-1 0 0,0 0 0 0 0,-1 0 1 0 0,0 1-1 0 0,0-1 0 0 0,-1 1 1 0 0,0 0-1 0 0,0 0 0 0 0,3 12 1 0 0,-6-16-127 0 0,0 0 0 0 0,0 0 0 0 0,0 0 1 0 0,0 0-1 0 0,-1 5 0 0 0,1-7-161 0 0,-7-5-3218 0 0,2-3 1840 0 0,0-2-54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14655 0 0,'0'0'3308'0'0,"2"1"-2366"0"0,-1 1-819 0 0,1 0 1 0 0,0 0 0 0 0,0 0-1 0 0,-1 0 1 0 0,1 0 0 0 0,-1 0 0 0 0,0 1-1 0 0,0-1 1 0 0,0 0 0 0 0,0 1-1 0 0,0-1 1 0 0,0 1 0 0 0,-1-1 0 0 0,1 1-1 0 0,-1-1 1 0 0,0 1 0 0 0,1 0 0 0 0,-1-1-1 0 0,0 1 1 0 0,-1-1 0 0 0,1 1-1 0 0,0 0 1 0 0,-1-1 0 0 0,1 1 0 0 0,-1-1-1 0 0,0 1 1 0 0,0-1 0 0 0,-2 3-1 0 0,-2 6-85 0 0,-1 0 0 0 0,0-1 0 0 0,-1 0 0 0 0,0 0 0 0 0,0 0 0 0 0,-14 12 0 0 0,-59 49 238 0 0,47-44-239 0 0,-147 136-37 0 0,168-152 23 0 0,2 1 1 0 0,-1 0-1 0 0,-11 18 0 0 0,22-30-46 0 0,0 0-1 0 0,0 1 0 0 0,0-1 0 0 0,-1 0 0 0 0,1 1 0 0 0,0-1 1 0 0,0 0-1 0 0,0 1 0 0 0,0-1 0 0 0,0 1 0 0 0,0-1 0 0 0,0 0 1 0 0,0 1-1 0 0,0-1 0 0 0,0 1 0 0 0,0-1 0 0 0,0 0 0 0 0,0 1 1 0 0,1-1-1 0 0,-1 0 0 0 0,0 1 0 0 0,0-1 0 0 0,0 1 0 0 0,0-1 1 0 0,1 0-1 0 0,-1 0 0 0 0,0 1 0 0 0,0-1 0 0 0,1 0 0 0 0,-1 1 1 0 0,0-1-1 0 0,1 0 0 0 0,-1 0 0 0 0,0 1 0 0 0,0-1 0 0 0,1 0 1 0 0,-1 0-1 0 0,1 1 0 0 0,13 3-2720 0 0,-2-2-4396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 12439 0 0,'0'0'566'0'0,"1"-1"-6"0"0,2-2-96 0 0,-3 3-352 0 0,1 0 0 0 0,-1 0 0 0 0,0 0 0 0 0,1 0 1 0 0,-1 0-1 0 0,0 0 0 0 0,0 0 0 0 0,1 0 0 0 0,-1 0 1 0 0,0 0-1 0 0,0 0 0 0 0,1 1 0 0 0,-1-1 1 0 0,0 0-1 0 0,0 0 0 0 0,0 0 0 0 0,1 1 0 0 0,-1-1 1 0 0,0 0-1 0 0,0 0 0 0 0,0 0 0 0 0,0 1 0 0 0,1-1 1 0 0,-1 0-1 0 0,0 0 0 0 0,0 1 0 0 0,0-1 0 0 0,0 0 1 0 0,0 0-1 0 0,0 1 0 0 0,0-1 0 0 0,4 9 1486 0 0,-3-3-1163 0 0,0-1 0 0 0,-1 1 0 0 0,0-1 1 0 0,0 1-1 0 0,0-1 0 0 0,0 1 1 0 0,-1-1-1 0 0,-3 10 0 0 0,-16 45 489 0 0,8-28-343 0 0,-4 9-130 0 0,8-20-306 0 0,-9 31 0 0 0,16-45-156 0 0,-1-1 1 0 0,2 0-1 0 0,-1 1 0 0 0,0-1 1 0 0,1 1-1 0 0,0-1 1 0 0,1 0-1 0 0,0 1 0 0 0,2 10 1 0 0,-3-15-199 0 0,7 11-296 0 0,2-10-7938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16 919 0 0,'8'-4'80'0'0,"19"-7"14250"0"0,-22 11-11902 0 0,-25 22-1836 0 0,-31 28 1 0 0,17-17-472 0 0,-19 18-61 0 0,-81 83-37 0 0,111-109-21 0 0,2 1 0 0 0,0 2 0 0 0,-25 45 0 0 0,40-60 120 0 0,1-1 1 0 0,0 1-1 0 0,0 0 0 0 0,1 1 1 0 0,1-1-1 0 0,1 1 0 0 0,0 0 1 0 0,0 0-1 0 0,1-1 0 0 0,1 1 1 0 0,1 0-1 0 0,0 0 0 0 0,0 0 1 0 0,4 14-1 0 0,0-9-44 0 0,0 0 0 0 0,2 0-1 0 0,0 0 1 0 0,1-1 0 0 0,0 0 0 0 0,2-1 0 0 0,0 1 0 0 0,1-2-1 0 0,16 19 1 0 0,-21-28-2 0 0,0-1-1 0 0,0 0 0 0 0,1-1 1 0 0,-1 1-1 0 0,2-1 1 0 0,6 4-1 0 0,-8-6 39 0 0,-1 0-1 0 0,0-1 1 0 0,1 0-1 0 0,-1 0 0 0 0,1 0 1 0 0,0 0-1 0 0,0-1 1 0 0,0 0-1 0 0,8 0 1 0 0,-9-1-494 0 0,0-1 1 0 0,0 1-1 0 0,0-1 1 0 0,0 0-1 0 0,-1-1 1 0 0,1 1-1 0 0,9-5 1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3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84 11519 0 0,'-14'-3'1227'0'0,"12"2"-1140"0"0,-1 1-85 0 0,-5 1 3501 0 0,8-1-3409 0 0,-1 0 1 0 0,1 0 0 0 0,0 0-1 0 0,0 0 1 0 0,0 0-1 0 0,0 0 1 0 0,-1 0-1 0 0,1 1 1 0 0,0-1-1 0 0,0 0 1 0 0,0 0 0 0 0,0 0-1 0 0,0 0 1 0 0,0 0-1 0 0,-1 1 1 0 0,1-1-1 0 0,0 0 1 0 0,0 0-1 0 0,0 0 1 0 0,0 0 0 0 0,0 0-1 0 0,0 1 1 0 0,0-1-1 0 0,0 0 1 0 0,0 0-1 0 0,0 0 1 0 0,0 1-1 0 0,0-1 1 0 0,0 0 0 0 0,0 0-1 0 0,0 0 1 0 0,0 0-1 0 0,0 1 1 0 0,0-1-1 0 0,0 0 1 0 0,0 0-1 0 0,0 0 1 0 0,0 0 0 0 0,0 1-1 0 0,0-1 1 0 0,0 0-1 0 0,0 0 1 0 0,1 0-1 0 0,-1 0 1 0 0,0 0-1 0 0,0 1 1 0 0,0-1-1 0 0,0 0 1 0 0,0 0 0 0 0,1 0-1 0 0,5 7 495 0 0,-3-5-485 0 0,1 0 0 0 0,0 0 1 0 0,0-1-1 0 0,0 0 1 0 0,0 0-1 0 0,0 0 1 0 0,0 0-1 0 0,0-1 1 0 0,0 0-1 0 0,0 1 1 0 0,6-2-1 0 0,7 0 232 0 0,24-6 0 0 0,-29 5-222 0 0,145-32 788 0 0,36-5-204 0 0,-147 31-1129 0 0,47-6 1423 0 0,-63 14-3908 0 0,2 2-3342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18687 0 0,'0'0'1692'0'0,"-2"14"-1360"0"0,2 0 82 0 0,1-1 1 0 0,0 1-1 0 0,1-1 0 0 0,3 15 0 0 0,-2-12 58 0 0,0 0 0 0 0,0 22 0 0 0,-5 22-148 0 0,-11 64 1 0 0,8-76-696 0 0,5-28-2480 0 0</inkml:trace>
  <inkml:trace contextRef="#ctx0" brushRef="#br0" timeOffset="1">732 197 5983 0 0,'1'-12'18724'0'0,"0"13"-18451"0"0,-1-1-278 0 0,23 40 640 0 0,-21-37-831 0 0,0 0 1 0 0,0 0-1 0 0,1 0 1 0 0,-1 0 0 0 0,1-1-1 0 0,0 0 1 0 0,-1 1-1 0 0,1-1 1 0 0,0 0-1 0 0,0 0 1 0 0,4 1-1 0 0,3 0-1045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0,'0'0'3352'0'0,"7"6"2232"0"0,1-1-2736 0 0,-1-1-1728 0 0,0 0 344 0 0,1 1-784 0 0,-1 0-424 0 0,1 1-96 0 0,-1-1-8 0 0,0 0-8 0 0,0 1-1456 0 0,1-1-296 0 0</inkml:trace>
  <inkml:trace contextRef="#ctx0" brushRef="#br0" timeOffset="1">338 66 20791 0 0,'0'0'2304'0'0,"13"13"315"0"0,25-3-1214 0 0,-21-7-8981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65 143 7831 0 0,'-8'-1'706'0'0,"7"1"-659"0"0,-14-2 1016 0 0,-26-2 9913 0 0,58 1-9829 0 0,53-2-54 0 0,7-1-372 0 0,384-88 2030 0 0,-458 93-2807 0 0,118-26-1885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13359 0 0,'0'0'1210'0'0,"-2"1"-996"0"0,-19 9 81 0 0,14-7-62 0 0,1 0 0 0 0,-1 0 0 0 0,1 0 0 0 0,-1 1 0 0 0,1 0-1 0 0,0 0 1 0 0,1 1 0 0 0,-1 0 0 0 0,-8 9 0 0 0,3 1 212 0 0,1 1-1 0 0,1-1 0 0 0,1 2 1 0 0,-13 31-1 0 0,-14 72 400 0 0,29-93-461 0 0,-5 42 0 0 0,10-57-492 0 0,1-1 0 0 0,0 1-1 0 0,0-1 1 0 0,1 1 0 0 0,1-1 0 0 0,4 17 0 0 0,-2-17-495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79 4143 0 0,'1'-1'319'0'0,"19"-15"-370"0"0,40-28 12114 0 0,-33 27-6950 0 0,-32 26-4716 0 0,-1 0-284 0 0,0 0-1 0 0,-1-1 0 0 0,0 0 1 0 0,0 0-1 0 0,-14 11 0 0 0,-47 31 141 0 0,33-26-202 0 0,-102 70 16 0 0,-86 67 47 0 0,209-149-110 0 0,0 0-1 0 0,2 1 1 0 0,-17 20-1 0 0,26-28 1 0 0,-1 0-1 0 0,1 1 1 0 0,0 0 0 0 0,0-1-1 0 0,-4 11 1 0 0,7-13-1 0 0,-1 1 0 0 0,0-1 0 0 0,0 0 0 0 0,1 0 0 0 0,0 1 0 0 0,0-1 0 0 0,0 0 0 0 0,0 1 0 0 0,0-1 0 0 0,1 0 0 0 0,1 7 0 0 0,-1-8 20 0 0,0 1-1 0 0,1-1 1 0 0,-1 0-1 0 0,0 1 1 0 0,1-1 0 0 0,0 0-1 0 0,0 0 1 0 0,-1 0-1 0 0,1 0 1 0 0,0 0-1 0 0,1 0 1 0 0,-1-1 0 0 0,0 1-1 0 0,0-1 1 0 0,1 0-1 0 0,-1 1 1 0 0,1-1 0 0 0,-1 0-1 0 0,1 0 1 0 0,-1-1-1 0 0,6 2 1 0 0,5 1 76 0 0,0-1 0 0 0,0-1 0 0 0,15 0 0 0 0,-25-1-80 0 0,181-7 525 0 0,-107-2-3404 0 0,-55 4-2769 0 0,-20 4 3582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5527 0 0,'0'0'888'0'0,"16"8"8470"0"0,-13-3-9053 0 0,1 1 0 0 0,-1-1 0 0 0,0 0 0 0 0,-1 1 0 0 0,1 0 0 0 0,-1-1 0 0 0,0 1 0 0 0,-1 0 0 0 0,1 0 1 0 0,-1 0-1 0 0,-1 0 0 0 0,1 1 0 0 0,-1-1 0 0 0,0 0 0 0 0,0 0 0 0 0,-2 9 0 0 0,2-14 113 0 0,0-1-402 0 0,-1 0 0 0 0,1 0 0 0 0,0 0 0 0 0,-1 0 0 0 0,1 0 0 0 0,0 0 0 0 0,-1 0 0 0 0,1 0 0 0 0,-1 0 0 0 0,1 0 0 0 0,0 0 1 0 0,-1 0-1 0 0,1 0 0 0 0,0 0 0 0 0,-1 0 0 0 0,1 0 0 0 0,0-1 0 0 0,-1 1 0 0 0,1 0 0 0 0,0 0 0 0 0,-1 0 0 0 0,1-1 0 0 0,0 1 1 0 0,0 0-1 0 0,-1 0 0 0 0,1-1 0 0 0,0 1 0 0 0,0 0 0 0 0,0 0 0 0 0,-1-1 0 0 0,1 1 0 0 0,0-1 0 0 0,-9-9 116 0 0,7 6-122 0 0,0 0 0 0 0,0 1 0 0 0,1-1 1 0 0,0 0-1 0 0,-1 0 0 0 0,1 0 0 0 0,1 0 0 0 0,-1 0 0 0 0,0 0 0 0 0,1 0 0 0 0,0 0 0 0 0,0 0 0 0 0,0 0 0 0 0,1 0 1 0 0,-1 0-1 0 0,1 0 0 0 0,0 0 0 0 0,0 0 0 0 0,0 0 0 0 0,1 0 0 0 0,-1 0 0 0 0,1 1 0 0 0,0-1 0 0 0,0 1 1 0 0,5-7-1 0 0,-2 4-40 0 0,1 0 0 0 0,0 0 1 0 0,1 0-1 0 0,-1 0 0 0 0,1 1 1 0 0,0 0-1 0 0,0 1 0 0 0,1-1 1 0 0,-1 2-1 0 0,1-1 0 0 0,11-3 1 0 0,4-1-68 0 0,36-7 1 0 0,-53 14 149 0 0,0 0-1 0 0,0 1 1 0 0,0-1-1 0 0,1 1 1 0 0,-1 0-1 0 0,0 1 1 0 0,0-1-1 0 0,0 1 1 0 0,0 0-1 0 0,0 1 1 0 0,9 3-1 0 0,-12-4 1 0 0,0 1-1 0 0,0-1 1 0 0,-1 1-1 0 0,1 0 0 0 0,-1 0 1 0 0,1 0-1 0 0,-1 0 1 0 0,0 0-1 0 0,0 0 1 0 0,0 1-1 0 0,0-1 1 0 0,0 1-1 0 0,0-1 0 0 0,-1 1 1 0 0,1 0-1 0 0,-1 0 1 0 0,0-1-1 0 0,0 1 1 0 0,0 0-1 0 0,0 0 1 0 0,0 0-1 0 0,-1 1 1 0 0,0-1-1 0 0,1 6 0 0 0,-2 5 99 0 0,0-1 0 0 0,-1 1 0 0 0,0 0 0 0 0,-6 19 0 0 0,-2 12-4 0 0,10-45-152 0 0,-1 1-27 0 0,1 1 0 0 0,0 0-1 0 0,0 0 1 0 0,0 0 0 0 0,0-1-1 0 0,0 1 1 0 0,0 0 0 0 0,0 0-1 0 0,1-1 1 0 0,-1 1 0 0 0,0 0-1 0 0,1-1 1 0 0,0 1 0 0 0,-1 0-1 0 0,1-1 1 0 0,1 3 0 0 0,0-3-325 0 0,0 1 1 0 0,1-1-1 0 0,-1 0 1 0 0,0 1-1 0 0,1-1 1 0 0,-1 0-1 0 0,1 0 1 0 0,-1-1-1 0 0,1 1 1 0 0,5 0 0 0 0,1 0-1670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1839 0 0,'-6'0'203'0'0,"0"1"-266"0"0,-1-1 0 0 0,1 1 0 0 0,0 0 0 0 0,-10 4 0 0 0,15-5 196 0 0,-1 1 0 0 0,1-1 0 0 0,-1 1 1 0 0,1 0-1 0 0,-1 0 0 0 0,1 0 0 0 0,0 0 0 0 0,-1 0 0 0 0,1 0 1 0 0,0 0-1 0 0,0 1 0 0 0,0-1 0 0 0,-1 0 0 0 0,2 0 1 0 0,-1 1-1 0 0,0-1 0 0 0,0 1 0 0 0,0-1 0 0 0,1 1 1 0 0,-1-1-1 0 0,0 1 0 0 0,0 2 0 0 0,0 1 672 0 0,1-1 0 0 0,-1 1-1 0 0,1 0 1 0 0,0-1 0 0 0,0 1-1 0 0,0 0 1 0 0,1-1 0 0 0,-1 1 0 0 0,1 0-1 0 0,0-1 1 0 0,1 1 0 0 0,-1-1-1 0 0,3 5 1 0 0,-1-3-320 0 0,0-1 0 0 0,1 1 0 0 0,-1-1-1 0 0,1 0 1 0 0,0-1 0 0 0,1 1 0 0 0,-1-1-1 0 0,10 7 1 0 0,5 2-140 0 0,1-1 0 0 0,1-1 0 0 0,0-1 0 0 0,28 9 0 0 0,-23-9 863 0 0,198 81 527 0 0,-182-73-1642 0 0,-28-11-131 0 0,1-1-1 0 0,0 0 1 0 0,0-1-1 0 0,1 0 1 0 0,29 3 0 0 0,-43-7-142 0 0,0-1-1 0 0,0 0 1 0 0,0-1 0 0 0,1 1 0 0 0,-1 0 0 0 0,0 0-1 0 0,0-1 1 0 0,0 1 0 0 0,0-1 0 0 0,0 0-1 0 0,0 0 1 0 0,0 0 0 0 0,0 0 0 0 0,-1 0 0 0 0,1 0-1 0 0,0 0 1 0 0,0 0 0 0 0,-1-1 0 0 0,3-2 0 0 0,-2 2-230 0 0,0-1 0 0 0,0 0 0 0 0,0 0 0 0 0,0 0 1 0 0,-1 0-1 0 0,0 0 0 0 0,1 0 0 0 0,-1-1 0 0 0,0 1 1 0 0,0-5-1 0 0,2-13-1493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14279 0 0,'0'0'1638'0'0,"-3"8"216"0"0,-7 10-967 0 0,0 1 0 0 0,-1-2 0 0 0,-1 1 0 0 0,-15 16-1 0 0,-1 2-413 0 0,-268 302 756 0 0,285-326-1225 0 0,4-4-162 0 0,-1 0 0 0 0,0-1 1 0 0,-1 0-1 0 0,-14 9 0 0 0,22-15-590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77 6447 0 0,'0'0'499'0'0,"0"2"178"0"0,-1 1 723 0 0,-3 13 4934 0 0,2-5 2480 0 0,3-11-8782 0 0,-1 0 0 0 0,1 0 0 0 0,-1 1 0 0 0,0-1 0 0 0,1 0 0 0 0,-1 0 0 0 0,1 1 0 0 0,-1-1 0 0 0,0 0 0 0 0,1 0 1 0 0,-1 0-1 0 0,1 0 0 0 0,-1 0 0 0 0,1 0 0 0 0,-1 0 0 0 0,1 1 0 0 0,-1-1 0 0 0,1-1 0 0 0,-1 1 0 0 0,1 0 0 0 0,-1 0 0 0 0,1 0 0 0 0,-1 0 0 0 0,1 0 0 0 0,-1 0 0 0 0,1-1 0 0 0,14-2 175 0 0,-1-3-155 0 0,0-1 0 0 0,0 0 0 0 0,16-13 1 0 0,20-10-58 0 0,-34 22-6 0 0,0 1-1 0 0,28-9 1 0 0,-39 14 48 0 0,1 1-1 0 0,-1 0 1 0 0,0 0 0 0 0,0 1 0 0 0,1-1-1 0 0,-1 1 1 0 0,0 0 0 0 0,1 1-1 0 0,-1-1 1 0 0,0 1 0 0 0,1 0 0 0 0,-1 1-1 0 0,5 1 1 0 0,-8-2-2 0 0,-1 0-1 0 0,1 0 1 0 0,-1 0 0 0 0,0 0 0 0 0,1 0-1 0 0,-1 0 1 0 0,0 0 0 0 0,0 1-1 0 0,0-1 1 0 0,0 1 0 0 0,0-1-1 0 0,0 1 1 0 0,0-1 0 0 0,0 1 0 0 0,0-1-1 0 0,-1 1 1 0 0,1 2 0 0 0,7 30 221 0 0,-7-29-209 0 0,1 8 3 0 0,0-1-1 0 0,1 1 1 0 0,1-1-1 0 0,0 0 1 0 0,0 0-1 0 0,10 16 1 0 0,-11-23-56 0 0,0 0 1 0 0,1 0 0 0 0,-1 0-1 0 0,1-1 1 0 0,0 0 0 0 0,0 0-1 0 0,0 0 1 0 0,1 0 0 0 0,-1 0-1 0 0,1-1 1 0 0,0 0 0 0 0,0 0-1 0 0,0 0 1 0 0,0-1 0 0 0,1 0-1 0 0,8 3 1 0 0,30 6-2755 0 0,-33-9 1328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4143 0 0,'0'0'11404'0'0,"0"2"-10006"0"0,1 9-862 0 0,-1-1 1 0 0,0 0 0 0 0,-1 1 0 0 0,0-1-1 0 0,0 0 1 0 0,-1 0 0 0 0,0 0 0 0 0,-1 0-1 0 0,-7 17 1 0 0,-5 5 70 0 0,-28 45-1 0 0,37-67-549 0 0,-6 9-88 0 0,-25 28 0 0 0,29-37-202 0 0,6-9-110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11 7831 0 0,'2'-2'509'0'0,"7"-7"5113"0"0,-6 27-2503 0 0,-5-5-2745 0 0,-1-1 0 0 0,-1 0 1 0 0,0 0-1 0 0,-1 0 1 0 0,-10 18-1 0 0,3-7 138 0 0,-40 87 1015 0 0,-55 120-354 0 0,-90 162-1188 0 0,165-340-867 0 0,-2-1-1 0 0,-47 52 1 0 0,80-101 436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9 181 16095 0 0,'-8'-2'1274'0'0,"16"3"686"0"0,11 0-1264 0 0,21-2-195 0 0,-1-2 0 0 0,0-2 0 0 0,0-2 0 0 0,0-1 0 0 0,39-14 0 0 0,369-98-830 0 0,-408 112-1058 0 0,-3 1-329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14567 0 0,'0'0'1320'0'0,"0"2"-1082"0"0,-65 138 1823 0 0,13-25-512 0 0,-200 361 663 0 0,239-452-2200 0 0,-13 18-26 0 0,-2-1-1 0 0,-52 57 0 0 0,79-96-75 0 0,1-4-509 0 0,2-2 576 0 0,-1-1 0 0 0,1 0 1 0 0,-1 0-1 0 0,1 1 0 0 0,1-1 0 0 0,-1 1 0 0 0,1 0 1 0 0,-1 0-1 0 0,7-7 0 0 0,34-34-11 0 0,-41 43 35 0 0,9-9-17 0 0,2 1 0 0 0,0 0 0 0 0,0 1 0 0 0,21-11 0 0 0,-25 15 46 0 0,-1 1 1 0 0,1 1 0 0 0,0-1-1 0 0,1 1 1 0 0,-1 1 0 0 0,0 0-1 0 0,1 0 1 0 0,16 0 0 0 0,-23 1-22 0 0,-1 1 0 0 0,1 0 1 0 0,-1 1-1 0 0,1-1 0 0 0,-1 0 1 0 0,1 1-1 0 0,-1-1 0 0 0,1 1 1 0 0,-1 0-1 0 0,0 0 0 0 0,1 0 1 0 0,-1 0-1 0 0,0 0 0 0 0,0 0 1 0 0,0 1-1 0 0,1-1 0 0 0,-1 1 1 0 0,-1 0-1 0 0,1-1 0 0 0,0 1 1 0 0,0 0-1 0 0,-1 0 0 0 0,1 0 1 0 0,-1 0-1 0 0,1 0 0 0 0,-1 1 1 0 0,0-1-1 0 0,0 0 0 0 0,0 1 1 0 0,0-1-1 0 0,-1 0 0 0 0,1 1 1 0 0,-1-1-1 0 0,1 1 0 0 0,-1 3 1 0 0,1 7 32 0 0,-1 0 1 0 0,0 0-1 0 0,-1 0 0 0 0,-1 0 1 0 0,-4 17-1 0 0,6-26-75 0 0,-2 1-372 0 0,2 0-1 0 0,-1 0 1 0 0,0 0 0 0 0,1 6 0 0 0,0-10 245 0 0,0 0-1 0 0,0 0 1 0 0,0 0-1 0 0,0 0 1 0 0,1 0-1 0 0,-1-1 1 0 0,0 1-1 0 0,0 0 1 0 0,1 0 0 0 0,-1 0-1 0 0,0 0 1 0 0,1 0-1 0 0,-1 0 1 0 0,1-1-1 0 0,0 1 1 0 0,-1 0 0 0 0,1 0-1 0 0,-1-1 1 0 0,1 1-1 0 0,0-1 1 0 0,0 1-1 0 0,-1 0 1 0 0,1-1-1 0 0,0 1 1 0 0,0-1 0 0 0,0 1-1 0 0,-1-1 1 0 0,3 1-1 0 0,7 1-6319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53 102 17647 0 0,'6'-2'227'0'0,"0"1"0"0"0,0 0-1 0 0,0 0 1 0 0,0 0 0 0 0,0 1-1 0 0,0 0 1 0 0,0 0 0 0 0,0 1-1 0 0,0-1 1 0 0,0 1 0 0 0,0 1-1 0 0,7 1 1 0 0,-6-1-16 0 0,1 0 0 0 0,0 0-1 0 0,0-1 1 0 0,-1-1 0 0 0,1 1 0 0 0,15-2 0 0 0,-16-1-124 0 0,0 1-1 0 0,-1-1 1 0 0,1 0 0 0 0,-1-1 0 0 0,1 0 0 0 0,-1 0-1 0 0,0 0 1 0 0,8-6 0 0 0,-12 7-84 0 0,-1 1 0 0 0,1-1 0 0 0,0 1-1 0 0,-1-1 1 0 0,1 0 0 0 0,-1 0 0 0 0,1 1 0 0 0,-1-1-1 0 0,0 0 1 0 0,0 0 0 0 0,0 0 0 0 0,1-4 0 0 0,-1 4-27 0 0,-1 1 0 0 0,0-1 0 0 0,0 0 0 0 0,0 1-1 0 0,0-1 1 0 0,0 0 0 0 0,0 1 0 0 0,0-1 0 0 0,-1 0 0 0 0,1 1 0 0 0,-1-1 0 0 0,1 0 0 0 0,-1 1 0 0 0,1-1 0 0 0,-1 1 0 0 0,0-1 0 0 0,0 1 0 0 0,0 0 0 0 0,-1-3 0 0 0,0 3-12 0 0,1-1 1 0 0,0 0-1 0 0,-1 1 0 0 0,1-1 0 0 0,-1 1 1 0 0,0 0-1 0 0,1 0 0 0 0,-1-1 0 0 0,0 1 0 0 0,0 0 1 0 0,0 0-1 0 0,0 0 0 0 0,0 1 0 0 0,0-1 1 0 0,0 0-1 0 0,-2 0 0 0 0,0 1 0 0 0,1 0 1 0 0,-1 0-1 0 0,1 0 0 0 0,-1 0 0 0 0,1 1 1 0 0,-1-1-1 0 0,1 1 0 0 0,0 0 0 0 0,-4 1 1 0 0,-5 3-21 0 0,2 0 0 0 0,-1 1 0 0 0,1 0 0 0 0,-16 12 0 0 0,8-4 142 0 0,0 0 1 0 0,1 1-1 0 0,-17 21 1 0 0,27-28-15 0 0,0 0-1 0 0,1 1 1 0 0,1 0 0 0 0,-1 0-1 0 0,2 0 1 0 0,-1 0 0 0 0,1 1-1 0 0,0-1 1 0 0,-3 15 0 0 0,7-20-66 0 0,-1 0 1 0 0,0-1 0 0 0,1 1 0 0 0,0 0-1 0 0,0-1 1 0 0,0 1 0 0 0,0 0 0 0 0,1-1-1 0 0,-1 1 1 0 0,1-1 0 0 0,0 1 0 0 0,0-1-1 0 0,0 1 1 0 0,1-1 0 0 0,-1 1 0 0 0,1-1 0 0 0,0 0-1 0 0,0 0 1 0 0,2 4 0 0 0,-1-4-81 0 0,0 0-1 0 0,0 0 1 0 0,1-1 0 0 0,-1 1-1 0 0,1-1 1 0 0,-1 0 0 0 0,1 1-1 0 0,0-2 1 0 0,0 1 0 0 0,0 0-1 0 0,0-1 1 0 0,0 0 0 0 0,0 0-1 0 0,0 0 1 0 0,0 0 0 0 0,6 0 0 0 0,19 0-5050 0 0,2-2-1746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38 175 6911 0 0,'-29'52'2722'0'0,"25"-43"-632"0"0,0 3 1375 0 0,4-12-3382 0 0,0 0 0 0 0,0 0 0 0 0,0 0 1 0 0,0 0-1 0 0,0 0 0 0 0,0 0 0 0 0,0 1 0 0 0,0-1 1 0 0,1 1 1331 0 0,-1-1-1332 0 0,0 0 0 0 0,0 1 0 0 0,0-1 0 0 0,1 0 1 0 0,-1 0-1 0 0,0 0 0 0 0,0 0 0 0 0,0 0 1 0 0,0 0-1 0 0,0 0 0 0 0,0 0 0 0 0,0 0 1 0 0,1 0-1 0 0,-1 0 0 0 0,0 0 0 0 0,0 0 0 0 0,0 0 1 0 0,0 0-1 0 0,3-1 206 0 0,-1 0 0 0 0,1 0 0 0 0,-1 0 0 0 0,1-1 0 0 0,-1 1 0 0 0,4-3 1 0 0,69-49 979 0 0,25-17-1049 0 0,-49 37-180 0 0,-20 12-2 0 0,0 2-1 0 0,51-23 1 0 0,-82 42-36 0 0,1 0 0 0 0,-1-1 0 0 0,0 1 0 0 0,1 0 0 0 0,-1 0 0 0 0,1 0 0 0 0,-1 0 0 0 0,0 0 0 0 0,1 0 0 0 0,-1 0 0 0 0,0 0 0 0 0,1 0 0 0 0,-1 0 0 0 0,0 0 0 0 0,1 0 0 0 0,-1 0 0 0 0,0 0 0 0 0,1 0 0 0 0,-1 0 0 0 0,1 0 0 0 0,-1 1 0 0 0,0-1 0 0 0,1 0 0 0 0,-1 0 0 0 0,0 0 0 0 0,0 1 0 0 0,1-1 0 0 0,-1 0 0 0 0,1 1 0 0 0,3 11 139 0 0,-6 17 149 0 0,2-27-277 0 0,-11 49 414 0 0,7-36-287 0 0,0 0 0 0 0,1 1 0 0 0,0 18 0 0 0,2-30-208 0 0,1 0-1 0 0,1 0 1 0 0,-1 0-1 0 0,0 1 1 0 0,1-1-1 0 0,0-1 1 0 0,0 1 0 0 0,0 0-1 0 0,1 0 1 0 0,-1 0-1 0 0,1-1 1 0 0,0 1-1 0 0,0 0 1 0 0,0-1-1 0 0,0 0 1 0 0,1 1-1 0 0,2 2 1 0 0,7 3-1705 0 0,3-3-3322 0 0,1-3-1800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 14567 0 0,'-14'-6'1558'0'0,"2"2"107"0"0,22 11 2366 0 0,10 5-3701 0 0,101 104 1341 0 0,-86-81-1337 0 0,-17-15-256 0 0,-1-1 0 0 0,0 2 0 0 0,-2 0 0 0 0,16 28 0 0 0,0 13-2846 0 0,-24-47-2648 0 0,1-2-1635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61 5063 0 0,'11'-12'639'0'0,"17"-16"-1"0"0,-13 16 3323 0 0,1 3 6779 0 0,-16 13-10623 0 0,-1 0 1 0 0,1-1-1 0 0,-1 1 1 0 0,0 0 0 0 0,0-1-1 0 0,0 1 1 0 0,0-1 0 0 0,-1 1-1 0 0,-3 5 1 0 0,-21 28 286 0 0,17-26-234 0 0,-6 8 52 0 0,-2 0 0 0 0,-36 32 0 0 0,-45 27-61 0 0,85-69-135 0 0,-71 51-364 0 0,-108 58-1 0 0,173-107 76 0 0,0-2-1 0 0,-1-1 1 0 0,0 0 0 0 0,-1-2 0 0 0,-21 5-1 0 0,33-9 159 0 0,-1 0 0 0 0,0-1 1 0 0,1 0-1 0 0,-1 0 0 0 0,0-1 0 0 0,0-1 0 0 0,1 0 0 0 0,-1 0 0 0 0,0-1 1 0 0,1 0-1 0 0,0 0 0 0 0,-1-1 0 0 0,-11-6 0 0 0,19 9 106 0 0,1-1 0 0 0,0 1 0 0 0,0-1 0 0 0,-1 0 0 0 0,1 1 0 0 0,0-1 0 0 0,0 0 0 0 0,0 0 0 0 0,0 0 0 0 0,0 0 0 0 0,0 0 0 0 0,0 0 0 0 0,0 0 0 0 0,0 0 0 0 0,0-1 0 0 0,1 1 0 0 0,-1 0 0 0 0,0 0 0 0 0,1-1 0 0 0,-1 1 0 0 0,1 0 1 0 0,-1-1-1 0 0,1 1 0 0 0,0-2 0 0 0,0 1 2 0 0,0 0 1 0 0,1 0 0 0 0,0 0 0 0 0,-1 0 0 0 0,1 0 0 0 0,0 1-1 0 0,0-1 1 0 0,0 0 0 0 0,0 0 0 0 0,0 1 0 0 0,0-1 0 0 0,0 1-1 0 0,1-1 1 0 0,-1 1 0 0 0,1 0 0 0 0,2-3 0 0 0,-1 2 63 0 0,0-1 0 0 0,1 1 0 0 0,-1-1 0 0 0,1 1 0 0 0,0 0 0 0 0,0 0-1 0 0,-1 1 1 0 0,1-1 0 0 0,0 1 0 0 0,1 0 0 0 0,-1 0 0 0 0,5 0 0 0 0,-6 0 13 0 0,0 1 1 0 0,0 0-1 0 0,0 0 0 0 0,0 1 0 0 0,0-1 0 0 0,-1 1 1 0 0,1-1-1 0 0,0 1 0 0 0,0 0 0 0 0,-1 0 1 0 0,1 0-1 0 0,0 0 0 0 0,-1 1 0 0 0,1-1 0 0 0,-1 1 1 0 0,0-1-1 0 0,1 1 0 0 0,-1 0 0 0 0,2 2 0 0 0,3 5 65 0 0,0 0 0 0 0,0 1-1 0 0,-1-1 1 0 0,0 1-1 0 0,-1 0 1 0 0,0 1-1 0 0,-1-1 1 0 0,0 1 0 0 0,-1 0-1 0 0,0 0 1 0 0,3 20-1 0 0,-3-3-11 0 0,-1-1-1 0 0,-1 1 1 0 0,-5 48 0 0 0,0-52-94 0 0,0-1 0 0 0,-1 1 0 0 0,-16 44-1 0 0,-38 62 96 0 0,58-128-135 0 0,-1 1-36 0 0,0 0 0 0 0,1 1 0 0 0,-1-1 0 0 0,1 1 1 0 0,0 0-1 0 0,0-1 0 0 0,-1 7 0 0 0,3-9-96 0 0,0-1-1 0 0,0 1 1 0 0,0-1 0 0 0,0 1-1 0 0,0-1 1 0 0,0 1 0 0 0,0-1-1 0 0,0 0 1 0 0,0 1 0 0 0,0-1-1 0 0,0 0 1 0 0,0 0 0 0 0,0 0-1 0 0,0 0 1 0 0,2 0 0 0 0,11-1-2247 0 0,3-3-5067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37 146 15119 0 0,'-4'2'229'0'0,"2"0"-107"0"0,-1-1-1 0 0,1 1 0 0 0,-1 0 0 0 0,1 0 0 0 0,0 0 0 0 0,-1 0 1 0 0,1 1-1 0 0,0-1 0 0 0,1 1 0 0 0,-1-1 0 0 0,0 1 0 0 0,1-1 1 0 0,-1 1-1 0 0,-1 5 1359 0 0,5-7-1363 0 0,0-1 1 0 0,-1 0 0 0 0,1 0 0 0 0,0 0 0 0 0,0 0 0 0 0,0-1 0 0 0,0 1-1 0 0,-1 0 1 0 0,3-2 0 0 0,4-1 101 0 0,-2 0 0 0 0,1-1 0 0 0,0 1 0 0 0,-1-2 0 0 0,1 1 0 0 0,7-8 0 0 0,33-36 501 0 0,-34 32-422 0 0,27-22-1 0 0,13-10 623 0 0,-52 48-479 0 0,-1 0-436 0 0,1 0 0 0 0,-1 0 0 0 0,1 0 0 0 0,-1 1 0 0 0,0-1 0 0 0,1 0 0 0 0,-1 0 0 0 0,1 1 0 0 0,-1-1 0 0 0,0 0 0 0 0,1 1 0 0 0,-1-1 0 0 0,0 0 0 0 0,0 1 0 0 0,1-1 0 0 0,-1 0 0 0 0,0 1 0 0 0,0-1 0 0 0,1 1 0 0 0,-1-1 0 0 0,0 0 0 0 0,0 1 0 0 0,0-1 0 0 0,0 2 0 0 0,4 13 60 0 0,-4-12-43 0 0,2 4-16 0 0,1 9 57 0 0,9 21-1 0 0,-10-31-50 0 0,0-1 0 0 0,1 0 0 0 0,0 0 0 0 0,0 0 0 0 0,0 0 0 0 0,1 0 0 0 0,6 6 0 0 0,1-1 146 0 0,0 0-1 0 0,1-1 1 0 0,0-1 0 0 0,0 0-1 0 0,23 11 1 0 0,-9-8 180 0 0,1 0 0 0 0,27 6 0 0 0,-48-16-316 0 0,1 1 0 0 0,-1-1 1 0 0,1-1-1 0 0,0 1 0 0 0,-1-1 0 0 0,1 0 0 0 0,-1-1 1 0 0,1 1-1 0 0,10-4 0 0 0,-6 1 45 0 0,0 0-1 0 0,0-1 1 0 0,-1-1 0 0 0,0 0-1 0 0,10-6 1 0 0,7-7 118 0 0,-1-1-1 0 0,45-43 1 0 0,-34 23-197 0 0,-36 38-68 0 0,-9 6-4452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7 627 5063 0 0,'-2'13'544'0'0,"1"-10"26"0"0,0-1 0 0 0,0 0 0 0 0,1 0 0 0 0,-1 1-1 0 0,1-1 1 0 0,-1 0 0 0 0,1 1 0 0 0,0-1 0 0 0,0 0 0 0 0,0 1-1 0 0,0-1 1 0 0,1 0 0 0 0,-1 1 0 0 0,1-1 0 0 0,-1 0-1 0 0,1 1 1 0 0,0-1 0 0 0,2 4 0 0 0,-2-6-468 0 0,-1 0-1 0 0,1 0 1 0 0,0 1 0 0 0,-1-1 0 0 0,1 0 0 0 0,0 0-1 0 0,0 0 1 0 0,-1 0 0 0 0,1-1 0 0 0,0 1 0 0 0,-1 0-1 0 0,1 0 1 0 0,0 0 0 0 0,0-1 0 0 0,-1 1-1 0 0,1 0 1 0 0,0-1 0 0 0,-1 1 0 0 0,1 0 0 0 0,0-1-1 0 0,0 0 87 0 0,6-3 266 0 0,0 0 0 0 0,-1 0 1 0 0,1-1-1 0 0,-1 0 0 0 0,0-1 0 0 0,11-12 0 0 0,28-42 754 0 0,-32 41-1020 0 0,26-38 170 0 0,63-88 1 0 0,-71 101-351 0 0,-2-2-1 0 0,29-63 1 0 0,-57 107 113 0 0,3 24-37 0 0,-1 55-106 0 0,-3-48 5 0 0,2-1 1 0 0,8 49-1 0 0,-9-71 16 0 0,5 21 4 0 0,19 51 0 0 0,-20-66-10 0 0,1 0-1 0 0,0-1 1 0 0,1 0 0 0 0,0 0 0 0 0,1-1-1 0 0,0 1 1 0 0,11 9 0 0 0,-16-18-23 0 0,-3-1 63 0 0,0 0 0 0 0,1-1 0 0 0,-1 1 0 0 0,0-1 0 0 0,1 1 0 0 0,-1-1-1 0 0,1 1 1 0 0,-1-1 0 0 0,0 0 0 0 0,1 1 0 0 0,-1-1 0 0 0,1 1 0 0 0,0-1-1 0 0,-1 0 1 0 0,1 1 0 0 0,-1-1 0 0 0,1 0 0 0 0,-1 0 0 0 0,1 0 0 0 0,0 1 0 0 0,-1-1-1 0 0,1 0 1 0 0,0 0 0 0 0,-1 0 0 0 0,1 0 0 0 0,-1 0 0 0 0,1 0 0 0 0,0 0-1 0 0,-1 0 1 0 0,1 0 0 0 0,0 0 0 0 0,-1-1 0 0 0,1 1 0 0 0,-1 0 0 0 0,1 0-1 0 0,0-1 1 0 0,-1 1 0 0 0,1 0 0 0 0,-1-1 0 0 0,1 1 0 0 0,-1 0 0 0 0,1-1-1 0 0,-1 1 1 0 0,1-1 0 0 0,-1 1 0 0 0,0-1 0 0 0,1 0 0 0 0,2-2 32 0 0,-1 1 1 0 0,1-1-1 0 0,-1 0 1 0 0,0 0-1 0 0,0 0 1 0 0,0 0-1 0 0,-1 0 1 0 0,1 0-1 0 0,1-6 1 0 0,8-36 273 0 0,-4 16-131 0 0,9-25-51 0 0,3 0-1 0 0,1 2 1 0 0,3 0 0 0 0,50-82-1 0 0,-50 97-255 0 0,-14 21-14 0 0,0 1 1 0 0,1 1-1 0 0,1-1 0 0 0,0 2 0 0 0,23-23 0 0 0,-33 35-68 0 0,1 2-718 0 0,-1 1 512 0 0,1 1-1 0 0,0-1 1 0 0,-1 1 0 0 0,1-1-1 0 0,-1 1 1 0 0,0-1-1 0 0,0 1 1 0 0,0 0 0 0 0,0 0-1 0 0,-1-1 1 0 0,1 1 0 0 0,0 5-1 0 0,0 7-7280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57 16207 0 0,'12'-13'631'0'0,"1"1"0"0"0,27-20 3403 0 0,-40 34-3655 0 0,-2 5-320 0 0,0-1 0 0 0,0 1 0 0 0,0-1 0 0 0,-1 1 0 0 0,0-1 0 0 0,0 0 0 0 0,-1 0 0 0 0,-8 11 0 0 0,-2 1-28 0 0,-23 22-1 0 0,-20 16-14 0 0,-83 86 48 0 0,106-103-46 0 0,-54 79 1 0 0,67-85 115 0 0,1 1 0 0 0,-16 40 0 0 0,30-60-77 0 0,1 0-1 0 0,0 1 1 0 0,1 0 0 0 0,1 0-1 0 0,0 0 1 0 0,1 0 0 0 0,1 0-1 0 0,0 22 1 0 0,1-31 16 0 0,1 0-1 0 0,0-1 1 0 0,0 1 0 0 0,0 0-1 0 0,1-1 1 0 0,0 0 0 0 0,0 1-1 0 0,0-1 1 0 0,1 0 0 0 0,0 0-1 0 0,0 0 1 0 0,0 0 0 0 0,0-1-1 0 0,5 6 1 0 0,-2-5 86 0 0,0 1 0 0 0,1-1 0 0 0,0 0 0 0 0,0 0 0 0 0,0-1 0 0 0,0 0 0 0 0,1 0 0 0 0,-1-1 0 0 0,9 3 0 0 0,119 50 684 0 0,-134-56-819 0 0,6 2-2200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21 136 1375 0 0,'-20'11'18150'0'0,"22"-11"-18012"0"0,-1-1 0 0 0,0 1 0 0 0,0-1 0 0 0,1 1 0 0 0,-1-1 1 0 0,0 0-1 0 0,0 0 0 0 0,0 1 0 0 0,0-1 0 0 0,1-2 1 0 0,3 0 63 0 0,122-75 1311 0 0,-103 66-1207 0 0,0 1 0 0 0,1 1 0 0 0,40-10 0 0 0,-62 19-224 0 0,0 0-1 0 0,0 0 1 0 0,1 1-1 0 0,-1-1 1 0 0,0 1-1 0 0,0 0 1 0 0,1 0-1 0 0,-1 0 1 0 0,4 1-1 0 0,-7 0-70 0 0,1-1 0 0 0,-1 0 0 0 0,0 0 0 0 0,0 1 0 0 0,1-1-1 0 0,-1 0 1 0 0,0 1 0 0 0,1-1 0 0 0,-1 0 0 0 0,0 1 0 0 0,0-1 0 0 0,0 1-1 0 0,1-1 1 0 0,-1 0 0 0 0,0 1 0 0 0,0-1 0 0 0,0 1 0 0 0,0-1 0 0 0,0 1 0 0 0,0-1-1 0 0,0 0 1 0 0,0 1 0 0 0,0-1 0 0 0,0 1 0 0 0,0-1 0 0 0,0 1 0 0 0,-2 11 71 0 0,0-6-54 0 0,0 1 0 0 0,-1-1 0 0 0,0 0 0 0 0,0 0 0 0 0,-1 0 1 0 0,0 0-1 0 0,-6 8 0 0 0,-36 35 63 0 0,28-30-50 0 0,-67 63 42 0 0,-37 41-948 0 0,103-99 209 0 0,18-23 409 0 0,0 1-66 0 0,1 0 250 0 0,7 9-342 0 0,-6-9 408 0 0,2 2 13 0 0,1 0 0 0 0,-1 0 0 0 0,1 0 0 0 0,-1-1 0 0 0,1 1 0 0 0,0-1 0 0 0,1 0 0 0 0,6 4-1 0 0,-6-4 102 0 0,0 0 0 0 0,0-1-1 0 0,0 0 1 0 0,1 0-1 0 0,-1 0 1 0 0,1 0-1 0 0,-1-1 1 0 0,1 0 0 0 0,-1 0-1 0 0,1-1 1 0 0,-1 0-1 0 0,12 0 1 0 0,2-3-86 0 0,0 0-1 0 0,27-8 1 0 0,-25 5-803 0 0,25-3 0 0 0,-35 9-827 0 0,2 4-8032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34 5063 0 0,'0'0'232'0'0,"13"-9"32"0"0,-9 6-409 0 0,20-18 14169 0 0,-31 21-13325 0 0,-4 4-622 0 0,-1-1 1 0 0,2 2-1 0 0,-1 0 1 0 0,1 0 0 0 0,-1 1-1 0 0,-16 12 1 0 0,11-7-17 0 0,-266 168-51 0 0,249-156-31 0 0,1 2 0 0 0,-42 42-1 0 0,70-63 40 0 0,0 0 0 0 0,0 1-1 0 0,1 0 1 0 0,-1-1 0 0 0,1 1 0 0 0,0 0-1 0 0,1 1 1 0 0,-1-1 0 0 0,1 0 0 0 0,0 1-1 0 0,1-1 1 0 0,-2 8 0 0 0,2-10 27 0 0,1-1 1 0 0,0 1-1 0 0,0-1 1 0 0,0 1-1 0 0,0-1 1 0 0,0 1-1 0 0,1-1 1 0 0,-1 1-1 0 0,1-1 0 0 0,-1 0 1 0 0,1 1-1 0 0,0-1 1 0 0,0 1-1 0 0,0-1 1 0 0,1 0-1 0 0,-1 0 1 0 0,0 0-1 0 0,1 0 1 0 0,-1 0-1 0 0,1 0 1 0 0,0 0-1 0 0,0 0 0 0 0,0-1 1 0 0,0 1-1 0 0,0-1 1 0 0,0 1-1 0 0,0-1 1 0 0,0 0-1 0 0,0 0 1 0 0,4 2-1 0 0,4 0 57 0 0,0 1-1 0 0,0-2 1 0 0,1 1 0 0 0,-1-2-1 0 0,0 1 1 0 0,1-1-1 0 0,-1-1 1 0 0,16-1 0 0 0,12-2 507 0 0,37-9 1 0 0,-23 2-384 0 0,-6 5-547 0 0,-44 5 98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16415 0 0,'0'0'5736'0'0,"5"8"-5040"0"0,-3-5-609 0 0,0 1 1 0 0,-1-1-1 0 0,0 1 0 0 0,0 0 0 0 0,0 0 0 0 0,0 0 0 0 0,0 0 1 0 0,-1 0-1 0 0,1 6 0 0 0,-4 37 150 0 0,2-37-211 0 0,-1 0 0 0 0,-1 0 0 0 0,1 0 0 0 0,-1-1 0 0 0,-9 18 0 0 0,-27 40-59 0 0,16-31-288 0 0,22-35 114 0 0,8-9-4233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15 333 4143 0 0,'-8'5'8763'0'0,"2"13"-3775"0"0,5-16-4735 0 0,1 1 0 0 0,0-1 0 0 0,0 1 1 0 0,0-1-1 0 0,1 1 0 0 0,-1-1 0 0 0,1 1 0 0 0,-1-1 1 0 0,1 0-1 0 0,1 3 0 0 0,-2-4 67 0 0,0 0-177 0 0,1-1 0 0 0,-1 1 1 0 0,0-1-1 0 0,0 0 0 0 0,1 1 0 0 0,-1-1 0 0 0,0 0 0 0 0,1 0 0 0 0,-1 1 0 0 0,0-1 0 0 0,1 0 0 0 0,-1 0 1 0 0,1 1-1 0 0,-1-1 0 0 0,1 0 0 0 0,-1 0 0 0 0,1 0 0 0 0,4-3 82 0 0,1 0-1 0 0,-1-1 1 0 0,0 1-1 0 0,0-1 0 0 0,0-1 1 0 0,-1 1-1 0 0,1-1 1 0 0,-1 1-1 0 0,6-11 1 0 0,10-8-62 0 0,26-33-25 0 0,-31 36-75 0 0,28-28 0 0 0,-33 39-75 0 0,48-42-347 0 0,-51 45 303 0 0,1 0 1 0 0,1 1-1 0 0,-1 0 1 0 0,1 1 0 0 0,15-7-1 0 0,-22 11-31 0 0,-2 10-268 0 0,0-8 340 0 0,0 0 1 0 0,1 0 0 0 0,-2 1 0 0 0,1-1 0 0 0,0 0 0 0 0,0 0 0 0 0,-1 1-1 0 0,1-1 1 0 0,-2 4 0 0 0,-25 50-65 0 0,16-36 76 0 0,2 1 0 0 0,-8 23 0 0 0,13-34 4 0 0,3-7 0 0 0,0 0 1 0 0,0 0-1 0 0,0 0 0 0 0,0 0 1 0 0,1 1-1 0 0,-1-1 1 0 0,1 0-1 0 0,0 6 0 0 0,0-9 4 0 0,0 1 0 0 0,0-1 0 0 0,0 1 0 0 0,1-1 0 0 0,-1 0-1 0 0,0 1 1 0 0,0-1 0 0 0,1 1 0 0 0,-1-1 0 0 0,0 0-1 0 0,1 1 1 0 0,-1-1 0 0 0,0 0 0 0 0,1 1 0 0 0,-1-1 0 0 0,1 0-1 0 0,-1 1 1 0 0,0-1 0 0 0,1 0 0 0 0,-1 0 0 0 0,1 0-1 0 0,-1 1 1 0 0,1-1 0 0 0,-1 0 0 0 0,0 0 0 0 0,1 0 0 0 0,-1 0-1 0 0,2 0 1 0 0,12 1 129 0 0,-6-2-109 0 0,0-1 1 0 0,0 0-1 0 0,0-1 0 0 0,-1 1 1 0 0,1-1-1 0 0,-1-1 1 0 0,1 1-1 0 0,9-8 0 0 0,5-5 138 0 0,24-23-1 0 0,-2 2-66 0 0,-20 17-96 0 0,-1-2 0 0 0,-1-1 0 0 0,19-26 0 0 0,-4 5 0 0 0,1 4-144 0 0,-36 38 77 0 0,0-2 43 0 0,-12 19 3 0 0,0 0 0 0 0,1 0 0 0 0,0 1-1 0 0,2 0 1 0 0,-8 23 0 0 0,11-29 22 0 0,1 1 0 0 0,0 0 0 0 0,1 0 0 0 0,1 0 0 0 0,0 0 0 0 0,0 0 0 0 0,1 0 0 0 0,0 0 0 0 0,4 21 0 0 0,-3-28 2 0 0,0 1 0 0 0,0-1 0 0 0,1 0 0 0 0,-1 0 1 0 0,1 0-1 0 0,0-1 0 0 0,0 1 0 0 0,1 0 0 0 0,-1-1 0 0 0,1 1 0 0 0,0-1 0 0 0,0 0 0 0 0,0 0 0 0 0,0 0 0 0 0,0 0 0 0 0,1-1 0 0 0,-1 1 0 0 0,1-1 1 0 0,0 0-1 0 0,-1 0 0 0 0,1 0 0 0 0,0-1 0 0 0,0 1 0 0 0,0-1 0 0 0,6 1 0 0 0,12 4-6743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7367 0 0,'0'1'6911'0'0,"-1"6"-4922"0"0,-2 22 2593 0 0,0 16-2490 0 0,2-17-887 0 0,1-6-848 0 0,1 0 0 0 0,1-1 1 0 0,6 31-1 0 0,-8-48-172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63 13703 0 0,'-99'14'2365'0'0,"80"-11"2809"0"0,77 2-3505 0 0,126-23-277 0 0,-70 5-823 0 0,-59 8-400 0 0,5 0-622 0 0,77-16 0 0 0,-136 21 232 0 0,1 0 0 0 0,-1-1-1 0 0,1 0 1 0 0,-1 1 0 0 0,1-1 0 0 0,-1 0-1 0 0,1 0 1 0 0,-1 0 0 0 0,0 0 0 0 0,1 0-1 0 0,-1 0 1 0 0,0 0 0 0 0,0-1 0 0 0,1-1 0 0 0,3-5-1333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7367 0 0,'0'0'667'0'0,"1"7"-134"0"0,-1 0 1271 0 0,1-1 0 0 0,-2 0-1 0 0,1 0 1 0 0,-3 9-1 0 0,-9 25 2292 0 0,0-15-3704 0 0,-16 26-1 0 0,0 0 765 0 0,16-26-541 0 0,-17 49-1 0 0,27-67-564 0 0,0 0 1 0 0,0 0-1 0 0,1 0 0 0 0,0 1 1 0 0,0-1-1 0 0,1 0 0 0 0,0 0 1 0 0,0 1-1 0 0,1-1 0 0 0,0 0 1 0 0,0 0-1 0 0,3 12 0 0 0,-3-18-134 0 0,-1 0-1 0 0,0 0 0 0 0,1 1 0 0 0,-1-1 1 0 0,1 0-1 0 0,-1 0 0 0 0,1 0 0 0 0,0 0 1 0 0,-1 0-1 0 0,1 0 0 0 0,0 0 0 0 0,0-1 0 0 0,0 1 1 0 0,-1 0-1 0 0,1 0 0 0 0,0-1 0 0 0,0 1 1 0 0,0 0-1 0 0,0-1 0 0 0,0 1 0 0 0,0-1 1 0 0,1 1-1 0 0,-1-1 0 0 0,0 1 0 0 0,0-1 1 0 0,0 0-1 0 0,0 0 0 0 0,1 0 0 0 0,-1 0 0 0 0,0 1 1 0 0,0-2-1 0 0,0 1 0 0 0,0 0 0 0 0,1 0 1 0 0,-1 0-1 0 0,0 0 0 0 0,0-1 0 0 0,0 1 1 0 0,2-1-1 0 0,5-4-1633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6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20327 0 0,'0'0'2245'0'0,"2"2"-1825"0"0,0 1-215 0 0,1 0-1 0 0,-1 0 1 0 0,1 1-1 0 0,-1-1 1 0 0,0 1-1 0 0,0 0 1 0 0,-1-1-1 0 0,2 5 1 0 0,10 24 317 0 0,-12-30-608 0 0,0 1 1 0 0,0-1-1 0 0,1 0 1 0 0,-1 0-1 0 0,0 0 0 0 0,1 0 1 0 0,-1 0-1 0 0,1 0 1 0 0,0 0-1 0 0,0 0 0 0 0,0-1 1 0 0,0 1-1 0 0,0-1 0 0 0,0 1 1 0 0,0-1-1 0 0,0 0 1 0 0,0 0-1 0 0,1 0 0 0 0,-1 0 1 0 0,0 0-1 0 0,1 0 0 0 0,4 0 1 0 0,3 0-974 0 0</inkml:trace>
  <inkml:trace contextRef="#ctx0" brushRef="#br0" timeOffset="1">335 77 8287 0 0,'0'0'16696'0'0,"2"1"-16505"0"0,1 1-469 0 0,0 0-1 0 0,0 0 1 0 0,1 0 0 0 0,-1 0-1 0 0,1-1 1 0 0,0 0 0 0 0,0 1 0 0 0,-1-1-1 0 0,8 0 1 0 0,-1-1-1250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0,'1'0'10243'0'0,"6"2"-7155"0"0,21 3-1177 0 0,60 11 106 0 0,-73-14-6659 0 0,28-1 0 0 0,-30-2-2965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67 4143 0 0,'0'0'9303'0'0,"-14"3"-7190"0"0,-45 23 4503 0 0,74-15-5659 0 0,-9-9-802 0 0,1-1 0 0 0,-1 0 0 0 0,1 0 0 0 0,-1-1 0 0 0,1 1 0 0 0,-1-2 0 0 0,1 1 0 0 0,-1-1 0 0 0,1 1 0 0 0,7-3 0 0 0,10-4 82 0 0,31-12 0 0 0,-41 14-146 0 0,11-4-79 0 0,22-10 7 0 0,1 3-1 0 0,77-15 1 0 0,-106 29-341 0 0,-17 2-3 0 0,5 12-3400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4607 0 0,'4'-10'15880'0'0,"-9"18"-15673"0"0,0 0 0 0 0,0 1 0 0 0,0-1 0 0 0,1 1 0 0 0,0 0 0 0 0,1 0 0 0 0,0 1 0 0 0,0-1 0 0 0,1 1 0 0 0,1-1 0 0 0,-1 1 0 0 0,1 15 0 0 0,1-5-107 0 0,0 0 0 0 0,2 0 0 0 0,0 0 0 0 0,1-1 0 0 0,7 25 0 0 0,-5-29-59 0 0,-4-14-109 0 0,1 8-1536 0 0,-1-8 1124 0 0,-1 2 71 0 0,-1 1-2614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32 1839 0 0,'0'0'20427'0'0,"9"3"-20286"0"0,-3-2-117 0 0,0-1 0 0 0,1 0 0 0 0,-1 0 0 0 0,0-1 0 0 0,0 1 0 0 0,1-2 1 0 0,-1 1-1 0 0,8-3 0 0 0,-6 2-17 0 0,27-9 170 0 0,-27 8-82 0 0,1 0 0 0 0,-1 0 0 0 0,1 1 0 0 0,0 1 0 0 0,13-2 0 0 0,-20 3 94 0 0,-2 0-174 0 0,0 0 0 0 0,1 0-1 0 0,-1 0 1 0 0,0 0 0 0 0,1 0 0 0 0,-1 1 0 0 0,0-1-1 0 0,1 0 1 0 0,-1 0 0 0 0,0 0 0 0 0,1 0-1 0 0,-1 1 1 0 0,0-1 0 0 0,0 0 0 0 0,1 0 0 0 0,-1 1-1 0 0,0-1 1 0 0,0 0 0 0 0,1 0 0 0 0,-1 1-1 0 0,0-1 1 0 0,0 0 0 0 0,0 1 0 0 0,0-1 0 0 0,1 0-1 0 0,-1 1 1 0 0,0-1 0 0 0,0 0 0 0 0,0 1-1 0 0,0-1 1 0 0,0 0 0 0 0,0 1 0 0 0,0 0-1 0 0,0 12 47 0 0,-1-8-62 0 0,0-1-1 0 0,-1 1 1 0 0,0 0 0 0 0,0-1 0 0 0,0 1-1 0 0,-1-1 1 0 0,1 0 0 0 0,-1 0 0 0 0,0 0 0 0 0,0 0-1 0 0,0 0 1 0 0,-1-1 0 0 0,0 1 0 0 0,-5 3 0 0 0,-3 3-116 0 0,-1-1 0 0 0,-1-1 0 0 0,-16 9 0 0 0,-36 11-539 0 0,44-20 552 0 0,21-7 51 0 0,1-2-168 0 0,1-1 218 0 0,0 1-1 0 0,0 0 1 0 0,0 0 0 0 0,0 0-1 0 0,0-1 1 0 0,1 1 0 0 0,-1 0-1 0 0,0 0 1 0 0,0 1 0 0 0,1-1 0 0 0,-1 0-1 0 0,1 0 1 0 0,-1 1 0 0 0,0-1-1 0 0,1 1 1 0 0,0-1 0 0 0,-1 1-1 0 0,1-1 1 0 0,-1 1 0 0 0,3 0 0 0 0,1-1-3 0 0,4-2-2 0 0,0 2 0 0 0,0-1 1 0 0,1 1-1 0 0,-1 1 0 0 0,0 0 0 0 0,0 0 0 0 0,0 1 0 0 0,0 0 1 0 0,0 0-1 0 0,0 1 0 0 0,0 0 0 0 0,0 1 0 0 0,0 0 0 0 0,-1 0 1 0 0,10 5-1 0 0,-2-1 135 0 0,1 0 1 0 0,0-2 0 0 0,28 6-1 0 0,-44-10 16 0 0,7 12 248 0 0,-8-10-368 0 0,1-1 0 0 0,-1 1 0 0 0,0-1 0 0 0,1 1 0 0 0,-1-1 0 0 0,-1 1 0 0 0,1-1 0 0 0,0 1 0 0 0,0-1 0 0 0,-1 1 0 0 0,0-1 0 0 0,1 0 0 0 0,-1 1 0 0 0,0-1 0 0 0,0 0 0 0 0,0 1 0 0 0,-1-1 0 0 0,1 0 0 0 0,-2 2 0 0 0,-4 5 19 0 0,0-1 0 0 0,0 0 0 0 0,-10 8 0 0 0,8-8 6 0 0,-1 0-40 0 0,0 0 0 0 0,0 0 0 0 0,-1-1 1 0 0,-1-1-1 0 0,1 0 0 0 0,-1 0 0 0 0,0-1 1 0 0,-21 6-1 0 0,18-7-1 0 0,1-1-1 0 0,-1 0 1 0 0,0-1 0 0 0,0-1 0 0 0,0 0-1 0 0,0-1 1 0 0,-18-2 0 0 0,28 1 7 0 0,1 0 1 0 0,-1 0-1 0 0,1 0 0 0 0,0 0 1 0 0,0-1-1 0 0,0 1 0 0 0,0-1 1 0 0,-5-3-1 0 0,8 4-19 0 0,1 1 1 0 0,-1-1-1 0 0,1 1 0 0 0,-1-1 1 0 0,1 1-1 0 0,0-1 0 0 0,-1 1 1 0 0,1-1-1 0 0,0 1 0 0 0,-1-1 1 0 0,1 0-1 0 0,0 1 0 0 0,0-1 1 0 0,-1 0-1 0 0,1 1 0 0 0,0-1 1 0 0,0 1-1 0 0,0-1 0 0 0,0 0 1 0 0,0 1-1 0 0,0-1 0 0 0,0 0 1 0 0,0 1-1 0 0,0-1 0 0 0,0 0 1 0 0,1 1-1 0 0,-1-1 0 0 0,0 0 1 0 0,0 1-1 0 0,1-1 0 0 0,-1 0 1 0 0,0 1-1 0 0,1-1 0 0 0,-1 1 1 0 0,0-1-1 0 0,1 1 0 0 0,-1-1 1 0 0,1 1-1 0 0,-1-1 0 0 0,1 1 1 0 0,-1-1-1 0 0,2 1 0 0 0,-1-2-22 0 0,2-1-312 0 0,1-1 0 0 0,0 0 0 0 0,0 1 0 0 0,0-1 0 0 0,8-4 1 0 0,13-5-6570 0 0,-12 6 337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8 6447 0 0,'4'-2'1036'0'0,"15"-4"-1926"0"0,-8 9 10035 0 0,-11-3-9066 0 0,1 0 1 0 0,-1 1-1 0 0,0-1 0 0 0,0 0 1 0 0,0 1-1 0 0,0-1 1 0 0,0 0-1 0 0,0 1 0 0 0,0-1 1 0 0,0 0-1 0 0,0 1 0 0 0,0-1 1 0 0,0 0-1 0 0,0 1 1 0 0,0-1-1 0 0,0 0 0 0 0,0 1 1 0 0,0-1-1 0 0,0 0 0 0 0,0 1 1 0 0,0-1-1 0 0,0 0 0 0 0,-1 1 1 0 0,1-1-1 0 0,0 0 1 0 0,0 0-1 0 0,-1 1 0 0 0,-4 7 518 0 0,-3 0-250 0 0,1-1 0 0 0,-1-1 1 0 0,0 1-1 0 0,-1-1 1 0 0,1-1-1 0 0,-1 1 1 0 0,-14 5-1 0 0,-9 6 17 0 0,-23 16-257 0 0,-82 64 0 0 0,118-81-91 0 0,1 0 1 0 0,0 1 0 0 0,2 1 0 0 0,0 1-1 0 0,1 0 1 0 0,1 1 0 0 0,-18 32-1 0 0,28-44 114 0 0,1 0 1 0 0,0 0-1 0 0,0 0 0 0 0,1 0 0 0 0,0 0 1 0 0,-1 12-1 0 0,2-18-89 0 0,1 0 0 0 0,0 1 1 0 0,0-1-1 0 0,0 1 0 0 0,0-1 0 0 0,0 1 1 0 0,0-1-1 0 0,1 0 0 0 0,-1 1 0 0 0,1-1 1 0 0,0 0-1 0 0,0 1 0 0 0,-1-1 0 0 0,1 0 1 0 0,1 0-1 0 0,-1 0 0 0 0,0 1 0 0 0,1-1 1 0 0,-1-1-1 0 0,1 1 0 0 0,-1 0 0 0 0,1 0 0 0 0,0-1 1 0 0,0 1-1 0 0,-1 0 0 0 0,5 1 0 0 0,-3-2 95 0 0,0 1-1 0 0,1-1 0 0 0,-1-1 0 0 0,0 1 0 0 0,1 0 0 0 0,-1-1 0 0 0,1 0 0 0 0,-1 1 0 0 0,6-2 0 0 0,33-5 625 0 0,-27 4-583 0 0,88-16-433 0 0,-34 5-5273 0 0,-59 11 3513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6:5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82 6911 0 0,'0'0'528'0'0,"-12"9"92"0"0,10-7 489 0 0,-1 1 0 0 0,1-1 0 0 0,0 1-1 0 0,1 0 1 0 0,-1 0 0 0 0,0 0 0 0 0,1 0-1 0 0,0 0 1 0 0,-2 5 0 0 0,-4 16 1280 0 0,7-24-2422 0 0,0 1 527 0 0,1-3-567 0 0,3-8 62 0 0,1 0 0 0 0,0 0 0 0 0,1 0 0 0 0,0 0 0 0 0,1 1 0 0 0,0 0 0 0 0,11-12 0 0 0,-12 15 78 0 0,1 0 0 0 0,-1 0 0 0 0,1 1 1 0 0,0 0-1 0 0,0 1 0 0 0,0-1 0 0 0,1 1 0 0 0,0 1 1 0 0,-1 0-1 0 0,18-5 0 0 0,-23 7-11 0 0,0 1 0 0 0,0-1-1 0 0,0 1 1 0 0,0 0 0 0 0,0 0 0 0 0,0 0 0 0 0,1 0-1 0 0,-1 0 1 0 0,0 0 0 0 0,0 0 0 0 0,0 1-1 0 0,0-1 1 0 0,0 1 0 0 0,0 0 0 0 0,0 0-1 0 0,0-1 1 0 0,0 1 0 0 0,0 0 0 0 0,0 1-1 0 0,0-1 1 0 0,-1 0 0 0 0,1 0 0 0 0,0 1 0 0 0,-1-1-1 0 0,1 1 1 0 0,-1 0 0 0 0,0-1 0 0 0,1 1-1 0 0,-1 0 1 0 0,0 0 0 0 0,0 0 0 0 0,0-1-1 0 0,0 1 1 0 0,-1 0 0 0 0,1 0 0 0 0,0 4-1 0 0,2 6 100 0 0,0 1 0 0 0,-2-1 0 0 0,0 1 0 0 0,0 24 0 0 0,-1-30-180 0 0,-1 4 33 0 0,1-9-10 0 0,-1 1 0 0 0,1-1 1 0 0,0 1-1 0 0,0-1 0 0 0,0 1 0 0 0,0-1 1 0 0,0 1-1 0 0,1-1 0 0 0,-1 0 0 0 0,1 1 0 0 0,0-1 1 0 0,-1 1-1 0 0,1-1 0 0 0,0 0 0 0 0,0 0 1 0 0,2 3-1 0 0,-1-3-62 0 0,-1 0 0 0 0,1-1 0 0 0,-1 1 0 0 0,1 0 0 0 0,0-1 0 0 0,-1 1 0 0 0,1-1 0 0 0,0 0 0 0 0,0 0 1 0 0,0 1-1 0 0,0-1 0 0 0,1 0 0 0 0,-1-1 0 0 0,0 1 0 0 0,0 0 0 0 0,1-1 0 0 0,-1 1 0 0 0,0-1 0 0 0,4 1 0 0 0,-3-1-410 0 0,1 0-1 0 0,-1-1 0 0 0,0 1 1 0 0,0 0-1 0 0,0-1 0 0 0,0 0 1 0 0,0 0-1 0 0,5-2 0 0 0,-1-1-1301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24 442 9215 0 0,'0'0'707'0'0,"0"1"-464"0"0,-1 6 497 0 0,-1-1 1 0 0,0 0 0 0 0,-4 9 0 0 0,4-10 222 0 0,0 0 1 0 0,0 0-1 0 0,0 0 1 0 0,1 0-1 0 0,0 1 1 0 0,-1 7 0 0 0,2-11-30 0 0,10-2 19 0 0,-8 1-877 0 0,-1-1-1 0 0,1 0 1 0 0,0 0 0 0 0,0 0-1 0 0,-1 0 1 0 0,1-1-1 0 0,0 1 1 0 0,0 0-1 0 0,-1-1 1 0 0,4 0-1 0 0,6-5 143 0 0,0 1 0 0 0,0-1 0 0 0,-1-1-1 0 0,0 0 1 0 0,16-15 0 0 0,41-46 73 0 0,-61 62-262 0 0,112-138 54 0 0,-25 28-62 0 0,-86 107-52 0 0,0 1-12 0 0,-1 1 0 0 0,12-11 0 0 0,-11 14-24 0 0,-6 4 63 0 0,-1 0 0 0 0,0 0 0 0 0,1 0 1 0 0,-1-1-1 0 0,0 1 0 0 0,1 0 0 0 0,-1 0 0 0 0,1 0 0 0 0,-1 0 0 0 0,0 0 0 0 0,1 0 0 0 0,-1 0 0 0 0,1 0 1 0 0,-1 0-1 0 0,0 0 0 0 0,1 0 0 0 0,-1 0 0 0 0,1 0 0 0 0,-1 0 0 0 0,0 0 0 0 0,1 0 0 0 0,-1 0 0 0 0,0 0 0 0 0,1 1 1 0 0,-1-1-1 0 0,1 0 0 0 0,-1 0 0 0 0,0 0 0 0 0,0 1 0 0 0,1-1 0 0 0,-1 0 0 0 0,0 0 0 0 0,1 1 0 0 0,-1-1 1 0 0,0 0-1 0 0,0 1 0 0 0,1 0 0 0 0,-1-1-8 0 0,3 2 7 0 0,-1 0 0 0 0,0 0 1 0 0,1 1-1 0 0,-1-1 0 0 0,0 1 0 0 0,0 0 0 0 0,-1 0 0 0 0,1-1 1 0 0,0 1-1 0 0,-1 0 0 0 0,0 0 0 0 0,0 1 0 0 0,0-1 0 0 0,0 0 1 0 0,0 0-1 0 0,0 0 0 0 0,-1 1 0 0 0,0-1 0 0 0,0 0 0 0 0,0 1 1 0 0,0-1-1 0 0,0 0 0 0 0,-1 5 0 0 0,-2 8 42 0 0,0 0 0 0 0,-1 0 0 0 0,-8 21 0 0 0,8-28-13 0 0,-11 31 64 0 0,9-25-76 0 0,0 0 1 0 0,1 1 0 0 0,0-1 0 0 0,-4 32 0 0 0,9-45-11 0 0,0 0 0 0 0,0 0-1 0 0,1 0 1 0 0,-1 0 0 0 0,1 0-1 0 0,-1 0 1 0 0,1-1 0 0 0,-1 1-1 0 0,1 0 1 0 0,2 3 0 0 0,-2-4 15 0 0,0 0 0 0 0,1-1 0 0 0,-1 1 0 0 0,1-1 0 0 0,-1 1 0 0 0,0-1 0 0 0,1 1 0 0 0,-1-1 0 0 0,1 0 0 0 0,-1 0 0 0 0,1 1 0 0 0,-1-1 0 0 0,1 0 0 0 0,-1 0 0 0 0,1-1 0 0 0,-1 1 0 0 0,1 0 0 0 0,-1 0 0 0 0,1-1 0 0 0,-1 1 0 0 0,2-2 0 0 0,31-13 352 0 0,-34 14-363 0 0,31-16 112 0 0,-1-1 0 0 0,-1-2-1 0 0,-1-2 1 0 0,-1 0 0 0 0,0-1-1 0 0,44-53 1 0 0,-54 53-359 0 0,0-1-1 0 0,-2-1 0 0 0,0 0 1 0 0,17-42-1 0 0,-24 50 40 0 0,-5 13 109 0 0,-1 0 0 0 0,1-1-1 0 0,-2 1 1 0 0,1-1 0 0 0,0 1 0 0 0,1-9-1 0 0,-3 12-31 0 0,-6 10-511 0 0,-111 170 740 0 0,106-164-22 0 0,1 1 0 0 0,0 0-1 0 0,1 0 1 0 0,1 1 0 0 0,1 0-1 0 0,-8 26 1 0 0,13-37-33 0 0,1 0 0 0 0,0 0 0 0 0,0 0 1 0 0,1 0-1 0 0,0 0 0 0 0,0 0 0 0 0,0 1 0 0 0,1-1 0 0 0,0 0 0 0 0,2 6 0 0 0,-2-7-2 0 0,1-1-1 0 0,0 1 0 0 0,0-1 1 0 0,0 0-1 0 0,1 0 1 0 0,-1 0-1 0 0,1 0 0 0 0,0 0 1 0 0,0-1-1 0 0,1 1 1 0 0,-1-1-1 0 0,1 0 0 0 0,-1 0 1 0 0,8 4-1 0 0,-6-4 4 0 0,1 0 0 0 0,-1 0 0 0 0,1 0 0 0 0,0-1 0 0 0,0 0 0 0 0,0 0 0 0 0,0 0 0 0 0,0-1 0 0 0,0 0 0 0 0,0 0 0 0 0,1 0 1 0 0,6-1-1 0 0,0-1-87 0 0,-1-1 1 0 0,0 0-1 0 0,1-1 1 0 0,-1 0 0 0 0,12-5-1 0 0,26-14-1988 0 0,-12 5-3830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12 113 5063 0 0,'0'0'390'0'0,"1"0"-252"0"0,0 1 144 0 0,0-1-1 0 0,0 0 1 0 0,0 0-1 0 0,0 1 1 0 0,0-1-1 0 0,0 1 1 0 0,0-1-1 0 0,0 1 1 0 0,0-1-1 0 0,0 1 1 0 0,0 0-1 0 0,0-1 1 0 0,0 1-1 0 0,-1 0 0 0 0,1 0 1 0 0,0-1-1 0 0,-1 1 1 0 0,1 0-1 0 0,0 0 1 0 0,-1 0-1 0 0,1 0 1 0 0,-1 0-1 0 0,1 0 1 0 0,-1 0-1 0 0,0 0 1 0 0,1 0-1 0 0,-1 0 1 0 0,0 0-1 0 0,0 0 0 0 0,0 0 1 0 0,0 1-1 0 0,0 0 1 0 0,0 2 131 0 0,0 0-1 0 0,-1 0 1 0 0,1 0 0 0 0,-1 0-1 0 0,0 0 1 0 0,-2 4 0 0 0,0-1 658 0 0,0 1 1 0 0,-1-1 0 0 0,-9 14 1175 0 0,9-17-847 0 0,29-40-1367 0 0,46-47 0 0 0,-58 70-31 0 0,0 1 0 0 0,0 0 0 0 0,2 1 0 0 0,-1 1 0 0 0,1 0 0 0 0,27-13 0 0 0,-38 22 0 0 0,0-1-1 0 0,1 1 1 0 0,-1 0-1 0 0,1 0 1 0 0,0 0-1 0 0,8 0 1 0 0,-12 1 3 0 0,0 0 1 0 0,0 1-1 0 0,-1-1 1 0 0,1 0 0 0 0,0 1-1 0 0,0-1 1 0 0,0 1-1 0 0,0-1 1 0 0,0 1-1 0 0,0-1 1 0 0,-1 1 0 0 0,1 0-1 0 0,0 0 1 0 0,0-1-1 0 0,-1 1 1 0 0,1 0-1 0 0,-1 0 1 0 0,1 0-1 0 0,0-1 1 0 0,-1 1 0 0 0,0 0-1 0 0,1 0 1 0 0,-1 0-1 0 0,0 0 1 0 0,1 2-1 0 0,5 25 212 0 0,-4-9-14 0 0,-1 26 0 0 0,-2-34-196 0 0,0 0 0 0 0,2 0 0 0 0,-1 0 1 0 0,1 0-1 0 0,1 0 0 0 0,0-1 0 0 0,1 1 1 0 0,7 20-1 0 0,-10-30-4 0 0,1 1 1 0 0,0-1 0 0 0,0 1 0 0 0,0-1-1 0 0,0 1 1 0 0,0-1 0 0 0,1 0-1 0 0,-1 0 1 0 0,0 0 0 0 0,1 0-1 0 0,-1 1 1 0 0,0-2 0 0 0,1 1 0 0 0,-1 0-1 0 0,1 0 1 0 0,0 0 0 0 0,-1-1-1 0 0,1 1 1 0 0,0-1 0 0 0,-1 1-1 0 0,3-1 1 0 0,-1 1 21 0 0,2 0-159 0 0,1 0 0 0 0,-1-1 0 0 0,1 1 0 0 0,-1-1 0 0 0,1-1-1 0 0,-1 1 1 0 0,8-2 0 0 0,4-2-2860 0 0,0 0-3508 0 0,-6 1-30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0,'15'1'1346'0'0,"5"-2"5580"0"0,-14 4-3230 0 0,-3-1-3203 0 0,-1 0 1 0 0,1 0-1 0 0,-1 0 0 0 0,0 1 0 0 0,0-1 0 0 0,0 0 1 0 0,0 1-1 0 0,3 5 0 0 0,12 28 1075 0 0,-3-8-452 0 0,0-3-920 0 0,2-2 0 0 0,0 0 1 0 0,2-1-1 0 0,0 0 0 0 0,1-2 0 0 0,1 0 0 0 0,1-1 1 0 0,1-2-1 0 0,1 0 0 0 0,0-1 0 0 0,35 18 0 0 0,-51-31-193 0 0,-1 0-1 0 0,0 1 0 0 0,0 0 0 0 0,6 5 0 0 0,-11-8-2 0 0,-1-1 1 0 0,1 1-1 0 0,-1-1 0 0 0,1 1 0 0 0,-1-1 0 0 0,1 1 0 0 0,-1-1 1 0 0,0 1-1 0 0,1-1 0 0 0,-1 1 0 0 0,0-1 0 0 0,1 1 1 0 0,-1 0-1 0 0,0-1 0 0 0,0 1 0 0 0,1 1 0 0 0,-3 2-8 0 0,1-3 0 0 0,0 0-6 0 0,0 1 1 0 0,0 0-1 0 0,0-1 1 0 0,0 1-1 0 0,-1 0 1 0 0,1-1-1 0 0,-1 0 1 0 0,1 1-1 0 0,-1-1 1 0 0,0 0-1 0 0,-3 2 1 0 0,-25 13-94 0 0,15-9 64 0 0,-19 9 70 0 0,-42 14 0 0 0,45-19 215 0 0,1 1 1 0 0,-34 19-1 0 0,62-30-230 0 0,0 0 1 0 0,1 0-1 0 0,-1 0 0 0 0,0 0 1 0 0,1 0-1 0 0,-1 1 0 0 0,1-1 1 0 0,-1 1-1 0 0,1-1 0 0 0,-1 1 1 0 0,1-1-1 0 0,-1 3 0 0 0,3-3-72 0 0,0 1 1 0 0,0-1-1 0 0,0 0 0 0 0,0 0 1 0 0,0 0-1 0 0,0 0 0 0 0,0-1 1 0 0,1 1-1 0 0,-1 0 0 0 0,0 0 1 0 0,1-1-1 0 0,1 1 0 0 0,25 6-1828 0 0,-12-5 152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62 5063 0 0,'2'0'390'0'0,"40"-14"1634"0"0,57-26 10413 0 0,-89 34-11170 0 0,-14 5 602 0 0,-19 6-839 0 0,-11 12-1033 0 0,-34 24-1 0 0,23-14-70 0 0,17-10-1 0 0,-47 26-387 0 0,-98 77-1 0 0,160-110 381 0 0,1 1-1 0 0,0 0 0 0 0,1 1 1 0 0,-15 18-1 0 0,23-26 70 0 0,1 1 0 0 0,-1-1 1 0 0,1 1-1 0 0,0 0 0 0 0,0-1 0 0 0,0 1 0 0 0,-2 10 0 0 0,4-12 9 0 0,-1 1 0 0 0,1-1 0 0 0,0 0 0 0 0,0 0-1 0 0,0 1 1 0 0,1-1 0 0 0,-1 0 0 0 0,1 0 0 0 0,0 0 0 0 0,0 1 0 0 0,0-1 0 0 0,0 0 0 0 0,3 5 0 0 0,-2-5 23 0 0,0 0 1 0 0,1 0-1 0 0,-1 0 1 0 0,1-1-1 0 0,0 1 1 0 0,0-1-1 0 0,0 1 0 0 0,0-1 1 0 0,0 0-1 0 0,0 0 1 0 0,0 0-1 0 0,1 0 1 0 0,-1-1-1 0 0,1 0 1 0 0,-1 1-1 0 0,1-1 0 0 0,0-1 1 0 0,-1 1-1 0 0,9 0 1 0 0,3 0 153 0 0,0 0-1 0 0,0-1 1 0 0,23-4 0 0 0,11-4-134 0 0,0-3 0 0 0,78-27 0 0 0,-125 38-364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4607 0 0,'-1'1'12844'0'0,"-30"64"-6103"0"0,0 2-5122 0 0,17-33-1831 0 0,1 0 0 0 0,-8 38 0 0 0,20-66 63 0 0,10-8-5310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8751 0 0,'-14'6'936'0'0,"7"-3"-715"0"0,-13 8 6749 0 0,27-8-5987 0 0,-1-2-808 0 0,0 0 1 0 0,0 0-1 0 0,0-1 1 0 0,1 0-1 0 0,-1 0 1 0 0,0-1-1 0 0,0 1 1 0 0,0-1-1 0 0,0-1 1 0 0,7-1 0 0 0,3-1 55 0 0,23-8 274 0 0,-32 9-338 0 0,0 0 0 0 0,0 1 0 0 0,0 0 0 0 0,0 0 0 0 0,0 1 0 0 0,1 0 0 0 0,-1 0 0 0 0,10 1 0 0 0,-15 0 209 0 0,3 15 439 0 0,-6-11-748 0 0,1-1 0 0 0,-1 1 0 0 0,1-1 0 0 0,-1 0 0 0 0,0 1 0 0 0,0-1 0 0 0,-1 0 0 0 0,1 0 0 0 0,-1 1 0 0 0,-2 3 0 0 0,-25 31 439 0 0,15-21-375 0 0,6-7-86 0 0,4-5-39 0 0,-1 0-1 0 0,1 1 1 0 0,0-1 0 0 0,0 1-1 0 0,1 0 1 0 0,0 0 0 0 0,0 1-1 0 0,0-1 1 0 0,1 0 0 0 0,-2 8-1 0 0,4-7-5 0 0,0 1 0 0 0,1-7 0 0 0,-1 0 0 0 0,0 1 0 0 0,0-1 0 0 0,1 0 0 0 0,-1 0 0 0 0,1 0 0 0 0,-1 0 0 0 0,1 0 0 0 0,-1 0 0 0 0,1-1 0 0 0,0 1 0 0 0,-1 0 0 0 0,1 0 0 0 0,0 0 0 0 0,0 0 0 0 0,-1-1 0 0 0,1 1 0 0 0,0 0 0 0 0,2 0 0 0 0,-1 1 0 0 0,3 1 55 0 0,0 0 0 0 0,0 0 0 0 0,0 0-1 0 0,0-1 1 0 0,0 0 0 0 0,0 1 0 0 0,1-2 0 0 0,-1 1 0 0 0,1-1-1 0 0,-1 0 1 0 0,7 1 0 0 0,10-1 458 0 0,35-2-1 0 0,-20 0-307 0 0,-22 1-441 0 0,80 3-9248 0 0,-85-2 2204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0 9671 0 0,'0'0'3222'0'0,"-14"6"-33"0"0,3-2-1606 0 0,-1-1 0 0 0,-23 4 0 0 0,22-5-1111 0 0,-1 1 0 0 0,-12 4 0 0 0,-78 33-398 0 0,-59 19-252 0 0,86-38 116 0 0,-1-2 0 0 0,0-5 0 0 0,-93 7 0 0 0,158-21 43 0 0,0 0 0 0 0,0-1 0 0 0,0 0 0 0 0,-23-6 1 0 0,30 6 9 0 0,0-1 0 0 0,0 0 1 0 0,0 0-1 0 0,0 0 1 0 0,1-1-1 0 0,0 0 1 0 0,-1 0-1 0 0,1 0 1 0 0,0-1-1 0 0,0 0 1 0 0,1 0-1 0 0,-7-6 1 0 0,7 4-13 0 0,5 5 18 0 0,-1 1 0 0 0,0-1 0 0 0,1 0 0 0 0,0 1 0 0 0,-1-1 0 0 0,1 0 0 0 0,-1 1 0 0 0,1-1 0 0 0,0 0 0 0 0,-1 1 0 0 0,1-1 0 0 0,0 1 0 0 0,0 0 0 0 0,-1-1 0 0 0,1 1 0 0 0,0-1 0 0 0,1 1 0 0 0,1-1 7 0 0,0 0-1 0 0,0 0 0 0 0,1 1 1 0 0,-1 0-1 0 0,0-1 0 0 0,0 1 1 0 0,0 0-1 0 0,0 1 0 0 0,0-1 1 0 0,0 0-1 0 0,1 1 1 0 0,-1 0-1 0 0,0 0 0 0 0,0 0 1 0 0,0 0-1 0 0,-1 0 0 0 0,1 0 1 0 0,0 1-1 0 0,0 0 0 0 0,-1-1 1 0 0,4 3-1 0 0,-2-1 1 0 0,0 1 0 0 0,-1-1 1 0 0,1 1-1 0 0,0 0 0 0 0,-1-1 0 0 0,0 2 0 0 0,0-1 0 0 0,0 0 1 0 0,0 1-1 0 0,-1-1 0 0 0,0 1 0 0 0,2 5 0 0 0,-2-5 1 0 0,-1 1 0 0 0,1-1 0 0 0,-2 1 0 0 0,1 0 0 0 0,0-1 0 0 0,-1 1 0 0 0,0 0 0 0 0,-1 0 0 0 0,1-1 0 0 0,-1 1 0 0 0,-2 9 0 0 0,2-12 23 0 0,1 0 1 0 0,-1 0-1 0 0,1 0 0 0 0,0 0 0 0 0,0 1 0 0 0,0-1 0 0 0,0 0 1 0 0,1 0-1 0 0,-1 0 0 0 0,1 0 0 0 0,0 0 0 0 0,0 0 0 0 0,2 6 1 0 0,2 0 138 0 0,0 0 1 0 0,12 16 0 0 0,2 1 114 0 0,12 15 101 0 0,-22-30-203 0 0,-8-10 137 0 0,2 2 1026 0 0,1-7-577 0 0,2-13-704 0 0,-1 0 0 0 0,0 0 0 0 0,5-34 0 0 0,-8 34-10 0 0,1 1 0 0 0,1 0 0 0 0,1-1-1 0 0,11-26 1 0 0,-9 29-203 0 0,0 1 1 0 0,17-23-1 0 0,-20 32 101 0 0,-1 0 0 0 0,1 0 1 0 0,0 0-1 0 0,0 0 0 0 0,0 0 0 0 0,1 1 0 0 0,-1 0 1 0 0,1 0-1 0 0,0 0 0 0 0,9-4 0 0 0,-12 7-142 0 0,22 10-1544 0 0,-22-9 1420 0 0,0 0 1 0 0,0 0-1 0 0,-1 0 0 0 0,1 1 0 0 0,-1-1 1 0 0,1 0-1 0 0,-1 1 0 0 0,1-1 0 0 0,-1 1 1 0 0,0 0-1 0 0,0-1 0 0 0,0 1 0 0 0,0 0 1 0 0,0 0-1 0 0,1 3 0 0 0,1 3-6528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9215 0 0,'0'0'1288'0'0,"4"8"2524"0"0,-1-1-3004 0 0,-1 0-1 0 0,0-1 0 0 0,-1 1 0 0 0,1 0 0 0 0,-1 0 1 0 0,-1 0-1 0 0,1-1 0 0 0,-1 1 0 0 0,-1 0 1 0 0,0 10-1 0 0,-3 5 296 0 0,-14 41 0 0 0,-2 11-166 0 0,20-73-1539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5983 0 0,'0'0'464'0'0,"-1"0"-305"0"0,0 1 240 0 0,-1-1-1 0 0,1 0 1 0 0,0 1 0 0 0,-1-1-1 0 0,1 1 1 0 0,0 0 0 0 0,-1-1 0 0 0,1 1-1 0 0,0 0 1 0 0,0 0 0 0 0,0 0-1 0 0,0 0 1 0 0,0 0 0 0 0,0 0-1 0 0,0 0 1 0 0,0 0 0 0 0,0 0-1 0 0,0 1 1 0 0,0-1 0 0 0,0 2-1 0 0,0 0 112 0 0,0 0 0 0 0,0 0 0 0 0,0 0 0 0 0,0 0 1 0 0,1 0-1 0 0,-1 5 0 0 0,1-1-224 0 0,1 1 0 0 0,-1-1 1 0 0,2 0-1 0 0,-1 1 1 0 0,1-1-1 0 0,0 0 0 0 0,0 0 1 0 0,1 0-1 0 0,0 0 1 0 0,0-1-1 0 0,1 1 0 0 0,7 11 1 0 0,3-1-53 0 0,-1 1-1 0 0,2-2 1 0 0,17 16 0 0 0,23 16 201 0 0,-27-24 133 0 0,49 54 0 0 0,-69-69-486 0 0,-1 1 1 0 0,0 1-1 0 0,0-1 0 0 0,-1 1 0 0 0,0 0 0 0 0,-1 1 0 0 0,-1-1 0 0 0,1 1 0 0 0,3 22 0 0 0,-5-18 2 0 0,-2 0-1 0 0,0 0 1 0 0,-1 0 0 0 0,-1 0 0 0 0,0 0-1 0 0,-1 0 1 0 0,-7 27 0 0 0,-1-9 104 0 0,-1 0 1 0 0,-23 45 0 0 0,23-57-289 0 0,-1-1 1 0 0,0 0-1 0 0,-2 0 0 0 0,-1-1 1 0 0,-32 34-1 0 0,20-29-51 0 0,-1-1-1 0 0,-1-1 1 0 0,-41 24-1 0 0,24-16 763 0 0,45-30-262 0 0,-1 0-79 0 0,5 2-45 0 0,7 0-260 0 0,-8-4-92 0 0,0 0-1 0 0,1 1 1 0 0,-1-1-1 0 0,0 0 1 0 0,0 0-1 0 0,0 0 1 0 0,1 0-1 0 0,-1 0 1 0 0,-1-1 0 0 0,1 1-1 0 0,4-4 1 0 0,3-7-7249 0 0,-5 3-435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11311 0 0,'0'0'1031'0'0,"7"-11"-714"0"0,-4 9 12 0 0,0 0-1 0 0,0-1 0 0 0,0 1 1 0 0,0 0-1 0 0,0 1 1 0 0,1-1-1 0 0,-1 1 0 0 0,1-1 1 0 0,5 0-1 0 0,36-7 1586 0 0,-27 7-1156 0 0,8-4 318 0 0,-15 4-229 0 0,1-1-1 0 0,19 0 1 0 0,-30 3-78 0 0,5 7-178 0 0,-6-5-559 0 0,0 1 0 0 0,0 0-1 0 0,0-1 1 0 0,-1 1 0 0 0,1-1 0 0 0,-1 1-1 0 0,0-1 1 0 0,1 0 0 0 0,-1 1 0 0 0,0-1-1 0 0,-1 0 1 0 0,1 1 0 0 0,0-1 0 0 0,-3 3-1 0 0,-26 31 146 0 0,25-30-145 0 0,-17 17-2 0 0,-16 19 59 0 0,34-37-81 0 0,0 1-1 0 0,1-1 1 0 0,0 0-1 0 0,0 1 0 0 0,0 0 1 0 0,-3 11-1 0 0,5-14 7 0 0,0 0-1 0 0,0-1 1 0 0,1 1 0 0 0,-1 0-1 0 0,1 0 1 0 0,0 0 0 0 0,0 0-1 0 0,0 0 1 0 0,0 0 0 0 0,1 0-1 0 0,-1 0 1 0 0,1 0 0 0 0,-1 0-1 0 0,2 2 1 0 0,-1-3 15 0 0,0 0 0 0 0,0 0-1 0 0,1 0 1 0 0,-1-1 0 0 0,0 1 0 0 0,1-1 0 0 0,-1 1-1 0 0,1-1 1 0 0,-1 1 0 0 0,1-1 0 0 0,0 0 0 0 0,-1 0 0 0 0,1 0-1 0 0,0 0 1 0 0,2 1 0 0 0,4 1 57 0 0,-1-2 0 0 0,0 1 0 0 0,1-1 0 0 0,-1 0 0 0 0,1 0 0 0 0,-1-1 0 0 0,1 0 0 0 0,9-1 0 0 0,102-15 874 0 0,-76 8-1804 0 0,46-2 0 0 0,-74 10-651 0 0,-2 1-66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4607 0 0,'0'0'13807'0'0,"2"0"-12767"0"0,35 2 1710 0 0,-15-1-1578 0 0,26-2 0 0 0,14-7 54 0 0,114-29-1 0 0,55-36-1981 0 0,-203 65-1677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9215 0 0,'0'0'707'0'0,"-7"4"1442"0"0,0 0-603 0 0,0 1-1 0 0,1 0 1 0 0,-7 6-1 0 0,-17 22 862 0 0,18-17-1762 0 0,1 1-1 0 0,-12 23 1 0 0,11-16-101 0 0,1 1-1 0 0,1 1 1 0 0,-10 37 0 0 0,17-51-495 0 0,1 0 0 0 0,0 0 1 0 0,0 0-1 0 0,1 0 0 0 0,1 0 1 0 0,0 0-1 0 0,1 1 0 0 0,0-1 0 0 0,1 0 1 0 0,3 13-1 0 0,5-3-114 0 0,-9-21-6 0 0,16 7-3402 0 0,-8-8-1971 0 0,-1-1-1567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14191 0 0,'0'0'6439'0'0,"4"11"-4715"0"0,4 23-119 0 0,-1-11-3333 0 0,-3-15 656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12439 0 0,'0'0'958'0'0,"5"-7"1258"0"0,-5 7-2022 0 0,5-5 2434 0 0,-2 4-4666 0 0,-2 10-5032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18511 0 0,'0'0'1683'0'0,"14"-7"-334"0"0,-13 7-1242 0 0,0 0 0 0 0,0 0 1 0 0,1 0-1 0 0,-1 0 0 0 0,0 0 0 0 0,0 0 0 0 0,0 0 0 0 0,1 0 0 0 0,-1 1 0 0 0,0-1 0 0 0,0 0 1 0 0,1 1-1 0 0,-1-1 0 0 0,0 1 0 0 0,0-1 0 0 0,0 1 0 0 0,0 0 0 0 0,0-1 0 0 0,0 1 0 0 0,0 0 1 0 0,0 0-1 0 0,0-1 0 0 0,0 1 0 0 0,1 2 0 0 0,3 3-118 0 0,0 1 1 0 0,7 13-1 0 0,0-2 88 0 0,-3-8-1392 0 0,4-4-5317 0 0,-2-4-400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75 9671 0 0,'-7'-1'383'0'0,"0"1"0"0"0,0 1 0 0 0,0 0 1 0 0,0 0-1 0 0,0 0 0 0 0,-10 4 8077 0 0,33-4-7267 0 0,-8-2-959 0 0,-1-1 0 0 0,1 1-1 0 0,-1-1 1 0 0,0-1 0 0 0,9-3-1 0 0,18-6 282 0 0,21-1-198 0 0,0 2 0 0 0,109-7 0 0 0,-151 17-1673 0 0,0-1 0 0 0,25-6 0 0 0,-25 4-292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14367 0 0,'0'0'1306'0'0,"9"0"-1052"0"0,-6 0-113 0 0,1 1 0 0 0,-1 0 0 0 0,1 0 0 0 0,-1 1 0 0 0,0-1 0 0 0,1 1 1 0 0,-1-1-1 0 0,0 1 0 0 0,0 0 0 0 0,0 0 0 0 0,3 4 0 0 0,-1-3 264 0 0,-1 1-1 0 0,0 0 1 0 0,0 1 0 0 0,0-1 0 0 0,-1 1 0 0 0,5 6 0 0 0,-7-7-354 0 0,1-1-1 0 0,-1 1 1 0 0,0-1 0 0 0,0 1 0 0 0,0-1-1 0 0,0 1 1 0 0,-1 0 0 0 0,1-1 0 0 0,-1 1-1 0 0,0 0 1 0 0,0-1 0 0 0,0 1 0 0 0,-1 0-1 0 0,1 0 1 0 0,-2 4 0 0 0,-2 5 234 0 0,-1 0 1 0 0,0-1-1 0 0,-8 13 1 0 0,9-17-172 0 0,-1 1 0 0 0,1 0 0 0 0,0 0 0 0 0,1 0 1 0 0,0 0-1 0 0,-2 16 0 0 0,4-18-129 0 0,2-6-65 0 0,-1 0-1 0 0,1 0 1 0 0,-1 0 0 0 0,1-1-1 0 0,-1 1 1 0 0,1 0-1 0 0,0 0 1 0 0,-1-1-1 0 0,1 1 1 0 0,0-1-1 0 0,0 1 1 0 0,-1 0-1 0 0,1-1 1 0 0,0 1-1 0 0,0-1 1 0 0,0 0-1 0 0,0 1 1 0 0,1-1-1 0 0,-2 1-19 0 0,9 2-760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10 12439 0 0,'13'-10'6972'0'0,"-13"11"-6855"0"0,0 1-1 0 0,0-1 1 0 0,0 1 0 0 0,0-1-1 0 0,0 0 1 0 0,0 1-1 0 0,0-1 1 0 0,-1 0 0 0 0,1 1-1 0 0,-1 1 1 0 0,-1 3 52 0 0,-1 0 1 0 0,0 0-1 0 0,0-1 1 0 0,0 1-1 0 0,0-1 1 0 0,-1 0-1 0 0,0 0 1 0 0,-7 7-1 0 0,-41 35 85 0 0,37-35-173 0 0,-52 39-66 0 0,-7 6-265 0 0,23-15 102 0 0,-26 23 104 0 0,17-11 50 0 0,37-35 44 0 0,2 0-1 0 0,0 2 1 0 0,1 0 0 0 0,-19 28 0 0 0,37-47 4 0 0,0 1-1 0 0,1-1 1 0 0,-1 1 0 0 0,1 0-1 0 0,0 0 1 0 0,0 0 0 0 0,0 0 0 0 0,0 0-1 0 0,0 0 1 0 0,0 0 0 0 0,1 0 0 0 0,0 4-1 0 0,0-6-1 0 0,0 1 0 0 0,0-1 0 0 0,1 1 0 0 0,-1-1-1 0 0,0 0 1 0 0,1 1 0 0 0,-1-1 0 0 0,1 0 0 0 0,0 0 0 0 0,-1 1-1 0 0,1-1 1 0 0,0 0 0 0 0,0 0 0 0 0,0 0 0 0 0,0 0-1 0 0,0 0 1 0 0,0 0 0 0 0,0 0 0 0 0,0 0 0 0 0,0 0 0 0 0,1-1-1 0 0,-1 1 1 0 0,0 0 0 0 0,0-1 0 0 0,1 1 0 0 0,-1-1 0 0 0,0 1-1 0 0,3 0 1 0 0,4 0 127 0 0,-1 1 0 0 0,1-1 0 0 0,-1-1 0 0 0,1 1 0 0 0,13-2 0 0 0,40-8 377 0 0,-22 3-386 0 0,34-6 166 0 0,-19 2-4093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55 12439 0 0,'0'0'958'0'0,"-9"10"-374"0"0,-10 8 3395 0 0,15-16-3563 0 0,0 1 0 0 0,0 1 1 0 0,1-1-1 0 0,-1 1 1 0 0,1-1-1 0 0,0 1 0 0 0,0 0 1 0 0,0 0-1 0 0,0 0 0 0 0,1 0 1 0 0,0 1-1 0 0,-3 6 0 0 0,5-10-142 0 0,12 7 87 0 0,-10-8-341 0 0,0 0-1 0 0,1-1 1 0 0,-1 1-1 0 0,0 0 1 0 0,0-1-1 0 0,0 1 1 0 0,0-1-1 0 0,1 0 1 0 0,-1 1-1 0 0,0-1 1 0 0,0 0-1 0 0,0 0 1 0 0,-1-1-1 0 0,1 1 1 0 0,0 0-1 0 0,0-1 1 0 0,-1 1-1 0 0,1-1 1 0 0,1-1-1 0 0,6-6 45 0 0,-1-1 0 0 0,7-11 0 0 0,-11 15-51 0 0,2-3-1 0 0,27-33-16 0 0,-30 39 11 0 0,0 0-1 0 0,0 0 0 0 0,0 0 0 0 0,0 0 1 0 0,1 1-1 0 0,-1-1 0 0 0,1 1 0 0 0,0 0 1 0 0,0 0-1 0 0,4-1 0 0 0,-7 2 17 0 0,1 1 0 0 0,0 0 0 0 0,-1 0 0 0 0,1-1 0 0 0,0 1 0 0 0,0 0-1 0 0,-1 0 1 0 0,4 1 0 0 0,6 0 363 0 0,-10 0-374 0 0,-1 0 0 0 0,1 0 0 0 0,0 1 0 0 0,0-1 0 0 0,-1 0 0 0 0,1 1 0 0 0,0-1 0 0 0,-1 1 0 0 0,1-1 0 0 0,-1 0 0 0 0,1 3 0 0 0,-1 1-12 0 0,1 1 1 0 0,-1 0-1 0 0,0-1 0 0 0,0 8 1 0 0,-1-7 5 0 0,1-1 0 0 0,0 1 0 0 0,0-1 1 0 0,0 1-1 0 0,1-1 0 0 0,0 1 0 0 0,0-1 1 0 0,0 0-1 0 0,5 11 0 0 0,-3-9-26 0 0,-2-6-87 0 0,2 0-812 0 0,3 0-904 0 0,2-3 580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8 3679 0 0,'5'-3'15276'0'0,"-5"3"-15186"0"0,0-1 0 0 0,-1 1 0 0 0,1 0 0 0 0,0-1 0 0 0,-1 1 0 0 0,1 0 0 0 0,0-1 0 0 0,-1 1 0 0 0,1 0 0 0 0,-1 0 0 0 0,1 0 0 0 0,-1-1 0 0 0,1 1 0 0 0,0 0 0 0 0,-1 0 0 0 0,1 0 0 0 0,-1 0 0 0 0,1 0 0 0 0,-1 0 0 0 0,1 0 0 0 0,-1-1 0 0 0,0 2 0 0 0,-12-2 411 0 0,8 3-485 0 0,0 0 0 0 0,-1 0 1 0 0,2 1-1 0 0,-1 0 0 0 0,0 0 1 0 0,1 0-1 0 0,-1 0 0 0 0,1 1 1 0 0,-5 5-1 0 0,-4 1-2 0 0,-22 22-37 0 0,-47 54 0 0 0,5-5-3 0 0,68-73 25 0 0,0 1 1 0 0,1 1-1 0 0,1 0 0 0 0,-1 0 1 0 0,1 1-1 0 0,1-1 0 0 0,0 1 1 0 0,1 1-1 0 0,-6 16 0 0 0,9-24 4 0 0,1 1 1 0 0,0 0-1 0 0,0-1 0 0 0,0 1 0 0 0,0 0 0 0 0,1 0 1 0 0,0 0-1 0 0,0 0 0 0 0,1 0 0 0 0,-1-1 1 0 0,1 1-1 0 0,0 0 0 0 0,0 0 0 0 0,0-1 0 0 0,1 1 1 0 0,0 0-1 0 0,0-1 0 0 0,0 0 0 0 0,0 1 1 0 0,1-1-1 0 0,0 0 0 0 0,0 0 0 0 0,0 0 0 0 0,0-1 1 0 0,0 1-1 0 0,8 5 0 0 0,3 1 187 0 0,0-1 0 0 0,1 0-1 0 0,1-1 1 0 0,0 0 0 0 0,0-1-1 0 0,23 6 1 0 0,-32-11-108 0 0,-1-1-1 0 0,1 0 1 0 0,-1 0-1 0 0,9 0 1 0 0,2-1-6906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15551 0 0,'0'0'712'0'0,"1"0"-16"0"0,9-6-515 0 0,0 0 1 0 0,0 2-1 0 0,0-1 0 0 0,22-5 0 0 0,47-8 1220 0 0,-60 14-1225 0 0,7-1 119 0 0,20-5 279 0 0,73-5 0 0 0,-95 15-526 0 0,-22 0 138 0 0,-7 4 262 0 0,-67 57 619 0 0,-18 15-517 0 0,72-59-442 0 0,1 1 0 0 0,-26 35 0 0 0,41-50-96 0 0,0 0-1 0 0,0 0 1 0 0,0 0-1 0 0,1 0 0 0 0,-1 0 1 0 0,1 0-1 0 0,0 0 0 0 0,0 1 1 0 0,0-1-1 0 0,0 1 0 0 0,0 6 1 0 0,1-9 6 0 0,0 1 0 0 0,1 0 0 0 0,-1-1 0 0 0,0 1 0 0 0,1 0 0 0 0,-1-1 0 0 0,1 1 0 0 0,0 0 0 0 0,-1-1 0 0 0,1 1 0 0 0,0-1 0 0 0,0 1 0 0 0,0-1 0 0 0,0 1 0 0 0,0-1 0 0 0,0 0 0 0 0,1 0 0 0 0,-1 0 0 0 0,0 1 0 0 0,1-1-1 0 0,-1 0 1 0 0,0 0 0 0 0,1-1 0 0 0,-1 1 0 0 0,3 1 0 0 0,6 2 131 0 0,0-1 0 0 0,0 0 0 0 0,1 0-1 0 0,-1-1 1 0 0,1 0 0 0 0,-1-1-1 0 0,1 0 1 0 0,17-1 0 0 0,10-2 233 0 0,40-9 0 0 0,-38 5-238 0 0,-14 3-495 0 0,25 0 1 0 0,-45 5-512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719 138 3223 0 0,'69'-36'627'0'0,"56"-43"15394"0"0,-119 75-15291 0 0,1 0 0 0 0,0 1 0 0 0,1 0 0 0 0,-1 1 0 0 0,17-4 1193 0 0,-29 13-1688 0 0,1-2-169 0 0,0 0-1 0 0,-1-1 1 0 0,1 1-1 0 0,-1-1 0 0 0,0 0 1 0 0,0-1-1 0 0,-1 1 1 0 0,-6 3-1 0 0,-49 19 130 0 0,42-18-175 0 0,-15 4-32 0 0,-1-1 0 0 0,0-1 0 0 0,-51 6 0 0 0,-111 3-409 0 0,156-16 286 0 0,-266 8-1160 0 0,293-10 1219 0 0,6-1 41 0 0,1 0 0 0 0,0 0 0 0 0,-1 0 0 0 0,1-1 0 0 0,0 0 0 0 0,0 0 0 0 0,-1-1 0 0 0,1 0 0 0 0,1 0 0 0 0,-9-4 0 0 0,14 5 695 0 0,13-1-265 0 0,-11 1-385 0 0,1 1-1 0 0,0 0 1 0 0,-1-1 0 0 0,1 1 0 0 0,-1 0 0 0 0,1 0 0 0 0,0-1-1 0 0,-1 1 1 0 0,1 1 0 0 0,0-1 0 0 0,-1 0 0 0 0,1 0-1 0 0,0 1 1 0 0,-1-1 0 0 0,1 1 0 0 0,-1-1 0 0 0,1 1 0 0 0,1 1-1 0 0,4 0 25 0 0,-6-1-30 0 0,0-1 0 0 0,0 0 0 0 0,0 1 0 0 0,0-1 1 0 0,0 0-1 0 0,0 1 0 0 0,0 0 0 0 0,0-1 0 0 0,0 1 1 0 0,-1-1-1 0 0,1 1 0 0 0,0 0 0 0 0,0 0 0 0 0,-1 0 1 0 0,1-1-1 0 0,0 1 0 0 0,-1 0 0 0 0,1 0 0 0 0,-1 0 1 0 0,1 0-1 0 0,-1 0 0 0 0,1 1 0 0 0,0 1 13 0 0,4 8 34 0 0,-1 1-1 0 0,0 0 1 0 0,-1 0-1 0 0,0 0 1 0 0,-1 0 0 0 0,1 17-1 0 0,0 1 33 0 0,1-3-57 0 0,23 134 17 0 0,-18-119-8 0 0,24 71 0 0 0,-18-77-24 0 0,7 25-41 0 0,-15-37 54 0 0,-7-23 58 0 0,1 0-10 0 0,1 5 1033 0 0,10-15-613 0 0,-9 5-453 0 0,-1 1 1 0 0,1-1-1 0 0,-1 0 1 0 0,0 0-1 0 0,0 0 0 0 0,-1-1 1 0 0,1 1-1 0 0,1-9 0 0 0,4-38-14 0 0,-6 44 5 0 0,2-17-28 0 0,2 0-1 0 0,0 1 1 0 0,1-1 0 0 0,2 1-1 0 0,0 0 1 0 0,17-30-1 0 0,-7 17-1 0 0,6-9 0 0 0,31-90 0 0 0,-52 126-2 0 0,0-1 0 0 0,-1 0 0 0 0,0 1 0 0 0,0-1 0 0 0,-1 0-1 0 0,-1-19 1 0 0,15 34-263 0 0,-12-3 142 0 0,1 0-1 0 0,-1 0 1 0 0,0 1 0 0 0,0-1 0 0 0,0 1-1 0 0,0-1 1 0 0,-1 1 0 0 0,1 0-1 0 0,-1 0 1 0 0,1 0 0 0 0,-1 0 0 0 0,0 1-1 0 0,0-1 1 0 0,-1 0 0 0 0,1 1-1 0 0,1 3 1 0 0,-5 5-1680 0 0,1-8-276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51 106 4143 0 0,'0'1'9362'0'0,"-3"7"-7694"0"0,0-1-974 0 0,-1 1 0 0 0,-1-1 1 0 0,1 0-1 0 0,-1 0 0 0 0,0 0 1 0 0,-1-1-1 0 0,-10 10 2432 0 0,19-17-3066 0 0,-1 0 0 0 0,1 0 0 0 0,-1-1 0 0 0,0 1 0 0 0,1-1-1 0 0,-1 0 1 0 0,0 1 0 0 0,0-1 0 0 0,2-3 0 0 0,-1 2 9 0 0,32-33 11 0 0,-22 22-52 0 0,0 1 0 0 0,18-14 0 0 0,-7 7-45 0 0,-16 13 13 0 0,1 0-1 0 0,-1 1 1 0 0,1 0 0 0 0,1 0-1 0 0,-1 1 1 0 0,14-6-1 0 0,-23 11 26 0 0,1 0 0 0 0,-1 0 0 0 0,1-1 0 0 0,-1 1 0 0 0,0 0 0 0 0,1 0 0 0 0,-1 0 0 0 0,1 0 0 0 0,-1 0 0 0 0,0 0 0 0 0,1 0-1 0 0,-1 0 1 0 0,1 0 0 0 0,-1 1 0 0 0,0-1 0 0 0,1 0 0 0 0,-1 0 0 0 0,1 0 0 0 0,-1 0 0 0 0,0 1 0 0 0,1-1 0 0 0,-1 0 0 0 0,0 0 0 0 0,1 1 0 0 0,-1-1 0 0 0,1 1 0 0 0,7 12 215 0 0,-1 16 35 0 0,-5 9-92 0 0,-1-23-132 0 0,0 0-1 0 0,4 16 0 0 0,-4-26-45 0 0,0-1 0 0 0,0 1 0 0 0,1-1 0 0 0,-1 0-1 0 0,1 0 1 0 0,0 0 0 0 0,1 0 0 0 0,-1 0 0 0 0,1 0 0 0 0,-1 0 0 0 0,5 3-1 0 0,-5-5-207 0 0,0-1-1 0 0,1 0 0 0 0,-1 1 1 0 0,0-1-1 0 0,1 0 0 0 0,-1-1 1 0 0,1 1-1 0 0,-1 0 0 0 0,1-1 1 0 0,-1 0-1 0 0,1 1 0 0 0,-1-1 1 0 0,1 0-1 0 0,0 0 0 0 0,-1 0 1 0 0,1-1-1 0 0,-1 1 0 0 0,1 0 1 0 0,-1-1-1 0 0,5-1 0 0 0,4-2-1432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30 1375 0 0,'0'0'6099'0'0,"-8"-1"-4156"0"0,-14 0 2893 0 0,17 1-4242 0 0,-1 1 1 0 0,1-1-1 0 0,-1 1 1 0 0,0 1-1 0 0,1-1 1 0 0,0 1-1 0 0,-7 2 3063 0 0,13-4-3328 0 0,16-8-184 0 0,0 2-1 0 0,1 0 1 0 0,-1 1-1 0 0,1 0 0 0 0,0 2 1 0 0,25-2-1 0 0,-43 5-125 0 0,1 0 1 0 0,0 0-1 0 0,-1 0 0 0 0,1 0 0 0 0,0 1 0 0 0,-1-1 0 0 0,1 0 1 0 0,-1 0-1 0 0,1 1 0 0 0,0-1 0 0 0,-1 0 0 0 0,1 1 1 0 0,-1-1-1 0 0,1 0 0 0 0,-1 1 0 0 0,1-1 0 0 0,-1 1 0 0 0,0-1 1 0 0,1 1-1 0 0,-1-1 0 0 0,1 1 0 0 0,-1-1 0 0 0,0 1 1 0 0,1-1-1 0 0,-1 1 0 0 0,0 0 0 0 0,0-1 0 0 0,0 1 1 0 0,1-1-1 0 0,-1 1 0 0 0,0 0 0 0 0,0-1 0 0 0,0 1 0 0 0,0 0 1 0 0,0-1-1 0 0,0 1 0 0 0,0 1 0 0 0,-1 1-8 0 0,1 1 1 0 0,0-1-1 0 0,-1 1 0 0 0,0-1 0 0 0,-1 5 0 0 0,-2 1 37 0 0,0-1-1 0 0,-1 1 1 0 0,-6 8 0 0 0,7-11-16 0 0,1-1 0 0 0,-1 1 0 0 0,1 0 0 0 0,0 0 0 0 0,0 0 1 0 0,1 0-1 0 0,0 1 0 0 0,-3 10 0 0 0,5-17-34 0 0,0 1 1 0 0,0-1-1 0 0,0 1 1 0 0,1 0-1 0 0,-1-1 0 0 0,0 1 1 0 0,0-1-1 0 0,0 1 0 0 0,0 0 1 0 0,1-1-1 0 0,-1 1 0 0 0,0-1 1 0 0,1 1-1 0 0,-1-1 0 0 0,0 1 1 0 0,1-1-1 0 0,-1 1 0 0 0,1-1 1 0 0,-1 1-1 0 0,0-1 0 0 0,1 0 1 0 0,-1 1-1 0 0,1-1 1 0 0,-1 1-1 0 0,1-1 0 0 0,0 0 1 0 0,-1 0-1 0 0,1 1 0 0 0,-1-1 1 0 0,1 0-1 0 0,0 0 0 0 0,-1 0 1 0 0,1 0-1 0 0,-1 0 0 0 0,1 0 1 0 0,0 0-1 0 0,0 0 0 0 0,0 0 1 0 0,-1 0 1 0 0,3 1 1 0 0,-1-1 0 0 0,1 0 1 0 0,-1 0-1 0 0,1 0 0 0 0,-1 0 0 0 0,1 0 0 0 0,-1 0 0 0 0,1-1 0 0 0,-1 0 0 0 0,1 1 1 0 0,-1-1-1 0 0,3-1 0 0 0,-3 1 963 0 0,-4 2-848 0 0,-9 8-48 0 0,1 0 0 0 0,-1 0 1 0 0,-16 22-1 0 0,-3 1-68 0 0,25-26 0 0 0,5-6 0 0 0,0 0 1 0 0,-1 0-1 0 0,1 1 1 0 0,0-1-1 0 0,0 0 0 0 0,0 0 1 0 0,0 0-1 0 0,0 1 1 0 0,0-1-1 0 0,0 0 0 0 0,0 0 1 0 0,0 0-1 0 0,-1 1 0 0 0,1-1 1 0 0,0 0-1 0 0,0 0 1 0 0,0 1-1 0 0,0-1 0 0 0,0 0 1 0 0,0 0-1 0 0,0 0 1 0 0,1 1-1 0 0,-1-1 0 0 0,0 0 1 0 0,0 0-1 0 0,0 0 0 0 0,0 1 1 0 0,0-1-1 0 0,0 0 1 0 0,0 0-1 0 0,0 0 0 0 0,0 1 1 0 0,1-1-1 0 0,-1 0 1 0 0,0 0-1 0 0,0 0 0 0 0,0 0 1 0 0,0 1-1 0 0,1-1 1 0 0,-1 0-1 0 0,0 0 0 0 0,0 0 1 0 0,0 0-1 0 0,1 0 0 0 0,-1 0 1 0 0,0 0-1 0 0,0 0 1 0 0,0 0-1 0 0,1 1 0 0 0,-1-1 1 0 0,0 0-1 0 0,0 0 1 0 0,1 0-1 0 0,-1 0 0 0 0,0 0 1 0 0,0 0-1 0 0,0 0 0 0 0,1-1 1 0 0,-1 1-1 0 0,0 0 1 0 0,0 0-1 0 0,1 0 0 0 0,-1 0 1 0 0,0 0-1 0 0,0 0 0 0 0,26-2 313 0 0,-1 0-1 0 0,25-6 1 0 0,4-1 0 0 0,-36 7-270 0 0,-16 1-129 0 0,0 10-4850 0 0,-3-4 3525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1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4143 0 0,'-23'3'-631'0'0,"18"-1"1430"0"0,1-1 1 0 0,0 1 0 0 0,0-1-1 0 0,0 1 1 0 0,0 0 0 0 0,-6 5-1 0 0,8-6-372 0 0,0 0 0 0 0,1 1-1 0 0,-1-1 1 0 0,1 1 0 0 0,0-1 0 0 0,-1 1-1 0 0,1-1 1 0 0,0 1 0 0 0,0 0 0 0 0,0 0-1 0 0,0-1 1 0 0,0 1 0 0 0,0 0 0 0 0,1 0-1 0 0,-2 3 1 0 0,2-4-307 0 0,0 1-1 0 0,0 0 1 0 0,0 0 0 0 0,0-1-1 0 0,0 1 1 0 0,1 0 0 0 0,-1-1-1 0 0,0 1 1 0 0,1 0 0 0 0,-1-1-1 0 0,1 1 1 0 0,1 2 0 0 0,6 11 48 0 0,1-1 0 0 0,0-1 0 0 0,1 0 0 0 0,1 0 0 0 0,0-1 0 0 0,16 14 0 0 0,81 60-83 0 0,-105-83-73 0 0,64 44 51 0 0,30 22 255 0 0,-81-56 25 0 0,-1 0 1 0 0,-1 1-1 0 0,23 29 1 0 0,-33-38-229 0 0,-1-1 1 0 0,0 1 0 0 0,0 1 0 0 0,0-1-1 0 0,-1 0 1 0 0,0 1 0 0 0,0-1 0 0 0,0 1 0 0 0,-1 0-1 0 0,0 0 1 0 0,0-1 0 0 0,0 1 0 0 0,-1 0 0 0 0,0 0-1 0 0,0 0 1 0 0,0 0 0 0 0,-1 0 0 0 0,0-1 0 0 0,-1 7-1 0 0,-1-1 73 0 0,-1-1-1 0 0,0 0 0 0 0,-1 0 1 0 0,0 0-1 0 0,0 0 0 0 0,-1-1 1 0 0,-1 0-1 0 0,1 0 0 0 0,-11 10 1 0 0,-27 25 505 0 0,-57 45 1 0 0,2-4 508 0 0,77-64-1014 0 0,1 2 0 0 0,-22 28 0 0 0,39-46-412 0 0,1 0 0 0 0,-1 0 0 0 0,1 1 0 0 0,1-1-1 0 0,-1 1 1 0 0,-2 8 0 0 0,4-12 13 0 0,1 0-1 0 0,-1 0 1 0 0,1 1 0 0 0,0-1-1 0 0,0 0 1 0 0,0 1 0 0 0,0-1-1 0 0,0 0 1 0 0,0 1 0 0 0,0-1-1 0 0,1 0 1 0 0,-1 1 0 0 0,1-1-1 0 0,0 0 1 0 0,0 0 0 0 0,0 0-1 0 0,0 0 1 0 0,0 0-1 0 0,2 4 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5:1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0 265 919 0 0,'0'0'2390'0'0,"3"-1"-1113"0"0,2 0-631 0 0,2-3 145 0 0,22-20-255 0 0,-11 6 4912 0 0,-17 18-5414 0 0,0 1 0 0 0,0-1 0 0 0,0 1-1 0 0,0-1 1 0 0,1 1 0 0 0,-1-1 0 0 0,0 0 0 0 0,0 1-1 0 0,0-1 1 0 0,1 0 0 0 0,-1 0 0 0 0,0 0-1 0 0,0 0 1 0 0,1 0 0 0 0,-1 0 0 0 0,2-1 0 0 0,24-5 451 0 0,-22 5-409 0 0,17-6 180 0 0,-20 6-112 0 0,0 0-72 0 0,0 0-40 0 0,16-3 456 0 0,-16 4-192 0 0,36 1 1368 0 0,-35-1-1480 0 0,10 4 199 0 0,-7-5-250 0 0,-5 1-127 0 0,-1 0-1 0 0,1-1 1 0 0,-1 1 0 0 0,1 0 0 0 0,-1 0-1 0 0,1 0 1 0 0,-1 0 0 0 0,1 0-1 0 0,-1 0 1 0 0,1 0 0 0 0,-1 0-1 0 0,1 0 1 0 0,-1 0 0 0 0,1 0-1 0 0,-1 0 1 0 0,1 0 0 0 0,-1 0 0 0 0,2 0-1 0 0,0 1 9 0 0,9 1 49 0 0,0 0 0 0 0,21 0 0 0 0,-22-2-37 0 0,-3-1-19 0 0,-1 2 0 0 0,0-1 0 0 0,12 3-1 0 0,-9-2-6 0 0,30 3 0 0 0,-22-2 0 0 0,19 3 0 0 0,31-1 0 0 0,-52-3 0 0 0,9 3 38 0 0,-22-4-21 0 0,1 0 0 0 0,0 0 0 0 0,-1 0 0 0 0,1 0 0 0 0,0 0 0 0 0,-1-1 0 0 0,1 1 0 0 0,0-1 0 0 0,2 0 0 0 0,1-1 17 0 0,5 0 64 0 0,16 6 157 0 0,1 5-170 0 0,15 6-85 0 0,-29-10 0 0 0,6 5-2 0 0,-19-10 3 0 0,18 2 64 0 0,-14-2-64 0 0,1 1 5 0 0,0 0 0 0 0,0-1-1 0 0,0 0 1 0 0,0 0 0 0 0,0-1 0 0 0,1 1-1 0 0,-1-1 1 0 0,-1-1 0 0 0,1 1-1 0 0,8-4 1 0 0,22-6 31 0 0,-3 1 49 0 0,33-6-1 0 0,-53 14-72 0 0,1 0 0 0 0,-1 2 0 0 0,1-1 0 0 0,21 3 0 0 0,-9 0-14 0 0,-15 0 1 0 0,-7-1 0 0 0,0-1 0 0 0,0 1 0 0 0,0-1 0 0 0,0 1 0 0 0,7-2 0 0 0,-3 1 7 0 0,-1 0 0 0 0,0-1-1 0 0,1 0 1 0 0,-1-1 0 0 0,0 0-1 0 0,0 0 1 0 0,9-4 0 0 0,76-23 498 0 0,-10-1-194 0 0,-35 14-235 0 0,-41 14-63 0 0,-1 0-1 0 0,1 0 1 0 0,-1 0-1 0 0,1 1 1 0 0,7-1 0 0 0,0 0 32 0 0,0-1 1 0 0,20-7-1 0 0,2-1 21 0 0,-23 8-57 0 0,0 1 0 0 0,-1 1 1 0 0,1-1-1 0 0,0 2 0 0 0,0 0 0 0 0,15 2 0 0 0,14 3-9 0 0,-20-2 0 0 0,0-1 0 0 0,26-1 0 0 0,-35-1 0 0 0,6 0 0 0 0,1-1 0 0 0,-1-1 0 0 0,0 0 0 0 0,0-1 0 0 0,-1-1 0 0 0,28-10 0 0 0,-39 11 2 0 0,4-1 17 0 0,16 1 24 0 0,1 4-43 0 0,44 4 0 0 0,-7 1 0 0 0,-25-2 0 0 0,-26-2 0 0 0,0-1 0 0 0,14 0 0 0 0,1-2 0 0 0,-1-1 0 0 0,0-1 0 0 0,50-13 0 0 0,-6-3 0 0 0,19-5 0 0 0,-88 23 0 0 0,10-3 0 0 0,0 0 0 0 0,0 1 0 0 0,1 0 0 0 0,-1 1 0 0 0,0 1 0 0 0,1 0 0 0 0,14 0 0 0 0,41 4 0 0 0,-57-2 11 0 0,-7-1 32 0 0,33 13-33 0 0,-33-12-9 0 0,17 2 58 0 0,6-1-47 0 0,-1 0-12 0 0,0-2 0 0 0,9-4 142 0 0,-23 2-83 0 0,0 0-1 0 0,0 1 1 0 0,13 0-1 0 0,75-5 166 0 0,-97 5-224 0 0,1 1 0 0 0,-1 0 0 0 0,1 0 0 0 0,-1 0 0 0 0,1 0 0 0 0,-1 1 0 0 0,5 0 0 0 0,2 1-14 0 0,-1-1-29 0 0,21 1 12 0 0,12 0 31 0 0,-14-2 0 0 0,-24 1 0 0 0,18-1 0 0 0,18-5 0 0 0,-20 2-1 0 0,-19 2 2 0 0,0 0 0 0 0,1 1 0 0 0,-1-1 0 0 0,0 0 0 0 0,1 0 0 0 0,-1 1 0 0 0,0-1 0 0 0,1 1 0 0 0,-1-1 0 0 0,1 1 0 0 0,1-1 0 0 0,24-4 52 0 0,-23 3-53 0 0,1 0 0 0 0,13 3 11 0 0,12 5 46 0 0,-22-4-58 0 0,-1 0 0 0 0,1-1 0 0 0,13 1 0 0 0,-8 0 1 0 0,14 6 0 0 0,-18-7 0 0 0,34 11 0 0 0,-18-2 0 0 0,-2-2 0 0 0,-11-3 0 0 0,11 4 0 0 0,-19-10 0 0 0,12 3 1 0 0,-12-3-3 0 0,-3 0 3 0 0,0 1 0 0 0,0 0-1 0 0,0-1 1 0 0,0 1 0 0 0,0 0 0 0 0,0 0-1 0 0,0 0 1 0 0,0 0 0 0 0,0 0-1 0 0,0 0 1 0 0,1 0 0 0 0,-1 1 0 0 0,0-1-1 0 0,0 0 1 0 0,1 1 0 0 0,24 1 63 0 0,-12-2-21 0 0,18 8 13 0 0,-10 0-38 0 0,2 0-18 0 0,-20-5 0 0 0,17 5 0 0 0,-3-2 0 0 0,-18-5 0 0 0,35 3 0 0 0,-6 3 0 0 0,-22-5 0 0 0,-4-2 0 0 0,-1 1 0 0 0,1-1 0 0 0,0 0 0 0 0,-1 0 0 0 0,1 0 0 0 0,0 0 0 0 0,-1 0 0 0 0,1-1 0 0 0,0 1 0 0 0,4-2 0 0 0,74-14 64 0 0,-63 13-64 0 0,1 0 0 0 0,20 1 0 0 0,-29 2 0 0 0,17-5 0 0 0,-26 5 0 0 0,14 0 0 0 0,10 2 0 0 0,-2 1 0 0 0,25 3 0 0 0,-23-6 0 0 0,1 0 22 0 0,-1-1-1 0 0,37-7 0 0 0,-57 8-20 0 0,20-4 52 0 0,32-9 303 0 0,-53 11-332 0 0,4 0 25 0 0,-1 0 0 0 0,0 0 0 0 0,1 1 0 0 0,0 0 0 0 0,14 0 0 0 0,39 3-49 0 0,-1-2 0 0 0,-51 0 0 0 0,22-2 0 0 0,-4-3 0 0 0,-20 5 2 0 0,20-8 72 0 0,25-6 120 0 0,-25 10-124 0 0,-2 0-58 0 0,-22 2-12 0 0,1 1 0 0 0,14 4 0 0 0,23 2-10 0 0,-16 1-44 0 0,-23-6 54 0 0,0 1 0 0 0,1 0 0 0 0,-1-1 0 0 0,0 0 0 0 0,1 0 0 0 0,-1 1 0 0 0,1-1 0 0 0,-1-1 0 0 0,4 1 0 0 0,17-2 0 0 0,5 3 0 0 0,-25-1 0 0 0,0-1 0 0 0,-1 1 0 0 0,1 0 0 0 0,-1-1 0 0 0,1 0 0 0 0,-1 1 0 0 0,5-3 0 0 0,5-1 0 0 0,2 4 0 0 0,-1 1 0 0 0,0 0 0 0 0,0 2 0 0 0,-2 3-12 0 0,1 1-49 0 0,1 1-15 0 0,-1-2 8 0 0,16 3-3 0 0,-10-4 71 0 0,-13-7 0 0 0,-2 1 0 0 0,9-3 0 0 0,29-5 0 0 0,-18 2 0 0 0,-18 5 0 0 0,7-1 0 0 0,0 3 0 0 0,1 1 0 0 0,-1 0 0 0 0,1 0 0 0 0,3-1 0 0 0,39-2 0 0 0,-42 1 0 0 0,0 1 0 0 0,0-1 0 0 0,-1-1 0 0 0,0 1 0 0 0,1-1 0 0 0,-1 0 0 0 0,2 0 0 0 0,-8 2 0 0 0,13 1 0 0 0,1 0 0 0 0,0-2 0 0 0,-13 0 0 0 0,-3 0 0 0 0,0 1 0 0 0,0 0 0 0 0,0 0 0 0 0,-1 0 0 0 0,1 1 0 0 0,0 0 0 0 0,0-1 0 0 0,-1 1 0 0 0,7 3 0 0 0,-6-3 0 0 0,19 1 0 0 0,5-2 0 0 0,-24 0 0 0 0,19-2 0 0 0,13-7 0 0 0,-25 9 0 0 0,-1 0 0 0 0,19 2 0 0 0,-13-1 0 0 0,-7 0 0 0 0,-6 0 0 0 0,0 0 0 0 0,1-1 0 0 0,-1 1 0 0 0,1-1 0 0 0,-1 0 0 0 0,0-1 0 0 0,5 1 0 0 0,7-1 0 0 0,-9 0 0 0 0,7 1 0 0 0,-9 1 0 0 0,-3 0 0 0 0,1 0 0 0 0,0 0 0 0 0,-1 0 0 0 0,1 0 0 0 0,0 0 0 0 0,0 0 0 0 0,-1-1 0 0 0,1 1 0 0 0,3 0 0 0 0,15 4 0 0 0,-15-6 0 0 0,0 1 0 0 0,0 0 0 0 0,-1 0 0 0 0,1 1 0 0 0,0-1 0 0 0,0-1 0 0 0,8 0 0 0 0,19-3 0 0 0,-22 4 0 0 0,32-7 0 0 0,-36 6 0 0 0,7-1 0 0 0,0 4 0 0 0,0 1 0 0 0,3 1 0 0 0,-14-1 0 0 0,-1-3 0 0 0,-1 1 0 0 0,1 0 0 0 0,0 0 0 0 0,-1-1 0 0 0,1 1 0 0 0,-1 0 0 0 0,1-1 0 0 0,0 1 0 0 0,0-1 0 0 0,-1 1 0 0 0,1-1 0 0 0,0 1 0 0 0,0-1 0 0 0,0 0 0 0 0,0 1 0 0 0,-1-1 0 0 0,1 0 0 0 0,0 0 0 0 0,1 1 0 0 0,11 2 0 0 0,1-1 0 0 0,0-2 0 0 0,-1-3 0 0 0,-1-2 0 0 0,-2 1 11 0 0,-7 2 32 0 0,4-1-47 0 0,-6 2-66 0 0,10 4-126 0 0,-9-2 162 0 0,-1-1 0 0 0,1 1 0 0 0,-1 0 0 0 0,1 0 0 0 0,-1-1 0 0 0,1 1 0 0 0,-1 0 0 0 0,1 0 0 0 0,-1 1 0 0 0,0-1 0 0 0,0 0 0 0 0,0 0 0 0 0,1 1 0 0 0,-1-1 0 0 0,0 0 0 0 0,-1 1-1 0 0,1-1 1 0 0,0 1 0 0 0,0 0 0 0 0,-1-1 0 0 0,1 1 0 0 0,-1 0 0 0 0,1 2 0 0 0,1 4-332 0 0,-1 0 0 0 0,0 0 0 0 0,-1 12 0 0 0,0-18 225 0 0,-2 29-2022 0 0,-1-15 1052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5:2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2303 0 0,'3'0'167'0'0,"7"-5"227"0"0,0 0-1 0 0,0 0 1 0 0,0-1-1 0 0,-1 0 1 0 0,14-12-1 0 0,-20 15-392 0 0,15-8 356 0 0,-13 9-110 0 0,-1 0 1 0 0,1 0-1 0 0,10-2 1 0 0,-2 1 126 0 0,-11 2 47 0 0,0 1-104 0 0,22-3 3598 0 0,-22 3-3778 0 0,1-1 401 0 0,1 0-1 0 0,-1 0 0 0 0,0 0 0 0 0,1 0 1 0 0,-1-1-1 0 0,4-2 0 0 0,-3 2 287 0 0,1-1 0 0 0,-1 1-1 0 0,11-3 1 0 0,19-5-824 0 0,-7 4 0 0 0,-14 5 0 0 0,0-1 0 0 0,0 0 0 0 0,0 1 0 0 0,3-1 0 0 0,-11 1 0 0 0,15 2 0 0 0,5-1 0 0 0,-6 0 32 0 0,-18 0-18 0 0,33 5 64 0 0,8 0-66 0 0,-29-3-14 0 0,27 2 15 0 0,-37-4-6 0 0,8 1 22 0 0,1 0 1 0 0,0-1-1 0 0,0 0 1 0 0,0-1-1 0 0,0-1 1 0 0,14-3-1 0 0,15-7 99 0 0,-25 9-73 0 0,0-2-1 0 0,0 0 0 0 0,-1-1 1 0 0,15-7-1 0 0,-21 7-8 0 0,0 1 1 0 0,1 0-1 0 0,-1 1 0 0 0,1 0 0 0 0,0 1 1 0 0,1-1-1 0 0,-1 2 0 0 0,1 0 0 0 0,-1 0 0 0 0,1 1 1 0 0,12 0-1 0 0,62 9 215 0 0,-64-6-171 0 0,1 0 0 0 0,-1-2-1 0 0,0-1 1 0 0,1 0 0 0 0,-1-2-1 0 0,0 0 1 0 0,39-12 0 0 0,87-24 432 0 0,-147 39-522 0 0,15-3 0 0 0,1 0 0 0 0,-1 0 0 0 0,25 1 0 0 0,-16 3 0 0 0,1 1 0 0 0,26 6 0 0 0,-38-6 0 0 0,4 0 0 0 0,-13-2 0 0 0,16-1 0 0 0,8 1 0 0 0,-23 1 0 0 0,17-1 11 0 0,17-4 113 0 0,17-6 59 0 0,-48 9-174 0 0,24-1-8 0 0,-19 2-1 0 0,3 2 0 0 0,-7-1 0 0 0,3 0 0 0 0,25 7 0 0 0,-22-5 0 0 0,-7-1 0 0 0,1-1 0 0 0,0 1 0 0 0,1-2 0 0 0,9 1 0 0 0,-18-1 0 0 0,16 0 0 0 0,-13 0 0 0 0,16-3 0 0 0,34 1 0 0 0,-49 1 0 0 0,19-1 0 0 0,-19 3 0 0 0,17-1 0 0 0,-9-1 0 0 0,0-1 0 0 0,0 0 0 0 0,15-4 54 0 0,-18 2 41 0 0,-3 1-36 0 0,1 1 0 0 0,0-1-1 0 0,16-1 1 0 0,-13 1-59 0 0,2-1 0 0 0,0 1 0 0 0,0 2 0 0 0,0-1 0 0 0,25-5 117 0 0,12 5 22 0 0,-8 1-139 0 0,-2-2 0 0 0,-1 1 0 0 0,-34 2 0 0 0,16 0 0 0 0,-13 1 0 0 0,-6 0 0 0 0,0-1 0 0 0,0 0 0 0 0,0 1 0 0 0,0-1 0 0 0,0 0 0 0 0,0 0 0 0 0,0-1 0 0 0,0 1 0 0 0,0 0 0 0 0,0-1 0 0 0,0 1 0 0 0,0-1 0 0 0,2 0 0 0 0,10-2 0 0 0,-1 2 0 0 0,15-1 0 0 0,-12 1 0 0 0,23-5 0 0 0,3 6 0 0 0,-18-2 0 0 0,4-1 0 0 0,-9-1 0 0 0,9 1 1 0 0,-17 2 14 0 0,0 0 0 0 0,-1-1-1 0 0,1-1 1 0 0,18-6 0 0 0,-2 1 49 0 0,-18 5-50 0 0,1 0 23 0 0,0 1 1 0 0,0-1 0 0 0,0 2-1 0 0,1-1 1 0 0,-1 2 0 0 0,16 0-1 0 0,1 1-37 0 0,-22-2 0 0 0,30 5 0 0 0,-22-4 0 0 0,0 1 0 0 0,0 1 0 0 0,0-3 0 0 0,5 0 0 0 0,-18 1 0 0 0,34 3 0 0 0,-8-5 0 0 0,1-1 0 0 0,-13 1 0 0 0,0 2 0 0 0,-1 0 0 0 0,6 1 0 0 0,-18 0 0 0 0,35 4 0 0 0,-22-4 0 0 0,0 1 0 0 0,-1 1 0 0 0,0 1 0 0 0,4 2 0 0 0,-15-4 0 0 0,33 5 0 0 0,-21-5 0 0 0,1 0 0 0 0,-11-2 26 0 0,0 1-1 0 0,0-1 0 0 0,0 0 1 0 0,0 0-1 0 0,0-1 1 0 0,0 1-1 0 0,0-1 0 0 0,0 0 1 0 0,7-2-1 0 0,0-1 44 0 0,4 0-5 0 0,0 1 1 0 0,0 0 0 0 0,16-1-1 0 0,62 5 155 0 0,-52-2-219 0 0,57-7 75 0 0,-54 3-17 0 0,-26 2-60 0 0,28-1-1 0 0,10 1 3 0 0,-39 2 0 0 0,-12 1 0 0 0,14 2 0 0 0,-2 0 0 0 0,-15-2 0 0 0,32-4 0 0 0,-19 4 0 0 0,-1 3 0 0 0,-1 2 0 0 0,0 0 0 0 0,0 0 0 0 0,8 3 0 0 0,-18-8 0 0 0,14 5 0 0 0,-4-2 0 0 0,8-1 0 0 0,-16-3 0 0 0,-1 0 0 0 0,21-6 11 0 0,-14 4 26 0 0,32-5 39 0 0,-14 3-53 0 0,15 2 30 0 0,-26 1-53 0 0,11 1 0 0 0,35 2 0 0 0,-42-1 35 0 0,-1-1 0 0 0,1-1 0 0 0,25-7 1 0 0,11 0 28 0 0,-5-1-50 0 0,-27 4-16 0 0,28-2 1 0 0,74-15 384 0 0,-103 20-371 0 0,188-16 129 0 0,-110 16-141 0 0,-46-1 0 0 0,-52 3 0 0 0,1 2 0 0 0,23 0 0 0 0,94 6 137 0 0,-75-9-122 0 0,-37 1-17 0 0,0 0 0 0 0,-1 1 0 0 0,19 1 0 0 0,5 3 78 0 0,50 0 0 0 0,43-14 44 0 0,21 0 413 0 0,-71 7-546 0 0,-46 0 13 0 0,13-9 0 0 0,-26 7 0 0 0,-5 1 0 0 0,0 1 0 0 0,0 1 0 0 0,22-3 0 0 0,20-3 0 0 0,-42 6 0 0 0,-1 0 12 0 0,-7 1 36 0 0,4 0-47 0 0,-5 1-43 0 0,15 4 20 0 0,-18-3-31 0 0,4 1-109 0 0,-5-2 127 0 0,1 0-1 0 0,-1 0 1 0 0,0 0 0 0 0,0 0 0 0 0,1 0 0 0 0,-1 0 0 0 0,0 1 0 0 0,0-1 0 0 0,1 0-1 0 0,-1 0 1 0 0,0 0 0 0 0,0 0 0 0 0,1 0 0 0 0,-1 0 0 0 0,0 0 0 0 0,0 1-1 0 0,1-1 1 0 0,-1 0 0 0 0,0 0 0 0 0,0 0 0 0 0,0 0 0 0 0,1 1 0 0 0,-1-1 0 0 0,0 0-1 0 0,0 0 1 0 0,0 1 0 0 0,0-1 0 0 0,0 0 0 0 0,0 0 0 0 0,1 1 0 0 0,-1-1 0 0 0,0 0-1 0 0,0 0 1 0 0,0 1 0 0 0,0 2-100 0 0,-1-1 0 0 0,1 1 1 0 0,-1 0-1 0 0,0-1 0 0 0,0 1 0 0 0,0-1 0 0 0,0 0 0 0 0,0 1 1 0 0,0-1-1 0 0,-1 0 0 0 0,1 1 0 0 0,-1-1 0 0 0,0 0 0 0 0,-3 3 1 0 0,-6 6-1484 0 0,-17 12 1 0 0,7-5-3524 0 0,2-1-725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5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2759 0 0,'0'0'3123'0'0,"2"1"-2662"0"0,75 9 3427 0 0,-75-10-3561 0 0,1 0-142 0 0,8-2-66 0 0,-1 0 0 0 0,0-1-1 0 0,1 0 1 0 0,-1-1 0 0 0,0 0-1 0 0,-1-1 1 0 0,1 0 0 0 0,-1 0-1 0 0,0-1 1 0 0,0-1 0 0 0,12-9-1 0 0,45-32 2185 0 0,-63 46-2174 0 0,0 0-1 0 0,-1 0 1 0 0,1 1-1 0 0,0 0 1 0 0,1-1 0 0 0,-1 1-1 0 0,0 0 1 0 0,0 0-1 0 0,0 1 1 0 0,6-1 0 0 0,-1 1-67 0 0,-1 0 1 0 0,1 1 0 0 0,-1 0 0 0 0,0 0 0 0 0,12 4 0 0 0,34 12 6 0 0,-45-14-70 0 0,-1-1 1 0 0,1 0-1 0 0,1 0 1 0 0,-1 0-1 0 0,0-1 1 0 0,16 1-1 0 0,7-4 94 0 0,0-1 0 0 0,-1-2 0 0 0,38-10-1 0 0,43-6 433 0 0,-43 16-469 0 0,103 7 0 0 0,-50 1 256 0 0,-102-3-254 0 0,123 3 587 0 0,-34 11-507 0 0,-77-10-123 0 0,57 7-15 0 0,-77-11 0 0 0,0 0 0 0 0,0 0 0 0 0,21-4 0 0 0,-3 0 0 0 0,77-10 289 0 0,15-1 184 0 0,-76 13-320 0 0,-1 2 1 0 0,1 2 0 0 0,58 10-1 0 0,-75-9-147 0 0,1-1-1 0 0,0 0 1 0 0,41-5-1 0 0,88-18 91 0 0,-30 4 8 0 0,-106 14-81 0 0,140-10 24 0 0,-129 13-45 0 0,1 0 1 0 0,60 10-1 0 0,-42-3 161 0 0,-1-3 0 0 0,73-4 0 0 0,-59-1-4 0 0,2-2-80 0 0,0-3 0 0 0,89-20 0 0 0,-2 3-79 0 0,-83 18 36 0 0,-43 4-5 0 0,1-1 0 0 0,43-9-1 0 0,42-23 534 0 0,-60 17-371 0 0,-43 14-179 0 0,0 0 0 0 0,0 0 0 0 0,0 1 0 0 0,0 0 0 0 0,0 1 0 0 0,1 0 0 0 0,-1 1-1 0 0,0 0 1 0 0,14 2 0 0 0,-11-1-14 0 0,-9-1 0 0 0,-1 0 0 0 0,0 0 0 0 0,0 1 0 0 0,0-1 0 0 0,0 1 0 0 0,1 0 0 0 0,3 2 0 0 0,2-1 0 0 0,21 6 0 0 0,-11 0-106 0 0,-1 1 1 0 0,0 1-1 0 0,0 1 0 0 0,18 13 1 0 0,-30-19-16 0 0,-2-1 75 0 0,0-1 0 0 0,1 0 0 0 0,-1 0 0 0 0,1 0 1 0 0,0-1-1 0 0,0 0 0 0 0,0 0 0 0 0,0-1 0 0 0,0 1 0 0 0,0-1 0 0 0,0 0 1 0 0,0-1-1 0 0,0 0 0 0 0,1 0 0 0 0,-1 0 0 0 0,0-1 0 0 0,0 1 0 0 0,0-2 1 0 0,0 1-1 0 0,0-1 0 0 0,0 0 0 0 0,9-3 0 0 0,60-45 589 0 0,-40 26-126 0 0,-31 22-321 0 0,6-1-16 0 0,3 0-64 0 0,4 1-17 0 0,-13 5 1 0 0,2 1-65 0 0,3 1 39 0 0,3 2-22 0 0,1-3 36 0 0,-5-3 12 0 0,0-1 0 0 0,0 0 0 0 0,0-1 0 0 0,0 0 0 0 0,0 0 0 0 0,0-1 0 0 0,-1 0 0 0 0,15-5 0 0 0,12-4 0 0 0,-9 7 0 0 0,-18 2-216 0 0,1 1-1 0 0,0 1 1 0 0,-1-1-1 0 0,1 2 1 0 0,8 0-1 0 0,-13-1 106 0 0,0 1 0 0 0,0 0 0 0 0,0 0 0 0 0,0 0 0 0 0,-1 1 0 0 0,1-1 0 0 0,0 1 0 0 0,-1-1 0 0 0,1 1 0 0 0,-1 0 0 0 0,0 0-1 0 0,1 0 1 0 0,-1 0 0 0 0,0 0 0 0 0,3 5 0 0 0,2 3-853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6:1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233 103 7423 0 0,'0'0'3599'0'0,"2"-1"-3764"0"0,90-24-2061 0 0,-67 15 2042 0 0,55-16 1544 0 0,-65 21-1261 0 0,-8 2-87 0 0,4-10 63 0 0,-6 9-446 0 0,4-5 2364 0 0,-9 9-1965 0 0,0-1-1 0 0,0 1 1 0 0,0 0-1 0 0,0 0 1 0 0,0-1-1 0 0,0 1 1 0 0,0 0-1 0 0,0 0 1 0 0,0-1-1 0 0,0 1 1 0 0,0 0-1 0 0,0 0 1 0 0,0-1-1 0 0,0 1 1 0 0,-1 0-1 0 0,1 0 1 0 0,0 0-1 0 0,0-1 0 0 0,0 1 1 0 0,0 0-1 0 0,0 0 1 0 0,-1 0-1 0 0,1 0 1 0 0,0-1-1 0 0,0 1 1 0 0,0 0-1 0 0,-1 0 1 0 0,1 0-1 0 0,0 0 1 0 0,0 0-1 0 0,-1 0 1 0 0,1 0-1 0 0,0 0 1 0 0,0 0-1 0 0,-1 0 1 0 0,1 0-1 0 0,0 0 1 0 0,0 0-1 0 0,-1 0 0 0 0,1 0 1 0 0,0 0-1 0 0,0 0 1 0 0,0 0-1 0 0,-1 0 1 0 0,1 0-1 0 0,-5 0-26 0 0,0-1-1 0 0,1 1 1 0 0,-1 1-1 0 0,1-1 1 0 0,-1 1-1 0 0,1-1 1 0 0,-1 1-1 0 0,-5 2 1 0 0,-36 17-54 0 0,11-5 29 0 0,-90 24-73 0 0,-14 4-32 0 0,98-32 72 0 0,12-4 83 0 0,27-7 95 0 0,-5 1 497 0 0,12 0 362 0 0,13 1-570 0 0,37-7-824 0 0,-41 3 163 0 0,1 1 0 0 0,28 1-1 0 0,-25 0 33 0 0,-1-1-1 0 0,1 0 0 0 0,0-1 0 0 0,-1-1 0 0 0,34-10 1 0 0,39-14 41 0 0,-55 12 338 0 0,-19 8-38 0 0,-14 6 123 0 0,-2 1-78 0 0,1-1 0 0 0,0 1 0 0 0,0 0 0 0 0,-1-1 0 0 0,1 1 0 0 0,0 0 0 0 0,0-1 0 0 0,-1 1 0 0 0,1-1 0 0 0,-1 1 0 0 0,1-1 0 0 0,0 1 0 0 0,-1-1 0 0 0,2-1 516 0 0,-48 18-743 0 0,25-10 101 0 0,0 0 0 0 0,-38 3 0 0 0,47-7 0 0 0,-20 4 217 0 0,24-4-171 0 0,0 0 0 0 0,0-1 1 0 0,-1 0-1 0 0,1 0 0 0 0,0-1 0 0 0,-9 0 0 0 0,-32-5 640 0 0,47 5-602 0 0,4 0-273 0 0,117-5-377 0 0,-54 1 384 0 0,-43 4 130 0 0,-5-1 11 0 0,0-1-1 0 0,0 0 0 0 0,0-1 1 0 0,25-8-1 0 0,-18 4 109 0 0,-22 6 76 0 0,-1 0-42 0 0,1 0-238 0 0,4-4 678 0 0,-5 3-512 0 0,-1 1 0 0 0,1 0 0 0 0,-1 0 0 0 0,0-1 0 0 0,1 1 0 0 0,-1 0 0 0 0,0-1 0 0 0,0 1-1 0 0,0 0 1 0 0,0-1 0 0 0,0 1 0 0 0,0 0 0 0 0,-1-2 0 0 0,0 2-65 0 0,1 0 0 0 0,-1 0 0 0 0,0 0 1 0 0,-1 0-1 0 0,1 0 0 0 0,0 1 0 0 0,0-1 0 0 0,0 0 1 0 0,0 1-1 0 0,-1-1 0 0 0,1 1 0 0 0,0-1 0 0 0,0 1 0 0 0,-1 0 1 0 0,1-1-1 0 0,0 1 0 0 0,-3 0 0 0 0,-1 0-17 0 0,-1 1 0 0 0,0 0-1 0 0,1 0 1 0 0,-1 0 0 0 0,1 1-1 0 0,-1-1 1 0 0,1 1 0 0 0,0 1-1 0 0,-7 3 1 0 0,-5 1-34 0 0,-235 87-177 0 0,227-84 223 0 0,17-7 0 0 0,0 0 0 0 0,0 0 0 0 0,-14 2 0 0 0,10-5 11 0 0,4-1 53 0 0,6 1 180 0 0,3-2-123 0 0,1-2-104 0 0,-1 0 1 0 0,1 1-1 0 0,0-1 0 0 0,0 1 0 0 0,1-1 0 0 0,-1 1 0 0 0,1 0 1 0 0,-1 0-1 0 0,1 0 0 0 0,0 0 0 0 0,0 1 0 0 0,1-1 0 0 0,-1 1 1 0 0,0-1-1 0 0,7-2 0 0 0,4-1-42 0 0,-1 0 0 0 0,1 1 0 0 0,29-6 1 0 0,45-4-42 0 0,-65 13 16 0 0,3-2 50 0 0,28-13-68 0 0,-43 13 68 0 0,-3-1-14 0 0,-7 4-58 0 0,-12 3-90 0 0,-97 35-305 0 0,-34 9 162 0 0,120-41 258 0 0,8-1 51 0 0,-28 4 1 0 0,40-8 205 0 0,-1 0-104 0 0,3 0-48 0 0,0 0-1 0 0,-1 0 0 0 0,1 0 0 0 0,0 0 0 0 0,0 0 1 0 0,-1 0-1 0 0,1 0 0 0 0,0 0 0 0 0,-1 0 0 0 0,1 0 1 0 0,0 0-1 0 0,-1 0 0 0 0,1 0 0 0 0,0-1 0 0 0,0 1 0 0 0,-1 0 1 0 0,1 0-1 0 0,0 0 0 0 0,0 0 0 0 0,-1 0 0 0 0,1-1 1 0 0,0 1-1 0 0,0 0 0 0 0,-1-1 0 0 0,1 1-46 0 0,0 0-1 0 0,0 0 0 0 0,-1-1 1 0 0,1 1-1 0 0,0 0 0 0 0,0 0 1 0 0,0-1-1 0 0,0 1 0 0 0,-1 0 1 0 0,1-1-1 0 0,0 1 1 0 0,0 0-1 0 0,0-1 0 0 0,0 1 1 0 0,0 0-1 0 0,0-1 0 0 0,0 1 1 0 0,0 0-1 0 0,0-1 0 0 0,0 1 1 0 0,0 0-1 0 0,0-1 0 0 0,0 1 1 0 0,0 0-1 0 0,1-1 1 0 0,-1 0-15 0 0,0 0 1 0 0,1 1-1 0 0,-1-1 1 0 0,0 0 0 0 0,1 0-1 0 0,-1 0 1 0 0,1 1-1 0 0,-1-1 1 0 0,1 0 0 0 0,0 1-1 0 0,-1-1 1 0 0,1 1-1 0 0,0-1 1 0 0,-1 1 0 0 0,1-1-1 0 0,0 1 1 0 0,0-1-1 0 0,-1 1 1 0 0,1-1 0 0 0,0 1-1 0 0,0 0 1 0 0,1-1-1 0 0,1 1-24 0 0,8-4-88 0 0,0 0-1 0 0,0 1 1 0 0,0 0 0 0 0,0 1-1 0 0,23-1 1 0 0,13-3-85 0 0,-8 2 66 0 0,-31 4 123 0 0,0 0 1 0 0,-1-1 0 0 0,1 0 0 0 0,-1 0 0 0 0,0-1 0 0 0,1 0 0 0 0,-1 0 0 0 0,0-1 0 0 0,0 0 0 0 0,0 0-1 0 0,-1 0 1 0 0,9-6 0 0 0,-14 8 71 0 0,1 0-1 0 0,-1-1 1 0 0,1 1-1 0 0,-1 0 0 0 0,0 0 1 0 0,1-1-1 0 0,-1 1 1 0 0,0-1-1 0 0,2-2 1 0 0,-3 3-25 0 0,0 0 0 0 0,0 1 1 0 0,1-1-1 0 0,-1 0 0 0 0,0 1 1 0 0,0-1-1 0 0,0 0 0 0 0,0 1 1 0 0,0-1-1 0 0,0 0 0 0 0,0 1 1 0 0,0-1-1 0 0,0 0 0 0 0,0 1 1 0 0,0-1-1 0 0,0 0 1 0 0,0 1-1 0 0,-1-1 0 0 0,1 0 1 0 0,-1-1 7 0 0,0 1 0 0 0,0 0 0 0 0,0 0 0 0 0,-1 0 0 0 0,1 0 1 0 0,0 0-1 0 0,0 0 0 0 0,-1 0 0 0 0,1 0 0 0 0,0 1 0 0 0,-1-1 1 0 0,1 0-1 0 0,-1 1 0 0 0,1-1 0 0 0,-1 1 0 0 0,1 0 0 0 0,-1-1 1 0 0,0 1-1 0 0,1 0 0 0 0,-3 0 0 0 0,-10 0 41 0 0,1 0 1 0 0,-1 1-1 0 0,1 0 0 0 0,-1 2 1 0 0,-25 6-1 0 0,-62 29-482 0 0,87-32 313 0 0,-4 3-283 0 0,0 0 1 0 0,-24 18-1 0 0,40-26 335 0 0,1 0-127 0 0,0 0-479 0 0,1 0 579 0 0,-1-1-1 0 0,1 1 1 0 0,0-1 0 0 0,-1 1 0 0 0,1-1 0 0 0,0 1-1 0 0,0 0 1 0 0,0-1 0 0 0,-1 1 0 0 0,1 0 0 0 0,0-1 0 0 0,0 1-1 0 0,0 0 1 0 0,0-1 0 0 0,0 1 0 0 0,0-1 0 0 0,0 1-1 0 0,0 1 1 0 0,17 21-1764 0 0,-8-13 320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6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1 597 8263 0 0,'0'0'3968'0'0,"2"0"-3808"0"0,7 1-144 0 0,7 3-196 0 0,-11-3 99 0 0,0 0 0 0 0,0 0-1 0 0,0-1 1 0 0,1 1 0 0 0,7-1-1 0 0,-9 0 84 0 0,-1 0-1 0 0,1 0 0 0 0,-1 0 0 0 0,0 0 1 0 0,1-1-1 0 0,-1 1 0 0 0,6-3 1 0 0,-2 1 45 0 0,10-1 627 0 0,33-9 0 0 0,1 0 316 0 0,-21 5-558 0 0,-22 5-330 0 0,1 0 0 0 0,0 0 0 0 0,12 0 0 0 0,25-2 58 0 0,46 4-42 0 0,-70 0-120 0 0,0 0 0 0 0,-1-2 0 0 0,34-6 0 0 0,-34 5-33 0 0,44-3-74 0 0,-42 5 106 0 0,34-6 0 0 0,33-11 235 0 0,-19 8 330 0 0,-28 4-252 0 0,-18 4-136 0 0,-19 2-134 0 0,-1 0 0 0 0,0 0 1 0 0,0-1-1 0 0,1 0 1 0 0,5-2-1 0 0,9-3 192 0 0,32-5-1 0 0,-15 4 2 0 0,-22 4-79 0 0,23 0 0 0 0,8-2 114 0 0,85-12 117 0 0,3 0-346 0 0,-121 15-39 0 0,95-22 0 0 0,-4 1 5 0 0,-90 20 1 0 0,50-9 169 0 0,79-16 239 0 0,-87 19-259 0 0,-42 8-92 0 0,1-1 0 0 0,26-8 0 0 0,21-7 322 0 0,97-15 0 0 0,-89 20-243 0 0,-41 8-106 0 0,38 0 1 0 0,-4 0-38 0 0,40-4-71 0 0,92-13-120 0 0,128-31 519 0 0,-143 26 44 0 0,83-15 203 0 0,-178 28-639 0 0,2 4 0 0 0,95 1-1 0 0,-57 11-302 0 0,-57 1 60 0 0,39 0-41 0 0,-38-7 801 0 0,85-15 1 0 0,-83 8-1 0 0,224-11-78 0 0,-108 11-364 0 0,-132 11-10 0 0,-6 1 0 0 0,8-1-177 0 0,86 12 0 0 0,-9 1-941 0 0,-107-11 1002 0 0,-13-3 59 0 0,0-1 46 0 0,-2 0-1 0 0,-4-1 319 0 0,-5 2-1513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1 919 0 0,'-19'1'22491'0'0,"18"1"-22434"0"0,0-1-1 0 0,1 1 1 0 0,-1-1 0 0 0,0 1 0 0 0,1 0-1 0 0,-1-1 1 0 0,1 1 0 0 0,-1 0 0 0 0,1-1-1 0 0,0 1 1 0 0,-1 0 0 0 0,1 0 0 0 0,0 1-1 0 0,2 3-16 0 0,0-1-1 0 0,0 0 1 0 0,0 0-1 0 0,0 0 1 0 0,1 0-1 0 0,4 5 0 0 0,-7-9-243 0 0,-1 5-1271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2:0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11 350 919 0 0,'0'0'5218'0'0,"-2"1"-4817"0"0,-6 7 6174 0 0,16 0-6561 0 0,0 1-14 0 0,9 2-12 0 0,-15-7 179 0 0,23-10 616 0 0,-23 6-591 0 0,1-1 6 0 0,19-9 409 0 0,-20 9-518 0 0,12-3 143 0 0,-11 4-160 0 0,19-5 2 0 0,-17 4-75 0 0,14-7 71 0 0,23-11 45 0 0,31-13 119 0 0,-68 31-186 0 0,8-2-36 0 0,3-1-12 0 0,1 2 0 0 0,-1 0 0 0 0,-1 1 11 0 0,1 0 32 0 0,28 0 199 0 0,-42 0-138 0 0,1 1-2 0 0,8-1 52 0 0,1 0 1 0 0,-1-1 0 0 0,16-5 0 0 0,8-1 52 0 0,-12 3-170 0 0,-20 5-11 0 0,22-1-9 0 0,-8 1-17 0 0,2 0 0 0 0,-1 3 0 0 0,-1-1 0 0 0,5 0 0 0 0,-17-2 0 0 0,19-1 0 0 0,12 2 0 0 0,-14-1 0 0 0,-17-2 0 0 0,-1-1 0 0 0,6 0 7 0 0,77-21 317 0 0,-86 24-318 0 0,1-1 0 0 0,-1 1 1 0 0,0 0-1 0 0,1-1 0 0 0,-1 1 0 0 0,1 0 0 0 0,-1 0 1 0 0,1 0-1 0 0,-1 0 0 0 0,1 0 0 0 0,1 1 0 0 0,31 1-11 0 0,1-6 17 0 0,2 5 60 0 0,13-2-12 0 0,-31-1-60 0 0,3-2 0 0 0,-17 1 0 0 0,-1-1 0 0 0,26-9 60 0 0,8 2 115 0 0,16-4-34 0 0,-20 6-141 0 0,-3 3 0 0 0,-8 1 0 0 0,21-4 0 0 0,-42 8 5 0 0,1-1 0 0 0,0 1 0 0 0,0 0 0 0 0,0 1 0 0 0,0-1-1 0 0,0 0 1 0 0,0 1 0 0 0,0 0 0 0 0,5 0 0 0 0,3-1 10 0 0,5 0-15 0 0,36-3 0 0 0,-37 4 0 0 0,-1 2 0 0 0,38 2 0 0 0,-41-2 0 0 0,27 3 0 0 0,-33-4 8 0 0,23-4 38 0 0,-21 2-34 0 0,18-4 72 0 0,-9 2-4 0 0,96-23 234 0 0,-49 14-231 0 0,-54 10-58 0 0,-4 1-20 0 0,0-1 1 0 0,1 2 0 0 0,-1-1-1 0 0,10 0 1 0 0,1 1-6 0 0,9-1 0 0 0,-21 1 0 0 0,18 7 0 0 0,6-1 45 0 0,-25-5-41 0 0,1 0-1 0 0,0 0 1 0 0,-1 0 0 0 0,1 0 0 0 0,-1 1-1 0 0,1-1 1 0 0,3 3 0 0 0,-3-3 39 0 0,-1-1-37 0 0,22 1 61 0 0,-1-2 0 0 0,48-6 1 0 0,21-2-56 0 0,-4 0-26 0 0,-75 7-1 0 0,0 1 0 0 0,1 0 0 0 0,16 1 0 0 0,-25 0 15 0 0,52 5 0 0 0,-53-5 0 0 0,6 3 0 0 0,4 1 0 0 0,-3 0 0 0 0,28 7 0 0 0,-34-9 1 0 0,13 2 27 0 0,29 4 1 0 0,-42-8-20 0 0,-1 1 1 0 0,1-1-1 0 0,0-1 1 0 0,0 1 0 0 0,-1-1-1 0 0,1 0 1 0 0,0 0-1 0 0,-1-1 1 0 0,10-3 0 0 0,54-18 484 0 0,-62 21-432 0 0,1 0 0 0 0,0 0 1 0 0,0 0-1 0 0,9 0 0 0 0,4-1 15 0 0,-9 1-75 0 0,-1 1 1 0 0,1 1-1 0 0,0 0 0 0 0,0 0 0 0 0,20 4 0 0 0,60 18-4 0 0,-42-9 3 0 0,-50-13-1 0 0,19 5 0 0 0,0-1 0 0 0,22 1 0 0 0,-14-2 0 0 0,-19-2 0 0 0,0 0 0 0 0,0-1 0 0 0,0 0 0 0 0,0 0 0 0 0,11-2 0 0 0,-7-1 55 0 0,1-1 0 0 0,-1-1 0 0 0,1 0 0 0 0,-1-1 0 0 0,-1 0-1 0 0,18-12 1 0 0,-23 15 40 0 0,2-1 40 0 0,1 0 1 0 0,0 1-1 0 0,0 0 1 0 0,16-2-1 0 0,-17 3-74 0 0,17 2-8 0 0,-9 2-43 0 0,0 2-10 0 0,0-1 0 0 0,-1 1 0 0 0,-6-1 0 0 0,13 6 0 0 0,-17-6 0 0 0,25 4 0 0 0,-19-5 0 0 0,0-1 0 0 0,1 0 0 0 0,0 0 0 0 0,-1-1 0 0 0,1-1 0 0 0,-1 0 0 0 0,1 0 0 0 0,-1-1 0 0 0,0-1 0 0 0,1 0 0 0 0,-1 0 0 0 0,0-1 0 0 0,-1-1 0 0 0,13-6 0 0 0,90-40 150 0 0,-99 46-142 0 0,1 0 0 0 0,0 1 1 0 0,0 1-1 0 0,0 1 0 0 0,0 0 1 0 0,16 0-1 0 0,0 0-84 0 0,-9 2 63 0 0,-16 2 14 0 0,-1 0-1 0 0,24 2-53 0 0,-13 0 42 0 0,1 1 11 0 0,0 0 0 0 0,-1 0 0 0 0,-1 1 0 0 0,1 1 0 0 0,-1-1 0 0 0,1-2 0 0 0,0 1 11 0 0,-1 0 32 0 0,-1 1-21 0 0,-3-1 37 0 0,-6-3-4 0 0,-3-2-54 0 0,-1 0 0 0 0,1 1 0 0 0,0-1 0 0 0,0 1 0 0 0,0 0 0 0 0,-1 0 0 0 0,1 0 0 0 0,0-1 0 0 0,-1 1 0 0 0,1 1 0 0 0,2 1 0 0 0,-1 0-3 0 0,1 0 2 0 0,-1-1 0 0 0,1 1 0 0 0,-1-1 0 0 0,0 1 0 0 0,0 0 0 0 0,0 0 0 0 0,0 1 0 0 0,3 3 0 0 0,13 19 0 0 0,2-4 0 0 0,-18-18 0 0 0,-1-2 0 0 0,-1 0 0 0 0,0-1 0 0 0,1 1 0 0 0,-1-1 0 0 0,1 1 0 0 0,0-1 0 0 0,0 0 0 0 0,-1 1 0 0 0,1-1 0 0 0,3 1 0 0 0,22 15 0 0 0,0-2 0 0 0,-16-7 0 0 0,-2-3 0 0 0,13 2 0 0 0,-7 0 20 0 0,-2-1 60 0 0,0 0-1 0 0,0-1 1 0 0,1 0-1 0 0,-1-1 1 0 0,1-1-1 0 0,0 0 1 0 0,16 1-1 0 0,-10 0-22 0 0,-6 0-34 0 0,12-3 57 0 0,0 0 0 0 0,0-2 0 0 0,43-6 0 0 0,-65 6-80 0 0,-1 1 0 0 0,1-1 0 0 0,-1 0 0 0 0,1 1 0 0 0,0 0 0 0 0,-1 0 0 0 0,8 1 0 0 0,1-1 0 0 0,18-5 0 0 0,-18 3 11 0 0,26-4 31 0 0,-25 2-24 0 0,-5 2 20 0 0,0 0 1 0 0,0 1 0 0 0,0-1-1 0 0,0 1 1 0 0,0 1 0 0 0,13 0-1 0 0,-14 1-32 0 0,36 6 88 0 0,-33-5-66 0 0,3 1-17 0 0,4-3-11 0 0,-6 0-8 0 0,-1 0 0 0 0,0-1 0 0 0,0 0 1 0 0,0-1-1 0 0,-1 0 0 0 0,1-1 0 0 0,0 0 0 0 0,-1-1 0 0 0,1 1 0 0 0,11-8 0 0 0,-10 5 63 0 0,50-32-207 0 0,-38 26-117 0 0,-20 11 135 0 0,-1 2-23 0 0,7 2-185 0 0,0 0-1 0 0,0 1 1 0 0,-1 0-1 0 0,1 0 1 0 0,-1 1-1 0 0,0 0 1 0 0,-1 0-1 0 0,9 7 1 0 0,-10-7-592 0 0,1 0 1 0 0,0-1 0 0 0,11 6-1 0 0,-13-8-986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2:0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124 262 3679 0 0,'0'0'622'0'0,"-2"1"635"0"0,-4 5-127 0 0,3-4-617 0 0,1 0-1 0 0,0-1 1 0 0,0 1-1 0 0,0 0 1 0 0,-1-1-1 0 0,1 0 1 0 0,-1 1-1 0 0,-3 0 1 0 0,-29 8-453 0 0,34-9-195 0 0,-2 0-4 0 0,0-1 114 0 0,0 1 1 0 0,-1-1-1 0 0,1 0 0 0 0,0 0 0 0 0,-1 0 0 0 0,1 0 0 0 0,-6-1 1 0 0,7 0 174 0 0,1 1-10 0 0,0 0 0 0 0,0-1 0 0 0,0 1 0 0 0,0 0 0 0 0,0 0-1 0 0,1-1 1 0 0,-1 1 0 0 0,0-1 0 0 0,-8-6 7159 0 0,40 22-7087 0 0,-26-13-88 0 0,1-1 0 0 0,0 0 0 0 0,0 0 0 0 0,-1 0 0 0 0,1 0 0 0 0,0-1 0 0 0,0 0 0 0 0,0 0 0 0 0,-1-1 1 0 0,1 0-1 0 0,11-3 0 0 0,4-2 515 0 0,37-17-1 0 0,-19 6-295 0 0,-27 14-280 0 0,0 0 0 0 0,-1 0 1 0 0,1 1-1 0 0,0 1 0 0 0,17 0 0 0 0,-8-1-25 0 0,-16 2-38 0 0,18 0 0 0 0,-5-1 0 0 0,-11 0 0 0 0,0 1 0 0 0,0-1 0 0 0,0 1 0 0 0,9 1 0 0 0,-1 0 0 0 0,-5 0 0 0 0,0 0 0 0 0,20-3 0 0 0,-19 2 0 0 0,-6 1 0 0 0,1-1 0 0 0,0-1 0 0 0,0 1 0 0 0,0-1 0 0 0,5-2 0 0 0,52-2 319 0 0,-25 0-105 0 0,-20 2-201 0 0,-12 3-15 0 0,17 6 55 0 0,-18-6-40 0 0,23 6-15 0 0,-25-5 3 0 0,0 0-1 0 0,1 0 1 0 0,-1 1 0 0 0,0-1-1 0 0,4 3 1 0 0,36 18-20 0 0,-33-17-17 0 0,-2-1 4 0 0,1 0 0 0 0,-1-1 0 0 0,11 2 0 0 0,-11-2 5 0 0,1-1-1 0 0,-1 0 0 0 0,17 1 0 0 0,8 1 17 0 0,-28-3 13 0 0,-1-1 4 0 0,-1 1-1 0 0,1 0 1 0 0,0-1-1 0 0,0 0 1 0 0,0 0 0 0 0,4 0-1 0 0,22-3 7 0 0,-1 1 65 0 0,-1-1 0 0 0,42-9 0 0 0,-65 11-40 0 0,0 0 0 0 0,0 1 0 0 0,-1 0 0 0 0,1 0-1 0 0,0 0 1 0 0,5 1 0 0 0,1-1-6 0 0,-5 1-13 0 0,0-1-1 0 0,-1 1 1 0 0,1 0-1 0 0,-1 0 0 0 0,7 3 1 0 0,-7-2-6 0 0,0-1 0 0 0,-1 1 0 0 0,1-1-1 0 0,0-1 1 0 0,5 1 0 0 0,1-1-7 0 0,5 1 29 0 0,20 11 2 0 0,-31-10-13 0 0,21 5 7 0 0,-1-4 13 0 0,0-1 1 0 0,0-2-1 0 0,0 0 0 0 0,0-2 1 0 0,26-4-1 0 0,-45 5 18 0 0,1-1-1 0 0,0 0 1 0 0,7-2 0 0 0,8-3 53 0 0,38-9 309 0 0,-28 6-85 0 0,36-5 0 0 0,-57 11-324 0 0,-6 3-14 0 0,-1-1 0 0 0,1 1-1 0 0,-1 0 1 0 0,1 0-1 0 0,8 0 1 0 0,35-5-12 0 0,-14 0-48 0 0,-11 1 60 0 0,-17 6 0 0 0,0 0 0 0 0,-1-1 0 0 0,0 0 0 0 0,0 0 0 0 0,0-1 0 0 0,5-1 0 0 0,25-4 0 0 0,-3-2 0 0 0,-21 5 0 0 0,0 1 0 0 0,17-2 0 0 0,163 0 64 0 0,-128 3-45 0 0,50-4 26 0 0,-7-3-45 0 0,11-6 0 0 0,-65 11-14 0 0,-37 3 7 0 0,0 0 0 0 0,0-1 0 0 0,-1-1 0 0 0,1-1-1 0 0,-1 0 1 0 0,16-5 0 0 0,11-6 7 0 0,-26 10 0 0 0,-1-1 0 0 0,0-1 0 0 0,18-10 0 0 0,-20 9 36 0 0,1 0 0 0 0,-1 1 0 0 0,23-7 0 0 0,-7 2 40 0 0,-20 7-54 0 0,-1 1 1 0 0,1 0-1 0 0,1 0 0 0 0,-1 1 0 0 0,0 0 1 0 0,13-1-1 0 0,-13 2-22 0 0,21 0 0 0 0,-19 1 0 0 0,-4-1 0 0 0,-3 1 0 0 0,0-1 0 0 0,0 1 0 0 0,-1 0 0 0 0,1 0 0 0 0,0 0 0 0 0,0 1 0 0 0,-1-1 0 0 0,5 2 0 0 0,8 1 0 0 0,0 1 0 0 0,-1 1 0 0 0,-2-3 13 0 0,-5-1 52 0 0,0 0-1 0 0,1-1 1 0 0,-1 0-1 0 0,1-1 1 0 0,9-1-1 0 0,1 0 18 0 0,26 0 0 0 0,-41 1-75 0 0,1 1-1 0 0,-1 0 1 0 0,1 0 0 0 0,-1 1 0 0 0,1-1-1 0 0,-1 1 1 0 0,1-1 0 0 0,5 3-1 0 0,2 0-6 0 0,13 0 0 0 0,-10 0 0 0 0,11 3 0 0 0,-5-1-8 0 0,49 9-48 0 0,-57-12 56 0 0,0-1 0 0 0,24-1 0 0 0,-3 1 0 0 0,-21 0-7 0 0,0 0 1 0 0,0-1-1 0 0,20-3 0 0 0,-20 1-4 0 0,1 1-1 0 0,-1 1 0 0 0,15 0 1 0 0,-9 1-15 0 0,1 0 1 0 0,0-2-1 0 0,22-4 1 0 0,31 0-24 0 0,20 7 49 0 0,32 0 0 0 0,-22 0 50 0 0,2-1 17 0 0,-69-2-64 0 0,-1-1-1 0 0,1-2 0 0 0,-1-1 0 0 0,61-17 0 0 0,45-20-113 0 0,-119 37 92 0 0,1 1 1 0 0,0 1-1 0 0,0 1 0 0 0,36 1 0 0 0,-24 2 72 0 0,-27-1-53 0 0,-5 0 0 0 0,-1 0 0 0 0,0 0 0 0 0,0 0 0 0 0,0 0 0 0 0,0 0 0 0 0,0 0 0 0 0,0 0 0 0 0,0 0 0 0 0,0 0 0 0 0,0 0 0 0 0,0 1 0 0 0,0-1 0 0 0,0 1 0 0 0,2 0 0 0 0,-2 0 0 0 0,1 0 0 0 0,0 0 0 0 0,0 1 0 0 0,0-1 0 0 0,0-1 0 0 0,-1 1 0 0 0,1 0 0 0 0,4 1 0 0 0,22 8-64 0 0,-14-4 64 0 0,0-1 0 0 0,0 1 0 0 0,1-2 0 0 0,1-1 0 0 0,-2-2 0 0 0,1-1 0 0 0,0-2 12 0 0,6-2 48 0 0,-20 4-63 0 0,22-10 90 0 0,-18 9-80 0 0,19-6 98 0 0,21 8-29 0 0,-40-1-76 0 0,18 5 0 0 0,-4-1 0 0 0,13 4 0 0 0,-20-3 0 0 0,-7-3 0 0 0,0-1 0 0 0,0 0 0 0 0,-1 0 0 0 0,1 0 0 0 0,0 0 0 0 0,9 0 0 0 0,14 2 66 0 0,-9-1 33 0 0,0-1 0 0 0,30-1 0 0 0,-19-3-35 0 0,-11 3-17 0 0,-14 0-44 0 0,0 0-1 0 0,-1 0 1 0 0,1-1 0 0 0,0 1 0 0 0,6-3 0 0 0,-8 3 2 0 0,0-1 1 0 0,-1 1 0 0 0,1-1 0 0 0,0 1-1 0 0,0 0 1 0 0,5 0 0 0 0,8 0 7 0 0,8-4-13 0 0,-9 4 0 0 0,0 0 0 0 0,0-2 0 0 0,-3 1 0 0 0,0 2 0 0 0,0-1-13 0 0,8 1-56 0 0,-17 0 59 0 0,-1-1-58 0 0,0 1-688 0 0,3 1 976 0 0,-5-2-334 0 0,0 0 0 0 0,1 0 0 0 0,-1 0 0 0 0,0 0 0 0 0,0 0-1 0 0,0 0 1 0 0,0 0 0 0 0,1 0 0 0 0,-1 0 0 0 0,0 1 0 0 0,0-1 0 0 0,0 0-1 0 0,0 0 1 0 0,1 0 0 0 0,-1 0 0 0 0,0 0 0 0 0,0 0 0 0 0,0 1 0 0 0,0-1 0 0 0,0 0-1 0 0,0 0 1 0 0,0 0 0 0 0,1 0 0 0 0,-1 1 0 0 0,0-1 0 0 0,0 0 0 0 0,0 0-1 0 0,0 0 1 0 0,0 0 0 0 0,0 1 0 0 0,0-1 0 0 0,0 0 0 0 0,0 0 0 0 0,0 0 0 0 0,0 1-1 0 0,0-1 1 0 0,0 0 0 0 0,0 0 0 0 0,0 1 0 0 0,-13 13-1417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2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2303 0 0,'0'0'224'0'0,"-1"-8"24"0"0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51 6911 0 0,'0'0'623'0'0,"0"-2"-514"0"0,0-4-78 0 0,0 4 302 0 0,-11 10-311 0 0,2 0-627 0 0,0 1 1 0 0,-7 10 0 0 0,-1 0-482 0 0,5 0 81 0 0,11-17 1006 0 0,-1 0-78 0 0,1 0-42 0 0,-4 7 108 0 0,1-1 45 0 0,3-6 391 0 0,14-4 45 0 0,-10 2-364 0 0,39-4 1367 0 0,70-7 438 0 0,89-12-1837 0 0,-178 19-41 0 0,227-41 89 0 0,-152 34 158 0 0,-87 10-105 0 0,0 1-1 0 0,0 1 1 0 0,0 0-1 0 0,17 4 2951 0 0,-37-5-3074 0 0,0 0 0 0 0,0 1 0 0 0,0 0 0 0 0,0 1 0 0 0,0 0 0 0 0,0 0 0 0 0,0 1 0 0 0,1 0 0 0 0,-1 1 0 0 0,-8 4 0 0 0,2-1-51 0 0,-26 8 0 0 0,-5 2 0 0 0,9-2-34 0 0,-2-1 0 0 0,-43 10 0 0 0,66-22 6 0 0,0 0 1 0 0,0-1 0 0 0,0-1 0 0 0,0 0 0 0 0,-30-5 0 0 0,13 2 68 0 0,18 1-18 0 0,0 0 1 0 0,0-1-1 0 0,0-1 0 0 0,1-1 0 0 0,-19-7 0 0 0,32 11 9 0 0,0 1 0 0 0,0-1 1 0 0,0 0-1 0 0,0 1 0 0 0,0-1 0 0 0,0 0 1 0 0,0 0-1 0 0,0 0 0 0 0,0 0 0 0 0,0 1 1 0 0,1-1-1 0 0,-1 0 0 0 0,0-1 0 0 0,1 1 0 0 0,-1 0 1 0 0,1 0-1 0 0,-1 0 0 0 0,1 0 0 0 0,-1 0 1 0 0,1 0-1 0 0,0-1 0 0 0,0 1 0 0 0,-1 0 1 0 0,1 0-1 0 0,0 0 0 0 0,0-1 0 0 0,0 1 0 0 0,0 0 1 0 0,1 0-1 0 0,-1-2 0 0 0,1 1 7 0 0,-1 0 0 0 0,1 0-1 0 0,-1 0 1 0 0,1 1 0 0 0,0-1-1 0 0,-1 0 1 0 0,1 1 0 0 0,0-1-1 0 0,0 1 1 0 0,0-1 0 0 0,1 1 0 0 0,-1-1-1 0 0,0 1 1 0 0,1 0 0 0 0,-1-1-1 0 0,0 1 1 0 0,1 0 0 0 0,0 0 0 0 0,-1 0-1 0 0,4-1 1 0 0,13-5 142 0 0,-12 4-175 0 0,0 0 0 0 0,1 1 0 0 0,-1 0 1 0 0,1 0-1 0 0,0 0 0 0 0,0 1 0 0 0,0 0 1 0 0,0 0-1 0 0,0 1 0 0 0,11 0 0 0 0,1 3 54 0 0,-11-1-59 0 0,1-1 0 0 0,-1 0 0 0 0,15-1 0 0 0,15 0-1 0 0,0-2 0 0 0,-1-2 0 0 0,54-11 0 0 0,-62 8 0 0 0,-19 2 37 0 0,-9 1-10 0 0,-4 0 25 0 0,1 3-30 0 0,0-1-1 0 0,0 1 1 0 0,0-1-1 0 0,0 1 1 0 0,-1-1-1 0 0,1 1 0 0 0,0 0 1 0 0,-1 0-1 0 0,1 0 1 0 0,-1 1-1 0 0,1-1 1 0 0,-1 0-1 0 0,1 1 1 0 0,-4-1-1 0 0,-39 1 188 0 0,36 0-160 0 0,-89 9 171 0 0,19-1-32 0 0,-81-7 127 0 0,149-2-260 0 0,2-1 17 0 0,1 0 91 0 0,21 9 107 0 0,6 2-73 0 0,-8-3-211 0 0,-1 0 0 0 0,1-2 0 0 0,0 1 0 0 0,0-1 0 0 0,0-1 0 0 0,1 0 0 0 0,-1-1 0 0 0,1 0 1 0 0,0 0-1 0 0,17-1 0 0 0,13-2-66 0 0,64-9 1 0 0,-103 9 79 0 0,129-22 206 0 0,-121 22-212 0 0,-2-2-70 0 0,-35 22 0 0 0,8-12 76 0 0,-1 0 0 0 0,1-1 0 0 0,-1-1 0 0 0,0-1 0 0 0,-31 3 0 0 0,-1 1 0 0 0,10-2 0 0 0,-1-2 0 0 0,0-1 0 0 0,-45-3 0 0 0,32-10 75 0 0,53 10-22 0 0,4 0 1 0 0,70-2-42 0 0,-37 0-13 0 0,0 1 1 0 0,46 6-1 0 0,-56-3-14 0 0,0-2 0 0 0,0 0 1 0 0,-1-2-1 0 0,32-5 0 0 0,-28 3 9 0 0,-12 2-8 0 0,-1-1-1 0 0,0-1 1 0 0,0 0 0 0 0,25-11-1 0 0,-28 8 34 0 0,-12 7-13 0 0,0-1 1 0 0,1 1-1 0 0,-1 0 1 0 0,0-1-1 0 0,1 1 1 0 0,-1-1-1 0 0,0 1 1 0 0,0 0-1 0 0,1-1 1 0 0,-1 1-1 0 0,0-1 1 0 0,0 1 0 0 0,0-1-1 0 0,0 1 1 0 0,0-1-1 0 0,0 1 1 0 0,1-1-1 0 0,-1 1 1 0 0,0-1-1 0 0,0 1 1 0 0,0-1-1 0 0,-1 1 1 0 0,1-1-1 0 0,0 1 1 0 0,0-1-1 0 0,0 1 1 0 0,0-1-1 0 0,0 1 1 0 0,-1-1-1 0 0,1 1 1 0 0,0-1-1 0 0,0 1 1 0 0,-1 0-1 0 0,1-1 1 0 0,0 1-1 0 0,-1-1 1 0 0,1 1-1 0 0,0 0 1 0 0,-1-1-1 0 0,1 1 1 0 0,0 0-1 0 0,-1-1 1 0 0,1 1-1 0 0,-1 0 1 0 0,1 0-1 0 0,-2-1 1 0 0,-22-9 68 0 0,2 4-18 0 0,-2 1 0 0 0,1 1 0 0 0,0 2 0 0 0,-1 0 0 0 0,1 1 0 0 0,-27 3 0 0 0,2 3 200 0 0,-93 21-1 0 0,121-20-327 0 0,0 1 0 0 0,1 0-1 0 0,0 2 1 0 0,0 0 0 0 0,1 1 0 0 0,0 1-1 0 0,1 0 1 0 0,-19 17 0 0 0,30-22-99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2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1895 0 0,'0'0'184'0'0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2:1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57 1839 0 0,'-2'-1'7395'0'0,"-3"-4"-6570"0"0,4 3 186 0 0,2 4-1314 0 0,4 6 275 0 0,-2-5-20 0 0,8 5 24 0 0,4-2-24 0 0,-7-5 107 0 0,0-1 1 0 0,1 0-1 0 0,-1 0 0 0 0,0-1 0 0 0,0 0 0 0 0,0 0 0 0 0,0-1 0 0 0,0 0 0 0 0,11-4 0 0 0,13-3 305 0 0,-25 7-349 0 0,22-4 111 0 0,1 0 1 0 0,-1 2 0 0 0,30-1-1 0 0,-54 4-126 0 0,0 1 0 0 0,0 0 0 0 0,0 1 0 0 0,0-1 0 0 0,0 1 0 0 0,0 0 0 0 0,0 0 0 0 0,6 2 0 0 0,5 2 0 0 0,30 5 0 0 0,-39-8 13 0 0,1 0 0 0 0,-1-1 0 0 0,0 0 1 0 0,0-1-1 0 0,1 1 0 0 0,-1-1 0 0 0,1-1 0 0 0,-1 1 0 0 0,0-1 0 0 0,0-1 0 0 0,1 1 0 0 0,-1-1 0 0 0,0 0 0 0 0,0-1 0 0 0,-1 0 0 0 0,1 0 0 0 0,0 0 0 0 0,8-7 0 0 0,-13 8 51 0 0,1 1-1 0 0,0-1 0 0 0,0 1 0 0 0,0-1 1 0 0,0 1-1 0 0,0 0 0 0 0,5-1 1 0 0,25-8 316 0 0,-19 6-363 0 0,0 2-17 0 0,-4 2 15 0 0,-8 0 57 0 0,-3 2-4 0 0,-2 16-26 0 0,0-14-21 0 0,1-3 1 0 0,0 2 38 0 0,-1-1 0 0 0,1 1 0 0 0,-1-1-1 0 0,0 0 1 0 0,0 0 0 0 0,0 0 0 0 0,0 0-1 0 0,0 0 1 0 0,0-1 0 0 0,0 1 0 0 0,-1-1 0 0 0,-3 1-1 0 0,6-2-36 0 0,-37 13 499 0 0,-20 6 184 0 0,-49 28-542 0 0,-38 26-164 0 0,132-68-10 0 0,-1-3-33 0 0,10-2 37 0 0,-11-5 1 0 0,11 3 5 0 0,-16-6 14 0 0,13 4 81 0 0,1 1-1 0 0,0-2 1 0 0,-1 1 0 0 0,-6-7 0 0 0,12 9 9 0 0,-1 1 0 0 0,0 0 6 0 0,0-1-1 0 0,-1 1 1 0 0,1 0-1 0 0,-1 0 1 0 0,1-1-1 0 0,-1 1 1 0 0,1 1-1 0 0,-1-1 1 0 0,0 0-1 0 0,1 1 1 0 0,-1-1-1 0 0,0 1 1 0 0,1 0-1 0 0,-4 0 1 0 0,4 0 6 0 0,2 0-103 0 0,-1 0 0 0 0,1 0 0 0 0,-1 1 0 0 0,1-1 0 0 0,-1 0 0 0 0,1 0 0 0 0,-1 0 0 0 0,1 0 0 0 0,-1 0 0 0 0,0 0 0 0 0,1 0 0 0 0,-1 0 0 0 0,1 0 0 0 0,-1 0 0 0 0,1 0 1 0 0,-1-1-1 0 0,0 1 0 0 0,1 0 151 0 0,8-8-154 0 0,-7 8-10 0 0,0 0 0 0 0,0 0 0 0 0,0 0 0 0 0,0 0 0 0 0,0 0 0 0 0,0 0 0 0 0,0 0 0 0 0,0 0 0 0 0,0 0 0 0 0,0 0 0 0 0,2 1 0 0 0,14 4-10 0 0,-1 3-33 0 0,11 5 32 0 0,-25-12 11 0 0,0 0 1 0 0,0 0-1 0 0,0 0 0 0 0,-1-1 0 0 0,1 1 0 0 0,0 0 0 0 0,1-1 0 0 0,1 1 0 0 0,23 4-1 0 0,-17-3 0 0 0,1 0 0 0 0,0 0 0 0 0,16-1 0 0 0,-3-3 30 0 0,30-5 0 0 0,-8 0 120 0 0,-41 6-106 0 0,8 2-33 0 0,2 0 1 0 0,1-2 32 0 0,-5-3-22 0 0,-6 2 22 0 0,6-2-43 0 0,0 0-32 0 0,-8 4 746 0 0,-6 0-696 0 0,0 0-1 0 0,1 0 0 0 0,-1 0 1 0 0,1 0-1 0 0,-1-1 0 0 0,0 1 1 0 0,1-1-1 0 0,-4 0 0 0 0,-11-2 91 0 0,5 1-93 0 0,0 2 0 0 0,-1 0-1 0 0,1 0 1 0 0,0 1 0 0 0,-21 4-1 0 0,-24 4-14 0 0,49-7 0 0 0,4-1 0 0 0,0 0 0 0 0,0 0 0 0 0,0-1 0 0 0,1 1 0 0 0,-1-1 0 0 0,-5 0 0 0 0,-4-2 0 0 0,2-2 0 0 0,3 0 11 0 0,6 1 32 0 0,-23-15 146 0 0,24 16 515 0 0,7 0-744 0 0,-1 0 1 0 0,1 0 0 0 0,0 0-1 0 0,0 1 1 0 0,-1-1 0 0 0,1 1-1 0 0,0 1 1 0 0,11-1 0 0 0,-2 1-55 0 0,0-2 1 0 0,0 0-1 0 0,17-4 1 0 0,-9-1 120 0 0,0-2-1 0 0,0 0 1 0 0,31-18 0 0 0,15-6 333 0 0,-56 27-350 0 0,3 0-10 0 0,1 3 0 0 0,-2 1 0 0 0,-3 3 11 0 0,-10-1 125 0 0,-4 1-44 0 0,-9 2-4 0 0,-3 1-5 0 0,0-2 5 0 0,1-2 1 0 0,-25-5 4 0 0,4 0 70 0 0,21 3-104 0 0,-13-1-48 0 0,16 7-15 0 0,5-2-5 0 0,1 0-39 0 0,0 1 16 0 0,1-1 0 0 0,-1 0-1 0 0,1 1 1 0 0,0-1 0 0 0,0 1-1 0 0,0 0 1 0 0,0 0 0 0 0,0 0-1 0 0,1 1 1 0 0,-1-1 0 0 0,-2 6-1 0 0,-3 4-191 0 0,6-11 112 0 0,-1 27-10672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4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5063 0 0,'0'0'6554'0'0,"2"-1"-6065"0"0,53-62-1330 0 0,-54 61 794 0 0,0 2 63 0 0,-1-1 0 0 0,0 1 1 0 0,1-1-1 0 0,-1 1 0 0 0,1-1 0 0 0,-1 1 0 0 0,1-1 0 0 0,-1 1 1 0 0,1 0-1 0 0,-1-1 0 0 0,1 1 0 0 0,-1 0 0 0 0,1-1 1 0 0,0 1-1 0 0,-1 0 0 0 0,1 0 0 0 0,0-1 0 0 0,-1 1 1 0 0,1 0-1 0 0,-1 0 0 0 0,1 0 0 0 0,0 0 0 0 0,-1 0 0 0 0,1 0 1 0 0,0 0-1 0 0,-1 0 0 0 0,1 0 0 0 0,0 0 0 0 0,-1 1 1 0 0,1-1-1 0 0,0 0 0 0 0,-1 0 0 0 0,1 0 0 0 0,-1 1 1 0 0,1-1-1 0 0,-1 0 0 0 0,1 1 0 0 0,-1-1 0 0 0,1 1 0 0 0,-1-1 1 0 0,1 1-1 0 0,0 0 0 0 0,17 11 66 0 0,-15-7-62 0 0,-1-1 2 0 0,5 5 32 0 0,0 0-1 0 0,-1 0 1 0 0,-1 0-1 0 0,1 1 1 0 0,5 17-1 0 0,-8-22 11 0 0,7 9-10 0 0,2 0-44 0 0,2-5-10 0 0,1-7 0 0 0,-4-3 169 0 0,1 0 1 0 0,-1-1-1 0 0,0 0 0 0 0,1-1 0 0 0,-1 0 0 0 0,19-9 0 0 0,17-5 506 0 0,-35 13-650 0 0,0 2 0 0 0,-1 0 0 0 0,1 0 1 0 0,0 1-1 0 0,0 1 0 0 0,0 0 0 0 0,0 1 0 0 0,-1 0 0 0 0,1 0 0 0 0,14 5 0 0 0,8 4-215 0 0,-2 1 0 0 0,37 18-1 0 0,42 15-605 0 0,-101-41 750 0 0,1-1 0 0 0,-1-1 0 0 0,1 1-1 0 0,-1-2 1 0 0,1 1 0 0 0,0-1-1 0 0,13-2 1 0 0,75-18 306 0 0,-79 15-102 0 0,12-4 415 0 0,45-19 0 0 0,-51 18 33 0 0,1 0-1 0 0,50-11 1 0 0,-10 11-434 0 0,133-4 0 0 0,-139 12-194 0 0,0-4-1 0 0,67-13 1 0 0,-101 12 211 0 0,-1-2 0 0 0,0 0 0 0 0,-1-1 1 0 0,42-24-1 0 0,4-2 521 0 0,-38 22-590 0 0,0 2 0 0 0,1 1 0 0 0,0 1 0 0 0,1 2 0 0 0,0 2 0 0 0,0 1 0 0 0,69 0 0 0 0,25 14-120 0 0,-46-2 0 0 0,-61-6 43 0 0,1-1 0 0 0,-1-1 0 0 0,1-2 0 0 0,-1 0 0 0 0,24-6 0 0 0,-8-2 71 0 0,0-2 1 0 0,36-17 0 0 0,-21 7 161 0 0,1 2 1 0 0,66-16 0 0 0,-72 28-211 0 0,87-4 0 0 0,-115 12-62 0 0,2 1 11 0 0,38 4 0 0 0,-17 0 9 0 0,-15-2-23 0 0,0 2 1 0 0,0 1 0 0 0,0 1 0 0 0,-1 2-1 0 0,42 16 1 0 0,-31-8 34 0 0,48 11 0 0 0,-70-23-10 0 0,0-1-1 0 0,0 0 0 0 0,1-1 1 0 0,-1-1-1 0 0,32-2 0 0 0,66-3 839 0 0,-48-1-645 0 0,-52 5-177 0 0,30 5-43 0 0,-30-5-44 0 0,42 6-94 0 0,-29-2 55 0 0,-13 0 95 0 0,33 8 159 0 0,-35-8-159 0 0,2 3-11 0 0,3 4-56 0 0,-15-7 14 0 0,-1-2 1 0 0,0 0-108 0 0,0 1-317 0 0,-1 0 236 0 0,0-1 0 0 0,0 1 0 0 0,0-1 0 0 0,0 1 0 0 0,0 0 0 0 0,0-1 0 0 0,-1 1 0 0 0,1-1 0 0 0,-2 5 0 0 0,-7 7-1132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5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7367 0 0,'0'0'334'0'0,"-4"7"119"0"0,-11 14 1297 0 0,2 1 0 0 0,-15 31 1 0 0,-16 51-287 0 0,0 0-2284 0 0,36-84 123 0 0,3-7-2950 0 0,2-4-531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5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66 16063 0 0,'-2'-1'738'0'0,"0"0"-479"0"0,-16-6 563 0 0,32 4 3734 0 0,68-3-3435 0 0,151-17 32 0 0,-146 11-1097 0 0,144-1-1 0 0,-217 14-284 0 0,0 0 0 0 0,0 1 0 0 0,18 5 0 0 0,0 3-4181 0 0,-27-7 2776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5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14855 0 0,'9'-3'1350'0'0,"16"-3"-968"0"0,40-5 1 0 0,-16 3 746 0 0,284-57 3704 0 0,-101 38-3340 0 0,-140 19-3274 0 0,0-3-4489 0 0,-46 3-785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4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9007 0 0,'0'0'5708'0'0,"-1"2"-5233"0"0,1 6-196 0 0,0 1 0 0 0,0-1-1 0 0,1 0 1 0 0,0 1 0 0 0,0-1 0 0 0,1 0 0 0 0,0 0-1 0 0,0 0 1 0 0,6 11 0 0 0,3 6 44 0 0,22 38 1 0 0,-21-46-191 0 0,0-1 0 0 0,1 0 0 0 0,1-1 0 0 0,0-1 0 0 0,32 25 0 0 0,9 9 341 0 0,-52-45-416 0 0,1 0 1 0 0,-1 1-1 0 0,1-1 1 0 0,-1 1-1 0 0,0 0 1 0 0,-1 0-1 0 0,1 0 1 0 0,-1 1-1 0 0,0-1 1 0 0,1 0-1 0 0,-2 1 1 0 0,1 0-1 0 0,-1-1 1 0 0,1 1-1 0 0,-1 0 1 0 0,-1 0-1 0 0,1 0 0 0 0,-1-1 1 0 0,0 1-1 0 0,0 0 1 0 0,0 0-1 0 0,0 0 1 0 0,-1 0-1 0 0,0 0 1 0 0,0-1-1 0 0,0 1 1 0 0,-1 0-1 0 0,0-1 1 0 0,0 1-1 0 0,0-1 1 0 0,-3 5 0 0 0,-7 9 172 0 0,-1 0 1 0 0,-1-1 0 0 0,0-1 0 0 0,-28 24 0 0 0,-4 5-21 0 0,-14 13-97 0 0,37-38-552 0 0,1 1 1 0 0,-25 31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45 3679 0 0,'0'0'2266'0'0,"-9"1"4798"0"0,-4 1-4684 0 0,-5 6 4466 0 0,18-8-6787 0 0,11-3 626 0 0,44-17 371 0 0,31-9-76 0 0,-81 28-899 0 0,-1 0 0 0 0,1 1 0 0 0,0-1 1 0 0,-1 1-1 0 0,10 0 0 0 0,-5 2 0 0 0,-9-2-78 0 0,1 0-1 0 0,-1 0 0 0 0,1 0 1 0 0,-1 0-1 0 0,1 0 1 0 0,-1 0-1 0 0,1 1 0 0 0,-1-1 1 0 0,1 0-1 0 0,-1 0 1 0 0,1 1-1 0 0,-1-1 0 0 0,1 0 1 0 0,-1 0-1 0 0,1 1 1 0 0,-1-1-1 0 0,1 1 1 0 0,-1-1-1 0 0,0 0 0 0 0,1 1 1 0 0,-1-1-1 0 0,0 1 1 0 0,1-1-1 0 0,-1 2 0 0 0,1-1 2 0 0,0 0-4 0 0,-1 0 0 0 0,1 0 0 0 0,0 0 0 0 0,0 0 0 0 0,-1 0 0 0 0,1 1 0 0 0,-1-1 0 0 0,1 0 0 0 0,-1 0 0 0 0,0 0 0 0 0,1 0 0 0 0,-1 1 0 0 0,0-1 0 0 0,0 0 0 0 0,0 0 0 0 0,0 1 0 0 0,0-1 0 0 0,0 0 0 0 0,0 0 0 0 0,0 1 0 0 0,-1-1 0 0 0,1 0 0 0 0,-1 2 0 0 0,0 0 0 0 0,-1 2-25 0 0,0 0 0 0 0,0 0 1 0 0,0 0-1 0 0,-1 0 0 0 0,0 0 0 0 0,0-1 0 0 0,0 1 0 0 0,0-1 1 0 0,-1 0-1 0 0,0 0 0 0 0,-5 5 0 0 0,-8 5-210 0 0,-28 18-1 0 0,25-19 149 0 0,-24 18-472 0 0,-109 82-405 0 0,128-94 928 0 0,18-14 23 0 0,0 1-1 0 0,1-1 1 0 0,-1 1-1 0 0,1 0 1 0 0,-10 14-1 0 0,15-19 16 0 0,1-1 0 0 0,0 1 0 0 0,-1-1 0 0 0,1 0 0 0 0,0 1 0 0 0,-1-1 0 0 0,1 1 0 0 0,0-1 0 0 0,0 1 0 0 0,0 0 0 0 0,-1-1 0 0 0,1 1 0 0 0,0-1 0 0 0,0 1 0 0 0,0-1 0 0 0,0 1 0 0 0,0-1 0 0 0,0 1 0 0 0,0 0 0 0 0,0-1 0 0 0,0 1 0 0 0,0-1 0 0 0,0 1 0 0 0,1-1 0 0 0,-1 1 0 0 0,0-1 0 0 0,0 1 0 0 0,1-1 0 0 0,-1 1 0 0 0,0-1 0 0 0,0 1 0 0 0,1-1 0 0 0,-1 1 0 0 0,0-1 0 0 0,1 0 0 0 0,-1 1 0 0 0,1-1 0 0 0,-1 1 0 0 0,1-1 0 0 0,-1 0 0 0 0,1 1 0 0 0,-1-1 0 0 0,1 0 0 0 0,-1 0 0 0 0,1 0 0 0 0,-1 1 0 0 0,1-1 0 0 0,-1 0 0 0 0,1 0 0 0 0,-1 0 0 0 0,1 0 0 0 0,-1 0 0 0 0,1 0 0 0 0,0 0 0 0 0,-1 0 0 0 0,2 0 0 0 0,-2 0 1 0 0,12 1 21 0 0,-1-1 0 0 0,1 0-1 0 0,14-2 1 0 0,4-1 20 0 0,-7 2 67 0 0,-1 1-1 0 0,1 1 1 0 0,40 6 0 0 0,-49-4-80 0 0,1 0 0 0 0,19 0 0 0 0,-31-3-30 0 0,1 0 6 0 0,0 0-1 0 0,0 0 1 0 0,-1-1 0 0 0,1 0 0 0 0,0 0-1 0 0,-1 0 1 0 0,1 0 0 0 0,-1 0-1 0 0,1-1 1 0 0,3-2 0 0 0,15-3 30 0 0,-16 3-413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5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153 618 14999 0 0,'0'0'2184'0'0,"1"1"-2056"0"0,5 0-47 0 0,0 0-1 0 0,0-1 0 0 0,0 1 1 0 0,0-1-1 0 0,0 0 0 0 0,0-1 0 0 0,0 1 1 0 0,-1-1-1 0 0,1-1 0 0 0,0 1 1 0 0,0-1-1 0 0,-1 0 0 0 0,1 0 1 0 0,5-3-1 0 0,3-2-50 0 0,0-1 0 0 0,-1 0 0 0 0,1-1 0 0 0,14-14 0 0 0,-4-1 55 0 0,0-1 0 0 0,33-46 0 0 0,-40 48 0 0 0,24-30 51 0 0,-3-1 1 0 0,62-116-1 0 0,-94 158-136 0 0,0-1 0 0 0,0 0 0 0 0,-2-1 0 0 0,0 1 0 0 0,0-1 0 0 0,1-14 0 0 0,-4 27 0 0 0,-1 0 0 0 0,0 0 0 0 0,0 1 0 0 0,0-1 0 0 0,0 0 0 0 0,0 0 0 0 0,0 1 1 0 0,0-1-1 0 0,0 0 0 0 0,0 0 0 0 0,0 1 0 0 0,0-1 0 0 0,0 0 0 0 0,-1 0 0 0 0,1 1 0 0 0,0-1 0 0 0,0 0 0 0 0,-1 1 0 0 0,1-1 0 0 0,0 0 0 0 0,-1 1 0 0 0,1-1 0 0 0,-1 0 0 0 0,1 1 0 0 0,-1-1 0 0 0,1 1 0 0 0,-1-1 0 0 0,0 1 0 0 0,1-1 0 0 0,-1 1 0 0 0,0 0 1 0 0,1-1-1 0 0,-1 1 0 0 0,0 0 0 0 0,1-1 0 0 0,-1 1 0 0 0,0 0 0 0 0,0 0 0 0 0,1 0 0 0 0,-1 0 0 0 0,0-1 0 0 0,0 1 0 0 0,1 0 0 0 0,-1 0 0 0 0,0 1 0 0 0,0-1 0 0 0,1 0 0 0 0,-1 0 0 0 0,0 0 0 0 0,-1 1 0 0 0,-2 0-7 0 0,0 1-1 0 0,0-1 0 0 0,0 1 0 0 0,0 0 1 0 0,0 0-1 0 0,0 0 0 0 0,-4 5 0 0 0,-10 8-8 0 0,2 2 1 0 0,0-1-1 0 0,1 2 0 0 0,1 0 0 0 0,0 1 0 0 0,-17 32 0 0 0,-52 132 92 0 0,60-130-85 0 0,-92 201-8 0 0,86-199 398 0 0,-3-1 0 0 0,-56 73 0 0 0,3-14 765 0 0,58-83-1147 0 0,26-29-248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17:5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10 125 9671 0 0,'-9'-1'6797'0'0,"22"2"181"0"0,-2-1-8707 0 0,25-4 2180 0 0,0-1 0 0 0,0-2 1 0 0,60-20-1 0 0,-21 6-213 0 0,184-36-2580 0 0,-232 53-5389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 5063 0 0,'0'0'232'0'0,"0"-1"-13"0"0,-1 0 100 0 0,0 1 0 0 0,0-1 1 0 0,0 0-1 0 0,0 0 0 0 0,0 0 0 0 0,-1 0 0 0 0,1 1 0 0 0,0-1 0 0 0,0 0 0 0 0,-1 1 1 0 0,1-1-1 0 0,0 1 0 0 0,0 0 0 0 0,-1-1 0 0 0,1 1 0 0 0,0 0 0 0 0,-3 0 1 0 0,-3-1 3915 0 0,5 2-4117 0 0,1 0 0 0 0,0 0-1 0 0,-1 0 1 0 0,1 0 0 0 0,0 1 0 0 0,0-1 0 0 0,0 0 0 0 0,0 1-1 0 0,0-1 1 0 0,0 1 0 0 0,0-1 0 0 0,1 1 0 0 0,-1 0 0 0 0,0-1-1 0 0,1 1 1 0 0,-1 0 0 0 0,1-1 0 0 0,0 1 0 0 0,0 0 0 0 0,-1-1-1 0 0,1 1 1 0 0,0 0 0 0 0,0 0 0 0 0,1 3 0 0 0,0 6 32 0 0,1-1 0 0 0,5 20 0 0 0,-6-24 25 0 0,14 48 195 0 0,1 0 0 0 0,4-1 1 0 0,1-1-1 0 0,29 51 1 0 0,1-8-154 0 0,35 61 28 0 0,-78-145-244 0 0,-2 1-1 0 0,0-1 1 0 0,0 1-1 0 0,-1 1 0 0 0,6 17 1 0 0,-12-15-68 0 0,-1-6-6566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28 6447 0 0,'0'-1'499'0'0,"-11"-16"7180"0"0,11 16-7296 0 0,-1 0 0 0 0,-1 0 1 0 0,1 0-1 0 0,0 0 1 0 0,0 0-1 0 0,0 0 0 0 0,0 0 1 0 0,-3 0-1 0 0,2 2-346 0 0,0 0 1 0 0,0 0-1 0 0,0 0 0 0 0,0 0 0 0 0,0 1 0 0 0,0-1 0 0 0,0 1 0 0 0,0-1 1 0 0,0 1-1 0 0,1 0 0 0 0,-3 3 0 0 0,-15 27 64 0 0,8-13-21 0 0,-127 189 836 0 0,95-150-562 0 0,-73 77 0 0 0,76-94-266 0 0,2 1 1 0 0,-39 57-1 0 0,73-94-429 0 0,1 1 0 0 0,0 0-1 0 0,0 0 1 0 0,-4 12 0 0 0,6-17 182 0 0,1 1 0 0 0,-1-1 0 0 0,1 1 0 0 0,0-1 0 0 0,-1 0 0 0 0,1 1 0 0 0,0-1 0 0 0,0 1 0 0 0,0-1 0 0 0,0 1 0 0 0,0-1 0 0 0,0 1 0 0 0,1-1 0 0 0,-1 0 0 0 0,0 1 0 0 0,1-1 0 0 0,-1 1 0 0 0,1-1 0 0 0,-1 0 0 0 0,1 0 0 0 0,0 1 0 0 0,-1-1 0 0 0,1 0 0 0 0,0 0 0 0 0,0 0 0 0 0,0 0 0 0 0,0 0 0 0 0,2 2 0 0 0,5 1-5980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0,'0'0'9211'0'0,"4"8"-8432"0"0,0-1-657 0 0,-1 1 0 0 0,-1 1 0 0 0,1-1 0 0 0,-2 0 0 0 0,1 1 0 0 0,-1-1 1 0 0,0 0-1 0 0,-1 17 0 0 0,-10 71 323 0 0,8-80-379 0 0,0-10-95 0 0,1 22-1538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15695 0 0,'0'0'1572'0'0,"1"0"-1392"0"0,43 15 994 0 0,-34-13-856 0 0,-1 1 0 0 0,1 0 0 0 0,0 1 0 0 0,-1 0 0 0 0,17 10 0 0 0,-20-9-201 0 0,1 1 1 0 0,-1-1 0 0 0,0 1 0 0 0,0 1 0 0 0,0-1 0 0 0,-1 1-1 0 0,0 0 1 0 0,0 0 0 0 0,-1 0 0 0 0,0 1 0 0 0,0 0-1 0 0,-1-1 1 0 0,0 1 0 0 0,4 16 0 0 0,-6-18-40 0 0,0 0 1 0 0,0 0-1 0 0,-1-1 1 0 0,0 1-1 0 0,0 0 0 0 0,0 0 1 0 0,-1 0-1 0 0,0-1 1 0 0,0 1-1 0 0,0 0 0 0 0,0-1 1 0 0,-1 1-1 0 0,0-1 1 0 0,-1 1-1 0 0,1-1 0 0 0,-1 0 1 0 0,0 0-1 0 0,0 0 1 0 0,0-1-1 0 0,-1 1 0 0 0,0-1 1 0 0,-6 7-1 0 0,-3 1 42 0 0,7-6-152 0 0,-1 0 0 0 0,0 0 0 0 0,0-1 0 0 0,0 0 0 0 0,-15 8 0 0 0,21-12-660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3679 0 0,'-6'-2'17051'0'0,"15"6"-17832"0"0,1-1 295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 9215 0 0,'-5'-20'10185'0'0,"0"10"-7920"0"0,3 6-2232 0 0,3 3-178 0 0,1-1 0 0 0,-1 1 0 0 0,0-1 0 0 0,1 1 1 0 0,-1 0-1 0 0,0-1 0 0 0,1 1 0 0 0,0 0 0 0 0,-1 0 0 0 0,3-1 1 0 0,9-5-794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2759 0 0,'1'-1'17172'0'0,"3"-4"-15629"0"0,-3 3-1411 0 0,1 1 0 0 0,-1 0 0 0 0,0 0 0 0 0,1-1 0 0 0,0 1 0 0 0,-1 0 0 0 0,1 0 0 0 0,-1 1 0 0 0,1-1 0 0 0,0 0 0 0 0,0 1 0 0 0,3-2 0 0 0,28-3-175 0 0,-10 1-1022 0 0,-9 0-186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3679 0 0,'0'0'14296'0'0,"7"5"-13112"0"0,-3-1-996 0 0,0 0 0 0 0,0 0 0 0 0,-1 1 0 0 0,1-1 0 0 0,-1 1 0 0 0,0 0-1 0 0,0 0 1 0 0,-1 0 0 0 0,0 0 0 0 0,3 9 0 0 0,2 8 16 0 0,4 28 0 0 0,-8-39-140 0 0,0 6-35 0 0,0-1 1 0 0,-1 1-1 0 0,0 26 1 0 0,-2-35-44 0 0,-1 0 0 0 0,0 0 0 0 0,-1 0 0 0 0,0 0 1 0 0,0 0-1 0 0,0 0 0 0 0,-1-1 0 0 0,-1 1 1 0 0,-5 9-1 0 0,6-10-123 0 0,-1 0 1 0 0,0-1 0 0 0,0 0-1 0 0,-1 0 1 0 0,1 0 0 0 0,-1-1-1 0 0,-1 0 1 0 0,1 1-1 0 0,-1-2 1 0 0,0 1 0 0 0,0-1-1 0 0,0 0 1 0 0,-9 4 0 0 0,15-8 117 0 0,-1 1 0 0 0,1-1 0 0 0,-1 0-1 0 0,1 0 1 0 0,-1 1 0 0 0,1-1 0 0 0,-1 0 0 0 0,1 0 0 0 0,-1 0 0 0 0,0 0 0 0 0,1 0 0 0 0,-1 0 0 0 0,1 0 0 0 0,-1 0 0 0 0,1 0 0 0 0,-1 0 0 0 0,0 0 0 0 0,1 0 0 0 0,-1 0 0 0 0,1 0 0 0 0,-1-1 0 0 0,1 1 0 0 0,-1 0 0 0 0,1 0 0 0 0,-1-1 0 0 0,1 1 0 0 0,-1 0 0 0 0,0-1 0 0 0,1 0-69 0 0,-1 1-1 0 0,1-1 0 0 0,0 0 1 0 0,-1 0-1 0 0,1 0 1 0 0,0 0-1 0 0,-1 1 0 0 0,1-1 1 0 0,0 0-1 0 0,0 0 1 0 0,0 0-1 0 0,0 0 0 0 0,0 0 1 0 0,0 0-1 0 0,0 0 1 0 0,0 0-1 0 0,0 1 0 0 0,0-2 1 0 0,3-8-1479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0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22 9215 0 0,'18'-8'842'0'0,"5"-2"1638"0"0,-8 6 8637 0 0,-12 12-10604 0 0,-3-5-492 0 0,0 0 0 0 0,0 0-1 0 0,0 0 1 0 0,-1 0 0 0 0,1-1 0 0 0,0 1 0 0 0,-1 0-1 0 0,0 0 1 0 0,0-1 0 0 0,0 1 0 0 0,0 0-1 0 0,0-1 1 0 0,-1 1 0 0 0,1-1 0 0 0,-1 1 0 0 0,1-1-1 0 0,-1 0 1 0 0,0 0 0 0 0,0 0 0 0 0,0 0-1 0 0,0 0 1 0 0,0 0 0 0 0,-1 0 0 0 0,-3 1 0 0 0,-6 5 88 0 0,0-1 1 0 0,-1 0 0 0 0,-19 6 0 0 0,30-12-109 0 0,-14 5-102 0 0,1-2 0 0 0,-1 0 0 0 0,1 0 0 0 0,-1-2 0 0 0,-20 2-1 0 0,-2-3-245 0 0,-41-4 0 0 0,53-1-809 0 0,25 4 885 0 0,4 10 271 0 0,-3-9 38 0 0,1 0-1 0 0,-1 0 1 0 0,1 0-1 0 0,-1 0 0 0 0,0 0 1 0 0,1 0-1 0 0,-1 0 1 0 0,0 1-1 0 0,0-1 1 0 0,0 0-1 0 0,0 0 0 0 0,0 2 1 0 0,-1 2-28 0 0,0 0 0 0 0,-1-1 0 0 0,0 1 0 0 0,0-1 0 0 0,0 0 0 0 0,-1 1 0 0 0,1-1 0 0 0,-1 0 0 0 0,0-1 0 0 0,0 1 0 0 0,-1 0 0 0 0,1-1 0 0 0,-1 0 0 0 0,1 0 0 0 0,-1 0 0 0 0,-8 5-1 0 0,-5 3 34 0 0,-2-1 0 0 0,-29 12-1 0 0,33-17-42 0 0,11-1-11 0 0,9 2-31 0 0,-3-5 37 0 0,1 1 0 0 0,0-1 0 0 0,0 0 0 0 0,0 0 0 0 0,0 0 0 0 0,0 0 1 0 0,0 0-1 0 0,0-1 0 0 0,0 1 0 0 0,0-1 0 0 0,0 0 0 0 0,3 0 0 0 0,41-4 15 0 0,-37 2 22 0 0,45-8 9 0 0,31-3-30 0 0,-77 12 30 0 0,-1 1 0 0 0,1 0 0 0 0,0 1 0 0 0,-1-1 0 0 0,1 2-1 0 0,0-1 1 0 0,13 6 0 0 0,-19-6-23 0 0,0 0 0 0 0,0 0-1 0 0,-1 1 1 0 0,1-1 0 0 0,-1 1 0 0 0,0 0-1 0 0,1 0 1 0 0,-1 0 0 0 0,0 0 0 0 0,0 0-1 0 0,0 0 1 0 0,0 0 0 0 0,0 1 0 0 0,-1-1 0 0 0,1 1-1 0 0,-1-1 1 0 0,1 1 0 0 0,-1 0 0 0 0,0-1-1 0 0,0 1 1 0 0,0 0 0 0 0,-1 0 0 0 0,1 0-1 0 0,0 4 1 0 0,-1-3 4 0 0,0 0 0 0 0,0 0 0 0 0,0 0 0 0 0,0 0 0 0 0,-1 0 0 0 0,0 0 0 0 0,0-1 0 0 0,0 1 0 0 0,0 0 0 0 0,0 0 0 0 0,-1-1 0 0 0,0 1 0 0 0,1 0 0 0 0,-1-1 0 0 0,-1 0 0 0 0,1 1 0 0 0,-5 4 0 0 0,-3 1-11 0 0,1-1-1 0 0,-1-1 1 0 0,0 1 0 0 0,0-2-1 0 0,-15 8 1 0 0,-9 5-11 0 0,22-11 0 0 0,1-2 0 0 0,-1 0 0 0 0,-24 9 0 0 0,-52 6-19 0 0,87-20-77 0 0,20-22-2587 0 0,-6 9 1409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 15775 0 0,'-4'-7'772'0'0,"-3"-5"70"0"0,11 18 8 0 0,14 19-250 0 0,0 3 222 0 0,20 48-1 0 0,-12-22-190 0 0,10 19-99 0 0,-15-29-381 0 0,37 59 0 0 0,-42-80-121 0 0,1 0-1 0 0,1-1 1 0 0,1-1 0 0 0,42 37-1 0 0,-59-56-351 0 0,0-1 1 0 0,0 1-1 0 0,1-1 0 0 0,-1 0 1 0 0,0 0-1 0 0,1 0 0 0 0,-1 0 0 0 0,1 0 1 0 0,-1-1-1 0 0,1 1 0 0 0,-1-1 1 0 0,1 1-1 0 0,0-1 0 0 0,-1 0 1 0 0,1 0-1 0 0,-1 0 0 0 0,1-1 0 0 0,0 1 1 0 0,-1 0-1 0 0,4-2 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0 15031 0 0,'0'0'2799'0'0,"-7"6"-2414"0"0,-71 61 1182 0 0,43-36-1115 0 0,-51 57 0 0 0,16-15-211 0 0,58-61-201 0 0,-83 88 672 0 0,86-88-558 0 0,0-1 0 0 0,1 1 0 0 0,1 0 1 0 0,0 1-1 0 0,0 0 0 0 0,1 0 0 0 0,-6 20 0 0 0,11-27-128 0 0,0-1 0 0 0,0 0 0 0 0,1 0 0 0 0,0 0 0 0 0,0 1 0 0 0,0-1 0 0 0,2 9 0 0 0,-2-11-199 0 0,1 0 0 0 0,-1 0 0 0 0,1 0-1 0 0,0 0 1 0 0,0 0 0 0 0,1 0 0 0 0,-1-1-1 0 0,0 1 1 0 0,1 0 0 0 0,0-1 0 0 0,-1 1 0 0 0,1-1-1 0 0,4 4 1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1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15175 0 0,'0'0'340'0'0,"-14"5"839"0"0,-3 8-1218 0 0,-3 0 2679 0 0,42-17-2004 0 0,-7-3-505 0 0,0-1 1 0 0,-1 0-1 0 0,0-1 0 0 0,16-13 0 0 0,11-7 64 0 0,-5 6 349 0 0,-35 22 185 0 0,9 4-1 0 0,-8 1-649 0 0,-1 1 0 0 0,1-1 0 0 0,-1 1 0 0 0,0-1 0 0 0,0 1 0 0 0,0 0-1 0 0,0-1 1 0 0,-1 1 0 0 0,0 0 0 0 0,0 0 0 0 0,0-1 0 0 0,-1 7 0 0 0,0 26 343 0 0,2-30-404 0 0,0 0 0 0 0,0-1 0 0 0,1 1 0 0 0,0 0 0 0 0,0 0 0 0 0,0-1 0 0 0,6 11 0 0 0,-6-13-27 0 0,1-1 0 0 0,-1 0 1 0 0,1 1-1 0 0,-1-1 0 0 0,1 0 0 0 0,0 0 0 0 0,0-1 0 0 0,0 1 0 0 0,0-1 0 0 0,1 1 0 0 0,-1-1 0 0 0,1 0 1 0 0,0 0-1 0 0,5 2 0 0 0,8 2-589 0 0,46 15 781 0 0,-21-13-7608 0 0,-29-8 366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2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309 222 9095 0 0,'0'0'823'0'0,"7"-14"2308"0"0,0 2-1984 0 0,1 1 1 0 0,1 0 0 0 0,15-15-1 0 0,-24 25-967 0 0,10-18 311 0 0,-7 12-447 0 0,-1 0 1 0 0,-1 0-1 0 0,1 0 1 0 0,-1 0-1 0 0,-1 0 0 0 0,1-1 1 0 0,-1 1-1 0 0,0 0 1 0 0,-1 0-1 0 0,0-1 0 0 0,0 1 1 0 0,-3-11-1 0 0,3 16-45 0 0,1 1 1 0 0,-1 0-1 0 0,1 0 0 0 0,-1-1 0 0 0,0 1 0 0 0,0 0 0 0 0,1 0 0 0 0,-1 0 1 0 0,0 0-1 0 0,0 0 0 0 0,0 0 0 0 0,0 0 0 0 0,0 0 0 0 0,0 0 1 0 0,-1 0-1 0 0,1 0 0 0 0,0 1 0 0 0,0-1 0 0 0,0 0 0 0 0,-1 1 1 0 0,1-1-1 0 0,0 1 0 0 0,-1 0 0 0 0,1-1 0 0 0,-1 1 0 0 0,1 0 1 0 0,0 0-1 0 0,-1 0 0 0 0,1 0 0 0 0,-1 0 0 0 0,1 0 0 0 0,0 0 0 0 0,-1 0 1 0 0,-1 1-1 0 0,-6 2-7 0 0,1-1 0 0 0,0 2 0 0 0,-1-1 0 0 0,-11 8 0 0 0,9-5 5 0 0,-15 7 20 0 0,2 1 0 0 0,0 1 0 0 0,1 1-1 0 0,0 1 1 0 0,2 1 0 0 0,0 1 0 0 0,1 1 0 0 0,1 1-1 0 0,-23 31 1 0 0,38-46 34 0 0,0 0-1 0 0,1 0 0 0 0,0 0 0 0 0,1 0 1 0 0,-1 0-1 0 0,1 1 0 0 0,0-1 1 0 0,1 1-1 0 0,-1-1 0 0 0,0 13 0 0 0,2-17-24 0 0,0 1 0 0 0,0-1-1 0 0,1 1 1 0 0,-1-1 0 0 0,0 0 0 0 0,1 1-1 0 0,-1-1 1 0 0,1 0 0 0 0,0 1-1 0 0,0-1 1 0 0,0 0 0 0 0,0 0-1 0 0,0 0 1 0 0,0 0 0 0 0,1 0-1 0 0,-1 0 1 0 0,1 0 0 0 0,-1 0-1 0 0,1-1 1 0 0,0 1 0 0 0,-1 0 0 0 0,1-1-1 0 0,0 0 1 0 0,0 1 0 0 0,0-1-1 0 0,0 0 1 0 0,1 0 0 0 0,-1 0-1 0 0,0 0 1 0 0,0 0 0 0 0,1-1-1 0 0,-1 1 1 0 0,3 0 0 0 0,3 0 9 0 0,0-1 0 0 0,1 1 0 0 0,-1-1 0 0 0,0-1 0 0 0,0 1 0 0 0,1-1 0 0 0,-1-1 0 0 0,0 0 0 0 0,14-4 0 0 0,-9 1-2 0 0,0-1 0 0 0,0 0 0 0 0,-1-1 0 0 0,23-15 0 0 0,-32 19-33 0 0,1-1 1 0 0,-1 1 0 0 0,0 0 0 0 0,0-1 0 0 0,-1 0 0 0 0,1 0 0 0 0,-1 0 0 0 0,0 0 0 0 0,0 0 0 0 0,2-5-1 0 0,6-12 1 0 0,-6 16-31 0 0,1 15 4 0 0,-4-7 18 0 0,8 28-49 0 0,3 9 218 0 0,-11-38-402 0 0,0 1-1 0 0,1 0 1 0 0,-1 0 0 0 0,1 0-1 0 0,-1-1 1 0 0,1 1 0 0 0,0 0 0 0 0,0-1-1 0 0,4 4 1 0 0,1-1-978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2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44 375 4607 0 0,'0'0'354'0'0,"-2"1"1291"0"0,-10 5 7792 0 0,9-4-9113 0 0,2-2-227 0 0,0 1 1 0 0,1-1-1 0 0,-1 0 0 0 0,0 0 0 0 0,0 1 1 0 0,0-1-1 0 0,1 0 0 0 0,-1 0 0 0 0,0 0 0 0 0,0 0 1 0 0,1 0-1 0 0,-1 0 0 0 0,0 0 0 0 0,0 0 1 0 0,0 0-1 0 0,1 0 0 0 0,-1-1 0 0 0,0 1 0 0 0,0 0 1 0 0,1-1-1 0 0,-1 1 0 0 0,0 0 0 0 0,1-1 1 0 0,-1 1-1 0 0,0-1 0 0 0,1 1 0 0 0,-1-1 1 0 0,0 1-1 0 0,1-1 0 0 0,-1 1 0 0 0,1-1 0 0 0,-1 1 1 0 0,1-1-1 0 0,0 0 0 0 0,-1 1 0 0 0,1-1 1 0 0,0 0-1 0 0,-1 0 0 0 0,1 1 0 0 0,0-1 0 0 0,0 0 1 0 0,-1 0-1 0 0,1 1 0 0 0,0-1 0 0 0,0 0 1 0 0,0 0-1 0 0,0 0 0 0 0,0-1 0 0 0,0-2-28 0 0,0-1 0 0 0,0 0-1 0 0,1 1 1 0 0,0-1 0 0 0,0 0 0 0 0,2-7 0 0 0,1 4-66 0 0,-1 0 1 0 0,1 0 0 0 0,1 0 0 0 0,0 1-1 0 0,9-12 1 0 0,34-32-119 0 0,-23 26-120 0 0,-17 17 62 0 0,-1 1 1 0 0,1 0 0 0 0,0 1 0 0 0,15-9 0 0 0,-18 12-28 0 0,0 0 0 0 0,0 1 0 0 0,1 0-1 0 0,-1 0 1 0 0,0 0 0 0 0,1 0 0 0 0,0 1 0 0 0,-1 0-1 0 0,1 1 1 0 0,6-1 0 0 0,4 1-541 0 0,-6 1 218 0 0,-1-1 1 0 0,1 0-1 0 0,-1-1 1 0 0,1 0-1 0 0,-1-1 1 0 0,18-4-1 0 0,-4-3 821 0 0,1 1-1 0 0,32-6 0 0 0,-54 15 22 0 0,1-1-1 0 0,0 1 1 0 0,0-1 0 0 0,-1 1-1 0 0,1 0 1 0 0,0 0-1 0 0,-1 0 1 0 0,1 1-1 0 0,-1-1 1 0 0,0 0 0 0 0,1 1-1 0 0,-1 0 1 0 0,3 2-1 0 0,-2-2-149 0 0,0-1 0 0 0,0 1 0 0 0,0-1 0 0 0,0 1-1 0 0,0-1 1 0 0,1 0 0 0 0,-1 0 0 0 0,0-1 0 0 0,1 1 0 0 0,-1-1 0 0 0,1 1-1 0 0,-1-1 1 0 0,1 0 0 0 0,-1 0 0 0 0,1-1 0 0 0,-1 1 0 0 0,0-1 0 0 0,1 0-1 0 0,-1 1 1 0 0,0-2 0 0 0,5-1 0 0 0,5-2 48 0 0,0-1-1 0 0,-1-1 1 0 0,24-16-1 0 0,-32 21-210 0 0,0-1 0 0 0,0 0 0 0 0,0 0 0 0 0,0-1-1 0 0,0 1 1 0 0,-1-1 0 0 0,1 0 0 0 0,-1 0-1 0 0,0 0 1 0 0,0 0 0 0 0,3-7 0 0 0,-6 10-16 0 0,1 1 1 0 0,-1-1-1 0 0,0 1 1 0 0,0-1-1 0 0,0 1 1 0 0,0-1-1 0 0,0 0 1 0 0,1 1-1 0 0,-1-1 1 0 0,0 1-1 0 0,0-1 1 0 0,0 0-1 0 0,-1 1 1 0 0,1-1-1 0 0,0 1 1 0 0,0-1-1 0 0,0 1 1 0 0,0-1-1 0 0,0 1 1 0 0,-1-1-1 0 0,1 1 1 0 0,0-1-1 0 0,-1 1 1 0 0,1-1-1 0 0,0 1 1 0 0,-1-1-1 0 0,1 1 0 0 0,0-1 1 0 0,-1 1-1 0 0,1 0 1 0 0,-1-1-1 0 0,1 1 1 0 0,-1-1-1 0 0,1 1 1 0 0,-1 0-1 0 0,1 0 1 0 0,-1-1-1 0 0,1 1 1 0 0,-1 0-1 0 0,1 0 1 0 0,-1 0-1 0 0,0 0 1 0 0,0 0-1 0 0,-2-1-39 0 0,0 0 0 0 0,1 1-1 0 0,-1 0 1 0 0,0 0 0 0 0,0 0-1 0 0,0 0 1 0 0,-3 1-1 0 0,-5 2-21 0 0,-1 0-1 0 0,1 1 0 0 0,0 0 0 0 0,0 1 0 0 0,0 0 0 0 0,-18 13 1 0 0,13-7 56 0 0,1 1 1 0 0,0 0 0 0 0,-19 22-1 0 0,17-15 7 0 0,2 1-1 0 0,0 1 0 0 0,1 0 0 0 0,2 1 0 0 0,-16 36 0 0 0,25-51 7 0 0,0 0 1 0 0,1 0-1 0 0,0 0 0 0 0,0 1 0 0 0,0-1 1 0 0,1 0-1 0 0,0 8 0 0 0,1-13 11 0 0,0 0 0 0 0,0 0 0 0 0,0 0 0 0 0,1 0 0 0 0,-1 0 0 0 0,1 0 0 0 0,-1 0 0 0 0,1 0-1 0 0,-1 0 1 0 0,1 0 0 0 0,0 0 0 0 0,0-1 0 0 0,0 1 0 0 0,0 0 0 0 0,0-1 0 0 0,1 1 0 0 0,-1-1 0 0 0,0 1 0 0 0,1-1 0 0 0,-1 1 0 0 0,1-1 0 0 0,-1 0 0 0 0,1 0 0 0 0,0 0 0 0 0,-1 0-1 0 0,1 0 1 0 0,0 0 0 0 0,0 0 0 0 0,0-1 0 0 0,0 1 0 0 0,1 0 0 0 0,12 1 49 0 0,-1-1 0 0 0,1 0-1 0 0,-1-1 1 0 0,1-1 0 0 0,-1 0-1 0 0,1-1 1 0 0,13-3 0 0 0,12-1-36 0 0,-5 1 38 0 0,-17 2-194 0 0,33-2 0 0 0,-26 3-2115 0 0,-13 2 918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20 246 4607 0 0,'0'0'354'0'0,"8"-13"903"0"0,16-17 10873 0 0,-25 37-10568 0 0,-13 39-1386 0 0,3 1 1 0 0,1 1-1 0 0,-4 64 0 0 0,13-79 107 0 0,9-48-85 0 0,-4 10-151 0 0,4-10 14 0 0,-1-1 0 0 0,0 0 0 0 0,4-18 0 0 0,9-23 121 0 0,68-117 517 0 0,-81 164-612 0 0,0 0-1 0 0,0 1 1 0 0,1 0-1 0 0,0 0 0 0 0,1 1 1 0 0,0 0-1 0 0,0 0 1 0 0,1 1-1 0 0,15-9 0 0 0,-2 3 42 0 0,1 1-1 0 0,1 1 0 0 0,29-8 1 0 0,-41 15-123 0 0,0 1-1 0 0,0 0 1 0 0,0 1 0 0 0,0 1 0 0 0,1 0 0 0 0,-1 1 0 0 0,26 2-1 0 0,-38-2-238 0 0,-1 5-547 0 0,0-1 288 0 0,-1 1 0 0 0,0-1 0 0 0,1 0 0 0 0,-1 0 0 0 0,-1 1 0 0 0,-2 5 0 0 0,-1 1-698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8751 0 0,'0'0'1172'0'0,"0"1"216"0"0,-2 7 480 0 0,0-1-1 0 0,0 0 0 0 0,-6 13 0 0 0,5-13-1341 0 0,0 0 0 0 0,0 0 0 0 0,1 0 0 0 0,0 0 0 0 0,-1 11 1 0 0,1 12-1147 0 0,11-27-1803 0 0,0-2 1176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15807 0 0,'0'0'4323'0'0,"1"2"-3943"0"0,3 35 586 0 0,6 32-450 0 0,-4 1-1 0 0,-2 81 1 0 0,-10-120-173 0 0,5-25-87 0 0,-1 0-1 0 0,1 0 1 0 0,0 9-1 0 0,11-22 245 0 0,5-7-105 0 0,0-1-1 0 0,26-31 1 0 0,-4 3-191 0 0,37-38-182 0 0,-14 15 13 0 0,129-112-1 0 0,-155 157-261 0 0,-33 20 86 0 0,3 12-2312 0 0,-1 1-115 0 0,-2 2-5179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18655 0 0,'0'0'4104'0'0,"-1"8"-3496"0"0,-4 28 93 0 0,2-24-608 0 0,2 1 0 0 0,-2 25 0 0 0,3-37-284 0 0,21 1-1834 0 0,-9-7 736 0 0,2-4-50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10591 0 0,'-7'5'7282'0'0,"6"0"-6857"0"0,-1 0 1 0 0,1 0-1 0 0,-1 0 1 0 0,2 0-1 0 0,-1 0 0 0 0,0 0 1 0 0,1 0-1 0 0,0 0 1 0 0,0 0-1 0 0,1 7 1 0 0,-1 24-459 0 0,-3-19-1544 0 0,-6 21-1 0 0,7-34 758 0 0,1 4-678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5983 0 0,'-6'1'231'0'0,"0"1"0"0"0,0 0-1 0 0,0 0 1 0 0,1 0 0 0 0,-1 0-1 0 0,1 1 1 0 0,-1 0 0 0 0,-5 5 5507 0 0,12-7-5604 0 0,0 1-1 0 0,0 0 1 0 0,0 0-1 0 0,0-1 1 0 0,0 1-1 0 0,0-1 0 0 0,1 1 1 0 0,-1-1-1 0 0,1 1 1 0 0,-1-1-1 0 0,1 0 1 0 0,-1 0-1 0 0,1 0 1 0 0,-1 0-1 0 0,5 2 0 0 0,1 2 628 0 0,7 6-3 0 0,-1 1 0 0 0,0 1 0 0 0,0 0 0 0 0,-2 0-1 0 0,1 2 1 0 0,-2-1 0 0 0,15 26 0 0 0,-17-20-415 0 0,0 1 0 0 0,-1 0 0 0 0,9 42 0 0 0,-10-35-278 0 0,15 40 0 0 0,-19-61-63 0 0,1 0 0 0 0,-1 1-1 0 0,0-1 1 0 0,0 1 0 0 0,-1-1-1 0 0,1 15 1 0 0,-2-17-2 0 0,-1 0 0 0 0,1 0 0 0 0,-1 0 0 0 0,0 0 0 0 0,-1 1 0 0 0,1-2-1 0 0,-1 1 1 0 0,0 0 0 0 0,0 0 0 0 0,-6 8 0 0 0,1-2 32 0 0,-1-1-1 0 0,-1 0 1 0 0,1 0 0 0 0,-2-1-1 0 0,-11 10 1 0 0,-56 38 485 0 0,42-32-104 0 0,25-19-299 0 0,6-4-55 0 0,0 0 0 0 0,1 1 0 0 0,-1-1 0 0 0,1 1 0 0 0,-4 4 0 0 0,6-6-123 0 0,3-9-172 0 0,3-4 15 0 0,-1 2-3019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 17567 0 0,'0'0'803'0'0,"-9"-8"298"0"0,6 7-968 0 0,0 1 0 0 0,0 0-1 0 0,0 0 1 0 0,0 0 0 0 0,0 0-1 0 0,0 0 1 0 0,0 0 0 0 0,0 1-1 0 0,0-1 1 0 0,0 1 0 0 0,0 0 0 0 0,0 0-1 0 0,0 0 1 0 0,-4 3 0 0 0,1-1 112 0 0,0 1 1 0 0,0-1 0 0 0,0 1 0 0 0,0 1 0 0 0,-6 5-1 0 0,9-7-284 0 0,1 0-1 0 0,-1 1 0 0 0,0-1 0 0 0,1 1 1 0 0,0-1-1 0 0,0 1 0 0 0,0 0 0 0 0,0 0 0 0 0,1 0 1 0 0,-1 0-1 0 0,1 0 0 0 0,-1 7 0 0 0,2-10-14 0 0,0-1 0 0 0,0 1 0 0 0,1 0 0 0 0,-1 0-1 0 0,0-1 1 0 0,1 1 0 0 0,-1 0 0 0 0,0-1 0 0 0,1 1 0 0 0,-1 0 0 0 0,1-1-1 0 0,-1 1 1 0 0,1 0 0 0 0,0-1 0 0 0,-1 1 0 0 0,1-1 0 0 0,-1 1 0 0 0,1-1-1 0 0,0 0 1 0 0,0 1 0 0 0,1 0 0 0 0,20 8-300 0 0,-11-5 266 0 0,-5-1 137 0 0,-1 0 1 0 0,1 0-1 0 0,-1 1 1 0 0,0-1-1 0 0,0 1 0 0 0,0 1 1 0 0,-1-1-1 0 0,1 1 1 0 0,-1-1-1 0 0,0 1 0 0 0,0 1 1 0 0,-1-1-1 0 0,1 0 1 0 0,-1 1-1 0 0,4 11 1 0 0,0-2 285 0 0,-1 1 1 0 0,-1 0 0 0 0,0 0-1 0 0,4 31 1 0 0,-9-45-311 0 0,0-1-1 0 0,0 1 1 0 0,0-1 0 0 0,0 1-1 0 0,0-1 1 0 0,0 1 0 0 0,-1-1-1 0 0,1 1 1 0 0,-1-1-1 0 0,1 1 1 0 0,-1-1 0 0 0,1 1-1 0 0,-1-1 1 0 0,0 0 0 0 0,1 1-1 0 0,-1-1 1 0 0,0 0-1 0 0,0 0 1 0 0,0 1 0 0 0,-2 0-1 0 0,1 0 20 0 0,-1 0 1 0 0,1-1-1 0 0,-1 1 0 0 0,0-1 0 0 0,1 0 0 0 0,-1 0 0 0 0,0 0 0 0 0,0 0 0 0 0,-5 1 0 0 0,-4-1-295 0 0,1 0-1 0 0,0 0 0 0 0,-1-2 1 0 0,-16-1-1 0 0,12-1-1870 0 0,1-1-5472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273 274 5063 0 0,'0'-7'528'0'0,"4"-12"217"0"0,-3 17-219 0 0,0 0 0 0 0,0 0 0 0 0,0 0 0 0 0,0 0 1 0 0,1 0-1 0 0,-1 1 0 0 0,0-1 0 0 0,1 0 0 0 0,0 1 0 0 0,3-4 0 0 0,-4 4-185 0 0,1-1 0 0 0,-1 1 1 0 0,1-1-1 0 0,-1 0 0 0 0,0 0 0 0 0,0 0 0 0 0,0 0 0 0 0,0 0 0 0 0,0 0 0 0 0,0 0 0 0 0,0 0 0 0 0,0 0 0 0 0,0-4 0 0 0,3-33 2013 0 0,-2 14-1248 0 0,1 14-842 0 0,0 0 1 0 0,0 0 0 0 0,9-16-1 0 0,4-15 342 0 0,-16 39-564 0 0,1 1 0 0 0,-1 0 0 0 0,0 0 0 0 0,1 0 1 0 0,-1 0-1 0 0,0 0 0 0 0,-1-4 0 0 0,1 5-39 0 0,0 1 0 0 0,0-1 0 0 0,-1 1-1 0 0,1-1 1 0 0,0 1 0 0 0,-1 0 0 0 0,1-1 0 0 0,0 1-1 0 0,-1-1 1 0 0,1 1 0 0 0,0 0 0 0 0,-1-1 0 0 0,1 1-1 0 0,-1 0 1 0 0,1 0 0 0 0,-1-1 0 0 0,1 1 0 0 0,0 0-1 0 0,-1 0 1 0 0,1 0 0 0 0,-1-1 0 0 0,1 1 0 0 0,-1 0-1 0 0,1 0 1 0 0,-1 0 0 0 0,0 0 0 0 0,1 0 0 0 0,-1 0-1 0 0,1 0 1 0 0,-1 0 0 0 0,1 0 0 0 0,-1 0 0 0 0,1 0 0 0 0,-1 1-1 0 0,1-1 1 0 0,-1 0 0 0 0,0 0-3 0 0,-5 2-19 0 0,-1 1 0 0 0,0-1 0 0 0,0 1 0 0 0,1 0 0 0 0,-12 7 0 0 0,-29 24-134 0 0,40-29 144 0 0,-41 35-79 0 0,-79 85-1 0 0,121-118 106 0 0,-1 0 47 0 0,0 0 1 0 0,0 1 0 0 0,1 0-1 0 0,0 0 1 0 0,1 1 0 0 0,-8 14-1 0 0,12-21 48 0 0,2-2-89 0 0,0 1-1 0 0,0-1 0 0 0,1 1 1 0 0,-1-1-1 0 0,0 1 1 0 0,0-1-1 0 0,0 0 0 0 0,1 0 1 0 0,-1 1-1 0 0,0-1 1 0 0,0 0-1 0 0,0 0 0 0 0,1 0 1 0 0,1-1-1 0 0,6 0 24 0 0,0-1 0 0 0,1 0 0 0 0,-1-1 0 0 0,0 0-1 0 0,0-1 1 0 0,9-5 0 0 0,51-32 391 0 0,-32 18-339 0 0,-13 6-98 0 0,-24 17 0 0 0,1 0 0 0 0,-1 0 0 0 0,0 0 0 0 0,0 0 0 0 0,0 0 0 0 0,0 0 0 0 0,0 0 0 0 0,0 0 0 0 0,0 0 0 0 0,0 0 0 0 0,0 0 0 0 0,0 0 0 0 0,0 0 0 0 0,0 0 0 0 0,0 0 0 0 0,0 0 0 0 0,0 0 0 0 0,0 0 0 0 0,0 0 0 0 0,0 0 0 0 0,0 0 0 0 0,0 0 0 0 0,0 0 0 0 0,0 0 0 0 0,1-1 0 0 0,-1 1 0 0 0,0 0 0 0 0,0 0 0 0 0,0 0 0 0 0,0 1 0 0 0,0-1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1 0 0 0,0-1 0 0 0,0 0 0 0 0,0 0 0 0 0,0 0 0 0 0,0 0 0 0 0,0 0 0 0 0,0 0 0 0 0,0 0 0 0 0,0 0 0 0 0,0 0 0 0 0,-2 7 0 0 0,-2 7 0 0 0,3-13 0 0 0,-2 6-33 0 0,0 0 0 0 0,0 0 0 0 0,1 0-1 0 0,0 0 1 0 0,0 0 0 0 0,0 9 0 0 0,2-15-56 0 0,0 0 1 0 0,1 0-1 0 0,-1 0 0 0 0,0 0 0 0 0,1 0 0 0 0,-1 0 1 0 0,1-1-1 0 0,-1 1 0 0 0,1 0 0 0 0,-1 0 0 0 0,1-1 1 0 0,0 1-1 0 0,-1 0 0 0 0,1-1 0 0 0,0 1 0 0 0,0 0 1 0 0,0-1-1 0 0,-1 1 0 0 0,2 0 0 0 0,16 7-1519 0 0,-5-7-56 0 0,0-3-288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6447 0 0,'0'0'13911'0'0,"10"0"-12710"0"0,0-7-984 0 0,0 0-1 0 0,-1-1 1 0 0,0 0-1 0 0,0 0 1 0 0,-1-1-1 0 0,9-11 1 0 0,2-2-170 0 0,-4 6-17 0 0,0-2 24 0 0,1 1 0 0 0,0 1 0 0 0,30-21 0 0 0,-45 36 217 0 0,7 7 18 0 0,-7-5-274 0 0,0-1 1 0 0,0 1-1 0 0,0 0 1 0 0,-1 0-1 0 0,1 0 0 0 0,0 0 1 0 0,0 0-1 0 0,0 0 1 0 0,-1 0-1 0 0,1 0 1 0 0,0 0-1 0 0,-1 0 0 0 0,1 0 1 0 0,0 2-1 0 0,1 5 39 0 0,-1 1 1 0 0,0-1-1 0 0,0 1 0 0 0,0 0 0 0 0,-1-1 1 0 0,0 1-1 0 0,-1-1 0 0 0,-1 11 0 0 0,0-6-163 0 0,1 0 0 0 0,1 20 0 0 0,0-32 22 0 0,0 0-1 0 0,0 0 0 0 0,0 0 0 0 0,0 0 1 0 0,0 0-1 0 0,0 0 0 0 0,1 0 0 0 0,-1 0 0 0 0,0 0 1 0 0,1 0-1 0 0,-1-1 0 0 0,0 1 0 0 0,1 0 1 0 0,-1 0-1 0 0,1 0 0 0 0,0-1 0 0 0,-1 1 0 0 0,1 0 1 0 0,-1 0-1 0 0,1-1 0 0 0,0 1 0 0 0,0-1 1 0 0,1 2-1 0 0,6 1-1527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142 198 5527 0 0,'0'0'423'0'0,"0"1"-278"0"0,3 42 8324 0 0,-8-16-2614 0 0,-2-13-5287 0 0,6-13-237 0 0,0 0-10 0 0,-4 1-273 0 0,1-1 0 0 0,0 0-1 0 0,-1 1 1 0 0,0-1 0 0 0,1-1-1 0 0,-1 1 1 0 0,0-1 0 0 0,1 0 0 0 0,-1 0-1 0 0,0 0 1 0 0,1-1 0 0 0,-1 1-1 0 0,1-1 1 0 0,-1 0 0 0 0,1-1-1 0 0,-1 1 1 0 0,1-1 0 0 0,-1 0 0 0 0,1 0-1 0 0,-4-3 1 0 0,5 4-52 0 0,1 0 1 0 0,0-1-1 0 0,0 1 1 0 0,0-1-1 0 0,0 0 1 0 0,0 1-1 0 0,0-1 1 0 0,1 0-1 0 0,-1 0 0 0 0,1 0 1 0 0,-1 0-1 0 0,1-1 1 0 0,0 1-1 0 0,-1 0 1 0 0,1-1-1 0 0,0 1 1 0 0,1-1-1 0 0,-1 1 0 0 0,0-1 1 0 0,1 1-1 0 0,-1-1 1 0 0,1 1-1 0 0,0-1 1 0 0,0 1-1 0 0,0-1 1 0 0,0 0-1 0 0,1 1 0 0 0,-1-1 1 0 0,1 1-1 0 0,-1-1 1 0 0,1 1-1 0 0,0-1 1 0 0,0 1-1 0 0,0-1 1 0 0,0 1-1 0 0,0 0 0 0 0,3-4 1 0 0,5-7-57 0 0,1 0-1 0 0,0 0 1 0 0,1 1 0 0 0,0 0 0 0 0,19-14 0 0 0,-4 6-24 0 0,48-28 1 0 0,-65 43 97 0 0,-1 1 0 0 0,2 0 0 0 0,-1 0 0 0 0,0 1 0 0 0,1 0 0 0 0,0 1 0 0 0,0 0 0 0 0,-1 1 0 0 0,1 0 0 0 0,12 0 0 0 0,-18 1 16 0 0,0 0-1 0 0,1 1 1 0 0,-1 0-1 0 0,-1-1 1 0 0,1 1-1 0 0,0 1 1 0 0,0-1 0 0 0,0 0-1 0 0,0 1 1 0 0,-1 0-1 0 0,7 4 1 0 0,-7-4 0 0 0,-1 1 1 0 0,1-1 0 0 0,-1 1-1 0 0,0-1 1 0 0,0 1-1 0 0,0-1 1 0 0,-1 1 0 0 0,1 0-1 0 0,-1 0 1 0 0,1 0-1 0 0,-1 0 1 0 0,0 0 0 0 0,0 0-1 0 0,0 0 1 0 0,-1 1 0 0 0,2 4-1 0 0,-2-4 16 0 0,0 0 0 0 0,0 0 1 0 0,-1 0-1 0 0,1 0 0 0 0,-1-1 0 0 0,0 1 0 0 0,0 0 0 0 0,0 0 0 0 0,0-1 0 0 0,-1 1 1 0 0,1-1-1 0 0,-1 1 0 0 0,0-1 0 0 0,0 0 0 0 0,-5 6 0 0 0,-3 3 50 0 0,0-1 0 0 0,-20 16 0 0 0,22-20-129 0 0,-2 3-591 0 0,-1-1-1 0 0,0-1 0 0 0,0 0 1 0 0,-1 0-1 0 0,-18 8 1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4607 0 0,'0'0'9982'0'0,"0"2"-8692"0"0,-5 14-367 0 0,-1 0 0 0 0,0-1 0 0 0,-11 20 0 0 0,-1 3 67 0 0,-85 155 93 0 0,94-177-1060 0 0,-14 21 12 0 0,13-22-72 0 0,0 1 1 0 0,1 1-1 0 0,1 0 1 0 0,0 0 0 0 0,-9 32-1 0 0,16-27-1307 0 0,2-15 548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32 3679 0 0,'14'-6'-310'0'0,"11"-5"3674"0"0,-2 3 6437 0 0,-16 6-5468 0 0,-10 1-4314 0 0,0 0-1 0 0,0 0 1 0 0,0 1-1 0 0,0-1 1 0 0,0 1-1 0 0,-1-1 1 0 0,1 1-1 0 0,0 0 1 0 0,0 1-1 0 0,0-1 1 0 0,0 0 0 0 0,0 1-1 0 0,0 0 1 0 0,0-1-1 0 0,-5 3 1 0 0,-2 1-24 0 0,-1 1-1 0 0,1 0 1 0 0,-11 7 0 0 0,-16 12 26 0 0,2 2 0 0 0,0 2 1 0 0,2 1-1 0 0,1 1 0 0 0,1 2 0 0 0,-36 48 0 0 0,61-71 5 0 0,-1 0-1 0 0,2 1 1 0 0,-8 14-1 0 0,12-21-10 0 0,0 0 0 0 0,0 0 0 0 0,0 0 0 0 0,0 0 0 0 0,1 0 0 0 0,-1 0 0 0 0,1 5 0 0 0,0-6 1 0 0,0-1-1 0 0,0 0 1 0 0,1 1-1 0 0,-1-1 1 0 0,0 1-1 0 0,1-1 1 0 0,-1 0-1 0 0,1 1 1 0 0,-1-1-1 0 0,1 0 1 0 0,0 1-1 0 0,-1-1 1 0 0,1 0-1 0 0,0 0 1 0 0,0 0-1 0 0,0 0 1 0 0,1 2 0 0 0,0-2 43 0 0,1 0 0 0 0,-1 1 0 0 0,0-1 0 0 0,1 0 0 0 0,-1 0 0 0 0,1 0 0 0 0,-1 0 0 0 0,1-1 0 0 0,-1 1 0 0 0,1-1 0 0 0,-1 1 1 0 0,1-1-1 0 0,0 0 0 0 0,-1 0 0 0 0,5-1 0 0 0,4 0 223 0 0,23-5-1 0 0,-32 5-263 0 0,71-18 635 0 0,45-9-167 0 0,-116 28-576 0 0,3 2-49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10135 0 0,'0'0'6080'0'0,"3"8"-3388"0"0,-1 0-2393 0 0,0 0 0 0 0,-1 0 0 0 0,0 0 0 0 0,0 0 0 0 0,-1 0-1 0 0,0 0 1 0 0,-1 0 0 0 0,1 0 0 0 0,-2 0 0 0 0,-2 13 0 0 0,-4 8 1182 0 0,-17 39 0 0 0,24-66-1479 0 0,1-1-67 0 0,-1-1 0 0 0,1 1 0 0 0,0 0 0 0 0,-1-1 0 0 0,1 1 0 0 0,0 0 0 0 0,0 0 0 0 0,0-1 0 0 0,0 1 0 0 0,0 0 0 0 0,0-1 0 0 0,0 1 0 0 0,0 0 1 0 0,0 0-1 0 0,0-1 0 0 0,0 1 0 0 0,0 0 0 0 0,1-1 0 0 0,-1 1 0 0 0,0 0 0 0 0,0-1 0 0 0,1 1 0 0 0,-1 0 0 0 0,0-1 0 0 0,1 1 0 0 0,-1-1 0 0 0,1 1 0 0 0,-1 0 0 0 0,1-1 0 0 0,-1 1 0 0 0,1-1 0 0 0,-1 0 0 0 0,1 1 0 0 0,0-1 0 0 0,-1 1 0 0 0,1-1 0 0 0,-1 0 0 0 0,1 1 0 0 0,0-1 0 0 0,-1 0 0 0 0,1 0 0 0 0,0 0 0 0 0,0 1 0 0 0,-1-1 0 0 0,1 0 0 0 0,0 0 0 0 0,0 0 0 0 0,10 0-1688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17103 0 0,'0'0'1551'0'0,"1"1"-1178"0"0,3 4 65 0 0,-1 0 1 0 0,2 0-1 0 0,-1-1 0 0 0,1 1 0 0 0,-1-1 0 0 0,1 0 1 0 0,10 6-1 0 0,44 19 1350 0 0,-41-21-1120 0 0,27 17-1 0 0,-39-22-595 0 0,-4-3-56 0 0,-1 1 1 0 0,0 0-1 0 0,0 0 1 0 0,1 0 0 0 0,-1 0-1 0 0,0-1 1 0 0,0 2-1 0 0,0-1 1 0 0,0 0 0 0 0,0 0-1 0 0,0 0 1 0 0,0 0-1 0 0,-1 0 1 0 0,2 3-1 0 0,-1-3-11 0 0,-1 0 0 0 0,1 0 0 0 0,-1 1-1 0 0,1-1 1 0 0,-1 0 0 0 0,1 1 0 0 0,-1-1-1 0 0,0 1 1 0 0,0-1 0 0 0,0 1-1 0 0,0-1 1 0 0,0 0 0 0 0,0 1 0 0 0,0-1-1 0 0,0 1 1 0 0,-1-1 0 0 0,1 0-1 0 0,0 1 1 0 0,-1-1 0 0 0,1 0 0 0 0,-1 1-1 0 0,0 0 1 0 0,-1 2-3 0 0,0 0 0 0 0,-1-1 0 0 0,1 0 0 0 0,-1 1 0 0 0,1-1 0 0 0,-4 3 0 0 0,-7 4-363 0 0,0 1 1 0 0,-1-2-1 0 0,0 0 0 0 0,0-1 0 0 0,-1 0 1 0 0,0-1-1 0 0,-1-1 0 0 0,-20 6 0 0 0,3-8-3030 0 0,24-3 1201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19439 0 0,'0'0'4383'0'0,"-1"9"-3918"0"0,1-8-549 0 0,0 0 0 0 0,0 1 0 0 0,0-1 0 0 0,0 0 0 0 0,1 0 0 0 0,-1 0 0 0 0,0 1 0 0 0,1-1 0 0 0,-1 0 0 0 0,0 0 0 0 0,1 0 0 0 0,0 0 0 0 0,-1 0 0 0 0,1 0 0 0 0,-1 0 0 0 0,1 0 0 0 0,0 0 0 0 0,0 0 0 0 0,0 0 0 0 0,0 0 0 0 0,0 0 0 0 0,-1-1 0 0 0,1 1 0 0 0,1 0 0 0 0,0 0 0 0 0,-1 0 13 0 0,8 3-1170 0 0</inkml:trace>
  <inkml:trace contextRef="#ctx0" brushRef="#br0" timeOffset="1">387 23 4607 0 0,'0'0'16992'0'0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19551 0 0,'0'0'3792'0'0,"7"-1"-3792"0"0,0 1 0 0 0,3 0-192 0 0,1-3-1560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1375 0 0,'-7'2'19495'0'0,"-31"14"-18555"0"0,37-15-658 0 0,72-7 326 0 0,-58 3-538 0 0,0 2 0 0 0,0-1 0 0 0,1 2 1 0 0,-1 0-1 0 0,0 0 0 0 0,1 1 1 0 0,14 4-1 0 0,-26-5 515 0 0,-5 8-468 0 0,0-3-97 0 0,1-1-1 0 0,-1 1 0 0 0,0-1 1 0 0,0 0-1 0 0,0 0 0 0 0,-1 0 0 0 0,0-1 1 0 0,-4 4-1 0 0,-36 25-98 0 0,21-17-10 0 0,-96 56-58 0 0,108-67 128 0 0,4-2-20 0 0,12-1-10 0 0,14-1 17 0 0,2 0-107 0 0,29 3-1 0 0,-43-2 119 0 0,-1 0 0 0 0,1 0 0 0 0,0 1 0 0 0,-1 0 0 0 0,0 1 0 0 0,1-1-1 0 0,-1 1 1 0 0,8 5 0 0 0,-12-6 46 0 0,0-1 0 0 0,0 0 0 0 0,0 1 0 0 0,0 0 0 0 0,0-1 1 0 0,0 1-1 0 0,-1 0 0 0 0,1 0 0 0 0,-1 0 0 0 0,1 0 0 0 0,-1 0 0 0 0,0 0 0 0 0,0 0 0 0 0,2 5 0 0 0,-1-1 55 0 0,1 2-53 0 0,-2 0 15 0 0,-1-1-20 0 0,-1-1-14 0 0,-2 7 31 0 0,-3-1-33 0 0,4-9 30 0 0,0 0 0 0 0,0 0 0 0 0,-1 0-1 0 0,1 0 1 0 0,-1 0 0 0 0,1 0 0 0 0,-1-1 0 0 0,0 0-1 0 0,0 1 1 0 0,-1-1 0 0 0,-3 2 0 0 0,-4 2 130 0 0,0-1 1 0 0,-13 5-1 0 0,13-6 14 0 0,5-1-95 0 0,-1-1 1 0 0,0 0-1 0 0,1 0 1 0 0,-1-1-1 0 0,-9 1 0 0 0,10-1-97 0 0,6-2-35 0 0,-1 1 0 0 0,0 0-1 0 0,1 0 1 0 0,-1 0 0 0 0,1 0-1 0 0,-1 0 1 0 0,0-1 0 0 0,1 1-1 0 0,-1 0 1 0 0,1-1-1 0 0,-1 1 1 0 0,1 0 0 0 0,-1-1-1 0 0,1 1 1 0 0,0 0 0 0 0,-1-1-1 0 0,1 1 1 0 0,-1-1 0 0 0,1 1-1 0 0,0-1 1 0 0,-1 1 0 0 0,1-1-1 0 0,0 1 1 0 0,0-1-1 0 0,-1 1 1 0 0,1-1 0 0 0,0 0-1 0 0,0 1 1 0 0,0-1 0 0 0,-1 0-1 0 0,1-6-4795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11375 0 0,'-7'0'1031'0'0,"-36"0"147"0"0,14 0 7293 0 0,35 19-7767 0 0,-1-11-541 0 0,2-1 0 0 0,-1 0-1 0 0,1 0 1 0 0,0-1 0 0 0,0 0 0 0 0,1 0 0 0 0,0-1-1 0 0,9 5 1 0 0,20 15 171 0 0,-31-20-297 0 0,1 1 1 0 0,-1-1-1 0 0,0 1 1 0 0,0 0-1 0 0,-1 1 1 0 0,0-1-1 0 0,6 11 0 0 0,-10-15-28 0 0,1 1 0 0 0,-1-1 0 0 0,0 1 0 0 0,0-1-1 0 0,-1 1 1 0 0,1 0 0 0 0,0-1 0 0 0,-1 1 0 0 0,1 0-1 0 0,-1-1 1 0 0,0 1 0 0 0,0 0 0 0 0,0 0 0 0 0,-1-1-1 0 0,1 1 1 0 0,0 0 0 0 0,-1-1 0 0 0,0 1 0 0 0,1-1 0 0 0,-1 1-1 0 0,0 0 1 0 0,-1-1 0 0 0,1 0 0 0 0,0 1 0 0 0,-1-1-1 0 0,-2 4 1 0 0,-2 0-112 0 0,1-1-1 0 0,-2 1 0 0 0,1-1 1 0 0,-1 0-1 0 0,1 0 1 0 0,-1-1-1 0 0,0 0 0 0 0,-1 0 1 0 0,-7 2-1 0 0,-11 4-550 0 0,-35 9 0 0 0,59-19 451 0 0,1 1-1 0 0,0-1 0 0 0,-1 1 1 0 0,1-1-1 0 0,-1 0 1 0 0,1 1-1 0 0,0-1 0 0 0,-1 0 1 0 0,1 0-1 0 0,-1 0 1 0 0,1 0-1 0 0,-1 0 0 0 0,1-1 1 0 0,-1 1-1 0 0,1 0 1 0 0,0-1-1 0 0,-1 1 0 0 0,1-1 1 0 0,-1 1-1 0 0,1-1 1 0 0,0 0-1 0 0,0 1 0 0 0,-1-1 1 0 0,1 0-1 0 0,0 0 1 0 0,-2-2-1 0 0,0-8-1547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31 10135 0 0,'0'0'778'0'0,"16"-10"858"0"0,9-7 5849 0 0,-20 13-5353 0 0,-7 5-2115 0 0,-1 0 0 0 0,1 0 0 0 0,0 0 1 0 0,0 0-1 0 0,-1 0 0 0 0,1 0 0 0 0,0 1 0 0 0,0-1 1 0 0,-3 3-1 0 0,-3 2-12 0 0,-14 8-8 0 0,-35 20 32 0 0,-79 64-1 0 0,121-85 75 0 0,0 1-1 0 0,1 0 1 0 0,0 1 0 0 0,1 0-1 0 0,1 1 1 0 0,0 0-1 0 0,1 1 1 0 0,1 1 0 0 0,-12 28-1 0 0,19-38-33 0 0,1 0-1 0 0,0 0 0 0 0,1 0 1 0 0,0 1-1 0 0,0-1 1 0 0,0 0-1 0 0,1 1 1 0 0,1 10-1 0 0,0-17-38 0 0,0 0 1 0 0,-1 0-1 0 0,1 0 0 0 0,0 0 0 0 0,0 0 1 0 0,0 0-1 0 0,0 0 0 0 0,1-1 0 0 0,-1 1 1 0 0,0 0-1 0 0,1-1 0 0 0,0 1 0 0 0,-1-1 1 0 0,1 1-1 0 0,0-1 0 0 0,-1 0 0 0 0,1 1 1 0 0,0-1-1 0 0,0 0 0 0 0,0 0 0 0 0,0-1 1 0 0,0 1-1 0 0,0 0 0 0 0,0-1 0 0 0,3 1 1 0 0,4 1 47 0 0,1 0-1 0 0,0 0 1 0 0,0-1 0 0 0,11-1 0 0 0,50-1-50 0 0,-23 0-3898 0 0,-36 1-1528 0 0,-2 1-1506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62 10135 0 0,'0'0'778'0'0,"0"2"-192"0"0,-15 44 8744 0 0,1-16-4785 0 0,17-30-4538 0 0,0 0 1 0 0,-1-1-1 0 0,1 1 0 0 0,-1-1 1 0 0,1 1-1 0 0,-1-1 0 0 0,1 0 1 0 0,-1 0-1 0 0,0 0 0 0 0,1-1 1 0 0,3-2-1 0 0,23-20-112 0 0,-7 4 175 0 0,8-5-59 0 0,-25 20-16 0 0,0 0 0 0 0,1 0 1 0 0,-1 1-1 0 0,1 0 0 0 0,0 0 0 0 0,0 0 1 0 0,0 1-1 0 0,1-1 0 0 0,-1 2 1 0 0,12-5-1 0 0,3 2-12 0 0,-16 4 6 0 0,0-1-1 0 0,0 1 1 0 0,1 0-1 0 0,7 0 1 0 0,-11 1 12 0 0,0 0 0 0 0,0 0-1 0 0,0 1 1 0 0,0-1 0 0 0,0 0 0 0 0,0 1 0 0 0,0 0 0 0 0,0-1 0 0 0,0 1 0 0 0,0 0-1 0 0,0 0 1 0 0,-1 0 0 0 0,1 1 0 0 0,0-1 0 0 0,2 2 0 0 0,0 1 15 0 0,-1-1 0 0 0,1 1 1 0 0,-1 0-1 0 0,0 0 0 0 0,0 1 1 0 0,0-1-1 0 0,0 1 0 0 0,-1-1 0 0 0,3 7 1 0 0,-2 0-21 0 0,1 1 0 0 0,1 17 0 0 0,6 19 137 0 0,-11-45-122 0 0,0-2-8 0 0,0 0 0 0 0,0 0 1 0 0,0-1-1 0 0,1 1 1 0 0,-1 0-1 0 0,0 0 1 0 0,0-1-1 0 0,1 1 1 0 0,-1 0-1 0 0,0 0 1 0 0,1-1-1 0 0,-1 1 1 0 0,1 0-1 0 0,-1-1 0 0 0,1 1 1 0 0,-1-1-1 0 0,1 1 1 0 0,-1 0-1 0 0,1 0 1 0 0,1 1-62 0 0,0 0 0 0 0,1 0 0 0 0,-1 0 0 0 0,0 0 0 0 0,1 0 0 0 0,-1-1 0 0 0,0 1 0 0 0,1-1 1 0 0,0 0-1 0 0,-1 1 0 0 0,1-1 0 0 0,0 0 0 0 0,0-1 0 0 0,0 1 0 0 0,0 0 0 0 0,3 0 0 0 0,17-1-7089 0 0,-9-1-412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202 103 4607 0 0,'0'0'719'0'0,"8"-3"2260"0"0,-3 0-1921 0 0,0 1 0 0 0,0-1 1 0 0,0 0-1 0 0,0 0 0 0 0,-1-1 1 0 0,0 0-1 0 0,1 1 0 0 0,6-10 0 0 0,-10 12-948 0 0,0 0-1 0 0,0-1 1 0 0,-1 1 0 0 0,1 0-1 0 0,0-1 1 0 0,-1 1-1 0 0,1 0 1 0 0,-1-1-1 0 0,1 1 1 0 0,-1-1-1 0 0,0 1 1 0 0,0 0-1 0 0,0-1 1 0 0,1 1-1 0 0,-1-1 1 0 0,-1-1-1 0 0,1 1-70 0 0,-1 1-1 0 0,1-1 1 0 0,-1 1-1 0 0,0-1 1 0 0,0 1-1 0 0,1-1 0 0 0,-1 1 1 0 0,0-1-1 0 0,0 1 1 0 0,0 0-1 0 0,-1 0 1 0 0,1 0-1 0 0,0-1 0 0 0,0 1 1 0 0,-1 0-1 0 0,1 0 1 0 0,-3-1-1 0 0,0 0-31 0 0,0 0-1 0 0,-1 1 1 0 0,1-1-1 0 0,0 1 1 0 0,-1 0-1 0 0,1 0 1 0 0,0 0-1 0 0,-1 1 1 0 0,1-1-1 0 0,-1 1 1 0 0,1 0-1 0 0,-1 1 1 0 0,1-1-1 0 0,-1 1 1 0 0,1 0-1 0 0,-1 0 1 0 0,1 0-1 0 0,0 0 1 0 0,-8 5-1 0 0,-1 0 131 0 0,1 0 0 0 0,0 1 0 0 0,1 0 0 0 0,0 1 0 0 0,-15 13 0 0 0,19-14 32 0 0,0 1 0 0 0,0 0 0 0 0,1 0 0 0 0,0 0 0 0 0,0 0 0 0 0,-5 11 0 0 0,9-15-73 0 0,0 1 0 0 0,-1 0 0 0 0,2-1 0 0 0,-1 1 0 0 0,0 0 0 0 0,1 0 1 0 0,0 0-1 0 0,0 0 0 0 0,1 0 0 0 0,-1 0 0 0 0,1 1 0 0 0,0-1 0 0 0,2 10 0 0 0,-2-14-74 0 0,0 0 1 0 0,1 0-1 0 0,-1 0 0 0 0,1 0 0 0 0,-1 0 1 0 0,0 0-1 0 0,1-1 0 0 0,0 1 0 0 0,-1 0 1 0 0,1 0-1 0 0,0-1 0 0 0,-1 1 0 0 0,1 0 1 0 0,0 0-1 0 0,0-1 0 0 0,-1 1 0 0 0,1-1 1 0 0,0 1-1 0 0,1 0 0 0 0,1 0 15 0 0,-1 0 1 0 0,0-1-1 0 0,1 1 1 0 0,-1-1-1 0 0,1 0 1 0 0,-1 1-1 0 0,0-1 0 0 0,3 0 1 0 0,2-1 28 0 0,0 0-1 0 0,-1 0 1 0 0,1 0 0 0 0,0-1-1 0 0,7-2 1 0 0,-9 2-63 0 0,0-1 0 0 0,-1 0-1 0 0,1 0 1 0 0,0 0 0 0 0,-1 0 0 0 0,0 0 0 0 0,0-1-1 0 0,0 0 1 0 0,6-8 0 0 0,-2 2-231 0 0,-1 0 0 0 0,12-24 0 0 0,-18 33 145 0 0,2 5-499 0 0,0 0 546 0 0,-1 0-1 0 0,1 0 1 0 0,-1 0-1 0 0,0 1 0 0 0,0-1 1 0 0,1 6-1 0 0,11 20-642 0 0,3-11-2098 0 0,-7-11 1130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22 253 17215 0 0,'0'0'1566'0'0,"-8"-14"-613"0"0,6 11-695 0 0,0 0 1 0 0,0-1-1 0 0,1 1 0 0 0,0-1 1 0 0,-1 1-1 0 0,1-1 1 0 0,1 1-1 0 0,-1-1 0 0 0,0 0 1 0 0,1 1-1 0 0,0-1 0 0 0,0 0 1 0 0,0 1-1 0 0,1-5 1 0 0,0 2-171 0 0,0 1 1 0 0,0 0 0 0 0,1 0-1 0 0,0 0 1 0 0,0 0 0 0 0,1 0-1 0 0,-1 0 1 0 0,7-8-1 0 0,1 1-266 0 0,0 1-1 0 0,1 0 0 0 0,0 0 0 0 0,1 1 0 0 0,24-16 0 0 0,2 2-2022 0 0,-13 9-4367 0 0,-10 7 274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45 105 13903 0 0,'2'0'638'0'0,"3"-1"-645"0"0,29-3 2401 0 0,0-2 0 0 0,54-17 0 0 0,-70 17-2059 0 0,-13 5-305 0 0,1-1 1 0 0,-1 1-1 0 0,0-1 1 0 0,0-1-1 0 0,0 1 0 0 0,-1-1 1 0 0,1 0-1 0 0,5-4 0 0 0,-10 7-51 0 0,1-1 0 0 0,-1 1 0 0 0,1-1 0 0 0,-1 1-1 0 0,1-1 1 0 0,-1 0 0 0 0,1 1 0 0 0,-1-1-1 0 0,0 1 1 0 0,1-1 0 0 0,-1 0 0 0 0,0 1 0 0 0,0-1-1 0 0,0 0 1 0 0,1 0 0 0 0,-1 1 0 0 0,0-1-1 0 0,0 0 1 0 0,0 0 0 0 0,0 1 0 0 0,0-1-1 0 0,0 0 1 0 0,-1 1 0 0 0,1-1 0 0 0,0 0 0 0 0,0 0-1 0 0,0 1 1 0 0,-1-1 0 0 0,1 0 0 0 0,0 1-1 0 0,-1-1 1 0 0,1 1 0 0 0,0-1 0 0 0,-1 0-1 0 0,0-1 6 0 0,0 1-1 0 0,0 0 0 0 0,0 0 0 0 0,0 0 0 0 0,0 0 0 0 0,0 0 0 0 0,0 0 0 0 0,0 0 0 0 0,0 0 1 0 0,0 0-1 0 0,0 0 0 0 0,-1 1 0 0 0,1-1 0 0 0,0 0 0 0 0,-3 0 0 0 0,0 1-1 0 0,1-1 2 0 0,0 1 0 0 0,1-1 1 0 0,-1 1-1 0 0,0 0 0 0 0,0 0 1 0 0,0 0-1 0 0,0 1 0 0 0,0-1 1 0 0,0 1-1 0 0,0-1 0 0 0,0 1 1 0 0,0 0-1 0 0,1 0 0 0 0,-1 0 1 0 0,-3 3-1 0 0,-16 10 176 0 0,1 1-1 0 0,0 1 1 0 0,1 1 0 0 0,0 0-1 0 0,2 2 1 0 0,0 0 0 0 0,1 2-1 0 0,-15 24 1 0 0,30-43-136 0 0,0 1 0 0 0,0 0 0 0 0,1 0 0 0 0,-1 0 0 0 0,1-1 0 0 0,0 1 0 0 0,0 0 1 0 0,0 0-1 0 0,0 1 0 0 0,1-1 0 0 0,-1 0 0 0 0,1 0 0 0 0,0 0 0 0 0,0 6 0 0 0,0-7 0 0 0,1 0 0 0 0,-1 0 0 0 0,1 0 0 0 0,0 0 0 0 0,0 0 0 0 0,-1-1 0 0 0,1 1 0 0 0,1 0 0 0 0,-1 0 0 0 0,0-1 0 0 0,0 1 0 0 0,0 0-1 0 0,1-1 1 0 0,-1 1 0 0 0,1-1 0 0 0,0 0 0 0 0,-1 0 0 0 0,1 1 0 0 0,0-1 0 0 0,-1 0 0 0 0,1 0 0 0 0,0 0 0 0 0,2 0 0 0 0,3 1 40 0 0,1-1 1 0 0,-1 1-1 0 0,1-1 0 0 0,-1-1 0 0 0,1 0 0 0 0,-1 0 0 0 0,1 0 1 0 0,8-2-1 0 0,10 0 101 0 0,15-1-108 0 0,8 1-913 0 0,-17 3-2729 0 0,-19 0-3694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31 1375 0 0,'11'-25'12885'0'0,"-12"23"-12393"0"0,1 2-276 0 0,-1-1 0 0 0,1 1 0 0 0,-1-1 0 0 0,0 1 0 0 0,1 0 0 0 0,-1-1 1 0 0,0 1-1 0 0,0 0 0 0 0,1 0 0 0 0,-1-1 0 0 0,0 1 0 0 0,0 0 0 0 0,1 0 0 0 0,-1 0 0 0 0,-1 0 0 0 0,-4 0-120 0 0,1 1 1 0 0,0-1 0 0 0,-10 4-1 0 0,-8 2 46 0 0,2 2 0 0 0,-1 1 0 0 0,1 0 0 0 0,-29 18 0 0 0,17-6-153 0 0,-56 47 0 0 0,72-53 90 0 0,1 1-1 0 0,-27 34 0 0 0,36-41-31 0 0,0 1 1 0 0,1 0-1 0 0,0 1 0 0 0,1-1 1 0 0,0 1-1 0 0,1 1 0 0 0,-4 12 1 0 0,7-21-30 0 0,0 0 1 0 0,1-1 0 0 0,-1 1 0 0 0,1 0 0 0 0,0-1 0 0 0,0 1 0 0 0,0 0 0 0 0,0-1-1 0 0,0 1 1 0 0,1 0 0 0 0,-1-1 0 0 0,1 1 0 0 0,-1 0 0 0 0,1-1 0 0 0,0 1 0 0 0,0-1 0 0 0,0 1-1 0 0,1-1 1 0 0,-1 0 0 0 0,1 1 0 0 0,-1-1 0 0 0,1 0 0 0 0,0 0 0 0 0,0 0 0 0 0,-1 0 0 0 0,1 0-1 0 0,1-1 1 0 0,-1 1 0 0 0,0 0 0 0 0,0-1 0 0 0,1 0 0 0 0,-1 0 0 0 0,1 1 0 0 0,-1-1-1 0 0,1-1 1 0 0,-1 1 0 0 0,1 0 0 0 0,-1-1 0 0 0,1 1 0 0 0,0-1 0 0 0,0 0 0 0 0,3 0 0 0 0,24 1-218 0 0,1-2 1 0 0,41-6 0 0 0,-16-3-6479 0 0,-40 6 879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5983 0 0,'0'0'2215'0'0,"-11"-1"6016"0"0,3 2-6383 0 0,4 1-1680 0 0,0 0 0 0 0,0 1 0 0 0,0 0 1 0 0,0-1-1 0 0,1 1 0 0 0,-1 0 0 0 0,1 1 1 0 0,-1-1-1 0 0,1 1 0 0 0,0-1 0 0 0,-3 6 1 0 0,-4 8 53 0 0,-12 24 0 0 0,14-25 13 0 0,-4 6-17 0 0,3-6-94 0 0,1-1 0 0 0,0 1 0 0 0,2 1 0 0 0,-1-1 1 0 0,-6 35-1 0 0,12-50-93 0 0,1 0 0 0 0,0 1 0 0 0,0-1 0 0 0,-1 0 1 0 0,1 0-1 0 0,0 1 0 0 0,0-1 0 0 0,1 0 0 0 0,-1 0 0 0 0,0 0 0 0 0,0 1 1 0 0,0-1-1 0 0,1 0 0 0 0,-1 0 0 0 0,1 0 0 0 0,-1 1 0 0 0,1-1 0 0 0,-1 0 1 0 0,1 0-1 0 0,1 2 0 0 0,-1-3-11 0 0,0 1-1 0 0,0-1 1 0 0,0 1-1 0 0,0-1 1 0 0,0 0-1 0 0,0 1 1 0 0,0-1 0 0 0,0 0-1 0 0,0 0 1 0 0,0 1-1 0 0,0-1 1 0 0,0 0 0 0 0,0 0-1 0 0,0 0 1 0 0,0 0-1 0 0,0-1 1 0 0,0 1-1 0 0,0 0 1 0 0,1-1 0 0 0,3 0 19 0 0,0-1 1 0 0,0 0 0 0 0,-1 0 0 0 0,1 0 0 0 0,-1-1-1 0 0,1 1 1 0 0,-1-1 0 0 0,5-5 0 0 0,-1 1-13 0 0,-1-1 0 0 0,-1-1 1 0 0,1 1-1 0 0,-2-1 0 0 0,1 0 1 0 0,-1 0-1 0 0,5-12 0 0 0,-1-2-30 0 0,-1 0-1 0 0,5-24 1 0 0,-7 11-198 0 0,-6 34 24 0 0,0 0 0 0 0,0-1-1 0 0,0 1 1 0 0,0 0 0 0 0,0-1-1 0 0,-1 1 1 0 0,1 0 0 0 0,-1-1 0 0 0,0 1-1 0 0,1 0 1 0 0,-1 0 0 0 0,-2-4 0 0 0,-2 7-4210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49 204 5983 0 0,'0'0'900'0'0,"-3"9"4507"0"0,0-6-4511 0 0,0 0 1 0 0,0 0-1 0 0,0 0 1 0 0,0-1-1 0 0,-5 4 1 0 0,7-6-836 0 0,1 1 0 0 0,0-1 0 0 0,-1 0 0 0 0,1 1 1 0 0,-1-1-1 0 0,1 0 0 0 0,-1 1 0 0 0,1-1 0 0 0,-1 0 0 0 0,1 0 0 0 0,-1 0 0 0 0,1 1 1 0 0,-1-1-1 0 0,0 0 0 0 0,1 0 0 0 0,-1 0 0 0 0,1 0 0 0 0,-1 0 0 0 0,1 0 0 0 0,-1 0 1 0 0,0 0-1 0 0,1 0 0 0 0,-1 0 0 0 0,1-1 0 0 0,-1 1 0 0 0,1 0 0 0 0,-1 0 0 0 0,1 0 1 0 0,-1-1-1 0 0,1 1 0 0 0,-1 0 0 0 0,1-1 0 0 0,-1 1 0 0 0,1 0 0 0 0,-1-1 0 0 0,1 1 0 0 0,0-1 1 0 0,-1 1-1 0 0,1 0 0 0 0,0-1 0 0 0,-1 1 0 0 0,1-1 0 0 0,0 1 0 0 0,-1-1 0 0 0,1 1 1 0 0,0-1-1 0 0,0 0 0 0 0,0 1 0 0 0,0-1 0 0 0,-1 1 0 0 0,1-1 0 0 0,0 0 1 0 0,0-1-37 0 0,0 0 0 0 0,0 0 0 0 0,0 0 0 0 0,0 0 0 0 0,1 0 0 0 0,-1 0 0 0 0,0 1 0 0 0,1-1 0 0 0,0 0 0 0 0,-1 0 0 0 0,1 0 0 0 0,0 1 1 0 0,0-1-1 0 0,0 0 0 0 0,2-2 0 0 0,23-26 31 0 0,-16 19-23 0 0,18-18-192 0 0,2 2 1 0 0,52-38-1 0 0,-76 61 111 0 0,11-6-7 0 0,6-5 786 0 0,-11 30-99 0 0,-10-9-540 0 0,-1-1 1 0 0,1 0-1 0 0,-1 1 0 0 0,0 0 0 0 0,-1-1 0 0 0,1 1 1 0 0,-1 7-1 0 0,-4 41 326 0 0,1-33-379 0 0,2-11-81 0 0,0 1 1 0 0,-1-1 0 0 0,0 0-1 0 0,-6 14 1 0 0,-5 0-2723 0 0,11-19 820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 10135 0 0,'4'-5'10070'0'0,"-20"9"-9144"0"0,9 0-887 0 0,0 0-1 0 0,-1 1 0 0 0,1 0 1 0 0,1 0-1 0 0,-1 1 0 0 0,-10 11 1 0 0,-31 42-324 0 0,39-46 209 0 0,8-11 71 0 0,-1 0-1 0 0,1 0 1 0 0,-1 1 0 0 0,1-1-1 0 0,0 1 1 0 0,0-1-1 0 0,0 1 1 0 0,0-1 0 0 0,1 1-1 0 0,-1 0 1 0 0,1-1 0 0 0,-1 1-1 0 0,1 0 1 0 0,0-1-1 0 0,0 1 1 0 0,0 0 0 0 0,1 0-1 0 0,-1-1 1 0 0,1 4-1 0 0,2 3 36 0 0,0 0-1 0 0,1 0 0 0 0,0 0 0 0 0,6 9 0 0 0,-5-10 127 0 0,-1 0-1 0 0,0 0 1 0 0,-1 0 0 0 0,5 16-1 0 0,-8-18-70 0 0,1 0 1 0 0,-1-1-1 0 0,-1 1 0 0 0,1 0 0 0 0,-1 0 0 0 0,0-1 1 0 0,0 1-1 0 0,-1 0 0 0 0,1-1 0 0 0,-1 0 0 0 0,0 1 1 0 0,-1-1-1 0 0,1 0 0 0 0,-1 0 0 0 0,0 0 1 0 0,-1 0-1 0 0,1-1 0 0 0,-1 1 0 0 0,0-1 0 0 0,0 0 1 0 0,-8 6-1 0 0,8-8-105 0 0,0 0-1 0 0,0 0 1 0 0,-1-1 0 0 0,1 0 0 0 0,0 0 0 0 0,-1 0 0 0 0,1 0 0 0 0,0-1-1 0 0,-1 1 1 0 0,1-1 0 0 0,-1-1 0 0 0,1 1 0 0 0,-1 0 0 0 0,1-1-1 0 0,-7-2 1 0 0,-6-2-575 0 0,0 0-1 0 0,-23-12 1 0 0,29 12-670 0 0,1-2-3834 0 0,3-1-1471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 9215 0 0,'13'-7'976'0'0,"-10"5"-472"0"0,0 1-1 0 0,0 0 0 0 0,0 0 0 0 0,0 0 0 0 0,1 0 1 0 0,-1 0-1 0 0,0 1 0 0 0,0 0 0 0 0,5-1 0 0 0,4 0 4356 0 0,-12 5-4584 0 0,0 0 0 0 0,-1 0 0 0 0,0 0-1 0 0,0 0 1 0 0,0 0 0 0 0,0 0 0 0 0,-1 0 0 0 0,0 0 0 0 0,-3 5 0 0 0,-24 32 234 0 0,20-28-205 0 0,-87 101 95 0 0,50-62-307 0 0,38-43-87 0 0,1 1 0 0 0,1 0 0 0 0,0 1 0 0 0,0-1 0 0 0,1 1 0 0 0,0 1 0 0 0,-4 15 0 0 0,-17 87 27 0 0,12-43-24 0 0,11-61 74 0 0,1 0 1 0 0,0 1-1 0 0,1-1 0 0 0,0 1 1 0 0,0-1-1 0 0,3 18 0 0 0,-2-25-55 0 0,1 1 0 0 0,-1-1-1 0 0,1 0 1 0 0,0 0 0 0 0,0 0 0 0 0,1 0 0 0 0,-1 0-1 0 0,0 0 1 0 0,1 0 0 0 0,0 0 0 0 0,0-1-1 0 0,0 1 1 0 0,0-1 0 0 0,0 1 0 0 0,0-1-1 0 0,1 0 1 0 0,-1 0 0 0 0,1 0 0 0 0,0 0-1 0 0,-1 0 1 0 0,1-1 0 0 0,0 1 0 0 0,0-1 0 0 0,0 1-1 0 0,5 0 1 0 0,4 2 182 0 0,1-1-1 0 0,0 0 0 0 0,1-1 1 0 0,-1 0-1 0 0,26-1 1 0 0,-38-1-179 0 0,-13-3-9700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29 16327 0 0,'3'-7'1476'0'0,"-3"6"-1385"0"0,0 0 0 0 0,1 0 1 0 0,-1-1-1 0 0,1 1 0 0 0,0 0 0 0 0,-1 0 0 0 0,1 0 0 0 0,0-1 0 0 0,0 1 1 0 0,-1 0-1 0 0,1 0 0 0 0,0 0 0 0 0,0 0 0 0 0,0 1 0 0 0,0-1 0 0 0,2-1 0 0 0,1-1 1354 0 0,6 16-56 0 0,-9-5-1343 0 0,0-1 1 0 0,-1 0-1 0 0,-1 1 0 0 0,1-1 1 0 0,-1 0-1 0 0,0 1 0 0 0,0-1 1 0 0,-5 13-1 0 0,3-10-2 0 0,-19 61 500 0 0,-46 102 0 0 0,33-90-211 0 0,20-46-215 0 0,-54 123 208 0 0,54-129-285 0 0,-2-1 0 0 0,-1-1-1 0 0,-23 29 1 0 0,33-48-351 0 0,-1 0 0 0 0,0 0 0 0 0,-1-1-1 0 0,0 0 1 0 0,-1-1 0 0 0,0 0 0 0 0,-18 10 0 0 0,17-12-1541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14743 0 0,'0'0'5074'0'0,"2"0"-3949"0"0,331-75 2404 0 0,-291 64-3467 0 0,136-34-45 0 0,-170 43-588 0 0,0 1 0 0 0,1-1 0 0 0,8 1 0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 10135 0 0,'-16'-4'1079'0'0,"7"4"-331"0"0,0 0 0 0 0,1 0-1 0 0,-1 0 1 0 0,0 1 0 0 0,0 0 0 0 0,0 1 0 0 0,1 0 0 0 0,-1 1-1 0 0,1-1 1 0 0,0 1 0 0 0,-9 5 0 0 0,7-2-410 0 0,1 0 0 0 0,-1 0 0 0 0,1 1 0 0 0,1 1 0 0 0,0-1 0 0 0,0 1 0 0 0,0 0 0 0 0,-8 13 0 0 0,7-9-217 0 0,1 0-1 0 0,-9 19 1 0 0,14-26-97 0 0,1 0 0 0 0,0 0 0 0 0,1 0 0 0 0,-1 0 0 0 0,1 1 0 0 0,0-1-1 0 0,0 1 1 0 0,0-1 0 0 0,1 9 0 0 0,0-13-7 0 0,0 1 0 0 0,-1-1 0 0 0,2 1 0 0 0,-1-1 0 0 0,0 0-1 0 0,0 1 1 0 0,0-1 0 0 0,1 0 0 0 0,-1 1 0 0 0,1-1 0 0 0,-1 0 0 0 0,1 1 0 0 0,-1-1-1 0 0,1 0 1 0 0,0 0 0 0 0,-1 0 0 0 0,1 0 0 0 0,0 0 0 0 0,0 0 0 0 0,0 0 0 0 0,0 0-1 0 0,0 0 1 0 0,0 0 0 0 0,0 0 0 0 0,0 0 0 0 0,1-1 0 0 0,-1 1 0 0 0,0 0 0 0 0,0-1 0 0 0,1 1-1 0 0,-1-1 1 0 0,0 0 0 0 0,1 1 0 0 0,-1-1 0 0 0,0 0 0 0 0,1 0 0 0 0,-1 0 0 0 0,0 0-1 0 0,1 0 1 0 0,-1 0 0 0 0,0 0 0 0 0,1 0 0 0 0,-1 0 0 0 0,1-1 0 0 0,1 0 0 0 0,3-1 16 0 0,-1 1 0 0 0,1-2 0 0 0,-1 1 1 0 0,0-1-1 0 0,1 1 0 0 0,-1-2 1 0 0,0 1-1 0 0,-1 0 0 0 0,7-6 0 0 0,-7 5-144 0 0,26-27-853 0 0,-12 8-3594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0 802 6911 0 0,'3'8'16423'0'0,"-1"-10"-16302"0"0,-1 1-1 0 0,1 0 1 0 0,-1-1 0 0 0,0 0-1 0 0,1 1 1 0 0,-1-1 0 0 0,1-3-1 0 0,0 3-8 0 0,10-16-173 0 0,1 1 1 0 0,1 0-1 0 0,0 1 0 0 0,24-20 0 0 0,-26 27-178 0 0,0-1-1 0 0,0 2 0 0 0,1 0 1 0 0,0 0-1 0 0,1 1 0 0 0,-1 1 0 0 0,18-5 1 0 0,-31 10 255 0 0,1 1 0 0 0,0 0 0 0 0,0-1 0 0 0,-1 1 0 0 0,1 0-1 0 0,0 0 1 0 0,0 0 0 0 0,0 0 0 0 0,-1 0 0 0 0,1 0 0 0 0,0 0 0 0 0,0 0 0 0 0,0 0 0 0 0,-1 0 0 0 0,1 0 0 0 0,0 0 0 0 0,0 0 0 0 0,0 1 0 0 0,-1-1 0 0 0,1 0 0 0 0,0 1 0 0 0,-1-1-1 0 0,1 0 1 0 0,0 1 0 0 0,0-1 0 0 0,-1 1 0 0 0,1 0 0 0 0,0 0 46 0 0,0 1 0 0 0,0 0-1 0 0,0-1 1 0 0,-1 1 0 0 0,1 0-1 0 0,-1-1 1 0 0,1 1 0 0 0,-1 0-1 0 0,0 0 1 0 0,0-1 0 0 0,0 4-1 0 0,0 6 212 0 0,-1 0-1 0 0,0 0 1 0 0,-1 0-1 0 0,-1 0 0 0 0,-4 16 1 0 0,2-10 38 0 0,-4 23 0 0 0,8-35-296 0 0,1 0 0 0 0,-1 0 1 0 0,1 1-1 0 0,0-1 0 0 0,1 0 1 0 0,-1 0-1 0 0,1 0 0 0 0,0 0 0 0 0,2 5 1 0 0,-2-8-47 0 0,-1-1 1 0 0,1 0-1 0 0,-1 0 0 0 0,1 1 1 0 0,0-1-1 0 0,-1 0 1 0 0,1 0-1 0 0,0 0 0 0 0,0 0 1 0 0,0 0-1 0 0,0 0 1 0 0,0 0-1 0 0,0 0 0 0 0,0 0 1 0 0,0-1-1 0 0,0 1 1 0 0,1 0-1 0 0,-1-1 0 0 0,0 1 1 0 0,0-1-1 0 0,1 1 1 0 0,1 0-1 0 0,-1-1-651 0 0,0 0 0 0 0,-1 0 0 0 0,1 0 0 0 0,0 0 0 0 0,0 0 0 0 0,0 0 0 0 0,-1 0 0 0 0,1-1 0 0 0,0 1 1 0 0,3-2-1 0 0,7-4-6884 0 0</inkml:trace>
  <inkml:trace contextRef="#ctx0" brushRef="#br0" timeOffset="1">964 0 11055 0 0,'0'0'852'0'0,"-9"2"-245"0"0,2 0 538 0 0,0 0 0 0 0,0 0 1 0 0,0 1-1 0 0,0 0 0 0 0,-10 7 0 0 0,6-4-263 0 0,1 2-1 0 0,-16 15 1 0 0,8-5-362 0 0,1 1 0 0 0,-23 35 0 0 0,21-24-240 0 0,1 2 1 0 0,1 0 0 0 0,2 1-1 0 0,-12 38 1 0 0,-33 141-76 0 0,46-156-127 0 0,2-14-59 0 0,-2 0 0 0 0,-2-1-1 0 0,-24 47 1 0 0,34-78-199 0 0,-1-1 1 0 0,1 0-1 0 0,-1 0 1 0 0,-1-1-1 0 0,-8 8 0 0 0,16-15 178 0 0,-1-1-79 0 0,1 0 1 0 0,0 0-1 0 0,0 0 0 0 0,-1 0 1 0 0,1 1-1 0 0,0-1 0 0 0,-1 0 1 0 0,1 0-1 0 0,-1 0 0 0 0,1 0 1 0 0,0 0-1 0 0,-1 0 0 0 0,1 0 1 0 0,0 0-1 0 0,-1 0 0 0 0,1 0 1 0 0,0 0-1 0 0,-1 0 0 0 0,1 0 1 0 0,-1 0-1 0 0,1 0 0 0 0,0 0 1 0 0,-1 0-1 0 0,1-1 0 0 0,0 1 1 0 0,-1 0-1 0 0,1 0 0 0 0,0 0 1 0 0,-1-1-1 0 0,1 1 0 0 0,0 0 1 0 0,-1-1-1 0 0,-7-8-1818 0 0,4-2 96 0 0,-1-2-249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41 6447 0 0,'-5'-1'173'0'0,"-1"0"-1"0"0,0 0 1 0 0,0 1-1 0 0,0 0 0 0 0,0 0 1 0 0,0 0-1 0 0,0 1 1 0 0,-7 1-1 0 0,-1 1 2721 0 0,0 0-1 0 0,-16 8 1 0 0,27-10-2407 0 0,0 0 0 0 0,1 1 0 0 0,-1-1 0 0 0,1 1 0 0 0,-1-1 0 0 0,1 1 0 0 0,0 0 0 0 0,-1 0 0 0 0,1 0 0 0 0,0 0 0 0 0,-2 4 0 0 0,4-5-438 0 0,-1-1 0 0 0,1 1 0 0 0,-1 0 0 0 0,1 0 0 0 0,0-1 1 0 0,-1 1-1 0 0,1 0 0 0 0,0 0 0 0 0,0 0 0 0 0,0-1 0 0 0,0 1 0 0 0,0 0 1 0 0,0 0-1 0 0,0 0 0 0 0,0 0 0 0 0,0-1 0 0 0,0 1 0 0 0,0 0 0 0 0,0 0 1 0 0,0 0-1 0 0,1 0 0 0 0,-1-1 0 0 0,0 1 0 0 0,1 0 0 0 0,-1 0 1 0 0,0-1-1 0 0,1 1 0 0 0,-1 0 0 0 0,1-1 0 0 0,-1 1 0 0 0,1 0 0 0 0,0-1 1 0 0,-1 1-1 0 0,1-1 0 0 0,0 1 0 0 0,-1-1 0 0 0,1 1 0 0 0,0-1 0 0 0,0 1 1 0 0,-1-1-1 0 0,1 0 0 0 0,0 1 0 0 0,1-1 0 0 0,6 3 76 0 0,1 0-1 0 0,0 0 1 0 0,-1-1 0 0 0,1 0-1 0 0,0-1 1 0 0,0 0 0 0 0,0 0-1 0 0,12-1 1 0 0,3-2 135 0 0,45-8 1 0 0,114-39-84 0 0,-108 27-52 0 0,-33 10-145 0 0,-5 0-843 0 0,48-7 0 0 0,-84 19 717 0 0,0-1 0 0 0,-1 1 0 0 0,1 0 0 0 0,0 0 0 0 0,0 0 0 0 0,0 0 0 0 0,-1 0 0 0 0,1 0 0 0 0,0 0 0 0 0,0 0 0 0 0,0 0 0 0 0,-1 0 0 0 0,1 0 0 0 0,0 1 0 0 0,0-1 0 0 0,-1 0 0 0 0,1 1 0 0 0,0-1 0 0 0,-1 0 0 0 0,1 1 0 0 0,0-1 0 0 0,-1 1 0 0 0,1-1 0 0 0,0 1 0 0 0,-1-1 0 0 0,1 1 0 0 0,-1-1 0 0 0,1 2 0 0 0,0-1-180 0 0,-1 1-1 0 0,0-1 0 0 0,1 0 1 0 0,-1 1-1 0 0,0-1 1 0 0,0 1-1 0 0,0-1 0 0 0,0 0 1 0 0,0 1-1 0 0,0-1 1 0 0,-1 0-1 0 0,1 1 0 0 0,0-1 1 0 0,-1 0-1 0 0,1 1 1 0 0,-1 0-1 0 0,-5 12-5379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18 3223 0 0,'8'-9'15838'0'0,"-19"2"-11983"0"0,9 7-3752 0 0,-1-1-1 0 0,1 1 1 0 0,-1 0-1 0 0,1 0 1 0 0,-1 0-1 0 0,1 0 1 0 0,-1 1-1 0 0,1-1 1 0 0,-1 0-1 0 0,1 1 1 0 0,0 0-1 0 0,-5 1 1 0 0,-28 16 1186 0 0,25-13-1180 0 0,0 1-66 0 0,0-1 0 0 0,1 1 0 0 0,-1 0 0 0 0,1 1 0 0 0,0 0 0 0 0,1 1 0 0 0,-11 12 0 0 0,15-14-43 0 0,4 0 0 0 0,1-4-1 0 0,0 0 0 0 0,0 0 0 0 0,0-1-1 0 0,0 1 1 0 0,0-1 0 0 0,1 1 0 0 0,-1-1 0 0 0,1 1 0 0 0,-1-1-1 0 0,1 0 1 0 0,-1 0 0 0 0,1 0 0 0 0,-1 1 0 0 0,3 0 0 0 0,30 11-33 0 0,-27-11 29 0 0,-1 0 0 0 0,0 0-1 0 0,10 6 1 0 0,-12-6 19 0 0,-1 1 0 0 0,1 0 0 0 0,-1 0-1 0 0,1 0 1 0 0,-1 0 0 0 0,0 1 0 0 0,-1-1 0 0 0,1 1 0 0 0,0 0-1 0 0,-1 0 1 0 0,0 0 0 0 0,0 0 0 0 0,0 0 0 0 0,-1 0-1 0 0,1 1 1 0 0,-1-1 0 0 0,0 0 0 0 0,0 1 0 0 0,0-1 0 0 0,-1 1-1 0 0,0-1 1 0 0,0 6 0 0 0,0-3 19 0 0,-1 1 0 0 0,0 0 0 0 0,0 0-1 0 0,-1-1 1 0 0,0 1 0 0 0,-1-1 0 0 0,1 0 0 0 0,-1 0 0 0 0,-1 0-1 0 0,0 0 1 0 0,-8 13 0 0 0,11-19-14 0 0,0 0 0 0 0,0 0 0 0 0,0-1-1 0 0,-1 1 1 0 0,1 0 0 0 0,0 0 0 0 0,0 0 0 0 0,-1-1-1 0 0,1 1 1 0 0,0-1 0 0 0,-1 1 0 0 0,1-1 0 0 0,0 1-1 0 0,-1-1 1 0 0,1 0 0 0 0,-1 0 0 0 0,1 0 0 0 0,-1 0-1 0 0,-2 0 1 0 0,-28-5-735 0 0,29 4 591 0 0,-38-13-5346 0 0,26 9-2233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4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0,'0'0'1172'0'0,"1"2"-633"0"0,10 11 4723 0 0,-8-10-4216 0 0,0 0-1 0 0,-1 0 1 0 0,1 1 0 0 0,-1-1-1 0 0,3 5 1 0 0,-5-7-800 0 0,3 7-1712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198 262 1839 0 0,'-1'2'83'0'0,"-3"6"-6"0"0,1 0 277 0 0,3-8-21 0 0,0 1 1 0 0,0-1-1 0 0,0 1 1 0 0,0-1-1 0 0,0 1 1 0 0,0-1-1 0 0,0 1 1 0 0,0-1 0 0 0,0 1-1 0 0,0-1 1 0 0,0 1-1 0 0,0-1 1 0 0,0 1-1 0 0,0-1 1 0 0,0 1-1 0 0,0-1 1 0 0,0 0-1 0 0,1 1 1 0 0,-1-1-1 0 0,0 1 1 0 0,0-1-1 0 0,1 2 1002 0 0,0-2-1002 0 0,0 1-108 0 0,0 0-1 0 0,0-1 1 0 0,0 1 0 0 0,0-1-1 0 0,0 1 1 0 0,0-1 0 0 0,0 0-1 0 0,0 1 1 0 0,0-1 0 0 0,0 0-1 0 0,2 0 1 0 0,2 0 125 0 0,0 0 1 0 0,-1 0-1 0 0,1 0 1 0 0,8-2-1 0 0,-7 0-81 0 0,0 0 0 0 0,0 0 0 0 0,0 0 0 0 0,-1-1-1 0 0,1 0 1 0 0,-1 0 0 0 0,1 0 0 0 0,-1-1 0 0 0,0 1 0 0 0,0-1 0 0 0,0-1 0 0 0,-1 1 0 0 0,0-1 0 0 0,0 0 0 0 0,0 1-1 0 0,0-2 1 0 0,-1 1 0 0 0,5-8 0 0 0,-7 11-238 0 0,35-69 390 0 0,-26 46-409 0 0,-2 8 14 0 0,9-32 0 0 0,-14 40-26 0 0,3-21 0 0 0,-5 21-12 0 0,-1 7-62 0 0,-2 1-216 0 0,1 0 281 0 0,0 1-1 0 0,0 0 1 0 0,-1 0-1 0 0,1-1 1 0 0,0 1-1 0 0,0 0 1 0 0,0 0 0 0 0,0 0-1 0 0,-1 0 1 0 0,1 0-1 0 0,0 0 1 0 0,0 1-1 0 0,0-1 1 0 0,-1 0-1 0 0,1 0 1 0 0,0 1 0 0 0,0-1-1 0 0,0 1 1 0 0,0-1-1 0 0,0 1 1 0 0,0 0-1 0 0,0-1 1 0 0,0 1-1 0 0,0 0 1 0 0,-1 1-1 0 0,-31 27-278 0 0,19-16 230 0 0,-14 11 52 0 0,-13 9-27 0 0,-38 43 0 0 0,48-42 33 0 0,1 1 0 0 0,2 1 0 0 0,1 2 0 0 0,-25 48 0 0 0,47-75 0 0 0,0 0 0 0 0,-6 22 0 0 0,11-33 0 0 0,0 1 0 0 0,0-1 0 0 0,-1 1 0 0 0,1 0 0 0 0,0-1 0 0 0,0 1 0 0 0,0-1 0 0 0,0 1 0 0 0,0 0 0 0 0,0-1 0 0 0,0 1 0 0 0,0-1 0 0 0,0 1 0 0 0,0 0 0 0 0,1 0 0 0 0,0 0 0 0 0,-1 0 0 0 0,1-1 0 0 0,0 1 0 0 0,0 0 0 0 0,0-1 0 0 0,0 1 0 0 0,0-1-1 0 0,0 1 1 0 0,0-1 0 0 0,0 0 0 0 0,0 1 0 0 0,0-1 0 0 0,0 0 0 0 0,0 0 0 0 0,0 1 0 0 0,0-1 0 0 0,0 0-1 0 0,0 0 1 0 0,0 0 0 0 0,0 0 0 0 0,1-1 0 0 0,-1 1 0 0 0,0 0 0 0 0,1-1 0 0 0,3 0 6 0 0,0 0 0 0 0,0-1 0 0 0,0 1 0 0 0,5-4 0 0 0,4-3 146 0 0,0-1 1 0 0,21-18-1 0 0,9-7 139 0 0,-22 19-163 0 0,5-2 64 0 0,30-25 0 0 0,-54 39-173 0 0,14-7 42 0 0,-6 5-61 0 0,-1 2-16 0 0,-9 3-61 0 0,-2 13-6 0 0,-1-4 84 0 0,-1 0 0 0 0,1 0 0 0 0,-7 13 0 0 0,6-18-15 0 0,1 1 0 0 0,0 0 0 0 0,0-1 0 0 0,1 1 1 0 0,-1 0-1 0 0,1 0 0 0 0,0 1 0 0 0,0-1 0 0 0,1 0 1 0 0,0 0-1 0 0,-1 0 0 0 0,2 9 0 0 0,0-12-298 0 0,2-2-1337 0 0,11 3-3142 0 0,4 1-1513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22 262 5063 0 0,'0'0'390'0'0,"-1"1"-252"0"0,-16 26 14158 0 0,16-28-14259 0 0,1 0 0 0 0,-1 0-1 0 0,1 0 1 0 0,0 0-1 0 0,-1 0 1 0 0,1 0 0 0 0,0 0-1 0 0,0 0 1 0 0,0 0 0 0 0,-1 0-1 0 0,1 0 1 0 0,0 0 0 0 0,0 0-1 0 0,1 0 1 0 0,-1-1 0 0 0,0 1-1 0 0,0 0 1 0 0,0 0 0 0 0,1 0-1 0 0,-1 0 1 0 0,1-1 0 0 0,10-22 112 0 0,4 2-199 0 0,2 1-1 0 0,0 1 1 0 0,1 0 0 0 0,34-28-1 0 0,-30 29-13 0 0,47-31-1 0 0,-60 44 138 0 0,1 0 1 0 0,0 1-1 0 0,0 0 0 0 0,1 1 1 0 0,0 0-1 0 0,-1 1 0 0 0,23-4 1 0 0,-31 6-31 0 0,0 1 0 0 0,0 0 0 0 0,-1 0 0 0 0,1 0 0 0 0,0 0 0 0 0,0 0 0 0 0,-1 0 0 0 0,1 1 0 0 0,0-1 0 0 0,-1 0 0 0 0,1 1 0 0 0,0 0 0 0 0,-1-1 0 0 0,1 1 0 0 0,-1 0 0 0 0,1 0 0 0 0,-1 0 0 0 0,1 0 0 0 0,-1 0 0 0 0,2 2 0 0 0,-1-1 8 0 0,-1 0 1 0 0,1 0 0 0 0,-1 0 0 0 0,0 1 0 0 0,1-1 0 0 0,-1 1 0 0 0,-1-1 0 0 0,1 1 0 0 0,0-1 0 0 0,-1 1-1 0 0,1-1 1 0 0,0 4 0 0 0,-1 5 45 0 0,0-1 0 0 0,-1 0 0 0 0,0 0-1 0 0,0 0 1 0 0,-6 19 0 0 0,-3 4 93 0 0,-23 45 1 0 0,22-56-229 0 0,1 1 1 0 0,1 0-1 0 0,2 1 1 0 0,-8 34-1 0 0,15-57-202 0 0,2-1-1086 0 0,0 0 770 0 0,0 0 0 0 0,0 0 0 0 0,0-1 0 0 0,0 1 0 0 0,0-1 0 0 0,0 1 0 0 0,0-1 1 0 0,0 0-1 0 0,-1 1 0 0 0,1-1 0 0 0,3-2 0 0 0,-4 2 11 0 0,18-10-5770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145 167 5983 0 0,'0'4'264'0'0,"0"1"-1"0"0,0 0 1 0 0,-1-1-1 0 0,0 1 1 0 0,0 0-1 0 0,0-1 1 0 0,0 1-1 0 0,-3 4 1 0 0,3-7 297 0 0,0 0 0 0 0,0 0 0 0 0,0 0 0 0 0,-1 0 0 0 0,1 0 0 0 0,-1-1 0 0 0,1 1 0 0 0,-1 0 0 0 0,0-1 0 0 0,1 1 0 0 0,-1-1 0 0 0,0 1 0 0 0,0-1 0 0 0,0 0 0 0 0,0 0 0 0 0,0 0 0 0 0,-4 1 0 0 0,3-1-503 0 0,-1 0 0 0 0,1 0 0 0 0,0-1 0 0 0,0 1 0 0 0,0-1 0 0 0,-1 0 0 0 0,1 0 0 0 0,0 0 0 0 0,0 0 0 0 0,0-1 0 0 0,-1 1 0 0 0,1-1 0 0 0,0 0 0 0 0,0 0 0 0 0,0 0 0 0 0,0 0 0 0 0,0-1 0 0 0,0 1 1 0 0,0-1-1 0 0,1 0 0 0 0,-1 0 0 0 0,1 0 0 0 0,-1 0 0 0 0,1 0 0 0 0,-5-5 0 0 0,5 4-3 0 0,0 0-1 0 0,-1-1 1 0 0,1 1 0 0 0,1-1 0 0 0,-1 0-1 0 0,0 1 1 0 0,1-1 0 0 0,0 0-1 0 0,0 0 1 0 0,0 0 0 0 0,0 0 0 0 0,1 0-1 0 0,-1 0 1 0 0,1 0 0 0 0,0 0 0 0 0,0 0-1 0 0,1 0 1 0 0,-1 0 0 0 0,1 0-1 0 0,1-6 1 0 0,1 3-5 0 0,-1-1-1 0 0,1 1 0 0 0,1 0 1 0 0,-1 0-1 0 0,1 0 0 0 0,0 1 1 0 0,1-1-1 0 0,0 1 1 0 0,0 0-1 0 0,0 1 0 0 0,0-1 1 0 0,1 1-1 0 0,0 0 1 0 0,0 0-1 0 0,1 1 0 0 0,-1-1 1 0 0,1 1-1 0 0,0 1 0 0 0,0 0 1 0 0,0 0-1 0 0,1 0 1 0 0,-1 1-1 0 0,0 0 0 0 0,1 0 1 0 0,0 1-1 0 0,11-1 0 0 0,2 0 578 0 0,0 1-1 0 0,40 3 0 0 0,-55-1-549 0 0,-1-1 0 0 0,1 1 0 0 0,-1 0 0 0 0,0 0 1 0 0,0 1-1 0 0,1 0 0 0 0,-1 0 0 0 0,0 0 0 0 0,0 1 0 0 0,-1-1 0 0 0,1 1 0 0 0,-1 0 0 0 0,1 0 0 0 0,-1 1 1 0 0,0-1-1 0 0,7 8 0 0 0,-10-8-72 0 0,1 0 0 0 0,-1 0 0 0 0,0 0 0 0 0,0 0 0 0 0,0 0 0 0 0,0 0 1 0 0,0 0-1 0 0,-1 1 0 0 0,1-1 0 0 0,-1 0 0 0 0,0 0 0 0 0,0 1 0 0 0,0-1 0 0 0,0 0 0 0 0,-1 0 0 0 0,1 0 1 0 0,-1 1-1 0 0,0-1 0 0 0,-2 5 0 0 0,0 0-23 0 0,0 0 0 0 0,-1 0 0 0 0,0-1 1 0 0,-1 1-1 0 0,1-1 0 0 0,-8 8 0 0 0,-2 1-284 0 0,-1-1 0 0 0,0-1 1 0 0,-1-1-1 0 0,-27 18 0 0 0,37-27-53 0 0,0-1-1 0 0,-1 0 1 0 0,1 0 0 0 0,0-1 0 0 0,-12 3 0 0 0,15-4-123 0 0,-1 0 0 0 0,1 0-1 0 0,-1-1 1 0 0,1 0 0 0 0,-1 0 0 0 0,1 0 0 0 0,-1 0 0 0 0,0 0 0 0 0,1-1 0 0 0,-1 1-1 0 0,1-1 1 0 0,-6-2 0 0 0,0-3-2066 0 0,2-3-2548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5527 0 0,'0'0'17632'0'0,"8"-13"-17008"0"0,-15 41-368 0 0,7-27 512 0 0,0-1-765 0 0,2 0 8 0 0,0 1 0 0 0,0-1 0 0 0,-1 0 1 0 0,1-1-1 0 0,0 1 0 0 0,0 0 1 0 0,0 0-1 0 0,-1-1 0 0 0,1 1 0 0 0,0-1 1 0 0,0 0-1 0 0,-1 1 0 0 0,1-1 0 0 0,0 0 1 0 0,-1 0-1 0 0,1 0 0 0 0,-1 0 0 0 0,1 0 1 0 0,-1 0-1 0 0,0-1 0 0 0,1 1 0 0 0,-1 0 1 0 0,0-1-1 0 0,0 1 0 0 0,0-1 1 0 0,1-1-1 0 0,-1 2 42 0 0,-2 2-10 0 0,-3 2-75 0 0,-1 3 21 0 0,1 0 11 0 0,-1-2-13 0 0,0-1-99 0 0,-5 5-607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99 3223 0 0,'23'-34'137'0'0,"3"-5"673"0"0,-10 13 14893 0 0,-27 45-14274 0 0,-25 53-1195 0 0,3 1 0 0 0,3 2-1 0 0,3 1 1 0 0,-18 87 0 0 0,31-109-323 0 0,5-26-1036 0 0,2 0 1 0 0,1 1 0 0 0,-3 32 0 0 0,9-49-1044 0 0,2-5-3694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81 8751 0 0,'43'-17'1369'0'0,"74"-19"-1"0"0,-25 8 9347 0 0,-106 39-9868 0 0,8-6-674 0 0,-37 25 37 0 0,-105 66-116 0 0,82-59-182 0 0,1 4-1 0 0,-60 49 1 0 0,106-75 21 0 0,-32 36-1 0 0,46-45 57 0 0,0 0 0 0 0,0 0 0 0 0,0 1 0 0 0,1 0-1 0 0,0 0 1 0 0,1 0 0 0 0,0 0 0 0 0,0 0-1 0 0,-4 15 1 0 0,7-19 14 0 0,-1-1 1 0 0,1 0-1 0 0,0 0 0 0 0,0 0 0 0 0,0 0 0 0 0,0 0 1 0 0,0 0-1 0 0,0 0 0 0 0,1 0 0 0 0,-1 0 1 0 0,1 0-1 0 0,-1 0 0 0 0,1 0 0 0 0,0 0 0 0 0,0 0 1 0 0,0 0-1 0 0,0 0 0 0 0,2 3 0 0 0,0-3 12 0 0,0 1-1 0 0,-1 0 0 0 0,1-1 1 0 0,0 0-1 0 0,0 0 0 0 0,1 0 0 0 0,-1 0 1 0 0,0 0-1 0 0,7 2 0 0 0,4 0 43 0 0,1 0 0 0 0,0-1 0 0 0,0 0-1 0 0,15 0 1 0 0,88 3 327 0 0,-40-7-3898 0 0,-65 0 1340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19087 0 0,'0'0'1919'0'0,"1"0"-1759"0"0,0 0-76 0 0,0 0 0 0 0,0 0-1 0 0,0 1 1 0 0,-1-1 0 0 0,1 0 0 0 0,0 1 0 0 0,0-1 0 0 0,0 0-1 0 0,-1 1 1 0 0,1-1 0 0 0,0 1 0 0 0,0-1 0 0 0,-1 1 0 0 0,1-1-1 0 0,0 1 1 0 0,-1 0 0 0 0,1-1 0 0 0,0 1 0 0 0,-1 0 0 0 0,1-1-1 0 0,-1 1 1 0 0,0 0 0 0 0,1 0 0 0 0,-1-1 0 0 0,1 1 0 0 0,-1 0 0 0 0,0 0-1 0 0,0 0 1 0 0,1 0 0 0 0,-1 0 0 0 0,0-1 0 0 0,0 3 0 0 0,0-2-17 0 0,1 5 96 0 0,0 1 0 0 0,0-1-1 0 0,-1 0 1 0 0,0 0-1 0 0,0 0 1 0 0,-1 1-1 0 0,0-1 1 0 0,0 0-1 0 0,-3 10 1 0 0,-3 5-90 0 0,-14 28 1 0 0,0-1-489 0 0,18-33-1248 0 0,3-14 930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17303 0 0,'-16'-5'1960'0'0,"15"5"-1879"0"0,0 0 0 0 0,-1 1 0 0 0,1-1-1 0 0,0 1 1 0 0,0 0 0 0 0,-1-1 0 0 0,1 1 0 0 0,0 0-1 0 0,0 0 1 0 0,0 0 0 0 0,0 0 0 0 0,0 0-1 0 0,0 0 1 0 0,0 0 0 0 0,0 0 0 0 0,1 0 0 0 0,-1 0-1 0 0,0 0 1 0 0,1 1 0 0 0,-1-1 0 0 0,1 0 0 0 0,-1 2-1 0 0,-2 3 167 0 0,1 1 1 0 0,1-1-1 0 0,-2 9 0 0 0,0 5 49 0 0,2 0 0 0 0,0 1 0 0 0,1-1 0 0 0,1 0 0 0 0,1 0 0 0 0,1 0 0 0 0,1 0 0 0 0,0 0 0 0 0,2-1 0 0 0,10 26 0 0 0,-6-22-195 0 0,1 0 0 0 0,1-1 0 0 0,2-1 0 0 0,0 0 1 0 0,1-1-1 0 0,0 0 0 0 0,37 33 0 0 0,-29-31 108 0 0,-1 1 1 0 0,37 49-1 0 0,-56-67-209 0 0,0 0-1 0 0,-1 0 1 0 0,0 0 0 0 0,0 0-1 0 0,0 0 1 0 0,0 1 0 0 0,0 6-1 0 0,-2-11-83 0 0,-1-4-1629 0 0,0 1 1499 0 0,0 1 1 0 0,1-1-1 0 0,-1 0 1 0 0,1 1-1 0 0,-1-1 1 0 0,1 0 0 0 0,0 1-1 0 0,0-4 1 0 0,0 5 126 0 0,-2-36-4430 0 0,2 14-2434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11055 0 0,'0'0'9483'0'0,"-5"4"-8086"0"0,-1 3-1130 0 0,0 0 0 0 0,0 1 0 0 0,1 0 0 0 0,-4 8 0 0 0,-7 10 19 0 0,-146 182 278 0 0,-16-12 41 0 0,129-143-563 0 0,37-41-293 0 0,1 0 1 0 0,-16 25-1 0 0,27-36-657 0 0</inkml:trace>
  <inkml:trace contextRef="#ctx0" brushRef="#br0" timeOffset="1">746 597 15663 0 0,'0'0'6511'0'0,"0"2"-5839"0"0,1 2-520 0 0,-1 0 0 0 0,0 0 0 0 0,0 0 0 0 0,0 0 0 0 0,0 0 0 0 0,-1 0 1 0 0,1 0-1 0 0,-3 6 0 0 0,-13 35 855 0 0,5-12-413 0 0,8-24-513 0 0,1-1-1 0 0,0 1 0 0 0,1-1 0 0 0,-1 1 1 0 0,2 0-1 0 0,0 11 0 0 0,0-18-190 0 0,0 0 0 0 0,0 0-1 0 0,0 0 1 0 0,1 0 0 0 0,-1 0 0 0 0,1 0-1 0 0,-1 0 1 0 0,1-1 0 0 0,0 1 0 0 0,0 0-1 0 0,0 0 1 0 0,0-1 0 0 0,0 1 0 0 0,0-1-1 0 0,0 1 1 0 0,0-1 0 0 0,1 1-1 0 0,-1-1 1 0 0,1 0 0 0 0,-1 1 0 0 0,1-1-1 0 0,-1 0 1 0 0,1 0 0 0 0,0 0 0 0 0,0 0-1 0 0,-1-1 1 0 0,1 1 0 0 0,0 0 0 0 0,0-1-1 0 0,0 1 1 0 0,0-1 0 0 0,0 0 0 0 0,0 1-1 0 0,2-1 1 0 0,7 0-1610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61 7831 0 0,'-13'-5'834'0'0,"3"3"-3176"0"0,-8 4 14695 0 0,34-2-9623 0 0,309-31 1501 0 0,-180 14-3577 0 0,-82 11-471 0 0,101 4 1 0 0,-154 3-606 0 0,0 0 1 0 0,0 0-1 0 0,18 6 0 0 0,-5 3-7387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12751 0 0,'0'0'1158'0'0,"-1"1"-881"0"0,-10 8 116 0 0,1 1 1 0 0,0 0-1 0 0,1 1 0 0 0,0 0 1 0 0,1 1-1 0 0,0 0 0 0 0,1 0 1 0 0,1 0-1 0 0,-6 15 0 0 0,-4 14 987 0 0,-17 69-1 0 0,32-104-1283 0 0,-5 15 287 0 0,1 0 0 0 0,-2 33 0 0 0,6-49-329 0 0,1 0 0 0 0,0 0 0 0 0,0 0 0 0 0,0 0 0 0 0,1 0 0 0 0,0 0 0 0 0,-1 0 0 0 0,2-1 0 0 0,-1 1 0 0 0,1 0 0 0 0,-1-1 0 0 0,1 1 0 0 0,1-1 0 0 0,-1 1 0 0 0,0-1 0 0 0,1 0 0 0 0,4 5 0 0 0,-4-7-192 0 0,0 1 0 0 0,0-1 0 0 0,1 0 0 0 0,-1 0 0 0 0,0 0 0 0 0,1-1 0 0 0,0 1 0 0 0,-1-1 0 0 0,1 0 0 0 0,0 0 0 0 0,6 1 0 0 0,6 0-7542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15663 0 0,'0'0'4759'0'0,"-7"14"-969"0"0,4-9-3653 0 0,0 1-1 0 0,0-1 0 0 0,1 1 0 0 0,0 0 0 0 0,0 0 0 0 0,0 0 0 0 0,1 0 0 0 0,0 0 0 0 0,-1 13 0 0 0,2-16-191 0 0,0 0 0 0 0,0 1 0 0 0,1-1-1 0 0,-1 1 1 0 0,1-1 0 0 0,0 0 0 0 0,0 1 0 0 0,2 5 0 0 0,-2-7-255 0 0,1 0 1 0 0,-1 0-1 0 0,0 0 1 0 0,1 0 0 0 0,-1 0-1 0 0,1-1 1 0 0,0 1-1 0 0,-1 0 1 0 0,1-1-1 0 0,0 1 1 0 0,0-1-1 0 0,0 0 1 0 0,4 2 0 0 0,4 2-7333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7367 0 0,'11'-11'784'0'0,"-10"10"-642"0"0,1 0 0 0 0,-1 0 0 0 0,0 0 0 0 0,0 0 0 0 0,1 0 0 0 0,-1 1 0 0 0,0-1-1 0 0,1 0 1 0 0,2 0 0 0 0,-4 1-3 0 0,1 0 0 0 0,-1 0 0 0 0,0 0-1 0 0,1 0 1 0 0,-1 0 0 0 0,1 0 0 0 0,-1 0 0 0 0,0 0-1 0 0,1 0 1 0 0,-1 0 0 0 0,0 0 0 0 0,1 0 0 0 0,-1 0-1 0 0,1 1 1 0 0,-1-1 0 0 0,0 0 0 0 0,1 0 0 0 0,-1 0-1 0 0,0 1 1 0 0,1-1 0 0 0,-1 0 0 0 0,0 0-1 0 0,0 1 1 0 0,1 0 0 0 0,0 1 908 0 0,1 1 0 0 0,-1 0-1 0 0,0 0 1 0 0,-1-1 0 0 0,1 1-1 0 0,0 0 1 0 0,0 6 0 0 0,4 15 1833 0 0,2-10-4568 0 0,-2-5-4561 0 0</inkml:trace>
  <inkml:trace contextRef="#ctx0" brushRef="#br0" timeOffset="1">507 36 19639 0 0,'11'-12'2094'0'0,"-8"9"-1676"0"0,1 0 1 0 0,0 0-1 0 0,0 1 1 0 0,0-1-1 0 0,0 1 1 0 0,0 0-1 0 0,0 0 1 0 0,7-1-1 0 0,-9 3-331 0 0,-1 0-1 0 0,1 0 0 0 0,-1 0 1 0 0,1 1-1 0 0,0-1 1 0 0,-1 1-1 0 0,1-1 1 0 0,-1 1-1 0 0,1 0 1 0 0,-1 0-1 0 0,0 0 1 0 0,1-1-1 0 0,-1 1 0 0 0,0 0 1 0 0,0 1-1 0 0,1-1 1 0 0,-1 0-1 0 0,0 0 1 0 0,0 0-1 0 0,1 2 1 0 0,2 4-107 0 0,0-1 0 0 0,6 16 0 0 0,-2-5-23 0 0,-6-14-243 0 0,0 0 0 0 0,0 0 0 0 0,0 0 0 0 0,0 0-1 0 0,1-1 1 0 0,-1 1 0 0 0,1-1 0 0 0,-1 1-1 0 0,1-1 1 0 0,0 0 0 0 0,0 0 0 0 0,0 0 0 0 0,0-1-1 0 0,4 2 1 0 0,2-1-1362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84 9671 0 0,'-5'-7'9332'0'0,"23"12"-3868"0"0,13-3-4235 0 0,34-5-1079 0 0,274-60 614 0 0,-319 58-996 0 0,0 1 0 0 0,1 0 0 0 0,-1 2 0 0 0,31-1 0 0 0,-48 3-3 0 0,-1 0 1 0 0,0 1 0 0 0,0-1-1 0 0,1 1 1 0 0,-1-1 0 0 0,0 1-1 0 0,0 0 1 0 0,0-1-1 0 0,1 1 1 0 0,-1 0 0 0 0,0 1-1 0 0,0-1 1 0 0,3 3-1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25 100 12959 0 0,'0'0'595'0'0,"-14"7"210"0"0,3-1 340 0 0,11-5-1063 0 0,0-1 0 0 0,0 0 0 0 0,0 0 0 0 0,0 0 0 0 0,1 1 0 0 0,-1-1 0 0 0,0 0 0 0 0,0 0 0 0 0,0 0 0 0 0,0 0 0 0 0,0 0 0 0 0,0 1 0 0 0,1-1-1 0 0,-1 0 1 0 0,0 0 0 0 0,0 0 0 0 0,0 0 0 0 0,1 0 0 0 0,-1 0 0 0 0,0 0 0 0 0,0 0 0 0 0,0 1 0 0 0,0-1 0 0 0,1 0 0 0 0,-1 0 0 0 0,0 0 0 0 0,0 0 0 0 0,1 0 0 0 0,-1 0 0 0 0,0 0 0 0 0,20 0 3819 0 0,30-5-2933 0 0,-1-3 0 0 0,62-17 0 0 0,-67 14-691 0 0,113-37 180 0 0,-106 31-394 0 0,-42 14-63 0 0,-9 3-1 0 0,1 0-1 0 0,-1 0 1 0 0,1 0 0 0 0,-1 0-1 0 0,1 0 1 0 0,-1 0 0 0 0,1 1-1 0 0,-1-1 1 0 0,1 0 0 0 0,-1 0-1 0 0,0 0 1 0 0,1 0 0 0 0,-1 1-1 0 0,1-1 1 0 0,-1 0 0 0 0,0 0-1 0 0,1 1 1 0 0,-1-1 0 0 0,0 0-1 0 0,1 1 1 0 0,-1-1 0 0 0,0 0-1 0 0,1 1 1 0 0,-1-1 0 0 0,0 0-1 0 0,0 1 1 0 0,1-1 0 0 0,-1 1-1 0 0,0-1 1 0 0,0 1 0 0 0,0-1-1 0 0,0 0 1 0 0,0 1 0 0 0,0-1-1 0 0,1 1 1 0 0,-1-1 0 0 0,0 1-1 0 0,0-1 1 0 0,0 1 0 0 0,-1-1-1 0 0,1 1 1 0 0,0-1 0 0 0,0 0-1 0 0,0 1 1 0 0,0-1 0 0 0,0 1-1 0 0,0 0-2 0 0,-3 7-18 0 0,0 0 0 0 0,0-1-1 0 0,0 1 1 0 0,-1 0 0 0 0,0-1-1 0 0,0 0 1 0 0,-1 0 0 0 0,-10 11-1 0 0,3-1-30 0 0,-103 131-5 0 0,100-128 60 0 0,0 0 0 0 0,2 2 0 0 0,0 0 0 0 0,1 0-1 0 0,-8 24 1 0 0,16-37-2 0 0,-2 7-2 0 0,4-9 5 0 0,-1-1 0 0 0,0 0 1 0 0,-6 11-1 0 0,32-28-1338 0 0,6-13-5917 0 0,-14 9 52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16183 0 0,'5'6'1462'0'0,"4"2"-1114"0"0,-1 1 0 0 0,0 1 0 0 0,0-1 0 0 0,-1 1 0 0 0,0 1 0 0 0,7 15 0 0 0,-11-19-96 0 0,0 0-1 0 0,-1 1 0 0 0,0-1 1 0 0,0 1-1 0 0,-1-1 0 0 0,0 1 1 0 0,0 0-1 0 0,-1-1 1 0 0,0 1-1 0 0,0 0 0 0 0,-2 11 1 0 0,-4 7 63 0 0,-1 0 0 0 0,-1 0 1 0 0,-19 38-1 0 0,3-4-11 0 0,9-23-918 0 0,8-21-322 0 0,0 1 0 0 0,2 0 0 0 0,-7 28 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1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27 20327 0 0,'14'-7'701'0'0,"-6"2"-172"0"0,1 1 1 0 0,18-7 1434 0 0,-47 20-1480 0 0,-91 62-229 0 0,82-51-238 0 0,-132 95 47 0 0,153-110-58 0 0,-92 72-24 0 0,89-67 38 0 0,0 0 0 0 0,1 1 0 0 0,0 1 0 0 0,1-1 0 0 0,0 2 0 0 0,-9 16 0 0 0,16-26-21 0 0,0 0 0 0 0,1 0 0 0 0,0 0 0 0 0,-1 1 0 0 0,1-1 0 0 0,0 0 0 0 0,1 1 0 0 0,-1-1 0 0 0,1 1 0 0 0,-1-1 0 0 0,1 1 0 0 0,0-1 0 0 0,0 1 1 0 0,1-1-1 0 0,-1 1 0 0 0,1-1 0 0 0,-1 1 0 0 0,3 5 0 0 0,-1-5 19 0 0,0-1 0 0 0,1 1 0 0 0,-1-1 0 0 0,1 1 0 0 0,-1-1 1 0 0,1 0-1 0 0,0 0 0 0 0,0 0 0 0 0,0-1 0 0 0,0 1 0 0 0,1-1 1 0 0,-1 1-1 0 0,1-1 0 0 0,0 0 0 0 0,5 2 0 0 0,2 0 24 0 0,1 0-1 0 0,-1-1 1 0 0,1 0 0 0 0,-1-1-1 0 0,1 0 1 0 0,0-1 0 0 0,0 0-1 0 0,15-1 1 0 0,10-3-916 0 0,47-10 0 0 0,-81 13 752 0 0,20-4-1615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98 10591 0 0,'0'0'819'0'0,"0"15"-222"0"0,0 7 7863 0 0,-3-14-6137 0 0,3-6-2259 0 0,-1 0 142 0 0,0 1-1 0 0,0-1 1 0 0,0 0 0 0 0,-1 1-1 0 0,1-1 1 0 0,-1 0 0 0 0,-1 3-1 0 0,2-4-125 0 0,15-17 41 0 0,11-6-118 0 0,1 1-1 0 0,34-22 0 0 0,-42 32 41 0 0,1 1 1 0 0,0 0-1 0 0,0 1 0 0 0,33-10 0 0 0,-47 18 38 0 0,0 0 0 0 0,0 0 1 0 0,1 0-1 0 0,-1 0 0 0 0,0 1 0 0 0,0 0 0 0 0,1 0 0 0 0,-1 0 0 0 0,7 2 0 0 0,-9-1-28 0 0,1 0 0 0 0,0 0 0 0 0,-1 1 0 0 0,1-1 0 0 0,-1 1 0 0 0,0 0 0 0 0,0 0 0 0 0,1 0 0 0 0,-1 0 0 0 0,0 0 0 0 0,-1 1 0 0 0,1 0 0 0 0,3 4 0 0 0,0 0-14 0 0,-1 1-1 0 0,0 0 0 0 0,0 0 0 0 0,-1 1 0 0 0,0-1 1 0 0,3 11-1 0 0,2 3-38 0 0,-8-19-105 0 0,0 0 0 0 0,1 0 0 0 0,-1-1 0 0 0,1 1-1 0 0,0 0 1 0 0,0-1 0 0 0,0 1 0 0 0,0-1 0 0 0,5 5-1 0 0,-4-6-341 0 0,-1 1-1 0 0,0-1 0 0 0,1 1 1 0 0,-1-1-1 0 0,1 0 0 0 0,-1 0 1 0 0,5 1-1 0 0,1 0-1296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16007 0 0,'0'0'731'0'0,"-1"0"-10"0"0,-2-2-387 0 0,2 1 90 0 0,-5 9 1185 0 0,6-1-1271 0 0,0 0-1 0 0,1 1 1 0 0,-1-1 0 0 0,1 0 0 0 0,1 0 0 0 0,0 0-1 0 0,0 0 1 0 0,3 8 0 0 0,27 56 1384 0 0,-31-69-1679 0 0,26 53 751 0 0,3-2 0 0 0,1-1 0 0 0,70 86 0 0 0,-85-121-765 0 0,1 0 0 0 0,0-1 0 0 0,1-2 0 0 0,1 1 0 0 0,0-2 0 0 0,21 11 0 0 0,-26-17-23 0 0,0 0 1 0 0,0-1-1 0 0,0 0 1 0 0,1-1-1 0 0,-1-1 1 0 0,1-1 0 0 0,0 0-1 0 0,1 0 1 0 0,-1-2-1 0 0,18 0 1 0 0,-26-1-184 0 0,0-1 0 0 0,0-1 0 0 0,0 1 0 0 0,0-1 0 0 0,12-5 0 0 0,-18 7-228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12439 0 0,'0'0'958'0'0,"-1"1"-625"0"0,-6 9 1930 0 0,-10 20-1 0 0,10-18-726 0 0,-13 19-1 0 0,-5-3-970 0 0,-1-2-1 0 0,-1 0 1 0 0,-43 31 0 0 0,-1 1-166 0 0,26-21-160 0 0,-53 51 858 0 0,87-76-995 0 0,1 0 1 0 0,0 0 0 0 0,1 1 0 0 0,0 0 0 0 0,1 1-1 0 0,-8 18 1 0 0,15-31-94 0 0,0 1 0 0 0,0 0 0 0 0,1-1 0 0 0,-1 1 0 0 0,0 0 0 0 0,1 0 0 0 0,0-1 0 0 0,-1 1 0 0 0,1 0 0 0 0,0 0 0 0 0,0 0 0 0 0,0 0 0 0 0,0-1 0 0 0,0 1 0 0 0,1 0 0 0 0,-1 0 0 0 0,0 0 0 0 0,1-1 0 0 0,0 1 0 0 0,-1 0 0 0 0,1 0 0 0 0,0-1 0 0 0,0 1 0 0 0,0-1 0 0 0,1 3 0 0 0,0-2-296 0 0,1 0 0 0 0,-1 0 1 0 0,1 0-1 0 0,0 0 0 0 0,0 0 1 0 0,0-1-1 0 0,0 1 0 0 0,0-1 1 0 0,0 0-1 0 0,0 0 0 0 0,0 0 1 0 0,0 0-1 0 0,4 0 0 0 0,9 1-7853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13823 0 0,'0'-2'10673'0'0,"4"-10"-10037"0"0,-1 6-475 0 0,1 0 0 0 0,0 0 0 0 0,0 1 0 0 0,1-1 0 0 0,0 1 0 0 0,-1 0 0 0 0,2 0 0 0 0,9-7 0 0 0,5-1-69 0 0,26-14-1 0 0,-20 12 88 0 0,-20 12-165 0 0,1-1 1 0 0,-1 1-1 0 0,0 0 1 0 0,13-3-1 0 0,-18 6-12 0 0,0 0-1 0 0,0 0 1 0 0,0-1-1 0 0,0 1 1 0 0,0 0-1 0 0,0 0 1 0 0,0 0-1 0 0,0 1 1 0 0,0-1-1 0 0,0 0 1 0 0,0 0 0 0 0,0 0-1 0 0,-1 1 1 0 0,1-1-1 0 0,0 0 1 0 0,0 1-1 0 0,0-1 1 0 0,0 1-1 0 0,0-1 1 0 0,-1 1-1 0 0,1-1 1 0 0,0 1-1 0 0,0 0 1 0 0,-1-1 0 0 0,1 1-1 0 0,-1 0 1 0 0,1 0-1 0 0,0 0 1 0 0,-1-1-1 0 0,1 1 1 0 0,-1 0-1 0 0,0 0 1 0 0,1 0-1 0 0,-1 0 1 0 0,0 0-1 0 0,1 0 1 0 0,-1 1 0 0 0,1 1 18 0 0,16 37 184 0 0,-13-29-114 0 0,1 1-1 0 0,0 0 1 0 0,1-1-1 0 0,0 0 0 0 0,1 0 1 0 0,0-1-1 0 0,0 0 1 0 0,13 13-1 0 0,-10-14-256 0 0,0-1 0 0 0,1 0-1 0 0,0-1 1 0 0,0 0 0 0 0,1 0 0 0 0,0-1-1 0 0,0-1 1 0 0,1 0 0 0 0,0 0 0 0 0,-1-2-1 0 0,1 1 1 0 0,1-2 0 0 0,21 2 0 0 0,-14-2-940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 14511 0 0,'-1'-6'7099'0'0,"0"3"-6348"0"0,-2 7 398 0 0,-5 8 364 0 0,-7 20-1856 0 0,6-12-522 0 0,-1-1 1 0 0,0 0-1 0 0,-25 33 1 0 0,27-43-1063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15407 0 0,'0'0'1664'0'0,"8"8"-1664"0"0,1 2 0 0 0,0-1 0 0 0,2 2 0 0 0,2 2-4528 0 0,-1-2-944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44 9215 0 0,'2'-14'976'0'0,"-2"13"-671"0"0,0 0 0 0 0,0 0 1 0 0,-1-1-1 0 0,1 1 0 0 0,0 0 0 0 0,0 0 0 0 0,-1 0 0 0 0,1-1 0 0 0,-1 1 0 0 0,1 0 0 0 0,-1 0 0 0 0,1 0 0 0 0,-1 0 0 0 0,1 0 0 0 0,-1 0 0 0 0,0 0 0 0 0,0 0 0 0 0,0 0 0 0 0,0 0 1 0 0,1 0-1 0 0,-1 1 0 0 0,0-1 0 0 0,0 0 0 0 0,0 1 0 0 0,-1-1 0 0 0,1 0 0 0 0,0 1 0 0 0,0 0 0 0 0,0-1 0 0 0,0 1 0 0 0,0 0 0 0 0,-1-1 0 0 0,1 1 0 0 0,0 0 0 0 0,0 0 1 0 0,-2 0-1 0 0,-19 3 3083 0 0,5 4-3713 0 0,10-2 366 0 0,0-1 1 0 0,1 1-1 0 0,-1 0 1 0 0,1 0-1 0 0,0 1 0 0 0,-8 10 1 0 0,-29 43-732 0 0,30-40 114 0 0,10-15 540 0 0,1-1 0 0 0,-1 1 0 0 0,1-1 0 0 0,0 1 0 0 0,0 0 0 0 0,0 0 0 0 0,1 0 0 0 0,0 0 0 0 0,-1 0 0 0 0,1 0 0 0 0,1 0 0 0 0,-1 0 1 0 0,1 1-1 0 0,-1-1 0 0 0,1 0 0 0 0,0 0 0 0 0,1 1 0 0 0,-1-1 0 0 0,1 0 0 0 0,0 0 0 0 0,0 0 0 0 0,0 0 0 0 0,3 6 0 0 0,0-2 53 0 0,0 0-1 0 0,1-1 0 0 0,0 1 1 0 0,0-1-1 0 0,0-1 1 0 0,1 1-1 0 0,0-1 0 0 0,1 0 1 0 0,12 10-1 0 0,-5-7 12 0 0,-1-1 0 0 0,2-1 0 0 0,-1 0 0 0 0,24 8 0 0 0,-25-11-25 0 0,-7-2 4 0 0,0 0 1 0 0,0 0 0 0 0,0 1-1 0 0,-1-1 1 0 0,1 1 0 0 0,-1 1-1 0 0,10 6 1 0 0,-15-10-5 0 0,0 1 0 0 0,0-1 0 0 0,0 0 1 0 0,0 1-1 0 0,0-1 0 0 0,0 0 0 0 0,0 1 0 0 0,0-1 0 0 0,0 0 0 0 0,0 1 0 0 0,0-1 0 0 0,0 0 0 0 0,0 1 0 0 0,0-1 1 0 0,-1 0-1 0 0,1 1 0 0 0,0-1 0 0 0,0 0 0 0 0,0 0 0 0 0,0 1 0 0 0,-1-1 0 0 0,1 0 0 0 0,0 1 0 0 0,0-1 1 0 0,0 0-1 0 0,-1 0 0 0 0,1 1 0 0 0,-7 6 47 0 0,3-5-13 0 0,0-1 0 0 0,1 1 0 0 0,-1-1 0 0 0,0 1 0 0 0,0-1 0 0 0,0 0 0 0 0,0 0 0 0 0,0-1 0 0 0,0 1 0 0 0,0-1 0 0 0,0 0-1 0 0,0 0 1 0 0,-4-1 0 0 0,-14 1 18 0 0,-2 1 42 0 0,-48-5-1 0 0,32 0-5136 0 0,31 3 2924 0 0,-8-1-5110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82 10135 0 0,'0'0'778'0'0,"1"-1"-506"0"0,1-1-486 0 0,29-32 6402 0 0,-31 33-6093 0 0,1 0 1 0 0,-1 1-1 0 0,1-1 0 0 0,-1 0 1 0 0,1 0-1 0 0,-1 0 0 0 0,0 0 0 0 0,1 0 1 0 0,-1 0-1 0 0,0 0 0 0 0,1 0 0 0 0,-1 0 1 0 0,0 1-1 0 0,0-1 0 0 0,0 0 0 0 0,0 0 1 0 0,0 0-1 0 0,0 0 0 0 0,0 0 0 0 0,-1 0 1 0 0,1 0-1 0 0,0 0 0 0 0,-1-1 0 0 0,1 1-35 0 0,-1-1 0 0 0,0 1-1 0 0,0 0 1 0 0,0 0 0 0 0,0 0-1 0 0,0 0 1 0 0,0 0-1 0 0,0 0 1 0 0,-1 1 0 0 0,1-1-1 0 0,0 0 1 0 0,0 0 0 0 0,-1 1-1 0 0,0-1 1 0 0,-3-1-15 0 0,0 1-1 0 0,0-1 1 0 0,0 1 0 0 0,0 0 0 0 0,0 1-1 0 0,-1-1 1 0 0,-7 1 0 0 0,-4 3-50 0 0,0 0 0 0 0,0 0 0 0 0,0 2 0 0 0,1 0 0 0 0,0 1 1 0 0,0 1-1 0 0,0 0 0 0 0,1 1 0 0 0,0 1 0 0 0,0 0 0 0 0,-14 12 0 0 0,22-15 111 0 0,0 0-1 0 0,1 1 1 0 0,-1-1-1 0 0,1 1 1 0 0,0 0-1 0 0,1 1 1 0 0,0-1-1 0 0,-6 13 1 0 0,10-17-72 0 0,-1 0 0 0 0,1-1 0 0 0,1 1 0 0 0,-1 0 0 0 0,0 0 0 0 0,1 0 0 0 0,-1 0 0 0 0,1 0 0 0 0,0 0 0 0 0,0 0 0 0 0,0 0 0 0 0,1 0 0 0 0,-1 0 0 0 0,1 0 0 0 0,-1 0 0 0 0,1 0 0 0 0,0 0 0 0 0,0-1 0 0 0,0 1 0 0 0,1 0 0 0 0,-1 0 0 0 0,0-1 1 0 0,1 1-1 0 0,0-1 0 0 0,0 0 0 0 0,0 1 0 0 0,0-1 0 0 0,0 0 0 0 0,4 3 0 0 0,-3-3 7 0 0,0 1 1 0 0,0-1-1 0 0,1 0 1 0 0,-1 0-1 0 0,1-1 1 0 0,-1 1-1 0 0,1-1 1 0 0,0 1 0 0 0,0-1-1 0 0,-1-1 1 0 0,1 1-1 0 0,0 0 1 0 0,0-1-1 0 0,0 0 1 0 0,0 0-1 0 0,7 0 1 0 0,2-2 82 0 0,-1 0-1 0 0,0-1 1 0 0,0 0 0 0 0,12-6 0 0 0,-18 6-87 0 0,1 0-1 0 0,-1 0 1 0 0,1-1 0 0 0,-1 0-1 0 0,0 0 1 0 0,0-1 0 0 0,-1 1-1 0 0,1-1 1 0 0,-1-1 0 0 0,0 1-1 0 0,7-12 1 0 0,-11 16 483 0 0,1 26-368 0 0,-2-17-150 0 0,-1 1 5 0 0,1 0 0 0 0,1 0 1 0 0,0 0-1 0 0,3 15 0 0 0,-4-21-15 0 0,1-1 1 0 0,0 0-1 0 0,0 0 0 0 0,0 0 1 0 0,0 0-1 0 0,0 0 0 0 0,0 0 1 0 0,0 0-1 0 0,1-1 0 0 0,-1 1 1 0 0,1 0-1 0 0,-1-1 1 0 0,1 1-1 0 0,0-1 0 0 0,0 1 1 0 0,-1-1-1 0 0,1 0 0 0 0,0 0 1 0 0,0 1-1 0 0,0-1 0 0 0,0-1 1 0 0,1 1-1 0 0,-1 0 0 0 0,2 0 1 0 0,25 3-1820 0 0,-13-4 751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41 919 0 0,'8'-6'80'0'0,"-1"1"1692"0"0,0 1-1 0 0,1 0 0 0 0,0 0 0 0 0,0 1 0 0 0,0 0 0 0 0,0 0 0 0 0,9-1 0 0 0,-9 3-458 0 0,0-1-1 0 0,0 2 1 0 0,9-1 0 0 0,-13 1-1161 0 0,1 0 1 0 0,-1 1 0 0 0,1-1-1 0 0,-1 1 1 0 0,0 0 0 0 0,6 2-1 0 0,-9-2 601 0 0,-1-1-674 0 0,1 0 0 0 0,-1 0 0 0 0,1 1 0 0 0,-1-1-1 0 0,0 0 1 0 0,1 1 0 0 0,-1-1 0 0 0,1 0-1 0 0,-1 1 1 0 0,0-1 0 0 0,0 0 0 0 0,1 1-1 0 0,-1-1 1 0 0,0 1 0 0 0,1-1 0 0 0,-1 0-1 0 0,0 1 1 0 0,0-1 0 0 0,0 1 0 0 0,0-1 0 0 0,0 1-1 0 0,1-1 1 0 0,-1 1 0 0 0,0-1 0 0 0,0 1-1 0 0,0 0 1 0 0,0 0 241 0 0,-11 9 520 0 0,7-9-796 0 0,1 1 1 0 0,-1 0-1 0 0,1-1 1 0 0,-1 0-1 0 0,1 0 0 0 0,-1 0 1 0 0,1 0-1 0 0,-1-1 0 0 0,-6 1 1 0 0,-38-2 500 0 0,22 0-414 0 0,-33 4-408 0 0,0 2-1 0 0,-81 19 1 0 0,104-16-316 0 0,36-8 402 0 0,3 7-841 0 0,-3-6 1032 0 0,1 0 0 0 0,-1 0 0 0 0,0-1 0 0 0,0 1 0 0 0,1 0 0 0 0,-1 0 0 0 0,0 0 0 0 0,0 0 0 0 0,0 0 0 0 0,0 0 0 0 0,0 0 0 0 0,0-1 0 0 0,0 1 0 0 0,-1 0 0 0 0,1 0 0 0 0,0 0 0 0 0,0 0 0 0 0,-1 0 0 0 0,1-1 0 0 0,0 1 0 0 0,-1 0 0 0 0,0 1 0 0 0,-1 0 0 0 0,-8 22 0 0 0,3 1 357 0 0,7-23-290 0 0,-2 16 365 0 0,3-11-349 0 0,-1 0 10 0 0,1-4-53 0 0,5 7 15 0 0,-4-7-54 0 0,0-1 2 0 0,-1-1 0 0 0,0 1 0 0 0,1 0-1 0 0,0-1 1 0 0,-1 1 0 0 0,1-1 0 0 0,0 0 0 0 0,-1 0-1 0 0,1 1 1 0 0,0-1 0 0 0,0 0 0 0 0,0-1 0 0 0,0 1 0 0 0,0 0-1 0 0,0 0 1 0 0,0-1 0 0 0,1 1 0 0 0,-1-1 0 0 0,0 0-1 0 0,3 0 1 0 0,3 1 2 0 0,17 1-93 0 0,1-1-1 0 0,45-5 1 0 0,24 1-108 0 0,-91 3 199 0 0,0 0 0 0 0,0 1 0 0 0,-1-1 0 0 0,1 1 0 0 0,0 0 0 0 0,-1 0 0 0 0,1 0 0 0 0,0 1 0 0 0,-1-1 0 0 0,0 1 0 0 0,1 0 0 0 0,-1 0 0 0 0,3 2 0 0 0,-4-2-2 0 0,0 0 0 0 0,0 1 0 0 0,0-1 1 0 0,0 0-1 0 0,-1 0 0 0 0,1 1 0 0 0,-1-1 0 0 0,0 1 0 0 0,0-1 0 0 0,1 1 1 0 0,-2-1-1 0 0,1 1 0 0 0,0 0 0 0 0,0 0 0 0 0,-1-1 0 0 0,0 1 0 0 0,1 0 1 0 0,-1 4-1 0 0,0 0 15 0 0,0 0-1 0 0,-1 0 1 0 0,0 0 0 0 0,0 0 0 0 0,0 0 0 0 0,-1 0 0 0 0,-3 8-1 0 0,4-12 7 0 0,-1 0 0 0 0,0 0 0 0 0,1 0 0 0 0,-2 0 0 0 0,1 0 0 0 0,0 0 0 0 0,0 0 0 0 0,-1-1 0 0 0,0 1 0 0 0,1-1 0 0 0,-1 1-1 0 0,0-1 1 0 0,0 0 0 0 0,0 0 0 0 0,-7 2 0 0 0,-41 16 108 0 0,-2-3-1 0 0,-85 16 1 0 0,108-26-119 0 0,-50 6-224 0 0,80-12 199 0 0,0-1 0 0 0,-1 0 0 0 0,1 0 1 0 0,0 0-1 0 0,0 0 0 0 0,0 0 0 0 0,-1 0 0 0 0,1 0 1 0 0,0 0-1 0 0,0 0 0 0 0,-1 0 0 0 0,1 0 0 0 0,0 0 1 0 0,0 0-1 0 0,0 0 0 0 0,-1-1 0 0 0,1 1 0 0 0,0 0 1 0 0,0 0-1 0 0,-1 0 0 0 0,1 0 0 0 0,0 0 0 0 0,0 0 1 0 0,0 0-1 0 0,0-1 0 0 0,-1 1 0 0 0,1 0 0 0 0,0 0 1 0 0,0 0-1 0 0,0-1 0 0 0,0 1 0 0 0,0 0 0 0 0,0 0 1 0 0,-1 0-1 0 0,1-1 0 0 0,0 1 0 0 0,0 0 0 0 0,0 0 1 0 0,0 0-1 0 0,0-1 0 0 0,0 1 0 0 0,0 0 0 0 0,0 0 1 0 0,0-1-1 0 0,0 1 0 0 0,0 0 0 0 0,0 0 0 0 0,0 0 1 0 0,0-1-1 0 0,0 1 0 0 0,0 0 0 0 0,0 0 0 0 0,0-1 1 0 0,1 1-1 0 0,-1 0 0 0 0,0 0 0 0 0,0 0 0 0 0,0 0 1 0 0,0-1-1 0 0,7-11-281 0 0,-3 7-529 0 0,1-1 0 0 0,1 1 1 0 0,-1 0-1 0 0,12-8 0 0 0,-9 7-750 0 0,6-5-5389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2303 0 0,'0'1'3127'0'0,"1"2"-1800"0"0,0 0-1 0 0,-1 1 1 0 0,0-1-1 0 0,1 0 1 0 0,-1 0-1 0 0,-1 6 1 0 0,-7 24 1744 0 0,2-13-2446 0 0,-12 20 0 0 0,-87 150 2774 0 0,-16-7-2039 0 0,8-14-1001 0 0,96-142-377 0 0,-75 131-436 0 0,89-153 191 0 0,-5 16-500 0 0,7-21 640 0 0,1 1-1 0 0,0 0 0 0 0,0 0 0 0 0,-1 0 0 0 0,1 0 1 0 0,0-1-1 0 0,0 1 0 0 0,0 0 0 0 0,0 0 1 0 0,0 0-1 0 0,0 0 0 0 0,0-1 0 0 0,0 1 0 0 0,1 0 1 0 0,-1 0-1 0 0,0 0 0 0 0,0 0 0 0 0,1-1 0 0 0,-1 1 1 0 0,1 1-1 0 0,5 2-1815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 17567 0 0,'8'-2'1588'0'0,"15"-4"-1154"0"0,-22 7-314 0 0,0-1 1 0 0,0 0 0 0 0,-1 1 0 0 0,1-1-1 0 0,0 1 1 0 0,-1-1 0 0 0,1 1-1 0 0,0-1 1 0 0,-1 1 0 0 0,1 0 0 0 0,-1-1-1 0 0,1 1 1 0 0,-1 0 0 0 0,1-1 0 0 0,-1 1-1 0 0,0 0 1 0 0,1 0 0 0 0,-1-1 0 0 0,0 1-1 0 0,0 0 1 0 0,1 0 0 0 0,-1 0 0 0 0,0 0-1 0 0,0 1 1 0 0,-1 2 88 0 0,1 0 0 0 0,-1-1-1 0 0,0 1 1 0 0,-1 0 0 0 0,1-1 0 0 0,-1 1 0 0 0,1-1-1 0 0,-5 6 1 0 0,-20 26 737 0 0,1-2-330 0 0,16-17-384 0 0,-11 31-1 0 0,1-3-1203 0 0,19-43 447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15031 0 0,'0'0'7440'0'0,"6"-7"-6811"0"0,11-17-564 0 0,2 1-1 0 0,1 0 1 0 0,0 2-1 0 0,2 0 1 0 0,34-25-1 0 0,-41 35-57 0 0,2 1-1 0 0,29-14 1 0 0,-40 22 54 0 0,-1-1 1 0 0,1 1-1 0 0,-1 1 1 0 0,1-1-1 0 0,0 1 0 0 0,-1 0 1 0 0,1 0-1 0 0,0 1 1 0 0,0 0-1 0 0,0 0 1 0 0,0 0-1 0 0,0 0 1 0 0,6 2-1 0 0,-10-1-24 0 0,1 0 0 0 0,-1 0-1 0 0,0 0 1 0 0,0 0 0 0 0,0 0-1 0 0,0 1 1 0 0,0-1 0 0 0,-1 1 0 0 0,1-1-1 0 0,0 1 1 0 0,-1-1 0 0 0,1 1-1 0 0,-1 0 1 0 0,1 0 0 0 0,-1 0 0 0 0,0 0-1 0 0,0 0 1 0 0,0 0 0 0 0,0 0-1 0 0,0 0 1 0 0,0 1 0 0 0,-1-1 0 0 0,1 0-1 0 0,-1 0 1 0 0,1 1 0 0 0,-1 2 0 0 0,1 7 80 0 0,-1 0 1 0 0,0 0 0 0 0,-4 23-1 0 0,2-23-59 0 0,-2 9 110 0 0,-9 32 1 0 0,-1 4-2551 0 0,12-46-7 0 0,2-3-2759 0 0,0 0-1894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12959 0 0,'5'-3'253'0'0,"0"1"0"0"0,1 0-1 0 0,-1 1 1 0 0,0-1-1 0 0,0 1 1 0 0,1 0 0 0 0,9-1-1 0 0,41 3 4111 0 0,-6-1-1204 0 0,-6-2-2360 0 0,-1-3 0 0 0,0-2 0 0 0,53-14 0 0 0,-96 20-799 0 0,7 0 9 0 0,-2-1 0 0 0,1-1 0 0 0,0 1-1 0 0,0-1 1 0 0,9-7 0 0 0,-14 10-14 0 0,-1-1 0 0 0,1 1 0 0 0,0 0 0 0 0,-1-1 0 0 0,0 1 0 0 0,1 0 0 0 0,-1-1 0 0 0,1 1 0 0 0,-1-1 0 0 0,1 1 0 0 0,-1-1 0 0 0,0 1 0 0 0,1-1 0 0 0,-1 1 0 0 0,0-1 0 0 0,1 0 0 0 0,-4-5-194 0 0,-8 1-189 0 0,7 4 313 0 0,0 1 0 0 0,0 0 0 0 0,0 0 0 0 0,1 0 0 0 0,-1 0 0 0 0,0 1 0 0 0,0 0 0 0 0,1 0 0 0 0,-6 1 0 0 0,-34 15-306 0 0,33-12 324 0 0,-29 13-1 0 0,2 2 0 0 0,0 1 0 0 0,2 2 0 0 0,0 1 0 0 0,-46 43 0 0 0,70-57 59 0 0,-15 19 0 0 0,23-25 6 0 0,0-1 0 0 0,1 1 0 0 0,0-1 0 0 0,0 1-1 0 0,0 0 1 0 0,0 0 0 0 0,1 0 0 0 0,-1 0 0 0 0,1 0 0 0 0,-1 6-1 0 0,2-9 1 0 0,0 0-1 0 0,0 0 0 0 0,0 0 0 0 0,0 0 0 0 0,0 0 0 0 0,0 0 0 0 0,0 0 0 0 0,0 0 0 0 0,1 0 0 0 0,-1 0 0 0 0,0 0 1 0 0,1 0-1 0 0,-1 0 0 0 0,1 0 0 0 0,-1 0 0 0 0,1 0 0 0 0,-1-1 0 0 0,1 1 0 0 0,-1 0 0 0 0,2 1 0 0 0,0-1-15 0 0,-1 0-1 0 0,1 0 0 0 0,0 0 1 0 0,0 0-1 0 0,-1 0 0 0 0,1 0 0 0 0,0 0 1 0 0,0-1-1 0 0,0 1 0 0 0,2 0 1 0 0,6 0-344 0 0,-1 0 0 0 0,1 0 0 0 0,15-2-1 0 0,-18 1-172 0 0,22-1-610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4143 0 0,'0'0'14519'0'0,"-7"1"-12110"0"0,-5 1-2220 0 0,1 0 0 0 0,0 0 0 0 0,0 1 0 0 0,0 0 0 0 0,1 1 0 0 0,-1 0 0 0 0,-16 10 0 0 0,0 2 395 0 0,-39 31 0 0 0,57-39-521 0 0,1 0 1 0 0,-1 1-1 0 0,1 0 0 0 0,1 1 0 0 0,0 0 1 0 0,0 0-1 0 0,1 0 0 0 0,0 1 1 0 0,1 0-1 0 0,-7 18 0 0 0,11-11 154 0 0,1-11-21 0 0,22-5 55 0 0,-13-3-216 0 0,1-1 0 0 0,-1 0 0 0 0,0 0 0 0 0,0 0 0 0 0,0-1 0 0 0,0-1 0 0 0,0 0 0 0 0,-1 0 0 0 0,0 0 0 0 0,0-1 0 0 0,10-7 0 0 0,7-8-205 0 0,43-45 0 0 0,-49 46-118 0 0,-18 18 168 0 0,18 23-697 0 0,-13-12 424 0 0,0-1 1 0 0,11 13-1 0 0,-1-7-6324 0 0,-6-6-203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29 459 18399 0 0,'0'0'1668'0'0,"-8"-1"-698"0"0,-13-12 3683 0 0,31-3-3513 0 0,7-4-985 0 0,0 2 0 0 0,1 0 1 0 0,28-21-1 0 0,-11 10-75 0 0,23-22-49 0 0,-10 6 15 0 0,75-50 1 0 0,-86 72-939 0 0,2 1 0 0 0,1 2 0 0 0,52-18 0 0 0,-74 32-537 0 0,-3 2-46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31 14743 0 0,'2'-7'1335'0'0,"0"2"-982"0"0,-2 4-288 0 0,0 1 0 0 0,0 0 0 0 0,0-1-1 0 0,0 1 1 0 0,0-1 0 0 0,0 1 0 0 0,0 0-1 0 0,0-1 1 0 0,0 1 0 0 0,0 0 0 0 0,0-1-1 0 0,0 1 1 0 0,-1 0 0 0 0,1-1 0 0 0,0 1-1 0 0,0 0 1 0 0,0-1 0 0 0,0 1 0 0 0,-1 0 0 0 0,1-1-1 0 0,0 1 1 0 0,0 0 0 0 0,-1 0 0 0 0,1-1-1 0 0,0 1 1 0 0,0 0 0 0 0,-1 0 0 0 0,1-1-1 0 0,0 1 1 0 0,-1 0 0 0 0,1 0 0 0 0,-1-1-1 0 0,-12-4 1036 0 0,10 4-761 0 0,1 1-234 0 0,-1-1-1 0 0,1 1 0 0 0,-1 0 1 0 0,1 0-1 0 0,-1-1 1 0 0,1 2-1 0 0,-1-1 0 0 0,1 0 1 0 0,-1 0-1 0 0,1 1 0 0 0,0-1 1 0 0,-1 1-1 0 0,1 0 1 0 0,0 0-1 0 0,-1 0 0 0 0,1 0 1 0 0,-4 3-1 0 0,-5 3 97 0 0,0 1 0 0 0,-12 11 0 0 0,5-5-8 0 0,-7 7-164 0 0,0 0 0 0 0,1 2 1 0 0,1 0-1 0 0,2 2 0 0 0,0 0 1 0 0,-21 37-1 0 0,39-59-30 0 0,1 1 0 0 0,0 0 1 0 0,0 0-1 0 0,0 0 0 0 0,0 1 0 0 0,1-1 0 0 0,0 0 0 0 0,0 1 0 0 0,0-1 0 0 0,0 1 1 0 0,1-1-1 0 0,0 0 0 0 0,0 8 0 0 0,1-9-44 0 0,-1 0 0 0 0,1-1 0 0 0,0 1 0 0 0,0 0 0 0 0,0 0 0 0 0,0-1 0 0 0,1 1 0 0 0,-1 0 0 0 0,1-1 0 0 0,0 1 0 0 0,0-1 0 0 0,-1 0 0 0 0,1 0 0 0 0,1 0 0 0 0,-1 0 0 0 0,0 0 0 0 0,0 0 0 0 0,1 0 0 0 0,-1-1 0 0 0,1 1 0 0 0,3 0 0 0 0,-1 1-717 0 0,0-1 0 0 0,0-1 0 0 0,11 3 0 0 0,2-1-6156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 9215 0 0,'10'-9'8688'0'0,"-29"21"-6778"0"0,-25 20-957 0 0,-32 26-251 0 0,63-47-686 0 0,1 1 1 0 0,0 1 0 0 0,-16 21 0 0 0,22-26-13 0 0,1 0 0 0 0,-1 0-1 0 0,2 0 1 0 0,-1 0 0 0 0,-5 17 0 0 0,9-23 3 0 0,1 0 0 0 0,-1 0 1 0 0,1 1-1 0 0,0-1 0 0 0,0 0 0 0 0,-1 0 1 0 0,1 0-1 0 0,1 0 0 0 0,-1 0 1 0 0,0 0-1 0 0,1 0 0 0 0,-1 1 0 0 0,1-1 1 0 0,-1 0-1 0 0,1 0 0 0 0,0 0 0 0 0,0-1 1 0 0,0 1-1 0 0,0 0 0 0 0,0 0 1 0 0,0 0-1 0 0,1-1 0 0 0,-1 1 0 0 0,0 0 1 0 0,1-1-1 0 0,0 0 0 0 0,-1 1 0 0 0,1-1 1 0 0,0 0-1 0 0,-1 0 0 0 0,1 0 1 0 0,2 1-1 0 0,3 1 64 0 0,-1 0 0 0 0,1-1 0 0 0,-1 0 0 0 0,1 0 0 0 0,0 0 0 0 0,-1-1 0 0 0,1 0 0 0 0,0 0 0 0 0,0-1 0 0 0,0 0-1 0 0,0 0 1 0 0,9-2 0 0 0,-10 1 21 0 0,1 0 0 0 0,-1 0 0 0 0,0-1 0 0 0,0 0 0 0 0,0 0 0 0 0,0-1 0 0 0,0 0 0 0 0,0 0 0 0 0,-1 0 0 0 0,1 0-1 0 0,-1-1 1 0 0,0 0 0 0 0,7-6 0 0 0,-9 6-48 0 0,0 1 0 0 0,-1-1 0 0 0,1 0 0 0 0,-1 0 0 0 0,0 0 1 0 0,0 0-1 0 0,0 0 0 0 0,-1-1 0 0 0,1 1 0 0 0,-1 0 0 0 0,0-1 0 0 0,1-8 0 0 0,-1-3 21 0 0,-1 0 0 0 0,-3-22 0 0 0,1-4-184 0 0,2 13-298 0 0,-1 15-1768 0 0,1-1-6134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13559 0 0,'0'0'9387'0'0,"2"-9"-9126"0"0,0 2-195 0 0,0 1 0 0 0,1-1-1 0 0,0 1 1 0 0,0-1 0 0 0,1 1 0 0 0,0 0-1 0 0,0 0 1 0 0,0 1 0 0 0,1-1 0 0 0,8-8-1 0 0,4-1-12 0 0,0 1-1 0 0,21-13 0 0 0,-31 22-30 0 0,0 0 0 0 0,0 1 1 0 0,0 0-1 0 0,1 1 0 0 0,0-1 0 0 0,13-3 0 0 0,-19 7 2 0 0,0 0 0 0 0,-1-1-1 0 0,1 1 1 0 0,0 0 0 0 0,0 0-1 0 0,0 0 1 0 0,0 0 0 0 0,0 0-1 0 0,0 0 1 0 0,0 0 0 0 0,0 1-1 0 0,0-1 1 0 0,-1 1 0 0 0,1-1-1 0 0,0 1 1 0 0,0 0 0 0 0,0 0-1 0 0,-1 0 1 0 0,1 0 0 0 0,-1 0 0 0 0,1 0-1 0 0,0 0 1 0 0,-1 0 0 0 0,0 1-1 0 0,1-1 1 0 0,-1 1 0 0 0,0-1-1 0 0,0 1 1 0 0,0-1 0 0 0,0 1-1 0 0,0 0 1 0 0,0-1 0 0 0,0 1-1 0 0,0 2 1 0 0,1 3 9 0 0,0 0 1 0 0,0 1-1 0 0,-1-1 0 0 0,0 0 0 0 0,0 1 0 0 0,-1-1 1 0 0,0 13-1 0 0,1 32 106 0 0,-1-52-138 0 0,0 1 0 0 0,0-1-1 0 0,0 0 1 0 0,0 1-1 0 0,0-1 1 0 0,0 0-1 0 0,1 0 1 0 0,-1 1-1 0 0,0-1 1 0 0,0 0-1 0 0,0 0 1 0 0,0 1-1 0 0,0-1 1 0 0,0 0 0 0 0,1 0-1 0 0,-1 1 1 0 0,0-1-1 0 0,0 0 1 0 0,0 0-1 0 0,1 0 1 0 0,-1 0-1 0 0,0 1 1 0 0,0-1-1 0 0,0 0 1 0 0,1 0-1 0 0,-1 0 1 0 0,0 0 0 0 0,0 0-1 0 0,1 0 1 0 0,-1 1-1 0 0,0-1 1 0 0,1 0-1 0 0,-1 0 1 0 0,0 0-1 0 0,0 0 1 0 0,1 0-1 0 0,-1 0 1 0 0,0 0-1 0 0,0 0 1 0 0,1 0 0 0 0,-1 0-1 0 0,0 0 1 0 0,1-1-1 0 0,-1 1 1 0 0,0 0-1 0 0,1 0 1 0 0,8-5 35 0 0,-9 5-34 0 0,9-7-80 0 0,0 0 0 0 0,0-1 0 0 0,-1 0-1 0 0,0 0 1 0 0,-1-1 0 0 0,0 0-1 0 0,10-16 1 0 0,-3 5-124 0 0,-12 18 178 0 0,9-15-167 0 0,1 1-1 0 0,1 1 1 0 0,28-27-1 0 0,-36 38 182 0 0,-1 1 1 0 0,1 0-1 0 0,0 0 0 0 0,0 0 0 0 0,0 0 1 0 0,0 1-1 0 0,0 0 0 0 0,7-2 0 0 0,-8 3 33 0 0,-1 1 0 0 0,1-1-1 0 0,-1 1 1 0 0,1 0-1 0 0,-1 0 1 0 0,1 0 0 0 0,-1 0-1 0 0,1 1 1 0 0,-1-1 0 0 0,1 1-1 0 0,-1 0 1 0 0,0 0 0 0 0,1 0-1 0 0,4 3 1 0 0,-5-2 17 0 0,0-1 0 0 0,-1 1 1 0 0,1 0-1 0 0,0 0 0 0 0,-1 0 0 0 0,1 0 1 0 0,-1 1-1 0 0,1-1 0 0 0,-1 1 0 0 0,0 0 1 0 0,0-1-1 0 0,0 1 0 0 0,-1 0 0 0 0,1 0 1 0 0,-1 0-1 0 0,1 0 0 0 0,-1 0 0 0 0,0 1 1 0 0,0-1-1 0 0,-1 0 0 0 0,1 1 0 0 0,0-1 0 0 0,-1 6 1 0 0,0 6 19 0 0,-1 0 1 0 0,-1 0-1 0 0,0-1 1 0 0,-5 19 0 0 0,-1 9-425 0 0,7-33-1435 0 0,0 0-1 0 0,0 15 1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13039 0 0,'-7'5'1186'0'0,"0"-1"-1107"0"0,1 0 0 0 0,0 1 0 0 0,0 0 1 0 0,0 0-1 0 0,0 0 0 0 0,-5 8 0 0 0,-27 38 1749 0 0,12-8-612 0 0,3 1 0 0 0,-26 66 0 0 0,-45 130-456 0 0,25-60-368 0 0,48-132-312 0 0,20-47 416 0 0,3-16-208 0 0,1 3-295 0 0,0 1-1 0 0,1 0 1 0 0,1 1 0 0 0,0-1-1 0 0,12-18 1 0 0,37-46-589 0 0,2 13 111 0 0,-48 53 297 0 0,1 1 1 0 0,1 1-1 0 0,-1-1 0 0 0,21-10 0 0 0,-27 17 156 0 0,-1 0 0 0 0,0 0 0 0 0,0 0 0 0 0,1 1 0 0 0,-1-1 0 0 0,5 0 0 0 0,-6 1 41 0 0,-1 0 1 0 0,1 0-1 0 0,0 0 0 0 0,0 0 0 0 0,0 0 1 0 0,0 0-1 0 0,0 0 0 0 0,-1 0 0 0 0,1 1 1 0 0,0-1-1 0 0,0 0 0 0 0,0 0 0 0 0,-1 1 1 0 0,1-1-1 0 0,0 1 0 0 0,0-1 0 0 0,-1 1 1 0 0,1-1-1 0 0,0 1 0 0 0,-1-1 0 0 0,1 1 1 0 0,0-1-1 0 0,-1 1 0 0 0,1 0 0 0 0,-1-1 1 0 0,1 1-1 0 0,-1 0 0 0 0,1 0 0 0 0,-1-1 1 0 0,0 1-1 0 0,1 0 0 0 0,-1 0 0 0 0,0 0 1 0 0,0-1-1 0 0,1 1 0 0 0,-1 0 0 0 0,0 0 1 0 0,0 0-1 0 0,0 1 0 0 0,0 1 29 0 0,3 22 713 0 0,0 42-1 0 0,-2-42-292 0 0,5 41-1 0 0,0-35-127 0 0,-3-20 48 0 0,-1 0 1 0 0,0 0-1 0 0,0 0 1 0 0,-1 21 0 0 0,-2-30-374 0 0,1-1 0 0 0,-1 1 0 0 0,1 0 0 0 0,-1 0 0 0 0,0-1 0 0 0,1 1 0 0 0,-1 0 0 0 0,0-1 0 0 0,0 1 0 0 0,0-1 0 0 0,-1 1 0 0 0,1-1 0 0 0,0 0 0 0 0,0 1 0 0 0,-1-1 1 0 0,1 0-1 0 0,-1 0 0 0 0,1 0 0 0 0,-1 0 0 0 0,1 0 0 0 0,-1 0 0 0 0,0-1 0 0 0,-2 2 0 0 0,-6 1 15 0 0,0 1 1 0 0,-19 2 0 0 0,20-4-19 0 0,-174 24-466 0 0,178-25 238 0 0,-1-1-1 0 0,1 0 1 0 0,-1 0-1 0 0,1 0 1 0 0,0 0-1 0 0,-1-1 1 0 0,-9-2-1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6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9671 0 0,'0'0'748'0'0,"-9"2"-464"0"0,6-1-20 0 0,0 0 0 0 0,0 1 0 0 0,1-1 0 0 0,-1 0 0 0 0,0 1 0 0 0,0 0 0 0 0,1 0 0 0 0,-1 0 0 0 0,1 0 0 0 0,-1 0 0 0 0,1 1 0 0 0,0-1 0 0 0,0 1 0 0 0,0-1 1 0 0,0 1-1 0 0,1 0 0 0 0,-1-1 0 0 0,1 1 0 0 0,-1 0 0 0 0,0 5 0 0 0,-1-1 450 0 0,1 0 1 0 0,0 1 0 0 0,1-1 0 0 0,0 1-1 0 0,0 0 1 0 0,1-1 0 0 0,0 13 0 0 0,1-10-625 0 0,1-1-1 0 0,-1 1 1 0 0,2-1 0 0 0,-1 0 0 0 0,2 1-1 0 0,-1-1 1 0 0,1 0 0 0 0,0-1 0 0 0,1 1 0 0 0,0-1-1 0 0,0 0 1 0 0,1 0 0 0 0,0-1 0 0 0,0 1-1 0 0,1-1 1 0 0,0-1 0 0 0,12 10 0 0 0,8 2 195 0 0,0 0 0 0 0,1-2 0 0 0,56 23 0 0 0,-74-34-138 0 0,1 0 1 0 0,-1 0 0 0 0,0 1-1 0 0,-1 0 1 0 0,0 1 0 0 0,0 0-1 0 0,0 0 1 0 0,9 11 0 0 0,-15-14-98 0 0,0 0 0 0 0,0 0 0 0 0,0 1 0 0 0,0-1 0 0 0,-1 1 0 0 0,1 0 0 0 0,-1 0 1 0 0,-1-1-1 0 0,1 1 0 0 0,-1 0 0 0 0,1 1 0 0 0,-2-1 0 0 0,1 0 0 0 0,0 0 0 0 0,-1 0 0 0 0,0 1 1 0 0,0-1-1 0 0,-1 0 0 0 0,1 0 0 0 0,-3 6 0 0 0,0 0-19 0 0,0-1 0 0 0,-1 0 0 0 0,0 0 0 0 0,-1 0 0 0 0,0-1 1 0 0,-1 0-1 0 0,0 0 0 0 0,-13 15 0 0 0,0-3 16 0 0,-1-1 0 0 0,-27 21 0 0 0,-114 79-691 0 0,161-120 644 0 0,-8 6-127 0 0,0-1 0 0 0,-12 5 0 0 0,15-7-846 0 0,6-9 78 0 0,5-14-1070 0 0,-4 10 258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3679 0 0,'0'0'284'0'0,"-2"8"412"0"0,-10 24 12411 0 0,-15 16-6093 0 0,10-20-5972 0 0,16-26-984 0 0,-7 13 532 0 0,-11 26 0 0 0,17-37-649 0 0,1 1 0 0 0,-1-1-1 0 0,1 1 1 0 0,0 0 0 0 0,1 0 0 0 0,-1-1 0 0 0,1 1 0 0 0,0 0 0 0 0,0 0 0 0 0,2 7 0 0 0,-2-11-724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19439 0 0,'0'0'1759'0'0,"9"-11"-637"0"0,-4 4-557 0 0,1 2 0 0 0,0-1-1 0 0,0 1 1 0 0,0 0-1 0 0,14-8 1 0 0,39-18 78 0 0,-15 8-444 0 0,34-26-103 0 0,30-15-479 0 0,-81 51-248 0 0,-28 18 631 0 0,0 0 0 0 0,0 0 0 0 0,-1 0 0 0 0,1-1 0 0 0,-1 1 0 0 0,0 0 0 0 0,-4 7 0 0 0,-3 7 119 0 0,2-4-66 0 0,1 0-1 0 0,1 0 1 0 0,0 0 0 0 0,1 1-1 0 0,1 0 1 0 0,0 0 0 0 0,0 19-1 0 0,3-31-123 0 0,0 1-156 0 0,0 1 1 0 0,0-1-1 0 0,0 0 0 0 0,1 1 0 0 0,-1-1 0 0 0,1 0 0 0 0,1 1 0 0 0,-1-1 0 0 0,3 6 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64 10135 0 0,'47'-26'2184'0'0,"-34"21"-95"0"0,-1-2 0 0 0,17-11 1287 0 0,-44 11-2458 0 0,9 7-880 0 0,1-1 0 0 0,-1 1 0 0 0,1 0 0 0 0,0 1 0 0 0,-1-1 0 0 0,1 1 0 0 0,0 0 0 0 0,-1 1-1 0 0,1-1 1 0 0,-7 4 0 0 0,-6 3 77 0 0,-24 14 0 0 0,22-10 21 0 0,0 0 1 0 0,0 2-1 0 0,-18 17 0 0 0,29-23-40 0 0,0 1-1 0 0,0 1 0 0 0,1 0 1 0 0,0 0-1 0 0,0 0 0 0 0,1 1 1 0 0,-7 15-1 0 0,13-23-49 0 0,0 0 0 0 0,0 0-1 0 0,0 0 1 0 0,0 0 0 0 0,0 0 0 0 0,1 1 0 0 0,-1-1 0 0 0,1 0-1 0 0,0 0 1 0 0,0 0 0 0 0,0 1 0 0 0,1 4 0 0 0,-1-6-6 0 0,1-1 1 0 0,-1 0-1 0 0,1 1 1 0 0,-1-1-1 0 0,1 1 1 0 0,0-1-1 0 0,0 0 1 0 0,-1 1-1 0 0,1-1 0 0 0,0 0 1 0 0,0 0-1 0 0,0 0 1 0 0,1 0-1 0 0,-1 0 1 0 0,0 0-1 0 0,0 0 1 0 0,0 0-1 0 0,1 0 1 0 0,-1 0-1 0 0,0-1 0 0 0,1 1 1 0 0,-1-1-1 0 0,1 1 1 0 0,-1-1-1 0 0,1 1 1 0 0,-1-1-1 0 0,1 0 1 0 0,1 0-1 0 0,9 0 109 0 0,-1 0 0 0 0,1-1 0 0 0,-1-1 0 0 0,0 1 0 0 0,0-2 0 0 0,21-7 0 0 0,-19 6-37 0 0,-1-1 0 0 0,0-1 1 0 0,0 1-1 0 0,17-13 0 0 0,-28 18 16 0 0,4 13-79 0 0,-4-10-128 0 0,0-1-1 0 0,0 0 0 0 0,1 0 1 0 0,-1-1-1 0 0,1 1 0 0 0,-1 0 1 0 0,1 0-1 0 0,0-1 0 0 0,-1 1 1 0 0,1-1-1 0 0,0 1 0 0 0,0-1 1 0 0,0 0-1 0 0,0 0 0 0 0,0 0 1 0 0,0 0-1 0 0,3 1 0 0 0,-2-1-591 0 0,1 0 1 0 0,0 0-1 0 0,-1 0 0 0 0,1-1 1 0 0,7 1-1 0 0,7-2-7040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0 18431 0 0,'0'0'2718'0'0,"-1"2"-1937"0"0,-33 55 724 0 0,-36 81 0 0 0,53-102-1070 0 0,-65 146 180 0 0,-73 141-486 0 0,90-197-87 0 0,13-22-6553 0 0,48-96 4692 0 0</inkml:trace>
  <inkml:trace contextRef="#ctx0" brushRef="#br0" timeOffset="1">1 579 11975 0 0,'0'0'1083'0'0,"7"3"1141"0"0,19-3 3411 0 0,16-9-2390 0 0,-12 3-2195 0 0,270-34 1825 0 0,-225 35-4302 0 0,-43 5-5904 0 0,-13 0-991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83 239 10135 0 0,'0'0'464'0'0,"-1"2"-9"0"0,-8 41 197 0 0,3-24 2553 0 0,-1-1 0 0 0,-1 0 0 0 0,-13 22 0 0 0,16-29-3026 0 0,0-1 0 0 0,1 1 0 0 0,1 0 0 0 0,0 0 0 0 0,-3 21 0 0 0,4-22-1435 0 0,-1 1-25 0 0</inkml:trace>
  <inkml:trace contextRef="#ctx0" brushRef="#br0" timeOffset="1">457 42 4607 0 0,'8'-21'408'0'0,"-3"14"-328"0"0,8-6 11776 0 0,-13 21-11856 0 0,-2 1 0 0 0,-1 2-4512 0 0,-1 0-912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0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13103 0 0,'0'0'2804'0'0,"-2"2"-2040"0"0,-118 161 3954 0 0,97-132-4343 0 0,13-19-106 0 0,0 1-1 0 0,2 0 1 0 0,-14 25 0 0 0,21-35-202 0 0,0-1 1 0 0,0 1-1 0 0,0 0 0 0 0,1 0 0 0 0,-1 0 1 0 0,1 0-1 0 0,-1-1 0 0 0,1 1 0 0 0,0 0 0 0 0,0 0 1 0 0,1 4-1 0 0,-1-6-34 0 0,0 0 0 0 0,1 0-1 0 0,-1 0 1 0 0,1 1 0 0 0,-1-1 0 0 0,1 0 0 0 0,-1-1-1 0 0,1 1 1 0 0,0 0 0 0 0,-1 0 0 0 0,1 0 0 0 0,0 0-1 0 0,0 0 1 0 0,-1-1 0 0 0,1 1 0 0 0,0 0 0 0 0,0-1-1 0 0,0 1 1 0 0,0 0 0 0 0,0-1 0 0 0,0 1 0 0 0,0-1-1 0 0,0 0 1 0 0,0 1 0 0 0,0-1 0 0 0,0 0 0 0 0,1 0-1 0 0,-1 0 1 0 0,0 1 0 0 0,0-1 0 0 0,0 0 0 0 0,2-1-1 0 0,6 1 86 0 0,0-1-1 0 0,-1-1 1 0 0,1 1-1 0 0,0-1 1 0 0,0-1-1 0 0,-1 0 1 0 0,1 0-1 0 0,-1-1 0 0 0,0 0 1 0 0,15-9-1 0 0,-8 2-63 0 0,0 0 1 0 0,-1 0-1 0 0,0-2 0 0 0,15-18 0 0 0,-19 19-144 0 0,-1-1 0 0 0,0 0 0 0 0,-1 0 0 0 0,-1 0 0 0 0,0-1 1 0 0,-1-1-1 0 0,0 1 0 0 0,7-29 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5 153 13159 0 0,'0'0'1187'0'0,"-1"2"-974"0"0,0-1 446 0 0,1 0-1 0 0,-1 1 1 0 0,1-1-1 0 0,-1 1 1 0 0,1-1-1 0 0,0 0 1 0 0,-1 1 0 0 0,1-1-1 0 0,0 1 1 0 0,0-1-1 0 0,0 1 1 0 0,0-1-1 0 0,1 3 1 0 0,5-1 4431 0 0,3-3-5895 0 0,-7 0 19 0 0,12 0 981 0 0,0-2 1 0 0,1 0-1 0 0,-1 0 1 0 0,-1-1-1 0 0,24-9 1 0 0,66-32 278 0 0,-88 37-400 0 0,40-19 133 0 0,111-46 141 0 0,-161 70-311 0 0,0 0 0 0 0,0 1 1 0 0,0-1-1 0 0,1 1 0 0 0,7 0 0 0 0,-12 1-31 0 0,0 0-1 0 0,0 0 0 0 0,-1 0 1 0 0,1 0-1 0 0,0 0 0 0 0,0 0 0 0 0,0 0 1 0 0,0 1-1 0 0,0-1 0 0 0,0 0 0 0 0,0 1 1 0 0,0-1-1 0 0,0 0 0 0 0,-1 1 1 0 0,1-1-1 0 0,0 1 0 0 0,0-1 0 0 0,-1 1 1 0 0,1 0-1 0 0,0-1 0 0 0,0 1 0 0 0,-1 0 1 0 0,1-1-1 0 0,-1 1 0 0 0,1 0 0 0 0,-1 0 1 0 0,1 0-1 0 0,-1 0 0 0 0,1-1 1 0 0,-1 1-1 0 0,0 0 0 0 0,0 0 0 0 0,1 0 1 0 0,-1 0-1 0 0,0 0 0 0 0,0 0 0 0 0,0 2 1 0 0,0 13-3 0 0,-1 1 0 0 0,-1-1 0 0 0,0 1 0 0 0,-5 18 0 0 0,-5 36-21 0 0,11-29-454 0 0,1-39 200 0 0,1 0 0 0 0,-1 0 0 0 0,1 0 0 0 0,-1-1 0 0 0,1 1 0 0 0,0 0 0 0 0,0 0 0 0 0,0-1 0 0 0,1 1 0 0 0,-1 0 0 0 0,1-1 0 0 0,2 4 0 0 0,2-1-1424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25 5527 0 0,'0'-6'568'0'0,"0"-1"1363"0"0,-1 6-1653 0 0,1 1-1 0 0,0-1 1 0 0,-1 1-1 0 0,1-1 1 0 0,0 0 0 0 0,-1 1-1 0 0,1-1 1 0 0,-1 1-1 0 0,1 0 1 0 0,-1-1 0 0 0,1 1-1 0 0,-1-1 1 0 0,1 1-1 0 0,-1 0 1 0 0,1-1 0 0 0,-1 1-1 0 0,1 0 1 0 0,-1 0-1 0 0,0 0 1 0 0,1-1 0 0 0,-1 1-1 0 0,0 0 1 0 0,1 0-1 0 0,-2 0 1 0 0,-16-2 1627 0 0,13 2-1663 0 0,0 1 0 0 0,0 0 0 0 0,-1 0 0 0 0,1 0 0 0 0,0 1 0 0 0,1-1 0 0 0,-1 1 1 0 0,0 1-1 0 0,1-1 0 0 0,-10 6 0 0 0,-2 4 153 0 0,-22 19 1 0 0,33-26-271 0 0,-14 12 178 0 0,0 2 0 0 0,-27 33 0 0 0,44-50-267 0 0,0 0 0 0 0,1 0 0 0 0,0 0 0 0 0,-1 1 0 0 0,1-1 0 0 0,0 1 0 0 0,0-1 0 0 0,0 1-1 0 0,0-1 1 0 0,1 1 0 0 0,-1 0 0 0 0,1-1 0 0 0,0 1 0 0 0,-1 0 0 0 0,1-1 0 0 0,0 1 0 0 0,1 5 0 0 0,0-7-17 0 0,-1 0 0 0 0,1 1 0 0 0,0-1 0 0 0,-1 1 0 0 0,1-1 0 0 0,0 0 0 0 0,0 0 0 0 0,0 1-1 0 0,0-1 1 0 0,0 0 0 0 0,0 0 0 0 0,0 0 0 0 0,0 0 0 0 0,0 0 0 0 0,2 1 0 0 0,19 8 134 0 0,-13-8-120 0 0,0 0 0 0 0,0 0 0 0 0,0-1 1 0 0,0 0-1 0 0,0 0 0 0 0,0-1 0 0 0,0-1 0 0 0,0 1 1 0 0,0-2-1 0 0,0 1 0 0 0,0-1 0 0 0,12-4 0 0 0,-1-2 43 0 0,0 0 0 0 0,0-1-1 0 0,-1-1 1 0 0,19-13-1 0 0,-37 23-78 0 0,0-1 0 0 0,-1 1 0 0 0,1 0 0 0 0,0-1 1 0 0,-1 1-1 0 0,1 0 0 0 0,0-1 0 0 0,-1 1 0 0 0,1-1 0 0 0,-1 1 0 0 0,1-1 0 0 0,-1 1 0 0 0,1-1 0 0 0,-1 0 0 0 0,1 1 0 0 0,-1-1 1 0 0,1 0-1 0 0,-1 1 0 0 0,0-1 0 0 0,1 0 0 0 0,-1 1 0 0 0,0-1 0 0 0,0 0 0 0 0,0 0 0 0 0,1 1 0 0 0,-1-1 0 0 0,0 0 0 0 0,0 0 1 0 0,0 1-1 0 0,0-1 0 0 0,0 0 0 0 0,-1 0 0 0 0,1 1 0 0 0,0-1 0 0 0,0 0 0 0 0,0 0 0 0 0,-1 1 0 0 0,1-1 0 0 0,0 0 1 0 0,-1 1-1 0 0,1-1 0 0 0,0 0 0 0 0,-1 1 0 0 0,1-1 0 0 0,-1 0 0 0 0,1 1 0 0 0,-2-2 0 0 0,-3-2-46 0 0,-1-1 0 0 0,0 1 0 0 0,1 1 0 0 0,-12-6 0 0 0,-2-2-39 0 0,12 6-178 0 0,-10-9 52 0 0,16 13-70 0 0,1 0 1 0 0,-1 0-1 0 0,1 1 1 0 0,-1-1-1 0 0,1 0 1 0 0,0 0-1 0 0,-1 1 1 0 0,1-1-1 0 0,0 0 1 0 0,-1 0-1 0 0,1 0 1 0 0,0 0-1 0 0,0-1 1 0 0,1-6-6483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279 700 14279 0 0,'0'0'1298'0'0,"1"-6"-1044"0"0,-1 1 1056 0 0,4-12 3094 0 0,4-2-3542 0 0,1-1 0 0 0,1 1 1 0 0,23-33-1 0 0,1-3-602 0 0,-4 0-222 0 0,-2-1 1 0 0,-2-2 0 0 0,-3-1-1 0 0,19-71 1 0 0,-39 116-45 0 0,0 0 0 0 0,-1 0 0 0 0,0-15-1 0 0,-2 25-17 0 0,0-1-1 0 0,0 0 1 0 0,0 0-1 0 0,-1 0 1 0 0,0 0-1 0 0,0 1 0 0 0,0-1 1 0 0,0 0-1 0 0,-1 1 1 0 0,0-1-1 0 0,0 1 1 0 0,-4-7-1 0 0,5 10 17 0 0,1 1 0 0 0,-1-1 0 0 0,1 0 0 0 0,-1 0 0 0 0,0 1 0 0 0,1-1 0 0 0,-1 0 0 0 0,0 1 0 0 0,0-1 0 0 0,0 1 0 0 0,1-1 0 0 0,-1 1 0 0 0,0-1 0 0 0,0 1 0 0 0,0 0 0 0 0,0-1 0 0 0,0 1 0 0 0,0 0 0 0 0,1 0 0 0 0,-1 0 0 0 0,0 0 0 0 0,0 0 0 0 0,-2 0 0 0 0,1 0-3 0 0,0 1-1 0 0,0-1 0 0 0,0 1 1 0 0,0 0-1 0 0,0-1 0 0 0,0 1 1 0 0,0 0-1 0 0,0 1 1 0 0,1-1-1 0 0,-3 2 0 0 0,-5 4-25 0 0,1 1-1 0 0,1 0 1 0 0,-9 11 0 0 0,14-16 26 0 0,-15 21-30 0 0,0 0-1 0 0,2 1 1 0 0,1 1-1 0 0,1 1 1 0 0,-18 52-1 0 0,-26 147-14 0 0,31-114 94 0 0,12-53-25 0 0,-12 47 22 0 0,-41 109 0 0 0,60-196-158 0 0,-36 80-2794 0 0,38-89 2548 0 0,0-1 0 0 0,-1 0-1 0 0,0 0 1 0 0,-1 0 0 0 0,0-1-1 0 0,0 0 1 0 0,-15 13 0 0 0,12-15-1943 0 0,-2-1-3726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34 5063 0 0,'-2'0'390'0'0,"0"0"-312"0"0,-1 0-68 0 0,-11 6 434 0 0,5 0 4153 0 0,9-5-4067 0 0,-1 0 0 0 0,1-1 0 0 0,0 1 0 0 0,0 0 0 0 0,0 0 0 0 0,0-1 0 0 0,0 1 0 0 0,0 0-1 0 0,0 0 1 0 0,0-1 0 0 0,0 1 0 0 0,1 1 0 0 0,1 1-277 0 0,1 0-1 0 0,-1-1 0 0 0,1 1 0 0 0,0-1 1 0 0,0 0-1 0 0,0 0 0 0 0,0 0 1 0 0,1-1-1 0 0,-1 1 0 0 0,0-1 1 0 0,1 1-1 0 0,-1-1 0 0 0,1 0 1 0 0,-1 0-1 0 0,1-1 0 0 0,0 1 1 0 0,4-1-1 0 0,10 1 265 0 0,1-1-1 0 0,21-2 1 0 0,-33 1-396 0 0,39-4 379 0 0,71-18-1 0 0,44-22-1843 0 0,-128 35-196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221 101 12959 0 0,'0'0'1172'0'0,"9"-16"1186"0"0,-7 13-1767 0 0,1 0 0 0 0,0 0 1 0 0,0 0-1 0 0,0 0 1 0 0,0 0-1 0 0,5-3 1 0 0,-2 1-230 0 0,-5 4 429 0 0,2-14 918 0 0,-4 13-1701 0 0,0 0 0 0 0,0 0-1 0 0,0 0 1 0 0,-1 0 0 0 0,1 0-1 0 0,0 0 1 0 0,-1 0 0 0 0,0 0-1 0 0,1 0 1 0 0,-1 1 0 0 0,0-1-1 0 0,0 1 1 0 0,0-1 0 0 0,0 1 0 0 0,0 0-1 0 0,0 0 1 0 0,0 0 0 0 0,0 0-1 0 0,-1 0 1 0 0,1 0 0 0 0,0 1-1 0 0,-3-1 1 0 0,-2-1 9 0 0,0 1-1 0 0,1 0 0 0 0,-1 0 1 0 0,0 1-1 0 0,1 0 1 0 0,-14 1-1 0 0,9 1-21 0 0,-1 0-1 0 0,1 1 1 0 0,0 1 0 0 0,0 0-1 0 0,-19 10 1 0 0,23-11 2 0 0,1 1 0 0 0,0 0 0 0 0,1 0 1 0 0,-1 1-1 0 0,1 0 0 0 0,0 0 0 0 0,0 0 0 0 0,0 0 0 0 0,0 1 0 0 0,-6 11 0 0 0,10-15 12 0 0,0 0 0 0 0,0 0 0 0 0,0 0 0 0 0,0 1 0 0 0,0-1 0 0 0,0 0 0 0 0,0 1 0 0 0,1-1-1 0 0,0 0 1 0 0,-1 1 0 0 0,1-1 0 0 0,0 1 0 0 0,0-1 0 0 0,0 1 0 0 0,0-1 0 0 0,1 1 0 0 0,-1-1 0 0 0,0 0 0 0 0,1 1 0 0 0,0-1 0 0 0,0 0-1 0 0,0 1 1 0 0,0-1 0 0 0,0 0 0 0 0,2 3 0 0 0,-1-2 13 0 0,1 0-1 0 0,0 0 1 0 0,0-1-1 0 0,0 1 1 0 0,0-1-1 0 0,0 1 1 0 0,0-1-1 0 0,1 0 1 0 0,-1-1-1 0 0,1 1 1 0 0,0 0-1 0 0,-1-1 1 0 0,1 0-1 0 0,0 0 1 0 0,4 1-1 0 0,0-1 52 0 0,0-1 0 0 0,0 1 1 0 0,1-1-1 0 0,-1-1 0 0 0,0 0 0 0 0,0 0 0 0 0,0 0 1 0 0,0-1-1 0 0,0 0 0 0 0,0-1 0 0 0,0 0 0 0 0,0 0 0 0 0,-1-1 1 0 0,0 1-1 0 0,0-2 0 0 0,9-5 0 0 0,-10 6-61 0 0,6 0-47 0 0,-12 4 33 0 0,0 0-1 0 0,1 0 1 0 0,-1 1 0 0 0,0-1-1 0 0,0 0 1 0 0,0 0 0 0 0,0 0-1 0 0,1 0 1 0 0,-1 0 0 0 0,0 0-1 0 0,0 1 1 0 0,0-1 0 0 0,0 0-1 0 0,0 0 1 0 0,0 0 0 0 0,1 0-1 0 0,-1 1 1 0 0,0-1 0 0 0,0 0-1 0 0,0 0 1 0 0,0 0 0 0 0,0 1-1 0 0,0-1 1 0 0,0 0 0 0 0,0 0-1 0 0,0 0 1 0 0,0 1 0 0 0,0-1-1 0 0,0 0 1 0 0,0 0 0 0 0,0 1-1 0 0,0-1 1 0 0,-1 3-14 0 0,0 0 0 0 0,1-1 0 0 0,-1 1 0 0 0,0 0 0 0 0,-1-1 0 0 0,-2 6 0 0 0,0-1 16 0 0,1-2 13 0 0,2-4 582 0 0,1 3-505 0 0,-1 15-28 0 0,-5 4 0 0 0,-14 40-1 0 0,12-41 305 0 0,1 0 0 0 0,-5 25-1 0 0,11-39-315 0 0,0-1 0 0 0,0 0-1 0 0,1 1 1 0 0,0-1-1 0 0,0 0 1 0 0,1 1-1 0 0,0-1 1 0 0,0 0-1 0 0,1 0 1 0 0,4 13-1 0 0,-5-19 234 0 0,1 14 632 0 0,-7-4-838 0 0,-10 14-13 0 0,15-22-64 0 0,4-7 0 0 0,5-5 0 0 0,-7 7-408 0 0,-1 0 0 0 0,1 0 0 0 0,-1 0 0 0 0,0 0 0 0 0,0-1-1 0 0,0 1 1 0 0,0 0 0 0 0,0-1 0 0 0,-1 1 0 0 0,1 0 0 0 0,-1-1 0 0 0,1-3 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35 1839 0 0,'0'-1'247'0'0,"-6"-5"982"0"0,-12-9-3935 0 0,-11 2 20834 0 0,26 24-16223 0 0,3-6-1726 0 0,-1 0 0 0 0,1 0 1 0 0,1 0-1 0 0,-1 0 0 0 0,1-1 1 0 0,-1 1-1 0 0,1 0 0 0 0,1 0 1 0 0,1 5-1 0 0,20 43 482 0 0,-21-48-553 0 0,28 52 570 0 0,2-1 0 0 0,2-2-1 0 0,57 69 1 0 0,-40-63-553 0 0,2-3 0 0 0,85 71 0 0 0,-137-127-203 0 0,-5-19-3616 0 0,0 7 1982 0 0,-1-3-15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30 16439 0 0,'4'-15'1755'0'0,"-1"1"1618"0"0,-17 32-2670 0 0,-47 65-174 0 0,-163 224-132 0 0,156-219-356 0 0,-14 19-7 0 0,81-105-49 0 0,-9 17-1844 0 0,10-19 1730 0 0,0 1 0 0 0,0-1 0 0 0,0 1 0 0 0,0 0 0 0 0,0-1 1 0 0,0 1-1 0 0,0-1 0 0 0,0 1 0 0 0,0-1 0 0 0,0 1 0 0 0,0-1 0 0 0,1 1 0 0 0,-1-1 0 0 0,0 1 0 0 0,0-1 0 0 0,0 0 0 0 0,1 1 0 0 0,-1-1 0 0 0,0 1 1 0 0,1-1-1 0 0,-1 1 0 0 0,0-1 0 0 0,1 0 0 0 0,-1 1 0 0 0,1-1 0 0 0,-1 0 0 0 0,0 1 0 0 0,1-1 0 0 0,-1 0 0 0 0,1 0 0 0 0,-1 0 0 0 0,1 1 1 0 0,-1-1-1 0 0,1 0 0 0 0,-1 0 0 0 0,1 0 0 0 0,0 0 0 0 0,13 2-6970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2759 0 0,'0'0'16552'0'0,"-2"8"-14085"0"0,0 2-1971 0 0,-54 249 4221 0 0,43-203-5440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13447 0 0,'-7'0'383'0'0,"4"0"-183"0"0,0 0 1 0 0,0 0-1 0 0,-1 0 0 0 0,1 0 0 0 0,-6 2 0 0 0,8-1 462 0 0,-3 5 2003 0 0,6-1-2478 0 0,0-2 0 0 0,0 1 0 0 0,0 0 0 0 0,1 0 1 0 0,-1-1-1 0 0,1 1 0 0 0,0-1 0 0 0,-1 0 0 0 0,2 0 0 0 0,-1 0 0 0 0,0 0 0 0 0,4 2 1 0 0,9 5 391 0 0,26 14 1 0 0,-15-10-20 0 0,-16-8-361 0 0,-1 0 0 0 0,-1 1 0 0 0,0 0 0 0 0,17 15 0 0 0,-24-19-171 0 0,0-1-1 0 0,1 1 0 0 0,-1-1 1 0 0,0 1-1 0 0,-1 0 0 0 0,1 0 0 0 0,0 0 1 0 0,-1 0-1 0 0,0 0 0 0 0,0 0 1 0 0,0 1-1 0 0,0-1 0 0 0,0 0 0 0 0,0 1 1 0 0,-1-1-1 0 0,0 0 0 0 0,0 1 1 0 0,0-1-1 0 0,0 0 0 0 0,0 1 0 0 0,-1 4 1 0 0,-2 0-81 0 0,0 0 1 0 0,0 1-1 0 0,-1-1 1 0 0,0 0-1 0 0,-1-1 1 0 0,0 1-1 0 0,0-1 1 0 0,0 0-1 0 0,-1 0 1 0 0,0 0-1 0 0,0-1 1 0 0,-1 0 0 0 0,0 0-1 0 0,0-1 1 0 0,0 0-1 0 0,0 0 1 0 0,-1-1-1 0 0,0 1 1 0 0,0-2-1 0 0,0 1 1 0 0,-13 2-1 0 0,5-4-2563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5983 0 0,'0'0'464'0'0,"-12"10"5827"0"0,11-8-5350 0 0,-1 0 1 0 0,1 0 0 0 0,0 1-1 0 0,0-1 1 0 0,1 0-1 0 0,-1 0 1 0 0,0 1-1 0 0,0 1 1 0 0,1-1-477 0 0,0-1 0 0 0,0 1 0 0 0,0-1-1 0 0,0 1 1 0 0,0 0 0 0 0,0-1 0 0 0,1 3 0 0 0,0-3-559 0 0,-1 1 1 0 0,1-1-1 0 0,0 0 0 0 0,0 0 0 0 0,0 0 0 0 0,0 0 0 0 0,0 0 0 0 0,0 0 1 0 0,1-1-1 0 0,-1 1 0 0 0,0 0 0 0 0,1 0 0 0 0,0-1 0 0 0,-1 1 0 0 0,1-1 0 0 0,0 0 1 0 0,0 1-1 0 0,-1-1 0 0 0,1 0 0 0 0,0 0 0 0 0,0 0 0 0 0,1 0 0 0 0,-1-1 0 0 0,0 1 1 0 0,0 0-1 0 0,0-1 0 0 0,0 0 0 0 0,1 1 0 0 0,1-1 0 0 0,8-1-7918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8287 0 0,'0'0'756'0'0,"8"-2"2499"0"0,8 0 8596 0 0,12 9-9834 0 0,0 1-3635 0 0,-19-7 242 0 0,-1 0-85 0 0</inkml:trace>
  <inkml:trace contextRef="#ctx0" brushRef="#br0" timeOffset="1">336 35 16127 0 0,'0'0'1460'0'0,"8"0"2498"0"0,10-6 1106 0 0,2 1-3502 0 0,18-5-4182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16039 0 0,'0'0'1788'0'0,"15"-4"239"0"0,-6 6-1680 0 0,-1 0 0 0 0,1 1 0 0 0,0 1-1 0 0,-1-1 1 0 0,0 1 0 0 0,0 1 0 0 0,0 0 0 0 0,-1 0 0 0 0,0 0 0 0 0,9 8 0 0 0,2 5 122 0 0,1 0 0 0 0,21 29 1 0 0,-36-42-444 0 0,-1 0 0 0 0,1 1 0 0 0,-1-1 1 0 0,0 1-1 0 0,-1-1 0 0 0,1 1 0 0 0,-1 0 0 0 0,0 0 1 0 0,-1 0-1 0 0,1 0 0 0 0,-1 1 0 0 0,0 9 0 0 0,-1-13-23 0 0,0 1 0 0 0,0 0 0 0 0,0 0-1 0 0,-1 0 1 0 0,0 0 0 0 0,0-1 0 0 0,0 1 0 0 0,0 0-1 0 0,-1-1 1 0 0,1 1 0 0 0,-1-1 0 0 0,0 1-1 0 0,0-1 1 0 0,0 0 0 0 0,0 0 0 0 0,-1 0-1 0 0,1 0 1 0 0,-1 0 0 0 0,0 0 0 0 0,0-1-1 0 0,-4 4 1 0 0,-2-1-36 0 0,0 1-1 0 0,0-2 0 0 0,0 1 1 0 0,-1-2-1 0 0,1 1 1 0 0,-15 2-1 0 0,19-4-276 0 0,-1-1 0 0 0,1 0-1 0 0,-1-1 1 0 0,0 1 0 0 0,1-1 0 0 0,-1 0-1 0 0,0 0 1 0 0,1-1 0 0 0,-1 0 0 0 0,1 0-1 0 0,-1 0 1 0 0,1-1 0 0 0,-7-2 0 0 0,2-3-1181 0 0,2-2-40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15199 0 0,'0'0'1172'0'0,"-1"1"-765"0"0,0 3-129 0 0,0 0 1 0 0,-1 0 0 0 0,1 0-1 0 0,1 0 1 0 0,-1 0-1 0 0,1 0 1 0 0,-1 1-1 0 0,1-1 1 0 0,0 0-1 0 0,1 0 1 0 0,-1 0-1 0 0,1 0 1 0 0,0 0 0 0 0,0 0-1 0 0,2 7 1 0 0,4 7 197 0 0,0-1 0 0 0,12 19 1 0 0,-15-29-405 0 0,43 76 1553 0 0,77 104 0 0 0,-90-146-1419 0 0,66 64 1 0 0,-91-97-221 0 0,0 0-1 0 0,0-1 0 0 0,12 7 1 0 0,-16-11-15 0 0,0-1 0 0 0,0 1 0 0 0,1-1 0 0 0,-1 0 0 0 0,0 0 0 0 0,1 0 0 0 0,0-1 0 0 0,7 1 0 0 0,-12-2-213 0 0,1 0-1 0 0,0 0 1 0 0,0 0-1 0 0,-1 0 1 0 0,1-1-1 0 0,0 1 1 0 0,0-1-1 0 0,-1 1 1 0 0,1-1-1 0 0,0 0 0 0 0,-1 0 1 0 0,1 0-1 0 0,-1 0 1 0 0,1 0-1 0 0,-1 0 1 0 0,0 0-1 0 0,1 0 1 0 0,-1 0-1 0 0,0-1 1 0 0,0 1-1 0 0,2-3 1 0 0,0-3-1976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17047 0 0,'0'0'1776'0'0,"-13"4"-698"0"0,3 6-261 0 0,0 0 0 0 0,1 0 0 0 0,0 0 0 0 0,-9 15 0 0 0,1-2-557 0 0,-93 135 730 0 0,-6 6-476 0 0,90-131-477 0 0,-156 191 171 0 0,74-94-588 0 0,107-129 100 0 0,22-4-3652 0 0,-5-1-1493 0 0,2 0-1482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6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31 4607 0 0,'0'0'208'0'0,"-3"7"32"0"0,-9 16-468 0 0,-12 6 5529 0 0,-23 11 4028 0 0,36-31-7035 0 0,26-24-1992 0 0,0 0 0 0 0,1 1 0 0 0,1 1 0 0 0,1 0 0 0 0,0 2 0 0 0,0 0 0 0 0,28-12 0 0 0,-33 17-302 0 0,-3 2 0 0 0,-1 0 0 0 0,1 1 0 0 0,10-3 0 0 0,-19 6 0 0 0,-1 0 0 0 0,1 0 0 0 0,-1-1 0 0 0,1 1 0 0 0,0 0 0 0 0,-1 0 0 0 0,1 0 0 0 0,-1 0 0 0 0,1 0 0 0 0,-1 0 0 0 0,1 0 0 0 0,-1 0 0 0 0,1 1 0 0 0,-1-1 0 0 0,1 0 0 0 0,-1 0 0 0 0,1 0 0 0 0,-1 0 0 0 0,1 1 0 0 0,-1-1 0 0 0,1 0 0 0 0,-1 1 0 0 0,1-1 0 0 0,0 6 0 0 0,-1-6 0 0 0,2 7 72 0 0,-2-1-1 0 0,1 0 0 0 0,-1 1 1 0 0,1-1-1 0 0,-2 0 1 0 0,1 1-1 0 0,-1-1 1 0 0,0 0-1 0 0,-3 9 0 0 0,-2 26 368 0 0,6-36-418 0 0,0 1 0 0 0,0-1 0 0 0,1 1-1 0 0,-1 0 1 0 0,1-1 0 0 0,1 1 0 0 0,-1-1-1 0 0,1 1 1 0 0,0-1 0 0 0,0 0 0 0 0,0 0-1 0 0,1 0 1 0 0,0 0 0 0 0,0 0-1 0 0,0-1 1 0 0,5 6 0 0 0,-2-4-235 0 0,0 0 0 0 0,0-1 0 0 0,1 0 0 0 0,0 0-1 0 0,0-1 1 0 0,0 1 0 0 0,0-2 0 0 0,1 1 0 0 0,0-1 0 0 0,11 4 0 0 0,14 2-2286 0 0,-17-6 673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10679 0 0,'0'0'1720'0'0,"8"-4"1095"0"0,-6 3-3586 0 0,5-1 4148 0 0,-7 3-3149 0 0,0 0 0 0 0,0 0 0 0 0,0 0 0 0 0,0 0 0 0 0,0 0 0 0 0,0 0 0 0 0,-1 0 0 0 0,1 0 0 0 0,0 0 0 0 0,-1 0 0 0 0,1 0 0 0 0,0 0 0 0 0,-2 1 1 0 0,2-1-40 0 0,0-2-191 0 0,0 1-14 0 0,19-9 7 0 0,-18 8 375 0 0,-16 9 2036 0 0,15-7-2396 0 0,5 7 54 0 0,-2 2-25 0 0,-3-9-111 0 0,-1-7-4493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9671 0 0,'0'0'3656'0'0,"0"2"-2206"0"0,-4 19-214 0 0,0 0 0 0 0,-1 0 1 0 0,-13 32-1 0 0,-33 60 1164 0 0,9-18-1990 0 0,15-30-367 0 0,-85 217-536 0 0,112-280 153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 14423 0 0,'0'0'662'0'0,"7"-4"218"0"0,-5 3-723 0 0,0 0 0 0 0,0 0-1 0 0,0 0 1 0 0,0 1 0 0 0,0-1 0 0 0,0 0 0 0 0,0 1 0 0 0,0 0 0 0 0,0 0 0 0 0,0-1 0 0 0,0 1 0 0 0,4 1 0 0 0,-1-1 1115 0 0,-4 0-646 0 0,15 6 1813 0 0,-14-3-2363 0 0,0 0 1 0 0,0 0-1 0 0,-1 1 1 0 0,1-1-1 0 0,-1 1 1 0 0,0 0-1 0 0,0-1 1 0 0,0 1-1 0 0,0 0 1 0 0,-1 0-1 0 0,1 0 1 0 0,-1-1-1 0 0,0 1 1 0 0,-1 7-1 0 0,-1 8 152 0 0,-8 31 0 0 0,8-41-150 0 0,-64 203 851 0 0,52-173-794 0 0,11-30-127 0 0,-135 359 72 0 0,134-358-597 0 0,-1-1 0 0 0,-7 11 0 0 0,1-4-7148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14711 0 0,'0'0'1335'0'0,"2"0"-1096"0"0,168-35 4239 0 0,-82 15-3057 0 0,285-75 1317 0 0,-281 70-2616 0 0,-54 14-809 0 0,0 0-1 0 0,41-20 1 0 0,-48 15-1192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7367 0 0,'0'0'568'0'0,"1"2"-14"0"0,2 7 970 0 0,-1-1 1 0 0,0 1-1 0 0,0 0 1 0 0,-1 1 0 0 0,1 11-1 0 0,-2-5-466 0 0,0-1-1 0 0,-5 24 1 0 0,-3 0-191 0 0,-20 58 0 0 0,-91 224 509 0 0,97-274-1149 0 0,-1-1 1 0 0,-2-1-1 0 0,-3-1 0 0 0,-52 65 0 0 0,76-105-227 0 0,0 1 0 0 0,0-1 0 0 0,0 1 0 0 0,-1-1 0 0 0,1 0 0 0 0,-1-1 0 0 0,0 1 0 0 0,-10 4 0 0 0,15-8 0 0 0,-1 0 0 0 0,1 0 0 0 0,0 0 0 0 0,0 0 0 0 0,0 0 0 0 0,0 0 0 0 0,-1 1 0 0 0,1-1 0 0 0,0 0 0 0 0,0 0 0 0 0,0 0 0 0 0,0 0 0 0 0,-1 0 0 0 0,1 0 0 0 0,0 0 0 0 0,0 0 0 0 0,0 0 0 0 0,-1-1 0 0 0,1 1 0 0 0,0 0 0 0 0,0 0 0 0 0,0 0 0 0 0,0 0 0 0 0,-1 0 0 0 0,1 0 0 0 0,0 0 0 0 0,0 0 0 0 0,0 0 0 0 0,0 0 0 0 0,0-1 0 0 0,-1 1 0 0 0,1 0 0 0 0,0 0 0 0 0,0 0 0 0 0,0 0 0 0 0,0 0 0 0 0,0-1 0 0 0,0 1 0 0 0,0 0 0 0 0,0 0 0 0 0,0 0 0 0 0,0 0 0 0 0,0-1 0 0 0,-1 1 0 0 0,1 0 0 0 0,0 0 0 0 0,0 0 0 0 0,0 0 0 0 0,0-1 0 0 0,0 1 0 0 0,0 0 0 0 0,1-7 0 0 0,0 2 3 0 0,1-1 0 0 0,0 1 0 0 0,0 0 0 0 0,0 0 0 0 0,0 0 0 0 0,1 0 0 0 0,0 0 0 0 0,0 1 0 0 0,6-8 0 0 0,5-4 14 0 0,17-15 0 0 0,-27 27-17 0 0,4-4-4 0 0,1 0-1 0 0,0 0 0 0 0,1 1 1 0 0,0 0-1 0 0,0 1 1 0 0,18-8-1 0 0,-26 12 4 0 0,1 1 0 0 0,-1 0 0 0 0,1 1 0 0 0,0-1 0 0 0,-1 0 0 0 0,1 1 1 0 0,0-1-1 0 0,0 1 0 0 0,-1 0 0 0 0,1 0 0 0 0,0 0 0 0 0,0 0 0 0 0,0 1 0 0 0,-1-1 0 0 0,1 1 0 0 0,0 0 0 0 0,-1 0 0 0 0,1-1 0 0 0,0 2 0 0 0,-1-1 0 0 0,1 0 0 0 0,-1 0 0 0 0,0 1 1 0 0,1-1-1 0 0,-1 1 0 0 0,0 0 0 0 0,0 0 0 0 0,0 0 0 0 0,0 0 0 0 0,0 0 0 0 0,-1 0 0 0 0,1 0 0 0 0,1 5 0 0 0,3 2-13 0 0,-1 1 1 0 0,3 11-1 0 0,8 15-97 0 0,-15-36 62 0 0,0 1-1 0 0,-1 0 1 0 0,1 0-1 0 0,0 0 1 0 0,0-1 0 0 0,0 1-1 0 0,-1-1 1 0 0,1 1-1 0 0,0 0 1 0 0,0-1-1 0 0,0 1 1 0 0,0-1 0 0 0,0 0-1 0 0,0 1 1 0 0,0-1-1 0 0,0 0 1 0 0,0 0-1 0 0,0 1 1 0 0,2-1 0 0 0,18-1-2643 0 0,-7-2 908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5063 0 0,'0'0'390'0'0,"8"-2"1844"0"0,24-2 5531 0 0,16-1-3280 0 0,2 0-1312 0 0,-14 4-1845 0 0,8-2 65 0 0,-43 3-1390 0 0,0 0 0 0 0,0 0-1 0 0,0 0 1 0 0,0-1 0 0 0,1 1 0 0 0,-1-1 0 0 0,0 1-1 0 0,0-1 1 0 0,0 1 0 0 0,0-1 0 0 0,0 1-1 0 0,0-1 1 0 0,0 0 0 0 0,0 0 0 0 0,-1 1 0 0 0,1-1-1 0 0,1-1 1 0 0,-2 1 3 0 0,1 0 0 0 0,-1 1-1 0 0,0-1 1 0 0,1 0 0 0 0,-1 0 0 0 0,0 0 0 0 0,0 1-1 0 0,0-1 1 0 0,0 0 0 0 0,0 0 0 0 0,0 0 0 0 0,0 1-1 0 0,0-1 1 0 0,0 0 0 0 0,0 0 0 0 0,0 0 0 0 0,0 0-1 0 0,-1 0 1 0 0,0-1 3 0 0,1 1 0 0 0,-1-1 0 0 0,0 0 0 0 0,1 1 0 0 0,-1 0-1 0 0,0-1 1 0 0,0 1 0 0 0,0-1 0 0 0,-1 1 0 0 0,1 0 0 0 0,0 0 0 0 0,0 0 0 0 0,-1 0 0 0 0,1 0-1 0 0,0 0 1 0 0,-1 0 0 0 0,-2-1 0 0 0,1 1-16 0 0,0 1 0 0 0,0 0 0 0 0,0 0-1 0 0,-1 1 1 0 0,1-1 0 0 0,0 0 0 0 0,0 1 0 0 0,0 0-1 0 0,0 0 1 0 0,0 0 0 0 0,0 0 0 0 0,-4 2 0 0 0,-35 21-127 0 0,37-21 113 0 0,-8 5-1 0 0,1 1-1 0 0,0 0 1 0 0,-12 12-1 0 0,21-17 15 0 0,-1-1 0 0 0,1 0 0 0 0,0 1 0 0 0,0 0 0 0 0,1 0 0 0 0,-1 0 0 0 0,1 0 0 0 0,0 0 0 0 0,0 0 0 0 0,0 0 0 0 0,0 1 0 0 0,1-1 0 0 0,0 1-1 0 0,-1 5 1 0 0,2-7-109 0 0,0 0-1 0 0,0 0 0 0 0,0 0 0 0 0,1 0 0 0 0,-1 0 0 0 0,1 0 0 0 0,0-1 1 0 0,0 1-1 0 0,2 4 0 0 0,9 12-6691 0 0,-1-8-817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14743 0 0,'2'-8'1574'0'0,"3"-2"-330"0"0,0 0 1 0 0,0 1 0 0 0,1-1 0 0 0,0 1 0 0 0,1 0 0 0 0,8-8-1 0 0,53-48 1900 0 0,-43 42-3519 0 0,-3 3 395 0 0,0-2 15 0 0,30-22 1 0 0,-45 39-33 0 0,0 1 1 0 0,0 0 0 0 0,0 0 0 0 0,0 0-1 0 0,1 1 1 0 0,-1 0 0 0 0,1 0 0 0 0,0 1-1 0 0,14-3 1 0 0,-21 5-5 0 0,1 0 0 0 0,0-1 0 0 0,0 2 0 0 0,0-1 0 0 0,0 0 1 0 0,0 0-1 0 0,0 0 0 0 0,0 1 0 0 0,0-1 0 0 0,0 1 0 0 0,0 0 0 0 0,-1 0 0 0 0,1-1 0 0 0,0 1 0 0 0,0 0 0 0 0,-1 0 0 0 0,1 1 0 0 0,-1-1 1 0 0,1 0-1 0 0,-1 0 0 0 0,1 1 0 0 0,-1-1 0 0 0,0 1 0 0 0,0-1 0 0 0,1 1 0 0 0,0 2 0 0 0,2 4-7 0 0,0 0 1 0 0,-1 1-1 0 0,0-1 0 0 0,3 15 0 0 0,2 5 0 0 0,-3-16 13 0 0,0 0 1 0 0,1 0-1 0 0,0-1 0 0 0,1 1 1 0 0,0-2-1 0 0,1 1 0 0 0,0-1 1 0 0,1 0-1 0 0,0-1 0 0 0,1 1 1 0 0,0-2-1 0 0,13 10 0 0 0,-1-8-887 0 0,-7-3-6942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1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15 707 1839 0 0,'-15'19'23080'0'0,"26"-22"-22400"0"0,-5 0-543 0 0,-1 0-1 0 0,1 0 1 0 0,-1-1-1 0 0,0 0 0 0 0,0 0 1 0 0,0 0-1 0 0,-1-1 1 0 0,8-9-1 0 0,0 2 27 0 0,152-167 689 0 0,12-13-567 0 0,-167 183-270 0 0,15-15 13 0 0,23-31 1 0 0,-40 44-29 0 0,-7 11 0 0 0,0 0-1 0 0,0 0 1 0 0,0-1-1 0 0,0 1 1 0 0,0 0-1 0 0,0 0 1 0 0,0-1-1 0 0,0 1 1 0 0,0 0-1 0 0,0 0 1 0 0,0-1-1 0 0,0 1 1 0 0,0 0-1 0 0,0 0 1 0 0,0-1-1 0 0,0 1 1 0 0,0 0-1 0 0,0 0 1 0 0,0-1 0 0 0,0 1-1 0 0,0 0 1 0 0,0 0-1 0 0,0-1 1 0 0,0 1-1 0 0,0 0 1 0 0,-1 0-1 0 0,1-1 1 0 0,-1 1-4 0 0,1 0 0 0 0,-1 0 1 0 0,0 0-1 0 0,0 0 0 0 0,1 0 1 0 0,-1 0-1 0 0,0 1 0 0 0,1-1 1 0 0,-1 0-1 0 0,0 0 0 0 0,1 0 0 0 0,-1 1 1 0 0,0-1-1 0 0,1 0 0 0 0,-1 1 1 0 0,0-1-1 0 0,1 0 0 0 0,-1 1 1 0 0,1-1-1 0 0,-2 2 0 0 0,-13 11-76 0 0,15-12 74 0 0,-24 23-57 0 0,2 1 0 0 0,1 1 0 0 0,0 2 0 0 0,2 0 1 0 0,2 0-1 0 0,0 2 0 0 0,-21 53 0 0 0,36-76 43 0 0,-1 0 0 0 0,2 0 0 0 0,-2 8 0 0 0,3-1 9 0 0,0-13 8 0 0,1 0 0 0 0,-1 0 0 0 0,0 0 0 0 0,1-1 0 0 0,-1 1 0 0 0,1 0 0 0 0,-1 0 0 0 0,1-1 0 0 0,-1 1 0 0 0,1 0 0 0 0,-1-1 0 0 0,1 1 0 0 0,1 0 0 0 0,1 2 2 0 0,1-1 0 0 0,0 0 0 0 0,0 0 0 0 0,0-1 0 0 0,0 1 0 0 0,0-1 0 0 0,1 0 0 0 0,-1 0 0 0 0,0 0 0 0 0,1 0 0 0 0,-1-1 0 0 0,5 0 1 0 0,10 0 26 0 0,26-4 0 0 0,-44 4-24 0 0,34-5 36 0 0,0-2 0 0 0,-1 0-1 0 0,0-3 1 0 0,0-1 0 0 0,-1-1-1 0 0,-1-2 1 0 0,35-19 0 0 0,-54 24-41 0 0,0 0-1 0 0,0-1 1 0 0,-1-1 0 0 0,0 0 0 0 0,-1 0 0 0 0,0-1-1 0 0,-1-1 1 0 0,0 0 0 0 0,-1 0 0 0 0,-1-1 0 0 0,0 0 0 0 0,11-28-1 0 0,-4 1-10 0 0,-1 0 0 0 0,-3 0-1 0 0,10-68 1 0 0,-21 106 14 0 0,1-2 0 0 0,0 0 0 0 0,-1 0 0 0 0,0 0 0 0 0,0-6 0 0 0,0 11 0 0 0,0-1 0 0 0,0 1 0 0 0,0-1 0 0 0,0 1 0 0 0,0-1 0 0 0,0 1 0 0 0,0-1 0 0 0,0 1 0 0 0,-1-1 0 0 0,1 1 0 0 0,0 0 0 0 0,0-1 0 0 0,0 1 0 0 0,-1-1 0 0 0,1 1 0 0 0,0-1 0 0 0,-1 1 0 0 0,1-1 0 0 0,-1 1 0 0 0,0 0 0 0 0,1 0 0 0 0,-1 0 0 0 0,0 0 0 0 0,1 0 0 0 0,-1 0 0 0 0,0 0 0 0 0,1 0 0 0 0,-1 1 0 0 0,0-1 0 0 0,1 0 0 0 0,-1 0 0 0 0,0 1 0 0 0,1-1 0 0 0,-1 0 0 0 0,1 1 0 0 0,-1-1 0 0 0,0 0 0 0 0,1 1 0 0 0,-1-1 0 0 0,1 1 0 0 0,-1-1 0 0 0,1 1 0 0 0,0-1 0 0 0,-1 1 0 0 0,-12 17 0 0 0,2 2-23 0 0,2 1 0 0 0,0 0 1 0 0,1 0-1 0 0,1 1 0 0 0,2 0 0 0 0,0 1 0 0 0,1-1 0 0 0,1 1 0 0 0,1 0 1 0 0,1-1-1 0 0,1 1 0 0 0,1 0 0 0 0,7 40 0 0 0,-3-44 23 0 0,0 0-1 0 0,1 0 1 0 0,1 0 0 0 0,0-1-1 0 0,21 35 1 0 0,-21-41-60 0 0,1-1-1 0 0,0 0 0 0 0,0-1 1 0 0,2 1-1 0 0,-1-2 1 0 0,1 1-1 0 0,1-1 0 0 0,-1-1 1 0 0,20 11-1 0 0,-4-5-2103 0 0,-25-14 1032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26 11775 0 0,'2'0'539'0'0,"30"-8"108"0"0,-20 4 287 0 0,1 1-1 0 0,-1 0 0 0 0,0 1 0 0 0,16-1 0 0 0,-3 0 5118 0 0,-38 9-5347 0 0,-18 10-494 0 0,0 2 0 0 0,-39 29 0 0 0,-52 51-415 0 0,80-63 181 0 0,25-21 23 0 0,1-1 2 0 0,-15 14 0 0 0,27-23-2 0 0,1-1 0 0 0,0 1 0 0 0,0 0-1 0 0,0 0 1 0 0,1 0 0 0 0,-1 0 0 0 0,1 0 0 0 0,0 0 0 0 0,-3 9-1 0 0,5-12-1 0 0,0 0-1 0 0,0 0 0 0 0,0 0 0 0 0,0 0 0 0 0,0 0 0 0 0,0 0 0 0 0,0 0 0 0 0,1 0 0 0 0,-1 0 0 0 0,0 0 0 0 0,1 0 0 0 0,-1 0 0 0 0,0 0 0 0 0,1 0 0 0 0,-1-1 0 0 0,1 1 0 0 0,0 0 1 0 0,-1 0-1 0 0,1 0 0 0 0,0-1 0 0 0,-1 1 0 0 0,1 0 0 0 0,0-1 0 0 0,0 1 0 0 0,0-1 0 0 0,1 2 0 0 0,1-1-9 0 0,0 1 0 0 0,1 0 0 0 0,-1-1 0 0 0,0 1 0 0 0,6 0 0 0 0,-1 0 4 0 0,-1-2 0 0 0,0 1 1 0 0,1-1-1 0 0,-1 0 0 0 0,0 0 0 0 0,10-3 0 0 0,46-11-73 0 0,-16 3 53 0 0,-5 0-757 0 0,-32 8 372 0 0,0 0 0 0 0,0 0 0 0 0,0 1 0 0 0,15-1 0 0 0,-22 3-566 0 0,6 2-746 0 0,-5 0-141 0 0,6 3-4448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5063 0 0,'1'-1'390'0'0,"9"-13"-178"0"0,-5-7 15144 0 0,-4 34-14314 0 0,-2-5-719 0 0,0 0 1 0 0,0 0-1 0 0,-1 0 0 0 0,0 0 0 0 0,-5 12 1 0 0,-4 20 472 0 0,6-23-623 0 0,3-13-149 0 0,1-1-1 0 0,0 1 1 0 0,0 0 0 0 0,1 0-1 0 0,-1-1 1 0 0,1 1 0 0 0,0 0-1 0 0,0 0 1 0 0,0 0 0 0 0,0 0-1 0 0,1-1 1 0 0,-1 1-1 0 0,3 5 1 0 0,0 3-1931 0 0,6 4-5240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12959 0 0,'0'0'1172'0'0,"-5"6"-944"0"0,4-4-78 0 0,0 1 1 0 0,0 0-1 0 0,0 0 0 0 0,1-1 0 0 0,-1 1 0 0 0,1 0 0 0 0,-1 0 0 0 0,1 0 0 0 0,0 0 0 0 0,0 0 1 0 0,0 0-1 0 0,0-1 0 0 0,1 1 0 0 0,-1 0 0 0 0,1 0 0 0 0,2 5 0 0 0,1 3 829 0 0,0 0 0 0 0,11 18-1 0 0,-5-13-484 0 0,0 0-1 0 0,2-1 0 0 0,-1 0 1 0 0,2-1-1 0 0,24 21 1 0 0,78 52 623 0 0,-40-33-739 0 0,-59-42-350 0 0,-1 0 0 0 0,-1 1 0 0 0,0 0-1 0 0,0 1 1 0 0,-2 1 0 0 0,20 28 0 0 0,-32-42-98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11519 0 0,'-2'0'6750'0'0,"-9"4"-4257"0"0,5 1-2197 0 0,1-1 0 0 0,-1 1 0 0 0,1 1 0 0 0,0-1-1 0 0,1 1 1 0 0,-1 0 0 0 0,1 0 0 0 0,0 0 0 0 0,-4 9 0 0 0,-6 8-37 0 0,-66 91 324 0 0,37-56-708 0 0,-59 109-1 0 0,101-166-288 0 0,-2 6 480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 17823 0 0,'0'0'819'0'0,"2"-1"-20"0"0,-1-1-652 0 0,14-8 24 0 0,-13 9-18 0 0,-1 0 0 0 0,1 0 0 0 0,-1 0 0 0 0,1 0 1 0 0,0 1-1 0 0,-1-1 0 0 0,1 1 0 0 0,-1-1 0 0 0,1 1 0 0 0,0 0 0 0 0,0-1 0 0 0,-1 1 0 0 0,1 0 0 0 0,0 0 0 0 0,0 0 0 0 0,-1 1 0 0 0,1-1 0 0 0,3 1 0 0 0,-4-1-104 0 0,0 1 0 0 0,0 0 0 0 0,0 0 0 0 0,0-1-1 0 0,0 1 1 0 0,0 0 0 0 0,0 0 0 0 0,0 0-1 0 0,0 0 1 0 0,0 0 0 0 0,-1 0 0 0 0,1 0 0 0 0,0 0-1 0 0,0 0 1 0 0,-1 0 0 0 0,1 1 0 0 0,-1-1 0 0 0,0 0-1 0 0,1 0 1 0 0,-1 1 0 0 0,0-1 0 0 0,1 0 0 0 0,-1 1-1 0 0,0 1 1 0 0,0 6 51 0 0,0 0 0 0 0,0 0 0 0 0,-1 0 0 0 0,0 0-1 0 0,-1 0 1 0 0,-3 10 0 0 0,-21 54 228 0 0,6-20-270 0 0,-30 87 152 0 0,25-77-104 0 0,3 1 0 0 0,-18 85 0 0 0,38-138-98 0 0,1-6-11 0 0,0 0 1 0 0,1 0 0 0 0,-1 0 0 0 0,1 0-1 0 0,0 0 1 0 0,1 0 0 0 0,0 8 0 0 0,4 0-1012 0 0,-5-13 900 0 0,0 0 1 0 0,1 1-1 0 0,-1-1 0 0 0,0 0 1 0 0,0 0-1 0 0,1 1 1 0 0,-1-1-1 0 0,0 0 0 0 0,1 0 1 0 0,-1 0-1 0 0,0 0 0 0 0,1 1 1 0 0,-1-1-1 0 0,0 0 1 0 0,1 0-1 0 0,-1 0 0 0 0,0 0 1 0 0,1 0-1 0 0,-1 0 0 0 0,0 0 1 0 0,1 0-1 0 0,-1 0 0 0 0,0 0 1 0 0,1 0-1 0 0,-1 0 1 0 0,1 0-1 0 0,-1 0 0 0 0,0-1 1 0 0,1 1-1 0 0,-1 0 0 0 0,0 0 1 0 0,0 0-1 0 0,1-1 1 0 0,10-4-7469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5063 0 0,'0'1'16119'0'0,"10"47"-13208"0"0,-9-34-2736 0 0,0 0 0 0 0,-1 0 0 0 0,0 0 0 0 0,-1 1 0 0 0,-6 25 0 0 0,4-28-130 0 0,0 0 1 0 0,1 0-1 0 0,1 0 0 0 0,0 1 1 0 0,2 20-1 0 0,-1-32-93 0 0,0 0 0 0 0,0-1 0 0 0,0 1 0 0 0,0 0 0 0 0,1 0 0 0 0,-1-1 0 0 0,0 1-1 0 0,0 0 1 0 0,1-1 0 0 0,-1 1 0 0 0,0-1 0 0 0,1 1 0 0 0,-1-1 0 0 0,1 1 0 0 0,-1 0 0 0 0,1-1 0 0 0,-1 1 0 0 0,1-1 0 0 0,-1 0-1 0 0,1 1 1 0 0,0-1 0 0 0,-1 1 0 0 0,1-1 0 0 0,-1 0 0 0 0,1 0 0 0 0,0 1 0 0 0,0-1 0 0 0,-1 0 0 0 0,1 0 0 0 0,0 0 0 0 0,1 0-1 0 0,7 0-1572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65 5527 0 0,'-11'-3'835'0'0,"-9"-4"-1321"0"0,1 2 14895 0 0,22 5-13981 0 0,0 1 1 0 0,0-1 0 0 0,1 0-1 0 0,-1 0 1 0 0,5-1 0 0 0,4-1-98 0 0,202-20 1996 0 0,-167 16-2100 0 0,150-11 52 0 0,-113 15-5447 0 0,-68 2-2550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9215 0 0,'0'2'3624'0'0,"1"3"-2248"0"0,-1 1 0 0 0,0 0 0 0 0,-1 0 0 0 0,1 0 0 0 0,-1 0 0 0 0,-2 7 0 0 0,-14 39 13 0 0,5-18-698 0 0,7-17-551 0 0,-6 18 227 0 0,2-1 0 0 0,-5 40 0 0 0,13-64-353 0 0,0 0 0 0 0,0 0 0 0 0,1 1 0 0 0,0-1 0 0 0,1 0-1 0 0,1 0 1 0 0,-1 0 0 0 0,1 0 0 0 0,1 0 0 0 0,0 0 0 0 0,1-1 0 0 0,5 12-1 0 0,-7-17-398 0 0,0 0 0 0 0,1-1-1 0 0,-1 1 1 0 0,1-1 0 0 0,0 1-1 0 0,0-1 1 0 0,0 0 0 0 0,1 0-1 0 0,3 3 1 0 0,6 1-7695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19519 0 0,'0'0'1772'0'0,"-3"19"1523"0"0,5-13-2975 0 0,-1-3-279 0 0,0 1 0 0 0,0-1 0 0 0,0 0 0 0 0,0 0 0 0 0,0-1 0 0 0,1 1 0 0 0,-1 0 0 0 0,1 0 0 0 0,0-1 0 0 0,0 1 0 0 0,0-1 0 0 0,0 1 0 0 0,3 1 0 0 0,2 3-1034 0 0,1-3-351 0 0</inkml:trace>
  <inkml:trace contextRef="#ctx0" brushRef="#br0" timeOffset="1">288 27 7831 0 0,'-4'-3'19432'0'0,"12"-1"-20288"0"0,0 1 328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2759 0 0,'1'-16'24882'0'0,"-2"14"-25037"0"0,1 10-1073 0 0,2 2-1126 0 0,0 1-6335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 5983 0 0,'0'0'464'0'0,"-10"0"185"0"0,-2-1 3788 0 0,1 1-4227 0 0,10 0-778 0 0,-7 0-1624 0 0,-24-3 3066 0 0,27 3-225 0 0,0 0 0 0 0,0 1 0 0 0,0 0 0 0 0,0 0 0 0 0,0 1 0 0 0,0-1 0 0 0,0 1 0 0 0,0 0 0 0 0,0 0 0 0 0,1 1 0 0 0,-9 5 0 0 0,12-8-520 0 0,1 1 0 0 0,-1-1 1 0 0,1 0-1 0 0,-1 1 0 0 0,1-1 0 0 0,-1 0 1 0 0,1 1-1 0 0,-1-1 0 0 0,1 1 1 0 0,0-1-1 0 0,-1 0 0 0 0,1 1 1 0 0,0-1-1 0 0,-1 1 0 0 0,1 0 1 0 0,0-1-1 0 0,-1 1 0 0 0,1-1 1 0 0,0 1-1 0 0,0-1 0 0 0,0 1 1 0 0,0-1-1 0 0,-1 1 0 0 0,1 0 1 0 0,0-1-1 0 0,0 1 0 0 0,0-1 1 0 0,0 1-1 0 0,1 1 0 0 0,-1-1-28 0 0,1 0 0 0 0,-1 0 0 0 0,1 0 0 0 0,0-1 0 0 0,0 1-1 0 0,0 0 1 0 0,-1 0 0 0 0,1 0 0 0 0,0 0 0 0 0,0-1 0 0 0,0 1 0 0 0,0 0 0 0 0,2 0-1 0 0,3 2 86 0 0,0-1-1 0 0,0 0 0 0 0,0 0 0 0 0,12 2 0 0 0,6-2 170 0 0,0 0 0 0 0,0-2 0 0 0,42-5 0 0 0,69-19 177 0 0,-86 13-500 0 0,96-7 0 0 0,-120 20 178 0 0,-6 0-5776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19 8287 0 0,'-11'-10'888'0'0,"10"10"-750"0"0,1-1 0 0 0,-1 0 0 0 0,0 1 0 0 0,1-1 0 0 0,-1 0 0 0 0,0 1 0 0 0,0-1 0 0 0,0 1 0 0 0,1-1 0 0 0,-1 1 0 0 0,0-1 0 0 0,0 1 0 0 0,0 0 0 0 0,-1-1 0 0 0,1 1 9 0 0,1 0 1 0 0,0 0-1 0 0,-1 0 0 0 0,1 0 0 0 0,0 1 1 0 0,0-1-1 0 0,-1 0 0 0 0,1 0 0 0 0,0 0 1 0 0,0 0-1 0 0,0 1 0 0 0,-1-1 1 0 0,1 0-1 0 0,0 0 0 0 0,0 0 0 0 0,0 1 1 0 0,-1-1-1 0 0,1 0 0 0 0,0 0 0 0 0,0 1 1 0 0,0-1-1 0 0,0 0 0 0 0,0 0 0 0 0,0 1 1 0 0,0-1-1 0 0,0 0 0 0 0,0 0 0 0 0,-1 1 1 0 0,1-1-1 0 0,0 1 0 0 0,0 4 1204 0 0,0 0-1 0 0,1 0 1 0 0,-1 0 0 0 0,2 5-1 0 0,14 63-497 0 0,-11-54-730 0 0,0-1-1 0 0,-1 1 1 0 0,-2 0-1 0 0,0 0 1 0 0,0 23-1 0 0,-3-27-108 0 0,0 1 0 0 0,-2-1-1 0 0,1 1 1 0 0,-6 14 0 0 0,5-22-17 0 0,0 0 0 0 0,-1 0 0 0 0,0 0 0 0 0,0-1 0 0 0,0 0 0 0 0,-1 0 1 0 0,0 0-1 0 0,-12 12 0 0 0,14-16 357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8751 0 0,'0'0'12918'0'0,"2"1"-12509"0"0,-1-1 0 0 0,1 0 0 0 0,-1 1 1 0 0,1-1-1 0 0,-1 0 0 0 0,0 1 1 0 0,1 0-1 0 0,-1-1 0 0 0,2 2 1 0 0,-4 0-407 0 0,1 0 0 0 0,-1 0 0 0 0,1-1 0 0 0,-1 1 0 0 0,0 0 0 0 0,0 0 0 0 0,1 0 0 0 0,-1-1 0 0 0,0 1 1 0 0,-1 0-1 0 0,1-1 0 0 0,0 1 0 0 0,0-1 0 0 0,-1 1 0 0 0,1-1 0 0 0,-3 2 0 0 0,-30 21 28 0 0,26-18-29 0 0,-50 29-2 0 0,-17 13 0 0 0,37-21 0 0 0,9-8 0 0 0,1 2 0 0 0,1 1 0 0 0,-32 34 0 0 0,55-52-3 0 0,1 0 0 0 0,-1 1 0 0 0,1 0 0 0 0,0-1 0 0 0,1 1 0 0 0,-1 0 0 0 0,1 0 0 0 0,0 1 0 0 0,0-1 0 0 0,0 0 0 0 0,-1 7 0 0 0,3-10 2 0 0,0 1-1 0 0,0 0 1 0 0,0 0-1 0 0,0-1 1 0 0,0 1-1 0 0,1 0 1 0 0,-1 0 0 0 0,1-1-1 0 0,-1 1 1 0 0,1 0-1 0 0,0-1 1 0 0,0 1-1 0 0,1-1 1 0 0,-1 1 0 0 0,0-1-1 0 0,1 1 1 0 0,-1-1-1 0 0,1 0 1 0 0,0 0-1 0 0,0 0 1 0 0,0 0-1 0 0,0 0 1 0 0,0 0 0 0 0,3 1-1 0 0,5 3 36 0 0,0 0-1 0 0,-1-1 1 0 0,2 0-1 0 0,-1-1 1 0 0,1 0 0 0 0,-1 0-1 0 0,16 2 1 0 0,-7-3-10 0 0,0 0 0 0 0,0-1 0 0 0,30-2 0 0 0,-18-2-1466 0 0,-15-1 551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74 9671 0 0,'0'0'748'0'0,"-4"8"-464"0"0,-9 11 5446 0 0,-21 25-1 0 0,29-38-4500 0 0,16-20-1096 0 0,1-1-1 0 0,0 2 1 0 0,1-1-1 0 0,1 2 1 0 0,0 0-1 0 0,1 0 1 0 0,0 1 0 0 0,0 1-1 0 0,1 1 1 0 0,1 0-1 0 0,19-7 1 0 0,-34 15-97 0 0,0 0 0 0 0,0 1 0 0 0,0-1 0 0 0,1 1 0 0 0,-1 0 0 0 0,0-1 0 0 0,0 1 0 0 0,0 0 0 0 0,1 0 0 0 0,-1 0 0 0 0,0 1 0 0 0,0-1 0 0 0,0 0 0 0 0,0 1 0 0 0,1 0 0 0 0,-1-1 0 0 0,0 1 1 0 0,0 0-1 0 0,0 0 0 0 0,0 0 0 0 0,-1 0 0 0 0,1 1 0 0 0,0-1 0 0 0,0 0 0 0 0,-1 1 0 0 0,1-1 0 0 0,0 1 0 0 0,-1 0 0 0 0,0-1 0 0 0,1 1 0 0 0,0 2 0 0 0,20 31 147 0 0,-18-26-206 0 0,0-1 0 0 0,1-1 1 0 0,1 1-1 0 0,9 11 0 0 0,5 4-4659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8287 0 0,'0'0'382'0'0,"-1"1"-8"0"0,-2 1-411 0 0,1 0-1 0 0,0 0 0 0 0,0-1 0 0 0,0 1 1 0 0,0 0-1 0 0,0 1 0 0 0,0-1 1 0 0,1 0-1 0 0,-4 5 0 0 0,4-3 723 0 0,0-1 1 0 0,-1 1-1 0 0,1 0 1 0 0,0-1-1 0 0,1 1 1 0 0,-1 0-1 0 0,1 0 0 0 0,-1-1 1 0 0,1 1-1 0 0,0 0 1 0 0,1 4-1 0 0,0-1 710 0 0,0 0 1 0 0,1 0-1 0 0,0-1 0 0 0,0 1 0 0 0,5 10 1 0 0,10 11-1513 0 0,-10-19 243 0 0,0-1 0 0 0,1 0 0 0 0,0 0 0 0 0,0-1 0 0 0,1 0 0 0 0,0 0 0 0 0,0-1 0 0 0,12 6 0 0 0,12 3 169 0 0,40 14 1 0 0,-6-2 7 0 0,-28-10-185 0 0,-1 1 0 0 0,-1 3 1 0 0,39 27-1 0 0,-70-43-134 0 0,-5-4-64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72 13823 0 0,'-8'7'8597'0'0,"13"5"-7341"0"0,-3-11-1145 0 0,0 0-1 0 0,0 0 1 0 0,0 0-1 0 0,0 0 1 0 0,1 0-1 0 0,-1 0 0 0 0,0-1 1 0 0,0 1-1 0 0,1-1 1 0 0,-1 0-1 0 0,0 1 1 0 0,1-1-1 0 0,-1 0 0 0 0,1 0 1 0 0,-1-1-1 0 0,4 0 1 0 0,8-1 173 0 0,22-8 1 0 0,-13 3-108 0 0,184-36-38 0 0,-166 32-154 0 0,-40 10 5 0 0,0 1 1 0 0,0 0-1 0 0,0 0 0 0 0,-1-1 0 0 0,1 1 0 0 0,0 0 0 0 0,0 0 0 0 0,0 0 0 0 0,0 0 0 0 0,0 0 0 0 0,0 1 0 0 0,1-1 0 0 0,-1 0-20 0 0,0 0 1 0 0,0 1-1 0 0,0-1 0 0 0,0 0 0 0 0,0 0 1 0 0,0 0-1 0 0,-1 0 0 0 0,1 0 1 0 0,0 0-1 0 0,0-1 0 0 0,0 1 1 0 0,0 0-1 0 0,1-1 0 0 0,29-14-2445 0 0,-21 8 918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18599 0 0,'0'0'852'0'0,"-1"1"-20"0"0,-7 9-366 0 0,0 0-1 0 0,1 1 1 0 0,0 0 0 0 0,1 0-1 0 0,0 1 1 0 0,1 0 0 0 0,-6 20-1 0 0,-16 31 1158 0 0,-5-4-1285 0 0,-4-1-1 0 0,-2-2 1 0 0,-73 83 0 0 0,94-118-1822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64 20527 0 0,'0'0'1863'0'0,"-2"11"-1554"0"0,3-7 2923 0 0,3-3-3186 0 0,0-1-1 0 0,1 1 1 0 0,-1-1-1 0 0,0 0 1 0 0,1 0-1 0 0,-1-1 1 0 0,0 0-1 0 0,0 1 1 0 0,1-1-1 0 0,-1 0 1 0 0,0-1-1 0 0,7-3 1 0 0,8-4-141 0 0,24-15 0 0 0,-29 16 9 0 0,30-16-2 0 0,-43 23 88 0 0,0 1 0 0 0,0-1 0 0 0,0 1 0 0 0,0-1 0 0 0,0 1 0 0 0,0 0 0 0 0,0-1 0 0 0,0 1 0 0 0,0 0 0 0 0,0-1 0 0 0,0 1 0 0 0,0 0 0 0 0,0 0 0 0 0,0 0 0 0 0,0 0 0 0 0,0 0 0 0 0,0 0 0 0 0,0 1 0 0 0,0-1 0 0 0,0 0 0 0 0,2 1 0 0 0,0 0 0 0 0,3 2 29 0 0,-1 0 0 0 0,0 0-1 0 0,0 0 1 0 0,0 0 0 0 0,-1 1-1 0 0,1 0 1 0 0,-1 0 0 0 0,0 0-1 0 0,8 9 1 0 0,-3-3 99 0 0,93 102 441 0 0,-97-108-1334 0 0,-1 0-1 0 0,1 0 1 0 0,0-1 0 0 0,0 1-1 0 0,7 3 1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4143 0 0,'1'0'19804'0'0,"7"3"-19447"0"0,0-1 0 0 0,-1 0 0 0 0,1 0-1 0 0,0-1 1 0 0,11 1 0 0 0,45-1 455 0 0,-46-1-529 0 0,142-4 157 0 0,-93-4-8341 0 0,-47 4-574 0 0</inkml:trace>
  <inkml:trace contextRef="#ctx0" brushRef="#br0" timeOffset="1">94 270 14743 0 0,'-8'-3'687'0'0,"5"3"-442"0"0,1-1 1 0 0,0 0-1 0 0,-1 1 0 0 0,1-1 0 0 0,-1 1 0 0 0,1 0 1 0 0,-1 0-1 0 0,1 0 0 0 0,-9 2 8352 0 0,23-4-7619 0 0,166-17 169 0 0,-60 1-3832 0 0,-90 14 1410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318 131 919 0 0,'53'-19'451'0'0,"23"-16"7798"0"0,-3-7 1448 0 0,-26 13-6670 0 0,-47 29-2974 0 0,0 0 1 0 0,0 0-1 0 0,1 0 0 0 0,-1 0 0 0 0,0 0 1 0 0,0 0-1 0 0,0 0 0 0 0,0 0 0 0 0,0 0 1 0 0,0 0-1 0 0,1 0 0 0 0,-1 0 0 0 0,0 0 0 0 0,0 0 1 0 0,0-1-1 0 0,0 1 0 0 0,0 0 0 0 0,0 0 1 0 0,0 0-1 0 0,0 0 0 0 0,1 0 0 0 0,-1 0 1 0 0,0 0-1 0 0,0 0 0 0 0,0 0 0 0 0,0-1 1 0 0,0 1-1 0 0,0 0 0 0 0,0 0 0 0 0,0 0 1 0 0,0 0-1 0 0,0 0 0 0 0,0 0 0 0 0,0-1 0 0 0,0 1 1 0 0,0 0-1 0 0,0 0 0 0 0,0 0 0 0 0,0 0 1 0 0,0 0-1 0 0,0-1 0 0 0,0 1 0 0 0,0 0 1 0 0,0 0-1 0 0,0 0 0 0 0,0 0 0 0 0,0 0 1 0 0,0 0-1 0 0,0-1 0 0 0,-9 0 638 0 0,-14 4-527 0 0,-23 15 3 0 0,0 2 0 0 0,1 1-1 0 0,-62 42 1 0 0,73-40-176 0 0,2 0 0 0 0,1 2 0 0 0,1 2 0 0 0,1 0-1 0 0,1 2 1 0 0,-41 55 0 0 0,63-75 9 0 0,0 0 0 0 0,1 1 0 0 0,0-1 0 0 0,0 1 0 0 0,-5 16 0 0 0,9-23 0 0 0,1 0 0 0 0,-1 0 0 0 0,1 0 0 0 0,-1 0 0 0 0,1 0 0 0 0,0 0 0 0 0,0 0 0 0 0,0 0 0 0 0,1 0 0 0 0,0 6 0 0 0,0-7 0 0 0,0-1 0 0 0,-1 1 0 0 0,1 0 0 0 0,0-1 0 0 0,0 1 0 0 0,0-1 0 0 0,1 1 0 0 0,-1-1 0 0 0,0 1 0 0 0,0-1 0 0 0,1 0 0 0 0,-1 0 0 0 0,1 1 0 0 0,-1-1 0 0 0,1 0 0 0 0,-1 0 0 0 0,1-1 0 0 0,0 1 0 0 0,2 1 0 0 0,4 0 11 0 0,0 1 0 0 0,1-1 1 0 0,0-1-1 0 0,-1 0 0 0 0,1 0 0 0 0,0-1 0 0 0,-1 0 1 0 0,16-2-1 0 0,72-16 130 0 0,-79 14-130 0 0,7-1 32 0 0,13-4-31 0 0,41-4 0 0 0,-44 9-228 0 0,-21 1-780 0 0,0 2 1 0 0,26-1-1 0 0,-28 3-1145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9215 0 0,'0'1'12971'0'0,"0"6"-12159"0"0,-1 19 559 0 0,-8 43 0 0 0,5-43-233 0 0,-2 44-1 0 0,6-68-1140 0 0,-1 3-158 0 0,1 0 1 0 0,0 0-1 0 0,0-1 1 0 0,1 1 0 0 0,0 0-1 0 0,-1 0 1 0 0,2-1-1 0 0,-1 1 1 0 0,0 0 0 0 0,4 6-1 0 0,1-7-3782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15 564 4143 0 0,'-15'1'15934'0'0,"20"-10"-11922"0"0,13-13-4364 0 0,-16 19 1490 0 0,74-81 658 0 0,100-129-1047 0 0,-112 125-779 0 0,-28 37-184 0 0,-42 64 185 0 0,1 0 0 0 0,-7 28-1 0 0,5-19 21 0 0,3-8 9 0 0,-18 71 0 0 0,20-76 0 0 0,1-1 0 0 0,0 1 0 0 0,1 0 0 0 0,-1-1 0 0 0,2 1 0 0 0,-1 0 0 0 0,4 16 0 0 0,-3-24 4 0 0,-1 1 0 0 0,0 0 0 0 0,1-1-1 0 0,0 1 1 0 0,-1-1 0 0 0,1 1 0 0 0,0-1 0 0 0,0 1-1 0 0,0-1 1 0 0,0 1 0 0 0,0-1 0 0 0,0 0 0 0 0,0 1-1 0 0,0-1 1 0 0,0 0 0 0 0,1 0 0 0 0,-1 0 0 0 0,0 0-1 0 0,1 0 1 0 0,-1 0 0 0 0,1-1 0 0 0,-1 1 0 0 0,1 0-1 0 0,0-1 1 0 0,-1 1 0 0 0,1-1 0 0 0,0 1 0 0 0,-1-1 0 0 0,1 0-1 0 0,0 0 1 0 0,-1 0 0 0 0,1 0 0 0 0,0 0 0 0 0,-1 0-1 0 0,1 0 1 0 0,0 0 0 0 0,-1-1 0 0 0,1 1 0 0 0,1-1-1 0 0,8-3 39 0 0,0 0-1 0 0,0-1 0 0 0,-1 0 0 0 0,16-10 0 0 0,-15 9-26 0 0,15-10 15 0 0,-1-1 0 0 0,39-35 0 0 0,38-47-43 0 0,-41 38 19 0 0,53-53-17 0 0,-113 113-42 0 0,-6 12-64 0 0,-40 71 105 0 0,7-16 13 0 0,28-47-1 0 0,-3 6 0 0 0,-16 42 0 0 0,27-60 0 0 0,-1 0 0 0 0,1 1 0 0 0,1-1 0 0 0,-1 1 0 0 0,2 0 0 0 0,-1 0 0 0 0,1-1 0 0 0,0 1 0 0 0,0 0 0 0 0,3 12 0 0 0,-2-16-11 0 0,0-1 1 0 0,0 1-1 0 0,0-1 0 0 0,1 1 0 0 0,-1-1 1 0 0,1 0-1 0 0,0 0 0 0 0,0 1 0 0 0,0-1 1 0 0,0-1-1 0 0,1 1 0 0 0,-1 0 1 0 0,1 0-1 0 0,4 2 0 0 0,-3-2 55 0 0,1 0 1 0 0,0 0-1 0 0,0 0 0 0 0,0-1 1 0 0,0 0-1 0 0,1 0 0 0 0,-1 0 0 0 0,10 1 1 0 0,-5-1-272 0 0,1-1-1 0 0,-1-1 1 0 0,0 1 0 0 0,13-3 0 0 0,-12 1-965 0 0,0-1 1 0 0,0 0 0 0 0,13-4-1 0 0,-14 3-744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 3679 0 0,'-14'-12'12575'0'0,"11"13"-12247"0"0,-1 1-1 0 0,1 1 1 0 0,0-1-1 0 0,0 0 1 0 0,0 1 0 0 0,0-1-1 0 0,0 1 1 0 0,0 0-1 0 0,1 0 1 0 0,-3 4 0 0 0,4-5-202 0 0,-1-1 1 0 0,1 1 0 0 0,0 0-1 0 0,0 0 1 0 0,0 0 0 0 0,0 0-1 0 0,0 0 1 0 0,1 0 0 0 0,-1 0-1 0 0,0 0 1 0 0,1 0 0 0 0,0 0-1 0 0,-1 0 1 0 0,1 1 0 0 0,0-1-1 0 0,0 0 1 0 0,0 0 0 0 0,1 0-1 0 0,-1 0 1 0 0,1 3 0 0 0,2 1-1 0 0,0-1 0 0 0,0 1 0 0 0,0-1 0 0 0,1 0 1 0 0,0 0-1 0 0,0 0 0 0 0,0-1 0 0 0,1 1 0 0 0,-1-1 0 0 0,12 7 0 0 0,3 1 210 0 0,36 17 0 0 0,-23-13-50 0 0,-13-6-130 0 0,4 2-102 0 0,0 0 0 0 0,-1 1 0 0 0,-1 1 0 0 0,0 1 0 0 0,-1 1 0 0 0,-1 1 0 0 0,28 30 0 0 0,-41-41-15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6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13215 0 0,'0'0'604'0'0,"-19"0"224"0"0,16 1-744 0 0,1 1-1 0 0,0-1 0 0 0,-1 0 0 0 0,1 1 0 0 0,0 0 1 0 0,0-1-1 0 0,0 1 0 0 0,0 0 0 0 0,1 0 1 0 0,-1 0-1 0 0,0 0 0 0 0,1 0 0 0 0,0 0 0 0 0,-2 3 1 0 0,-2 6 1031 0 0,-8 22 1 0 0,0-1-149 0 0,-6-1-570 0 0,0 0 1 0 0,-2-1-1 0 0,-2-1 0 0 0,0-2 1 0 0,-28 26-1 0 0,-19 18 10 0 0,66-66-398 0 0,1-1 1 0 0,-1 1 0 0 0,1 0 0 0 0,-4 7 0 0 0,6-11-78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15551 0 0,'0'0'1408'0'0,"8"-2"-1136"0"0,-6 2-178 0 0,0 0-1 0 0,0 0 1 0 0,0 0-1 0 0,-1 0 1 0 0,1 1-1 0 0,0-1 1 0 0,0 0-1 0 0,0 1 1 0 0,-1-1 0 0 0,1 1-1 0 0,0 0 1 0 0,-1 0-1 0 0,1-1 1 0 0,-1 1-1 0 0,1 0 1 0 0,-1 0-1 0 0,1 0 1 0 0,-1 1-1 0 0,1-1 1 0 0,-1 0-1 0 0,0 0 1 0 0,0 1-1 0 0,0-1 1 0 0,0 1 0 0 0,0-1-1 0 0,0 1 1 0 0,0 0-1 0 0,0-1 1 0 0,0 3-1 0 0,1 0 167 0 0,-1 0-1 0 0,0 1 1 0 0,0-1-1 0 0,0 0 1 0 0,-1 0-1 0 0,0 1 1 0 0,1-1-1 0 0,-1 1 1 0 0,-1-1-1 0 0,1 0 1 0 0,-2 5-1 0 0,-11 40 1749 0 0,8-35-1846 0 0,1-1-1 0 0,1 1 1 0 0,0 0-1 0 0,-1 24 1 0 0,4-37-785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83 15263 0 0,'0'0'696'0'0,"-14"6"256"0"0,7-3 3952 0 0,19 0-3297 0 0,-1-1-1291 0 0,0-1 0 0 0,0 0 0 0 0,0-1 0 0 0,-1 0 1 0 0,1-1-1 0 0,12-2 0 0 0,65-17 533 0 0,-53 11-575 0 0,26-7-82 0 0,-8 1 163 0 0,2 3 0 0 0,98-10 0 0 0,-149 22-405 0 0,-1 0 0 0 0,0 0 0 0 0,0 0 1 0 0,0 0-1 0 0,0 1 0 0 0,1-1 0 0 0,-1 1 0 0 0,0 0 0 0 0,3 1 0 0 0,-5-2-2 0 0,0 1 0 0 0,-1-1 0 0 0,1 1 0 0 0,-1-1 0 0 0,0 1 0 0 0,1-1-1 0 0,-1 1 1 0 0,1 0 0 0 0,-1-1 0 0 0,0 1 0 0 0,1-1 0 0 0,-1 1 0 0 0,0 0-1 0 0,0-1 1 0 0,0 1 0 0 0,0 0 0 0 0,1 0 0 0 0,-1-1 0 0 0,0 1-1 0 0,0 0 1 0 0,0-1 0 0 0,0 1 0 0 0,0 0 0 0 0,-1 0 0 0 0,-2 16-1681 0 0,-3-4-952 0 0,-1-1-5367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7 7367 0 0,'2'0'334'0'0,"28"-7"13351"0"0,-26 19-11275 0 0,-6 7-2591 0 0,-5-1 447 0 0,0-1 0 0 0,-1 0 0 0 0,-17 28 0 0 0,15-28-214 0 0,-30 46-25 0 0,20-32-2 0 0,-26 53-1 0 0,37-64-19 0 0,-44 109-17 0 0,46-109 28 0 0,1 0 1 0 0,1 1-1 0 0,1-1 0 0 0,-2 35 1 0 0,5-50 44 0 0,1 0 0 0 0,0 0 0 0 0,1 0 0 0 0,-1 0 0 0 0,1 0 0 0 0,0 0 0 0 0,0 0 0 0 0,1-1 0 0 0,-1 1 0 0 0,1 0 0 0 0,0-1 0 0 0,4 7 0 0 0,-3-7 94 0 0,1 1 1 0 0,0-1-1 0 0,0 1 0 0 0,0-1 0 0 0,0-1 1 0 0,1 1-1 0 0,0 0 0 0 0,0-1 1 0 0,0 0-1 0 0,7 3 0 0 0,61 24 944 0 0,-63-24-1057 0 0,-1-1-46 0 0,-8-3-110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 12439 0 0,'0'0'566'0'0,"14"-7"212"0"0,-13 6-664 0 0,0 1-1 0 0,1 0 1 0 0,-1-1 0 0 0,0 1-1 0 0,0 0 1 0 0,1-1-1 0 0,-1 1 1 0 0,0 0 0 0 0,0 0-1 0 0,1 0 1 0 0,-1 0-1 0 0,0 0 1 0 0,1 1 0 0 0,1-1-1 0 0,-3 1 76 0 0,1-1-1 0 0,0 0 1 0 0,-1 1-1 0 0,1-1 1 0 0,0 1-1 0 0,-1-1 0 0 0,1 1 1 0 0,-1-1-1 0 0,1 1 1 0 0,-1-1-1 0 0,1 1 1 0 0,-1-1-1 0 0,0 1 1 0 0,1 0-1 0 0,-1-1 0 0 0,0 1 1 0 0,1 0-1 0 0,-1-1 1 0 0,0 2-1 0 0,1 0 249 0 0,-1 1-1 0 0,1 0 1 0 0,-1-1-1 0 0,0 1 1 0 0,0 0-1 0 0,-1-1 1 0 0,1 1-1 0 0,0-1 1 0 0,-1 1 0 0 0,1 0-1 0 0,-1-1 1 0 0,-1 4-1 0 0,-12 24 265 0 0,-28 46 0 0 0,29-57-543 0 0,2 1 0 0 0,0 1 0 0 0,1-1 0 0 0,1 2 0 0 0,-10 35-1 0 0,17-47-82 0 0,1-1-1 0 0,0 1 1 0 0,0-1-1 0 0,1 1 1 0 0,0-1-1 0 0,0 1 1 0 0,1-1-1 0 0,4 16 1 0 0,-4-20-182 0 0,1-1 1 0 0,0 1 0 0 0,0 0 0 0 0,0 0 0 0 0,0-1 0 0 0,1 0 0 0 0,4 7-1 0 0,-4-8-335 0 0,0 0-1 0 0,0 0 0 0 0,0 0 0 0 0,1 0 1 0 0,-1 0-1 0 0,1-1 0 0 0,0 0 0 0 0,-1 0 1 0 0,8 4-1 0 0,-4-4-1184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5063 0 0,'24'-16'-611'0'0,"-18"12"2977"0"0,1 0 0 0 0,1 1 1 0 0,9-4-1 0 0,-14 6-1195 0 0,1 0-1 0 0,0 0 1 0 0,-1 0-1 0 0,1 1 1 0 0,0-1-1 0 0,0 1 1 0 0,-1 0-1 0 0,7 1 1 0 0,-6 0-987 0 0,-1-1 0 0 0,0 1 0 0 0,0 0 0 0 0,0 0 0 0 0,-1 0 0 0 0,7 4 0 0 0,-8-5-124 0 0,0 1 0 0 0,0 0 0 0 0,0 0 0 0 0,-1 0 0 0 0,1 0 0 0 0,0 0-1 0 0,0 0 1 0 0,-1 1 0 0 0,1-1 0 0 0,0 0 0 0 0,-1 0 0 0 0,1 0-1 0 0,-1 1 1 0 0,0-1 0 0 0,1 0 0 0 0,-1 1 0 0 0,0 1 0 0 0,1 21 161 0 0,-4 33-673 0 0,3-55-277 0 0</inkml:trace>
  <inkml:trace contextRef="#ctx0" brushRef="#br0" timeOffset="1">556 69 19807 0 0,'0'0'6861'0'0,"7"8"-6446"0"0,9 0-1903 0 0,-4-4-5036 0 0,-1-2-1684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11055 0 0,'0'0'14768'0'0,"6"6"-13827"0"0,-4-4-872 0 0,0 0 0 0 0,1 0 0 0 0,-1 0 0 0 0,0-1 0 0 0,1 0 0 0 0,-1 1 0 0 0,1-1 0 0 0,-1 0 0 0 0,1 0-1 0 0,0 0 1 0 0,0 0 0 0 0,4 0 0 0 0,0 0-558 0 0,0-1 0 0 0,0 1-1 0 0,13-3 1 0 0,-5 1-719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2303 0 0,'0'0'96'0'0,"5"-7"32"0"0,0-1-128 0 0,1-1 0 0 0,-2 1 0 0 0,-1 1 536 0 0,0 2 720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1839 0 0,'-15'0'-18'0'0,"-12"0"2350"0"0,9-3 5512 0 0,17 3-7884 0 0,0 0 0 0 0,1 0 0 0 0,-1 0 1 0 0,0-1-1 0 0,1 1 0 0 0,-1 0 1 0 0,0 0-1 0 0,1-1 0 0 0,-1 1 0 0 0,0 0 1 0 0,1-1-1 0 0,-1 1 0 0 0,1-1 0 0 0,-2 0 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53 3679 0 0,'22'-11'1582'0'0,"36"-13"-4091"0"0,-39 16 4516 0 0,7-2 17985 0 0,-58 20-19849 0 0,1 1 0 0 0,0 2 0 0 0,0 1 0 0 0,1 1-1 0 0,1 2 1 0 0,-43 31 0 0 0,29-17-148 0 0,1 0-25 0 0,-44 40 1 0 0,75-60 21 0 0,0 1 0 0 0,0 0 0 0 0,1 0 0 0 0,1 1 0 0 0,0 0 0 0 0,1 1 0 0 0,0 0 0 0 0,-7 16 0 0 0,14-27 2 0 0,0 0 0 0 0,0 0 1 0 0,0 0-1 0 0,1 0 0 0 0,-1 0 0 0 0,1 0 0 0 0,-1 0 0 0 0,1 0 0 0 0,0 0 0 0 0,0 0 1 0 0,0 1-1 0 0,1-1 0 0 0,-1 0 0 0 0,1 0 0 0 0,0 0 0 0 0,0 0 0 0 0,0 0 1 0 0,0-1-1 0 0,0 1 0 0 0,3 5 0 0 0,-1-5 30 0 0,0 1 0 0 0,0-1 1 0 0,0 0-1 0 0,0 0 0 0 0,1 0 0 0 0,-1 0 0 0 0,1-1 1 0 0,0 1-1 0 0,0-1 0 0 0,0 0 0 0 0,0 0 0 0 0,0-1 1 0 0,0 1-1 0 0,5 0 0 0 0,9 3 106 0 0,0-2 0 0 0,0 0 0 0 0,1-1 0 0 0,-1-1-1 0 0,25-1 1 0 0,24-6-1665 0 0,0-6-6590 0 0,-51 8 798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86 15719 0 0,'-4'11'917'0'0,"0"1"-1"0"0,-10 19 0 0 0,2-10 3858 0 0,11-19-4582 0 0,1-1 1 0 0,-1 1 0 0 0,1-1 0 0 0,-1 1-1 0 0,1-1 1 0 0,0 1 0 0 0,-1-1-1 0 0,1 1 1 0 0,0-1 0 0 0,0 1-1 0 0,0 2 1 0 0,1-1-228 0 0,17-7 171 0 0,-9 0-153 0 0,0-1 0 0 0,0 0 0 0 0,-1-1 0 0 0,1 1-1 0 0,-1-2 1 0 0,-1 1 0 0 0,11-11 0 0 0,6-6-34 0 0,-5 7 55 0 0,48-38 5 0 0,-60 50 52 0 0,-1-1 0 0 0,2 1 1 0 0,-1 1-1 0 0,0-1 0 0 0,1 1 0 0 0,-1 1 1 0 0,1-1-1 0 0,9-1 0 0 0,-15 4-41 0 0,-1 0 0 0 0,0 0 0 0 0,0 0-1 0 0,0 0 1 0 0,1 1 0 0 0,-1-1 0 0 0,0 0 0 0 0,0 1 0 0 0,0-1-1 0 0,1 1 1 0 0,-1-1 0 0 0,0 1 0 0 0,0-1 0 0 0,0 1 0 0 0,0 0-1 0 0,0-1 1 0 0,0 1 0 0 0,0 0 0 0 0,-1 0 0 0 0,1 0-1 0 0,0 0 1 0 0,0 0 0 0 0,-1 0 0 0 0,1 0 0 0 0,0 0 0 0 0,-1 0-1 0 0,1 0 1 0 0,0 2 0 0 0,2 5-2 0 0,0 0 1 0 0,-1 0-1 0 0,3 9 1 0 0,-2-5 61 0 0,-1-2-20 0 0,1-1 0 0 0,1 1-1 0 0,-1-1 1 0 0,1 0 0 0 0,6 9-1 0 0,-8-15-224 0 0,1 0 0 0 0,-1 0 0 0 0,1 0 1 0 0,-1 0-1 0 0,1-1 0 0 0,5 4 0 0 0,-5-3-473 0 0,0-2 0 0 0,1 1 0 0 0,-1 0 0 0 0,0-1 0 0 0,1 1 0 0 0,0-1 0 0 0,5 1 1 0 0,2 1-7097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37 438 8895 0 0,'-6'6'808'0'0,"-10"20"-200"0"0,10-15 830 0 0,5-10-1166 0 0,0 1 0 0 0,0-1 0 0 0,0 1 0 0 0,0 0 1 0 0,0-1-1 0 0,1 1 0 0 0,-1 0 0 0 0,1 0 0 0 0,-1-1 1 0 0,1 1-1 0 0,0 0 0 0 0,0 0 0 0 0,-1 0 0 0 0,1-1 1 0 0,0 1-1 0 0,1 0 0 0 0,-1 0 0 0 0,0 0 0 0 0,1 2 1 0 0,0-2-61 0 0,0-1 1 0 0,0 1 0 0 0,0-1 0 0 0,0 0-1 0 0,0 1 1 0 0,0-1 0 0 0,0 0 0 0 0,0 1-1 0 0,1-1 1 0 0,-1 0 0 0 0,0 0 0 0 0,1 0-1 0 0,-1 0 1 0 0,1 0 0 0 0,-1-1 0 0 0,1 1-1 0 0,1 0 1 0 0,0 0-24 0 0,0 0 1 0 0,0 0-1 0 0,1 0 0 0 0,-1-1 1 0 0,0 1-1 0 0,0-1 0 0 0,1 0 1 0 0,-1 0-1 0 0,0 0 0 0 0,0 0 1 0 0,1-1-1 0 0,-1 1 0 0 0,0-1 1 0 0,0 0-1 0 0,0 0 0 0 0,0 0 0 0 0,0 0 1 0 0,0-1-1 0 0,0 1 0 0 0,5-4 1 0 0,3-5-77 0 0,-1 0 0 0 0,-1-1 0 0 0,16-21 1 0 0,20-41 449 0 0,-3 5-306 0 0,-13 24-266 0 0,40-56-78 0 0,-62 92-40 0 0,0-1 0 0 0,0 1 1 0 0,1 0-1 0 0,0 1 0 0 0,0 0 0 0 0,13-9 0 0 0,-19 16 23 0 0,-4 17-106 0 0,0 1 174 0 0,-1-1 1 0 0,0 0-1 0 0,-2 0 1 0 0,-8 25-1 0 0,6-24 5 0 0,1 0 0 0 0,1 1 0 0 0,1 0-1 0 0,-2 24 1 0 0,5-38 37 0 0,1-3-1 0 0,0 0 1 0 0,-1 1 0 0 0,1-1 0 0 0,0 0 0 0 0,1 0-1 0 0,-1 0 1 0 0,0 0 0 0 0,1 0 0 0 0,-1 0-1 0 0,1 1 1 0 0,-1-1 0 0 0,1 0 0 0 0,0 0-1 0 0,0-1 1 0 0,0 1 0 0 0,0 0 0 0 0,0 0 0 0 0,0 0-1 0 0,1-1 1 0 0,-1 1 0 0 0,1 0 0 0 0,-1-1-1 0 0,3 2 1 0 0,-3-2 1 0 0,1 0-1 0 0,0 0 0 0 0,0 0 1 0 0,0 0-1 0 0,-1 0 1 0 0,1 0-1 0 0,0-1 1 0 0,0 1-1 0 0,0-1 0 0 0,0 1 1 0 0,1-1-1 0 0,-1 0 1 0 0,0 0-1 0 0,0 0 1 0 0,0 0-1 0 0,0 0 1 0 0,0 0-1 0 0,0 0 0 0 0,0-1 1 0 0,0 1-1 0 0,0-1 1 0 0,3-1-1 0 0,3-1 24 0 0,-1 0-1 0 0,0-1 1 0 0,0 0 0 0 0,10-7-1 0 0,20-17 3 0 0,-3-1 0 0 0,36-38 0 0 0,54-74 138 0 0,-20 24-100 0 0,-91 104-85 0 0,-12 12-54 0 0,-14 12-52 0 0,-1 7 88 0 0,0 1 1 0 0,1 0 0 0 0,-16 33-1 0 0,17-29 24 0 0,3-5 25 0 0,0 0-1 0 0,1 0 0 0 0,1 1 1 0 0,1 0-1 0 0,1 0 1 0 0,0 1-1 0 0,-1 21 0 0 0,4-31-7 0 0,2-1 0 0 0,-1 0 0 0 0,1 0 0 0 0,1 1 0 0 0,0-1 0 0 0,0 0 0 0 0,1 0 0 0 0,0 0 0 0 0,1 0 0 0 0,-1 0 0 0 0,2 0 0 0 0,-1-1 0 0 0,1 1 0 0 0,1-1 0 0 0,-1 0 0 0 0,2 0 0 0 0,7 9 0 0 0,-12-14 6 0 0,0-2-14 0 0,-1-1 0 0 0,1 1 0 0 0,-1 0 0 0 0,1-1 0 0 0,-1 1 0 0 0,1-1 0 0 0,-1 1 0 0 0,1-1 0 0 0,-1 1 0 0 0,1-1 0 0 0,0 1 0 0 0,-1-1-1 0 0,1 1 1 0 0,0-1 0 0 0,-1 0 0 0 0,1 1 0 0 0,0-1 0 0 0,0 0 0 0 0,0 0 0 0 0,2 1-183 0 0,-1 0 0 0 0,0 0 0 0 0,1 0 0 0 0,-1-1-1 0 0,0 0 1 0 0,1 1 0 0 0,-1-1 0 0 0,1 0 0 0 0,-1 0 0 0 0,4 0-1 0 0,5-3-953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16871 0 0,'-4'-4'1528'0'0,"0"0"-1254"0"0,0 1 2774 0 0,2 14-1346 0 0,2-6-1552 0 0,0-1-1 0 0,0 1 1 0 0,1 0-1 0 0,0-1 0 0 0,0 1 1 0 0,0-1-1 0 0,0 1 1 0 0,1-1-1 0 0,-1 1 1 0 0,1-1-1 0 0,0 0 1 0 0,1 0-1 0 0,-1 0 1 0 0,1 0-1 0 0,4 4 1 0 0,4 6 139 0 0,1-1 0 0 0,23 19 0 0 0,-12-15-214 0 0,1 0 0 0 0,0-1 1 0 0,2-2-1 0 0,-1 0 0 0 0,2-2 0 0 0,0-1 1 0 0,0-1-1 0 0,47 10 0 0 0,-64-18-100 0 0,0 0 0 0 0,0-1 0 0 0,0-1 0 0 0,0 0 0 0 0,0 0 0 0 0,16-3 0 0 0,-25 3-168 0 0,-1 0 0 0 0,1-1 0 0 0,0 1 0 0 0,0 0-1 0 0,0-1 1 0 0,-1 1 0 0 0,1-1 0 0 0,0 1-1 0 0,-1-1 1 0 0,1 1 0 0 0,0-1 0 0 0,-1 0 0 0 0,1 1-1 0 0,-1-1 1 0 0,1 0 0 0 0,-1 1 0 0 0,1-1 0 0 0,0-1-1 0 0,3-9-7326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 13359 0 0,'0'0'5690'0'0,"0"2"-4306"0"0,0 4-1146 0 0,-1 0 1 0 0,0 0 0 0 0,-1 0-1 0 0,1 0 1 0 0,-1 0 0 0 0,0-1 0 0 0,0 1-1 0 0,-1-1 1 0 0,0 1 0 0 0,0-1 0 0 0,-6 10-1 0 0,-7 5 178 0 0,-27 27 0 0 0,30-34-179 0 0,-164 151 1092 0 0,107-103-1089 0 0,62-54-262 0 0,5-5-30 0 0,0 1 0 0 0,0-1 0 0 0,0 1 0 0 0,0 0 0 0 0,0 0 0 0 0,1 0 0 0 0,0 0 0 0 0,-4 6-1 0 0,6-8-629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18 7367 0 0,'7'-6'10327'0'0,"-6"5"-10005"0"0,0 0 1 0 0,0 0-1 0 0,0 0 1 0 0,0 0-1 0 0,0 0 1 0 0,0 0-1 0 0,0 1 1 0 0,1-1 0 0 0,-1 0-1 0 0,0 1 1 0 0,0-1-1 0 0,1 1 1 0 0,1-1-1 0 0,-2 1-283 0 0,-1 0 0 0 0,1 0 0 0 0,0 1 0 0 0,-1-1 0 0 0,1 0 0 0 0,0 0 1 0 0,-1 1-1 0 0,1-1 0 0 0,-1 0 0 0 0,1 1 0 0 0,0-1 0 0 0,-1 1 0 0 0,1-1 0 0 0,-1 0 0 0 0,1 1 0 0 0,-1 0 0 0 0,0-1 0 0 0,1 1 0 0 0,-1-1 0 0 0,1 1 0 0 0,-1-1 1 0 0,0 1-1 0 0,0 0 0 0 0,1-1 0 0 0,-1 1 0 0 0,0 0 0 0 0,0-1 0 0 0,0 1 0 0 0,0 0 0 0 0,1-1 0 0 0,-1 2 0 0 0,0 5 13 0 0,0-1-1 0 0,0 0 1 0 0,0 0-1 0 0,-1 1 1 0 0,0-1 0 0 0,0 0-1 0 0,-1 0 1 0 0,0 0-1 0 0,-4 11 1 0 0,0-1 20 0 0,-7 19 7 0 0,-32 59 0 0 0,12-30-66 0 0,-16 38-88 0 0,49-100 11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16127 0 0,'0'0'1460'0'0,"-6"18"-232"0"0,5-17-1082 0 0,1-1 0 0 0,0 1-1 0 0,-1-1 1 0 0,1 1 0 0 0,0-1-1 0 0,0 1 1 0 0,-1-1 0 0 0,1 1 0 0 0,0-1-1 0 0,0 1 1 0 0,0 0 0 0 0,0-1-1 0 0,0 1 1 0 0,0-1 0 0 0,0 1-1 0 0,0-1 1 0 0,0 1 0 0 0,0 0 0 0 0,0-1-1 0 0,0 1 1 0 0,0-1 0 0 0,1 1-1 0 0,-1-1 1 0 0,0 1 0 0 0,0-1 0 0 0,0 1-1 0 0,1-1 1 0 0,-1 1 0 0 0,0-1-1 0 0,1 2 1 0 0,1-2-67 0 0,-1 1 1 0 0,0 0-1 0 0,1-1 1 0 0,-1 1-1 0 0,0-1 0 0 0,1 0 1 0 0,-1 1-1 0 0,0-1 1 0 0,1 0-1 0 0,-1 0 1 0 0,1 0-1 0 0,-1 0 0 0 0,0 0 1 0 0,3 0-1 0 0,21-3 20 0 0,40-9-1 0 0,-41 7-152 0 0,44-5 0 0 0,-66 10 115 0 0,0 0-1 0 0,1 0 0 0 0,-1 0 0 0 0,0 0 0 0 0,1 0 0 0 0,-1 0 0 0 0,1 0 0 0 0,-1 1 0 0 0,0-1 0 0 0,1 1 0 0 0,-1 0 0 0 0,0 0 0 0 0,0 0 1 0 0,0 0-1 0 0,0 0 0 0 0,1 0 0 0 0,-1 1 0 0 0,-1-1 0 0 0,1 1 0 0 0,0-1 0 0 0,0 1 0 0 0,-1 0 0 0 0,1-1 0 0 0,0 1 0 0 0,-1 0 0 0 0,0 0 1 0 0,0 0-1 0 0,1 0 0 0 0,-1 0 0 0 0,0 1 0 0 0,-1-1 0 0 0,1 0 0 0 0,0 1 0 0 0,0 3 0 0 0,5 15 441 0 0,11 36 92 0 0,-15-52-587 0 0,0 0 1 0 0,0 0-1 0 0,1 0 0 0 0,0 0 0 0 0,0-1 0 0 0,0 1 0 0 0,1-1 0 0 0,4 6 0 0 0,-5-8-44 0 0,0 0 0 0 0,1 0 0 0 0,-1 0 0 0 0,0 0 0 0 0,1 0 0 0 0,-1-1 0 0 0,1 0 0 0 0,-1 1 0 0 0,1-1 0 0 0,0-1 0 0 0,5 2 0 0 0,17 0-2452 0 0,-1-3-5237 0 0,-14 0 303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1 10535 0 0,'0'0'5424'0'0,"-2"0"-4006"0"0,-23 1-256 0 0,0 1 0 0 0,0 1 0 0 0,-36 9 0 0 0,-74 29-1720 0 0,43-12 458 0 0,-197 43-531 0 0,108-28 1080 0 0,142-34-207 0 0,-1-2 1 0 0,1-1 0 0 0,-2-2-1 0 0,-57-1 1 0 0,94-4-230 0 0,1 0 0 0 0,-1-1 0 0 0,0 1 1 0 0,0-1-1 0 0,1 0 0 0 0,-1 0 0 0 0,-5-3 1 0 0,8 4-12 0 0,0 0 1 0 0,0-1 0 0 0,1 1-1 0 0,-1-1 1 0 0,0 1 0 0 0,1-1 0 0 0,-1 1-1 0 0,0-1 1 0 0,1 1 0 0 0,-1-1 0 0 0,1 0-1 0 0,-1 1 1 0 0,1-1 0 0 0,-1 0-1 0 0,1 1 1 0 0,-1-1 0 0 0,1 0 0 0 0,0 0-1 0 0,0 0 1 0 0,-1 1 0 0 0,1-1-1 0 0,0 0 1 0 0,0 0 0 0 0,0 0 0 0 0,0 0-1 0 0,0 1 1 0 0,0-1 0 0 0,0 0 0 0 0,0 0-1 0 0,0 0 1 0 0,0 0 0 0 0,0 1-1 0 0,0-1 1 0 0,1 0 0 0 0,-1 0 0 0 0,0 0-1 0 0,1 1 1 0 0,-1-1 0 0 0,1-1-1 0 0,3-4-2 0 0,-1-1 0 0 0,1 0 0 0 0,1 1 0 0 0,-1 0-1 0 0,1 0 1 0 0,0 0 0 0 0,0 0 0 0 0,1 1-1 0 0,0 0 1 0 0,11-8 0 0 0,-13 28-67 0 0,0 22 71 0 0,11 63 31 0 0,-12-87-30 0 0,0 0-1 0 0,2-1 0 0 0,-1 1 0 0 0,2-1 0 0 0,11 21 0 0 0,-4-14 1 0 0,1-1-1 0 0,0 0 1 0 0,2-1-1 0 0,0-1 1 0 0,0 0 0 0 0,25 17-1 0 0,2-3 12 0 0,75 40 0 0 0,-104-63-16 0 0,-4-2 0 0 0,0 0 0 0 0,0 1 0 0 0,11 9 0 0 0,-9-3 0 0 0,-11-8 0 0 0,-1 0 0 0 0,2 7 0 0 0,-2-10 3 0 0,-1 1 0 0 0,1 0 0 0 0,-1 0 0 0 0,0-1 0 0 0,0 1 0 0 0,0 0 0 0 0,0-1 0 0 0,0 1-1 0 0,0 0 1 0 0,0-1 0 0 0,-1 0 0 0 0,1 1 0 0 0,0-1 0 0 0,-1 0 0 0 0,1 0 0 0 0,-1 0 0 0 0,0 1 0 0 0,1-2 0 0 0,-1 1 0 0 0,0 0 0 0 0,1 0-1 0 0,-1 0 1 0 0,0-1 0 0 0,0 1 0 0 0,-2-1 0 0 0,2 1 8 0 0,1-1-1 0 0,-1 0 1 0 0,1 0 0 0 0,0 0-1 0 0,-1 0 1 0 0,1 0 0 0 0,0 0-1 0 0,-1 0 1 0 0,1 0 0 0 0,0-1-1 0 0,-1 1 1 0 0,1 0 0 0 0,0-1-1 0 0,0 1 1 0 0,-1-1-1 0 0,1 0 1 0 0,0 1 0 0 0,0-1-1 0 0,0 0 1 0 0,0 0 0 0 0,0 1-1 0 0,0-1 1 0 0,0 0 0 0 0,0 0-1 0 0,0 0 1 0 0,0 0 0 0 0,0-1-1 0 0,0 0 1 0 0,-1-2 32 0 0,1 1 1 0 0,0 0 0 0 0,0-1-1 0 0,0 1 1 0 0,0-1 0 0 0,1 1-1 0 0,-1-5 1 0 0,1 8-42 0 0,0-13 118 0 0,0-1 1 0 0,1 1-1 0 0,1-1 0 0 0,0 1 1 0 0,1 0-1 0 0,0 0 0 0 0,1 0 1 0 0,10-23-1 0 0,2 3 23 0 0,1 0 0 0 0,21-29 0 0 0,9 1-142 0 0,-29 39-12 0 0,17-26-1 0 0,-31 41-15 0 0,0 0 0 0 0,0 0 0 0 0,0-1 0 0 0,-1 1 1 0 0,0-1-1 0 0,-1 0 0 0 0,0 0 0 0 0,2-10 0 0 0,-4 16-18 0 0,0 1-1 0 0,0-1 0 0 0,1 0 1 0 0,-1 1-1 0 0,0-1 1 0 0,-1 1-1 0 0,1-1 1 0 0,0 0-1 0 0,0 1 0 0 0,-1-1 1 0 0,1 1-1 0 0,-1-1 1 0 0,1 1-1 0 0,-1-1 1 0 0,0 1-1 0 0,-1-3 0 0 0,1 3-34 0 0,0 0 0 0 0,0 0 0 0 0,0 0 0 0 0,-1 0 0 0 0,1 1 0 0 0,0-1 0 0 0,0 0 0 0 0,-1 1 0 0 0,1-1 0 0 0,0 1 0 0 0,-1-1 0 0 0,1 1 0 0 0,-1 0 0 0 0,1-1-1 0 0,0 1 1 0 0,-1 0 0 0 0,1 0 0 0 0,-2 0 0 0 0,1 0-513 0 0,-5 7-3870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 4143 0 0,'0'0'10128'0'0,"6"-7"-6905"0"0,-5 6-2494 0 0,1 0 0 0 0,-1 0 0 0 0,0 0 0 0 0,1 0 0 0 0,-1 0 1 0 0,1 0-1 0 0,-1 1 0 0 0,1-1 0 0 0,-1 0 0 0 0,3 0 0 0 0,19 0 667 0 0,-19 1-1464 0 0,1 1 0 0 0,-1 0 0 0 0,1 0-1 0 0,-1 0 1 0 0,1 1 0 0 0,-1 0 0 0 0,8 4-1 0 0,-8-4 74 0 0,-3-2-4 0 0,0 1-1 0 0,0-1 0 0 0,0 1 1 0 0,0-1-1 0 0,0 1 0 0 0,0 0 1 0 0,-1-1-1 0 0,1 1 0 0 0,0 0 0 0 0,0 0 1 0 0,-1-1-1 0 0,1 1 0 0 0,0 0 1 0 0,-1 0-1 0 0,1 0 0 0 0,-1 0 1 0 0,1 0-1 0 0,-1 0 0 0 0,1 2 1 0 0,2 2-2 0 0,-2-1-3 0 0,0-1 0 0 0,0 0 1 0 0,0 0-1 0 0,0 0 0 0 0,-1 1 0 0 0,1-1 0 0 0,-1 0 0 0 0,0 1 0 0 0,0-1 1 0 0,0 1-1 0 0,-1-1 0 0 0,1 0 0 0 0,-1 0 0 0 0,0 1 0 0 0,0-1 1 0 0,0 0-1 0 0,0 0 0 0 0,-2 5 0 0 0,-4 4-24 0 0,0 0-1 0 0,-1 0 1 0 0,-11 12 0 0 0,-1 3 6 0 0,8-10-6 0 0,2-3 17 0 0,0 0 0 0 0,1 1 0 0 0,-12 28 0 0 0,19-34 11 0 0,5-2 0 0 0,-1-6 5 0 0,0 1 1 0 0,-1-1-1 0 0,1 0 0 0 0,0 0 1 0 0,0 0-1 0 0,0 0 0 0 0,0-1 0 0 0,1 1 1 0 0,-1 0-1 0 0,0-1 0 0 0,0 0 1 0 0,0 1-1 0 0,0-1 0 0 0,1 0 0 0 0,3 0 1 0 0,38-6 71 0 0,-34 4-44 0 0,32-6-27 0 0,-21 4-88 0 0,0 0 1 0 0,0 1-1 0 0,1 1 0 0 0,25 1 0 0 0,-44 2-201 0 0,1-1-1 0 0,0 1 1 0 0,-1 0 0 0 0,1 0-1 0 0,5 2 1 0 0,1 2-1433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12151 0 0,'0'0'5050'0'0,"-1"2"-4710"0"0,-1 1-241 0 0,-1 1 1 0 0,1 0 0 0 0,-1 0 0 0 0,0-1 0 0 0,0 0-1 0 0,0 0 1 0 0,0 0 0 0 0,0 0 0 0 0,-1 0 0 0 0,-6 4-1 0 0,-45 23 501 0 0,44-25-407 0 0,-7 5-70 0 0,1 2 0 0 0,1 0 0 0 0,0 0 0 0 0,-17 18-1 0 0,29-26-117 0 0,3-4-3 0 0,-13 13 19 0 0,-1 0 1 0 0,2 1-1 0 0,0 0 1 0 0,1 1-1 0 0,-16 24 1 0 0,27-36 3 0 0,-1 0 0 0 0,1 0 0 0 0,0 1 1 0 0,0-1-1 0 0,0 0 0 0 0,0 1 0 0 0,0-1 1 0 0,1 1-1 0 0,0 0 0 0 0,-1-1 0 0 0,1 1 1 0 0,1 3-1 0 0,-1-4 9 0 0,1-1 0 0 0,-1 0 0 0 0,1 0 1 0 0,0 0-1 0 0,-1 0 0 0 0,1 1 0 0 0,0-1 0 0 0,0 0 0 0 0,1 0 1 0 0,-1-1-1 0 0,0 1 0 0 0,1 0 0 0 0,-1 0 0 0 0,1-1 1 0 0,-1 1-1 0 0,1-1 0 0 0,0 1 0 0 0,0-1 0 0 0,3 3 1 0 0,5 0 51 0 0,-1 0 1 0 0,1 0-1 0 0,0-1 1 0 0,0-1-1 0 0,0 1 1 0 0,1-1-1 0 0,-1-1 1 0 0,1 0-1 0 0,-1-1 1 0 0,1 0-1 0 0,12-1 1 0 0,3-3 145 0 0,0 0 0 0 0,-1-1 0 0 0,35-13 0 0 0,-24 7-1812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0 919 0 0,'2'1'690'0'0,"-1"-1"108"0"0,1 0 0 0 0,-1 0 0 0 0,1 1 0 0 0,-1-1 0 0 0,1 0 0 0 0,-1 1 0 0 0,1 0 0 0 0,-1-1 0 0 0,1 1 0 0 0,-1 0 0 0 0,0 0 0 0 0,0 0 0 0 0,1 0 0 0 0,-1 0 0 0 0,0 0 0 0 0,0 0 0 0 0,0 0 0 0 0,1 2 0 0 0,0-1-305 0 0,-1 0 0 0 0,0 0 0 0 0,0 0 0 0 0,0 1 0 0 0,-1-1 0 0 0,1 0 0 0 0,-1 0 0 0 0,1 1 0 0 0,-1-1 0 0 0,1 5 0 0 0,-2 1-245 0 0,1-1 0 0 0,-1 0 1 0 0,0 0-1 0 0,-1 0 0 0 0,0 1 1 0 0,0-1-1 0 0,-3 7 0 0 0,-3 5 34 0 0,-1-1-1 0 0,-1-1 0 0 0,-18 26 1 0 0,19-32-269 0 0,4-5-138 0 0,4-5-526 0 0,13-6-7509 0 0,1-3 1088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14335 0 0,'0'0'1306'0'0,"-1"0"-1077"0"0,-6 0-98 0 0,7 0-49 0 0,-1 0 0 0 0,0 0 0 0 0,1 1 0 0 0,-1-1 0 0 0,1 0 1 0 0,-1 0-1 0 0,0 0 0 0 0,1 1 0 0 0,-1-1 0 0 0,1 0 0 0 0,-1 1 1 0 0,1-1-1 0 0,-1 0 0 0 0,1 1 0 0 0,-1-1 0 0 0,1 1 0 0 0,-1-1 0 0 0,1 0 1 0 0,-1 1-1 0 0,1 0 0 0 0,0-1 0 0 0,-1 1 0 0 0,1-1 0 0 0,0 1 1 0 0,0-1-1 0 0,-1 2 0 0 0,-2 15 986 0 0,4-13-897 0 0,0 1 0 0 0,0-1 0 0 0,0 1 1 0 0,0-1-1 0 0,1 0 0 0 0,0 0 0 0 0,0 0 0 0 0,0 0 0 0 0,5 7 0 0 0,27 32 842 0 0,-30-39-905 0 0,110 121 1928 0 0,38 45-880 0 0,-138-150-1129 0 0,-9-11-20 0 0,0 0-1 0 0,1-1 1 0 0,12 14-1 0 0,-17-20-66 0 0,11 0-2522 0 0,-4-3-6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14079 0 0,'0'0'1276'0'0,"-9"3"942"0"0,0 7-1210 0 0,1 0 0 0 0,1 1 0 0 0,-12 21 0 0 0,-2 3-107 0 0,-23 30 9 0 0,-60 67 0 0 0,-48 49-589 0 0,89-99-265 0 0,62-81-131 0 0,3-1-1405 0 0,11-5-101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2759 0 0,'-2'1'207'0'0,"1"0"330"0"0,-1 0 0 0 0,0 0 0 0 0,1 0 0 0 0,0 0 0 0 0,-1 1 0 0 0,1-1 0 0 0,0 0 0 0 0,-1 1 0 0 0,1-1 0 0 0,0 1 0 0 0,0-1 0 0 0,0 1 0 0 0,0 0 0 0 0,1-1 0 0 0,-1 1 0 0 0,0 0 0 0 0,1 0-1 0 0,-1-1 1 0 0,1 1 0 0 0,0 0 0 0 0,-1 0 0 0 0,1 0 0 0 0,0 0 0 0 0,0-1 0 0 0,0 1 0 0 0,0 0 0 0 0,1 4 0 0 0,0-2 384 0 0,0 0-1 0 0,0 0 1 0 0,1 0 0 0 0,3 8-1 0 0,10 12-1485 0 0,-8-15 957 0 0,0 0 0 0 0,-1 0 0 0 0,0 0 0 0 0,9 20 0 0 0,-13-23-204 0 0,-1 0-1 0 0,1 0 1 0 0,-1 0-1 0 0,0 0 1 0 0,0 0-1 0 0,-1 0 1 0 0,0 0-1 0 0,0 0 1 0 0,0 0-1 0 0,-2 10 1 0 0,-6 17 444 0 0,8-31-567 0 0,-1 4 467 0 0,0-1-1330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41 108 5063 0 0,'-2'1'7436'0'0,"1"0"-6942"0"0,-8 5 1903 0 0,0 0-1 0 0,-10 10 2545 0 0,27-4-3892 0 0,-6-10-973 0 0,0 0 0 0 0,0-1-1 0 0,1 1 1 0 0,-1 0-1 0 0,1-1 1 0 0,-1 0-1 0 0,1 0 1 0 0,0 0-1 0 0,0 0 1 0 0,-1 0-1 0 0,1 0 1 0 0,0 0-1 0 0,0-1 1 0 0,3 1-1 0 0,7-1 309 0 0,25-1 0 0 0,-30 1-270 0 0,23-5 65 0 0,0 0-1 0 0,0-2 1 0 0,52-20 0 0 0,134-57-222 0 0,-127 46-6813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11055 0 0,'0'0'1002'0'0,"-7"6"-528"0"0,5-5 57 0 0,0 2-1 0 0,0-1 1 0 0,-1 0 0 0 0,2 0-1 0 0,-1 1 1 0 0,0-1-1 0 0,0 1 1 0 0,1-1 0 0 0,-1 1-1 0 0,1 0 1 0 0,0 0-1 0 0,-2 4 1 0 0,-6 40 1308 0 0,7-37-1724 0 0,-2 15 172 0 0,2 0 0 0 0,1 1 0 0 0,1-1-1 0 0,1 0 1 0 0,1 0 0 0 0,1 0 0 0 0,9 34 0 0 0,-9-47-186 0 0,1-1 1 0 0,0 1 0 0 0,7 13-1 0 0,-9-21-451 0 0,1 0-1 0 0,-1 0 1 0 0,1-1-1 0 0,0 1 1 0 0,0-1 0 0 0,0 1-1 0 0,0-1 1 0 0,0 0-1 0 0,1 0 1 0 0,0 0 0 0 0,7 4-1 0 0,-2-3-961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21 17103 0 0,'0'0'1551'0'0,"1"0"-1276"0"0,4-5 2621 0 0,-8 13-2491 0 0,-4 5-336 0 0,0-1 1 0 0,-1 0-1 0 0,0 0 0 0 0,-19 20 1 0 0,5-6-24 0 0,-5 7-46 0 0,16-21 0 0 0,0 1 0 0 0,1 0 0 0 0,0 1 0 0 0,1-1 0 0 0,-14 30 0 0 0,22-40 13 0 0,1-1 0 0 0,-1 0 0 0 0,0 1 0 0 0,1-1 0 0 0,-1 0 0 0 0,1 1 0 0 0,0-1 0 0 0,-1 1 0 0 0,1-1 0 0 0,1 1 0 0 0,-1-1 0 0 0,0 1 0 0 0,0-1 0 0 0,1 0 0 0 0,0 1 0 0 0,-1-1 0 0 0,1 0 0 0 0,0 1 0 0 0,2 2 0 0 0,-1-2 10 0 0,0-1-1 0 0,0 1 1 0 0,0-1 0 0 0,0 0-1 0 0,1 0 1 0 0,-1 0 0 0 0,0 0-1 0 0,1 0 1 0 0,0-1 0 0 0,0 1-1 0 0,-1-1 1 0 0,1 0 0 0 0,0 1-1 0 0,6 0 1 0 0,-2 0 13 0 0,1 0-1 0 0,0 0 1 0 0,0-1 0 0 0,0 0-1 0 0,0-1 1 0 0,0 0-1 0 0,0 0 1 0 0,0-1 0 0 0,0 0-1 0 0,0 0 1 0 0,0 0-1 0 0,-1-1 1 0 0,1-1 0 0 0,-1 1-1 0 0,1-1 1 0 0,-1-1-1 0 0,0 1 1 0 0,0-1 0 0 0,0 0-1 0 0,0-1 1 0 0,-1 1 0 0 0,0-2-1 0 0,0 1 1 0 0,0 0-1 0 0,0-1 1 0 0,-1 0 0 0 0,0-1-1 0 0,-1 1 1 0 0,1-1-1 0 0,-1 0 1 0 0,0 0 0 0 0,-1 0-1 0 0,6-14 1 0 0,-7 9-10 0 0,1 1 0 0 0,-1-1 1 0 0,-1 0-1 0 0,0 1 0 0 0,-1-1 1 0 0,0 0-1 0 0,-4-20 0 0 0,3 24-153 0 0,0 0-1 0 0,-1 0 0 0 0,0 0 0 0 0,-1 1 0 0 0,1-1 0 0 0,-1 1 0 0 0,-1-1 0 0 0,0 1 0 0 0,0 0 1 0 0,0 0-1 0 0,-1 1 0 0 0,-6-8 0 0 0,9 13-72 0 0,0-1-1 0 0,0 1 1 0 0,0-1 0 0 0,-1 1 0 0 0,1 0-1 0 0,-1-1 1 0 0,1 1 0 0 0,-1 1 0 0 0,1-1-1 0 0,-1 0 1 0 0,0 1 0 0 0,1-1 0 0 0,-1 1-1 0 0,0 0 1 0 0,1-1 0 0 0,-6 2 0 0 0,8-1 191 0 0,-2 0-433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12895 0 0,'4'-5'9508'0'0,"3"9"-7985"0"0,-3 0-1326 0 0,0-1 1 0 0,-1 1-1 0 0,1 0 0 0 0,-1 1 1 0 0,0-1-1 0 0,0 0 0 0 0,0 1 1 0 0,-1-1-1 0 0,1 1 0 0 0,2 10 1 0 0,-4-11-351 0 0,1 1 0 0 0,0-1 0 0 0,0 0 1 0 0,0 0-1 0 0,0 0 0 0 0,0 0 0 0 0,1 0 1 0 0,0 0-1 0 0,0-1 0 0 0,0 1 0 0 0,0-1 0 0 0,0 0 1 0 0,7 5-1 0 0,0-4-1718 0 0</inkml:trace>
  <inkml:trace contextRef="#ctx0" brushRef="#br0" timeOffset="1">424 23 14279 0 0,'0'0'10677'0'0,"7"6"-10125"0"0,17 19 61 0 0,1 1-910 0 0,-4-11-2968 0 0,-7-7 1367 0 0,1 1-20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11975 0 0,'0'0'13163'0'0,"9"1"-12303"0"0,-1-2-650 0 0,0 0 0 0 0,0 0 1 0 0,14-4-1 0 0,10-2-3473 0 0,-23 4-5290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23 1375 0 0,'-2'1'107'0'0,"-15"9"-753"0"0,-2-1 4294 0 0,10-6-231 0 0,0 1 0 0 0,1 0 0 0 0,-9 7 1174 0 0,17-11-4427 0 0,0 1 0 0 0,-1-1 0 0 0,1 0 1 0 0,0 1-1 0 0,0-1 0 0 0,0 0 0 0 0,0 1 0 0 0,-1-1 1 0 0,1 0-1 0 0,0 1 0 0 0,0-1 0 0 0,0 0 0 0 0,0 1 1 0 0,0-1-1 0 0,0 0 0 0 0,0 1 0 0 0,0-1 0 0 0,0 1 0 0 0,0-1 1 0 0,0 1-1 0 0,4 0-40 0 0,0 1 1 0 0,-1-1 0 0 0,1 1-1 0 0,0-1 1 0 0,0-1 0 0 0,-1 1-1 0 0,1 0 1 0 0,0-1 0 0 0,0 0-1 0 0,0 0 1 0 0,0 0-1 0 0,0 0 1 0 0,6-2 0 0 0,8-1 272 0 0,29-10 0 0 0,-24 6-75 0 0,140-34 1070 0 0,-131 35-1309 0 0,0 2 0 0 0,0 1 0 0 0,39 1 0 0 0,-54 3-329 0 0,0 2 1 0 0,25 5-1 0 0,-24-4-2321 0 0,33 4-1 0 0,-40-8 752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7831 0 0,'0'0'706'0'0,"0"1"-578"0"0,1 16 3387 0 0,5 26 0 0 0,-3-25-1413 0 0,1 29 0 0 0,-5-36-1868 0 0,0 0 0 0 0,0 0 0 0 0,-1 0 0 0 0,0-1 0 0 0,-1 1 0 0 0,-4 10 0 0 0,-29 60 1413 0 0,26-63-1396 0 0,1 1-1 0 0,0 1 0 0 0,2 0 1 0 0,-8 30-1 0 0,15-46-269 0 0,-1 0 0 0 0,1-1 0 0 0,0 1 0 0 0,0 0-1 0 0,0-1 1 0 0,0 1 0 0 0,1 4 0 0 0,0-7-117 0 0,-1 1 0 0 0,0-1 1 0 0,1 1-1 0 0,-1-1 0 0 0,1 1 0 0 0,0-1 1 0 0,0 0-1 0 0,-1 1 0 0 0,1-1 1 0 0,0 0-1 0 0,0 0 0 0 0,0 1 0 0 0,0-1 1 0 0,0 0-1 0 0,0 0 0 0 0,1 0 1 0 0,-1 0-1 0 0,0-1 0 0 0,2 2 1 0 0,8 2-1363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55 2303 0 0,'30'-14'-160'0'0,"-7"4"7958"0"0,43-12 0 0 0,-28 14-5270 0 0,-37 8-1157 0 0,-1 1-722 0 0,0 3-518 0 0,-1-1-1 0 0,0 1 1 0 0,1-1 0 0 0,-2 1-1 0 0,1-1 1 0 0,0 1-1 0 0,-1-1 1 0 0,1 0 0 0 0,-1 0-1 0 0,0 0 1 0 0,0 0-1 0 0,0 0 1 0 0,-3 3-1 0 0,-7 8 188 0 0,-19 15-1 0 0,19-17-125 0 0,-108 86 853 0 0,58-51-713 0 0,54-41-302 0 0,-5 5-15 0 0,0 0 0 0 0,1 0 0 0 0,-12 14 0 0 0,21-21-12 0 0,0-1 0 0 0,0 1 0 0 0,1 0 1 0 0,-1 0-1 0 0,1 1 0 0 0,0-1 0 0 0,0 1 1 0 0,1-1-1 0 0,-1 1 0 0 0,1-1 0 0 0,0 1 1 0 0,0 0-1 0 0,0-1 0 0 0,1 1 0 0 0,0 7 0 0 0,0-2 22 0 0,1 0-1 0 0,0-1 1 0 0,1 1-1 0 0,0 0 1 0 0,1 0-1 0 0,6 14 1 0 0,-8-21-17 0 0,0 0 1 0 0,1 0-1 0 0,0 0 1 0 0,-1 0-1 0 0,1-1 1 0 0,0 1-1 0 0,0-1 1 0 0,1 0-1 0 0,-1 1 1 0 0,0-1-1 0 0,1 0 1 0 0,-1 0-1 0 0,1 0 1 0 0,0-1-1 0 0,0 1 1 0 0,-1-1-1 0 0,1 1 1 0 0,0-1-1 0 0,0 0 1 0 0,0 0-1 0 0,1 0 1 0 0,-1-1-1 0 0,0 1 1 0 0,5 0-1 0 0,16-2-15 0 0,0-1 0 0 0,0-1 0 0 0,0-1 0 0 0,-1-1 0 0 0,24-9 0 0 0,6 0-1161 0 0,-22 6-2592 0 0,-17 4-4299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4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10591 0 0,'0'0'819'0'0,"4"9"-199"0"0,-3-6-18 0 0,0 1 0 0 0,-1-1-1 0 0,1 1 1 0 0,-1-1 0 0 0,0 1 0 0 0,0 0 0 0 0,0-1-1 0 0,0 1 1 0 0,0 0 0 0 0,-1-1 0 0 0,0 1 0 0 0,0-1-1 0 0,0 1 1 0 0,0-1 0 0 0,-3 6 0 0 0,-3 5 180 0 0,0 0 0 0 0,-11 15-1 0 0,-21 25 793 0 0,38-53-1388 0 0,8-3-95 0 0,1-1-85 0 0,-1-1-1 0 0,-1 0 0 0 0,1-1 1 0 0,0 1-1 0 0,-1-1 1 0 0,0 0-1 0 0,0-1 1 0 0,9-10-1 0 0,16-15-3 0 0,-19 21-51 0 0,62-46-353 0 0,-62 50 407 0 0,-10 7 2 0 0,-1-1 52 0 0,0 1-5 0 0,3 4 23 0 0,-1 0 0 0 0,0 0 0 0 0,0 0-1 0 0,0 0 1 0 0,-1 1 0 0 0,0 0-1 0 0,0-1 1 0 0,0 1 0 0 0,0 0-1 0 0,0 10 1 0 0,0-6 0 0 0,1 1 0 0 0,4 13 0 0 0,-4-17-19 0 0,0-1 0 0 0,0 1 0 0 0,1-1 0 0 0,-1 1 0 0 0,1-1 0 0 0,7 7 1 0 0,-9-11-241 0 0,-1 0 1 0 0,1-1-1 0 0,0 1 1 0 0,0-1 0 0 0,1 1-1 0 0,-1-1 1 0 0,0 0 0 0 0,0 0-1 0 0,3 1 1 0 0,-2-1-615 0 0,-1-1 0 0 0,1 1 1 0 0,0-1-1 0 0,-1 1 1 0 0,1-1-1 0 0,0 0 0 0 0,-1 0 1 0 0,1 0-1 0 0,4-1 0 0 0,4-2-6664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9671 0 0,'0'0'748'0'0,"0"2"-209"0"0,15 55 6397 0 0,-10-34-5340 0 0,1 0-1 0 0,1-1 1 0 0,18 38-1 0 0,-15-43-1193 0 0,1 0-1 0 0,1 0 0 0 0,0-1 0 0 0,1-1 0 0 0,1 0 1 0 0,1-1-1 0 0,0 0 0 0 0,18 12 0 0 0,22 12 410 0 0,67 34 0 0 0,-45-29-460 0 0,-58-32-343 0 0,38 14 0 0 0,-25-13-2748 0 0,-31-12 2424 0 0,1 0 0 0 0,-1 0-1 0 0,0 1 1 0 0,0-1-1 0 0,0 0 1 0 0,0 0 0 0 0,0 0-1 0 0,0 0 1 0 0,1-1-1 0 0,-1 1 1 0 0,0 0 0 0 0,1-1-1 0 0,0 1-276 0 0,5-3-1798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8751 0 0,'0'1'9228'0'0,"-34"67"-3312"0"0,-6-2-3436 0 0,-48 63-1601 0 0,61-91-210 0 0,0 0-613 0 0,-138 214-936 0 0,158-238-2924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12895 0 0,'2'1'595'0'0,"7"0"-260"0"0,1 1 1 0 0,0 1-1 0 0,16 6 0 0 0,-12-2 970 0 0,0 0 0 0 0,0 1 0 0 0,-1 0 0 0 0,16 14 1 0 0,-27-21-862 0 0,5 6 3127 0 0,-1-8-3525 0 0,0-1 0 0 0,0 0 0 0 0,0 0 0 0 0,0 0 0 0 0,0-1 0 0 0,9-4 0 0 0,33-26 390 0 0,-35 24-325 0 0,1 0 0 0 0,25-14 0 0 0,-28 18-115 0 0,-7 3 8 0 0,0 0 0 0 0,-1 0-1 0 0,1 1 1 0 0,0-1 0 0 0,0 1 0 0 0,0 0-1 0 0,0 0 1 0 0,0 1 0 0 0,0-1 0 0 0,5 1-1 0 0,-8 1 34 0 0,0 0 0 0 0,0-1-1 0 0,0 1 1 0 0,0 0 0 0 0,0 0-1 0 0,-1 1 1 0 0,1-1-1 0 0,0 0 1 0 0,-1 0 0 0 0,1 0-1 0 0,-1 0 1 0 0,1 1-1 0 0,-1-1 1 0 0,0 0 0 0 0,1 0-1 0 0,-1 2 1 0 0,0-2-25 0 0,2 12 266 0 0,-1 0 0 0 0,1 23 1 0 0,-3-24-206 0 0,2 0 0 0 0,0 0 0 0 0,0-1 0 0 0,4 15 0 0 0,-4-20-63 0 0,1-1 0 0 0,0 1 0 0 0,0-1 0 0 0,0 1 0 0 0,1-1 0 0 0,0 0 0 0 0,0 0 0 0 0,0 0 1 0 0,5 5-1 0 0,-6-8-44 0 0,0 0 1 0 0,1 0 0 0 0,-1 0 0 0 0,1 0 0 0 0,0-1 0 0 0,-1 1 0 0 0,1-1-1 0 0,0 1 1 0 0,0-1 0 0 0,0 0 0 0 0,0 0 0 0 0,0 0 0 0 0,0-1 0 0 0,0 1-1 0 0,0-1 1 0 0,0 1 0 0 0,1-1 0 0 0,3 0 0 0 0,-1-1-492 0 0,-1 1 1 0 0,1-1-1 0 0,-1 0 1 0 0,6-2-1 0 0,7-4-1035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 6447 0 0,'-12'-1'423'0'0,"-1"1"-1"0"0,-21 1 17153 0 0,35 0-17103 0 0,10 1-114 0 0,0 0 0 0 0,-1-1 0 0 0,1 0 0 0 0,18 0 0 0 0,47-7 192 0 0,-58 4-494 0 0,6 0-324 0 0,63-7 746 0 0,-29 0-5272 0 0,-48 7-3702 0 0</inkml:trace>
  <inkml:trace contextRef="#ctx0" brushRef="#br0" timeOffset="1">89 224 20615 0 0,'0'0'2352'0'0,"1"0"-1547"0"0,8 2-66 0 0,-1 0 0 0 0,1-1-1 0 0,-1 0 1 0 0,1-1 0 0 0,13-1-1 0 0,48-7-4 0 0,-32 2-377 0 0,86-14-1927 0 0,-86 13-393 0 0,-16 3 600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35 13359 0 0,'2'-1'612'0'0,"0"0"-409"0"0,-1 0-169 0 0,-1 1 0 0 0,1-1 0 0 0,0 1 0 0 0,0-1-1 0 0,-1 1 1 0 0,1-1 0 0 0,0 0 0 0 0,-1 1 0 0 0,1-1 0 0 0,-1 0-1 0 0,1 1 1 0 0,-1-1 0 0 0,1 0 0 0 0,-1 0 0 0 0,1 1 0 0 0,3-11 9321 0 0,-16 29-8971 0 0,-58 67-356 0 0,44-57-10 0 0,-29 43 0 0 0,53-67-18 0 0,-9 12-11 0 0,-13 29 0 0 0,21-41 8 0 0,2 0 0 0 0,-1 1 0 0 0,0-1 0 0 0,1 1 0 0 0,0 0 0 0 0,0-1 0 0 0,0 1 1 0 0,1 0-1 0 0,-1 0 0 0 0,1-1 0 0 0,1 1 0 0 0,0 6 0 0 0,0-8 2 0 0,0 0 1 0 0,0 0-1 0 0,1 0 0 0 0,-1 0 0 0 0,1-1 1 0 0,0 1-1 0 0,0 0 0 0 0,0-1 0 0 0,0 1 1 0 0,0-1-1 0 0,1 0 0 0 0,-1 1 0 0 0,1-1 1 0 0,-1 0-1 0 0,1-1 0 0 0,0 1 0 0 0,0 0 1 0 0,0-1-1 0 0,6 3 0 0 0,-1-1 2 0 0,1 0-1 0 0,0-1 1 0 0,0 1-1 0 0,0-2 1 0 0,17 2-1 0 0,-15-3 58 0 0,-1 0 0 0 0,1-1 0 0 0,-1-1 1 0 0,0 0-1 0 0,0 0 0 0 0,1-1 0 0 0,-1 0 0 0 0,-1 0 0 0 0,1-1 0 0 0,-1-1 0 0 0,1 0 0 0 0,-1 0 0 0 0,-1-1 0 0 0,1 0 1 0 0,-1 0-1 0 0,0-1 0 0 0,0 0 0 0 0,-1 0 0 0 0,0-1 0 0 0,0 0 0 0 0,-1-1 0 0 0,0 1 0 0 0,0-1 0 0 0,-1 0 0 0 0,0 0 1 0 0,-1-1-1 0 0,5-14 0 0 0,-7 15-70 0 0,0 0 0 0 0,-1 0 0 0 0,0 1 1 0 0,0-1-1 0 0,-1 0 0 0 0,0 0 0 0 0,-1 0 0 0 0,0 0 1 0 0,0 0-1 0 0,-1 1 0 0 0,0-1 0 0 0,0 0 1 0 0,-1 1-1 0 0,-1 0 0 0 0,1 0 0 0 0,-1 0 0 0 0,0 0 1 0 0,-1 0-1 0 0,0 1 0 0 0,0-1 0 0 0,-1 2 0 0 0,0-1 1 0 0,0 0-1 0 0,-9-6 0 0 0,-14-14-832 0 0,28 26 644 0 0,-5-1-568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7:3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2759 0 0,'0'-7'13111'0'0,"2"17"-13086"0"0,1 1-37 0 0,-2-9-46 0 0,6 11-105 0 0,7 6 1244 0 0,-12-17-810 0 0,-1 0-142 0 0,1 0-83 0 0,18 9 434 0 0,16 6-188 0 0,-34-16-211 0 0,1-1-31 0 0,0 1 0 0 0,0 0 0 0 0,0 0 1 0 0,-1 0-1 0 0,1 0 0 0 0,3 2 0 0 0,-5-2-41 0 0,1 0 148 0 0,11 0 187 0 0,0 1 24 0 0,-10-1-304 0 0,9 3-10 0 0,2 2-44 0 0,0-2 1 0 0,1 0 48 0 0,-2-1 31 0 0,-8-2-10 0 0,7 1-64 0 0,3-3-16 0 0,0-2 0 0 0,0 2 0 0 0,-11 1 0 0 0,-1-1 0 0 0,1 1 0 0 0,0-1 1 0 0,-1 0-1 0 0,1 0 0 0 0,-1 0 0 0 0,0 0 0 0 0,4-3 0 0 0,0 1 11 0 0,6-3 59 0 0,0 0 0 0 0,14-9 1 0 0,-16 9-24 0 0,0 0 1 0 0,18-8 0 0 0,9 2-36 0 0,28-11-14 0 0,8-5-78 0 0,-66 24 52 0 0,0 0-43 0 0,1 0 0 0 0,-1 1 0 0 0,1 0-1 0 0,13-3 1 0 0,-19 5 62 0 0,1 0 0 0 0,-1 0-1 0 0,0 0 1 0 0,0 1 0 0 0,1 0-1 0 0,5-1 1 0 0,-6 1 2 0 0,0 0 1 0 0,0 0-1 0 0,0 0 1 0 0,-1-1-1 0 0,1 0 1 0 0,0 1-1 0 0,5-3 1 0 0,-2 1 6 0 0,0 1 0 0 0,0 0 0 0 0,0 0 0 0 0,8 0 0 0 0,-13 1 5 0 0,0 0 1 0 0,-1-1-1 0 0,1 1 1 0 0,0 0-1 0 0,-1 0 1 0 0,1 0-1 0 0,0 0 0 0 0,-1-1 1 0 0,1 1-1 0 0,0 0 1 0 0,-1-1-1 0 0,1 1 1 0 0,-1 0-1 0 0,1-1 1 0 0,0 1-1 0 0,0-1 1 0 0,2-2 8 0 0,3 0 22 0 0,16-7 166 0 0,28-8 0 0 0,-31 10-192 0 0,-17 7-7 0 0,15-1 48 0 0,-3 0-41 0 0,0 1-10 0 0,1 0 0 0 0,-1 1 160 0 0,1 0-1 0 0,28 3 1 0 0,-4 1-23 0 0,-12-3-137 0 0,-14 0 0 0 0,-1-1 0 0 0,0 0 0 0 0,24-4 0 0 0,-5-1-33 0 0,-4 0 247 0 0,1 1 1 0 0,-1 2-1 0 0,30 0 0 0 0,-40 5-127 0 0,0 0-1 0 0,0 0 1 0 0,0 2 0 0 0,16 6-1 0 0,-15-5-41 0 0,0-1-1 0 0,0 0 0 0 0,23 3 1 0 0,62-3 143 0 0,180-15 0 0 0,-207 2-122 0 0,-40 4-1 0 0,0 1 0 0 0,71 3 0 0 0,-53 8-15 0 0,-29-4 16 0 0,45 2-1 0 0,3-6 259 0 0,0-2 0 0 0,94-17-1 0 0,-92 10-53 0 0,-14 3-128 0 0,111-6-130 0 0,-72 8-12 0 0,-55 1 0 0 0,0-3 0 0 0,-1-1 0 0 0,46-14 0 0 0,-42 6 13 0 0,1 0 45 0 0,97-18-1 0 0,-94 28-52 0 0,94 1 1 0 0,-122 5-11 0 0,0-2 0 0 0,-1-1 0 0 0,1 0 0 0 0,0-2 0 0 0,-1-1 0 0 0,31-10 0 0 0,-17 2 5 0 0,83-26 0 0 0,-99 34 0 0 0,-1 0 0 0 0,1 2 0 0 0,40-2 0 0 0,-49 5 0 0 0,0 0 0 0 0,-1 1 0 0 0,1 1 0 0 0,0 0 0 0 0,-1 0 0 0 0,18 7 0 0 0,-4-1 0 0 0,0 1 0 0 0,37 17 0 0 0,-13-4 0 0 0,126 66 0 0 0,-122-58 0 0 0,-41-24 14 0 0,-1-1 0 0 0,1-1 0 0 0,0 0 0 0 0,0 0 1 0 0,0-1-1 0 0,1 0 0 0 0,19 0 0 0 0,6-1 76 0 0,45-5 0 0 0,-41 1-55 0 0,27-6 238 0 0,-14 2-143 0 0,22 1 4 0 0,-26 3-97 0 0,0-3 0 0 0,79-16 0 0 0,-106 14-37 0 0,-1-2 0 0 0,0 0 0 0 0,23-13 0 0 0,63-41 0 0 0,-109 63 0 0 0,37-21 44 0 0,0 2 0 0 0,79-28 0 0 0,-54 28 22 0 0,77-14 0 0 0,-129 32-66 0 0,-1 0 0 0 0,1 1 0 0 0,0 0 0 0 0,0 0 0 0 0,0 1 0 0 0,12 2 0 0 0,58 18 0 0 0,1 6 53 0 0,-33-15 17 0 0,94 12-1 0 0,34-16-58 0 0,-103 4 20 0 0,-46-7-20 0 0,34 2 0 0 0,-50-6-3 0 0,-1-1 1 0 0,1 0-1 0 0,-1 0 0 0 0,1-1 1 0 0,-1-1-1 0 0,0 0 0 0 0,1 0 0 0 0,15-7 1 0 0,104-49 364 0 0,-73 35-365 0 0,89-24 0 0 0,-120 40-54 0 0,0 2 0 0 0,0 0 0 0 0,1 2 1 0 0,38-1-1 0 0,-48 5 15 0 0,0 0 0 0 0,0 1 1 0 0,0 0-1 0 0,0 2 0 0 0,0 0 1 0 0,0 1-1 0 0,31 13 0 0 0,-5 5 16 0 0,-17-10 2 0 0,27 11 0 0 0,-44-21 12 0 0,0 0-1 0 0,0-1 1 0 0,0 0-1 0 0,0 0 1 0 0,1-1-1 0 0,-1 0 1 0 0,12 0-1 0 0,151-16 130 0 0,-160 13-128 0 0,33-5 0 0 0,75-3 0 0 0,-79 8 0 0 0,-27 2 11 0 0,1-1 0 0 0,0-1-1 0 0,-1-1 1 0 0,0 0 0 0 0,0 0 0 0 0,0-2 0 0 0,0 1-1 0 0,0-2 1 0 0,-1 0 0 0 0,0-1 0 0 0,20-13-1 0 0,5-4 105 0 0,0 3 0 0 0,2 0 0 0 0,48-16 0 0 0,-77 33-114 0 0,0 1 1 0 0,0 0-1 0 0,1 1 0 0 0,-1 0 0 0 0,1 1 0 0 0,-1 1 0 0 0,1-1 0 0 0,-1 2 0 0 0,12 1 0 0 0,-10 0-1 0 0,-6-1 0 0 0,13 9 0 0 0,5 1 0 0 0,-16-7 0 0 0,-1 0 0 0 0,1 0 0 0 0,11 2 0 0 0,15 5 0 0 0,-25-8 0 0 0,0 0 0 0 0,1 0 0 0 0,12 1 0 0 0,32-1 0 0 0,16 2 0 0 0,-54-3 0 0 0,22-1 0 0 0,3 1 0 0 0,33 1 0 0 0,25 3 0 0 0,-75-3 0 0 0,27-1 0 0 0,2 0 0 0 0,-8 1 0 0 0,-8 0 0 0 0,40 7 0 0 0,-66-8-15 0 0,1-1 1 0 0,15 0-1 0 0,12 0-13 0 0,-21 1 28 0 0,0-1 0 0 0,0-1 0 0 0,0-1 0 0 0,30-5 0 0 0,1 0 0 0 0,10 1 0 0 0,7-9 0 0 0,-63 15 0 0 0,-2-1 0 0 0,-1 0 0 0 0,1 0 0 0 0,-1 0 0 0 0,1 0 0 0 0,-1 0 0 0 0,1 0 0 0 0,-1 0 0 0 0,0 0 0 0 0,1-1 0 0 0,-1 1 0 0 0,1-1 0 0 0,-1 1 0 0 0,2-2 0 0 0,9-3 0 0 0,0 2 0 0 0,0 1 0 0 0,6 2 0 0 0,17-3 0 0 0,-24 1 0 0 0,13-1 0 0 0,-9 2 22 0 0,0 1 0 0 0,-1 0 0 0 0,1 1 0 0 0,0 0 0 0 0,23 7 0 0 0,-25-6-18 0 0,3 1-5 0 0,-8-2 3 0 0,0 1 0 0 0,0 0 0 0 0,-1 0 0 0 0,1 1 0 0 0,14 7 0 0 0,150 66 115 0 0,-39-20-117 0 0,-98-42-41 0 0,33 19 0 0 0,-15-6-82 0 0,-40-20 122 0 0,1 0-1 0 0,1-2 1 0 0,-1 1 0 0 0,1-2 0 0 0,-1 0 0 0 0,1-1-1 0 0,1 0 1 0 0,16 0 0 0 0,-23-2 1 0 0,21-1 11 0 0,-12-2 114 0 0,0-1 1 0 0,0-1 0 0 0,-1-1-1 0 0,0-1 1 0 0,18-8-1 0 0,3 0 175 0 0,-28 11-271 0 0,-1 1 0 0 0,1 0-1 0 0,0 0 1 0 0,0 1 0 0 0,-1 0 0 0 0,1 1 0 0 0,0 0-1 0 0,0 0 1 0 0,0 1 0 0 0,0 1 0 0 0,-1 0 0 0 0,1 0-1 0 0,0 0 1 0 0,12 7 0 0 0,-18-8-29 0 0,-1 0 0 0 0,1 0 0 0 0,-1 0 0 0 0,0 1 0 0 0,0-1 0 0 0,5 4 0 0 0,13 9 0 0 0,12 7-15 0 0,-26-16-28 0 0,-5-3 25 0 0,1 0 0 0 0,0 0 0 0 0,0-1 0 0 0,0 1 0 0 0,0-1 0 0 0,0 0 0 0 0,0 0 0 0 0,0 0-1 0 0,4 1 1 0 0,-5-1-56 0 0,-1-3-117 0 0,1-1 90 0 0,-1 0 1 0 0,1 0-1 0 0,-1 1 0 0 0,0-1 1 0 0,1 0-1 0 0,-2-1 0 0 0,1 1 1 0 0,0 0-1 0 0,0 0 0 0 0,-1-4 1 0 0,1-4-877 0 0,-1 1 0 0 0,-2-14 1 0 0,-4-20-7595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9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175 279 919 0 0,'0'0'4100'0'0,"-2"0"-3686"0"0,-2-1-236 0 0,-28 2 914 0 0,25 0-1038 0 0,-74 6-340 0 0,76-7 551 0 0,1 0 0 0 0,-1 1 0 0 0,1-1 0 0 0,-1 1 0 0 0,0 0 0 0 0,1 0 0 0 0,-1 0-1 0 0,-7 4 1825 0 0,14-5-1961 0 0,6-1-8 0 0,1 0-34 0 0,69 0 327 0 0,-48 1-260 0 0,48-5 0 0 0,-58 3-155 0 0,0-1 129 0 0,21-6-1 0 0,15-1 306 0 0,-2 2 3 0 0,28-2-262 0 0,-67 9-136 0 0,22 0 140 0 0,0-1 0 0 0,0-2 0 0 0,70-17-1 0 0,-67 9 392 0 0,68-11 0 0 0,-86 18-495 0 0,-17 3-96 0 0,-1 1 0 0 0,1 0 1 0 0,0 0-1 0 0,-1 0 0 0 0,1 0 0 0 0,0 1 0 0 0,0 0 0 0 0,0 0 0 0 0,8 1 0 0 0,1 1-316 0 0,0-1-1 0 0,19-1 0 0 0,-27-1 315 0 0,0 1 1 0 0,0-1-1 0 0,0-1 0 0 0,0 1 0 0 0,0-1 0 0 0,-1 0 0 0 0,1-1 0 0 0,6-3 1 0 0,60-40 1349 0 0,-56 37-1052 0 0,1 0 1 0 0,0 2-1 0 0,24-9 1 0 0,-12 6-127 0 0,-11 3-147 0 0,-15 6 0 0 0,16 0 0 0 0,36-3 75 0 0,-53 4-16 0 0,11 2 317 0 0,-8-1-414 0 0,4 1 941 0 0,-8-3-802 0 0,-1 1 0 0 0,1 0-1 0 0,0-1 1 0 0,0 0 0 0 0,0 1-1 0 0,-1-1 1 0 0,1 1 0 0 0,0-1-1 0 0,-1 0 1 0 0,1 0 0 0 0,0 1-1 0 0,-1-1 1 0 0,1 0 0 0 0,0-1 0 0 0,0 0-13 0 0,-1 0-32 0 0,-1-7-46 0 0,-5-2-20 0 0,4 10-3 0 0,0-1 0 0 0,-1 0-1 0 0,1 1 1 0 0,0-1 0 0 0,0 1 0 0 0,-1 0 0 0 0,1-1 0 0 0,-1 1 0 0 0,1 0 0 0 0,-1 1 0 0 0,0-1 0 0 0,1 0 0 0 0,-1 1 0 0 0,0 0 0 0 0,1-1 0 0 0,-1 1 0 0 0,0 0 0 0 0,1 0 0 0 0,-1 1 0 0 0,0-1 0 0 0,0 0 0 0 0,-4 2 0 0 0,-5 2-107 0 0,1 0-1 0 0,-1 0 1 0 0,-16 9-1 0 0,-51 34-417 0 0,52-29 399 0 0,-39 17 0 0 0,62-33 140 0 0,-10 5 0 0 0,-1-1 0 0 0,-17 5 0 0 0,27-10 23 0 0,-1 0-1 0 0,0 0 1 0 0,0 0-1 0 0,0-1 1 0 0,1 0-1 0 0,-1 0 1 0 0,0 0-1 0 0,0-1 0 0 0,-7-2 1 0 0,-10-2 92 0 0,-95-19 292 0 0,104 23-417 0 0,-1 0-1 0 0,1 0 1 0 0,-1 1-1 0 0,0 1 0 0 0,1 0 1 0 0,-17 5-1 0 0,8-1-43 0 0,2 2 0 0 0,-40 17-1 0 0,50-19 40 0 0,-19 14 0 0 0,17-10-1 0 0,0-1 1 0 0,-28 12-1 0 0,25-14 15 0 0,11-6 0 0 0,1-1 0 0 0,-4 1-11 0 0,0-1-1 0 0,1 0 1 0 0,-1 0-1 0 0,0-1 1 0 0,1 0-1 0 0,0 0 1 0 0,-1 0-1 0 0,1-1 1 0 0,0 0-1 0 0,-13-9 1 0 0,12 8-9 0 0,-1-1-1 0 0,0 1 1 0 0,0 0 0 0 0,-1 1 0 0 0,-18-5-1 0 0,24 8 35 0 0,-1-1 0 0 0,0 1 0 0 0,0-1-1 0 0,0 1 1 0 0,0 1 0 0 0,0-1 0 0 0,0 1-1 0 0,0 0 1 0 0,0 0 0 0 0,0 0 0 0 0,1 0 0 0 0,-1 1-1 0 0,-6 3 1 0 0,4-2 41 0 0,3-1-33 0 0,-1 0 1 0 0,1 0-1 0 0,-1 0 0 0 0,1 1 1 0 0,0 0-1 0 0,-7 6 0 0 0,-26 19 60 0 0,27-21-138 0 0,3-2 2 0 0,6-4 238 0 0,8-3-168 0 0,-1 0 0 0 0,1 1 0 0 0,0-1 0 0 0,0 1 0 0 0,0 1 0 0 0,10-1 0 0 0,-7 1-21 0 0,71 5-430 0 0,106-6-14 0 0,-83 3 426 0 0,-102-2 25 0 0,177-4 4 0 0,-137 1 274 0 0,0-1 0 0 0,51-14 0 0 0,-83 15-205 0 0,25-4 320 0 0,38 3-81 0 0,-31 7-314 0 0,-29-3 0 0 0,-2-2 16 0 0,-8 1 98 0 0,0 0 0 0 0,0-1 0 0 0,0 1 0 0 0,-1-1 0 0 0,1 0 0 0 0,-1 0 0 0 0,1 0 0 0 0,-1 0 0 0 0,1 0 0 0 0,-1-1 0 0 0,0 1 0 0 0,2-4 0 0 0,-3 5 216 0 0,1 0-1019 0 0,4-2 689 0 0,25-14 117 0 0,-12 8-42 0 0,-12 5-28 0 0,1 3-55 0 0,7 0-47 0 0,77-2-1668 0 0,-90 3 1587 0 0,0 0-133 0 0,7-2 269 0 0,-7 2 1421 0 0,-4-1-1370 0 0,0 1 1 0 0,0-1-1 0 0,0 0 0 0 0,0 0 0 0 0,0-1 0 0 0,0 1 0 0 0,0 0 1 0 0,-1-2-1 0 0,-6-3 88 0 0,-6-1-9 0 0,0 1-1 0 0,-1 0 0 0 0,1 2 1 0 0,-31-6-1 0 0,25 6-82 0 0,9 2-44 0 0,0 0 1 0 0,-19 1 0 0 0,-15-1-5 0 0,32 1 3 0 0,0 0-1 0 0,-21 3 0 0 0,0-1-71 0 0,17-1-11 0 0,1 1 1 0 0,-20 4 0 0 0,29-4-14 0 0,1 1 1 0 0,0 0-1 0 0,0 0 0 0 0,0 1 0 0 0,0 0 0 0 0,0 0 1 0 0,-8 5-1 0 0,-15 15-977 0 0,28-22 866 0 0,2-5-453 0 0,0 1 665 0 0,1 0 0 0 0,-1 0 0 0 0,1 0 0 0 0,0 0 0 0 0,0 0 0 0 0,0 0 0 0 0,0 0 0 0 0,0 0 0 0 0,1 0-1 0 0,-1 0 1 0 0,5-5 0 0 0,-3 4 22 0 0,1-1-1 0 0,0 1 0 0 0,1 0 0 0 0,-1 0 0 0 0,1 0 1 0 0,8-4-1 0 0,-2 1 20 0 0,0 2-1 0 0,0-1 1 0 0,1 2 0 0 0,0 0 0 0 0,24-6-1 0 0,-20 8-71 0 0,1 1 0 0 0,-1 0 0 0 0,0 2 0 0 0,0 0 0 0 0,0 0 0 0 0,1 1 0 0 0,-1 1 0 0 0,-1 1 0 0 0,27 9 0 0 0,-1 2-48 0 0,-32-12 372 0 0,-14-6 566 0 0,-19-7-624 0 0,1 5-273 0 0,-1 1 0 0 0,1 1 0 0 0,-1 1 0 0 0,0 1 0 0 0,0 1 0 0 0,1 1 0 0 0,-36 6 0 0 0,-163 46 361 0 0,120-24-356 0 0,38-11 42 0 0,40-10 62 0 0,0-1 1 0 0,-1-1-1 0 0,0-1 1 0 0,-48 3-1 0 0,-30-15 1157 0 0,99 8-1192 0 0,-4 1-47 0 0,6-2-67 0 0,5-1 8 0 0,1 0 60 0 0,73-31-10 0 0,-66 29-30 0 0,1 0 0 0 0,0 0-1 0 0,-1 1 1 0 0,1 0 0 0 0,15 1-1 0 0,367 7-1276 0 0,-354-6 1320 0 0,0-3 0 0 0,0-1 0 0 0,-1-2 0 0 0,1-1 0 0 0,67-23 0 0 0,65-25 262 0 0,-166 53-256 0 0,14-1 35 0 0,-2 1-14 0 0,-4 1-27 0 0,-3 1 11 0 0,-9 0 1010 0 0,-4-1-897 0 0,-14 1-95 0 0,0 0 0 0 0,0 0 0 0 0,0 2 0 0 0,-23 4 0 0 0,-32 3-158 0 0,23-5 87 0 0,-87 19-1 0 0,18-2 130 0 0,-313 59-30 0 0,290-54-576 0 0,131-25 748 0 0,0-1 0 0 0,0 0 0 0 0,0 0 0 0 0,-11-2 1 0 0,15 0-12 0 0,1 3-175 0 0,-11 1 410 0 0,11 0-2047 0 0,9 1 778 0 0,16 2-31 0 0,-9-2-358 0 0,2 2-193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4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5151 0 0,'0'0'839'0'0,"2"-1"-686"0"0,102-22 1071 0 0,-94 21-622 0 0,0 0 0 0 0,12 1 0 0 0,-2-1 448 0 0,3 0-73 0 0,30 2-1 0 0,-30 0-885 0 0,-13 1-68 0 0,0 0 0 0 0,19 4 0 0 0,-21-3-12 0 0,-1-1 0 0 0,1 0 0 0 0,0 0 0 0 0,10 0 0 0 0,199-14 829 0 0,-75 8-399 0 0,40-4-335 0 0,-127 3 180 0 0,8-1 419 0 0,70-16 0 0 0,-109 19-417 0 0,1 1-1 0 0,-1 0 1 0 0,0 2-1 0 0,1 1 1 0 0,28 4 0 0 0,55-1-297 0 0,-62-6 41 0 0,89-18 0 0 0,-76 7 17 0 0,45-9 165 0 0,-87 21-184 0 0,0 0 0 0 0,0 1 0 0 0,0 1-1 0 0,22 2 1 0 0,109 11-17 0 0,-114-12-13 0 0,0-2 0 0 0,46-6-1 0 0,112-15 235 0 0,-149 20-165 0 0,0 2 0 0 0,63 8-1 0 0,-62-2-68 0 0,46 7 0 0 0,105 0 0 0 0,74-20 0 0 0,-234 8-5 0 0,154-7-50 0 0,-109 1-11 0 0,20-2-58 0 0,94-22-15 0 0,-91 12-23 0 0,175-7 1 0 0,-118 36 161 0 0,-99-6 0 0 0,67-1 0 0 0,15 7 0 0 0,276-14 0 0 0,-255-9 0 0 0,185 12 0 0 0,-93 9 0 0 0,64-23 140 0 0,-245 7 77 0 0,84-11 306 0 0,-18-2 77 0 0,-106 15-475 0 0,2 1-1 0 0,-1 2 1 0 0,38 3-1 0 0,109 19-47 0 0,-104-10-49 0 0,94 2 1 0 0,437 3 287 0 0,-378-5-240 0 0,-103-10-46 0 0,165-18-1 0 0,-204 9-24 0 0,71-11-5 0 0,-18 1 0 0 0,-126 16 0 0 0,202-13 0 0 0,-98 15 0 0 0,207 28 0 0 0,-130-10 0 0 0,-159-19 0 0 0,42-5 0 0 0,-69 5-33 0 0,-1-1 0 0 0,0-1 1 0 0,0 1-1 0 0,0-2 0 0 0,0 0 0 0 0,0 0 0 0 0,-1-1 0 0 0,19-10 0 0 0,-27 13-263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 6911 0 0,'6'-3'201'0'0,"17"-2"11829"0"0,-25 5-11846 0 0,-1 0-1 0 0,1 0 1 0 0,0 0 0 0 0,0 1-1 0 0,-1-1 1 0 0,1 1 0 0 0,0-1-1 0 0,0 1 1 0 0,-3 1 0 0 0,-1 0 160 0 0,-18 6-233 0 0,1 1 0 0 0,-1 1-1 0 0,-25 16 1 0 0,-62 44 130 0 0,82-50-241 0 0,1 1 0 0 0,1 1 0 0 0,1 1 0 0 0,1 2 0 0 0,2 0 0 0 0,-26 34 0 0 0,46-54 17 0 0,-1 0-1 0 0,1 1 1 0 0,0-1 0 0 0,1 1 0 0 0,-1-1-1 0 0,1 1 1 0 0,0 0 0 0 0,1 0-1 0 0,-1 0 1 0 0,0 7 0 0 0,2-10-6 0 0,0 1 0 0 0,0-1 1 0 0,0 0-1 0 0,1 0 1 0 0,-1 0-1 0 0,1 0 0 0 0,-1 1 1 0 0,1-1-1 0 0,0 0 1 0 0,0 0-1 0 0,1 0 1 0 0,-1 0-1 0 0,1-1 0 0 0,-1 1 1 0 0,1 0-1 0 0,0-1 1 0 0,0 1-1 0 0,0-1 1 0 0,0 1-1 0 0,1-1 0 0 0,2 2 1 0 0,2 1 51 0 0,0 0 0 0 0,1-1 0 0 0,0 1 0 0 0,0-2 0 0 0,0 1 1 0 0,0-1-1 0 0,1-1 0 0 0,-1 1 0 0 0,13 1 0 0 0,1-1 82 0 0,0-1 0 0 0,35-1 0 0 0,-15-3-335 0 0,49-8-1 0 0,-34-1-6862 0 0,-35 6 130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11975 0 0,'0'0'1626'0'0,"4"8"3034"0"0,-1-4-3468 0 0,-1 1 1 0 0,0 0-1 0 0,0 0 1 0 0,-1 0 0 0 0,2 6-1 0 0,-2-6-797 0 0,0 0-1 0 0,-1 0 1 0 0,0 0 0 0 0,-1 9-1 0 0,0-2-399 0 0,-2-1 0 0 0,0 1 0 0 0,0-1 0 0 0,-6 12 0 0 0,4-11-59 0 0,2-8-438 0 0,2 1 1 0 0,-1-1-1 0 0,0 0 1 0 0,-1 7-1 0 0,19-22-1560 0 0,11-15-1288 0 0,-11 7-2355 0 0,-5 4-211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6911 0 0,'2'-1'11702'0'0,"10"-5"-10734"0"0,0 0 0 0 0,0 1 0 0 0,16-4 0 0 0,-18 5-758 0 0,1 2 0 0 0,0-1 1 0 0,0 2-1 0 0,0-1 0 0 0,1 1 0 0 0,-1 1 1 0 0,19 2-1 0 0,-28-2-175 0 0,1 1 0 0 0,-1-1 0 0 0,1 1 0 0 0,-1 0 0 0 0,0-1 0 0 0,5 4 0 0 0,-1 2 37 0 0,-6-4-64 0 0,1 1-1 0 0,-1 0 1 0 0,1-1-1 0 0,-1 1 1 0 0,0-1-1 0 0,0 1 0 0 0,0 0 1 0 0,-1-1-1 0 0,1 1 1 0 0,-1 0-1 0 0,1-1 1 0 0,-1 1-1 0 0,0-1 1 0 0,0 1-1 0 0,0-1 0 0 0,0 0 1 0 0,0 1-1 0 0,-1-1 1 0 0,-1 3-1 0 0,-4 5 70 0 0,-1 1-1 0 0,-12 12 1 0 0,-17 13 177 0 0,26-26-199 0 0,0 0 1 0 0,1 1-1 0 0,1 0 0 0 0,-11 15 1 0 0,19-25 1 0 0,11 14 203 0 0,-7-13-225 0 0,0 0 0 0 0,0 0 0 0 0,0 0 0 0 0,1 0-1 0 0,-1 0 1 0 0,0-1 0 0 0,1 0 0 0 0,-1 1 0 0 0,1-1 0 0 0,-1-1 0 0 0,1 1-1 0 0,4 0 1 0 0,7 0 145 0 0,26-1 1 0 0,-11-1-11 0 0,21 3-375 0 0,97 17 1 0 0,-125-13-2876 0 0,-13-3-5367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17 6911 0 0,'21'-5'1622'0'0,"1"1"0"0"0,40-3 0 0 0,-52 7-854 0 0,1 0 1 0 0,-1 1 0 0 0,0-1 0 0 0,0 2-1 0 0,0 0 1 0 0,0 0 0 0 0,0 1 0 0 0,13 5-1 0 0,-23-8-733 0 0,0 0 0 0 0,0 0-1 0 0,0 0 1 0 0,1 0 0 0 0,-1 0-1 0 0,0 0 1 0 0,0 0 0 0 0,0 0-1 0 0,0 0 1 0 0,0 0 0 0 0,0 0-1 0 0,0 1 1 0 0,0-1 0 0 0,0 0-1 0 0,0 0 1 0 0,0 0 0 0 0,0 0-1 0 0,0 0 1 0 0,0 0 0 0 0,0 0-1 0 0,0 0 1 0 0,0 0 0 0 0,0 0 0 0 0,0 1-1 0 0,0-1 1 0 0,0 0 0 0 0,0 0-1 0 0,0 0 1 0 0,0 0 0 0 0,0 0-1 0 0,0 0 1 0 0,0 0 0 0 0,0 0-1 0 0,0 0 1 0 0,0 0 0 0 0,0 1-1 0 0,0-1 1 0 0,0 0 0 0 0,0 0-1 0 0,0 0 1 0 0,0 0 0 0 0,0 0-1 0 0,0 0 1 0 0,0 0 0 0 0,0 0-1 0 0,0 0 1 0 0,0 0 0 0 0,0 0-1 0 0,-1 0 1 0 0,1 0 0 0 0,0 0 0 0 0,0 1-1 0 0,0-1 1 0 0,0 0 0 0 0,0 0-1 0 0,0 0 1 0 0,0 0 0 0 0,0 0-1 0 0,0 0 1 0 0,0 0 0 0 0,-1 0-1 0 0,1 0 1 0 0,0 0 0 0 0,-12 5 658 0 0,-21 5-1002 0 0,24-7 521 0 0,-72 20-212 0 0,-141 24 0 0 0,-77-14 0 0 0,275-31 0 0 0,3-1-32 0 0,-28-2 0 0 0,32 0 10 0 0,0 1 0 0 0,1 0 0 0 0,-21 4 0 0 0,26-3 7 0 0,7-1 10 0 0,1 0-1 0 0,0 0 0 0 0,0 0 0 0 0,0 1 0 0 0,0 0 0 0 0,0-1 0 0 0,0 1 0 0 0,0 0 0 0 0,-5 3 0 0 0,13-5 18 0 0,0 1 0 0 0,0 0 1 0 0,0 0-1 0 0,0 0 1 0 0,5 1-1 0 0,-2 0 28 0 0,-5-1-32 0 0,0 0-1 0 0,1 1 1 0 0,-1-1-1 0 0,0 1 1 0 0,0 0-1 0 0,1 0 1 0 0,-1 0-1 0 0,0 0 1 0 0,0 0-1 0 0,0 1 1 0 0,0-1-1 0 0,-1 1 1 0 0,5 3-1 0 0,-4-2 8 0 0,0 1-1 0 0,0-1 1 0 0,0 1 0 0 0,0 0-1 0 0,-1 0 1 0 0,1 0-1 0 0,-1 0 1 0 0,3 9-1 0 0,3 11 48 0 0,-2 1-1 0 0,0 0 0 0 0,2 29 1 0 0,7 28-29 0 0,-13-71-24 0 0,1 1 1 0 0,1 0 0 0 0,9 20-1 0 0,-11-29 6 0 0,-1-1 0 0 0,1 1 0 0 0,0 0 1 0 0,0 0-1 0 0,0-1 0 0 0,0 1 0 0 0,0-1 0 0 0,1 0 0 0 0,-1 0 0 0 0,1 0 0 0 0,-1 0 0 0 0,1 0 1 0 0,0 0-1 0 0,0-1 0 0 0,0 1 0 0 0,0-1 0 0 0,0 0 0 0 0,6 2 0 0 0,-8-3 2 0 0,-1 0-1 0 0,1 0 1 0 0,-1 0-1 0 0,1 0 1 0 0,-1 0-1 0 0,1 0 1 0 0,-1 0-1 0 0,1 0 1 0 0,-1 0-1 0 0,1 0 1 0 0,-1 0-1 0 0,1-1 1 0 0,-1 1-1 0 0,1 0 0 0 0,-1 0 1 0 0,1 0-1 0 0,-1-1 1 0 0,1 1-1 0 0,-1 0 1 0 0,1-1-1 0 0,-1 1 1 0 0,0 0-1 0 0,1-1 1 0 0,-1 1-1 0 0,0-1 1 0 0,1 1-1 0 0,-1 0 1 0 0,0-1-1 0 0,1 1 1 0 0,-1-1-1 0 0,0 1 1 0 0,0-1-1 0 0,0 1 1 0 0,0-1-1 0 0,1 0 1 0 0,2-23 884 0 0,-2 13-692 0 0,5-11-98 0 0,1 1 0 0 0,0 0 1 0 0,18-32-1 0 0,-4 9 19 0 0,54-138 271 0 0,-72 176-362 0 0,4-12 135 0 0,-7 17-88 0 0,5 18-216 0 0,-3-11-276 0 0,1 0-1 0 0,-1 0 0 0 0,1 0 0 0 0,0 0 0 0 0,0 0 0 0 0,1-1 1 0 0,4 6-1 0 0,1-6-4903 0 0,-6-5 3628 0 0,9 3-4729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2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4607 0 0,'-4'-4'15070'0'0,"4"16"-14181"0"0,0-7-676 0 0,-1 1 0 0 0,2 0 0 0 0,-1 0 0 0 0,1-1 1 0 0,0 1-1 0 0,0 0 0 0 0,3 10 0 0 0,3 0-81 0 0,1 1-1 0 0,1-1 1 0 0,0 0-1 0 0,1-1 1 0 0,1 0-1 0 0,0-1 1 0 0,1 0 0 0 0,0 0-1 0 0,1-2 1 0 0,1 1-1 0 0,26 18 1 0 0,-14-13-103 0 0,0-1 0 0 0,1-2 1 0 0,30 14-1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7367 0 0,'0'0'13468'0'0,"0"2"-12990"0"0,1 1-400 0 0,-1 0 0 0 0,0 0 1 0 0,1 0-1 0 0,-1 1 0 0 0,0-1 1 0 0,-1 0-1 0 0,1 0 1 0 0,-1 0-1 0 0,1 0 0 0 0,-1 0 1 0 0,0 0-1 0 0,0 0 1 0 0,0 0-1 0 0,-3 4 0 0 0,-3 6 159 0 0,-15 21 0 0 0,17-27-161 0 0,-17 21 62 0 0,-1-1 0 0 0,-2-2 0 0 0,-37 32 0 0 0,-8 8 23 0 0,69-64-161 0 0,-10 10 41 0 0,-14 18 0 0 0,23-26-34 0 0,-1 1 0 0 0,1 0 1 0 0,0-1-1 0 0,0 1 0 0 0,0 0 0 0 0,0 0 0 0 0,1 0 0 0 0,0 0 0 0 0,0 0 0 0 0,-1 6 0 0 0,-4 12-1977 0 0,5-19 1506 0 0,0 0-1 0 0,0 1 1 0 0,0-1-1 0 0,1 0 1 0 0,-1 0-1 0 0,1 0 1 0 0,-1 1-1 0 0,1-1 1 0 0,0 3 0 0 0,3 1-1274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15287 0 0,'0'0'1386'0'0,"2"-1"-1142"0"0,20-3 234 0 0,-20 3-178 0 0,1 0 1 0 0,0 1 0 0 0,-1-1 0 0 0,1 1 0 0 0,0 0-1 0 0,0-1 1 0 0,0 1 0 0 0,-1 0 0 0 0,1 1 0 0 0,0-1-1 0 0,0 0 1 0 0,-1 1 0 0 0,5 1 0 0 0,-6-1-189 0 0,0 0 0 0 0,0-1 0 0 0,0 1 0 0 0,0 0 0 0 0,0 0 0 0 0,0 0 0 0 0,0 0 1 0 0,-1 0-1 0 0,1 0 0 0 0,0 0 0 0 0,-1 0 0 0 0,1 0 0 0 0,-1 0 0 0 0,1 1 0 0 0,-1-1 0 0 0,1 2 0 0 0,4 19 488 0 0,-4-3-296 0 0,0 0 0 0 0,-1 1 0 0 0,-4 29 1 0 0,2-33-168 0 0,1 1 0 0 0,0 0 0 0 0,1-1 0 0 0,1 1 0 0 0,4 23 0 0 0,-5-40-137 0 0,0 0 0 0 0,0 1 1 0 0,0-1-1 0 0,0 1 0 0 0,0-1 0 0 0,1 0 1 0 0,-1 1-1 0 0,0-1 0 0 0,0 1 1 0 0,0-1-1 0 0,1 0 0 0 0,-1 1 0 0 0,0-1 1 0 0,1 0-1 0 0,-1 1 0 0 0,0-1 1 0 0,0 0-1 0 0,1 0 0 0 0,-1 1 0 0 0,1-1 1 0 0,-1 0-1 0 0,0 0 0 0 0,1 0 1 0 0,-1 1-1 0 0,1-1 0 0 0,-1 0 0 0 0,0 0 1 0 0,1 0-1 0 0,-1 0 0 0 0,1 0 0 0 0,-1 0 1 0 0,0 0-1 0 0,1 0 0 0 0,-1 0 1 0 0,1 0-1 0 0,-1 0 0 0 0,1 0 0 0 0,-1 0 1 0 0,0 0-1 0 0,1-1 0 0 0,9-3-1813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1375 0 0,'0'0'11327'0'0,"5"11"-7272"0"0,-6 24-1061 0 0,1-30-2731 0 0,-1 0 0 0 0,1 0 1 0 0,0 0-1 0 0,0 0 0 0 0,0 0 0 0 0,1 0 1 0 0,0 0-1 0 0,0 0 0 0 0,0 0 0 0 0,1 0 1 0 0,-1 0-1 0 0,1-1 0 0 0,4 9 0 0 0,2-4-181 0 0,0 0 1 0 0,0 0-1 0 0,0-1 0 0 0,1 0 0 0 0,11 8 0 0 0,-11-10-58 0 0,-1 1 0 0 0,0 0 1 0 0,0 0-1 0 0,-1 1 0 0 0,1 0 1 0 0,10 17-1 0 0,-16-22-15 0 0,0 1 1 0 0,-1 0-1 0 0,0 0 1 0 0,0 0-1 0 0,0 0 0 0 0,0 1 1 0 0,0-1-1 0 0,-1 0 0 0 0,0 0 1 0 0,0 0-1 0 0,0 0 0 0 0,-1 1 1 0 0,1-1-1 0 0,-1 0 0 0 0,0 0 1 0 0,0 0-1 0 0,0 0 0 0 0,-1 0 1 0 0,1 0-1 0 0,-1 0 0 0 0,0-1 1 0 0,-3 6-1 0 0,-1 0 16 0 0,-1 1-1 0 0,0-1 1 0 0,0 0 0 0 0,-1-1-1 0 0,0 0 1 0 0,0 0-1 0 0,-10 7 1 0 0,4-6-17 0 0,1-1 0 0 0,-1 0 0 0 0,0-1 0 0 0,-1 0 0 0 0,0-1 0 0 0,0-1 0 0 0,-23 5 0 0 0,33-9-42 0 0,0-1-1 0 0,1 1 1 0 0,-1-1 0 0 0,0 0-1 0 0,1 0 1 0 0,-1-1 0 0 0,0 1-1 0 0,-6-3 1 0 0,10 3-69 0 0,0-1 0 0 0,0 0 1 0 0,0 0-1 0 0,0 0 0 0 0,0 0 0 0 0,1 0 1 0 0,-1 0-1 0 0,0 0 0 0 0,0 0 1 0 0,1 0-1 0 0,-1-1 0 0 0,1 1 0 0 0,-1 0 1 0 0,1 0-1 0 0,-1-1 0 0 0,1 1 1 0 0,0 0-1 0 0,-1-1 0 0 0,1 1 0 0 0,0 0 1 0 0,0-1-1 0 0,0 1 0 0 0,0-2 1 0 0,4-12-1772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 4143 0 0,'-11'6'12486'0'0,"12"-6"-12005"0"0,6 2-217 0 0,-1-1 0 0 0,1-1 0 0 0,0 1 1 0 0,-1-1-1 0 0,1 0 0 0 0,0 0 0 0 0,0-1 0 0 0,8-2 1 0 0,57-16 1554 0 0,-46 11-919 0 0,-24 7 93 0 0,-7 18-842 0 0,-3-3-138 0 0,0 0 0 0 0,-1 0 0 0 0,-1-1-1 0 0,-15 16 1 0 0,-51 43 51 0 0,17-23-53 0 0,59-48 589 0 0,5 12-147 0 0,-2-10-407 0 0,-1-1 0 0 0,1 0 0 0 0,0 0 0 0 0,-1 0-1 0 0,1 0 1 0 0,0-1 0 0 0,0 1 0 0 0,1-1 0 0 0,-1 0 0 0 0,0 0 0 0 0,0 0-1 0 0,0 0 1 0 0,1 0 0 0 0,-1-1 0 0 0,6 1 0 0 0,7-1 39 0 0,0 0 1 0 0,17-3-1 0 0,-11 1-27 0 0,51-3 9 0 0,19-2-1126 0 0,-31 5-6803 0 0,-41 2 644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 2759 0 0,'-14'5'248'0'0,"10"-3"248"0"0,-8 5 9038 0 0,12-7-9249 0 0,0 0 0 0 0,0 1 0 0 0,1-1 1 0 0,-1 1-1 0 0,0-1 0 0 0,0 1 0 0 0,1-1 0 0 0,-1 0 0 0 0,0 1 0 0 0,1-1 0 0 0,-1 1 0 0 0,1-1 1 0 0,-1 0-1 0 0,0 1 0 0 0,1-1 0 0 0,-1 0 0 0 0,1 0 0 0 0,-1 1 0 0 0,1-1 0 0 0,-1 0 0 0 0,1 0 1 0 0,-1 0-1 0 0,1 0 0 0 0,-1 0 0 0 0,1 0 0 0 0,0 1 0 0 0,8 1 185 0 0,0 1-1 0 0,1-1 1 0 0,-1-1-1 0 0,1 1 1 0 0,-1-2-1 0 0,20 0 1 0 0,56-9 484 0 0,3-5-1002 0 0,104-31-1 0 0,-190 45-99 0 0,0-1-115 0 0,1 0-1 0 0,-1 1 1 0 0,1-1-1 0 0,-1 1 1 0 0,1-1-1 0 0,0 1 1 0 0,3 0-1 0 0,-6 2-364 0 0,1 0 0 0 0,-1 0 1 0 0,0 0-1 0 0,0 1 0 0 0,0-1 0 0 0,0 0 0 0 0,0 0 0 0 0,0 0 0 0 0,-1 2 1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6911 0 0,'0'1'9273'0'0,"2"7"-7688"0"0,-1 0-1295 0 0,-1 0 1 0 0,0 0 0 0 0,0 0 0 0 0,-1 0-1 0 0,0 0 1 0 0,0 0 0 0 0,-1-1 0 0 0,0 1-1 0 0,0 0 1 0 0,-4 7 0 0 0,-7 29 308 0 0,-3 49 106 0 0,14-77-650 0 0,1 0 1 0 0,1 0-1 0 0,3 30 1 0 0,-3-44-80 0 0,0 0 1 0 0,0-1 0 0 0,1 1-1 0 0,-1-1 1 0 0,0 1 0 0 0,1 0-1 0 0,0-1 1 0 0,-1 1 0 0 0,1-1-1 0 0,0 1 1 0 0,0-1 0 0 0,0 0-1 0 0,0 1 1 0 0,2 1 0 0 0,-2-2-182 0 0,0 0 1 0 0,0 0 0 0 0,1-1 0 0 0,-1 1 0 0 0,0 0 0 0 0,1-1-1 0 0,-1 1 1 0 0,0-1 0 0 0,1 0 0 0 0,1 1 0 0 0,-1-1-162 0 0,8 2-6734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19871 0 0,'-14'1'2116'0'0,"10"-1"-2095"0"0,1 1 1 0 0,0 0-1 0 0,0 0 0 0 0,0 0 0 0 0,0 0 0 0 0,0 1 1 0 0,0-1-1 0 0,0 1 0 0 0,0 0 0 0 0,1 0 1 0 0,-1 0-1 0 0,0 0 0 0 0,-2 4 0 0 0,0-2 99 0 0,1 0-1 0 0,1 1 1 0 0,-1 0-1 0 0,1 0 1 0 0,0 0-1 0 0,-5 9 0 0 0,7-10-39 0 0,-1 0 0 0 0,1 0 0 0 0,0 0 0 0 0,0 0-1 0 0,0 0 1 0 0,1 0 0 0 0,-1 0 0 0 0,1 0 0 0 0,0 0-1 0 0,0 0 1 0 0,1 0 0 0 0,-1 1 0 0 0,2 5 0 0 0,-1-8-123 0 0,0 0 1 0 0,0 0 0 0 0,-1-1 0 0 0,1 1-1 0 0,0 0 1 0 0,1-1 0 0 0,-1 1 0 0 0,0-1-1 0 0,0 1 1 0 0,1-1 0 0 0,-1 0 0 0 0,1 1 0 0 0,-1-1-1 0 0,1 0 1 0 0,-1 0 0 0 0,1 0 0 0 0,0 0-1 0 0,-1 0 1 0 0,1 0 0 0 0,0-1 0 0 0,0 1 0 0 0,0-1-1 0 0,0 1 1 0 0,0-1 0 0 0,0 0 0 0 0,0 1-1 0 0,-1-1 1 0 0,1 0 0 0 0,0 0 0 0 0,4-1-1 0 0,6 0-1316 0 0,0-2-59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5527 0 0,'2'0'12972'0'0,"6"3"-9125"0"0,-7-2-3699 0 0,2 0 10 0 0,-1 1 0 0 0,1-1 0 0 0,-1 1 0 0 0,1-1 0 0 0,-1 1 0 0 0,0 0 0 0 0,0 0-1 0 0,0 0 1 0 0,0 0 0 0 0,0 1 0 0 0,0-1 0 0 0,-1 0 0 0 0,1 1 0 0 0,-1-1 0 0 0,2 5-1 0 0,-2-5-587 0 0,1 1 498 0 0</inkml:trace>
  <inkml:trace contextRef="#ctx0" brushRef="#br0" timeOffset="1">342 5 7831 0 0,'1'0'13250'0'0,"6"1"-12414"0"0,21 0 1202 0 0,39-4 1 0 0,-4-1-5445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37 108 2759 0 0,'-15'2'272'0'0,"-7"-3"12959"0"0,32-3-10844 0 0,2-1-1600 0 0,-1 0 0 0 0,1 1 0 0 0,-1 1 0 0 0,25-5 0 0 0,52 0 479 0 0,-26 3-453 0 0,349-39 988 0 0,-394 42-2252 0 0,27-3 320 0 0,-24 0-2649 0 0,-4-5-3977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11519 0 0,'0'0'1359'0'0,"-2"1"-459"0"0,-4 6-205 0 0,0 1 0 0 0,0 1 0 0 0,0-1-1 0 0,1 1 1 0 0,0-1 0 0 0,-4 14 0 0 0,1-4-125 0 0,2 0 0 0 0,-6 28-1 0 0,8-24-358 0 0,1 0 0 0 0,2 1 1 0 0,0-1-1 0 0,1 1 0 0 0,1 0 0 0 0,1-1 0 0 0,2 1 0 0 0,0-1 0 0 0,1 0 1 0 0,1 0-1 0 0,1-1 0 0 0,1 0 0 0 0,15 29 0 0 0,-23-48-487 0 0,2 1-347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4 7367 0 0,'20'-3'5670'0'0,"-18"3"-5110"0"0,-1 1 0 0 0,1 0 0 0 0,-1 0 1 0 0,1 0-1 0 0,-1 0 0 0 0,0 1 0 0 0,0-1 1 0 0,1 0-1 0 0,-1 0 0 0 0,1 3 0 0 0,-1-2 536 0 0,-1-1-585 0 0,-2 5-372 0 0,0-1 1 0 0,-1 0-1 0 0,1 1 1 0 0,-1-1-1 0 0,0 0 1 0 0,0-1-1 0 0,-1 1 1 0 0,1-1-1 0 0,-1 1 1 0 0,0-1-1 0 0,0 0 1 0 0,-1 0-1 0 0,-6 4 1 0 0,-10 6 19 0 0,-40 21 0 0 0,36-22-93 0 0,-32 18-64 0 0,-200 122 87 0 0,245-145-67 0 0,1 1 1 0 0,1 0 0 0 0,-1 1 0 0 0,1 1-1 0 0,-11 15 1 0 0,18-22-4 0 0,0 0 0 0 0,0 0 1 0 0,0 1-1 0 0,1-1 0 0 0,-1 1 0 0 0,1-1 0 0 0,1 1 1 0 0,-1 0-1 0 0,1 0 0 0 0,-1 0 0 0 0,1 0 1 0 0,1 0-1 0 0,-1 0 0 0 0,1 0 0 0 0,0 1 0 0 0,0-1 1 0 0,0 0-1 0 0,2 5 0 0 0,-1-5 16 0 0,1-1 0 0 0,0 0 0 0 0,0 0 0 0 0,0 0 0 0 0,0-1 0 0 0,1 1 1 0 0,-1 0-1 0 0,1-1 0 0 0,0 0 0 0 0,0 1 0 0 0,1-1 0 0 0,-1-1 0 0 0,1 1 0 0 0,-1 0 0 0 0,1-1 0 0 0,0 0 0 0 0,0 1 0 0 0,7 1 0 0 0,3 2 206 0 0,-1-2 0 0 0,2 1 0 0 0,-1-2 0 0 0,21 3 0 0 0,-14-4-135 0 0,0-2 0 0 0,0 0 0 0 0,0-1 0 0 0,-1-1 1 0 0,1-1-1 0 0,0-1 0 0 0,31-10 0 0 0,-44 11-106 0 0,9-9-9902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33 112 14191 0 0,'0'0'1291'0'0,"-14"10"350"0"0,11-5-1108 0 0,1-3-365 0 0,1 0 0 0 0,-1 0 1 0 0,1 1-1 0 0,-1-1 1 0 0,1 1-1 0 0,0-1 0 0 0,0 1 1 0 0,0-1-1 0 0,0 1 1 0 0,0 0-1 0 0,1-1 0 0 0,-1 1 1 0 0,1 0-1 0 0,0 0 1 0 0,0 0-1 0 0,0-1 0 0 0,0 1 1 0 0,1 5-1 0 0,-1-8-139 0 0,0 0 0 0 0,0 0 0 0 0,0 1 0 0 0,0-1 0 0 0,0 0 0 0 0,0 0-1 0 0,0 0 1 0 0,0 1 0 0 0,0-1 0 0 0,0 0 0 0 0,0 0 0 0 0,0 0 0 0 0,0 1 0 0 0,0-1 0 0 0,1 0-1 0 0,-1 0 1 0 0,0 0 0 0 0,0 1 0 0 0,0-1 0 0 0,0 0 0 0 0,0 0 0 0 0,0 0 0 0 0,1 0 0 0 0,-1 1 0 0 0,0-1-1 0 0,0 0 1 0 0,0 0 0 0 0,0 0 0 0 0,1 0 0 0 0,-1 0 0 0 0,0 0 0 0 0,0 1 0 0 0,0-1 0 0 0,1 0-1 0 0,-1 0 1 0 0,0 0 0 0 0,0 0 0 0 0,0 0 0 0 0,1 0 0 0 0,-1 0 0 0 0,0 0 0 0 0,0 0 0 0 0,0 0-1 0 0,1 0 1 0 0,-1 0 0 0 0,0 0 0 0 0,0 0 0 0 0,1-1 0 0 0,10-9 421 0 0,7-20-337 0 0,-13 16-78 0 0,3-7-12 0 0,12-24 0 0 0,-17 39-24 0 0,1 1 1 0 0,-1-1 0 0 0,1 1-1 0 0,0-1 1 0 0,0 1-1 0 0,1 0 1 0 0,-1 1 0 0 0,10-8-1 0 0,-12 11 2 0 0,0-1 0 0 0,0 1 1 0 0,0 0-1 0 0,1 0 0 0 0,-1 0 0 0 0,0 0 0 0 0,0 0 0 0 0,1 0 1 0 0,-1 1-1 0 0,0-1 0 0 0,1 1 0 0 0,-1-1 0 0 0,1 1 0 0 0,-1 0 1 0 0,1 0-1 0 0,-1 0 0 0 0,0 1 0 0 0,1-1 0 0 0,-1 0 0 0 0,1 1 1 0 0,-1 0-1 0 0,0-1 0 0 0,3 2 0 0 0,-1 0 65 0 0,0-1 0 0 0,0 1-1 0 0,0 0 1 0 0,0 0 0 0 0,-1 0-1 0 0,1 0 1 0 0,-1 1 0 0 0,1-1-1 0 0,-1 1 1 0 0,0 0 0 0 0,0 0 0 0 0,0 0-1 0 0,0 1 1 0 0,-1-1 0 0 0,1 0-1 0 0,2 6 1 0 0,-3-3-51 0 0,0-1 0 0 0,0 1 0 0 0,0-1-1 0 0,-1 1 1 0 0,0 0 0 0 0,0-1 0 0 0,0 1 0 0 0,-1 0-1 0 0,0 0 1 0 0,0-1 0 0 0,-1 10 0 0 0,-9 39 61 0 0,10-53-295 0 0,7-5-4593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5527 0 0,'0'0'250'0'0,"-14"2"100"0"0,2-5 9680 0 0,19-4-9534 0 0,0 1 0 0 0,1 0 0 0 0,1 0 0 0 0,-1 0 0 0 0,1 1 0 0 0,-1 1 0 0 0,1-1 0 0 0,1 1 0 0 0,-1 1 0 0 0,1 0 1 0 0,-1 0-1 0 0,1 1 0 0 0,19-2 0 0 0,-27 3-481 0 0,-1 1 1 0 0,1 0 0 0 0,0 0-1 0 0,-1 0 1 0 0,1 1 0 0 0,-1-1-1 0 0,1 0 1 0 0,-1 0-1 0 0,1 1 1 0 0,0-1 0 0 0,-1 1-1 0 0,0 0 1 0 0,1-1 0 0 0,-1 1-1 0 0,1 0 1 0 0,-1 0-1 0 0,0 0 1 0 0,1 0 0 0 0,-1 0-1 0 0,0 0 1 0 0,0 0 0 0 0,1 2-1 0 0,-1-2 17 0 0,0 1 0 0 0,-1 0 0 0 0,1-1 0 0 0,-1 1 0 0 0,1 0 0 0 0,-1 0 0 0 0,0 0 0 0 0,0 0 0 0 0,1 0 0 0 0,-1-1 0 0 0,-1 1 0 0 0,1 0 0 0 0,0 0 0 0 0,0 0 0 0 0,-2 3 0 0 0,0 2 42 0 0,0 0-1 0 0,-1-1 0 0 0,0 1 0 0 0,-1-1 0 0 0,1 1 0 0 0,-1-1 0 0 0,0-1 0 0 0,-8 10 0 0 0,-1-4-84 0 0,0 0 1 0 0,-16 10-1 0 0,15-12 0 0 0,1 2 1 0 0,-13 11-1 0 0,25-21 11 0 0,0 0 0 0 0,0-1 0 0 0,0 1 0 0 0,1-1 0 0 0,-1 1 0 0 0,1 0 0 0 0,-1-1 0 0 0,0 1 0 0 0,1 0 0 0 0,-1-1 0 0 0,1 1 0 0 0,-1 0 0 0 0,1 0 0 0 0,0 0 0 0 0,-1 0 0 0 0,1-1 0 0 0,0 1 0 0 0,0 0 0 0 0,0 0 0 0 0,-1 0 0 0 0,1 0 0 0 0,0 0 0 0 0,0 0 0 0 0,0-1 0 0 0,0 1 0 0 0,0 0 0 0 0,1 0 0 0 0,-1 0 0 0 0,0 0 0 0 0,1 1 0 0 0,0 0 8 0 0,0 0 1 0 0,1-1-1 0 0,-1 1 0 0 0,0-1 1 0 0,1 1-1 0 0,0-1 0 0 0,-1 0 1 0 0,1 1-1 0 0,0-1 0 0 0,0 0 1 0 0,-1 0-1 0 0,1 0 0 0 0,0 0 1 0 0,0-1-1 0 0,0 1 0 0 0,0-1 1 0 0,4 2-1 0 0,4-1 59 0 0,-1 1 1 0 0,14-1-1 0 0,53-2 131 0 0,21 2 3 0 0,-82 0-404 0 0,0 0 0 0 0,0 2 0 0 0,0 0 0 0 0,19 6 0 0 0,-11 2-1940 0 0,-13-6 166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2759 0 0,'-39'28'1221'0'0,"-57"33"17366"0"0,121-72-17585 0 0,1 1 1 0 0,36-10-1 0 0,-54 18-910 0 0,1-1 0 0 0,0 2-1 0 0,-1-1 1 0 0,1 1 0 0 0,0 1 0 0 0,0-1 0 0 0,0 1 0 0 0,-1 1 0 0 0,1 0 0 0 0,11 2-1 0 0,-19-2-83 0 0,0-1 1 0 0,0 1-1 0 0,0 0 0 0 0,0-1 0 0 0,0 1 0 0 0,0 0 0 0 0,0 0 0 0 0,0 0 0 0 0,0 0 0 0 0,0 0 0 0 0,-1 0 0 0 0,1 0 0 0 0,0 0 0 0 0,-1 0 0 0 0,1 0 1 0 0,-1 0-1 0 0,1 0 0 0 0,-1 0 0 0 0,1 2 0 0 0,0 0 11 0 0,-1-1 1 0 0,1 1 0 0 0,-1 0-1 0 0,1-1 1 0 0,-1 1 0 0 0,0 0-1 0 0,0 3 1 0 0,-2-1-14 0 0,1 1 0 0 0,-1-1 0 0 0,1 0 0 0 0,-2 0 0 0 0,1 0 0 0 0,0 0 0 0 0,-1 0 0 0 0,0-1 0 0 0,0 1 0 0 0,-1-1 0 0 0,1 0 0 0 0,-9 8 0 0 0,-4 3-57 0 0,-34 23 0 0 0,46-35 32 0 0,-29 17-172 0 0,-36 18-1 0 0,-27 18-50 0 0,90-52 232 0 0,4-3 9 0 0,-1 0 0 0 0,1 1 0 0 0,0-1 0 0 0,0 1 0 0 0,0 0 0 0 0,0 0 0 0 0,1 0 0 0 0,-1 0 0 0 0,1 0 0 0 0,-1 0 0 0 0,1 0 0 0 0,-2 3 0 0 0,-1 5-41 0 0,1 1 31 0 0,3 0 11 0 0,4-1 0 0 0,-3-8 9 0 0,0-1 1 0 0,1 1-1 0 0,-1-1 0 0 0,1 1 0 0 0,-1-1 1 0 0,1 0-1 0 0,0 0 0 0 0,0 0 1 0 0,-1 0-1 0 0,1 0 0 0 0,0 0 0 0 0,0 0 1 0 0,0 0-1 0 0,0-1 0 0 0,3 1 1 0 0,2 1 52 0 0,1-1 1 0 0,-1-1 0 0 0,8 1 0 0 0,16-3 172 0 0,40-6-1 0 0,-30 2-87 0 0,-23 3-75 0 0,-9 2-42 0 0,1-1-1 0 0,17 1 0 0 0,-16 3-29 0 0,0 2 0 0 0,-3 1-53 0 0,-6-4-219 0 0,3 6-1531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31 13159 0 0,'29'-9'1648'0'0,"1"2"0"0"0,0 2-1 0 0,56-4 1 0 0,-81 8-1398 0 0,-1 1 0 0 0,1 0 0 0 0,-1 0 0 0 0,1 1 1 0 0,-1-1-1 0 0,0 1 0 0 0,9 3 0 0 0,-12-4-237 0 0,0 0 0 0 0,0 1 0 0 0,0 0-1 0 0,0-1 1 0 0,0 1 0 0 0,0 0 0 0 0,0-1 0 0 0,-1 1 0 0 0,1 0 0 0 0,0 0-1 0 0,0-1 1 0 0,-1 1 0 0 0,1 0 0 0 0,-1 0 0 0 0,1 0 0 0 0,-1 0-1 0 0,1 0 1 0 0,-1 0 0 0 0,1 0 0 0 0,-1 0 0 0 0,0 0 0 0 0,0 0 0 0 0,1 0-1 0 0,-1 1 1 0 0,0-1 0 0 0,0 0 0 0 0,0 0 0 0 0,0 0 0 0 0,0 0-1 0 0,-1 0 1 0 0,1 0 0 0 0,0 0 0 0 0,0 0 0 0 0,-1 0 0 0 0,1 0-1 0 0,-1 0 1 0 0,0 2 0 0 0,-2 3-6 0 0,0 1 0 0 0,0-1 0 0 0,-1 0 0 0 0,0 0 0 0 0,0 0 0 0 0,0 0 0 0 0,-1-1-1 0 0,0 1 1 0 0,0-1 0 0 0,0-1 0 0 0,-10 8 0 0 0,2-3 26 0 0,0-1 0 0 0,-1 0 0 0 0,0-1 0 0 0,-19 7 0 0 0,-9-1 50 0 0,0-1 0 0 0,-1-1 0 0 0,-59 5 0 0 0,-135-2-208 0 0,15-27-577 0 0,58 1 373 0 0,92 11 1993 0 0,80 19-1592 0 0,3 3-29 0 0,0-1 0 0 0,1 0 0 0 0,0-1 0 0 0,2-1 0 0 0,29 31 0 0 0,-19-20-21 0 0,4 0 32 0 0,1-2-1 0 0,46 36 1 0 0,-40-35-26 0 0,-9-8-6 0 0,28 25 52 0 0,-48-39-67 0 0,0 0 0 0 0,0 1 1 0 0,0-1-1 0 0,-1 1 0 0 0,8 15 0 0 0,-12-21 2 0 0,-1-1-1 0 0,0 1 1 0 0,0 0-1 0 0,1-1 0 0 0,-1 1 1 0 0,0 0-1 0 0,0 0 1 0 0,0-1-1 0 0,1 1 1 0 0,-1 0-1 0 0,0 0 1 0 0,0-1-1 0 0,0 1 1 0 0,0 0-1 0 0,-1 0 1 0 0,1 0-1 0 0,0-1 1 0 0,0 1-1 0 0,0 0 0 0 0,-1-1 1 0 0,1 1-1 0 0,0 0 1 0 0,0 0-1 0 0,-1-1 1 0 0,1 1-1 0 0,-1-1 1 0 0,1 1-1 0 0,-1 0 1 0 0,0 0-1 0 0,-1 1 22 0 0,0-1 0 0 0,0 0 0 0 0,1 0-1 0 0,-1 1 1 0 0,-1-1 0 0 0,1 0 0 0 0,0 0 0 0 0,0-1-1 0 0,-3 2 1 0 0,0-2 29 0 0,1 1-1 0 0,-1-1 1 0 0,1 0 0 0 0,-1 0-1 0 0,0-1 1 0 0,1 1 0 0 0,-1-1-1 0 0,1 0 1 0 0,-1 0 0 0 0,1-1-1 0 0,0 1 1 0 0,0-1 0 0 0,-1 0-1 0 0,1 0 1 0 0,0-1 0 0 0,1 1-1 0 0,-1-1 1 0 0,0 0 0 0 0,1 0-1 0 0,-1 0 1 0 0,1 0 0 0 0,0 0-1 0 0,0-1 1 0 0,0 0 0 0 0,1 1-1 0 0,-5-9 1 0 0,6 8-4 0 0,0 0-1 0 0,0 0 1 0 0,1 0-1 0 0,-1 0 1 0 0,1 0 0 0 0,0-1-1 0 0,0 1 1 0 0,0 0-1 0 0,1 0 1 0 0,-1 0 0 0 0,1 0-1 0 0,0-1 1 0 0,0 1-1 0 0,3-6 1 0 0,3-6 106 0 0,0 0-1 0 0,11-16 1 0 0,-15 26-110 0 0,11-15 25 0 0,1 0-1 0 0,1 1 1 0 0,1 1-1 0 0,23-21 1 0 0,-16 16-77 0 0,33-41 0 0 0,-54 62-2 0 0,-1-1 1 0 0,0 1-1 0 0,0-1 0 0 0,0 0 1 0 0,0 0-1 0 0,0 0 0 0 0,-1 0 1 0 0,0 0-1 0 0,0 0 0 0 0,1-6 1 0 0,-2 9-142 0 0,-15 1-356 0 0,13 0 334 0 0,0 1 0 0 0,0 0 1 0 0,0-1-1 0 0,1 1 0 0 0,-1 0 1 0 0,0 0-1 0 0,0 0 0 0 0,1 0 0 0 0,-1 0 1 0 0,1 1-1 0 0,-1-1 0 0 0,1 0 1 0 0,0 1-1 0 0,-1-1 0 0 0,1 1 1 0 0,0-1-1 0 0,0 1 0 0 0,0 0 0 0 0,0-1 1 0 0,0 1-1 0 0,1 0 0 0 0,-1 0 1 0 0,0 0-1 0 0,1 0 0 0 0,-1-1 1 0 0,1 1-1 0 0,0 0 0 0 0,0 4 0 0 0,-1 5-1627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6 143 13903 0 0,'-5'1'9808'0'0,"10"-4"-9779"0"0,1 0 0 0 0,-1-1 0 0 0,0 1 0 0 0,1-1 0 0 0,-2-1 0 0 0,1 1-1 0 0,0-1 1 0 0,-1 0 0 0 0,7-10 0 0 0,12-11 209 0 0,-16 19-177 0 0,33-30 410 0 0,-37 34-399 0 0,1 0 1 0 0,0 1-1 0 0,0 0 0 0 0,0-1 0 0 0,1 1 0 0 0,-1 0 0 0 0,0 1 0 0 0,1-1 0 0 0,4 0 0 0 0,-7 2-62 0 0,0 0-1 0 0,0 0 0 0 0,-1 0 1 0 0,1 0-1 0 0,0 0 1 0 0,-1 1-1 0 0,1-1 1 0 0,0 1-1 0 0,-1-1 0 0 0,1 1 1 0 0,0-1-1 0 0,-1 1 1 0 0,1 0-1 0 0,-1 0 0 0 0,1 0 1 0 0,-1 0-1 0 0,0 0 1 0 0,1 0-1 0 0,-1 0 1 0 0,0 0-1 0 0,0 1 0 0 0,0-1 1 0 0,0 0-1 0 0,0 1 1 0 0,1 1-1 0 0,1 2 17 0 0,0 0 0 0 0,-1 0 1 0 0,1 0-1 0 0,-1 0 0 0 0,0 1 0 0 0,1 5 0 0 0,5 47-26 0 0,-3-16 0 0 0,-3-34 0 0 0,1-1-11 0 0,-3-7 8 0 0,1 1-1 0 0,-1-1 1 0 0,1 1-1 0 0,-1-1 0 0 0,0 0 1 0 0,1 1-1 0 0,-1-1 0 0 0,1 0 1 0 0,-1 1-1 0 0,1-1 1 0 0,-1 0-1 0 0,1 0 0 0 0,-1 0 1 0 0,1 1-1 0 0,-1-1 0 0 0,1 0 1 0 0,-1 0-1 0 0,1 0 1 0 0,-1 0-1 0 0,1 0 0 0 0,-1 0 1 0 0,1 0-1 0 0,0 0 0 0 0,-1 0 1 0 0,1 0-1 0 0,-1 0 1 0 0,1-1-1 0 0,14-3-741 0 0,12-10-2434 0 0,-12 2-4817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0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8287 0 0,'2'-14'16455'0'0,"3"18"-16370"0"0,0-1-1 0 0,0 0 1 0 0,0 0 0 0 0,0-1 0 0 0,1 1 0 0 0,-1-1 0 0 0,1 0-1 0 0,0-1 1 0 0,0 1 0 0 0,6 0 0 0 0,13 1 264 0 0,28-1 0 0 0,-15-1 14 0 0,-38-1-360 0 0,1 0-1 0 0,-1 0 1 0 0,0 0 0 0 0,1 0-1 0 0,-1 0 1 0 0,1 0-1 0 0,-1 0 1 0 0,1 0-1 0 0,-1 1 1 0 0,0-1-1 0 0,1 0 1 0 0,-1 0-1 0 0,0 0 1 0 0,1 0-1 0 0,-1 1 1 0 0,1-1-1 0 0,-1 0 1 0 0,0 0-1 0 0,1 1 1 0 0,-1-1-1 0 0,0 0 1 0 0,0 1-1 0 0,1-1 1 0 0,-1 0-1 0 0,0 1 1 0 0,0-1 0 0 0,1 0-1 0 0,-1 1 1 0 0,0-1-1 0 0,0 1 1 0 0,0 0 5 0 0,0 0 1 0 0,0 0-1 0 0,0 0 1 0 0,0 0-1 0 0,0 0 1 0 0,0 1-1 0 0,0-1 1 0 0,-1 0-1 0 0,1 0 1 0 0,0 0 0 0 0,-2 1-1 0 0,-16 27 122 0 0,18-29-130 0 0,-73 83 0 0 0,48-56 0 0 0,-40 53 0 0 0,64-78 0 0 0,0 0 0 0 0,0 0 0 0 0,0 0 0 0 0,0 0 0 0 0,0 0 0 0 0,0 0 0 0 0,0 0 0 0 0,0 3 0 0 0,1-5 0 0 0,-1 1 0 0 0,1-1 0 0 0,0 0 0 0 0,0 1 0 0 0,0-1 0 0 0,0 0 0 0 0,0 1 0 0 0,0-1 0 0 0,0 0 0 0 0,0 1 0 0 0,-1-1 0 0 0,1 1 0 0 0,0-1 0 0 0,1 0 0 0 0,-1 1 0 0 0,0-1 0 0 0,0 1 0 0 0,0-1 0 0 0,0 0 0 0 0,0 1 0 0 0,0-1 0 0 0,0 0 0 0 0,1 1 0 0 0,-1-1 0 0 0,0 0 0 0 0,0 1 0 0 0,0-1 0 0 0,1 0 0 0 0,-1 1 0 0 0,0-1 0 0 0,0 0 0 0 0,1 0 0 0 0,-1 1 0 0 0,0-1 0 0 0,1 0 0 0 0,-1 0 0 0 0,0 0 0 0 0,1 1 0 0 0,-1-1 0 0 0,0 0 0 0 0,1 0 0 0 0,-1 0 0 0 0,1 0 0 0 0,0 0 0 0 0,-1 0 0 0 0,3 1 12 0 0,0 0 0 0 0,0 0 0 0 0,1 0 0 0 0,-1-1 0 0 0,0 1-1 0 0,1-1 1 0 0,-1 0 0 0 0,0 0 0 0 0,1 0 0 0 0,3-1 0 0 0,35-8 193 0 0,-38 8-189 0 0,95-29 474 0 0,46-10-273 0 0,-139 39-468 0 0,0 0 0 0 0,0 0-1 0 0,0 0 1 0 0,0 1 0 0 0,0-1 0 0 0,0 2 0 0 0,0-1 0 0 0,9 2 0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1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81 8287 0 0,'0'0'382'0'0,"-1"0"-8"0"0,-14-6 11630 0 0,47 13-10921 0 0,21-5 265 0 0,101-11 0 0 0,-110 5-1026 0 0,27-5 264 0 0,76-20 0 0 0,6-2-659 0 0,-150 31-113 0 0,1-1-1 0 0,-1 1 0 0 0,0 0 1 0 0,1 0-1 0 0,-1 0 1 0 0,0 0-1 0 0,1 1 1 0 0,-1-1-1 0 0,0 1 0 0 0,1 0 1 0 0,-1 0-1 0 0,0 0 1 0 0,3 2-1 0 0,2 6-2176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1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15919 0 0,'0'0'1446'0'0,"2"2"-1192"0"0,3 3 137 0 0,0 1-1 0 0,-1-1 0 0 0,0 1 1 0 0,0 0-1 0 0,0 0 0 0 0,-1 1 1 0 0,0-1-1 0 0,4 12 0 0 0,-3-6-48 0 0,-1 0-1 0 0,-1 1 0 0 0,0-1 1 0 0,1 19-1 0 0,-3-4-125 0 0,-2 0 0 0 0,0 0 0 0 0,-2-1 0 0 0,-7 28 0 0 0,2-23-128 0 0,-13 30-1 0 0,-7 26-62 0 0,28-75-25 0 0,1-11-1 0 0,0-1 1 0 0,0 1-1 0 0,0 0 0 0 0,1-1 0 0 0,-1 1 1 0 0,0-1-1 0 0,1 1 0 0 0,-1-1 0 0 0,0 1 1 0 0,1 0-1 0 0,-1-1 0 0 0,1 0 0 0 0,-1 1 1 0 0,1-1-1 0 0,0 1 0 0 0,2 1-103 0 0,0-1 0 0 0,0 1 0 0 0,1-1 0 0 0,-1 0 0 0 0,0-1 0 0 0,1 1 0 0 0,-1 0 0 0 0,1-1 0 0 0,-1 0-1 0 0,0 0 1 0 0,1 0 0 0 0,-1 0 0 0 0,1 0 0 0 0,-1-1 0 0 0,0 0 0 0 0,1 1 0 0 0,-1-1 0 0 0,6-3 0 0 0,5-1-923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1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187 159 9815 0 0,'0'0'9728'0'0,"4"-7"-9081"0"0,-1 2-530 0 0,0 0-1 0 0,1 1 1 0 0,-1-1 0 0 0,1 1 0 0 0,0 0-1 0 0,1 0 1 0 0,-1 1 0 0 0,9-6 0 0 0,42-23 61 0 0,-40 25-54 0 0,10-6 129 0 0,1 2 0 0 0,0 0 0 0 0,41-9 1 0 0,-48 15 7 0 0,0 1 1 0 0,0 1 0 0 0,1 1 0 0 0,-1 1 0 0 0,37 2 0 0 0,-52 0-225 0 0,0-1 1 0 0,0 1-1 0 0,0-1 0 0 0,1 1 1 0 0,-1 1-1 0 0,0-1 0 0 0,0 0 1 0 0,7 5-1 0 0,-3 1 36 0 0,-8-5-75 0 0,1 0-1 0 0,0 0 0 0 0,0 0 1 0 0,-1 0-1 0 0,1 0 0 0 0,-1 0 0 0 0,0 0 1 0 0,0 0-1 0 0,0 0 0 0 0,0 0 0 0 0,0 0 1 0 0,0 0-1 0 0,0 1 0 0 0,-1-1 0 0 0,1 0 1 0 0,-1 0-1 0 0,1 0 0 0 0,-1 0 0 0 0,0 0 1 0 0,-1 2-1 0 0,-3 5-61 0 0,1-1-1 0 0,-1 0 1 0 0,-7 8 0 0 0,3-6 59 0 0,1-1 0 0 0,-1 0 1 0 0,-1 0-1 0 0,0-1 0 0 0,-16 11 0 0 0,-58 28-486 0 0,14-8 52 0 0,-3 6 254 0 0,1 4 0 0 0,-91 81 0 0 0,143-112 142 0 0,6-5 43 0 0,0 0 0 0 0,0 1 1 0 0,-12 18-1 0 0,25-31 84 0 0,1-1-54 0 0,0 1 0 0 0,1 0 0 0 0,-1-1-1 0 0,0 1 1 0 0,1-1 0 0 0,-1 1 0 0 0,1-1 0 0 0,-1 1 0 0 0,1-1 0 0 0,-1 1 0 0 0,1-1 0 0 0,-1 0 0 0 0,1 1 0 0 0,-1-1 0 0 0,1 1-1 0 0,-1-1 1 0 0,1 0 0 0 0,0 0 0 0 0,-1 1 0 0 0,2-1 0 0 0,13 4 304 0 0,1-2-105 0 0,1-2 0 0 0,-1 0 0 0 0,1 0-1 0 0,-1-2 1 0 0,1 0 0 0 0,22-6 0 0 0,-15 3-59 0 0,29-5-3 0 0,69-12 607 0 0,-100 20-653 0 0,0 0 1 0 0,1 1-1 0 0,32 4 1 0 0,-30 4-318 0 0,-23-7 19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1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751 65 14943 0 0,'24'-12'830'0'0,"0"1"0"0"0,35-11 0 0 0,-3 2 6680 0 0,-56 22-7490 0 0,0 0 0 0 0,-1-1 0 0 0,1 1 1 0 0,-1 0-1 0 0,1-1 0 0 0,-1 1 0 0 0,0 0 0 0 0,0-1 0 0 0,1 1 0 0 0,-1-1 0 0 0,0 0 0 0 0,-1 1 0 0 0,1-1 1 0 0,0 1-1 0 0,-1 0 0 0 0,-22 18 13 0 0,21-18-20 0 0,-56 38-86 0 0,-72 37 0 0 0,60-37-133 0 0,-2-3-10 0 0,-149 55 0 0 0,127-57 27 0 0,58-21 178 0 0,12-6 17 0 0,-39 21-1 0 0,63-29 14 0 0,1 0-1 0 0,0 1 1 0 0,-1-1 0 0 0,1 0-1 0 0,0 0 1 0 0,-1 0 0 0 0,1 1 0 0 0,0-1-1 0 0,-1 0 1 0 0,1 0 0 0 0,0 1 0 0 0,0-1-1 0 0,-1 0 1 0 0,1 1 0 0 0,0-1 0 0 0,0 0-1 0 0,0 1 1 0 0,-1-1 0 0 0,1 0 0 0 0,0 1-1 0 0,0-1 1 0 0,0 0 0 0 0,0 1 0 0 0,0-1-1 0 0,0 1 1 0 0,0-1 0 0 0,0 0 0 0 0,0 1-1 0 0,0-1 1 0 0,0 1 0 0 0,0-1 0 0 0,0 0-1 0 0,0 1 1 0 0,0-1 0 0 0,0 0-1 0 0,0 1 1 0 0,1-1 0 0 0,-1 0 0 0 0,0 1-1 0 0,0-1 1 0 0,0 1 0 0 0,0-1 0 0 0,1 0-1 0 0,-1 0 1 0 0,0 1 0 0 0,1-1 0 0 0,-1 0-1 0 0,0 0 1 0 0,0 1 0 0 0,1-1 0 0 0,0 0-1 0 0,0 2 30 0 0,1-1 0 0 0,0 1 0 0 0,0-1 0 0 0,0 0 0 0 0,0 0 0 0 0,0 0-1 0 0,0 0 1 0 0,3 0 0 0 0,11 2 92 0 0,1-1-1 0 0,-1 0 0 0 0,27-2 1 0 0,51-7 95 0 0,-55 3-140 0 0,103-11 155 0 0,38-4-73 0 0,-180 19-177 0 0,0 0 0 0 0,0 0 0 0 0,0 0 0 0 0,1 0 0 0 0,-1 0 0 0 0,0 0 0 0 0,0 0 0 0 0,0 0 0 0 0,1 0 0 0 0,-1 0 0 0 0,0 0 0 0 0,0 0-1 0 0,1 0 1 0 0,-1 0 0 0 0,0 0 0 0 0,0 0 0 0 0,0 0 0 0 0,1 0 0 0 0,-1 0 0 0 0,0 0 0 0 0,0 0 0 0 0,0 0 0 0 0,1 1 0 0 0,-1-1 0 0 0,0 0 0 0 0,0 0 0 0 0,0 0 0 0 0,0 0 0 0 0,0 0 0 0 0,1 1 0 0 0,-1-1 0 0 0,0 0 0 0 0,0 0 0 0 0,0 0 0 0 0,0 0 0 0 0,0 1 0 0 0,0-1 0 0 0,0 0 0 0 0,0 0 0 0 0,1 0 0 0 0,-1 1 0 0 0,0-1 0 0 0,0 0 0 0 0,0 0 0 0 0,0 1 0 0 0,0-1 0 0 0,0 0 0 0 0,0 0 0 0 0,0 0 0 0 0,0 1 0 0 0,0-1 0 0 0,-1 0 0 0 0,1 0 0 0 0,0 0 0 0 0,0 1 0 0 0,0-1 0 0 0,0 0 0 0 0,0 0-1 0 0,0 0 1 0 0,-1 1 0 0 0,-4 7-17 0 0,1-3-1 0 0,-1 0 0 0 0,1 0-1 0 0,-1 0 1 0 0,0-1 0 0 0,-1 0-1 0 0,-7 5 1 0 0,-38 18-204 0 0,23-14 147 0 0,-117 59-18 0 0,-77 43-13 0 0,188-93 239 0 0,2 1 0 0 0,0 2 0 0 0,-45 46 0 0 0,79-70-56 0 0,0 0-1 0 0,0-1 1 0 0,0 1-1 0 0,-1-1 1 0 0,1 0 0 0 0,0 1-1 0 0,3-1 1 0 0,-4 0-46 0 0,24 1 205 0 0,-1-1-1 0 0,38-4 1 0 0,-8-1-30 0 0,86-3 284 0 0,194-3 312 0 0,-198 14-1287 0 0,-120-2-107 0 0,-1 1 0 0 0,0 1 0 0 0,17 5-1 0 0,-15-4-2375 0 0,-8-2-3061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8287 0 0,'0'0'756'0'0,"-8"0"3691"0"0,7 0-4033 0 0,0 0 1 0 0,0 0-1 0 0,0 0 0 0 0,0 0 1 0 0,0 0-1 0 0,0 0 0 0 0,0 0 1 0 0,0 0-1 0 0,0 1 0 0 0,0-1 1 0 0,0 0-1 0 0,0 1 0 0 0,-1 0 0 0 0,-13 9 1213 0 0,12-6-1575 0 0,0 0 1 0 0,0-1-1 0 0,0 2 0 0 0,0-1 1 0 0,-3 5-1 0 0,6-8 28 0 0,-5 14 208 0 0,-1-4 40 0 0,1 0 0 0 0,-2 0 1 0 0,1 0-1 0 0,-16 17 0 0 0,-2 5-68 0 0,13-17-170 0 0,-24 39 170 0 0,33-50-203 0 0,-1 1 0 0 0,1-1 1 0 0,0 0-1 0 0,0 1 0 0 0,1-1 0 0 0,-1 1 0 0 0,1 0 0 0 0,0 9 0 0 0,1-13 66 0 0,0-2-116 0 0,0 0 0 0 0,0 0-1 0 0,1 0 1 0 0,-1 0 0 0 0,0 0-1 0 0,0 0 1 0 0,0 0 0 0 0,1 0-1 0 0,-1 1 1 0 0,0-1 0 0 0,0 0 0 0 0,0 0-1 0 0,0 0 1 0 0,1 0 0 0 0,-1 0-1 0 0,0 0 1 0 0,0 0 0 0 0,0 1-1 0 0,0-1 1 0 0,0 0 0 0 0,1 0 0 0 0,-1 0-1 0 0,0 0 1 0 0,0 1 0 0 0,0-1-1 0 0,0 0 1 0 0,0 0 0 0 0,0 1-1 0 0,1-1 6 0 0,-1 1-1 0 0,0-1 0 0 0,0 1 1 0 0,1-1-1 0 0,-1 0 1 0 0,0 1-1 0 0,1-1 0 0 0,-1 1 1 0 0,0-1-1 0 0,1 0 0 0 0,-1 1 1 0 0,1-1-1 0 0,-1 0 0 0 0,1 1 1 0 0,-1-1-1 0 0,1 0 0 0 0,0 1 1 0 0,4 1 54 0 0,1 0 1 0 0,0 0-1 0 0,0-1 0 0 0,0 0 1 0 0,0 0-1 0 0,0 0 1 0 0,1-1-1 0 0,-1 1 0 0 0,0-2 1 0 0,0 1-1 0 0,0-1 1 0 0,0 1-1 0 0,0-2 0 0 0,11-3 1 0 0,-15 5-180 0 0,0-1 0 0 0,-1 1 1 0 0,1-1-1 0 0,-1 0 0 0 0,1 0 0 0 0,-1 0 1 0 0,1 0-1 0 0,-1 0 0 0 0,0 0 0 0 0,0 0 1 0 0,2-2-1 0 0,1-6-3614 0 0,-2 5-210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7831 0 0,'0'0'356'0'0,"0"-1"-6"0"0,-1-5-222 0 0,1 5 100 0 0,1 0 1 0 0,-1 0-1 0 0,0 0 1 0 0,1 1 0 0 0,-1-1-1 0 0,0 0 1 0 0,1 0-1 0 0,-1 0 1 0 0,1 0 0 0 0,-1 0-1 0 0,1 0 1 0 0,0 1-1 0 0,-1-1 1 0 0,1 0-1 0 0,0 0 1 0 0,0 1 0 0 0,0-1-1 0 0,-1 0 1 0 0,1 1-1 0 0,2-1 1 0 0,-2 0 667 0 0,0 0-568 0 0,1 0 0 0 0,-1 1 1 0 0,0-1-1 0 0,0 0 1 0 0,1 1-1 0 0,-1-1 1 0 0,0 1-1 0 0,1 0 1 0 0,-1-1-1 0 0,2 1 0 0 0,7-1-3214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 12439 0 0,'-5'-4'474'0'0,"4"3"-382"0"0,0 1 0 0 0,0-1 0 0 0,0 0 0 0 0,0 0 0 0 0,0 1 0 0 0,-1-1 0 0 0,-7-1 7534 0 0,29-1-6661 0 0,3 0-857 0 0,0 1 0 0 0,1 1 0 0 0,-1 1 0 0 0,1 1-1 0 0,34 7 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 8751 0 0,'-2'0'9063'0'0,"-10"-2"-4635"0"0,10 2-4270 0 0,0 1 0 0 0,0-1 0 0 0,1 1 1 0 0,-1 0-1 0 0,0 0 0 0 0,0 0 0 0 0,0-1 0 0 0,1 2 1 0 0,-1-1-1 0 0,0 0 0 0 0,1 0 0 0 0,-1 1 0 0 0,1-1 1 0 0,-2 2-1 0 0,-19 26 52 0 0,15-18-69 0 0,-3 2-102 0 0,-11 16 37 0 0,-30 51-1 0 0,46-71-76 0 0,0 1 0 0 0,1 0 0 0 0,0 0 0 0 0,1 0 0 0 0,0 0 0 0 0,1 0 0 0 0,0 1 1 0 0,0-1-1 0 0,1 1 0 0 0,0 13 0 0 0,1-21-10 0 0,1 0 0 0 0,-1 0 1 0 0,1 0-1 0 0,-1 0 0 0 0,1 0 1 0 0,0 0-1 0 0,0 0 0 0 0,0 0 0 0 0,1-1 1 0 0,-1 1-1 0 0,1 0 0 0 0,-1-1 1 0 0,1 1-1 0 0,0-1 0 0 0,0 1 0 0 0,0-1 1 0 0,0 0-1 0 0,0 0 0 0 0,1 0 1 0 0,-1 0-1 0 0,1 0 0 0 0,-1-1 0 0 0,1 1 1 0 0,0-1-1 0 0,0 1 0 0 0,4 1 1 0 0,0-1 43 0 0,-1-1 0 0 0,0 0 1 0 0,1 0-1 0 0,-1 0 0 0 0,1 0 1 0 0,-1-1-1 0 0,1 0 0 0 0,-1-1 0 0 0,1 1 1 0 0,-1-1-1 0 0,12-3 0 0 0,-4 0 91 0 0,0-1-1 0 0,-1 0 0 0 0,16-8 0 0 0,-22 8-80 0 0,0 1 1 0 0,0-1 0 0 0,0-1 0 0 0,-1 1 0 0 0,1-1-1 0 0,9-12 1 0 0,-8 7-16 0 0,0-1 0 0 0,0 0 0 0 0,-1 0 0 0 0,-1-1 0 0 0,0 0 0 0 0,-1 0 0 0 0,-1-1 0 0 0,0 1-1 0 0,0-1 1 0 0,-1 0 0 0 0,-1 0 0 0 0,-1 0 0 0 0,0 0 0 0 0,0 0 0 0 0,-1 0 0 0 0,-1-1 0 0 0,-4-19 0 0 0,4 30-85 0 0,0 0-1 0 0,0 0 1 0 0,0 0 0 0 0,0 0 0 0 0,-1 0-1 0 0,0 0 1 0 0,-3-4 0 0 0,5 7 21 0 0,-1-1 0 0 0,0 1 0 0 0,0 0-1 0 0,0 0 1 0 0,0 0 0 0 0,0 0 0 0 0,-1 0 0 0 0,1 1 0 0 0,0-1 0 0 0,0 0-1 0 0,-1 0 1 0 0,1 1 0 0 0,0-1 0 0 0,-1 1 0 0 0,1-1 0 0 0,0 1 0 0 0,-1 0-1 0 0,1-1 1 0 0,-1 1 0 0 0,1 0 0 0 0,-1 0 0 0 0,1 0 0 0 0,-1 0 0 0 0,-1 1-1 0 0,-5 0-56 0 0,-1 1 0 0 0,1 0-1 0 0,0 0 1 0 0,0 1 0 0 0,0 0-1 0 0,1 1 1 0 0,-1 0 0 0 0,1 0-1 0 0,-1 0 1 0 0,-7 8 0 0 0,8-7-1672 0 0,1 0 0 0 0,0 1 0 0 0,-7 9 0 0 0,4-3-5594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14279 0 0,'0'0'10737'0'0,"2"-1"-10157"0"0,21-4-207 0 0,0 1 0 0 0,1 1 0 0 0,0 2 0 0 0,29 0-1 0 0,9 0-5266 0 0,-48 0-3401 0 0</inkml:trace>
  <inkml:trace contextRef="#ctx0" brushRef="#br0" timeOffset="1">716 0 17047 0 0,'0'0'1311'0'0,"-2"1"-846"0"0,-4 3 10 0 0,0 0-1 0 0,0 1 1 0 0,0-1-1 0 0,1 1 1 0 0,-1 0-1 0 0,-7 11 1 0 0,0 0 825 0 0,-13 22-1 0 0,18-25-1186 0 0,1 1-1 0 0,0 0 0 0 0,1 0 0 0 0,-8 29 0 0 0,11-31-1076 0 0,1 1-1 0 0,0-1 1 0 0,0 20-1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80 2759 0 0,'0'1'5996'0'0,"6"8"466"0"0,0 11-302 0 0,-6 0-3569 0 0,-3-10-2258 0 0,-1 0 0 0 0,-8 20 0 0 0,8-24-322 0 0,10-13 7 0 0,-1 0-1 0 0,13-11 1 0 0,-5 4 42 0 0,71-68-25 0 0,-74 74-42 0 0,-1 0 0 0 0,1 1 0 0 0,0 1 0 0 0,1 0 1 0 0,-1 0-1 0 0,1 1 0 0 0,18-6 0 0 0,-28 11 17 0 0,0-1 0 0 0,-1 1-1 0 0,1 0 1 0 0,0 0 0 0 0,0 0 0 0 0,0 0 0 0 0,0 0-1 0 0,0 0 1 0 0,0 1 0 0 0,0-1 0 0 0,-1 0-1 0 0,1 0 1 0 0,0 1 0 0 0,0-1 0 0 0,0 0 0 0 0,0 1-1 0 0,-1-1 1 0 0,1 1 0 0 0,0-1 0 0 0,0 1-1 0 0,-1-1 1 0 0,1 1 0 0 0,0 0 0 0 0,-1-1 0 0 0,1 1-1 0 0,-1 0 1 0 0,1-1 0 0 0,-1 1 0 0 0,1 0-1 0 0,-1 0 1 0 0,0 0 0 0 0,1-1 0 0 0,-1 1 0 0 0,0 0-1 0 0,1 0 1 0 0,-1 0 0 0 0,0 0 0 0 0,0 1-1 0 0,1 3 40 0 0,0-1-1 0 0,0 1 1 0 0,-1-1-1 0 0,0 1 0 0 0,0-1 1 0 0,-1 6-1 0 0,-4 26 141 0 0,-3 1-1 0 0,-19 58 0 0 0,26-93-445 0 0,11-2-4220 0 0,1-2 2566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9215 0 0,'-5'13'11655'0'0,"16"-2"-8899"0"0,4-10-2279 0 0,1-2-1 0 0,-1 1 1 0 0,0-2 0 0 0,0 0 0 0 0,29-8 0 0 0,-25 6-736 0 0,1 0 1 0 0,-1 1-1 0 0,23-1 0 0 0,-41 4 201 0 0,-1 0 0 0 0,1 1 0 0 0,-1-1 0 0 0,1 0 0 0 0,-1 0 0 0 0,0 1 0 0 0,1-1-1 0 0,-1 0 1 0 0,1 1 0 0 0,-1-1 0 0 0,0 1 0 0 0,1-1 0 0 0,-1 0 0 0 0,0 1 0 0 0,0-1-1 0 0,1 1 1 0 0,-1 0 0 0 0,5 7-5487 0 0,4 3 3483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2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 7831 0 0,'4'-9'18093'0'0,"-7"21"-17873"0"0,0 0-1 0 0,-1 0 1 0 0,-6 12-1 0 0,-6 15 10 0 0,3-1 23 0 0,-9 27-86 0 0,20-58-166 0 0,1-1-1 0 0,0 1 0 0 0,0-1 1 0 0,1 1-1 0 0,0 0 1 0 0,0-1-1 0 0,2 13 0 0 0,-2-18-15 0 0,1 0 0 0 0,-1 0-1 0 0,1 0 1 0 0,-1-1-1 0 0,1 1 1 0 0,-1 0 0 0 0,1-1-1 0 0,-1 1 1 0 0,1 0-1 0 0,0-1 1 0 0,-1 1-1 0 0,1-1 1 0 0,0 1 0 0 0,-1-1-1 0 0,1 1 1 0 0,0-1-1 0 0,0 1 1 0 0,0-1 0 0 0,-1 0-1 0 0,1 0 1 0 0,0 1-1 0 0,2-1 1 0 0,17 2-3041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5 6911 0 0,'5'-4'10747'0'0,"-6"12"-10270"0"0,-2-3-4 0 0,-1 1 0 0 0,1-1-1 0 0,-1 0 1 0 0,0 0 0 0 0,0-1-1 0 0,0 1 1 0 0,-1-1 0 0 0,-7 6-1 0 0,-7 7-393 0 0,-11 11-56 0 0,0-2 0 0 0,-2-2 0 0 0,-66 41 0 0 0,-115 43-140 0 0,200-102 100 0 0,-60 34-54 0 0,-6 3 779 0 0,79-43-664 0 0,-1 0-1 0 0,0 1 0 0 0,1-1 1 0 0,-1 0-1 0 0,0 1 1 0 0,1-1-1 0 0,-1 0 0 0 0,0 1 1 0 0,1-1-1 0 0,-1 1 1 0 0,1-1-1 0 0,-1 1 0 0 0,1-1 1 0 0,-1 1-1 0 0,1-1 1 0 0,-1 1-1 0 0,1 0 0 0 0,0-1 1 0 0,-1 1-1 0 0,1 0 1 0 0,-1 1-1 0 0,1-2-17 0 0,1 1 1 0 0,-1-1-1 0 0,0 1 0 0 0,0-1 0 0 0,0 1 1 0 0,1-1-1 0 0,-1 1 0 0 0,0-1 0 0 0,1 0 1 0 0,-1 1-1 0 0,0-1 0 0 0,1 1 0 0 0,-1-1 1 0 0,1 0-1 0 0,-1 1 0 0 0,1-1 0 0 0,-1 0 1 0 0,0 0-1 0 0,1 1 0 0 0,-1-1 1 0 0,2 0-1 0 0,3 2 53 0 0,0 0 0 0 0,0-1 0 0 0,0 1 0 0 0,9 0 0 0 0,99 2 433 0 0,146-13 0 0 0,-110-9-285 0 0,-159 29-174 0 0,-6 0-133 0 0,-1-1 0 0 0,0 0 0 0 0,0-1-1 0 0,-29 10 1 0 0,-6 4-52 0 0,-302 138-207 0 0,336-152 339 0 0,1 0 0 0 0,0 0 0 0 0,-25 20 0 0 0,36-25 11 0 0,5-3 602 0 0,19 0-229 0 0,15-10 11 0 0,-26 7-317 0 0,0-1 0 0 0,0 1-1 0 0,0 1 1 0 0,0 0 0 0 0,1 0-1 0 0,8 0 1 0 0,-13 1-36 0 0,41 11 80 0 0,-38-9-118 0 0,1 0 0 0 0,0 0 1 0 0,13 1-1 0 0,15-1 3 0 0,0-2 0 0 0,48-6 0 0 0,70-18 27 0 0,-57 8-25 0 0,-40 8-153 0 0,0 1 0 0 0,84 2 0 0 0,-120 8-195 0 0,-18-2 109 0 0,-6 7-349 0 0,2-5 179 0 0,-1 0-1 0 0,1 0 0 0 0,-1 0 1 0 0,0 0-1 0 0,-5 3 1 0 0,-9 6-6427 0 0,5-5-427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12151 0 0,'0'0'1098'0'0,"-1"0"-905"0"0,-3-2 948 0 0,3 1-936 0 0,1 1 0 0 0,0 0 0 0 0,-1 0 0 0 0,1 0-1 0 0,0 0 1 0 0,0 0 0 0 0,-1 0 0 0 0,1 0 0 0 0,0 0 0 0 0,0 0-1 0 0,-1 0 1 0 0,1 0 0 0 0,0 0 0 0 0,-4 2 2868 0 0,4-2-2869 0 0,-7 11 1442 0 0,-2 18-2730 0 0,8-24 1689 0 0,-40 113-68 0 0,-2 5 86 0 0,32-84-486 0 0,-9 28 500 0 0,-20 127 0 0 0,38-174-620 0 0,-1 0-1 0 0,-1-1 1 0 0,-1 1 0 0 0,-1-1 0 0 0,0 0-1 0 0,-11 21 1538 0 0,14-50-935 0 0,2 7-561 0 0,0 0 1 0 0,1 1 0 0 0,-1-1-1 0 0,1 0 1 0 0,-1 1 0 0 0,1-1 0 0 0,0 0-1 0 0,0 1 1 0 0,1-6 0 0 0,0-4-10 0 0,1 0 1 0 0,-1 0 0 0 0,-1 0-1 0 0,0 0 1 0 0,-3-19 0 0 0,1 22-59 0 0,0 1 1 0 0,0 0 0 0 0,-1 0 0 0 0,0 1 0 0 0,-1-1 0 0 0,1 0 0 0 0,-1 1 0 0 0,-10-13 0 0 0,11 16 8 0 0,1 2-10 0 0,1 0 0 0 0,0 0 0 0 0,0 1 0 0 0,0-1 0 0 0,0 0 0 0 0,0 0 0 0 0,0 0 0 0 0,0 0 0 0 0,1 0 0 0 0,-1 0 0 0 0,1-1 0 0 0,-1 1 0 0 0,1 0 0 0 0,0 0 0 0 0,0-3 0 0 0,-1-1-226 0 0,1 0-1 0 0,1 0 1 0 0,-1 0-1 0 0,1 0 1 0 0,1-9-1 0 0,1 5-1329 0 0,1-1 0 0 0,5-11 0 0 0,-4 9-77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5983 0 0,'-12'-3'15511'0'0,"12"3"-15450"0"0,-2 2-17 0 0,4 10 441 0 0,0-9-748 0 0,-1 0-1 0 0,1 0 0 0 0,-1 0 0 0 0,1-1 0 0 0,0 1 0 0 0,1-1 0 0 0,-1 1 1 0 0,0-1-1 0 0,5 4 0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 10135 0 0,'-24'-14'13109'0'0,"29"14"-12822"0"0,0-1 0 0 0,-1 1 0 0 0,1-1-1 0 0,5-2 1 0 0,12-2-298 0 0,57-2-618 0 0,-41 5-2459 0 0,-19 1-4575 0 0</inkml:trace>
  <inkml:trace contextRef="#ctx0" brushRef="#br0" timeOffset="1">22 163 4143 0 0,'-8'9'14200'0'0,"9"-8"-13841"0"0,1 0 0 0 0,-1-1 0 0 0,1 1 0 0 0,-1 0 0 0 0,1-1 0 0 0,-1 1 0 0 0,1-1 0 0 0,0 0 0 0 0,2 1 0 0 0,69 6 3614 0 0,-25-2-3078 0 0,0 2-3928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4143 0 0,'-7'3'21600'0'0,"-1"22"-21363"0"0,7-19-183 0 0,-1 0 0 0 0,0 0 0 0 0,-1 0 0 0 0,1 0-1 0 0,-7 11 1 0 0,-11 8 13 0 0,-26 27 0 0 0,4-6 31 0 0,40-44-57 0 0,1-1-1 0 0,-1 1 1 0 0,1 1-1 0 0,-1-1 1 0 0,1 0 0 0 0,0 0-1 0 0,0 0 1 0 0,0 1-1 0 0,0-1 1 0 0,0 0 0 0 0,1 1-1 0 0,-1-1 1 0 0,0 4-1 0 0,1-5-9 0 0,1 0 0 0 0,-1 1 0 0 0,0-1 0 0 0,0 1 0 0 0,1-1 0 0 0,-1 0 0 0 0,1 1 0 0 0,-1-1 0 0 0,1 1 0 0 0,-1-1 0 0 0,1 0 0 0 0,0 0 0 0 0,0 0 0 0 0,0 1 0 0 0,-1-1 0 0 0,1 0 0 0 0,0 0 0 0 0,0 0 0 0 0,1 0 0 0 0,-1 0 0 0 0,0 0 0 0 0,0-1 0 0 0,3 2 0 0 0,-1 0-11 0 0,0 0 0 0 0,0-1 0 0 0,0 1 0 0 0,0-1 0 0 0,0 0 0 0 0,0 0 0 0 0,0 0 1 0 0,0-1-1 0 0,1 1 0 0 0,-1-1 0 0 0,0 1 0 0 0,1-1 0 0 0,-1 0 0 0 0,0-1 0 0 0,1 1 0 0 0,-1 0 0 0 0,0-1 0 0 0,0 0 0 0 0,1 0 0 0 0,-1 0 0 0 0,0 0 0 0 0,0 0 0 0 0,0-1 0 0 0,0 1 0 0 0,3-3 0 0 0,-3 2-303 0 0,0-1 0 0 0,1 0 0 0 0,-1 0 0 0 0,0 0 0 0 0,0 0-1 0 0,-1-1 1 0 0,4-5 0 0 0,1-3-2441 0 0,0-1-5880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15199 0 0,'-7'-1'386'0'0,"3"0"-198"0"0,-1 1-1 0 0,1-1 0 0 0,-1 1 0 0 0,0 0 1 0 0,1 1-1 0 0,-1-1 0 0 0,-8 3 6836 0 0,14-4-6922 0 0,17-2-734 0 0,1 0-1 0 0,25 0 0 0 0,-36 2-406 0 0,2 1-416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81 8607 0 0,'0'0'12414'0'0,"7"-5"-12196"0"0,8-6-87 0 0,1 1 1 0 0,1 1-1 0 0,0 1 0 0 0,0 1 0 0 0,0 0 1 0 0,1 1-1 0 0,0 1 0 0 0,37-6 0 0 0,-6 9 783 0 0,-46 3-800 0 0,2 0-24 0 0,-5 1-81 0 0,0-1 0 0 0,1 1 1 0 0,-1-1-1 0 0,0 1 0 0 0,0-1 0 0 0,0 0 1 0 0,0 1-1 0 0,0-1 0 0 0,0 1 0 0 0,0-1 1 0 0,-1 1-1 0 0,0 1 0 0 0,1-3 0 0 0,-2 6 1 0 0,0 0-1 0 0,-1 0 1 0 0,0 0 0 0 0,-1-1-1 0 0,1 1 1 0 0,-1-1 0 0 0,-7 8-1 0 0,2-1-2 0 0,3-6-78 0 0,1 0-1 0 0,-2 0 0 0 0,1 0 1 0 0,-1-1-1 0 0,-8 6 1 0 0,-5 2-81 0 0,-71 50-539 0 0,76-53 652 0 0,-28 14 1 0 0,-8 5 35 0 0,29-15-10 0 0,21-14-51 0 0,2-1-442 0 0,1 0 483 0 0,0 0 0 0 0,-1 0 0 0 0,1 0 0 0 0,0 0 0 0 0,-1 0 0 0 0,1 1 0 0 0,0-1 0 0 0,3 0-1 0 0,4-3-33 0 0,1-1 47 0 0,1 1 0 0 0,0 0 0 0 0,-1 0-1 0 0,2 1 1 0 0,19-4 0 0 0,-15 6 194 0 0,1 0-1 0 0,-1 1 1 0 0,1 0 0 0 0,-1 1-1 0 0,0 1 1 0 0,1 1 0 0 0,-1 0 0 0 0,0 1-1 0 0,26 11 1 0 0,-41-15-173 0 0,0 1 0 0 0,0-1-1 0 0,0 0 1 0 0,-1 1 0 0 0,1-1-1 0 0,0 1 1 0 0,0-1 0 0 0,-1 1-1 0 0,1-1 1 0 0,0 1 0 0 0,-1-1 0 0 0,1 1-1 0 0,-1 0 1 0 0,1-1 0 0 0,0 1-1 0 0,-1 0 1 0 0,0-1 0 0 0,1 1 0 0 0,-1 0-1 0 0,1 0 1 0 0,-1 0 0 0 0,1 1-1 0 0,-1-1-2 0 0,0 1 0 0 0,0-1 0 0 0,0 0 0 0 0,-1 1 0 0 0,1-1 0 0 0,0 0 0 0 0,0 1 0 0 0,-1-1 0 0 0,1 0 0 0 0,-1 0 0 0 0,1 1 0 0 0,-1-1 0 0 0,-1 1 0 0 0,-2 5 18 0 0,-1 0 0 0 0,-1-1 1 0 0,-11 12-1 0 0,12-14 15 0 0,-9 10-37 0 0,-69 66-87 0 0,67-66 63 0 0,-1 0 0 0 0,-1-2-1 0 0,-24 14 1 0 0,37-23 28 0 0,-1 0-1 0 0,1-1 1 0 0,-1 0 0 0 0,0 0-1 0 0,0 0 1 0 0,1 0 0 0 0,-1-1-1 0 0,0 0 1 0 0,-1-1 0 0 0,1 1-1 0 0,-10-1 1 0 0,12 0 46 0 0,4 0-60 0 0,-21-11 209 0 0,20 10-329 0 0,-8 4 50 0 0,5-2-2421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 11167 0 0,'-2'0'514'0'0,"-24"-4"238"0"0,24 4 474 0 0,1 2-1115 0 0,-4 4 1524 0 0,5-4-958 0 0,0 2 18 0 0,0 0 0 0 0,-1 0-1 0 0,2-1 1 0 0,-1 1 0 0 0,0 0 0 0 0,1 0 0 0 0,0-1-1 0 0,0 1 1 0 0,2 6 0 0 0,-1-6-439 0 0,-1-1-1 0 0,1 0 1 0 0,0 0-1 0 0,0 0 1 0 0,0 0 0 0 0,5 5-1 0 0,2 0 83 0 0,0-1 0 0 0,1 0 0 0 0,0-1 0 0 0,11 6 1 0 0,-7-4-132 0 0,-1 0 0 0 0,12 9 1 0 0,-21-14-180 0 0,-1 0 0 0 0,1 0-1 0 0,-1 1 1 0 0,0-1 0 0 0,0 1 0 0 0,-1-1 0 0 0,1 1-1 0 0,-1 0 1 0 0,0 0 0 0 0,0 0 0 0 0,2 5 0 0 0,-3-6-24 0 0,0 1 0 0 0,0-1 0 0 0,-1 0 0 0 0,1 0 1 0 0,-1 1-1 0 0,0-1 0 0 0,0 0 0 0 0,0 0 0 0 0,0 1 0 0 0,-1-1 1 0 0,1 0-1 0 0,-1 0 0 0 0,0 1 0 0 0,-1 3 0 0 0,-1-2-7 0 0,1 0 1 0 0,-1 0-1 0 0,0 0 0 0 0,0 0 0 0 0,-1-1 0 0 0,1 1 1 0 0,-8 5-1 0 0,-3 3-98 0 0,-2 0 0 0 0,0-2 1 0 0,-28 16-1 0 0,43-26 92 0 0,-66 36-807 0 0,66-36 718 0 0,1-1-1 0 0,0 0 1 0 0,-1 0 0 0 0,1 1 0 0 0,0-1 0 0 0,-1 0 0 0 0,1 0 0 0 0,-1 0 0 0 0,1 1-1 0 0,0-1 1 0 0,-1 0 0 0 0,1 0 0 0 0,-1 0 0 0 0,1 0 0 0 0,-1 0 0 0 0,1 0-1 0 0,-1 0 1 0 0,1 0 0 0 0,0 0 0 0 0,-1 0 0 0 0,1 0 0 0 0,-1 0 0 0 0,1 0-1 0 0,-1 0 1 0 0,1-1 0 0 0,0 1 0 0 0,-1 0 0 0 0,1 0 0 0 0,-1 0 0 0 0,1-1 0 0 0,0 1-1 0 0,-1 0 1 0 0,1 0 0 0 0,0-1 0 0 0,-1 1 0 0 0,1 0 0 0 0,0-1 0 0 0,-1 1-1 0 0,1 0 1 0 0,0-2 0 0 0,-1 1-223 0 0,1 0-1 0 0,-1 0 1 0 0,1 0 0 0 0,0-1-1 0 0,0 1 1 0 0,-1 0 0 0 0,1 0-1 0 0,0 0 1 0 0,0-1 0 0 0,0 1-1 0 0,0 0 1 0 0,1-3 0 0 0,3-7-1853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17047 0 0,'-7'4'1543'0'0,"-24"7"4563"0"0,31-10-6057 0 0,0 0 0 0 0,0-1 0 0 0,1 1 0 0 0,-1 0 0 0 0,0-1 0 0 0,1 1 0 0 0,-1 0 0 0 0,0-1 0 0 0,1 1 0 0 0,-1 0-1 0 0,1-1 1 0 0,-1 1 0 0 0,1-1 0 0 0,-1 1 0 0 0,1-1 0 0 0,0 1 0 0 0,-1-1 0 0 0,1 1 0 0 0,0-1 0 0 0,-1 0 0 0 0,1 1 0 0 0,0-1-1 0 0,-1 0 1 0 0,1 0 0 0 0,0 1 0 0 0,1-1 0 0 0,20 4 196 0 0,2-5 7 0 0,1 0 0 0 0,44-9 1 0 0,-3 0-1 0 0,-4 2-89 0 0,16-1 154 0 0,-49 7-4011 0 0,3 0-3401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0,'0'0'10596'0'0,"2"8"-9745"0"0,13 104 1317 0 0,-14-65-1985 0 0,0 11-94 0 0,0-51-170 0 0,-1-1 0 0 0,2 0 0 0 0,-1 0 0 0 0,1 0 0 0 0,0 0 0 0 0,4 11 0 0 0,-5-15-245 0 0,1 0 0 0 0,-1 0-1 0 0,0-1 1 0 0,0 1 0 0 0,1 0 0 0 0,-1 0 0 0 0,1-1-1 0 0,3 3 1 0 0,4 1-1426 0 0</inkml:trace>
  <inkml:trace contextRef="#ctx0" brushRef="#br0" timeOffset="1">482 54 14743 0 0,'0'0'8201'0'0,"3"8"-5070"0"0,20 42-1248 0 0,-13-28-1431 0 0,16 45 1 0 0,-24-59-457 0 0,0 1 0 0 0,0-1 0 0 0,-1 0 0 0 0,0 1 0 0 0,-1-1 0 0 0,0 1 0 0 0,0-1 0 0 0,-1 1 0 0 0,-2 12 0 0 0,0-10-11 0 0,2-6-23 0 0,-1 0 0 0 0,1 0 0 0 0,0 0 0 0 0,1 1 1 0 0,-1-1-1 0 0,1 8 0 0 0,0-12-90 0 0,9 1-4379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4 128 3679 0 0,'12'1'15483'0'0,"-9"14"-12204"0"0,-5 17-3172 0 0,-9-6 211 0 0,10-24-201 0 0,-3-16-53 0 0,4 10-64 0 0,0 1-1 0 0,0-1 1 0 0,0 1-1 0 0,0-1 0 0 0,1 1 1 0 0,-1-1-1 0 0,1 1 1 0 0,0-1-1 0 0,0 1 1 0 0,1-1-1 0 0,-1 1 1 0 0,1 0-1 0 0,-1 0 1 0 0,5-6-1 0 0,3-3-3 0 0,20-23 0 0 0,-20 23 55 0 0,2 2-1 0 0,0 0 1 0 0,17-14-1 0 0,-22 20-23 0 0,0 1 0 0 0,1-1 0 0 0,-1 1 0 0 0,1 0 0 0 0,-1 1 0 0 0,1-1 0 0 0,0 1 0 0 0,0 1 0 0 0,10-2 0 0 0,-10 2 48 0 0,-3 1-38 0 0,0-1 0 0 0,1 1 0 0 0,-1 0 0 0 0,0 0 0 0 0,0 1 0 0 0,1-1 0 0 0,-1 1 0 0 0,7 2 0 0 0,-4-1 27 0 0,-4 0-11 0 0,-2 0-33 0 0,1 1 0 0 0,0-1 0 0 0,-1 1 0 0 0,0 0 1 0 0,0 0-1 0 0,1 0 0 0 0,-2 0 0 0 0,1 0 0 0 0,0 0 0 0 0,-1 0 0 0 0,1 0 0 0 0,-1 0 0 0 0,0 0 0 0 0,0 0 0 0 0,0 1 0 0 0,0-1 0 0 0,-1 0 0 0 0,1 0 0 0 0,-2 4 0 0 0,1-5-10 0 0,-2 14 29 0 0,0 1 0 0 0,0 0 0 0 0,0 0-1 0 0,1 33 1 0 0,2-46-37 0 0,1 0 0 0 0,-1 1 0 0 0,1-1 0 0 0,-1 0 0 0 0,1 0 0 0 0,0-1 0 0 0,1 1 0 0 0,-1 0 0 0 0,1 0 0 0 0,0 0 0 0 0,0-1 0 0 0,0 1 0 0 0,0-1 0 0 0,0 0 0 0 0,1 1 0 0 0,-1-1 0 0 0,1 0 0 0 0,0-1 0 0 0,0 1 0 0 0,0 0 0 0 0,1-1 0 0 0,4 3 0 0 0,-6-3-260 0 0,1-1 1 0 0,0 0-1 0 0,0 0 0 0 0,-1 0 0 0 0,1-1 0 0 0,0 1 0 0 0,0-1 1 0 0,0 1-1 0 0,0-1 0 0 0,-1 0 0 0 0,1 0 0 0 0,0 0 1 0 0,3-1-1 0 0,6-1-7429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68 919 0 0,'22'-8'-321'0'0,"-2"1"3409"0"0,0 1 0 0 0,26-5 0 0 0,38-9 1706 0 0,-20 4 2097 0 0,-70 21-6367 0 0,-123 70 503 0 0,24-15-1001 0 0,-52 42-508 0 0,118-73 113 0 0,-65 61 1 0 0,101-87 370 0 0,1-1 0 0 0,-1 1 0 0 0,1-1 0 0 0,0 1 0 0 0,-1 0 0 0 0,1 0 0 0 0,1 0-1 0 0,-1 0 1 0 0,0 0 0 0 0,1 1 0 0 0,-1-1 0 0 0,1 0 0 0 0,0 1 0 0 0,0-1 0 0 0,1 1 0 0 0,-1-1 0 0 0,1 1 0 0 0,-1-1 0 0 0,1 1 0 0 0,0 0 0 0 0,1-1 0 0 0,-1 1 0 0 0,0-1 0 0 0,1 1 0 0 0,0-1 0 0 0,0 1 0 0 0,0-1 0 0 0,0 1 0 0 0,1-1 0 0 0,-1 0 0 0 0,5 6 1 0 0,-3-3 98 0 0,1-1 1 0 0,1 0 0 0 0,-1 0 0 0 0,1 0 0 0 0,0 0 0 0 0,0-1 0 0 0,0 1 0 0 0,1-1 0 0 0,-1-1-1 0 0,1 1 1 0 0,0-1 0 0 0,0 0 0 0 0,0 0 0 0 0,0-1 0 0 0,1 1 0 0 0,-1-2 0 0 0,14 3 0 0 0,-7-2 11 0 0,0-1 1 0 0,0 0 0 0 0,1-2 0 0 0,-1 1 0 0 0,0-1 0 0 0,0-1 0 0 0,0-1 0 0 0,-1 0 0 0 0,14-4 0 0 0,-24 6-196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 1375 0 0,'0'0'66'0'0,"7"-3"4"0"0,7-4 2220 0 0,17-5 11148 0 0,-14 8-8481 0 0,-16 12-4507 0 0,-2-5-386 0 0,1 0 1 0 0,0 0 0 0 0,-1-1-1 0 0,0 1 1 0 0,0 0-1 0 0,0-1 1 0 0,0 1-1 0 0,0 0 1 0 0,0-1 0 0 0,-1 1-1 0 0,1-1 1 0 0,-1 0-1 0 0,-3 4 1 0 0,-4 4 243 0 0,-17 15 0 0 0,8-9-75 0 0,-4 4 61 0 0,-20 22-247 0 0,38-37 2 0 0,0 0-1 0 0,0 1 0 0 0,0-1 1 0 0,1 1-1 0 0,0 0 1 0 0,-4 8-1 0 0,6-12-14 0 0,1-1 0 0 0,0 0-1 0 0,-1 0 1 0 0,1 0 0 0 0,0 0 0 0 0,0 1 0 0 0,0-1-1 0 0,0 0 1 0 0,0 0 0 0 0,0 0 0 0 0,0 1-1 0 0,0-1 1 0 0,0 0 0 0 0,1 0 0 0 0,-1 0 0 0 0,0 0-1 0 0,1 0 1 0 0,-1 1 0 0 0,1-1 0 0 0,-1 0-1 0 0,1 0 1 0 0,1 1 0 0 0,-1 0 13 0 0,1 0-1 0 0,0 0 1 0 0,0-1-1 0 0,1 1 1 0 0,-1 0 0 0 0,0-1-1 0 0,0 1 1 0 0,1-1 0 0 0,3 2-1 0 0,2-1 31 0 0,0 1-1 0 0,0-1 0 0 0,0 0 1 0 0,0-1-1 0 0,16 1 0 0 0,-12-2-92 0 0,1-1 0 0 0,0 0 0 0 0,-1-1 0 0 0,1 0-1 0 0,-1-1 1 0 0,19-7 0 0 0,-30 10-256 0 0,0-1 1 0 0,1 0-1 0 0,-1 0 0 0 0,0 0 1 0 0,0 0-1 0 0,0 1 0 0 0,1-2 1 0 0,-1 1-1 0 0,1-1 0 0 0,3-6-6001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18367 0 0,'0'0'816'0'0,"1"-7"360"0"0,3 0-1176 0 0,2 0 0 0 0,-1 2 0 0 0,1-1 1088 0 0,1 2 96 0 0,-1 3-968 0 0,1 2-216 0 0,0 3 72 0 0,-1 3-3064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55 6447 0 0,'42'-17'927'0'0,"-25"9"1661"0"0,1 1 0 0 0,35-9 0 0 0,-45 14-2094 0 0,0 0 1 0 0,0 1-1 0 0,0 0 1 0 0,0 1-1 0 0,0-1 0 0 0,0 1 1 0 0,0 1-1 0 0,0 0 0 0 0,11 2 1 0 0,-18-3-115 0 0,0 0-344 0 0,-1 1 0 0 0,0-1 0 0 0,1 0 0 0 0,-1 0 0 0 0,0 0 0 0 0,1 0 0 0 0,-1 0 0 0 0,0 0 0 0 0,1 0 0 0 0,-1 1 0 0 0,0-1 0 0 0,1 0 1 0 0,-1 0-1 0 0,0 0 0 0 0,0 1 0 0 0,1-1 0 0 0,-1 0 0 0 0,0 0 0 0 0,0 1 0 0 0,1-1 0 0 0,-1 0 0 0 0,0 1 0 0 0,0-1 0 0 0,0 0 0 0 0,1 1 0 0 0,-1-1 0 0 0,0 0 0 0 0,0 1 0 0 0,0-1 0 0 0,0 0 0 0 0,0 1 0 0 0,0-1 0 0 0,0 0 1 0 0,0 1-1 0 0,0-1 0 0 0,0 1 0 0 0,0-1 0 0 0,0 0 0 0 0,0 1 0 0 0,0-1 0 0 0,0 0 0 0 0,0 1 0 0 0,-1-1 0 0 0,-5 16 899 0 0,1-11-744 0 0,-1 0-1 0 0,0 0 1 0 0,0-1-1 0 0,0 0 1 0 0,0 0 0 0 0,-1 0-1 0 0,0-1 1 0 0,0 0-1 0 0,-8 3 1 0 0,-14 6-60 0 0,8-1-109 0 0,1 2-1 0 0,-38 29 0 0 0,-32 38 41 0 0,63-55-57 0 0,13-12-5 0 0,-41 41 0 0 0,49-47 0 0 0,0-1 0 0 0,1 1 0 0 0,0 0 0 0 0,1 0 0 0 0,-1 1 0 0 0,-5 13 0 0 0,10-19 14 0 0,-1 0 1 0 0,1 0-1 0 0,-1 0 0 0 0,1-1 0 0 0,0 1 0 0 0,-1 0 1 0 0,1 0-1 0 0,0 0 0 0 0,0 0 0 0 0,1 0 0 0 0,-1-1 1 0 0,0 1-1 0 0,1 0 0 0 0,-1 0 0 0 0,1 0 0 0 0,-1 0 1 0 0,2 2-1 0 0,0-1 43 0 0,-1-1 1 0 0,1 1-1 0 0,0-1 1 0 0,0 0-1 0 0,0 1 0 0 0,1-1 1 0 0,-1 0-1 0 0,0 0 1 0 0,6 3-1 0 0,2 0 132 0 0,1 0 1 0 0,0 0-1 0 0,1-1 0 0 0,15 4 0 0 0,-17-5 3 0 0,12 3 114 0 0,24 4-1 0 0,-43-10-334 0 0,0 0 0 0 0,0 0 0 0 0,0 0 0 0 0,0 0 1 0 0,-1 0-1 0 0,1 0 0 0 0,0-1 0 0 0,0 0 0 0 0,0 1 0 0 0,0-1 1 0 0,-1 0-1 0 0,1 0 0 0 0,0 0 0 0 0,-1-1 0 0 0,1 1 0 0 0,-1-1 1 0 0,1 0-1 0 0,-1 1 0 0 0,0-1 0 0 0,1 0 0 0 0,2-4 0 0 0,10-6-2658 0 0,-11 8 1045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 4143 0 0,'0'0'319'0'0,"15"-2"5877"0"0,-11 2-4861 0 0,0-1 0 0 0,0 1 0 0 0,-1 0 0 0 0,1 0 0 0 0,4 1 0 0 0,-6-1-907 0 0,1 1-1 0 0,-1-1 1 0 0,1 1 0 0 0,-1 0 0 0 0,1 0 0 0 0,-1 0 0 0 0,4 2 0 0 0,-5-2-372 0 0,1 0-1 0 0,-1 0 1 0 0,0 0-1 0 0,1 1 1 0 0,-1-1-1 0 0,0 0 1 0 0,0 1-1 0 0,0-1 1 0 0,0 1 0 0 0,0-1-1 0 0,0 1 1 0 0,0-1-1 0 0,0 1 1 0 0,-1 0-1 0 0,1 0 1 0 0,-1-1-1 0 0,1 1 1 0 0,-1 0-1 0 0,0 0 1 0 0,0-1-1 0 0,1 1 1 0 0,-1 0 0 0 0,0 0-1 0 0,-1 0 1 0 0,1 2-1 0 0,-9 42 391 0 0,-1-2-1 0 0,-19 53 1 0 0,9-37-223 0 0,12-33-145 0 0,-6 36 0 0 0,12-53-52 0 0,1-1-1 0 0,1 1 1 0 0,0 0-1 0 0,0-1 1 0 0,0 1-1 0 0,1-1 1 0 0,4 16-1 0 0,1-4 165 0 0,10 44 279 0 0,-14-57-339 0 0,-1-1-1 0 0,0 1 1 0 0,-1 0 0 0 0,0-1-1 0 0,0 1 1 0 0,-2 10 0 0 0,1-15-39 0 0,0-1 1 0 0,-1 0 0 0 0,1 1-1 0 0,-1-1 1 0 0,1 0 0 0 0,-1 0-1 0 0,0 0 1 0 0,1 0 0 0 0,-1 0-1 0 0,0-1 1 0 0,0 1 0 0 0,-1-1-1 0 0,1 1 1 0 0,0-1 0 0 0,0 1-1 0 0,-1-1 1 0 0,1 0 0 0 0,-1 0-1 0 0,-3 0 1 0 0,6 0-97 0 0,-1-1 1 0 0,0 0-1 0 0,0 1 1 0 0,1-1-1 0 0,-1 0 1 0 0,0 0-1 0 0,0 0 0 0 0,0 0 1 0 0,0 1-1 0 0,1-1 1 0 0,-1 0-1 0 0,0-1 0 0 0,0 1 1 0 0,0 0-1 0 0,0 0 1 0 0,1 0-1 0 0,-1 0 1 0 0,0-1-1 0 0,0 1 0 0 0,0 0 1 0 0,1-1-1 0 0,-1 1 1 0 0,0-1-1 0 0,1 1 0 0 0,-1 0 1 0 0,0-1-1 0 0,1 0 1 0 0,-1 1-1 0 0,0-1 0 0 0,1 1 1 0 0,-1-1-1 0 0,1 0 1 0 0,-1 1-1 0 0,1-1 1 0 0,0 0-1 0 0,-1 0 0 0 0,1 0 1 0 0,-1-3-38 0 0,0 1 0 0 0,0 0 0 0 0,1-1 0 0 0,-1 1 0 0 0,1 0 0 0 0,0-6 0 0 0,0 6-2 0 0,0-16-336 0 0,-1 0 0 0 0,-1 0 0 0 0,-6-28 0 0 0,4 32-580 0 0,-1 0 0 0 0,0 0 0 0 0,-2 1 0 0 0,-11-23 0 0 0,4 13-1928 0 0,8 14 832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1839 0 0,'0'0'176'0'0,"6"-6"-176"0"0,0 0 0 0 0,3 3 0 0 0,-1 1 0 0 0,0 0 4528 0 0,0 2 880 0 0,2 2 184 0 0,-2-1 32 0 0,-1 4-4536 0 0,-1 0-912 0 0,-1 1-176 0 0,0 3-896 0 0,0-1-128 0 0,-1 0-32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80 5527 0 0,'84'-36'1452'0'0,"-42"20"5128"0"0,47-11 1614 0 0,-90 28-8024 0 0,-5 6-101 0 0,0-1-1 0 0,0-1 1 0 0,-1 1-1 0 0,0-1 1 0 0,0 0 0 0 0,0-1-1 0 0,-1 0 1 0 0,1 0-1 0 0,-10 3 1 0 0,-21 12 102 0 0,-257 182 547 0 0,152-99-505 0 0,111-81-204 0 0,-58 45 77 0 0,81-59-76 0 0,1 1 0 0 0,0 0 0 0 0,0 0 0 0 0,1 1 1 0 0,0 0-1 0 0,0 0 0 0 0,-7 16 0 0 0,12-23 29 0 0,1 1 0 0 0,0 0 0 0 0,0-1 0 0 0,0 1 1 0 0,0 0-1 0 0,0 0 0 0 0,1 0 0 0 0,-1 0 0 0 0,1 0 0 0 0,0 0 0 0 0,0 0 0 0 0,0 0 0 0 0,0 0 0 0 0,0-1 0 0 0,1 1 0 0 0,-1 0 1 0 0,1 0-1 0 0,1 4 0 0 0,0-4-2 0 0,0 0 1 0 0,0 0 0 0 0,0 0 0 0 0,0 0 0 0 0,0 0 0 0 0,1 0-1 0 0,0-1 1 0 0,-1 1 0 0 0,1-1 0 0 0,0 0 0 0 0,0 0 0 0 0,6 4-1 0 0,3-1-12 0 0,0 0 0 0 0,1 0 0 0 0,0-1-1 0 0,-1-1 1 0 0,1 0 0 0 0,0-1-1 0 0,14 1 1 0 0,-14-2-851 0 0,1-1-1 0 0,-1 0 1 0 0,0-1-1 0 0,0-1 1 0 0,0 0-1 0 0,-1-1 1 0 0,22-7-1 0 0,-17 4-913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9215 0 0,'0'0'13039'0'0,"16"8"-10446"0"0,-15-6-2552 0 0,0 1-1 0 0,0 0 1 0 0,-1-1 0 0 0,1 1 0 0 0,-1 0-1 0 0,1 0 1 0 0,-1 0 0 0 0,0-1-1 0 0,0 1 1 0 0,0 0 0 0 0,0 0-1 0 0,-1 0 1 0 0,1-1 0 0 0,-1 1-1 0 0,1 0 1 0 0,-1 0 0 0 0,-2 4-1 0 0,-3 6 16 0 0,0 0-1 0 0,-8 13 1 0 0,14-25-47 0 0,-23 34 115 0 0,-53 65 0 0 0,48-67-96 0 0,-8 11 36 0 0,35-40-29 0 0,6-4-15 0 0,6-4 4 0 0,33-15 126 0 0,-17 7-48 0 0,1 1 1 0 0,29-8-1 0 0,-19 11 118 0 0,0 2 0 0 0,0 2 0 0 0,54 0 0 0 0,-91 4-459 0 0,4 0 407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11055 0 0,'0'0'852'0'0,"-5"5"886"0"0,-50 52 5038 0 0,-19 22-3896 0 0,66-69-2761 0 0,0 0 0 0 0,1 1-1 0 0,0 0 1 0 0,1 0 0 0 0,0 1 0 0 0,-5 15-1 0 0,10-26-107 0 0,1 1 0 0 0,-1 0-1 0 0,1 0 1 0 0,0 0-1 0 0,-1-1 1 0 0,1 1 0 0 0,0 0-1 0 0,0 0 1 0 0,0 0-1 0 0,0 0 1 0 0,0 0 0 0 0,0-1-1 0 0,1 1 1 0 0,-1 0-1 0 0,1 0 1 0 0,-1 0 0 0 0,1-1-1 0 0,0 1 1 0 0,1 2-1 0 0,-1-3 2 0 0,0 0 0 0 0,0 0 0 0 0,0 1-1 0 0,0-1 1 0 0,1 0 0 0 0,-1 0-1 0 0,1 0 1 0 0,-1 0 0 0 0,1-1-1 0 0,-1 1 1 0 0,1 0 0 0 0,-1 0 0 0 0,1-1-1 0 0,-1 1 1 0 0,1-1 0 0 0,0 0-1 0 0,-1 1 1 0 0,1-1 0 0 0,0 0-1 0 0,0 0 1 0 0,1 0 0 0 0,4 0 8 0 0,-1-1 1 0 0,1 0 0 0 0,0 0-1 0 0,0 0 1 0 0,-1-1 0 0 0,1 0-1 0 0,-1 0 1 0 0,0 0-1 0 0,0-1 1 0 0,0 0 0 0 0,0 0-1 0 0,0-1 1 0 0,0 0 0 0 0,-1 0-1 0 0,0 0 1 0 0,1-1 0 0 0,-2 1-1 0 0,1-1 1 0 0,-1 0-1 0 0,8-12 1 0 0,-8 10-103 0 0,0 0-1 0 0,0 0 1 0 0,-1-1-1 0 0,0 0 1 0 0,-1 0 0 0 0,0 0-1 0 0,0 0 1 0 0,-1 0-1 0 0,0 0 1 0 0,0 0 0 0 0,-1 0-1 0 0,0 0 1 0 0,0-1-1 0 0,-1 1 1 0 0,-3-15-1 0 0,-10-16-3198 0 0,10 29 788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73 2759 0 0,'-2'-16'16483'0'0,"8"123"-13935"0"0,-1-7-856 0 0,-3-86-1448 0 0,0 0 0 0 0,1 0 1 0 0,1 0-1 0 0,9 25 0 0 0,-12-36-198 0 0,0-1 0 0 0,0 0 0 0 0,0 0-1 0 0,0 0 1 0 0,1 0 0 0 0,-1 0 0 0 0,1-1 0 0 0,-1 1-1 0 0,1 0 1 0 0,-1 0 0 0 0,1-1 0 0 0,0 1 0 0 0,0-1 0 0 0,0 0-1 0 0,0 0 1 0 0,0 0 0 0 0,0 1 0 0 0,0-2 0 0 0,0 1-1 0 0,0 0 1 0 0,1 0 0 0 0,-1-1 0 0 0,0 1 0 0 0,0-1-1 0 0,5 1 1 0 0,-4-2 7 0 0,0 1-1 0 0,-1-1 1 0 0,1 1-1 0 0,0-1 1 0 0,0 0 0 0 0,0 0-1 0 0,-1 0 1 0 0,1 0-1 0 0,-1 0 1 0 0,1-1-1 0 0,-1 1 1 0 0,1-1-1 0 0,-1 1 1 0 0,0-1-1 0 0,0 0 1 0 0,0 0 0 0 0,0 0-1 0 0,0 0 1 0 0,0-1-1 0 0,2-3 1 0 0,6-11 12 0 0,-1-1 0 0 0,-1 0 0 0 0,0-1 0 0 0,6-28 0 0 0,-6 20-73 0 0,15-31 0 0 0,-19 49-61 0 0,0 0 1 0 0,1 0-1 0 0,1 1 1 0 0,-1 0 0 0 0,2 0-1 0 0,-1 1 1 0 0,11-10-1 0 0,-9 10 3 0 0,1 1 1 0 0,-1 0-1 0 0,2 0 0 0 0,-1 1 0 0 0,1 0 1 0 0,17-6-1 0 0,65-14-393 0 0,-75 21 442 0 0,-14 3-38 0 0,5-1-1755 0 0,-1 0-1 0 0,1 1 0 0 0,7 0 1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 5983 0 0,'4'-3'10128'0'0,"-16"11"-9965"0"0,0 1 0 0 0,1 1 0 0 0,0 0 0 0 0,-16 21 0 0 0,-32 52-90 0 0,47-66 55 0 0,0-1 0 0 0,-2-1 0 0 0,-15 15 0 0 0,11-12 284 0 0,-19 25 0 0 0,25-27-192 0 0,0 1 0 0 0,2 0 0 0 0,0 0 0 0 0,0 1 0 0 0,2 1 0 0 0,1-1 0 0 0,-8 29 0 0 0,13-40-143 0 0,1 1 1 0 0,0-1-1 0 0,0 1 1 0 0,1 0-1 0 0,0 0 1 0 0,0 0-1 0 0,1-1 1 0 0,0 1-1 0 0,3 12 1 0 0,-2-14-7 0 0,1 0 0 0 0,-1 0 0 0 0,1-1 0 0 0,0 1 0 0 0,0-1 1 0 0,1 0-1 0 0,-1 0 0 0 0,1 0 0 0 0,0 0 0 0 0,1 0 0 0 0,-1-1 1 0 0,1 0-1 0 0,7 5 0 0 0,-6-5-229 0 0,0 0 0 0 0,1-1 1 0 0,-1 1-1 0 0,1-2 0 0 0,0 1 0 0 0,0-1 1 0 0,0 0-1 0 0,0 0 0 0 0,12 1 1 0 0,-3-1-821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4143 0 0,'0'0'319'0'0,"-6"6"92"0"0,4-5-9 0 0,1 1-1 0 0,0-1 1 0 0,0 0 0 0 0,0 1 0 0 0,0-1-1 0 0,0 1 1 0 0,0-1 0 0 0,0 1 0 0 0,0-1-1 0 0,1 1 1 0 0,-1 0 0 0 0,0-1 0 0 0,1 1-1 0 0,0 0 1 0 0,-1 3 0 0 0,1-2-51 0 0,0 1 0 0 0,0-1 0 0 0,0 0-1 0 0,1 1 1 0 0,0-1 0 0 0,-1 0 0 0 0,3 7 0 0 0,3 2 112 0 0,0 0 0 0 0,1 0 0 0 0,10 15 0 0 0,-11-18 267 0 0,146 199 5448 0 0,-128-180-5836 0 0,29 28-1 0 0,-47-51-354 0 0,-5-4-169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 16183 0 0,'0'0'1462'0'0,"0"2"-1201"0"0,-1 10-61 0 0,0 0 0 0 0,-1-1 0 0 0,0 1 0 0 0,-1 0 0 0 0,0-1 0 0 0,-8 17 0 0 0,-34 66 1285 0 0,21-52-1317 0 0,-3-1 0 0 0,-1-1 0 0 0,-2-2 0 0 0,-1 0 0 0 0,-2-2 0 0 0,-2-2 0 0 0,-1-1 0 0 0,-50 35 0 0 0,80-64-133 0 0,-16 15 98 0 0,22-18-130 0 0,0-1 0 0 0,0 0-1 0 0,0 0 1 0 0,0 0 0 0 0,0 1 0 0 0,0-1-1 0 0,0 0 1 0 0,0 0 0 0 0,0 0 0 0 0,0 1 0 0 0,0-1-1 0 0,0 0 1 0 0,0 0 0 0 0,1 0 0 0 0,-1 1-1 0 0,0-1 1 0 0,0 0 0 0 0,0 0 0 0 0,0 0-1 0 0,0 1 1 0 0,0-1 0 0 0,1 0 0 0 0,-1 0-1 0 0,0 0 1 0 0,0 0 0 0 0,0 0 0 0 0,0 1-1 0 0,1-1 1 0 0,-1 0 0 0 0,0 0 0 0 0,0 0 0 0 0,0 0-1 0 0,1 0 1 0 0,-1 0 0 0 0,0 0 0 0 0,0 0-1 0 0,1 0 1 0 0,-1 0 0 0 0,0 0 0 0 0,9 3-263 0 0,4-3-1017 0 0,3-2-449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6071 0 0,'0'0'656'0'0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47 265 5063 0 0,'5'-4'19396'0'0,"-6"15"-19356"0"0,-1 0 0 0 0,0-1 0 0 0,0 1 0 0 0,-1-1 0 0 0,-6 15 0 0 0,-5 19-44 0 0,8-21 19 0 0,2-11 1 0 0,1 1 1 0 0,-2 20-1 0 0,4-26-1 0 0,2-1 57 0 0,-1-5-45 0 0,1 0-1 0 0,-1-1 1 0 0,1 1 0 0 0,-1 0 0 0 0,1 0-1 0 0,0 0 1 0 0,-1-1 0 0 0,1 1 0 0 0,0 0-1 0 0,-1-1 1 0 0,1 1 0 0 0,0-1 0 0 0,0 1-1 0 0,0-1 1 0 0,-1 1 0 0 0,1-1 0 0 0,0 1-1 0 0,0-1 1 0 0,0 0 0 0 0,1 1 0 0 0,18 3 376 0 0,-11-3-442 0 0,0 0 0 0 0,0-1 0 0 0,-1-1 0 0 0,1 1 0 0 0,0-1-1 0 0,0 0 1 0 0,0-1 0 0 0,-1 0 0 0 0,1-1 0 0 0,-1 0 0 0 0,0 0 0 0 0,0-1 0 0 0,0 0 0 0 0,13-8-1 0 0,-19 10-512 0 0,-1 1 0 0 0,1-1-1 0 0,-1 0 1 0 0,1 1-1 0 0,-1-1 1 0 0,0 0 0 0 0,1 0-1 0 0,-1 0 1 0 0,1-4 0 0 0,1-3-6806 0 0</inkml:trace>
  <inkml:trace contextRef="#ctx0" brushRef="#br0" timeOffset="1">191 25 14279 0 0,'-11'-13'1552'0'0,"10"12"-1344"0"0,1 1-1 0 0,-1 0 1 0 0,1 0-1 0 0,0 0 1 0 0,-1-1-1 0 0,1 1 1 0 0,0 0-1 0 0,-1 0 1 0 0,1-1-1 0 0,0 1 1 0 0,-1 0-1 0 0,1-1 1 0 0,0 1-1 0 0,0-1 1 0 0,-1 1 0 0 0,1 0-1 0 0,0-1 1 0 0,0 1-1 0 0,0-1 1 0 0,0 1-1 0 0,0 0 1 0 0,-1-1-1 0 0,1 1 1 0 0,0-1-1 0 0,0 1 1 0 0,0-1-1 0 0,0 0 1 0 0,5 1 1804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15487 0 0,'0'0'712'0'0,"-1"0"-16"0"0,1 0-557 0 0,-1 0 0 0 0,0 0-1 0 0,1 0 1 0 0,-1 0 0 0 0,0 0 0 0 0,1 0-1 0 0,-1 0 1 0 0,0 1 0 0 0,1-1-1 0 0,-1 0 1 0 0,0 0 0 0 0,1 0 0 0 0,-1 1-1 0 0,1-1 1 0 0,-1 0 0 0 0,0 1 0 0 0,1-1-1 0 0,-1 0 1 0 0,1 1 0 0 0,-1 0-1 0 0,1-1-94 0 0,-1 1 0 0 0,1-1 0 0 0,0 0 0 0 0,0 1 0 0 0,0-1 0 0 0,0 1 0 0 0,0-1-1 0 0,0 1 1 0 0,0-1 0 0 0,0 1 0 0 0,0-1 0 0 0,0 1 0 0 0,0-1 0 0 0,0 0 0 0 0,0 1-1 0 0,0-1 1 0 0,0 1 0 0 0,1-1 0 0 0,-1 1 0 0 0,0-1 0 0 0,0 1 0 0 0,2 1 48 0 0,-1 0-1 0 0,0 0 1 0 0,0-1 0 0 0,1 1 0 0 0,-1 0 0 0 0,1-1 0 0 0,3 4 0 0 0,6 0 176 0 0,0 0 1 0 0,0-1 0 0 0,0 0 0 0 0,1-1 0 0 0,16 2 0 0 0,12 5 104 0 0,-25-6-233 0 0,-1 1 0 0 0,21 10 0 0 0,-30-13-128 0 0,0 1 0 0 0,0 0 1 0 0,0 1-1 0 0,-1-1 1 0 0,1 1-1 0 0,-1 0 1 0 0,0 0-1 0 0,0 0 1 0 0,6 8-1 0 0,-9-11-11 0 0,0 1 0 0 0,0 0 0 0 0,0 0 0 0 0,-1-1 0 0 0,1 1 0 0 0,-1 0 0 0 0,1 0 0 0 0,-1 0 1 0 0,1 0-1 0 0,-1 0 0 0 0,0 0 0 0 0,0 0 0 0 0,0 0 0 0 0,0 0 0 0 0,0 0 0 0 0,-1 0 0 0 0,1 0 0 0 0,-1 0 0 0 0,1-1 0 0 0,-1 1 0 0 0,0 0 0 0 0,1 0 0 0 0,-1 0 0 0 0,0-1 0 0 0,0 1 0 0 0,0 0 0 0 0,-3 2 0 0 0,-2 4 38 0 0,-2 0-1 0 0,1 0 0 0 0,-17 13 0 0 0,11-10 20 0 0,-5 5-299 0 0,-38 26 1 0 0,55-41-711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11975 0 0,'-3'0'159'0'0,"0"0"1"0"0,0 0-1 0 0,0 1 0 0 0,0-1 0 0 0,0 1 0 0 0,0 0 0 0 0,0-1 0 0 0,0 1 1 0 0,0 1-1 0 0,1-1 0 0 0,-1 0 0 0 0,0 1 0 0 0,1-1 0 0 0,-1 1 0 0 0,1 0 0 0 0,0 0 1 0 0,-1 0-1 0 0,1 0 0 0 0,0 0 0 0 0,0 0 0 0 0,0 1 0 0 0,0-1 0 0 0,1 1 1 0 0,-1-1-1 0 0,1 1 0 0 0,-2 3 0 0 0,0 1 210 0 0,0-1 1 0 0,0 1-1 0 0,1 0 0 0 0,0 1 1 0 0,0-1-1 0 0,0 0 1 0 0,1 1-1 0 0,1-1 0 0 0,-1 13 1 0 0,2-10-187 0 0,0 0 1 0 0,1-1-1 0 0,0 1 1 0 0,1-1 0 0 0,0 1-1 0 0,0-1 1 0 0,1 0-1 0 0,0 0 1 0 0,1 0-1 0 0,0-1 1 0 0,0 0-1 0 0,1 0 1 0 0,11 13-1 0 0,6 2 425 0 0,1-1 0 0 0,48 35 0 0 0,19 16 528 0 0,-84-66-1117 0 0,0 0-1 0 0,-1 0 1 0 0,1 1 0 0 0,-2 0-1 0 0,1 0 1 0 0,-1 1 0 0 0,0 0-1 0 0,-1 0 1 0 0,0 0 0 0 0,0 0-1 0 0,3 17 1 0 0,-6-19-7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17015 0 0,'0'0'1894'0'0,"4"8"-969"0"0,-4-5-789 0 0,1 0-1 0 0,-1 0 1 0 0,0 0 0 0 0,0 0-1 0 0,0 1 1 0 0,0-1 0 0 0,0 0-1 0 0,-1 0 1 0 0,0 0 0 0 0,1 0-1 0 0,-1 0 1 0 0,0 1 0 0 0,-3 4 0 0 0,-3 6 348 0 0,-12 19 0 0 0,17-30-416 0 0,-23 34 288 0 0,-56 66-1 0 0,-41 24 431 0 0,70-75-678 0 0,49-49-107 0 0,-10 12 34 0 0,-21 25 1 0 0,31-37-30 0 0,1 1 0 0 0,0-1-1 0 0,-1 1 1 0 0,2-1 0 0 0,-1 1 0 0 0,0 0 0 0 0,1-1 0 0 0,-1 1 0 0 0,1 0 0 0 0,0 0 0 0 0,0 0-1 0 0,1 0 1 0 0,-1 0 0 0 0,1 7 0 0 0,0-10 0 0 0,1 0 1 0 0,-1 0-1 0 0,0-1 0 0 0,1 1 0 0 0,-1 0 1 0 0,1 0-1 0 0,-1-1 0 0 0,1 1 0 0 0,-1 0 1 0 0,1-1-1 0 0,-1 1 0 0 0,1-1 1 0 0,0 1-1 0 0,-1-1 0 0 0,1 1 0 0 0,0-1 1 0 0,-1 1-1 0 0,1-1 0 0 0,0 0 0 0 0,0 1 1 0 0,-1-1-1 0 0,1 0 0 0 0,0 0 0 0 0,0 1 1 0 0,1-1-1 0 0,20 1-116 0 0,-16-2-106 0 0,-1 0-1 0 0,1 0 0 0 0,-1-1 0 0 0,0 0 0 0 0,0 0 0 0 0,7-4 0 0 0,5-3-1278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10591 0 0,'0'0'12527'0'0,"0"1"-12049"0"0,2 14-193 0 0,-2 0-1 0 0,0 0 0 0 0,0 0 0 0 0,-2-1 0 0 0,0 1 0 0 0,0 0 1 0 0,-1-1-1 0 0,-1 1 0 0 0,-9 20 0 0 0,-6 8-143 0 0,-42 69 0 0 0,41-79-147 0 0,1 0-1 0 0,2 2 1 0 0,-19 52 0 0 0,32-73-60 0 0,0 0 1 0 0,1 0-1 0 0,1 1 1 0 0,-2 19-1 0 0,4-33-190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 5983 0 0,'-12'-9'15867'0'0,"9"9"-15688"0"0,1 0 0 0 0,0 1 0 0 0,-1 0 0 0 0,1-1 0 0 0,0 1-1 0 0,-1 0 1 0 0,1 0 0 0 0,0 0 0 0 0,0 1 0 0 0,0-1 0 0 0,0 0 0 0 0,0 1 0 0 0,0-1 0 0 0,-3 4 0 0 0,-24 29-30 0 0,22-26 136 0 0,5-6-262 0 0,0 1-1 0 0,0-1 1 0 0,0 1-1 0 0,0 0 1 0 0,1 0-1 0 0,-1 0 1 0 0,1 0-1 0 0,0 0 1 0 0,0 0-1 0 0,0 0 1 0 0,0 0-1 0 0,1 0 1 0 0,-1 1-1 0 0,1-1 1 0 0,-1 0-1 0 0,1 0 1 0 0,0 1-1 0 0,1-1 1 0 0,-1 0-1 0 0,0 0 1 0 0,1 1-1 0 0,0-1 1 0 0,0 0-1 0 0,0 0 1 0 0,0 0-1 0 0,0 0 1 0 0,1 0-1 0 0,-1 0 1 0 0,4 4-1 0 0,5 11 152 0 0,0 0-1 0 0,-1 1 1 0 0,-1 0-1 0 0,7 26 1 0 0,-13-37-153 0 0,0 1 0 0 0,0-1 0 0 0,-1 1 0 0 0,0-1 1 0 0,-1 1-1 0 0,0-1 0 0 0,0 1 0 0 0,-1 0 0 0 0,0-1 0 0 0,-4 16 0 0 0,4-21-13 0 0,0 1-1 0 0,-1-1 0 0 0,1 1 1 0 0,-1-1-1 0 0,0 0 1 0 0,0 0-1 0 0,0 1 1 0 0,0-1-1 0 0,0-1 0 0 0,-1 1 1 0 0,1 0-1 0 0,-1-1 1 0 0,0 1-1 0 0,0-1 1 0 0,0 0-1 0 0,0 0 0 0 0,0 0 1 0 0,0 0-1 0 0,-1 0 1 0 0,1-1-1 0 0,-1 0 1 0 0,1 1-1 0 0,-1-1 0 0 0,1-1 1 0 0,-1 1-1 0 0,0 0 1 0 0,-5-1-1 0 0,5 0-34 0 0,0 0 0 0 0,0 0 0 0 0,0-1 0 0 0,1 1 0 0 0,-1-1 0 0 0,0 0 0 0 0,0 0 0 0 0,0 0 0 0 0,1-1 0 0 0,-1 0 0 0 0,0 1 0 0 0,1-1 0 0 0,0 0 0 0 0,-1-1 0 0 0,1 1-1 0 0,0-1 1 0 0,0 1 0 0 0,0-1 0 0 0,1 0 0 0 0,-1 0 0 0 0,0 0 0 0 0,1 0 0 0 0,0-1 0 0 0,-3-6 0 0 0,1 4-30 0 0,1 0 0 0 0,1-1 1 0 0,0 1-1 0 0,-1-1 0 0 0,2 1 0 0 0,-1-1 0 0 0,1 0 0 0 0,0 0 0 0 0,1 0 1 0 0,-1 0-1 0 0,1 1 0 0 0,1-1 0 0 0,1-11 0 0 0,1 6-846 0 0,1 1-1 0 0,0 1 0 0 0,0-1 1 0 0,1 1-1 0 0,8-13 1 0 0,0 2-6540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12895 0 0,'0'0'8628'0'0,"-9"0"-7368"0"0,-1 2-916 0 0,-5-1-258 0 0,0 2-1 0 0,1 0 1 0 0,-20 7 0 0 0,33-10-165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3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17935 0 0,'0'0'827'0'0,"-15"4"298"0"0,12-2-1050 0 0,1-1 1 0 0,0 1-1 0 0,-1-1 0 0 0,1 1 1 0 0,0 0-1 0 0,0-1 0 0 0,0 1 0 0 0,0 0 1 0 0,1 1-1 0 0,-1-1 0 0 0,1 0 1 0 0,-1 0-1 0 0,1 1 0 0 0,0-1 0 0 0,0 1 1 0 0,0-1-1 0 0,0 1 0 0 0,0-1 1 0 0,0 1-1 0 0,1-1 0 0 0,-1 1 0 0 0,1 0 1 0 0,0 0-1 0 0,0-1 0 0 0,0 6 0 0 0,0 0 75 0 0,1 1 0 0 0,0 0 0 0 0,0 0 0 0 0,1-1 0 0 0,0 1 0 0 0,6 14 0 0 0,0-7-127 0 0,0 0 0 0 0,2-1 1 0 0,-1 0-1 0 0,2 0 0 0 0,0-1 0 0 0,1 0 1 0 0,22 20-1 0 0,105 76 138 0 0,-94-77-147 0 0,-20-15-27 0 0,-10-8-22 0 0,1 2-1 0 0,-2 0 0 0 0,18 17 1 0 0,-29-25 28 0 0,0-1 0 0 0,0 1 0 0 0,0 0 0 0 0,0 1 0 0 0,-1-1 0 0 0,1 0 0 0 0,-1 1 0 0 0,0-1 0 0 0,0 1 0 0 0,-1 0 0 0 0,1-1 0 0 0,-1 1 0 0 0,0 0 0 0 0,-1 0 0 0 0,1 0 0 0 0,-1 0 0 0 0,0 7 0 0 0,-2-3-12 0 0,0 1 0 0 0,0-1 1 0 0,-1 0-1 0 0,0 0 0 0 0,-1 0 1 0 0,0 0-1 0 0,0-1 0 0 0,-1 1 1 0 0,0-1-1 0 0,0 0 0 0 0,-12 12 1 0 0,-8 7 98 0 0,-47 40 0 0 0,63-59-23 0 0,-17 13 136 0 0,-45 45 874 0 0,63-58-1162 0 0,0 1 0 0 0,1 0 0 0 0,0 0 0 0 0,1 1 0 0 0,0-1 0 0 0,-6 15 0 0 0,8-13-1300 0 0,3 1-4207 0 0,2-2-1540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8:1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433 214 455 0 0,'-7'-3'-40'0'0,"3"2"356"0"0,1 0 1 0 0,0-1 0 0 0,0 0-1 0 0,0 0 1 0 0,0 1 0 0 0,0-2-1 0 0,0 1 1 0 0,-3-4 0 0 0,-14-8-295 0 0,1 3-10 0 0,17 11 1 0 0,0-1-1 0 0,0 0 0 0 0,0 1 0 0 0,0-1 0 0 0,0 1 0 0 0,0-1 0 0 0,-1 1 1 0 0,1 0-1 0 0,-3 0 0 0 0,0 0 6 0 0,2 0-34 0 0,-1 1-1 0 0,1 0 0 0 0,-1 0 1 0 0,1 0-1 0 0,-1 1 0 0 0,1-1 0 0 0,0 1 1 0 0,0-1-1 0 0,0 1 0 0 0,0 0 1 0 0,0 0-1 0 0,-2 3 0 0 0,0-2-29 0 0,-9 10-207 0 0,9-8 157 0 0,-15 13 35 0 0,19-16 296 0 0,-1-1-67 0 0,-5 3 963 0 0,1-1 1 0 0,-1 0 0 0 0,-14 4-1 0 0,19-6-1053 0 0,1-2-510 0 0,-4-4 688 0 0,3 3 394 0 0,1 0-318 0 0,-14-27 892 0 0,14 27-941 0 0,-1 1-10 0 0,-4-3-1 0 0,4 3 511 0 0,0 1-703 0 0,-22 0 1165 0 0,-27-5 1 0 0,49 5-918 0 0,0-1 6 0 0,-37-14 1794 0 0,37 15-2086 0 0,1 3-80 0 0,-1 7 16 0 0,2-5-21 0 0,2 6 20 0 0,-1-9 187 0 0,-1-2-155 0 0,0 1-1 0 0,0-1 1 0 0,1 0-1 0 0,-1 1 0 0 0,0-1 1 0 0,0 0-1 0 0,0 0 1 0 0,0 1-1 0 0,1-1 1 0 0,-1 0-1 0 0,0 0 0 0 0,0 1 1 0 0,1-1-1 0 0,-1 0 1 0 0,0 0-1 0 0,0 0 1 0 0,1 0-1 0 0,-1 0 0 0 0,0 1 1 0 0,1-1-1 0 0,-1 0 1 0 0,0 0-1 0 0,1 0 1 0 0,-1 0-1 0 0,1 0 0 0 0,-1 0-2 0 0,0 0 0 0 0,1 0 0 0 0,-1 0 0 0 0,0 0 0 0 0,1 0 0 0 0,-1 0 0 0 0,0 1 0 0 0,1-1 0 0 0,-1 0 0 0 0,0 0 0 0 0,0 0 0 0 0,1 0-1 0 0,-1 0 1 0 0,0 1 0 0 0,0-1 0 0 0,1 0 0 0 0,-1 0 0 0 0,0 0 0 0 0,0 1 0 0 0,1-1 0 0 0,-1 0 0 0 0,0 1 0 0 0,0-1 0 0 0,0 0 0 0 0,1 1 0 0 0,1 0 68 0 0,15 8 8 0 0,5 2-20 0 0,45 17-1 0 0,-60-26-30 0 0,0 0 1 0 0,0 0-1 0 0,0-1 0 0 0,0 0 1 0 0,0 0-1 0 0,1-1 1 0 0,-1 0-1 0 0,0 0 0 0 0,1 0 1 0 0,-1-1-1 0 0,9-2 1 0 0,12-7 484 0 0,0-1 1 0 0,45-24 0 0 0,13-6-115 0 0,-45 24-390 0 0,-19 7-53 0 0,27-9 0 0 0,-48 19 40 0 0,18-6-30 0 0,0 1-1 0 0,22-2 0 0 0,-23 4 31 0 0,0-1 0 0 0,0-1 0 0 0,27-11 0 0 0,-26 9 15 0 0,-1 1 1 0 0,1 0-1 0 0,27-3 1 0 0,-40 7-6 0 0,-2 1-9 0 0,0 0 0 0 0,-1 1 1 0 0,1-1-1 0 0,0 1 0 0 0,-1 0 0 0 0,1 0 0 0 0,0 0 0 0 0,4 1 0 0 0,17 2 0 0 0,-20-1 0 0 0,1 1 0 0 0,-1-3 0 0 0,18 10 0 0 0,-8-2 0 0 0,-2 1 0 0 0,-3-2 11 0 0,-8-6 1170 0 0,-2 0-1188 0 0,0 0 0 0 0,-1 0 0 0 0,1 0 0 0 0,-1 0 0 0 0,1 0-1 0 0,-1 0 1 0 0,1 0 0 0 0,-1 0 0 0 0,1 0 0 0 0,-1 0 0 0 0,0 0 0 0 0,-1 1-1 0 0,1-1-10 0 0,1 0 0 0 0,-1-1 0 0 0,0 1-1 0 0,1 0 1 0 0,-1 0 0 0 0,0 0-1 0 0,1 0 1 0 0,-1 0 0 0 0,1 0-1 0 0,0-1 1 0 0,-1 1 0 0 0,1 2 0 0 0,-2 1-39 0 0,1-1 1 0 0,-1 1-1 0 0,0-1 1 0 0,0 1-1 0 0,0-1 1 0 0,-1 0-1 0 0,1 0 1 0 0,-1 0-1 0 0,1 0 1 0 0,-6 4-1 0 0,6-4 39 0 0,-17 10 20 0 0,12-9 28 0 0,-1 0-1 0 0,0 0 1 0 0,0-1-1 0 0,-1 0 1 0 0,1-1-1 0 0,0 1 1 0 0,-1-2-1 0 0,1 1 1 0 0,-11-1-1 0 0,-10 0 208 0 0,-41-5-1 0 0,22 1-126 0 0,26 2-97 0 0,-100-1 117 0 0,100 3-109 0 0,1 1-1 0 0,0 1 1 0 0,-37 10 0 0 0,-85 43-475 0 0,30-10 132 0 0,100-41 416 0 0,-1-1-1 0 0,-1 0 0 0 0,1-2 1 0 0,0 1-1 0 0,-1-2 0 0 0,1 0 1 0 0,-1-1-1 0 0,-20-1 0 0 0,27-2-28 0 0,-9-4-2 0 0,14 6-9 0 0,-3-3-58 0 0,7 4 2 0 0,-1 0 0 0 0,0 0 1 0 0,0 0-1 0 0,0 0 0 0 0,0 0 1 0 0,0 0-1 0 0,0 0 1 0 0,0 0-1 0 0,0 0 0 0 0,0 0 1 0 0,0 0-1 0 0,0 0 0 0 0,0 0 1 0 0,0 0-1 0 0,0 0 1 0 0,0 0-1 0 0,0 0 0 0 0,0 0 1 0 0,0 0-1 0 0,1 0 0 0 0,-1 0 1 0 0,0-1-1 0 0,0 1 1 0 0,0 0-1 0 0,0 0 0 0 0,0 0 1 0 0,0 0-1 0 0,0 0 0 0 0,0 0 1 0 0,0 0-1 0 0,0 0 1 0 0,0 0-1 0 0,0 0 0 0 0,0 0 1 0 0,0 0-1 0 0,0 0 0 0 0,0 0 1 0 0,0 0-1 0 0,0 0 1 0 0,0 0-1 0 0,0 0 0 0 0,0 0 1 0 0,0 0-1 0 0,0-1 0 0 0,0 1 1 0 0,3 0-11 0 0,0-1-1 0 0,-1 1 1 0 0,1 0 0 0 0,0-1 0 0 0,0 1 0 0 0,0 0 0 0 0,0 1-1 0 0,-1-1 1 0 0,1 0 0 0 0,0 1 0 0 0,0 0 0 0 0,-1 0 0 0 0,6 2-1 0 0,1 0-4 0 0,46 18-90 0 0,13 3 75 0 0,-54-21 32 0 0,0 0 0 0 0,0-1 0 0 0,0 0 0 0 0,1-1 0 0 0,-1-1 0 0 0,0 0 0 0 0,1-1 0 0 0,15-4 0 0 0,-4 0 0 0 0,-1-2 0 0 0,0 0 0 0 0,38-18 0 0 0,-13 3 4 0 0,-16 5 29 0 0,0 2 0 0 0,2 2 0 0 0,69-17 0 0 0,-74 25-33 0 0,0 1 0 0 0,35-1 0 0 0,39-2 0 0 0,-77 5 0 0 0,-1 0 0 0 0,0-2 0 0 0,0 0 0 0 0,0-2 0 0 0,-1-1 0 0 0,29-12 0 0 0,-39 12 0 0 0,-3 2 0 0 0,0-1 0 0 0,19-11 0 0 0,-9 2-64 0 0,-21 14 0 0 0,-5 1-918 0 0,-7 0 914 0 0,0 0 0 0 0,0 1 1 0 0,0 0-1 0 0,0 1 1 0 0,0 0-1 0 0,0 0 1 0 0,0 1-1 0 0,-10 5 0 0 0,-31 8-86 0 0,-113 27 267 0 0,-50 11 425 0 0,207-53-516 0 0,-334 58 890 0 0,280-53-726 0 0,-83 11 380 0 0,126-13-449 0 0,1 0 0 0 0,-1 1 0 0 0,1 1-1 0 0,-24 11 1 0 0,39-16-53 0 0,0 0-11 0 0,-6 3-57 0 0,8-4 3 0 0,0 0 0 0 0,0 0 0 0 0,0 0-1 0 0,0 0 1 0 0,1 0 0 0 0,-1 0-1 0 0,0 0 1 0 0,0 0 0 0 0,0 0-1 0 0,0 0 1 0 0,0 0 0 0 0,0 0-1 0 0,0 0 1 0 0,0 0 0 0 0,0 0 0 0 0,0 0-1 0 0,0 0 1 0 0,0 0 0 0 0,0 0-1 0 0,0 0 1 0 0,0 1 0 0 0,0-1-1 0 0,0 0 1 0 0,0 0 0 0 0,0 0-1 0 0,0 0 1 0 0,0 0 0 0 0,0 0 0 0 0,0 0-1 0 0,0 0 1 0 0,0 0 0 0 0,0 0-1 0 0,0 0 1 0 0,0 0 0 0 0,0 0-1 0 0,0 0 1 0 0,0 0 0 0 0,0 0-1 0 0,0 0 1 0 0,0 1 0 0 0,0-1 0 0 0,0 0-1 0 0,0 0 1 0 0,0 0 0 0 0,0 0-1 0 0,0 0 1 0 0,0 0 0 0 0,0 0-1 0 0,0 0 1 0 0,0 0 0 0 0,0 0-1 0 0,0 0 1 0 0,9 5-4 0 0,0-1 0 0 0,0-1 0 0 0,0 1-1 0 0,1-1 1 0 0,0-1 0 0 0,-1 0 0 0 0,1 0 0 0 0,0-1 0 0 0,0 0-1 0 0,0-1 1 0 0,13-1 0 0 0,0 1-1 0 0,46-1 38 0 0,109-14 0 0 0,-126 5-54 0 0,0-2 0 0 0,74-28 0 0 0,90-58-131 0 0,-187 85 133 0 0,-19 9 15 0 0,0-1 0 0 0,-1 0 1 0 0,0 0-1 0 0,0-1 0 0 0,0 0 1 0 0,9-9-1 0 0,-8 7 17 0 0,-10 7 7 0 0,1 1-1 0 0,-1-1 1 0 0,0 0-1 0 0,1 0 1 0 0,-1 0-1 0 0,0 0 1 0 0,0 0 0 0 0,0 0-1 0 0,0 0 1 0 0,0 0-1 0 0,0 0 1 0 0,0 0-1 0 0,0-2 1 0 0,-3 2 85 0 0,-8-5-82 0 0,1 2-1 0 0,-1 0 0 0 0,-1 0 1 0 0,1 1-1 0 0,0 0 0 0 0,-1 1 1 0 0,1 0-1 0 0,-1 1 0 0 0,-23 1 1 0 0,-8 2 82 0 0,-59 12 1 0 0,73-9-96 0 0,-33 6 7 0 0,-68 23 0 0 0,-59 29 16 0 0,-25 18-21 0 0,168-64 122 0 0,44-16-58 0 0,0-1-6 0 0,-7 0 0 0 0,7 0 17 0 0,68-20-88 0 0,-40 12-25 0 0,0 0 0 0 0,38-5 0 0 0,137-26-43 0 0,-179 34 68 0 0,79-20-73 0 0,140-55 1 0 0,-193 61 20 0 0,-1-3-1 0 0,58-36 1 0 0,-91 51 54 0 0,-8 5 0 0 0,-1-1 0 0 0,0 0 0 0 0,0 0 0 0 0,1 0 0 0 0,5-7 0 0 0,-1 2 11 0 0,-8 7 106 0 0,-8-1-107 0 0,1 1-1 0 0,-1 1 1 0 0,-1-1 0 0 0,1 1-1 0 0,0 0 1 0 0,0 0-1 0 0,0 1 1 0 0,-7 1 0 0 0,-5 3 35 0 0,-24 8 0 0 0,13-3-30 0 0,-173 62-15 0 0,59-23-26 0 0,-44 12-12 0 0,134-46 65 0 0,-83 34-1 0 0,79-19-26 0 0,55-29-54 0 0,59-24-577 0 0,-28 15 183 0 0,1 2 0 0 0,43-4 0 0 0,-16 7-5377 0 0,-16 3-694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8:18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202 115 919 0 0,'0'0'8951'0'0,"-2"-1"-8768"0"0,-19-9 67 0 0,19 9-138 0 0,0 1 11 0 0,-3-2-20 0 0,1 1 0 0 0,-1 0 0 0 0,1 0 0 0 0,-1 0 0 0 0,0 1 0 0 0,-8-1 0 0 0,-11 7 48 0 0,19-4-130 0 0,-14 7-2 0 0,15-5-19 0 0,0 0-3 0 0,-22 16 3 0 0,22-18-7 0 0,-1 1 7 0 0,-8 15 51 0 0,4-5 1197 0 0,-12 30 5379 0 0,37-38-6254 0 0,-9-4-323 0 0,0-1 1 0 0,-1 0-1 0 0,1 0 0 0 0,0 0 0 0 0,0-1 1 0 0,0 0-1 0 0,0 0 0 0 0,11-4 0 0 0,18-3 142 0 0,37 0 94 0 0,-18 2-214 0 0,-1-2 0 0 0,69-19 0 0 0,-105 20-35 0 0,0-1 1 0 0,0-1 0 0 0,-1-1 0 0 0,-1 0 0 0 0,0-1 0 0 0,21-18 0 0 0,10-7 219 0 0,-10 7-18 0 0,-35 27-167 0 0,-1 1-4 0 0,4-6-43 0 0,-4 6 34 0 0,0 3-15 0 0,5 25-260 0 0,-5-18 23 0 0,1 1 0 0 0,1 0 0 0 0,4 12 0 0 0,-2-18-968 0 0,9 3-3677 0 0,6 1-1578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6911 0 0,'0'2'8075'0'0,"-1"5"-7563"0"0,0 1 0 0 0,-1 0 0 0 0,0 0 0 0 0,0-1 0 0 0,-1 1 0 0 0,1-1 0 0 0,-7 10 0 0 0,-8 28 123 0 0,3-1-452 0 0,7-26-494 0 0,2 1 0 0 0,-4 20 0 0 0,6-28-3602 0 0,2-4-1686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16007 0 0,'0'0'3235'0'0,"2"-1"-2420"0"0,37-10 1032 0 0,74-13 0 0 0,45 5-552 0 0,-93 12-815 0 0,-1 1-439 0 0,0 2 1 0 0,1 2 0 0 0,79 10-1 0 0,-72-1-4155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44 202 6911 0 0,'-12'-2'-2237'0'0,"-2"1"3377"0"0,-4-4 12943 0 0,36 3-12707 0 0,203-31 1948 0 0,-144 19-2810 0 0,264-61 75 0 0,-137 27-2951 0 0,-152 37-3387 0 0,-3 0-1825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207 581 6911 0 0,'0'0'1079'0'0,"-1"1"-104"0"0,1 1-1 0 0,0-1 1 0 0,-1 0 0 0 0,1 0-1 0 0,0 1 1 0 0,-1-1 0 0 0,1 0-1 0 0,0 0 1 0 0,0 1 0 0 0,0 1-1 0 0,2-2-917 0 0,0-1 0 0 0,0 1 0 0 0,0-1-1 0 0,0 0 1 0 0,0 0 0 0 0,0 0 0 0 0,0 0 0 0 0,0 0-1 0 0,0 0 1 0 0,0 0 0 0 0,0-1 0 0 0,0 1 0 0 0,0-1-1 0 0,0 1 1 0 0,0-1 0 0 0,0 0 0 0 0,0 0 0 0 0,0 0-1 0 0,-1 0 1 0 0,1 0 0 0 0,0 0 0 0 0,1-2 0 0 0,4-2 67 0 0,-1-1 0 0 0,0 1 0 0 0,0-1 0 0 0,7-9 0 0 0,27-41 213 0 0,-2-2 1 0 0,44-93-1 0 0,-73 134-313 0 0,41-88-117 0 0,-42 85-20 0 0,-1-1-1 0 0,0 0 1 0 0,4-26-1 0 0,-11 44 80 0 0,1 1 0 0 0,-1 0-1 0 0,0 0 1 0 0,0-1 0 0 0,0 1-1 0 0,0 0 1 0 0,0-1 0 0 0,0 1-1 0 0,-1 0 1 0 0,1 0 0 0 0,-1-1-1 0 0,1 1 1 0 0,-1 0 0 0 0,0 0-1 0 0,0 0 1 0 0,0 0 0 0 0,-2-3-1 0 0,2 4 15 0 0,-1 0-1 0 0,1 0 0 0 0,0 0 0 0 0,0 0 0 0 0,-1 0 1 0 0,1 0-1 0 0,0 1 0 0 0,-1-1 0 0 0,1 0 1 0 0,0 1-1 0 0,-1 0 0 0 0,1-1 0 0 0,-1 1 0 0 0,1 0 1 0 0,-1 0-1 0 0,1-1 0 0 0,-1 1 0 0 0,1 0 0 0 0,-1 1 1 0 0,1-1-1 0 0,-1 0 0 0 0,1 0 0 0 0,-1 1 0 0 0,1-1 1 0 0,-1 0-1 0 0,1 1 0 0 0,-2 0 0 0 0,-3 2 4 0 0,1 0 0 0 0,0 0 0 0 0,0 0 0 0 0,0 0 0 0 0,0 1 0 0 0,0-1-1 0 0,1 1 1 0 0,-1 1 0 0 0,-4 6 0 0 0,-6 7-14 0 0,-12 22 1 0 0,17-26 30 0 0,-5 11 91 0 0,1 0-1 0 0,2 1 0 0 0,-20 53 0 0 0,-15 89 430 0 0,19-59-79 0 0,7-38-82 0 0,-4 0 1 0 0,-65 131-1 0 0,63-149-519 0 0,14-26-654 0 0,-1 0 1 0 0,-32 45 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15663 0 0,'0'0'1207'0'0,"1"2"-640"0"0,1 0-362 0 0,0 0 1 0 0,0 0 0 0 0,0-1 0 0 0,0 1-1 0 0,0 0 1 0 0,0-1 0 0 0,0 1 0 0 0,1-1 0 0 0,-1 0-1 0 0,0 0 1 0 0,1 0 0 0 0,-1 0 0 0 0,1 0-1 0 0,0 0 1 0 0,-1-1 0 0 0,1 0 0 0 0,-1 1-1 0 0,1-1 1 0 0,0 0 0 0 0,4 0 0 0 0,7-1 211 0 0,0-1 0 0 0,25-6 1 0 0,-19 3-113 0 0,231-60 1142 0 0,-207 52-1490 0 0,110-32-4518 0 0,-108 34 2898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15087 0 0,'-11'-7'1606'0'0,"10"7"-1542"0"0,1 0 0 0 0,-1-1 0 0 0,0 1 0 0 0,0 0 0 0 0,0 0 1 0 0,0 0-1 0 0,0 0 0 0 0,0 0 0 0 0,0-1 0 0 0,0 2 1 0 0,1-1-1 0 0,-1 0 0 0 0,0 0 0 0 0,0 0 0 0 0,0 0 1 0 0,0 1-1 0 0,0-1 0 0 0,0 0 0 0 0,0 1 0 0 0,1-1 0 0 0,-1 0 1 0 0,0 1-1 0 0,0-1 0 0 0,1 1 0 0 0,-1 0 0 0 0,0-1 1 0 0,0 1-1 0 0,1 0 0 0 0,-1-1 0 0 0,1 1 0 0 0,-1 0 0 0 0,1-1 1 0 0,-1 1-1 0 0,0 1 0 0 0,0 1 221 0 0,0 0 0 0 0,0 0 0 0 0,0 0 0 0 0,0 0 0 0 0,0 1 0 0 0,0 4 0 0 0,1-3-193 0 0,0 0 1 0 0,1 1-1 0 0,-1-1 1 0 0,1 0 0 0 0,0 0-1 0 0,0 0 1 0 0,1 0-1 0 0,0 0 1 0 0,0 0-1 0 0,0 0 1 0 0,0 0-1 0 0,1 0 1 0 0,3 5-1 0 0,7 7 101 0 0,28 31-1 0 0,-29-35-38 0 0,38 39 305 0 0,-24-27 330 0 0,-2 1-1 0 0,35 48 0 0 0,-54-65-594 0 0,1 0-1 0 0,-1 0 0 0 0,0 1 1 0 0,-1-1-1 0 0,0 1 0 0 0,-1 0 1 0 0,0 0-1 0 0,-1 0 0 0 0,0 1 1 0 0,0-1-1 0 0,-1 0 0 0 0,0 1 1 0 0,-2 15-1 0 0,-1-10-125 0 0,-1-1 1 0 0,0 0-1 0 0,-2 0 0 0 0,0 0 1 0 0,0 0-1 0 0,-1-1 0 0 0,-1 0 0 0 0,0 0 1 0 0,-17 23-1 0 0,-10 7-293 0 0,-52 55 1 0 0,78-90 146 0 0,-41 35-341 0 0,48-43 301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10799 0 0,'-2'-5'163'0'0,"-1"0"1305"0"0,1-1 2908 0 0,18 90-1279 0 0,-6-51-2673 0 0,2-1 0 0 0,2 1-1 0 0,1-2 1 0 0,1 0 0 0 0,1-1-1 0 0,2-1 1 0 0,1 0 0 0 0,36 38-1 0 0,-24-31-183 0 0,103 118-13 0 0,-134-152-243 0 0,0 0-1 0 0,0-1 1 0 0,0 1-1 0 0,0 0 1 0 0,0 0-1 0 0,0 0 1 0 0,0 0-1 0 0,-1-1 1 0 0,1 1-1 0 0,0 4 1 0 0,-1-5-99 0 0,0-1 0 0 0,0 1 0 0 0,0-1 0 0 0,0 1 1 0 0,0 0-1 0 0,0-1 0 0 0,0 1 0 0 0,0 0 0 0 0,-1-1 1 0 0,1 1-1 0 0,0-1 0 0 0,0 1 0 0 0,-1-1 0 0 0,1 1 1 0 0,0 0-1 0 0,0-1 0 0 0,-1 1 0 0 0,1-1 1 0 0,-1 1-1 0 0,1-1 0 0 0,-1 0 0 0 0,1 1 0 0 0,-1-1 1 0 0,1 1-1 0 0,-1-1 0 0 0,1 0 0 0 0,-1 1 0 0 0,1-1 1 0 0,-1 0-1 0 0,1 0 0 0 0,-1 1 0 0 0,0-1 0 0 0,1 0 1 0 0,-1 0-1 0 0,1 0 0 0 0,-1 0 0 0 0,0 0 0 0 0,0 0 1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10591 0 0,'0'2'4987'0'0,"-2"7"-4018"0"0,0 1 1 0 0,0-1 0 0 0,-1 1-1 0 0,0-1 1 0 0,-8 13-1 0 0,-27 44-903 0 0,20-36 493 0 0,14-23-552 0 0,-166 263 524 0 0,137-224-433 0 0,-2-1 1 0 0,-2-1-1 0 0,-67 60 0 0 0,88-93-2840 0 0,22-15 1460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 11887 0 0,'0'0'1083'0'0,"25"-5"6185"0"0,-24 5-7118 0 0,1 0 0 0 0,-1 1 0 0 0,1-1 0 0 0,-1 1 0 0 0,1-1 0 0 0,-1 1 0 0 0,1 0 1 0 0,-1 0-1 0 0,1-1 0 0 0,-1 1 0 0 0,0 0 0 0 0,0 0 0 0 0,0 1 0 0 0,1-1 0 0 0,-1 0 0 0 0,0 0 0 0 0,0 0 1 0 0,0 1-1 0 0,-1-1 0 0 0,1 0 0 0 0,0 1 0 0 0,0-1 0 0 0,-1 1 0 0 0,1-1 0 0 0,-1 1 0 0 0,1-1 0 0 0,-1 1 0 0 0,0-1 1 0 0,1 4-1 0 0,-1-1-134 0 0,0-1 1 0 0,0 1 0 0 0,0 0 0 0 0,-1 0 0 0 0,1 0 0 0 0,-1 0 0 0 0,0-1 0 0 0,0 1-1 0 0,0 0 1 0 0,0-1 0 0 0,-4 7 0 0 0,-5 5 59 0 0,0-1 0 0 0,-1 0 0 0 0,-24 24-1 0 0,-14 17-101 0 0,39-34 173 0 0,9-20-3 0 0,7 5-64 0 0,-3-3-55 0 0,0-1 1 0 0,0 1-1 0 0,1-1 0 0 0,-1 0 1 0 0,1 0-1 0 0,0 0 0 0 0,-1-1 1 0 0,1 1-1 0 0,0-1 0 0 0,0 0 1 0 0,0 0-1 0 0,8 1 0 0 0,5-1 230 0 0,32-1-1 0 0,-11 0-116 0 0,10-1-797 0 0,-47 1-315 0 0,4-4-2927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5983 0 0,'-2'-5'17016'0'0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4143 0 0,'-7'3'14492'0'0,"16"16"-14221"0"0,0 1 0 0 0,0-2-1 0 0,2 1 1 0 0,1-2 0 0 0,20 27 0 0 0,27 39-276 0 0,-56-77 7 0 0,-1-1 0 0 0,1 0 0 0 0,-1 1-1 0 0,0-1 1 0 0,0 1 0 0 0,-1-1 0 0 0,1 1-1 0 0,0 11 1 0 0,-2-14 1 0 0,0 0 1 0 0,0 0-1 0 0,-1 0 0 0 0,1 0 0 0 0,-1 1 1 0 0,1-1-1 0 0,-1 0 0 0 0,0 0 1 0 0,0 0-1 0 0,0 0 0 0 0,-1 0 0 0 0,1-1 1 0 0,-1 1-1 0 0,0 0 0 0 0,1 0 0 0 0,-1-1 1 0 0,-4 4-1 0 0,-4 4 4 0 0,-1-1 0 0 0,-1 0 0 0 0,0 0 1 0 0,0-2-1 0 0,0 1 0 0 0,-1-2 0 0 0,0 1 0 0 0,0-2 0 0 0,-1 0 1 0 0,1 0-1 0 0,-1-1 0 0 0,-24 3 0 0 0,37-7-46 0 0,-14 0-168 0 0,15 0 114 0 0,-1 0 0 0 0,1 0 0 0 0,0 0 0 0 0,-1 0 0 0 0,1 0 0 0 0,-1-1 1 0 0,1 1-1 0 0,0 0 0 0 0,-1 0 0 0 0,1-1 0 0 0,0 1 0 0 0,-1 0 0 0 0,1 0 0 0 0,0-1 0 0 0,0 1 0 0 0,-1 0 1 0 0,1-1-1 0 0,0 1 0 0 0,0 0 0 0 0,0-1 0 0 0,-1 1 0 0 0,1-1 0 0 0,0 1 0 0 0,0 0 0 0 0,0-1 1 0 0,0 1-1 0 0,0-1 0 0 0,0 1 0 0 0,0 0 0 0 0,0-1 0 0 0,0 1 0 0 0,0-1 0 0 0,1-8-1027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 7367 0 0,'0'-1'92'0'0,"0"0"-1"0"0,-1-1 0 0 0,1 1 0 0 0,-1 0 0 0 0,0 0 1 0 0,1 0-1 0 0,-1 0 0 0 0,0 0 0 0 0,0 0 0 0 0,1 0 0 0 0,-1 0 1 0 0,0 0-1 0 0,0 1 0 0 0,0-1 0 0 0,-2-1 0 0 0,-6 1 5308 0 0,5 7-2598 0 0,1 6-2704 0 0,2-10 113 0 0,0 8 23 0 0,0 0 0 0 0,1 0 0 0 0,0 1 0 0 0,1-1 0 0 0,0 0 1 0 0,4 20-1 0 0,23 60 817 0 0,-24-77-914 0 0,14 34 171 0 0,2-1-1 0 0,1-2 1 0 0,3 0-1 0 0,1-1 1 0 0,3-1-1 0 0,36 43 0 0 0,-49-69-258 0 0,0 0 0 0 0,1 0 0 0 0,1-2 0 0 0,0 0 0 0 0,1-1-1 0 0,36 20 1 0 0,-51-31-45 0 0,11 2-22 0 0,-12-4-72 0 0,-5-8-5482 0 0,-1-1-771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14279 0 0,'0'0'1298'0'0,"-1"1"-1069"0"0,-4 16 1304 0 0,-1 0-1 0 0,-10 18 1 0 0,-43 66-834 0 0,24-42-355 0 0,25-41-281 0 0,-11 19-11 0 0,-1 0 1 0 0,-1-2-1 0 0,-50 58 0 0 0,25-46-209 0 0,-3-2 0 0 0,-107 74-1 0 0,139-107 154 0 0,0-1 0 0 0,-1-1 0 0 0,-27 10 0 0 0,46-20-8 0 0,2 0-108 0 0,1-1 0 0 0,-1 0 0 0 0,1 0-1 0 0,0 1 1 0 0,-1-1 0 0 0,1 0 0 0 0,0 1-1 0 0,2-1 1 0 0,7-2-1399 0 0,12-7-5236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49 12495 0 0,'0'0'572'0'0,"0"-1"-10"0"0,8-16-401 0 0,-6 14 678 0 0,-1 0-1 0 0,0 0 1 0 0,0 0-1 0 0,0 0 0 0 0,0 0 1 0 0,-1 0-1 0 0,1-6 2441 0 0,-1 10-3215 0 0,-20 41-146 0 0,-26 80 1 0 0,44-114 81 0 0,-47 168-82 0 0,44-149 66 0 0,0 2 1 0 0,2-1-1 0 0,1 0 1 0 0,3 41-1 0 0,10 12 16 0 0,-6-54 0 0 0,1 50 0 0 0,-6-72 83 0 0,0 0 1 0 0,-1 0-1 0 0,1 0 0 0 0,-1-1 1 0 0,-1 1-1 0 0,1 0 0 0 0,-1-1 1 0 0,-4 9-1 0 0,6-12-62 0 0,-1 1 1 0 0,1-1-1 0 0,-1 0 0 0 0,1 0 0 0 0,-1 0 0 0 0,0 0 0 0 0,0-1 1 0 0,1 1-1 0 0,-1 0 0 0 0,0 0 0 0 0,0 0 0 0 0,0-1 1 0 0,0 1-1 0 0,0 0 0 0 0,0-1 0 0 0,0 1 0 0 0,0-1 1 0 0,0 1-1 0 0,0-1 0 0 0,0 0 0 0 0,-1 1 0 0 0,1-1 1 0 0,0 0-1 0 0,0 0 0 0 0,0 0 0 0 0,0 0 0 0 0,-1 0 0 0 0,1 0 1 0 0,0 0-1 0 0,0 0 0 0 0,0 0 0 0 0,0 0 0 0 0,0-1 1 0 0,-1 1-1 0 0,1 0 0 0 0,0-1 0 0 0,0 1 0 0 0,0-1 1 0 0,0 1-1 0 0,0-1 0 0 0,-1-1 0 0 0,-1 0 21 0 0,0-1 0 0 0,1 1-1 0 0,-1-1 1 0 0,1 1 0 0 0,0-1 0 0 0,0 0-1 0 0,0 0 1 0 0,0 0 0 0 0,1 0 0 0 0,-1 0-1 0 0,1 0 1 0 0,0 0 0 0 0,-1-1 0 0 0,2 1-1 0 0,-2-6 1 0 0,-1-6-296 0 0,2-1 1 0 0,-1-17-1 0 0,2 32 224 0 0,0-31-1983 0 0,3-4-6019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66 11519 0 0,'-4'-9'1024'0'0,"-1"-1"-824"0"0,1 2-200 0 0,3 1 0 0 0,1 2 4624 0 0,3-1-2040 0 0,1 1 8 0 0,0-1-2088 0 0,1 2-424 0 0,2 0-80 0 0,1 3 0 0 0,1 1-856 0 0,0 1-144 0 0,1 0-32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1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155 195 4143 0 0,'-2'7'371'0'0,"2"-6"-271"0"0,-1 13-111 0 0,1-14 132 0 0,0 1 0 0 0,0-1 0 0 0,0 1-1 0 0,0-1 1 0 0,0 1 0 0 0,0 0 0 0 0,0-1 0 0 0,0 1 0 0 0,0-1 0 0 0,1 0 0 0 0,-1 1 0 0 0,0-1-1 0 0,0 1 1 0 0,0-1 0 0 0,1 1 0 0 0,-1-1 0 0 0,0 1 0 0 0,0-1 0 0 0,1 0 0 0 0,-1 1 0 0 0,0-1-1 0 0,1 1 1 0 0,2 0 277 0 0,0-1-1 0 0,0 0 1 0 0,0 0-1 0 0,0 0 1 0 0,0 0-1 0 0,0 0 1 0 0,0 0-1 0 0,0-1 0 0 0,0 0 1 0 0,0 1-1 0 0,0-1 1 0 0,0 0-1 0 0,2-2 1 0 0,2-1 49 0 0,0 0 1 0 0,0-1-1 0 0,9-9 0 0 0,-13 12-233 0 0,17-16 1527 0 0,31-33-1 0 0,-45 45-1364 0 0,-1-1 1 0 0,0 0-1 0 0,0-1 0 0 0,-1 1 1 0 0,1-1-1 0 0,-2 0 0 0 0,1 0 1 0 0,-1 0-1 0 0,2-10 0 0 0,-4 16-358 0 0,-1 1-1 0 0,0 0 1 0 0,1 0 0 0 0,-1 0-1 0 0,0-1 1 0 0,0 1 0 0 0,0 0-1 0 0,0 0 1 0 0,0-1 0 0 0,0 1-1 0 0,0 0 1 0 0,0 0 0 0 0,-1-1-1 0 0,1 1 1 0 0,0 0 0 0 0,-1 0-1 0 0,1 0 1 0 0,-1 0 0 0 0,1 0-1 0 0,-1-1 1 0 0,0 1-1 0 0,1 0 1 0 0,-1 0 0 0 0,0 1-1 0 0,0-1 1 0 0,0 0 0 0 0,0 0-1 0 0,0 0 1 0 0,-1 0 0 0 0,0 0-31 0 0,0 0 1 0 0,0 0-1 0 0,0 1 0 0 0,0-1 1 0 0,0 1-1 0 0,0 0 1 0 0,0 0-1 0 0,0 0 1 0 0,0 0-1 0 0,0 0 1 0 0,0 0-1 0 0,0 0 0 0 0,0 1 1 0 0,0-1-1 0 0,0 1 1 0 0,-4 1-1 0 0,-7 3-36 0 0,0 1 0 0 0,1 0 0 0 0,0 1 0 0 0,-15 12 0 0 0,-43 37-54 0 0,68-54 99 0 0,-27 26 4 0 0,1 1 0 0 0,-42 57 0 0 0,66-80 0 0 0,0 1 0 0 0,0-1 0 0 0,0 1 0 0 0,1 0-1 0 0,1-1 1 0 0,-1 1 0 0 0,-2 11 0 0 0,5-16 0 0 0,-1 0 0 0 0,1 0 0 0 0,0-1 0 0 0,0 1 1 0 0,0 0-1 0 0,0 0 0 0 0,0 0 0 0 0,0 0 0 0 0,1 0 0 0 0,-1 0 0 0 0,1-1 1 0 0,-1 1-1 0 0,1 0 0 0 0,1 2 0 0 0,-1-2 1 0 0,-1-1-1 0 0,1 0 1 0 0,0 0-1 0 0,1 0 1 0 0,-1 0 0 0 0,0-1-1 0 0,0 1 1 0 0,0 0-1 0 0,0 0 1 0 0,1-1 0 0 0,-1 1-1 0 0,0-1 1 0 0,1 1-1 0 0,-1-1 1 0 0,0 1 0 0 0,1-1-1 0 0,-1 0 1 0 0,1 0-1 0 0,-1 1 1 0 0,0-1 0 0 0,1 0-1 0 0,1-1 1 0 0,1 1 19 0 0,-1 0 1 0 0,1-1-1 0 0,0 0 0 0 0,0 0 1 0 0,-1 0-1 0 0,1 0 0 0 0,0-1 1 0 0,3-1-1 0 0,29-19 92 0 0,-26 16-78 0 0,21-15-264 0 0,-2-1-1 0 0,0-1 1 0 0,26-28 0 0 0,-47 44-619 0 0,-8 7 817 0 0,1 0 0 0 0,-1 0 0 0 0,0 0 0 0 0,0 0 0 0 0,0 0 1 0 0,0 0-1 0 0,0 0 0 0 0,0 0 0 0 0,0 0 0 0 0,0 0 0 0 0,0 0 0 0 0,0 0 0 0 0,0 0 1 0 0,0 0-1 0 0,0 0 0 0 0,1 0 0 0 0,-1 0 0 0 0,0 0 0 0 0,0 1 0 0 0,0-1 1 0 0,0 0-1 0 0,0 0 0 0 0,0 0 0 0 0,0 0 0 0 0,0 0 0 0 0,0 0 0 0 0,0 0 0 0 0,0 0 1 0 0,0 0-1 0 0,0 0 0 0 0,0 0 0 0 0,0 0 0 0 0,0 0 0 0 0,0 0 0 0 0,0 1 0 0 0,0-1 1 0 0,0 0-1 0 0,0 0 0 0 0,0 0 0 0 0,0 0 0 0 0,0 0 0 0 0,0 0 0 0 0,0 0 1 0 0,0 0-1 0 0,0 0 0 0 0,0 0 0 0 0,0 0 0 0 0,0 0 0 0 0,0 1 0 0 0,0-1 0 0 0,0 0 1 0 0,0 0-1 0 0,0 0 0 0 0,0 0 0 0 0,-9 19-1554 0 0,2-3 531 0 0,2-4-3307 0 0,3-3-792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80 7831 0 0,'7'-4'810'0'0,"89"-71"15340"0"0,-104 76-16054 0 0,0 1 1 0 0,0-1-1 0 0,0 2 0 0 0,0-1 1 0 0,0 1-1 0 0,0 0 0 0 0,1 1 1 0 0,-14 8-1 0 0,-1-1-32 0 0,-225 98 13 0 0,233-104-80 0 0,0 1 0 0 0,0 1-1 0 0,1 0 1 0 0,0 1 0 0 0,0 0 0 0 0,-17 15-1 0 0,29-22-37 0 0,0 1 0 0 0,0-1 0 0 0,0 0 0 0 0,0 0 0 0 0,0 1 0 0 0,0-1 0 0 0,1 0 0 0 0,-1 1 0 0 0,0-1 0 0 0,1 1 0 0 0,-1-1 0 0 0,1 1 0 0 0,-1-1 0 0 0,1 1 0 0 0,0-1 0 0 0,0 1-1 0 0,0 0 1 0 0,0 1 0 0 0,0 0-33 0 0,1 0 0 0 0,-1 0 0 0 0,1 0 0 0 0,0-1 0 0 0,0 1 0 0 0,0 0 0 0 0,0-1 0 0 0,1 1 0 0 0,1 3 0 0 0,2 1-51 0 0,1 0 0 0 0,-1-1-1 0 0,1 0 1 0 0,0 0 0 0 0,1 0-1 0 0,8 6 1 0 0,131 72-124 0 0,-102-61 260 0 0,0 2 0 0 0,60 46 0 0 0,-80-48 65 0 0,-23-21-58 0 0,1 0 0 0 0,-1-1 0 0 0,0 1 0 0 0,0 0 0 0 0,0 0-1 0 0,0 0 1 0 0,1 4 0 0 0,-3 3-4 0 0,0-5 0 0 0,0 1-2 0 0,-1 0 1 0 0,1-1-1 0 0,-1 1 1 0 0,0-1 0 0 0,-1 0-1 0 0,1 1 1 0 0,-1-1-1 0 0,0 0 1 0 0,1-1-1 0 0,-2 1 1 0 0,1 0-1 0 0,0-1 1 0 0,-1 0 0 0 0,-5 5-1 0 0,-4 1-8 0 0,-1 0 1 0 0,1-1-1 0 0,-18 8 0 0 0,9-7 16 0 0,-1-1 0 0 0,1 0 1 0 0,-2-2-1 0 0,1-1 0 0 0,0-1 0 0 0,-1 0 0 0 0,0-2 0 0 0,-42-2 0 0 0,64 0-17 0 0,1 0 0 0 0,-1 0 0 0 0,0 0 0 0 0,0 0 0 0 0,1 0-1 0 0,-1-1 1 0 0,0 1 0 0 0,1-1 0 0 0,-1 1 0 0 0,0-1-1 0 0,1 0 1 0 0,-1 1 0 0 0,1-1 0 0 0,-1 0 0 0 0,1 0-1 0 0,-1 0 1 0 0,1 0 0 0 0,0 0 0 0 0,0-1 0 0 0,-1 1 0 0 0,0-2-1 0 0,1 2 1 0 0,1-1 0 0 0,-1 0-1 0 0,0 0 1 0 0,1 0-1 0 0,-1 0 1 0 0,1 0 0 0 0,0 0-1 0 0,-1 0 1 0 0,1 0-1 0 0,0 0 1 0 0,0 0 0 0 0,1 0-1 0 0,-1 0 1 0 0,0 0-1 0 0,1-3 1 0 0,2-4-36 0 0,1-1 1 0 0,-1 0-1 0 0,2 1 1 0 0,-1 0-1 0 0,10-14 0 0 0,11-11-30 0 0,2 1-1 0 0,36-35 1 0 0,-38 42 105 0 0,61-50 402 0 0,-60 55 12 0 0,0-2 0 0 0,26-30-1 0 0,-49 49-415 0 0,0 0 0 0 0,0 0-1 0 0,-1 0 1 0 0,1 0 0 0 0,-1 0-1 0 0,0-1 1 0 0,0 1 0 0 0,1-8-1 0 0,-2 11-38 0 0,-1-1 0 0 0,1 1 0 0 0,-1-1-1 0 0,0 1 1 0 0,1-1 0 0 0,-1 1-1 0 0,0-1 1 0 0,0 1 0 0 0,0-1-1 0 0,0 1 1 0 0,-1-1 0 0 0,1 1-1 0 0,0-1 1 0 0,0 1 0 0 0,-1-1 0 0 0,-1-2-1 0 0,1 0-1 0 0,-10-26-76 0 0,9 26 42 0 0,0 0 0 0 0,0-1 0 0 0,0 1 0 0 0,1-1 0 0 0,0 1 0 0 0,-1-1 0 0 0,2 1-1 0 0,-1-1 1 0 0,1 0 0 0 0,-1 1 0 0 0,1-1 0 0 0,1 0 0 0 0,-1 1 0 0 0,2-9 0 0 0,-2 12-138 0 0,1 0 0 0 0,-1-1 0 0 0,1 1 0 0 0,-1 0 0 0 0,1 0-1 0 0,0 0 1 0 0,-1 0 0 0 0,1 0 0 0 0,0 0 0 0 0,0 0-1 0 0,0 0 1 0 0,0 0 0 0 0,-1 0 0 0 0,1 1 0 0 0,0-1-1 0 0,1 0 1 0 0,-1 1 0 0 0,1-2 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34 358 13823 0 0,'0'0'1247'0'0,"-10"-10"1080"0"0,8 7-1339 0 0,-1 0 0 0 0,0-1 0 0 0,1 1 0 0 0,0-1 1 0 0,0 1-1 0 0,0-1 0 0 0,0 0 0 0 0,-1-7 1 0 0,2 8-903 0 0,0-1 1 0 0,1 0 0 0 0,0 0-1 0 0,0 0 1 0 0,0 0 0 0 0,0 1-1 0 0,0-1 1 0 0,1 0 0 0 0,0 0 0 0 0,0 0-1 0 0,0 1 1 0 0,0-1 0 0 0,1 0-1 0 0,-1 1 1 0 0,3-4 0 0 0,6-13-115 0 0,2 1 0 0 0,0 1 0 0 0,18-22 0 0 0,49-45-3366 0 0,-36 40-421 0 0,-27 27 1369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5063 0 0,'0'0'390'0'0,"2"1"-252"0"0,8 10 379 0 0,-6-7 985 0 0,0 1 0 0 0,0-1 0 0 0,1 0 0 0 0,-1 0 0 0 0,1-1-1 0 0,0 1 1 0 0,8 3 0 0 0,-9-6-1231 0 0,-1 1 0 0 0,1-1 0 0 0,0 0 0 0 0,0 0 0 0 0,4 0 0 0 0,8 0 495 0 0,0-1 1 0 0,-1 0-1 0 0,1-1 1 0 0,21-4 0 0 0,-24 2-773 0 0,1 0 0 0 0,-1-1 0 0 0,0 0-1 0 0,0-1 1 0 0,0-1 0 0 0,-1 0 0 0 0,1 0 0 0 0,21-17 0 0 0,-34 23-26 0 0,0 0-1 0 0,1 0 0 0 0,-1 0 1 0 0,0 0-1 0 0,0 0 1 0 0,1-1-1 0 0,-1 1 1 0 0,0 0-1 0 0,0 0 1 0 0,0 0-1 0 0,1 0 0 0 0,-1 0 1 0 0,0-1-1 0 0,0 1 1 0 0,0 0-1 0 0,0 0 1 0 0,0 0-1 0 0,1-1 1 0 0,-1 1-1 0 0,0 0 0 0 0,0 0 1 0 0,0-1-1 0 0,0 1 1 0 0,0 0-1 0 0,0 0 1 0 0,0-1-1 0 0,0 1 1 0 0,0 0-1 0 0,0 0 0 0 0,0-1 1 0 0,0 1-1 0 0,0 0 1 0 0,0 0-1 0 0,0-1 1 0 0,0 1-1 0 0,0 0 1 0 0,0 0-1 0 0,0 0 0 0 0,0-1 1 0 0,0 1-1 0 0,0 0 1 0 0,-1 0-1 0 0,1-1 1 0 0,0 1-1 0 0,0 0 0 0 0,0 0 1 0 0,0 0-1 0 0,-1-1 1 0 0,1 1-1 0 0,0 0 1 0 0,0 0-1 0 0,0 0 1 0 0,-1 0-1 0 0,1 0 0 0 0,0-1 1 0 0,0 1-1 0 0,0 0 1 0 0,-1 0-1 0 0,1 0 1 0 0,-1 0-1 0 0,0-1-9 0 0,-1 1 0 0 0,1 0 0 0 0,-1-1-1 0 0,1 1 1 0 0,-1 0 0 0 0,1 0 0 0 0,-1 0 0 0 0,1 0-1 0 0,-3 0 1 0 0,-3 2-48 0 0,0 0-1 0 0,0 0 0 0 0,0 1 1 0 0,0 0-1 0 0,-13 8 1 0 0,-31 24 7 0 0,35-23 64 0 0,-4 3 64 0 0,1 0 0 0 0,-35 37 1 0 0,47-45-32 0 0,0 1 1 0 0,1 1-1 0 0,0 0 0 0 0,0-1 1 0 0,1 2-1 0 0,0-1 1 0 0,0 1-1 0 0,1-1 0 0 0,-4 18 1 0 0,7-25-8 0 0,1 1 0 0 0,-1-1 0 0 0,1 0 0 0 0,0 0 0 0 0,0 0 0 0 0,0 0 0 0 0,0 1 0 0 0,0-1 0 0 0,0 0 0 0 0,1 0 0 0 0,-1 0 0 0 0,1 0-1 0 0,-1 0 1 0 0,1 1 0 0 0,0-1 0 0 0,0 0 0 0 0,0 0 0 0 0,0-1 0 0 0,1 3 0 0 0,0-1 24 0 0,1-1 0 0 0,-1 0-1 0 0,0-1 1 0 0,0 1 0 0 0,1 0 0 0 0,-1-1-1 0 0,1 1 1 0 0,0-1 0 0 0,-1 0-1 0 0,1 0 1 0 0,0 0 0 0 0,4 1-1 0 0,6 1 86 0 0,0-2-1 0 0,0 0 0 0 0,0 0 0 0 0,0-1 0 0 0,16-2 0 0 0,31-6-537 0 0,101-28 0 0 0,-92 14-2374 0 0,-30 13 1356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 4607 0 0,'2'0'354'0'0,"23"-3"-245"0"0,15-7 4239 0 0,2-1 193 0 0,-41 11-3930 0 0,0 0-431 0 0,-1 0-1 0 0,1 0 1 0 0,0 0 0 0 0,-1 0-1 0 0,1-1 1 0 0,0 1 0 0 0,-1 0 0 0 0,1 0-1 0 0,0 0 1 0 0,-1 1 0 0 0,1-1-1 0 0,-1 0 1 0 0,1 0 0 0 0,0 0-1 0 0,-1 0 1 0 0,1 1 0 0 0,0-1-1 0 0,-1 0 1 0 0,1 1 0 0 0,-1-1 0 0 0,2 1-1 0 0,-1 2 2 0 0,1 0-1 0 0,-1 0 0 0 0,0 1 1 0 0,0-1-1 0 0,0 0 1 0 0,-1 1-1 0 0,1-1 1 0 0,-1 0-1 0 0,0 1 0 0 0,0-1 1 0 0,0 1-1 0 0,0-1 1 0 0,0 1-1 0 0,-1-1 0 0 0,0 0 1 0 0,1 1-1 0 0,-1-1 1 0 0,0 0-1 0 0,-3 5 1 0 0,-3 8 222 0 0,0-2 0 0 0,-16 25 1 0 0,11-21-458 0 0,-35 51 439 0 0,40-60-1221 0 0,0-2 0 0 0,0 1 0 0 0,-10 7 0 0 0,8-8-6574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10135 0 0,'0'0'896'0'0,"-1"8"-712"0"0,-1 3-184 0 0,1 2 0 0 0,0 5 696 0 0,-1 0 104 0 0,0-1 16 0 0,0 2 8 0 0,2-1-2136 0 0,2-1-416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141 242 12551 0 0,'0'0'572'0'0,"-10"12"216"0"0,3-5-174 0 0,0 0 0 0 0,-1-1-1 0 0,0 0 1 0 0,0-1 0 0 0,0 1-1 0 0,-1-1 1 0 0,0-1 0 0 0,0 0-1 0 0,0 0 1 0 0,-19 5 0 0 0,27-9-587 0 0,0 0 1 0 0,-1 1-1 0 0,1-1 1 0 0,0 0-1 0 0,-1 0 1 0 0,1 0 0 0 0,0 0-1 0 0,-1 0 1 0 0,1 0-1 0 0,-1 0 1 0 0,1 0-1 0 0,0-1 1 0 0,-3 0-1 0 0,7-8 156 0 0,3-2-173 0 0,0 0 0 0 0,1 0 0 0 0,0 1 0 0 0,1 0-1 0 0,0 1 1 0 0,12-12 0 0 0,61-47-402 0 0,-74 63 382 0 0,23-18-12 0 0,2 1 0 0 0,0 2 1 0 0,1 1-1 0 0,59-24 1 0 0,-76 37 477 0 0,1 1 1 0 0,28-4 0 0 0,-37 7-245 0 0,1 1 0 0 0,0 1-1 0 0,-1-1 1 0 0,1 2 0 0 0,0-1 0 0 0,0 1 0 0 0,8 2 0 0 0,-14-2-160 0 0,-1-1 1 0 0,0 1 0 0 0,1 0-1 0 0,-1 0 1 0 0,0 0-1 0 0,1 0 1 0 0,-1 0 0 0 0,0 1-1 0 0,0-1 1 0 0,0 1-1 0 0,0-1 1 0 0,0 1-1 0 0,-1 0 1 0 0,1 0 0 0 0,0 0-1 0 0,-1 0 1 0 0,3 4-1 0 0,-3-3-28 0 0,1 1-1 0 0,-1 0 1 0 0,0-1-1 0 0,0 1 1 0 0,0 0-1 0 0,0 0 0 0 0,-1 0 1 0 0,0 0-1 0 0,0-1 1 0 0,0 7-1 0 0,-2 5-28 0 0,-1 1-1 0 0,0-1 1 0 0,-2 1-1 0 0,-8 20 1 0 0,13-35-220 0 0,-5 12 370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53 821 11975 0 0,'0'0'9450'0'0,"-12"2"-7908"0"0,10-2-1480 0 0,0 0 0 0 0,0 0 1 0 0,0-1-1 0 0,0 1 0 0 0,1-1 0 0 0,-1 0 0 0 0,0 1 0 0 0,1-1 0 0 0,-1 0 0 0 0,0 0 1 0 0,1 0-1 0 0,-1 0 0 0 0,1 0 0 0 0,-1-1 0 0 0,1 1 0 0 0,0 0 0 0 0,-1-1 0 0 0,1 1 0 0 0,0-1 1 0 0,0 1-1 0 0,0-1 0 0 0,0 1 0 0 0,0-1 0 0 0,1 0 0 0 0,-1 1 0 0 0,0-1 0 0 0,1 0 1 0 0,-1 0-1 0 0,1 0 0 0 0,0 0 0 0 0,-1 1 0 0 0,1-4 0 0 0,0-6-217 0 0,0 0-1 0 0,0 0 1 0 0,1 0 0 0 0,3-14-1 0 0,-3 18 128 0 0,2-10-306 0 0,0 0 0 0 0,2-1 0 0 0,9-23 0 0 0,-10 31 137 0 0,0 1-1 0 0,1 0 0 0 0,0 1 1 0 0,0-1-1 0 0,1 1 0 0 0,0 0 1 0 0,12-11-1 0 0,-16 16 186 0 0,1 1-1 0 0,-1 0 1 0 0,1 1-1 0 0,0-1 1 0 0,-1 0-1 0 0,1 1 0 0 0,0-1 1 0 0,0 1-1 0 0,0 0 1 0 0,0 0-1 0 0,0 0 1 0 0,0 0-1 0 0,0 1 1 0 0,1-1-1 0 0,2 1 1 0 0,-1 0 93 0 0,0 0 0 0 0,0 1 0 0 0,0 0 0 0 0,0 0 0 0 0,0 0 0 0 0,0 0 1 0 0,0 1-1 0 0,8 3 0 0 0,-4 1 90 0 0,1-1 0 0 0,-1 1 1 0 0,0 0-1 0 0,-1 1 0 0 0,0 0 0 0 0,0 0 0 0 0,0 1 1 0 0,9 11-1 0 0,-15-15-145 0 0,1 0 1 0 0,0 0-1 0 0,-1 0 0 0 0,0 0 1 0 0,0 1-1 0 0,0-1 0 0 0,0 1 1 0 0,-1-1-1 0 0,0 1 0 0 0,0 0 1 0 0,0-1-1 0 0,0 1 1 0 0,-1 0-1 0 0,0 0 0 0 0,0 0 1 0 0,0-1-1 0 0,-1 1 0 0 0,1 0 1 0 0,-1 0-1 0 0,-2 4 0 0 0,1-3 4 0 0,0 0-1 0 0,0-1 1 0 0,-1 1-1 0 0,0-1 1 0 0,0 0-1 0 0,-1 0 1 0 0,1 0-1 0 0,-1 0 1 0 0,0-1-1 0 0,-1 0 1 0 0,1 1-1 0 0,-1-1 1 0 0,0-1-1 0 0,1 1 1 0 0,-9 4-1 0 0,-13 5-1970 0 0,-42 17 0 0 0,55-25 817 0 0,1-1 1 0 0,-1-1 0 0 0,0 0 0 0 0,0 0 0 0 0,-24 0 0 0 0,20-4-4840 0 0</inkml:trace>
  <inkml:trace contextRef="#ctx0" brushRef="#br0" timeOffset="1">669 1 11519 0 0,'-7'1'1040'0'0,"2"2"-1002"0"0,0 0 0 0 0,1-1 0 0 0,-1 2 1 0 0,1-1-1 0 0,0 0 0 0 0,0 1 0 0 0,0 0 0 0 0,0 0 0 0 0,0 0 0 0 0,-2 5 0 0 0,-11 10 1013 0 0,-13 14 1379 0 0,-38 52 1 0 0,41-44-1690 0 0,-25 49 1 0 0,27-39-966 0 0,2 2 0 0 0,2 0 1 0 0,-18 77-1 0 0,24-67-2903 0 0,11-45 1583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11055 0 0,'62'-5'4928'0'0,"-3"0"2577"0"0,-20-3-6743 0 0,-34 7-627 0 0,23-7 756 0 0,50-21 0 0 0,-71 26-941 0 0,1-1 0 0 0,-1-1 0 0 0,1 1 0 0 0,-1-1 0 0 0,0 0 0 0 0,-1-1 0 0 0,0 0 0 0 0,1 0 0 0 0,-2 0-1 0 0,11-14 1 0 0,-16 20 4 0 0,0 0-1 0 0,0 0 1 0 0,1 0-1 0 0,-1 0 0 0 0,0-1 1 0 0,0 1-1 0 0,0 0 0 0 0,0 0 1 0 0,1 0-1 0 0,-1-1 1 0 0,0 1-1 0 0,0 0 0 0 0,0 0 1 0 0,0-1-1 0 0,0 1 1 0 0,1 0-1 0 0,-1 0 0 0 0,0-1 1 0 0,0 1-1 0 0,0 0 0 0 0,0 0 1 0 0,0-1-1 0 0,0 1 1 0 0,0 0-1 0 0,0 0 0 0 0,0-1 1 0 0,0 1-1 0 0,0 0 1 0 0,0 0-1 0 0,0-1 0 0 0,0 1 1 0 0,-1 0-1 0 0,1 0 0 0 0,0-1 1 0 0,0 1-1 0 0,0 0 1 0 0,0 0-1 0 0,0-1 0 0 0,0 1 1 0 0,-1 0-1 0 0,1 0 0 0 0,0 0 1 0 0,0-1-1 0 0,-1 1 1 0 0,-13 2-789 0 0,-19 14 366 0 0,14-4 442 0 0,0 2-1 0 0,2 1 1 0 0,-1 0-1 0 0,2 1 1 0 0,0 1-1 0 0,1 0 1 0 0,-14 21-1 0 0,21-26 125 0 0,-1 1 0 0 0,2-1 0 0 0,-11 25 0 0 0,16-34-82 0 0,1 0 1 0 0,0 1 0 0 0,0-1-1 0 0,0 1 1 0 0,0-1 0 0 0,0 1-1 0 0,1-1 1 0 0,-1 1 0 0 0,1-1-1 0 0,0 1 1 0 0,0 0 0 0 0,0-1-1 0 0,1 1 1 0 0,-1-1 0 0 0,1 1-1 0 0,0-1 1 0 0,0 1-1 0 0,0-1 1 0 0,1 1 0 0 0,-1-1-1 0 0,3 4 1 0 0,-2-5-29 0 0,0 0 0 0 0,0 0 0 0 0,0 0 0 0 0,0 0 0 0 0,0-1 0 0 0,1 1 0 0 0,-1-1 0 0 0,1 1 0 0 0,0-1 1 0 0,-1 0-1 0 0,1 0 0 0 0,0 0 0 0 0,0 0 0 0 0,-1 0 0 0 0,1-1 0 0 0,0 1 0 0 0,0-1 0 0 0,0 0 0 0 0,4 0 0 0 0,5 0-932 0 0,1-1 1 0 0,24-5-1 0 0,-37 6 942 0 0,29-5-7141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329 301 4607 0 0,'-2'7'320'0'0,"0"0"0"0"0,-1 0 0 0 0,1 0 0 0 0,-1 0-1 0 0,-1-1 1 0 0,0 0 0 0 0,1 1 0 0 0,-8 6 0 0 0,-5 12 3396 0 0,-45 82 4917 0 0,-75 151-5461 0 0,109-199-2976 0 0,-4 7-285 0 0,8-28-2704 0 0</inkml:trace>
  <inkml:trace contextRef="#ctx0" brushRef="#br0" timeOffset="1">226 238 1839 0 0,'44'-74'-71'0'0,"-36"64"741"0"0,0-1 1 0 0,1 1-1 0 0,0 0 0 0 0,15-12 0 0 0,34-19 7879 0 0,-41 30-6423 0 0,31-12-1 0 0,-36 18-1767 0 0,-1 1 1 0 0,0 0-1 0 0,1 0 0 0 0,0 2 0 0 0,-1-1 1 0 0,1 2-1 0 0,0-1 0 0 0,0 2 1 0 0,24 1-1 0 0,-32-1-275 0 0,1 1 0 0 0,-1 0 1 0 0,0 0-1 0 0,1 0 0 0 0,-1 1 1 0 0,0 0-1 0 0,0-1 0 0 0,0 1 1 0 0,0 1-1 0 0,0-1 0 0 0,0 1 1 0 0,-1-1-1 0 0,1 1 0 0 0,-1 0 0 0 0,0 0 1 0 0,0 1-1 0 0,0-1 0 0 0,0 1 1 0 0,0-1-1 0 0,-1 1 0 0 0,0 0 1 0 0,0 0-1 0 0,0 0 0 0 0,0 0 1 0 0,0 0-1 0 0,-1 1 0 0 0,0-1 1 0 0,0 0-1 0 0,0 1 0 0 0,0 4 0 0 0,-1 1 0 0 0,0 1-1 0 0,-1-1 1 0 0,0 0-1 0 0,0 0 0 0 0,-2 0 1 0 0,1 0-1 0 0,-1 0 1 0 0,0 0-1 0 0,-1 0 0 0 0,0-1 1 0 0,-1 0-1 0 0,0 0 1 0 0,0 0-1 0 0,-13 15 0 0 0,5-8-66 0 0,-2 0-1 0 0,0-1 0 0 0,0 0 0 0 0,-1-1 0 0 0,-1-1 0 0 0,0-1 0 0 0,-1 0 0 0 0,-1-1 0 0 0,1-1 1 0 0,-2-1-1 0 0,-35 12 0 0 0,50-20 8 0 0,0 0 0 0 0,0 0 0 0 0,0 0 0 0 0,-7 0 0 0 0,-4-3-1476 0 0,15 1 984 0 0,0 1 0 0 0,0-1-1 0 0,0 1 1 0 0,0-1 0 0 0,0 1-1 0 0,1-1 1 0 0,-1 1 0 0 0,0-1-1 0 0,0 0 1 0 0,1 0 0 0 0,-1 1-1 0 0,0-1 1 0 0,0-1 0 0 0,-2-7-7102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9215 0 0,'0'0'707'0'0,"2"0"-464"0"0,7 2 823 0 0,-1-1 1 0 0,1 0 0 0 0,0 0 0 0 0,0-1 0 0 0,0 0 0 0 0,0 0-1 0 0,0-1 1 0 0,-1 0 0 0 0,17-5 0 0 0,3-2 468 0 0,45-20 0 0 0,-40 12-1244 0 0,-1-2-1 0 0,30-22 1 0 0,-58 38-292 0 0,2-2-1 0 0,1-1-1 0 0,0 0 1 0 0,-1 0-1 0 0,0 0 1 0 0,8-9-1 0 0,-30 12-588 0 0,10 4 498 0 0,-1 0 0 0 0,1 0 0 0 0,-1 0 0 0 0,1 1 0 0 0,-11 6 0 0 0,-29 21-10 0 0,41-26 74 0 0,-20 15 82 0 0,1 1 1 0 0,1 1-1 0 0,1 1 1 0 0,1 1 0 0 0,-27 38-1 0 0,40-49 10 0 0,0 0 0 0 0,1 0 0 0 0,-8 17 0 0 0,14-26-133 0 0,-1 0 1 0 0,1 0 0 0 0,0 1-1 0 0,0-1 1 0 0,0 0 0 0 0,0 1 0 0 0,1-1-1 0 0,-1 0 1 0 0,1 1 0 0 0,0-1-1 0 0,0 1 1 0 0,0-1 0 0 0,0 1-1 0 0,1-1 1 0 0,0 0 0 0 0,-1 1-1 0 0,1-1 1 0 0,0 0 0 0 0,2 5-1 0 0,7 2-1372 0 0,2-3-77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12 262 5983 0 0,'-11'10'17544'0'0,"25"-16"-17359"0"0,0-1 0 0 0,0 0-1 0 0,0-2 1 0 0,16-11 0 0 0,50-47 914 0 0,-33 27-834 0 0,-22 19-267 0 0,-7 6-15 0 0,0 0 0 0 0,0 1 0 0 0,1 1-1 0 0,36-18 1 0 0,-52 30-17 0 0,0 0 0 0 0,0 0 0 0 0,0 0 0 0 0,0 0 0 0 0,0 1 0 0 0,0-1 1 0 0,0 1-1 0 0,0 0 0 0 0,0 0 0 0 0,5 0 0 0 0,-8 0 30 0 0,0 0 0 0 0,1 0 0 0 0,-1 1-1 0 0,0-1 1 0 0,1 0 0 0 0,-1 0 0 0 0,0 1 0 0 0,1-1 0 0 0,-1 0 0 0 0,0 1 0 0 0,0-1 0 0 0,1 0 0 0 0,-1 1 0 0 0,0-1 0 0 0,0 0 0 0 0,0 1-1 0 0,1-1 1 0 0,-1 0 0 0 0,0 1 0 0 0,0-1 0 0 0,0 1 0 0 0,0-1 0 0 0,0 0 0 0 0,0 1 0 0 0,0-1 0 0 0,0 1 0 0 0,0 0 0 0 0,0 10-59 0 0,0-11 60 0 0,-3 13-8 0 0,0 0 0 0 0,-1 0 0 0 0,0 0 0 0 0,-1 0 0 0 0,-8 16 0 0 0,-5 12 6 0 0,14-30-736 0 0,0 0 0 0 0,-2 14 0 0 0,5-22 333 0 0,0 0 0 0 0,1 0-1 0 0,0 0 1 0 0,0 0-1 0 0,0 0 1 0 0,0 0-1 0 0,0 0 1 0 0,0 0-1 0 0,1 0 1 0 0,0 0-1 0 0,0 0 1 0 0,-1 0-1 0 0,3 4 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1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0,'0'0'26755'0'0,"7"10"-26151"0"0,-1-3-2298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6911 0 0,'0'0'3066'0'0,"15"10"6066"0"0,-15-10-9051 0 0,0 0 1 0 0,1 0-1 0 0,-1 0 1 0 0,0 1-1 0 0,1-1 1 0 0,-1 0-1 0 0,0 0 1 0 0,1 0 0 0 0,-1 0-1 0 0,0 0 1 0 0,1 0-1 0 0,-1 0 1 0 0,0 0-1 0 0,1 0 1 0 0,-1 0 0 0 0,0 0-1 0 0,1 0 1 0 0,-1 0-1 0 0,0 0 1 0 0,1 0-1 0 0,-1 0 1 0 0,0 0-1 0 0,1 0 1 0 0,-1-1 0 0 0,0 1-1 0 0,1 0 1 0 0,-1 0-1 0 0,0 0 1 0 0,0-1-1 0 0,1 1 1 0 0,-1 0 0 0 0,0 0-1 0 0,0-1 1 0 0,1 1-1 0 0,-1 0 1 0 0,0 0-1 0 0,0-1 1 0 0,0 1-1 0 0,1 0 1 0 0,-1-1 0 0 0,0 1-1 0 0,-6-19 1603 0 0,5 18-1800 0 0,-1-6 204 0 0,-1 0-1 0 0,1 0 1 0 0,1-1 0 0 0,-1 1-1 0 0,1 0 1 0 0,1-1 0 0 0,-1 1 0 0 0,1-1-1 0 0,1 1 1 0 0,-1-1 0 0 0,1 1-1 0 0,1 0 1 0 0,-1-1 0 0 0,1 1 0 0 0,1 0-1 0 0,-1 0 1 0 0,7-12 0 0 0,-1 4-81 0 0,0 0 0 0 0,1 0 0 0 0,1 1 0 0 0,0 1 1 0 0,1-1-1 0 0,22-20 0 0 0,-18 21-271 0 0,0 1 1 0 0,1 1-1 0 0,0 0 0 0 0,28-13 0 0 0,-33 18 170 0 0,1 1 0 0 0,0 1 0 0 0,0 0 1 0 0,0 0-1 0 0,0 2 0 0 0,1-1 0 0 0,-1 1 0 0 0,15 0 0 0 0,-24 2 130 0 0,1 0 1 0 0,-1 1-1 0 0,1-1 0 0 0,-1 0 1 0 0,1 1-1 0 0,-1 0 0 0 0,0 0 1 0 0,1 0-1 0 0,-1 0 0 0 0,0 1 0 0 0,0-1 1 0 0,0 1-1 0 0,0 0 0 0 0,0 0 1 0 0,0 0-1 0 0,0 0 0 0 0,0 0 0 0 0,-1 1 1 0 0,1-1-1 0 0,-1 1 0 0 0,2 3 1 0 0,-2-3 39 0 0,0 0 0 0 0,0 1 1 0 0,-1-1-1 0 0,1 1 1 0 0,-1 0-1 0 0,0-1 0 0 0,0 1 1 0 0,-1 0-1 0 0,1 0 1 0 0,-1-1-1 0 0,0 1 1 0 0,0 0-1 0 0,0 0 0 0 0,0 0 1 0 0,-1 0-1 0 0,1-1 1 0 0,-1 1-1 0 0,0 0 0 0 0,-2 4 1 0 0,-1 3 18 0 0,-1-1 0 0 0,-1 1 0 0 0,1-1 0 0 0,-2 0 0 0 0,0-1 0 0 0,0 1 0 0 0,0-1 1 0 0,-1-1-1 0 0,-1 1 0 0 0,-9 6 0 0 0,-14 11-214 0 0,-52 30 0 0 0,82-55 111 0 0,-9 6-287 0 0,-2 2-194 0 0,-19 9 0 0 0,28-17-287 0 0,0 1 0 0 0,0-1 1 0 0,0 0-1 0 0,0 0 1 0 0,-7 1-1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12439 0 0,'0'0'2512'0'0,"3"9"186"0"0,-2-7-2482 0 0,-1 1 0 0 0,1 0 0 0 0,-1-1 0 0 0,0 1 0 0 0,0 0 0 0 0,0-1 0 0 0,0 1 0 0 0,-1 0 0 0 0,1-1 0 0 0,-1 1 0 0 0,1-1 0 0 0,-2 3 1 0 0,-14 31 512 0 0,11-27-414 0 0,-18 32 371 0 0,-3-1 0 0 0,-43 53 0 0 0,30-43-584 0 0,38-49-101 0 0,-87 123 66 0 0,69-95-60 0 0,2 0 0 0 0,-19 46 0 0 0,33-68-237 0 0,0 0 0 0 0,1 1 0 0 0,0-1 0 0 0,0 1 0 0 0,1-1 0 0 0,0 9 0 0 0,0-13 114 0 0,1-1 0 0 0,0 1 0 0 0,1 0 0 0 0,-1-1 0 0 0,0 1 0 0 0,1 0 0 0 0,-1-1 0 0 0,1 1 0 0 0,0-1 0 0 0,0 1 0 0 0,0-1 0 0 0,0 1 0 0 0,1-1 0 0 0,-1 0 0 0 0,0 0 0 0 0,1 1 0 0 0,0-1 0 0 0,-1 0 0 0 0,1 0 0 0 0,4 3 0 0 0,5 1-1550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12463 0 0,'0'0'572'0'0,"0"2"-10"0"0,0-1-537 0 0,-1 1 0 0 0,1-1-1 0 0,0 0 1 0 0,0 1 0 0 0,0-1 0 0 0,0 1 0 0 0,0-1 0 0 0,1 1 0 0 0,-1-1 0 0 0,0 0 0 0 0,1 1 0 0 0,-1-1 0 0 0,1 0 0 0 0,-1 1 0 0 0,1-1 0 0 0,-1 0 0 0 0,1 1 0 0 0,0-1 0 0 0,0 0 0 0 0,0 0 0 0 0,2 2 0 0 0,-1-1 283 0 0,0-1 0 0 0,0 0 0 0 0,0 1 0 0 0,1-1 0 0 0,-1 0 0 0 0,1 0 0 0 0,-1 0 0 0 0,1-1 0 0 0,-1 1 0 0 0,1 0 0 0 0,3-1 0 0 0,4 1 601 0 0,1-1-1 0 0,-1 0 0 0 0,0-1 1 0 0,1 0-1 0 0,12-3 0 0 0,-4-1-329 0 0,-1-1-1 0 0,0-1 0 0 0,31-15 0 0 0,49-35 43 0 0,-59 33-505 0 0,-11 6 5 0 0,-27 17-213 0 0,-3 2-138 0 0,-1-1 174 0 0,1 1-1 0 0,0 0 1 0 0,0 0-1 0 0,0 0 0 0 0,-1 0 1 0 0,-2 3-1 0 0,-1-1-5 0 0,-23 15-23 0 0,1 1-1 0 0,0 1 0 0 0,1 1 1 0 0,-35 38-1 0 0,44-42 189 0 0,-18 25 0 0 0,30-34-74 0 0,1-1 0 0 0,0 1 0 0 0,0 0 0 0 0,1 0-1 0 0,0 0 1 0 0,-5 15 0 0 0,8-21-135 0 0,1-1 1 0 0,0 1-1 0 0,-1-1 1 0 0,1 0-1 0 0,0 1 0 0 0,0-1 1 0 0,0 1-1 0 0,-1-1 0 0 0,2 0 1 0 0,-1 1-1 0 0,0-1 0 0 0,0 1 1 0 0,0-1-1 0 0,1 1 0 0 0,-1-1 1 0 0,1 0-1 0 0,-1 1 0 0 0,1-1 1 0 0,-1 0-1 0 0,1 1 0 0 0,0-1 1 0 0,0 0-1 0 0,-1 0 0 0 0,3 2 1 0 0,-1-2-331 0 0,0 0 0 0 0,0 1 0 0 0,0-1-1 0 0,0 0 1 0 0,0 0 0 0 0,0 0 0 0 0,1 0 0 0 0,-1-1 0 0 0,0 1 0 0 0,1-1 0 0 0,-1 1 0 0 0,1-1 0 0 0,3 0 0 0 0,13 1-6866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22 876 9215 0 0,'0'0'422'0'0,"-12"8"148"0"0,3-3 1238 0 0,14-10 2419 0 0,20-14 4295 0 0,-20 14-7615 0 0,67-52-424 0 0,-36 26-167 0 0,2 3 1 0 0,44-28-1 0 0,-78 54-316 0 0,0 0 0 0 0,-1 0 0 0 0,1 1 0 0 0,0-1 0 0 0,0 1 0 0 0,0-1 0 0 0,0 1 0 0 0,0 1 0 0 0,0-1 0 0 0,0 0 0 0 0,7 1 0 0 0,-11 0 0 0 0,1 0 0 0 0,-1 0 0 0 0,1 0 0 0 0,-1 0 0 0 0,0 0 0 0 0,1 0 0 0 0,-1 0 0 0 0,0 0 0 0 0,1 0 0 0 0,-1 0 0 0 0,1 0 0 0 0,-1 0 0 0 0,0 0 0 0 0,1 0 0 0 0,-1 1 0 0 0,0-1 0 0 0,1 0 0 0 0,-1 0 0 0 0,0 0 0 0 0,1 1 0 0 0,-1-1 0 0 0,0 0 0 0 0,1 0 0 0 0,-1 1 0 0 0,0-1 0 0 0,0 0 0 0 0,1 0 0 0 0,-1 1 0 0 0,0-1 0 0 0,0 0 0 0 0,0 1 0 0 0,1-1 0 0 0,-1 1 0 0 0,0-1 0 0 0,0 0 0 0 0,0 1 0 0 0,0-1 0 0 0,0 0 0 0 0,0 1 0 0 0,0-1 0 0 0,0 1 0 0 0,0-1 0 0 0,0 0 0 0 0,0 1 0 0 0,0 0 0 0 0,0-1 0 0 0,0 5 26 0 0,0 0 0 0 0,0 0 1 0 0,0 0-1 0 0,-1 0 0 0 0,1 0 0 0 0,-1 0 0 0 0,-1 0 1 0 0,1-1-1 0 0,-4 9 0 0 0,-3 13 75 0 0,7-22-91 0 0,1 0 0 0 0,-1-1 1 0 0,1 1-1 0 0,-1 0 1 0 0,1 0-1 0 0,0 0 0 0 0,0 0 1 0 0,1-1-1 0 0,0 6 0 0 0,0-7-26 0 0,0 0 0 0 0,0 0 0 0 0,0-1 0 0 0,0 1 0 0 0,0 0 0 0 0,0-1 0 0 0,0 1-1 0 0,0-1 1 0 0,1 1 0 0 0,-1-1 0 0 0,0 1 0 0 0,1-1 0 0 0,-1 0 0 0 0,1 0 0 0 0,0 0 0 0 0,-1 0-1 0 0,1 0 1 0 0,0 0 0 0 0,3 1 0 0 0,16 4-1547 0 0,-9-4-50 0 0</inkml:trace>
  <inkml:trace contextRef="#ctx0" brushRef="#br0" timeOffset="1">1161 32 17967 0 0,'19'-31'4479'0'0,"-24"52"-1319"0"0,-59 133-2208 0 0,31-82-666 0 0,-34 73-169 0 0,-40 100 17 0 0,98-218-183 0 0,-11 46 0 0 0,18-62 31 0 0,1 0 1 0 0,-1 0-1 0 0,2 0 0 0 0,-1 0 0 0 0,2 0 1 0 0,-1 0-1 0 0,4 15 0 0 0,-1-19 142 0 0,0-1-1163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4607 0 0,'0'0'208'0'0,"1"1"-9"0"0,4 1 928 0 0,1 0 0 0 0,-1-1 0 0 0,1 0 0 0 0,-1 1 0 0 0,1-2-1 0 0,0 1 1 0 0,-1-1 0 0 0,1 0 0 0 0,-1 0 0 0 0,8-1 0 0 0,32-6 6836 0 0,-18 1-6152 0 0,-17 4-2308 0 0,259-69 3726 0 0,-7-17-4874 0 0,-164 59-1789 0 0,-89 27 2860 0 0,15-5-1258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13591 0 0,'0'0'1231'0'0,"1"1"-870"0"0,13 11 1057 0 0,0-1-1 0 0,0-1 0 0 0,28 16 1 0 0,-21-14-737 0 0,30 23 0 0 0,-46-31-575 0 0,1 1 1 0 0,-1 0-1 0 0,0 1 0 0 0,0-1 1 0 0,0 1-1 0 0,-1 0 1 0 0,0 0-1 0 0,0 1 1 0 0,4 8-1 0 0,-7-11-98 0 0,1 0 0 0 0,-1 0 1 0 0,0 0-1 0 0,0 0 0 0 0,-1 0 0 0 0,1 0 0 0 0,-1 0 0 0 0,0 0 0 0 0,0 0 0 0 0,0 0 1 0 0,0 0-1 0 0,-1 0 0 0 0,1 0 0 0 0,-3 4 0 0 0,1-2 6 0 0,0 0 1 0 0,-1 0-1 0 0,0-1 0 0 0,0 1 0 0 0,0-1 0 0 0,-1 0 1 0 0,1 0-1 0 0,-8 6 0 0 0,-1 1 10 0 0,-1-1-1 0 0,0-1 1 0 0,-1 0 0 0 0,0 0-1 0 0,-29 13 1 0 0,28-16-398 0 0,0-1 0 0 0,-28 8 0 0 0,35-12 141 0 0,0-1 1 0 0,-1 1-1 0 0,1-2 0 0 0,0 1 0 0 0,0-1 1 0 0,-1 0-1 0 0,-10-2 0 0 0,5-1-1263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13823 0 0,'0'0'630'0'0,"-9"3"211"0"0,4 1-677 0 0,0 1 0 0 0,0-1 0 0 0,1 1 1 0 0,0 0-1 0 0,0 1 0 0 0,0-1 0 0 0,0 0 0 0 0,1 1 0 0 0,-6 11 1 0 0,0 1 946 0 0,-11 19 218 0 0,2 1-1 0 0,1 1 1 0 0,-17 62 0 0 0,-17 127-625 0 0,45-196-404 0 0,-18 57 0 0 0,19-75-808 0 0,-2 0 1 0 0,-7 15-1 0 0,9-20-1399 0 0,-1-1-1 0 0,0 1 1 0 0,-14 13 0 0 0,9-11-4792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4 206 10591 0 0,'0'0'199'0'0,"0"-1"0"0"0,-1 1 0 0 0,1-1 0 0 0,0 1 0 0 0,-1-1-1 0 0,1 1 1 0 0,0-1 0 0 0,0 1 0 0 0,-1-1 0 0 0,1 1 0 0 0,0-1-1 0 0,0 1 1 0 0,0-1 0 0 0,0 1 0 0 0,0-1 0 0 0,0 1 0 0 0,0-1-1 0 0,0 0 1 0 0,0 1 0 0 0,0-2 0 0 0,0 2 140 0 0,1-1-1 0 0,-1 0 1 0 0,1 1 0 0 0,-1-1-1 0 0,1 0 1 0 0,0 1 0 0 0,-1-1-1 0 0,1 1 1 0 0,0-1 0 0 0,-1 1-1 0 0,1-1 1 0 0,0 1 0 0 0,0 0-1 0 0,-1-1 1 0 0,2 1 0 0 0,10-4 1087 0 0,-1 0 1 0 0,24-4-1 0 0,-2 1-1112 0 0,81-21 73 0 0,7-1-873 0 0,137-52 0 0 0,-230 69-1850 0 0,-3-1-5659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19063 0 0,'0'0'871'0'0,"0"1"-15"0"0,-145 314 3643 0 0,110-234-3918 0 0,-17 46-159 0 0,-14 34-272 0 0,53-134-167 0 0,-2-1 1 0 0,0-1-1 0 0,-34 44 0 0 0,38-60-95 0 0,11-9 110 0 0,0 0 0 0 0,0 0 0 0 0,0 0 0 0 0,0 0 0 0 0,0 0 0 0 0,0 0 1 0 0,0 0-1 0 0,0 0 0 0 0,0-1 0 0 0,-1 1 0 0 0,1 0 0 0 0,0 0 0 0 0,0 0 0 0 0,0 0 0 0 0,0 0 0 0 0,0 0 0 0 0,0-1 0 0 0,0 1 0 0 0,0 0 0 0 0,0 0 0 0 0,0 0 0 0 0,0 0 0 0 0,0 0 0 0 0,0 0 0 0 0,0-1 0 0 0,0 1 0 0 0,0 0 0 0 0,0 0 0 0 0,0 0 0 0 0,0 0 0 0 0,0 0 0 0 0,0 0 0 0 0,0-1 0 0 0,0 1 0 0 0,0 0 0 0 0,1 0 0 0 0,-1 0 0 0 0,0 0 0 0 0,0 0 0 0 0,0 0 0 0 0,0 0 0 0 0,0 0 0 0 0,0-1 0 0 0,14-22 17 0 0,-9 18-19 0 0,0 0 0 0 0,0 0 0 0 0,1 0 0 0 0,0 1-1 0 0,0 0 1 0 0,0 0 0 0 0,1 0 0 0 0,-1 1 0 0 0,1 0 0 0 0,0 0 0 0 0,-1 1-1 0 0,14-3 1 0 0,-14 4 0 0 0,0 0-1 0 0,0 0 0 0 0,1 0 1 0 0,-1 1-1 0 0,0 0 1 0 0,1 1-1 0 0,-1-1 0 0 0,0 1 1 0 0,0 0-1 0 0,0 1 0 0 0,0-1 1 0 0,0 1-1 0 0,0 0 0 0 0,0 1 1 0 0,6 3-1 0 0,-8-3 39 0 0,0 0-1 0 0,0 1 1 0 0,-1-1-1 0 0,1 1 1 0 0,-1 0 0 0 0,0 0-1 0 0,0 0 1 0 0,-1 0-1 0 0,1 0 1 0 0,-1 0-1 0 0,0 1 1 0 0,3 8-1 0 0,-3-7-356 0 0,1 0-1 0 0,0 0 0 0 0,0 0 0 0 0,0 0 0 0 0,8 9 0 0 0,-5-9-1585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6911 0 0,'0'0'623'0'0,"2"0"-514"0"0,50-10 1985 0 0,-31 3 1875 0 0,33-13-1 0 0,18-17 3963 0 0,-25 10-5849 0 0,-40 22-2082 0 0,0 1 0 0 0,-1-1 0 0 0,1 0 0 0 0,-1 0 0 0 0,0-1 0 0 0,10-12 0 0 0,-16 17 0 0 0,0 1-1 0 0,1 0 1 0 0,-1-1-1 0 0,0 1 1 0 0,1-1-1 0 0,-1 1 1 0 0,0-1-1 0 0,0 1 1 0 0,1-1-1 0 0,-1 0 1 0 0,0 1-1 0 0,0-1 1 0 0,0 1-1 0 0,0-1 0 0 0,0 1 1 0 0,0-1-1 0 0,0 0 1 0 0,-5-3-23 0 0,-7 5-34 0 0,-5 5 3 0 0,0 1 1 0 0,1 0 0 0 0,0 1-1 0 0,0 1 1 0 0,-20 16-1 0 0,16-10-19 0 0,0 2-1 0 0,1 0 1 0 0,-20 25-1 0 0,34-36 77 0 0,0 0-1 0 0,0 1 1 0 0,0 0 0 0 0,1 0-1 0 0,0 0 1 0 0,0 1 0 0 0,1 0-1 0 0,-4 9 1 0 0,7-14 0 0 0,-1 1 0 0 0,0-1 0 0 0,1 0 0 0 0,0 1 0 0 0,-1-1 0 0 0,1 0 0 0 0,1 1 0 0 0,-1-1 0 0 0,0 0 0 0 0,1 1 0 0 0,0-1 0 0 0,0 0 0 0 0,0 0 0 0 0,0 0 0 0 0,0 1 0 0 0,1-1 0 0 0,-1 0 0 0 0,1-1 0 0 0,0 1 0 0 0,0 0 0 0 0,0 0 0 0 0,0-1 0 0 0,3 3 0 0 0,2 2 47 0 0,1 0-1 0 0,0-1 1 0 0,1-1 0 0 0,0 1 0 0 0,-1-1-1 0 0,2-1 1 0 0,-1 1 0 0 0,15 3-1 0 0,-15-5-54 0 0,-1-1 0 0 0,1 1 0 0 0,0-2 0 0 0,0 0 0 0 0,1 0 0 0 0,-1 0 0 0 0,0-1 0 0 0,0 0 0 0 0,15-3 0 0 0,-12-1-923 0 0,-1 0-317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9671 0 0,'0'0'748'0'0,"-1"-7"1894"0"0,0 6-1845 0 0,1 0 0 0 0,0 0 0 0 0,0 0 0 0 0,0 0 0 0 0,0 0-1 0 0,0 0 1 0 0,1 0 797 0 0,-1-2-797 0 0,2 3-783 0 0,-1-1 1 0 0,0 1 0 0 0,1 0-1 0 0,-1 0 1 0 0,1 0-1 0 0,-1 0 1 0 0,0 1 0 0 0,1-1-1 0 0,-1 0 1 0 0,0 1-1 0 0,1-1 1 0 0,-1 0 0 0 0,0 1-1 0 0,1 0 1 0 0,-1-1-1 0 0,0 1 1 0 0,0 0-1 0 0,0-1 1 0 0,0 1 0 0 0,0 0-1 0 0,0 0 1 0 0,0 0-1 0 0,0 0 1 0 0,2 2 0 0 0,2 4 113 0 0,0 1 0 0 0,9 14 1 0 0,-7-9 59 0 0,46 73 543 0 0,4-2-1 0 0,76 86 0 0 0,-108-141-674 0 0,73 76-84 0 0,-84-92-35 0 0,1 0 1 0 0,0-1 0 0 0,1 0-1 0 0,0-1 1 0 0,21 10-1 0 0,-30-18 8 0 0,1 1-1 0 0,0-1 0 0 0,-1-1 1 0 0,15 4-1 0 0,-20-6-112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2303 0 0,'9'-1'14031'0'0,"-8"1"-13877"0"0,0 0 1 0 0,0 0-1 0 0,0 0 0 0 0,1 0 1 0 0,-1-1-1 0 0,0 1 0 0 0,0 0 0 0 0,0-1 1 0 0,0 1-1 0 0,0-1 0 0 0,0 1 1 0 0,0-1-1 0 0,0 0 0 0 0,0 1 1 0 0,0-1-1 0 0,0 0 0 0 0,0 0 1 0 0,1-1-1 0 0,19-23-80 0 0,-11 12 256 0 0,29-32 34 0 0,44-48-119 0 0,-66 76-243 0 0,1 1 0 0 0,1 0 0 0 0,24-15 0 0 0,-13 17-20 0 0,-28 13 44 0 0,0 0 1 0 0,0 1-1 0 0,-1-1 1 0 0,1 1-1 0 0,0 0 1 0 0,0-1-1 0 0,0 1 0 0 0,0 0 1 0 0,0 0-1 0 0,0 0 1 0 0,0 1-1 0 0,0-1 1 0 0,4 1-1 0 0,-5 0 3 0 0,0 0 1 0 0,0 0-1 0 0,0 0 0 0 0,-1 1 1 0 0,1-1-1 0 0,0 0 0 0 0,0 0 1 0 0,-1 0-1 0 0,1 1 0 0 0,-1-1 1 0 0,1 0-1 0 0,-1 1 0 0 0,0-1 1 0 0,1 3-1 0 0,-1-2 18 0 0,2 6 41 0 0,-1 0 1 0 0,0 0-1 0 0,0 0 0 0 0,-1 0 1 0 0,-2 15-1 0 0,-9 43 327 0 0,3-24-271 0 0,7-36-127 0 0,1-1 0 0 0,-1 1 0 0 0,1 0 0 0 0,0-1 0 0 0,0 1 0 0 0,1 0-1 0 0,1 8 1 0 0,-2-12-41 0 0,1-1-1 0 0,0 1 1 0 0,0 0-1 0 0,-1 0 0 0 0,1-1 1 0 0,0 1-1 0 0,0 0 1 0 0,0-1-1 0 0,1 1 1 0 0,-1-1-1 0 0,0 1 0 0 0,1-1 1 0 0,-1 0-1 0 0,1 0 1 0 0,-1 1-1 0 0,1-1 0 0 0,-1 0 1 0 0,1 0-1 0 0,0-1 1 0 0,0 1-1 0 0,-1 0 1 0 0,1 0-1 0 0,0-1 0 0 0,0 1 1 0 0,3-1-1 0 0,19 3-1975 0 0,-7-3-3080 0 0,-1 0-1232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 1375 0 0,'-16'2'29'0'0,"0"0"0"0"0,-19 7 0 0 0,-1 0 3423 0 0,-45 9 7289 0 0,2 6-5980 0 0,38-10-4228 0 0,0 2 0 0 0,1 1 0 0 0,-62 39 0 0 0,47-21-448 0 0,-89 73 0 0 0,128-94-84 0 0,1 1 0 0 0,0 0 0 0 0,1 1 0 0 0,1 1 0 0 0,0 0 0 0 0,1 1 0 0 0,1 0-1 0 0,1 1 1 0 0,-12 28 0 0 0,19-38-1 0 0,0 1-1 0 0,1 0 1 0 0,0 1-1 0 0,0-1 1 0 0,1 0-1 0 0,0 1 1 0 0,1-1 0 0 0,0 0-1 0 0,1 1 1 0 0,2 12-1 0 0,-1-16 12 0 0,-1-1 0 0 0,1 0 1 0 0,0 0-1 0 0,0 0 0 0 0,1 0 0 0 0,0 0 0 0 0,0 0 0 0 0,0-1 1 0 0,1 1-1 0 0,-1-1 0 0 0,1 0 0 0 0,1 0 0 0 0,-1-1 0 0 0,1 1 1 0 0,0-1-1 0 0,0 0 0 0 0,9 6 0 0 0,-8-7 20 0 0,0-1 1 0 0,0 1-1 0 0,0-1 0 0 0,0 0 1 0 0,1-1-1 0 0,-1 0 0 0 0,0 0 1 0 0,1 0-1 0 0,-1 0 0 0 0,11-2 1 0 0,-4 0-491 0 0,0 0 0 0 0,0-1 0 0 0,0-1 1 0 0,15-5-1 0 0,-6 1-1452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15 919 0 0,'7'5'18094'0'0,"-59"50"-14930"0"0,32-36-2905 0 0,1 2 1 0 0,-28 37-1 0 0,38-45-249 0 0,2 0 0 0 0,-1 1-1 0 0,-6 18 1 0 0,12-27-9 0 0,1-1 1 0 0,-1 0-1 0 0,1 0 0 0 0,0 1 1 0 0,1-1-1 0 0,-1 1 0 0 0,1-1 1 0 0,-1 1-1 0 0,1-1 0 0 0,1 1 1 0 0,-1-1-1 0 0,1 1 0 0 0,-1-1 1 0 0,1 1-1 0 0,3 7 0 0 0,-3-11 1 0 0,0 1 0 0 0,0 0 0 0 0,0-1 0 0 0,0 0 1 0 0,0 1-1 0 0,0-1 0 0 0,0 0 0 0 0,1 1 0 0 0,-1-1 0 0 0,0 0 0 0 0,1 0 0 0 0,-1 0 0 0 0,1 0 0 0 0,-1 0 0 0 0,1-1 0 0 0,0 1 1 0 0,1 0-1 0 0,1 0 9 0 0,0 0 0 0 0,0 0 0 0 0,0 0 0 0 0,0-1 1 0 0,0 0-1 0 0,0 0 0 0 0,6-1 0 0 0,0 0 22 0 0,0-1 0 0 0,1-1 0 0 0,-1 1-1 0 0,0-2 1 0 0,10-4 0 0 0,-15 6 8 0 0,-1-1 0 0 0,1 1 0 0 0,-1-1 0 0 0,0 0 0 0 0,1-1-1 0 0,-1 1 1 0 0,0-1 0 0 0,-1 0 0 0 0,1 0 0 0 0,-1 0 0 0 0,0 0 0 0 0,0 0 0 0 0,0-1-1 0 0,0 0 1 0 0,-1 1 0 0 0,0-1 0 0 0,0 0 0 0 0,0 0 0 0 0,-1 0 0 0 0,1 0 0 0 0,0-7-1 0 0,0-9 49 0 0,-1-1 0 0 0,0 1 0 0 0,-2-1 0 0 0,-2-21 0 0 0,-1-19-1170 0 0,4 29-1992 0 0,1 24 1319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67 10591 0 0,'0'0'964'0'0,"-14"4"-440"0"0,12-2 442 0 0,-1 0 0 0 0,1 1 0 0 0,0-1 0 0 0,-1 1 0 0 0,1-1 0 0 0,0 1 0 0 0,-2 4-1 0 0,-8 26 1835 0 0,8-15-2280 0 0,-4 31 0 0 0,7-28-248 0 0,0-1 1 0 0,4 41 0 0 0,-2-51-241 0 0,1 1 0 0 0,0-1 0 0 0,0 0 1 0 0,1 0-1 0 0,1 1 0 0 0,0-2 1 0 0,7 14-1 0 0,-11-21 25 0 0,8 2 203 0 0,-5-4-209 0 0,-1 0 1 0 0,0 0-1 0 0,0 0 1 0 0,0 0-1 0 0,0-1 0 0 0,0 1 1 0 0,0-1-1 0 0,0 1 0 0 0,0-1 1 0 0,0 0-1 0 0,0 1 0 0 0,0-1 1 0 0,-1 0-1 0 0,1 0 0 0 0,0-1 1 0 0,0 1-1 0 0,-1 0 0 0 0,1 0 1 0 0,-1-1-1 0 0,3-2 1 0 0,4-5 286 0 0,-1 0 0 0 0,11-17 0 0 0,1-2 137 0 0,-7 14-310 0 0,17-22-27 0 0,1 3 1 0 0,49-42 0 0 0,-63 61-396 0 0,80-61 872 0 0,-79 64-1398 0 0,0 0-1 0 0,0 2 1 0 0,1 0-1 0 0,20-8 0 0 0,-28 14-5366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22 11975 0 0,'42'-22'6119'0'0,"-44"24"-5520"0"0,-14 11-84 0 0,0 1 0 0 0,-33 18 1 0 0,27-17-284 0 0,-5 3-153 0 0,0 2 0 0 0,2 0 1 0 0,0 2-1 0 0,2 1 0 0 0,0 0 0 0 0,2 2 0 0 0,0 1 0 0 0,-19 32 0 0 0,22-28 152 0 0,1 1 0 0 0,-17 44 0 0 0,26-54 9 0 0,2 0 1 0 0,0 0 0 0 0,1 1-1 0 0,-5 41 1 0 0,10-50-112 0 0,0-1-1 0 0,0 0 0 0 0,1 0 1 0 0,1 0-1 0 0,0 0 1 0 0,1 0-1 0 0,0 0 1 0 0,9 22-1 0 0,-9-28-172 0 0,-1 0 1 0 0,2 0-1 0 0,-1-1 0 0 0,1 1 0 0 0,-1-1 1 0 0,1 0-1 0 0,1 0 0 0 0,-1 0 1 0 0,1 0-1 0 0,0-1 0 0 0,0 0 0 0 0,0 0 1 0 0,1 0-1 0 0,-1-1 0 0 0,1 1 1 0 0,0-1-1 0 0,0-1 0 0 0,7 3 0 0 0,3-2-1210 0 0,1-4-81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17999 0 0,'0'0'1632'0'0,"-4"8"-1312"0"0,2-3-211 0 0,1 0 0 0 0,0 0 0 0 0,-1 0-1 0 0,2 0 1 0 0,-1 0 0 0 0,1 0 0 0 0,0 0-1 0 0,0 0 1 0 0,0 0 0 0 0,0 0 0 0 0,1 0-1 0 0,2 7 1 0 0,-1-1 223 0 0,2 0-1 0 0,-1-1 1 0 0,1 1 0 0 0,10 16-1 0 0,-5-12-60 0 0,0-1 0 0 0,1-1 1 0 0,1 1-1 0 0,0-2 0 0 0,24 22 0 0 0,-11-15-96 0 0,1-1-1 0 0,36 20 1 0 0,1-4-58 0 0,-33-20-95 0 0,-1 1 1 0 0,-1 2-1 0 0,30 24 0 0 0,-56-41-39 0 0,0 1-1 0 0,1 0 0 0 0,-1 0 0 0 0,0 1 1 0 0,0-1-1 0 0,0 0 0 0 0,0 0 0 0 0,0 0 1 0 0,-1 1-1 0 0,1-1 0 0 0,0 0 0 0 0,-1 1 1 0 0,1-1-1 0 0,0 1 0 0 0,-1-1 0 0 0,0 0 1 0 0,1 1-1 0 0,-1-1 0 0 0,0 1 0 0 0,0-1 1 0 0,0 1-1 0 0,0 0 0 0 0,0 2 0 0 0,-1-3-44 0 0,1 1-1 0 0,-1 0 0 0 0,0 0 1 0 0,0-1-1 0 0,0 1 0 0 0,0 0 0 0 0,0-1 1 0 0,0 1-1 0 0,-1-1 0 0 0,1 1 1 0 0,0-1-1 0 0,-1 0 0 0 0,1 0 1 0 0,-1 1-1 0 0,1-1 0 0 0,-1 0 1 0 0,0 0-1 0 0,-1 0 0 0 0,0 0-302 0 0,-18 9-1725 0 0,6-6-4237 0 0,5-4-143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9215 0 0,'1'2'8244'0'0,"1"0"-8008"0"0,0 1-1 0 0,-1-1 1 0 0,1 1-1 0 0,0 0 1 0 0,-1 0-1 0 0,0 0 0 0 0,0-1 1 0 0,0 1-1 0 0,0 0 1 0 0,0 1-1 0 0,-1-1 1 0 0,1 0-1 0 0,-1 0 1 0 0,0 0-1 0 0,0 0 1 0 0,0 0-1 0 0,0 1 1 0 0,0-1-1 0 0,-1 0 1 0 0,0 0-1 0 0,1 0 0 0 0,-3 4 1 0 0,-2 9 39 0 0,-1 0-1 0 0,-15 28 1 0 0,21-44-255 0 0,-17 29 230 0 0,-1 0 0 0 0,-26 32 0 0 0,-50 49-53 0 0,65-76-160 0 0,-14 11-39 0 0,26-29-16 0 0,2 1-1 0 0,0 0 1 0 0,1 1 0 0 0,-14 23 0 0 0,25-29-1408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16 8287 0 0,'0'0'12151'0'0,"11"-15"-6969"0"0,-36 43-5163 0 0,0 2-1 0 0,3 1 0 0 0,0 1 0 0 0,-29 58 0 0 0,46-81-18 0 0,1 0 0 0 0,0 0 0 0 0,1 1 0 0 0,-1-1 0 0 0,-2 16 0 0 0,6-23 0 0 0,0 0 0 0 0,-1 0 0 0 0,1-1 0 0 0,0 1 0 0 0,0 0 0 0 0,0 0 0 0 0,0 0 0 0 0,0 0 0 0 0,0 0 0 0 0,1 0 0 0 0,-1-1 0 0 0,1 1 0 0 0,-1 0 0 0 0,1 0 0 0 0,0 0 0 0 0,0-1 0 0 0,0 1 0 0 0,-1 0 0 0 0,2-1 0 0 0,-1 1 0 0 0,0-1 0 0 0,0 1 0 0 0,0-1 0 0 0,1 0 0 0 0,-1 0 0 0 0,1 1 0 0 0,-1-1 0 0 0,1 0 0 0 0,-1 0 0 0 0,1 0 0 0 0,0 0 0 0 0,-1-1 0 0 0,1 1 0 0 0,0 0 0 0 0,0-1 0 0 0,-1 1 0 0 0,4-1 0 0 0,0 1-56 0 0,-1-1 1 0 0,1 0-1 0 0,0 0 0 0 0,-1 0 0 0 0,1-1 1 0 0,-1 0-1 0 0,1 0 0 0 0,-1 0 0 0 0,1 0 1 0 0,-1-1-1 0 0,1 1 0 0 0,5-4 0 0 0,6-4-792 0 0,26-18 0 0 0,-25 14-1203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19751 0 0,'0'0'2144'0'0,"7"-4"-2048"0"0,0 1-32 0 0,1 1 0 0 0,1 2 0 0 0,1 4-984 0 0,1-1-200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0,'1'2'9076'0'0,"2"3"-8256"0"0,1 1-1 0 0,0-1 1 0 0,1 1 0 0 0,5 4-1 0 0,42 33 221 0 0,-7-5-387 0 0,-38-32-601 0 0,0 1 1 0 0,-1 0-1 0 0,0 0 1 0 0,0 1-1 0 0,-1 0 1 0 0,0 0 0 0 0,5 9-1 0 0,-8-12 1 0 0,-1-1-1 0 0,1 1 1 0 0,-1-1-1 0 0,0 1 1 0 0,0 0-1 0 0,-1 0 1 0 0,1 0 0 0 0,-1-1-1 0 0,0 1 1 0 0,0 0-1 0 0,-1 0 1 0 0,1 0-1 0 0,-1 0 1 0 0,0-1 0 0 0,-3 9-1 0 0,-2 1-105 0 0,-1 1-1 0 0,0-1 1 0 0,-1 0 0 0 0,-1-1-1 0 0,0 0 1 0 0,-1 0 0 0 0,0-1-1 0 0,-1 0 1 0 0,0-1 0 0 0,-23 17-1 0 0,17-18-1627 0 0,4-6-4193 0 0,3-2-752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12 6447 0 0,'3'-7'8684'0'0,"-3"7"-8562"0"0,0 0-1 0 0,0-1 1 0 0,0 1-1 0 0,0 0 0 0 0,0 0 1 0 0,0 0-1 0 0,0 0 1 0 0,0-1-1 0 0,0 1 1 0 0,0 0-1 0 0,1-2 1458 0 0,-1 2-1458 0 0,0 0 1 0 0,1 0-1 0 0,-1 0 1 0 0,0 0-1 0 0,0 0 0 0 0,0 0 1 0 0,0 0-1 0 0,1 0 1 0 0,-1 0-1 0 0,0-1 1 0 0,0 1-1 0 0,0 0 1 0 0,0 0-1 0 0,1 0 0 0 0,-1 0 1 0 0,0 0-1 0 0,0 0 1 0 0,0 0-1 0 0,1 1 1 0 0,-1 8 1051 0 0,-6 21-1070 0 0,-2-11 71 0 0,-1-1 0 0 0,0 0 0 0 0,-1-1 0 0 0,-20 25 0 0 0,-57 62 112 0 0,79-95-285 0 0,-63 65 70 0 0,-81 64 0 0 0,86-75-24 0 0,45-41-78 0 0,20-21-160 0 0,4-2-1778 0 0,-3 1 1816 0 0,1 0 0 0 0,0-1 0 0 0,0 1 0 0 0,0-1 0 0 0,0 1 0 0 0,-1-1 0 0 0,1 1-1 0 0,1-2 1 0 0,2-1-900 0 0,14-7-5719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16871 0 0,'0'0'771'0'0,"-5"6"260"0"0,3-2-993 0 0,0 0 0 0 0,1-1 1 0 0,-1 1-1 0 0,1 0 0 0 0,0 0 1 0 0,0 1-1 0 0,1-1 0 0 0,-1 0 1 0 0,1 0-1 0 0,0 0 0 0 0,0 0 1 0 0,1 7-1 0 0,1 5 676 0 0,7 29 0 0 0,-1-20-324 0 0,1 0 1 0 0,1 0-1 0 0,1-1 0 0 0,1-1 1 0 0,1 0-1 0 0,1-1 0 0 0,1 0 1 0 0,1-1-1 0 0,0 0 0 0 0,28 24 0 0 0,23 25 10 0 0,-25-25-311 0 0,56 47 1 0 0,-93-87-85 0 0,1-1-1 0 0,1 1 1 0 0,-1-1 0 0 0,1 0 0 0 0,-1-1-1 0 0,15 6 1 0 0,-20-9-121 0 0,1 1 1 0 0,0-1 0 0 0,0 1-1 0 0,-1-1 1 0 0,1 0 0 0 0,0 0-1 0 0,0 0 1 0 0,0 0 0 0 0,-1 0-1 0 0,1 0 1 0 0,0-1-1 0 0,0 1 1 0 0,-1 0 0 0 0,1-1-1 0 0,0 1 1 0 0,0-1 0 0 0,-1 0-1 0 0,1 0 1 0 0,-1 0-1 0 0,1 1 1 0 0,-1-1 0 0 0,1-1-1 0 0,-1 1 1 0 0,1 0 0 0 0,-1 0-1 0 0,0 0 1 0 0,0-1-1 0 0,0 1 1 0 0,0-1 0 0 0,0 1-1 0 0,0-1 1 0 0,0 1 0 0 0,0-1-1 0 0,1-2 1 0 0,2-7-5268 0 0,-1-1-1557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0 919 0 0,'-1'1'4260'0'0,"-32"27"7057"0"0,1 2-5553 0 0,-6 10-4866 0 0,-57 77 0 0 0,-127 220-67 0 0,200-294-761 0 0,6-12-357 0 0,-25 37 0 0 0,22-48-765 0 0,18-19 636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12895 0 0,'0'0'11717'0'0,"1"1"-11443"0"0,2 6-258 0 0,0 0 0 0 0,-1 1 1 0 0,0-1-1 0 0,0 0 0 0 0,-1 1 1 0 0,1-1-1 0 0,-1 10 0 0 0,-3 58 113 0 0,1-15-83 0 0,12 48 195 0 0,-6-78-94 0 0,-2 1-1 0 0,-1 57 0 0 0,-2-83-12 0 0,-1 0-1 0 0,0 0 1 0 0,-1 0 0 0 0,1 1-1 0 0,-4 5 1 0 0,4-8 16 0 0,0-2 95 0 0,-6 12-82 0 0,7-12-176 0 0,-1 0 0 0 0,0 0 0 0 0,1 0 0 0 0,-1-1 0 0 0,0 1 0 0 0,0 0 0 0 0,1-1 0 0 0,-1 1 0 0 0,0-1 0 0 0,0 1 0 0 0,0-1 0 0 0,0 1 0 0 0,0-1-1 0 0,0 0 1 0 0,0 1 0 0 0,0-1 0 0 0,0 0 0 0 0,0 0 0 0 0,0 0 0 0 0,0 0 0 0 0,0 0 0 0 0,0 0 0 0 0,0 0 0 0 0,0 0 0 0 0,0 0 0 0 0,0 0 0 0 0,-1-1 0 0 0,-2 1-47 0 0,1 0 57 0 0,0 0-1 0 0,-1-1 1 0 0,1 1 0 0 0,-1-1 0 0 0,1 1 0 0 0,0-1 0 0 0,0 0 0 0 0,-1 0-1 0 0,1-1 1 0 0,0 1 0 0 0,0-1 0 0 0,0 0 0 0 0,0 1 0 0 0,1-1 0 0 0,-1 0-1 0 0,0-1 1 0 0,1 1 0 0 0,-1 0 0 0 0,1-1 0 0 0,0 1 0 0 0,0-1 0 0 0,0 0-1 0 0,0 0 1 0 0,0 0 0 0 0,1 0 0 0 0,-2-4 0 0 0,0 0-20 0 0,1 0 0 0 0,0 1 0 0 0,1-1 1 0 0,-1 0-1 0 0,1 0 0 0 0,1 0 0 0 0,-1-1 0 0 0,1 1 1 0 0,1 0-1 0 0,-1 0 0 0 0,3-13 0 0 0,3-1-993 0 0,16-37 0 0 0,-10 30-1048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 19231 0 0,'-1'-31'1738'0'0,"2"15"2035"0"0,-2 16-3459 0 0,-4-1-251 0 0,5 0-123 0 0,-1 1 0 0 0,1 0 0 0 0,-1 0 0 0 0,1 0 0 0 0,-1 0 0 0 0,1-1-1 0 0,-1 1 1 0 0,1 0 0 0 0,-1 0 0 0 0,1 0 0 0 0,0 0 0 0 0,-1 0 0 0 0,1 0 0 0 0,-1 0 0 0 0,1 1-1 0 0,-1-1 1 0 0,1 0 0 0 0,-1 0 0 0 0,1 0 0 0 0,0 0 0 0 0,-1 1 0 0 0,1-1 0 0 0,-1 0 0 0 0,1 0 0 0 0,0 1-1 0 0,-1-1 1 0 0,1 0 0 0 0,-1 0 0 0 0,1 1 0 0 0,0-1 0 0 0,0 0 0 0 0,-1 1 0 0 0,1-1 0 0 0,0 1 0 0 0,0-1-1 0 0,-1 0 1 0 0,1 1 0 0 0,0 0 0 0 0,1 12-5748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12895 0 0,'-3'1'152'0'0,"0"0"0"0"0,0 0 1 0 0,0 0-1 0 0,1 0 0 0 0,-1 1 0 0 0,0-1 0 0 0,1 1 0 0 0,-1-1 0 0 0,1 1 0 0 0,0 0 0 0 0,0 0 0 0 0,-1 0 1 0 0,1 1-1 0 0,0-1 0 0 0,1 0 0 0 0,-1 1 0 0 0,0-1 0 0 0,1 1 0 0 0,0-1 0 0 0,-1 1 0 0 0,0 4 0 0 0,0-3 98 0 0,0 1-1 0 0,1 0 0 0 0,0-1 0 0 0,0 1 1 0 0,0 0-1 0 0,1 0 0 0 0,-1 0 1 0 0,1 0-1 0 0,0-1 0 0 0,0 1 0 0 0,1 0 1 0 0,1 7-1 0 0,2 0-73 0 0,1 0 1 0 0,0-1-1 0 0,0 0 1 0 0,13 18-1 0 0,33 40 202 0 0,-28-40-283 0 0,38 46 15 0 0,20 27 233 0 0,-69-84-181 0 0,0 0-1 0 0,-2 0 0 0 0,0 1 0 0 0,7 22 0 0 0,-13-31-37 0 0,-2 0 0 0 0,1 0 0 0 0,-1 1 0 0 0,-1-1 0 0 0,0 1 0 0 0,-1-1 0 0 0,0 1 0 0 0,0 0 0 0 0,-1-1 0 0 0,0 1 0 0 0,-1-1 0 0 0,0 0 0 0 0,-1 1-1 0 0,0-1 1 0 0,-1 0 0 0 0,-5 10 0 0 0,-3 4 116 0 0,-1-1 0 0 0,-2 0-1 0 0,0-1 1 0 0,-1-1 0 0 0,-24 24 0 0 0,24-29-183 0 0,-1 0 0 0 0,0-2 1 0 0,-1 0-1 0 0,-31 18 0 0 0,6-8-289 0 0,-48 19-1 0 0,70-36-848 0 0,19-7 45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15 112 2759 0 0,'-10'-12'272'0'0,"6"-1"9941"0"0,13 11-7308 0 0,34-9 1 0 0,86-11-1 0 0,-5 1-922 0 0,29-9-4679 0 0,-146 30 215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23 102 17447 0 0,'-15'3'1864'0'0,"8"-1"961"0"0,26-13-147 0 0,99-31-805 0 0,-51 21-1281 0 0,-53 16-754 0 0,0-1-772 0 0,2 1 0 0 0,-1 0 0 0 0,0 1 0 0 0,1 1 0 0 0,22-2 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14 5063 0 0,'0'0'232'0'0,"-11"-8"32"0"0,9 7-96 0 0,0 0-1 0 0,0 1 1 0 0,1-1-1 0 0,-1 0 0 0 0,0 1 1 0 0,-1-1-1 0 0,-2 1 0 0 0,1-1 832 0 0,0 1 0 0 0,0 1 0 0 0,0-1 0 0 0,1 0 0 0 0,-1 1 0 0 0,-4 1 0 0 0,-23 10 5817 0 0,13-4-5793 0 0,5-1-913 0 0,0 1 1 0 0,1 0 0 0 0,0 1-1 0 0,0 1 1 0 0,1-1 0 0 0,0 2-1 0 0,1 0 1 0 0,0 0-1 0 0,-10 15 1 0 0,14-17-110 0 0,0 1 0 0 0,1-1-1 0 0,0 1 1 0 0,0 0 0 0 0,1 0 0 0 0,0 1 0 0 0,1-1-1 0 0,1 1 1 0 0,-1 0 0 0 0,2 0 0 0 0,-1 0 0 0 0,2 0-1 0 0,0 13 1 0 0,0-16-1 0 0,1 0-1 0 0,1-1 0 0 0,-1 1 1 0 0,1 0-1 0 0,1-1 0 0 0,-1 0 1 0 0,1 0-1 0 0,1 1 1 0 0,-1-2-1 0 0,1 1 0 0 0,5 6 1 0 0,-6-9 79 0 0,0 0 1 0 0,0 0-1 0 0,1-1 1 0 0,-1 1 0 0 0,1-1-1 0 0,0 0 1 0 0,0 0-1 0 0,0 0 1 0 0,0-1-1 0 0,1 0 1 0 0,-1 1-1 0 0,0-1 1 0 0,1-1-1 0 0,0 1 1 0 0,-1-1 0 0 0,1 0-1 0 0,0 0 1 0 0,7 1-1 0 0,-1-2 48 0 0,1-1 0 0 0,-1 0 0 0 0,0-1 0 0 0,1 0 0 0 0,-1 0 0 0 0,0-2 1 0 0,0 1-1 0 0,-1-1 0 0 0,1-1 0 0 0,-1 0 0 0 0,0 0 0 0 0,0-1 0 0 0,0 0 0 0 0,-1-1 0 0 0,0 0 0 0 0,0 0 0 0 0,9-12 0 0 0,-11 12-132 0 0,0 0 1 0 0,-1-1-1 0 0,0 0 0 0 0,-1 0 1 0 0,0 0-1 0 0,0-1 0 0 0,0 1 0 0 0,-1-1 1 0 0,-1 0-1 0 0,0-1 0 0 0,0 1 1 0 0,0-1-1 0 0,-1 1 0 0 0,-1-1 0 0 0,0 0 1 0 0,0 0-1 0 0,0 1 0 0 0,-2-1 1 0 0,1 0-1 0 0,-3-14 0 0 0,2 20-100 0 0,0 0 1 0 0,0 0-1 0 0,-1-1 0 0 0,1 1 1 0 0,-1 0-1 0 0,0 1 0 0 0,0-1 0 0 0,0 0 1 0 0,0 0-1 0 0,-1 1 0 0 0,1 0 1 0 0,-1-1-1 0 0,0 1 0 0 0,0 0 0 0 0,0 0 1 0 0,-1 1-1 0 0,1-1 0 0 0,-1 1 1 0 0,1-1-1 0 0,-1 1 0 0 0,0 0 1 0 0,0 0-1 0 0,0 1 0 0 0,0-1 0 0 0,0 1 1 0 0,0 0-1 0 0,-1 0 0 0 0,1 0 1 0 0,0 1-1 0 0,0 0 0 0 0,-7 0 0 0 0,-9 0-2204 0 0,2 1-5347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365 120 3223 0 0,'15'-21'410'0'0,"14"-28"-1"0"0,-17 25 2371 0 0,0-1 9723 0 0,-26 38-12094 0 0,3-3-320 0 0,0 1 0 0 0,0 0 0 0 0,1 1 0 0 0,1 0 1 0 0,0 0-1 0 0,1 1 0 0 0,-10 19 0 0 0,-98 320 199 0 0,72-203-269 0 0,18-63-23 0 0,-96 272-115 0 0,100-303 66 0 0,21-52 92 0 0,0-8 15 0 0,4-9 76 0 0,10-21 77 0 0,1 1 0 0 0,32-54 1 0 0,-21 43-157 0 0,-6 8-18 0 0,49-89-10 0 0,-50 97-24 0 0,1 1 0 0 0,25-30 0 0 0,-39 52 2 0 0,0 1 0 0 0,1 0-1 0 0,-1 0 1 0 0,1 0 0 0 0,0 0-1 0 0,9-4 1 0 0,-13 7-3 0 0,0 1-1 0 0,0 0 1 0 0,0 1 0 0 0,1-1-1 0 0,-1 0 1 0 0,0 0 0 0 0,0 1-1 0 0,1 0 1 0 0,-1-1 0 0 0,0 1-1 0 0,1 0 1 0 0,-1 0 0 0 0,1 0-1 0 0,-1 1 1 0 0,0-1 0 0 0,1 0-1 0 0,-1 1 1 0 0,0-1 0 0 0,0 1-1 0 0,1 0 1 0 0,-1 0 0 0 0,0 0-1 0 0,0 0 1 0 0,2 2 0 0 0,3 2 22 0 0,0 1 0 0 0,0 0 0 0 0,-1 1 0 0 0,0 0 0 0 0,0-1 1 0 0,0 2-1 0 0,-1-1 0 0 0,8 16 0 0 0,-6-9 90 0 0,-1 0-1 0 0,0 1 1 0 0,-1-1 0 0 0,5 23-1 0 0,-9-31-64 0 0,0 0 0 0 0,-1 0 0 0 0,1 0 0 0 0,-1 0 0 0 0,0 1 0 0 0,-1-1 0 0 0,1 0 0 0 0,-1 0 0 0 0,0 0 0 0 0,-1 0-1 0 0,0 0 1 0 0,0 0 0 0 0,-5 10 0 0 0,3-10-6 0 0,0 1 1 0 0,0-1-1 0 0,-1 0 0 0 0,0 0 0 0 0,0 0 0 0 0,-1 0 0 0 0,1-1 1 0 0,-1 0-1 0 0,0-1 0 0 0,-11 7 0 0 0,-14 5-11 0 0,0-1-1 0 0,-1-2 1 0 0,-63 17 0 0 0,-4 2-3 0 0,34-8-376 0 0,64-23 61 0 0,12-8-4061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10591 0 0,'0'0'964'0'0,"-1"8"-776"0"0,-1 7 1033 0 0,-1-1-1 0 0,-1 1 1 0 0,0-1-1 0 0,-1 0 1 0 0,-10 19-1 0 0,5-10-320 0 0,-60 135 2164 0 0,68-152-2968 0 0,-1 0 0 0 0,1 0 0 0 0,0 0 0 0 0,1 0 0 0 0,-1 1 0 0 0,1-1-1 0 0,1 0 1 0 0,-1 0 0 0 0,1 9 0 0 0,0-13-77 0 0,0-1 1 0 0,0 1-1 0 0,1 0 0 0 0,-1-1 0 0 0,0 1 0 0 0,1 0 0 0 0,-1-1 0 0 0,1 1 0 0 0,-1-1 1 0 0,1 1-1 0 0,0-1 0 0 0,-1 1 0 0 0,1-1 0 0 0,0 1 0 0 0,0-1 0 0 0,0 0 0 0 0,0 1 1 0 0,1-1-1 0 0,-1 0 0 0 0,0 0 0 0 0,0 0 0 0 0,1 0 0 0 0,-1 0 0 0 0,1 0 0 0 0,-1 0 1 0 0,1 0-1 0 0,-1-1 0 0 0,1 1 0 0 0,-1 0 0 0 0,1-1 0 0 0,0 0 0 0 0,-1 1 0 0 0,1-1 0 0 0,0 0 1 0 0,-1 0-1 0 0,1 0 0 0 0,0 0 0 0 0,1 0 0 0 0,7-1 38 0 0,-1-1 1 0 0,1 0-1 0 0,-1 0 0 0 0,0-1 1 0 0,0 0-1 0 0,0-1 0 0 0,0 0 0 0 0,16-10 1 0 0,5-5 111 0 0,28-25-1 0 0,-44 32-117 0 0,7-5-64 0 0,-1 0 1 0 0,0-2-1 0 0,29-38 0 0 0,-37 41-1634 0 0,13-23 0 0 0,-15 19-144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2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7367 0 0,'2'1'3360'0'0,"14"7"-81"0"0,-15-8-2791 0 0,1 0-243 0 0,0 0 9 0 0,-1-1 0 0 0,0 1 0 0 0,1-1 0 0 0,-1 0 0 0 0,0 1-1 0 0,0-1 1 0 0,0 0 0 0 0,1 0 0 0 0,-1 0 0 0 0,0 0 0 0 0,0 0 0 0 0,0 0 0 0 0,0 0-1 0 0,0 0 1 0 0,-1 0 0 0 0,1 0 0 0 0,0 0 0 0 0,1-3 0 0 0,12-31 1749 0 0,-5 14-922 0 0,-3 8-985 0 0,0 1 1 0 0,1 0-1 0 0,0 1 0 0 0,1-1 1 0 0,0 1-1 0 0,1 1 0 0 0,11-12 1 0 0,-10 15-36 0 0,0 0 1 0 0,0 0 0 0 0,0 1-1 0 0,1 1 1 0 0,16-7-1 0 0,-25 11-33 0 0,-1 1-12 0 0,0 0-1 0 0,0-1 0 0 0,0 1 1 0 0,0 0-1 0 0,0 0 1 0 0,0 0-1 0 0,0 0 1 0 0,0 0-1 0 0,0 0 1 0 0,0 0-1 0 0,0 1 1 0 0,1-1-1 0 0,-1 0 0 0 0,0 0 1 0 0,0 1-1 0 0,0-1 1 0 0,0 1-1 0 0,-1-1 1 0 0,1 1-1 0 0,0-1 1 0 0,0 1-1 0 0,0 0 0 0 0,0-1 1 0 0,0 1-1 0 0,-1 0 1 0 0,1 0-1 0 0,0 0 1 0 0,0 1-1 0 0,5 8-15 0 0,-5-4-34 0 0,1 0 0 0 0,-1 1 1 0 0,0-1-1 0 0,-1 0 0 0 0,1 1 0 0 0,-1-1 0 0 0,-1 0 0 0 0,0 8 0 0 0,-1 32-148 0 0,2-43 37 0 0,1 5 14 0 0,1 3 65 0 0,-1-9 68 0 0,-1 0 1 0 0,1 0 0 0 0,-1 0-1 0 0,0 1 1 0 0,0-1-1 0 0,0 0 1 0 0,0 0-1 0 0,0 0 1 0 0,0 0 0 0 0,-1 1-1 0 0,1-1 1 0 0,-2 3-1 0 0,-4 18 106 0 0,5-17-61 0 0,0 1 0 0 0,1-1 0 0 0,-1 0 0 0 0,3 13 0 0 0,-3-18-44 0 0,1 0 0 0 0,0 0 1 0 0,0 0-1 0 0,0-1 0 0 0,1 1 1 0 0,-1 0-1 0 0,0 0 0 0 0,0 0 0 0 0,0 0 1 0 0,1 0-1 0 0,-1 0 0 0 0,1 0 0 0 0,-1 0 1 0 0,0 0-1 0 0,1 0 0 0 0,-1-1 1 0 0,1 1-1 0 0,0 0 0 0 0,0 1 0 0 0,2 0 1 0 0,-2 1 2 0 0,-1-2-2 0 0,1 0-1 0 0,-1 0 1 0 0,1 0-1 0 0,0 0 1 0 0,-1 0 0 0 0,1 0-1 0 0,0 0 1 0 0,-1-1 0 0 0,1 1-1 0 0,0 0 1 0 0,0 0 0 0 0,0-1-1 0 0,0 1 1 0 0,0-1-1 0 0,1 2 1 0 0,2 0 23 0 0,-1 0 0 0 0,1 0 0 0 0,0 0 0 0 0,-1-1 0 0 0,1 1 0 0 0,0-1-1 0 0,0 0 1 0 0,0 0 0 0 0,0 0 0 0 0,0-1 0 0 0,0 1 0 0 0,0-1 0 0 0,0 0 0 0 0,1 0 0 0 0,-1-1-1 0 0,0 1 1 0 0,7-3 0 0 0,7-1 239 0 0,-1-1 0 0 0,28-13 0 0 0,-35 14-164 0 0,21-8 259 0 0,-5 2 171 0 0,0-2 0 0 0,31-19 0 0 0,-49 26-521 0 0,1-1-11 0 0,-6 3-90 0 0,1 0 0 0 0,0 0 0 0 0,-1 0-1 0 0,0-1 1 0 0,0 1 0 0 0,0-1 0 0 0,0 0 0 0 0,0 0-1 0 0,-1 0 1 0 0,1-1 0 0 0,-1 1 0 0 0,-1 0 0 0 0,4-8-1 0 0,1-4-311 0 0,4-13-4154 0 0,-8 21 2393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16127 0 0,'0'0'1822'0'0,"0"3"-1008"0"0,-2 18-96 0 0,-1 0 0 0 0,-1 0 0 0 0,-1 0-1 0 0,-10 26 1 0 0,8-23-592 0 0,-35 99 334 0 0,3-12-67 0 0,-24 120-98 0 0,22-76-178 0 0,12-42-1278 0 0,-37 113-5838 0 0,58-205 287 0 0</inkml:trace>
  <inkml:trace contextRef="#ctx0" brushRef="#br0" timeOffset="1">1 619 14743 0 0,'0'0'2947'0'0,"5"6"170"0"0,1-2-2778 0 0,-1 1-1 0 0,1-1 1 0 0,-1-1-1 0 0,1 1 0 0 0,0-1 1 0 0,1 0-1 0 0,-1 0 1 0 0,0-1-1 0 0,11 3 1 0 0,1-1-164 0 0,-1-1 1 0 0,28 2 0 0 0,-22-4 10 0 0,1-2-1 0 0,-1 0 1 0 0,1-2-1 0 0,-1 0 1 0 0,30-10-1 0 0,31-13-1223 0 0,-6-5-5541 0 0,-43 16-1253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42 7831 0 0,'3'-10'443'0'0,"3"-5"-175"0"0,2-1 4179 0 0,-9 17-4120 0 0,1 0-1 0 0,0 0 1 0 0,0 0 0 0 0,0-1 0 0 0,0 1 0 0 0,0 0 0 0 0,0 0 0 0 0,0 0 0 0 0,1 0 0 0 0,-1 0 0 0 0,1 2 0 0 0,0 3 302 0 0,0 7-285 0 0,-1 1 0 0 0,-1-1 1 0 0,0 1-1 0 0,-3 16 0 0 0,-16 54 142 0 0,13-59-241 0 0,-99 301 1270 0 0,-31-12-1218 0 0,98-226-301 0 0,15-32-298 0 0,-3-1 0 0 0,-40 62 0 0 0,59-106-746 0 0,1-4-296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17879 0 0,'0'0'1624'0'0,"2"1"-1281"0"0,7 2-156 0 0,-1-1 1 0 0,1 1 0 0 0,-1-1-1 0 0,1-1 1 0 0,0 0-1 0 0,15 0 1 0 0,57-4 579 0 0,-71 2-678 0 0,42-4 528 0 0,83-20 0 0 0,49-25 200 0 0,-115 31-669 0 0,-24 5-511 0 0,55-23-1 0 0,-74 25-3664 0 0,37-24-1 0 0,-31 14-2634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3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8751 0 0,'0'0'674'0'0,"0"1"-146"0"0,4 12 1931 0 0,-1 0 0 0 0,3 19 1 0 0,-3 29 350 0 0,-11 61-2044 0 0,5-90 134 0 0,-5 47-208 0 0,-4 0 1 0 0,-26 94-1 0 0,26-131-666 0 0,-2-1 0 0 0,-2 0 0 0 0,-2-1-1 0 0,-1-1 1 0 0,-42 62 0 0 0,41-72-120 0 0,-2-2 0 0 0,-1 0 0 0 0,-36 31 0 0 0,55-54 50 0 0,0-1-1 0 0,-1 1 1 0 0,1-1 0 0 0,-1-1-1 0 0,0 1 1 0 0,-9 3 0 0 0,13-5 33 0 0,0-1-1 0 0,0 0 1 0 0,0 0 0 0 0,0 0 0 0 0,0 1 0 0 0,1-1 0 0 0,-1 0 0 0 0,0 0 0 0 0,0 0-1 0 0,0 0 1 0 0,0 0 0 0 0,0-1 0 0 0,0 1 0 0 0,0 0 0 0 0,0 0 0 0 0,1-1 0 0 0,-1 1 0 0 0,0 0-1 0 0,-1-1 1 0 0,1 0-1 0 0,1 0-1 0 0,-1 0 1 0 0,0 0-1 0 0,1 0 0 0 0,-1 0 1 0 0,0 0-1 0 0,1 0 1 0 0,0 0-1 0 0,-1 0 1 0 0,1 0-1 0 0,0 0 1 0 0,-1 0-1 0 0,1-1 0 0 0,0 1 1 0 0,0 0-1 0 0,0 0 1 0 0,0 0-1 0 0,0 0 1 0 0,0-3-1 0 0,1-2-34 0 0,0 0-1 0 0,1 1 1 0 0,-1-1 0 0 0,1 0-1 0 0,0 0 1 0 0,1 1 0 0 0,-1-1-1 0 0,1 1 1 0 0,0 0 0 0 0,5-7-1 0 0,3-3-126 0 0,1 1 0 0 0,14-14 0 0 0,-8 11-132 0 0,1 0-1 0 0,32-22 1 0 0,-39 31 316 0 0,1 0 0 0 0,0 2 0 0 0,0-1 0 0 0,1 1 0 0 0,24-6 0 0 0,-35 11 64 0 0,0 0 1 0 0,0 0 0 0 0,0 1 0 0 0,0-1 0 0 0,1 1 0 0 0,-1 0 0 0 0,0 0 0 0 0,0 0 0 0 0,0 0 0 0 0,0 1 0 0 0,0-1 0 0 0,0 1 0 0 0,0 0 0 0 0,0 0-1 0 0,0 0 1 0 0,0 0 0 0 0,0 1 0 0 0,0-1 0 0 0,0 1 0 0 0,3 2 0 0 0,-3-1 22 0 0,0 0 0 0 0,0 1 0 0 0,-1-1 0 0 0,1 0 0 0 0,-1 1 0 0 0,0-1 0 0 0,0 1 0 0 0,0 0 0 0 0,-1 0 0 0 0,1 0 0 0 0,-1 0 0 0 0,0 0 0 0 0,0 0 0 0 0,-1 0 0 0 0,1 5 0 0 0,0 2 48 0 0,-2 1 0 0 0,1-1 0 0 0,-1 1 0 0 0,-1-1 0 0 0,0 0 0 0 0,-5 14 0 0 0,4-12-548 0 0,0 0 1 0 0,0 0 0 0 0,0 22-1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69 6447 0 0,'0'0'499'0'0,"1"2"-328"0"0,12 22 4874 0 0,5 9 4096 0 0,-17-31-8890 0 0,1 1 1 0 0,-1-1 0 0 0,1 0-1 0 0,0 0 1 0 0,0 0 0 0 0,0 0-1 0 0,0 0 1 0 0,0-1 0 0 0,0 1-1 0 0,4 1 1 0 0,-3-2-168 0 0,0 0 0 0 0,0 0 0 0 0,0-1 0 0 0,0 1 0 0 0,0-1-1 0 0,0 0 1 0 0,0 0 0 0 0,0 0 0 0 0,0-1 0 0 0,0 1 0 0 0,0-1 0 0 0,0 1 0 0 0,-1-1-1 0 0,6-2 1 0 0,-3 1-17 0 0,1 0-1 0 0,-1 0 0 0 0,1-1 1 0 0,-1 0-1 0 0,0 0 0 0 0,6-6 1 0 0,-6 5-105 0 0,0-1 1 0 0,-1 1-1 0 0,0-1 1 0 0,0 0-1 0 0,0 0 1 0 0,-1-1-1 0 0,1 1 1 0 0,2-7-1 0 0,-5 9-15 0 0,0 0 0 0 0,0 1-1 0 0,0-1 1 0 0,-1 0-1 0 0,1 1 1 0 0,0-1 0 0 0,-1 0-1 0 0,0 0 1 0 0,0 0-1 0 0,0 1 1 0 0,0-1 0 0 0,0 0-1 0 0,-1 0 1 0 0,1 0-1 0 0,-1 1 1 0 0,0-1 0 0 0,1 0-1 0 0,-1 1 1 0 0,-1-1 0 0 0,-1-4-1 0 0,2 6 38 0 0,1 0 1 0 0,-1 1-1 0 0,0-1 0 0 0,1 0 1 0 0,-1 0-1 0 0,0 1 1 0 0,1-1-1 0 0,-1 0 0 0 0,0 1 1 0 0,0-1-1 0 0,0 1 0 0 0,1-1 1 0 0,-1 1-1 0 0,0-1 0 0 0,0 1 1 0 0,0 0-1 0 0,0 0 0 0 0,0-1 1 0 0,0 1-1 0 0,-2 0 0 0 0,1 0-4 0 0,0 0 0 0 0,0 0 0 0 0,0 0 0 0 0,0 1 0 0 0,0-1 0 0 0,0 1 0 0 0,0 0 0 0 0,0-1 0 0 0,-2 2 0 0 0,-3 2-25 0 0,0 0 1 0 0,1 1-1 0 0,-1 0 1 0 0,-5 5-1 0 0,-97 99-196 0 0,93-89 285 0 0,0 0-1 0 0,1 1 1 0 0,-24 44-1 0 0,35-58-33 0 0,1 0-1 0 0,1 0 0 0 0,-1 0 1 0 0,1 1-1 0 0,0-1 0 0 0,1 0 1 0 0,0 1-1 0 0,0-1 0 0 0,0 12 0 0 0,1-17-8 0 0,0 1 0 0 0,1 0 0 0 0,-1-1 0 0 0,1 1 0 0 0,-1-1 0 0 0,1 1 0 0 0,0-1 0 0 0,0 1 0 0 0,0-1 0 0 0,0 1 0 0 0,1-1 0 0 0,-1 0 0 0 0,1 0 0 0 0,-1 0 0 0 0,1 0 0 0 0,0 0 0 0 0,0 0 0 0 0,0 0 0 0 0,0 0 0 0 0,0-1 0 0 0,0 1 0 0 0,0-1 0 0 0,0 1 0 0 0,1-1 0 0 0,-1 0 0 0 0,0 0 0 0 0,1 0 0 0 0,-1 0 0 0 0,1-1 0 0 0,2 1 0 0 0,1 0-117 0 0,0 0 0 0 0,0 0 0 0 0,0-1 0 0 0,0 0 0 0 0,0 0-1 0 0,0-1 1 0 0,7-1 0 0 0,19-5-836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17 16095 0 0,'4'-5'1460'0'0,"-4"4"-1444"0"0,0 1-1 0 0,1-1 1 0 0,-1 0-1 0 0,1 1 1 0 0,-1-1 0 0 0,1 0-1 0 0,-1 1 1 0 0,1-1-1 0 0,-1 1 1 0 0,1-1-1 0 0,-1 1 1 0 0,1-1-1 0 0,0 1 1 0 0,-1 0-1 0 0,1-1 1 0 0,4-1 3995 0 0,-5 3-3566 0 0,-6 9-126 0 0,0 0-1 0 0,-1-1 0 0 0,-10 11 0 0 0,-2 3-81 0 0,-22 30 63 0 0,-59 81-64 0 0,73-92-189 0 0,-1-1-17 0 0,-44 89-1 0 0,70-125-26 0 0,0 0 0 0 0,0 0 0 0 0,0 0 0 0 0,1 0 0 0 0,0 0 0 0 0,0 0 0 0 0,0 1-1 0 0,1-1 1 0 0,0 0 0 0 0,0 10 0 0 0,1-13-11 0 0,-1 0-1 0 0,1 0 1 0 0,0 0-1 0 0,-1 0 1 0 0,1 0 0 0 0,0 0-1 0 0,0 0 1 0 0,0 0-1 0 0,0 0 1 0 0,0-1-1 0 0,1 1 1 0 0,-1 0-1 0 0,1-1 1 0 0,-1 1 0 0 0,1-1-1 0 0,-1 1 1 0 0,1-1-1 0 0,0 0 1 0 0,0 0-1 0 0,-1 0 1 0 0,1 0 0 0 0,0 0-1 0 0,0 0 1 0 0,0 0-1 0 0,0-1 1 0 0,0 1-1 0 0,0-1 1 0 0,0 1 0 0 0,3-1-1 0 0,3 1-564 0 0,0-1 1 0 0,0 1-1 0 0,0-2 0 0 0,-1 1 0 0 0,1-1 1 0 0,9-2-1 0 0,1-2-834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20 5527 0 0,'9'-20'11339'0'0,"-85"68"-6156"0"0,-93 83-4009 0 0,155-118-1033 0 0,0 0 0 0 0,-15 21-1 0 0,24-29-118 0 0,1 1 0 0 0,0 0 0 0 0,0 0-1 0 0,1 0 1 0 0,0 1 0 0 0,0-1 0 0 0,0 1 0 0 0,1 0-1 0 0,-3 9 1 0 0,5-14-17 0 0,0-1 0 0 0,0 1 0 0 0,-1-1-1 0 0,1 1 1 0 0,0-1 0 0 0,1 1 0 0 0,-1-1 0 0 0,0 1-1 0 0,0-1 1 0 0,0 1 0 0 0,1-1 0 0 0,-1 1 0 0 0,1-1 0 0 0,-1 0-1 0 0,1 1 1 0 0,0-1 0 0 0,-1 0 0 0 0,1 0 0 0 0,0 1-1 0 0,0-1 1 0 0,1 1 0 0 0,0 0-4 0 0,0-1 0 0 0,0 0 1 0 0,0 1-1 0 0,0-1 0 0 0,0 0 0 0 0,0 0 0 0 0,1 0 0 0 0,-1-1 0 0 0,0 1 0 0 0,0-1 1 0 0,1 1-1 0 0,2-1 0 0 0,4 1-1 0 0,0-1 1 0 0,1 0 0 0 0,-1-1-1 0 0,0 0 1 0 0,15-4-1 0 0,-6 1 36 0 0,1-2 0 0 0,-1 0 0 0 0,0-1 0 0 0,0-1-1 0 0,20-12 1 0 0,-31 16-22 0 0,0 0 0 0 0,-1-1-1 0 0,0 0 1 0 0,0 0-1 0 0,0 0 1 0 0,-1-1 0 0 0,0 0-1 0 0,0 0 1 0 0,0 0 0 0 0,-1 0-1 0 0,0-1 1 0 0,0 0 0 0 0,-1 0-1 0 0,1 0 1 0 0,3-14-1 0 0,-6 17-2 0 0,0-1 0 0 0,-1 1 1 0 0,0-1-1 0 0,0 1 0 0 0,0-1 0 0 0,0 0 0 0 0,0 1 0 0 0,-1-1 0 0 0,0 1 0 0 0,0-1 0 0 0,-3-6 0 0 0,-2-3-498 0 0,0 0 0 0 0,-10-14 0 0 0,10 17-467 0 0,1 1-1363 0 0,3 0-4977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69 224 16007 0 0,'0'0'731'0'0,"-8"12"274"0"0,7-10-907 0 0,-1-1 0 0 0,1 0 0 0 0,-1 0 0 0 0,0 0 0 0 0,1 0 0 0 0,-1 0 0 0 0,0 0 0 0 0,1-1 0 0 0,-1 1 0 0 0,0 0 0 0 0,0-1 0 0 0,0 1 0 0 0,0-1 0 0 0,0 0 0 0 0,1 0 0 0 0,-1 0 0 0 0,0 0 0 0 0,0 0 0 0 0,0 0 0 0 0,0 0 0 0 0,-2-1 0 0 0,3 1 2 0 0,-1-1 0 0 0,1 1 0 0 0,0-1 0 0 0,0 0 0 0 0,0 0 0 0 0,0 1 0 0 0,0-1 0 0 0,0 0 0 0 0,0 0 0 0 0,0 0 0 0 0,0 0 0 0 0,0 0 0 0 0,1 0 0 0 0,-1 0 0 0 0,0 0-1 0 0,1 0 1 0 0,-1 0 0 0 0,0-1 0 0 0,1 1 0 0 0,0 0 0 0 0,-1 0 0 0 0,1-1 0 0 0,0 1 0 0 0,-1 0 0 0 0,1 0 0 0 0,0-1 0 0 0,0 1 0 0 0,0 0 0 0 0,0-1 0 0 0,0 1 0 0 0,1 0 0 0 0,-1-2 0 0 0,2-4-10 0 0,-1 0 1 0 0,2 0-1 0 0,-1 0 1 0 0,1 0-1 0 0,0 0 1 0 0,0 1-1 0 0,0-1 1 0 0,1 1-1 0 0,0 0 0 0 0,1 0 1 0 0,-1 0-1 0 0,1 1 1 0 0,6-6-1 0 0,8-6-81 0 0,1 0 0 0 0,28-18 0 0 0,-38 28 96 0 0,1 0-1 0 0,-1 0 1 0 0,1 2-1 0 0,1-1 1 0 0,14-4-1 0 0,-23 9-66 0 0,-1 0-1 0 0,0 0 1 0 0,1 1-1 0 0,-1-1 1 0 0,1 1-1 0 0,-1 0 1 0 0,0 0-1 0 0,1-1 1 0 0,-1 2-1 0 0,1-1 1 0 0,-1 0-1 0 0,1 0 1 0 0,-1 1-1 0 0,1-1 1 0 0,-1 1-1 0 0,0 0 1 0 0,1 0-1 0 0,-1 0 1 0 0,0 0-1 0 0,0 0 1 0 0,0 0 0 0 0,1 1-1 0 0,-1-1 1 0 0,-1 1-1 0 0,1-1 1 0 0,0 1-1 0 0,0 0 1 0 0,-1 0-1 0 0,1 0 1 0 0,-1 0-1 0 0,1 0 1 0 0,-1 0-1 0 0,2 4 1 0 0,0 1-18 0 0,-1 0 1 0 0,0-1-1 0 0,0 1 0 0 0,-1 0 1 0 0,0 0-1 0 0,0 0 1 0 0,-1 0-1 0 0,0 0 1 0 0,-1 13-1 0 0,-2 5-19 0 0,-8 32-1 0 0,5-35-119 0 0,3-11-305 0 0,0 1 0 0 0,1 0 0 0 0,0-1 0 0 0,0 24 0 0 0,3-24-697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15951 0 0,'0'0'1446'0'0,"3"8"-606"0"0,8 20 1154 0 0,-1 0 1 0 0,9 54-1 0 0,-14-57-1857 0 0,-2 1 0 0 0,0 34 0 0 0,-3-47-64 0 0,-1 0 0 0 0,0 0 1 0 0,-1 0-1 0 0,-1-1 0 0 0,0 1 0 0 0,-7 18 0 0 0,10-30 911 0 0,0-6-818 0 0,1 0 0 0 0,0 0-1 0 0,0 0 1 0 0,0 0 0 0 0,1 0 0 0 0,-1 0-1 0 0,1 0 1 0 0,4-7 0 0 0,25-37 181 0 0,-22 34-218 0 0,11-13 83 0 0,45-50 0 0 0,32-19-314 0 0,-76 76-12 0 0,-7 7-5 0 0,10-10-173 0 0,1 1-1 0 0,34-24 1 0 0,-54 44-469 0 0,1 0 1 0 0,0 0-1 0 0,-1 0 0 0 0,1 1 1 0 0,11-4-1 0 0,-9 5-1503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31 169 16127 0 0,'0'0'738'0'0,"13"9"268"0"0,-10-6-749 0 0,1 0-1 0 0,1 0 1 0 0,-1 0-1 0 0,0-1 1 0 0,1 0-1 0 0,-1 0 0 0 0,1 0 1 0 0,0 0-1 0 0,-1-1 1 0 0,1 0-1 0 0,0 0 1 0 0,0 0-1 0 0,0-1 1 0 0,0 1-1 0 0,6-2 1 0 0,7 0 1296 0 0,0-1 0 0 0,32-7 0 0 0,-44 7-1501 0 0,2 1-19 0 0,0-1-1 0 0,-1-1 1 0 0,1 1 0 0 0,-1-1 0 0 0,1 0 0 0 0,-1-1 0 0 0,0 0 0 0 0,0 0-1 0 0,-1-1 1 0 0,11-8 0 0 0,-16 12-57 0 0,-1 1-1 0 0,1-1 1 0 0,-1 1-1 0 0,1-1 1 0 0,-1 1 0 0 0,0-1-1 0 0,1 0 1 0 0,-1 1-1 0 0,0-1 1 0 0,0 1 0 0 0,1-1-1 0 0,-1 0 1 0 0,0 1-1 0 0,0-1 1 0 0,0 0 0 0 0,0 1-1 0 0,0-1 1 0 0,1 0-1 0 0,-2 1 1 0 0,1-1 0 0 0,0 0-1 0 0,0 1 1 0 0,0-1-1 0 0,0 0 1 0 0,0 1 0 0 0,-1-2-1 0 0,0 1-13 0 0,1 0 1 0 0,-1-1-1 0 0,0 1 0 0 0,0 0 1 0 0,0 0-1 0 0,0 0 0 0 0,0 0 1 0 0,-1 0-1 0 0,1 0 0 0 0,0 0 1 0 0,-3-1-1 0 0,0 0-55 0 0,0 0 0 0 0,0 1 0 0 0,0-1 0 0 0,0 1-1 0 0,0 0 1 0 0,-1 0 0 0 0,-7-1 0 0 0,5 3 34 0 0,-1 0-1 0 0,1 0 1 0 0,-1 0 0 0 0,1 1 0 0 0,0 0-1 0 0,0 1 1 0 0,0 0 0 0 0,0 0-1 0 0,0 0 1 0 0,0 1 0 0 0,-6 5-1 0 0,-11 9 64 0 0,-32 29-1 0 0,51-42-7 0 0,-4 2 61 0 0,1 1 0 0 0,0 1-1 0 0,1-1 1 0 0,0 1 0 0 0,0 0 0 0 0,1 1 0 0 0,-10 18 0 0 0,15-25-97 0 0,0 0 1 0 0,0 0-1 0 0,0 0 1 0 0,0 0 0 0 0,0 0-1 0 0,1 0 1 0 0,-1 0-1 0 0,1 0 1 0 0,0 0 0 0 0,0 0-1 0 0,0 1 1 0 0,0-1-1 0 0,0 0 1 0 0,1 0 0 0 0,0 0-1 0 0,-1 0 1 0 0,1 0-1 0 0,0 0 1 0 0,0 0 0 0 0,1 0-1 0 0,-1-1 1 0 0,1 1 0 0 0,-1 0-1 0 0,1-1 1 0 0,0 1-1 0 0,0-1 1 0 0,0 0 0 0 0,0 1-1 0 0,0-1 1 0 0,1 0-1 0 0,-1 0 1 0 0,6 3-1 0 0,4 2-1549 0 0</inkml:trace>
  <inkml:trace contextRef="#ctx0" brushRef="#br0" timeOffset="1">226 586 11055 0 0,'0'0'1538'0'0,"7"-6"3260"0"0,31-38 2905 0 0,-17 15-6251 0 0,29-56 1 0 0,-10 19-907 0 0,58-75 0 0 0,-60 91-3337 0 0,80-83-1 0 0,-92 113 386 0 0,-7 11-3855 0 0,-6 6-157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241 116 4143 0 0,'0'0'1306'0'0,"2"1"-334"0"0,24 31 5333 0 0,-25-30-5748 0 0,0 1 0 0 0,0 0 0 0 0,1 0 0 0 0,-1-1 0 0 0,1 1 0 0 0,-1-1 0 0 0,4 4 0 0 0,-4-4-188 0 0,7 9 1582 0 0,-8-11-1880 0 0,0 1 0 0 0,0-1 0 0 0,0 0-1 0 0,1 0 1 0 0,-1 1 0 0 0,0-1 0 0 0,0 0 0 0 0,1 1 0 0 0,-1-1 0 0 0,0 0 0 0 0,0 0 0 0 0,1 1 0 0 0,-1-1-1 0 0,0 0 1 0 0,1 0 0 0 0,-1 0 0 0 0,0 1 0 0 0,1-1 0 0 0,-1 0 0 0 0,0 0 0 0 0,1 0 0 0 0,-1 0-1 0 0,0 0 1 0 0,1 0 0 0 0,-1 0 0 0 0,1 0 0 0 0,-1 0 0 0 0,1 0 0 0 0,12-7 911 0 0,-9 4-924 0 0,-1 0 0 0 0,0 0-1 0 0,0-1 1 0 0,0 1 0 0 0,0-1-1 0 0,0 0 1 0 0,-1 0 0 0 0,0 0-1 0 0,0 0 1 0 0,0 0-1 0 0,0-1 1 0 0,0 1 0 0 0,-1 0-1 0 0,0-1 1 0 0,1-4 0 0 0,0-9-24 0 0,0 1 1 0 0,-1-28-1 0 0,-1 33-9 0 0,0 4-25 0 0,-2 1 0 0 0,2 7 0 0 0,0-1 0 0 0,-1 1 0 0 0,1-1 0 0 0,0 1 0 0 0,0-1 0 0 0,0 1 0 0 0,0-1 0 0 0,-1 1 0 0 0,1 0 0 0 0,0-1 0 0 0,0 1 0 0 0,-1 0 0 0 0,1-1 0 0 0,0 1 0 0 0,0 0 0 0 0,-1-1 0 0 0,1 1 0 0 0,-1 0 0 0 0,1-1 0 0 0,0 1 0 0 0,-1 0 0 0 0,1 0 0 0 0,0-1 0 0 0,-1 1 0 0 0,1 0 0 0 0,-1 0 0 0 0,1 0 0 0 0,-1 0 0 0 0,1 0 0 0 0,-1 0 0 0 0,1 0 0 0 0,-1 0 0 0 0,1 0 0 0 0,0 0 0 0 0,-1 0 0 0 0,0 0 0 0 0,1 0 0 0 0,-3 0-6 0 0,-1-1 0 0 0,1 1 0 0 0,0 0 0 0 0,0 1 0 0 0,0-1-1 0 0,0 0 1 0 0,0 1 0 0 0,0 0 0 0 0,0 0 0 0 0,0 0 0 0 0,0 0 0 0 0,0 0 0 0 0,0 0-1 0 0,1 1 1 0 0,-6 3 0 0 0,-2 2-47 0 0,1 1 1 0 0,-16 17-1 0 0,2-3 13 0 0,-1 2 16 0 0,1 1 1 0 0,2 1-1 0 0,-37 57 0 0 0,3-5-20 0 0,55-77 41 0 0,-5 4-8 0 0,0 1 0 0 0,1 1 0 0 0,-1-1 0 0 0,1 1 0 0 0,1 0 0 0 0,-1-1 0 0 0,1 1 0 0 0,1 1 0 0 0,-3 7 0 0 0,7-5-13 0 0,-1-8 20 0 0,1-1 1 0 0,-1 1-1 0 0,1-1 0 0 0,-1 0 0 0 0,1 1 1 0 0,0-1-1 0 0,0 0 0 0 0,0 0 0 0 0,-1 0 1 0 0,1 0-1 0 0,0 0 0 0 0,0-1 1 0 0,0 1-1 0 0,1-1 0 0 0,-1 1 0 0 0,0-1 1 0 0,0 0-1 0 0,0 1 0 0 0,4-1 0 0 0,2 0 38 0 0,0-1 0 0 0,0 1 0 0 0,0-1 0 0 0,8-3 0 0 0,8-1 304 0 0,0-2 0 0 0,-1-1 0 0 0,0-1 1 0 0,-1-1-1 0 0,43-25 0 0 0,-63 34-295 0 0,1-1-1 0 0,-1 0 0 0 0,0 0 1 0 0,1 0-1 0 0,-1 0 1 0 0,0 0-1 0 0,0-1 1 0 0,0 1-1 0 0,0-1 1 0 0,-1 1-1 0 0,1-1 0 0 0,-1 0 1 0 0,1 0-1 0 0,-1 1 1 0 0,1-7-1 0 0,-1 2-27 0 0,0-1 0 0 0,0 1-1 0 0,-1-1 1 0 0,0 1 0 0 0,-2-9 0 0 0,0-22-14 0 0,2 37-18 0 0,1 1 0 0 0,-1-1 0 0 0,0 0 0 0 0,0 1 0 0 0,0-1 0 0 0,0 0-1 0 0,0 1 1 0 0,0-1 0 0 0,0 1 0 0 0,0-1 0 0 0,-1 0 0 0 0,1 1 0 0 0,0-1 0 0 0,0 0-1 0 0,0 1 1 0 0,-1-1 0 0 0,1 1 0 0 0,0-1 0 0 0,-1 0 0 0 0,1 1 0 0 0,0-1-1 0 0,-2 0 1 0 0,2 1 7 0 0,-1 0-1 0 0,1 0 0 0 0,-1 1 0 0 0,1-1 0 0 0,-1 0 0 0 0,1 1 1 0 0,-1-1-1 0 0,1 0 0 0 0,-1 1 0 0 0,1-1 0 0 0,-1 0 0 0 0,1 1 0 0 0,0-1 1 0 0,-1 1-1 0 0,1-1 0 0 0,-1 1 0 0 0,1-1 0 0 0,0 1 0 0 0,-1 0 1 0 0,-15 30 24 0 0,-49 112 189 0 0,62-133-203 0 0,4 0 0 0 0,5-1 0 0 0,-3-6 10 0 0,21 13-165 0 0,-6-2-85 0 0,-17-12 137 0 0,12 7-825 0 0,-9-2 715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30 5983 0 0,'6'-5'9086'0'0,"-6"4"-8724"0"0,1 1 1 0 0,-1-1 0 0 0,0 0 0 0 0,0 1 0 0 0,1-1 0 0 0,-1 0 0 0 0,0 0 0 0 0,0 1 0 0 0,0-1 0 0 0,0 0-1 0 0,0 0 1 0 0,0 1 0 0 0,0-1 0 0 0,0 0 0 0 0,0 0 0 0 0,-1 1 0 0 0,1-1 0 0 0,0 0 0 0 0,-1 0-1 0 0,1 0-204 0 0,-1 0-1 0 0,1 1 0 0 0,-1-1 0 0 0,1 1 0 0 0,-1-1 0 0 0,1 1 0 0 0,-1-1 0 0 0,0 1 1 0 0,1-1-1 0 0,-1 1 0 0 0,0 0 0 0 0,1-1 0 0 0,-1 1 0 0 0,0 0 0 0 0,-1-1 0 0 0,-1 1-28 0 0,0-1-1 0 0,0 1 0 0 0,0 0 1 0 0,0 0-1 0 0,0 0 0 0 0,0 0 0 0 0,0 0 1 0 0,-6 2-1 0 0,-5 2-69 0 0,0 1 1 0 0,0 1-1 0 0,0 0 0 0 0,0 1 1 0 0,1 0-1 0 0,0 1 0 0 0,-12 10 1 0 0,16-11-63 0 0,1 0 1 0 0,0 0-1 0 0,0 1 0 0 0,1 0 1 0 0,0 0-1 0 0,0 1 1 0 0,1 0-1 0 0,0 0 1 0 0,1 1-1 0 0,-7 16 1 0 0,11-24-13 0 0,0 1 0 0 0,0-1-1 0 0,0 1 1 0 0,1 0 0 0 0,-1-1 0 0 0,1 1 0 0 0,0 0 0 0 0,0 0 0 0 0,0-1 0 0 0,0 1 0 0 0,0 0 0 0 0,0 0-1 0 0,1-1 1 0 0,-1 1 0 0 0,1 0 0 0 0,0-1 0 0 0,0 1 0 0 0,0-1 0 0 0,0 1 0 0 0,1-1 0 0 0,-1 1 0 0 0,2 1-1 0 0,0-1-3 0 0,-1 0-1 0 0,1-1 0 0 0,-1 1 1 0 0,1-1-1 0 0,0 0 0 0 0,0 0 0 0 0,1 0 1 0 0,-1 0-1 0 0,0-1 0 0 0,0 1 0 0 0,1-1 1 0 0,-1 0-1 0 0,1 0 0 0 0,-1 0 1 0 0,1 0-1 0 0,4 0 0 0 0,25 1 19 0 0,-17-1 3 0 0,-1 0 0 0 0,1 1 0 0 0,0 1 0 0 0,0 0-1 0 0,-1 1 1 0 0,21 9 0 0 0,-33-12 13 0 0,-1 0 1 0 0,1 1-1 0 0,0-1 0 0 0,-1 1 0 0 0,0 0 1 0 0,1 0-1 0 0,-1 0 0 0 0,0 0 1 0 0,0 0-1 0 0,0 0 0 0 0,0 1 0 0 0,0-1 1 0 0,-1 1-1 0 0,1-1 0 0 0,-1 1 1 0 0,1 0-1 0 0,-1 0 0 0 0,0-1 0 0 0,0 1 1 0 0,0 0-1 0 0,-1 0 0 0 0,1 0 0 0 0,-1 0 1 0 0,1 0-1 0 0,-1 0 0 0 0,0 0 1 0 0,0 0-1 0 0,-1 0 0 0 0,1 0 0 0 0,0 0 1 0 0,-1 0-1 0 0,0 0 0 0 0,0 0 1 0 0,-1 4-1 0 0,-1 1 58 0 0,-1-1 0 0 0,0 1 0 0 0,0-1 0 0 0,0 0 0 0 0,-1 0 0 0 0,0 0 1 0 0,0-1-1 0 0,-1 1 0 0 0,0-1 0 0 0,0-1 0 0 0,-9 8 0 0 0,4-6-12 0 0,0 0 0 0 0,-1-1 1 0 0,0 0-1 0 0,1-1 0 0 0,-2 0 0 0 0,1-1 0 0 0,0 0 1 0 0,-1-1-1 0 0,-19 2 0 0 0,22-4-23 0 0,0 0 0 0 0,0-1 0 0 0,0 0 0 0 0,0-1 0 0 0,0 0 0 0 0,0-1 0 0 0,1 0 0 0 0,-1 0 0 0 0,1-1 0 0 0,-1 0 0 0 0,1-1 0 0 0,0 0 0 0 0,-9-6 0 0 0,16 9-213 0 0,0 0 0 0 0,0 0 0 0 0,0-1-1 0 0,0 1 1 0 0,0-1 0 0 0,1 1 0 0 0,-1-1 0 0 0,1 1 0 0 0,-1-1-1 0 0,1 0 1 0 0,0 0 0 0 0,-1 0 0 0 0,1 0 0 0 0,0 0 0 0 0,0 0-1 0 0,1 0 1 0 0,-1 0 0 0 0,0 0 0 0 0,1 0 0 0 0,-1 0 0 0 0,1-1-1 0 0,-1 1 1 0 0,1-4 0 0 0,5-10-8629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11055 0 0,'0'0'852'0'0,"1"1"-158"0"0,1 17 4286 0 0,-2-11-3630 0 0,1 1-1 0 0,1 0 1 0 0,-1 0-1 0 0,4 9 1 0 0,-4-14-1267 0 0,1-1 0 0 0,-1 0 1 0 0,0 1-1 0 0,0-1 0 0 0,1 0 0 0 0,0 0 0 0 0,-1 0 0 0 0,1 0 0 0 0,0 0 1 0 0,0 0-1 0 0,0 0 0 0 0,0-1 0 0 0,0 1 0 0 0,0-1 0 0 0,1 1 0 0 0,-1-1 1 0 0,4 1-1 0 0,5 2 47 0 0,1 0 0 0 0,0-1-1 0 0,0-1 1 0 0,0 0 0 0 0,0-1 0 0 0,0 0 0 0 0,0-1 0 0 0,0 0 0 0 0,1-1-1 0 0,-1 0 1 0 0,0-1 0 0 0,0 0 0 0 0,0-1 0 0 0,-1-1 0 0 0,1 0 0 0 0,-1 0-1 0 0,0-1 1 0 0,0 0 0 0 0,14-9 0 0 0,-21 10-151 0 0,0 1-1 0 0,0-1 1 0 0,0 1 0 0 0,0-1-1 0 0,4-6 1 0 0,-6 8 8 0 0,0 0-1 0 0,-1-1 0 0 0,0 1 1 0 0,1 0-1 0 0,-1-1 1 0 0,0 1-1 0 0,0-1 1 0 0,0 1-1 0 0,-1-1 1 0 0,1 0-1 0 0,0 1 1 0 0,-1-5-1 0 0,0 7 4 0 0,0-1 0 0 0,0 1-1 0 0,0-1 1 0 0,0 1 0 0 0,0-1-1 0 0,0 1 1 0 0,-1 0 0 0 0,1-1 0 0 0,0 1-1 0 0,0-1 1 0 0,-1 1 0 0 0,1-1 0 0 0,0 1-1 0 0,-1 0 1 0 0,1-1 0 0 0,0 1-1 0 0,-1 0 1 0 0,1-1 0 0 0,0 1 0 0 0,-1 0-1 0 0,1-1 1 0 0,-1 1 0 0 0,1 0 0 0 0,-1 0-1 0 0,1-1 1 0 0,0 1 0 0 0,-1 0-1 0 0,1 0 1 0 0,-1 0 0 0 0,1 0 0 0 0,-1 0-1 0 0,0 0 1 0 0,-16 0-146 0 0,4 4 135 0 0,0 0 0 0 0,0 1-1 0 0,1 1 1 0 0,0 0-1 0 0,0 0 1 0 0,0 1-1 0 0,-12 10 1 0 0,-6 7-2 0 0,-34 34 0 0 0,51-45 17 0 0,0 1 0 0 0,1 0 0 0 0,1 1 1 0 0,0 1-1 0 0,0 0 0 0 0,2 0 0 0 0,-9 21 0 0 0,15-29 9 0 0,0 0-1 0 0,1-1 1 0 0,0 1 0 0 0,0 0-1 0 0,1 0 1 0 0,0 0-1 0 0,0 0 1 0 0,1 13 0 0 0,1-16 9 0 0,0 0 0 0 0,0 1 0 0 0,0-1-1 0 0,0 0 1 0 0,1 0 0 0 0,0 0 0 0 0,0 0 0 0 0,1 0 0 0 0,-1 0 0 0 0,1 0 0 0 0,0-1 0 0 0,0 1 0 0 0,7 6 0 0 0,-4-5-46 0 0,0-1 0 0 0,1 0 0 0 0,-1-1 0 0 0,1 0 0 0 0,0 0 0 0 0,0 0-1 0 0,0-1 1 0 0,0 0 0 0 0,1 0 0 0 0,-1-1 0 0 0,1 0 0 0 0,-1 0 0 0 0,1-1 0 0 0,0 0 0 0 0,0 0 0 0 0,0-1-1 0 0,0 0 1 0 0,0-1 0 0 0,-1 1 0 0 0,13-4 0 0 0,-17 3-259 0 0,0 0-1 0 0,1 0 1 0 0,-1-1 0 0 0,0 0-1 0 0,4-2 1 0 0,7-7-4812 0 0,-12 9 3318 0 0,11-7-6053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139 393 15551 0 0,'0'0'712'0'0,"-8"3"230"0"0,-15 2-972 0 0,14-5 3348 0 0,8 0-3154 0 0,-1-1 0 0 0,1 0 0 0 0,0 1 1 0 0,0-1-1 0 0,0 0 0 0 0,0 0 1 0 0,0 0-1 0 0,0 0 0 0 0,0 0 0 0 0,0 0 1 0 0,0 0-1 0 0,1 0 0 0 0,-1 0 1 0 0,-1-2-1 0 0,-7-18 662 0 0,-2-23 169 0 0,6 25-701 0 0,0 0 0 0 0,-1 1 0 0 0,-9-21 0 0 0,11 30-282 0 0,0 1 1 0 0,1-1 0 0 0,0 1-1 0 0,0-1 1 0 0,1 0-1 0 0,0 0 1 0 0,0-11 0 0 0,1 16-14 0 0,1 0 1 0 0,0 0-1 0 0,0 0 1 0 0,1 0 0 0 0,-1-1-1 0 0,1 1 1 0 0,0 1-1 0 0,0-1 1 0 0,0 0 0 0 0,1 0-1 0 0,-1 0 1 0 0,1 0-1 0 0,0 1 1 0 0,0-1 0 0 0,0 1-1 0 0,1 0 1 0 0,-1-1 0 0 0,5-3-1 0 0,0 1-12 0 0,1 0-1 0 0,0 0 1 0 0,0 1-1 0 0,0 0 1 0 0,1 1-1 0 0,-1 0 1 0 0,1 0-1 0 0,0 0 1 0 0,0 1-1 0 0,1 1 0 0 0,9-2 1 0 0,14-1-106 0 0,62-1 1 0 0,-45 4 85 0 0,-39 2 35 0 0,79-3 99 0 0,-77 4-80 0 0,0 0-1 0 0,0 0 1 0 0,-1 1-1 0 0,25 8 0 0 0,-34-10-19 0 0,0 1 0 0 0,-1 0 0 0 0,1 1 0 0 0,-1-1-1 0 0,1 0 1 0 0,-1 1 0 0 0,0-1 0 0 0,1 1 0 0 0,-1 0 0 0 0,0 0-1 0 0,0 0 1 0 0,0 0 0 0 0,0 0 0 0 0,-1 0 0 0 0,3 4-1 0 0,-3-4 12 0 0,0 0 0 0 0,0 0-1 0 0,-1 0 1 0 0,1 0 0 0 0,-1 1 0 0 0,0-1-1 0 0,0 0 1 0 0,1 0 0 0 0,-1 0-1 0 0,-1 0 1 0 0,1 1 0 0 0,0-1-1 0 0,0 0 1 0 0,-1 0 0 0 0,1 0 0 0 0,-1 0-1 0 0,0 0 1 0 0,0 0 0 0 0,0 0-1 0 0,-2 3 1 0 0,-1 3 26 0 0,-2 0 0 0 0,1-1-1 0 0,-1 0 1 0 0,0 0 0 0 0,-1 0 0 0 0,1-1 0 0 0,-10 7-1 0 0,-56 35 30 0 0,68-45-55 0 0,-28 16-64 0 0,-2-1-1 0 0,1-2 1 0 0,-2-2-1 0 0,0 0 1 0 0,-1-3-1 0 0,-48 10 0 0 0,25-13-116 0 0,54-8 106 0 0,-1 1 1 0 0,1-1-1 0 0,0-1 0 0 0,-1 1 1 0 0,1-1-1 0 0,-1 0 0 0 0,1 0 1 0 0,-9-4-1 0 0,13 5 35 0 0,1 0 1 0 0,-1 0-1 0 0,0-1 1 0 0,1 1-1 0 0,-1-1 0 0 0,1 1 1 0 0,-1-1-1 0 0,0 1 1 0 0,1-1-1 0 0,-1 1 0 0 0,1-1 1 0 0,-1 1-1 0 0,1-1 0 0 0,-1 0 1 0 0,1 1-1 0 0,0-1 1 0 0,-1 0-1 0 0,1 1 0 0 0,0-1 1 0 0,0 0-1 0 0,-1 0 0 0 0,1 1 1 0 0,0-2-1 0 0,0 0-61 0 0,0 1 0 0 0,0-1 0 0 0,0 1-1 0 0,1-1 1 0 0,-1 0 0 0 0,0 1 0 0 0,1-1-1 0 0,-1 1 1 0 0,1-1 0 0 0,1-1 0 0 0,2-4-535 0 0,0 1 0 0 0,0-1 1 0 0,9-8-1 0 0,-13 15 571 0 0,21-23-1627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0 20127 0 0,'0'0'2021'0'0,"1"2"-1853"0"0,-1-2-164 0 0,0 1-1 0 0,0 0 0 0 0,0 0 0 0 0,0 0 0 0 0,0 0 0 0 0,0 0 0 0 0,0-1 0 0 0,0 1 1 0 0,0 0-1 0 0,0 0 0 0 0,0 0 0 0 0,0 0 0 0 0,-1-1 0 0 0,1 1 0 0 0,0 0 0 0 0,-1 0 1 0 0,1 0-1 0 0,0-1 0 0 0,-1 1 0 0 0,1 0 0 0 0,-1 0 0 0 0,1-1 0 0 0,-1 1 0 0 0,-1 0 0 0 0,-20 23 235 0 0,12-15-111 0 0,-55 69 645 0 0,-85 129-1 0 0,85-112-522 0 0,21-29-249 0 0,-42 86 0 0 0,-21 79 0 0 0,93-199-106 0 0,-8 19-196 0 0,21-49 43 0 0,21-9-3232 0 0,-8 1-1661 0 0,3-5-1434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12 15551 0 0,'8'-2'1408'0'0,"-1"0"-1202"0"0,-1 0 1 0 0,0 0-1 0 0,1 1 0 0 0,-1 0 0 0 0,1 0 1 0 0,-1 0-1 0 0,1 1 0 0 0,6 1 0 0 0,36 4 4173 0 0,-48-5-4328 0 0,-1 0-1 0 0,0 0 1 0 0,0 0 0 0 0,1 0 0 0 0,-1 1 0 0 0,0-1 0 0 0,0 0 0 0 0,1 0-1 0 0,-1 0 1 0 0,0 0 0 0 0,1 0 0 0 0,-1 0 0 0 0,0 1 0 0 0,0-1-1 0 0,0 0 1 0 0,1 0 0 0 0,-1 0 0 0 0,0 1 0 0 0,0-1 0 0 0,0 0-1 0 0,1 0 1 0 0,-1 1 0 0 0,-55 33 448 0 0,-55 44 1 0 0,87-59-394 0 0,1 0 1 0 0,1 2 0 0 0,1 0-1 0 0,-32 44 1 0 0,47-58-61 0 0,0 1-1 0 0,1-1 1 0 0,0 1-1 0 0,0 0 1 0 0,1 0-1 0 0,-4 13 1 0 0,6-19-30 0 0,1 0 1 0 0,-1 1-1 0 0,1-1 0 0 0,0 0 1 0 0,0 0-1 0 0,0 0 1 0 0,0 0-1 0 0,0 0 0 0 0,0 0 1 0 0,1 0-1 0 0,-1 0 1 0 0,0 0-1 0 0,1 0 0 0 0,0 0 1 0 0,0 0-1 0 0,-1 0 1 0 0,1 0-1 0 0,0 0 0 0 0,0 0 1 0 0,1 0-1 0 0,-1-1 1 0 0,0 1-1 0 0,1 0 0 0 0,-1-1 1 0 0,1 1-1 0 0,-1-1 1 0 0,1 0-1 0 0,0 0 0 0 0,-1 1 1 0 0,1-1-1 0 0,0 0 1 0 0,3 1-1 0 0,2 0 30 0 0,-1 0 0 0 0,1 0-1 0 0,-1-1 1 0 0,1 0 0 0 0,0 0 0 0 0,-1-1-1 0 0,1 0 1 0 0,0 0 0 0 0,-1 0 0 0 0,1-1-1 0 0,8-2 1 0 0,6-2 58 0 0,0 0-1 0 0,23-10 1 0 0,-23 6-11 0 0,0 0 0 0 0,30-18 0 0 0,-45 23-78 0 0,1-1 1 0 0,-1 1 0 0 0,1-1-1 0 0,-2 0 1 0 0,1-1 0 0 0,0 1-1 0 0,-1-1 1 0 0,0 0 0 0 0,-1-1-1 0 0,1 1 1 0 0,3-8 0 0 0,-7 11-11 0 0,0 0 1 0 0,0 0 0 0 0,0 0 0 0 0,0 0-1 0 0,0 0 1 0 0,-1 0 0 0 0,1 0 0 0 0,-1 0-1 0 0,0 0 1 0 0,0 0 0 0 0,0-1 0 0 0,0 1-1 0 0,-1 0 1 0 0,1 0 0 0 0,-1 0 0 0 0,0 0-1 0 0,0 0 1 0 0,0 0 0 0 0,0 0-1 0 0,0 0 1 0 0,-1 1 0 0 0,1-1 0 0 0,-1 0-1 0 0,0 1 1 0 0,-3-5 0 0 0,1 3-32 0 0,0 1 0 0 0,0-1 0 0 0,0 1 0 0 0,0-1 0 0 0,-1 1 1 0 0,0 0-1 0 0,1 1 0 0 0,-1-1 0 0 0,0 1 0 0 0,0 0 0 0 0,-1 0 0 0 0,1 1 0 0 0,-11-2 0 0 0,-3 1-194 0 0,0 2 0 0 0,0 0 1 0 0,0 1-1 0 0,-26 5 0 0 0,1-1-615 0 0,44-5 816 0 0,0 0 0 0 0,0 0 0 0 0,0 0 0 0 0,0 0 0 0 0,0 0 0 0 0,0 0 0 0 0,0 0 0 0 0,0 0 0 0 0,0 0 0 0 0,0-1 0 0 0,0 1 0 0 0,0 0 0 0 0,0 0 0 0 0,0 0 0 0 0,0 0 0 0 0,0 0 1 0 0,0 0-1 0 0,0 0 0 0 0,0 0 0 0 0,0 0 0 0 0,0 0 0 0 0,0 0 0 0 0,0 0 0 0 0,0 0 0 0 0,0 0 0 0 0,0 0 0 0 0,0-1 0 0 0,0 1 0 0 0,0 0 0 0 0,0 0 0 0 0,0 0 0 0 0,0 0 0 0 0,0 0 0 0 0,0 0 0 0 0,0 0 0 0 0,0 0 0 0 0,0 0 0 0 0,0 0 0 0 0,0 0 1 0 0,0 0-1 0 0,-1 0 0 0 0,1 0 0 0 0,0 0 0 0 0,0 0 0 0 0,0 0 0 0 0,0 0 0 0 0,0 0 0 0 0,0 0 0 0 0,0 0 0 0 0,0 0 0 0 0,0 0 0 0 0,0 0 0 0 0,0 0 0 0 0,0 0 0 0 0,0 0 0 0 0,0 0 0 0 0,0 0 0 0 0,-1 0 0 0 0,1 0 0 0 0,0 0 0 0 0,0 0 0 0 0,0 0 1 0 0,0 0-1 0 0,0 0 0 0 0,0 0 0 0 0,6-5-444 0 0,11-6 34 0 0,107-67-5261 0 0,-75 49 3852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80 17103 0 0,'0'0'786'0'0,"2"8"254"0"0,-1-4-676 0 0,0 0 0 0 0,0 0 0 0 0,1-1 0 0 0,-1 1 1 0 0,1 0-1 0 0,0-1 0 0 0,0 1 0 0 0,0-1 1 0 0,0 0-1 0 0,1 0 0 0 0,-1 0 0 0 0,5 4 0 0 0,-5-5-168 0 0,1 0-1 0 0,-1-1 1 0 0,1 1-1 0 0,0-1 1 0 0,0 1-1 0 0,-1-1 1 0 0,1 0-1 0 0,0 0 1 0 0,0 0 0 0 0,0-1-1 0 0,0 1 1 0 0,0-1-1 0 0,0 1 1 0 0,0-1-1 0 0,0 0 1 0 0,5-1-1 0 0,-2 1-172 0 0,0-1-1 0 0,0 1 0 0 0,1-2 1 0 0,-1 1-1 0 0,0-1 1 0 0,7-2-1 0 0,-9 2-17 0 0,0-1 0 0 0,-1 1 0 0 0,1 0 0 0 0,-1-1 0 0 0,0 0 0 0 0,1 1 0 0 0,-1-1 0 0 0,-1-1 0 0 0,1 1 0 0 0,3-5 0 0 0,-1 1-121 0 0,-1 0 1 0 0,0 0-1 0 0,0-1 0 0 0,5-14 1 0 0,-8 20 67 0 0,0-1 1 0 0,-1 0-1 0 0,1 0 1 0 0,-1 1-1 0 0,0-1 1 0 0,0 0-1 0 0,1 0 1 0 0,-2-3-1 0 0,1 5 35 0 0,0-1-1 0 0,-1 1 1 0 0,1 0-1 0 0,-1-1 1 0 0,1 1-1 0 0,-1 0 1 0 0,1 0-1 0 0,-1 0 1 0 0,0-1-1 0 0,1 1 1 0 0,-1 0-1 0 0,0 0 1 0 0,0 0-1 0 0,0 0 1 0 0,0 0-1 0 0,0 1 0 0 0,0-1 1 0 0,-1-1-1 0 0,0 1-22 0 0,0 0-1 0 0,1 1 0 0 0,-1-1 1 0 0,0 1-1 0 0,0-1 0 0 0,0 1 0 0 0,0-1 1 0 0,0 1-1 0 0,0 0 0 0 0,1 0 1 0 0,-1 0-1 0 0,0 0 0 0 0,0 0 0 0 0,0 1 1 0 0,0-1-1 0 0,0 0 0 0 0,0 1 0 0 0,-2 0 1 0 0,-5 3-36 0 0,1 0-1 0 0,-13 7 1 0 0,12-6 78 0 0,-18 11 20 0 0,0 1-1 0 0,2 1 0 0 0,0 1 1 0 0,1 2-1 0 0,1 0 0 0 0,2 1 1 0 0,-21 26-1 0 0,37-41 12 0 0,-1 1 0 0 0,1 0 0 0 0,0 0 0 0 0,1 0 0 0 0,0 0 0 0 0,0 1 0 0 0,-4 14 0 0 0,7-20-27 0 0,1 0 1 0 0,-1 0-1 0 0,1 0 0 0 0,-1 0 0 0 0,1 0 1 0 0,0 0-1 0 0,0 0 0 0 0,0 0 1 0 0,1 0-1 0 0,-1 0 0 0 0,1 0 0 0 0,0-1 1 0 0,-1 1-1 0 0,1 0 0 0 0,0 0 1 0 0,1 0-1 0 0,-1-1 0 0 0,0 1 0 0 0,1-1 1 0 0,0 1-1 0 0,-1-1 0 0 0,1 0 1 0 0,0 1-1 0 0,0-1 0 0 0,0 0 1 0 0,1 0-1 0 0,3 2 0 0 0,1 1-155 0 0,1-1-1 0 0,0-1 1 0 0,0 0-1 0 0,1 0 0 0 0,-1 0 1 0 0,1-1-1 0 0,-1-1 1 0 0,1 1-1 0 0,0-1 1 0 0,-1-1-1 0 0,1 0 1 0 0,11 0-1 0 0,-1-2-882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71 19375 0 0,'10'-16'967'0'0,"0"1"0"0"0,18-24 4260 0 0,-39 43-4428 0 0,-15 8-968 0 0,-25 15 184 0 0,20-10-274 0 0,-43 27 0 0 0,70-41 187 0 0,1 0 0 0 0,-1 0 0 0 0,0 0 0 0 0,1 1-1 0 0,-1-1 1 0 0,1 1 0 0 0,0 0 0 0 0,1 0 0 0 0,-1 0 0 0 0,-4 8 0 0 0,6-9 51 0 0,0 0 0 0 0,0 1 1 0 0,1-1-1 0 0,-1 0 0 0 0,1 0 1 0 0,0 0-1 0 0,0 0 0 0 0,0 1 1 0 0,0-1-1 0 0,0 0 0 0 0,1 0 1 0 0,-1 0-1 0 0,1 0 0 0 0,0 1 1 0 0,0-1-1 0 0,0 0 0 0 0,3 4 1 0 0,1 3-42 0 0,1 0 1 0 0,1 0-1 0 0,0 0 1 0 0,0-1-1 0 0,1 0 1 0 0,9 9-1 0 0,4 1 227 0 0,33 23-1 0 0,-9-15 284 0 0,-36-23-328 0 0,-1 0 0 0 0,0 1 1 0 0,0 0-1 0 0,0 0 0 0 0,0 1 0 0 0,-1 0 0 0 0,0 1 1 0 0,7 8-1 0 0,-13-14-97 0 0,0 0 1 0 0,0 0-1 0 0,-1 0 1 0 0,1 0-1 0 0,0 0 1 0 0,-1 0 0 0 0,1 0-1 0 0,-1 1 1 0 0,1-1-1 0 0,-1 0 1 0 0,0 0-1 0 0,1 0 1 0 0,-1 1-1 0 0,0-1 1 0 0,0 0-1 0 0,0 0 1 0 0,0 1 0 0 0,0-1-1 0 0,0 0 1 0 0,0 0-1 0 0,0 1 1 0 0,-1-1-1 0 0,1 1 1 0 0,-1 0-8 0 0,0 0 0 0 0,0-1 1 0 0,0 1-1 0 0,-1-1 0 0 0,1 1 0 0 0,0-1 0 0 0,-1 1 1 0 0,1-1-1 0 0,-1 0 0 0 0,1 0 0 0 0,-1 0 0 0 0,0 0 1 0 0,-2 1-1 0 0,-6 3 18 0 0,0-1-1 0 0,-1-1 1 0 0,0 0 0 0 0,-11 2 0 0 0,20-5-18 0 0,-119 18 191 0 0,105-17-507 0 0,0-1-1 0 0,1 0 0 0 0,-1-1 0 0 0,0-1 1 0 0,-26-6-1 0 0,31 4-1334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84 189 2759 0 0,'0'0'14866'0'0,"4"8"-12365"0"0,-3-3-2331 0 0,0 0 1 0 0,-1 0-1 0 0,0 0 1 0 0,1 0-1 0 0,-2 0 1 0 0,1 0 0 0 0,0 0-1 0 0,-1 0 1 0 0,0 0-1 0 0,0-1 1 0 0,-1 1-1 0 0,1 0 1 0 0,-1 0-1 0 0,0-1 1 0 0,0 1-1 0 0,-1-1 1 0 0,-4 7-1 0 0,1-1-83 0 0,-1-1-1 0 0,-1 1 0 0 0,0-1 0 0 0,0-1 1 0 0,-1 1-1 0 0,-10 7 0 0 0,18-16 58 0 0,0-1-75 0 0,1-3-55 0 0,-1 1 0 0 0,1-1 0 0 0,0 0 0 0 0,0 1 0 0 0,0-1-1 0 0,1 0 1 0 0,-1 0 0 0 0,1 1 0 0 0,0-1 0 0 0,0 1-1 0 0,0-1 1 0 0,0 1 0 0 0,3-4 0 0 0,3-9 77 0 0,14-21 0 0 0,-17 32-88 0 0,8-15-22 0 0,0 1 0 0 0,2 1 0 0 0,0 0 0 0 0,1 1 0 0 0,0 0 0 0 0,2 1 0 0 0,0 1 0 0 0,1 1-1 0 0,0 0 1 0 0,1 1 0 0 0,1 1 0 0 0,20-9 0 0 0,-27 15 34 0 0,0 0-1 0 0,0 1 1 0 0,0 1 0 0 0,1 0-1 0 0,24-3 1 0 0,-31 6 100 0 0,0 1 0 0 0,-1-1 1 0 0,1 1-1 0 0,0 1 0 0 0,-1-1 0 0 0,14 4 0 0 0,-18-4-91 0 0,0 1 0 0 0,0 0 0 0 0,1 0 0 0 0,-1 0 0 0 0,-1 0 0 0 0,1 1 0 0 0,0-1 0 0 0,0 1 0 0 0,0-1 0 0 0,-1 1 0 0 0,1-1 0 0 0,0 1 0 0 0,-1 0 0 0 0,0 0 0 0 0,1 0 0 0 0,-1 0 0 0 0,0 0 0 0 0,0 0 0 0 0,0 0 0 0 0,0 0 0 0 0,-1 0 0 0 0,1 0 0 0 0,0 1-1 0 0,0 2 1 0 0,-1 1-13 0 0,0 0-1 0 0,1 1 1 0 0,-2-1 0 0 0,1 0-1 0 0,-1 0 1 0 0,0 1-1 0 0,0-1 1 0 0,-1 0-1 0 0,1 0 1 0 0,-1 0-1 0 0,-1-1 1 0 0,1 1-1 0 0,-7 9 1 0 0,1-1 14 0 0,-1 0 1 0 0,-1-1-1 0 0,0 0 1 0 0,-14 13-1 0 0,-6 2-78 0 0,19-19-41 0 0,1 1 1 0 0,-1 0 0 0 0,2 1 0 0 0,-1 0 0 0 0,1 1 0 0 0,-7 13 0 0 0,22-20-3674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27 11519 0 0,'6'-26'10455'0'0,"-21"37"-9261"0"0,2 0-1106 0 0,2 1 0 0 0,0 0-1 0 0,0 1 1 0 0,-12 20 0 0 0,-30 61 216 0 0,47-83-268 0 0,1 0-1 0 0,0 1 0 0 0,1-1 1 0 0,1 1-1 0 0,-1 0 1 0 0,-1 19-1 0 0,4-28-25 0 0,1 0 1 0 0,0 0-1 0 0,0 0 0 0 0,0 0 0 0 0,0 0 0 0 0,1 0 0 0 0,-1 0 1 0 0,1 0-1 0 0,-1 0 0 0 0,1 0 0 0 0,0-1 0 0 0,0 1 0 0 0,1 0 1 0 0,-1 0-1 0 0,0-1 0 0 0,1 1 0 0 0,0-1 0 0 0,-1 1 1 0 0,1-1-1 0 0,0 0 0 0 0,0 0 0 0 0,1 1 0 0 0,-1-2 0 0 0,0 1 1 0 0,1 0-1 0 0,-1 0 0 0 0,1-1 0 0 0,-1 1 0 0 0,1-1 1 0 0,0 0-1 0 0,0 0 0 0 0,3 1 0 0 0,2 0 61 0 0,0 0-1 0 0,0 0 1 0 0,0-1 0 0 0,0 0-1 0 0,0-1 1 0 0,0 0 0 0 0,0 0-1 0 0,0-1 1 0 0,0 0 0 0 0,0 0-1 0 0,0-1 1 0 0,0 0 0 0 0,14-5-1 0 0,-18 5-43 0 0,1 0 0 0 0,-1-1 1 0 0,1 1-1 0 0,-1-1 0 0 0,0 0 0 0 0,0 0 0 0 0,0 0 0 0 0,0-1 0 0 0,-1 1 0 0 0,1-1 0 0 0,-1 0 0 0 0,0 0 0 0 0,0 0 0 0 0,0-1 0 0 0,-1 1 1 0 0,1-1-1 0 0,-1 1 0 0 0,0-1 0 0 0,-1 0 0 0 0,1 0 0 0 0,-1 0 0 0 0,2-10 0 0 0,-2 1-133 0 0,0-1 0 0 0,-1 0 0 0 0,0 1 0 0 0,-1-1 0 0 0,-1 1 0 0 0,0-1-1 0 0,-1 1 1 0 0,-1-1 0 0 0,0 1 0 0 0,-1 1 0 0 0,0-1 0 0 0,-1 0 0 0 0,-11-16 0 0 0,16 28-210 0 0,-1-1-1 0 0,0 1 1 0 0,0 0 0 0 0,0 0 0 0 0,0 0-1 0 0,0 0 1 0 0,0 0 0 0 0,-3-1 0 0 0,-6-1-5901 0 0,2 3-503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15 13359 0 0,'3'-14'7915'0'0,"-4"31"-7472"0"0,-2 0-1 0 0,0-1 1 0 0,0 1 0 0 0,-9 24 0 0 0,1-4-100 0 0,-72 245 974 0 0,58-214-1198 0 0,-2-2-1 0 0,-39 70 0 0 0,-78 105-135 0 0,138-231-356 0 0,0 0 0 0 0,-5 15 0 0 0,-1 2-5591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19 9215 0 0,'0'0'6858'0'0,"0"-1"-6464"0"0,0 0 0 0 0,0 0 0 0 0,-1 0 0 0 0,1 0 0 0 0,0 0 0 0 0,0 0 0 0 0,0 0 0 0 0,-1 0 1 0 0,1 0-1 0 0,0 1 0 0 0,-1-2 0 0 0,-1 1-325 0 0,1 0 0 0 0,0 0 0 0 0,0 1 0 0 0,0-1 0 0 0,-1 1 0 0 0,1-1 0 0 0,0 1 0 0 0,-1-1 0 0 0,1 1 0 0 0,0 0 0 0 0,-1 0-1 0 0,1-1 1 0 0,-1 1 0 0 0,1 0 0 0 0,0 0 0 0 0,-1 1 0 0 0,1-1 0 0 0,-1 0 0 0 0,-2 1 0 0 0,-31 10 540 0 0,24-6-444 0 0,-43 13-75 0 0,2 2-1 0 0,0 2 1 0 0,-91 56 0 0 0,143-78-90 0 0,-56 40-460 0 0,51-36 363 0 0,0 0 1 0 0,1 0-1 0 0,0 1 0 0 0,0-1 0 0 0,0 1 0 0 0,0 0 1 0 0,1 0-1 0 0,-5 11 0 0 0,7-15 87 0 0,1-1 0 0 0,0 1 0 0 0,0-1-1 0 0,0 1 1 0 0,0 0 0 0 0,0-1 0 0 0,0 1 0 0 0,0-1-1 0 0,0 1 1 0 0,0 0 0 0 0,0-1 0 0 0,0 1 0 0 0,0-1-1 0 0,0 1 1 0 0,1 0 0 0 0,-1-1 0 0 0,0 1 0 0 0,0-1-1 0 0,1 1 1 0 0,-1-1 0 0 0,0 1 0 0 0,1-1 0 0 0,-1 1 0 0 0,1-1-1 0 0,-1 1 1 0 0,0-1 0 0 0,1 0 0 0 0,-1 1 0 0 0,2 0-1 0 0,16 9 0 0 0,-14-8-18 0 0,13 5 40 0 0,1-1 1 0 0,-1-1-1 0 0,1 0 1 0 0,28 3 0 0 0,-7-1 188 0 0,-14-2-28 0 0,-3-1 202 0 0,0 1-1 0 0,33 12 1 0 0,-50-15-298 0 0,1 0-1 0 0,-1 0 1 0 0,0 1 0 0 0,0 0-1 0 0,-1 0 1 0 0,1 0 0 0 0,0 0 0 0 0,-1 1-1 0 0,0 0 1 0 0,0 0 0 0 0,0 0-1 0 0,0 0 1 0 0,-1 1 0 0 0,0 0-1 0 0,4 6 1 0 0,-5-7-63 0 0,-1-1-1 0 0,0 1 1 0 0,-1-1-1 0 0,1 1 1 0 0,0 0-1 0 0,-1-1 1 0 0,0 1-1 0 0,0-1 1 0 0,0 1-1 0 0,0 0 1 0 0,-1-1-1 0 0,1 1 1 0 0,-1-1-1 0 0,0 1 1 0 0,0-1-1 0 0,0 1 1 0 0,-1-1-1 0 0,1 0 1 0 0,-1 1-1 0 0,-3 3 0 0 0,-2 5 5 0 0,-1 0-1 0 0,-1-1 1 0 0,-19 19-1 0 0,16-19-16 0 0,0-1 0 0 0,-1-1 0 0 0,0 0 0 0 0,0 0 0 0 0,-1-2 0 0 0,0 1 0 0 0,-21 7 0 0 0,26-13 0 0 0,0 1 0 0 0,0-1 0 0 0,0 0 0 0 0,0-1 0 0 0,0 0 0 0 0,0-1 0 0 0,0 0 0 0 0,0 0 0 0 0,-1-1 0 0 0,-14-3 0 0 0,21 4 0 0 0,1-1 0 0 0,-1 0 0 0 0,1 0 0 0 0,-1 0 0 0 0,1 0 0 0 0,0-1 0 0 0,-1 1 0 0 0,1 0 0 0 0,0-1 0 0 0,0 0 0 0 0,0 1 0 0 0,0-1 0 0 0,0 0 0 0 0,1 0 0 0 0,-1 0 0 0 0,1 0 0 0 0,-1-1 0 0 0,-1-1 0 0 0,2 0 0 0 0,0 0 0 0 0,0 1 0 0 0,0-1 0 0 0,0 0 0 0 0,0 0 0 0 0,1 1 0 0 0,0-1 0 0 0,0 0 0 0 0,0 0 0 0 0,0 0 0 0 0,1-4 0 0 0,2-6 0 0 0,1 1 0 0 0,0 0 0 0 0,0 0 0 0 0,1 0 0 0 0,12-20 0 0 0,-9 16 20 0 0,11-30 1 0 0,-4 8 317 0 0,-14 37-336 0 0,0 1-1 0 0,-1 0 1 0 0,1 0 0 0 0,0 0 0 0 0,0-1 0 0 0,0 1 0 0 0,0 0-1 0 0,0 0 1 0 0,0 0 0 0 0,1 0 0 0 0,-1 1 0 0 0,0-1-1 0 0,0 0 1 0 0,1 0 0 0 0,2 0 0 0 0,23-7 20 0 0,-18 6-20 0 0,26-8 22 0 0,37-16 0 0 0,-54 18-8 0 0,-2 0 0 0 0,1-1 0 0 0,-1-1 0 0 0,15-12 0 0 0,14-12 102 0 0,-9 7 127 0 0,43-40-1 0 0,-51 37-113 0 0,-27 28-120 0 0,1-1 1 0 0,0 1-1 0 0,0-1 0 0 0,-1 1 1 0 0,0-1-1 0 0,1 1 1 0 0,-1-1-1 0 0,0 0 1 0 0,0 1-1 0 0,0-1 0 0 0,0-5 1 0 0,-1 7-13 0 0,0 0 0 0 0,0 0-1 0 0,0 0 1 0 0,0 0 0 0 0,-1 0 0 0 0,1 0 0 0 0,0 0 0 0 0,-1 0 0 0 0,1 0 0 0 0,-1 1-1 0 0,1-1 1 0 0,-1 0 0 0 0,1 0 0 0 0,-1 0 0 0 0,1 1 0 0 0,-1-1 0 0 0,0 0 0 0 0,1 0 0 0 0,-1 1-1 0 0,0-1 1 0 0,0 1 0 0 0,0-1 0 0 0,1 1 0 0 0,-1-1 0 0 0,0 1 0 0 0,0-1 0 0 0,0 1-1 0 0,0 0 1 0 0,0 0 0 0 0,0-1 0 0 0,0 1 0 0 0,0 0 0 0 0,0 0 0 0 0,0 0 0 0 0,0 0 0 0 0,0 0-1 0 0,0 0 1 0 0,-1 1 0 0 0,-5-1-85 0 0,1 1 0 0 0,-1 0 0 0 0,1 0-1 0 0,-9 3 1 0 0,1 0-128 0 0,9-3 60 0 0,0 1 1 0 0,0-1-1 0 0,0 1 1 0 0,0 0-1 0 0,0 1 0 0 0,-5 2 1 0 0,9-4-603 0 0,10-7-5616 0 0,0-2 4709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 3679 0 0,'0'0'284'0'0,"-2"-1"-186"0"0,-25-21 16343 0 0,70 49-15142 0 0,54 46-1 0 0,-83-61-1110 0 0,-1 0-1 0 0,-1 1 1 0 0,0 1 0 0 0,-1 0-1 0 0,0 1 1 0 0,-1 0-1 0 0,-1 0 1 0 0,11 23 0 0 0,-5-3-53 0 0,-2 0 1 0 0,-1 0 0 0 0,7 39 0 0 0,-17-65-126 0 0,0-1-1 0 0,-1 1 1 0 0,0-1-1 0 0,-1 1 1 0 0,0 0-1 0 0,-1 10 1 0 0,0-14-3 0 0,0 1 0 0 0,0 0 1 0 0,-1 0-1 0 0,0-1 1 0 0,0 1-1 0 0,0-1 0 0 0,-1 0 1 0 0,0 0-1 0 0,0 0 1 0 0,-4 5-1 0 0,-5 4 14 0 0,0-1 0 0 0,-1 0 0 0 0,0-1 1 0 0,-1-1-1 0 0,-1 0 0 0 0,-21 12 0 0 0,13-8-13 0 0,0 1-1 0 0,-39 37 1 0 0,60-52-120 0 0,4 1-46 0 0,9 4-1422 0 0,3-1-3983 0 0,2-3-2283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37 155 18599 0 0,'-4'-2'86'0'0,"2"2"7"0"0,1-1-1 0 0,0 1 0 0 0,-1-1 1 0 0,1 1-1 0 0,0 0 0 0 0,-1 0 1 0 0,1 0-1 0 0,-1 0 0 0 0,1 0 1 0 0,-1 0-1 0 0,1 0 0 0 0,0 0 1 0 0,-1 0-1 0 0,1 0 0 0 0,-1 1 1 0 0,1-1-1 0 0,0 1 0 0 0,-1-1 1 0 0,1 1-1 0 0,0 0 0 0 0,-3 1 1908 0 0,17-5-620 0 0,233-39 2121 0 0,-54 12-2762 0 0,-171 26-694 0 0,45-8 95 0 0,106-34-1 0 0,-121 30-1968 0 0,-40 12 857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10 9215 0 0,'1'-6'976'0'0,"-3"3"722"0"0,-4 4 2866 0 0,-5 4-2671 0 0,6 0-1739 0 0,0 1 0 0 0,0 0 0 0 0,1 0-1 0 0,0 0 1 0 0,0 1 0 0 0,0-1 0 0 0,1 1 0 0 0,-5 13 0 0 0,-1 2 132 0 0,-284 541 1885 0 0,157-340-1799 0 0,98-161-62 0 0,24-39-95 0 0,-1 0 1 0 0,-2-1 0 0 0,-18 20-1 0 0,35-42-213 0 0,0 0 0 0 0,0 0 0 0 0,0 0 0 0 0,0 0 0 0 0,0 0 0 0 0,0 0 0 0 0,0 0 0 0 0,0 0 0 0 0,0 0 0 0 0,0 0-1 0 0,0 0 1 0 0,0 0 0 0 0,-1 0 0 0 0,1-1 0 0 0,0 1 0 0 0,0 0 0 0 0,0 0 0 0 0,0 0 0 0 0,0 0 0 0 0,0 0-1 0 0,0 0 1 0 0,0 0 0 0 0,0 0 0 0 0,0 0 0 0 0,0 0 0 0 0,0 0 0 0 0,0 0 0 0 0,0 0 0 0 0,0 0 0 0 0,-1 0 0 0 0,1 0-1 0 0,0 0 1 0 0,0 0 0 0 0,0 0 0 0 0,0 0 0 0 0,0 0 0 0 0,0 0 0 0 0,0 0 0 0 0,0 0 0 0 0,0 0 0 0 0,0 0-1 0 0,0 0 1 0 0,0 0 0 0 0,-1 0 0 0 0,1 0 0 0 0,0 0 0 0 0,0 0 0 0 0,0 0 0 0 0,0 0 0 0 0,0 0 0 0 0,0 0-1 0 0,0 0 1 0 0,0 0 0 0 0,0 1 0 0 0,0-1 0 0 0,0 0 0 0 0,0 0 0 0 0,0 0 0 0 0,0 0 0 0 0,0 0 0 0 0,0 0 0 0 0,0 0-1 0 0,2-10 201 0 0,7-15 71 0 0,4-3-396 0 0,1 1-1 0 0,1 1 0 0 0,1 0 1 0 0,2 2-1 0 0,0-1 1 0 0,2 2-1 0 0,0 1 1 0 0,31-26-1 0 0,-10 11-15 0 0,-19 17 94 0 0,0 1-1 0 0,2 0 1 0 0,40-23 0 0 0,-61 40 76 0 0,0 0 0 0 0,1 1 0 0 0,-1 0 1 0 0,1-1-1 0 0,-1 1 0 0 0,1 0 0 0 0,0 1 0 0 0,0-1 0 0 0,-1 1 0 0 0,1-1 0 0 0,0 1 0 0 0,4 1 0 0 0,-6-1-2 0 0,0 1 0 0 0,0-1 0 0 0,0 1 0 0 0,0 0 0 0 0,1-1 0 0 0,-1 1 0 0 0,0 0 0 0 0,0 1-1 0 0,-1-1 1 0 0,1 0 0 0 0,0 0 0 0 0,0 1 0 0 0,0-1 0 0 0,-1 1 0 0 0,1 0 0 0 0,-1-1 0 0 0,1 1 0 0 0,-1 0-1 0 0,0 0 1 0 0,0 0 0 0 0,1 2 0 0 0,3 7 36 0 0,-1-1 1 0 0,-1 1-1 0 0,0 0 0 0 0,0 0 1 0 0,-1 0-1 0 0,-1 0 0 0 0,0 0 1 0 0,0 1-1 0 0,-1-1 0 0 0,-2 17 1 0 0,-2-2-22 0 0,0 0 0 0 0,-1-1 1 0 0,-14 36-1 0 0,13-44-50 0 0,-1 0 0 0 0,-1-1 0 0 0,0 0 0 0 0,-13 19 0 0 0,-9 0-4234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32 5527 0 0,'15'-23'498'0'0,"-15"23"-445"0"0,0-1 0 0 0,1 1 0 0 0,-1 0 0 0 0,0 0 1 0 0,0 0-1 0 0,0 0 0 0 0,0 0 0 0 0,0-1 0 0 0,0 1 1 0 0,0 0-1 0 0,0 0 0 0 0,1 0 0 0 0,-1 0 0 0 0,0-1 0 0 0,0 1 1 0 0,0 0-1 0 0,0 0 0 0 0,0 0 0 0 0,0-1 0 0 0,0 1 1 0 0,0 0-1 0 0,0 0 0 0 0,0 0 0 0 0,0-1 0 0 0,0 1 0 0 0,0 0 1 0 0,0 0-1 0 0,0 0 0 0 0,-1 0 0 0 0,1-1 0 0 0,0 1 1 0 0,0 0-1 0 0,0 0 0 0 0,0 0 0 0 0,0 0 0 0 0,0-1 1 0 0,0 1-1 0 0,0 0 0 0 0,-1 0 0 0 0,1 0 0 0 0,0 0 0 0 0,0 0 1 0 0,0 0-1 0 0,0-1 0 0 0,-1 1 0 0 0,1 0 0 0 0,0 0 1 0 0,0 0-1 0 0,0 0 0 0 0,0 0 0 0 0,-1 0 0 0 0,1 0 0 0 0,0 0 1 0 0,0 0-1 0 0,0 0 0 0 0,-1 0 0 0 0,1 0 0 0 0,0 0 1 0 0,0 0-1 0 0,0 0 0 0 0,-1 0 0 0 0,1 0 0 0 0,0 0 0 0 0,0 0 1 0 0,-10 3 2802 0 0,-2 2-353 0 0,-1 1-1 0 0,-12 9 1 0 0,-23 19-873 0 0,20-9-1544 0 0,-28 31 1 0 0,46-46-43 0 0,-2 2-27 0 0,1 1 0 0 0,-15 22 1 0 0,24-33-14 0 0,0 1 0 0 0,0 0 0 0 0,0 0 0 0 0,1 0 0 0 0,0 0 0 0 0,-1 0 0 0 0,1 1 0 0 0,0-1 0 0 0,1 0 0 0 0,-1 0 0 0 0,1 1 0 0 0,-1-1 0 0 0,1 0 0 0 0,0 1 0 0 0,0-1 0 0 0,0 1 0 0 0,1-1 0 0 0,-1 0 0 0 0,2 5 0 0 0,-1-6 19 0 0,1 1 0 0 0,0 0 1 0 0,0-1-1 0 0,0 1 1 0 0,0-1-1 0 0,0 1 1 0 0,1-1-1 0 0,-1 0 1 0 0,1 0-1 0 0,-1 0 1 0 0,1 0-1 0 0,0-1 1 0 0,0 1-1 0 0,-1-1 0 0 0,1 1 1 0 0,0-1-1 0 0,0 0 1 0 0,1 0-1 0 0,-1-1 1 0 0,5 2-1 0 0,1-1 73 0 0,0 1 0 0 0,0-2 0 0 0,0 1 0 0 0,0-1 0 0 0,0-1 0 0 0,11-1-1 0 0,-17 2-77 0 0,0-1-1 0 0,0 0 0 0 0,0 1 0 0 0,0-1 0 0 0,0 0 0 0 0,0-1 0 0 0,0 1 0 0 0,-1 0 0 0 0,1-1 0 0 0,0 0 0 0 0,-1 1 0 0 0,1-1 0 0 0,-1 0 1 0 0,0 0-1 0 0,4-5 0 0 0,-4 5-6 0 0,-1-1 0 0 0,0 1 0 0 0,0-1 0 0 0,0 1 1 0 0,0-1-1 0 0,0 0 0 0 0,-1 1 0 0 0,1-1 0 0 0,-1 0 1 0 0,0 1-1 0 0,1-1 0 0 0,-1 0 0 0 0,0 0 0 0 0,-1 1 1 0 0,1-1-1 0 0,0 0 0 0 0,-2-4 0 0 0,-12-33-10 0 0,10 31-18 0 0,1-1 0 0 0,0 1 0 0 0,-3-14 0 0 0,6 20-32 0 0,0 0 0 0 0,-1 0 0 0 0,1-1-1 0 0,1 1 1 0 0,-1 0 0 0 0,0 0 0 0 0,1 0-1 0 0,-1 0 1 0 0,1 0 0 0 0,0 0 0 0 0,0 0-1 0 0,0 0 1 0 0,0 0 0 0 0,1 1 0 0 0,1-4 0 0 0,5-6-1227 0 0,2 1-386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13 19783 0 0,'-5'-11'903'0'0,"4"9"-18"0"0,-14 7-529 0 0,10-2-308 0 0,0 0-1 0 0,0 1 1 0 0,0 0-1 0 0,0 0 1 0 0,1 0-1 0 0,0 0 1 0 0,-1 1 0 0 0,-2 5-1 0 0,-5 6 219 0 0,-10 20 0 0 0,-15 36 375 0 0,-50 144-1 0 0,6-12-178 0 0,50-136-453 0 0,-49 78 0 0 0,67-128-109 0 0,0 0 0 0 0,-2 0 0 0 0,-20 19 0 0 0,-3-4-2678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56 361 3679 0 0,'7'0'22687'0'0,"-8"-6"-22671"0"0,0 0 0 0 0,0 0 1 0 0,0 1-1 0 0,-1-1 0 0 0,0 0 1 0 0,0 1-1 0 0,-5-10 0 0 0,-7-20 7 0 0,11 25-78 0 0,1 0 0 0 0,0 0 0 0 0,1 0 0 0 0,0 0 0 0 0,0-1 0 0 0,1 1 0 0 0,1 0-1 0 0,0 0 1 0 0,0 0 0 0 0,1 0 0 0 0,0 0 0 0 0,1 0 0 0 0,0 0 0 0 0,0 1 0 0 0,1 0 0 0 0,0-1 0 0 0,1 1 0 0 0,0 0 0 0 0,1 1 0 0 0,-1 0-1 0 0,2-1 1 0 0,-1 2 0 0 0,1-1 0 0 0,0 1 0 0 0,9-7 0 0 0,-12 11 41 0 0,0 1-1 0 0,1-1 1 0 0,-1 1 0 0 0,1-1-1 0 0,0 2 1 0 0,-1-1 0 0 0,1 0-1 0 0,0 1 1 0 0,0 0 0 0 0,0 0-1 0 0,0 0 1 0 0,0 1-1 0 0,0 0 1 0 0,0 0 0 0 0,0 0-1 0 0,0 0 1 0 0,1 1 0 0 0,-1 0-1 0 0,8 2 1 0 0,-3 0 9 0 0,-1 0 0 0 0,0 1 0 0 0,1 0 0 0 0,-1 1 1 0 0,-1-1-1 0 0,1 2 0 0 0,-1-1 0 0 0,0 1 0 0 0,8 8 0 0 0,-11-11 33 0 0,-1 2 0 0 0,0-1-1 0 0,0 1 1 0 0,0-1 0 0 0,-1 1 0 0 0,1 0-1 0 0,-1 0 1 0 0,0 0 0 0 0,-1 1 0 0 0,1-1-1 0 0,-1 1 1 0 0,0 0 0 0 0,-1-1 0 0 0,1 1-1 0 0,-1 0 1 0 0,0 0 0 0 0,-1 0 0 0 0,1 0-1 0 0,-1 0 1 0 0,0 0 0 0 0,-1 0 0 0 0,1 0-1 0 0,-1 0 1 0 0,-1 0 0 0 0,1-1 0 0 0,-3 8-1 0 0,1-6-23 0 0,0 0 0 0 0,-1-1 0 0 0,0 1-1 0 0,0-1 1 0 0,0 0 0 0 0,-1 0 0 0 0,0 0 0 0 0,0-1-1 0 0,-1 1 1 0 0,1-1 0 0 0,-1-1 0 0 0,0 1-1 0 0,0-1 1 0 0,-1 0 0 0 0,1 0 0 0 0,-12 4-1 0 0,-4 0-153 0 0,0 0 0 0 0,-1-1-1 0 0,-46 8 1 0 0,56-13 54 0 0,4 1-14 0 0,0-2-1 0 0,-1 1 0 0 0,1-1 1 0 0,-1-1-1 0 0,1 1 0 0 0,-1-2 0 0 0,-12-1 1 0 0,21 2 28 0 0,0 0-1 0 0,1 0 1 0 0,-1-1 0 0 0,0 1 0 0 0,0 0 0 0 0,1 0 0 0 0,-1-1-1 0 0,0 1 1 0 0,1 0 0 0 0,-1-1 0 0 0,0 1 0 0 0,1-1 0 0 0,-1 1-1 0 0,1-1 1 0 0,-1 1 0 0 0,1-1 0 0 0,-1 1 0 0 0,1-1 0 0 0,-1 1-1 0 0,1-1 1 0 0,-1 0 0 0 0,1 1 0 0 0,0-1 0 0 0,-1 0 0 0 0,1 0 0 0 0,0 1-1 0 0,0-1 1 0 0,-1 0 0 0 0,1 1 0 0 0,0-1 0 0 0,0 0 0 0 0,0 0-1 0 0,0 0 1 0 0,0 1 0 0 0,0-1 0 0 0,0 0 0 0 0,0 0 0 0 0,0 1-1 0 0,1-2 1 0 0,4-9-1430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2759 0 0,'0'0'126'0'0,"-5"7"3288"0"0,-19 29 7490 0 0,-7 22-7756 0 0,-11 17-3061 0 0,-88 121 691 0 0,-49 77-75 0 0,163-245-584 0 0,1 1 0 0 0,-14 40 0 0 0,22-50-76 0 0,1 0 1 0 0,1 0-1 0 0,1 1 0 0 0,-3 38 0 0 0,6-55-60 0 0,1 1-1 0 0,0 0 0 0 0,0-1 0 0 0,1 1 0 0 0,-1 0 0 0 0,1-1 0 0 0,0 1 1 0 0,0 0-1 0 0,1 3 0 0 0,3-4-789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4:4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13359 0 0,'1'2'5026'0'0,"30"57"2562"0"0,-5-14-6138 0 0,-20-40-2654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0 150 919 0 0,'0'0'234'0'0,"2"-2"643"0"0,16-14 105 0 0,1 0 1 0 0,0 1-1 0 0,39-21 0 0 0,41-15-2806 0 0,-72 37 40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1839 0 0,'0'0'12010'0'0,"-1"2"-10781"0"0,-5 13 982 0 0,-14 29 1 0 0,8-23-1446 0 0,-1-1 0 0 0,-19 23 0 0 0,16-20-502 0 0,0 1 0 0 0,-21 42 0 0 0,22-38-327 0 0,-30 45 1 0 0,-29 19-1733 0 0,42-54-2322 0 0,26-31 2538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86 6911 0 0,'-38'0'515'0'0,"-22"0"1498"0"0,19 1 3279 0 0,29-1 1528 0 0,15 1-6135 0 0,39 2-57 0 0,-1-2 0 0 0,80-7-1 0 0,190-27 1005 0 0,-118 8-1123 0 0,-74 8-326 0 0,-86 12-714 0 0,0 1-1 0 0,1 2 1 0 0,63 5 0 0 0,-80 0-530 0 0,-13-2-1915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4143 0 0,'0'0'13315'0'0,"0"3"-12687"0"0,-49 273 3466 0 0,21-138-3768 0 0,-29 83-271 0 0,36-148-4 0 0,21-72-108 0 0,0-3-104 0 0,3-21 83 0 0,0 0-1 0 0,13-44 1 0 0,-12 56 59 0 0,0 1 0 0 0,0 0 0 0 0,0-1 0 0 0,2 2 0 0 0,-1-1 0 0 0,1 1 0 0 0,0-1 0 0 0,12-12 1 0 0,-14 19 41 0 0,1-1 0 0 0,-1 1 1 0 0,1-1-1 0 0,0 1 1 0 0,-1 0-1 0 0,1 1 1 0 0,1-1-1 0 0,-1 1 1 0 0,0 0-1 0 0,0 1 1 0 0,1-1-1 0 0,-1 1 1 0 0,1 0-1 0 0,0 0 0 0 0,9 0 1 0 0,-10 1-6 0 0,0 0 0 0 0,0 1 0 0 0,-1-1-1 0 0,1 1 1 0 0,-1 0 0 0 0,1 0 0 0 0,0 1 0 0 0,-1-1 0 0 0,0 1 0 0 0,1 0 0 0 0,-1 0 0 0 0,0 1 0 0 0,0-1-1 0 0,0 1 1 0 0,-1 0 0 0 0,1 0 0 0 0,0 0 0 0 0,-1 0 0 0 0,3 5 0 0 0,0 0 25 0 0,-1 1 0 0 0,0 0 0 0 0,-1 0 0 0 0,0 0 1 0 0,-1 1-1 0 0,0-1 0 0 0,0 1 0 0 0,-1 0 0 0 0,0 0 0 0 0,0 12 0 0 0,-2-20-32 0 0,0 1 0 0 0,0-1-1 0 0,0 1 1 0 0,0 0 0 0 0,-1-1-1 0 0,1 1 1 0 0,-1-1 0 0 0,0 1-1 0 0,1-1 1 0 0,-1 1 0 0 0,0-1-1 0 0,-1 0 1 0 0,1 1-1 0 0,0-1 1 0 0,-3 4 0 0 0,1-3 1 0 0,0 0 1 0 0,0 0-1 0 0,-1 0 1 0 0,1-1-1 0 0,0 1 1 0 0,-1-1-1 0 0,0 0 1 0 0,-7 3-1 0 0,-4 1 26 0 0,-1-1-1 0 0,0-1 1 0 0,-32 4-1 0 0,41-7-22 0 0,-65 6 52 0 0,71-7-103 0 0,0 0 0 0 0,0 0 0 0 0,0 0 0 0 0,0 0 0 0 0,0 0 0 0 0,0 0 0 0 0,0 0 0 0 0,0 0-1 0 0,0 0 1 0 0,0-1 0 0 0,0 1 0 0 0,0 0 0 0 0,0-1 0 0 0,0 1 0 0 0,0-1 0 0 0,0 1 0 0 0,0-1 0 0 0,1 1 0 0 0,-2-2 0 0 0,1 2-59 0 0,1-1 0 0 0,-1 0 0 0 0,1 1 0 0 0,0-1 0 0 0,0 0-1 0 0,-1 1 1 0 0,1-1 0 0 0,0 0 0 0 0,0 0 0 0 0,0 1 0 0 0,0-1 0 0 0,0 0 0 0 0,0 0 0 0 0,0 0 0 0 0,0 1 0 0 0,0-1 0 0 0,0 0 0 0 0,0 0 0 0 0,0 0 0 0 0,2-3-865 0 0,-1 0 0 0 0,0 0 0 0 0,1 0 0 0 0,0 1 0 0 0,4-7 0 0 0,4-5-5650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12607 0 0,'0'0'1143'0'0,"2"-1"-940"0"0,58-27 1124 0 0,-32 13 456 0 0,42-14 1 0 0,70-13 996 0 0,169-28-1 0 0,-270 64-2692 0 0,1 0 0 0 0,52 1 0 0 0,-67 6-1405 0 0,0 0 0 0 0,39 8 0 0 0,-32-2-6284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56 253 7367 0 0,'-7'2'433'0'0,"-23"4"1222"0"0,12 0 12284 0 0,34-23-13459 0 0,55-46-586 0 0,100-68 1 0 0,-167 128 71 0 0,44-28-287 0 0,-42 27 294 0 0,0 1 0 0 0,1 0 0 0 0,-1 1 0 0 0,1-1 0 0 0,-1 1 0 0 0,9-1 0 0 0,-14 2 39 0 0,0 1-1 0 0,0 0 0 0 0,1 0 1 0 0,-1 0-1 0 0,0 0 1 0 0,0 0-1 0 0,1 0 1 0 0,-1 0-1 0 0,0 1 1 0 0,0-1-1 0 0,0 0 0 0 0,0 1 1 0 0,1-1-1 0 0,-1 1 1 0 0,0-1-1 0 0,0 1 1 0 0,0-1-1 0 0,0 1 0 0 0,0 0 1 0 0,0-1-1 0 0,1 3 1 0 0,0-1 18 0 0,-1 0 1 0 0,0-1 0 0 0,0 1-1 0 0,0 0 1 0 0,0 1-1 0 0,0-1 1 0 0,0 0-1 0 0,0 0 1 0 0,-1 0 0 0 0,1 0-1 0 0,-1 3 1 0 0,1 5 83 0 0,0 0 1 0 0,-1 0 0 0 0,-1 0-1 0 0,-1 12 1 0 0,-25 93 501 0 0,18-83-477 0 0,1 1 1 0 0,-5 51 0 0 0,13-81-75 0 0,-1 1 0 0 0,1-1 1 0 0,1 1-1 0 0,-1-1 0 0 0,0 1 1 0 0,1-1-1 0 0,1 6 0 0 0,7 4-1322 0 0,-8-12 608 0 0,0 0 1 0 0,1 0-1 0 0,-1 0 0 0 0,0 0 1 0 0,1-1-1 0 0,-1 1 0 0 0,0 0 1 0 0,1-1-1 0 0,2 2 1 0 0,9-1-7142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 9215 0 0,'0'0'707'0'0,"1"1"-246"0"0,1 2 103 0 0,0 1-1 0 0,0-1 0 0 0,-1 1 1 0 0,1 0-1 0 0,-1-1 0 0 0,0 1 0 0 0,0 0 1 0 0,0 0-1 0 0,0 7 0 0 0,-1-2-244 0 0,0-1 0 0 0,0 0 1 0 0,-1 0-1 0 0,-3 11 0 0 0,-1 3-108 0 0,-2-1 0 0 0,-14 33 1 0 0,-9 11 501 0 0,-3-2 1 0 0,-3-1 0 0 0,-2-1-1 0 0,-3-2 1 0 0,-92 102-1 0 0,101-127-841 0 0,18-17-120 0 0,0-2-1 0 0,-2 1 1 0 0,0-2-1 0 0,-20 15 1 0 0,36-29 178 0 0,0 0 1 0 0,0 1 0 0 0,0-1 0 0 0,-1 0 0 0 0,1 0 0 0 0,0 0 0 0 0,0 0 0 0 0,0 0-1 0 0,-1 0 1 0 0,1 1 0 0 0,0-1 0 0 0,0 0 0 0 0,-1 0 0 0 0,1 0 0 0 0,0 0 0 0 0,0 0-1 0 0,-1 0 1 0 0,1 0 0 0 0,0 0 0 0 0,0 0 0 0 0,-1 0 0 0 0,1 0 0 0 0,0 0 0 0 0,0 0-1 0 0,-1 0 1 0 0,1 0 0 0 0,0 0 0 0 0,0-1 0 0 0,0 1 0 0 0,-1 0 0 0 0,1 0 0 0 0,0 0-1 0 0,0 0 1 0 0,0 0 0 0 0,-1 0 0 0 0,1-1 0 0 0,0 1 0 0 0,0 0 0 0 0,0 0 0 0 0,0 0-1 0 0,-1-1 1 0 0,1 1 0 0 0,0 0 0 0 0,0 0 0 0 0,0 0 0 0 0,0-1 0 0 0,0 1 0 0 0,0 0-1 0 0,0-1 1 0 0,-2-10-1688 0 0,5-7-243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2 357 6911 0 0,'-1'-33'990'0'0,"1"31"-815"0"0,0 0 0 0 0,1 0 0 0 0,-1 0 0 0 0,1 0 0 0 0,-1 0 0 0 0,1 0 0 0 0,0 0 0 0 0,0 0 0 0 0,0 0 0 0 0,0 0 0 0 0,0 0 0 0 0,0 1 0 0 0,1-1 0 0 0,-1 0 0 0 0,0 1 0 0 0,1-1 0 0 0,0 1 0 0 0,-1-1 0 0 0,1 1 0 0 0,2-2 0 0 0,5-2 1268 0 0,1-1 0 0 0,18-7 0 0 0,-18 9-1197 0 0,93-49 304 0 0,-21 9 36 0 0,8-3 484 0 0,-26 14 110 0 0,71-26 1 0 0,-123 54-979 0 0,0 2 1 0 0,0-1-1 0 0,0 1 1 0 0,0 1-1 0 0,22-1 1 0 0,-31 3-160 0 0,0 0 1 0 0,0 0-1 0 0,-1 0 1 0 0,1 1-1 0 0,0-1 0 0 0,0 1 1 0 0,0 0-1 0 0,-1 0 1 0 0,1 0-1 0 0,-1 0 0 0 0,1 0 1 0 0,0 1-1 0 0,2 1 1 0 0,-3-1-20 0 0,-1-1 0 0 0,1 1 0 0 0,-1 0 1 0 0,0 0-1 0 0,1 0 0 0 0,-1 0 1 0 0,0 0-1 0 0,0 0 0 0 0,0 0 0 0 0,0 0 1 0 0,0 0-1 0 0,-1 0 0 0 0,1 0 0 0 0,-1 1 1 0 0,1-1-1 0 0,-1 0 0 0 0,0 0 1 0 0,0 5-1 0 0,-1 3-1 0 0,0 0-1 0 0,0 0 1 0 0,-1 0 0 0 0,0-1-1 0 0,-1 1 1 0 0,0-1 0 0 0,-1 0 0 0 0,-6 13-1 0 0,-6 8 15 0 0,-22 29 0 0 0,37-57-35 0 0,-24 33 24 0 0,-1-2 1 0 0,-1 0 0 0 0,-2-2-1 0 0,-49 40 1 0 0,17-23 5 0 0,-104 63 0 0 0,162-109-39 0 0,-36 20 6 0 0,35-20-64 0 0,0-1 0 0 0,0 1 0 0 0,0-1 0 0 0,0 0 0 0 0,0 1 0 0 0,-1-2 0 0 0,-6 2 0 0 0,9-2-328 0 0,3-15-2206 0 0,4-2 1071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64 12439 0 0,'0'0'958'0'0,"2"-4"-50"0"0,4-12 6931 0 0,-5 14-7616 0 0,-1 0-106 0 0,1 0-1 0 0,-1 0 1 0 0,0 0-1 0 0,1 0 0 0 0,-1 0 1 0 0,0 0-1 0 0,0 0 1 0 0,-1 0-1 0 0,1 0 1 0 0,-1-3-1 0 0,1 4-113 0 0,0 0-1 0 0,0 0 1 0 0,-1 1-1 0 0,1-1 1 0 0,0 0-1 0 0,-1 0 1 0 0,1 1-1 0 0,0-1 1 0 0,-1 0-1 0 0,1 1 0 0 0,-1-1 1 0 0,1 0-1 0 0,-1 1 1 0 0,1-1-1 0 0,-1 1 1 0 0,0-1-1 0 0,1 1 1 0 0,-1-1-1 0 0,0 1 1 0 0,1-1-1 0 0,-1 1 0 0 0,0-1 1 0 0,1 1-1 0 0,-1 0 1 0 0,0 0-1 0 0,0-1 1 0 0,0 1-1 0 0,-1 0 1 0 0,-17 2 12 0 0,18-2-15 0 0,-17 6 0 0 0,0 2 0 0 0,0-1 0 0 0,0 2 0 0 0,-30 21 0 0 0,24-16 0 0 0,-16 12-10 0 0,2 1 0 0 0,0 2 0 0 0,2 2 0 0 0,-49 53-1 0 0,80-79 50 0 0,0 1-1 0 0,0 0 0 0 0,1 0 0 0 0,0 1 0 0 0,0-1 0 0 0,1 1 0 0 0,0 0 0 0 0,0 0 0 0 0,0 0 0 0 0,-3 13 0 0 0,6-18-35 0 0,0-1 0 0 0,0 0 0 0 0,-1 0 0 0 0,1 1 0 0 0,0-1 0 0 0,0 0 0 0 0,0 1 1 0 0,0-1-1 0 0,1 0 0 0 0,-1 0 0 0 0,0 1 0 0 0,0-1 0 0 0,1 0 0 0 0,-1 0 0 0 0,1 1 0 0 0,-1-1 0 0 0,1 0 0 0 0,-1 0 0 0 0,1 0 0 0 0,0 0 0 0 0,0 0 0 0 0,-1 0 0 0 0,1 0 0 0 0,0 0 0 0 0,0 0 0 0 0,0 0 1 0 0,0-1-1 0 0,0 1 0 0 0,0 0 0 0 0,0 0 0 0 0,0-1 0 0 0,0 1 0 0 0,1-1 0 0 0,-1 1 0 0 0,0-1 0 0 0,0 0 0 0 0,1 1 0 0 0,-1-1 0 0 0,1 0 0 0 0,3 1 4 0 0,1-1 0 0 0,-1 0 0 0 0,0 0 0 0 0,0-1 0 0 0,0 1-1 0 0,0-1 1 0 0,0 0 0 0 0,6-2 0 0 0,17-8-111 0 0,0 0 0 0 0,49-30 0 0 0,44-43-384 0 0,-106 73 155 0 0,0-2 1 0 0,-2 1-1 0 0,1-2 0 0 0,16-22 0 0 0,-26 29 283 0 0,-1 2-4 0 0,-6 14-318 0 0,0 0 1 0 0,0 0-1 0 0,1 0 0 0 0,-1 10 0 0 0,1-6-1059 0 0,-1 6-5287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34 540 18287 0 0,'0'0'2762'0'0,"-13"-5"-163"0"0,12 5-2468 0 0,-1-1-1 0 0,1 0 1 0 0,0 0-1 0 0,-1 0 1 0 0,1 0-1 0 0,0 0 1 0 0,0-1-1 0 0,-1 1 0 0 0,1 0 1 0 0,0-1-1 0 0,0 1 1 0 0,1 0-1 0 0,-1-1 1 0 0,0 1-1 0 0,0-1 0 0 0,1 0 1 0 0,-1 1-1 0 0,0-4 1 0 0,1 2-13 0 0,-1 0 0 0 0,1-1 0 0 0,0 1 0 0 0,0-1 0 0 0,1 1 0 0 0,-1 0 0 0 0,1-1 0 0 0,1-5 0 0 0,2-3-34 0 0,1 1 0 0 0,0 0 0 0 0,0 1 0 0 0,10-14-1 0 0,2 0-79 0 0,1 2-1 0 0,1 0 0 0 0,0 1 0 0 0,2 1 1 0 0,28-22-1 0 0,123-77-640 0 0,-133 95-136 0 0,1 2 0 0 0,57-24 0 0 0,-67 35-782 0 0,-1 2-1 0 0,36-8 1 0 0,-31 13-172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20 5527 0 0,'-5'-13'584'0'0,"4"12"-308"0"0,1 1-1 0 0,-1-1 1 0 0,1 1-1 0 0,0-1 0 0 0,-1 1 1 0 0,1 0-1 0 0,-1-1 1 0 0,1 1-1 0 0,-1-1 0 0 0,0 1 1 0 0,1 0-1 0 0,-1 0 1 0 0,1-1-1 0 0,-1 1 1 0 0,0 0-1 0 0,1 0 0 0 0,-1 0 1 0 0,1-1-1 0 0,-1 1 1 0 0,0 0-1 0 0,1 0 0 0 0,-1 0 1 0 0,0 0-1 0 0,0 1 1 0 0,-1-1 79 0 0,0 0 1 0 0,0 1 0 0 0,1 0 0 0 0,-1-1 0 0 0,1 1 0 0 0,-1 0 0 0 0,1 0-1 0 0,-1 0 1 0 0,-1 1 0 0 0,-2 3 166 0 0,0-1 1 0 0,1 1-1 0 0,-9 10 1 0 0,-6 13 355 0 0,1 2 1 0 0,1 0-1 0 0,-14 35 1 0 0,-32 101 581 0 0,50-128-1172 0 0,-247 632 316 0 0,215-577-1741 0 0,37-80 797 0 0,0 1 0 0 0,-1-2 0 0 0,-1 1 0 0 0,-16 16 0 0 0,14-18-1463 0 0,-1-2-3314 0 0,2-4-1262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1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11055 0 0,'-3'-4'7794'0'0,"14"12"-4524"0"0,-3-2-2934 0 0,1-1-1 0 0,1 0 1 0 0,-1-1 0 0 0,1 0-1 0 0,-1 0 1 0 0,1-1 0 0 0,18 3-1 0 0,76 6 1221 0 0,-75-9-1229 0 0,35 0 86 0 0,111-7-1 0 0,-74-6-4874 0 0,-78 7-3989 0 0</inkml:trace>
  <inkml:trace contextRef="#ctx0" brushRef="#br0" timeOffset="1">671 135 18975 0 0,'0'0'870'0'0,"-1"1"-20"0"0,-14 55 251 0 0,11-38-342 0 0,0-1 0 0 0,-2 0-1 0 0,0-1 1 0 0,-9 18 0 0 0,9-23-770 0 0,0-1-329 0 0,1 0 0 0 0,0 0 0 0 0,1 0 0 0 0,-7 20 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18431 0 0,'0'0'2560'0'0,"7"7"-1936"0"0,0 0 16 0 0,1 0 8 0 0,0 1-536 0 0,2 0-112 0 0,1 0 0 0 0,1 1 0 0 0,2-1-608 0 0,1 2-96 0 0,0-2-8 0 0,-1 0-7760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13015 0 0,'0'0'1179'0'0,"-5"7"-754"0"0,-2 4 2429 0 0,-17 19 0 0 0,-33 25 313 0 0,19-19-1993 0 0,35-33-1100 0 0,-66 72 1183 0 0,62-66-1168 0 0,1-1 0 0 0,0 1 0 0 0,0 0 0 0 0,1 1 0 0 0,0-1 0 0 0,1 1 0 0 0,-5 15 0 0 0,8-22-79 0 0,1-1 0 0 0,-1 0 0 0 0,1 0-1 0 0,0 1 1 0 0,0-1 0 0 0,0 1 0 0 0,0-1 0 0 0,0 0 0 0 0,0 1-1 0 0,1-1 1 0 0,-1 0 0 0 0,1 0 0 0 0,0 1 0 0 0,-1-1 0 0 0,1 0-1 0 0,3 4 1 0 0,-2-3 2 0 0,0 0-1 0 0,0 0 1 0 0,1-1-1 0 0,-1 1 0 0 0,1-1 1 0 0,-1 0-1 0 0,1 1 1 0 0,0-1-1 0 0,0 0 1 0 0,4 1-1 0 0,3 2 11 0 0,1-1 1 0 0,-1-1-1 0 0,1 0 0 0 0,-1 0 1 0 0,1-1-1 0 0,14 1 0 0 0,-17-2-245 0 0,-1-1-1 0 0,1-1 0 0 0,0 0 0 0 0,-1 0 1 0 0,1 0-1 0 0,-1-1 0 0 0,1 0 1 0 0,-1-1-1 0 0,0 0 0 0 0,9-4 0 0 0,6-5-2584 0 0,38-27 0 0 0,-38 21 835 0 0,0 0-1 0 0,-1-2 0 0 0,33-38 1 0 0,-22 17 1246 0 0,32-54 0 0 0,-71 108 8838 0 0,0 6-3588 0 0,-29 99-1631 0 0,35-115-2578 0 0,-2 7-150 0 0,-1 3 38 0 0,1 1-1 0 0,-3 21 1 0 0,5-32-182 0 0,1 0-1 0 0,0 0 1 0 0,0 0 0 0 0,0-1 0 0 0,0 1 0 0 0,0 0 0 0 0,1 0-1 0 0,-1 0 1 0 0,1 0 0 0 0,0 0 0 0 0,0 0 0 0 0,0 0-1 0 0,0-1 1 0 0,1 1 0 0 0,-1 0 0 0 0,1-1 0 0 0,-1 1 0 0 0,3 2-1 0 0,-1-3 18 0 0,0 0 0 0 0,0 0 0 0 0,0-1 0 0 0,0 1 0 0 0,0 0 0 0 0,1-1 0 0 0,-1 0 0 0 0,1 0 0 0 0,-1 0 0 0 0,1 0 0 0 0,-1-1 0 0 0,1 1 0 0 0,-1-1-1 0 0,1 0 1 0 0,-1 0 0 0 0,1 0 0 0 0,4-1 0 0 0,2 0 43 0 0,1-1-1 0 0,-1 0 1 0 0,0 0 0 0 0,17-7-1 0 0,-16 4-68 0 0,-1-1 1 0 0,0 1-1 0 0,0-2 1 0 0,0 1-1 0 0,15-15 0 0 0,40-46-619 0 0,-23 23-679 0 0,8-8-2517 0 0,-22 22-4349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3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6911 0 0,'-31'16'611'0'0,"21"-11"-519"0"0,1 0 0 0 0,-1 1-1 0 0,1 0 1 0 0,-13 11 0 0 0,18-14 492 0 0,1 0-1 0 0,0 0 1 0 0,0 1 0 0 0,0-1 0 0 0,1 1 0 0 0,-1 0 0 0 0,1 0 0 0 0,0 0 0 0 0,0 0 0 0 0,0 0-1 0 0,-2 8 1 0 0,4-9-388 0 0,-1 1-1 0 0,1-1 1 0 0,-1 0-1 0 0,1 1 1 0 0,0-1-1 0 0,1 1 0 0 0,-1-1 1 0 0,0 0-1 0 0,1 1 1 0 0,0-1-1 0 0,0 0 1 0 0,0 0-1 0 0,0 1 1 0 0,0-1-1 0 0,1 0 0 0 0,2 5 1 0 0,4 3-57 0 0,1-1 1 0 0,-1 1-1 0 0,2-1 1 0 0,-1-1-1 0 0,15 11 1 0 0,58 39 103 0 0,-62-46-202 0 0,25 15 333 0 0,-29-20 69 0 0,-1 2-1 0 0,0 0 1 0 0,22 19 0 0 0,-33-25-256 0 0,0 0 1 0 0,0 1 0 0 0,0-1 0 0 0,-1 1 0 0 0,0-1-1 0 0,0 1 1 0 0,0 0 0 0 0,-1 0 0 0 0,1 1 0 0 0,-1-1-1 0 0,-1 0 1 0 0,1 1 0 0 0,-1-1 0 0 0,0 1 0 0 0,1 10-1 0 0,-2-5-58 0 0,0 1 0 0 0,-1-1 0 0 0,-1 0 0 0 0,0 0-1 0 0,0 0 1 0 0,-1 0 0 0 0,-1 0 0 0 0,1-1-1 0 0,-8 15 1 0 0,-3 1 0 0 0,-1-1 0 0 0,-24 33 0 0 0,-38 38 4 0 0,62-80-150 0 0,-1-1 1 0 0,0 0-1 0 0,-29 20 1 0 0,24-23-2432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18511 0 0,'0'0'1683'0'0,"-1"1"-1390"0"0,-15 21 809 0 0,-23 23 1 0 0,-13 19 140 0 0,-96 184 248 0 0,118-192-1459 0 0,-72 139 34 0 0,74-134-60 0 0,-25 82-1 0 0,50-132-52 0 0,0 0-1 0 0,1 1 1 0 0,-3 22 0 0 0,5-30-212 0 0,0-1 0 0 0,0 0 0 0 0,0 1 0 0 0,0-1 0 0 0,1 0 0 0 0,-1 0 0 0 0,1 1 0 0 0,0-1 0 0 0,0 0 0 0 0,0 0 0 0 0,0 0 0 0 0,0 0 0 0 0,1 0 0 0 0,-1 0 0 0 0,1-1 0 0 0,0 1 0 0 0,0 0 0 0 0,0-1 0 0 0,3 3 0 0 0,3 0-1780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251 223 18919 0 0,'2'-1'863'0'0,"35"-28"473"0"0,-26 23-546 0 0,-1-1 0 0 0,0-1 1 0 0,-1 0-1 0 0,0 0 0 0 0,0-1 0 0 0,-1 0 0 0 0,9-12 0 0 0,-17 21-783 0 0,0 0 1 0 0,0 0-1 0 0,0 0 0 0 0,0 0 1 0 0,0-1-1 0 0,0 1 0 0 0,1 0 1 0 0,-1 0-1 0 0,0 0 0 0 0,0 0 1 0 0,0 0-1 0 0,0 0 0 0 0,0 0 1 0 0,0-1-1 0 0,0 1 0 0 0,0 0 1 0 0,0 0-1 0 0,0 0 0 0 0,0 0 1 0 0,0 0-1 0 0,0 0 0 0 0,0-1 1 0 0,0 1-1 0 0,0 0 0 0 0,0 0 1 0 0,0 0-1 0 0,0 0 0 0 0,0 0 0 0 0,0-1 1 0 0,0 1-1 0 0,0 0 0 0 0,0 0 1 0 0,0 0-1 0 0,0 0 0 0 0,0 0 1 0 0,0 0-1 0 0,0-1 0 0 0,0 1 1 0 0,0 0-1 0 0,-1 0 0 0 0,1 0 1 0 0,0 0-1 0 0,0 0 0 0 0,0 0 1 0 0,0 0-1 0 0,0 0 0 0 0,0 0 1 0 0,0-1-1 0 0,0 1 0 0 0,-1 0 1 0 0,1 0-1 0 0,0 0 0 0 0,0 0 1 0 0,0 0-1 0 0,0 0 0 0 0,0 0 1 0 0,-1 0-1 0 0,-11 2 4 0 0,-15 9-224 0 0,-2 6 53 0 0,0 1 0 0 0,-27 24 1 0 0,37-28 111 0 0,-11 10 28 0 0,1 0 0 0 0,1 3 0 0 0,-47 56 0 0 0,50-46 20 0 0,23-34 0 0 0,0-1 0 0 0,1 1 0 0 0,0 0 0 0 0,0-1 0 0 0,0 1 0 0 0,0 0 0 0 0,0 0 0 0 0,1 0 0 0 0,-1 0 0 0 0,1 0 0 0 0,0 0 0 0 0,0 4 0 0 0,0-6 0 0 0,0 0 0 0 0,1 0 0 0 0,-1 0 0 0 0,1 0 0 0 0,-1 0 0 0 0,1 0-1 0 0,0 0 1 0 0,-1 0 0 0 0,1 0 0 0 0,0-1 0 0 0,-1 1 0 0 0,1 0 0 0 0,0-1 0 0 0,0 1 0 0 0,0 0 0 0 0,0-1 0 0 0,-1 1-1 0 0,1-1 1 0 0,0 1 0 0 0,0-1 0 0 0,0 0 0 0 0,0 1 0 0 0,0-1 0 0 0,0 0 0 0 0,1 0 0 0 0,-1 1 0 0 0,0-1 0 0 0,0 0-1 0 0,1 0 1 0 0,4 0 4 0 0,0 0-1 0 0,-1 0 0 0 0,12-2 1 0 0,2-3 6 0 0,1 0 1 0 0,-1-1 0 0 0,0 0-1 0 0,-1-2 1 0 0,1 0 0 0 0,-1-2-1 0 0,-1 0 1 0 0,0 0 0 0 0,0-2-1 0 0,21-19 1 0 0,-8-3 42 0 0,-43 47-78 0 0,3-4-29 0 0,-18 22 0 0 0,27-30 54 0 0,-3 4 0 0 0,0 1 0 0 0,1-1 0 0 0,-4 10 0 0 0,6-15-26 0 0,1 1-1 0 0,-1-1 1 0 0,1 1-1 0 0,0 0 1 0 0,0-1-1 0 0,-1 1 1 0 0,1 0-1 0 0,0-1 1 0 0,0 1-1 0 0,0 0 1 0 0,0-1-1 0 0,-1 1 1 0 0,1 0-1 0 0,0 0 1 0 0,1-1-1 0 0,-1 1 1 0 0,0 0-1 0 0,0-1 1 0 0,0 1-1 0 0,0 0 1 0 0,0-1-1 0 0,1 1 1 0 0,-1 0-1 0 0,0-1 1 0 0,1 1-1 0 0,-1 0 1 0 0,0-1-1 0 0,1 1 0 0 0,-1-1 1 0 0,1 1-1 0 0,-1-1 1 0 0,1 1-1 0 0,-1-1 1 0 0,1 1-1 0 0,-1-1 1 0 0,1 1-1 0 0,-1-1 1 0 0,1 0-1 0 0,0 1 1 0 0,-1-1-1 0 0,1 0 1 0 0,0 1-1 0 0,-1-1 1 0 0,1 0-1 0 0,0 0 1 0 0,-1 0-1 0 0,1 0 1 0 0,0 0-1 0 0,0 0 1 0 0,0 0-26 0 0,11 2-1370 0 0,1-2-59 0 0</inkml:trace>
  <inkml:trace contextRef="#ctx0" brushRef="#br0" timeOffset="1">559 446 9215 0 0,'-3'8'950'0'0,"-14"26"16588"0"0,37-44-16554 0 0,-11 3-865 0 0,1-1 1 0 0,-1 1-1 0 0,0-1 0 0 0,0-1 0 0 0,9-12 1 0 0,34-52 55 0 0,-7 8-66 0 0,-17 28-82 0 0,3 1 1 0 0,0 2-1 0 0,49-40 1 0 0,-66 62-128 0 0,1 1 0 0 0,0 1 0 0 0,0 1 1 0 0,1 0-1 0 0,0 1 0 0 0,1 1 0 0 0,-1 0 0 0 0,2 1 1 0 0,-1 1-1 0 0,0 0 0 0 0,33-3 0 0 0,-14 6-1870 0 0,54 4 0 0 0,-61 1-6986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11519 0 0,'0'0'4706'0'0,"-7"6"-1061"0"0,5-2-3532 0 0,0 0 0 0 0,-1 0 1 0 0,1 0-1 0 0,1 0 0 0 0,-1 0 0 0 0,0 0 1 0 0,1 1-1 0 0,0-1 0 0 0,0 0 0 0 0,0 1 1 0 0,1-1-1 0 0,0 1 0 0 0,-1-1 0 0 0,2 1 1 0 0,-1-1-1 0 0,0 1 0 0 0,1-1 0 0 0,0 0 1 0 0,0 1-1 0 0,0-1 0 0 0,0 0 0 0 0,1 0 0 0 0,2 6 1 0 0,1 0-173 0 0,1 0 0 0 0,0-1 1 0 0,0 0-1 0 0,1 0 0 0 0,0 0 0 0 0,1-1 1 0 0,0 0-1 0 0,9 8 0 0 0,-11-12-123 0 0,-1 1-1 0 0,1 0 0 0 0,-1 0 1 0 0,-1 0-1 0 0,9 11 1 0 0,-12-14 157 0 0,0 0-1 0 0,0-1 1 0 0,-1 1 0 0 0,1 0 0 0 0,0 0 0 0 0,-1 1 0 0 0,1-1 0 0 0,-1 0 0 0 0,0 0 0 0 0,0 0 0 0 0,1 0 0 0 0,-2 0 0 0 0,1 0 0 0 0,0 0 0 0 0,0 1 0 0 0,-1-1 0 0 0,1 0 0 0 0,-1 0 0 0 0,1 0 0 0 0,-1 0 0 0 0,0 0 0 0 0,0 0 0 0 0,0-1 0 0 0,-1 3 0 0 0,-6 10-4 0 0,-1-1-1 0 0,-1 0 1 0 0,0 0 0 0 0,0-1 0 0 0,-19 17 0 0 0,12-15-8 0 0,-1-1 1 0 0,0-1-1 0 0,-1 0 1 0 0,-20 9 0 0 0,37-20-123 0 0,3-12-1244 0 0,5-2 575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12895 0 0,'-1'0'998'0'0,"-3"-1"-676"0"0,0 1 0 0 0,0 0 0 0 0,1 0 0 0 0,-1 0 0 0 0,0 1 1 0 0,0-1-1 0 0,1 1 0 0 0,-1 0 0 0 0,0 0 0 0 0,1 0 0 0 0,-1 0 1 0 0,1 1-1 0 0,-7 3 0 0 0,4-1 167 0 0,1 0-1 0 0,0 0 1 0 0,0 0 0 0 0,0 1-1 0 0,0 0 1 0 0,1 0 0 0 0,-6 8-1 0 0,3-3-184 0 0,1 0 0 0 0,0 0 0 0 0,1 1 0 0 0,0 0 0 0 0,1 0 0 0 0,0 0-1 0 0,1 0 1 0 0,-3 22 0 0 0,5-22-294 0 0,1 0 0 0 0,1 0 0 0 0,0 0 1 0 0,0 0-1 0 0,1 0 0 0 0,3 11 0 0 0,0 2-310 0 0,-4-24 215 0 0,-1 1 0 0 0,0 0 1 0 0,0-1-1 0 0,0 1 1 0 0,0 0-1 0 0,0-1 0 0 0,0 1 1 0 0,0 0-1 0 0,0-1 0 0 0,0 1 1 0 0,0 0-1 0 0,0-1 0 0 0,0 1 1 0 0,-1 0-1 0 0,1-1 1 0 0,0 1-1 0 0,0-1 0 0 0,-1 1 1 0 0,1 0-1 0 0,0-1 0 0 0,-1 1 1 0 0,1-1-1 0 0,-1 1 0 0 0,1-1 1 0 0,-1 1-1 0 0,1-1 0 0 0,-1 1 1 0 0,1-1-1 0 0,-1 0 1 0 0,1 1-1 0 0,-1-1 0 0 0,1 0 1 0 0,-1 1-1 0 0,0-1 0 0 0,1 0 1 0 0,-2 0-1 0 0,1 1-125 0 0,0-1 0 0 0,0 0 0 0 0,0 0 0 0 0,0 0 0 0 0,0 0 0 0 0,0 0 0 0 0,0 0 0 0 0,0-1 0 0 0,0 1 0 0 0,0 0 0 0 0,0 0 0 0 0,0-1 0 0 0,0 1 0 0 0,0-1 0 0 0,0 1 0 0 0,0-1-1 0 0,0 1 1 0 0,1-1 0 0 0,-1 1 0 0 0,0-1 0 0 0,0 0 0 0 0,1 1 0 0 0,-1-1 0 0 0,-1-1 0 0 0,-7-13-1587 0 0,1-4-10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198 735 5063 0 0,'0'2'390'0'0,"-3"14"-423"0"0,-2 18 3276 0 0,6-12 7204 0 0,7-20-8316 0 0,-6-2-1955 0 0,0 0 0 0 0,1 0 1 0 0,-1 0-1 0 0,0-1 0 0 0,1 1 1 0 0,-1-1-1 0 0,0 0 1 0 0,1 0-1 0 0,-1 0 0 0 0,0 0 1 0 0,0 0-1 0 0,0 0 1 0 0,0-1-1 0 0,0 1 0 0 0,2-2 1 0 0,27-28 994 0 0,-25 24-993 0 0,26-31 117 0 0,-1-3 0 0 0,-1 0 0 0 0,-3-2 0 0 0,-1-1 0 0 0,-3-1 0 0 0,18-47-1 0 0,-37 83-299 0 0,59-161-63 0 0,-57 150-119 0 0,-1 0 0 0 0,-1-1 0 0 0,-1 0 0 0 0,0 1 0 0 0,-2-1 0 0 0,-2-34 0 0 0,0 50 115 0 0,1-1 1 0 0,-1 1 0 0 0,-1 0 0 0 0,1 0-1 0 0,-1-1 1 0 0,-2-4 0 0 0,4 9 58 0 0,-1 0-1 0 0,1 0 1 0 0,0 0 0 0 0,-1 1-1 0 0,1-1 1 0 0,-1 0 0 0 0,0 0 0 0 0,1 0-1 0 0,-1 0 1 0 0,0 1 0 0 0,1-1 0 0 0,-1 0-1 0 0,0 1 1 0 0,0-1 0 0 0,0 1 0 0 0,1-1-1 0 0,-1 1 1 0 0,0-1 0 0 0,0 1 0 0 0,0-1-1 0 0,0 1 1 0 0,0 0 0 0 0,0 0 0 0 0,0-1-1 0 0,0 1 1 0 0,0 0 0 0 0,0 0 0 0 0,0 0-1 0 0,0 0 1 0 0,0 0 0 0 0,0 0 0 0 0,0 0-1 0 0,0 1 1 0 0,0-1 0 0 0,0 0 0 0 0,0 1-1 0 0,0-1 1 0 0,0 0 0 0 0,-1 2-1 0 0,-3 1-17 0 0,0 0-1 0 0,1 0 0 0 0,0 1 0 0 0,0 0 1 0 0,0 0-1 0 0,0 0 0 0 0,0 0 0 0 0,1 0 0 0 0,0 1 1 0 0,-3 5-1 0 0,-5 10-57 0 0,-9 22 1 0 0,20-41 85 0 0,-65 186-19 0 0,16 6 150 0 0,12-44-70 0 0,4-35-97 0 0,-5-2 0 0 0,-5-1 0 0 0,-65 116 0 0 0,103-217-55 0 0,-53 96-3196 0 0,46-87 1698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6911 0 0,'0'0'315'0'0,"7"-4"102"0"0,-2 2-93 0 0,1 1-1 0 0,0 0 1 0 0,-1 0 0 0 0,1 1-1 0 0,0-1 1 0 0,0 1-1 0 0,-1 1 1 0 0,1-1-1 0 0,6 2 1 0 0,14 0 3490 0 0,10-2 382 0 0,37-5 0 0 0,35-12-971 0 0,104-38-3647 0 0,-167 42 424 0 0,-9 2-709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5527 0 0,'-2'-7'347'0'0,"2"4"-82"0"0,-1 1 0 0 0,0 0-1 0 0,1-1 1 0 0,-1 1 0 0 0,0-1 0 0 0,-8-9 9003 0 0,10 22-6770 0 0,0 2-1848 0 0,1 0 1 0 0,0 0 0 0 0,1 0 0 0 0,8 21 0 0 0,24 46 611 0 0,-13-31-569 0 0,19 40 43 0 0,3-1 0 0 0,4-2 1 0 0,85 114-1 0 0,-39-69-1113 0 0,-93-129 178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15663 0 0,'0'0'2679'0'0,"0"3"-1576"0"0,-4 8-435 0 0,-1-1 0 0 0,0 1 1 0 0,0-1-1 0 0,-13 20 1 0 0,-35 38-231 0 0,32-42-99 0 0,-200 218 187 0 0,39-47-225 0 0,179-193-302 0 0,-1 0-28 0 0,0 0 0 0 0,1 0 0 0 0,-1 1 0 0 0,1 0 1 0 0,0-1-1 0 0,0 1 0 0 0,0 0 0 0 0,1 1 0 0 0,0-1 0 0 0,0 0 0 0 0,-2 8 0 0 0,4-12-38 0 0,0-1 1 0 0,0 1-1 0 0,0-1 0 0 0,0 1 1 0 0,0-1-1 0 0,0 1 0 0 0,0 0 1 0 0,0-1-1 0 0,1 1 0 0 0,-1-1 1 0 0,0 1-1 0 0,0-1 0 0 0,0 1 1 0 0,1-1-1 0 0,-1 1 0 0 0,0-1 1 0 0,0 1-1 0 0,1-1 0 0 0,-1 1 1 0 0,1-1-1 0 0,-1 1 0 0 0,0-1 1 0 0,1 0-1 0 0,-1 1 0 0 0,1-1 1 0 0,-1 0-1 0 0,1 1 0 0 0,-1-1 1 0 0,1 1-1 0 0,1-1-630 0 0,0 1-1 0 0,-1-1 0 0 0,1 0 1 0 0,0 0-1 0 0,-1 1 0 0 0,1-1 1 0 0,0 0-1 0 0,3-1 1 0 0,11-1-6101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38 12439 0 0,'0'0'958'0'0,"3"-16"-291"0"0,-2 11 2236 0 0,6-11 4652 0 0,-9 22-6350 0 0,-2 2-1192 0 0,0 0 0 0 0,0-1 0 0 0,-1 1 0 0 0,0-1 0 0 0,0 0 0 0 0,0-1 0 0 0,-14 13 0 0 0,-2 4 11 0 0,5-5-26 0 0,-14 17 15 0 0,46-35 40 0 0,-11-1-38 0 0,0-1 0 0 0,-1 0 0 0 0,1 0 0 0 0,0 0 0 0 0,-1-1 0 0 0,8-5 0 0 0,11-6 27 0 0,-22 13 166 0 0,-19 50-11 0 0,18-48-195 0 0,0-1-1 0 0,0 1 1 0 0,0-1-1 0 0,0 0 1 0 0,0 1-1 0 0,0-1 1 0 0,0 1-1 0 0,0-1 1 0 0,0 1-1 0 0,0-1 1 0 0,0 0-1 0 0,0 1 1 0 0,0-1-1 0 0,0 1 1 0 0,0-1-1 0 0,0 1 1 0 0,1-1-1 0 0,-1 0 1 0 0,0 1-1 0 0,0-1 1 0 0,0 0-1 0 0,1 1 1 0 0,-1-1-1 0 0,0 0 1 0 0,1 1-1 0 0,-1-1 1 0 0,0 0-1 0 0,1 1 1 0 0,-1-1-1 0 0,0 0 1 0 0,1 0-1 0 0,-1 1 1 0 0,0-1-1 0 0,1 0 1 0 0,-1 0-1 0 0,1 0 1 0 0,-1 0-1 0 0,0 0 1 0 0,1 1-1 0 0,-1-1 1 0 0,1 0-1 0 0,-1 0 1 0 0,1 0-1 0 0,-1 0 1 0 0,1 0-1 0 0,0 0 5 0 0,4 0 20 0 0,0 0 0 0 0,1 0-1 0 0,-1-1 1 0 0,1 1 0 0 0,-1-1 0 0 0,1 0 0 0 0,-1-1 0 0 0,8-2 0 0 0,-8 2-56 0 0,1 0-1 0 0,0 1 1 0 0,0 0 0 0 0,0 0 0 0 0,0 0-1 0 0,10 0 1 0 0,-16 1-84 0 0,1 0-1 0 0,-1 0 1 0 0,0 0-1 0 0,1 0 1 0 0,-1 0-1 0 0,0 0 1 0 0,1 0-1 0 0,-1 0 1 0 0,0 0 0 0 0,1 0-1 0 0,-1 0 1 0 0,0 0-1 0 0,1 0 1 0 0,-1 1-1 0 0,0-1 1 0 0,1 0-1 0 0,-1 0 1 0 0,0 0-1 0 0,0 0 1 0 0,1 1 0 0 0,-1-1-1 0 0,0 0 1 0 0,0 0-1 0 0,1 1 1 0 0,-1-1-1 0 0,0 0 1 0 0,0 0-1 0 0,0 1 1 0 0,1-1-1 0 0,-1 0 1 0 0,0 1 0 0 0,0-1-1 0 0,0 0 1 0 0,0 0-1 0 0,0 1 1 0 0,0-1-1 0 0,0 0 1 0 0,0 1-1 0 0,1-1 1 0 0,-1 0 0 0 0,0 1-1 0 0,0-1 1 0 0,-1 1-1 0 0,1 9-7833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0 954 10591 0 0,'0'0'964'0'0,"0"8"-787"0"0,1-4 2360 0 0,14 13 4867 0 0,4-3-4148 0 0,-14-11-3007 0 0,0 0 0 0 0,-1 1 0 0 0,0-1 0 0 0,0 1 0 0 0,6 6 0 0 0,-9-9-174 0 0,1 4-2591 0 0</inkml:trace>
  <inkml:trace contextRef="#ctx0" brushRef="#br0" timeOffset="1">338 7 17503 0 0,'-1'-7'6335'0'0,"-1"19"-5136"0"0,-2 22-1397 0 0,-23 209-1370 0 0,22-212 360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 10623 0 0,'1'-4'7336'0'0,"-3"18"-7260"0"0,0-1-1 0 0,-1 1 1 0 0,-1-1 0 0 0,0 0-1 0 0,-1 0 1 0 0,-1 0 0 0 0,0-1-1 0 0,0 1 1 0 0,-1-1-1 0 0,-11 13 1 0 0,9-13-130 0 0,-1 0 1 0 0,0-1-1 0 0,-1 0 1 0 0,0-1-1 0 0,-1 0 1 0 0,0-1-1 0 0,0 0 0 0 0,-1-1 1 0 0,-18 9-1 0 0,23-13 54 0 0,2 1-10 0 0,6-2-33 0 0,10 10 31 0 0,-5-12 14 0 0,-2-1-3 0 0,2 1 14 0 0,1 0 1 0 0,0-1-1 0 0,0 0 0 0 0,-1-1 0 0 0,1 1 1 0 0,0-1-1 0 0,-1 0 0 0 0,1 0 0 0 0,-1-1 1 0 0,7-2-1 0 0,11-2 105 0 0,-18 5-96 0 0,16-4 216 0 0,-1 1 0 0 0,40-2 0 0 0,-57 6-150 0 0,6 3-14 0 0,0 1-76 0 0,-5 1 55 0 0,-4-5-140 0 0,0 0 0 0 0,0 1 1 0 0,0-1-1 0 0,0 0 0 0 0,0 0 0 0 0,0 0 0 0 0,0 0 1 0 0,0 1-1 0 0,0-1 0 0 0,0 0 0 0 0,0 0 0 0 0,1 0 1 0 0,-1 0-1 0 0,0 0 0 0 0,0 0 0 0 0,0 1 0 0 0,0-1 1 0 0,0 0-1 0 0,1 0 0 0 0,-1 0 0 0 0,0 0 0 0 0,0 0 1 0 0,0 0-1 0 0,0 0 0 0 0,0 0 0 0 0,1 0 0 0 0,-1 0 1 0 0,0 1-1 0 0,0-1 0 0 0,0 0 0 0 0,1 0 0 0 0,-1 0 1 0 0,0 0-1 0 0,0 0 0 0 0,1 0 0 0 0,8-3-1385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 8751 0 0,'-34'-25'14439'0'0,"48"43"-13134"0"0,-6-4-926 0 0,0 1-1 0 0,-1 0 1 0 0,-1 1-1 0 0,7 21 1 0 0,-6-16-227 0 0,17 38 1 0 0,-21-53-236 0 0,0 0 1 0 0,1-1-1 0 0,0 1 1 0 0,0-1-1 0 0,0 0 1 0 0,1 0 0 0 0,0 0-1 0 0,0 0 1 0 0,0-1-1 0 0,8 5 1 0 0,-10-7-320 0 0,1 0 0 0 0,0 0 0 0 0,0 0 0 0 0,0 0 0 0 0,0-1 0 0 0,0 0 0 0 0,9 2 0 0 0,13-1-7841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2 11975 0 0,'1'-1'923'0'0,"5"0"3349"0"0,-5 3-3892 0 0,0 1 0 0 0,0-1-1 0 0,0 0 1 0 0,-1 0 0 0 0,1 1 0 0 0,-1-1 0 0 0,0 0 0 0 0,1 0-1 0 0,-1 1 1 0 0,0-1 0 0 0,-1 4 0 0 0,0-2-192 0 0,0 1 1 0 0,0-1 0 0 0,0 1-1 0 0,0-1 1 0 0,-4 6-1 0 0,-2 3-85 0 0,0-1 0 0 0,-16 20-1 0 0,-13 13 272 0 0,-2-2 0 0 0,-47 40-1 0 0,-97 65-227 0 0,162-134-267 0 0,0 0-1 0 0,-1-2 1 0 0,-1 0 0 0 0,1-1 0 0 0,-2-2 0 0 0,0 0 0 0 0,0-1-1 0 0,-37 7 1 0 0,48-14 20 0 0,0 1 1 0 0,0-2-1 0 0,0 0 0 0 0,0 0 0 0 0,0-1 0 0 0,0-1 1 0 0,0 0-1 0 0,0-1 0 0 0,0 0 0 0 0,0-1 1 0 0,-18-8-1 0 0,62 31 1913 0 0,31 22 1 0 0,-60-38-1802 0 0,1 0 0 0 0,-1 0-1 0 0,0 0 1 0 0,0 0 0 0 0,0 1-1 0 0,0-1 1 0 0,-1 1 0 0 0,1 0-1 0 0,-1 0 1 0 0,0 0 0 0 0,0 0 0 0 0,-1 0-1 0 0,1 0 1 0 0,1 9 0 0 0,-2-7-6 0 0,0 1 1 0 0,-1-1 0 0 0,0 1 0 0 0,0 0 0 0 0,-1-1 0 0 0,1 1-1 0 0,-2-1 1 0 0,1 1 0 0 0,-4 9 0 0 0,-38 103 94 0 0,14-41-235 0 0,28-77-383 0 0,-2 10 617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150 190 8751 0 0,'0'0'674'0'0,"5"-4"-412"0"0,30-20 5610 0 0,-24 17-4772 0 0,0 0-1 0 0,-1-1 1 0 0,1 0-1 0 0,16-19 1 0 0,-24 24-1038 0 0,-1 1-1 0 0,0-1 1 0 0,0 0 0 0 0,-1 0 0 0 0,1 0 0 0 0,-1-1 0 0 0,1 1-1 0 0,-1 0 1 0 0,0-1 0 0 0,0 1 0 0 0,0 0 0 0 0,-1-1-1 0 0,1 1 1 0 0,-1-1 0 0 0,0 1 0 0 0,0-1 0 0 0,0 0 0 0 0,0 1-1 0 0,-1-1 1 0 0,0 1 0 0 0,1 0 0 0 0,-1-1 0 0 0,-2-3 0 0 0,3 6-53 0 0,-1-1 1 0 0,1 1-1 0 0,-1 0 1 0 0,1 0-1 0 0,-1 0 1 0 0,0 0-1 0 0,1 0 1 0 0,-1-1-1 0 0,0 1 1 0 0,0 0 0 0 0,0 1-1 0 0,0-1 1 0 0,0 0-1 0 0,0 0 1 0 0,0 0-1 0 0,0 1 1 0 0,0-1-1 0 0,0 0 1 0 0,0 1 0 0 0,-2-2-1 0 0,1 2-6 0 0,-1 0 0 0 0,1-1 1 0 0,0 1-1 0 0,0 0 0 0 0,0 0 0 0 0,0 0 0 0 0,-1 1 0 0 0,1-1 1 0 0,0 0-1 0 0,0 1 0 0 0,-3 0 0 0 0,-4 3 24 0 0,-1 0 0 0 0,1 1 0 0 0,0 0 0 0 0,-9 6 0 0 0,16-9 3 0 0,-16 10 176 0 0,1 2 0 0 0,1 0-1 0 0,0 0 1 0 0,1 2-1 0 0,1 0 1 0 0,0 0 0 0 0,1 1-1 0 0,1 1 1 0 0,-16 31-1 0 0,27-48-186 0 0,0 1-1 0 0,1-1 1 0 0,-1 0-1 0 0,0 1 1 0 0,1-1-1 0 0,0 1 1 0 0,-1-1-1 0 0,1 1 1 0 0,0-1-1 0 0,-1 1 1 0 0,1-1-1 0 0,0 1 1 0 0,0 0-1 0 0,0-1 1 0 0,0 1-1 0 0,1-1 1 0 0,-1 1-1 0 0,0-1 1 0 0,1 1-1 0 0,-1-1 1 0 0,1 1-1 0 0,-1-1 0 0 0,1 1 1 0 0,0-1-1 0 0,0 0 1 0 0,0 1-1 0 0,-1-1 1 0 0,1 0-1 0 0,0 0 1 0 0,2 2-1 0 0,-1-2 11 0 0,0 1-1 0 0,1-1 0 0 0,-1 1 1 0 0,0-1-1 0 0,1 0 1 0 0,-1 0-1 0 0,0 0 0 0 0,1-1 1 0 0,0 1-1 0 0,-1 0 1 0 0,1-1-1 0 0,-1 0 0 0 0,1 1 1 0 0,0-1-1 0 0,-1 0 1 0 0,1-1-1 0 0,4 0 0 0 0,6-1-15 0 0,-1-2-1 0 0,1 1 1 0 0,-1-2-1 0 0,20-9 0 0 0,44-31-1103 0 0,-49 21 162 0 0,-24 21 861 0 0,-2 2-47 0 0,-11 19-1182 0 0,7-13 1156 0 0,1-1-414 0 0,0 0 0 0 0,1-1-1 0 0,-1 1 1 0 0,-1 6 0 0 0,1 0-855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2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75 340 19663 0 0,'0'0'1787'0'0,"-7"2"-1331"0"0,4-2-249 0 0,0 1 0 0 0,0-1 1 0 0,1 0-1 0 0,-1 0 0 0 0,0 0 0 0 0,1 0 0 0 0,-1 0 1 0 0,0-1-1 0 0,1 1 0 0 0,-1-1 0 0 0,0 0 1 0 0,1 0-1 0 0,-1 0 0 0 0,1 0 0 0 0,-1 0 1 0 0,1 0-1 0 0,0-1 0 0 0,-4-2 0 0 0,4 2-114 0 0,1 1 0 0 0,0-1 0 0 0,-1 1 1 0 0,1-1-1 0 0,0 0 0 0 0,0 0 0 0 0,0 1 0 0 0,0-1 0 0 0,1 0 0 0 0,-1 0 0 0 0,0 0 0 0 0,1 0 0 0 0,-1 0 0 0 0,1 0 0 0 0,0 0 0 0 0,0 0 0 0 0,0 0 1 0 0,0-1-1 0 0,0 1 0 0 0,0 0 0 0 0,0 0 0 0 0,1 0 0 0 0,-1 0 0 0 0,1 0 0 0 0,0-2 0 0 0,4-9-17 0 0,1 0-1 0 0,-1 1 0 0 0,2 0 1 0 0,15-23-1 0 0,40-41-1299 0 0,-59 73 1127 0 0,80-89-5837 0 0,-62 71-1988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11975 0 0,'25'9'524'0'0,"-8"-4"2854"0"0,1 0 1 0 0,23 2 0 0 0,-9-5-1378 0 0,-25-2-1823 0 0,0-1-1 0 0,-1-1 0 0 0,1 1 0 0 0,-1-1 0 0 0,1 0 0 0 0,-1 0 0 0 0,0-1 0 0 0,0 0 0 0 0,0 0 0 0 0,0-1 0 0 0,0 1 0 0 0,-1-1 0 0 0,7-6 0 0 0,-12 10-191 0 0,0-1-1 0 0,1 1 1 0 0,-1 0-1 0 0,1-1 1 0 0,-1 1-1 0 0,0 0 1 0 0,1-1 0 0 0,-1 1-1 0 0,1 0 1 0 0,-1-1-1 0 0,0 1 1 0 0,0-1-1 0 0,1 1 1 0 0,-1-1 0 0 0,0 1-1 0 0,0-1 1 0 0,0 1-1 0 0,1-1 1 0 0,-1 0-1 0 0,0 1 1 0 0,0 0 0 0 0,0-1 0 0 0,-1 1 0 0 0,1 0 0 0 0,0-1-1 0 0,0 1 1 0 0,0 0 0 0 0,0 0 0 0 0,0-1 0 0 0,-1 1-1 0 0,1 0 1 0 0,0 0 0 0 0,0-1 0 0 0,0 1 0 0 0,-1 0 0 0 0,1 0-1 0 0,0 0 1 0 0,0-1 0 0 0,-1 1 0 0 0,1 0 0 0 0,0 0-1 0 0,-1 0 1 0 0,0-1-25 0 0,0 1-1 0 0,-1-1 0 0 0,1 1 0 0 0,0-1 0 0 0,0 1 1 0 0,-1 0-1 0 0,1 0 0 0 0,0 0 0 0 0,-1 0 0 0 0,1 0 1 0 0,0 0-1 0 0,-3 0 0 0 0,0 2-46 0 0,-1 0 0 0 0,1 0 0 0 0,0 0 0 0 0,0 1 0 0 0,0-1 0 0 0,0 1 0 0 0,-6 6 0 0 0,-24 26-357 0 0,18-17 277 0 0,-53 63 261 0 0,61-70-61 0 0,1 0 0 0 0,0 0-1 0 0,0 1 1 0 0,1 0 0 0 0,-8 24-1 0 0,13-33-25 0 0,0 0 0 0 0,0 1 0 0 0,1-1 0 0 0,-1 1 0 0 0,1-1 0 0 0,0 1 0 0 0,0-1 0 0 0,0 1 0 0 0,0-1 0 0 0,1 1 0 0 0,-1-1 0 0 0,3 7 0 0 0,-3-8-11 0 0,1-1 0 0 0,0 1 0 0 0,0 0 0 0 0,0-1 0 0 0,0 1 0 0 0,1-1 0 0 0,-1 1 0 0 0,0-1 0 0 0,1 0 0 0 0,-1 1 0 0 0,1-1 0 0 0,-1 0 0 0 0,1 0 0 0 0,-1 0 0 0 0,1 0 0 0 0,0 0-1 0 0,0-1 1 0 0,-1 1 0 0 0,1 0 0 0 0,0-1 0 0 0,0 1 0 0 0,0-1 0 0 0,0 0 0 0 0,3 1 0 0 0,6-1-88 0 0,0 0-1 0 0,0 0 1 0 0,0-1 0 0 0,16-3-1 0 0,19-7-6489 0 0,-12 1-1137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12095 0 0,'0'0'1091'0'0,"1"-1"-899"0"0,2-3 2323 0 0,6 7 163 0 0,-6-1-2419 0 0,-1 0 0 0 0,1 0 0 0 0,0 0 1 0 0,-1 0-1 0 0,1 1 0 0 0,-1-1 0 0 0,0 1 0 0 0,0-1 0 0 0,0 1 0 0 0,0 0 0 0 0,0 0 0 0 0,2 5 0 0 0,2 6 700 0 0,6 22 0 0 0,-9-27-601 0 0,1 4-156 0 0,-1 0 0 0 0,0 1-1 0 0,-1-1 1 0 0,0 1 0 0 0,-1 23 0 0 0,-2-32-191 0 0,1 1 0 0 0,-1-1 0 0 0,-1 0 0 0 0,1 1 0 0 0,-1-1 0 0 0,-3 8 0 0 0,5-13-11 0 0,0 0-1 0 0,-1 1 1 0 0,1-1-1 0 0,0 1 1 0 0,0-1-1 0 0,0 1 1 0 0,0-1 0 0 0,0 0-1 0 0,-1 1 1 0 0,1-1-1 0 0,0 0 1 0 0,0 1-1 0 0,-1-1 1 0 0,1 0-1 0 0,0 1 1 0 0,-1-1 0 0 0,1 0-1 0 0,0 1 1 0 0,-1-1-1 0 0,1 0 1 0 0,0 0-1 0 0,-1 0 1 0 0,1 1-1 0 0,-1-1 1 0 0,1 0-1 0 0,0 0 1 0 0,-1 0 0 0 0,1 0-1 0 0,-1 0 1 0 0,0 0-1 0 0,-1 1-52 0 0,1-1 51 0 0,1 0 0 0 0,-1 0-1 0 0,0 0 1 0 0,1 0-1 0 0,-1 0 1 0 0,0 0-1 0 0,1 0 1 0 0,-1-1-1 0 0,0 1 1 0 0,1 0 0 0 0,-1 0-1 0 0,1 0 1 0 0,-1-1-1 0 0,0 1 1 0 0,1 0-1 0 0,-1-1 1 0 0,1 1 0 0 0,-1 0-1 0 0,1-1 1 0 0,-1 1-1 0 0,1-1 1 0 0,-1 1-1 0 0,1-1 1 0 0,-1 1-1 0 0,1-1 1 0 0,0 1 0 0 0,-1-1-1 0 0,1 1 1 0 0,0-1-1 0 0,-1 1 1 0 0,1-1-1 0 0,0 0 1 0 0,0 0-1 0 0,-1-1 1 0 0,-1-3 19 0 0,0 0-1 0 0,1 0 0 0 0,-1 0 1 0 0,1 0-1 0 0,1-1 1 0 0,-1 1-1 0 0,1-1 1 0 0,0 1-1 0 0,0 0 1 0 0,0-1-1 0 0,1 1 1 0 0,-1 0-1 0 0,2-1 1 0 0,-1 1-1 0 0,2-5 0 0 0,3-9 79 0 0,2 1-1 0 0,16-31 1 0 0,-11 27-41 0 0,2 0 1 0 0,0 1 0 0 0,1 0-1 0 0,2 1 1 0 0,0 1 0 0 0,1 1-1 0 0,39-29 1 0 0,-22 19 22 0 0,2 2 1 0 0,76-41-1 0 0,-112 66-214 0 0,0 0-1 0 0,0 0 0 0 0,-1 1 1 0 0,1-1-1 0 0,0 0 1 0 0,0 1-1 0 0,0 0 1 0 0,1-1-1 0 0,-1 1 1 0 0,0 0-1 0 0,2 0 0 0 0,20 19-3147 0 0,-15-10 1573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3223 0 0,'-2'2'10938'0'0,"-6"9"-3080"0"0,7-8-7610 0 0,1-1 0 0 0,0 1 0 0 0,0-1 0 0 0,0 1 1 0 0,0-1-1 0 0,0 1 0 0 0,0-1 0 0 0,1 0 0 0 0,-1 1 0 0 0,1-1 0 0 0,0 1 0 0 0,0-1 0 0 0,0 0 0 0 0,0 0 0 0 0,0 0 0 0 0,2 3 0 0 0,-2-3-77 0 0,6 7-94 0 0,-3-6-2711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98 8287 0 0,'-1'1'3919'0'0,"-2"3"-2828"0"0,-1 0 1 0 0,1-1-1 0 0,1 1 0 0 0,-1 0 1 0 0,0 1-1 0 0,1-1 0 0 0,0 0 1 0 0,0 1-1 0 0,-1 5 0 0 0,1-2-665 0 0,0 0-1 0 0,0 0 1 0 0,1 1-1 0 0,0 14 1 0 0,2-6-489 0 0,0 0 1 0 0,1 0 0 0 0,1 0-1 0 0,8 27 1 0 0,-6-30 233 0 0,0-2 0 0 0,14 24 0 0 0,4 9 872 0 0,-23-44-695 0 0,1 0-249 0 0,2 4-23 0 0,-3-4 608 0 0,14-12-123 0 0,-1-5-330 0 0,20-31 1 0 0,2-4-187 0 0,-2 11-136 0 0,1 3-1 0 0,2 0 1 0 0,1 3-1 0 0,2 1 1 0 0,1 1-1 0 0,56-32 1 0 0,-95 64 69 0 0,5-4-113 0 0,-1 1-1 0 0,1-1 1 0 0,0 2-1 0 0,0-1 1 0 0,0 0-1 0 0,0 1 1 0 0,0 1-1 0 0,12-3 1 0 0,-17 4 7 0 0,0 1 1 0 0,0 0-1 0 0,0-1 1 0 0,-1 1 0 0 0,1 0-1 0 0,0 0 1 0 0,-1-1-1 0 0,1 1 1 0 0,0 0-1 0 0,-1 0 1 0 0,1 0 0 0 0,-1 0-1 0 0,0 0 1 0 0,1 0-1 0 0,-1-1 1 0 0,0 1-1 0 0,1 0 1 0 0,-1 2-1 0 0,2 9-1388 0 0,-1 1-249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0,'0'0'3354'0'0,"5"16"3776"0"0,-4 21-4154 0 0,-1-32-2918 0 0,-1 0 0 0 0,1 0 0 0 0,0 0 0 0 0,0 0 0 0 0,1 0 0 0 0,0 0 0 0 0,0 0 0 0 0,0-1 0 0 0,3 8 0 0 0,-4-10-445 0 0,7 4-747 0 0,-6-5 961 0 0,0-1-1 0 0,0 1 1 0 0,0-1 0 0 0,0 0 0 0 0,0 1 0 0 0,0-1 0 0 0,0 0 0 0 0,0 1-1 0 0,0-1 1 0 0,0 0 0 0 0,0 0 0 0 0,0 0 0 0 0,1 0 0 0 0,7-2-1826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57 20071 0 0,'11'-56'6333'0'0,"-11"58"-6075"0"0,-10 23-323 0 0,-7 33 0 0 0,-8 23-4674 0 0,20-67 3137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60 14135 0 0,'4'-10'1511'0'0,"-3"6"-1211"0"0,1 0 0 0 0,0 0 0 0 0,0 1 0 0 0,0-1 0 0 0,0 0 0 0 0,1 1 0 0 0,-1 0 0 0 0,7-6 0 0 0,-8 8-117 0 0,1-1 0 0 0,0 1 0 0 0,0 0 1 0 0,0 0-1 0 0,0 0 0 0 0,1 0 0 0 0,-1 1 0 0 0,0-1 0 0 0,0 0 0 0 0,1 1 0 0 0,3-1 0 0 0,-5 1 173 0 0,10 6 288 0 0,-10-5-619 0 0,0 1-1 0 0,0-1 1 0 0,0 1-1 0 0,0-1 1 0 0,0 1-1 0 0,0-1 1 0 0,-1 1 0 0 0,1 0-1 0 0,0-1 1 0 0,-1 1-1 0 0,1 0 1 0 0,-1 0-1 0 0,0-1 1 0 0,0 1-1 0 0,0 0 1 0 0,1 0-1 0 0,-1 0 1 0 0,-1-1 0 0 0,1 1-1 0 0,0 0 1 0 0,0 0-1 0 0,-2 2 1 0 0,0 6 8 0 0,-1 0 1 0 0,-7 15 0 0 0,8-20 4 0 0,-61 115 295 0 0,43-87-266 0 0,2 1 0 0 0,-17 45-1 0 0,3 30-280 0 0,23-63-5198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39 17047 0 0,'1'-2'362'0'0,"0"-1"-1"0"0,0 0 1 0 0,-1 1-1 0 0,1-1 0 0 0,-1 1 1 0 0,0-5-1 0 0,0 7-249 0 0,0-1 0 0 0,0 0-1 0 0,0 1 1 0 0,0-1 0 0 0,0 0-1 0 0,0 1 1 0 0,-1-1 0 0 0,1 1-1 0 0,0-1 1 0 0,0 0 0 0 0,-1 1 0 0 0,1-1-1 0 0,0 1 1 0 0,-1-1 0 0 0,1 0-1 0 0,-1 1 1 0 0,1 0 0 0 0,-1-1-1 0 0,1 1 1 0 0,-1-1 0 0 0,1 1-1 0 0,-1-1 1 0 0,1 1 0 0 0,-1 0-1 0 0,0-1 1 0 0,1 1 0 0 0,-2 0-1 0 0,-1-1-11 0 0,-1 0-1 0 0,1 1 1 0 0,0 0-1 0 0,0 0 1 0 0,-1 0-1 0 0,1 0 1 0 0,0 0-1 0 0,-1 1 1 0 0,1-1-1 0 0,0 1 1 0 0,0 0-1 0 0,0 0 1 0 0,0 0-1 0 0,-6 3 1 0 0,-2 2 170 0 0,1 0 0 0 0,-17 13 0 0 0,12-7-344 0 0,0 0 0 0 0,-23 27 0 0 0,33-33 46 0 0,0 0 0 0 0,0 1-1 0 0,1 0 1 0 0,0-1 0 0 0,0 2-1 0 0,0-1 1 0 0,1 0 0 0 0,0 1-1 0 0,-2 9 1 0 0,5-15 3 0 0,0-1 1 0 0,0 0-1 0 0,0 0 1 0 0,0 0-1 0 0,0 0 1 0 0,0 0 0 0 0,0 0-1 0 0,1 0 1 0 0,-1 1-1 0 0,0-1 1 0 0,1 0-1 0 0,-1 0 1 0 0,1 0-1 0 0,-1 0 1 0 0,1 0-1 0 0,-1 0 1 0 0,1-1-1 0 0,0 1 1 0 0,-1 0-1 0 0,1 0 1 0 0,0 0-1 0 0,0 0 1 0 0,0-1 0 0 0,1 2-1 0 0,26 13-297 0 0,-20-11 244 0 0,7 4 62 0 0,-1 0 0 0 0,0 0 0 0 0,0 2 0 0 0,-1-1 0 0 0,17 16 0 0 0,-27-21 101 0 0,0-1-1 0 0,0 1 0 0 0,0 0 0 0 0,0 0 0 0 0,0 0 0 0 0,-1 0 0 0 0,0 1 0 0 0,0-1 0 0 0,0 1 0 0 0,0-1 0 0 0,-1 1 0 0 0,1 0 0 0 0,-1-1 0 0 0,-1 1 0 0 0,1 0 0 0 0,-1 0 0 0 0,1 0 0 0 0,-1 0 0 0 0,-1-1 0 0 0,1 1 0 0 0,-1 0 0 0 0,-1 7 0 0 0,-1-4 33 0 0,1-1 0 0 0,-1 0 0 0 0,-1 1 0 0 0,1-1 0 0 0,-1-1 0 0 0,-1 1 0 0 0,1-1 1 0 0,-1 1-1 0 0,0-1 0 0 0,0-1 0 0 0,-1 1 0 0 0,0-1 0 0 0,0 0 0 0 0,0 0 0 0 0,0 0 0 0 0,-1-1 0 0 0,-10 5 0 0 0,10-6-395 0 0,1 0-1 0 0,-1-1 0 0 0,0 0 1 0 0,0 0-1 0 0,0 0 1 0 0,0-1-1 0 0,-7 1 1 0 0,2-2-1809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1294 46 3679 0 0,'5'-7'327'0'0,"-3"5"-259"0"0,-2 1-45 0 0,1 0 0 0 0,-1 1 0 0 0,1-1 0 0 0,-1 0 0 0 0,1 0 0 0 0,-1 0 0 0 0,1 0 0 0 0,-1 0 0 0 0,0 0 0 0 0,0 0 0 0 0,0 0 0 0 0,1 0 0 0 0,-1 0 0 0 0,0 0 1 0 0,0 0-1 0 0,0 0 0 0 0,0 0 0 0 0,0 0 0 0 0,-1 0 0 0 0,1 0 0 0 0,-1-1 0 0 0,1 1 414 0 0,0 1 0 0 0,0-1 1 0 0,0 0-1 0 0,0 1 0 0 0,-1-1 1 0 0,1 0-1 0 0,0 1 0 0 0,-1-1 1 0 0,1 0-1 0 0,0 1 0 0 0,-1-1 1 0 0,1 1-1 0 0,-1-1 0 0 0,1 1 1 0 0,-1-1-1 0 0,1 1 0 0 0,-1-1 1 0 0,1 1-1 0 0,-1-1 0 0 0,0 1 1 0 0,1 0-1 0 0,-1-1 0 0 0,0 1 1 0 0,1 0-1 0 0,-2-1 0 0 0,0 1 33 0 0,0 0 0 0 0,0 0 0 0 0,0 0 0 0 0,1 0 0 0 0,-1 0 0 0 0,0 0 0 0 0,0 1 0 0 0,0-1 0 0 0,-3 1 0 0 0,-1 2-191 0 0,-1 0 1 0 0,0 0-1 0 0,1 0 0 0 0,-7 5 0 0 0,-17 12-219 0 0,-66 44 237 0 0,77-54-252 0 0,0 0 0 0 0,-1 0-1 0 0,-27 7 1 0 0,-33 4-45 0 0,0-4 0 0 0,-153 13 0 0 0,158-25 16 0 0,-90-5 0 0 0,119-3-8 0 0,0-3 0 0 0,0-1 0 0 0,-51-15 0 0 0,63 12 29 0 0,-49-23 1 0 0,74 29 34 0 0,7 3 86 0 0,-1-2 97 0 0,3 3-247 0 0,0 0-1 0 0,0 0 1 0 0,0 0-1 0 0,0 0 1 0 0,1 0-1 0 0,-1 0 0 0 0,0 0 1 0 0,0 0-1 0 0,0 0 1 0 0,0 0-1 0 0,0 0 0 0 0,0 0 1 0 0,0 0-1 0 0,0 0 1 0 0,0 0-1 0 0,0 0 1 0 0,0 0-1 0 0,0 0 0 0 0,0 0 1 0 0,0 0-1 0 0,0 0 1 0 0,0 0-1 0 0,0-1 1 0 0,0 1-1 0 0,0 0 0 0 0,0 0 1 0 0,0 0-1 0 0,0 0 1 0 0,0 0-1 0 0,0 0 1 0 0,0 0-1 0 0,0 0 0 0 0,0 0 1 0 0,0 0-1 0 0,0 0 1 0 0,0 0-1 0 0,0 0 1 0 0,0 0-1 0 0,0 0 0 0 0,0-1 1 0 0,0 1-1 0 0,0 0 1 0 0,0 0-1 0 0,0 0 1 0 0,0 0-1 0 0,0 0 0 0 0,0 0 1 0 0,0 0-1 0 0,0 0 1 0 0,0 0-1 0 0,0 0 1 0 0,0 0-1 0 0,0 0 0 0 0,0 0 1 0 0,0 0-1 0 0,0 0 1 0 0,0 0-1 0 0,0 0 1 0 0,0 0-1 0 0,0 0 0 0 0,0 0 1 0 0,0 0-1 0 0,-1 0 1 0 0,1 0-1 0 0,0 0 0 0 0,0 0 1 0 0,0-1-1 0 0,0 1 1 0 0,0 0-1 0 0,7 1 17 0 0,-1 0 0 0 0,1 0 0 0 0,-1 1 0 0 0,0-1 0 0 0,1 1 0 0 0,-1 1 0 0 0,0-1 0 0 0,0 1 0 0 0,0 0 0 0 0,0 0 0 0 0,-1 1 0 0 0,1 0 0 0 0,-1 0 0 0 0,7 6 0 0 0,5 7-8 0 0,0 1 0 0 0,23 31 0 0 0,-11-7-310 0 0,45 82 0 0 0,11 53-906 0 0,-64-127 1105 0 0,-2 0 1 0 0,13 55-1 0 0,-30-101 42 0 0,4 3 42 0 0,5-1 23 0 0,-10-6 2 0 0,1 1 0 0 0,0-1 0 0 0,-1 0-1 0 0,1 0 1 0 0,0 0 0 0 0,-1 1 0 0 0,1-1-1 0 0,0-1 1 0 0,0 1 0 0 0,-1 0 0 0 0,1 0 0 0 0,0-1-1 0 0,-1 1 1 0 0,1-1 0 0 0,-1 1 0 0 0,1-1-1 0 0,0 0 1 0 0,-1 0 0 0 0,2-1 0 0 0,0 0 7 0 0,0 0 0 0 0,-1-1-1 0 0,1 1 1 0 0,-1-1 0 0 0,0 1 0 0 0,0-1 0 0 0,0 0 0 0 0,0 0-1 0 0,2-4 1 0 0,0-2 10 0 0,0 0 0 0 0,-1-1 0 0 0,0 0 0 0 0,-1 0 0 0 0,3-17-1 0 0,-1-71 859 0 0,-4 63-291 0 0,7-54-1 0 0,-3 65-482 0 0,0 1 0 0 0,2 0-1 0 0,0 0 1 0 0,2 0 0 0 0,0 1-1 0 0,12-21 1 0 0,-14 32-173 0 0,1 0 0 0 0,13-18 0 0 0,-18 27 38 0 0,1-1 0 0 0,-1 0 1 0 0,1 1-1 0 0,0-1 0 0 0,-1 1 0 0 0,1 0 0 0 0,0 0 0 0 0,0 0 0 0 0,0 1 0 0 0,1-1 1 0 0,-1 1-1 0 0,0-1 0 0 0,1 1 0 0 0,3-1 0 0 0,-6 2-94 0 0,0 0 0 0 0,0 0 0 0 0,0 0-1 0 0,0 0 1 0 0,0 0 0 0 0,0 0 0 0 0,-1 0 0 0 0,1 0 0 0 0,0 1-1 0 0,0-1 1 0 0,0 0 0 0 0,0 1 0 0 0,0-1 0 0 0,-1 0 0 0 0,1 1-1 0 0,0-1 1 0 0,0 1 0 0 0,-1-1 0 0 0,1 1 0 0 0,0 0 0 0 0,-1-1-1 0 0,2 2 1 0 0,5 8-4431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12407 0 0,'0'0'4202'0'0,"6"-12"-1829"0"0,-1 5-1986 0 0,1 0 0 0 0,-1 1 0 0 0,2 0 0 0 0,-1 1 1 0 0,1-1-1 0 0,11-6 0 0 0,48-25 445 0 0,-59 33-741 0 0,1 0-19 0 0,5-4 125 0 0,1 1 0 0 0,-1 1 0 0 0,1 0 0 0 0,1 1 0 0 0,27-6-1 0 0,-41 11-192 0 0,-1 0 0 0 0,1 0-1 0 0,0 0 1 0 0,0 0 0 0 0,0 0-1 0 0,-1 0 1 0 0,1 0-1 0 0,0 0 1 0 0,0 0 0 0 0,-1 0-1 0 0,1 0 1 0 0,0 0-1 0 0,0 1 1 0 0,-1-1 0 0 0,1 0-1 0 0,0 1 1 0 0,-1-1-1 0 0,1 0 1 0 0,0 1 0 0 0,-1-1-1 0 0,1 1 1 0 0,0-1-1 0 0,-1 1 1 0 0,1-1 0 0 0,-1 1-1 0 0,1-1 1 0 0,-1 1 0 0 0,1 1-1 0 0,0-1 8 0 0,-1 1-1 0 0,1 0 1 0 0,-1-1-1 0 0,0 1 1 0 0,0 0-1 0 0,1 0 1 0 0,-1-1-1 0 0,-1 1 1 0 0,1 0-1 0 0,0 0 1 0 0,0-1-1 0 0,-1 3 1 0 0,-2 7 31 0 0,0-1 0 0 0,-1 0 1 0 0,-6 11-1 0 0,-7 10-42 0 0,-2-2 0 0 0,-40 50 0 0 0,44-59 0 0 0,-12 14-61 0 0,-57 79-339 0 0,75-95 333 0 0,9-18 67 0 0,0 0 0 0 0,0 0 0 0 0,0 1 0 0 0,0-1 0 0 0,0 0 0 0 0,0 0 0 0 0,0 1 0 0 0,0-1 0 0 0,0 0 0 0 0,0 0 0 0 0,0 1 0 0 0,0-1 0 0 0,0 0 0 0 0,0 0 0 0 0,0 1 0 0 0,0-1 0 0 0,0 0 0 0 0,0 1 0 0 0,1-1 0 0 0,-1 0 0 0 0,0 0 0 0 0,0 0 0 0 0,0 1 0 0 0,0-1 0 0 0,0 0 0 0 0,1 0 0 0 0,-1 1 0 0 0,0-1 0 0 0,0 0 0 0 0,0 0 0 0 0,1 0 0 0 0,-1 0 0 0 0,0 1 0 0 0,0-1 0 0 0,1 0 0 0 0,-1 0 0 0 0,0 0 0 0 0,0 0 0 0 0,1 0 0 0 0,-1 0 0 0 0,0 0 0 0 0,0 0 0 0 0,1 0 0 0 0,-1 0 0 0 0,0 0 0 0 0,0 0 0 0 0,1 0 0 0 0,-1 0 0 0 0,0 0 0 0 0,1 0 0 0 0,-1 0 0 0 0,0 0 0 0 0,0 0 0 0 0,1 0 0 0 0,-1 0 0 0 0,9-1 32 0 0,0 1-1 0 0,0-1 0 0 0,0-1 1 0 0,0 0-1 0 0,16-5 0 0 0,12-3 77 0 0,-16 6-30 0 0,1 1 0 0 0,30-1 0 0 0,-42 4-69 0 0,1 0 1 0 0,-1 1 0 0 0,1 1 0 0 0,-1-1 0 0 0,0 2 0 0 0,0-1-1 0 0,11 6 1 0 0,-18-8-177 0 0,-1 1 1 0 0,0 0-1 0 0,0 0 0 0 0,0 1 1 0 0,0-1-1 0 0,0 0 0 0 0,-1 1 1 0 0,1-1-1 0 0,0 1 0 0 0,0-1 1 0 0,-1 1-1 0 0,1 0 0 0 0,-1 0 1 0 0,0 0-1 0 0,1 0 0 0 0,-1 0 1 0 0,0 0-1 0 0,0 0 1 0 0,0 0-1 0 0,-1 0 0 0 0,1 0 1 0 0,0 1-1 0 0,0 3 0 0 0,-2 8-7305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0,'0'0'4243'0'0,"1"3"-2267"0"0,46 56 2878 0 0,31 30-1720 0 0,3-8-1602 0 0,0 0-820 0 0,-67-66-624 0 0,-1 1 0 0 0,-1 1 0 0 0,16 27 0 0 0,-19-27-69 0 0,37 62-226 0 0,-45-78 24 0 0,7 1-327 0 0,-8-2 431 0 0,1 0 1 0 0,-1 1-1 0 0,1-1 0 0 0,-1 0 1 0 0,1 0-1 0 0,-1 0 1 0 0,1 0-1 0 0,-1 0 0 0 0,1 0 1 0 0,-1 0-1 0 0,1 0 0 0 0,0 0 1 0 0,-1 0-1 0 0,1 0 0 0 0,-1 0 1 0 0,1 0-1 0 0,-1 0 1 0 0,1 0-1 0 0,-1-1 0 0 0,1 1 1 0 0,-1 0-1 0 0,1 0 0 0 0,-1-1 1 0 0,1 1-1 0 0,-1 0 0 0 0,1-1 1 0 0,9-7-1478 0 0,-2-3-335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9215 0 0,'0'1'4891'0'0,"0"10"-3957"0"0,-1-1 0 0 0,0 0 0 0 0,0 0 0 0 0,-1 0 0 0 0,-1 0 0 0 0,-5 14 0 0 0,2-10-359 0 0,-1 0-1 0 0,0 0 1 0 0,-15 21 0 0 0,-6 0-682 0 0,-64 64-1 0 0,56-64 632 0 0,-101 99-361 0 0,131-129-79 0 0,-3 3-523 0 0,10-7 95 0 0,6-2-8 0 0,0-1-67 0 0,0-1 0 0 0,0-1 0 0 0,0 1 0 0 0,0-1 0 0 0,7-6 0 0 0,6-4-1304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 5527 0 0,'0'0'423'0'0,"-1"1"-278"0"0,-24 18 17128 0 0,31-14-16410 0 0,-4-4-771 0 0,1 0-1 0 0,-1 0 1 0 0,0-1-1 0 0,1 1 1 0 0,-1 0 0 0 0,1-1-1 0 0,-1 0 1 0 0,1 1-1 0 0,-1-1 1 0 0,4 0-1 0 0,28-4 373 0 0,-25 3-311 0 0,18-4 103 0 0,-1-1-1 0 0,29-10 1 0 0,-2 0-124 0 0,-30 10-180 0 0,3-2-512 0 0,1 1-1 0 0,-1 2 0 0 0,1 0 1 0 0,29 0-1 0 0,-54 5-167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14887 0 0,'0'0'1703'0'0,"0"2"-1091"0"0,7 162 4571 0 0,-5-71-4117 0 0,0-60-954 0 0,10 174-597 0 0,-5-177-2999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15087 0 0,'0'0'1366'0'0,"-12"6"-1002"0"0,11-5-189 0 0,-1 0 1 0 0,1 0 0 0 0,-1 0 0 0 0,1 0-1 0 0,-1 1 1 0 0,1-1 0 0 0,0 0 0 0 0,0 1-1 0 0,0-1 1 0 0,0 1 0 0 0,0-1 0 0 0,0 1-1 0 0,0 0 1 0 0,0-1 0 0 0,-1 4 0 0 0,1-1 73 0 0,1-1 0 0 0,-1 1 0 0 0,1 0 0 0 0,-1-1 0 0 0,1 1 1 0 0,0 0-1 0 0,1 5 0 0 0,0 0 149 0 0,1-1-1 0 0,0 1 1 0 0,1 0 0 0 0,0-1 0 0 0,7 15-1 0 0,-5-13-334 0 0,1 0-1 0 0,1-1 1 0 0,0 1-1 0 0,0-1 1 0 0,1-1-1 0 0,0 1 0 0 0,0-1 1 0 0,17 12-1 0 0,-19-16-664 0 0,1 0 0 0 0,0 0 0 0 0,0-1-1 0 0,12 5 1 0 0,-1-3-1062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5 7831 0 0,'0'0'603'0'0,"15"-3"3766"0"0,-13 2-4009 0 0,-1 1 0 0 0,1 0-1 0 0,-1 0 1 0 0,1 0 0 0 0,-1-1-1 0 0,1 1 1 0 0,-1 1 0 0 0,1-1-1 0 0,-1 0 1 0 0,1 0 0 0 0,-1 0-1 0 0,1 1 1 0 0,-1-1 0 0 0,0 1-1 0 0,1-1 1 0 0,-1 1 0 0 0,1 0-1 0 0,-1-1 1 0 0,0 1 0 0 0,2 2-1 0 0,-2-2-291 0 0,0 0-1 0 0,0 0 0 0 0,-1 1 0 0 0,1-1 0 0 0,0 1 0 0 0,-1-1 0 0 0,0 0 0 0 0,1 1 0 0 0,-1-1 0 0 0,0 1 0 0 0,0-1 0 0 0,1 1 0 0 0,-1-1 0 0 0,0 1 0 0 0,-1-1 0 0 0,1 1 0 0 0,0-1 0 0 0,0 0 0 0 0,-1 1 0 0 0,1-1 0 0 0,-1 3 0 0 0,-3 6 10 0 0,0 0 0 0 0,-1-1 0 0 0,0 1 0 0 0,0-1 0 0 0,-1 0-1 0 0,-8 11 1 0 0,-5 2-148 0 0,-22 21-1 0 0,27-30-69 0 0,-1 0 0 0 0,0-1 0 0 0,0-1 0 0 0,-1 0 0 0 0,-1-1 0 0 0,1-1 1 0 0,-2 0-1 0 0,1-2 0 0 0,-1 0 0 0 0,0 0 0 0 0,-37 6 0 0 0,49-12 157 0 0,-1-1 0 0 0,1 0 1 0 0,0 0-1 0 0,-1-1 0 0 0,1 1 0 0 0,0-1 0 0 0,0-1 0 0 0,-11-3 1 0 0,15 5-12 0 0,0-1 0 0 0,0 1 0 0 0,0-1 0 0 0,1 0 1 0 0,-1 0-1 0 0,0 0 0 0 0,0 0 0 0 0,1 0 0 0 0,-1-1 1 0 0,1 1-1 0 0,-1 0 0 0 0,1-1 0 0 0,-1 1 0 0 0,1-1 1 0 0,0 0-1 0 0,0 1 0 0 0,0-1 0 0 0,0 0 0 0 0,0 0 1 0 0,0 1-1 0 0,0-1 0 0 0,0 0 0 0 0,1 0 0 0 0,-1 0 1 0 0,1 0-1 0 0,-1 0 0 0 0,1 0 0 0 0,0 0 0 0 0,0 0 1 0 0,0-3-1 0 0,1 0 50 0 0,-1 4 235 0 0,7 7 194 0 0,-6-4-436 0 0,1 0-1 0 0,-1 0 0 0 0,0 0 1 0 0,0 0-1 0 0,0 0 1 0 0,0 0-1 0 0,0 0 1 0 0,0 0-1 0 0,0 1 0 0 0,-1-1 1 0 0,1 0-1 0 0,-1 0 1 0 0,0 1-1 0 0,0 3 0 0 0,-2 37 324 0 0,0-26-249 0 0,-5 55 174 0 0,3-41-33 0 0,2 1 0 0 0,1 33 0 0 0,1-58-149 0 0,1 0-1 0 0,0-1 0 0 0,1 1 1 0 0,-1 0-1 0 0,2 0 0 0 0,-1-1 0 0 0,0 0 1 0 0,1 1-1 0 0,0-1 0 0 0,1 0 0 0 0,7 10 1 0 0,-8-13-220 0 0,-1 0 1 0 0,1 0 0 0 0,0 0-1 0 0,0 0 1 0 0,1-1 0 0 0,-1 1 0 0 0,0-1-1 0 0,1 0 1 0 0,4 2 0 0 0,-5-3-447 0 0,1 0 0 0 0,-1 0 0 0 0,1 0 0 0 0,-1 0 0 0 0,1-1 0 0 0,-1 1 0 0 0,1-1 0 0 0,0 0 0 0 0,-1 0 0 0 0,1 0 0 0 0,5-2 0 0 0,5-1-7028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5 108 10591 0 0,'-4'-3'5459'0'0,"26"-8"132"0"0,-8 4-5205 0 0,24-7 1 0 0,-1 3-52 0 0,98-28 1243 0 0,-103 32-2073 0 0,1 1-1 0 0,41-3 0 0 0,-51 9-505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10591 0 0,'0'0'964'0'0,"2"0"-544"0"0,89-14 7062 0 0,60-5-3673 0 0,-128 18-3538 0 0,0 0 0 0 0,-1 2 0 0 0,1 1 1 0 0,39 8-1 0 0,-32-3-198 0 0,53 6 1 0 0,-72-12-131 0 0,-1-1 1 0 0,1 0 0 0 0,0-1 0 0 0,-1 0 0 0 0,1-1 0 0 0,-1 0-1 0 0,0 0 1 0 0,18-7 0 0 0,-12 2-368 0 0,-1-2 0 0 0,1 1 0 0 0,-2-2 0 0 0,1 0 0 0 0,13-12 0 0 0,-27 21-125 0 0,-15 5-3871 0 0,-2 3 2789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3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57 8751 0 0,'-6'-3'16696'0'0,"8"2"-16471"0"0,40-11 234 0 0,0 1 0 0 0,55-6-1 0 0,28 6-3995 0 0,-92 9 1801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1064 10 14279 0 0,'5'-3'434'0'0,"-4"2"-332"0"0,0 0 1 0 0,0 0-1 0 0,0 0 0 0 0,1 1 1 0 0,-1-1-1 0 0,0 0 1 0 0,1 1-1 0 0,8-1 7624 0 0,-19 7-5789 0 0,-16 6-1405 0 0,-123 23-3 0 0,-75 19-1674 0 0,-68 15 249 0 0,208-56 524 0 0,-131 5 0 0 0,204-18 382 0 0,-35 0 140 0 0,41 0-137 0 0,1 0-1 0 0,0-1 0 0 0,-1 1 1 0 0,1-1-1 0 0,0 0 0 0 0,-1 0 1 0 0,1 0-1 0 0,0-1 0 0 0,0 1 1 0 0,-3-2-1 0 0,5 2 63 0 0,4-6-6 0 0,-2 3-64 0 0,1 1 0 0 0,0 0-1 0 0,0 0 1 0 0,0 0 0 0 0,1 0 0 0 0,-1 0-1 0 0,1 0 1 0 0,0 0 0 0 0,-1 1 0 0 0,1-1-1 0 0,0 1 1 0 0,1 0 0 0 0,-1 0 0 0 0,0 0-1 0 0,0 1 1 0 0,7-3 0 0 0,-8 3-3 0 0,0 1-1 0 0,0-1 1 0 0,-1 1 0 0 0,1 0-1 0 0,0 0 1 0 0,0 0 0 0 0,0 0 0 0 0,0 0-1 0 0,0 0 1 0 0,0 0 0 0 0,0 1 0 0 0,0-1-1 0 0,-1 1 1 0 0,1-1 0 0 0,0 1 0 0 0,0 0-1 0 0,0-1 1 0 0,-1 1 0 0 0,1 0-1 0 0,-1 0 1 0 0,1 1 0 0 0,0-1 0 0 0,-1 0-1 0 0,0 0 1 0 0,1 1 0 0 0,-1-1 0 0 0,0 1-1 0 0,0-1 1 0 0,0 1 0 0 0,0-1 0 0 0,0 1-1 0 0,0 0 1 0 0,0-1 0 0 0,1 4-1 0 0,3 10-16 0 0,0 2 0 0 0,0-1 0 0 0,3 25 0 0 0,3 14-2 0 0,4-1-30 0 0,34 84-1 0 0,-39-116 33 0 0,1-1-1 0 0,0 1 0 0 0,2-2 0 0 0,0 0 0 0 0,1 0 1 0 0,24 24-1 0 0,30 19 38 0 0,-67-63 146 0 0,-4 0-97 0 0,1 0 0 0 0,0-1-1 0 0,0 0 1 0 0,-1 1 0 0 0,1-1-1 0 0,0 0 1 0 0,0 0 0 0 0,0 0-1 0 0,0 0 1 0 0,0-1-1 0 0,0 1 1 0 0,0 0 0 0 0,-2-3-1 0 0,-20-24 571 0 0,20 23-607 0 0,1 0 0 0 0,0 0 0 0 0,0-1 0 0 0,0 0 1 0 0,1 0-1 0 0,-1 0 0 0 0,2 0 0 0 0,-1 0 0 0 0,1 0 1 0 0,0 0-1 0 0,0 0 0 0 0,0-1 0 0 0,1 1 0 0 0,0 0 0 0 0,0 0 1 0 0,1-1-1 0 0,0 1 0 0 0,0 0 0 0 0,0 0 0 0 0,4-11 0 0 0,0 5 27 0 0,0 0-1 0 0,1 1 1 0 0,1-1-1 0 0,0 1 0 0 0,0 1 1 0 0,1-1-1 0 0,0 1 0 0 0,0 0 1 0 0,13-9-1 0 0,18-16-354 0 0,1 2 1 0 0,2 2-1 0 0,1 2 1 0 0,49-24-1 0 0,-67 39-2157 0 0,-14 8 1026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 11519 0 0,'0'0'887'0'0,"1"-1"-583"0"0,17-13 6775 0 0,-10 8-2717 0 0,-1 2-3346 0 0,-6 3-985 0 0,0 0 1 0 0,0 0-1 0 0,0 1 0 0 0,0-1 1 0 0,0 0-1 0 0,0 1 0 0 0,0-1 0 0 0,0 1 1 0 0,0 0-1 0 0,0-1 0 0 0,0 1 1 0 0,1 0-1 0 0,-1 0 0 0 0,0-1 0 0 0,0 1 1 0 0,0 0-1 0 0,1 0 0 0 0,-1 0 0 0 0,0 0 1 0 0,0 1-1 0 0,0-1 0 0 0,1 0 1 0 0,-1 1-1 0 0,0-1 0 0 0,0 0 0 0 0,0 1 1 0 0,0-1-1 0 0,0 1 0 0 0,0 0 1 0 0,0-1-1 0 0,0 1 0 0 0,0 0 0 0 0,0 0 1 0 0,0-1-1 0 0,0 1 0 0 0,0 0 1 0 0,0 0-1 0 0,0 2 0 0 0,1 0-28 0 0,0 0 1 0 0,0 0-1 0 0,0 0 1 0 0,-1 0-1 0 0,1 0 0 0 0,-1 0 1 0 0,0 0-1 0 0,0 1 1 0 0,0-1-1 0 0,-1 1 0 0 0,1-1 1 0 0,-1 0-1 0 0,0 1 0 0 0,0-1 1 0 0,0 1-1 0 0,0-1 1 0 0,-1 1-1 0 0,1-1 0 0 0,-1 0 1 0 0,-1 5-1 0 0,-1 4 8 0 0,-1-1-1 0 0,0 0 1 0 0,-1 0-1 0 0,-10 17 1 0 0,-1-4 21 0 0,-1-1 0 0 0,-1-1 0 0 0,-38 37 0 0 0,52-56-20 0 0,3-2-2 0 0,0 0 0 0 0,0 0-1 0 0,0 1 1 0 0,0-1 0 0 0,0 0 0 0 0,0 0 0 0 0,0 1-1 0 0,1-1 1 0 0,-1 0 0 0 0,0 1 0 0 0,1-1 0 0 0,-1 0 0 0 0,0 3-1 0 0,1-3-5 0 0,0-1 0 0 0,0 1 0 0 0,1-1 0 0 0,-1 0 0 0 0,0 1 0 0 0,0-1 0 0 0,0 0 0 0 0,0 1 0 0 0,0-1 0 0 0,0 0 0 0 0,0 1 0 0 0,0-1 0 0 0,1 0 0 0 0,-1 0-1 0 0,0 1 1 0 0,0-1 0 0 0,1 0 0 0 0,-1 1 0 0 0,0-1 0 0 0,0 0 0 0 0,1 0 0 0 0,-1 0 0 0 0,0 1 0 0 0,0-1 0 0 0,1 0 0 0 0,-1 0 0 0 0,0 0 0 0 0,1 1-1 0 0,9 3 34 0 0,-4-3-11 0 0,0 0-1 0 0,0 0 1 0 0,0-1-1 0 0,0 1 0 0 0,0-1 1 0 0,0 0-1 0 0,11-3 1 0 0,46-11 204 0 0,-34 6-188 0 0,53-17 119 0 0,-54 16-261 0 0,49-11 0 0 0,-76 19-632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14279 0 0,'-4'-7'9296'0'0,"3"9"-8807"0"0,0 3-340 0 0,0-1 0 0 0,0 1-1 0 0,1 0 1 0 0,-1 0-1 0 0,1 0 1 0 0,0-1 0 0 0,0 1-1 0 0,1 0 1 0 0,0 0-1 0 0,-1 0 1 0 0,4 9 0 0 0,-1-7-16 0 0,0 0 0 0 0,1 1 0 0 0,-1-2 0 0 0,1 1 0 0 0,1 0 1 0 0,8 10-1 0 0,2-1 2 0 0,1-1 0 0 0,0-1 0 0 0,1-1 0 0 0,27 18 0 0 0,100 47 115 0 0,-71-42-257 0 0,-46-18-332 0 0,-25-17 195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7367 0 0,'-1'2'6850'0'0,"-40"46"1902"0"0,-64 60-6695 0 0,101-103-2083 0 0,-63 60 443 0 0,58-55-723 0 0,-1 1 0 0 0,2 1-1 0 0,-1 0 1 0 0,-8 16 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1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9215 0 0,'0'0'707'0'0,"14"-9"1473"0"0,5-2 2066 0 0,27-10 0 0 0,24-4-1076 0 0,-25 13-2071 0 0,54-8 0 0 0,-41 15-1294 0 0,0 2 0 0 0,106 7 1 0 0,-149-3-428 0 0,-13-1 275 0 0,0 1 0 0 0,0-1 0 0 0,0 0 0 0 0,0 0-1 0 0,1-1 1 0 0,-1 1 0 0 0,0 0 0 0 0,0-1 0 0 0,0 1-1 0 0,0-1 1 0 0,2-1 0 0 0,2-2-1156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9215 0 0,'0'1'7050'0'0,"-2"8"-4506"0"0,1-1 0 0 0,-7 15 0 0 0,-20 38-2558 0 0,15-33 562 0 0,2-5-442 0 0,1 0-1 0 0,1 1 1 0 0,-12 48-1 0 0,20-65-161 0 0,0-1 1 0 0,0 1-1 0 0,1 0 0 0 0,0 0 0 0 0,0 0 0 0 0,0 0 0 0 0,1 0 0 0 0,0-1 1 0 0,0 1-1 0 0,1 0 0 0 0,0-1 0 0 0,0 1 0 0 0,0-1 0 0 0,1 1 1 0 0,0-1-1 0 0,0 0 0 0 0,1 0 0 0 0,0-1 0 0 0,7 10 0 0 0,14 8-2009 0 0,-6-11-3877 0 0,-4-4-852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59 2303 0 0,'29'-20'-203'0'0,"1"-1"8035"0"0,-24 18-4466 0 0,0 0 0 0 0,-1 0 0 0 0,12-3 0 0 0,-17 6-3337 0 0,1-1 0 0 0,-1 1 0 0 0,1 0 0 0 0,-1 0-1 0 0,0 0 1 0 0,1-1 0 0 0,-1 1 0 0 0,1 0-1 0 0,0 0 1 0 0,-1 0 0 0 0,1 0 0 0 0,-1 0-1 0 0,1 0 1 0 0,-1 0 0 0 0,1 0 0 0 0,-1 0 0 0 0,1 0-1 0 0,-1 0 1 0 0,1 0 0 0 0,-1 0 0 0 0,1 0-1 0 0,-1 0 1 0 0,1 1 0 0 0,-1-1 0 0 0,1 0-1 0 0,-1 0 1 0 0,1 1 0 0 0,-1 0-15 0 0,0 0-1 0 0,0-1 1 0 0,0 1 0 0 0,0 0 0 0 0,0 0-1 0 0,0-1 1 0 0,-1 1 0 0 0,1 0-1 0 0,0-1 1 0 0,0 1 0 0 0,-1 0-1 0 0,1-1 1 0 0,-1 1 0 0 0,1-1 0 0 0,0 1-1 0 0,-2 0 1 0 0,-23 26 102 0 0,7-14-36 0 0,0 0 1 0 0,-1-1-1 0 0,-36 17 1 0 0,-66 20 31 0 0,118-48-109 0 0,-44 15 18 0 0,-1-2 0 0 0,0-2 0 0 0,0-3 0 0 0,-1-1 0 0 0,0-3 0 0 0,-95-2 0 0 0,105-4-62 0 0,0-3 0 0 0,-62-12 0 0 0,101 16 36 0 0,-1-1 0 0 0,1 1 0 0 0,-1 0-1 0 0,0 0 1 0 0,1 0 0 0 0,-1 0-1 0 0,1 0 1 0 0,-1 0 0 0 0,0 0 0 0 0,1 0-1 0 0,-1 0 1 0 0,0 1 0 0 0,1-1-1 0 0,-1 0 1 0 0,1 0 0 0 0,-1 0-1 0 0,1 1 1 0 0,-1-1 0 0 0,0 0 0 0 0,1 1-1 0 0,-1-1 1 0 0,1 1 0 0 0,-1-1-1 0 0,0 1 1 0 0,0 0-17 0 0,0 1 0 0 0,0-1 1 0 0,1 1-1 0 0,-1-1 0 0 0,0 1 0 0 0,0 0 0 0 0,1-1 0 0 0,-1 1 1 0 0,1 1-1 0 0,-2 3-37 0 0,1 1 0 0 0,1-1 0 0 0,-1 0 0 0 0,2 7 0 0 0,-1-5 70 0 0,2 0-1 0 0,-1 1 0 0 0,1-1 1 0 0,0 0-1 0 0,1 0 1 0 0,0-1-1 0 0,0 1 1 0 0,1 0-1 0 0,0-1 0 0 0,7 10 1 0 0,-1-3 21 0 0,1-1 1 0 0,0 0 0 0 0,26 23-1 0 0,-20-21 3 0 0,-2 2-1 0 0,1 0 0 0 0,-2 0 0 0 0,0 2 1 0 0,-1 0-1 0 0,19 38 0 0 0,45 131 405 0 0,-68-163-339 0 0,-7-20 134 0 0,0 0 0 0 0,0 0 0 0 0,0 0 0 0 0,1-1 0 0 0,0 1 0 0 0,0-1 0 0 0,6 8 0 0 0,-8-11 337 0 0,0 0-543 0 0,0-1 0 0 0,-1 0 0 0 0,1 1 0 0 0,0-1-1 0 0,-1 0 1 0 0,1 0 0 0 0,0 0 0 0 0,-1 1 0 0 0,1-1 0 0 0,0 0 0 0 0,0 0 0 0 0,-1 0 0 0 0,1 0 0 0 0,0 0 0 0 0,-1 0 0 0 0,1-1 0 0 0,0 1 0 0 0,0 0 0 0 0,-1 0 0 0 0,1 0 0 0 0,0-1 0 0 0,-1 1-1 0 0,2-1 1 0 0,0-4-22 0 0,0 1 0 0 0,1-2 1 0 0,-2 1-1 0 0,1 0 0 0 0,0 0 0 0 0,-1 0 0 0 0,0-1 0 0 0,-1 1 0 0 0,1-1 0 0 0,-1 1 0 0 0,0-1 0 0 0,-1-7 0 0 0,-2-12-18 0 0,-7-32 0 0 0,9 53 12 0 0,-13-54-127 0 0,-11-54-96 0 0,23 99 217 0 0,1 0 0 0 0,0 0 0 0 0,1 0 0 0 0,0 0 0 0 0,1 0 0 0 0,4-20 0 0 0,-4 30 8 0 0,1-1 0 0 0,-1 0 0 0 0,1 0 0 0 0,-1 0 0 0 0,1 1 0 0 0,0-1 0 0 0,1 1 0 0 0,-1-1 0 0 0,1 1 0 0 0,-1 0 0 0 0,1 0 0 0 0,0 0 0 0 0,0 1 0 0 0,0-1 0 0 0,0 1 0 0 0,1-1 0 0 0,-1 1 0 0 0,1 0 0 0 0,-1 0 0 0 0,5-1 0 0 0,8-3-218 0 0,-1 1 0 0 0,0 1 1 0 0,29-4-1 0 0,-32 7-139 0 0,16-1-1793 0 0,-17 3 224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7367 0 0,'-5'-4'13063'0'0,"6"1"-12764"0"0,0 1-1 0 0,0-1 1 0 0,0 1 0 0 0,0-1 0 0 0,1 1 0 0 0,0-1-1 0 0,-1 1 1 0 0,1 0 0 0 0,0 0 0 0 0,0-1 0 0 0,0 1-1 0 0,0 1 1 0 0,0-1 0 0 0,1 0 0 0 0,-1 0-1 0 0,3 0 1 0 0,0-2-34 0 0,1 1 1 0 0,-1 1-1 0 0,1-1 0 0 0,0 1 0 0 0,0 0 1 0 0,8-1-1 0 0,-13 3-239 0 0,0 0 1 0 0,-1 0-1 0 0,1 0 1 0 0,-1 0 0 0 0,1 0-1 0 0,-1 0 1 0 0,1 0-1 0 0,0 0 1 0 0,-1 0-1 0 0,1 0 1 0 0,-1 1 0 0 0,1-1-1 0 0,-1 0 1 0 0,1 1-1 0 0,-1-1 1 0 0,1 0-1 0 0,-1 1 1 0 0,0-1 0 0 0,1 0-1 0 0,-1 1 1 0 0,1-1-1 0 0,-1 1 1 0 0,0-1-1 0 0,1 1 1 0 0,-1-1 0 0 0,0 1-1 0 0,1-1 1 0 0,-1 1-1 0 0,0-1 1 0 0,0 1-1 0 0,0-1 1 0 0,0 1 0 0 0,1-1-1 0 0,-1 1 1 0 0,0 0-1 0 0,0-1 1 0 0,0 1-1 0 0,0-1 1 0 0,0 2 0 0 0,-1 21-38 0 0,-3-10 16 0 0,-1 0 1 0 0,0 0-1 0 0,0-1 1 0 0,-1 1-1 0 0,-1-1 1 0 0,0-1 0 0 0,-9 12-1 0 0,-16 28 4 0 0,31-49-16 0 0,0-1 0 0 0,0 1 0 0 0,0 0 0 0 0,1-1 0 0 0,-1 1 0 0 0,0-1 0 0 0,1 1 0 0 0,0 0 0 0 0,-1 0 0 0 0,1-1 0 0 0,0 1 0 0 0,0 0 0 0 0,0 0 1 0 0,0-1-1 0 0,0 1 0 0 0,0 0 0 0 0,1 0 0 0 0,-1-1 0 0 0,0 1 0 0 0,1 0 0 0 0,0-1 0 0 0,-1 1 0 0 0,1-1 0 0 0,0 1 0 0 0,0 0 0 0 0,0-1 0 0 0,0 0 0 0 0,0 1 0 0 0,0-1 0 0 0,2 3 0 0 0,0-2 13 0 0,0 1 0 0 0,0-1 1 0 0,1 0-1 0 0,-1 1 0 0 0,0-1 0 0 0,1-1 0 0 0,0 1 0 0 0,-1 0 1 0 0,1-1-1 0 0,0 0 0 0 0,0 0 0 0 0,0 0 0 0 0,5 0 0 0 0,8 1 64 0 0,31-1 0 0 0,-35-1-48 0 0,-5 0-1 0 0,2 0-31 0 0,1 0-1 0 0,-1 0 1 0 0,0 1 0 0 0,1 0 0 0 0,-1 1 0 0 0,0 0 0 0 0,13 5 0 0 0,-22-7-125 0 0,0 0 0 0 0,-1 0-1 0 0,1 1 1 0 0,0-1 0 0 0,0 1 0 0 0,-1-1-1 0 0,1 1 1 0 0,0-1 0 0 0,-1 1 0 0 0,1-1-1 0 0,-1 1 1 0 0,1 0 0 0 0,0-1-1 0 0,-1 1 1 0 0,1 0 0 0 0,-1 0 0 0 0,1 1-1 0 0,1 6-1305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1 919 0 0,'-19'3'22783'0'0,"37"68"-21354"0"0,-14-52-1221 0 0,0-1 0 0 0,2 1 0 0 0,0-1 0 0 0,16 34 0 0 0,-21-50-206 0 0,1 0 0 0 0,0 1-1 0 0,-1-1 1 0 0,1 0 0 0 0,0 0-1 0 0,0 0 1 0 0,0 0 0 0 0,1-1 0 0 0,-1 1-1 0 0,0 0 1 0 0,1-1 0 0 0,-1 1-1 0 0,1-1 1 0 0,-1 0 0 0 0,1 0-1 0 0,0 0 1 0 0,-1 0 0 0 0,1-1 0 0 0,0 1-1 0 0,0-1 1 0 0,0 1 0 0 0,-1-1-1 0 0,1 0 1 0 0,0 0 0 0 0,5-1 0 0 0,0 0-330 0 0,0-1 0 0 0,0 0 0 0 0,-1 0 0 0 0,1-1 0 0 0,0 0 0 0 0,-1 0 0 0 0,13-8 0 0 0,-3 0-921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 11519 0 0,'0'0'1040'0'0,"2"0"-853"0"0,8-3-166 0 0,-9 3 160 0 0,0 0 0 0 0,0-1 0 0 0,0 1 0 0 0,0 0 0 0 0,0 0 0 0 0,0 0 0 0 0,0 0 0 0 0,0 0 0 0 0,0 0 0 0 0,0 0 0 0 0,1 0 0 0 0,-1 0 0 0 0,0 0 0 0 0,0 1 0 0 0,0-1 0 0 0,0 0 0 0 0,0 1 0 0 0,0-1 0 0 0,0 1 0 0 0,0-1 0 0 0,0 1 0 0 0,0-1 0 0 0,-1 1 0 0 0,1 0 0 0 0,0 0 0 0 0,0-1 0 0 0,0 1 0 0 0,-1 0 0 0 0,1 0 0 0 0,0 0 0 0 0,-1 0 0 0 0,1 0 0 0 0,-1-1 0 0 0,1 1 0 0 0,-1 0 0 0 0,0 1 0 0 0,1-1 0 0 0,-1 0 0 0 0,1 2 0 0 0,-1-2-62 0 0,1 4-47 0 0,0 0 1 0 0,0 0 0 0 0,-1 0-1 0 0,1 1 1 0 0,-1-1-1 0 0,0 0 1 0 0,-1 0-1 0 0,1 1 1 0 0,-1-1-1 0 0,0 0 1 0 0,-1 0-1 0 0,1 0 1 0 0,-1 0 0 0 0,0 0-1 0 0,0 0 1 0 0,0-1-1 0 0,-5 7 1 0 0,-3 5-53 0 0,-1-1-1 0 0,-1 0 1 0 0,-19 19 0 0 0,-36 24-141 0 0,66-57 28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4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16327 0 0,'0'0'1863'0'0,"9"4"532"0"0,-8-3-2296 0 0,0-1-1 0 0,0 1 1 0 0,0 0 0 0 0,0 0 0 0 0,-1 0 0 0 0,1 0 0 0 0,0 0 0 0 0,0 0 0 0 0,-1 0 0 0 0,1 0 0 0 0,-1 0 0 0 0,1 0 0 0 0,-1 0 0 0 0,1 0 0 0 0,-1 0 0 0 0,0 0 0 0 0,1 0 0 0 0,-1 2 0 0 0,0 0-1 0 0,0 0 1 0 0,0 0-1 0 0,0 0 0 0 0,0 0 0 0 0,-1 0 0 0 0,0 0 1 0 0,-1 4-1 0 0,0 0-30 0 0,-1-1-1 0 0,1 1 1 0 0,-2-1-1 0 0,1 0 1 0 0,-1 0 0 0 0,-4 6-1 0 0,2-7-51 0 0,0 1-1 0 0,0-1 0 0 0,0 1 0 0 0,0-2 0 0 0,-1 1 0 0 0,0-1 0 0 0,0 0 0 0 0,0 0 1 0 0,-1-1-1 0 0,1 0 0 0 0,-1 0 0 0 0,0-1 0 0 0,1 0 0 0 0,-10 1 0 0 0,-14 1-82 0 0,0-1 0 0 0,-40-2 0 0 0,58-1-8 0 0,-80-6-833 0 0,87 6 831 0 0,5 1-3 0 0,19 0 593 0 0,-18-1-438 0 0,1 0 1 0 0,0 1-1 0 0,-1-1 0 0 0,1 0 0 0 0,0 0 1 0 0,-1 1-1 0 0,1-1 0 0 0,0 0 0 0 0,-1 1 1 0 0,1-1-1 0 0,-1 0 0 0 0,1 1 0 0 0,-1-1 0 0 0,1 1 1 0 0,-1-1-1 0 0,1 1 0 0 0,-1-1 0 0 0,1 1 1 0 0,-1 0-1 0 0,0-1 0 0 0,1 1 0 0 0,-1 0 1 0 0,0-1-1 0 0,1 1 0 0 0,-1 0 0 0 0,0-1 1 0 0,0 1-1 0 0,0 0 0 0 0,0-1 0 0 0,1 1 1 0 0,-1 0-1 0 0,0-1 0 0 0,0 1 0 0 0,0 0 0 0 0,-1 0 1 0 0,1-1-1 0 0,0 1 0 0 0,0 0 0 0 0,0-1 1 0 0,-1 2-1 0 0,-1 5-180 0 0,0-1-1 0 0,-1 1 1 0 0,-6 9 0 0 0,2-1 309 0 0,-10 31 168 0 0,3 1-1 0 0,1 0 0 0 0,2 0 1 0 0,-5 71-1 0 0,15-109-322 0 0,0-1 0 0 0,1 1 0 0 0,1 15 0 0 0,-1-22 54 0 0,4-2-72 0 0,-1 0 0 0 0,0 0 0 0 0,0 0 1 0 0,1-1-1 0 0,-1 1 0 0 0,0-1 0 0 0,0 0 0 0 0,1 1 0 0 0,-1-2 0 0 0,0 1 1 0 0,0 0-1 0 0,0 0 0 0 0,2-3 0 0 0,6-2-264 0 0,-1-2-1 0 0,0 1 1 0 0,-1-1-1 0 0,17-18 1 0 0,-4-4-7858 0 0,-13 13-235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55 4607 0 0,'-2'1'354'0'0,"-28"16"1758"0"0,-11 9 12770 0 0,60-28-14216 0 0,0 0 0 0 0,1-1-1 0 0,25-7 1 0 0,-9 1-262 0 0,66-8 24 0 0,173-6 1 0 0,-262 22-481 0 0,15 0-1204 0 0,1 0 1 0 0,-2-2 0 0 0,1-2-1 0 0,48-13 1 0 0,-68 15-3765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 5063 0 0,'0'0'232'0'0,"1"-1"-13"0"0,1-3 292 0 0,4 2 3889 0 0,8 6 226 0 0,-12-3-4307 0 0,-1-1 0 0 0,1 1 0 0 0,-1 0 0 0 0,1 0 0 0 0,-1 0 1 0 0,1 0-1 0 0,-1 0 0 0 0,0 1 0 0 0,0-1 0 0 0,1 0 0 0 0,-1 1 0 0 0,0-1 0 0 0,0 1 0 0 0,-1-1 0 0 0,2 2 0 0 0,-1 1-106 0 0,1-1 0 0 0,-1 0 0 0 0,0 1 0 0 0,-1-1 0 0 0,1 1 0 0 0,-1-1 0 0 0,1 4 0 0 0,-1 5-27 0 0,-1-1 0 0 0,0 1 0 0 0,-5 17 0 0 0,-2 6 317 0 0,-26 66 1 0 0,-25 31-188 0 0,22-51-125 0 0,0-11-80 0 0,12-27-77 0 0,24-43-36 0 0,1 0 0 0 0,0 1 0 0 0,-1-1-1 0 0,1 1 1 0 0,0-1 0 0 0,-1 1 0 0 0,1-1 0 0 0,0 1 0 0 0,-1-1-1 0 0,1 1 1 0 0,0-1 0 0 0,0 1 0 0 0,0-1 0 0 0,0 1 0 0 0,0-1-1 0 0,-1 1 1 0 0,1-1 0 0 0,0 1 0 0 0,0 0 0 0 0,0-1-1 0 0,0 1 1 0 0,1-1 0 0 0,-1 1 0 0 0,0-1 0 0 0,0 1 0 0 0,0-1-1 0 0,0 1 1 0 0,1 0 0 0 0,0-1-204 0 0,0 1-1 0 0,1-1 1 0 0,-1 0-1 0 0,0 0 1 0 0,1 0 0 0 0,-1 0-1 0 0,0-1 1 0 0,1 1-1 0 0,-1 0 1 0 0,0 0 0 0 0,3-2-1 0 0,10-1-7621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322 129 14887 0 0,'-2'1'680'0'0,"-90"34"2514"0"0,125-59 1621 0 0,23-16-4889 0 0,-20 18 182 0 0,1 2 0 0 0,1 1 1 0 0,46-15-1 0 0,-80 33-76 0 0,1 0 0 0 0,-1 0 0 0 0,0 0 0 0 0,1 0 0 0 0,-1 1 0 0 0,1 0-1 0 0,4 0 1 0 0,-8 0-25 0 0,0 0-1 0 0,-1 0 0 0 0,1 0 1 0 0,0 0-1 0 0,0 0 0 0 0,0 1 0 0 0,0-1 1 0 0,-1 0-1 0 0,1 0 0 0 0,0 1 1 0 0,0-1-1 0 0,-1 1 0 0 0,1-1 1 0 0,0 0-1 0 0,-1 1 0 0 0,1 0 0 0 0,0-1 1 0 0,-1 1-1 0 0,1-1 0 0 0,-1 1 1 0 0,1 0-1 0 0,-1-1 0 0 0,1 1 1 0 0,-1 0-1 0 0,1-1 0 0 0,-1 1 0 0 0,0 0 1 0 0,0 0-1 0 0,1 0 0 0 0,-1-1 1 0 0,0 1-1 0 0,0 0 0 0 0,0 0 1 0 0,0 0-1 0 0,0 0 0 0 0,0-1 0 0 0,0 1 1 0 0,0 0-1 0 0,0 0 0 0 0,0 0 1 0 0,0-1-1 0 0,0 1 0 0 0,-1 0 1 0 0,1 1-1 0 0,-3 6 5 0 0,0 0 0 0 0,0 0 0 0 0,0-1 0 0 0,-1 0 0 0 0,-8 13 1 0 0,-29 33 69 0 0,25-33-69 0 0,-20 23-94 0 0,-1-1 0 0 0,-2-2 0 0 0,-2-2 0 0 0,-2-2 0 0 0,-86 57 0 0 0,120-87 28 0 0,-16 9-250 0 0,0 1 1 0 0,2 2-1 0 0,-41 37 1 0 0,63-54 321 0 0,-1 0 0 0 0,1 1-1 0 0,0-1 1 0 0,0 0 0 0 0,0 1 0 0 0,0-1 0 0 0,0 1 0 0 0,1-1 0 0 0,-1 1-1 0 0,0-1 1 0 0,1 1 0 0 0,-1 0 0 0 0,1-1 0 0 0,-1 1 0 0 0,1 0 0 0 0,0-1-1 0 0,0 1 1 0 0,0 0 0 0 0,0-1 0 0 0,0 1 0 0 0,0 0 0 0 0,0-1 0 0 0,1 1-1 0 0,0 2 1 0 0,0-2 45 0 0,0 1-1 0 0,0-1 1 0 0,1 0-1 0 0,-1 0 0 0 0,1 0 1 0 0,-1 0-1 0 0,1 0 1 0 0,0 0-1 0 0,0 0 1 0 0,0-1-1 0 0,0 1 0 0 0,0-1 1 0 0,0 1-1 0 0,0-1 1 0 0,5 2-1 0 0,2 1 60 0 0,1-1 0 0 0,0 0 0 0 0,0-1 1 0 0,0 0-1 0 0,1 0 0 0 0,-1-1 0 0 0,0 0 0 0 0,1-1 0 0 0,12-1 0 0 0,16-3 235 0 0,39-9-1 0 0,-76 12-347 0 0,6 0 33 0 0,36-8 32 0 0,0 2 0 0 0,57-1 0 0 0,-100 8-236 0 0,5 0-3198 0 0,11-2-6045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40 1839 0 0,'42'-17'-105'0'0,"-5"3"1642"0"0,-14 7 4477 0 0,-22 6-5721 0 0,0 1 0 0 0,0 0 1 0 0,-1 0-1 0 0,1-1 1 0 0,0 1-1 0 0,0 0 0 0 0,0 0 1 0 0,0 0-1 0 0,-1 0 0 0 0,1 0 1 0 0,0 0-1 0 0,0 0 0 0 0,0 0 1 0 0,0 1-1 0 0,-1-1 0 0 0,1 0 1 0 0,0 0-1 0 0,0 1 1 0 0,-1-1-1 0 0,1 0 0 0 0,0 1 1 0 0,0-1-1 0 0,-1 1 0 0 0,1-1 1 0 0,0 1-1 0 0,-1-1 0 0 0,1 1 1 0 0,-1-1-1 0 0,1 1 1 0 0,-1 0-1 0 0,1-1 0 0 0,0 2 1 0 0,-1-1-159 0 0,0 1 1 0 0,1 0-1 0 0,-1-1 1 0 0,0 1-1 0 0,0-1 1 0 0,0 1 0 0 0,0-1-1 0 0,0 1 1 0 0,-1-1-1 0 0,1 1 1 0 0,0-1-1 0 0,-1 1 1 0 0,1-1 0 0 0,-1 1-1 0 0,0-1 1 0 0,1 1-1 0 0,-2 1 1 0 0,-6 8 40 0 0,0 1 0 0 0,0-2 0 0 0,-1 1 0 0 0,-14 13 0 0 0,0-1 0 0 0,-120 111 396 0 0,-12-10-428 0 0,155-124-144 0 0,-40 30 30 0 0,6-5 13 0 0,-39 38 1 0 0,71-61-32 0 0,0 1-1 0 0,-1-1 1 0 0,1 1 0 0 0,0 0-1 0 0,0-1 1 0 0,0 1 0 0 0,1 0-1 0 0,-1 0 1 0 0,1 1 0 0 0,0-1-1 0 0,-1 3 1 0 0,1-4-5 0 0,1-1 0 0 0,0 0 1 0 0,0 1-1 0 0,0-1 0 0 0,0 0 0 0 0,0 0 0 0 0,0 1 0 0 0,1-1 0 0 0,-1 0 0 0 0,0 0 1 0 0,1 1-1 0 0,-1-1 0 0 0,1 0 0 0 0,-1 0 0 0 0,1 0 0 0 0,-1 1 0 0 0,1-1 0 0 0,0 0 1 0 0,0 0-1 0 0,0 0 0 0 0,-1 0 0 0 0,1 0 0 0 0,0-1 0 0 0,0 1 0 0 0,0 0 0 0 0,0 0 1 0 0,1-1-1 0 0,-1 1 0 0 0,0 0 0 0 0,0-1 0 0 0,2 1 0 0 0,7 3 117 0 0,1 0 0 0 0,0 0 0 0 0,0-1 0 0 0,0-1 0 0 0,0 0 0 0 0,17 1 0 0 0,70-3 415 0 0,-75-1-445 0 0,-4 1-258 0 0,-6 0 320 0 0,0-1-1 0 0,20-2 1 0 0,-30 2-362 0 0,0 0 0 0 0,0 1 1 0 0,0-1-1 0 0,0 0 0 0 0,0 0 0 0 0,0-1 1 0 0,0 1-1 0 0,0-1 0 0 0,-1 1 0 0 0,1-1 1 0 0,-1 0-1 0 0,1 0 0 0 0,-1 0 1 0 0,0 0-1 0 0,4-5 0 0 0,-2 1-1282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15 16207 0 0,'1'-7'1470'0'0,"-1"1"-1085"0"0,0 5 284 0 0,-2 1-414 0 0,-1 0-1 0 0,1 1 1 0 0,-1-1-1 0 0,1 1 1 0 0,-1-1-1 0 0,1 1 1 0 0,-1 0-1 0 0,1 0 1 0 0,0 0-1 0 0,-1 0 1 0 0,1 0-1 0 0,0 1 1 0 0,0-1-1 0 0,-3 3 1 0 0,-2 3-145 0 0,1-1 1 0 0,-10 14-1 0 0,-4 3 108 0 0,-28 31-172 0 0,-6 6-15 0 0,43-49 40 0 0,1 0-1 0 0,0 1 1 0 0,1 0 0 0 0,0 1-1 0 0,-12 23 1 0 0,17-29-31 0 0,0 1 0 0 0,1 0 0 0 0,0-1 0 0 0,1 1 0 0 0,0 0 1 0 0,0 0-1 0 0,0 0 0 0 0,1 0 0 0 0,0 1 0 0 0,1-1 0 0 0,0 0 0 0 0,1 10 0 0 0,-1-16 8 0 0,1 1-1 0 0,-1-1 0 0 0,1 0 0 0 0,-1 0 0 0 0,1 0 0 0 0,0 0 0 0 0,0 0 0 0 0,0 0 0 0 0,0 0 0 0 0,0 0 0 0 0,0-1 0 0 0,0 1 0 0 0,1 0 0 0 0,-1 0 0 0 0,1-1 0 0 0,-1 1 1 0 0,1-1-1 0 0,0 0 0 0 0,2 2 0 0 0,-1-1 4 0 0,0-1 1 0 0,0 0 0 0 0,0 0 0 0 0,0 0-1 0 0,0-1 1 0 0,0 1 0 0 0,0-1-1 0 0,0 0 1 0 0,0 0 0 0 0,0 0 0 0 0,0 0-1 0 0,4-1 1 0 0,2 0 9 0 0,-1-1-1 0 0,1 0 1 0 0,-1-1-1 0 0,0 0 1 0 0,0 0-1 0 0,0-1 1 0 0,0 0 0 0 0,12-9-1 0 0,-6 2-41 0 0,-1-1 0 0 0,0 1 1 0 0,-1-2-1 0 0,0 0 0 0 0,-1-1 0 0 0,-1 0 0 0 0,0 0 1 0 0,-1-1-1 0 0,13-29 0 0 0,-19 39-12 0 0,-1-1 0 0 0,-1 1 0 0 0,1-1 1 0 0,-1 0-1 0 0,0 0 0 0 0,0 0 0 0 0,-1 1 0 0 0,0-8 0 0 0,0 12-9 0 0,0 0 0 0 0,0 0 0 0 0,0 0 0 0 0,0 0 0 0 0,0 0 0 0 0,0 1 1 0 0,-1-1-1 0 0,1 0 0 0 0,0 0 0 0 0,-1 0 0 0 0,1 1 0 0 0,-1-1 0 0 0,1 0 0 0 0,-1 0 0 0 0,1 1 0 0 0,-1-1 0 0 0,1 0 0 0 0,-1 1 0 0 0,1-1 0 0 0,-1 1 0 0 0,0-1 1 0 0,0 1-1 0 0,1-1 0 0 0,-1 1 0 0 0,0-1 0 0 0,0 1 0 0 0,1 0 0 0 0,-1-1 0 0 0,0 1 0 0 0,-1 0 0 0 0,-1-1-11 0 0,-10-4-89 0 0,9 4 49 0 0,1 0 0 0 0,-1 0-1 0 0,0-1 1 0 0,1 1 0 0 0,0-1-1 0 0,-1 0 1 0 0,1 0 0 0 0,-5-4-1 0 0,6 3 29 0 0,0 1-1 0 0,1 0 1 0 0,-1-1-1 0 0,1 1 1 0 0,-1-1-1 0 0,1 0 1 0 0,0 1-1 0 0,0-1 1 0 0,0 0-1 0 0,0 0 1 0 0,1 0 0 0 0,-1 1-1 0 0,1-1 1 0 0,-1 0-1 0 0,1 0 1 0 0,1-5-1 0 0,-5 38-2841 0 0,3-18-5282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8895 0 0,'3'-16'952'0'0,"0"8"-470"0"0,-1-1 0 0 0,2 0-1 0 0,-1 1 1 0 0,1-1-1 0 0,0 1 1 0 0,1 0-1 0 0,0 1 1 0 0,0-1 0 0 0,10-9 3522 0 0,-16 23-3474 0 0,0 0-1 0 0,0 0 1 0 0,-1 0 0 0 0,1 0-1 0 0,-6 11 1 0 0,-2 11 652 0 0,5-13-884 0 0,2-1 0 0 0,-1 1 1 0 0,2 0-1 0 0,0 0 0 0 0,1 0 1 0 0,3 22-1 0 0,-2-28-251 0 0,1-1-1 0 0,0 0 1 0 0,0 0-1 0 0,1 0 1 0 0,0 0-1 0 0,0 0 1 0 0,1-1-1 0 0,0 1 1 0 0,0-1-1 0 0,1 0 1 0 0,0 0 0 0 0,11 11-1 0 0,-9-12 31 0 0,-6-5-25 0 0,1 1 0 0 0,0 0 0 0 0,0-1 1 0 0,-1 1-1 0 0,1 0 0 0 0,-1 0 0 0 0,1 0 0 0 0,-1 0 0 0 0,0 0 1 0 0,2 5-1 0 0,-3-7-39 0 0,0 0 0 0 0,0 0 0 0 0,0 1 0 0 0,1-1 0 0 0,-1 0 0 0 0,0 0 0 0 0,0 0 0 0 0,0 1 0 0 0,0-1 0 0 0,1 0 0 0 0,-1 0 0 0 0,0 0-1 0 0,0 0 1 0 0,0 0 0 0 0,1 1 0 0 0,-1-1 0 0 0,0 0 0 0 0,0 0 0 0 0,1 0 0 0 0,-1 0 0 0 0,0 0 0 0 0,0 0 0 0 0,1 0 0 0 0,-1 0 0 0 0,0 0 0 0 0,0 0 0 0 0,1 0 0 0 0,-1 0 0 0 0,0 0 0 0 0,0 0 0 0 0,1 0 0 0 0,-1 0 0 0 0,0 0 0 0 0,0 0 0 0 0,1 0 0 0 0,10-8 239 0 0,7-13 41 0 0,-18 21-292 0 0,154-187 1019 0 0,-114 141-1290 0 0,2 2 0 0 0,78-63-1 0 0,-114 102-67 0 0,4-3-3161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 15719 0 0,'11'-3'399'0'0,"0"0"0"0"0,1 0-1 0 0,-1 1 1 0 0,0 1 0 0 0,14-1-1 0 0,-24 2-317 0 0,-1 1 1 0 0,1-1-1 0 0,-1 0 0 0 0,1 0 0 0 0,-1 0 1 0 0,1 0-1 0 0,-1 1 0 0 0,1-1 0 0 0,-1 0 1 0 0,1 1-1 0 0,-1-1 0 0 0,1 0 0 0 0,-1 1 1 0 0,0-1-1 0 0,1 0 0 0 0,-1 1 0 0 0,0-1 1 0 0,1 1-1 0 0,-1-1 0 0 0,0 1 0 0 0,1-1 1 0 0,-1 1-1 0 0,0-1 0 0 0,0 1 0 0 0,0-1 1 0 0,1 1-1 0 0,-1-1 0 0 0,0 1 0 0 0,0-1 1 0 0,0 1-1 0 0,0-1 0 0 0,0 1 0 0 0,0-1 1 0 0,0 1-1 0 0,0-1 0 0 0,0 1 0 0 0,0-1 1 0 0,-1 1-1 0 0,1 0 0 0 0,0 0 0 0 0,-6 22 764 0 0,1-13-609 0 0,0 0 0 0 0,-1-1 0 0 0,0 1 0 0 0,0-1 0 0 0,-10 10 0 0 0,-42 42 221 0 0,15-18-322 0 0,13-11-119 0 0,2 1 0 0 0,1 2 0 0 0,-43 73 0 0 0,64-96-4 0 0,1 1 0 0 0,0 0 0 0 0,0 0 0 0 0,1 0 0 0 0,1 0 0 0 0,0 1 0 0 0,-1 20 0 0 0,4-29-5 0 0,0 1-1 0 0,0-1 1 0 0,1 1 0 0 0,-1 0-1 0 0,1-1 1 0 0,1 1-1 0 0,-1-1 1 0 0,1 0 0 0 0,2 7-1 0 0,-2-8-4 0 0,0-1 0 0 0,0 0 0 0 0,1 0 0 0 0,-1 0 0 0 0,0 0 0 0 0,1 0 0 0 0,0 0 0 0 0,0-1 0 0 0,0 1 0 0 0,0-1 0 0 0,0 0 0 0 0,0 0 0 0 0,0 0 0 0 0,7 3 0 0 0,-6-4-189 0 0,-1 0 0 0 0,0-1 1 0 0,1 1-1 0 0,-1-1 0 0 0,1 0 0 0 0,-1 0 0 0 0,1 0 0 0 0,-1 0 0 0 0,1-1 0 0 0,-1 1 1 0 0,0-1-1 0 0,6-1 0 0 0,-1-1-1136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3223 0 0,'0'0'143'0'0,"-7"3"26"0"0,4-1-121 0 0,1-1-1 0 0,-1 0 1 0 0,1 1-1 0 0,0 0 1 0 0,0-1-1 0 0,0 1 1 0 0,0 0-1 0 0,-2 2 0 0 0,1 1 941 0 0,-1-1 0 0 0,2 1-1 0 0,-1-1 1 0 0,0 1-1 0 0,1 0 1 0 0,-3 7-1 0 0,-6 33 6569 0 0,7-18-5986 0 0,2-11-1129 0 0,1 0 0 0 0,1 0 0 0 0,0 0 1 0 0,1 0-1 0 0,1 0 0 0 0,0-1 1 0 0,8 30-1 0 0,-6-35-323 0 0,0 0 0 0 0,0 0-1 0 0,1 0 1 0 0,0 0 0 0 0,1-1 0 0 0,0 0-1 0 0,1 0 1 0 0,-1 0 0 0 0,2-1 0 0 0,-1 0-1 0 0,1-1 1 0 0,12 10 0 0 0,-5-7 25 0 0,1 0 1 0 0,1-1 0 0 0,-1 0-1 0 0,2-2 1 0 0,-1 0 0 0 0,29 8-1 0 0,-4-6 150 0 0,76 9-1 0 0,-112-17-296 0 0,0-1 0 0 0,-1 0 0 0 0,1 0 0 0 0,10-2 0 0 0,-15 2-153 0 0,6-13-2548 0 0,-6 6 693 0 0,-1 0-3467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7831 0 0,'0'0'706'0'0,"-1"1"-578"0"0,-51 49 8111 0 0,4-5-2539 0 0,17-13-4688 0 0,-40 57 95 0 0,7-7-363 0 0,-153 140 292 0 0,211-216-1005 0 0,-1-1-2 0 0,1 1 0 0 0,0 0 0 0 0,1 0 0 0 0,0 1 0 0 0,-9 14 0 0 0,28-19-229 0 0,6-5-1498 0 0,2-2-4031 0 0,3-3-2473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 3223 0 0,'-2'1'240'0'0,"-19"7"4229"0"0,13-6-2538 0 0,1 0 1 0 0,1 1 0 0 0,-1 0 0 0 0,-9 6 0 0 0,13-7-1679 0 0,1 0 0 0 0,-1 0 1 0 0,1 0-1 0 0,0 0 1 0 0,-1 1-1 0 0,1-1 0 0 0,0 1 1 0 0,-2 4-1 0 0,-2 2 231 0 0,3-5-377 0 0,0 0 0 0 0,1 1 1 0 0,-1-1-1 0 0,1 1 0 0 0,0-1 0 0 0,1 1 0 0 0,-3 7 1 0 0,3-8-85 0 0,0-1 0 0 0,0 1 0 0 0,1 0 1 0 0,-1 0-1 0 0,1-1 0 0 0,-1 1 0 0 0,1 0 1 0 0,1 0-1 0 0,-1 0 0 0 0,1 3 0 0 0,0-2 20 0 0,-1-2 2 0 0,1 1-28 0 0,6 7 67 0 0,-7-9-57 0 0,1-1 0 0 0,0 1 0 0 0,0-1 0 0 0,0 0-1 0 0,1 1 1 0 0,-1-1 0 0 0,0 0 0 0 0,0 0 0 0 0,1 0 0 0 0,-1 0 0 0 0,0 0 0 0 0,1 0 0 0 0,-1 0 0 0 0,1-1 0 0 0,0 1 0 0 0,-1 0 0 0 0,1-1 0 0 0,-1 1 0 0 0,1-1 0 0 0,0 0 0 0 0,0 1 0 0 0,-1-1 0 0 0,1 0 0 0 0,2 0 0 0 0,4-1 102 0 0,-1 1 0 0 0,1-1-1 0 0,14-5 1 0 0,-17 5-80 0 0,4-1 10 0 0,1-2-1 0 0,-1 1 1 0 0,0-1-1 0 0,0 0 1 0 0,0-1 0 0 0,-1 0-1 0 0,1-1 1 0 0,-1 1-1 0 0,-1-2 1 0 0,1 1-1 0 0,-1-1 1 0 0,0 0 0 0 0,7-9-1 0 0,-9 8-46 0 0,-3-1-12 0 0,-2 8-13 0 0,0 0-1 0 0,0 0 1 0 0,0 0-1 0 0,0 0 1 0 0,0 0-1 0 0,-1 0 1 0 0,1 0-1 0 0,0 0 1 0 0,-1 1-1 0 0,1-1 1 0 0,-1 0-1 0 0,1 0 1 0 0,-1 0-1 0 0,1 1 1 0 0,-1-1-1 0 0,1 0 1 0 0,-1 0-1 0 0,0 1 1 0 0,-1-2-1 0 0,0 1-73 0 0,-1-1 0 0 0,1 1 0 0 0,0 0-1 0 0,-1 0 1 0 0,1 0 0 0 0,-6-2-1 0 0,-1 1-175 0 0,1 1 0 0 0,-1 0 0 0 0,-12 0 0 0 0,3 1-159 0 0,2 0-152 0 0,-30-3-1 0 0,46 3 568 0 0,0 0 1 0 0,-1 0-1 0 0,1 0 0 0 0,0 0 0 0 0,0 0 0 0 0,-1 0 1 0 0,1 0-1 0 0,0 0 0 0 0,-1 0 0 0 0,1 0 0 0 0,0 0 0 0 0,0 0 1 0 0,-1-1-1 0 0,1 1 0 0 0,0 0 0 0 0,0 0 0 0 0,0 0 1 0 0,-1 0-1 0 0,1-1 0 0 0,0 1 0 0 0,0 0 0 0 0,0 0 1 0 0,0-1-1 0 0,-1 1 0 0 0,1 0 0 0 0,0 0 0 0 0,0-1 0 0 0,0 1 1 0 0,0 0-1 0 0,0 0 0 0 0,0-1 0 0 0,0 1 0 0 0,0 0 1 0 0,0 0-1 0 0,0-1 0 0 0,-1 1 0 0 0,1 0 0 0 0,1-1 1 0 0,-1 1-1 0 0,0 0 0 0 0,0 0 0 0 0,0-1 0 0 0,5-9-250 0 0,-5 9 249 0 0,3-2-152 0 0,-1 0 0 0 0,1 0 0 0 0,0 0 1 0 0,0 0-1 0 0,0 1 0 0 0,0-1 0 0 0,0 1 1 0 0,1 0-1 0 0,-1 0 0 0 0,6-2 0 0 0,3-1-1862 0 0,22-6-1 0 0,-14 5 296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1839 0 0,'0'0'16180'0'0,"15"-3"-12253"0"0,-10 3-3738 0 0,-1 1 1 0 0,1-1-1 0 0,-1 1 1 0 0,1 1-1 0 0,-1-1 0 0 0,0 1 1 0 0,0-1-1 0 0,0 1 1 0 0,0 0-1 0 0,0 1 1 0 0,6 3-1 0 0,4 5 109 0 0,19 18 0 0 0,-27-23-214 0 0,-1 0 1 0 0,1 0-1 0 0,-1 1 0 0 0,-1 0 1 0 0,1-1-1 0 0,-1 2 0 0 0,0-1 0 0 0,-1 0 1 0 0,0 1-1 0 0,0-1 0 0 0,3 17 1 0 0,-5-19-29 0 0,0 0 0 0 0,0 0 0 0 0,-1 0 0 0 0,0 0 1 0 0,0 0-1 0 0,0 1 0 0 0,-1-1 0 0 0,1 0 1 0 0,-1 0-1 0 0,0 0 0 0 0,-1 0 0 0 0,1 0 0 0 0,-1 0 1 0 0,0-1-1 0 0,0 1 0 0 0,-1 0 0 0 0,1-1 1 0 0,-1 0-1 0 0,-6 8 0 0 0,-2 0-9 0 0,8-7-27 0 0,-1-1 0 0 0,0 1 0 0 0,0-1 0 0 0,-9 7 0 0 0,12-11-188 0 0,-19-3-3038 0 0,14-1 1144 0 0,0-1-441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12895 0 0,'0'0'998'0'0,"-1"1"-657"0"0,-6 4 323 0 0,1-1 1 0 0,-1 1-1 0 0,1 0 1 0 0,0 0-1 0 0,-8 10 1 0 0,12-12-389 0 0,0 1 0 0 0,0-1 0 0 0,0 0 0 0 0,0 1 0 0 0,1-1 0 0 0,0 1 0 0 0,-1-1 0 0 0,1 1 0 0 0,1 0 0 0 0,-1-1 0 0 0,0 1 0 0 0,1 0 0 0 0,0 0 0 0 0,0 6-1 0 0,1-1 38 0 0,0 1-1 0 0,1-1 0 0 0,1 0 1 0 0,-1 0-1 0 0,1 0 0 0 0,1 0 1 0 0,6 13-1 0 0,1-1 330 0 0,28 36 0 0 0,-33-49-498 0 0,0-1 1 0 0,1 1-1 0 0,0-1 1 0 0,0-1-1 0 0,0 1 0 0 0,1-1 1 0 0,0-1-1 0 0,11 7 0 0 0,-13-10-395 0 0,-1 1 0 0 0,1-1-1 0 0,1 0 1 0 0,-1 0 0 0 0,11 2-1 0 0,-12-4-793 0 0,1 1-1 0 0,-1-1 0 0 0,0 0 0 0 0,1 0 1 0 0,-1-1-1 0 0,1 0 0 0 0,6-1 1 0 0,3-4-6533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38 9671 0 0,'3'-4'349'0'0,"0"0"0"0"0,0 1 0 0 0,1-1 0 0 0,-1 1-1 0 0,1-1 1 0 0,4-2 0 0 0,-5 4 907 0 0,-1 1 1 0 0,1 0-1 0 0,-1-1 1 0 0,1 1 0 0 0,0 0-1 0 0,5-1 1 0 0,-7 2-1152 0 0,0 0 0 0 0,-1 0 0 0 0,1 0 0 0 0,0 1 0 0 0,-1-1 0 0 0,1 0 0 0 0,0 0 1 0 0,-1 1-1 0 0,1-1 0 0 0,0 0 0 0 0,-1 1 0 0 0,1-1 0 0 0,-1 0 0 0 0,1 1 0 0 0,0-1 1 0 0,-1 1-1 0 0,1-1 0 0 0,-1 1 0 0 0,0-1 0 0 0,1 1 0 0 0,-1 0 0 0 0,1-1 0 0 0,-1 1 1 0 0,1 0-1 0 0,6 15 402 0 0,-7-12-455 0 0,0 1-1 0 0,0-1 1 0 0,0 0-1 0 0,0 0 1 0 0,0 1-1 0 0,-1-1 0 0 0,0 0 1 0 0,0 0-1 0 0,0 0 1 0 0,-1 0-1 0 0,1 0 0 0 0,-3 4 1 0 0,-3 5 14 0 0,0-1 0 0 0,-11 15 0 0 0,2-5-5 0 0,-1-1 0 0 0,0 0-1 0 0,-2-1 1 0 0,-1-1 0 0 0,0-1 0 0 0,-1-1-1 0 0,-1-1 1 0 0,-45 26 0 0 0,48-32-50 0 0,-87 40 159 0 0,89-43-144 0 0,-2 0-1 0 0,1-2 1 0 0,0 0 0 0 0,-22 3-1 0 0,35-8-36 0 0,0 0 0 0 0,-1 0 0 0 0,1 0-1 0 0,0 0 1 0 0,0-1 0 0 0,-1 0 0 0 0,1 0 0 0 0,0 0 0 0 0,0-1-1 0 0,0 0 1 0 0,0 0 0 0 0,1 0 0 0 0,-1 0 0 0 0,0-1-1 0 0,1 0 1 0 0,0 0 0 0 0,-1 0 0 0 0,1-1 0 0 0,0 1 0 0 0,-6-9-1 0 0,7 7-13 0 0,3 5 24 0 0,0 0 0 0 0,0 0 0 0 0,-1 0 0 0 0,1 0 0 0 0,0 0 0 0 0,0 0 0 0 0,0-1 0 0 0,0 1 0 0 0,0 0 0 0 0,0 0 0 0 0,0 0 1 0 0,0 0-1 0 0,0 0 0 0 0,0 0 0 0 0,0-1 0 0 0,0 1 0 0 0,0 0 0 0 0,0 0 0 0 0,0 0 0 0 0,0 0 0 0 0,0 0 0 0 0,0-1 0 0 0,0 1 0 0 0,0 0 0 0 0,0 0 0 0 0,0 0 0 0 0,0 0 0 0 0,0 0 0 0 0,0-1 0 0 0,0 1 0 0 0,0 0 0 0 0,0 0 0 0 0,1 0 0 0 0,-1 0 0 0 0,0 0 0 0 0,0 0 0 0 0,0 0 0 0 0,0-1 0 0 0,0 1 1 0 0,0 0-1 0 0,0 0 0 0 0,1 0 0 0 0,-1 0 0 0 0,0 0 0 0 0,0 0 0 0 0,0 0 0 0 0,0 0 0 0 0,0 0 0 0 0,1 0 0 0 0,-1 0 0 0 0,0 0 0 0 0,0 0 0 0 0,0 0 0 0 0,0 0 0 0 0,0 0 0 0 0,0 0 0 0 0,1 0 0 0 0,-1 0 0 0 0,0 0 0 0 0,0 0 0 0 0,0 0 0 0 0,0 0 0 0 0,0 0 0 0 0,1 0 0 0 0,-1 0 0 0 0,0 0 0 0 0,9 3 6 0 0,-2 0 85 0 0,1 1 0 0 0,-1 0 0 0 0,0 0 0 0 0,0 0 0 0 0,0 1 0 0 0,-1 0 0 0 0,1 1 0 0 0,-1-1 0 0 0,-1 1 0 0 0,1 1 0 0 0,-1-1 0 0 0,0 1 0 0 0,0-1 0 0 0,-1 2 0 0 0,0-1 0 0 0,0 0 0 0 0,0 1 0 0 0,-1-1 0 0 0,3 14 0 0 0,13 61 566 0 0,-16-63-597 0 0,0-1 1 0 0,2 0-1 0 0,0 0 0 0 0,1 0 1 0 0,9 19-1 0 0,-10-30-47 0 0,0 0-1 0 0,-1-1 31 0 0,6 12-742 0 0,1 0-1112 0 0,-10-18 1295 0 0,1 1 0 0 0,-1 0 0 0 0,0-1 0 0 0,0 1 0 0 0,0-1 0 0 0,0 1 0 0 0,0-1 0 0 0,1 0 0 0 0,-1 1 0 0 0,0-1 0 0 0,0 0 0 0 0,0 0 0 0 0,1 0 1 0 0,-1 0-1 0 0,1 0 0 0 0,11-1-7049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10135 0 0,'-5'-18'5374'0'0,"2"24"-883"0"0,1 8-3482 0 0,2 4-733 0 0,2-1 1 0 0,0 0 0 0 0,2 0 0 0 0,-1 0 0 0 0,2 0 0 0 0,7 18 0 0 0,-3-8-49 0 0,76 208 680 0 0,18 63 112 0 0,-98-280-829 0 0,-1 0-1 0 0,-1 0 1 0 0,-1 0-1 0 0,-1 1 1 0 0,0-1-1 0 0,-1 1 1 0 0,-1-1 0 0 0,-1 1-1 0 0,0-1 1 0 0,-2 0-1 0 0,-9 32 1 0 0,0-11 21 0 0,-33 71 1 0 0,40-100-762 0 0,0 0 0 0 0,-1-1 0 0 0,0 0 0 0 0,0 0 0 0 0,-15 14 0 0 0,-48 32-3699 0 0,59-47 2326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5:5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828 18 9327 0 0,'20'-5'272'0'0,"-1"1"-1"0"0,1 0 1 0 0,0 2-1 0 0,31 0 1 0 0,81 10 3976 0 0,-118-7-2964 0 0,24 7 0 0 0,-36-8-747 0 0,-2 2-8 0 0,-1 0-445 0 0,0 0-1 0 0,0 1 0 0 0,0-1 0 0 0,0 0 1 0 0,0 0-1 0 0,0 0 0 0 0,0 0 1 0 0,-1 0-1 0 0,1 0 0 0 0,-1 0 0 0 0,1 0 1 0 0,-1-1-1 0 0,0 1 0 0 0,0-1 1 0 0,1 1-1 0 0,-1-1 0 0 0,-3 2 0 0 0,-5 3 175 0 0,-1 0 0 0 0,-13 4-1 0 0,18-7-113 0 0,-35 13 28 0 0,-1-2 0 0 0,-1-2-1 0 0,0-1 1 0 0,-1-3-1 0 0,-44 4 1 0 0,-222-4 694 0 0,292-9-866 0 0,-141 0 0 0 0,111 3 0 0 0,-61 10 0 0 0,91-9 0 0 0,7-2 0 0 0,1 1 0 0 0,-1 0 0 0 0,0 0 0 0 0,1 1 0 0 0,0 1 0 0 0,-18 8 0 0 0,20-6 12 0 0,7-6-6 0 0,1 1 0 0 0,0-1 0 0 0,-1 1 0 0 0,1-1 0 0 0,0 1 0 0 0,0-1 0 0 0,0 1 1 0 0,0 0-1 0 0,-1-1 0 0 0,1 1 0 0 0,0-1 0 0 0,0 1 0 0 0,0 0 0 0 0,0-1 0 0 0,0 1 0 0 0,0-1 0 0 0,1 1 0 0 0,-1 0 0 0 0,0-1 0 0 0,0 1 0 0 0,0-1 0 0 0,1 2 0 0 0,-1-2 11 0 0,1 3 1 0 0,0-1-1 0 0,0 1 0 0 0,0-1 1 0 0,1 1-1 0 0,-1-1 1 0 0,1 0-1 0 0,-1 0 1 0 0,1 0-1 0 0,0 0 0 0 0,0 0 1 0 0,0 0-1 0 0,0 0 1 0 0,0 0-1 0 0,0-1 0 0 0,4 3 1 0 0,6 3 73 0 0,22 9-1 0 0,-29-14-63 0 0,11 5 81 0 0,5 1 61 0 0,36 21 1 0 0,-50-24-169 0 0,-1 0-1 0 0,1 0 1 0 0,-1 0 0 0 0,0 1 0 0 0,0 0 0 0 0,0 0 0 0 0,-1 0 0 0 0,7 12-1 0 0,9 16-21 0 0,38 57-105 0 0,-48-76 110 0 0,1-1-1 0 0,-1-1 1 0 0,2 0-1 0 0,16 12 1 0 0,-13-12 16 0 0,1-1-1 0 0,1 0 1 0 0,0-1-1 0 0,23 9 0 0 0,-27-14 3 0 0,1-1 0 0 0,-1-1-1 0 0,1 0 1 0 0,0-1 0 0 0,0 0-1 0 0,0-1 1 0 0,21-1 0 0 0,-36-1 0 0 0,0 0 0 0 0,0 0 1 0 0,0-1-1 0 0,0 1 0 0 0,0 0 0 0 0,1 0 1 0 0,-1 0-1 0 0,0-1 0 0 0,0 1 0 0 0,0 0 1 0 0,0 0-1 0 0,0-1 0 0 0,0 1 1 0 0,0 0-1 0 0,0 0 0 0 0,0-1 0 0 0,0 1 1 0 0,0 0-1 0 0,0 0 0 0 0,0-1 0 0 0,0 1 1 0 0,0 0-1 0 0,0 0 0 0 0,0-1 0 0 0,0 1 1 0 0,-1 0-1 0 0,1 0 0 0 0,0-1 1 0 0,0 1-1 0 0,0 0 0 0 0,-1-1 0 0 0,-3-7 39 0 0,0 2-1 0 0,0 0 1 0 0,-1 1-1 0 0,0 0 0 0 0,0 0 1 0 0,-1 1-1 0 0,-11-9 0 0 0,8 7 66 0 0,1 0-1 0 0,-11-11 1 0 0,3-1-10 0 0,0-1 0 0 0,1-1 0 0 0,-16-25 0 0 0,26 36-63 0 0,0-1-1 0 0,0 1 1 0 0,1-1-1 0 0,0 0 1 0 0,1 0-1 0 0,0-1 1 0 0,1 1-1 0 0,0-1 1 0 0,-1-20-1 0 0,3 24-28 0 0,1 0-1 0 0,0 0 1 0 0,0 1-1 0 0,1-1 0 0 0,0 0 1 0 0,0 1-1 0 0,1 0 1 0 0,0-1-1 0 0,0 1 1 0 0,0 0-1 0 0,0 0 1 0 0,1 1-1 0 0,0-1 1 0 0,7-6-1 0 0,-6 8-68 0 0,-4 3-42 0 0,25 0-1756 0 0,-21-1 1362 0 0,0 1 0 0 0,1-1 0 0 0,-1 0 0 0 0,0 0 0 0 0,0-1 0 0 0,0 1 0 0 0,-1-1 0 0 0,1 0 0 0 0,-1 0-1 0 0,1-1 1 0 0,5-5 0 0 0,1-2-1135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82 1839 0 0,'-9'1'160'0'0,"-9"3"4688"0"0,-6 0 6159 0 0,9-2-7390 0 0,31-20-2473 0 0,-3 6-787 0 0,0 1-1 0 0,26-15 1 0 0,-34 22-184 0 0,1 1-1 0 0,0 0 1 0 0,0 0-1 0 0,0 0 1 0 0,0 1 0 0 0,1 0-1 0 0,-1 1 1 0 0,1-1 0 0 0,12 0-1 0 0,-18 2-138 0 0,0 1 0 0 0,-1 0 0 0 0,1 0 0 0 0,0 0 0 0 0,0 0 0 0 0,-1 0 0 0 0,1 0 0 0 0,0 0 0 0 0,-1 0 0 0 0,1 0 1 0 0,-1 0-1 0 0,1 0 0 0 0,-1 1 0 0 0,0-1 0 0 0,1 0 0 0 0,-1 2 0 0 0,0 1-27 0 0,1 1 1 0 0,-1-1 0 0 0,0 0-1 0 0,-1 1 1 0 0,1-1 0 0 0,-1 0-1 0 0,0 0 1 0 0,0 0 0 0 0,0 1 0 0 0,-1-1-1 0 0,-1 5 1 0 0,-5 6-6 0 0,-14 22 0 0 0,10-16-1 0 0,10-19-1 0 0,-6 12 0 0 0,1 0 0 0 0,-1 0 0 0 0,-7 25 0 0 0,15-38-14 0 0,-1 0 5 0 0,1 0 1 0 0,0 0-1 0 0,0-1 0 0 0,-1 1 0 0 0,1 0 0 0 0,0 0 0 0 0,0 0 0 0 0,0-1 0 0 0,0 1 0 0 0,0 0 0 0 0,0 0 0 0 0,0 0 0 0 0,0-1 0 0 0,0 1 0 0 0,1 0 0 0 0,-1 0 0 0 0,0 0 0 0 0,2 1 2 0 0,0-1-1 0 0,-1 1 0 0 0,1-1 1 0 0,0 0-1 0 0,0 0 0 0 0,0 0 1 0 0,0 0-1 0 0,-1 0 0 0 0,1-1 1 0 0,1 1-1 0 0,-1 0 0 0 0,0-1 1 0 0,0 0-1 0 0,0 1 0 0 0,0-1 1 0 0,0 0-1 0 0,0 0 0 0 0,0 0 1 0 0,1 0-1 0 0,2-1 0 0 0,2 0 0 0 0,5 1-12 0 0,86-1-1894 0 0,-86 2 1158 0 0,0 0 0 0 0,-1 1 1 0 0,1 1-1 0 0,0 0 1 0 0,-1 0-1 0 0,14 7 0 0 0,-8-2-7204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0,'0'0'4323'0'0,"0"3"-2243"0"0,1 5-1375 0 0,1 0 0 0 0,0 0 0 0 0,0-1 0 0 0,0 1 0 0 0,1-1 0 0 0,1 1 0 0 0,7 12-1 0 0,38 51 1769 0 0,-32-48-1525 0 0,-3-6-432 0 0,0 0 1 0 0,2 0 0 0 0,27 23-1 0 0,57 34 483 0 0,-75-56-876 0 0,131 104 253 0 0,-152-119-366 0 0,8 10 44 0 0,-11-12-699 0 0,2 3 1459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26 14567 0 0,'-1'-2'664'0'0,"-16"-21"5056"0"0,16 23-5632 0 0,1 0-1 0 0,-6 11 1500 0 0,-5 22-2147 0 0,8-23 1126 0 0,-10 22-173 0 0,-2-1 1 0 0,0 0-1 0 0,-3-1 0 0 0,-26 36 1 0 0,-5-2-266 0 0,-100 103 1 0 0,127-146-422 0 0,20-19 41 0 0,3-4-446 0 0,0 0 561 0 0,0 0 0 0 0,0 1 0 0 0,0-1 1 0 0,0 0-1 0 0,0 1 0 0 0,1-1 0 0 0,-1 0 1 0 0,1 1-1 0 0,2-2 0 0 0,0-1-741 0 0,13-14-4423 0 0,5-3-1653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13823 0 0,'0'0'10883'0'0,"8"3"-9219"0"0,0-3-1473 0 0,0 1 0 0 0,-1-1 0 0 0,1-1 1 0 0,0 1-1 0 0,-1-1 0 0 0,1-1 0 0 0,0 1 1 0 0,-1-1-1 0 0,9-4 0 0 0,12-1-43 0 0,-2-1-716 0 0,0 0 1 0 0,34-18-1 0 0,0 1-3441 0 0,-50 22 2762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0,'0'0'10256'0'0,"0"9"-8089"0"0,1-2-1863 0 0,0 0 0 0 0,0 0 0 0 0,0 0 1 0 0,1 0-1 0 0,0-1 0 0 0,0 1 0 0 0,1 0 0 0 0,0-1 1 0 0,0 1-1 0 0,0-1 0 0 0,1 0 0 0 0,0 0 0 0 0,5 5 1 0 0,8 9 127 0 0,1 0 0 0 0,22 18 0 0 0,-37-36-373 0 0,1 2-66 0 0,16 15-253 0 0,1-1-1 0 0,0-1 1 0 0,2 0 0 0 0,26 14-1 0 0,-36-25-883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 17191 0 0,'0'0'1558'0'0,"2"-1"-1282"0"0,-1 0-167 0 0,0 1 1 0 0,0-1 0 0 0,-1 1 0 0 0,1 0 0 0 0,0-1-1 0 0,0 1 1 0 0,0 0 0 0 0,0-1 0 0 0,0 1 0 0 0,-1 0-1 0 0,1 0 1 0 0,0 0 0 0 0,0 0 0 0 0,0 0 0 0 0,0 0-1 0 0,0 0 1 0 0,0 0 0 0 0,0 0 0 0 0,0 0 0 0 0,1 1-1 0 0,-2 0 11 0 0,0-1 0 0 0,0 1 0 0 0,0 0 0 0 0,0-1 0 0 0,0 1 0 0 0,0 0 0 0 0,0-1 0 0 0,0 1 0 0 0,-1 0 0 0 0,1-1 0 0 0,0 1 0 0 0,0 0 0 0 0,-1-1 0 0 0,1 1-1 0 0,0-1 1 0 0,-1 2 0 0 0,-2 3-746 0 0,1-1 626 0 0,0 1 0 0 0,-1-1 0 0 0,1 0 0 0 0,-1-1 0 0 0,-4 5 0 0 0,-7 11 0 0 0,-22 32 0 0 0,35-50 0 0 0,-1 1 0 0 0,1 0 0 0 0,0 1 0 0 0,0-1 0 0 0,-1 0 0 0 0,1 0 0 0 0,1 0 0 0 0,-1 1 0 0 0,0-1 0 0 0,1 0 0 0 0,-1 1 0 0 0,1-1 0 0 0,0 1 0 0 0,-1-1 0 0 0,1 0 0 0 0,1 1 0 0 0,-1-1 0 0 0,0 1 0 0 0,0-1 0 0 0,2 4 0 0 0,-1-3 0 0 0,2 8 0 0 0,-3-10 6 0 0,0 1-1 0 0,1 0 0 0 0,0 0 1 0 0,-1 0-1 0 0,1-1 1 0 0,0 1-1 0 0,0 0 0 0 0,0-1 1 0 0,0 1-1 0 0,0-1 1 0 0,0 1-1 0 0,0-1 0 0 0,1 0 1 0 0,-1 1-1 0 0,0-1 1 0 0,1 0-1 0 0,-1 0 0 0 0,1 0 1 0 0,2 1-1 0 0,1 1 50 0 0,-2-1 41 0 0,1 0 0 0 0,0-1 0 0 0,-1 1 0 0 0,1-1 0 0 0,0 1 1 0 0,0-1-1 0 0,0 0 0 0 0,0-1 0 0 0,0 1 0 0 0,0-1 0 0 0,0 0 0 0 0,0 1 0 0 0,0-2 1 0 0,0 1-1 0 0,0 0 0 0 0,0-1 0 0 0,0 0 0 0 0,0 0 0 0 0,0 0 0 0 0,0-1 0 0 0,6-2 1 0 0,-3 0 4 0 0,0 1 0 0 0,0-1 1 0 0,-1-1-1 0 0,0 1 0 0 0,1-1 0 0 0,-2 0 1 0 0,1-1-1 0 0,-1 1 0 0 0,0-1 1 0 0,6-7-1 0 0,-10 10-79 0 0,1 1 0 0 0,-1-1 0 0 0,1 0 1 0 0,-1 0-1 0 0,0 0 0 0 0,0 0 0 0 0,0 0 0 0 0,-1 0 0 0 0,1-6 0 0 0,0 8-21 0 0,-1-1 0 0 0,0 1 0 0 0,0-1-1 0 0,0 1 1 0 0,0-1 0 0 0,-1 1 0 0 0,1-1-1 0 0,0 1 1 0 0,-1 0 0 0 0,1-1 0 0 0,-1 1-1 0 0,1-1 1 0 0,-1 1 0 0 0,0 0-1 0 0,0-2 1 0 0,-2-1-2 0 0,1-1-23 0 0,-1 1 1 0 0,1-1-1 0 0,-1 1 0 0 0,0 0 0 0 0,0 0 0 0 0,-1 0 1 0 0,1 0-1 0 0,-8-5 0 0 0,8 7 7 0 0,-1-2-86 0 0,-1 1-1 0 0,0 0 1 0 0,-8-4-1 0 0,-9-6-510 0 0,20 12 328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28 2759 0 0,'-7'-13'272'0'0,"5"11"244"0"0,0 1-1 0 0,0 0 0 0 0,0-1 0 0 0,1 1 0 0 0,-1 0 0 0 0,0 0 0 0 0,-1 0 0 0 0,1 0 0 0 0,0 1 0 0 0,0-1 0 0 0,0 0 0 0 0,0 1 0 0 0,-1 0 1 0 0,1-1-1 0 0,-3 1 0 0 0,0 0 724 0 0,1 0 0 0 0,-1 0 0 0 0,0 0 0 0 0,0 1 0 0 0,0 0 0 0 0,-4 1 0 0 0,2 1-986 0 0,0 0-1 0 0,0 0 1 0 0,0 0 0 0 0,1 1 0 0 0,0 0-1 0 0,0 0 1 0 0,-11 10 0 0 0,-1 4-207 0 0,-16 20 1 0 0,-4 4-5 0 0,17-21-275 0 0,-2-1-1 0 0,0-1 0 0 0,-42 26 1 0 0,52-37 8 0 0,0-1 0 0 0,-1 0 1 0 0,1-1-1 0 0,-1-1 0 0 0,0 0 1 0 0,0-1-1 0 0,-1-1 0 0 0,1 0 1 0 0,-21 1-1 0 0,30-4 212 0 0,0 0 0 0 0,0 0 0 0 0,0-1 0 0 0,0 1 0 0 0,0-1-1 0 0,1-1 1 0 0,-1 1 0 0 0,-6-3 0 0 0,9 3 49 0 0,1 1-1 0 0,0-1 0 0 0,-1 0 0 0 0,1 1 0 0 0,0-1 1 0 0,0 0-1 0 0,-1 0 0 0 0,1 0 0 0 0,0 0 1 0 0,0 0-1 0 0,0 0 0 0 0,0 0 0 0 0,0 0 1 0 0,0-1-1 0 0,1 1 0 0 0,-1 0 0 0 0,0-1 0 0 0,1 1 1 0 0,-1 0-1 0 0,1-1 0 0 0,-1 1 0 0 0,1-1 1 0 0,0 1-1 0 0,-1 0 0 0 0,1-1 0 0 0,0 1 1 0 0,0-1-1 0 0,0 1 0 0 0,0-1 0 0 0,1-2 1 0 0,-1 3 290 0 0,1-4 592 0 0,38 48-96 0 0,-2 2 0 0 0,52 83 0 0 0,-87-124-743 0 0,1 1 1 0 0,-1 0-1 0 0,0-1 0 0 0,0 1 0 0 0,-1 0 1 0 0,1 0-1 0 0,-1 0 0 0 0,0 0 0 0 0,0 0 1 0 0,-1 0-1 0 0,0 10 0 0 0,-1 1 222 0 0,-1 1 0 0 0,-5 21 0 0 0,3-23-122 0 0,1 0 0 0 0,-1 26 0 0 0,4-40-167 0 0,0 1-1 0 0,0 0 1 0 0,0-1 0 0 0,0 1 0 0 0,0-1-1 0 0,1 1 1 0 0,-1 0 0 0 0,1-1-1 0 0,-1 1 1 0 0,1-1 0 0 0,-1 1 0 0 0,1-1-1 0 0,0 1 1 0 0,0-1 0 0 0,-1 0 0 0 0,1 1-1 0 0,0-1 1 0 0,2 2 0 0 0,-2-3-36 0 0,0 1-1 0 0,0 0 1 0 0,1 0 0 0 0,-1-1-1 0 0,0 1 1 0 0,1-1-1 0 0,-1 1 1 0 0,0-1 0 0 0,1 0-1 0 0,-1 1 1 0 0,1-1 0 0 0,-1 0-1 0 0,1 0 1 0 0,-1 0 0 0 0,0 0-1 0 0,3 0 1 0 0,1-1-340 0 0,1-1 1 0 0,-1 1-1 0 0,0-1 0 0 0,0 0 0 0 0,0 0 1 0 0,0 0-1 0 0,0-1 0 0 0,0 0 1 0 0,6-4-1 0 0,0-2-1319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67 1839 0 0,'-26'-1'17574'0'0,"28"-1"-17400"0"0,-1 1 1 0 0,1 0-1 0 0,0 0 0 0 0,-1-1 1 0 0,1 1-1 0 0,0 1 1 0 0,0-1-1 0 0,0 0 1 0 0,0 0-1 0 0,2 0 1 0 0,-2 0 20 0 0,40-13 714 0 0,0 2 1 0 0,71-11-1 0 0,-98 21-900 0 0,1 1 1 0 0,28 0-1 0 0,-12 4-2894 0 0,-21-2 1166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7831 0 0,'0'0'15273'0'0,"9"1"-13917"0"0,3-1-1070 0 0,-1-1 0 0 0,1 0 0 0 0,-1-1 0 0 0,0-1 0 0 0,1 1 0 0 0,10-6 0 0 0,16-2-88 0 0,-12 4-320 0 0,0 2 0 0 0,50-3-1 0 0,-19 9-4595 0 0,-42-1-3242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1039 8 9671 0 0,'2'-1'162'0'0,"-1"0"0"0"0,1 0 0 0 0,0 0 0 0 0,0 0 0 0 0,0 0-1 0 0,7-1 7744 0 0,-9 19-6889 0 0,-1-15-904 0 0,0 0-1 0 0,0 0 0 0 0,0 0 1 0 0,0 0-1 0 0,-1-1 0 0 0,1 1 1 0 0,0 0-1 0 0,-1-1 1 0 0,1 1-1 0 0,-1 0 0 0 0,0-1 1 0 0,1 0-1 0 0,-5 3 0 0 0,-28 15 800 0 0,25-15-746 0 0,-38 19 85 0 0,-1-3 1 0 0,0-2-1 0 0,-94 22 0 0 0,65-25-450 0 0,-146 10-1 0 0,173-23 159 0 0,0-2 1 0 0,0-3 0 0 0,0-1-1 0 0,-52-13 1 0 0,101 17 41 0 0,-12-2 2 0 0,1-1 0 0 0,0-1-1 0 0,0 0 1 0 0,0 0 0 0 0,1-1-1 0 0,-18-10 1 0 0,29 15 12 0 0,0-1 1 0 0,-1 1-1 0 0,1 0 0 0 0,0 0 0 0 0,0 0 0 0 0,0-1 1 0 0,-1 1-1 0 0,1 0 0 0 0,0 0 0 0 0,0 0 0 0 0,0-1 1 0 0,0 1-1 0 0,0 0 0 0 0,-1 0 0 0 0,1-1 1 0 0,0 1-1 0 0,0 0 0 0 0,0-1 0 0 0,0 1 0 0 0,0 0 1 0 0,0 0-1 0 0,0-1 0 0 0,0 1 0 0 0,0 0 0 0 0,0-1 1 0 0,0 1-1 0 0,0 0 0 0 0,0 0 0 0 0,0-1 1 0 0,0 1-1 0 0,0 0 0 0 0,1-1 0 0 0,-1 1 0 0 0,0 0 1 0 0,0 0-1 0 0,0-1 0 0 0,0 1 0 0 0,0 0 0 0 0,1 0 1 0 0,-1 0-1 0 0,0-1 0 0 0,0 1 0 0 0,0 0 1 0 0,1 0-1 0 0,-1 0 0 0 0,0-1 0 0 0,2 2-12 0 0,0-1 0 0 0,-1 0 0 0 0,1 1-1 0 0,0 0 1 0 0,-1-1 0 0 0,1 1 0 0 0,-1 0 0 0 0,1 0-1 0 0,-1 0 1 0 0,0 0 0 0 0,1 0 0 0 0,-1 0 0 0 0,0 0-1 0 0,0 0 1 0 0,0 0 0 0 0,1 1 0 0 0,-1-1 0 0 0,-1 0 0 0 0,1 1-1 0 0,0-1 1 0 0,0 1 0 0 0,0 1 0 0 0,4 6-40 0 0,159 190-90 0 0,16-14 144 0 0,-150-155 9 0 0,-25-25-22 0 0,11 11-1 0 0,0 0-1 0 0,0 2 1 0 0,-2 0 0 0 0,18 27-1 0 0,-29-37 10 0 0,-2-7 202 0 0,-1-1-197 0 0,0 0 0 0 0,0 1-1 0 0,0-1 1 0 0,0 0 0 0 0,0 0-1 0 0,0 0 1 0 0,-1 1 0 0 0,1-1-1 0 0,0 0 1 0 0,0 0 0 0 0,0 0 0 0 0,0 1-1 0 0,-1-1 1 0 0,1 0 0 0 0,0 0-1 0 0,0 0 1 0 0,0 0 0 0 0,-1 0-1 0 0,1 1 1 0 0,0-1 0 0 0,0 0 0 0 0,0 0-1 0 0,-1 0 1 0 0,1 0 0 0 0,0 0-1 0 0,0 0 1 0 0,-1 0 0 0 0,1 0 0 0 0,0 0-1 0 0,0 0 1 0 0,-1 0 0 0 0,1 0-1 0 0,0 0 1 0 0,0 0 0 0 0,0 0-1 0 0,-1 0 1 0 0,1 0 0 0 0,-1 0 0 0 0,-9-3 363 0 0,9 1-340 0 0,-1 1 0 0 0,1 0-1 0 0,-1-1 1 0 0,1 1 0 0 0,0-1 0 0 0,0 0 0 0 0,0 0-1 0 0,0 1 1 0 0,0-1 0 0 0,0 0 0 0 0,0 0-1 0 0,0 0 1 0 0,1 0 0 0 0,-1 0 0 0 0,1 0 0 0 0,0 0-1 0 0,-1 0 1 0 0,1-2 0 0 0,-1-40 114 0 0,2 38-107 0 0,23-193 145 0 0,-5 68 23 0 0,-18 118-205 0 0,0 0 0 0 0,-1-15 0 0 0,-1 24-33 0 0,1 1 1 0 0,0 0-1 0 0,-1 0 1 0 0,1-1-1 0 0,-1 1 1 0 0,0 0-1 0 0,0 0 1 0 0,-1 0-1 0 0,1-1 1 0 0,0 1-1 0 0,-1 1 1 0 0,0-1-1 0 0,-2-4 1 0 0,3 7-145 0 0,0 8-4169 0 0,1 2-3333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43 136 4143 0 0,'0'0'319'0'0,"-7"-14"1858"0"0,5 9-650 0 0,-1-1 0 0 0,1 1 0 0 0,-1 0 0 0 0,0 0-1 0 0,0 0 1 0 0,-1 1 0 0 0,1-1 0 0 0,-9-7 3121 0 0,13 11-4211 0 0,9-6-252 0 0,1 1 0 0 0,1 1 0 0 0,-1 0 0 0 0,1 0 0 0 0,0 1 0 0 0,21-4-1 0 0,-19 4-74 0 0,-4 1-58 0 0,60-14 536 0 0,-60 16-478 0 0,-1-1-1 0 0,1 1 0 0 0,0 1 0 0 0,-1 0 1 0 0,12 1-1 0 0,-20 0-106 0 0,-1-1 0 0 0,1 0 1 0 0,-1 0-1 0 0,1 1 0 0 0,-1-1 0 0 0,1 0 0 0 0,-1 1 0 0 0,0-1 1 0 0,1 0-1 0 0,-1 1 0 0 0,0-1 0 0 0,1 1 0 0 0,-1-1 0 0 0,0 1 1 0 0,0-1-1 0 0,1 0 0 0 0,-1 1 0 0 0,0-1 0 0 0,0 1 0 0 0,0-1 1 0 0,0 1-1 0 0,0-1 0 0 0,1 1 0 0 0,-1-1 0 0 0,0 1 0 0 0,0 0 1 0 0,0-1-1 0 0,0 1 0 0 0,-1 0 0 0 0,0 15 1 0 0,-2-8 5 0 0,0 0 0 0 0,0-1 0 0 0,0 1 0 0 0,-1-1 0 0 0,0 0 0 0 0,-10 13 0 0 0,-35 37-61 0 0,36-43 10 0 0,-41 42-167 0 0,-26 29-266 0 0,80-84 474 0 0,-1 0-1 0 0,0 0 1 0 0,0 0 0 0 0,1 0-1 0 0,-1 0 1 0 0,0 0 0 0 0,1-1-1 0 0,-1 1 1 0 0,1 1 0 0 0,0-1-1 0 0,-1 0 1 0 0,1 0 0 0 0,0 0-1 0 0,-1 0 1 0 0,1 0 0 0 0,0 0-1 0 0,0 0 1 0 0,0 0 0 0 0,0 1-1 0 0,0-1 1 0 0,1 2 0 0 0,-1-2-1 0 0,1-1 0 0 0,-1 1 0 0 0,1 0 0 0 0,0 0 0 0 0,-1 0 0 0 0,1 0 0 0 0,0-1 1 0 0,0 1-1 0 0,-1 0 0 0 0,1-1 0 0 0,0 1 0 0 0,0-1 0 0 0,0 1 0 0 0,0-1 0 0 0,0 1 1 0 0,0-1-1 0 0,0 0 0 0 0,1 1 0 0 0,7 1-7 0 0,-1-1-1 0 0,1 0 1 0 0,-1 0 0 0 0,12-1-1 0 0,-17 0 10 0 0,56-2 0 0 0,-30 1 0 0 0,0 1 0 0 0,33 3 0 0 0,-60-3-116 0 0,0 1 0 0 0,0-1 0 0 0,0 0 0 0 0,0 1 0 0 0,0-1 0 0 0,0 1 0 0 0,0 0 0 0 0,0 0 0 0 0,0 0 1 0 0,0 0-1 0 0,0 0 0 0 0,0 0 0 0 0,-1 0 0 0 0,1 0 0 0 0,0 1 0 0 0,-1-1 0 0 0,1 1 0 0 0,-1-1 0 0 0,0 1 0 0 0,1 0 0 0 0,-1-1 0 0 0,0 1 0 0 0,0 0 0 0 0,0 0 0 0 0,0 0 0 0 0,0 0 0 0 0,-1 0 0 0 0,1 0 0 0 0,0 0 0 0 0,-1 0 0 0 0,0 0 0 0 0,1 3 0 0 0,-1 8-1689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13103 0 0,'0'0'4192'0'0,"0"1"-3825"0"0,1 4-136 0 0,-1-1 0 0 0,0 1-1 0 0,1-1 1 0 0,0 1 0 0 0,0-1 0 0 0,1 1 0 0 0,-1-1-1 0 0,1 0 1 0 0,0 0 0 0 0,4 8 0 0 0,-1-5 37 0 0,0 0 0 0 0,0-1 1 0 0,1 0-1 0 0,0 0 0 0 0,9 8 1 0 0,5 1 316 0 0,1-2 0 0 0,44 23 0 0 0,39 13 525 0 0,28 14-146 0 0,-100-45-863 0 0,59 41 0 0 0,-62-39-67 0 0,-27-19-120 0 0,7 2-2526 0 0,-2-5 1209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7831 0 0,'-1'1'9552'0'0,"-5"4"-7929"0"0,0 1-924 0 0,1 0-1 0 0,0 0 1 0 0,-7 12 0 0 0,-10 10 74 0 0,-36 41-121 0 0,2 3 1 0 0,-66 110-1 0 0,121-181-1517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85 1375 0 0,'-42'26'12703'0'0,"46"-25"-12206"0"0,0 1 1 0 0,0-1-1 0 0,1 0 1 0 0,-1 0-1 0 0,0 0 1 0 0,1-1-1 0 0,5 1 0 0 0,35-3 1309 0 0,-34 2-1343 0 0,215-26 3811 0 0,-3-14-2768 0 0,-134 22-1080 0 0,-78 16-566 0 0,66-14 421 0 0,-29 2-2840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9215 0 0,'-1'0'8771'0'0,"-4"6"-7320"0"0,3-3-1214 0 0,0 1 1 0 0,0 0 0 0 0,0 0-1 0 0,0 0 1 0 0,0 0 0 0 0,1 0-1 0 0,0 0 1 0 0,0 1 0 0 0,-1 7-1 0 0,1 3 84 0 0,0 23-1 0 0,2-16-92 0 0,2-1 0 0 0,0 1-1 0 0,1-1 1 0 0,1 0 0 0 0,8 24 0 0 0,5-1-47 0 0,28 54 0 0 0,-43-94-200 0 0,9 19-376 0 0,-1 1 1 0 0,12 37-1 0 0,-22-59-17 0 0,1 6-465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96 5527 0 0,'30'-2'538'0'0,"-20"0"1313"0"0,-1 0-1 0 0,19-6 0 0 0,-23 7-1258 0 0,-1-1-1 0 0,1 0 0 0 0,-1 0 1 0 0,0 0-1 0 0,1 0 0 0 0,-1-1 0 0 0,-1 0 1 0 0,1 0-1 0 0,0 0 0 0 0,-1 0 1 0 0,1 0-1 0 0,-1-1 0 0 0,0 0 1 0 0,3-4-1 0 0,-5 7-471 0 0,-1 0 0 0 0,1 0 0 0 0,-1 1-1 0 0,1-1 1 0 0,-1 0 0 0 0,1 0 0 0 0,-1 0 0 0 0,0 0 0 0 0,0 0 0 0 0,1 0 0 0 0,-1 0 0 0 0,0 1 0 0 0,0-1-1 0 0,0 0 1 0 0,0 0 0 0 0,0 0 0 0 0,0 0 0 0 0,0 0 0 0 0,0 0 0 0 0,-1 0 0 0 0,1 0 0 0 0,0 0 0 0 0,-1 0-1 0 0,0-1 1 0 0,0 1-51 0 0,0 0 0 0 0,0 0 0 0 0,0 0 0 0 0,0 0 0 0 0,0 1 0 0 0,0-1 0 0 0,0 0-1 0 0,-1 1 1 0 0,1-1 0 0 0,0 0 0 0 0,0 1 0 0 0,-1 0 0 0 0,1-1 0 0 0,-3 1 0 0 0,-4-1-6 0 0,0 0 1 0 0,1 1 0 0 0,-1 0-1 0 0,-13 2 1 0 0,-12 5-23 0 0,0 2 1 0 0,0 1-1 0 0,-57 26 0 0 0,16-6-10 0 0,-21 5-107 0 0,-1-5-1 0 0,-132 25 1 0 0,209-52 44 0 0,-1-1 0 0 0,1 0 0 0 0,-1-2 0 0 0,1 0 1 0 0,-1-1-1 0 0,0-1 0 0 0,1-1 0 0 0,0 0 0 0 0,0-2 0 0 0,0 0 1 0 0,0-1-1 0 0,1-1 0 0 0,0-1 0 0 0,0 0 0 0 0,-19-14 0 0 0,36 22-21 0 0,8 11-23 0 0,17 19 70 0 0,49 47 0 0 0,35 19 76 0 0,-95-85-101 0 0,78 56 93 0 0,7 5 94 0 0,-88-63-144 0 0,0 1 1 0 0,0 0-1 0 0,0 0 1 0 0,-1 1-1 0 0,-1 1 1 0 0,10 16-1 0 0,-14-21-12 0 0,-1 1 0 0 0,1 0 0 0 0,-1 0 0 0 0,-1 0 0 0 0,0 1 0 0 0,0-1 0 0 0,-1 1 0 0 0,1-1 0 0 0,-2 1 0 0 0,0 10 0 0 0,-1-12 12 0 0,-1-1 52 0 0,2-5 233 0 0,-8-2 283 0 0,4-5-419 0 0,0 0-1 0 0,1-1 1 0 0,0 1-1 0 0,0-1 0 0 0,-3-12 1 0 0,-5-10 99 0 0,10 26-253 0 0,-18-39 141 0 0,2-1 1 0 0,-15-62-1 0 0,28 92-132 0 0,2-1 0 0 0,0 0 1 0 0,1 0-1 0 0,0 0 0 0 0,1 0 1 0 0,0 0-1 0 0,1 0 0 0 0,1 0 1 0 0,0 1-1 0 0,1-1 0 0 0,1 0 1 0 0,6-16-1 0 0,21-34-15 0 0,-13 31-15 0 0,-18 32-42 0 0,1 0-1 0 0,-1 1 1 0 0,1-1 0 0 0,0 0 0 0 0,0 0 0 0 0,-1 1 0 0 0,1-1 0 0 0,0 0-1 0 0,0 1 1 0 0,0-1 0 0 0,-1 1 0 0 0,1-1 0 0 0,0 1 0 0 0,0-1-1 0 0,0 1 1 0 0,0 0 0 0 0,0 0 0 0 0,0-1 0 0 0,0 1 0 0 0,0 0 0 0 0,0 0-1 0 0,0 0 1 0 0,0 0 0 0 0,0 0 0 0 0,0 0 0 0 0,0 0 0 0 0,2 1-1 0 0,0-1-306 0 0,0 1 0 0 0,-1 0 0 0 0,1-1 0 0 0,0 1 0 0 0,-1 0 0 0 0,1 1 0 0 0,0-1 0 0 0,3 3 0 0 0,2 2-1180 0 0,0 0-181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0,'0'0'16415'0'0,"2"1"-15638"0"0,1 2-572 0 0,0-1 0 0 0,1 0 0 0 0,-1-1 0 0 0,1 1 0 0 0,0-1 0 0 0,0 0 0 0 0,0 1 0 0 0,-1-2 0 0 0,1 1 0 0 0,0 0 1 0 0,0-1-1 0 0,0 0 0 0 0,0 0 0 0 0,6 0 0 0 0,10-2 215 0 0,31-6 0 0 0,-41 7-328 0 0,21-6-363 0 0,-16 3 556 0 0,26-2 0 0 0,-36 5-1560 0 0,0 1 0 0 0,0 0 0 0 0,0 1 0 0 0,0-1 1 0 0,6 2-1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43 7831 0 0,'-36'2'1512'0'0,"-9"1"7088"0"0,20-2-2489 0 0,26-2-5838 0 0,18-8-152 0 0,0 1-1 0 0,0 1 1 0 0,1 1-1 0 0,0 0 1 0 0,0 2 0 0 0,22-3-1 0 0,-38 7-38 0 0,1-1 0 0 0,0 1 0 0 0,-1 0 0 0 0,1 1 0 0 0,4 0 0 0 0,-9-1-77 0 0,1 0 0 0 0,-1 1 0 0 0,1-1 0 0 0,-1 0 0 0 0,0 0 0 0 0,1 1 0 0 0,-1-1 0 0 0,0 0 0 0 0,1 1 1 0 0,-1-1-1 0 0,0 0 0 0 0,1 1 0 0 0,-1-1 0 0 0,0 1 0 0 0,0-1 0 0 0,1 1 0 0 0,-1-1 0 0 0,0 0 0 0 0,0 1 0 0 0,0-1 0 0 0,0 1 0 0 0,0-1 0 0 0,1 1 0 0 0,-1-1 0 0 0,0 1 0 0 0,0-1 0 0 0,0 1 0 0 0,0-1 0 0 0,-1 1 0 0 0,0 13 39 0 0,-4-3-38 0 0,0-1 0 0 0,0 0 0 0 0,-1-1 0 0 0,0 1 0 0 0,0-1 0 0 0,-1-1 0 0 0,-9 10 1 0 0,-3 4-3 0 0,3-3-4 0 0,8-11 0 0 0,1 1 0 0 0,0 0 0 0 0,-6 10 0 0 0,10-10 0 0 0,3-1 0 0 0,1-7 1 0 0,0 0-1 0 0,0 0 1 0 0,0 0 0 0 0,0 0-1 0 0,0-1 1 0 0,0 1 0 0 0,0 0 0 0 0,0 0-1 0 0,0-1 1 0 0,0 1 0 0 0,0-1-1 0 0,1 1 1 0 0,-1-1 0 0 0,0 1-1 0 0,0-1 1 0 0,1 0 0 0 0,-1 1-1 0 0,0-1 1 0 0,0 0 0 0 0,1 0-1 0 0,1 0 1 0 0,33-3 29 0 0,-28 2-22 0 0,34-4-647 0 0,-14 0 1376 0 0,50 0 0 0 0,-68 6-1393 0 0,1-1 0 0 0,20 6 0 0 0,-24-4-706 0 0,1 0 0 0 0,-1 1 1 0 0,0-1-1 0 0,13 8 0 0 0,-9-3-6397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72 7831 0 0,'-18'-7'1007'0'0,"-4"-2"5614"0"0,21 9-6516 0 0,1 0 1 0 0,-1 0-1 0 0,1-1 0 0 0,-1 1 0 0 0,1 0 0 0 0,0 0 1 0 0,-1-1-1 0 0,1 1 0 0 0,0 0 0 0 0,-1 0 0 0 0,1-1 1 0 0,0 1-1 0 0,-1 0 0 0 0,1-1 0 0 0,0 1 0 0 0,-1 0 0 0 0,1-1 1 0 0,0 1-1 0 0,0-1 0 0 0,0 1 0 0 0,-1-1 0 0 0,1 1 1 0 0,0 0-1 0 0,0-1 0 0 0,0 1 0 0 0,0-1 0 0 0,0 1 0 0 0,0-1 1 0 0,0 1-1 0 0,0-1 0 0 0,0 1 0 0 0,0 0 0 0 0,0-1 1 0 0,0 1-1 0 0,0-1 0 0 0,0 1 0 0 0,0-1 0 0 0,1 1 1 0 0,-1 0-1 0 0,0-1 0 0 0,0 1 0 0 0,0-1 0 0 0,1 0 1 0 0,9-16 47 0 0,-7 14 43 0 0,-1 0 1 0 0,1 1 0 0 0,0-1 0 0 0,0 1 0 0 0,0 0 0 0 0,1 0-1 0 0,4-2 1545 0 0,-6 5-1656 0 0,-1 0 0 0 0,1 1 0 0 0,0-1 0 0 0,0 1 0 0 0,-1 0 0 0 0,1-1 0 0 0,-1 1 0 0 0,0 0-1 0 0,1 0 1 0 0,-1 0 0 0 0,0 0 0 0 0,1 3 0 0 0,15 31 157 0 0,-10-19 105 0 0,14 23 0 0 0,-17-34-297 0 0,0 0 0 0 0,0-1 0 0 0,1 1 0 0 0,-1-1 0 0 0,1 0 0 0 0,0-1 0 0 0,9 7 0 0 0,-5-5-284 0 0,0 0 0 0 0,0-1 0 0 0,1 1 0 0 0,0-2-1 0 0,0 0 1 0 0,0 0 0 0 0,1-1 0 0 0,-1 0 0 0 0,1 0 0 0 0,0-1 0 0 0,0-1 0 0 0,0 0-1 0 0,-1-1 1 0 0,13 0 0 0 0,-3-1-1454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0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25 13039 0 0,'1'-1'598'0'0,"35"-23"6290"0"0,-31 30-5383 0 0,-5-4-1445 0 0,1-1 1 0 0,-1 0 0 0 0,0 1-1 0 0,1-1 1 0 0,-1 1-1 0 0,0-1 1 0 0,0 1-1 0 0,0-1 1 0 0,0 0-1 0 0,0 1 1 0 0,0-1 0 0 0,-1 1-1 0 0,1-1 1 0 0,0 0-1 0 0,-1 1 1 0 0,1-1-1 0 0,-1 0 1 0 0,1 1-1 0 0,-2 0 1 0 0,-16 26 112 0 0,13-22-79 0 0,-6 8-86 0 0,-1-1-1 0 0,0 0 0 0 0,-1-1 0 0 0,0 0 0 0 0,-1-1 0 0 0,0-1 0 0 0,-23 13 1 0 0,11-9-22 0 0,-1-1 0 0 0,0-1 1 0 0,-46 13-1 0 0,50-18 14 0 0,-43 6 1 0 0,58-12-8 0 0,1-1 1 0 0,-1 1 0 0 0,0-1 0 0 0,1-1 0 0 0,-1 1-1 0 0,1-1 1 0 0,-1-1 0 0 0,1 1 0 0 0,-14-6 0 0 0,19 7 8 0 0,1-1 0 0 0,0 1-1 0 0,0-1 1 0 0,0 0 0 0 0,0 0 0 0 0,0 1 0 0 0,0-1 0 0 0,0 0 0 0 0,0 0-1 0 0,0 0 1 0 0,0 0 0 0 0,1 0 0 0 0,-1 0 0 0 0,0 0 0 0 0,0 0 0 0 0,1 0 0 0 0,-1 0-1 0 0,1-1 1 0 0,-1-1 0 0 0,0 1 4 0 0,1 0-1 0 0,0-1 1 0 0,0 1-1 0 0,0 0 1 0 0,0 0 0 0 0,0-1-1 0 0,0 1 1 0 0,0 0-1 0 0,1-1 1 0 0,0-1-1 0 0,2-3 7 0 0,-1 0 0 0 0,1 1 0 0 0,0-1 0 0 0,1 1 0 0 0,-1 0-1 0 0,6-6 1 0 0,-5 7-1 0 0,-4 4 118 0 0,0 10-122 0 0,-1 0 0 0 0,-1-1 0 0 0,0 1 0 0 0,-3 10 0 0 0,2-8-9 0 0,0-1-1 0 0,-1 14 1 0 0,3-15 23 0 0,1-1 1 0 0,0 1-1 0 0,0-1 0 0 0,1 0 0 0 0,0 1 0 0 0,1-1 1 0 0,0 0-1 0 0,4 13 0 0 0,1-6 50 0 0,0 0 1 0 0,1 0-1 0 0,14 19 0 0 0,3 4 691 0 0,21 42-1 0 0,-37-61-551 0 0,0 0 0 0 0,-2 1 0 0 0,0 0-1 0 0,6 33 1 0 0,-11-43-132 0 0,1 1 1 0 0,-1-1-1 0 0,6 13 1 0 0,-6-19-160 0 0,0 0 0 0 0,1 0-1 0 0,-1 0 1 0 0,0 0 0 0 0,1 0 0 0 0,0 0 0 0 0,0-1 0 0 0,0 0 0 0 0,8 7 0 0 0,-10-10-310 0 0,6-4-5186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9151 0 0,'0'0'1616'0'0,"-19"5"9088"0"0,22-3-10536 0 0,-1-1-1 0 0,1 0 1 0 0,-1 0 0 0 0,1 0-1 0 0,-1 0 1 0 0,1 0 0 0 0,0-1-1 0 0,-1 1 1 0 0,1-1-1 0 0,0 0 1 0 0,5 0 0 0 0,34-3 664 0 0,-29 2-629 0 0,86-12 174 0 0,110-29 0 0 0,-112 16-3209 0 0,-83 23 1495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210 149 3679 0 0,'-26'0'24'0'0,"-6"1"16967"0"0,46-13-15353 0 0,7 0-1348 0 0,1 0-1 0 0,0 1 0 0 0,37-13 1 0 0,75-17 16 0 0,-83 27-135 0 0,-41 11-144 0 0,57-14 82 0 0,-59 16-91 0 0,0-1 0 0 0,0 2 1 0 0,0-1-1 0 0,-1 1 0 0 0,1 0 1 0 0,12 2-1 0 0,-19-1-17 0 0,-1-1 0 0 0,1 0-1 0 0,0 0 1 0 0,0 0 0 0 0,-1 1-1 0 0,1-1 1 0 0,0 0 0 0 0,-1 1 0 0 0,1-1-1 0 0,-1 1 1 0 0,1-1 0 0 0,0 0-1 0 0,-1 1 1 0 0,1-1 0 0 0,-1 1 0 0 0,1 0-1 0 0,-1-1 1 0 0,0 1 0 0 0,1-1-1 0 0,-1 1 1 0 0,0 0 0 0 0,1-1-1 0 0,-1 1 1 0 0,0 0 0 0 0,1-1 0 0 0,-1 1-1 0 0,0 0 1 0 0,0 0 0 0 0,0-1-1 0 0,0 1 1 0 0,0 0 0 0 0,0 0 0 0 0,0-1-1 0 0,0 1 1 0 0,0 0 0 0 0,0-1-1 0 0,0 1 1 0 0,-1 0 0 0 0,1 0 0 0 0,0-1-1 0 0,0 1 1 0 0,-1 0 0 0 0,1-1-1 0 0,-1 2 1 0 0,-1 3 6 0 0,-1 0-1 0 0,0 1 0 0 0,0-1 1 0 0,-4 5-1 0 0,-4 4-21 0 0,-1 0 0 0 0,-1 0 0 0 0,-23 19 0 0 0,-50 30-77 0 0,-73 36-773 0 0,18-13-473 0 0,107-62 1053 0 0,-61 53 1 0 0,92-74 287 0 0,1-1 0 0 0,0 0 0 0 0,-1 1-1 0 0,1-1 1 0 0,0 1 0 0 0,1 0 0 0 0,-1 0 0 0 0,0 0-1 0 0,1 0 1 0 0,0 0 0 0 0,-3 6 0 0 0,4-8 7 0 0,0 1 1 0 0,0-1 0 0 0,0 1-1 0 0,0-1 1 0 0,0 0-1 0 0,1 1 1 0 0,-1-1-1 0 0,0 1 1 0 0,0-1-1 0 0,1 0 1 0 0,-1 1 0 0 0,1-1-1 0 0,0 0 1 0 0,-1 1-1 0 0,1-1 1 0 0,0 0-1 0 0,0 0 1 0 0,-1 0 0 0 0,1 0-1 0 0,0 0 1 0 0,0 0-1 0 0,0 0 1 0 0,1 0-1 0 0,-1 0 1 0 0,0 0 0 0 0,0 0-1 0 0,0-1 1 0 0,1 1-1 0 0,1 0 1 0 0,2 2 122 0 0,-1-1 0 0 0,1-1 1 0 0,0 1-1 0 0,0-1 0 0 0,0 0 0 0 0,1 0 1 0 0,6 1-1 0 0,39-3 649 0 0,-31 0-537 0 0,160-11 1349 0 0,-78 3-1132 0 0,-46 3-341 0 0,31-1-181 0 0,-86 7-194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11 4143 0 0,'8'-3'428'0'0,"4"-1"-1617"0"0,0 0 8419 0 0,-24 7-1939 0 0,-3 1-4582 0 0,-1 1 0 0 0,1 1 0 0 0,0 0-1 0 0,1 1 1 0 0,0 1 0 0 0,-15 9 0 0 0,-77 64-405 0 0,55-40-127 0 0,-3 3-159 0 0,1 1-1 0 0,-81 94 1 0 0,129-134-19 0 0,1 1 0 0 0,0 0 0 0 0,0 0 0 0 0,0 0 0 0 0,1 0 0 0 0,0 0 0 0 0,-4 14 0 0 0,6-17 5 0 0,0 0 1 0 0,1-1-1 0 0,-1 1 1 0 0,1 0-1 0 0,0 0 1 0 0,0 0 0 0 0,0 0-1 0 0,0 0 1 0 0,0-1-1 0 0,1 1 1 0 0,-1 0-1 0 0,1 0 1 0 0,0 0-1 0 0,0-1 1 0 0,0 1-1 0 0,0 0 1 0 0,0-1-1 0 0,1 1 1 0 0,-1-1 0 0 0,1 1-1 0 0,-1-1 1 0 0,4 3-1 0 0,0 0 58 0 0,0 0-1 0 0,0 0 1 0 0,1-1-1 0 0,0 1 1 0 0,0-1 0 0 0,0-1-1 0 0,1 1 1 0 0,-1-1-1 0 0,1 0 1 0 0,0-1 0 0 0,0 0-1 0 0,7 2 1 0 0,-2-2-260 0 0,0 0 1 0 0,0-1-1 0 0,-1 0 1 0 0,1-1 0 0 0,0-1-1 0 0,19-3 1 0 0,-8 1-630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 4143 0 0,'1'-6'11804'0'0,"-7"9"-7090"0"0,-4 5-4593 0 0,6-5 227 0 0,-19 15-246 0 0,1 1 0 0 0,0 1-1 0 0,2 0 1 0 0,-34 46 0 0 0,49-60-102 0 0,1 1 0 0 0,0 0 0 0 0,0 0 0 0 0,0 1 0 0 0,1-1 0 0 0,1 1 0 0 0,-1-1 0 0 0,-2 14 0 0 0,5-18 0 0 0,0-1 0 0 0,-1 0 0 0 0,1 0 0 0 0,0 0 0 0 0,0 0 0 0 0,1 1 0 0 0,-1-1 0 0 0,0 0 0 0 0,1 0 0 0 0,-1 0 0 0 0,1 0 0 0 0,0 0 0 0 0,0 0 0 0 0,0 0 0 0 0,0 0 0 0 0,0 0 0 0 0,0 0 0 0 0,0 0 0 0 0,0-1 0 0 0,1 1 0 0 0,-1 0 0 0 0,1-1 0 0 0,-1 1 0 0 0,1-1 0 0 0,0 0 0 0 0,0 1 0 0 0,-1-1 0 0 0,1 0 0 0 0,0 0 0 0 0,0 0 0 0 0,0 0 0 0 0,0 0 0 0 0,0-1 0 0 0,1 1 0 0 0,-1-1 0 0 0,3 1 0 0 0,4 0 12 0 0,1 0 0 0 0,-1 0-1 0 0,1-1 1 0 0,-1 0 0 0 0,1-1-1 0 0,-1 0 1 0 0,0 0 0 0 0,1-1-1 0 0,13-4 1 0 0,-6 0 50 0 0,0-1 0 0 0,-1 0 1 0 0,0-1-1 0 0,18-11 0 0 0,-29 15 10 0 0,1 0 1 0 0,-1 0-1 0 0,0 0 0 0 0,0 0 0 0 0,-1-1 0 0 0,1 0 0 0 0,-1 0 1 0 0,0 0-1 0 0,0-1 0 0 0,-1 1 0 0 0,1-1 0 0 0,-1 0 1 0 0,-1 0-1 0 0,1 0 0 0 0,1-7 0 0 0,-3 8-19 0 0,0 0-1 0 0,0 0 1 0 0,-1 0 0 0 0,1 0-1 0 0,-1 0 1 0 0,0 0-1 0 0,-1 0 1 0 0,1 0 0 0 0,-1 0-1 0 0,0 0 1 0 0,0 0 0 0 0,-1 0-1 0 0,0 1 1 0 0,1-1-1 0 0,-2 0 1 0 0,1 1 0 0 0,0-1-1 0 0,-1 1 1 0 0,0 0-1 0 0,-4-5 1 0 0,4 5-220 0 0,-1 1-1 0 0,1-1 1 0 0,-1 1-1 0 0,0 0 1 0 0,0 0-1 0 0,0 0 1 0 0,0 0-1 0 0,-1 1 1 0 0,-4-2-1 0 0,7 3-14 0 0,0 0 0 0 0,0 0-1 0 0,0 1 1 0 0,-1-1 0 0 0,1 1 0 0 0,0-1 0 0 0,0 1-1 0 0,0 0 1 0 0,-1 0 0 0 0,1 0 0 0 0,0 0-1 0 0,0 0 1 0 0,0 1 0 0 0,-1-1 0 0 0,1 0 0 0 0,0 1-1 0 0,0 0 1 0 0,0 0 0 0 0,0-1 0 0 0,0 1-1 0 0,-4 3 1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18 183 8751 0 0,'-9'-18'369'0'0,"7"15"622"0"0,1 0 1 0 0,0 0-1 0 0,-1 0 0 0 0,2 0 1 0 0,-2-7-1 0 0,1 9-548 0 0,1-1 0 0 0,0 1 0 0 0,0-1-1 0 0,1 0 1 0 0,-1 1 0 0 0,0-1 0 0 0,0 0-1 0 0,1 1 1 0 0,-1-1 0 0 0,1 1-1 0 0,0-1 1 0 0,1-2 0 0 0,11-12-418 0 0,-12 16-19 0 0,-1 0 0 0 0,0 0 0 0 0,0 0 0 0 0,0-1 1 0 0,0 1-1 0 0,0 0 0 0 0,0 0 0 0 0,0 0 0 0 0,0 0 1 0 0,1 0-1 0 0,-1 0 0 0 0,0 0 0 0 0,0 0 0 0 0,0 0 1 0 0,0 0-1 0 0,0 0 0 0 0,0 0 0 0 0,0 0 0 0 0,1 0 1 0 0,-1 0-1 0 0,0 0 0 0 0,0 0 0 0 0,0 0 0 0 0,0 0 1 0 0,0 0-1 0 0,0 0 0 0 0,1 0 0 0 0,-1 0 0 0 0,0 0 1 0 0,0 0-1 0 0,0 0 0 0 0,0 0 0 0 0,0 0 0 0 0,0 0 1 0 0,0 0-1 0 0,1 0 0 0 0,-1 0 0 0 0,0 0 0 0 0,0 1 1 0 0,0-1-1 0 0,0 0 0 0 0,0 0 0 0 0,0 0 1 0 0,0 0-1 0 0,0 0 0 0 0,0 0 0 0 0,0 0 0 0 0,0 1 1 0 0,0-1-1 0 0,0 0 0 0 0,0 0 0 0 0,1 0 0 0 0,-1 0 1 0 0,0 0-1 0 0,0 0 0 0 0,0 0 0 0 0,0 1 0 0 0,1 13 607 0 0,-4 15 221 0 0,0 0-774 0 0,-2 1 312 0 0,1 46-1 0 0,4-67-314 0 0,0-1 1 0 0,1 0-1 0 0,0 0 0 0 0,0 0 0 0 0,1 0 0 0 0,0 0 0 0 0,0 0 1 0 0,1-1-1 0 0,0 1 0 0 0,7 11 0 0 0,-8-16 5 0 0,0 0 0 0 0,0 0-1 0 0,0 0 1 0 0,1 0 0 0 0,-1-1 0 0 0,1 1 0 0 0,-1-1-1 0 0,1 0 1 0 0,0 0 0 0 0,0 0 0 0 0,0 0-1 0 0,0 0 1 0 0,0 0 0 0 0,1-1 0 0 0,-1 0-1 0 0,0 1 1 0 0,1-1 0 0 0,-1-1 0 0 0,1 1-1 0 0,-1 0 1 0 0,1-1 0 0 0,-1 0 0 0 0,1 0 0 0 0,0 0-1 0 0,-1 0 1 0 0,1 0 0 0 0,-1-1 0 0 0,1 1-1 0 0,-1-1 1 0 0,1 0 0 0 0,-1 0 0 0 0,1-1-1 0 0,-1 1 1 0 0,0-1 0 0 0,0 1 0 0 0,0-1 0 0 0,0 0-1 0 0,0 0 1 0 0,0-1 0 0 0,0 1 0 0 0,-1 0-1 0 0,1-1 1 0 0,-1 0 0 0 0,0 1 0 0 0,3-5-1 0 0,13-25 663 0 0,25-58 0 0 0,-11 19-414 0 0,52-75-294 0 0,-81 141-15 0 0,21-30-33 0 0,-24 35-1 0 0,1 0 0 0 0,-1-1 0 0 0,1 1 1 0 0,-1 0-1 0 0,1-1 0 0 0,-1 1 0 0 0,1 0 0 0 0,-1 0 0 0 0,1-1 0 0 0,-1 1 0 0 0,1 0 0 0 0,-1 0 1 0 0,1 0-1 0 0,0 0 0 0 0,-1 0 0 0 0,1 0 0 0 0,-1 0 0 0 0,1 0 0 0 0,-1 0 0 0 0,1 0 0 0 0,0 0 1 0 0,-1 0-1 0 0,1 0 0 0 0,-1 0 0 0 0,1 1 0 0 0,-1-1 0 0 0,2 0 0 0 0,14 9-1241 0 0,-13-7 800 0 0,8 5-2108 0 0,0 0-5999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0 12095 0 0,'0'0'3474'0'0,"0"2"-2726"0"0,0 1-556 0 0,0 1 1 0 0,-1-1-1 0 0,1 0 1 0 0,-1 0-1 0 0,0 0 1 0 0,0 1-1 0 0,0-1 1 0 0,-1 0-1 0 0,1 0 1 0 0,-1 0 0 0 0,1-1-1 0 0,-1 1 1 0 0,0 0-1 0 0,-4 4 1 0 0,-4 3 139 0 0,0 0 0 0 0,-16 10-1 0 0,-3 4 107 0 0,-4 7-175 0 0,2 2 0 0 0,1 1 0 0 0,2 1 0 0 0,-40 63-1 0 0,66-94-257 0 0,-20 32 134 0 0,2 1 1 0 0,-22 56-1 0 0,38-82-116 0 0,0 1 1 0 0,1-1-1 0 0,0 0 1 0 0,1 1-1 0 0,0-1 1 0 0,1 1-1 0 0,1 0 1 0 0,0-1-1 0 0,0 1 0 0 0,1 0 1 0 0,0-1-1 0 0,1 1 1 0 0,6 19-1 0 0,-5-24-95 0 0,0 0 0 0 0,1 0 1 0 0,0 0-1 0 0,0-1 0 0 0,1 0 0 0 0,0 1 0 0 0,0-2 0 0 0,0 1 1 0 0,1-1-1 0 0,-1 0 0 0 0,1 0 0 0 0,1 0 0 0 0,-1-1 0 0 0,12 7 0 0 0,-12-8-44 0 0,1 0 0 0 0,-1 0 0 0 0,1 0 0 0 0,0-1-1 0 0,0 0 1 0 0,0 0 0 0 0,0-1 0 0 0,0 0-1 0 0,1 0 1 0 0,-1-1 0 0 0,0 0 0 0 0,0 0 0 0 0,1 0-1 0 0,-1-1 1 0 0,13-3 0 0 0,-5-1-1467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8287 0 0,'-8'0'756'0'0,"5"0"-664"0"0,1 0-1 0 0,-1 0 0 0 0,1 0 1 0 0,-1 0-1 0 0,1 0 1 0 0,0 1-1 0 0,-1-1 0 0 0,1 1 1 0 0,0 0-1 0 0,-1-1 0 0 0,1 1 1 0 0,0 0-1 0 0,-3 2 0 0 0,3-1 477 0 0,-1 0 1 0 0,1 0-1 0 0,0 0 0 0 0,0 0 0 0 0,1 0 0 0 0,-1 0 0 0 0,0 1 0 0 0,1-1 0 0 0,-1 1 0 0 0,1-1 0 0 0,0 1 0 0 0,0-1 0 0 0,0 1 0 0 0,0 0 0 0 0,0-1 0 0 0,1 1 0 0 0,-1 0 0 0 0,0 3 0 0 0,1 2-363 0 0,0 0 0 0 0,1 0 0 0 0,-1 1 0 0 0,2-1 0 0 0,-1 0 0 0 0,1 0 0 0 0,0 0 0 0 0,1 0 0 0 0,-1-1 0 0 0,2 1 0 0 0,-1-1 0 0 0,1 0 0 0 0,5 9 0 0 0,4 2-54 0 0,1 1 1 0 0,0-2 0 0 0,26 25-1 0 0,-4-8-24 0 0,2-3 0 0 0,51 34-1 0 0,90 40-134 0 0,-177-104-419 0 0,9 5 966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 9071 0 0,'0'0'7032'0'0,"11"-13"-3640"0"0,-11 12-3228 0 0,1 1-1 0 0,-1 0 0 0 0,1-1 1 0 0,-1 1-1 0 0,1 0 0 0 0,-1-1 1 0 0,1 1-1 0 0,-1 0 0 0 0,1 0 1 0 0,-1-1-1 0 0,1 1 1 0 0,-1 0-1 0 0,1 0 0 0 0,-1 0 1 0 0,1 0-1 0 0,-1 0 0 0 0,1 0 1 0 0,-1 0-1 0 0,1 0 0 0 0,0 0 1 0 0,-1 0-1 0 0,1 0 0 0 0,-1 1-93 0 0,1 0 0 0 0,-1 0 0 0 0,0-1-1 0 0,0 1 1 0 0,1 0 0 0 0,-1 0 0 0 0,0 0-1 0 0,0 0 1 0 0,0 0 0 0 0,0 0-1 0 0,0-1 1 0 0,0 1 0 0 0,-1 0 0 0 0,1 0-1 0 0,0 0 1 0 0,-1 1 0 0 0,-2 8 10 0 0,0 0 1 0 0,0-1 0 0 0,-1 0 0 0 0,0 1-1 0 0,-1-1 1 0 0,-7 10 0 0 0,-39 48 120 0 0,-43 50-483 0 0,78-91-285 0 0,15-25 362 0 0,10-2-865 0 0,-2-2 1082 0 0,0 0 0 0 0,0 0-1 0 0,0 0 1 0 0,0-1-1 0 0,-1 0 1 0 0,1-1 0 0 0,7-6-1 0 0,-7 5 154 0 0,-1 1 0 0 0,1 0 0 0 0,0 1 0 0 0,1 0-1 0 0,-1 0 1 0 0,12-4 0 0 0,102-21 1132 0 0,-73 18-1335 0 0,-47 11-76 0 0,4 2-721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1839 0 0,'2'1'5848'0'0,"1"1"-5007"0"0,1 0-1 0 0,-1-1 1 0 0,1 1-1 0 0,0-1 0 0 0,-1 0 1 0 0,7 1-1 0 0,26 0 1519 0 0,-12-4-2124 0 0,28-7 1 0 0,-23 4 713 0 0,60-13 613 0 0,-59 10-667 0 0,0 2 0 0 0,0 1 0 0 0,33 0 0 0 0,-53 9-599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11 6911 0 0,'9'-11'13944'0'0,"-9"18"-13817"0"0,0-1 0 0 0,0 1 0 0 0,0-1 0 0 0,-1 1 0 0 0,0-1-1 0 0,0 0 1 0 0,-1 1 0 0 0,1-1 0 0 0,-2 0 0 0 0,-2 7 0 0 0,-6 11 280 0 0,-17 26 1 0 0,19-35-236 0 0,-9 13-62 0 0,0-1 1 0 0,-2-1 0 0 0,-27 28-1 0 0,-74 63 396 0 0,55-55-405 0 0,65-61-102 0 0,-21 22-363 0 0,20-21 308 0 0,1-1 0 0 0,0 1 0 0 0,-1 0 1 0 0,1 0-1 0 0,0 0 0 0 0,0 0 0 0 0,0 0 1 0 0,0 1-1 0 0,1-1 0 0 0,-2 5 0 0 0,2-7-173 0 0,0 1-1 0 0,0-1 1 0 0,0 1-1 0 0,0-1 1 0 0,0 1-1 0 0,0-1 1 0 0,0 1-1 0 0,0-1 0 0 0,1 0 1 0 0,-1 1-1 0 0,0-1 1 0 0,0 1-1 0 0,0-1 1 0 0,1 1-1 0 0,-1-1 1 0 0,0 1-1 0 0,1-1 1 0 0,-1 0-1 0 0,0 1 0 0 0,1-1 1 0 0,-1 0-1 0 0,0 1 1 0 0,1-1-1 0 0,-1 0 1 0 0,1 0-1 0 0,-1 1 1 0 0,0-1-1 0 0,1 0 0 0 0,0 1 1 0 0,10 1-6842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1375 0 0,'0'0'15942'0'0,"1"1"-15430"0"0,88 109 1764 0 0,-85-104-2148 0 0,0-1 0 0 0,0 1 0 0 0,-1 0 0 0 0,0 1 1 0 0,0-1-1 0 0,0 0 0 0 0,-1 1 0 0 0,0 0 0 0 0,2 12 1 0 0,-3-16-95 0 0,-1 0 1 0 0,0 1 0 0 0,0-1-1 0 0,0 1 1 0 0,0-1 0 0 0,-1 0-1 0 0,1 1 1 0 0,-1-1 0 0 0,0 0 0 0 0,0 0-1 0 0,0 1 1 0 0,-1-1 0 0 0,1 0-1 0 0,-1 0 1 0 0,1 0 0 0 0,-1 0-1 0 0,0-1 1 0 0,0 1 0 0 0,0 0-1 0 0,-1-1 1 0 0,-4 5 0 0 0,-7 3 25 0 0,-1 0 1 0 0,0-2-1 0 0,-1 1 1 0 0,-30 10-1 0 0,3 0-41 0 0,27-12-158 0 0,14-7-572 0 0,5-6-2348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90 9327 0 0,'-8'-8'550'0'0,"-1"0"-1"0"0,-12-16 1 0 0,19 21-189 0 0,0 0 1 0 0,0 0 0 0 0,0 0 0 0 0,1 0 0 0 0,-1 0 0 0 0,1-1-1 0 0,-1 1 1 0 0,1-1 0 0 0,0 1 0 0 0,1-1 0 0 0,-1 1-1 0 0,0-8 1304 0 0,0 17-1213 0 0,0-1 0 0 0,0 0 0 0 0,0 0-1 0 0,0 0 1 0 0,1 1 0 0 0,0-1 0 0 0,0 0 0 0 0,1 1 0 0 0,-1-1 0 0 0,1 0 0 0 0,0 0 0 0 0,4 10-1 0 0,-1-3-264 0 0,0 1-1 0 0,1-1 1 0 0,0 0-1 0 0,1 0 1 0 0,9 13-1 0 0,17 19 33 0 0,2-1-1 0 0,2-1 1 0 0,46 41 0 0 0,-78-80-428 0 0,0 1 0 0 0,0-1-1 0 0,1 0 1 0 0,-1-1 0 0 0,0 1 0 0 0,1-1 0 0 0,0 1 0 0 0,-1-1 0 0 0,1-1 0 0 0,0 1 0 0 0,0-1 0 0 0,0 0-1 0 0,9 1 1 0 0,-8-2-784 0 0,-1 0-1 0 0,1 0 1 0 0,-1-1-1 0 0,1 1 1 0 0,-1-1-1 0 0,0-1 1 0 0,11-3-1 0 0,6-4-5053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13935 0 0,'0'0'1262'0'0,"14"7"-877"0"0,-11-5-100 0 0,-1-1 1 0 0,1 0 0 0 0,-1 1-1 0 0,1-1 1 0 0,-1 1-1 0 0,0 0 1 0 0,0 0-1 0 0,0 0 1 0 0,0 0-1 0 0,0 0 1 0 0,0 1 0 0 0,0-1-1 0 0,-1 1 1 0 0,1-1-1 0 0,-1 1 1 0 0,0-1-1 0 0,1 1 1 0 0,0 5-1 0 0,-1-5-182 0 0,-1 0 0 0 0,0 0-1 0 0,0 0 1 0 0,0 0-1 0 0,0 0 1 0 0,0 0-1 0 0,-1 1 1 0 0,0-1 0 0 0,1 0-1 0 0,-1 0 1 0 0,0-1-1 0 0,0 1 1 0 0,-1 0 0 0 0,1 0-1 0 0,0 0 1 0 0,-1-1-1 0 0,-3 5 1 0 0,-3 3-49 0 0,-1 0 1 0 0,0 0-1 0 0,-1-1 1 0 0,0 0 0 0 0,0-1-1 0 0,-24 14 1 0 0,-75 33-104 0 0,66-35 14 0 0,-115 51-398 0 0,150-67 422 0 0,0-1-1 0 0,0 0 1 0 0,-1 0-1 0 0,1-1 1 0 0,-1 0 0 0 0,-10 0-1 0 0,12-4 13 0 0,9-3 1 0 0,5-1-16 0 0,-2 1-3 0 0,-3 4 13 0 0,0-1 1 0 0,0 1 0 0 0,0-1 0 0 0,0 1-1 0 0,0 0 1 0 0,1 0 0 0 0,-1 0 0 0 0,0 0 0 0 0,0 0-1 0 0,5-1 1 0 0,13 1 115 0 0,-19 1-103 0 0,0 0-1 0 0,0 0 0 0 0,0 1 1 0 0,1-1-1 0 0,-1 0 1 0 0,0 0-1 0 0,0 1 1 0 0,0-1-1 0 0,0 1 1 0 0,0-1-1 0 0,0 1 0 0 0,0-1 1 0 0,0 1-1 0 0,0 0 1 0 0,0 0-1 0 0,0-1 1 0 0,1 2-1 0 0,-1-1 4 0 0,-1 1 0 0 0,1-1 0 0 0,-1 0 0 0 0,1 0-1 0 0,-1 1 1 0 0,0-1 0 0 0,0 0 0 0 0,1 0 0 0 0,-1 1 0 0 0,0-1 0 0 0,0 0-1 0 0,0 1 1 0 0,-1-1 0 0 0,1 0 0 0 0,0 0 0 0 0,0 1 0 0 0,-1 0-1 0 0,-9 24 22 0 0,6-18-27 0 0,-5 12 24 0 0,3-6-15 0 0,0 0 1 0 0,0 1-1 0 0,-5 28 1 0 0,10-38-1 0 0,0 0 0 0 0,1 0 0 0 0,0 0 0 0 0,0 0 0 0 0,0 0 0 0 0,1 0 0 0 0,0 0 0 0 0,0-1 0 0 0,0 1 1 0 0,0 0-1 0 0,1 0 0 0 0,-1-1 0 0 0,1 1 0 0 0,1-1 0 0 0,-1 1 0 0 0,5 5 0 0 0,-4-6 27 0 0,1 0 1 0 0,0 0-1 0 0,0-1 0 0 0,0 1 1 0 0,0-1-1 0 0,0 0 0 0 0,1 0 1 0 0,0 0-1 0 0,7 3 0 0 0,-3-2 20 0 0,0-1-1 0 0,1 0 1 0 0,-1 0-1 0 0,14 2 1 0 0,-5-5-2 0 0,-16 0-118 0 0,1-1 0 0 0,-1 1 0 0 0,0 0 1 0 0,1 1-1 0 0,-1-1 0 0 0,0 0 0 0 0,1 1 0 0 0,-1-1 0 0 0,0 1 0 0 0,0-1 1 0 0,1 1-1 0 0,1 2 0 0 0,34 21-1048 0 0,-37-24 832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7831 0 0,'-1'1'603'0'0,"-4"3"-97"0"0,1 1 1 0 0,0 0-1 0 0,0 0 1 0 0,1 0-1 0 0,-1 1 1 0 0,1-1-1 0 0,0 1 1 0 0,1-1-1 0 0,-1 1 0 0 0,1 0 1 0 0,0 0-1 0 0,1 0 1 0 0,-2 10-1 0 0,2-7-90 0 0,1 0 0 0 0,0 0 1 0 0,0 0-1 0 0,1 0 0 0 0,1 0 0 0 0,-1 0 0 0 0,1 0 0 0 0,5 13 0 0 0,2 0-131 0 0,2-1-1 0 0,0 1 1 0 0,1-2-1 0 0,1 0 1 0 0,0 0-1 0 0,22 22 1 0 0,99 92 1244 0 0,1 1 297 0 0,-126-125-1696 0 0,0 1 0 0 0,-1 1 0 0 0,0-1 0 0 0,-1 1 0 0 0,0 0-1 0 0,9 26 1 0 0,-14-33-92 0 0,-1 1-1 0 0,1 0 1 0 0,-1 0 0 0 0,0 0-1 0 0,0 0 1 0 0,-1 0-1 0 0,0 0 1 0 0,0 0-1 0 0,0 0 1 0 0,-1-1 0 0 0,0 1-1 0 0,0 0 1 0 0,-1 0-1 0 0,1 0 1 0 0,-1-1-1 0 0,0 1 1 0 0,-1-1 0 0 0,-4 9-1 0 0,-1-2 64 0 0,0-1 0 0 0,-1 0-1 0 0,0-1 1 0 0,-18 16 0 0 0,-47 33 168 0 0,30-26-214 0 0,-8 6-210 0 0,33-26-448 0 0,0 1-1 0 0,2 0 1 0 0,-1 1 0 0 0,-16 20-1 0 0,26-21-1402 0 0,6-8-2318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8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53 336 1375 0 0,'0'0'6024'0'0,"2"-1"-5832"0"0,14-11 3712 0 0,-33 11-1390 0 0,26 2-2373 0 0,0 0 1 0 0,0 0 0 0 0,0-1-1 0 0,0 0 1 0 0,11-2-1 0 0,48-10 611 0 0,-43 6-514 0 0,32-2 0 0 0,-36 6-148 0 0,89-8 61 0 0,-58 4-151 0 0,-31 4 0 0 0,21-4 0 0 0,-35 4 0 0 0,1 0 0 0 0,-1 0 0 0 0,0-1 0 0 0,0 0 0 0 0,1 0 0 0 0,8-7 0 0 0,8-6 48 0 0,-1-2 0 0 0,40-38 0 0 0,-54 48-48 0 0,-2 2-14 0 0,-5 5-57 0 0,-8 16-292 0 0,3-11 349 0 0,1 1 0 0 0,-1-1 0 0 0,0 1 0 0 0,-1-1 0 0 0,1 0 0 0 0,-1 0 0 0 0,1 0 0 0 0,-1-1 0 0 0,0 1 0 0 0,0-1 0 0 0,-1 0 0 0 0,1 0 0 0 0,-1 0 0 0 0,1-1 0 0 0,-11 4 0 0 0,2-1 15 0 0,-1-2-1 0 0,0 0 1 0 0,1 0-1 0 0,-27 1 1 0 0,24-4 36 0 0,1 0 0 0 0,-18-4 1 0 0,-19 0 31 0 0,35 4-69 0 0,0 0 0 0 0,0 1 0 0 0,0 1 0 0 0,0 0 0 0 0,-20 6 0 0 0,8 0-9 0 0,18-5 1 0 0,-1 1 0 0 0,1 0 0 0 0,0 0 1 0 0,1 1-1 0 0,-1 0 0 0 0,-14 11 0 0 0,3-5-2 0 0,6-4-44 0 0,12-7 56 0 0,1-1-4 0 0,-10 3 2 0 0,13-2 0 0 0,-1 0 0 0 0,1 0 0 0 0,0 0 0 0 0,-1 0 0 0 0,1 0 0 0 0,0 0 0 0 0,-1 0 0 0 0,1 0 0 0 0,0 0 0 0 0,-1 0 0 0 0,1 0 0 0 0,0 0 0 0 0,-1 0 0 0 0,1 0 0 0 0,0 0 0 0 0,0 0 0 0 0,-1-1 0 0 0,1 1 0 0 0,0 0 0 0 0,-1 0 0 0 0,1 0 0 0 0,0-1 0 0 0,-12-5 0 0 0,9 5 16 0 0,-12-11 32 0 0,6 3-48 0 0,1 1 11 0 0,0 1 42 0 0,0 0 14 0 0,2 2 8 0 0,3 4-19 0 0,-5 0-34 0 0,7 0 37 0 0,6-11 6 0 0,4 3-65 0 0,-3 6 0 0 0,0 0 0 0 0,0 0 0 0 0,0 1 0 0 0,1-1 0 0 0,-1 1 0 0 0,1 1 0 0 0,0-1 0 0 0,7 0 0 0 0,2-1 0 0 0,29-3 0 0 0,-32 4 0 0 0,-1 1 0 0 0,1-1 0 0 0,-1-1 0 0 0,21-7 0 0 0,3-7 75 0 0,39-26 0 0 0,-67 37-63 0 0,1 1 1 0 0,0 1-1 0 0,0-1 1 0 0,1 1-1 0 0,0 1 1 0 0,-1 0-1 0 0,1 0 1 0 0,0 1-1 0 0,0 0 1 0 0,0 1-1 0 0,1 0 1 0 0,16 1-1 0 0,-14 1-12 0 0,10 1 2 0 0,-20-1-14 0 0,-1 0-48 0 0,-13-4-310 0 0,1 0 656 0 0,0-2-1 0 0,1 1 1 0 0,0-2 0 0 0,0 1-1 0 0,-12-10 1 0 0,13 9-214 0 0,-1-1-1 0 0,0 2 1 0 0,-1-1 0 0 0,1 1 0 0 0,-15-5-1 0 0,19 9-75 0 0,0 0 0 0 0,-1 0 0 0 0,1 0 0 0 0,0 1 0 0 0,-1-1 1 0 0,1 1-1 0 0,0 1 0 0 0,-1-1 0 0 0,-9 3 0 0 0,-2 1-159 0 0,-27 12 1 0 0,3-1-42 0 0,29-10 165 0 0,0 0-1 0 0,0 0 0 0 0,1 2 1 0 0,0-1-1 0 0,-13 11 0 0 0,10-7-94 0 0,-1 0 0 0 0,-17 7 0 0 0,30-16 113 0 0,0 0 0 0 0,0 0 0 0 0,0 0 0 0 0,-1 0 0 0 0,1-1 0 0 0,0 1 0 0 0,0-1 0 0 0,-4 0 0 0 0,-16 3-46 0 0,4 0 67 0 0,15-1-4 0 0,1 0-2 0 0,0-1-48 0 0,-11 18-234 0 0,12-16 252 0 0,0-1-1 0 0,0 1 1 0 0,0 0-1 0 0,0-1 1 0 0,1 1-1 0 0,-1 0 0 0 0,1-1 1 0 0,0 1-1 0 0,-1 0 1 0 0,1 0-1 0 0,1 4 1 0 0,-1 0-18 0 0,1-3 6 0 0,-1-4 48 0 0,0 1-1 0 0,1 0 0 0 0,-1-1 1 0 0,0 1-1 0 0,1-1 0 0 0,-1 1 1 0 0,1 0-1 0 0,-1-1 0 0 0,1 1 1 0 0,-1-1-1 0 0,1 1 0 0 0,-1-1 1 0 0,1 1-1 0 0,-1-1 1 0 0,1 0-1 0 0,-1 1 0 0 0,2 0 1 0 0,2-2 10 0 0,0 1 33 0 0,92-16 31 0 0,-74 13-70 0 0,48-4 31 0 0,-60 7-31 0 0,-1 0 0 0 0,1 0 1 0 0,-1 1-1 0 0,0 0 0 0 0,13 4 0 0 0,3 7 5 0 0,-22-10-39 0 0,1 0 0 0 0,-1-1-1 0 0,1 1 1 0 0,-1-1 0 0 0,1 1-1 0 0,-1-1 1 0 0,1 0 0 0 0,7 1-1 0 0,-9-1 12 0 0,0-1-1 0 0,0 1 0 0 0,0 0 0 0 0,-1 1 1 0 0,1-1-1 0 0,0 0 0 0 0,0 0 0 0 0,2 4 1 0 0,0-2 2084 0 0,-3-4-1985 0 0,8-6-80 0 0,5-1-145 0 0,-10 8 102 0 0,-2 0-3 0 0,0 0-88 0 0,0 0 6 0 0,33-2-314 0 0,-33 2 596 0 0,0-1-58 0 0,-1 1-74 0 0,0-1 21 0 0,0 1 0 0 0,0 0 0 0 0,0-1 0 0 0,0 1 0 0 0,0-1 0 0 0,0 1 0 0 0,0-1 0 0 0,0 1 0 0 0,0-1 0 0 0,-1 0 0 0 0,1 0 0 0 0,0 1 0 0 0,0-1 0 0 0,-1 0 0 0 0,1 0 0 0 0,-1 0 1 0 0,1 0-1 0 0,0 0 0 0 0,-1 0 0 0 0,1-1 0 0 0,1-10-33 0 0,0 1-10 0 0,-4 1 0 0 0,-4 2 0 0 0,1 5-11 0 0,0 0-1 0 0,0 0 1 0 0,0 1-1 0 0,-1-1 1 0 0,1 1-1 0 0,0 0 1 0 0,-1 1-1 0 0,1-1 0 0 0,-9 0 1 0 0,-22-8-95 0 0,-35-22 95 0 0,54 26-47 0 0,14 4 27 0 0,0 0 1 0 0,0 1 0 0 0,0 0 0 0 0,0 0 0 0 0,0 0 0 0 0,0 0-1 0 0,-1 0 1 0 0,1 1 0 0 0,0-1 0 0 0,-1 1 0 0 0,1 0 0 0 0,0 0-1 0 0,-1 0 1 0 0,1 0 0 0 0,0 1 0 0 0,0-1 0 0 0,-1 1-1 0 0,-3 1 1 0 0,-4 4-205 0 0,0 0-1 0 0,0 0 1 0 0,0 1-1 0 0,-11 10 1 0 0,1-1 6 0 0,11-9 211 0 0,-1-1 18 0 0,0-1 0 0 0,-3 4 1 0 0,12-7 3 0 0,1 0 3 0 0,0 0 124 0 0,2-1-76 0 0,5 7-45 0 0,4 0-10 0 0,-2-5 0 0 0,0-1 0 0 0,1 0 0 0 0,-1 0 0 0 0,1-1 0 0 0,-1 0 0 0 0,1-1 0 0 0,0 0 0 0 0,16-1 0 0 0,4 0 0 0 0,148-6 471 0 0,-153 8-181 0 0,-17 0-234 0 0,0-1 1 0 0,1 0-1 0 0,-1 0 0 0 0,8-2 1 0 0,29-4-44 0 0,-34 4-34 0 0,-7 2-80 0 0,-6 0-370 0 0,-31 1 775 0 0,0 2 1 0 0,-59 12-1 0 0,70-12-304 0 0,4 1-176 0 0,17-4 88 0 0,3 2-808 0 0,2 8 824 0 0,2 0-1 0 0,-2-6 40 0 0,5 3 2 0 0,18 2-64 0 0,-21-8 72 0 0,0-1 0 0 0,0 1 0 0 0,-1-1 0 0 0,1 0-1 0 0,0 0 1 0 0,0-1 0 0 0,0 1 0 0 0,0-1 0 0 0,0 0 0 0 0,-1 0 0 0 0,1-1-1 0 0,-1 1 1 0 0,1-1 0 0 0,-1 0 0 0 0,1-1 0 0 0,6-3 0 0 0,-3 0-143 0 0,0 1 0 0 0,-1-1 0 0 0,1-1 0 0 0,-1 1 1 0 0,0-1-1 0 0,-1 0 0 0 0,8-12 0 0 0,-6 12-991 0 0,-6 6 778 0 0,-1-1-1005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8:51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0,'0'0'80'0'0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8:5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2303 0 0,'0'0'7907'0'0,"2"1"-8750"0"0,17 13 330 0 0,-17-13 414 0 0,0 0 31 0 0,3 1 78 0 0,0-1 0 0 0,-1 0 0 0 0,1 0-1 0 0,0 0 1 0 0,0 0 0 0 0,0-1-1 0 0,0 0 1 0 0,0 0 0 0 0,0 0-1 0 0,0-1 1 0 0,7-1 0 0 0,1-1 391 0 0,0-2 0 0 0,-1 1 0 0 0,15-8 1 0 0,5-2 541 0 0,26-11-281 0 0,-55 22-642 0 0,29-10-23 0 0,-11 4-10 0 0,-20 8-51 0 0,2 1 8 0 0,-1-1 43 0 0,1 0 26 0 0,13 4-221 0 0,-14-2 117 0 0,-1 1 11 0 0,1 10 64 0 0,-4 1 16 0 0,2-9-9 0 0,-9 17-78 0 0,-4 0-9 0 0,12-18 95 0 0,-15 11-48 0 0,7-7 139 0 0,7-5 7 0 0,-1-1 0 0 0,0 0 0 0 0,0 0 0 0 0,0 0 0 0 0,0 0 0 0 0,0-1-1 0 0,-1 1 1 0 0,1-1 0 0 0,-3 1 0 0 0,1-1 64 0 0,-36 1 810 0 0,22-1-828 0 0,7-1-131 0 0,-49-3-240 0 0,58 4 223 0 0,1 0-1 0 0,-1 0 1 0 0,0-1 0 0 0,1 1-1 0 0,-1 0 1 0 0,1-1-1 0 0,-1 0 1 0 0,1 0 0 0 0,-1 1-1 0 0,1-1 1 0 0,0 0-1 0 0,-1-1 1 0 0,-1-1-1 0 0,-3-1-2 0 0,2 1 69 0 0,1 0 0 0 0,-1 0 0 0 0,1-1 0 0 0,0 0 0 0 0,0 0 0 0 0,0 0 0 0 0,0 0 0 0 0,1 0 0 0 0,0-1 0 0 0,0 0-1 0 0,0 1 1 0 0,-3-7 0 0 0,6 9 255 0 0,0 2-243 0 0,-1 0 0 0 0,1-1 0 0 0,0 1 0 0 0,-1 0-1 0 0,1-1 1 0 0,0 1 0 0 0,0-1 0 0 0,-1 1 0 0 0,1 0 0 0 0,0-1-1 0 0,0 1 1 0 0,0-1 0 0 0,0 1 0 0 0,-1-1 0 0 0,1 1-1 0 0,0 0 1 0 0,0-1 0 0 0,0 1 0 0 0,0-1 0 0 0,0 0 0 0 0,1 0-80 0 0,1 1 1 0 0,-1 0 0 0 0,0-1 0 0 0,0 1 0 0 0,0-1 0 0 0,1 1 0 0 0,-1 0-1 0 0,0 0 1 0 0,0 0 0 0 0,1 0 0 0 0,-1 0 0 0 0,0 0 0 0 0,0 0 0 0 0,1 0-1 0 0,-1 0 1 0 0,0 1 0 0 0,0-1 0 0 0,2 1 0 0 0,30 12-294 0 0,-10-4 55 0 0,-20-7 234 0 0,19 3-6 0 0,-9-3-31 0 0,0 0 36 0 0,-2-1 24 0 0,-4 0 39 0 0,12-1-35 0 0,-3-1 41 0 0,-5 0-45 0 0,0-3 50 0 0,-9 3-52 0 0,0-1 898 0 0,-1 1-821 0 0,4-4-80 0 0,-4 3-66 0 0,-3 3-717 0 0,-11 5 707 0 0,8-7 82 0 0,4 0-13 0 0,-4 1 50 0 0,5 0-48 0 0,-1 0 1 0 0,0 0-1 0 0,1 0 0 0 0,-1 0 1 0 0,1-1-1 0 0,-1 1 0 0 0,0 0 1 0 0,1 0-1 0 0,-1-1 0 0 0,1 1 1 0 0,-1 0-1 0 0,0-1 0 0 0,1 1 1 0 0,-1-1-1 0 0,1 1 0 0 0,0-1 1 0 0,-1 1-1 0 0,1-1 0 0 0,-1 1 1 0 0,1-1-1 0 0,-1 0 0 0 0,0-1-92 0 0,3 2-1093 0 0,0 0 1053 0 0,-1 0 0 0 0,1 0 0 0 0,-1 1 0 0 0,1-1 1 0 0,-1 0-1 0 0,1 0 0 0 0,-1 1 0 0 0,0-1 0 0 0,1 1 0 0 0,-1 0 0 0 0,1-1 0 0 0,-1 1 0 0 0,0 0 1 0 0,0 0-1 0 0,1 0 0 0 0,-1 0 0 0 0,0 0 0 0 0,0 0 0 0 0,0 0 0 0 0,0 0 0 0 0,0 0 0 0 0,0 0 1 0 0,1 2-1 0 0,6 10-3992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8:5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48 1839 0 0,'0'0'5600'0'0,"-11"2"-1480"0"0,-10 0-3382 0 0,20-2-738 0 0,0 0 1 0 0,0 0 0 0 0,0 1 0 0 0,0-1 0 0 0,0 0 0 0 0,0 0-1 0 0,1 1 1 0 0,-1-1 0 0 0,0 1 0 0 0,0-1 0 0 0,0 1 0 0 0,0-1-1 0 0,1 1 1 0 0,-1-1 0 0 0,0 1 0 0 0,-1 1 0 0 0,0 1-1 0 0,1-2 0 0 0,-1 0 0 0 0,0 1 0 0 0,0-1 0 0 0,1 1 0 0 0,-1 0 0 0 0,1-1 0 0 0,-1 1 0 0 0,1 0 0 0 0,0 0 0 0 0,0 0 0 0 0,0 0 0 0 0,0 0 0 0 0,-1 3 0 0 0,0 2 0 0 0,-18 35 1520 0 0,31-38-893 0 0,-10-4-589 0 0,0 1-1 0 0,0-1 1 0 0,0 1-1 0 0,0-1 1 0 0,0 1-1 0 0,0-1 1 0 0,1 0-1 0 0,-1 0 1 0 0,0 1-1 0 0,0-1 1 0 0,0 0-1 0 0,0 0 1 0 0,3 0-1 0 0,23-4 125 0 0,1-2-1 0 0,-2 0 0 0 0,31-12 1 0 0,-33 9-131 0 0,-9 4 29 0 0,-1 1 0 0 0,1 0 0 0 0,0 1-1 0 0,28-3 1 0 0,-41 6 378 0 0,-26 0-652 0 0,20 0 214 0 0,-11 1 0 0 0,1-1 0 0 0,-1-1 0 0 0,1 0 0 0 0,0-1 0 0 0,0-1 0 0 0,0 0 0 0 0,0-1 0 0 0,-25-10 0 0 0,14 1 987 0 0,24 13-960 0 0,-1 6-290 0 0,2 0 327 0 0,12-6 155 0 0,15-7 169 0 0,28-10 0 0 0,21-7-206 0 0,-73 23-193 0 0,0 0-1 0 0,1 0 1 0 0,-1 0-1 0 0,1 0 1 0 0,-1 1 0 0 0,0 0-1 0 0,1 0 1 0 0,-1 0-1 0 0,1 0 1 0 0,-1 0-1 0 0,1 0 1 0 0,3 2 0 0 0,-4-1-31 0 0,0-1-48 0 0,-2 0 75 0 0,0 1 0 0 0,-1-1 0 0 0,1 0-1 0 0,0 0 1 0 0,0 1 0 0 0,0-1 0 0 0,0 0-1 0 0,0 1 1 0 0,0-1 0 0 0,-1 1 0 0 0,3 1-1 0 0,-3-2-2 0 0,2 1-101 0 0,0 0-1 0 0,7 3 8 0 0,-7-3 1368 0 0,-3-2-1116 0 0,-5-3-101 0 0,5 3-49 0 0,0 1 0 0 0,0-1 1 0 0,0 1-1 0 0,0-1 0 0 0,0 1 1 0 0,0-1-1 0 0,-1 1 0 0 0,1 0 1 0 0,0 0-1 0 0,0 0 0 0 0,-1 0 0 0 0,1 0 1 0 0,0 0-1 0 0,0 0 0 0 0,-1 0 1 0 0,0 0-1 0 0,-18 5-469 0 0,20-4 447 0 0,-3 0-37 0 0,0 0 1 0 0,1 0-1 0 0,-1 1 1 0 0,1-1-1 0 0,0 1 1 0 0,-1 0-1 0 0,1 0 1 0 0,0-1-1 0 0,0 1 1 0 0,-3 5-1 0 0,-1-1 8 0 0,5-5-23 0 0,-3 4 10 0 0,5-4 80 0 0,5-4-3 0 0,2-2-281 0 0,8-5 634 0 0,-2 6-5233 0 0,-3 2-423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9:0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64 3511 0 0,'0'0'159'0'0,"2"-1"-6"0"0,8-2-121 0 0,-5 2 13 0 0,-1 0 0 0 0,1 0 0 0 0,-1 1 0 0 0,1-1 0 0 0,5 1 0 0 0,-8 0-43 0 0,-1 0-1 0 0,0 0 0 0 0,0 0 0 0 0,1 0 0 0 0,-1 0 1 0 0,0 0-1 0 0,0 0 0 0 0,1-1 0 0 0,-1 1 0 0 0,0 0 1 0 0,0-1-1 0 0,0 1 0 0 0,0-1 0 0 0,2-1 0 0 0,1 0-24 0 0,-3 2 21 0 0,-1-1 0 0 0,1 1 0 0 0,-1 0 0 0 0,1 0 0 0 0,0-1 0 0 0,-1 1 0 0 0,1 0 0 0 0,-1-1 0 0 0,1 1 0 0 0,-1-1 0 0 0,1 1 0 0 0,-1-1 0 0 0,0 1 0 0 0,1-1 0 0 0,-1 1 0 0 0,0-1 0 0 0,1 1 0 0 0,-1-1 0 0 0,0 1 0 0 0,1-2 0 0 0,4-11-35 0 0,-4 12 242 0 0,0-5-113 0 0,-1 5 102 0 0,0 1-1 0 0,0 0 0 0 0,0-1 1 0 0,0 1-1 0 0,0 0 0 0 0,0-1 1 0 0,0 1-1 0 0,0 0 0 0 0,0-1 1 0 0,0 1-1 0 0,0 0 0 0 0,0-1 1 0 0,0 1-1 0 0,0 0 0 0 0,0-1 0 0 0,-1 1 1 0 0,1 0-1 0 0,0-1 0 0 0,0 1 1 0 0,0 0-1 0 0,0 0 0 0 0,-1-1 1 0 0,1 1-1 0 0,0 0 0 0 0,0-1 1 0 0,-1 1-1 0 0,1 0 0 0 0,0 0 1 0 0,-1-1 564 0 0,-30-6 2096 0 0,28 7-2804 0 0,-1 0 0 0 0,1 1 0 0 0,0-1 0 0 0,0 1 0 0 0,0 0 0 0 0,0 0 0 0 0,-5 2 0 0 0,4-1-224 0 0,-13 3-190 0 0,16-4 1440 0 0,-8-16 756 0 0,8 13-1646 0 0,16 3-722 0 0,-12 0 499 0 0,12 12-401 0 0,-14-11 342 0 0,0-2 86 0 0,-1 1 1 0 0,1 0-1 0 0,0 0 1 0 0,0 0-1 0 0,-1-1 1 0 0,1 1-1 0 0,0 0 1 0 0,0-1-1 0 0,0 1 1 0 0,0-1-1 0 0,0 1 0 0 0,1 0 1 0 0,8 2-2 0 0,2-1 22 0 0,-1-3 42 0 0,-7 0-16 0 0,0 0-10 0 0,15-6 37 0 0,-9 3-21 0 0,-8 4-88 0 0,-2 2-52 0 0,0 1 81 0 0,-1-1 0 0 0,1 1-1 0 0,-1 0 1 0 0,0-1 0 0 0,0 1 0 0 0,0-1-1 0 0,0 0 1 0 0,0 1 0 0 0,0-1-1 0 0,-1 0 1 0 0,1 0 0 0 0,-1 1-1 0 0,0-1 1 0 0,1 0 0 0 0,-1-1 0 0 0,-3 3-1 0 0,3-2 28 0 0,0 0 0 0 0,-1-1 0 0 0,1 1 0 0 0,-1-1 0 0 0,1 0 0 0 0,-1 1 0 0 0,1-1 0 0 0,-6 1 0 0 0,7-2 8 0 0,-1 0 0 0 0,0 0 0 0 0,0 0 1 0 0,0 0-1 0 0,1 0 0 0 0,-1 0 0 0 0,0-1 0 0 0,-2 0 1 0 0,-7-1 256 0 0,-59-13 966 0 0,31 6-952 0 0,36 8-281 0 0,0 0-1 0 0,-1 1 1 0 0,1-1 0 0 0,-1 1-1 0 0,1 0 1 0 0,-1 0-1 0 0,0 0 1 0 0,-3 0-1 0 0,-1 1-21 0 0,7-1 3 0 0,0 0 0 0 0,0 1 0 0 0,-1-1 0 0 0,1 0 0 0 0,0 0 0 0 0,0 1-1 0 0,0-1 1 0 0,1 0 0 0 0,-1 1 0 0 0,0-1 0 0 0,0 1 0 0 0,-2 1 0 0 0,-9 4-103 0 0,4-3 41 0 0,0 1 0 0 0,0 0 0 0 0,-8 5 0 0 0,-7 4-86 0 0,12-8 134 0 0,2-2-8 0 0,8-3 44 0 0,0 0 0 0 0,1 0 1 0 0,-1 0-1 0 0,1 0 1 0 0,-1 0-1 0 0,0 0 0 0 0,1-1 1 0 0,-1 1-1 0 0,1 0 1 0 0,-1 0-1 0 0,1 0 1 0 0,-1-1-1 0 0,1 1 0 0 0,-1 0 1 0 0,0-2-1 0 0,1 2-1 0 0,-1 0 0 0 0,1 0 0 0 0,0 0 1 0 0,0 0-1 0 0,0 0 0 0 0,-1 0 0 0 0,1 0 0 0 0,0 0 0 0 0,0-1 0 0 0,0 1 0 0 0,0 0 0 0 0,-1 0 0 0 0,1 0 0 0 0,0 0 0 0 0,0-1 0 0 0,0 1 0 0 0,0 0 1 0 0,0 0-1 0 0,0 0 0 0 0,-1-1 0 0 0,1 1 0 0 0,0 0 0 0 0,0 0 0 0 0,0 0 0 0 0,0-1 0 0 0,0 1 0 0 0,0 0 0 0 0,0 0 0 0 0,0 0 0 0 0,0-1 1 0 0,0 1-1 0 0,0 0 0 0 0,0 0 0 0 0,0-1 0 0 0,0 1 0 0 0,7-4-12 0 0,-5 2-69 0 0,12 1-62 0 0,-9 1 101 0 0,0 0 0 0 0,0 1 0 0 0,0-1 0 0 0,0 1-1 0 0,0 0 1 0 0,0 0 0 0 0,0 1 0 0 0,-1-1 0 0 0,1 1 0 0 0,0 0 0 0 0,-1 1-1 0 0,6 3 1 0 0,-2-2-16 0 0,1 1 0 0 0,0-1-1 0 0,-1-1 1 0 0,2 0 0 0 0,-1 0 0 0 0,15 3-1 0 0,-19-6 50 0 0,1 1 0 0 0,-1-1 0 0 0,0 0 0 0 0,0 0 0 0 0,0 0-1 0 0,0-1 1 0 0,1 0 0 0 0,8-3 0 0 0,1-1 13 0 0,23-14 1 0 0,26-10 0 0 0,-36 20-16 0 0,-14 5 0 0 0,-3 1-12 0 0,-7 3-36 0 0,5 0 50 0 0,-7 0 688 0 0,-18 16-498 0 0,12-13-159 0 0,2-1-19 0 0,0-1 0 0 0,0 0 0 0 0,0 0 0 0 0,0 0 0 0 0,-1 0 0 0 0,1 0 1 0 0,0 0-1 0 0,0 0 0 0 0,-1 0 0 0 0,-4 0 0 0 0,-4 2-2 0 0,2 0-26 0 0,8-3-4 0 0,0 0 0 0 0,0 1 0 0 0,1-1 0 0 0,-1 0 0 0 0,1 1 0 0 0,-1-1 0 0 0,0 1 0 0 0,1-1 0 0 0,-1 1 1 0 0,1-1-1 0 0,-1 1 0 0 0,1-1 0 0 0,-1 1 0 0 0,1 0 0 0 0,0-1 0 0 0,-1 1 0 0 0,1 0 0 0 0,0-1 0 0 0,-1 1 0 0 0,1 0 1 0 0,0-1-1 0 0,0 1 0 0 0,0 0 0 0 0,-1 1 0 0 0,1 18-1036 0 0,3-6-51 0 0,0-1-50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14599 0 0,'0'0'1320'0'0,"2"0"-1082"0"0,18-3 2486 0 0,-10 12-655 0 0,-9-6-1917 0 0,0-1 0 0 0,0 1 0 0 0,0 0 0 0 0,-1 0 0 0 0,0-1 0 0 0,1 1 0 0 0,-1 0 0 0 0,0 0 0 0 0,0 0 0 0 0,-1 0 0 0 0,1-1 0 0 0,-1 5 0 0 0,-11 33 872 0 0,10-37-904 0 0,1-1 1 0 0,-1 1-1 0 0,0 0 1 0 0,0-1-1 0 0,0 0 1 0 0,0 1-1 0 0,0-1 1 0 0,-4 3-1 0 0,5-5-99 0 0,0 2 295 0 0,-5 1-26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39:0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 1839 0 0,'0'0'13368'0'0,"2"-1"-13216"0"0,35-12 323 0 0,-34 10-444 0 0,1 1 1 0 0,15 0-18 0 0,-5 3-26 0 0,38 11 1788 0 0,-54-11-3001 0 0,-5 2 1222 0 0,5-2 121 0 0,0-1 12 0 0,-3 1 9 0 0,0 0-1 0 0,1 0 1 0 0,-1-1-1 0 0,0 0 1 0 0,0 0-1 0 0,0-1 0 0 0,1 1 1 0 0,-1-1-1 0 0,0 0 1 0 0,0 0-1 0 0,1 0 1 0 0,-9-4-1 0 0,-13-3-154 0 0,7 0 16 0 0,12 5-18 0 0,5 2-12 0 0,-1-1-1 0 0,1 1 0 0 0,0 1 0 0 0,-1-1 0 0 0,1 0 1 0 0,-1 0-1 0 0,-2 1 0 0 0,0 0 5 0 0,1 0 0 0 0,-1 0-1 0 0,0 1 1 0 0,1-1 0 0 0,-1 1-1 0 0,-5 2 1 0 0,-1 1 26 0 0,0 0 0 0 0,1 0-13 0 0,8-3-56 0 0,11 1-116 0 0,-1-2 103 0 0,1 1 1 0 0,0-1-1 0 0,-1 0 0 0 0,1-1 0 0 0,0 0 1 0 0,9-2-1 0 0,-4 0 51 0 0,23 0 0 0 0,-25 3 9 0 0,1 0 0 0 0,-1 1 0 0 0,0 1 1 0 0,0 0-1 0 0,18 5 0 0 0,4 1 14 0 0,-20-5 8 0 0,-3 1 11 0 0,-1-1 144 0 0,-11-4 155 0 0,-17-3-236 0 0,-20 3-133 0 0,-52 6 0 0 0,76-4 87 0 0,-50 2 720 0 0,57-1-800 0 0,9 2-64 0 0,33 12-52 0 0,-25-12 170 0 0,-1 0-6 0 0,0-1 0 0 0,1 0 1 0 0,10 1-1 0 0,0 1-83 0 0,-10-2 10 0 0,1 0 0 0 0,0-1 0 0 0,21 1 0 0 0,-28-3 59 0 0,-3 0-3 0 0,21-3 12 0 0,-11 3 81 0 0,0 0 539 0 0,-11-1-608 0 0,1 1 1 0 0,-1 0 0 0 0,0 0 0 0 0,0 0-1 0 0,0 0 1 0 0,0-1 0 0 0,0 1 0 0 0,0 0 0 0 0,0 0-1 0 0,0 0 1 0 0,0 0 0 0 0,0-1 0 0 0,0 1 0 0 0,0 0-1 0 0,0 0 1 0 0,0 0 0 0 0,0-1 0 0 0,0 1-1 0 0,0 0 1 0 0,0 0 0 0 0,0 0 0 0 0,0 0 0 0 0,0-1-1 0 0,0 1 1 0 0,0 0 0 0 0,0 0 0 0 0,0 0 0 0 0,0-1-1 0 0,0 1 1 0 0,0 0 0 0 0,0 0 0 0 0,0 0-1 0 0,-1 0 1 0 0,1 0 0 0 0,0-1 0 0 0,0 1 0 0 0,0 0-1 0 0,0 0 1 0 0,0 0 0 0 0,-1 0 0 0 0,1 0 0 0 0,0 0-1 0 0,0 0 1 0 0,0-1 0 0 0,-1 1 0 0 0,1 0-1 0 0,0 0 1 0 0,-2-2-4 0 0,0-1 0 0 0,-12-3 0 0 0,13 6-1 0 0,-4-2 2 0 0,0 0 0 0 0,0 1 0 0 0,0-1 0 0 0,0 1 0 0 0,-1 1 0 0 0,-5-1 0 0 0,5 1-8 0 0,-1 1 0 0 0,1 0 0 0 0,-1 0 0 0 0,1 0 0 0 0,0 1 0 0 0,-1 0 0 0 0,1 0 0 0 0,0 1 0 0 0,-6 2 0 0 0,6 1-1588 0 0,11 0-1093 0 0,2-1 2610 0 0,11 8-1745 0 0,-16-12 1249 0 0,1 1-637 0 0,9 6-2564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 6071 0 0,'0'0'656'0'0,"-7"-4"-656"0"0,1-4 0 0 0,-1 1 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0 919 0 0,'0'0'0'0'0,"-12"7"80"0"0,-1-4-80 0 0,5 0 0 0 0,-3 4 0 0 0,0-1 0 0 0,-2-1 864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1194 91 3679 0 0,'14'-24'-395'0'0,"-9"17"1936"0"0,0 0 0 0 0,11-11 0 0 0,-12 14-500 0 0,0 0 0 0 0,1 0-1 0 0,0 0 1 0 0,8-4 0 0 0,12-2-406 0 0,-23 9-288 0 0,-3 4-309 0 0,0 0 1 0 0,0-1-1 0 0,0 1 1 0 0,-1-1-1 0 0,1 1 1 0 0,-1-1-1 0 0,1 0 1 0 0,-1 0-1 0 0,0 0 0 0 0,-3 3 1 0 0,1 1 54 0 0,-8 6 21 0 0,0 0 0 0 0,-1-1 1 0 0,0 0-1 0 0,-22 13 1 0 0,22-15-73 0 0,-15 8 81 0 0,-1-2 0 0 0,0-1 0 0 0,-1-1-1 0 0,-38 11 1 0 0,-12 5 193 0 0,79-28-307 0 0,-233 86 1059 0 0,180-70-780 0 0,0-2-1 0 0,-80 10 1 0 0,128-24-324 0 0,1 0 0 0 0,0-1 0 0 0,-1 0 0 0 0,1 0 0 0 0,0-1 0 0 0,-1 1 0 0 0,1-1 0 0 0,0 0 0 0 0,0-1 0 0 0,0 1 1 0 0,-1-1-1 0 0,2 0 0 0 0,-1-1 0 0 0,-6-2 0 0 0,10 4-248 0 0,0 0-38 0 0,1 1 294 0 0,-1 0 0 0 0,1-1 0 0 0,0 1 1 0 0,-1-1-1 0 0,1 1 0 0 0,-1-1 1 0 0,1 1-1 0 0,0-1 0 0 0,-1 0 1 0 0,1 1-1 0 0,0-1 0 0 0,0 1 1 0 0,0-1-1 0 0,-1 0 0 0 0,1 1 0 0 0,0-1 1 0 0,0 0-1 0 0,0 1 0 0 0,0-1 1 0 0,0 0-1 0 0,0 1 0 0 0,0-1 1 0 0,0 1-1 0 0,1-2 0 0 0,12-12 3 0 0,0 1-1 0 0,2 1 0 0 0,-1 0 1 0 0,1 1-1 0 0,1 1 1 0 0,0 0-1 0 0,1 1 0 0 0,-1 1 1 0 0,27-10-1 0 0,-40 18 26 0 0,-1-1 0 0 0,0 0 0 0 0,1 1 0 0 0,-1-1 0 0 0,1 1 0 0 0,-1 0 0 0 0,5 0 0 0 0,8 4 3 0 0,-12 1-8 0 0,-3-4-3 0 0,2 3 5 0 0,0-1 1 0 0,-1 1 0 0 0,0 0 0 0 0,1 0 0 0 0,-1-1 0 0 0,-1 1-1 0 0,1 0 1 0 0,0 0 0 0 0,-1 0 0 0 0,0 0 0 0 0,0 0 0 0 0,0 0-1 0 0,0 0 1 0 0,-1 0 0 0 0,-1 7 0 0 0,-2 5-4 0 0,-1-1-1 0 0,-9 22 1 0 0,1-6 22 0 0,-3-1 0 0 0,0-1 0 0 0,-31 41 0 0 0,-71 73 48 0 0,34-45 42 0 0,-84 91 208 0 0,146-168-270 0 0,-34 27-1 0 0,53-46 0 0 0,1 4-22 0 0,2-3 22 0 0,0-2-37 0 0,1 0 0 0 0,-1 1 1 0 0,1-1-1 0 0,-1 0 1 0 0,1 0-1 0 0,-1 1 1 0 0,1-1-1 0 0,0 0 0 0 0,-1 0 1 0 0,1 0-1 0 0,0 0 1 0 0,0 0-1 0 0,0 0 0 0 0,0 0 1 0 0,0 0-1 0 0,0 0 1 0 0,0-1-1 0 0,0 1 1 0 0,1 0-1 0 0,3 2 36 0 0,2 2 48 0 0,0-1 0 0 0,0 0-1 0 0,1 0 1 0 0,0-1 0 0 0,0 0 0 0 0,-1 0-1 0 0,2-1 1 0 0,-1 0 0 0 0,9 1 0 0 0,7 0 386 0 0,42 0 1 0 0,135-19 1805 0 0,-127 7-1716 0 0,-58 8-516 0 0,15-3 66 0 0,0 2-1 0 0,47 2 1 0 0,-11 4-830 0 0,-65-4-93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8 192 3223 0 0,'-7'8'8172'0'0,"7"-7"-7974"0"0,0 0-1 0 0,0-1 0 0 0,-1 1 0 0 0,1 0 1 0 0,0-1-1 0 0,0 1 0 0 0,0 0 0 0 0,0-1 1 0 0,0 1-1 0 0,0 0 0 0 0,0-1 0 0 0,1 1 1 0 0,-1 0-1 0 0,0-1 0 0 0,0 1 0 0 0,0 0 1 0 0,1-1-1 0 0,-1 1 0 0 0,0 0 0 0 0,1-1 0 0 0,-1 1 1 0 0,0-1-1 0 0,2 2 0 0 0,-1-2-122 0 0,0 1-1 0 0,0-1 1 0 0,0 1-1 0 0,1-1 1 0 0,-1 0-1 0 0,0 0 1 0 0,1 1 0 0 0,-1-1-1 0 0,0 0 1 0 0,0 0-1 0 0,1 0 1 0 0,-1 0-1 0 0,0 0 1 0 0,2-1-1 0 0,14-2 214 0 0,0-1 0 0 0,-1-1 0 0 0,1 0 0 0 0,-1-1 0 0 0,0-1 0 0 0,16-10 0 0 0,0 1-120 0 0,-6 4-84 0 0,268-113-632 0 0,-245 112-1420 0 0,-27 8 64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0,'0'0'568'0'0,"8"0"-58"0"0,0 1 1349 0 0,0 0 1 0 0,0 1-1 0 0,12 4 1 0 0,23 14 476 0 0,-25-8-1999 0 0,0 0 1 0 0,21 18-1 0 0,2 9 416 0 0,60 73 0 0 0,-24-25-576 0 0,-70-80-173 0 0,28 31 44 0 0,2-1 1 0 0,55 41-1 0 0,-52-51-3188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1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14655 0 0,'0'0'2194'0'0,"0"2"-1876"0"0,-3 3-213 0 0,1 1 0 0 0,0-1 0 0 0,-1 0 0 0 0,0 0 0 0 0,-1 0-1 0 0,1 0 1 0 0,-1-1 0 0 0,-6 7 0 0 0,-39 34 382 0 0,44-41-412 0 0,-167 151 1303 0 0,52-45-862 0 0,111-101-527 0 0,5-5-127 0 0,-1-1 1 0 0,1 1-1 0 0,-1-1 0 0 0,1 1 1 0 0,-9 3-1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19 919 0 0,'0'0'80'0'0,"11"-2"-80"0"0,0 0 4096 0 0,1 1 808 0 0,-1 1 160 0 0,0 0 32 0 0,1-2-3856 0 0,1 2-776 0 0,0 0-152 0 0,0-1-32 0 0,-2-4-512 0 0,0 1-104 0 0,1 3-16 0 0</inkml:trace>
  <inkml:trace contextRef="#ctx0" brushRef="#br0" timeOffset="1">83 356 19007 0 0,'0'0'2056'0'0,"4"-8"-1592"0"0,-1 1 48 0 0,2 1 16 0 0,1-1 0 0 0,1-1-384 0 0,1 2-80 0 0,1-1-64 0 0,4 1 96 0 0,2-2-704 0 0,0 0-144 0 0,-2-1-24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1424 33 2759 0 0,'22'-9'144'0'0,"-18"9"-61"0"0,0 2-62 0 0,17-7 14571 0 0,-38-4-13368 0 0,5 6-1080 0 0,0 0 0 0 0,1 1-1 0 0,-1 0 1 0 0,0 1 0 0 0,0 1-1 0 0,0 0 1 0 0,0 0 0 0 0,-18 4 0 0 0,-12 4-72 0 0,-42 13 1 0 0,66-16-32 0 0,-131 41-23 0 0,-13 4-20 0 0,-90 12-73 0 0,181-49 9 0 0,-114 8-1 0 0,164-20 68 0 0,0-1 0 0 0,0-1-1 0 0,1-1 1 0 0,-1-1 0 0 0,1 0-1 0 0,-1-2 1 0 0,1 0 0 0 0,0-2 0 0 0,1 0-1 0 0,0-1 1 0 0,0-1 0 0 0,1 0-1 0 0,0-2 1 0 0,-27-20 0 0 0,39 27 28 0 0,1-1-1 0 0,0-1 1 0 0,0 1 0 0 0,0-1-1 0 0,0 1 1 0 0,1-1 0 0 0,-6-12-1 0 0,9 17 227 0 0,13-1-48 0 0,-7 1-206 0 0,0 1 1 0 0,0 0 0 0 0,1 0 0 0 0,-1 0-1 0 0,0 0 1 0 0,0 1 0 0 0,1 0 0 0 0,-1 0-1 0 0,0 0 1 0 0,0 1 0 0 0,9 4 0 0 0,-7-2-4 0 0,1 0 0 0 0,-1 1 0 0 0,0 0 0 0 0,0 1 0 0 0,0 0 0 0 0,7 8 1 0 0,7 9-17 0 0,-2 0 0 0 0,25 36 0 0 0,-10 1 18 0 0,43 100 0 0 0,11 28 0 0 0,-45-70 922 0 0,-23-60-590 0 0,-17-48-269 0 0,-3-10-46 0 0,0 0-1 0 0,0 0 0 0 0,0 0 0 0 0,0-1 0 0 0,0 1 0 0 0,0 0 0 0 0,0 0 0 0 0,0 0 0 0 0,0 0 0 0 0,1 0 0 0 0,-1 0 0 0 0,0 0 1 0 0,0 0-1 0 0,0 0 0 0 0,0 0 0 0 0,0 0 0 0 0,0 0 0 0 0,0 0 0 0 0,0 0 0 0 0,0 0 0 0 0,0 0 0 0 0,0 0 0 0 0,0 0 0 0 0,0 0 0 0 0,1 0 1 0 0,-1 0-1 0 0,0 0 0 0 0,0 0 0 0 0,0 0 0 0 0,0 0 0 0 0,0 0 0 0 0,0 0 0 0 0,0 0 0 0 0,0 0 0 0 0,0 0 0 0 0,0 0 0 0 0,0 0 1 0 0,0 0-1 0 0,1 0 0 0 0,-1 0 0 0 0,1-16 352 0 0,0-24 46 0 0,-7-65-243 0 0,0-95 383 0 0,7 172-489 0 0,1-1-1 0 0,2 1 1 0 0,1-1 0 0 0,15-50 0 0 0,-16 68-116 0 0,1 0-1 0 0,0 0 0 0 0,0 0 1 0 0,1 1-1 0 0,0 0 1 0 0,1 0-1 0 0,1 1 1 0 0,13-15-1 0 0,-20 23-60 0 0,-5 19-2982 0 0,0-8 1844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2759 0 0,'0'0'126'0'0,"1"-1"315"0"0,47-32 7506 0 0,37-27-3155 0 0,-10-7-795 0 0,-56 53-3705 0 0,1 0 0 0 0,0 2 0 0 0,0 0 1 0 0,1 1-1 0 0,1 1 0 0 0,0 0 0 0 0,34-8 0 0 0,-51 17-249 0 0,-1 0-1 0 0,1 0 0 0 0,0 1 1 0 0,-1-1-1 0 0,1 1 1 0 0,0 0-1 0 0,-1 1 0 0 0,1-1 1 0 0,6 2-1 0 0,-11-2-40 0 0,1 1 0 0 0,0-1 0 0 0,-1 0 0 0 0,1 1 1 0 0,0-1-1 0 0,-1 1 0 0 0,1-1 0 0 0,-1 1 0 0 0,1-1 0 0 0,-1 1 0 0 0,1 0 0 0 0,-1-1 0 0 0,0 1 0 0 0,1 0 0 0 0,-1-1 0 0 0,1 1 1 0 0,-1 0-1 0 0,0-1 0 0 0,0 1 0 0 0,1 0 0 0 0,-1 0 0 0 0,0-1 0 0 0,0 1 0 0 0,0 1 0 0 0,-1 17 26 0 0,-2-12-28 0 0,1 1 0 0 0,-1-1 0 0 0,-1 0 0 0 0,1 0 0 0 0,-1-1 0 0 0,0 1 0 0 0,-7 7 0 0 0,-40 42 0 0 0,23-28 0 0 0,-146 150 0 0 0,174-177 0 0 0,-19 19 0 0 0,1 1 0 0 0,-16 25 0 0 0,34-46 0 0 0,0 1 0 0 0,0-1 1 0 0,-1 0-1 0 0,1 1 0 0 0,0-1 0 0 0,0 1 0 0 0,0-1 0 0 0,0 1 1 0 0,0-1-1 0 0,-1 0 0 0 0,1 1 0 0 0,0-1 0 0 0,0 1 0 0 0,0-1 0 0 0,0 1 1 0 0,0-1-1 0 0,0 1 0 0 0,1-1 0 0 0,-1 0 0 0 0,0 1 0 0 0,0-1 1 0 0,0 1-1 0 0,0-1 0 0 0,0 1 0 0 0,1-1 0 0 0,-1 0 0 0 0,0 1 1 0 0,0-1-1 0 0,1 1 0 0 0,-1-1 0 0 0,0 0 0 0 0,1 1 0 0 0,-1-1 0 0 0,0 0 1 0 0,1 0-1 0 0,-1 1 0 0 0,0-1 0 0 0,1 0 0 0 0,-1 0 0 0 0,1 1 1 0 0,-1-1-1 0 0,1 0 0 0 0,-1 0 0 0 0,0 0 0 0 0,1 0 0 0 0,-1 0 0 0 0,1 0 1 0 0,-1 0-1 0 0,1 0 0 0 0,-1 0 0 0 0,1 0 0 0 0,-1 0 0 0 0,1 0 1 0 0,-1 0 3 0 0,7 2 17 0 0,1-2 0 0 0,-1 1-1 0 0,0-1 1 0 0,0 0-1 0 0,0 0 1 0 0,0-1-1 0 0,0 1 1 0 0,0-2-1 0 0,11-2 1 0 0,17-3 32 0 0,-29 7-54 0 0,23-4-80 0 0,37 2 0 0 0,-59 2 58 0 0,1 0 0 0 0,0 1 0 0 0,-1 0 0 0 0,1 0 0 0 0,-1 1 0 0 0,1 0 0 0 0,-1 0 0 0 0,0 1 0 0 0,0 0 0 0 0,8 4 0 0 0,-14-5-243 0 0,1-1 0 0 0,0 0 1 0 0,-1 0-1 0 0,1 1 0 0 0,-1-1 0 0 0,1 1 0 0 0,-1-1 0 0 0,0 1 1 0 0,0 0-1 0 0,1 0 0 0 0,-1-1 0 0 0,1 4 0 0 0,0 5-1518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 13823 0 0,'-1'-1'630'0'0,"-1"0"-413"0"0,-13-5 407 0 0,13 6-547 0 0,1-1 1 0 0,-1 1-1 0 0,0 0 0 0 0,0-1 0 0 0,0 1 1 0 0,0 0-1 0 0,0 1 0 0 0,0-1 0 0 0,0 0 1 0 0,0 0-1 0 0,1 1 0 0 0,-1-1 1 0 0,0 1-1 0 0,0-1 0 0 0,-2 2 0 0 0,1 0 257 0 0,-1 0 0 0 0,1 1 0 0 0,0-1 0 0 0,0 0 0 0 0,0 1 0 0 0,0 0 0 0 0,-2 3 0 0 0,-4 5 633 0 0,2 0 0 0 0,0 1 1 0 0,-8 15-1 0 0,10-17-974 0 0,-4 8-97 0 0,0 0 0 0 0,1 1-1 0 0,-10 36 1 0 0,17-52 82 0 0,1 0-1 0 0,0 0 1 0 0,0 0 0 0 0,-1 1-1 0 0,2-1 1 0 0,-1 0 0 0 0,0 0-1 0 0,1 0 1 0 0,-1 0 0 0 0,1 0-1 0 0,0 0 1 0 0,0 0 0 0 0,0-1-1 0 0,0 1 1 0 0,1 0 0 0 0,-1 0-1 0 0,1-1 1 0 0,0 1 0 0 0,0-1-1 0 0,-1 1 1 0 0,2-1 0 0 0,-1 0-1 0 0,0 0 1 0 0,0 0 0 0 0,1 0-1 0 0,-1 0 1 0 0,1 0 0 0 0,4 2-1 0 0,0-1 37 0 0,0 0-1 0 0,0 0 1 0 0,0 0 0 0 0,1-1-1 0 0,-1 0 1 0 0,1 0-1 0 0,-1-1 1 0 0,1 0-1 0 0,-1 0 1 0 0,10-1 0 0 0,-10-1 37 0 0,1 0 0 0 0,-1-1 1 0 0,1 1-1 0 0,-1-2 0 0 0,0 1 1 0 0,0-1-1 0 0,0 0 1 0 0,0 0-1 0 0,9-6 0 0 0,-5 2 141 0 0,0-1 0 0 0,-1 0-1 0 0,0-1 1 0 0,14-15-1 0 0,-18 18-138 0 0,-1-1 0 0 0,-1 1-1 0 0,0-1 1 0 0,0 0 0 0 0,0-1-1 0 0,0 1 1 0 0,-1-1 0 0 0,-1 1-1 0 0,1-1 1 0 0,-1 0 0 0 0,-1 0-1 0 0,2-12 1 0 0,-2 17-55 0 0,-1-1 1 0 0,0 1 0 0 0,0-1-1 0 0,0 0 1 0 0,-1 1 0 0 0,1-1-1 0 0,-1 1 1 0 0,0-1 0 0 0,0 1-1 0 0,0-1 1 0 0,0 1 0 0 0,0 0-1 0 0,-1-1 1 0 0,0 1 0 0 0,1 0-1 0 0,-1 0 1 0 0,-1 0 0 0 0,1 0-1 0 0,0 0 1 0 0,-1 1 0 0 0,1-1-1 0 0,-1 1 1 0 0,0 0 0 0 0,0-1-1 0 0,0 1 1 0 0,0 0-1 0 0,0 1 1 0 0,0-1 0 0 0,-7-2-1 0 0,6 3-29 0 0,0 0-1 0 0,0 0 0 0 0,0 1 1 0 0,-1 0-1 0 0,1-1 0 0 0,0 1 0 0 0,-1 1 1 0 0,1-1-1 0 0,0 0 0 0 0,-6 3 0 0 0,-41 13-688 0 0,48-15 633 0 0,1 0-215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205 165 1375 0 0,'0'0'15023'0'0,"3"-8"-13632"0"0,0 1-988 0 0,1 0 1 0 0,0 1-1 0 0,0 0 1 0 0,1 0-1 0 0,-1 0 1 0 0,1 0-1 0 0,6-5 1 0 0,4-3 75 0 0,23-16 0 0 0,-24 20-390 0 0,-4 1 2 0 0,2 1 0 0 0,-1 1 0 0 0,1 0 0 0 0,17-8 0 0 0,-29 15-91 0 0,1-1 0 0 0,-1 1 0 0 0,0 0 0 0 0,1 0 0 0 0,-1 0 0 0 0,0 0 0 0 0,0 0 0 0 0,1 0 0 0 0,-1-1 0 0 0,0 1 0 0 0,1 0 0 0 0,-1 0 0 0 0,0 0 0 0 0,1 0 0 0 0,-1 0 0 0 0,0 0 0 0 0,1 0 0 0 0,-1 0 0 0 0,0 0 0 0 0,0 1 0 0 0,1-1 0 0 0,-1 0 0 0 0,0 0 0 0 0,1 0 0 0 0,-1 0 0 0 0,0 0 0 0 0,0 0 0 0 0,1 1 0 0 0,-1-1 0 0 0,0 0 0 0 0,0 0 0 0 0,1 0 0 0 0,-1 1 0 0 0,0-1 0 0 0,0 0 0 0 0,1 0 0 0 0,-1 1 0 0 0,0-1 0 0 0,0 0 0 0 0,0 0 0 0 0,0 1 0 0 0,0-1 0 0 0,0 0 0 0 0,1 1 0 0 0,-1-1 0 0 0,0 0 0 0 0,0 1 0 0 0,0-1 0 0 0,0 0 0 0 0,0 1 0 0 0,0-1 0 0 0,0 0 0 0 0,0 0 0 0 0,0 1 0 0 0,0 0 0 0 0,0 2-4 0 0,0 0 0 0 0,0 1 0 0 0,0-1 0 0 0,-1 0 0 0 0,1 0 0 0 0,-1 1 0 0 0,1-1 0 0 0,-1 0 0 0 0,0 0 0 0 0,0 0 0 0 0,-1 0 0 0 0,-1 4-1 0 0,-4 5-32 0 0,-14 18 0 0 0,12-17 28 0 0,-20 27-4 0 0,-2-1 1 0 0,-1-2-1 0 0,-2-1 0 0 0,-39 32 0 0 0,48-46-10 0 0,-103 80-217 0 0,127-101 150 0 0,12-3 83 0 0,255-62 519 0 0,-260 61-513 0 0,-4 3 0 0 0,-1-1 0 0 0,1 1 0 0 0,0-1 0 0 0,0 1 0 0 0,0-1 0 0 0,0 1 0 0 0,-1 0 0 0 0,1 0 0 0 0,0 0 0 0 0,0 0 0 0 0,0 0 0 0 0,2 1-1 0 0,-3-1-219 0 0,6 1 499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0,'0'0'6411'0'0,"4"11"-2014"0"0,-1-4-3834 0 0,-1-1 0 0 0,1 0 0 0 0,0 0-1 0 0,0 0 1 0 0,1-1 0 0 0,0 1 0 0 0,0-1 0 0 0,0 0-1 0 0,9 8 1 0 0,247 191 4697 0 0,-244-190-5192 0 0,1-2 0 0 0,0 0-1 0 0,1-1 1 0 0,30 14 0 0 0,-40-22-171 0 0,0 0 1 0 0,1 0-1 0 0,-1-1 1 0 0,1 1-1 0 0,-1-2 1 0 0,1 1-1 0 0,-1-1 1 0 0,1-1 0 0 0,0 0-1 0 0,0 0 1 0 0,-1-1-1 0 0,1 1 1 0 0,15-5-1 0 0,-3-4-1900 0 0,-8 0-3598 0 0,-5 1-611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3679 0 0,'0'0'7770'0'0,"-1"1"-7114"0"0,-106 118 5192 0 0,52-60-4698 0 0,25-29-740 0 0,19-20-327 0 0,1 0 0 0 0,0 1 0 0 0,1 0 0 0 0,-15 23 1 0 0,24-33-660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6911 0 0,'0'0'2179'0'0,"2"0"-558"0"0,5-1-1017 0 0,1 0 0 0 0,-1 0 0 0 0,0-1 0 0 0,0 0-1 0 0,0-1 1 0 0,-1 0 0 0 0,9-4 0 0 0,22-8 277 0 0,-32 13-785 0 0,60-16 1339 0 0,-57 17-1358 0 0,1 0 0 0 0,0 0 0 0 0,0 1 0 0 0,0 0-1 0 0,14 2 1 0 0,8 4-1773 0 0,-21-4 216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122 102 6911 0 0,'-8'1'651'0'0,"-1"1"-1"0"0,1 0 1 0 0,0 1-1 0 0,0 0 0 0 0,1 0 1 0 0,-1 1-1 0 0,1 0 1 0 0,-11 7-1 0 0,7-4 1974 0 0,13-15-1668 0 0,0 3-750 0 0,1 0 0 0 0,0 1 0 0 0,0-1 0 0 0,0 1 0 0 0,1 0 0 0 0,0-1 0 0 0,-1 2 0 0 0,2-1 0 0 0,-1 0 1 0 0,6-3-1 0 0,5-3 152 0 0,29-16 1 0 0,-22 16-216 0 0,-1 1 0 0 0,1 1 1 0 0,26-7-1 0 0,-38 13 54 0 0,-1 1-1 0 0,0-1 1 0 0,1 2 0 0 0,-1-1-1 0 0,17 2 1 0 0,-23 0-136 0 0,0-1 0 0 0,-1 0 0 0 0,0 1 0 0 0,1 0 0 0 0,-1 0 0 0 0,1 0 0 0 0,-1 0 0 0 0,0 0 0 0 0,1 0 0 0 0,-1 0 0 0 0,3 4 0 0 0,-4-4-46 0 0,1 0 1 0 0,-1 0-1 0 0,0 1 1 0 0,0-1-1 0 0,-1 1 1 0 0,1-1-1 0 0,0 1 1 0 0,0-1-1 0 0,-1 1 1 0 0,1-1 0 0 0,-1 1-1 0 0,1 0 1 0 0,-1-1-1 0 0,0 1 1 0 0,1 0-1 0 0,-1-1 1 0 0,0 1-1 0 0,0 0 1 0 0,-1 2 0 0 0,1 0-15 0 0,-1 0 0 0 0,0-1 0 0 0,0 1 0 0 0,-1 0 0 0 0,1-1 0 0 0,-1 1 0 0 0,0-1 0 0 0,0 1 0 0 0,0-1 0 0 0,-3 4 0 0 0,-2 1-1 0 0,1 0-1 0 0,-13 11 1 0 0,-5 2 2 0 0,-2-1-1 0 0,-30 20 1 0 0,42-32-10 0 0,0 0-1 0 0,-1-1 1 0 0,0 0 0 0 0,-1-1-1 0 0,1 0 1 0 0,-18 2 0 0 0,19-7-347 0 0,21-7-780 0 0,21-6 345 0 0,-27 11 789 0 0,0 1 1 0 0,0 0-1 0 0,0-1 1 0 0,1 1-1 0 0,-1 0 1 0 0,0 0-1 0 0,0 0 1 0 0,0 0-1 0 0,1 0 0 0 0,-1 0 1 0 0,0 0-1 0 0,2 1 1 0 0,16 1-57 0 0,5 0 24 0 0,42 9 0 0 0,-59-10 40 0 0,0 1 0 0 0,0 1 0 0 0,0-1 0 0 0,-1 1 0 0 0,1 0 0 0 0,-1 1 0 0 0,1-1 1 0 0,-1 1-1 0 0,0 1 0 0 0,7 6 0 0 0,-10-8 55 0 0,1 1 1 0 0,-2 0-1 0 0,1 0 0 0 0,0 0 1 0 0,-1 0-1 0 0,1 1 1 0 0,-1-1-1 0 0,-1 1 1 0 0,1 0-1 0 0,0-1 0 0 0,-1 1 1 0 0,0 0-1 0 0,0 0 1 0 0,0 7-1 0 0,-1-5-12 0 0,0-1 0 0 0,0 0 0 0 0,-1 0 0 0 0,0 1 0 0 0,0-1 1 0 0,0 0-1 0 0,-1 0 0 0 0,0 0 0 0 0,0 0 0 0 0,0 0 0 0 0,-4 5 0 0 0,4-8-25 0 0,0 0 1 0 0,-1 0-1 0 0,1 0 0 0 0,-1 0 1 0 0,1 0-1 0 0,-1-1 0 0 0,0 1 1 0 0,0-1-1 0 0,0 0 0 0 0,-5 3 1 0 0,-37 14 416 0 0,16-6-99 0 0,11-6-231 0 0,0 0 0 0 0,0 0 0 0 0,-29 5 0 0 0,34-10-128 0 0,0 0 1 0 0,0 0-1 0 0,0-2 0 0 0,0 1 0 0 0,0-2 0 0 0,-14-1 0 0 0,17-4 11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0,'0'0'2043'0'0,"2"0"-920"0"0,5 0-837 0 0,0 0-1 0 0,0 1 1 0 0,0 0 0 0 0,0 0 0 0 0,-1 0 0 0 0,1 1 0 0 0,0 0 0 0 0,-1 0 0 0 0,0 1 0 0 0,1 0 0 0 0,-1 0 0 0 0,0 1 0 0 0,0-1-1 0 0,-1 1 1 0 0,1 0 0 0 0,-1 1 0 0 0,0-1 0 0 0,0 1 0 0 0,0 0 0 0 0,-1 1 0 0 0,0-1 0 0 0,0 1 0 0 0,0 0 0 0 0,4 9 0 0 0,9 20 485 0 0,16 49 0 0 0,-29-72-771 0 0,1-3-118 0 0,-4-8-23 0 0,0-1 0 0 0,0 1 0 0 0,0 0 0 0 0,0-1 0 0 0,0 1 0 0 0,0-1 0 0 0,0 1 0 0 0,0-1 0 0 0,0 1 0 0 0,0-1 0 0 0,0 0 0 0 0,0 1 0 0 0,0-1 0 0 0,0 0 0 0 0,0 0 0 0 0,1 0 0 0 0,-1 0 0 0 0,0 0 0 0 0,0 0 0 0 0,0 0 0 0 0,0 0 0 0 0,0 0 0 0 0,0 0 0 0 0,0-1 0 0 0,0 1 0 0 0,1-1 0 0 0,-1 1 0 0 0,0 0 0 0 0,0-1 0 0 0,0 0 0 0 0,-1 1 0 0 0,1-1 0 0 0,2-1 0 0 0,2-2-553 0 0,0 0 1 0 0,-1-1 0 0 0,1 0 0 0 0,4-6-1 0 0,-5 6 553 0 0,11-16-1715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 7367 0 0,'0'0'334'0'0,"1"-1"-1"0"0,1-6-213 0 0,1 2 31 0 0,-2 3 559 0 0,6-5 2122 0 0,-6 6-2546 0 0,-1 1 0 0 0,0-1 1 0 0,1 1-1 0 0,-1-1 0 0 0,1 1 0 0 0,-1-1 0 0 0,1 1 0 0 0,-1 0 0 0 0,1-1 0 0 0,-1 1 0 0 0,1-1 0 0 0,0 1 0 0 0,-1 0 0 0 0,1 0 0 0 0,-1-1 0 0 0,1 1 1 0 0,0 0-1 0 0,-1 0 0 0 0,1 0 0 0 0,0 0 0 0 0,-1 0 0 0 0,1 0 0 0 0,0 0 0 0 0,-1 0 0 0 0,2 0 0 0 0,-2 0-197 0 0,1 1-1 0 0,-1-1 1 0 0,1 1-1 0 0,-1-1 1 0 0,1 1-1 0 0,-1-1 1 0 0,1 1-1 0 0,-1 0 1 0 0,0-1-1 0 0,1 1 1 0 0,-1 0-1 0 0,0-1 1 0 0,1 1-1 0 0,-1 0 1 0 0,0-1-1 0 0,0 1 1 0 0,0 0-1 0 0,0 1 1 0 0,1 5-73 0 0,0 1-1 0 0,-1 0 1 0 0,-1 8 0 0 0,-6 37 539 0 0,-2 0 1 0 0,-20 67-1 0 0,14-65-309 0 0,-15 57 116 0 0,6-26-281 0 0,-13 89 0 0 0,31-139-82 0 0,3 0 0 0 0,0 1 1 0 0,3-1-1 0 0,1 1 0 0 0,2-1 0 0 0,1 0 1 0 0,2 0-1 0 0,14 49 0 0 0,-19-81-218 0 0,14 53-173 0 0,-13-50-1429 0 0,-2 1-1 0 0,1-1 1 0 0,-1 10 0 0 0,-1-3-4887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2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9871 0 0,'0'0'8958'0'0,"12"-10"-7861"0"0,-4 6-855 0 0,-1 0 0 0 0,2 0 1 0 0,-1 1-1 0 0,13-4 0 0 0,8-2-164 0 0,10-5-125 0 0,49-11-1 0 0,1 8-4282 0 0,-66 13-1893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10591 0 0,'1'-1'819'0'0,"9"-8"458"0"0,0 0 0 0 0,1 0 0 0 0,1 1 0 0 0,0 1 0 0 0,0 0 0 0 0,22-9 0 0 0,3 1-734 0 0,42-9 0 0 0,-60 19-564 0 0,0 2 0 0 0,0 0 0 0 0,0 1-1 0 0,1 0 1 0 0,22 3 0 0 0,18 3-3773 0 0,-44-2-2649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6447 0 0,'0'0'10952'0'0,"3"11"-9585"0"0,-4 6-1145 0 0,0 0-1 0 0,-1-1 1 0 0,-1 1 0 0 0,0-1-1 0 0,-2 1 1 0 0,-11 29 0 0 0,-53 90-358 0 0,64-128 177 0 0,1-2-37 0 0,3-4 0 0 0,-1 0 1 0 0,1 0-1 0 0,0 0 1 0 0,0 0-1 0 0,0 0 1 0 0,0 0-1 0 0,0 1 1 0 0,1-1-1 0 0,-1 0 1 0 0,0 4 0 0 0,1-5 2 0 0,0 0 1 0 0,1 0 0 0 0,-1 0 0 0 0,0-1-1 0 0,1 1 1 0 0,-1 0 0 0 0,1 0 0 0 0,-1 0-1 0 0,1 0 1 0 0,-1 0 0 0 0,1-1 0 0 0,-1 1 0 0 0,1 0-1 0 0,0 0 1 0 0,0-1 0 0 0,-1 1 0 0 0,1-1-1 0 0,0 1 1 0 0,0-1 0 0 0,0 1 0 0 0,-1-1 0 0 0,1 1-1 0 0,0-1 1 0 0,0 1 0 0 0,0-1 0 0 0,0 0-1 0 0,0 0 1 0 0,0 0 0 0 0,0 1 0 0 0,0-1-1 0 0,0 0 1 0 0,0 0 0 0 0,1-1 0 0 0,1 2 10 0 0,1 0 13 0 0,1-1 0 0 0,-1 0 0 0 0,1 0 0 0 0,-1 0 0 0 0,0-1 0 0 0,1 1 0 0 0,-1-1 0 0 0,6-1 0 0 0,37-15 108 0 0,-31 11-149 0 0,23-8 11 0 0,46-10-1 0 0,-70 21-2 0 0,0 0 1 0 0,0 2-1 0 0,1-1 0 0 0,-1 2 1 0 0,0 0-1 0 0,23 3 1 0 0,19 5-1246 0 0,-56-7 767 0 0,11-1-2564 0 0,-6 0 1672 0 0,-4 0-11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11 14279 0 0,'0'0'655'0'0,"0"-2"-12"0"0,0-7 4294 0 0,-2 10-3433 0 0,-2 2-1323 0 0,0 0 1 0 0,0 0-1 0 0,0 0 1 0 0,1 1-1 0 0,-1-1 0 0 0,1 1 1 0 0,0 0-1 0 0,0 0 1 0 0,0 0-1 0 0,1 0 1 0 0,-3 7-1 0 0,-4 8 194 0 0,-9 29 0 0 0,10-24-281 0 0,5-17-88 0 0,2-2 1 0 0,-1-1 0 0 0,0 1 0 0 0,0-1 0 0 0,0 1 0 0 0,-1-1 0 0 0,0 0 1 0 0,1 0-1 0 0,-1 0 0 0 0,-1 0 0 0 0,1-1 0 0 0,-7 7 0 0 0,3-3 33 0 0,-18 13 114 0 0,24-19-134 0 0,0 0 0 0 0,0-1 0 0 0,0 1-1 0 0,1 0 1 0 0,-1 0 0 0 0,0 0 0 0 0,0-1-1 0 0,1 1 1 0 0,-1 0 0 0 0,0 0 0 0 0,1 0-1 0 0,-1 2 1 0 0,1-3-10 0 0,0 0-1 0 0,-1 1 0 0 0,1-1 1 0 0,0 0-1 0 0,0 1 1 0 0,0-1-1 0 0,0 0 1 0 0,0 1-1 0 0,1-1 0 0 0,-1 0 1 0 0,0 1-1 0 0,0-1 1 0 0,0 1-1 0 0,0-1 1 0 0,0 0-1 0 0,0 0 1 0 0,1 1-1 0 0,-1-1 0 0 0,0 0 1 0 0,0 1-1 0 0,0-1 1 0 0,1 0-1 0 0,-1 0 1 0 0,0 1-1 0 0,1-1 1 0 0,2 2 27 0 0,0 0 0 0 0,0-1 0 0 0,0 0 0 0 0,0 1 1 0 0,0-1-1 0 0,7 1 0 0 0,-4-1-19 0 0,1 0 0 0 0,0 0 0 0 0,-1-1 1 0 0,1 0-1 0 0,0 0 0 0 0,0-1 0 0 0,-1 0 0 0 0,1 0 0 0 0,-1 0 0 0 0,12-5 0 0 0,-4 2 15 0 0,1 1-1 0 0,29-4 0 0 0,-28 9-27 0 0,-13 1-14 0 0,-3-2-8 0 0,2 0-95 0 0,0 2-2355 0 0,1 0 2346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 12295 0 0,'0'0'1112'0'0,"1"-1"-917"0"0,1-3-132 0 0,-1 2 679 0 0,-2 14-486 0 0,0 0 0 0 0,0-1-1 0 0,-1 0 1 0 0,-1 1 0 0 0,0-1-1 0 0,-6 14 1 0 0,-32 64 886 0 0,24-55-872 0 0,8-17-169 0 0,-101 215 854 0 0,17 7-477 0 0,85-213-539 0 0,2 0 1 0 0,0-1-1 0 0,2 2 0 0 0,1-1 0 0 0,1 0 0 0 0,2 1 0 0 0,3 35 1 0 0,-2-45-934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31 919 0 0,'33'-6'-10'0'0,"-20"3"1365"0"0,0 0 0 0 0,1 1 0 0 0,14 0 0 0 0,-5 2 742 0 0,0-1 1 0 0,-1-1 0 0 0,29-6-1 0 0,-42 5 3453 0 0,-11 4-5486 0 0,-5 5-22 0 0,-1 0 0 0 0,1-1 1 0 0,-1 0-1 0 0,-1-1 1 0 0,-10 5-1 0 0,-2 1 24 0 0,-5 2-4 0 0,-2-1 0 0 0,-56 13 1 0 0,46-14-18 0 0,-3 2-29 0 0,-146 33 110 0 0,164-42-121 0 0,-309 40 74 0 0,227-29-79 0 0,105-14 0 0 0,0 1 0 0 0,0-1 0 0 0,0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0 0 0 0,0 1 0 0 0,0-1 0 0 0,0 0 0 0 0,0 0 0 0 0,0 0 0 0 0,0 0 0 0 0,0 0 0 0 0,-1 0 0 0 0,1 0 0 0 0,0 0 0 0 0,0 0 0 0 0,0 0 0 0 0,0 0 0 0 0,0 0 0 0 0,0 0 0 0 0,0 0 0 0 0,0 0 0 0 0,0 0 0 0 0,-1 0 0 0 0,1 0 0 0 0,0 0 0 0 0,0 0 0 0 0,0 0 0 0 0,0 0 0 0 0,7 4 0 0 0,7 1-9 0 0,1 0 0 0 0,18 2 0 0 0,-22-5 2 0 0,0 1 1 0 0,0 0 0 0 0,-1 0-1 0 0,1 1 1 0 0,-1 0 0 0 0,11 6-1 0 0,-7 0 5 0 0,0 0 0 0 0,0 1 1 0 0,-1 1-1 0 0,0 0 0 0 0,-1 1 0 0 0,0 0 0 0 0,18 27 0 0 0,-4 3 270 0 0,30 66-1 0 0,-42-79-195 0 0,2-1 0 0 0,28 41 0 0 0,-39-64-61 0 0,-5-5-1 0 0,0-1 1 0 0,0 1 0 0 0,0-1-1 0 0,1 1 1 0 0,-1-1-1 0 0,0 1 1 0 0,1-1 0 0 0,-1 0-1 0 0,0 1 1 0 0,1-1-1 0 0,-1 1 1 0 0,0-1 0 0 0,1 0-1 0 0,-1 0 1 0 0,1 1-1 0 0,-1-1 1 0 0,0 0 0 0 0,1 0-1 0 0,-1 1 1 0 0,1-1-1 0 0,-1 0 1 0 0,2 0 0 0 0,6-6 255 0 0,-4 3-286 0 0,1-2 51 0 0,-1 0 0 0 0,0 0-1 0 0,0 0 1 0 0,0 0-1 0 0,0 0 1 0 0,-1-1-1 0 0,0 0 1 0 0,2-6-1 0 0,16-52 108 0 0,-14 41-89 0 0,7-41 141 0 0,-12 49-123 0 0,1 1 1 0 0,0-1-1 0 0,1 1 0 0 0,1 0 0 0 0,0 0 1 0 0,11-19-1 0 0,-11 25-66 0 0,1 2-1 0 0,0-1 1 0 0,0 0 0 0 0,1 1-1 0 0,10-8 1 0 0,-8 8-6 0 0,-1-1 1 0 0,0-1-1 0 0,9-10 0 0 0,11-15-559 0 0,-27 32 436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4143 0 0,'0'0'8459'0'0,"2"-8"-6806"0"0,3 1-1320 0 0,-1-1 0 0 0,1 1 1 0 0,0 0-1 0 0,0 0 0 0 0,1 0 0 0 0,0 1 0 0 0,0 0 0 0 0,11-8 0 0 0,-3 3 145 0 0,0 1 0 0 0,1 1 1 0 0,19-10-1 0 0,-21 13-137 0 0,-1 1 1 0 0,21-6-1 0 0,-30 10-280 0 0,1 1-1 0 0,-1-1 0 0 0,0 0 0 0 0,1 1 0 0 0,-1-1 1 0 0,1 1-1 0 0,-1 0 0 0 0,1 0 0 0 0,-1 1 1 0 0,1-1-1 0 0,-1 1 0 0 0,0 0 0 0 0,1-1 0 0 0,-1 1 1 0 0,3 2-1 0 0,-4-2-48 0 0,-1 0 0 0 0,0 0 0 0 0,0 0 0 0 0,0 0 0 0 0,0 1 1 0 0,0-1-1 0 0,0 0 0 0 0,0 0 0 0 0,0 1 0 0 0,-1-1 0 0 0,1 0 0 0 0,0 1 0 0 0,-1-1 1 0 0,1 1-1 0 0,-1-1 0 0 0,0 1 0 0 0,1-1 0 0 0,-1 1 0 0 0,0 0 0 0 0,0-1 1 0 0,0 1-1 0 0,0 2 0 0 0,-1 1-9 0 0,1 1 0 0 0,-1 0-1 0 0,0-1 1 0 0,-3 8 0 0 0,0-1 9 0 0,-1-1-1 0 0,-1 1 1 0 0,0-1 0 0 0,0 0-1 0 0,-16 19 1 0 0,-44 45-21 0 0,58-67 12 0 0,-2 2-1 0 0,-1 1 0 0 0,-1-2 0 0 0,0 1-1 0 0,0-2 1 0 0,-17 10 0 0 0,28-17 225 0 0,2 0-197 0 0,1 0 1 0 0,0 0-1 0 0,0 0 1 0 0,0 0 0 0 0,-1-1-1 0 0,1 1 1 0 0,0-1 0 0 0,3 1-1 0 0,-5-1-24 0 0,9 2 82 0 0,0-2-1 0 0,0 1 1 0 0,0-1 0 0 0,0-1 0 0 0,0 1-1 0 0,0-2 1 0 0,0 1 0 0 0,0-1 0 0 0,9-3-1 0 0,29-5 101 0 0,120 0-395 0 0,-90 8-3747 0 0,-58 2 2171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12551 0 0,'0'0'1135'0'0,"2"1"-868"0"0,8 6 137 0 0,-1 1 1 0 0,0 0 0 0 0,0 0-1 0 0,-1 1 1 0 0,10 12 0 0 0,2 2 285 0 0,10 11 190 0 0,-8-8-153 0 0,2-1 1 0 0,1 0-1 0 0,34 25 1 0 0,121 71-1 0 0,-59-41-420 0 0,-106-70-756 0 0,0 1-1 0 0,-1 0 1 0 0,0 1-1 0 0,-1 1 1 0 0,0 0-1 0 0,-1 1 1 0 0,15 22-1 0 0,-26-35-651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3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5983 0 0,'0'0'464'0'0,"0"1"-305"0"0,-45 128 8129 0 0,27-72-7276 0 0,-33 70 0 0 0,-36 37-1123 0 0,79-152-625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3679 0 0,'0'0'8028'0'0,"12"0"-5076"0"0,71-10 1278 0 0,45 2-2534 0 0,-78 4-1018 0 0,-35 3-490 0 0,1-2 0 0 0,17-5 1 0 0,13-2 126 0 0,92-22 417 0 0,-2 0-344 0 0,61 7-435 0 0,-150 21-210 0 0,-25 1-278 0 0,30 1 0 0 0,-22 6-3175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11487 0 0,'0'0'1040'0'0,"8"8"-305"0"0,-6-6-598 0 0,-1 0-1 0 0,0 0 1 0 0,0 1 0 0 0,1-1 0 0 0,-1 0-1 0 0,-1 1 1 0 0,1-1 0 0 0,0 0 0 0 0,-1 1-1 0 0,1-1 1 0 0,-1 1 0 0 0,1-1-1 0 0,-1 1 1 0 0,0-1 0 0 0,0 1 0 0 0,-1 0-1 0 0,1-1 1 0 0,0 1 0 0 0,-1-1 0 0 0,1 0-1 0 0,-2 4 1 0 0,-3 6 311 0 0,0-1 1 0 0,0 0-1 0 0,-10 15 0 0 0,-3 6 560 0 0,-34 93 753 0 0,44-100-1619 0 0,1 0 0 0 0,1 1-1 0 0,-4 30 1 0 0,8-35-95 0 0,-12 173 74 0 0,14-186-172 0 0,-1 0-1 0 0,1 1 1 0 0,-2-1-1 0 0,1 1 1 0 0,-1-1 0 0 0,-6 15-1 0 0,8-22-44 0 0,8-14-1688 0 0,29-37-599 0 0,-32 44 2140 0 0,26-30-1115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365 246 455 0 0,'0'2'1472'0'0,"8"20"3005"0"0,5 13 6884 0 0,-13-35-11304 0 0,1 0 1 0 0,-1 0 0 0 0,1-1 0 0 0,-1 1-1 0 0,1 0 1 0 0,-1 0 0 0 0,1 0 0 0 0,-1 0-1 0 0,1 0 1 0 0,-1-1 0 0 0,0 1 0 0 0,1 0 0 0 0,-1 0-1 0 0,1-1 1 0 0,-1 1 0 0 0,1 0 0 0 0,-1-1-1 0 0,0 1 1 0 0,1 0 0 0 0,-1-1 0 0 0,1 0 0 0 0,8-8 329 0 0,-7 6-324 0 0,-1-1-1 0 0,1 1 1 0 0,-1-1-1 0 0,1 0 1 0 0,-1 1-1 0 0,-1-1 1 0 0,1 0-1 0 0,0 0 1 0 0,-1 1-1 0 0,0-8 1 0 0,0-4 110 0 0,-5-23 1 0 0,0 2 97 0 0,5 16-196 0 0,-5-43 9 0 0,4 57-84 0 0,0 1 0 0 0,-1-1 0 0 0,1 1 0 0 0,-1 0 0 0 0,0-1-1 0 0,0 1 1 0 0,-1 0 0 0 0,-5-8 0 0 0,7 12-14 0 0,-1-1 0 0 0,1 1 0 0 0,-1 0 0 0 0,0 0 0 0 0,1-1-1 0 0,-1 1 1 0 0,0 1 0 0 0,0-1 0 0 0,0 0 0 0 0,0 0 0 0 0,1 1 0 0 0,-1-1-1 0 0,0 1 1 0 0,0-1 0 0 0,0 1 0 0 0,0 0 0 0 0,0 0 0 0 0,0 0 0 0 0,-1 0-1 0 0,1 0 1 0 0,0 1 0 0 0,0-1 0 0 0,1 0 0 0 0,-4 2 0 0 0,-5 0-42 0 0,0 2 0 0 0,0-1 1 0 0,-12 7-1 0 0,-141 65-88 0 0,148-68 144 0 0,1 0 0 0 0,0 2 0 0 0,0 0 0 0 0,-22 18 0 0 0,34-25 0 0 0,0 1 0 0 0,0-1 1 0 0,0 0-1 0 0,0 0 0 0 0,0 1 0 0 0,1-1 0 0 0,0 1 0 0 0,-1 0 0 0 0,1-1 1 0 0,0 1-1 0 0,0 0 0 0 0,0 0 0 0 0,1-1 0 0 0,-1 1 0 0 0,1 0 0 0 0,-1 4 0 0 0,1-2 0 0 0,1-1-1 0 0,-1 0 1 0 0,1 0-1 0 0,0 0 1 0 0,0 0 0 0 0,0 1-1 0 0,1-1 1 0 0,0-1-1 0 0,-1 1 1 0 0,4 4-1 0 0,3 4 68 0 0,1 0 0 0 0,0-2 1 0 0,0 1-1 0 0,1-1 0 0 0,18 15 0 0 0,-15-14 99 0 0,2 0-1 0 0,29 16 0 0 0,-38-24-95 0 0,0 0 0 0 0,0 0-1 0 0,0-1 1 0 0,0 0 0 0 0,0 0-1 0 0,0-1 1 0 0,1 0 0 0 0,-1 0-1 0 0,0 0 1 0 0,1-1 0 0 0,10 0-1 0 0,-11-1 15 0 0,1 0-1 0 0,0-1 1 0 0,-1 1-1 0 0,1-1 1 0 0,-1-1-1 0 0,0 1 1 0 0,0-1-1 0 0,1 0 1 0 0,-2-1-1 0 0,1 1 1 0 0,0-1-1 0 0,-1 0 1 0 0,0-1-1 0 0,0 1 1 0 0,5-7-1 0 0,3-3-34 0 0,-1-1-1 0 0,-1-1 1 0 0,0 0-1 0 0,-1 0 1 0 0,0-1-1 0 0,-2 0 1 0 0,9-25-1 0 0,-15 37-33 0 0,-21 25 58 0 0,15-15-73 0 0,1 1 0 0 0,-1 0 0 0 0,1 0 0 0 0,1 0 0 0 0,-1 0 0 0 0,1 0 0 0 0,0 1 0 0 0,0-1 0 0 0,1 1 0 0 0,0-1 0 0 0,0 1 0 0 0,1 0 0 0 0,0-1 0 0 0,0 9 0 0 0,-1 6-3 0 0,-1-1-1 0 0,-1 0 1 0 0,-1 1-1 0 0,0-1 1 0 0,-2-1-1 0 0,0 1 1 0 0,-1-1-1 0 0,-14 25 1 0 0,-12 18-13 0 0,-45 60-1 0 0,75-117 17 0 0,-22 30 0 0 0,12-17 0 0 0,-14 23 0 0 0,23-31 0 0 0,4 0 0 0 0,1-8 0 0 0,1 0 0 0 0,10 6 0 0 0,12 10 0 0 0,-19-15 0 0 0,-3-2 0 0 0,0 1 0 0 0,0-1 0 0 0,0 1 0 0 0,-1 0 0 0 0,1 0 0 0 0,0 0 0 0 0,-1 0 0 0 0,1 0 0 0 0,0 2 0 0 0,13 20-11 0 0,-14-23-46 0 0,1-2-26 0 0,8-8-324 0 0,18-21-1 0 0,-12 12-5303 0 0,-15 16 4920 0 0,9-8-6165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18 3223 0 0,'2'0'240'0'0,"20"-8"1064"0"0,-6 1 3585 0 0,0 4 4550 0 0,-22 13-8833 0 0,3-7-515 0 0,0 0 0 0 0,0 0 1 0 0,0 0-1 0 0,0 0 1 0 0,0 0-1 0 0,-1-1 1 0 0,-7 4-1 0 0,-30 13 113 0 0,16-8-155 0 0,-41 21 16 0 0,2-1-61 0 0,-86 30 1 0 0,-271 65-5 0 0,393-118 3 0 0,-1-2 0 0 0,-40 5 0 0 0,52-10 6 0 0,0-1 0 0 0,0 0 1 0 0,-1-1-1 0 0,1 0 0 0 0,-23-7 0 0 0,35 7-2 0 0,0 0 0 0 0,0-1 1 0 0,0 0-1 0 0,1 0 0 0 0,-1-1 0 0 0,1 1 0 0 0,0-1 0 0 0,-1 0 0 0 0,1 0 0 0 0,1 0 0 0 0,-1 0 1 0 0,-6-8-1 0 0,9 9-6 0 0,-1 1 1 0 0,1-1-1 0 0,0 0 1 0 0,0 0 0 0 0,0 0-1 0 0,0 0 1 0 0,0 0-1 0 0,1 0 1 0 0,-1 0-1 0 0,0 0 1 0 0,1 0-1 0 0,0 0 1 0 0,-1 0 0 0 0,1-1-1 0 0,0 1 1 0 0,0 0-1 0 0,0 0 1 0 0,0 0-1 0 0,1 0 1 0 0,-1 0-1 0 0,1 0 1 0 0,-1-1 0 0 0,1 1-1 0 0,0 0 1 0 0,0 0-1 0 0,-1 0 1 0 0,1 1-1 0 0,1-1 1 0 0,-1 0-1 0 0,0 0 1 0 0,0 0 0 0 0,2-1-1 0 0,-1 1-3 0 0,0 0 1 0 0,0 0-1 0 0,-1 0 0 0 0,1 0 1 0 0,0 1-1 0 0,1-1 0 0 0,-1 1 0 0 0,0-1 1 0 0,0 1-1 0 0,1 0 0 0 0,-1-1 1 0 0,1 1-1 0 0,-1 0 0 0 0,1 1 0 0 0,-1-1 1 0 0,1 0-1 0 0,-1 1 0 0 0,1 0 1 0 0,0-1-1 0 0,-1 1 0 0 0,1 0 0 0 0,5 1 1 0 0,-5 0-7 0 0,1 0 1 0 0,-1 0-1 0 0,0 0 1 0 0,0 1 0 0 0,0 0-1 0 0,0-1 1 0 0,0 1-1 0 0,0 0 1 0 0,0 0-1 0 0,-1 0 1 0 0,1 1-1 0 0,-1-1 1 0 0,1 1 0 0 0,-1-1-1 0 0,0 1 1 0 0,0 0-1 0 0,2 4 1 0 0,7 15-6 0 0,-1-1 0 0 0,-1 2-1 0 0,10 42 1 0 0,6 14-1 0 0,14 16 0 0 0,-14-36-11 0 0,30 105 0 0 0,-53-156 25 0 0,-1-2 1 0 0,1 0 1 0 0,-1 0 0 0 0,0 0 0 0 0,0 1 0 0 0,-1-1-1 0 0,0 0 1 0 0,0 0 0 0 0,0 1 0 0 0,-3 9 0 0 0,3-15 79 0 0,-1 1-5 0 0,-3 13 53 0 0,4-14 281 0 0,-7-24-246 0 0,6 18-127 0 0,0-4 44 0 0,-1-1 0 0 0,1 0 0 0 0,1 1 1 0 0,0-1-1 0 0,1 0 0 0 0,-1 0 0 0 0,2 1 0 0 0,4-18 0 0 0,1 3 80 0 0,1 1 0 0 0,14-30 0 0 0,-4 19-137 0 0,1 2 0 0 0,2 0 0 0 0,1 1 0 0 0,1 1 0 0 0,39-39 0 0 0,-46 51-23 0 0,-12 12-16 0 0,0 1-1 0 0,1 0 1 0 0,0 1-1 0 0,-1-1 1 0 0,9-5-1 0 0,-12 9-48 0 0,3-4-4494 0 0,-3 4 4351 0 0,0 0 1 0 0,0 1-1 0 0,-1-1 1 0 0,1 1-1 0 0,0-1 0 0 0,0 1 1 0 0,0-1-1 0 0,1 0 1 0 0,-2 1 90 0 0,8-3-1675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3679 0 0,'0'0'167'0'0,"0"-1"358"0"0,2-3 293 0 0,0 0 0 0 0,0 0-1 0 0,0 1 1 0 0,0-1-1 0 0,0 1 1 0 0,1 0 0 0 0,-1 0-1 0 0,1 0 1 0 0,4-4-1 0 0,35-25 2362 0 0,-17 14-2748 0 0,15-16 555 0 0,60-43 1720 0 0,-87 68-2394 0 0,0 1 0 0 0,1 1-1 0 0,0 0 1 0 0,0 1 0 0 0,1 0-1 0 0,16-3 1 0 0,-26 8-253 0 0,0 1 0 0 0,0-1 0 0 0,0 1 1 0 0,0 0-1 0 0,9 1 0 0 0,-13-1-58 0 0,-1 0 1 0 0,1 1-1 0 0,0-1 1 0 0,0 0-1 0 0,-1 1 1 0 0,1-1-1 0 0,0 1 0 0 0,-1-1 1 0 0,1 1-1 0 0,-1-1 1 0 0,1 1-1 0 0,0-1 1 0 0,-1 1-1 0 0,1-1 1 0 0,-1 1-1 0 0,0 0 0 0 0,1-1 1 0 0,-1 1-1 0 0,1 0 1 0 0,-1 0-1 0 0,0-1 1 0 0,0 1-1 0 0,1 1 0 0 0,2 15 18 0 0,-4-10-23 0 0,1 0 0 0 0,-1-1 0 0 0,-1 1 0 0 0,1-1 0 0 0,-1 1 0 0 0,0-1 0 0 0,-6 11 0 0 0,-1 0-12 0 0,-16 23 0 0 0,-7 5 21 0 0,-2-2-1 0 0,-63 61 0 0 0,96-103 60 0 0,22 1 63 0 0,60 1 54 0 0,-47-1 4 0 0,0-1-1 0 0,47-6 1 0 0,38-2-1359 0 0,-79 6-696 0 0,28-3-2403 0 0,-45 3 2571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35 9671 0 0,'-1'-1'440'0'0,"-2"-5"-45"0"0,1 3-323 0 0,1 0 0 0 0,-1 0 0 0 0,0 1-1 0 0,0-1 1 0 0,0 1 0 0 0,-5-5 1501 0 0,7 7-1465 0 0,0 0 1 0 0,0 0-1 0 0,1-1 1 0 0,-1 1-1 0 0,0 0 0 0 0,0 0 1 0 0,0 0-1 0 0,0 0 1 0 0,0-1-1 0 0,0 1 1 0 0,-1 0-1 0 0,1 0 0 0 0,0 0 1 0 0,-1-2 1409 0 0,1 2-1410 0 0,0 0 0 0 0,0 0 1 0 0,0 0-1 0 0,0 0 1 0 0,-1 0-1 0 0,1 0 1 0 0,0 0-1 0 0,0-1 0 0 0,0 1 1 0 0,-1 0-1 0 0,-5 3 3044 0 0,-5 8-1624 0 0,-1 7-956 0 0,1 1 0 0 0,-12 31 0 0 0,-7 11-19 0 0,-78 146 240 0 0,93-167-737 0 0,-13 51-1 0 0,19-59-140 0 0,9-31-61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0,'0'0'11088'0'0,"2"2"-10446"0"0,81 112 3732 0 0,-79-109-4346 0 0,0 1-1 0 0,0-1 1 0 0,1 0-1 0 0,-1 0 1 0 0,11 8-1 0 0,-13-11-147 0 0,-1-1-1 0 0,1 0 1 0 0,0 0-1 0 0,0 0 1 0 0,0 0-1 0 0,0 0 1 0 0,0-1-1 0 0,1 1 1 0 0,-1 0 0 0 0,0-1-1 0 0,0 0 1 0 0,0 1-1 0 0,0-1 1 0 0,1 0-1 0 0,-1 0 1 0 0,0 0-1 0 0,0-1 1 0 0,1 1-1 0 0,-1 0 1 0 0,0-1-1 0 0,4-1 1 0 0,5-2-6147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0 919 0 0,'0'0'11360'0'0,"0"2"-10628"0"0,-8 30 267 0 0,-1 0-1 0 0,-1-1 1 0 0,-21 45-1 0 0,-5 11-524 0 0,-8 50-126 0 0,-45 238 0 0 0,84-350-339 0 0,1 1 1 0 0,1-1-1 0 0,2 1 0 0 0,0 0 0 0 0,2 0 0 0 0,4 30 0 0 0,-4-49-137 0 0,0-5-540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3223 0 0,'0'0'15608'0'0,"2"1"-15394"0"0,2 1-137 0 0,0 0 1 0 0,0 0-1 0 0,0 0 1 0 0,0-1-1 0 0,0 0 1 0 0,1 0-1 0 0,-1 0 1 0 0,0 0-1 0 0,1-1 1 0 0,-1 1 0 0 0,10-1-1 0 0,5-2 207 0 0,28-5 1 0 0,-28 4-132 0 0,182-45 453 0 0,-27 6-182 0 0,-151 37-366 0 0,1 1-1 0 0,-1 2 1 0 0,1 0 0 0 0,37 3-1 0 0,-43 1-487 0 0,1-1 0 0 0,-1 0 0 0 0,29-3 0 0 0,-38 0-1058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5063 0 0,'0'0'8420'0'0,"0"2"-8073"0"0,0 11 86 0 0,0 1 189 0 0,0 0-1 0 0,0 0 1 0 0,-1 0 0 0 0,-1 0 0 0 0,-1-1-1 0 0,-6 24 1 0 0,-45 80 653 0 0,6-16-846 0 0,19-35-60 0 0,17-43-241 0 0,2 1 0 0 0,0 0-1 0 0,-8 34 1 0 0,7 0-62 0 0,6-27-22 0 0,-13 40 1 0 0,17-68-2 0 0,-1 3-22 0 0,1-3 22 0 0,0 2-21 0 0,1-5-49 0 0,0 1-1 0 0,0-1 1 0 0,0 0 0 0 0,0 1-1 0 0,0-1 1 0 0,1 0 0 0 0,-1 1-1 0 0,0-1 1 0 0,0 0 0 0 0,0 1-1 0 0,0-1 1 0 0,1 0 0 0 0,-1 1-1 0 0,0-1 1 0 0,0 0 0 0 0,1 1-1 0 0,-1-1 1 0 0,0 0 0 0 0,0 0-1 0 0,1 0 1 0 0,-1 1 0 0 0,0-1-1 0 0,1 0 1 0 0,-1 0 0 0 0,0 0-1 0 0,1 0 1 0 0,-1 1 0 0 0,1-1-1 0 0,0 0 1 0 0,10 3-1281 0 0,-11-3 1307 0 0,15 2-1186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95 135 6447 0 0,'-6'-1'10696'0'0,"13"-7"-10244"0"0,0 0-1 0 0,0 1 1 0 0,1 0 0 0 0,0 0-1 0 0,1 0 1 0 0,10-5 0 0 0,58-30 246 0 0,-74 40-638 0 0,10-5 114 0 0,1 1 0 0 0,0 1 0 0 0,23-6 0 0 0,-33 9-155 0 0,0 2 0 0 0,1-1 1 0 0,-1 0-1 0 0,0 1 0 0 0,0 0 1 0 0,1-1-1 0 0,-1 2 0 0 0,0-1 1 0 0,1 1-1 0 0,-1-1 0 0 0,0 1 1 0 0,0 0-1 0 0,0 0 0 0 0,0 1 1 0 0,0 0-1 0 0,8 3 0 0 0,-10-3-19 0 0,0 0 0 0 0,0 0 0 0 0,0 0 0 0 0,-1 0 0 0 0,1 1 0 0 0,-1-1 0 0 0,1 0 0 0 0,-1 1 0 0 0,0-1 0 0 0,1 1 0 0 0,-1 0 0 0 0,-1-1 0 0 0,1 1 0 0 0,0 0 0 0 0,-1-1 0 0 0,1 1 0 0 0,-1 0 0 0 0,0 0 0 0 0,0-1 0 0 0,0 1 0 0 0,0 4 0 0 0,-2 4 0 0 0,1 0 0 0 0,-1 0 0 0 0,-7 20 0 0 0,4-17-19 0 0,-1 0 0 0 0,0-1 0 0 0,-1 0 0 0 0,-1 0 1 0 0,0-1-1 0 0,0 0 0 0 0,-1 0 0 0 0,-1-1 0 0 0,0 0 0 0 0,-14 11 0 0 0,-14 9-129 0 0,-71 45-1 0 0,87-62 182 0 0,0 2-51 0 0,1 0 1 0 0,0 2-1 0 0,-22 25 0 0 0,23-22 15 0 0,19-20-29 0 0,2 0 72 0 0,0 0 0 0 0,0 1 0 0 0,0-1 0 0 0,1 0 1 0 0,-1 0-1 0 0,0 0 0 0 0,1 0 0 0 0,-1 0 0 0 0,1 0 1 0 0,-1 0-1 0 0,3 1 0 0 0,2 0 59 0 0,-1-1-1 0 0,1 1 1 0 0,0-1 0 0 0,0 0-1 0 0,0 0 1 0 0,0-1 0 0 0,1 0-1 0 0,8-1 1 0 0,51-9 408 0 0,-53 8-430 0 0,17-4-36 0 0,149-24 647 0 0,-132 25-428 0 0,86 0-1 0 0,-116 6-1117 0 0,23 3 0 0 0,-31-2 11 0 0,-1 0-1 0 0,1 0 1 0 0,0 1-1 0 0,-1 0 1 0 0,1 1-1 0 0,-1-1 1 0 0,11 8-1 0 0,-11-4-6144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825 8 10591 0 0,'2'0'819'0'0,"53"0"2500"0"0,-52 0-2878 0 0,-1-1-126 0 0,14-6 1937 0 0,-22 7 712 0 0,-33 10-23 0 0,31-7-3840 0 0,-10 1 899 0 0,-111 35 0 0 0,96-27 12 0 0,-1-2 0 0 0,-1-2-1 0 0,1-1 1 0 0,-70 5 0 0 0,45-11 29 0 0,1-2 0 0 0,-69-10-1 0 0,106 8-33 0 0,0 0-6 0 0,-2 0 0 0 0,1 2-1 0 0,0 0 1 0 0,-32 4 0 0 0,48-2-1 0 0,3-1 0 0 0,0 1 0 0 0,1-1 0 0 0,-1 1 0 0 0,0 0 0 0 0,1 0 0 0 0,-1 1 0 0 0,1-1 0 0 0,-1 0 0 0 0,1 1 0 0 0,-4 3 0 0 0,-4 2-13 0 0,4 5-41 0 0,5 2 41 0 0,1-11 13 0 0,1 2 0 0 0,10 12 0 0 0,-11-15 0 0 0,1 0 0 0 0,0 0 0 0 0,0-1 0 0 0,0 1 0 0 0,1 0 0 0 0,-1-1 0 0 0,0 1 0 0 0,0-1 0 0 0,1 1 0 0 0,2 1 0 0 0,0 0 0 0 0,-1 0 0 0 0,0 0 0 0 0,0 1 0 0 0,1-1 0 0 0,-1 0 0 0 0,1-1 0 0 0,0 1 0 0 0,0-1 0 0 0,0 1 0 0 0,0-1 0 0 0,0 0 0 0 0,7 2 0 0 0,-1-1 0 0 0,7 3-7 0 0,-1 1 1 0 0,0 0-1 0 0,18 13 0 0 0,-26-15 3 0 0,-1 0-1 0 0,0 1 0 0 0,-1 0 1 0 0,1 0-1 0 0,-1 1 0 0 0,0 0 0 0 0,-1 0 1 0 0,6 10-1 0 0,55 110-59 0 0,-31-55 45 0 0,-23-48 19 0 0,30 53 0 0 0,-36-67 0 0 0,1 0 0 0 0,0-1 0 0 0,1 0 0 0 0,0 0 0 0 0,11 9 0 0 0,-9-11 0 0 0,-7-4 10 0 0,-10-3 12 0 0,-12-5 10 0 0,17 3-25 0 0,-1 0 0 0 0,1 0-1 0 0,0 0 1 0 0,0-1 0 0 0,0 1 0 0 0,0-1 0 0 0,1 1-1 0 0,-1-1 1 0 0,1 0 0 0 0,0 0 0 0 0,-1 0-1 0 0,1 0 1 0 0,0 0 0 0 0,1 0 0 0 0,-1 0 0 0 0,0 0-1 0 0,1-4 1 0 0,-1-4 58 0 0,0-1 0 0 0,1 0 1 0 0,2-14-1 0 0,0 10 65 0 0,1 0 0 0 0,1 0 1 0 0,9-26-1 0 0,23-45 381 0 0,-20 53-333 0 0,14-47 0 0 0,-23 61-169 0 0,-2 0 1 0 0,0 0 0 0 0,-2 0-1 0 0,0-1 1 0 0,-1 0 0 0 0,-1 0-1 0 0,-4-39 1 0 0,2 52-10 0 0,-1 1 0 0 0,0 0 0 0 0,-1 0 0 0 0,1 0 0 0 0,-7-11 0 0 0,2 7 0 0 0,0 4-25 0 0,5 5-101 0 0,1 4-19 0 0,0 2-65 0 0,1-1 1 0 0,-1 0-1 0 0,1 0 0 0 0,0 1 1 0 0,0-1-1 0 0,0 0 0 0 0,0 0 0 0 0,0 1 1 0 0,1-1-1 0 0,-1 0 0 0 0,1 0 1 0 0,0 1-1 0 0,1 3 0 0 0,-1-5-1254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14711 0 0,'0'0'1335'0'0,"-1"-1"-1096"0"0,-5-3-163 0 0,5 3-2 0 0,-1 0 1 0 0,1 1 0 0 0,-1 0 0 0 0,1-1 0 0 0,-1 1-1 0 0,1 0 1 0 0,-1 0 0 0 0,0 0 0 0 0,1 0-1 0 0,-1 0 1 0 0,1 0 0 0 0,-1 0 0 0 0,0 0 0 0 0,1 1-1 0 0,-3 0 1 0 0,-3 0 3647 0 0,19 4-3558 0 0,0 0-1 0 0,1 0 0 0 0,0-1 1 0 0,15 2-1 0 0,-14-3-43 0 0,0 1-1 0 0,1 0 0 0 0,15 8 1 0 0,-29-12-116 0 0,-1 0 0 0 0,1 1 0 0 0,0-1 1 0 0,-1 1-1 0 0,1-1 0 0 0,0 1 0 0 0,-1-1 0 0 0,1 1 0 0 0,-1-1 1 0 0,1 1-1 0 0,-1 0 0 0 0,1-1 0 0 0,-1 1 0 0 0,0 0 1 0 0,1-1-1 0 0,-1 1 0 0 0,1 1 0 0 0,0 1 7 0 0,3 11 43 0 0,-4-10-50 0 0,0 0 1 0 0,-1 0-1 0 0,1 0 1 0 0,-1 0-1 0 0,0 0 1 0 0,0 0 0 0 0,-1 0-1 0 0,1 0 1 0 0,-1 0-1 0 0,0 0 1 0 0,0 0-1 0 0,0-1 1 0 0,-5 6-1 0 0,-4 5 30 0 0,-25 24 0 0 0,16-18-24 0 0,-44 42 65 0 0,63-61 45 0 0,16 0-30 0 0,12-1 19 0 0,1-1 0 0 0,-1-2 1 0 0,27-6-1 0 0,51-4-306 0 0,-81 12-1662 0 0,23-4-1 0 0,-24 0-5346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226 142 8607 0 0,'0'0'780'0'0,"-2"1"-640"0"0,-26 14 8892 0 0,29-17-8377 0 0,0-2-518 0 0,0 0 0 0 0,0 0 1 0 0,1 0-1 0 0,0 1 0 0 0,-1-1 1 0 0,1 0-1 0 0,1 1 0 0 0,-1 0 1 0 0,1-1-1 0 0,-1 1 0 0 0,1 0 0 0 0,0 0 1 0 0,4-3-1 0 0,9-7 52 0 0,23-15 1 0 0,-30 23-122 0 0,3-4 67 0 0,1 1 0 0 0,0 1 0 0 0,0 0 0 0 0,1 1 0 0 0,0 0 0 0 0,0 1 0 0 0,22-4 0 0 0,-32 9-82 0 0,6 3-42 0 0,-8-2-11 0 0,0 0 0 0 0,-1 1 0 0 0,1-1 0 0 0,-1 1 0 0 0,0-1 0 0 0,1 1 0 0 0,-1-1 0 0 0,0 1 0 0 0,0 0 0 0 0,0 0 0 0 0,1 2 0 0 0,1 8 0 0 0,-3-8-2 0 0,0 1 0 0 0,0-1-1 0 0,0 0 1 0 0,-1 1 0 0 0,1-1 0 0 0,-1 0 0 0 0,0 0-1 0 0,0 0 1 0 0,-1 0 0 0 0,1 0 0 0 0,-1 0-1 0 0,0 0 1 0 0,0 0 0 0 0,0 0 0 0 0,-1-1-1 0 0,1 1 1 0 0,-1-1 0 0 0,0 0 0 0 0,0 0 0 0 0,0 0-1 0 0,-5 4 1 0 0,-7 4-53 0 0,-1 0-1 0 0,-1 0 0 0 0,-26 11 1 0 0,27-13-10 0 0,-49 22-52 0 0,39-20 36 0 0,1 1 1 0 0,0 2-1 0 0,0 0 1 0 0,-36 30-1 0 0,41-29 81 0 0,15-11 0 0 0,-1 0 0 0 0,1 0 0 0 0,0 1 0 0 0,0 0 0 0 0,1 0 0 0 0,-1 0 0 0 0,-5 10 0 0 0,-2 0 27 0 0,10-12-1 0 0,-1 11-25 0 0,4-10-44 0 0,3-1 47 0 0,0 0 1 0 0,-1-1 0 0 0,2 1-1 0 0,-1-1 1 0 0,0 0-1 0 0,0 0 1 0 0,1 0-1 0 0,-1 0 1 0 0,1-1 0 0 0,-1 0-1 0 0,1 0 1 0 0,8 1-1 0 0,9 0 65 0 0,32-1 0 0 0,-33-1-61 0 0,45 1 53 0 0,66-2 6 0 0,-109-1-125 0 0,-15 2-399 0 0,0 0 0 0 0,0-1 0 0 0,0 0 0 0 0,0 0 1 0 0,0-1-1 0 0,-1 0 0 0 0,11-4 0 0 0,-8 1-782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0,'1'2'8828'0'0,"20"27"-7734"0"0,65 86 2786 0 0,-70-96-3463 0 0,1-1 1 0 0,1-1-1 0 0,37 29 0 0 0,-32-32-448 0 0,0-1 0 0 0,1-1-1 0 0,46 16 1 0 0,-42-17-520 0 0,-26-11 167 0 0,16 5-504 0 0,-8-6-5055 0 0,1 0-117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10591 0 0,'0'0'1271'0'0,"-1"3"-378"0"0,-22 47 2540 0 0,14-33-3095 0 0,-1-1 1 0 0,-18 23-1 0 0,-161 163 563 0 0,164-177-928 0 0,23-24-120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4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228 117 3223 0 0,'73'-64'2992'0'0,"-41"35"1288"0"0,-4 6 10705 0 0,-34 40-14889 0 0,0 0-1 0 0,-2-1 0 0 0,0 0 0 0 0,0 0 1 0 0,-2 0-1 0 0,-18 23 0 0 0,19-29-92 0 0,0 1 1 0 0,-1-1-1 0 0,-1-1 0 0 0,0 0 0 0 0,-18 12 1 0 0,-64 32-79 0 0,87-50 62 0 0,-5 2-38 0 0,-1-1-1 0 0,0 0 1 0 0,-14 3 0 0 0,-20 8-180 0 0,45-15 170 0 0,2 2-255 0 0,1 0 317 0 0,0 0-1 0 0,1 0 1 0 0,-1 0 0 0 0,1 0 0 0 0,-1 0-1 0 0,1 0 1 0 0,0-1 0 0 0,-1 0 0 0 0,1 1-1 0 0,0-1 1 0 0,0 0 0 0 0,0 0 0 0 0,0 0 0 0 0,0-1-1 0 0,3 1 1 0 0,3 1 40 0 0,8 0 128 0 0,0 0 0 0 0,0-2-1 0 0,-1 1 1 0 0,18-3 0 0 0,28 0 315 0 0,-44 1-345 0 0,-12 1-105 0 0,-1 0 1 0 0,0 0 0 0 0,1 0-1 0 0,-1 1 1 0 0,0-1 0 0 0,1 1-1 0 0,-1 0 1 0 0,6 3 0 0 0,1 0-22 0 0,3 4-37 0 0,-14-5-53 0 0,0-1 6 0 0,0 0-118 0 0,4 4-162 0 0,-1-3-2656 0 0,6 0 1382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35 187 1375 0 0,'0'0'11336'0'0,"-1"1"-10600"0"0,-8 5 2744 0 0,8-6-2869 0 0,-2 2-356 0 0,-5 2 633 0 0,-1 14-524 0 0,6-7-206 0 0,3-8 262 0 0,11 0-144 0 0,-7-2-222 0 0,-1-1 0 0 0,1 0 0 0 0,-1 0 0 0 0,1-1-1 0 0,0 1 1 0 0,-1-1 0 0 0,1 1 0 0 0,-1-1 0 0 0,7-3 0 0 0,-3 2 38 0 0,25-8 227 0 0,35-9 175 0 0,-37 13-414 0 0,38-2 0 0 0,-55 6-77 0 0,5 1 24 0 0,1-1 0 0 0,-1-1 0 0 0,1-1 0 0 0,-1 0 0 0 0,0-1 0 0 0,-1-1 0 0 0,27-13 0 0 0,-42 18 48 0 0,0 0-1 0 0,1 0-115 0 0,0-1-1 0 0,0 1 1 0 0,1 0 0 0 0,-1 0-1 0 0,0 1 1 0 0,1-1 0 0 0,4 0-1 0 0,6-2-328 0 0,-6 0 130 0 0,0-1 0 0 0,1-1 1 0 0,-2 1-1 0 0,1-1 0 0 0,0-1 0 0 0,-1 1 1 0 0,8-9-1 0 0,0-3-23 0 0,-1 0-1 0 0,15-26 1 0 0,-28 42 400 0 0,-1 3-406 0 0,-3 10-888 0 0,0 1-345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1839 0 0,'0'0'9370'0'0,"3"1"-9048"0"0,7 1-104 0 0,-8-2 1264 0 0,0 2-1034 0 0,-1-1-331 0 0,0 1-1 0 0,0-1 1 0 0,0 1-1 0 0,0-1 1 0 0,0 1 0 0 0,-1-1-1 0 0,1 1 1 0 0,0 0-1 0 0,-1-1 1 0 0,1 1-1 0 0,-1 0 1 0 0,1 0-1 0 0,-1-1 1 0 0,0 1-1 0 0,0 0 1 0 0,0 0-1 0 0,0 3 1 0 0,-1 3 309 0 0,-1 1 0 0 0,-3 13 0 0 0,4-18-326 0 0,-21 119 1631 0 0,21-107-1623 0 0,0-1 1 0 0,4 26-1 0 0,-1 16 34 0 0,-2-51-133 0 0,-1 0 1 0 0,1 0-1 0 0,-1 0 1 0 0,-1 0-1 0 0,1 0 1 0 0,-1 0-1 0 0,-3 6 1 0 0,-4 4 1 0 0,5-12-12 0 0,0-1 1 0 0,-14 15-20 0 0,11-12 9 0 0,6-12-4150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4143 0 0,'0'0'319'0'0,"-1"1"94"0"0,-20 15 5563 0 0,3-5 2387 0 0,21-11-8302 0 0,1-1 1 0 0,-1 1-1 0 0,1-1 1 0 0,-1 1 0 0 0,1-1-1 0 0,-1 0 1 0 0,0 0-1 0 0,7-3 1 0 0,-3 1-23 0 0,3 0 52 0 0,1-1-1 0 0,1 1 0 0 0,22-2 1 0 0,-29 5-78 0 0,0 0 0 0 0,0 0 0 0 0,0 0 0 0 0,0 1 1 0 0,0 0-1 0 0,0 0 0 0 0,-1 0 0 0 0,1 1 1 0 0,0-1-1 0 0,0 1 0 0 0,7 4 0 0 0,4 5-13 0 0,-12-5 0 0 0,-2-2 0 0 0,2 2 12 0 0,0-1 0 0 0,0 1 0 0 0,-1 0 0 0 0,5 10 0 0 0,-4 1 31 0 0,-5-11-26 0 0,-1-3-5 0 0,1 1 4 0 0,0 0 0 0 0,0 0-1 0 0,-1 0 1 0 0,0 0-1 0 0,1-1 1 0 0,-1 1 0 0 0,-1 0-1 0 0,1-1 1 0 0,-1 0 0 0 0,1 1-1 0 0,-1-1 1 0 0,0 0 0 0 0,0 0-1 0 0,0-1 1 0 0,0 1 0 0 0,-7 3-1 0 0,-6 4 28 0 0,0-2-1 0 0,-28 11 0 0 0,19-8-55 0 0,-7 1 30 0 0,20-8 7 0 0,-23 12-1 0 0,0 0-167 0 0,33-16 74 0 0,-5 7-2130 0 0,43-15 2006 0 0,-26 5 152 0 0,1 0 0 0 0,15-1 1 0 0,-8 4 29 0 0,-13 3 10 0 0,-2-1-5 0 0,0-1 9 0 0,0-1 0 0 0,-1 1 0 0 0,1 0 1 0 0,-1 0-1 0 0,1 1 0 0 0,-1-1 0 0 0,1 0 1 0 0,-1 1-1 0 0,0 0 0 0 0,1-1 0 0 0,-1 1 1 0 0,0 0-1 0 0,0 0 0 0 0,0 0 0 0 0,-1 1 1 0 0,1-1-1 0 0,0 0 0 0 0,-1 1 0 0 0,2 2 1 0 0,0 1 9 0 0,0 0 69 0 0,0-1 1 0 0,0 1 0 0 0,0 0-1 0 0,-1 0 1 0 0,0 0-1 0 0,0 1 1 0 0,-1-1 0 0 0,0 0-1 0 0,0 1 1 0 0,0-1-1 0 0,-1 0 1 0 0,0 1 0 0 0,0-1-1 0 0,-1 1 1 0 0,0-1-1 0 0,0 1 1 0 0,0-1 0 0 0,-1 0-1 0 0,-4 12 1 0 0,3-14-5 0 0,0 0 0 0 0,0-1 0 0 0,-1 1 0 0 0,1-1 0 0 0,-1 1 0 0 0,0-1 0 0 0,0 0 0 0 0,0-1 0 0 0,0 1 0 0 0,0-1 0 0 0,-7 3 0 0 0,4-1-8 0 0,-148 69 219 0 0,143-68-302 0 0,3-2-216 0 0,7-3-663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11055 0 0,'0'0'2020'0'0,"1"2"-1092"0"0,8 16-424 0 0,1-1 0 0 0,1 0 0 0 0,0-1 0 0 0,1 0 0 0 0,1-1 0 0 0,0 0 0 0 0,1-1 0 0 0,1-1 0 0 0,0 0 0 0 0,1-1 0 0 0,0-1 0 0 0,20 11 0 0 0,-31-19-456 0 0,12 12-75 0 0,-13-7-423 0 0,-3-4 259 0 0,0-2-153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9215 0 0,'0'0'10295'0'0,"-1"3"-9774"0"0,-10 32 454 0 0,-18 67 558 0 0,-26 111-593 0 0,-4 13-932 0 0,35-119-101 0 0,-7 30-614 0 0,9-45-6982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76 919 0 0,'3'0'3038'0'0,"55"-4"8279"0"0,33-12-8058 0 0,-26 3-1489 0 0,19-5-244 0 0,-58 11-1064 0 0,0 1-1 0 0,0 1 1 0 0,42-2-1 0 0,-64 7-743 0 0,4 1-46 0 0,-4 0-2064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 19319 0 0,'-2'2'886'0'0,"-3"1"-752"0"0,0 1 1 0 0,0 0 0 0 0,1 0 0 0 0,-1 1-1 0 0,1-1 1 0 0,0 1 0 0 0,1 0 0 0 0,-1 0 0 0 0,1 0-1 0 0,0 1 1 0 0,-5 10 0 0 0,8-14 299 0 0,-1 2 198 0 0,1-4-588 0 0,-1 0 1 0 0,1 0-1 0 0,0 0 0 0 0,0 0 0 0 0,0 1 0 0 0,0-1 0 0 0,0 0 0 0 0,-1 0 0 0 0,1 0 0 0 0,0 1 0 0 0,0-1 0 0 0,0 0 0 0 0,0 0 0 0 0,0 1 0 0 0,0-1 0 0 0,0 0 1 0 0,0 0-1 0 0,0 0 0 0 0,0 1 0 0 0,0-1 0 0 0,0 0 0 0 0,0 0 0 0 0,0 1 0 0 0,0-1 0 0 0,0 0 0 0 0,0 0 0 0 0,0 0 0 0 0,0 1 0 0 0,1-1 0 0 0,-1 0 1 0 0,0 0-1 0 0,0 1 0 0 0,0-1 0 0 0,0 0 0 0 0,0 0 0 0 0,1 0 0 0 0,-1 0 0 0 0,0 1 0 0 0,0-1 0 0 0,9 1 142 0 0,0 0 0 0 0,0-1 0 0 0,0 0-1 0 0,0 0 1 0 0,-1-1 0 0 0,1 0 0 0 0,10-3 0 0 0,64-22 215 0 0,-28 8-290 0 0,161-39-2795 0 0,-192 51 1074 0 0,39-4 0 0 0,-25 7-4874 0 0,-20 3 317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44 13991 0 0,'2'-2'639'0'0,"-2"-1"-419"0"0,2-1-12 0 0,10-9 220 0 0,-2 6-285 0 0,24-7 2918 0 0,-32 13-2408 0 0,9 9 506 0 0,-9-5-1027 0 0,1 0 0 0 0,-1 0 1 0 0,1 0-1 0 0,-1 0 0 0 0,0 0 0 0 0,0 1 1 0 0,0-1-1 0 0,-1 1 0 0 0,1-1 0 0 0,-1 1 1 0 0,0 0-1 0 0,0 0 0 0 0,0-1 0 0 0,-1 1 1 0 0,1 0-1 0 0,-1 0 0 0 0,0 0 0 0 0,0 0 1 0 0,-1 5-1 0 0,0 9 138 0 0,-2-1-1 0 0,-8 32 1 0 0,9-44-220 0 0,-1 9-27 0 0,-1 1 0 0 0,0-2 1 0 0,-1 1-1 0 0,-1-1 0 0 0,0 1 1 0 0,-1-2-1 0 0,0 1 0 0 0,-1-1 1 0 0,-18 21-1 0 0,-47 48-23 0 0,70-75 0 0 0,5-4 0 0 0,7-4 0 0 0,-8 2 0 0 0,115-35-57 0 0,-78 22-2 0 0,68-15-1 0 0,-70 22-297 0 0,-1-2-1 0 0,36-13 1 0 0,-68 21 133 0 0,-2-1-129 0 0,1 2-118 0 0,3-2 420 0 0,9-6-7602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 10135 0 0,'0'0'464'0'0,"0"-1"-9"0"0,1-8 4309 0 0,3 30-2495 0 0,1 11-2126 0 0,-8 25 677 0 0,-3 0 1 0 0,-2 0-1 0 0,-21 78 0 0 0,3-47-613 0 0,-69 154 1 0 0,89-226-207 0 0,-14 33-1 0 0,2 0 0 0 0,-21 97 0 0 0,33-109-888 0 0,2 0 0 0 0,-1 39 0 0 0,5-74-472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5 3223 0 0,'26'-3'267'0'0,"2"1"1022"0"0,-12 2 4166 0 0,-10 0-1592 0 0,-4 2-2317 0 0,0-1-1281 0 0,0 1 0 0 0,0 0 0 0 0,-1 0 0 0 0,1 0 0 0 0,0 0 1 0 0,-1 0-1 0 0,1 0 0 0 0,-1 1 0 0 0,0-1 0 0 0,0 0 0 0 0,0 1 0 0 0,0-1 0 0 0,1 5 0 0 0,-2-5-209 0 0,1 1 1 0 0,-1-1-1 0 0,0 1 1 0 0,-1-1-1 0 0,1 1 1 0 0,0-1-1 0 0,-1 1 1 0 0,1-1-1 0 0,-1 0 1 0 0,0 1-1 0 0,1-1 1 0 0,-1 0-1 0 0,-1 1 1 0 0,1-1-1 0 0,0 0 1 0 0,0 0-1 0 0,-1 0 1 0 0,1 0-1 0 0,-1 0 1 0 0,0 0-1 0 0,1-1 1 0 0,-1 1-1 0 0,-3 2 1 0 0,-8 6 56 0 0,-1-1-1 0 0,0 0 1 0 0,-1 0 0 0 0,0-1-1 0 0,0-1 1 0 0,-27 8-1 0 0,-2-3 7 0 0,-54 9-1 0 0,7-8 90 0 0,0-4 0 0 0,-127-3 0 0 0,-84-13 555 0 0,299 7-721 0 0,-4-1-20 0 0,4 0 20 0 0,-5-3-46 0 0,0 2 18 0 0,-5 2-190 0 0,11 2 116 0 0,-5 5 38 0 0,4 6-20 0 0,3 17 31 0 0,3-10 11 0 0,0-15 0 0 0,0-1 0 0 0,4 9 0 0 0,0 0 0 0 0,1 0 0 0 0,0-1 0 0 0,17 19 0 0 0,9 13 0 0 0,-6-5 0 0 0,56 90 0 0 0,-29-39 0 0 0,-38-64 0 0 0,-8-12 0 0 0,-2-1 0 0 0,-2-4 11 0 0,1 5 55 0 0,-5-12-2 0 0,0 0-8 0 0,-1-1-42 0 0,0-1 0 0 0,1 0 0 0 0,-1 0-1 0 0,0 1 1 0 0,0-1 0 0 0,0 0 0 0 0,0 0-1 0 0,0 0 1 0 0,0 1 0 0 0,0-1-1 0 0,0 0 1 0 0,1 0 0 0 0,-1 0 0 0 0,0 1-1 0 0,0-1 1 0 0,0 0 0 0 0,0 0-1 0 0,1 0 1 0 0,-1 0 0 0 0,0 1 0 0 0,0-1-1 0 0,0 0 1 0 0,1 0 0 0 0,-1 0-1 0 0,0 0 1 0 0,0 0 0 0 0,1 0 0 0 0,-1 0-1 0 0,0 0 1 0 0,0 0 0 0 0,1 0 0 0 0,-1 0-1 0 0,0 1 1 0 0,0-2 0 0 0,1 1-1 0 0,-1 0 1 0 0,0 0 0 0 0,0 0 0 0 0,1 0-1 0 0,-1 0 1 0 0,0 0 0 0 0,0 0-1 0 0,1 0 1 0 0,-1 0 0 0 0,0 0 0 0 0,0 0-1 0 0,1-1 1 0 0,0 0 35 0 0,-1 0-1 0 0,1-1 1 0 0,0 1 0 0 0,0 0-1 0 0,-1-1 1 0 0,1 1 0 0 0,-1 0-1 0 0,1-1 1 0 0,0-1 0 0 0,0-9 26 0 0,0 1 1 0 0,0 0-1 0 0,-1-1 1 0 0,-1 1-1 0 0,0 0 1 0 0,-3-15-1 0 0,2 8 6 0 0,0 0-41 0 0,0-1-1 0 0,2 1 1 0 0,0 0 0 0 0,1-1-1 0 0,4-20 1 0 0,-3 30-24 0 0,-1 1-1 0 0,2-1 1 0 0,0 1-1 0 0,0 0 1 0 0,0 0-1 0 0,1 0 1 0 0,0 0-1 0 0,0 0 1 0 0,1 1 0 0 0,0 0-1 0 0,1 0 1 0 0,11-12-1 0 0,2 3-20 0 0,41-27-1 0 0,-47 36-36 0 0,-3 2 19 0 0,-9 5-49 0 0,1-1 1 0 0,-1 1-1 0 0,1-1 1 0 0,0 1-1 0 0,-1 0 0 0 0,1-1 1 0 0,0 1-1 0 0,-1 0 0 0 0,1 0 1 0 0,0 0-1 0 0,2 1 0 0 0,3-1-1677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20215 0 0,'0'0'927'0'0,"-1"-1"-22"0"0,-5-4-581 0 0,-2 1 1880 0 0,3 9-1188 0 0,5-5-986 0 0,-1 1 0 0 0,1-1 1 0 0,-1 1-1 0 0,1-1 0 0 0,-1 0 0 0 0,1 1 0 0 0,-1-1 0 0 0,1 1 1 0 0,0 0-1 0 0,-1-1 0 0 0,1 1 0 0 0,0-1 0 0 0,-1 1 1 0 0,1-1-1 0 0,0 1 0 0 0,0 0 0 0 0,0-1 0 0 0,0 1 1 0 0,0 0-1 0 0,-1-1 0 0 0,1 2 0 0 0,0-1 0 0 0,0 0 0 0 0,0 1 0 0 0,0-1 0 0 0,0 0 0 0 0,0 1 1 0 0,0-1-1 0 0,0 0 0 0 0,0 0 0 0 0,1 1 0 0 0,-1-1 0 0 0,1 0 0 0 0,-1 1 0 0 0,1-1 0 0 0,0 2 0 0 0,10 24 135 0 0,-7-13-165 0 0,-3-4-16 0 0,0-8-64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9671 0 0,'0'0'7198'0'0,"2"-2"-6681"0"0,8-4-144 0 0,0 1 0 0 0,0 0 0 0 0,1 0 0 0 0,-1 1 0 0 0,1 0 0 0 0,0 1 0 0 0,1 0 0 0 0,-1 1 0 0 0,17-1 1 0 0,-8 1-33 0 0,0 1 0 0 0,0 2 1 0 0,0 0-1 0 0,32 5 0 0 0,-50-5-316 0 0,-1-1-1 0 0,0 0 0 0 0,1 0 1 0 0,-1 0-1 0 0,0 1 1 0 0,0-1-1 0 0,1 1 1 0 0,-1-1-1 0 0,0 1 1 0 0,0-1-1 0 0,0 1 0 0 0,0 0 1 0 0,1-1-1 0 0,-1 1 1 0 0,0 0-1 0 0,0 0 1 0 0,-1 0-1 0 0,1 0 0 0 0,0 0 1 0 0,0 0-1 0 0,0 0 1 0 0,-1 0-1 0 0,1 0 1 0 0,0 0-1 0 0,-1 0 1 0 0,1 1-1 0 0,-1-1 0 0 0,1 0 1 0 0,-1 0-1 0 0,0 1 1 0 0,0-1-1 0 0,1 0 1 0 0,-1 1-1 0 0,0-1 1 0 0,0 0-1 0 0,0 0 0 0 0,0 1 1 0 0,-1-1-1 0 0,1 0 1 0 0,0 1-1 0 0,0-1 1 0 0,-1 0-1 0 0,1 0 0 0 0,-1 1 1 0 0,0 1-1 0 0,-3 5-4 0 0,0 0-1 0 0,-1 0 1 0 0,1 0-1 0 0,-12 12 0 0 0,-71 84-8 0 0,68-84-11 0 0,15-16 0 0 0,-1 0 0 0 0,1 0 0 0 0,1 1 0 0 0,-1 0 0 0 0,0 0 0 0 0,1 0 0 0 0,0 0 0 0 0,0 0 0 0 0,-2 7 0 0 0,1-2 2 0 0,-1 3 30 0 0,6-6-13 0 0,0 4-8 0 0,3 3-11 0 0,5-3 29 0 0,-6-9 21 0 0,-1 0-1 0 0,1-1 0 0 0,0 1 1 0 0,-1-1-1 0 0,1 1 0 0 0,0-1 1 0 0,0 0-1 0 0,0-1 0 0 0,0 1 0 0 0,0 0 1 0 0,0-1-1 0 0,5 1 0 0 0,3-1 140 0 0,-1-1 0 0 0,15-2 0 0 0,12 0 51 0 0,19 2-186 0 0,-48 1-202 0 0,2-1-112 0 0,-1 1 1 0 0,1 0 0 0 0,-1 0 0 0 0,14 3 0 0 0,-12-1-76 0 0,-9-2-78 0 0,0 1-1200 0 0,6 6-550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0,'1'3'240'0'0,"3"7"-838"0"0,8 26 2174 0 0,-4-14 3820 0 0,20 40 0 0 0,-11-34-4840 0 0,8 5 973 0 0,1 0 1 0 0,33 32 0 0 0,-1 1-653 0 0,-34-37-697 0 0,-11-14-174 0 0,-10-14-58 0 0,0 0-58 0 0,-1 1-766 0 0,12-5-2589 0 0,-1-1-2834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1839 0 0,'0'0'12506'0'0,"-1"2"-11312"0"0,-10 16-717 0 0,-1-1-1 0 0,0 0 0 0 0,-1-1 0 0 0,-1-1 1 0 0,-16 14-1 0 0,-14 18 424 0 0,-88 110-70 0 0,127-152-814 0 0,1 1-1 0 0,0 0 0 0 0,-5 11 1 0 0,1-2-87 0 0,7-14-313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6911 0 0,'0'0'10726'0'0,"2"-1"-10161"0"0,12-4 235 0 0,0 1 0 0 0,18-4 1 0 0,10-2 25 0 0,0-1-296 0 0,1 2 1 0 0,-1 1-1 0 0,85-3 1 0 0,-90 11-459 0 0,0 1-1 0 0,-1 2 1 0 0,55 11 0 0 0,-84-13-284 0 0,1 1 1 0 0,-1-2-1 0 0,1 1 1 0 0,0-1-1 0 0,9 0 1 0 0,-13-1-534 0 0,1 0 0 0 0,-1 0 0 0 0,1 0 0 0 0,-1 0 0 0 0,8-3 0 0 0,1-4-6011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10591 0 0,'0'0'819'0'0,"2"1"-374"0"0,2 0-77 0 0,1 1-1 0 0,-1 0 0 0 0,1 0 0 0 0,-1 1 0 0 0,0-1 1 0 0,0 1-1 0 0,0 0 0 0 0,0 0 0 0 0,-1 0 0 0 0,1 1 1 0 0,-1-1-1 0 0,0 1 0 0 0,0 0 0 0 0,0 0 0 0 0,0 0 1 0 0,-1 0-1 0 0,1 0 0 0 0,-1 1 0 0 0,1 4 0 0 0,4 8 379 0 0,-1 0 0 0 0,-1 0 0 0 0,5 36 0 0 0,-9-45-635 0 0,0 1-1 0 0,-1 0 1 0 0,0 0-1 0 0,0 0 1 0 0,-1 0-1 0 0,0 0 1 0 0,-1 0-1 0 0,1-1 1 0 0,-2 1-1 0 0,-4 12 1 0 0,-2-2-50 0 0,0-1 1 0 0,-1-1-1 0 0,-18 25 0 0 0,-15 28-133 0 0,42-68-352 0 0,12 3-1441 0 0,4-3 436 0 0,-1-3-298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330 332 4143 0 0,'0'0'319'0'0,"1"2"-19"0"0,6 21 11651 0 0,-6-24-10977 0 0,11-26 735 0 0,-2 4-1212 0 0,-1 0 0 0 0,9-31 0 0 0,-15 39-491 0 0,0-1 0 0 0,-1 0 0 0 0,-1 1-1 0 0,0-1 1 0 0,-1 0 0 0 0,-1 0 0 0 0,0 0 0 0 0,-1 1 0 0 0,-1-1-1 0 0,-8-27 1 0 0,10 41-20 0 0,1 1 1 0 0,-1-1-1 0 0,0 1 0 0 0,0-1 1 0 0,1 1-1 0 0,-1-1 0 0 0,0 1 0 0 0,0-1 1 0 0,0 1-1 0 0,-1 0 0 0 0,1 0 1 0 0,0-1-1 0 0,0 1 0 0 0,-1 0 0 0 0,1 0 1 0 0,-1 0-1 0 0,1 1 0 0 0,-1-1 0 0 0,1 0 1 0 0,-1 0-1 0 0,1 1 0 0 0,-1-1 1 0 0,0 1-1 0 0,1 0 0 0 0,-1-1 0 0 0,0 1 1 0 0,0 0-1 0 0,1 0 0 0 0,-1 0 1 0 0,0 0-1 0 0,1 0 0 0 0,-1 0 0 0 0,0 1 1 0 0,1-1-1 0 0,-1 1 0 0 0,-1 0 1 0 0,-7 2-61 0 0,0 1 0 0 0,1 0 0 0 0,0 1 0 0 0,-16 10 0 0 0,18-10 45 0 0,-31 21-24 0 0,0 3 1 0 0,-55 55-1 0 0,82-73 54 0 0,0 0-1 0 0,1 1 1 0 0,0 0 0 0 0,1 1-1 0 0,1 0 1 0 0,-8 15-1 0 0,14-23 12 0 0,-1 0 1 0 0,2 1-1 0 0,-1-1 0 0 0,0 1 0 0 0,1-1 0 0 0,0 1 0 0 0,0-1 0 0 0,1 11 0 0 0,0-12 9 0 0,0-1-1 0 0,1 1 1 0 0,0-1 0 0 0,-1 1 0 0 0,1-1-1 0 0,1 1 1 0 0,-1-1 0 0 0,0 0 0 0 0,1 1-1 0 0,0-1 1 0 0,-1 0 0 0 0,1 0 0 0 0,1 0-1 0 0,3 5 1 0 0,0-3 14 0 0,0 0-1 0 0,0 0 1 0 0,0-1 0 0 0,1 0-1 0 0,0 0 1 0 0,-1 0-1 0 0,1-1 1 0 0,13 4 0 0 0,0-1 47 0 0,-1-1 0 0 0,25 3 1 0 0,-33-6-51 0 0,1-1 0 0 0,0-1 0 0 0,-1 0 0 0 0,1 0 0 0 0,0-1 0 0 0,-1 0 1 0 0,1-1-1 0 0,-1-1 0 0 0,16-4 0 0 0,-20 4 62 0 0,-1 1 1 0 0,0-1-1 0 0,0 0 1 0 0,-1-1-1 0 0,1 0 0 0 0,-1 1 1 0 0,0-2-1 0 0,0 1 1 0 0,0 0-1 0 0,0-1 0 0 0,-1 0 1 0 0,0 0-1 0 0,0-1 0 0 0,0 1 1 0 0,0-1-1 0 0,-1 0 1 0 0,0 0-1 0 0,2-7 0 0 0,-2 7-5 0 0,-2 3 233 0 0,1-1-1 0 0,-1 0 1 0 0,0 0 0 0 0,0 0-1 0 0,1-7 1 0 0,-1 11-322 0 0,-1-1 0 0 0,0 1 1 0 0,0 0-1 0 0,0 0 0 0 0,0 0 0 0 0,0 0 0 0 0,0 0 1 0 0,0 0-1 0 0,0-1 0 0 0,0 1 0 0 0,0 0 0 0 0,0 0 0 0 0,0 0 1 0 0,0 0-1 0 0,0 0 0 0 0,0 0 0 0 0,0-1 0 0 0,0 1 0 0 0,0 0 1 0 0,0 0-1 0 0,-1 0 0 0 0,1 0 0 0 0,0 0 0 0 0,0 0 0 0 0,0-1 1 0 0,0 1-1 0 0,0 0 0 0 0,0 0 0 0 0,0 0 0 0 0,0 0 0 0 0,0 0 1 0 0,0 0-1 0 0,-1 0 0 0 0,1 0 0 0 0,0 0 0 0 0,0 0 1 0 0,0 0-1 0 0,0-1 0 0 0,0 1 0 0 0,0 0 0 0 0,-1 0 0 0 0,1 0 1 0 0,0 0-1 0 0,0 0 0 0 0,0 0 0 0 0,0 0 0 0 0,0 0 0 0 0,0 0 1 0 0,-1 0-1 0 0,1 0 0 0 0,0 0 0 0 0,0 0 0 0 0,0 0 0 0 0,0 0 1 0 0,0 1-1 0 0,0-1 0 0 0,-1 0 0 0 0,1 0 0 0 0,0 0 1 0 0,0 0-1 0 0,0 0 0 0 0,0 0 0 0 0,0 0 0 0 0,0 0 0 0 0,0 0 1 0 0,-1 1-1 0 0,-5 4-11 0 0,6-5 10 0 0,-10 14-19 0 0,1 0 0 0 0,0 1-1 0 0,1 0 1 0 0,0 1 0 0 0,-7 22-1 0 0,-4 8 19 0 0,-23 52 2 0 0,4 1 0 0 0,-36 151 0 0 0,74-249 0 0 0,-9 24-2 0 0,3-10-7 0 0,5-13-44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980 2 11487 0 0,'2'-1'528'0'0,"1"1"-132"0"0,1 0 1 0 0,0-1-1 0 0,-1 2 0 0 0,1-1 0 0 0,-1 0 0 0 0,1 1 0 0 0,8 2 5214 0 0,-14-1-4977 0 0,-1 2-529 0 0,1 0 1 0 0,-2 0-1 0 0,1 0 0 0 0,0-1 0 0 0,-1 0 0 0 0,1 0 0 0 0,-1 0 1 0 0,0 0-1 0 0,0 0 0 0 0,0-1 0 0 0,-1 1 0 0 0,1-1 1 0 0,-7 2-1 0 0,-11 3 53 0 0,-36 8 1 0 0,35-10-77 0 0,-313 73 144 0 0,282-65-214 0 0,0-3-1 0 0,-1-2 1 0 0,0-2 0 0 0,0-3-1 0 0,-82-5 1 0 0,29-9-275 0 0,106 10 147 0 0,6 3-2094 0 0,-2 0 2199 0 0,0-1 0 0 0,-1 0 0 0 0,1 1 0 0 0,-1-1 0 0 0,1 1 0 0 0,-1-1 0 0 0,2 3 0 0 0,0 0 4 0 0,86 75 635 0 0,-62-58-493 0 0,-2 1 0 0 0,0 2 0 0 0,-2 0-1 0 0,22 29 1 0 0,-32-33-98 0 0,0 0 1 0 0,-1 1-1 0 0,-1 1 0 0 0,-1-1 1 0 0,8 27-1 0 0,-14-37-23 0 0,-1 0 0 0 0,-1 0 0 0 0,0 1 0 0 0,0-1 0 0 0,-1 1 0 0 0,-1-1 0 0 0,0 1 0 0 0,0-1 0 0 0,-2 1 0 0 0,1-1 0 0 0,-1 1 0 0 0,-6 19 0 0 0,6-28 24 0 0,1 1 0 0 0,-1-1 1 0 0,0 0-1 0 0,0 1 0 0 0,-1-1 1 0 0,1 0-1 0 0,0 0 0 0 0,-1 0 1 0 0,-4 3-1 0 0,3-2-6 0 0,3-3 210 0 0,-1 0-157 0 0,2-1-67 0 0,0 1-1 0 0,-1-1 1 0 0,1 0 0 0 0,-1 0-1 0 0,1 0 1 0 0,0 0-1 0 0,-1 0 1 0 0,1 1 0 0 0,-1-1-1 0 0,1 0 1 0 0,0 0-1 0 0,-1 0 1 0 0,1 0 0 0 0,-1 0-1 0 0,1 0 1 0 0,0 0 0 0 0,-1-1-1 0 0,1 1 1 0 0,-1 0-1 0 0,1 0 1 0 0,0 0 0 0 0,-1 0-1 0 0,1 0 1 0 0,0-1-1 0 0,-1 1 1 0 0,0-1 7 0 0,0 1 0 0 0,1-1 0 0 0,0 0-1 0 0,-1 0 1 0 0,1 1 0 0 0,-1-1 0 0 0,1 0 0 0 0,0 0 0 0 0,-1 1-1 0 0,1-1 1 0 0,0 0 0 0 0,0 0 0 0 0,0 0 0 0 0,-1 0 0 0 0,1-1-1 0 0,1-5 60 0 0,-1 1 0 0 0,1-1-1 0 0,1 0 1 0 0,-1 1-1 0 0,1-1 1 0 0,0 1 0 0 0,0-1-1 0 0,1 1 1 0 0,0 0 0 0 0,6-9-1 0 0,9-23 143 0 0,-4-7-41 0 0,17-40 24 0 0,-21 62-189 0 0,-2 0 1 0 0,0-1 0 0 0,-2-1-1 0 0,0 1 1 0 0,-2-1-1 0 0,3-44 1 0 0,-7 64-35 0 0,0-1 0 0 0,-1 1 1 0 0,1 0-1 0 0,-1 0 0 0 0,0-1 0 0 0,-3-5 0 0 0,-1-3-237 0 0,2 12 851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5871 0 0,'0'0'15278'0'0,"2"1"-14924"0"0,4 1-188 0 0,-1 0 0 0 0,1 0-1 0 0,0 0 1 0 0,0-1 0 0 0,-1 1-1 0 0,1-2 1 0 0,11 1 0 0 0,45-3 693 0 0,-15-1-657 0 0,-45 3-129 0 0,-1 0-61 0 0,0 0-1 0 0,-1 0 1 0 0,1 0-1 0 0,0 0 1 0 0,0 0-1 0 0,-1 0 1 0 0,1 0 0 0 0,0 0-1 0 0,-1 0 1 0 0,1 0-1 0 0,0 1 1 0 0,-1-1 0 0 0,1 0-1 0 0,-1 0 1 0 0,1 1-1 0 0,0-1 1 0 0,-1 0-1 0 0,1 1 1 0 0,-1-1 0 0 0,1 1-1 0 0,0 0 1 0 0,10 12 33 0 0,-10-7-29 0 0,-1-3-4 0 0,0 1-11 0 0,1-1 0 0 0,-1 0 0 0 0,0 0 0 0 0,-1 0 0 0 0,1 1-1 0 0,0-1 1 0 0,-1 0 0 0 0,0 0 0 0 0,0 0 0 0 0,0 0 0 0 0,0 0 0 0 0,0 0 0 0 0,-1 0-1 0 0,1 0 1 0 0,-1-1 0 0 0,-3 5 0 0 0,-3 4-2 0 0,-2 1 0 0 0,-12 11 0 0 0,20-21 1 0 0,-95 80 0 0 0,0-1 0 0 0,97-80 0 0 0,-1-1 0 0 0,1 0 0 0 0,0 1 0 0 0,-1-1 0 0 0,1 0 0 0 0,-1 1 0 0 0,1-1 0 0 0,0 1 0 0 0,-1-1 0 0 0,1 0 0 0 0,0 1 0 0 0,0-1 0 0 0,-1 1 0 0 0,1-1 0 0 0,0 1 0 0 0,0-1 0 0 0,0 1 0 0 0,0-1 0 0 0,-1 1 0 0 0,1 0 0 0 0,1 0 2 0 0,0 0-1 0 0,0-1 1 0 0,0 1 0 0 0,-1 0-1 0 0,1 0 1 0 0,0-1-1 0 0,0 1 1 0 0,0-1 0 0 0,0 1-1 0 0,0-1 1 0 0,0 0-1 0 0,0 1 1 0 0,0-1 0 0 0,0 0-1 0 0,0 1 1 0 0,1-1-1 0 0,-1 0 1 0 0,0 0 0 0 0,2 0-1 0 0,25 0 31 0 0,4-4-19 0 0,-1-2 0 0 0,33-9-1 0 0,33-7 14 0 0,-82 20-37 0 0,4 2-71 0 0,-15 3 54 0 0,-3-2-11 0 0,1 0-190 0 0,-1 1 158 0 0,-1 0-1 0 0,1-1 1 0 0,0 1 0 0 0,-1 0 0 0 0,1-1 0 0 0,0 1 0 0 0,0-1-1 0 0,1 3 1 0 0,4 7-332 0 0,-3-4-689 0 0,-1 0 0 0 0,-1 0 0 0 0,2 12 0 0 0,-3-8-531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0,'0'0'11240'0'0,"2"2"-10265"0"0,5 2-563 0 0,-1 0 0 0 0,0 1 0 0 0,0 0 0 0 0,0 1 0 0 0,-1-1 0 0 0,0 1 0 0 0,0 0 0 0 0,0 0 0 0 0,4 8 1 0 0,7 12 344 0 0,11 29 1 0 0,-12-25-222 0 0,-1 0-373 0 0,-9-17-68 0 0,1 0-1 0 0,1 0 1 0 0,15 21-1 0 0,-10-22-94 0 0,-6-11 0 0 0,-2-1 0 0 0,-1 0-166 0 0,0 1-1 0 0,0-1 1 0 0,0 0 0 0 0,0-1-1 0 0,1 1 1 0 0,-1 0-1 0 0,0-1 1 0 0,0 0 0 0 0,0 0-1 0 0,0 0 1 0 0,0 0 0 0 0,0 0-1 0 0,0-1 1 0 0,0 1-1 0 0,0-1 1 0 0,-1 0 0 0 0,1 0-1 0 0,3-3 1 0 0,3-3-890 0 0,0 0-1 0 0,-1-1 1 0 0,11-14 0 0 0,-4 2-1078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31 14335 0 0,'0'-5'222'0'0,"5"-16"1242"0"0,-5 21-1358 0 0,0 0 0 0 0,0 0 0 0 0,0 0 0 0 0,0 0 0 0 0,0 0 0 0 0,0 0 0 0 0,0-1 0 0 0,0 1 0 0 0,1-3 2333 0 0,-1 3-2333 0 0,1 0 0 0 0,-1 0 1 0 0,0 0-1 0 0,0 0 0 0 0,0 0 0 0 0,0 0 0 0 0,0 0 0 0 0,0 0 0 0 0,1 0 0 0 0,-1 0 0 0 0,0 0 0 0 0,0 0 0 0 0,0 0 0 0 0,0 0 0 0 0,1 0 0 0 0,-1 0 0 0 0,0 0 0 0 0,0 0 0 0 0,0 0 0 0 0,0 0 1 0 0,0 0-1 0 0,0 0 0 0 0,1 0 0 0 0,-1 1 318 0 0,0-1-318 0 0,6 12 1053 0 0,2 22-1530 0 0,-3-1 406 0 0,-2 1 1 0 0,-1 0 0 0 0,-2 0-1 0 0,-1 0 1 0 0,-1 0 0 0 0,-13 59-1 0 0,-8 18-25 0 0,-45 269-156 0 0,67-369-197 0 0,0 0 0 0 0,1 0 0 0 0,0 1 1 0 0,1-1-1 0 0,3 19 0 0 0,-4-28-1037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10 18743 0 0,'0'0'1699'0'0,"-1"-1"-1399"0"0,0 0-182 0 0,0 0-1 0 0,0 0 1 0 0,-1 0 0 0 0,1 1-1 0 0,0-1 1 0 0,0 0 0 0 0,-1 1-1 0 0,1-1 1 0 0,0 1 0 0 0,-1 0 0 0 0,1-1-1 0 0,0 1 1 0 0,-1 0 0 0 0,1 0-1 0 0,-1 0 1 0 0,1 0 0 0 0,0 0 0 0 0,-1 0-1 0 0,1 0 1 0 0,-1 1 0 0 0,-1-1-1 0 0,-1 2-24 0 0,1-1 0 0 0,-1 1 0 0 0,1 0 0 0 0,0 0-1 0 0,-5 3 1 0 0,3-1-41 0 0,-10 6-28 0 0,0 1-1 0 0,1 1 0 0 0,0 1 0 0 0,1 0 0 0 0,1 0 0 0 0,0 1 0 0 0,0 1 0 0 0,2 0 0 0 0,0 1 1 0 0,0 0-1 0 0,2 0 0 0 0,0 1 0 0 0,1 0 0 0 0,-8 27 0 0 0,14-41-24 0 0,0-1-4 0 0,1 1-1 0 0,-1 0 1 0 0,1-1-1 0 0,-1 1 1 0 0,1 0-1 0 0,0 0 1 0 0,0-1-1 0 0,0 1 1 0 0,0 0-1 0 0,1 0 1 0 0,0 3-1 0 0,-1-5 5 0 0,0 0 0 0 0,0 0 0 0 0,1 0 1 0 0,-1 0-1 0 0,0 0 0 0 0,1 0 0 0 0,-1 0 0 0 0,0 0 0 0 0,1 0 0 0 0,0 0 0 0 0,-1-1 0 0 0,1 1 0 0 0,-1 0 0 0 0,1 0 0 0 0,0 0 0 0 0,1 0 0 0 0,0 1-7 0 0,12 9-45 0 0,-8-10 61 0 0,-2 0-3 0 0,12 3 67 0 0,0-1-1 0 0,1 0 1 0 0,-1-1-1 0 0,1-1 0 0 0,0 0 1 0 0,0-2-1 0 0,-1 0 1 0 0,32-6-1 0 0,-45 7-86 0 0,-1 0-1 0 0,0 0 1 0 0,0-1 0 0 0,0 1-1 0 0,1-1 1 0 0,-1 0 0 0 0,0 0-1 0 0,0 0 1 0 0,0 0-1 0 0,0 0 1 0 0,0 0 0 0 0,0 0-1 0 0,-1 0 1 0 0,1-1 0 0 0,3-3-1 0 0,-2 2-41 0 0,-1 1 31 0 0,-1 0-1 0 0,0 1 1 0 0,0-1-1 0 0,0 0 0 0 0,0 0 1 0 0,0 0-1 0 0,-1 0 0 0 0,1 0 1 0 0,0-3-1 0 0,2-3 9 0 0,-1-1 11 0 0,0 1 0 0 0,0-1-1 0 0,0 0 1 0 0,-1 0-1 0 0,0 0 1 0 0,-1 1-1 0 0,-1-17 1 0 0,-12-61 210 0 0,12 81-179 0 0,-5-20-125 0 0,6 25 72 0 0,0 0 1 0 0,0 0-1 0 0,0 0 0 0 0,0 0 0 0 0,0 0 1 0 0,0 0-1 0 0,0 0 0 0 0,0 0 0 0 0,0 0 0 0 0,0 0 1 0 0,-1 0-1 0 0,1 0 0 0 0,0 0 0 0 0,0 0 1 0 0,0 0-1 0 0,0 0 0 0 0,0 0 0 0 0,0 0 1 0 0,0 0-1 0 0,0 0 0 0 0,0 0 0 0 0,0 0 0 0 0,0 0 1 0 0,0 0-1 0 0,0 0 0 0 0,0 0 0 0 0,0 0 1 0 0,0 0-1 0 0,0 0 0 0 0,0 0 0 0 0,0 0 0 0 0,0 0 1 0 0,0 0-1 0 0,0 0 0 0 0,0 0 0 0 0,-1 0 1 0 0,1 0-1 0 0,0 0 0 0 0,0 0 0 0 0,0 0 1 0 0,0 0-1 0 0,0 0 0 0 0,0-1 0 0 0,1 15-2799 0 0,0-10 353 0 0,3 4-4140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20 116 9383 0 0,'0'0'852'0'0,"-2"2"-704"0"0,-15 14 8348 0 0,30-11-7209 0 0,25 3-878 0 0,0-1 1 0 0,1-1-1 0 0,0-2 1 0 0,-1-2-1 0 0,1-2 1 0 0,0-1-1 0 0,54-9 1 0 0,-64 4-353 0 0,47-15-1 0 0,-35 9-40 0 0,3-2-18 0 0,66-29-1 0 0,-14-8-3385 0 0,-84 44-116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1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11951 0 0,'0'0'1351'0'0,"2"2"-938"0"0,5 7-56 0 0,0-1-1 0 0,0 1 0 0 0,-1 0 0 0 0,0 0 1 0 0,-1 0-1 0 0,0 1 0 0 0,-1 0 0 0 0,0 0 0 0 0,0 0 1 0 0,-1 1-1 0 0,0-1 0 0 0,-1 1 0 0 0,0 0 1 0 0,-1 0-1 0 0,0 17 0 0 0,-3-3-102 0 0,-1 0 1 0 0,-2-1-1 0 0,0 1 0 0 0,-10 25 0 0 0,-42 93-48 0 0,43-110-195 0 0,1-7-3 0 0,7-14 12 0 0,1 0 0 0 0,0 0 0 0 0,-5 18 0 0 0,9-28-32 0 0,1 1 0 0 0,-1-1-1 0 0,1 1 1 0 0,-1-1 0 0 0,1 1-1 0 0,0-1 1 0 0,0 1 0 0 0,0 0 0 0 0,1-1-1 0 0,-1 1 1 0 0,0-1 0 0 0,1 1-1 0 0,0-1 1 0 0,0 1 0 0 0,0-1 0 0 0,0 1-1 0 0,0-1 1 0 0,0 0 0 0 0,0 1-1 0 0,1-1 1 0 0,-1 0 0 0 0,3 2 0 0 0,-3-3-12 0 0,-1-1 0 0 0,1 1 1 0 0,0-1-1 0 0,0 1 1 0 0,-1-1-1 0 0,1 1 0 0 0,0-1 1 0 0,0 0-1 0 0,0 1 1 0 0,0-1-1 0 0,0 0 1 0 0,-1 0-1 0 0,1 1 0 0 0,0-1 1 0 0,0 0-1 0 0,1 0 1 0 0,2 0-166 0 0,15 1-1235 0 0,1-3-432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125 138 7367 0 0,'0'0'568'0'0,"-2"-1"-373"0"0,0 1 200 0 0,0 0-1 0 0,1-1 1 0 0,-1 1 0 0 0,0-1 0 0 0,1 1-1 0 0,-1-1 1 0 0,0 0 0 0 0,1 0-1 0 0,-1 0 1 0 0,1 0 0 0 0,-3-1 0 0 0,4 1-259 0 0,0 0 0 0 0,0 1 0 0 0,0-1 0 0 0,0 1 0 0 0,0-1 0 0 0,0 1 0 0 0,0-1 0 0 0,0 0 0 0 0,0 1 0 0 0,0-1 0 0 0,0 1 0 0 0,0-1 1 0 0,0 1-1 0 0,0-1 0 0 0,1 1 0 0 0,-1-1 0 0 0,0 0 0 0 0,0 1 0 0 0,1-1 0 0 0,-1 1 0 0 0,1-1 0 0 0,-1 0-407 0 0,1-2 457 0 0,1 1 1 0 0,-1 0-1 0 0,1-1 1 0 0,0 1 0 0 0,0 0-1 0 0,0 0 1 0 0,0 0 0 0 0,0 0-1 0 0,0 0 1 0 0,0 1-1 0 0,5-3 1 0 0,32-14 1282 0 0,-8 4-653 0 0,-7 2-129 0 0,0 1 0 0 0,1 1-1 0 0,42-11 1 0 0,-65 20-439 0 0,-1 7-230 0 0,-1-3-12 0 0,0 0-1 0 0,0 1 1 0 0,-1-1-1 0 0,1 0 0 0 0,-1 0 1 0 0,1 0-1 0 0,-1 1 1 0 0,-1 3-1 0 0,-2 0-5 0 0,0 0 0 0 0,0 0 0 0 0,-1 0 0 0 0,0-1 0 0 0,0 1 0 0 0,0-1 0 0 0,-9 7 0 0 0,-17 21 0 0 0,-121 160-763 0 0,136-173 723 0 0,-41 59-109 0 0,48-66 149 0 0,2 0 0 0 0,-11 24 0 0 0,15-28 0 0 0,3 0 0 0 0,3 1 0 0 0,-2-9 0 0 0,0 0 0 0 0,1-1 0 0 0,-1 1 0 0 0,1 0 0 0 0,0-1 0 0 0,-1 0 0 0 0,1 1 0 0 0,0-1 0 0 0,0 0 0 0 0,0 0 0 0 0,0 0 0 0 0,0 0 0 0 0,0 0 0 0 0,0 0 0 0 0,0-1 0 0 0,0 1 0 0 0,0-1 0 0 0,1 1 0 0 0,-1-1 0 0 0,0 0 0 0 0,4 0 0 0 0,2 0 0 0 0,0 0 0 0 0,0-1 0 0 0,-1 0 0 0 0,1-1 0 0 0,7-1 0 0 0,35-13 66 0 0,-21 7 43 0 0,0 0 1 0 0,1 2 0 0 0,38-4-1 0 0,-52 9-41 0 0,-1 2-1 0 0,1 0 1 0 0,0 0-1 0 0,0 1 1 0 0,-1 1-1 0 0,1 1 1 0 0,-1 0 0 0 0,17 6-1 0 0,-19-4-67 0 0,-4 1-13 0 0,-7-5-59 0 0,0 10-1793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13103 0 0,'0'0'1858'0'0,"-2"1"-1628"0"0,-31 38 1177 0 0,-50 42-1 0 0,49-50-925 0 0,2 2-1 0 0,-36 45 1 0 0,25-17-340 0 0,-56 106-1 0 0,85-139-125 0 0,1-1 0 0 0,-15 54 0 0 0,24-67 19 0 0,1 0-1 0 0,0 0 0 0 0,1 1 0 0 0,1-1 0 0 0,0 1 0 0 0,1-1 0 0 0,1 1 0 0 0,2 14 0 0 0,-1-20-9 0 0,1 0-1 0 0,0 0 1 0 0,0 0 0 0 0,1-1-1 0 0,0 1 1 0 0,0-1 0 0 0,1 0-1 0 0,0 0 1 0 0,1-1 0 0 0,-1 1 0 0 0,1-1-1 0 0,1-1 1 0 0,-1 1 0 0 0,12 7-1 0 0,-6-4 138 0 0,1-1 0 0 0,0-1 0 0 0,0 0 0 0 0,1-1 0 0 0,0-1 0 0 0,0 0 0 0 0,27 7-1 0 0,-39-12 986 0 0,0-7-2188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51 1839 0 0,'6'1'17880'0'0,"18"-7"-15191"0"0,11-4-5274 0 0,-17 4 3985 0 0,9-3-1305 0 0,49-8-1 0 0,-67 16-92 0 0,0 0 0 0 0,0 0 1 0 0,-1 1-1 0 0,1 0 0 0 0,0 0 0 0 0,0 1 0 0 0,0 1 0 0 0,0-1 1 0 0,15 6-1 0 0,-13-1 41 0 0,-10-6-43 0 0,-1 1 1 0 0,1-1 0 0 0,-1 1-1 0 0,1-1 1 0 0,-1 1 0 0 0,1-1-1 0 0,-1 1 1 0 0,1-1 0 0 0,-1 1-1 0 0,0 0 1 0 0,1-1-1 0 0,-1 1 1 0 0,0 0 0 0 0,0-1-1 0 0,1 2 1 0 0,-1 1-1 0 0,0-1 0 0 0,0 1 0 0 0,0 0 0 0 0,0 0 0 0 0,-1-1 0 0 0,1 1 0 0 0,-1 0 0 0 0,0 0 0 0 0,0-1 0 0 0,0 1 0 0 0,0-1 0 0 0,0 1 0 0 0,-1-1 0 0 0,1 1 0 0 0,-1-1 0 0 0,-1 2 0 0 0,-2 3 0 0 0,0-2 0 0 0,0 1 0 0 0,-1 0 0 0 0,-10 7 0 0 0,-87 53-63 0 0,28-19 62 0 0,61-38-21 0 0,1 0 1 0 0,0 2-1 0 0,1 0 0 0 0,0 0 0 0 0,0 1 0 0 0,1 0 0 0 0,1 1 1 0 0,0 1-1 0 0,1-1 0 0 0,-11 21 0 0 0,6 1-164 0 0,13-34 132 0 0,1 1 1 0 0,2 7 42 0 0,-2-8 12 0 0,1 0 0 0 0,-1 0 0 0 0,1-1 0 0 0,-1 1 0 0 0,1 0 0 0 0,-1-1 1 0 0,1 1-1 0 0,0 0 0 0 0,-1-1 0 0 0,1 1 0 0 0,0-1 0 0 0,-1 1 0 0 0,2-1 0 0 0,1 2 16 0 0,0-1 1 0 0,0 0-1 0 0,1-1 0 0 0,-1 1 1 0 0,0 0-1 0 0,1-1 1 0 0,-1 0-1 0 0,0 0 0 0 0,1 0 1 0 0,4-1-1 0 0,39-8 243 0 0,-19 3-70 0 0,119-10 551 0 0,-133 16-692 0 0,1 1 0 0 0,-1 0 0 0 0,23 5-1 0 0,-21-3-79 0 0,1 0 0 0 0,18-1 0 0 0,5-2-377 0 0,-38 0 87 0 0,18-4-1506 0 0,-14 3 1094 0 0,5-4-755 0 0,-1-3-58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5527 0 0,'0'0'498'0'0,"-2"0"-406"0"0,0 0-78 0 0,-1 0-36 0 0,-12 7 324 0 0,13-6-1 0 0,0 0 0 0 0,0 0 0 0 0,0 0-1 0 0,1 0 1 0 0,-1 0 0 0 0,0 0 0 0 0,1 1-1 0 0,-1-1 1 0 0,1 1 0 0 0,0-1 0 0 0,-1 1-1 0 0,1 0 1 0 0,0-1 0 0 0,0 1 0 0 0,0 0-1 0 0,0 0 1 0 0,0 0 0 0 0,0 0-1 0 0,1-1 1 0 0,-1 1 0 0 0,1 0 0 0 0,-1 0-1 0 0,1 1 1 0 0,0-1 0 0 0,0 0 0 0 0,0 0-1 0 0,0 0 1 0 0,0 2 0 0 0,1 1-81 0 0,0 0 1 0 0,1 0 0 0 0,-1 0-1 0 0,1 0 1 0 0,0-1-1 0 0,0 1 1 0 0,0-1-1 0 0,1 0 1 0 0,0 1 0 0 0,5 6-1 0 0,92 96 1233 0 0,-47-54-938 0 0,42 44 288 0 0,21 23-236 0 0,-106-110-559 0 0,-1 1 0 0 0,-1 0 0 0 0,0 0 1 0 0,-1 1-1 0 0,0 0 0 0 0,0 0 0 0 0,-2 1 0 0 0,6 15 1 0 0,-8-20-9 0 0,-1 0 1 0 0,-1 0 0 0 0,1 0 0 0 0,-1 0 0 0 0,-1 0-1 0 0,0 0 1 0 0,0 1 0 0 0,0-1 0 0 0,-1 0 0 0 0,0 0-1 0 0,-1 0 1 0 0,0 0 0 0 0,0 0 0 0 0,-1 0-1 0 0,-3 8 1 0 0,-4 3 0 0 0,-1 0 1 0 0,-1-1-1 0 0,-1 0 0 0 0,0-1 0 0 0,-1-1 0 0 0,-20 19 0 0 0,-104 82-738 0 0,130-111 617 0 0,-11 8-680 0 0,17-13-421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36 5983 0 0,'6'-4'280'0'0,"0"0"0"0"0,0 1-1 0 0,1 0 1 0 0,0 0 0 0 0,-1 0-1 0 0,11-2 1 0 0,10-4 5780 0 0,-25 8-5320 0 0,-41 38 3754 0 0,-97 101-4074 0 0,50-33-420 0 0,70-83 0 0 0,-22 36 0 0 0,21-29 0 0 0,10-16-1 0 0,0 1 0 0 0,0-1 0 0 0,1 1-1 0 0,1 1 1 0 0,-6 28 0 0 0,4-8 47 0 0,-1 51-1 0 0,7-72 9 0 0,1-1 1 0 0,1 1-1 0 0,1-1 0 0 0,0 1 0 0 0,0-1 1 0 0,1 0-1 0 0,1 0 0 0 0,0 0 0 0 0,1 0 0 0 0,0-1 1 0 0,1 0-1 0 0,0 0 0 0 0,1 0 0 0 0,10 11 1 0 0,-16-21 178 0 0,1 1-47 0 0,0 0 0 0 0,0 0 0 0 0,0 0 0 0 0,1 0-1 0 0,-1 0 1 0 0,1-1 0 0 0,0 1 0 0 0,5 3 0 0 0,-6-4 226 0 0,0-2-295 0 0,7 2-37 0 0,-6-1-68 0 0,-1-1-1 0 0,1 0 0 0 0,0 1 1 0 0,-1-1-1 0 0,1-1 0 0 0,0 1 0 0 0,0 0 1 0 0,-1-1-1 0 0,1 1 0 0 0,-1-1 1 0 0,4-1-1 0 0,26-13-622 0 0,-24 11 328 0 0,45-18-9234 0 0,-41 17 4667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 1375 0 0,'-2'1'107'0'0,"-13"9"6232"0"0,-27 11 0 0 0,18-10-4984 0 0,22-10-391 0 0,-14 15 2372 0 0,18-15-3276 0 0,-1 0 0 0 0,1 0 0 0 0,0-1-1 0 0,-1 1 1 0 0,1-1 0 0 0,0 0 0 0 0,-1 1 0 0 0,1-1 0 0 0,0 0-1 0 0,-1 0 1 0 0,3 0 0 0 0,-4 0-3 0 0,5 0 33 0 0,1-1 1 0 0,-1 0-1 0 0,0 0 1 0 0,0 0-1 0 0,0-1 1 0 0,5-2-1 0 0,3-1 62 0 0,40-15 260 0 0,-39 14-289 0 0,0 1 0 0 0,0 0 0 0 0,0 1 0 0 0,1 0 0 0 0,0 1-1 0 0,15-1 1 0 0,7 4 61 0 0,-22 2-111 0 0,-3 2-58 0 0,-2 4-15 0 0,-9-7-1 0 0,0 0 1 0 0,0 0-1 0 0,0 1 0 0 0,0-1 1 0 0,0 0-1 0 0,-1 1 0 0 0,1-1 1 0 0,0 0-1 0 0,-1 1 0 0 0,1-1 1 0 0,-1 1-1 0 0,0-1 0 0 0,1 1 1 0 0,-1 0-1 0 0,0-1 0 0 0,0 1 1 0 0,0-1-1 0 0,0 1 0 0 0,0 1 1 0 0,-1 0-3 0 0,0-1 0 0 0,0 0 0 0 0,1 0-1 0 0,-1 0 1 0 0,-1 0 0 0 0,1 0 0 0 0,0 0 0 0 0,0-1 0 0 0,-1 1 0 0 0,1 0 0 0 0,-1-1 0 0 0,-1 3 0 0 0,-4 1 0 0 0,-1 1 0 0 0,1-1 0 0 0,-1 0-1 0 0,-1 0 1 0 0,-10 3 0 0 0,-10 5 3 0 0,-195 83 0 0 0,150-63-11 0 0,73-32-43 0 0,14 1-114 0 0,0-1 154 0 0,0-1-1 0 0,0-1 1 0 0,0 0 0 0 0,23-5 0 0 0,15-2 3 0 0,-43 7 4 0 0,0 0-1 0 0,0 1 0 0 0,0 0 0 0 0,1 0 0 0 0,-1 1 1 0 0,0 0-1 0 0,0 0 0 0 0,0 1 0 0 0,0 0 0 0 0,-1 0 0 0 0,1 1 1 0 0,0 0-1 0 0,-1 0 0 0 0,10 7 0 0 0,-15-9 8 0 0,0-1 0 0 0,0 1 0 0 0,0 0 0 0 0,0 0 0 0 0,0 1 0 0 0,-1-1 0 0 0,1 0 0 0 0,0 1 0 0 0,-1-1 0 0 0,1 1 0 0 0,-1-1 0 0 0,1 1 0 0 0,1 3 0 0 0,2 1 0 0 0,-2-3 0 0 0,10 14 0 0 0,-6-5 0 0 0,-1 0-11 0 0,-2 0-31 0 0,-5 0 31 0 0,-3 6 11 0 0,1-15 0 0 0,0-1 0 0 0,-2 4 0 0 0,0 0 0 0 0,-1-1 0 0 0,1 0 0 0 0,-1 0 0 0 0,0 0 0 0 0,-1-1 0 0 0,-10 6 0 0 0,-52 21 0 0 0,53-24 0 0 0,7-3 4 0 0,-5 1 6 0 0,0 1-1 0 0,1 1 0 0 0,-1 0 1 0 0,2 0-1 0 0,-22 17 0 0 0,26-15 3 0 0,1-1-73 0 0,5-7-250 0 0,5 0-78 0 0,0-1 141 0 0,0 1-1 0 0,0-1 1 0 0,1 0 0 0 0,-1 0 0 0 0,0-1-1 0 0,0 1 1 0 0,0 0 0 0 0,1-1 0 0 0,-1 0-1 0 0,0 0 1 0 0,0 0 0 0 0,0 0 0 0 0,0 0-1 0 0,0-1 1 0 0,4-3 0 0 0,9-5-1475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 10135 0 0,'-2'0'778'0'0,"-19"-6"3198"0"0,34 24-3043 0 0,2-1-121 0 0,98 125 3009 0 0,-32-28-3130 0 0,47 62-443 0 0,-85-124-198 0 0,-18-24-13 0 0,36 55 1 0 0,-58-78-34 0 0,0 0 0 0 0,-1 0 0 0 0,1 0 0 0 0,-1 0 0 0 0,0 0 0 0 0,0 0 1 0 0,-1 1-1 0 0,0-1 0 0 0,0 0 0 0 0,0 1 0 0 0,0-1 0 0 0,-1 1 0 0 0,0-1 0 0 0,0 1 0 0 0,-1 0 0 0 0,1-1 0 0 0,-1 0 0 0 0,0 1 0 0 0,-1-1 0 0 0,1 1 0 0 0,-1-1 0 0 0,0 0 0 0 0,-1 0 0 0 0,1 0 0 0 0,-1 0 0 0 0,0-1 0 0 0,0 1 0 0 0,-6 6 1 0 0,-11 9 3 0 0,-1 0 1 0 0,0-2 0 0 0,-2-1 0 0 0,-28 18 0 0 0,-103 49 37 0 0,116-65-54 0 0,18-8-109 0 0,0-2-1 0 0,-1 0 1 0 0,0-1-1 0 0,-1-1 0 0 0,-33 7 1 0 0,53-14-50 0 0,-2-7-811 0 0,4 7 934 0 0,0 0 1 0 0,-1-1-1 0 0,1 1 1 0 0,0 0-1 0 0,-1-1 1 0 0,1 1-1 0 0,0-1 1 0 0,0 1-1 0 0,-1 0 1 0 0,1-1-1 0 0,0 1 0 0 0,0-1 1 0 0,0 1-1 0 0,0-1 1 0 0,0 1-1 0 0,0 0 1 0 0,-1-1-1 0 0,1 1 1 0 0,0-1-1 0 0,0 1 1 0 0,0-1-1 0 0,0 1 1 0 0,1-1-1 0 0,-1 1 0 0 0,0-1 1 0 0,0 1-1 0 0,0-1 1 0 0,7-12-1072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67 12263 0 0,'20'-11'369'0'0,"0"0"-1"0"0,2 2 1 0 0,-1 1-1 0 0,1 0 1 0 0,36-6-1 0 0,-50 11-1073 0 0,5 1 5066 0 0,-12 5-1984 0 0,-5 5-1814 0 0,-5 3-315 0 0,0-1 1 0 0,-1 0-1 0 0,0-1 1 0 0,-13 11-1 0 0,-49 29 183 0 0,13-10-287 0 0,17-9-122 0 0,-74 58 48 0 0,88-65-58 0 0,2 1 0 0 0,-27 31 0 0 0,18-13-36 0 0,2 2 1 0 0,2 1-1 0 0,-28 54 0 0 0,56-94-15 0 0,1 0-1 0 0,-1 1 1 0 0,1-1-1 0 0,1 1 0 0 0,-1 0 1 0 0,1-1-1 0 0,0 1 1 0 0,0 0-1 0 0,1 0 0 0 0,-1 7 1 0 0,2-10-4 0 0,-1 0 0 0 0,0 0 0 0 0,1-1 0 0 0,-1 1 0 0 0,1 0 0 0 0,0-1 0 0 0,0 1 0 0 0,0-1 0 0 0,0 1 0 0 0,0-1 0 0 0,1 1 0 0 0,-1-1 0 0 0,1 0 0 0 0,0 0 0 0 0,-1 0 1 0 0,1 0-1 0 0,0 0 0 0 0,0 0 0 0 0,0 0 0 0 0,1-1 0 0 0,-1 1 0 0 0,0-1 0 0 0,4 3 0 0 0,2-1-289 0 0,0 0 1 0 0,0-1-1 0 0,0 0 1 0 0,0 0-1 0 0,1-1 1 0 0,-1 0-1 0 0,17 0 1 0 0,0-2-824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13823 0 0,'0'0'8048'0'0,"-11"6"-6769"0"0,-16-2-887 0 0,0 2 0 0 0,0 0 0 0 0,0 2 1 0 0,1 1-1 0 0,-34 17 0 0 0,41-17-460 0 0,0-2 0 0 0,0 0 0 0 0,-1-1 0 0 0,0 0 0 0 0,-36 4 0 0 0,54-10 48 0 0,0 0-1 0 0,0 1 0 0 0,0-1 1 0 0,0 0-1 0 0,0 0 1 0 0,0-1-1 0 0,-1 1 1 0 0,1 0-1 0 0,0-1 0 0 0,0 1 1 0 0,0-1-1 0 0,0 1 1 0 0,0-1-1 0 0,1 0 1 0 0,-1 0-1 0 0,0 0 0 0 0,0 0 1 0 0,-2-2-1 0 0,2 1 9 0 0,1 0 0 0 0,-1 0 1 0 0,1-1-1 0 0,0 1 0 0 0,0 0 0 0 0,0-1 0 0 0,0 1 0 0 0,0-1 0 0 0,0 0 0 0 0,0 1 0 0 0,1-1 1 0 0,0 1-1 0 0,-1-5 0 0 0,0 0-4 0 0,0 5 4 0 0,1 0 1 0 0,0-1 0 0 0,-1 1 0 0 0,1 0 0 0 0,0-1-1 0 0,0 1 1 0 0,1 0 0 0 0,-1 0 0 0 0,0-1 0 0 0,1 1-1 0 0,1-4 1 0 0,-2 4-53 0 0,-1 3-24 0 0,-3 2 58 0 0,0 0 0 0 0,1 0 0 0 0,-1 0 0 0 0,1 0 0 0 0,0 0 0 0 0,0 1 1 0 0,0-1-1 0 0,0 1 0 0 0,-3 7 0 0 0,-19 40-183 0 0,22-44 174 0 0,0 3 26 0 0,0 1 13 0 0,-2 10 21 0 0,5-19 85 0 0,-3 20 812 0 0,3-19-882 0 0,3 13 200 0 0,1-6-225 0 0,-3-8-39 0 0,0 0 1 0 0,1 0-1 0 0,-1 0 0 0 0,1 0 1 0 0,-1 0-1 0 0,1 0 1 0 0,0 0-1 0 0,0 0 0 0 0,0 0 1 0 0,0-1-1 0 0,0 1 0 0 0,0-1 1 0 0,0 1-1 0 0,0-1 0 0 0,1 0 1 0 0,-1 0-1 0 0,0 0 0 0 0,6 1 1 0 0,-3-1-110 0 0,1-1 1 0 0,0 1 0 0 0,0-1 0 0 0,0-1-1 0 0,11-1 1 0 0,-3 0-9 0 0,20-1-375 0 0,-18 1 314 0 0,-1 0 0 0 0,1 1 0 0 0,25 2 0 0 0,-36 0 230 0 0,0 0-1 0 0,0 0 1 0 0,0 0-1 0 0,0 0 1 0 0,-1 1-1 0 0,1 0 1 0 0,-1 0-1 0 0,1 0 1 0 0,-1 0-1 0 0,0 1 1 0 0,0 0-1 0 0,0 0 1 0 0,0 0-1 0 0,0 0 1 0 0,6 8-1 0 0,-8-8 116 0 0,0-1 0 0 0,0 1-1 0 0,0 0 1 0 0,-1 0 0 0 0,1 0 0 0 0,-1 0 0 0 0,0 0-1 0 0,0 1 1 0 0,0-1 0 0 0,1 4 0 0 0,-1-5-34 0 0,-1 3 86 0 0,1 0 1 0 0,0-1-1 0 0,-1 1 0 0 0,0 0 0 0 0,0 0 0 0 0,-2 5 0 0 0,2-2-116 0 0,0-7-72 0 0,0 0 0 0 0,0 0 0 0 0,0-1 0 0 0,0 1 0 0 0,0 0 0 0 0,0 0 0 0 0,0 0-1 0 0,0 0 1 0 0,0 0 0 0 0,0 0 0 0 0,-1 0 0 0 0,1 0 0 0 0,0 0 0 0 0,-1-1 0 0 0,1 1 0 0 0,0 0-1 0 0,-2 1 1 0 0,1 0 9 0 0,0 0 10 0 0,0 0-1 0 0,0 0 0 0 0,0 0 0 0 0,-1-1 1 0 0,1 1-1 0 0,0 0 0 0 0,-1-1 1 0 0,1 1-1 0 0,-1-1 0 0 0,1 1 0 0 0,-1-1 1 0 0,0 0-1 0 0,1 0 0 0 0,-1 0 0 0 0,0 0 1 0 0,0 0-1 0 0,0 0 0 0 0,0 0 0 0 0,0 0 1 0 0,0-1-1 0 0,-3 1 0 0 0,0 0 29 0 0,-9 4 145 0 0,-120 32 786 0 0,124-35-950 0 0,4 0-26 0 0,0-1-1 0 0,0 0 0 0 0,-1 0 1 0 0,-6 0-1 0 0,5-1 7 0 0,6 0 83 0 0,2-2-372 0 0,-2-4 256 0 0,0 4-20 0 0,-3-1 42 0 0,3 2-54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8751 0 0,'0'0'5595'0'0,"-2"1"-4094"0"0,-4 3-1243 0 0,0 0 0 0 0,0 1 0 0 0,0 0 0 0 0,0 0 0 0 0,1 0 0 0 0,0 0 0 0 0,0 1 0 0 0,1 0 0 0 0,-8 12 0 0 0,6-7-180 0 0,1-1 0 0 0,1 1 0 0 0,-1-1 0 0 0,2 1 0 0 0,-5 23 0 0 0,-3 13-14 0 0,-3 26-11 0 0,13-64-49 0 0,1-1 0 0 0,-1 1 0 0 0,2 0 0 0 0,-1-1 0 0 0,1 1-1 0 0,3 13 1 0 0,-3-20-2 0 0,-1 0 0 0 0,1 0 0 0 0,0 0 0 0 0,0 0 0 0 0,0 0 0 0 0,0 0 0 0 0,0 0 0 0 0,0 0 0 0 0,1 0 0 0 0,-1-1 0 0 0,1 1 0 0 0,-1 0 0 0 0,1-1 0 0 0,-1 0 0 0 0,1 1 0 0 0,3 1 0 0 0,-2-1 11 0 0,0-1 1 0 0,0 0-1 0 0,1 0 0 0 0,-1 0 1 0 0,0 0-1 0 0,1 0 0 0 0,-1 0 1 0 0,1-1-1 0 0,5 0 0 0 0,4 0 94 0 0,1-2-1 0 0,-1 0 0 0 0,1 0 1 0 0,15-6-1 0 0,-19 6-14 0 0,0-1-1 0 0,-1-1 1 0 0,1 0 0 0 0,-1 0 0 0 0,1-1 0 0 0,11-7-1 0 0,-18 10-75 0 0,-1 0-1 0 0,1-1 1 0 0,-1 1-1 0 0,1 0 1 0 0,-1-1-1 0 0,0 1 0 0 0,0-1 1 0 0,0 0-1 0 0,0 0 1 0 0,0 1-1 0 0,-1-1 1 0 0,1 0-1 0 0,-1-1 1 0 0,0 1-1 0 0,0 0 1 0 0,0 0-1 0 0,0-1 0 0 0,0 1 1 0 0,-1 0-1 0 0,0-1 1 0 0,1 1-1 0 0,-1 0 1 0 0,-1-5-1 0 0,0 2 11 0 0,0-1 0 0 0,0 1 1 0 0,0 0-1 0 0,-1 0 0 0 0,0 0 0 0 0,-1 0 0 0 0,1 0 0 0 0,-1 0 0 0 0,0 0 0 0 0,-6-7 0 0 0,3 5-25 0 0,0 2 0 0 0,-1-1 0 0 0,0 1 0 0 0,0 0 0 0 0,0 0 0 0 0,-14-7 0 0 0,20 12-21 0 0,-1 0 0 0 0,0 0 0 0 0,1 0 0 0 0,-1 0 0 0 0,0 0 1 0 0,1 0-1 0 0,0 0 0 0 0,-1-1 0 0 0,1 1 0 0 0,0 0 1 0 0,-1-1-1 0 0,0-2 0 0 0,-1 0-96 0 0,2 3-44 0 0,1 0-3 0 0,0 0-1 0 0,-1 0 1 0 0,2 0-1 0 0,-1 1 1 0 0,0-1-1 0 0,0 0 1 0 0,0 0-1 0 0,0 0 1 0 0,0 0 0 0 0,1 1-1 0 0,-1-1 1 0 0,0 0-1 0 0,1 0 1 0 0,-1 1-1 0 0,1-1 1 0 0,-1 0-1 0 0,1 0 1 0 0,-1 1-1 0 0,1-1 1 0 0,-1 0-1 0 0,1 1 1 0 0,-1-1 0 0 0,1 1-1 0 0,1-1 1 0 0,10-8-5911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9671 0 0,'0'0'7431'0'0,"1"2"-7036"0"0,2 7-114 0 0,0 0 1 0 0,-1 0-1 0 0,0-1 1 0 0,1 18 0 0 0,-2 42 898 0 0,0-6-663 0 0,12 67 184 0 0,-10-107-491 0 0,-1-3 194 0 0,7 29-1 0 0,-9-47-342 0 0,1 0 0 0 0,-1-1 0 0 0,0 1 0 0 0,1 0-1 0 0,-1-1 1 0 0,0 1 0 0 0,1-1 0 0 0,-1 1-1 0 0,1 0 1 0 0,-1-1 0 0 0,1 1 0 0 0,-1-1-1 0 0,1 1 1 0 0,-1-1 0 0 0,1 1 0 0 0,-1-1-1 0 0,1 0 1 0 0,0 1 0 0 0,-1-1 0 0 0,1 0-1 0 0,0 1 1 0 0,0-1 0 0 0,-1 0 0 0 0,1 0-1 0 0,0 0 1 0 0,-1 1 0 0 0,1-1 0 0 0,0 0-1 0 0,0 0 1 0 0,-1 0 0 0 0,1 0 0 0 0,0 0-1 0 0,0-1 1 0 0,-1 1 0 0 0,1 0 0 0 0,0 0-1 0 0,-1 0 1 0 0,2-1 0 0 0,2 0 33 0 0,0-1 0 0 0,0 0-1 0 0,-1 1 1 0 0,7-5 0 0 0,1-2 22 0 0,-1 0 0 0 0,0-1 1 0 0,-1 0-1 0 0,0-1 0 0 0,0 0 0 0 0,12-19 0 0 0,2-8-113 0 0,77-111-5 0 0,-86 131-40 0 0,0 0 0 0 0,1 1 0 0 0,1 1 0 0 0,0 0 0 0 0,1 1 0 0 0,20-11 0 0 0,-30 20-29 0 0,1 1 0 0 0,0 0 0 0 0,0 1 1 0 0,11-4-1 0 0,4 3-5500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 4607 0 0,'0'0'834'0'0,"0"3"1419"0"0,0 6-249 0 0,-1 1 0 0 0,0 0-1 0 0,-1 0 1 0 0,-5 18 0 0 0,2-12-1369 0 0,-2 0 0 0 0,-10 19 0 0 0,-2-3-979 0 0,-44 57 0 0 0,31-49 432 0 0,-3 4 155 0 0,-43 69-1 0 0,74-106-213 0 0,-45 84 237 0 0,43-77-257 0 0,0-1 0 0 0,2 1 0 0 0,-1 0-1 0 0,2 0 1 0 0,-3 15 0 0 0,6-23-79 0 0,0 0 0 0 0,0 0-1 0 0,0 0 1 0 0,1 0 0 0 0,0 0-1 0 0,0 0 1 0 0,1 0 0 0 0,-1 0-1 0 0,1 0 1 0 0,1-1 0 0 0,-1 1 0 0 0,1-1-1 0 0,0 0 1 0 0,0 1 0 0 0,0-1-1 0 0,1-1 1 0 0,0 1 0 0 0,0 0-1 0 0,0-1 1 0 0,0 0 0 0 0,10 7 0 0 0,-2-2-1604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13791 0 0,'0'0'1552'0'0,"0"2"-1108"0"0,-1 7-170 0 0,1-1-1 0 0,1 1 0 0 0,-1-1 0 0 0,1 1 1 0 0,1-1-1 0 0,-1 1 0 0 0,1-1 0 0 0,5 11 1 0 0,32 67 738 0 0,-18-44-330 0 0,55 104 1142 0 0,-66-129-1606 0 0,1 0 0 0 0,1-2 0 0 0,1 1 0 0 0,0-2 0 0 0,1 0 0 0 0,21 17 0 0 0,-28-25-212 0 0,0-2-1 0 0,1 1 1 0 0,0-1 0 0 0,0 0-1 0 0,1-1 1 0 0,-1 0 0 0 0,1 0-1 0 0,-1 0 1 0 0,1-1 0 0 0,11 1-1 0 0,-8-2-1236 0 0,-1-1-1 0 0,14 0 0 0 0,-13-1-5963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13039 0 0,'0'0'1186'0'0,"-1"2"-978"0"0,-11 34 2072 0 0,12-33-1488 0 0,0-1-60 0 0,-2 38 2902 0 0,2-37-3170 0 0,-1 0-135 0 0,-1 6-231 0 0,-1-1 0 0 0,-1 0 0 0 0,0 0 0 0 0,0 0 0 0 0,0 0 0 0 0,-1-1 0 0 0,0 1 0 0 0,-1-1 0 0 0,-11 11 0 0 0,-9 7-29 0 0,-33 23 0 0 0,43-35-56 0 0,-50 38 7 0 0,-116 102 20 0 0,178-148-54 0 0,-1-1-1 0 0,2 1 1 0 0,-7 7-1 0 0,9-10 8 0 0,0 0 1 0 0,1-1-1 0 0,-1 1 0 0 0,0 0 1 0 0,0 0-1 0 0,1 0 0 0 0,-1 0 0 0 0,1 0 1 0 0,-1-1-1 0 0,1 1 0 0 0,0 0 1 0 0,0 0-1 0 0,0 3 0 0 0,1-4-46 0 0,-1 0 0 0 0,1-1 0 0 0,-1 1-1 0 0,1-1 1 0 0,-1 1 0 0 0,1-1 0 0 0,0 1 0 0 0,-1-1 0 0 0,1 1-1 0 0,0-1 1 0 0,-1 0 0 0 0,1 1 0 0 0,0-1 0 0 0,-1 0-1 0 0,1 0 1 0 0,0 1 0 0 0,0-1 0 0 0,-1 0 0 0 0,2 0 0 0 0,0 0-152 0 0,2 1-81 0 0,1 0 0 0 0,-1-1 0 0 0,1 1 0 0 0,0-1 0 0 0,-1 0-1 0 0,1-1 1 0 0,-1 1 0 0 0,6-2 0 0 0,-6 1 96 0 0,26-4-1241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7919 0 0,'0'0'714'0'0,"2"0"-586"0"0,7 3-8 0 0,-7-3 1148 0 0,0 1-506 0 0,2 2-356 0 0,0-1 1 0 0,0 1-1 0 0,-1 0 0 0 0,1 0 0 0 0,-1 0 0 0 0,0 1 0 0 0,0-1 1 0 0,0 1-1 0 0,0-1 0 0 0,-1 1 0 0 0,4 6 0 0 0,1 4 1376 0 0,9 32 0 0 0,-12-34-1514 0 0,62 166 3321 0 0,-65-173-3508 0 0,1 7-14 0 0,-3 4-54 0 0,-1-12-13 0 0,1 0 0 0 0,-1 0 0 0 0,1-1 0 0 0,-1 1 0 0 0,0 0 0 0 0,-1-1 0 0 0,1 0 0 0 0,-1 0 0 0 0,1 1 0 0 0,-1-1 0 0 0,0-1 0 0 0,0 1 0 0 0,0 0 0 0 0,0-1 0 0 0,-7 4 0 0 0,-4 2-171 0 0,-1 0 0 0 0,-24 8 0 0 0,13-6-444 0 0,24-10 327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9215 0 0,'0'0'422'0'0,"-2"1"-13"0"0,1-1-400 0 0,-1 0 0 0 0,1 1 0 0 0,0-1 0 0 0,-1 0 0 0 0,1 1 0 0 0,0-1 0 0 0,-1 1 0 0 0,1 0-1 0 0,0-1 1 0 0,0 1 0 0 0,0 0 0 0 0,0 0 0 0 0,0-1 0 0 0,0 1 0 0 0,0 0 0 0 0,0 0 0 0 0,0 0 0 0 0,0 1 0 0 0,0-1 0 0 0,0 1 0 0 0,-2 3 132 0 0,0-1 214 0 0,0 0-1 0 0,1 0 1 0 0,0 1 0 0 0,-1-1-1 0 0,2 1 1 0 0,-1 0-1 0 0,0 0 1 0 0,1 0-1 0 0,0-1 1 0 0,0 1-1 0 0,1 0 1 0 0,-1 0-1 0 0,1 0 1 0 0,0 1 0 0 0,0-1-1 0 0,1 0 1 0 0,0 0-1 0 0,0-1 1 0 0,0 1-1 0 0,0 0 1 0 0,3 7-1 0 0,0-3 38 0 0,0 0 0 0 0,1 1 0 0 0,0-2 0 0 0,0 1 0 0 0,0-1 0 0 0,2 0 0 0 0,-1 0 0 0 0,1 0 0 0 0,13 11 0 0 0,31 21 18 0 0,-30-25-218 0 0,-1 0-1 0 0,26 27 0 0 0,-44-40-197 0 0,3 4-270 0 0,0 0 0 0 0,0-1 0 0 0,0 2 0 0 0,-1-1 1 0 0,4 7-1 0 0,-7-11-648 0 0,3 7-1119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9671 0 0,'0'0'11078'0'0,"-2"1"-10734"0"0,-4 5-230 0 0,0-1 1 0 0,0 1-1 0 0,1-1 1 0 0,0 1 0 0 0,0 1-1 0 0,-5 8 1 0 0,-23 45 21 0 0,-37 106-116 0 0,8-15-24 0 0,-30 24 66 0 0,-16 34 68 0 0,101-192-38 0 0,1 0-1 0 0,0 0 1 0 0,1 1-1 0 0,1 0 1 0 0,-2 28-1 0 0,7-21 128 0 0,13-23-43 0 0,-11-1-141 0 0,3-1-15 0 0,0 0 1 0 0,-1 0-1 0 0,1 0 0 0 0,0-1 1 0 0,0 0-1 0 0,0 0 0 0 0,0 0 1 0 0,0-1-1 0 0,10-4 0 0 0,4-3-652 0 0,24-15-1 0 0,-41 22 543 0 0,37-22-825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2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11519 0 0,'0'0'3606'0'0,"2"1"-2300"0"0,6 3-1064 0 0,1 1 0 0 0,0 1 1 0 0,-1 0-1 0 0,0 0 0 0 0,-1 0 0 0 0,1 1 0 0 0,-1 0 0 0 0,0 1 0 0 0,7 9 0 0 0,8 14 188 0 0,19 36-1 0 0,-21-31-195 0 0,-3 1-1 0 0,0 1 0 0 0,-3 0 1 0 0,-1 1-1 0 0,13 67 0 0 0,-22-78-61 0 0,-2 0 0 0 0,0 0-1 0 0,-2 0 1 0 0,0 0 0 0 0,-7 35-1 0 0,-33 139 1407 0 0,27-147-1274 0 0,5-17-189 0 0,-2-2 0 0 0,-19 46 1 0 0,22-66-65 0 0,0-1 1 0 0,-2 0 0 0 0,0 0 0 0 0,0-1 0 0 0,-1 0 0 0 0,-1 0-1 0 0,-18 16 1 0 0,11-13 237 0 0,-1 0 0 0 0,-1-2 0 0 0,-40 24 0 0 0,50-33-241 0 0,-7 4-42 0 0,14-9-17 0 0,2 0-81 0 0,-11 5-411 0 0,-8 1-1909 0 0,6-4-3764 0 0,3-2-1064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15 5063 0 0,'0'0'390'0'0,"2"-1"-252"0"0,20-9 2856 0 0,-12 7 4708 0 0,-9 4-7398 0 0,-1 1-242 0 0,1 0 1 0 0,-1 1-1 0 0,0-1 0 0 0,0 0 0 0 0,0 0 0 0 0,0 0 0 0 0,0 1 0 0 0,0-1 1 0 0,-1 0-1 0 0,1 0 0 0 0,-1 0 0 0 0,0 0 0 0 0,1 0 0 0 0,-1 0 1 0 0,0 0-1 0 0,0 0 0 0 0,0 0 0 0 0,-2 2 0 0 0,-4 6 83 0 0,0-1 1 0 0,-11 10-1 0 0,9-9-74 0 0,-12 14 65 0 0,2-5-6 0 0,2 1 0 0 0,0 1 1 0 0,1 0-1 0 0,-20 37 0 0 0,25-32 252 0 0,-12 37 0 0 0,17-43-281 0 0,-1-1 0 0 0,-1 1 0 0 0,0-2 0 0 0,-15 24 0 0 0,-14 11 28 0 0,-17 26-31 0 0,53-78-81 0 0,0 0 0 0 0,1 0 0 0 0,-1 0 0 0 0,1 0 1 0 0,-1 0-1 0 0,1 1 0 0 0,-1-1 0 0 0,1 0 0 0 0,0 0 0 0 0,0 0 0 0 0,-1 0 1 0 0,1 0-1 0 0,0 1 0 0 0,0-1 0 0 0,0 0 0 0 0,0 0 0 0 0,0 0 0 0 0,1 1 0 0 0,-1-1 1 0 0,0 0-1 0 0,1 2 0 0 0,0-2 24 0 0,0 1 1 0 0,0-1-1 0 0,0 0 0 0 0,0 0 1 0 0,0 1-1 0 0,0-1 0 0 0,1 0 1 0 0,-1 0-1 0 0,0 0 0 0 0,1 0 1 0 0,-1-1-1 0 0,0 1 1 0 0,4 1-1 0 0,3 1 198 0 0,0 0 0 0 0,1-1-1 0 0,0-1 1 0 0,12 2 0 0 0,-20-3-209 0 0,90 5 348 0 0,-65-5-246 0 0,0 2-1 0 0,0 0 1 0 0,46 11 0 0 0,-62-10-132 0 0,-3 1-43 0 0,-6-3-169 0 0,7-7-4906 0 0,-1-1 3771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9215 0 0,'0'0'3294'0'0,"2"1"-2020"0"0,69 36 1472 0 0,118 80 0 0 0,-184-114-2743 0 0,3 2 11 0 0,-1 1 0 0 0,1 0 0 0 0,-1 0 0 0 0,0 0 0 0 0,-1 1 1 0 0,8 10-1 0 0,-12-15-11 0 0,0 1 0 0 0,0 0 0 0 0,0 0 1 0 0,-1 0-1 0 0,1 0 0 0 0,-1 0 0 0 0,0 0 1 0 0,0 1-1 0 0,0-1 0 0 0,-1 0 0 0 0,1 1 0 0 0,-1-1 1 0 0,1 0-1 0 0,-1 1 0 0 0,0-1 0 0 0,0 0 1 0 0,-1 1-1 0 0,1-1 0 0 0,-1 1 0 0 0,-1 4 1 0 0,-1-1 20 0 0,0 0 0 0 0,0-1 1 0 0,-1 1-1 0 0,0-1 0 0 0,0 0 1 0 0,0 0-1 0 0,-1-1 1 0 0,0 1-1 0 0,0-1 0 0 0,0 0 1 0 0,-1 0-1 0 0,-12 7 0 0 0,-4 2 66 0 0,-1-2 0 0 0,-32 13 0 0 0,24-11-71 0 0,18-8 6 0 0,4-1-30 0 0,0-1 0 0 0,1 0 0 0 0,-1-1-1 0 0,-1 0 1 0 0,1 0 0 0 0,0-1 0 0 0,-11 1 0 0 0,19-3-87 0 0,1-2-165 0 0,0 1 104 0 0,0-1-1 0 0,0 0 0 0 0,0 1 1 0 0,1-1-1 0 0,-1 0 0 0 0,0 1 0 0 0,1-1 1 0 0,0 1-1 0 0,-1-1 0 0 0,1 1 0 0 0,0-1 1 0 0,2-2-1 0 0,14-17-1550 0 0,1 4 360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76 149 2759 0 0,'-2'0'207'0'0,"-7"0"-626"0"0,-21 0 3202 0 0,1 3 5745 0 0,27-3-7523 0 0,2 0-927 0 0,0 0-1 0 0,0 0 1 0 0,0 0 0 0 0,0 0-1 0 0,0 0 1 0 0,0 0 0 0 0,-1 0-1 0 0,1 0 1 0 0,0 0 0 0 0,0 0-1 0 0,0 0 1 0 0,0 0 0 0 0,0 0 0 0 0,-1 0-1 0 0,1 0 1 0 0,0 0 0 0 0,0 0-1 0 0,0 0 1 0 0,0-1 0 0 0,0 1-1 0 0,0 0 1 0 0,-1 0 0 0 0,1 0 0 0 0,0 0-1 0 0,0 0 1 0 0,0 0 0 0 0,0 0-1 0 0,0 0 1 0 0,0-1 0 0 0,0 1-1 0 0,0 0 1 0 0,0 0 0 0 0,0 0-1 0 0,0 0 1 0 0,-1 0 0 0 0,1 0 0 0 0,0-1-1 0 0,7-6 280 0 0,0-1-1 0 0,1 1 1 0 0,0 1-1 0 0,0-1 1 0 0,0 1-1 0 0,10-5 1 0 0,59-28 232 0 0,-55 28-378 0 0,2 0 104 0 0,-1 1 0 0 0,47-12-1 0 0,-68 21-285 0 0,1 0 1 0 0,0 1-1 0 0,0-1 0 0 0,0 1 1 0 0,0 0-1 0 0,-1 0 0 0 0,1 0 1 0 0,0 0-1 0 0,0 0 0 0 0,0 1 1 0 0,4 1-1 0 0,0 1 24 0 0,-1 3-57 0 0,-5-4-1 0 0,-1 0 0 0 0,1 0 0 0 0,0 0 0 0 0,0 0-1 0 0,-1 0 1 0 0,1 0 0 0 0,-1 0 0 0 0,1 0-1 0 0,-1 0 1 0 0,0 0 0 0 0,0 0 0 0 0,0 0-1 0 0,-1 4 1 0 0,1-4 7 0 0,0-1 0 0 0,0 1 0 0 0,0 0 0 0 0,0-1 0 0 0,0 1 0 0 0,-1-1 0 0 0,1 1 0 0 0,-1 0 0 0 0,1-1 0 0 0,-1 1 0 0 0,1-1 0 0 0,-1 1 0 0 0,-1 1 0 0 0,-1 2 23 0 0,-3 5-23 0 0,0 0-1 0 0,-1-1 1 0 0,0 0-1 0 0,-1 0 1 0 0,1-1-1 0 0,-15 12 0 0 0,2-1 0 0 0,3-4-1 0 0,-30 22 0 0 0,33-28 0 0 0,1 1 0 0 0,0 0 0 0 0,1 1 0 0 0,-21 24 0 0 0,27-25 0 0 0,6-10 1 0 0,0 1-1 0 0,-1-1 0 0 0,1 1 1 0 0,0 0-1 0 0,-1-1 1 0 0,1 1-1 0 0,0 0 0 0 0,0-1 1 0 0,0 1-1 0 0,0 0 1 0 0,-1-1-1 0 0,1 1 0 0 0,0 0 1 0 0,0-1-1 0 0,0 1 1 0 0,0 0-1 0 0,1-1 1 0 0,-1 1-1 0 0,0 0 0 0 0,0-1 1 0 0,0 1-1 0 0,1 0 1 0 0,-1-1-1 0 0,1 2 0 0 0,-2-2 89 0 0,8 10 132 0 0,-4-8-167 0 0,0 0 0 0 0,0-1 0 0 0,0 1 0 0 0,0-1 0 0 0,0 1 1 0 0,0-1-1 0 0,0 0 0 0 0,0 0 0 0 0,0 0 0 0 0,1 0 0 0 0,-1-1 0 0 0,0 1 0 0 0,4-1 0 0 0,44 0 481 0 0,-50 0-532 0 0,8 0 23 0 0,0 1 0 0 0,0-1 1 0 0,0 2-1 0 0,0-1 0 0 0,0 1 1 0 0,0 1-1 0 0,0-1 0 0 0,0 2 1 0 0,-1-1-1 0 0,11 7 0 0 0,3-2-64 0 0,3 0-39 0 0,-22-8 1 0 0,-1 1 0 0 0,0 0 0 0 0,0-1-1 0 0,0 0 1 0 0,1 1 0 0 0,-1-1 0 0 0,0 0-1 0 0,0 0 1 0 0,0 0 0 0 0,1-1 0 0 0,-1 1-1 0 0,0 0 1 0 0,0-1 0 0 0,0 0 0 0 0,0 1-1 0 0,1-1 1 0 0,2-2 0 0 0,0 0-482 0 0,0-1 1 0 0,0 1-1 0 0,0-1 1 0 0,7-8-1 0 0,-7 6-381 0 0,6-5-815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8287 0 0,'0'0'4120'0'0,"-1"8"-2304"0"0,1-4-1639 0 0,1-1 1 0 0,-1 1-1 0 0,1-1 0 0 0,0 0 0 0 0,0 0 1 0 0,1 0-1 0 0,-1 1 0 0 0,1-1 0 0 0,-1 0 0 0 0,1-1 1 0 0,0 1-1 0 0,0 0 0 0 0,0 0 0 0 0,1-1 0 0 0,-1 1 1 0 0,1-1-1 0 0,3 3 0 0 0,7 5 480 0 0,0-1 0 0 0,18 10 0 0 0,-28-17-568 0 0,27 16 530 0 0,0 1 0 0 0,-1 1 1 0 0,44 41-1 0 0,-62-51-538 0 0,-2 1 0 0 0,1 0 0 0 0,-1 0-1 0 0,-1 1 1 0 0,0 0 0 0 0,-1 1 0 0 0,0 0-1 0 0,-1 0 1 0 0,0 1 0 0 0,-1-1-1 0 0,6 26 1 0 0,-9-27-40 0 0,-1 0-1 0 0,0 0 1 0 0,0 0 0 0 0,-1 0-1 0 0,-1 1 1 0 0,0-1-1 0 0,0 0 1 0 0,-1 0-1 0 0,-1 0 1 0 0,0-1 0 0 0,-1 1-1 0 0,0-1 1 0 0,-7 14-1 0 0,2-8-41 0 0,-1 0 0 0 0,-1 0 0 0 0,-1-1 0 0 0,0 0 0 0 0,-1-1 0 0 0,-1 0 0 0 0,-19 16 0 0 0,20-20-189 0 0,1 0 1 0 0,-1-1-1 0 0,-1-1 0 0 0,0 0 0 0 0,-23 10 0 0 0,36-18-580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14335 0 0,'0'0'2920'0'0,"7"8"-1992"0"0,-6-4-797 0 0,-1-1 1 0 0,0 0-1 0 0,0 1 0 0 0,0-1 0 0 0,0 1 0 0 0,-1-1 0 0 0,0 1 1 0 0,1-1-1 0 0,-1 1 0 0 0,0-1 0 0 0,-1 0 0 0 0,1 0 1 0 0,0 1-1 0 0,-5 4 0 0 0,-2 5-30 0 0,-1 0 1 0 0,-13 13-1 0 0,-1 1-15 0 0,-21 31-11 0 0,-37 52 58 0 0,64-85-122 0 0,2 1 1 0 0,-19 40-1 0 0,31-56 71 0 0,0 0 0 0 0,0 0 1 0 0,1 1-1 0 0,0-1 0 0 0,0 0 0 0 0,1 1 0 0 0,1-1 0 0 0,0 1 0 0 0,0-1 0 0 0,1 1 1 0 0,1-1-1 0 0,0 1 0 0 0,0-1 0 0 0,1 0 0 0 0,0 0 0 0 0,0 0 0 0 0,1 0 1 0 0,1-1-1 0 0,7 13 0 0 0,-11-18-73 0 0,0-1-7 0 0,12 14 37 0 0,-11-16-260 0 0,-1 0 0 0 0,0 0 0 0 0,1-1 0 0 0,-1 1 0 0 0,1-1 0 0 0,-1 1 0 0 0,1-1-1 0 0,-1 0 1 0 0,1 0 0 0 0,-1 1 0 0 0,1-1 0 0 0,-1 0 0 0 0,1 0 0 0 0,-1-1 0 0 0,1 1-1 0 0,-1 0 1 0 0,1 0 0 0 0,-1-1 0 0 0,3 0 0 0 0,8-3-6450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5527 0 0,'0'0'14831'0'0,"1"0"-14182"0"0,8 1-283 0 0,0-1-1 0 0,1 0 0 0 0,-1-1 1 0 0,0 0-1 0 0,-1-1 0 0 0,1 0 1 0 0,11-3-1 0 0,29-6-224 0 0,-11 4-1365 0 0,-13-1-6957 0 0,-15 2 1842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2303 0 0,'8'-7'8027'0'0,"21"-6"-2126"0"0,8-3-3231 0 0,-18 9-1636 0 0,-8 2-464 0 0,0 1 0 0 0,15-4 0 0 0,-22 7-484 0 0,1 1 0 0 0,-1-1 0 0 0,1 1 1 0 0,-1 0-1 0 0,0 0 0 0 0,1 0 0 0 0,-1 1 1 0 0,1-1-1 0 0,7 3 0 0 0,-10-2-76 0 0,-1-1 0 0 0,1 1 0 0 0,0 0-1 0 0,0-1 1 0 0,-1 1 0 0 0,1 0 0 0 0,0 0-1 0 0,-1 0 1 0 0,1 0 0 0 0,-1 1 0 0 0,1-1 0 0 0,-1 0-1 0 0,0 1 1 0 0,1-1 0 0 0,-1 1 0 0 0,0-1 0 0 0,0 1-1 0 0,0-1 1 0 0,1 3 0 0 0,-1-1-5 0 0,-1-1-1 0 0,1 1 1 0 0,0 0 0 0 0,-1-1-1 0 0,0 1 1 0 0,0 0 0 0 0,1-1-1 0 0,-2 1 1 0 0,1 0 0 0 0,0 0-1 0 0,0-1 1 0 0,-2 4 0 0 0,0 1-2 0 0,0 0 0 0 0,-1 0 0 0 0,0 0 0 0 0,0 0 0 0 0,0-1 0 0 0,-1 1 0 0 0,0-1 0 0 0,-10 12 0 0 0,3-7-22 0 0,0-1 0 0 0,0 0 0 0 0,-1 0 0 0 0,0-2 0 0 0,-1 1 0 0 0,0-1 0 0 0,0-1 0 0 0,-1 0-1 0 0,0-1 1 0 0,0-1 0 0 0,-1 0 0 0 0,-25 5 0 0 0,39-9-61 0 0,12 0-821 0 0,5 3 894 0 0,1 1 0 0 0,18 7 0 0 0,-21-6 66 0 0,0 1 1 0 0,0 0 0 0 0,0 1-1 0 0,22 17 1 0 0,-34-24-44 0 0,0 1-1 0 0,-1-1 0 0 0,1 1 1 0 0,-1-1-1 0 0,1 1 0 0 0,-1 0 1 0 0,1 0-1 0 0,-1-1 0 0 0,0 1 1 0 0,0 0-1 0 0,0 0 0 0 0,0 0 1 0 0,0 0-1 0 0,-1 0 0 0 0,1 0 1 0 0,0 1-1 0 0,-1-1 0 0 0,0 0 1 0 0,1 0-1 0 0,-1 0 0 0 0,0 0 1 0 0,0 1-1 0 0,0-1 1 0 0,-1 0-1 0 0,1 0 0 0 0,0 0 1 0 0,-1 0-1 0 0,0 1 0 0 0,1-1 1 0 0,-1 0-1 0 0,-1 2 0 0 0,-1 2 3 0 0,-1 0 0 0 0,1 0-1 0 0,-1-1 1 0 0,0 0-1 0 0,0 0 1 0 0,-1 0 0 0 0,-9 8-1 0 0,3-5-20 0 0,1 0-1 0 0,-1 0 1 0 0,0-1 0 0 0,-1-1-1 0 0,1 0 1 0 0,-1 0-1 0 0,-1-2 1 0 0,1 1 0 0 0,-1-1-1 0 0,-22 3 1 0 0,35-7-34 0 0,-1 0 1 0 0,1 0 0 0 0,0 0-1 0 0,0 0 1 0 0,-1 0 0 0 0,1 0-1 0 0,0 0 1 0 0,0-1-1 0 0,0 1 1 0 0,-1 0 0 0 0,1 0-1 0 0,0 0 1 0 0,0 0-1 0 0,0 0 1 0 0,-1-1 0 0 0,1 1-1 0 0,0 0 1 0 0,0 0-1 0 0,0 0 1 0 0,0-1 0 0 0,0 1-1 0 0,0 0 1 0 0,-1 0 0 0 0,1-1-1 0 0,0 1 1 0 0,0 0-1 0 0,0 0 1 0 0,0 0 0 0 0,0-1-1 0 0,0 1 1 0 0,0 0-1 0 0,0 0 1 0 0,0-1 0 0 0,0 1-1 0 0,0 0 1 0 0,0-1 0 0 0,1-8-1399 0 0,5-2-3483 0 0,5-2-1442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11975 0 0,'-2'0'923'0'0,"0"0"-810"0"0,-1 0 0 0 0,1 0 0 0 0,-1 0 1 0 0,1 1-1 0 0,-1-1 0 0 0,1 1 0 0 0,0 0 0 0 0,-1 0 1 0 0,1 0-1 0 0,0 0 0 0 0,0 0 0 0 0,-1 0 0 0 0,1 1 0 0 0,0-1 1 0 0,0 1-1 0 0,0-1 0 0 0,1 1 0 0 0,-1 0 0 0 0,0 0 0 0 0,1-1 1 0 0,-1 1-1 0 0,1 1 0 0 0,0-1 0 0 0,-1 0 0 0 0,1 0 0 0 0,-1 4 1 0 0,1-3-48 0 0,0 0 0 0 0,0 1 0 0 0,0-1 0 0 0,1 0 0 0 0,-1 0 0 0 0,1 0 0 0 0,0 1 0 0 0,0-1 1 0 0,0 0-1 0 0,1 0 0 0 0,-1 0 0 0 0,1 1 0 0 0,-1-1 0 0 0,1 0 0 0 0,0 0 0 0 0,0 0 0 0 0,1 0 1 0 0,-1 0-1 0 0,1 0 0 0 0,2 4 0 0 0,5 3 52 0 0,-1 0 0 0 0,1-1 0 0 0,1 0 0 0 0,0 0 1 0 0,12 7-1 0 0,59 34 691 0 0,-15-10-312 0 0,-44-26-311 0 0,0 2 0 0 0,-1 1 0 0 0,-1 0 0 0 0,-1 2 0 0 0,22 26 0 0 0,-33-36-55 0 0,-1 1 0 0 0,-1 0 0 0 0,1 1-1 0 0,-2-1 1 0 0,1 1 0 0 0,-2 0-1 0 0,1 1 1 0 0,-2-1 0 0 0,1 1-1 0 0,-1-1 1 0 0,-1 1 0 0 0,0 0-1 0 0,0 25 1 0 0,-4-16 54 0 0,-1 1-1 0 0,0 0 0 0 0,-1-1 1 0 0,-2 1-1 0 0,0-2 1 0 0,-1 1-1 0 0,-14 26 0 0 0,-4 3 43 0 0,-53 77-1 0 0,3-25-163 0 0,29-42-102 0 0,37-47-536 0 0,-11 22-1 0 0,19-34-630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18 10591 0 0,'12'-5'299'0'0,"-7"3"45"0"0,0 0 0 0 0,0 0 0 0 0,0 1 0 0 0,0-1 0 0 0,10 0 0 0 0,-9 1 590 0 0,0 0 0 0 0,0 1 0 0 0,1 0 0 0 0,7 2 1 0 0,-13-2-353 0 0,0 1-320 0 0,-1 1-211 0 0,0 0 0 0 0,0 0 1 0 0,0 0-1 0 0,0 0 0 0 0,0 0 1 0 0,0 0-1 0 0,-1 0 0 0 0,1 0 1 0 0,-1 0-1 0 0,1 0 0 0 0,-1 0 1 0 0,0 0-1 0 0,0 0 0 0 0,0-1 1 0 0,0 1-1 0 0,0 0 0 0 0,0-1 1 0 0,0 1-1 0 0,-1 0 0 0 0,-2 2 1 0 0,-5 5 103 0 0,-20 17 1 0 0,23-21-128 0 0,-286 262 309 0 0,237-211-342 0 0,5-5 28 0 0,1 2 0 0 0,-51 74 0 0 0,97-123-17 0 0,0 1-1 0 0,1-1 0 0 0,-1 1 0 0 0,1 0 1 0 0,0 0-1 0 0,1 0 0 0 0,-1 0 1 0 0,1 1-1 0 0,0-1 0 0 0,0 0 1 0 0,1 0-1 0 0,-1 1 0 0 0,1-1 1 0 0,1 9-1 0 0,0-10-7 0 0,0 0 1 0 0,0 0-1 0 0,0-1 0 0 0,0 1 1 0 0,0-1-1 0 0,1 1 1 0 0,0-1-1 0 0,0 1 0 0 0,0-1 1 0 0,0 0-1 0 0,0 0 0 0 0,0 0 1 0 0,1 0-1 0 0,0 0 1 0 0,-1-1-1 0 0,1 1 0 0 0,0-1 1 0 0,0 0-1 0 0,1 0 0 0 0,-1 0 1 0 0,4 2-1 0 0,25 7-1074 0 0,-11-6-3789 0 0,-1-3-1326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14799 0 0,'0'0'2255'0'0,"-2"0"-2184"0"0,-4 3 35 0 0,0 0 0 0 0,0 0 0 0 0,0 1 1 0 0,1-1-1 0 0,0 1 0 0 0,-1 0 0 0 0,1 0 1 0 0,1 1-1 0 0,-1 0 0 0 0,1 0 0 0 0,-5 5 1 0 0,-7 13 86 0 0,-17 31 1 0 0,27-45-206 0 0,1 1 12 0 0,0 0-1 0 0,0 0 1 0 0,1 0-1 0 0,0 1 1 0 0,1-1 0 0 0,0 1-1 0 0,1 0 1 0 0,-2 13-1 0 0,4-20 41 0 0,0-1 0 0 0,-1 1 0 0 0,2 0 0 0 0,-1-1 0 0 0,0 1-1 0 0,1-1 1 0 0,-1 1 0 0 0,1-1 0 0 0,0 1 0 0 0,0-1 0 0 0,0 1 0 0 0,1-1-1 0 0,-1 0 1 0 0,1 1 0 0 0,0-1 0 0 0,0 0 0 0 0,0 0 0 0 0,0 0 0 0 0,1-1-1 0 0,-1 1 1 0 0,1 0 0 0 0,-1-1 0 0 0,1 0 0 0 0,0 1 0 0 0,0-1 0 0 0,0-1-1 0 0,0 1 1 0 0,6 2 0 0 0,-4-2 112 0 0,0-1 0 0 0,1 1 1 0 0,-1-1-1 0 0,1-1 0 0 0,-1 1 0 0 0,1-1 0 0 0,-1 0 0 0 0,1 0 0 0 0,-1 0 0 0 0,1-1 1 0 0,-1 0-1 0 0,1 0 0 0 0,-1-1 0 0 0,0 1 0 0 0,1-1 0 0 0,7-4 0 0 0,2-2 96 0 0,0 0-1 0 0,-1 0 1 0 0,-1-2 0 0 0,17-13-1 0 0,-21 15-276 0 0,-1-1-1 0 0,-1 1 1 0 0,1-1-1 0 0,-2-1 1 0 0,1 1 0 0 0,-1-1-1 0 0,-1 0 1 0 0,1-1-1 0 0,-2 1 1 0 0,0-1-1 0 0,0 0 1 0 0,-1 0 0 0 0,3-15-1 0 0,-5 22-42 0 0,-1 1 0 0 0,1-1 0 0 0,-1 1 0 0 0,0-1 0 0 0,0 0 0 0 0,0 1 0 0 0,0-1 0 0 0,-1 1 0 0 0,0-1 0 0 0,1 1 1 0 0,-1-1-1 0 0,-1 1 0 0 0,1-1 0 0 0,0 1 0 0 0,-1 0 0 0 0,0 0 0 0 0,1-1 0 0 0,-1 1 0 0 0,-1 0 0 0 0,1 1 0 0 0,0-1 0 0 0,-1 0 0 0 0,1 1 0 0 0,-1-1 0 0 0,0 1 0 0 0,0 0 0 0 0,0 0 0 0 0,0 0 0 0 0,0 0 0 0 0,0 0 0 0 0,0 1 0 0 0,-1 0 0 0 0,1-1 0 0 0,-1 1 0 0 0,1 1 0 0 0,-1-1 0 0 0,1 0 0 0 0,-1 1 1 0 0,-5-1-1 0 0,-34 0-1431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12751 0 0,'2'-9'1158'0'0,"-2"1"2267"0"0,4 20-3282 0 0,-1 4-31 0 0,-1 0 0 0 0,0 0 0 0 0,-1 1 0 0 0,-2 24 0 0 0,0-4 89 0 0,-4 41 162 0 0,3-58 70 0 0,0 0 0 0 0,1 0 0 0 0,1 0 0 0 0,2 1 0 0 0,4 31 0 0 0,-5-50-388 0 0,-1-1-1 0 0,0 1 1 0 0,1 0-1 0 0,-1 0 1 0 0,1 0-1 0 0,0 0 1 0 0,0-1-1 0 0,0 1 0 0 0,-1 0 1 0 0,1-1-1 0 0,1 1 1 0 0,-1-1-1 0 0,0 1 1 0 0,0-1-1 0 0,1 1 1 0 0,-1-1-1 0 0,1 0 1 0 0,-1 0-1 0 0,1 0 1 0 0,-1 0-1 0 0,1 0 1 0 0,0 0-1 0 0,-1 0 1 0 0,1 0-1 0 0,0-1 1 0 0,0 1-1 0 0,0 0 1 0 0,-1-1-1 0 0,1 0 0 0 0,0 1 1 0 0,0-1-1 0 0,3 0 1 0 0,0-1-20 0 0,-1 0 1 0 0,0 0-1 0 0,0 0 1 0 0,0 0-1 0 0,0 0 1 0 0,0-1-1 0 0,0 0 0 0 0,-1 0 1 0 0,1 0-1 0 0,0 0 1 0 0,-1-1-1 0 0,0 1 1 0 0,6-7-1 0 0,52-56 451 0 0,89-126 0 0 0,-106 126-332 0 0,-21 29-88 0 0,53-61 0 0 0,-41 63-560 0 0,-34 33 280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5983 0 0,'0'0'11935'0'0,"0"1"-11667"0"0,0 3-186 0 0,1 0-1 0 0,-1 0 1 0 0,-1 0 0 0 0,1 0-1 0 0,-1 0 1 0 0,1 0 0 0 0,-1 0-1 0 0,0 0 1 0 0,-1 0 0 0 0,-1 4-1 0 0,-21 39 641 0 0,18-36-575 0 0,-94 183 816 0 0,70-128-654 0 0,-22 71 1 0 0,49-126-256 0 0,0 1 0 0 0,0-1 1 0 0,1 1-1 0 0,1 0 0 0 0,0 0 0 0 0,1 0 0 0 0,0-1 0 0 0,2 18 0 0 0,-1-24-72 0 0,0 0-1 0 0,0 0 0 0 0,1 0 0 0 0,0 0 0 0 0,0 0 0 0 0,0 0 1 0 0,0-1-1 0 0,1 1 0 0 0,3 5 0 0 0,-3-7-68 0 0,-1 0 0 0 0,1-1-1 0 0,0 1 1 0 0,0-1 0 0 0,-1 1-1 0 0,2-1 1 0 0,-1 0 0 0 0,0 0-1 0 0,0 0 1 0 0,1-1 0 0 0,-1 1-1 0 0,0-1 1 0 0,1 0 0 0 0,5 1 0 0 0,3 0-1419 0 0,2-2-402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33 11975 0 0,'0'-1'-426'0'0,"2"-5"2925"0"0,-1 1 0 0 0,1-1 1 0 0,4-9-1 0 0,-10 36-1729 0 0,-13 43-373 0 0,-3 0-1 0 0,-29 62 1 0 0,-22 59-82 0 0,7-16 390 0 0,58-154-699 0 0,4-9 0 0 0,0 1 0 0 0,-1-1 0 0 0,0 0 0 0 0,0 0 1 0 0,-1 0-1 0 0,0-1 0 0 0,0 1 0 0 0,-7 6 0 0 0,11-11-102 0 0,12-20-1672 0 0,17-20-2760 0 0,-18 24-2220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18 10159 0 0,'10'-6'1086'0'0,"5"-3"-921"0"0,-14 8 594 0 0,1 1 253 0 0,5-1 48 0 0,-5 0-43 0 0,0 2-222 0 0,0 0-542 0 0,0 0 0 0 0,0 1 0 0 0,-1-1-1 0 0,1 0 1 0 0,0 1 0 0 0,-1-1 0 0 0,1 1 0 0 0,-1-1 0 0 0,1 1 0 0 0,-1-1 0 0 0,0 1 0 0 0,0 0 0 0 0,0 0 0 0 0,2 3 0 0 0,-3-4-92 0 0,1 1 0 0 0,-1 0 0 0 0,0-1 0 0 0,0 1 0 0 0,0-1 0 0 0,0 1 0 0 0,0 0 0 0 0,0-1 1 0 0,0 1-1 0 0,0-1 0 0 0,0 1 0 0 0,-1 0 0 0 0,1-1 0 0 0,-1 1 0 0 0,1-1 0 0 0,-1 1 0 0 0,-1 2 0 0 0,-1 0-101 0 0,0 0 1 0 0,0-1-1 0 0,-1 1 0 0 0,1-1 1 0 0,-1 1-1 0 0,0-1 0 0 0,0 0 1 0 0,0 0-1 0 0,-6 2 0 0 0,-7 4 317 0 0,-20 6-1 0 0,6-2-191 0 0,18-7-237 0 0,0 0 0 0 0,0 1 0 0 0,-16 12 0 0 0,26-17 38 0 0,0 0 0 0 0,0 1 0 0 0,0-1 0 0 0,1 1 0 0 0,-1-1 0 0 0,1 1 0 0 0,0 0 0 0 0,0 0 0 0 0,0 0 0 0 0,0 0 0 0 0,1 0 0 0 0,-1 1 0 0 0,1-1 0 0 0,0 0 0 0 0,-1 1 0 0 0,2-1 0 0 0,-1 1 0 0 0,0-1 0 0 0,0 5 0 0 0,2-6-52 0 0,-1 0 0 0 0,1 0-1 0 0,0 0 1 0 0,-1 0 0 0 0,1 0-1 0 0,0 0 1 0 0,0-1 0 0 0,0 1-1 0 0,0 0 1 0 0,1-1 0 0 0,-1 1 0 0 0,0 0-1 0 0,1-1 1 0 0,-1 0 0 0 0,1 1-1 0 0,-1-1 1 0 0,4 2 0 0 0,-1-1 16 0 0,1 0 1 0 0,-1 0-1 0 0,1 0 0 0 0,-1-1 1 0 0,1 1-1 0 0,0-1 0 0 0,0 0 1 0 0,-1-1-1 0 0,1 1 0 0 0,8-1 1 0 0,6-1-268 0 0,27-4-1 0 0,-20 1 228 0 0,-15 4 90 0 0,1 4 0 0 0,-5 6 0 0 0,-7-8 15 0 0,1 1 0 0 0,0-1 0 0 0,-1 0 0 0 0,0 1 0 0 0,0-1 0 0 0,1 0-1 0 0,-1 1 1 0 0,-1-1 0 0 0,1 0 0 0 0,0 1 0 0 0,0-1 0 0 0,-1 0 0 0 0,0 1 0 0 0,1-1 0 0 0,-1 0 0 0 0,0 0-1 0 0,0 0 1 0 0,0 0 0 0 0,0 1 0 0 0,-1-2 0 0 0,1 1 0 0 0,0 0 0 0 0,-1 0 0 0 0,-2 2 0 0 0,-4 5 102 0 0,-1-1 1 0 0,0 0 0 0 0,-15 9 0 0 0,21-14-106 0 0,-16 10 56 0 0,-1 0 0 0 0,0-1 0 0 0,-42 18 0 0 0,53-28-68 0 0,-1-2 0 0 0,1-4 0 0 0,8 4 6 0 0,0 0-9 0 0,1-1 1 0 0,-1 1-1 0 0,1 0 1 0 0,-1-1-1 0 0,1 1 0 0 0,-1 0 1 0 0,1-1-1 0 0,-1 1 1 0 0,1 0-1 0 0,0-1 0 0 0,-1 1 1 0 0,1-1-1 0 0,0 1 1 0 0,-1-1-1 0 0,1 1 1 0 0,0-1-1 0 0,-1 1 0 0 0,1-1 1 0 0,0 1-1 0 0,0-1 1 0 0,0 1-1 0 0,0-1 0 0 0,0 0 1 0 0,-1 1-1 0 0,1-1 1 0 0,0 1-1 0 0,0-1 1 0 0,0 0-150 0 0,0 0 0 0 0,0 0 1 0 0,0 0-1 0 0,0 0 0 0 0,0 0 1 0 0,0 0-1 0 0,0 0 0 0 0,1 0 1 0 0,-1 0-1 0 0,0 0 1 0 0,1 0-1 0 0,-1 0 0 0 0,0 0 1 0 0,1 0-1 0 0,-1 0 0 0 0,1 0 1 0 0,0-1-1 0 0,6-6-6980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8031 0 0,'0'0'954'0'0,"1"2"-444"0"0,3 28 1702 0 0,-2-14-929 0 0,0 0 0 0 0,6 16 0 0 0,-6-26-982 0 0,0-1 0 0 0,0 1 0 0 0,1-1 0 0 0,-1 1 0 0 0,1-1 0 0 0,1 0 0 0 0,-1 0 0 0 0,1 0 0 0 0,5 5 0 0 0,5 3 278 0 0,0-1-1 0 0,1 0 1 0 0,1-1-1 0 0,0-1 1 0 0,20 11 0 0 0,91 32 1182 0 0,-92-40-1526 0 0,0 2 1 0 0,0 1-1 0 0,46 30 0 0 0,-66-35-405 0 0,0 0-1 0 0,0 0 0 0 0,-1 2 0 0 0,15 18 0 0 0,-27-30-811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5 15487 0 0,'0'0'712'0'0,"-1"-1"-16"0"0,0 1-658 0 0,1 0 0 0 0,-1-1 0 0 0,1 1 0 0 0,0 0 0 0 0,-1 0 0 0 0,1-1 0 0 0,-1 1 0 0 0,1 0 0 0 0,0 0 0 0 0,-1-1 0 0 0,1 1 0 0 0,-1 0 0 0 0,1 0 0 0 0,-1 0 0 0 0,1 0 0 0 0,-1 0 0 0 0,1 0 0 0 0,-1 0 0 0 0,1 0 0 0 0,-1 0 0 0 0,1 0 0 0 0,-1 0 0 0 0,1 0 0 0 0,-1 0 0 0 0,1 0 0 0 0,-1 1 0 0 0,1-1 0 0 0,-1 0-1 0 0,1 0 1 0 0,0 1 0 0 0,-1-1 0 0 0,1 0 0 0 0,-1 0 0 0 0,1 1 0 0 0,-1-1 0 0 0,-6 14 1022 0 0,6-12-1120 0 0,-20 48 1275 0 0,14-32-645 0 0,-16 29 1 0 0,-10 3-148 0 0,-2-2 0 0 0,-76 81 0 0 0,-12 13-124 0 0,116-132-614 0 0,0-1 0 0 0,0 2-1 0 0,2-1 1 0 0,-1 0 0 0 0,1 1 0 0 0,1 0 0 0 0,-4 13 0 0 0,6-16-959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11775 0 0,'0'0'539'0'0,"2"1"-10"0"0,1 1-373 0 0,1 0 0 0 0,0 0 0 0 0,-1 1 0 0 0,0 0 0 0 0,1-1 0 0 0,-1 1 0 0 0,0 0 0 0 0,4 6 0 0 0,17 31 3808 0 0,-22-37-3696 0 0,7 11 1177 0 0,0 0-1 0 0,14 15 0 0 0,5 8-453 0 0,-17-21-909 0 0,-5-8 4 0 0,0 0 0 0 0,-1 0 0 0 0,0 1 0 0 0,5 11-1 0 0,-9-16-69 0 0,0-1-1 0 0,0 0 0 0 0,0 1 1 0 0,-1-1-1 0 0,1 1 0 0 0,-1-1 1 0 0,0 1-1 0 0,0-1 0 0 0,0 1 1 0 0,0-1-1 0 0,-1 0 0 0 0,0 1 1 0 0,1-1-1 0 0,-1 1 0 0 0,0-1 1 0 0,-2 4-1 0 0,-2 3-15 0 0,0-1 0 0 0,-1 0 0 0 0,0-1 0 0 0,0 1 0 0 0,0-1 0 0 0,-1-1 0 0 0,-1 1 0 0 0,1-1 0 0 0,-1 0 0 0 0,0-1 0 0 0,-1 0 0 0 0,-9 6 0 0 0,3-3-289 0 0,6-2-951 0 0,-1-1 1 0 0,-16 7-1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0 919 0 0,'0'0'2699'0'0,"-15"6"9481"0"0,13 0-11728 0 0,0-1 1 0 0,1 1-1 0 0,0-1 1 0 0,0 1-1 0 0,0 0 1 0 0,1 0-1 0 0,0-1 1 0 0,0 1-1 0 0,1 0 1 0 0,0 6 0 0 0,4 10 551 0 0,8 27 0 0 0,-2-12-292 0 0,-4-5-314 0 0,-1-6-244 0 0,1-1-1 0 0,0 0 1 0 0,23 47-1 0 0,-29-70-199 0 0,0 0 0 0 0,0-1-1 0 0,0 1 1 0 0,0 0-1 0 0,1-1 1 0 0,-1 1 0 0 0,1-1-1 0 0,-1 1 1 0 0,1-1-1 0 0,0 0 1 0 0,0 0-1 0 0,-1 0 1 0 0,1 0 0 0 0,0 0-1 0 0,4 1 1 0 0,-3-1-512 0 0,0 0-1 0 0,1 0 1 0 0,-1 0 0 0 0,1-1 0 0 0,4 0 0 0 0,5-1-6940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0:5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15 1839 0 0,'1'0'13716'0'0,"4"-5"-11306"0"0,-4 4-2247 0 0,1 0 1 0 0,0 0 0 0 0,0 0-1 0 0,0 0 1 0 0,0 0 0 0 0,1 0 0 0 0,-1 1-1 0 0,0-1 1 0 0,0 1 0 0 0,0-1-1 0 0,1 1 1 0 0,-1 0 0 0 0,4 0 0 0 0,-8 11 592 0 0,-2-2-564 0 0,0 0 1 0 0,0-1 0 0 0,-1 0 0 0 0,-6 8 0 0 0,-5 8 104 0 0,-239 455 767 0 0,241-448-1041 0 0,1 1 0 0 0,-9 37 0 0 0,-11 67-103 0 0,14-51-336 0 0,4-34-820 0 0,0-20-6606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1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 12439 0 0,'-4'-12'1291'0'0,"4"11"-1187"0"0,-1 0 1 0 0,1 1-1 0 0,-1-1 1 0 0,1 1-1 0 0,-1-1 1 0 0,1 0-1 0 0,-1 1 1 0 0,0-1-1 0 0,1 1 0 0 0,-1 0 1 0 0,0-1-1 0 0,0 1 1 0 0,1 0-1 0 0,-1-1 1 0 0,0 1-1 0 0,0 0 1 0 0,1 0-1 0 0,-1-1 0 0 0,0 1 1 0 0,0 0-1 0 0,0 0 1 0 0,1 0-1 0 0,-1 0 1 0 0,0 0-1 0 0,0 0 1 0 0,0 0-1 0 0,1 1 0 0 0,-1-1 1 0 0,0 0-1 0 0,0 0 1 0 0,1 1-1 0 0,-1-1 1 0 0,0 0-1 0 0,0 1 1 0 0,1-1-1 0 0,-1 0 0 0 0,0 1 1 0 0,1-1-1 0 0,-1 1 1 0 0,0 0-1 0 0,0 0-230 0 0,-1 0 255 0 0,0 2 274 0 0,2-2-388 0 0,0-1 1 0 0,0 0-1 0 0,-1 0 1 0 0,1 0-1 0 0,0 0 1 0 0,0 0-1 0 0,0 1 1 0 0,0-1-1 0 0,-1 0 0 0 0,1 0 1 0 0,0 0-1 0 0,0 1 1 0 0,0-1-1 0 0,0 0 1 0 0,0 0-1 0 0,0 0 1 0 0,0 1-1 0 0,0-1 1 0 0,-1 0-1 0 0,1 0 0 0 0,0 0 1 0 0,0 1-1 0 0,0-1 1 0 0,0 0-1 0 0,0 0 1 0 0,0 1-1 0 0,0-1 1 0 0,0 0-1 0 0,0 0 1 0 0,1 1-1 0 0,-1-1 1 0 0,2 11 257 0 0,2 0 0 0 0,-1-1 0 0 0,2 0 0 0 0,-1 1 0 0 0,1-1 0 0 0,1-1 1 0 0,8 13-1 0 0,3 5-29 0 0,25 50 432 0 0,-4 1 0 0 0,48 137 0 0 0,13 103 533 0 0,-92-295-1132 0 0,-2 0-1 0 0,-1 1 1 0 0,0 0-1 0 0,-2 0 1 0 0,0 24-1 0 0,-3-37-66 0 0,1 1-1 0 0,-2-1 1 0 0,0 1-1 0 0,0-1 1 0 0,-1 0-1 0 0,0 0 1 0 0,-1 0-1 0 0,0 0 1 0 0,-1-1-1 0 0,0 0 1 0 0,-1 0-1 0 0,-10 15 1 0 0,-4-3 231 0 0,-1 0 0 0 0,-1-1 1 0 0,-1-2-1 0 0,-37 26 0 0 0,1-1-1221 0 0,52-38 978 0 0,0 0-1 0 0,0 1 1 0 0,1 0-1 0 0,-7 8 0 0 0,-22 40-11 0 0,32-51 11 0 0,2-3-79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0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1375 0 0,'0'0'66'0'0,"1"-2"-8"0"0,6-16 627 0 0,3-12 4652 0 0,-9 28-4725 0 0,1 1-538 0 0,7-1-70 0 0,-3 1-52 0 0,5 1 47 0 0,-10 0 5 0 0,0 0 0 0 0,0 0 0 0 0,0 0-1 0 0,-1 0 1 0 0,1 0 0 0 0,0 0 0 0 0,0 0 0 0 0,0 1 0 0 0,-1-1 0 0 0,1 0-1 0 0,0 0 1 0 0,0 1 0 0 0,-1-1 0 0 0,1 0 0 0 0,1 2 0 0 0,0-1 14 0 0,1 0 110 0 0,-1-1 5 0 0,9 3-5 0 0,-9-2 18 0 0,1-1 72 0 0,45-2 1066 0 0,-33 1-1180 0 0,1-1 0 0 0,0-1-1 0 0,-1 0 1 0 0,1-1-1 0 0,-1 0 1 0 0,0-2 0 0 0,0 1-1 0 0,-1-2 1 0 0,0 0 0 0 0,0-1-1 0 0,0 0 1 0 0,-1-1-1 0 0,23-21 1 0 0,-12 7 2605 0 0,-23 22-2429 0 0,2-2 411 0 0,-5 3-368 0 0,-14 4-344 0 0,-7 1-136 0 0,19-4 125 0 0,1 0 0 0 0,-1 0 0 0 0,1 0 0 0 0,-1 0 0 0 0,1 1 0 0 0,-1 0 0 0 0,-3 2 0 0 0,2-1 4 0 0,-12 4 11 0 0,12-7 15 0 0,1-1-7 0 0,-16 4-17 0 0,15-2 69 0 0,-1 0 0 0 0,1 0 0 0 0,0-1-1 0 0,-8 0 1 0 0,9 0 21 0 0,0-1 0 0 0,0 2 0 0 0,0-1-1 0 0,1 0 1 0 0,-6 2 0 0 0,-17 1 33 0 0,21-1-97 0 0,-19 0 0 0 0,11-3 0 0 0,-1 2 0 0 0,0 2 0 0 0,-26 5 0 0 0,30-6 12 0 0,6 0 36 0 0,-5 2-25 0 0,2-1 196 0 0,7-3-167 0 0,-1 0 0 0 0,1 0 0 0 0,0 1 0 0 0,0-1 0 0 0,-1 0 0 0 0,1 0-1 0 0,0 0 1 0 0,0 1 0 0 0,-1-1 0 0 0,1 0 0 0 0,0 0 0 0 0,0 0 0 0 0,-1 0-1 0 0,1 0 1 0 0,0 0 0 0 0,-1 0 0 0 0,1 0 0 0 0,0 0 0 0 0,-1 0-1 0 0,1 0 1 0 0,0 0 0 0 0,0 0 0 0 0,-1 0 0 0 0,1 0 0 0 0,0 0 0 0 0,-1 0-1 0 0,1 0 1 0 0,0 0 0 0 0,-1 0 0 0 0,1 0 0 0 0,0-1 0 0 0,0 1 0 0 0,-1 0-1 0 0,1 0 1 0 0,0 0 0 0 0,0 0 0 0 0,-1-1 0 0 0,1 1 0 0 0,0 0-1 0 0,0 0 1 0 0,0-1 0 0 0,-1 1 0 0 0,0-2-344 0 0,0-1 335 0 0,5-5-88 0 0,0 5-30 0 0,3 2 56 0 0,-2-1 0 0 0,-1 1-1 0 0,0 0 1 0 0,0 1-1 0 0,1-1 1 0 0,4 1-1 0 0,20-1 17 0 0,21-1 3 0 0,-27 0 0 0 0,-18-1 0 0 0,0 1 0 0 0,10-5 11 0 0,-6 0 45 0 0,-6 3 16 0 0,0 0-1 0 0,0 0 1 0 0,-1 0-1 0 0,1 0 1 0 0,-1 0 0 0 0,4-9-1 0 0,-5 11 67 0 0,-1 0 12 0 0,-1 0-110 0 0,1 1 0 0 0,0-1 0 0 0,0 0 0 0 0,-1 0 0 0 0,1 1 0 0 0,-1-1 0 0 0,1 0 0 0 0,-1 1 0 0 0,0-1 0 0 0,0 1 0 0 0,0-1 0 0 0,0 1 0 0 0,0-1 0 0 0,0 1 0 0 0,0 0 0 0 0,0-1 0 0 0,0 1 0 0 0,-2-1 0 0 0,-9-4-40 0 0,-6 2-51 0 0,14 3 7 0 0,-3 2-173 0 0,-10 0 83 0 0,12 1 111 0 0,2 1-5 0 0,-7 3-48 0 0,5-2 21 0 0,2-3-24 0 0,-18 3 26 0 0,9-2 59 0 0,10-1 3 0 0,1 0 1 0 0,-1-1-1 0 0,0 0 1 0 0,0 1-1 0 0,1-1 1 0 0,-1 0-1 0 0,0 0 1 0 0,0 0-1 0 0,1 0 1 0 0,-3 0-1 0 0,1-1 9 0 0,1 1 52 0 0,-10-2 36 0 0,9 1-42 0 0,-2-5-36 0 0,3 5 2 0 0,3 2-393 0 0,-1 0 355 0 0,1 0 0 0 0,0 0 0 0 0,-1 0 0 0 0,1-1 0 0 0,0 1-1 0 0,0 0 1 0 0,0 0 0 0 0,-1-1 0 0 0,1 1 0 0 0,1 0 0 0 0,0 0-6 0 0,10 7-50 0 0,0-3 32 0 0,-10-4-1 0 0,-1-1 0 0 0,1 1 0 0 0,-1-1 0 0 0,0 0 0 0 0,1 0-1 0 0,-1 0 1 0 0,1 0 0 0 0,-1 0 0 0 0,0 0 0 0 0,1 0 0 0 0,-1 0 0 0 0,1 0-1 0 0,-1-1 1 0 0,0 1 0 0 0,1 0 0 0 0,-1-1 0 0 0,0 1 0 0 0,1-1 0 0 0,-1 0 0 0 0,0 1-1 0 0,2-2 1 0 0,0-1-357 0 0,1 0 0 0 0,-1 0 0 0 0,0 0-1 0 0,5-7 1 0 0,0-3-5402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0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187 163 2303 0 0,'-2'1'4766'0'0,"-15"7"2468"0"0,13-6-7539 0 0,2-1 1234 0 0,0-1-815 0 0,-6 0-102 0 0,6 0 454 0 0,4 0-370 0 0,17-2-26 0 0,-1-1-1 0 0,-1 0 0 0 0,1-1 1 0 0,0-1-1 0 0,24-11 0 0 0,-35 12-69 0 0,-4 2 0 0 0,0 0 0 0 0,-1 1 0 0 0,1-1 0 0 0,0 1 0 0 0,0 0 0 0 0,0 0 0 0 0,0 0 0 0 0,6-1 0 0 0,7-1-18 0 0,8-3-41 0 0,-12 2-62 0 0,-9 4 95 0 0,0-1-54 0 0,-1 0-66 0 0,10-1 120 0 0,-6 1-22 0 0,4 0 59 0 0,-7 0 1612 0 0,-19-15-311 0 0,-17-11-515 0 0,32 26-791 0 0,0 1 0 0 0,1-1 0 0 0,-1 0 0 0 0,0 1 0 0 0,0-1 0 0 0,0 1 0 0 0,0-1 0 0 0,0 1 0 0 0,1 0 0 0 0,-1-1 0 0 0,0 1 1 0 0,0 0-1 0 0,-2-1 0 0 0,-22-5 58 0 0,5-1-122 0 0,3 3-27 0 0,7 4 23 0 0,-4 0-123 0 0,0 1 1 0 0,0 0-1 0 0,0 1 1 0 0,-22 6-1 0 0,30-7 137 0 0,-54 16-226 0 0,56-16 265 0 0,-9 4 4 0 0,4-1 5 0 0,7-3 0 0 0,2-1 0 0 0,-1 1 0 0 0,0-1 0 0 0,0 0 0 0 0,1 1 0 0 0,-1-1 0 0 0,0 0 0 0 0,0 0 0 0 0,0 0 0 0 0,1 1 0 0 0,-1-1 0 0 0,0 0 0 0 0,0 0 0 0 0,0 0 0 0 0,1 0 0 0 0,-1 0 0 0 0,0-1 0 0 0,-1 1 0 0 0,-21-3 0 0 0,0 1 84 0 0,21 2-16 0 0,-12 6 140 0 0,12-6-128 0 0,-9 0 0 0 0,9 0 40 0 0,13 5-588 0 0,-6-3 512 0 0,-1 0-19 0 0,-1-1-1 0 0,1 1 1 0 0,0-1 0 0 0,0 0-1 0 0,6 1 1 0 0,-1-2 29 0 0,0 0 0 0 0,0 0 0 0 0,12-2 0 0 0,6-3-21 0 0,29-8 0 0 0,-11 1-15 0 0,38-11-18 0 0,-75 22 0 0 0,-3 0 0 0 0,-1 0 0 0 0,1 0 0 0 0,-1-1 0 0 0,1 1 0 0 0,6-4 0 0 0,2-1-16 0 0,-4 1-64 0 0,-5 4 82 0 0,20-5-144 0 0,0 0 28 0 0,-22 5 940 0 0,-4 1-746 0 0,-3-2-69 0 0,0 1 1 0 0,1 0-1 0 0,-1 0 0 0 0,0 1 1 0 0,1 0-1 0 0,-10 0 0 0 0,0 0 32 0 0,8-1-34 0 0,-21 1 8 0 0,25 1 63 0 0,-11 1 104 0 0,-10 5-16 0 0,20-7-93 0 0,1 1-16 0 0,-11 1-49 0 0,-6 1-10 0 0,17-2 0 0 0,-16-4 0 0 0,3 3 54 0 0,5-1-44 0 0,-3 5-10 0 0,1-3 0 0 0,2-1-12 0 0,8 0-46 0 0,3 0-99 0 0,-1 0 152 0 0,0 0-1 0 0,1 0 0 0 0,-1 0 1 0 0,1 0-1 0 0,-1 1 0 0 0,0-1 1 0 0,1 0-1 0 0,-1 0 1 0 0,1 0-1 0 0,-1 0 0 0 0,0 1 1 0 0,1-1-1 0 0,-1 0 0 0 0,0 0 1 0 0,1 1-1 0 0,-1-1 1 0 0,0 0-1 0 0,1 1 0 0 0,8 7-102 0 0,-3-5 52 0 0,0 1 0 0 0,1-1 0 0 0,-1 0 0 0 0,1 0 1 0 0,12 2-1 0 0,-11-3 45 0 0,1-1 0 0 0,15 1-1 0 0,3-1-41 0 0,-13 1 53 0 0,24 3 0 0 0,-22-4 0 0 0,-1-1 0 0 0,1-1 0 0 0,4-3-114 0 0,-17 2 619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2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5151 0 0,'0'0'6456'0'0,"3"1"-6369"0"0,96 4 1146 0 0,-38 3-461 0 0,-38-6-522 0 0,37 0 1 0 0,-52-2-168 0 0,0-1 1 0 0,0 0-1 0 0,0-1 1 0 0,0 1-1 0 0,-1-2 1 0 0,1 1-1 0 0,-1-1 1 0 0,12-6-1 0 0,-3 1 72 0 0,-9 4-71 0 0,1 0 1 0 0,-1-1-1 0 0,0 1 0 0 0,-1-2 1 0 0,1 1-1 0 0,-1-1 0 0 0,6-6 1 0 0,-10 10 1207 0 0,-3 1-1227 0 0,-1-1-102 0 0,0-1-1 0 0,-1 1 1 0 0,1 0 0 0 0,0 0-1 0 0,-1 1 1 0 0,1-1 0 0 0,-1 0-1 0 0,0 1 1 0 0,1-1 0 0 0,-5-1 0 0 0,2 2 20 0 0,3 0-76 0 0,-5-1 30 0 0,-1-1-1 0 0,1 0 1 0 0,0 0-1 0 0,-8-5 1 0 0,2 1-43 0 0,0 1 0 0 0,-28-10 0 0 0,34 14 99 0 0,2 0-2 0 0,0 1-1 0 0,0 0 1 0 0,0 0-1 0 0,0 1 1 0 0,-9-1-1 0 0,9 0-7 0 0,1 0-22 0 0,-16 5-1 0 0,15-3 19 0 0,-19 6-108 0 0,9 1-16 0 0,11-5 47 0 0,0-1 0 0 0,0 1 0 0 0,-1-1 0 0 0,1 0 1 0 0,-6 2-1 0 0,8-3 484 0 0,4-3-306 0 0,4 0-27 0 0,1-1 0 0 0,-1 1 0 0 0,1 0 0 0 0,0 0 0 0 0,0 1 0 0 0,-1 0-1 0 0,1 0 1 0 0,0 1 0 0 0,0-1 0 0 0,0 2 0 0 0,0-1 0 0 0,0 1 0 0 0,0 0 0 0 0,0 0 0 0 0,0 1-1 0 0,-1 0 1 0 0,8 3 0 0 0,-6-3-109 0 0,-1 1 0 0 0,0 0 0 0 0,0 1-1 0 0,0 0 1 0 0,0 0 0 0 0,0 0 0 0 0,-1 1 0 0 0,0 0-1 0 0,11 10 1 0 0,-14-12-24 0 0,-1-1-110 0 0,-2-2 182 0 0,0 0 0 0 0,1 0 0 0 0,-1 1 0 0 0,0-1 0 0 0,0 0 0 0 0,1 0 0 0 0,-1 0 0 0 0,0 0 0 0 0,0 1 0 0 0,1-1 0 0 0,-1 0 0 0 0,0 0 0 0 0,0 0 0 0 0,0 1 0 0 0,0-1 0 0 0,1 0 0 0 0,-1 0 0 0 0,0 1 0 0 0,0-1 0 0 0,0 0 0 0 0,0 1 0 0 0,0-1 0 0 0,0 0 0 0 0,0 0 0 0 0,1 1 0 0 0,-1-1 0 0 0,0 1 0 0 0,0-1-34 0 0,0 0 1 0 0,0 1-1 0 0,0-1 0 0 0,0 0 1 0 0,0 1-1 0 0,0-1 0 0 0,0 0 1 0 0,0 1-1 0 0,0-1 0 0 0,1 0 1 0 0,-1 1-1 0 0,0-1 1 0 0,0 0-1 0 0,0 0 0 0 0,1 1 1 0 0,-1-1-1 0 0,0 0 0 0 0,0 0 1 0 0,1 1-1 0 0,-1-1 0 0 0,0 0 1 0 0,0 0-1 0 0,1 0 1 0 0,-1 1-1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2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0 919 0 0,'0'0'5584'0'0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42 17015 0 0,'12'-22'1854'0'0,"-12"22"-1820"0"0,0 0 1 0 0,1-1-1 0 0,-1 1 1 0 0,0 0 0 0 0,0-1-1 0 0,0 1 1 0 0,1 0 0 0 0,-1-1-1 0 0,0 1 1 0 0,0-1-1 0 0,0 1 1 0 0,0-1 0 0 0,0 1-1 0 0,0 0 1 0 0,0-1-1 0 0,0 1 1 0 0,0-1 0 0 0,0 1-1 0 0,0-1 1 0 0,0 1 0 0 0,0 0-1 0 0,0-1 1 0 0,0 1-1 0 0,0-1 1 0 0,-1 1 0 0 0,1 0-1 0 0,0-1 1 0 0,0 1 0 0 0,0-1-1 0 0,-1 1 1 0 0,0-1 19 0 0,0 0 1 0 0,0 1 0 0 0,0-1-1 0 0,0 1 1 0 0,0-1 0 0 0,0 1-1 0 0,0-1 1 0 0,0 1 0 0 0,0 0-1 0 0,0-1 1 0 0,-2 1 0 0 0,-2-1 97 0 0,0 1 0 0 0,0 0 0 0 0,1 0 1 0 0,-1 0-1 0 0,-5 2 0 0 0,4-1-46 0 0,-1 1 0 0 0,1 0 0 0 0,0 1-1 0 0,0 0 1 0 0,0 0 0 0 0,1 0 0 0 0,-1 0 0 0 0,1 1-1 0 0,0 0 1 0 0,0 0 0 0 0,0 1 0 0 0,-7 7 0 0 0,6-5-98 0 0,1 0 0 0 0,0 1 0 0 0,0-1 0 0 0,0 1 0 0 0,1 0 0 0 0,0 1 0 0 0,1-1 0 0 0,-5 13 0 0 0,4-2-8 0 0,5-14 0 0 0,0-1 0 0 0,2 9 20 0 0,-1-9 33 0 0,0 1 0 0 0,0-1 0 0 0,1 0 0 0 0,-1 0 0 0 0,1 0 0 0 0,0 0 0 0 0,0 0 0 0 0,0-1 0 0 0,1 1 0 0 0,-1-1 0 0 0,1 0-1 0 0,0 0 1 0 0,0 0 0 0 0,0 0 0 0 0,0-1 0 0 0,1 0 0 0 0,-1 0 0 0 0,0 0 0 0 0,1 0 0 0 0,9 1 0 0 0,-11-2-17 0 0,1 0 1 0 0,-1-1-1 0 0,0 0 0 0 0,1 1 0 0 0,-1-1 1 0 0,1-1-1 0 0,-1 1 0 0 0,1 0 0 0 0,-1-1 1 0 0,0 0-1 0 0,1 0 0 0 0,-1 0 0 0 0,0 0 1 0 0,0 0-1 0 0,0-1 0 0 0,0 1 0 0 0,0-1 1 0 0,0 0-1 0 0,0 0 0 0 0,0 0 0 0 0,-1 0 1 0 0,1-1-1 0 0,-1 1 0 0 0,0-1 1 0 0,1 1-1 0 0,-1-1 0 0 0,0 0 0 0 0,-1 0 1 0 0,1 0-1 0 0,1-3 0 0 0,0-2 35 0 0,0 0 1 0 0,0 0-1 0 0,-1 0 0 0 0,0 0 0 0 0,-1-1 0 0 0,0 1 1 0 0,0-1-1 0 0,-1-8 0 0 0,-1-12-236 0 0,-6-28 1 0 0,5 37-212 0 0,2 18 79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3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91 919 0 0,'0'0'12391'0'0,"-2"2"-12254"0"0,0-1 101 0 0,-2 1-556 0 0,-1 16 3908 0 0,4-15-3657 0 0,2-1-376 0 0,8 21 11 0 0,-7-21 368 0 0,0 0 11 0 0,0-1 43 0 0,0 1 26 0 0,1 1 1 0 0,0-1-1 0 0,0 0 0 0 0,1-1 1 0 0,-1 1-1 0 0,0 0 1 0 0,0-1-1 0 0,1 0 0 0 0,-1 1 1 0 0,1-2-1 0 0,4 2 1 0 0,-4-1-6 0 0,0-1-10 0 0,16-3-3 0 0,-14 2-35 0 0,-1 0-1 0 0,0-1 1 0 0,0 0-1 0 0,0 0 1 0 0,0 0-1 0 0,-1 0 1 0 0,8-5-1 0 0,-1-1-37 0 0,-2 0 0 0 0,1-1 0 0 0,10-12 0 0 0,-12 12 90 0 0,-6 8 1090 0 0,-4-1-1051 0 0,-4-4-44 0 0,4 4-10 0 0,1 0 0 0 0,-1 1 0 0 0,0-1 0 0 0,1 1 0 0 0,-1 0 0 0 0,0-1 0 0 0,0 1 0 0 0,0 0 0 0 0,0 0 0 0 0,0 0 0 0 0,0 1 0 0 0,-1-1 0 0 0,-1 0 0 0 0,-3-1 11 0 0,-3-2 92 0 0,1 1-1 0 0,0 0 1 0 0,-1 1 0 0 0,1 0 0 0 0,-1 0-1 0 0,0 1 1 0 0,1 1 0 0 0,-1-1-1 0 0,-10 2 1 0 0,-5 0-18 0 0,15-2-33 0 0,6 1-52 0 0,-1 0 0 0 0,1 1 0 0 0,0-1 1 0 0,0 1-1 0 0,0 0 0 0 0,-5 1 0 0 0,1 0-2 0 0,0-1 1 0 0,1 2-1 0 0,-10 3 0 0 0,1-1 89 0 0,14-4-20 0 0,18-11-115 0 0,1-1 120 0 0,0 1 1 0 0,1 1 0 0 0,28-12 0 0 0,-41 20-64 0 0,1-1 1 0 0,-1 1-1 0 0,1 0 1 0 0,-1 0-1 0 0,1 0 1 0 0,7 1-1 0 0,4 2-21 0 0,-9 1-48 0 0,-1-1 0 0 0,1 1 0 0 0,-1 0 0 0 0,1 1 0 0 0,-1 0 0 0 0,0 0 0 0 0,-1 1 0 0 0,1-1 0 0 0,-1 1 0 0 0,8 8 0 0 0,-12-9 170 0 0,0 0-1 0 0,0 0 1 0 0,-1 1-1 0 0,1-1 0 0 0,-1 0 1 0 0,0 1-1 0 0,0-1 1 0 0,-1 1-1 0 0,1 0 1 0 0,-1-1-1 0 0,0 9 1 0 0,0-10 259 0 0,-1-1 30 0 0,-10 21 734 0 0,9-21-516 0 0,2-1-576 0 0,0-1 0 0 0,0 1 1 0 0,-1 0-1 0 0,1 0 0 0 0,0-1 0 0 0,-1 1 0 0 0,1 0 0 0 0,-1-1 0 0 0,1 1 0 0 0,-1 0 1 0 0,1-1-1 0 0,-1 1 0 0 0,1-1 0 0 0,-1 1 0 0 0,0-1 0 0 0,1 1 0 0 0,-1-1 0 0 0,-1 1 0 0 0,-24 6-44 0 0,12-10-132 0 0,-11-3 44 0 0,13 4 91 0 0,0 0 0 0 0,0 0 0 0 0,-9 0 17 0 0,20 1-22 0 0,-19-5-279 0 0,15 5 235 0 0,-2-1-71 0 0,0 1-1 0 0,-1-1 1 0 0,1 1 0 0 0,-1 1-1 0 0,1 0 1 0 0,-9 0-1 0 0,9 0 120 0 0,3 0 51 0 0,0-1 1 0 0,0 0-1 0 0,0 0 0 0 0,0 0 1 0 0,0 0-1 0 0,1-1 0 0 0,-1 0 1 0 0,0 1-1 0 0,1-1 0 0 0,-1-1 1 0 0,1 1-1 0 0,0 0 0 0 0,0-1 1 0 0,0 0-1 0 0,0 1 0 0 0,-3-4 1 0 0,5 4 38 0 0,6 2-1071 0 0,0 1 372 0 0,0-1 0 0 0,0 1 0 0 0,8 2 0 0 0,8 6-4312 0 0,-5 1-890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19:3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53 3223 0 0,'0'0'11968'0'0,"3"0"-12625"0"0,59-11-619 0 0,-59 10 1188 0 0,-1 1 21 0 0,9-3 3 0 0,-9 3 22 0 0,2 0 88 0 0,9 1 45 0 0,-10-1 174 0 0,0 1-121 0 0,41 8 934 0 0,-41-9-541 0 0,0 0-416 0 0,7 0-1 0 0,-7 0 411 0 0,2-3-471 0 0,-5 3-47 0 0,0 0 0 0 0,0 0 1 0 0,1 0-1 0 0,-1 0 1 0 0,0 0-1 0 0,0 0 1 0 0,1-1-1 0 0,-1 1 1 0 0,0 0-1 0 0,0 0 1 0 0,1 0-1 0 0,-1 0 0 0 0,0 0 1 0 0,0 0-1 0 0,0-1 1 0 0,1 1-1 0 0,-1 0 1 0 0,0 0-1 0 0,0 0 1 0 0,0-1-1 0 0,1 1 1 0 0,-1 0-1 0 0,0 0 0 0 0,0 0 1 0 0,0-1-1 0 0,0 1 1 0 0,0 0-1 0 0,0 0 1 0 0,0-1-1 0 0,1 1 1 0 0,-1 0-1 0 0,0 0 1 0 0,0-1-1 0 0,0 1 0 0 0,0-1 1 0 0,-2-1-2 0 0,1 0 0 0 0,0 0 0 0 0,-1-1 0 0 0,1 1 0 0 0,-1 0 0 0 0,0 0-1 0 0,1 0 1 0 0,-1 1 0 0 0,0-1 0 0 0,0 0 0 0 0,0 1 0 0 0,-1-1 0 0 0,1 1 0 0 0,0 0 0 0 0,-1 0 0 0 0,1 0 0 0 0,0 0 0 0 0,-1 0 0 0 0,1 0 0 0 0,-1 0 0 0 0,0 1 0 0 0,-2-1-1 0 0,-10-1-118 0 0,-1 1-1 0 0,-23 0 0 0 0,31 1 60 0 0,-89 6-259 0 0,47-2 654 0 0,38-3-31 0 0,0 1 1 0 0,1 1 0 0 0,-14 5-1 0 0,2-2 135 0 0,21-5-362 0 0,-1-1-15 0 0,-4 3-282 0 0,7-3 195 0 0,0 0 1 0 0,0 0 0 0 0,0 0 0 0 0,0 0 0 0 0,0 0-1 0 0,0 1 1 0 0,0-1 0 0 0,-1 0 0 0 0,1 0 0 0 0,0 0-1 0 0,0 0 1 0 0,0 0 0 0 0,0 0 0 0 0,0 0 0 0 0,0 0-1 0 0,0 0 1 0 0,0 0 0 0 0,0 1 0 0 0,0-1 0 0 0,0 0-1 0 0,0 0 1 0 0,0 0 0 0 0,0 0 0 0 0,1 0 0 0 0,-1 0-1 0 0,0 0 1 0 0,0 0 0 0 0,0 0 0 0 0,0 0 0 0 0,0 0-1 0 0,0 0 1 0 0,0 1 0 0 0,0-1 0 0 0,0 0-1 0 0,0 0 1 0 0,0 0 0 0 0,0 0 0 0 0,0 0 0 0 0,0 0-1 0 0,0 0 1 0 0,0 0 0 0 0,1 0 0 0 0,-1 0 0 0 0,0 0-1 0 0,0 0 1 0 0,0 0 0 0 0,0 0 0 0 0,0 0 0 0 0,0 0-1 0 0,0 0 1 0 0,0 0 0 0 0,0 0 0 0 0,39 11-271 0 0,-32-9 283 0 0,-1-1 0 0 0,1 0 0 0 0,13 0 0 0 0,21 0 0 0 0,-4 1 80 0 0,-3-2 147 0 0,-7 1-183 0 0,-2-3-3 0 0,-22 2-38 0 0,2 1 9 0 0,1-2 3 0 0,17-8 11 0 0,-8 1-26 0 0,-5 2 12 0 0,-8 5 174 0 0,-6-5 16 0 0,3 5-192 0 0,1 1 1 0 0,0-1 0 0 0,0 1 0 0 0,0-1 0 0 0,0 1 0 0 0,-1-1 0 0 0,1 1 0 0 0,0-1-1 0 0,0 1 1 0 0,-1 0 0 0 0,1-1 0 0 0,0 1 0 0 0,-1-1 0 0 0,1 1 0 0 0,-1 0-1 0 0,1-1 1 0 0,0 1 0 0 0,-1 0 0 0 0,1 0 0 0 0,-1-1 0 0 0,1 1 0 0 0,-1 0 0 0 0,1 0-1 0 0,-1 0 1 0 0,1 0 0 0 0,-1-1 0 0 0,1 1 0 0 0,-2 0 0 0 0,-13 1 180 0 0,0 1 1 0 0,-1 0 0 0 0,1 1-1 0 0,-25 7 1 0 0,-61 27 34 0 0,99-36-223 0 0,-26 11 35 0 0,-10 5 577 0 0,35-17-184 0 0,-8 1-519 0 0,100 2-466 0 0,-73-2 544 0 0,1 0-33 0 0,15-1 32 0 0,-26-2 11 0 0,10 0 0 0 0,0-1 0 0 0,1-2 0 0 0,-4 1-10 0 0,-10 3-22 0 0,-17 5 148 0 0,-3 5-34 0 0,1 1 0 0 0,0 1 0 0 0,1 0 0 0 0,0 0 0 0 0,0 2 0 0 0,-15 17 0 0 0,-36 41 270 0 0,56-61-372 0 0,9-8-73 0 0,16-10-4586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23 13503 0 0,'17'-23'1550'0'0,"-30"34"4894"0"0,-45 36-6267 0 0,-258 204-354 0 0,181-140-454 0 0,-62 48 196 0 0,118-93 436 0 0,70-57 25 0 0,1-1-1 0 0,0 1 1 0 0,1 0 0 0 0,0 1 0 0 0,1 0 0 0 0,-9 18 0 0 0,13-25-8 0 0,1-1 0 0 0,0 0 0 0 0,1 1 0 0 0,-1-1 0 0 0,0 1 0 0 0,1-1 0 0 0,0 1 0 0 0,-1-1 0 0 0,1 1 0 0 0,0-1 0 0 0,0 1 0 0 0,0 0 0 0 0,1-1 1 0 0,-1 1-1 0 0,1-1 0 0 0,0 5 0 0 0,0-5 12 0 0,0-1 0 0 0,1 1 1 0 0,-1 0-1 0 0,0 0 1 0 0,1 0-1 0 0,-1-1 0 0 0,1 1 1 0 0,-1-1-1 0 0,1 1 0 0 0,0-1 1 0 0,-1 0-1 0 0,1 1 1 0 0,0-1-1 0 0,0 0 0 0 0,0 0 1 0 0,0 0-1 0 0,0-1 0 0 0,0 1 1 0 0,4 0-1 0 0,10 3 140 0 0,0-1 1 0 0,0-1-1 0 0,0-1 0 0 0,25-1 0 0 0,67-9 135 0 0,-46 2-425 0 0,27 0-2910 0 0,-63 3 1864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18 9215 0 0,'8'-11'9238'0'0,"-10"20"-8070"0"0,-1-4-1095 0 0,0 1 0 0 0,-1 0 0 0 0,1-1 0 0 0,-1 1 0 0 0,-1-1 0 0 0,1 0 0 0 0,-9 7 0 0 0,-5 8-31 0 0,-18 22-47 0 0,8-12 42 0 0,2 1 1 0 0,2 2-1 0 0,-35 59 0 0 0,58-90-37 0 0,0 1-1 0 0,0-1 0 0 0,1 0 1 0 0,-1 1-1 0 0,0-1 1 0 0,1 1-1 0 0,-1-1 1 0 0,1 1-1 0 0,0 3 1 0 0,0-6 1 0 0,0 1 1 0 0,0 0-1 0 0,0-1 1 0 0,0 1 0 0 0,0-1-1 0 0,1 1 1 0 0,-1 0 0 0 0,0-1-1 0 0,0 1 1 0 0,1-1 0 0 0,-1 1-1 0 0,0-1 1 0 0,1 1 0 0 0,-1-1-1 0 0,1 1 1 0 0,-1-1-1 0 0,0 1 1 0 0,1-1 0 0 0,-1 0-1 0 0,1 1 1 0 0,-1-1 0 0 0,1 0-1 0 0,-1 1 1 0 0,1-1 0 0 0,0 0-1 0 0,-1 0 1 0 0,1 1 0 0 0,-1-1-1 0 0,1 0 1 0 0,0 0 0 0 0,-1 0-1 0 0,1 0 1 0 0,-1 0-1 0 0,1 0 1 0 0,0 0 0 0 0,-1 0-1 0 0,1 0 1 0 0,0 0 0 0 0,-1 0-1 0 0,1 0 1 0 0,-1-1 0 0 0,1 1-1 0 0,0 0 1 0 0,10-3 129 0 0,0 0 1 0 0,0-1-1 0 0,-1 0 0 0 0,1-1 1 0 0,18-10-1 0 0,48-38 474 0 0,-54 36-577 0 0,6-4 39 0 0,28-27-1 0 0,-47 39-66 0 0,0-1 1 0 0,-1 0-1 0 0,0-1 1 0 0,-1 0-1 0 0,0 0 1 0 0,6-13-1 0 0,-13 22-36 0 0,0 0 0 0 0,0 0 0 0 0,0-1 0 0 0,0 1 0 0 0,-1 0 0 0 0,1-1 0 0 0,-1 1 0 0 0,1 0 0 0 0,-1-1 0 0 0,0 1-1 0 0,0-1 1 0 0,0 1 0 0 0,0 0 0 0 0,0-1 0 0 0,0 1 0 0 0,-1-1 0 0 0,1 1 0 0 0,-1 0 0 0 0,0 0 0 0 0,0-1 0 0 0,0 1 0 0 0,-2-4 0 0 0,2 4-223 0 0,-1 0 0 0 0,0 0 0 0 0,0 0 0 0 0,0 0 0 0 0,0 0 0 0 0,0 0 0 0 0,0 0 0 0 0,-1 1 0 0 0,1-1 0 0 0,-1 1 0 0 0,1 0 0 0 0,-5-2 0 0 0,-24-8-4395 0 0,14 8 2256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39 102 2759 0 0,'-3'-31'12827'0'0,"2"32"-12572"0"0,-1-1 1 0 0,1 0-1 0 0,-1 0 1 0 0,0 1-1 0 0,1-1 1 0 0,-1 1-1 0 0,1-1 1 0 0,-1 1-1 0 0,-1 1 1 0 0,1 0-178 0 0,0-1 0 0 0,0 1 0 0 0,1 0 0 0 0,-1 0 0 0 0,1 0 0 0 0,0 0 1 0 0,0 1-1 0 0,0-1 0 0 0,0 0 0 0 0,0 0 0 0 0,0 1 0 0 0,0-1 1 0 0,1 1-1 0 0,-1-1 0 0 0,1 0 0 0 0,0 1 0 0 0,-1-1 0 0 0,1 1 0 0 0,0-1 1 0 0,1 1-1 0 0,-1 2 0 0 0,1 4 147 0 0,1 0-1 0 0,0 0 1 0 0,0 0 0 0 0,6 13-1 0 0,31 60 953 0 0,-4-11-519 0 0,-22-40-398 0 0,-12-30 22 0 0,-2 0 341 0 0,1 1 842 0 0,-2-7-1363 0 0,2 2-66 0 0,-1-1 0 0 0,1 0-1 0 0,0 1 1 0 0,0-1 0 0 0,0 1 0 0 0,0-1 0 0 0,1 1 0 0 0,0-1 0 0 0,-1 1 0 0 0,1 0-1 0 0,1-1 1 0 0,-1 1 0 0 0,0 0 0 0 0,1 0 0 0 0,-1-1 0 0 0,1 1 0 0 0,0 0 0 0 0,0 1-1 0 0,1-1 1 0 0,2-4 0 0 0,7-5 65 0 0,0 1 0 0 0,1 0 0 0 0,14-10 0 0 0,-16 13 27 0 0,70-48-231 0 0,121-62 0 0 0,-157 93-231 0 0,-3 0-1478 0 0,-26 15 24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49 4143 0 0,'30'-32'2755'0'0,"-19"24"2004"0"0,2 0 4963 0 0,-17 8-9541 0 0,1 0 0 0 0,0 1 0 0 0,0 0 0 0 0,0 0 0 0 0,-1 0 0 0 0,1 0 0 0 0,0 0 0 0 0,0 1 0 0 0,0-1 0 0 0,-4 4 0 0 0,-29 23-374 0 0,24-18 367 0 0,-33 30-169 0 0,1 2 1 0 0,-52 65-1 0 0,83-91-5 0 0,-15 16 0 0 0,-33 52 0 0 0,55-74 0 0 0,0 0 0 0 0,0 1 0 0 0,1 0 0 0 0,1 0 0 0 0,0 0 0 0 0,0 1 0 0 0,1-1 0 0 0,0 1 0 0 0,-1 23 0 0 0,4-24-11 0 0,0-1 0 0 0,2 1 0 0 0,-1-1 0 0 0,1 1 0 0 0,1-1 0 0 0,0 0 0 0 0,0 1-1 0 0,1-2 1 0 0,0 1 0 0 0,1 0 0 0 0,0-1 0 0 0,0 0 0 0 0,1 0 0 0 0,0 0 0 0 0,10 9 0 0 0,-6-9-1355 0 0,0-2-3811 0 0,1-2-1983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 16183 0 0,'-11'-5'738'0'0,"9"4"-14"0"0,-10 11-434 0 0,10-6-199 0 0,0-1 0 0 0,0 0 0 0 0,0 0 0 0 0,1 1 0 0 0,-1-1-1 0 0,1 1 1 0 0,0-1 0 0 0,0 1 0 0 0,0 0 0 0 0,0-1 0 0 0,1 1 0 0 0,-1 0-1 0 0,1 0 1 0 0,0-1 0 0 0,0 1 0 0 0,2 6 0 0 0,-1 3 261 0 0,2-1 0 0 0,0 1-1 0 0,7 19 1 0 0,-4-19-137 0 0,0 0 0 0 0,1-1 0 0 0,0 1 0 0 0,1-2 0 0 0,0 1 0 0 0,13 13 0 0 0,64 57 664 0 0,-6-20-681 0 0,-47-38-113 0 0,40 38 0 0 0,-59-50-102 0 0,-12-11-63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0 13359 0 0,'0'0'4962'0'0,"-5"8"-3278"0"0,-56 74-1110 0 0,-3-3 1 0 0,-4-3 0 0 0,-131 115-1 0 0,155-149-737 0 0,46-42-1824 0 0,15-5 784 0 0,7-1-12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 1375 0 0,'0'0'66'0'0,"-12"-1"4"0"0,10 1 142 0 0,0 0-1 0 0,1 0 0 0 0,-1 0 0 0 0,1 0 0 0 0,-1 0 0 0 0,0 1 0 0 0,1-1 0 0 0,-1 0 1 0 0,1 1-1 0 0,-1-1 0 0 0,1 1 0 0 0,-1 0 0 0 0,1 0 0 0 0,0-1 0 0 0,-1 1 0 0 0,1 0 0 0 0,0 0 1 0 0,-1 0-1 0 0,1 0 0 0 0,0 0 0 0 0,0 1 0 0 0,0-1 0 0 0,0 0 0 0 0,0 0 0 0 0,0 1 1 0 0,0-1-1 0 0,1 1 0 0 0,-1-1 0 0 0,0 1 0 0 0,1-1 0 0 0,-1 1 0 0 0,1-1 0 0 0,0 1 0 0 0,-1-1 1 0 0,1 3-1 0 0,0-1 194 0 0,0 0 0 0 0,0 0 1 0 0,0 0-1 0 0,1 0 1 0 0,-1 0-1 0 0,1 0 0 0 0,0 0 1 0 0,0 0-1 0 0,0 0 0 0 0,0 0 1 0 0,0-1-1 0 0,0 1 1 0 0,1 0-1 0 0,0-1 0 0 0,-1 1 1 0 0,1-1-1 0 0,0 0 1 0 0,3 3-1 0 0,21 15 26 0 0,0-1 1 0 0,35 19-1 0 0,27 18 140 0 0,-86-54-561 0 0,0-1-1 0 0,0 0 1 0 0,0 1-1 0 0,-1 0 0 0 0,1 0 1 0 0,0-1-1 0 0,-1 1 1 0 0,1 0-1 0 0,-1 0 1 0 0,1 0-1 0 0,-1 1 0 0 0,0-1 1 0 0,0 0-1 0 0,1 3 1 0 0,-2-3-7 0 0,0 0 1 0 0,0 0-1 0 0,0 0 1 0 0,0 0-1 0 0,0-1 0 0 0,0 1 1 0 0,-1 0-1 0 0,1 0 1 0 0,-1 0-1 0 0,1-1 1 0 0,-1 1-1 0 0,0 0 1 0 0,0-1-1 0 0,0 1 1 0 0,0-1-1 0 0,0 1 1 0 0,0-1-1 0 0,0 1 0 0 0,-3 2 1 0 0,-3 3-11 0 0,0-1 0 0 0,0 1 0 0 0,-1-1 0 0 0,0-1 0 0 0,-1 1 0 0 0,1-1 0 0 0,-1-1 0 0 0,0 0 0 0 0,0 0 0 0 0,0 0 0 0 0,-1-1 0 0 0,-12 2 0 0 0,21-5-47 0 0,0 1 0 0 0,0-1-1 0 0,-1 0 1 0 0,1 0 0 0 0,0 0 0 0 0,0 1-1 0 0,0-1 1 0 0,0 0 0 0 0,-1-1-1 0 0,1 1 1 0 0,0 0 0 0 0,0 0 0 0 0,0 0-1 0 0,0-1 1 0 0,-1 1 0 0 0,1-1-1 0 0,0 1 1 0 0,0-1 0 0 0,0 1 0 0 0,0-1-1 0 0,0 1 1 0 0,0-1 0 0 0,0 0 0 0 0,0 0-1 0 0,1 1 1 0 0,-1-1 0 0 0,0 0-1 0 0,0 0 1 0 0,1 0 0 0 0,-2-1 0 0 0,0-9-808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5983 0 0,'0'0'5747'0'0,"-15"-1"-751"0"0,13 3-4902 0 0,1-1 0 0 0,0 1 0 0 0,0-1-1 0 0,0 1 1 0 0,0-1 0 0 0,0 1 0 0 0,1 0 0 0 0,-1 0 0 0 0,0-1 0 0 0,1 1 0 0 0,-1 0-1 0 0,1 0 1 0 0,0 0 0 0 0,0 0 0 0 0,-1 0 0 0 0,1 0 0 0 0,0-1 0 0 0,1 1 0 0 0,-1 0-1 0 0,0 0 1 0 0,0 0 0 0 0,2 3 0 0 0,0 3 33 0 0,0 0 0 0 0,1 0 0 0 0,0 0-1 0 0,4 7 1 0 0,3 3 117 0 0,1-1 0 0 0,0-1 0 0 0,1 0 0 0 0,27 27 0 0 0,-14-19-64 0 0,56 41-1 0 0,-36-37-1042 0 0,-40-26 119 0 0,0 0 0 0 0,0 0 0 0 0,0 0 0 0 0,7 1 0 0 0,2-1-5404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6:5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2303 0 0,'0'-2'167'0'0,"1"-5"23"0"0,1-20 2430 0 0,-2 10 11483 0 0,3 35-13780 0 0,1 1 0 0 0,1-1 1 0 0,1 0-1 0 0,0-1 0 0 0,12 22 0 0 0,50 81 595 0 0,-45-84-819 0 0,1-1 0 0 0,2-1 0 0 0,1-1 0 0 0,2-2 0 0 0,36 31 0 0 0,-41-42-76 0 0,1-2 1 0 0,0 0-1 0 0,2-2 1 0 0,28 14-1 0 0,-45-26-44 0 0,-8-3-94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9671 0 0,'0'0'2043'0'0,"-1"9"252"0"0,0-2-1998 0 0,-1 0 0 0 0,1 0 0 0 0,-2 0 0 0 0,1 0 0 0 0,-1 0 0 0 0,0-1 0 0 0,-6 9 0 0 0,-32 43 253 0 0,28-42-246 0 0,-20 27-125 0 0,-2-1 0 0 0,-2-2-1 0 0,-2-1 1 0 0,-1-3 0 0 0,-62 44-1 0 0,81-66-207 0 0,0-1-1 0 0,-26 11 1 0 0,40-21-2 0 0,0 0 0 0 0,0 0 0 0 0,-1-1 0 0 0,1 0 1 0 0,0 0-1 0 0,-1-1 0 0 0,0 0 0 0 0,1 0 0 0 0,-1-1 0 0 0,0 0 0 0 0,-8-1 1 0 0,14 1 22 0 0,0-1 1 0 0,1 1-1 0 0,-1 0 1 0 0,1-1 0 0 0,-1 1-1 0 0,1-1 1 0 0,-1 0-1 0 0,1 1 1 0 0,-1-1 0 0 0,1 0-1 0 0,-1 0 1 0 0,1 0-1 0 0,0 0 1 0 0,0 0 0 0 0,0 0-1 0 0,-1 0 1 0 0,1 0-1 0 0,0 0 1 0 0,0-1 0 0 0,0 1-1 0 0,1 0 1 0 0,-1-1-1 0 0,0 1 1 0 0,0-1 0 0 0,1 1-1 0 0,-1-1 1 0 0,1 1-1 0 0,-1-1 1 0 0,1 0 0 0 0,0 1-1 0 0,-1-4 1 0 0,2 1-11 0 0,-1 0 0 0 0,0 0 0 0 0,1 0 0 0 0,0 0 0 0 0,0 0 0 0 0,0 0 0 0 0,0 0-1 0 0,1 0 1 0 0,0 0 0 0 0,0 1 0 0 0,4-7 0 0 0,8-10 117 0 0,-13 19 588 0 0,0 3-465 0 0,0 1-153 0 0,0 0 0 0 0,0 0 0 0 0,0 1 0 0 0,0-1-1 0 0,0 0 1 0 0,0 1 0 0 0,-1-1 0 0 0,0 0 0 0 0,0 1 0 0 0,0-1-1 0 0,0 1 1 0 0,-1 6 0 0 0,-3 7 173 0 0,-7 22 0 0 0,4-13-109 0 0,3-10-114 0 0,1 0 0 0 0,0 0-1 0 0,1 0 1 0 0,1 0 0 0 0,1 0-1 0 0,0 1 1 0 0,1-1 0 0 0,5 27-1 0 0,-4-32 32 0 0,-1 1-1 0 0,0 0 1 0 0,0-1-1 0 0,-2 1 0 0 0,1 0 1 0 0,-1-1-1 0 0,-1 1 1 0 0,0-1-1 0 0,-1 0 1 0 0,-5 15-1 0 0,-2 10 295 0 0,10-35-1204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4607 0 0,'0'0'354'0'0,"-2"9"1654"0"0,1-4-1070 0 0,0 0 0 0 0,1 0 0 0 0,-1 0 0 0 0,1 0 0 0 0,0 0 0 0 0,1 5 0 0 0,1-1-157 0 0,0 0 0 0 0,5 15 0 0 0,0-7-280 0 0,0-1 1 0 0,17 27-1 0 0,7 2 278 0 0,2-1 0 0 0,1-1 0 0 0,3-2 0 0 0,63 54 0 0 0,-77-74-740 0 0,-4-5 25 0 0,0 1 0 0 0,-2 0 0 0 0,29 37 0 0 0,-43-49-57 0 0,1 0 1 0 0,-1 1-1 0 0,0-1 0 0 0,0 1 1 0 0,-1 0-1 0 0,1 0 1 0 0,-1 0-1 0 0,-1 0 0 0 0,1 0 1 0 0,-1 0-1 0 0,0 1 1 0 0,0-1-1 0 0,-1 0 0 0 0,0 1 1 0 0,0-1-1 0 0,0 0 1 0 0,-1 1-1 0 0,0-1 0 0 0,0 0 1 0 0,-3 7-1 0 0,-1 1-7 0 0,-1-1 0 0 0,-1 0 0 0 0,0-1 0 0 0,-1 0 0 0 0,0 0 0 0 0,0 0 0 0 0,-13 11 0 0 0,-9 8 0 0 0,-36 28 0 0 0,-142 92-1729 0 0,202-147 1706 0 0,4-3-513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3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17135 0 0,'-5'-2'4386'0'0,"67"-14"-1817"0"0,13-3-1868 0 0,-27 12-915 0 0,0 2 1 0 0,87 3-1 0 0,-116 5-357 0 0,0 1-4105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13359 0 0,'1'1'4760'0'0,"4"1"-4160"0"0,0 0-1 0 0,1-1 0 0 0,-1 1 1 0 0,0-1-1 0 0,0 0 1 0 0,1-1-1 0 0,8 1 1 0 0,41-3-112 0 0,-50 1-295 0 0,56-7-625 0 0,117-29-1 0 0,-170 34 204 0 0,31-6-522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108 13359 0 0,'51'-64'2132'0'0,"-29"35"1190"0"0,-14 16-509 0 0,-7 11-2049 0 0,-5 2-321 0 0,-11 6-216 0 0,-19 10-275 0 0,-303 145-176 0 0,298-146 161 0 0,0-1 0 0 0,0-3-1 0 0,-2-1 1 0 0,1-2-1 0 0,-1-1 1 0 0,0-3 0 0 0,-1-1-1 0 0,-60-4 1 0 0,94 1-37 0 0,0-1 1 0 0,0 0-1 0 0,1 0 1 0 0,-1-1 0 0 0,0 0-1 0 0,1 0 1 0 0,0-1-1 0 0,-1 0 1 0 0,-7-4-1 0 0,14 6-285 0 0,8 0-1959 0 0,2 1 1875 0 0,-6 2 469 0 0,0-1 0 0 0,-1 1 0 0 0,1-1 0 0 0,-1 1 0 0 0,1 0 0 0 0,-1 0 0 0 0,0 0 0 0 0,0 1 0 0 0,0-1 0 0 0,0 1 0 0 0,0-1 0 0 0,0 1 0 0 0,-1-1 1 0 0,1 1-1 0 0,-1 0 0 0 0,0 0 0 0 0,0-1 0 0 0,0 1 0 0 0,0 0 0 0 0,0 5 0 0 0,1 1 176 0 0,0 1 0 0 0,-1-1-1 0 0,-1 1 1 0 0,0 0 0 0 0,-1 12 0 0 0,-2 0-125 0 0,-2 1 0 0 0,0-1 0 0 0,-1-1 0 0 0,-1 1 0 0 0,-1-1 0 0 0,-18 33 0 0 0,-79 115-162 0 0,60-102-1 0 0,-78 110-18 0 0,123-177 177 0 0,-1 0 1 0 0,1 1 0 0 0,0-1-1 0 0,-1 1 1 0 0,1-1 0 0 0,-1 1-1 0 0,1 0 1 0 0,0-1 0 0 0,0 1-1 0 0,-1-1 1 0 0,1 1 0 0 0,0 0 0 0 0,0-1-1 0 0,0 1 1 0 0,0 0 0 0 0,-1-1-1 0 0,1 1 1 0 0,0-1 0 0 0,0 1-1 0 0,0 0 1 0 0,1-1 0 0 0,-1 1-1 0 0,0 0 1 0 0,0-1 0 0 0,0 2-1 0 0,1-2-10 0 0,0 1-1 0 0,-1-1 1 0 0,1 0-1 0 0,-1 1 0 0 0,1-1 1 0 0,0 0-1 0 0,-1 1 1 0 0,1-1-1 0 0,0 0 0 0 0,-1 0 1 0 0,1 0-1 0 0,0 0 0 0 0,0 1 1 0 0,-1-1-1 0 0,1 0 1 0 0,0 0-1 0 0,-1 0 0 0 0,2-1 1 0 0,7 0 151 0 0,-1 0 0 0 0,15-6 1 0 0,-21 7-156 0 0,180-63 937 0 0,-77 25-494 0 0,-18 7 1 0 0,69-23 836 0 0,-117 42-852 0 0,80-12 0 0 0,-117 24-647 0 0,-2 2-331 0 0,0-1 277 0 0,-1 1 0 0 0,1-1-1 0 0,-1 1 1 0 0,1-1 0 0 0,-1 1-1 0 0,1-1 1 0 0,-1 0 0 0 0,0 1-1 0 0,0-1 1 0 0,1 0 0 0 0,-1 1-1 0 0,0-1 1 0 0,0 0 0 0 0,0 0-1 0 0,0 0 1 0 0,-1 0 0 0 0,1 0-1 0 0,0 0 1 0 0,0 0 0 0 0,-1 0-1 0 0,-1 0 1 0 0,-9 7-7087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14 161 16903 0 0,'-7'0'1528'0'0,"1"0"-1194"0"0,5 0 398 0 0,3 0-326 0 0,21-1 251 0 0,0-1-1 0 0,-1-1 0 0 0,1-1 1 0 0,32-10-1 0 0,89-37 327 0 0,-95 32-657 0 0,-9 3-311 0 0,50-17 567 0 0,-75 28-999 0 0,1 2 1 0 0,-1-1-1 0 0,31-1 0 0 0,-31 5-1897 0 0,-4 2-5421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25 11055 0 0,'22'-24'4690'0'0,"-28"33"-1041"0"0,-5 5-3348 0 0,-1-1 0 0 0,-1 1 0 0 0,0-2 0 0 0,-24 19 0 0 0,2-2 1 0 0,-1 4-80 0 0,2 1 1 0 0,-46 57 0 0 0,65-70-208 0 0,1 0 0 0 0,0 1-1 0 0,2 0 1 0 0,0 1 0 0 0,1 0 0 0 0,-11 38-1 0 0,20-55-8 0 0,1 0 0 0 0,0 0-1 0 0,0 0 1 0 0,0 0 0 0 0,0 1-1 0 0,1-1 1 0 0,0 0 0 0 0,1 0-1 0 0,-1 1 1 0 0,1-1 0 0 0,0 0-1 0 0,1 0 1 0 0,-1 0-1 0 0,1 0 1 0 0,1 0 0 0 0,-1 0-1 0 0,1 0 1 0 0,0-1 0 0 0,0 0-1 0 0,1 1 1 0 0,-1-1 0 0 0,1 0-1 0 0,0 0 1 0 0,0-1 0 0 0,7 6-1 0 0,-4-3-192 0 0,1 0 0 0 0,-1-1-1 0 0,1 0 1 0 0,1 0 0 0 0,11 6-1 0 0,-4-5-1080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15983 0 0,'-13'4'1700'0'0,"12"-3"-1673"0"0,-1 0-1 0 0,1 1 1 0 0,0-1-1 0 0,0 0 1 0 0,0 0-1 0 0,-1 1 1 0 0,1-1-1 0 0,1 1 1 0 0,-1-1-1 0 0,0 1 1 0 0,0-1-1 0 0,0 1 1 0 0,1 0-1 0 0,-1-1 1 0 0,1 1-1 0 0,0 0 1 0 0,-1-1-1 0 0,1 1 1 0 0,0 0-1 0 0,0 0 1 0 0,0-1-1 0 0,0 4 1 0 0,1 3 298 0 0,0 0 0 0 0,0 0 1 0 0,4 13-1 0 0,-2-12-102 0 0,1 0 0 0 0,1 0 1 0 0,-1 0-1 0 0,1 0 0 0 0,1-1 0 0 0,-1 1 1 0 0,2-1-1 0 0,-1-1 0 0 0,1 1 0 0 0,0-1 1 0 0,11 8-1 0 0,5 3 191 0 0,1-1 0 0 0,41 22 0 0 0,30 10 106 0 0,14 7-143 0 0,-86-43-418 0 0,-1 2-1 0 0,33 28 0 0 0,-43-34 117 0 0,-2-2-990 0 0,-4-1-3466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0 9671 0 0,'-1'2'4843'0'0,"-4"7"-3754"0"0,0-1 0 0 0,0 0-1 0 0,-1 0 1 0 0,-13 13 0 0 0,-34 28-925 0 0,10-10 457 0 0,-12 16-158 0 0,-166 177 103 0 0,212-222-653 0 0,1 0-1 0 0,0 1 0 0 0,0 0 1 0 0,-9 20-1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 7799 0 0,'0'0'968'0'0,"-9"-13"3582"0"0,5 11-4080 0 0,-5-1 4022 0 0,9 3-4446 0 0,0 1 1 0 0,-1 0 0 0 0,1 0 0 0 0,0 0 0 0 0,0 0-1 0 0,0 0 1 0 0,0-1 0 0 0,0 1 0 0 0,0 0-1 0 0,0 0 1 0 0,0 0 0 0 0,0 0 0 0 0,0 0 0 0 0,1 0-1 0 0,-1 0 1 0 0,3 12 85 0 0,0-2 0 0 0,1 1 1 0 0,0 0-1 0 0,1-1 0 0 0,0 1 0 0 0,8 11 0 0 0,2 0 362 0 0,29 37-1 0 0,-33-47-324 0 0,0-1-1 0 0,1-1 1 0 0,0 0 0 0 0,0 0-1 0 0,25 15 1 0 0,-31-22-289 0 0,1-1 0 0 0,0 0 1 0 0,0 0-1 0 0,0 0 0 0 0,0-1 0 0 0,10 2 1 0 0,-11-3-404 0 0,-1-1 1 0 0,0 0-1 0 0,0 1 1 0 0,0-2-1 0 0,0 1 1 0 0,0-1 0 0 0,0 1-1 0 0,0-1 1 0 0,0-1-1 0 0,6-2 1 0 0,9-5-6085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16 4143 0 0,'0'0'319'0'0,"6"-11"2197"0"0,-5 11-2123 0 0,0-1 0 0 0,0 1 0 0 0,-1-1 1 0 0,1 1-1 0 0,0-1 0 0 0,0 1 0 0 0,0 0 0 0 0,0-1 0 0 0,0 1 0 0 0,1 0 0 0 0,-1 0 1 0 0,0-1-1 0 0,0 1 0 0 0,0 0 0 0 0,0 0 0 0 0,0 1 0 0 0,0-1 0 0 0,0 0 1 0 0,0 0-1 0 0,2 1 0 0 0,-2 0-201 0 0,1-1 0 0 0,-1 1 1 0 0,1 0-1 0 0,-1 0 0 0 0,1 0 1 0 0,-1 0-1 0 0,0 0 0 0 0,1 1 1 0 0,-1-1-1 0 0,0 0 0 0 0,2 3 1 0 0,-1 0-130 0 0,0-1-1 0 0,0 0 1 0 0,-1 0 0 0 0,1 1 0 0 0,-1-1 0 0 0,0 1 0 0 0,0 0 0 0 0,0-1 0 0 0,0 1 0 0 0,-1 0-1 0 0,0-1 1 0 0,1 5 0 0 0,-3 2 102 0 0,1 0 0 0 0,-1 0-1 0 0,-1 0 1 0 0,1-1 0 0 0,-2 1 0 0 0,1-1-1 0 0,-2 0 1 0 0,1 0 0 0 0,-1 0 0 0 0,-12 16-1 0 0,9-15-20 0 0,-1 1 0 0 0,0-2-1 0 0,-1 1 1 0 0,0-1 0 0 0,0-1-1 0 0,-1 0 1 0 0,-21 12 0 0 0,-97 60 1063 0 0,35-18-840 0 0,74-49-354 0 0,11-7-4 0 0,0 0 0 0 0,-1-1 0 0 0,-13 7 0 0 0,21-12-86 0 0,16-5-504 0 0,53-28-4045 0 0,-60 29 4307 0 0,27-13-1551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12 17279 0 0,'8'-9'794'0'0,"-6"7"676"0"0,-2 4-1044 0 0,-1 0-348 0 0,0 1 1 0 0,0 0 0 0 0,0 0 0 0 0,-1 0-1 0 0,1 0 1 0 0,-1-1 0 0 0,1 1 0 0 0,-1-1-1 0 0,0 1 1 0 0,0-1 0 0 0,0 1 0 0 0,-3 1 0 0 0,-33 29-202 0 0,27-24 188 0 0,-60 47-727 0 0,-3-2 0 0 0,-1-4 0 0 0,-91 45 0 0 0,142-83 75 0 0,-31 9-1 0 0,45-18 355 0 0,1 0 0 0 0,0-1 0 0 0,-1 0 0 0 0,1-1 0 0 0,-1 0 0 0 0,-17 0 0 0 0,26-1 218 0 0,0 0 0 0 0,0 0 0 0 0,-1 0 0 0 0,1 0 0 0 0,0 0 0 0 0,0-1 0 0 0,0 1 0 0 0,0 0 0 0 0,0 0 0 0 0,0-1 0 0 0,-1 1 0 0 0,1-1 0 0 0,0 1 0 0 0,0-1 0 0 0,0 1 0 0 0,0-1 0 0 0,0 0 1 0 0,1 1-1 0 0,-1-1 0 0 0,0 0 0 0 0,0 0 0 0 0,0 0 0 0 0,1 0 0 0 0,-1 0 0 0 0,0 0 0 0 0,1 1 0 0 0,-1-2 0 0 0,1 1 0 0 0,-1 0 0 0 0,1 0 0 0 0,-1-1 0 0 0,1 0 44 0 0,0 0-1 0 0,0 1 1 0 0,1-1-1 0 0,-1 0 1 0 0,1 1-1 0 0,-1-1 1 0 0,1 1-1 0 0,-1-1 1 0 0,1 1 0 0 0,0-1-1 0 0,0 1 1 0 0,-1-1-1 0 0,1 1 1 0 0,0 0-1 0 0,0 0 1 0 0,1-1-1 0 0,-1 1 1 0 0,0 0-1 0 0,0 0 1 0 0,1 0-1 0 0,1-1 1 0 0,7-5 433 0 0,1 0 1 0 0,0 1-1 0 0,13-6 0 0 0,-19 10-289 0 0,0 1-1 0 0,0-1 1 0 0,0 1 0 0 0,0-1-1 0 0,0 1 1 0 0,0 1-1 0 0,0-1 1 0 0,0 1 0 0 0,0 0-1 0 0,7 1 1 0 0,-11-1-146 0 0,0 0 1 0 0,0 1-1 0 0,0-1 1 0 0,0 1-1 0 0,0 0 0 0 0,0-1 1 0 0,0 1-1 0 0,0 0 1 0 0,0 0-1 0 0,0 0 1 0 0,0-1-1 0 0,0 1 1 0 0,0 0-1 0 0,-1 0 0 0 0,1 0 1 0 0,0 0-1 0 0,-1 0 1 0 0,2 3-1 0 0,5 19 291 0 0,-3 4-11 0 0,-1-1 0 0 0,-1 1 0 0 0,-2 0 0 0 0,-4 37 1 0 0,2-41-222 0 0,-5 32 67 0 0,5-43-103 0 0,0 1-1 0 0,0-1 0 0 0,1 0 0 0 0,1 1 0 0 0,2 23 0 0 0,-1-34-5 0 0,0 7 72 0 0,-2 4 35 0 0,1-11-719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12263 0 0,'0'0'1112'0'0,"0"2"-917"0"0,1 3-171 0 0,1 0 0 0 0,-1 1 0 0 0,1-1 1 0 0,0 0-1 0 0,0 0 0 0 0,1 0 0 0 0,0 0 0 0 0,5 7 0 0 0,33 39 130 0 0,-21-26-168 0 0,144 188 2393 0 0,-146-190-1374 0 0,-2 0 0 0 0,0 2 1 0 0,16 33-1 0 0,-27-46-712 0 0,0 0 1 0 0,-1 0-1 0 0,-1 0 0 0 0,0 0 1 0 0,0 1-1 0 0,-1-1 0 0 0,-1 1 1 0 0,0 0-1 0 0,-1 24 0 0 0,-3-17-135 0 0,0 0-1 0 0,-1-1 1 0 0,-1 1-1 0 0,-1-1 1 0 0,-1-1-1 0 0,0 1 1 0 0,-2-1-1 0 0,0 0 1 0 0,-16 24-1 0 0,5-15-765 0 0,-1-1-1 0 0,0 0 1 0 0,-2-2-1 0 0,-48 40 0 0 0,53-50-952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94 9671 0 0,'0'0'748'0'0,"-15"0"1500"0"0,9-1-2845 0 0,-5 0 9510 0 0,18 4-6397 0 0,2 0-2347 0 0,-1-1 0 0 0,0 0 0 0 0,1-1-1 0 0,-1 0 1 0 0,1 0 0 0 0,0-1 0 0 0,-1 0 0 0 0,1-1 0 0 0,11-1-1 0 0,11-4 132 0 0,35-12 0 0 0,-57 16-233 0 0,194-65-907 0 0,-182 59-807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91 1375 0 0,'11'-10'73'0'0,"20"-13"0"0"0,-10 10 6563 0 0,34-16-1 0 0,-21 13-296 0 0,-36 17-6072 0 0,-23 12-1 0 0,1 0 1 0 0,-39 29-1 0 0,7-4-194 0 0,6-6-24 0 0,17-10-77 0 0,-1-1 0 0 0,-2-1 0 0 0,-40 15-1 0 0,-39 4-736 0 0,96-34 616 0 0,-1-1 1 0 0,1 0 0 0 0,-1-2-1 0 0,-21 0 1 0 0,34-2 109 0 0,0 0 0 0 0,0-1 0 0 0,0 0 0 0 0,1-1 0 0 0,-1 1 0 0 0,0-1 0 0 0,1-1 0 0 0,-9-3 0 0 0,12 5-24 0 0,1-1 1 0 0,-1 1-1 0 0,0-1 1 0 0,1 1-1 0 0,0-1 1 0 0,-1 0-1 0 0,1 0 1 0 0,0 0-1 0 0,0 0 1 0 0,0 0-1 0 0,0-1 1 0 0,0 1-1 0 0,1-1 1 0 0,-1 1-1 0 0,1-1 1 0 0,-1 0-1 0 0,1 1 1 0 0,0-1-1 0 0,0 0 1 0 0,0 0-1 0 0,0-4 1 0 0,1 6-56 0 0,0-1 0 0 0,0 0 1 0 0,0 1-1 0 0,1-1 0 0 0,-1 0 0 0 0,1 1 1 0 0,-1-1-1 0 0,1 1 0 0 0,-1-1 0 0 0,1 1 1 0 0,0-1-1 0 0,0 1 0 0 0,0 0 0 0 0,2-3 1 0 0,-3 3-120 0 0,13 15-210 0 0,-8-4 547 0 0,-1 1 0 0 0,0-1 1 0 0,0 1-1 0 0,-1 0 0 0 0,0 0 0 0 0,-1 1 0 0 0,0-1 0 0 0,-1 0 0 0 0,0 1 0 0 0,-1-1 0 0 0,-3 23 0 0 0,-1-1 294 0 0,-2 0 0 0 0,-19 59 0 0 0,15-64-269 0 0,-1 1-1 0 0,-2-1 1 0 0,0-1 0 0 0,-28 40-1 0 0,-83 92 435 0 0,97-123-424 0 0,27-35 68 0 0,2 0-15 0 0,1 0 0 0 0,0 0-1 0 0,0-1 1 0 0,-1 0 0 0 0,7 1-1 0 0,12-3 214 0 0,1 0 0 0 0,-1-2 0 0 0,0-1 0 0 0,23-7 1 0 0,-13 3-178 0 0,343-97 1973 0 0,-372 105-2517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9671 0 0,'0'0'875'0'0,"2"0"-288"0"0,29 6 6988 0 0,1-3-3542 0 0,70-3-2510 0 0,-66-1-837 0 0,1-1-617 0 0,-1-1 1 0 0,57-12 0 0 0,-23-3-7530 0 0,-40 8-152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1 919 0 0,'-14'-1'3798'0'0,"10"2"-1902"0"0,0-1 0 0 0,1 1 0 0 0,-1 0 0 0 0,0 0 0 0 0,1 1 0 0 0,-7 2 0 0 0,4-1-939 0 0,1 1 1 0 0,-1 0 0 0 0,-6 5-1 0 0,-1 4-1083 0 0,-22 26 0 0 0,31-34 740 0 0,0 0-556 0 0,-36 44 291 0 0,-35 55 0 0 0,65-89-345 0 0,0 1-1 0 0,2 1 0 0 0,0 0 1 0 0,1 0-1 0 0,0 1 0 0 0,2-1 1 0 0,0 1-1 0 0,-3 22 0 0 0,7-36-14 0 0,1 0-1 0 0,0-1 1 0 0,0 1 0 0 0,0 0-1 0 0,0 0 1 0 0,0-1 0 0 0,1 1-1 0 0,0 0 1 0 0,-1-1 0 0 0,1 1-1 0 0,1-1 1 0 0,-1 1 0 0 0,0-1-1 0 0,1 0 1 0 0,0 1-1 0 0,0-1 1 0 0,0 0 0 0 0,0 0-1 0 0,0 0 1 0 0,1 0 0 0 0,-1-1-1 0 0,1 1 1 0 0,0-1 0 0 0,-1 1-1 0 0,1-1 1 0 0,0 0 0 0 0,1 0-1 0 0,-1 0 1 0 0,0-1 0 0 0,1 1-1 0 0,-1-1 1 0 0,6 2-1 0 0,-1-1-133 0 0,0 0 0 0 0,0 0-1 0 0,14 1 1 0 0,8-2-5920 0 0,-10-2-786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7831 0 0,'-4'8'810'0'0,"0"-1"-195"0"0,1 0 0 0 0,1 1 0 0 0,-1-1 1 0 0,1 1-1 0 0,1 0 0 0 0,-1-1 1 0 0,1 1-1 0 0,1 0 0 0 0,-1 0 0 0 0,1 0 1 0 0,1 0-1 0 0,-1 0 0 0 0,1-1 0 0 0,3 11 1 0 0,0-1 65 0 0,1 0 1 0 0,1 0-1 0 0,1 0 1 0 0,0-1 0 0 0,11 18-1 0 0,-7-18-316 0 0,0 0 0 0 0,1 0 0 0 0,0-1 0 0 0,1-1-1 0 0,1 0 1 0 0,1-1 0 0 0,-1 0 0 0 0,28 17 0 0 0,-20-17-154 0 0,0 0 0 0 0,1-1-1 0 0,1-2 1 0 0,0 0 0 0 0,0-2 0 0 0,28 6 0 0 0,-44-11-305 0 0,1-1 1 0 0,0-1-1 0 0,0 1 0 0 0,0-2 1 0 0,0 1-1 0 0,0-1 0 0 0,10-1 1 0 0,-18 0-32 0 0,-1 1-1 0 0,1 0 1 0 0,-1-1 0 0 0,1 1 0 0 0,0-1 0 0 0,-1 1 0 0 0,1-1 0 0 0,-1 1-1 0 0,1-1 1 0 0,-1 1 0 0 0,0-1 0 0 0,1 1 0 0 0,-1-1 0 0 0,0 0 0 0 0,1 1-1 0 0,-1-1 1 0 0,0 0 0 0 0,1 1 0 0 0,-1-1 0 0 0,0 0 0 0 0,0 0-1 0 0,2-8-1763 0 0</inkml:trace>
  <inkml:trace contextRef="#ctx0" brushRef="#br0" timeOffset="1">571 3 14743 0 0,'-14'-3'1574'0'0,"9"5"-1502"0"0,0-1 0 0 0,0 1 1 0 0,0 0-1 0 0,0 1 1 0 0,1-1-1 0 0,-1 1 1 0 0,-7 6-1 0 0,6-5 371 0 0,-7 7 496 0 0,-1 0 1 0 0,2 1-1 0 0,-20 23 0 0 0,-3 3-150 0 0,-126 145 856 0 0,71-75-1048 0 0,79-97-866 0 0,0 0 0 0 0,-1 0 0 0 0,0-1 0 0 0,0-1 0 0 0,-1 0 0 0 0,-1-1 0 0 0,1 0 0 0 0,-1-1 0 0 0,-20 7 0 0 0,33-13-193 0 0,9-6-2580 0 0,3-1 1916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14855 0 0,'0'0'1662'0'0,"1"1"-1266"0"0,39 22 921 0 0,37 27 0 0 0,-46-29-911 0 0,-7-5-15 0 0,-2 1 1 0 0,0 1-1 0 0,-1 1 1 0 0,0 1-1 0 0,-2 1 1 0 0,25 34-1 0 0,-36-44-251 0 0,0 1 0 0 0,-1 1 0 0 0,0-1 0 0 0,-1 1 0 0 0,-1 0-1 0 0,0 1 1 0 0,-1 0 0 0 0,0-1 0 0 0,-1 1 0 0 0,0 0 0 0 0,-1 1 0 0 0,-1-1-1 0 0,0 0 1 0 0,-3 25 0 0 0,-1-17-92 0 0,-1 0 0 0 0,-2 0-1 0 0,0 0 1 0 0,-1-1 0 0 0,-1 0-1 0 0,-15 28 1 0 0,-3-4 61 0 0,-51 68 0 0 0,35-53-2996 0 0,35-51 1294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60 12031 0 0,'16'-10'330'0'0,"1"-1"1"0"0,24-10-1 0 0,-33 18 110 0 0,0 0-1 0 0,1 0 1 0 0,0 0 0 0 0,-1 1 0 0 0,1 1 0 0 0,0-1 0 0 0,12 1 0 0 0,-20 1 193 0 0,0 0-529 0 0,0 0 1 0 0,-1 0-1 0 0,1 0 0 0 0,-1 0 0 0 0,1 1 1 0 0,0-1-1 0 0,-1 0 0 0 0,1 0 1 0 0,-1 1-1 0 0,1-1 0 0 0,-1 0 1 0 0,1 1-1 0 0,-1-1 0 0 0,1 0 0 0 0,-1 1 1 0 0,1-1-1 0 0,-1 1 0 0 0,1-1 1 0 0,-1 1-1 0 0,0-1 0 0 0,1 1 0 0 0,-1-1 1 0 0,0 1-1 0 0,0-1 0 0 0,1 1 1 0 0,-1-1-1 0 0,0 1 0 0 0,0 0 1 0 0,1 0-1 0 0,-2 0-34 0 0,1 1 0 0 0,0-1 0 0 0,0 0 0 0 0,-1 1 0 0 0,1-1 0 0 0,-1 0 1 0 0,1 0-1 0 0,-1 1 0 0 0,1-1 0 0 0,-1 0 0 0 0,0 0 0 0 0,-1 2 0 0 0,-3 3 16 0 0,0-1 0 0 0,0 0 0 0 0,0 0 0 0 0,-9 6 0 0 0,-33 18 224 0 0,-74 34-1 0 0,97-51-301 0 0,-29 14-284 0 0,-2-2 0 0 0,-61 18 0 0 0,82-32 59 0 0,-108 26-536 0 0,123-32 697 0 0,-1-2 0 0 0,0 0 1 0 0,0-1-1 0 0,1-1 0 0 0,-27-3 0 0 0,43 2 43 0 0,1 1 0 0 0,0 0 0 0 0,-1-1 0 0 0,1 1 1 0 0,0-1-1 0 0,-1 0 0 0 0,1 0 0 0 0,0 0 0 0 0,0 0 0 0 0,0 0 0 0 0,0 0 1 0 0,0 0-1 0 0,0-1 0 0 0,0 1 0 0 0,1-1 0 0 0,-4-3 0 0 0,4 4-7 0 0,1 0 0 0 0,-1-1 0 0 0,0 1 1 0 0,1-1-1 0 0,-1 0 0 0 0,1 1 0 0 0,0-1 0 0 0,0 1 0 0 0,-1-1 0 0 0,1 0 0 0 0,0 1 0 0 0,0-1 0 0 0,0 0 0 0 0,1 1 0 0 0,-1-1 0 0 0,0 1 0 0 0,1-1 0 0 0,-1 0 0 0 0,1 1 0 0 0,-1-1 0 0 0,1 1 0 0 0,0-1 0 0 0,0 1 0 0 0,1-3 1 0 0,6-8-169 0 0,0-1 1 0 0,1 1 0 0 0,15-17-1 0 0,-19 23 176 0 0,1 1 0 0 0,-1 0 0 0 0,1 0 0 0 0,0 1 0 0 0,0 0-1 0 0,0 0 1 0 0,1 0 0 0 0,-1 1 0 0 0,9-4 0 0 0,-14 7 46 0 0,1-1 0 0 0,0 1 0 0 0,-1-1 0 0 0,1 1 0 0 0,-1 0 0 0 0,1-1-1 0 0,0 1 1 0 0,-1 0 0 0 0,1 0 0 0 0,-1 0 0 0 0,1 0 0 0 0,0 1 0 0 0,-1-1 0 0 0,1 0 0 0 0,-1 1 0 0 0,1-1 0 0 0,0 1 0 0 0,-1-1 0 0 0,1 1 0 0 0,-1 0 0 0 0,0 0 0 0 0,1 0 0 0 0,-1-1 0 0 0,0 1-1 0 0,1 1 1 0 0,-1-1 0 0 0,0 0 0 0 0,0 0 0 0 0,0 0 0 0 0,0 1 0 0 0,0-1 0 0 0,0 0 0 0 0,0 1 0 0 0,0-1 0 0 0,-1 1 0 0 0,1-1 0 0 0,-1 1 0 0 0,1-1 0 0 0,-1 1 0 0 0,1 1 0 0 0,1 8 154 0 0,0 0 0 0 0,0 0 0 0 0,-1 1 0 0 0,-1 17 0 0 0,0-23-223 0 0,-1 31 122 0 0,-3 0 1 0 0,-1 0-1 0 0,-1-1 0 0 0,-2 1 0 0 0,-2-2 1 0 0,-15 39-1 0 0,12-38-69 0 0,-2-1-1 0 0,-28 50 1 0 0,11-35-17 0 0,13-21 30 0 0,-22 44 1 0 0,39-67-21 0 0,1-5 698 0 0,13-1-88 0 0,6-3 128 0 0,31-9-1 0 0,-32 7-539 0 0,-1 1 0 0 0,27-3 0 0 0,-3 6 145 0 0,-1 1 0 0 0,1 2 0 0 0,-1 2 0 0 0,40 10 0 0 0,-74-13-361 0 0,1 0 0 0 0,-1 0-1 0 0,1 0 1 0 0,-1-1 0 0 0,0 0 0 0 0,1 0 0 0 0,-1 0 0 0 0,1-1 0 0 0,-1 0-1 0 0,1 0 1 0 0,-1 0 0 0 0,0 0 0 0 0,0-1 0 0 0,0 0 0 0 0,0 0 0 0 0,0-1 0 0 0,0 1-1 0 0,0-1 1 0 0,-1 0 0 0 0,1 0 0 0 0,-1 0 0 0 0,0-1 0 0 0,0 0 0 0 0,0 0 0 0 0,3-4-1 0 0,-2 2-582 0 0,0 1-1 0 0,-1-1 1 0 0,0 0-1 0 0,0-1 1 0 0,0 1-1 0 0,-1-1 1 0 0,5-13 0 0 0,-4 3-7464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28 114 7367 0 0,'0'0'334'0'0,"-8"-3"119"0"0,-11 1 10382 0 0,26 0-6729 0 0,94-14-2402 0 0,-42 7-1488 0 0,80-22-1 0 0,-109 22-283 0 0,73-25-3456 0 0,-83 26 1669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39 8751 0 0,'-21'6'222'0'0,"-92"26"2326"0"0,40-5 5798 0 0,78-28-8271 0 0,0 0 0 0 0,0 0 0 0 0,0 0 0 0 0,0-1 1 0 0,0 0-1 0 0,0 0 0 0 0,4-3 0 0 0,5-1 40 0 0,156-74 1341 0 0,-170 80-1414 0 0,1-1-20 0 0,0 1-1 0 0,-1 0 0 0 0,1 0 0 0 0,-1-1 0 0 0,1 1 0 0 0,0 0 1 0 0,-1 0-1 0 0,1 0 0 0 0,0-1 0 0 0,-1 1 0 0 0,1 0 1 0 0,0 0-1 0 0,-1 0 0 0 0,1 0 0 0 0,1 0 0 0 0,-1 1-11 0 0,0 0-1 0 0,0-1 0 0 0,0 1 0 0 0,0 0 1 0 0,0-1-1 0 0,0 1 0 0 0,0 0 0 0 0,0 0 1 0 0,0 0-1 0 0,0 0 0 0 0,-1 0 1 0 0,1 0-1 0 0,0 0 0 0 0,-1 0 0 0 0,1 0 1 0 0,0 2-1 0 0,0-1-5 0 0,1 1 0 0 0,-1 0 0 0 0,0-1 0 0 0,0 1 0 0 0,-1 0 0 0 0,1 0 0 0 0,-1 0 0 0 0,1-1 0 0 0,-1 1 0 0 0,0 0 0 0 0,0 4 0 0 0,1 16 1 0 0,-1-10 0 0 0,0-13-3 0 0,0 1 0 0 0,0-1-1 0 0,0 1 1 0 0,0-1 0 0 0,0 1-1 0 0,0-1 1 0 0,0 1 0 0 0,0-1 0 0 0,0 0-1 0 0,0 1 1 0 0,0-1 0 0 0,0 1-1 0 0,1-1 1 0 0,-1 1 0 0 0,0-1-1 0 0,0 1 1 0 0,0-1 0 0 0,1 1-1 0 0,-1-1 1 0 0,0 0 0 0 0,0 1-1 0 0,1-1 1 0 0,-1 0 0 0 0,0 1-1 0 0,1-1 1 0 0,0 1 0 0 0,-1-1 1 0 0,3 3 9 0 0,0-1 1 0 0,0 0 0 0 0,-1 0 0 0 0,1-1 0 0 0,1 1 0 0 0,-1-1-1 0 0,0 1 1 0 0,0-1 0 0 0,0 0 0 0 0,1 0 0 0 0,-1-1 0 0 0,0 1 0 0 0,1-1-1 0 0,-1 1 1 0 0,1-1 0 0 0,-1 0 0 0 0,5-1 0 0 0,-5 1 15 0 0,1 0 0 0 0,-1 0 0 0 0,0 0-1 0 0,1 1 1 0 0,-1-1 0 0 0,7 2 0 0 0,-6 0 4 0 0,0 0 0 0 0,0-1-1 0 0,-1 1 1 0 0,1 0 0 0 0,-1 1-1 0 0,1-1 1 0 0,2 4 0 0 0,24 16 98 0 0,12 8 62 0 0,-41-29-192 0 0,1 0 0 0 0,0 0 0 0 0,0 0 0 0 0,0 0 0 0 0,0 0 0 0 0,0 0 1 0 0,1 0-1 0 0,-1 0 0 0 0,0-1 0 0 0,0 1 0 0 0,0-1 0 0 0,1 0 0 0 0,-1 0 0 0 0,0 0 0 0 0,0 0 0 0 0,1 0 0 0 0,-1 0 0 0 0,0 0 0 0 0,0-1 0 0 0,0 1 0 0 0,1-1 0 0 0,-1 0 0 0 0,4-1 0 0 0,-2 0 29 0 0,0-1 0 0 0,0 1 0 0 0,0-1 0 0 0,-1 0 0 0 0,1 0 0 0 0,-1 0 0 0 0,0 0 0 0 0,0-1 0 0 0,0 1 0 0 0,0-1 0 0 0,3-5 0 0 0,0-1-53 0 0,-1-1 0 0 0,0 1 0 0 0,3-14 0 0 0,-7 22-150 0 0,-2 0-386 0 0,1 2 485 0 0,0-1 0 0 0,0 1 1 0 0,0 0-1 0 0,0 0 0 0 0,0-1 0 0 0,0 1 1 0 0,0 0-1 0 0,0 0 0 0 0,0-1 1 0 0,-1 1-1 0 0,1 0 0 0 0,0 0 0 0 0,0-1 1 0 0,0 1-1 0 0,0 0 0 0 0,0 0 1 0 0,0-1-1 0 0,-1 1 0 0 0,1 0 1 0 0,0 0-1 0 0,0 0 0 0 0,0 0 0 0 0,-1-1 1 0 0,1 1-1 0 0,0 0 0 0 0,-1 0 1 0 0,1 0 64 0 0,-9-2-1581 0 0,2 3-3968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 14279 0 0,'-3'-10'3890'0'0,"-10"16"1777"0"0,6-3-6279 0 0,-2 4 685 0 0,0 0 0 0 0,1 0 0 0 0,-1 0 0 0 0,1 1 0 0 0,1 0 0 0 0,-11 16 0 0 0,-3 4-58 0 0,1 0-1 0 0,-23 47 1 0 0,32-53-6 0 0,1 1 0 0 0,1-1 0 0 0,2 1-1 0 0,-8 35 1 0 0,13-47-9 0 0,1 0 0 0 0,0 0 0 0 0,0 0 0 0 0,1 0 0 0 0,0 0 0 0 0,1 0 0 0 0,1-1 0 0 0,0 1 0 0 0,3 12 0 0 0,-3-18 0 0 0,-1-1 0 0 0,1 1 0 0 0,0-1 0 0 0,0 1 0 0 0,1-1 0 0 0,-1 0 0 0 0,1 0 0 0 0,0 0 0 0 0,0 0 0 0 0,0-1 0 0 0,1 1 0 0 0,-1-1 0 0 0,1 0 0 0 0,0 0 0 0 0,-1 0 0 0 0,2 0 0 0 0,-1-1 0 0 0,0 0 0 0 0,0 0 0 0 0,1 0 0 0 0,-1 0 0 0 0,10 2 0 0 0,-7-3-351 0 0,1 1 1 0 0,-1-2-1 0 0,1 1 0 0 0,-1-1 1 0 0,0 0-1 0 0,1-1 1 0 0,-1 1-1 0 0,8-3 0 0 0,7-2-7165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0,'0'0'13451'0'0,"2"1"-13079"0"0,25 26 528 0 0,-2 2-1 0 0,43 60 1 0 0,-57-75-695 0 0,20 36 125 0 0,-23-35-212 0 0,1 0 0 0 0,0-1 0 0 0,19 21 0 0 0,-25-32-130 0 0,1 1-1 0 0,-1-1 1 0 0,1 0-1 0 0,0 0 0 0 0,0 0 1 0 0,0-1-1 0 0,0 1 1 0 0,1-1-1 0 0,-1 0 1 0 0,1 0-1 0 0,-1-1 0 0 0,1 1 1 0 0,0-1-1 0 0,-1 0 1 0 0,1 0-1 0 0,0-1 0 0 0,6 1 1 0 0,-2-2-588 0 0,1 0 1 0 0,-1 0 0 0 0,0-1 0 0 0,1 0-1 0 0,-1 0 1 0 0,0-1 0 0 0,0-1 0 0 0,0 1-1 0 0,-1-1 1 0 0,1-1 0 0 0,-1 0-1 0 0,12-9 1 0 0,0-1-1697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15175 0 0,'0'0'1774'0'0,"0"2"-922"0"0,1 5-437 0 0,-1-1 1 0 0,0 1 0 0 0,-1-1 0 0 0,1 1 0 0 0,-1 0-1 0 0,0-1 1 0 0,-1 1 0 0 0,0-1 0 0 0,0 0 0 0 0,0 0-1 0 0,-1 0 1 0 0,1 0 0 0 0,-6 9 0 0 0,1-6-379 0 0,1 1-1 0 0,-1-1 1 0 0,-1 0 0 0 0,0 0 0 0 0,0-1 0 0 0,-1 0 0 0 0,-9 7-1 0 0,-15 9-107 0 0,-2-1 0 0 0,-1-2-1 0 0,-57 26 1 0 0,-26-2-368 0 0,98-38 402 0 0,0-2 0 0 0,-1 0 0 0 0,-37 2 0 0 0,56-7 4 0 0,0 0-1 0 0,0 0 0 0 0,0 0 1 0 0,0 0-1 0 0,0-1 0 0 0,0 1 1 0 0,-4-2-1 0 0,6 1 23 0 0,1 1 0 0 0,0 0 0 0 0,-1-1-1 0 0,1 1 1 0 0,0 0 0 0 0,0-1 0 0 0,-1 1-1 0 0,1-1 1 0 0,0 1 0 0 0,0-1 0 0 0,0 1 0 0 0,-1 0-1 0 0,1-1 1 0 0,0 1 0 0 0,0-1 0 0 0,0 1 0 0 0,0-1-1 0 0,0 1 1 0 0,0-1 0 0 0,0 1 0 0 0,0-1 0 0 0,0 1-1 0 0,0 0 1 0 0,0-1 0 0 0,1 0 0 0 0,2-11-106 0 0,21-28-131 0 0,-18 48 189 0 0,4 16 453 0 0,-2 1 0 0 0,11 46 0 0 0,-15-48-107 0 0,2-1 1 0 0,0 0-1 0 0,2-1 1 0 0,15 32-1 0 0,-14-35-72 0 0,2-1 0 0 0,0-1 0 0 0,0 0 0 0 0,18 18 0 0 0,-25-31-213 0 0,-1-1 0 0 0,1 1 0 0 0,0-1 1 0 0,0 0-1 0 0,6 2 0 0 0,-7-3-177 0 0,0-2 0 0 0,1 1-1 0 0,-1 0 1 0 0,0-1 0 0 0,0 1 0 0 0,0-1-1 0 0,1 0 1 0 0,-1 0 0 0 0,0 0 0 0 0,0 0 0 0 0,0-1-1 0 0,0 0 1 0 0,2-1 0 0 0,6-5-1108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4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19175 0 0,'-14'-1'1452'0'0,"13"2"-1420"0"0,0 0-1 0 0,0-1 1 0 0,1 1-1 0 0,-1 0 1 0 0,0-1-1 0 0,0 1 1 0 0,0 0-1 0 0,1 0 1 0 0,-1 0-1 0 0,0 0 1 0 0,1 0-1 0 0,-1 0 0 0 0,1 0 1 0 0,-1 0-1 0 0,1 0 1 0 0,-1 0-1 0 0,1 0 1 0 0,0 0-1 0 0,0 0 1 0 0,-1 0-1 0 0,1 2 1 0 0,0 1-34 0 0,-1-1-1 0 0,1 1 1 0 0,0 0 0 0 0,0-1-1 0 0,1 7 1 0 0,2 1 83 0 0,0 0-1 0 0,1 0 1 0 0,0 0 0 0 0,1-1 0 0 0,0 1-1 0 0,0-1 1 0 0,2-1 0 0 0,9 14-1 0 0,10 9 151 0 0,31 27-1 0 0,-43-44-153 0 0,68 63 186 0 0,-48-49 240 0 0,-2 2 1 0 0,51 64-1 0 0,-75-84-264 0 0,0 1-1 0 0,-1 0 1 0 0,-1 1-1 0 0,0-1 1 0 0,6 20-1 0 0,-9-24-99 0 0,-1 1 0 0 0,0-1-1 0 0,-1 1 1 0 0,0 0-1 0 0,-1 0 1 0 0,1-1 0 0 0,-2 1-1 0 0,1 0 1 0 0,-4 15-1 0 0,0-7-18 0 0,-1 0 0 0 0,0 0-1 0 0,-1-1 1 0 0,-2 0 0 0 0,1 0-1 0 0,-11 16 1 0 0,2-8-62 0 0,-1-1-1 0 0,-39 40 1 0 0,34-40-452 0 0,2 1-1 0 0,-32 45 1 0 0,45-58-233 0 0,1 0 1 0 0,0 1-1 0 0,0-1 1 0 0,1 1-1 0 0,1 0 0 0 0,0 1 1 0 0,1-1-1 0 0,0 1 0 0 0,-1 19 1 0 0,4-21-1861 0 0,1-1-4309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5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3223 0 0,'0'0'444'0'0,"-8"0"4876"0"0,7 0-5137 0 0,1-1-1 0 0,0 1 1 0 0,-1 0-1 0 0,1 0 1 0 0,-1 0-1 0 0,1 0 1 0 0,-1 1-1 0 0,1-1 0 0 0,0 0 1 0 0,-1 0-1 0 0,1 0 1 0 0,-1 0-1 0 0,1 0 1 0 0,0 0-1 0 0,-1 1 1 0 0,1-1-1 0 0,-1 0 1 0 0,1 0-1 0 0,0 1 1 0 0,-1-1-1 0 0,1 0 0 0 0,0 1 1 0 0,-1-1-1 0 0,1 0 1 0 0,0 1-1 0 0,0-1 1 0 0,-1 0-1 0 0,1 1 1 0 0,0-1-1 0 0,0 0 1 0 0,0 1-1 0 0,0-1 0 0 0,-1 1 1 0 0,1 0-1 0 0,0 0-43 0 0,0 1 0 0 0,0-1 0 0 0,0 1 0 0 0,1-1 0 0 0,-1 1 0 0 0,0 0 0 0 0,1-1-1 0 0,-1 1 1 0 0,1-1 0 0 0,0 2 0 0 0,2 3-84 0 0,0-1 0 0 0,0 1 0 0 0,1-1-1 0 0,5 7 1 0 0,14 13 201 0 0,24 32 0 0 0,-39-46-244 0 0,-1 1 0 0 0,0 0-1 0 0,-1 1 1 0 0,0-1-1 0 0,7 25 1 0 0,-9-26-31 0 0,-1 1 1 0 0,-1 0-1 0 0,0 1 1 0 0,-1-1-1 0 0,0 0 1 0 0,-1 0 0 0 0,-1 1-1 0 0,0-1 1 0 0,0 0-1 0 0,-1 0 1 0 0,0 0-1 0 0,-6 16 1 0 0,1-10-35 0 0,-1-1 1 0 0,-1 1-1 0 0,0-1 0 0 0,-1-1 0 0 0,-1 0 1 0 0,0 0-1 0 0,-15 14 0 0 0,-35 35 203 0 0,-3-4-1 0 0,-99 75 0 0 0,131-113 26 0 0,-1-2-1 0 0,-1-2 0 0 0,0-1 1 0 0,-46 16-1 0 0,73-30-163 0 0,5-3-14 0 0,0-1 1 0 0,0 1-1 0 0,0 0 1 0 0,0 0-1 0 0,0-1 1 0 0,0 1-1 0 0,0-1 0 0 0,0 0 1 0 0,0 0-1 0 0,0 0 1 0 0,-4 0-1 0 0,15-14-458 0 0,0 4-1265 0 0,1 0 0 0 0,11-8-1 0 0,6-5-3757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6:5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56 493 3679 0 0,'-56'46'7847'0'0,"57"-57"-6319"0"0,1 4-1224 0 0,1 0 0 0 0,0 1 0 0 0,1-1 1 0 0,0 1-1 0 0,-1 0 0 0 0,2 0 0 0 0,6-7 0 0 0,-1 0 34 0 0,22-29 837 0 0,58-55 1 0 0,46-28-248 0 0,-128 117-889 0 0,20-16 20 0 0,1 1 1 0 0,1 1-1 0 0,1 2 0 0 0,36-18 0 0 0,-47 28-9 0 0,1 1 0 0 0,-1 1 0 0 0,1 1 0 0 0,0 1 0 0 0,1 0 0 0 0,0 2 0 0 0,0 1 0 0 0,25-1 0 0 0,-38 4-12 0 0,-1 0 1 0 0,1 1 0 0 0,-1 0-1 0 0,1 0 1 0 0,-1 1 0 0 0,1 0-1 0 0,-1 0 1 0 0,0 1 0 0 0,0 0-1 0 0,10 6 1 0 0,-13-6-30 0 0,-1 0 0 0 0,1 0 0 0 0,-1 0 1 0 0,0 1-1 0 0,0 0 0 0 0,0 0 0 0 0,0 0 0 0 0,-1 0 1 0 0,0 0-1 0 0,0 1 0 0 0,0-1 0 0 0,0 1 0 0 0,-1 0 0 0 0,1 0 1 0 0,-1 0-1 0 0,0 0 0 0 0,1 8 0 0 0,-1-5-9 0 0,-1 2 0 0 0,0-1 0 0 0,0 0 0 0 0,-1 0 0 0 0,0 0 0 0 0,-1 0 0 0 0,0 0 0 0 0,0 0 0 0 0,-1 0 0 0 0,-2 10 0 0 0,-1-7 0 0 0,0 1 0 0 0,0-1 0 0 0,-1 0 0 0 0,-1-1 0 0 0,0 1 0 0 0,-10 12 0 0 0,-6 1 0 0 0,0 0 0 0 0,-1-2 0 0 0,-1 0 0 0 0,-50 32 0 0 0,-108 63-16 0 0,155-103 5 0 0,-1-1-1 0 0,0-1 1 0 0,-1-2 0 0 0,-60 16 0 0 0,85-26 10 0 0,-1 0 1 0 0,1 0-1 0 0,-1-1 0 0 0,0 0 0 0 0,1 1 1 0 0,-1-2-1 0 0,0 1 0 0 0,1-1 0 0 0,-1 0 1 0 0,0 0-1 0 0,1 0 0 0 0,-1-1 0 0 0,-5-3 1 0 0,10 5-14 0 0,0 0 1 0 0,1-1 0 0 0,-1 1 0 0 0,1-1 0 0 0,-1 1 0 0 0,0 0 0 0 0,1-1 0 0 0,-1 0 0 0 0,1 1 0 0 0,0-1 0 0 0,-1 1 0 0 0,1-1 0 0 0,-1 1 0 0 0,1-1 0 0 0,0 0-1 0 0,0 1 1 0 0,-1-1 0 0 0,1 0 0 0 0,0 0 0 0 0,0 1 0 0 0,0-1 0 0 0,0 0 0 0 0,-1 0 0 0 0,2-1-76 0 0,-1 0 0 0 0,0 0 0 0 0,0 1 0 0 0,1-1-1 0 0,-1 0 1 0 0,1 0 0 0 0,0 1 0 0 0,-1-1 0 0 0,2-2 0 0 0,2-1-738 0 0,0-1 0 0 0,0 1-1 0 0,9-10 1 0 0,6-2-5097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 4143 0 0,'-5'-15'440'0'0,"4"12"-2290"0"0,-7-16 18533 0 0,9 28-15253 0 0,3 9-1137 0 0,2 0 0 0 0,0 0 1 0 0,1 0-1 0 0,1-1 0 0 0,0 0 1 0 0,2 0-1 0 0,12 17 0 0 0,5 3-36 0 0,58 60 0 0 0,-74-86-218 0 0,1 0 0 0 0,-1 0 0 0 0,2-2 0 0 0,-1 1-1 0 0,1-1 1 0 0,1-1 0 0 0,-1-1 0 0 0,1 0 0 0 0,26 9 0 0 0,-38-15-519 0 0,6 2 1400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27 8287 0 0,'4'-13'888'0'0,"-2"-1"2911"0"0,-8 21 2363 0 0,-1 4-4604 0 0,-29 40-707 0 0,-7 10-401 0 0,-50 55 1 0 0,9-26-487 0 0,-103 122-911 0 0,180-202 833 0 0,-2 0 0 0 0,1 0 0 0 0,-1-1-1 0 0,-1 0 1 0 0,-15 11 0 0 0,38-38-1829 0 0,-2 7 915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10623 0 0,'0'0'964'0'0,"-9"11"2911"0"0,9-11-3690 0 0,-1 0-1 0 0,1 0 1 0 0,0 1 0 0 0,-1-1-1 0 0,1 1 1 0 0,0-1 0 0 0,-1 0-1 0 0,1 1 1 0 0,0-1 0 0 0,-1 1-1 0 0,1-1 1 0 0,0 1 0 0 0,0-1-1 0 0,0 1 1 0 0,-1-1 0 0 0,1 1-1 0 0,0-1 1 0 0,0 1 0 0 0,0-1-1 0 0,0 1 1 0 0,0-1 0 0 0,0 1-1 0 0,0-1 1 0 0,0 1 0 0 0,0 0 0 0 0,1 1-12 0 0,-1-1 0 0 0,1 0 0 0 0,-1 1 1 0 0,1-1-1 0 0,0 1 0 0 0,-1-1 1 0 0,1 0-1 0 0,0 0 0 0 0,1 2 0 0 0,4 3-12 0 0,0-1 0 0 0,11 9-1 0 0,-14-11 264 0 0,6 3-197 0 0,-2-1-88 0 0,-1 0 0 0 0,1 1 0 0 0,-1 0 1 0 0,0 0-1 0 0,5 7 0 0 0,-10-11-114 0 0,1 0-1 0 0,-1 0 1 0 0,0 1-1 0 0,0-1 1 0 0,0 0 0 0 0,0 1-1 0 0,-1-1 1 0 0,1 1-1 0 0,0-1 1 0 0,-1 1-1 0 0,0-1 1 0 0,0 1-1 0 0,0-1 1 0 0,0 1 0 0 0,0-1-1 0 0,0 1 1 0 0,0-1-1 0 0,-1 1 1 0 0,1-1-1 0 0,-1 1 1 0 0,-1 2-1 0 0,-4 7-62 0 0,0 0-1 0 0,-1 0 1 0 0,-1-1-1 0 0,1 0 1 0 0,-2 0-1 0 0,1-1 1 0 0,-2 0-1 0 0,1 0 0 0 0,-1-1 1 0 0,-1-1-1 0 0,0 1 1 0 0,-16 8-1 0 0,25-15-238 0 0,0-1 0 0 0,0 0-1 0 0,0 0 1 0 0,0 0 0 0 0,0 0 0 0 0,-1 0-1 0 0,1 0 1 0 0,0-1 0 0 0,-1 1 0 0 0,1-1 0 0 0,0 0-1 0 0,-1 1 1 0 0,-4-1 0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1839 0 0,'-6'3'20272'0'0,"11"6"-20069"0"0,-1 0 0 0 0,0 0 0 0 0,0 1 0 0 0,-1-1 1 0 0,3 16-1 0 0,9 26 394 0 0,-11-42-580 0 0,0 1 20 0 0,0-1 0 0 0,0 1 0 0 0,1-1-1 0 0,12 16 1 0 0,-16-23-127 0 0,1 0 0 0 0,0 0 0 0 0,0 0 0 0 0,0 0 0 0 0,0 0 0 0 0,0-1 0 0 0,1 1 0 0 0,-1-1 0 0 0,0 1 0 0 0,1-1 0 0 0,-1 0 0 0 0,1 0 0 0 0,-1 0 0 0 0,1 0 0 0 0,0-1 0 0 0,-1 1 0 0 0,1-1 0 0 0,0 1 0 0 0,-1-1 0 0 0,1 0 0 0 0,0 0 0 0 0,-1 0 0 0 0,1-1 0 0 0,3 0 0 0 0,-2 0-505 0 0,1 0-1 0 0,0 0 1 0 0,-1-1 0 0 0,9-4 0 0 0,2-3-940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22 3223 0 0,'1'-3'46'0'0,"1"-1"-15"0"0,10-4 204 0 0,9 2 6176 0 0,-19 6-6028 0 0,-1 0 0 0 0,0 1 0 0 0,0-1 1 0 0,0 0-1 0 0,0 1 0 0 0,0 0 0 0 0,0-1 0 0 0,-1 1 0 0 0,1-1 0 0 0,0 1 0 0 0,0 0 1 0 0,0 0-1 0 0,-1-1 0 0 0,1 1 0 0 0,0 0 0 0 0,0 0 0 0 0,-1 0 0 0 0,1 0 0 0 0,-1 0 1 0 0,1 0-1 0 0,0 1 0 0 0,-1 1-167 0 0,1 0 1 0 0,0 0-1 0 0,-1 0 0 0 0,1 0 1 0 0,-1 0-1 0 0,0 0 0 0 0,0 0 1 0 0,-1 3-1 0 0,0 3-112 0 0,-1 1-1 0 0,0-1 0 0 0,-1 0 1 0 0,-5 13-1 0 0,-12 19 414 0 0,-3-1 1 0 0,-28 38-1 0 0,25-39-381 0 0,14-21-68 0 0,-23 24 0 0 0,6-8-112 0 0,28-33-508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10 14279 0 0,'0'0'655'0'0,"11"-9"7329"0"0,-11 10-7831 0 0,-1 5-158 0 0,0-1-1 0 0,-1 0 1 0 0,1 0-1 0 0,-1 0 1 0 0,0-1-1 0 0,0 1 1 0 0,-1 0-1 0 0,1-1 1 0 0,-1 1-1 0 0,0-1 1 0 0,0 0-1 0 0,-1 0 1 0 0,1 0-1 0 0,-1 0 1 0 0,0-1-1 0 0,-7 6 1 0 0,-7 3-79 0 0,0-1 1 0 0,-37 17 0 0 0,8-5 26 0 0,0 4 57 0 0,24-12 0 0 0,0-2 0 0 0,-1-1 0 0 0,0 0 0 0 0,-32 9 0 0 0,55-21-1 0 0,1 0-1 0 0,-1 0 1 0 0,1 0-1 0 0,0 0 0 0 0,-1 0 1 0 0,1 0-1 0 0,0 0 1 0 0,-1 0-1 0 0,1 0 1 0 0,0 0-1 0 0,-1 0 1 0 0,1 0-1 0 0,0 0 1 0 0,-1 0-1 0 0,1 0 1 0 0,0 0-1 0 0,-1 0 1 0 0,1 0-1 0 0,0-1 1 0 0,-1 1-1 0 0,1 0 0 0 0,0 0 1 0 0,-1 0-1 0 0,1-1 1 0 0,0 1-1 0 0,0 0 1 0 0,-1 0-1 0 0,1-1 1 0 0,0 1-1 0 0,0 0 1 0 0,-1-1-1 0 0,1 1 1 0 0,0 0-1 0 0,0-1 1 0 0,0 1-1 0 0,0 0 0 0 0,0-1 1 0 0,0 1-1 0 0,-1-1 1 0 0,0-16-54 0 0,1 15 59 0 0,0 1 436 0 0,12 13-87 0 0,-8-10-276 0 0,0-1 0 0 0,0 1 0 0 0,0 0 0 0 0,0-1 0 0 0,0 0 0 0 0,0 0 0 0 0,8 1-1 0 0,-8-2 41 0 0,1 1-1 0 0,0 0 1 0 0,-1 0 0 0 0,1 1-1 0 0,-1-1 1 0 0,9 5-1 0 0,-12-5-79 0 0,1 1-1 0 0,0-1 1 0 0,0 1-1 0 0,-1-1 1 0 0,1 1 0 0 0,-1 0-1 0 0,0 0 1 0 0,1 0-1 0 0,-1 0 1 0 0,0 0-1 0 0,0 0 1 0 0,0 0 0 0 0,0 0-1 0 0,-1 0 1 0 0,1 0-1 0 0,-1 1 1 0 0,1-1-1 0 0,-1 0 1 0 0,0 0 0 0 0,1 4-1 0 0,-1 6 25 0 0,-1-1-1 0 0,0 0 0 0 0,-2 11 1 0 0,1-11 1 0 0,-23 97 315 0 0,16-75-353 0 0,2 0-1 0 0,-5 43 1 0 0,12-75-50 0 0,-1-1 0 0 0,1 1 0 0 0,0-1-1 0 0,0 1 1 0 0,0-1 0 0 0,0 1 0 0 0,0-1 0 0 0,0 1-1 0 0,0-1 1 0 0,0 1 0 0 0,0-1 0 0 0,0 1 0 0 0,1-1 0 0 0,-1 1-1 0 0,0-1 1 0 0,0 1 0 0 0,0-1 0 0 0,1 1 0 0 0,-1-1-1 0 0,0 1 1 0 0,1-1 0 0 0,-1 1 0 0 0,0-1 0 0 0,1 1 0 0 0,-1-1-1 0 0,0 0 1 0 0,1 1 0 0 0,-1-1 0 0 0,1 0 0 0 0,-1 0-1 0 0,1 1 1 0 0,-1-1 0 0 0,1 0 0 0 0,0 1 0 0 0,0-1-162 0 0,1 0-1 0 0,-1 0 1 0 0,0 0 0 0 0,1-1 0 0 0,-1 1 0 0 0,0 0 0 0 0,1 0-1 0 0,-1-1 1 0 0,0 1 0 0 0,1-1 0 0 0,-1 1 0 0 0,2-2-1 0 0,8-4-1888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 10535 0 0,'0'0'482'0'0,"-8"3"162"0"0,-18 13 7973 0 0,27-17-8088 0 0,16-6-68 0 0,0 0 0 0 0,1 1 0 0 0,0 1 1 0 0,0 0-1 0 0,24-2 0 0 0,95-3-964 0 0,-108 10-1081 0 0,-10 1-4446 0 0,-8 1-644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13359 0 0,'0'0'139'0'0,"0"0"-1"0"0,0-1 0 0 0,-1 1 1 0 0,1 0-1 0 0,0 0 0 0 0,0-1 1 0 0,-1 1-1 0 0,1 0 0 0 0,0 0 1 0 0,0-1-1 0 0,0 1 0 0 0,0 0 1 0 0,0-1-1 0 0,-1 1 0 0 0,1 0 0 0 0,0-1 1 0 0,0 1-1 0 0,0 0 0 0 0,0-1 1 0 0,0 1-1 0 0,0 0 0 0 0,0-1 1 0 0,0 1-1 0 0,0 0 0 0 0,0-1 1 0 0,0 1-1 0 0,0 0 0 0 0,0-1 1 0 0,0 1-1 0 0,1 0 0 0 0,-1-1 1 0 0,0 1-1 0 0,0 0 0 0 0,0 0 1 0 0,0-1-1 0 0,1 1 0 0 0,13-5 5238 0 0,-9 4-6382 0 0,26-4 2294 0 0,57-2 0 0 0,-36 5-2985 0 0,0-4-4519 0 0,-22 0-1311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8 8751 0 0,'0'0'674'0'0,"10"-5"-451"0"0,-5 4 2960 0 0,-5 1-2841 0 0,1-1 1 0 0,0 1-1 0 0,0 0 0 0 0,0 0 0 0 0,0 0 0 0 0,-1 0 0 0 0,1 0 0 0 0,0 0 1 0 0,0 0-1 0 0,0 0 0 0 0,0 0 0 0 0,0 0 0 0 0,0 0 0 0 0,-1 0 1 0 0,1 1-1 0 0,0-1 0 0 0,0 0 0 0 0,1 1 0 0 0,-2-1-212 0 0,0 1 1 0 0,0-1-1 0 0,0 1 1 0 0,1-1-1 0 0,-1 0 0 0 0,0 1 1 0 0,0-1-1 0 0,0 1 1 0 0,0-1-1 0 0,0 1 0 0 0,0-1 1 0 0,0 0-1 0 0,0 1 0 0 0,0-1 1 0 0,0 1-1 0 0,0-1 1 0 0,0 0-1 0 0,0 1 0 0 0,-1-1 1 0 0,1 1-1 0 0,0-1 1 0 0,0 0-1 0 0,0 1 0 0 0,-1-1 1 0 0,1 1-1 0 0,-4 5 211 0 0,-1 0 1 0 0,1 0-1 0 0,-7 6 1 0 0,7-8-396 0 0,-19 18 185 0 0,-1-1 0 0 0,0-2 0 0 0,-33 21 0 0 0,7-6-95 0 0,4 0-26 0 0,-129 99 56 0 0,143-106-56 0 0,1 2 0 0 0,1 1 1 0 0,-30 40-1 0 0,47-52-22 0 0,-17 29 1 0 0,26-39 5 0 0,0 1-1 0 0,0-1 1 0 0,1 0 0 0 0,0 1 0 0 0,0 0 0 0 0,-1 13-1 0 0,4-20 3 0 0,-1 0 0 0 0,1 0 0 0 0,0 0 0 0 0,0 0 0 0 0,0 0 0 0 0,0 0 1 0 0,0 0-1 0 0,0 0 0 0 0,0 0 0 0 0,1 0 0 0 0,-1 0 0 0 0,1 0 1 0 0,0 0-1 0 0,-1 0 0 0 0,1 0 0 0 0,0-1 0 0 0,0 1 0 0 0,0 0 1 0 0,0 0-1 0 0,0-1 0 0 0,3 3 0 0 0,-1-1-3 0 0,0-1-1 0 0,-1 0 0 0 0,1 0 1 0 0,0 0-1 0 0,1 0 1 0 0,-1 0-1 0 0,0-1 1 0 0,0 1-1 0 0,1-1 1 0 0,-1 0-1 0 0,1 0 0 0 0,-1-1 1 0 0,1 1-1 0 0,-1 0 1 0 0,1-1-1 0 0,0 0 1 0 0,4 0-1 0 0,5-1-54 0 0,1 0 0 0 0,-1-1 0 0 0,17-4 0 0 0,55-19-3360 0 0,-63 18 1788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81 13847 0 0,'9'-11'541'0'0,"1"0"-1"0"0,0 1 1 0 0,0 0 0 0 0,1 0-1 0 0,1 1 1 0 0,17-11 2454 0 0,-32 21-2904 0 0,1 0 1 0 0,-1 0-1 0 0,1 0 0 0 0,-1 0 1 0 0,1 0-1 0 0,0 0 1 0 0,0 1-1 0 0,-1-1 0 0 0,-2 3 1 0 0,0 0 58 0 0,-17 11 235 0 0,-5 2 77 0 0,1 2 1 0 0,1 0-1 0 0,-41 42 0 0 0,58-52-97 0 0,1 0-1 0 0,-1 1 0 0 0,1 0 0 0 0,1 0 0 0 0,-7 15 0 0 0,12-22-328 0 0,0 0 0 0 0,0 0 1 0 0,0 0-1 0 0,0 0 0 0 0,1 0 0 0 0,-1 0 1 0 0,1 0-1 0 0,0 0 0 0 0,0 0 1 0 0,0 0-1 0 0,1 4 0 0 0,-1-4-72 0 0,1-1 0 0 0,0 0 0 0 0,0 0 0 0 0,0 0 0 0 0,0 0 0 0 0,0 0 0 0 0,0 0 0 0 0,0 0 0 0 0,1 0 0 0 0,-1 0-1 0 0,1-1 1 0 0,-1 1 0 0 0,1 0 0 0 0,0-1 0 0 0,0 1 0 0 0,-1-1 0 0 0,4 2 0 0 0,-1-1 50 0 0,1 1 0 0 0,0-1-1 0 0,-1 0 1 0 0,1 0 0 0 0,0 0 0 0 0,0-1 0 0 0,0 0-1 0 0,1 0 1 0 0,-1 0 0 0 0,0-1 0 0 0,0 1 0 0 0,9-2-1 0 0,-7 1 17 0 0,1-2-1 0 0,-1 1 1 0 0,0-1 0 0 0,0 0-1 0 0,0 0 1 0 0,0-1-1 0 0,0 0 1 0 0,9-5-1 0 0,-8 3-9 0 0,-1 0-1 0 0,1 0 1 0 0,-1-1-1 0 0,0 0 1 0 0,-1 0-1 0 0,1-1 1 0 0,-1 1-1 0 0,-1-1 1 0 0,1-1-1 0 0,-1 1 1 0 0,0-1-1 0 0,-1 0 1 0 0,0 0-1 0 0,0 0 1 0 0,3-11-1 0 0,-7 15-114 0 0,1 0 0 0 0,-1-1 1 0 0,0 1-1 0 0,0 0 0 0 0,0 0 0 0 0,0 0 0 0 0,-1-1 0 0 0,0 1 0 0 0,1 0 0 0 0,-2 0 0 0 0,1 0 0 0 0,0 0 0 0 0,-1 0 0 0 0,0 0 0 0 0,0 1 0 0 0,-3-5 0 0 0,0 0-108 0 0,0 1-1 0 0,-1 0 1 0 0,0 0-1 0 0,0 0 1 0 0,0 1-1 0 0,-12-9 1 0 0,8 10 107 0 0,-1 0-3689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25 152 9215 0 0,'-7'-22'12957'0'0,"2"28"-11851"0"0,3-3-1008 0 0,0 1-1 0 0,1-1 1 0 0,-1 1 0 0 0,1 0 0 0 0,0-1 0 0 0,0 1-1 0 0,0 0 1 0 0,0 0 0 0 0,1 0 0 0 0,-1 0-1 0 0,1 5 1 0 0,1 8 44 0 0,2 21 0 0 0,-1-24-54 0 0,1 24-9 0 0,0-8-51 0 0,0-1 1 0 0,14 51-1 0 0,-17-78 71 0 0,0-1-1 0 0,1 0 1 0 0,-1 1-1 0 0,1-1 1 0 0,-1 0-1 0 0,1 0 1 0 0,0 1-1 0 0,-1-1 1 0 0,1 0-1 0 0,0 0 1 0 0,0 0-1 0 0,0 0 1 0 0,0 0-1 0 0,1 1 1 0 0,-2-2-73 0 0,1 0 0 0 0,-1 0 0 0 0,1 1 0 0 0,-1-1 0 0 0,1 0 0 0 0,-1 0 0 0 0,1 0 1 0 0,-1 0-1 0 0,1 0 0 0 0,-1 0 0 0 0,1 0 0 0 0,-1 0 0 0 0,1 0 0 0 0,-1 0 0 0 0,1 0 0 0 0,-1 0 0 0 0,1 0 0 0 0,-1 0 0 0 0,1-1 0 0 0,-1 1 0 0 0,1 0 0 0 0,-1 0 0 0 0,0-1 1 0 0,1 1-1 0 0,2-2 25 0 0,0-1 1 0 0,-1 1-1 0 0,1-1 1 0 0,-1 0-1 0 0,0 1 1 0 0,3-7-1 0 0,-2 6 76 0 0,40-63 47 0 0,-21 30-108 0 0,2 2-1 0 0,35-39 1 0 0,-11 24-193 0 0,2 2-1 0 0,68-48 0 0 0,-114 92-285 0 0,0 1-1 0 0,1-1 1 0 0,-1 1-1 0 0,1 0 1 0 0,0 0-1 0 0,-1 0 0 0 0,1 1 1 0 0,0 0-1 0 0,0 0 1 0 0,6-1-1 0 0,-1 1-990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38 5983 0 0,'6'-6'436'0'0,"0"1"-1"0"0,1 0 0 0 0,11-7 0 0 0,0 3 13048 0 0,-19 10-12816 0 0,-38 30-540 0 0,-156 135 920 0 0,172-144-935 0 0,1 2 0 0 0,1 1 0 0 0,1 1 0 0 0,1 0-1 0 0,-28 53 1 0 0,44-72-95 0 0,1-1 0 0 0,-1 1-1 0 0,1 0 1 0 0,0 0 0 0 0,0 0 0 0 0,1 0 0 0 0,0 0-1 0 0,0 0 1 0 0,1 0 0 0 0,0 0 0 0 0,0 1 0 0 0,0-1-1 0 0,1 0 1 0 0,0 0 0 0 0,1 0 0 0 0,3 12-1 0 0,-2-13 0 0 0,0 0 0 0 0,0 0 0 0 0,0 0 0 0 0,1 0 0 0 0,0-1 0 0 0,0 0-1 0 0,0 0 1 0 0,1 0 0 0 0,-1 0 0 0 0,1 0 0 0 0,0-1 0 0 0,1 0 0 0 0,-1 0-1 0 0,1-1 1 0 0,0 1 0 0 0,0-1 0 0 0,0 0 0 0 0,7 2 0 0 0,-5-2-84 0 0,1-1 0 0 0,0 0 1 0 0,0 0-1 0 0,0-1 0 0 0,0 0 1 0 0,11-1-1 0 0,12-3-6374 0 0,-10-2-1029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11055 0 0,'0'0'1002'0'0,"-1"7"-542"0"0,2 0 397 0 0,0 0 0 0 0,0 0 1 0 0,0-1-1 0 0,1 1 0 0 0,0-1 0 0 0,0 1 1 0 0,1-1-1 0 0,5 12 0 0 0,4 2 125 0 0,17 22 0 0 0,9 6 209 0 0,58 55 0 0 0,0 0-666 0 0,-78-82-467 0 0,-8-7-33 0 0,1-1 1 0 0,1 0-1 0 0,0-1 0 0 0,21 15 0 0 0,-22-16 269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18 13359 0 0,'-5'-18'6019'0'0,"-8"26"-3395"0"0,2 1-2291 0 0,1 1 0 0 0,0 0 0 0 0,0 1 0 0 0,-8 12-1 0 0,-9 9-43 0 0,-38 38-29 0 0,-43 49-84 0 0,73-78-118 0 0,-121 153-123 0 0,150-183 95 0 0,5-11-156 0 0,1 1 0 0 0,0-1 1 0 0,0 0-1 0 0,-1 1 1 0 0,1-1-1 0 0,0 0 1 0 0,0 1-1 0 0,0-1 1 0 0,0 0-1 0 0,-1 1 0 0 0,1-1 1 0 0,0 1-1 0 0,0-1 1 0 0,0 0-1 0 0,0 1 1 0 0,0-1-1 0 0,0 0 1 0 0,0 1-1 0 0,0-1 0 0 0,0 1 1 0 0,0-1-1 0 0,0 0 1 0 0,0 1-1 0 0,0-1 1 0 0,0 1-1 0 0,1-1 1 0 0,-1 0-1 0 0,0 1 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0,'0'0'8835'0'0,"5"6"-8304"0"0,18 30 1200 0 0,12 15 196 0 0,6 6-786 0 0,-35-48-1039 0 0,-1-1 1 0 0,0 1-1 0 0,-1 1 0 0 0,7 17 0 0 0,-11-23-91 0 0,1-1 0 0 0,-1 0 0 0 0,0 0 0 0 0,0 1 0 0 0,0-1 1 0 0,0 0-1 0 0,-1 0 0 0 0,1 1 0 0 0,-1-1 0 0 0,0 0 0 0 0,0 0 0 0 0,0 0 0 0 0,0 0 0 0 0,0 0 0 0 0,-1 0 0 0 0,0 0 0 0 0,1 0 0 0 0,-1 0 0 0 0,0-1 0 0 0,0 1 0 0 0,-1-1 0 0 0,-3 4 1 0 0,-5 4 10 0 0,0-1 1 0 0,0-1 0 0 0,-23 13-1 0 0,30-18-107 0 0,0-1-1 0 0,0 0 0 0 0,0 0 0 0 0,-1 0 0 0 0,-5 1 1 0 0,-3-3-2939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71 122 10591 0 0,'-6'-4'9632'0'0,"9"4"-9562"0"0,1-1 0 0 0,0 0 0 0 0,-1 0 0 0 0,1 0 0 0 0,0-1-1 0 0,-1 1 1 0 0,5-3 0 0 0,2-1 46 0 0,62-32 154 0 0,-51 25-176 0 0,0 2 0 0 0,30-12 0 0 0,-37 17 84 0 0,-1 1 0 0 0,1 0-1 0 0,0 1 1 0 0,23-1 0 0 0,-33 3-99 0 0,1 1-1 0 0,-1 1 0 0 0,1-1 1 0 0,-1 1-1 0 0,1-1 1 0 0,-1 1-1 0 0,1 0 0 0 0,-1 1 1 0 0,0-1-1 0 0,1 1 0 0 0,-1 0 1 0 0,0 0-1 0 0,0 0 1 0 0,0 0-1 0 0,-1 1 0 0 0,1 0 1 0 0,-1 0-1 0 0,5 4 0 0 0,-4-3-29 0 0,-1-1-32 0 0,-1-1 0 0 0,0 1 0 0 0,1 0-1 0 0,-1-1 1 0 0,0 1 0 0 0,-1 0-1 0 0,1 0 1 0 0,0 0 0 0 0,-1 1-1 0 0,0-1 1 0 0,0 0 0 0 0,0 0-1 0 0,0 1 1 0 0,0-1 0 0 0,-1 1-1 0 0,1-1 1 0 0,-1 6 0 0 0,1-5-19 0 0,-1 0 0 0 0,0 0 0 0 0,0 0 1 0 0,0 0-1 0 0,-1 0 0 0 0,0 1 0 0 0,1-2 0 0 0,-1 1 1 0 0,0 0-1 0 0,-1 0 0 0 0,1 0 0 0 0,-1 0 0 0 0,0-1 1 0 0,0 1-1 0 0,0-1 0 0 0,0 1 0 0 0,0-1 1 0 0,-1 0-1 0 0,0 0 0 0 0,1 0 0 0 0,-1 0 0 0 0,0 0 1 0 0,-1-1-1 0 0,1 0 0 0 0,0 1 0 0 0,-1-1 0 0 0,1 0 1 0 0,-5 2-1 0 0,-29 9-153 0 0,0-2 0 0 0,0-1 0 0 0,-45 5 0 0 0,34-6 56 0 0,21-4 39 0 0,17-4 58 0 0,0 0 0 0 0,1 1 0 0 0,-1 0 0 0 0,1 1 0 0 0,-1 0 0 0 0,1 1 0 0 0,0-1 0 0 0,0 2 0 0 0,0-1 0 0 0,0 1 0 0 0,-9 9 0 0 0,18-14 1 0 0,-1 0-1 0 0,1 0 1 0 0,0 0-1 0 0,0 0 1 0 0,0 0 0 0 0,0 0-1 0 0,0 0 1 0 0,0 0-1 0 0,0 0 1 0 0,0 0-1 0 0,0 0 1 0 0,0 0-1 0 0,0 0 1 0 0,0 0 0 0 0,0 0-1 0 0,0 0 1 0 0,0 0-1 0 0,0 0 1 0 0,0 0-1 0 0,0 0 1 0 0,0 0 0 0 0,0 1-1 0 0,0-1 1 0 0,0 0-1 0 0,0 0 1 0 0,0 0-1 0 0,0 0 1 0 0,0 0 0 0 0,0 0-1 0 0,0 0 1 0 0,0 0-1 0 0,0 0 1 0 0,0 0-1 0 0,0 0 1 0 0,0 0 0 0 0,0 0-1 0 0,0 0 1 0 0,0 0-1 0 0,0 1 1 0 0,0-1-1 0 0,0 0 1 0 0,0 0-1 0 0,0 0 1 0 0,0 0 0 0 0,0 0-1 0 0,0 0 1 0 0,0 0-1 0 0,0 0 1 0 0,0 0-1 0 0,0 0 1 0 0,0 0 0 0 0,0 0-1 0 0,0 0 1 0 0,0 0-1 0 0,1 0 1 0 0,-1 0-1 0 0,0 0 1 0 0,0 0 0 0 0,0 0-1 0 0,0 0 1 0 0,0 0-1 0 0,0 0 1 0 0,0 0-1 0 0,0 0 1 0 0,0 0-1 0 0,4 3-24 0 0,1-1 0 0 0,-1 1 0 0 0,1-1 0 0 0,-1 0 0 0 0,1-1 0 0 0,0 1-1 0 0,0-1 1 0 0,-1 0 0 0 0,1 0 0 0 0,0 0 0 0 0,9 0 0 0 0,9-1-48 0 0,30-4 1 0 0,-23 2 72 0 0,-16 1-1 0 0,2-1-8 0 0,0 2 0 0 0,0 0-1 0 0,0 0 1 0 0,0 1-1 0 0,20 5 1 0 0,-23-2 10 0 0,-3 2 0 0 0,-2 2 0 0 0,-2 4 0 0 0,-5-8 2 0 0,0-1-1 0 0,-1 1 1 0 0,0 0-1 0 0,1-1 1 0 0,-1 1-1 0 0,0 0 1 0 0,-1-1-1 0 0,1 1 1 0 0,-1-1-1 0 0,1 1 1 0 0,-1 0-1 0 0,0-1 1 0 0,0 0-1 0 0,-1 1 1 0 0,1-1 0 0 0,-1 0-1 0 0,0 1 1 0 0,1-1-1 0 0,-1 0 1 0 0,-3 3-1 0 0,-2 2 4 0 0,0 0 1 0 0,0-1-1 0 0,0 0 0 0 0,-1 0 1 0 0,-16 10-1 0 0,4-5 28 0 0,-1-1 0 0 0,0-1 0 0 0,0-1 1 0 0,-29 7-1 0 0,-44 19 121 0 0,28-3 190 0 0,142-62-2541 0 0,-61 23 1082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13103 0 0,'0'0'1482'0'0,"-7"4"836"0"0,5-3-2091 0 0,0 1 0 0 0,1 0 0 0 0,-1 0 0 0 0,1 0-1 0 0,0 0 1 0 0,-1 0 0 0 0,1 0 0 0 0,0 1 0 0 0,0-1 0 0 0,1 0 0 0 0,-1 0-1 0 0,0 1 1 0 0,1-1 0 0 0,-1 1 0 0 0,1-1 0 0 0,0 4 0 0 0,0-2-2 0 0,0 1 0 0 0,1-1 1 0 0,0 1-1 0 0,0-1 1 0 0,0 0-1 0 0,0 1 1 0 0,1-1-1 0 0,3 6 0 0 0,1 1 33 0 0,1 0 0 0 0,0-1 0 0 0,0 0 0 0 0,1 0-1 0 0,15 13 1 0 0,17 13 63 0 0,-28-27-520 0 0,0 1 1 0 0,-1 1-1 0 0,0 0 1 0 0,-1 1-1 0 0,0-1 0 0 0,15 27 1 0 0,-18-26-1611 0 0,2-1-3558 0 0,0-1-1580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17 11519 0 0,'18'-17'12145'0'0,"-17"18"-11982"0"0,-1 4 662 0 0,-1 1-756 0 0,-1 0-1 0 0,0 1 1 0 0,0-2-1 0 0,0 1 1 0 0,-1 0-1 0 0,0 0 0 0 0,-6 9 1 0 0,-29 35 18 0 0,15-23-185 0 0,-2-1 0 0 0,0-1-1 0 0,-2-1 1 0 0,-50 34 0 0 0,54-43-95 0 0,0-2 1 0 0,-1 0-1 0 0,0-1 1 0 0,-1-2-1 0 0,-1 0 1 0 0,-47 10-1 0 0,63-18 170 0 0,1 0-1 0 0,-1-1 1 0 0,1-1-1 0 0,-1 0 1 0 0,1 0-1 0 0,-1-1 1 0 0,1 0-1 0 0,-18-4 0 0 0,26 5-37 0 0,3 0-316 0 0,-1-1 381 0 0,1 1 1 0 0,-1 0-1 0 0,1 0 0 0 0,-1 0 1 0 0,1 0-1 0 0,0 0 1 0 0,-1 0-1 0 0,1 1 0 0 0,-1-1 1 0 0,1 0-1 0 0,-1 1 1 0 0,1-1-1 0 0,-1 1 0 0 0,1 0 1 0 0,-1-1-1 0 0,1 1 1 0 0,-1 0-1 0 0,0 0 0 0 0,0 0 1 0 0,1 0-1 0 0,-1 0 1 0 0,0 0-1 0 0,0 0 0 0 0,0 0 1 0 0,2 3-1 0 0,-1 0 124 0 0,1 0-1 0 0,-1 1 1 0 0,0 0 0 0 0,0-1-1 0 0,2 9 1 0 0,-4-10-55 0 0,8 23 442 0 0,1 3 107 0 0,9 51 0 0 0,-16-72-577 0 0,-1 1 1 0 0,-1-1-1 0 0,0 0 1 0 0,0 1-1 0 0,0-1 1 0 0,-1 0-1 0 0,-1 1 0 0 0,1-1 1 0 0,-1 0-1 0 0,-1 0 1 0 0,-3 9-1 0 0,0-1-10 0 0,6-15 785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 18023 0 0,'-11'-11'827'0'0,"9"9"588"0"0,18 12-515 0 0,9 19-370 0 0,-1 2 1 0 0,-1 0-1 0 0,24 45 1 0 0,-19-31-175 0 0,69 126 530 0 0,-87-149-815 0 0,-1 0 1 0 0,0 1 0 0 0,-2 0 0 0 0,-1 0 0 0 0,0 0-1 0 0,2 28 1 0 0,-8-36 8 0 0,0 0-1 0 0,0 0 1 0 0,-1-1 0 0 0,-1 1-1 0 0,-1 0 1 0 0,0-1-1 0 0,-1 1 1 0 0,0-1 0 0 0,-1 0-1 0 0,-1 0 1 0 0,0-1 0 0 0,-10 15-1 0 0,-11 14-100 0 0,-1-3-1 0 0,-45 50 1 0 0,70-86-39 0 0,-14 21-1235 0 0,16-23 715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213 321 2303 0 0,'-34'1'426'0'0,"-46"-5"-1"0"0,43-1 3275 0 0,-1-1 4624 0 0,19 3-4527 0 0,15 1-561 0 0,12 1-2099 0 0,249-13 1090 0 0,1000-174-95 0 0,-823 117-1736 0 0,-270 48-519 0 0,-126 20 48 0 0,-1 1 1 0 0,54 5-1 0 0,-86-2-94 0 0,1-1 1 0 0,0 1-1 0 0,0 1 0 0 0,0-1 0 0 0,0 1 0 0 0,10 4 0 0 0,-15-5-238 0 0,-1 0 263 0 0,0 0-1 0 0,0 0 1 0 0,-1 0-1 0 0,1-1 1 0 0,0 1-1 0 0,-1 0 1 0 0,1 0-1 0 0,-1 0 1 0 0,1 0-1 0 0,-1-1 1 0 0,1 1 0 0 0,-1 0-1 0 0,0 0 1 0 0,1-1-1 0 0,-1 1 1 0 0,0-1-1 0 0,0 1 1 0 0,-1 0-1 0 0,-16 10-1564 0 0,16-10 1343 0 0,-12 6-1316 0 0,0-3-200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2 1375 0 0,'2'0'107'0'0,"0"0"16"0"0,0-1-1 0 0,-1 1 1 0 0,1 0-1 0 0,0 0 1 0 0,0 0-1 0 0,0 0 1 0 0,0 0 0 0 0,0 0-1 0 0,-1 1 1 0 0,1-1-1 0 0,0 1 1 0 0,17 9 16161 0 0,-24-9-12825 0 0,-10 3-3421 0 0,-1 0 0 0 0,0 0 0 0 0,1 1-1 0 0,-25 13 1 0 0,23-11-36 0 0,0 1-3 0 0,-232 88-10 0 0,208-84 4 0 0,0-1-1 0 0,-1-3 1 0 0,0-1-1 0 0,-1-2 1 0 0,1-2-1 0 0,-1-2 1 0 0,-54-5-1 0 0,5-7 731 0 0,91 11 54 0 0,12 18-584 0 0,6 0-183 0 0,1 0 0 0 0,30 24-1 0 0,10 10-215 0 0,-47-42 152 0 0,-1-1-43 0 0,-1 1-1 0 0,0-1 1 0 0,13 20-1 0 0,-6 2 66 0 0,35 48 0 0 0,-49-77 32 0 0,17 15 11 0 0,-18-16 107 0 0,-9 2-47 0 0,5-3-54 0 0,1 1-1 0 0,-1-1 1 0 0,1 1 0 0 0,-1-1-1 0 0,1 0 1 0 0,0 0 0 0 0,-1 0-1 0 0,1-1 1 0 0,-1 1 0 0 0,1 0-1 0 0,0-1 1 0 0,-1 0 0 0 0,1 1-1 0 0,0-1 1 0 0,-1 0 0 0 0,1 0-1 0 0,0 0 1 0 0,-4-3-1 0 0,4 2 11 0 0,1 1-1 0 0,0 0 0 0 0,-1-1 0 0 0,1 1 1 0 0,0-1-1 0 0,0 0 0 0 0,0 1 1 0 0,0-1-1 0 0,0 0 0 0 0,0 1 0 0 0,0-1 1 0 0,1 0-1 0 0,-1 0 0 0 0,0 0 0 0 0,1 0 1 0 0,0 0-1 0 0,-1 0 0 0 0,1 0 0 0 0,0 0 1 0 0,0 0-1 0 0,0 0 0 0 0,0 0 1 0 0,2-3-1 0 0,0-6 101 0 0,1 1 0 0 0,1-1 0 0 0,0 1 0 0 0,0 0 0 0 0,1 0 0 0 0,9-14 1 0 0,43-52 258 0 0,-13 19-277 0 0,-29 36-83 0 0,-8 13-9 0 0,-1 0 1 0 0,0-1-1 0 0,0 0 1 0 0,-1 0 0 0 0,0-1-1 0 0,-1 1 1 0 0,0-1-1 0 0,-1 0 1 0 0,3-12-1 0 0,-5 17-21 0 0,-16 16-494 0 0,10-7 95 0 0,0 0 0 0 0,1 1 0 0 0,0-1 1 0 0,0 1-1 0 0,1 0 0 0 0,-1 0 0 0 0,1 0 1 0 0,0 1-1 0 0,0-1 0 0 0,1 1 0 0 0,0-1 1 0 0,-2 9-1 0 0,3-4-1424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6447 0 0,'0'0'586'0'0,"-3"8"-476"0"0,1-6 579 0 0,1 1-1 0 0,1 0 1 0 0,-1 0-1 0 0,0 0 1 0 0,1-1-1 0 0,-1 1 1 0 0,1 0-1 0 0,0 0 1 0 0,0 0-1 0 0,0 0 1 0 0,0 0-1 0 0,2 5 1 0 0,-1-3 23 0 0,1 1-1 0 0,0-1 1 0 0,0 0 0 0 0,0 1-1 0 0,1-1 1 0 0,3 5 0 0 0,2 1-280 0 0,0 0 0 0 0,0-1 0 0 0,1 0 0 0 0,20 16 0 0 0,-14-15-282 0 0,0 0-1 0 0,1-1 1 0 0,28 14-1 0 0,57 17-16 0 0,-27-12-74 0 0,6 4-1823 0 0,-79-33 1188 0 0,7-3-1675 0 0,-2-1 439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5527 0 0,'0'0'7052'0'0,"-6"6"-4948"0"0,-23 18 3165 0 0,-3 3-4318 0 0,-74 90 1070 0 0,-25 26-2227 0 0,124-137-1613 0 0,12-11 311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65 11975 0 0,'7'-13'774'0'0,"17"-23"1129"0"0,-24 36-1526 0 0,1-1-1 0 0,-1 1 0 0 0,0-1 0 0 0,1 1 1 0 0,-1-1-1 0 0,0 1 0 0 0,0-1 1 0 0,0 1-1 0 0,1-1 0 0 0,-1 1 1 0 0,0-1-1 0 0,0 1 0 0 0,0-1 1 0 0,0 0-1 0 0,0 1 0 0 0,0-1 0 0 0,0 1 1 0 0,0-2-1 0 0,0 2-288 0 0,-1 0 0 0 0,1-1 0 0 0,0 1 1 0 0,-1 0-1 0 0,1-1 0 0 0,0 1 0 0 0,0 0 0 0 0,-1 0 0 0 0,1-1 0 0 0,-1 1 0 0 0,1 0 1 0 0,0 0-1 0 0,-1 0 0 0 0,1-1 0 0 0,-1 1 0 0 0,1 0 0 0 0,0 0 0 0 0,-1 0 0 0 0,1 0 1 0 0,-1 0-1 0 0,-3 0-107 0 0,1 0 1 0 0,0 0 0 0 0,0 0 0 0 0,0 0-1 0 0,-6 2 1 0 0,-89 24 48 0 0,22-7-5 0 0,-92 36 0 0 0,141-44-25 0 0,-180 67 0 0 0,175-68 0 0 0,-1-1 0 0 0,-1-2 0 0 0,1-1 0 0 0,-49 2 0 0 0,60-8-35 0 0,1-1 1 0 0,0 0-1 0 0,-1-2 0 0 0,1 0 1 0 0,0-1-1 0 0,1-1 0 0 0,-1-2 1 0 0,-29-12-1 0 0,47 17 48 0 0,21 12 171 0 0,-14-9-148 0 0,0 1 0 0 0,-1 0-1 0 0,1-1 1 0 0,-1 2 0 0 0,1-1 0 0 0,3 3 0 0 0,11 14 106 0 0,-1 1 0 0 0,0 1 0 0 0,-2 0 1 0 0,0 1-1 0 0,-1 1 0 0 0,13 31 0 0 0,-18-39-223 0 0,0 0 0 0 0,0-1 1 0 0,18 19-1 0 0,-22-28 71 0 0,1-1 0 0 0,0 0-1 0 0,0 0 1 0 0,0 0 0 0 0,0 0 0 0 0,0-1 0 0 0,1 0-1 0 0,0-1 1 0 0,-1 1 0 0 0,13 2 0 0 0,11 4-6 0 0,74 23 16 0 0,-53-12 16 0 0,-50-20 505 0 0,-2-1-468 0 0,-1 0-1 0 0,1 0 0 0 0,0 0 0 0 0,0 0 0 0 0,0 0 0 0 0,0 0 0 0 0,0-1 0 0 0,-2-2 0 0 0,1 2 3 0 0,-45-62 385 0 0,41 54-338 0 0,0 0-1 0 0,1-1 0 0 0,0 1 1 0 0,-7-21-1 0 0,7 13-35 0 0,3 13-47 0 0,0 0 0 0 0,0 0 0 0 0,1 0 0 0 0,0-1 0 0 0,0 1 0 0 0,0 0 0 0 0,1-1 0 0 0,0 1 0 0 0,0-9 0 0 0,2 8-16 0 0,-1 0 0 0 0,0 1 1 0 0,1-1-1 0 0,0 1 0 0 0,1-1 0 0 0,-1 1 0 0 0,1 0 1 0 0,0 0-1 0 0,0 0 0 0 0,0 0 0 0 0,1 0 0 0 0,0 1 1 0 0,0 0-1 0 0,0 0 0 0 0,0 0 0 0 0,1 0 1 0 0,-1 0-1 0 0,1 1 0 0 0,9-5 0 0 0,-9 6-112 0 0,0-1 0 0 0,0 1 0 0 0,1 1-1 0 0,-1-1 1 0 0,1 1 0 0 0,0 0 0 0 0,-1 0 0 0 0,1 0 0 0 0,0 1-1 0 0,-1 0 1 0 0,1 0 0 0 0,0 1 0 0 0,-1-1 0 0 0,1 1 0 0 0,7 2-1 0 0,-4-1-967 0 0,15 5-7211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 12751 0 0,'-2'-3'248'0'0,"1"2"-141"0"0,0-1 0 0 0,-1 1 0 0 0,1-1 0 0 0,0 1 0 0 0,-1 0 0 0 0,1 0 0 0 0,-1 0 0 0 0,1 0 0 0 0,-1 0 0 0 0,0 0 0 0 0,1 0 0 0 0,-1 0 0 0 0,0 1 0 0 0,0-1 0 0 0,0 1 0 0 0,1-1 0 0 0,-1 1 0 0 0,0 0 0 0 0,-3-1 0 0 0,4 1 83 0 0,1 0-1 0 0,-1 0 1 0 0,0 0 0 0 0,0 0-1 0 0,0 0 1 0 0,1 0-1 0 0,-1 0 1 0 0,0 0-1 0 0,0 0 1 0 0,0 0 0 0 0,1 1-1 0 0,-1-1 1 0 0,0 0-1 0 0,0 1 1 0 0,1-1-1 0 0,-1 0 1 0 0,0 1 0 0 0,0-1-1 0 0,1 1 1 0 0,-1-1-1 0 0,1 1 1 0 0,-1-1-1 0 0,0 1 1 0 0,1-1 0 0 0,-2 2-1 0 0,2-1-74 0 0,-1 1-1 0 0,1-1 1 0 0,-1 1-1 0 0,1-1 1 0 0,0 1-1 0 0,-1-1 1 0 0,1 1 0 0 0,0-1-1 0 0,0 1 1 0 0,0-1-1 0 0,0 1 1 0 0,0-1-1 0 0,1 2 1 0 0,0 2-21 0 0,0 0 0 0 0,1 0 0 0 0,-1 0-1 0 0,1 0 1 0 0,0-1 0 0 0,0 1 0 0 0,4 5 0 0 0,-2-5-25 0 0,0 0 0 0 0,0 0 0 0 0,1 0 0 0 0,0-1 0 0 0,-1 0 0 0 0,2 0 0 0 0,-1 0 0 0 0,0-1 0 0 0,11 6 0 0 0,-3-4 31 0 0,-1 0 0 0 0,1-1 0 0 0,21 3-1 0 0,27 7 154 0 0,0 0-3119 0 0,-51-12 806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3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1 7367 0 0,'0'0'7010'0'0,"-6"15"-2254"0"0,6-13-4603 0 0,-1 3 16 0 0,1 0 1 0 0,-1 0-1 0 0,0-1 1 0 0,0 1-1 0 0,0 0 0 0 0,-1 0 1 0 0,0-1-1 0 0,0 1 1 0 0,0-1-1 0 0,0 1 0 0 0,-1-1 1 0 0,0 0-1 0 0,0 0 1 0 0,0 0-1 0 0,-4 4 0 0 0,-4 1-109 0 0,-1-1-1 0 0,1-1 0 0 0,-1 0 0 0 0,-1 0 0 0 0,1-1 0 0 0,-22 7 0 0 0,-18 8 45 0 0,16-3-90 0 0,-1-2 0 0 0,0-2 1 0 0,-62 15-1 0 0,99-29-14 0 0,0 0 0 0 0,0 0 0 0 0,0-1-1 0 0,1 1 1 0 0,-1 0 0 0 0,0 0 0 0 0,0 0-1 0 0,0 0 1 0 0,0 0 0 0 0,0 0 0 0 0,0-1 0 0 0,0 1-1 0 0,0 0 1 0 0,0 0 0 0 0,0 0 0 0 0,0 0 0 0 0,0 0-1 0 0,0 0 1 0 0,0-1 0 0 0,0 1 0 0 0,0 0-1 0 0,0 0 1 0 0,0 0 0 0 0,0 0 0 0 0,0 0 0 0 0,-1 0-1 0 0,1 0 1 0 0,0-1 0 0 0,0 1 0 0 0,0 0 0 0 0,0 0-1 0 0,0 0 1 0 0,0 0 0 0 0,0 0 0 0 0,0 0-1 0 0,0 0 1 0 0,0 0 0 0 0,-1 0 0 0 0,1-1 0 0 0,0 1-1 0 0,0 0 1 0 0,0 0 0 0 0,0 0 0 0 0,0 0 0 0 0,0 0-1 0 0,-1 0 1 0 0,1 0 0 0 0,0 0 0 0 0,0 0 0 0 0,0 0-1 0 0,0 0 1 0 0,0 0 0 0 0,0 0 0 0 0,-1 0-1 0 0,1 0 1 0 0,0 0 0 0 0,0 0 0 0 0,0 0 0 0 0,7-7-12 0 0,-7 6 9 0 0,11-7-29 0 0,0-1-1 0 0,1 2 0 0 0,18-10 1 0 0,-3 2 337 0 0,-26 14 400 0 0,-1 2-674 0 0,1-1-1 0 0,-1 1 1 0 0,0-1-1 0 0,1 1 1 0 0,-1 0-1 0 0,0-1 0 0 0,1 1 1 0 0,-1 0-1 0 0,0-1 1 0 0,0 1-1 0 0,1 0 1 0 0,-1-1-1 0 0,0 1 0 0 0,0 0 1 0 0,0 0-1 0 0,0-1 1 0 0,0 1-1 0 0,0 0 1 0 0,0 0-1 0 0,0-1 0 0 0,-1 1 1 0 0,1 0-1 0 0,-1 1 1 0 0,-4 16 2 0 0,-11 24 31 0 0,14-33-53 0 0,1-9-11 0 0,1 1 0 0 0,0 0 0 0 0,0 0 0 0 0,-1-1 0 0 0,1 1 0 0 0,0 0 0 0 0,0 0 0 0 0,0-1 0 0 0,0 1 0 0 0,0 0 0 0 0,0 0 0 0 0,1-1 0 0 0,-1 1 0 0 0,0 0 0 0 0,0 0 0 0 0,0-1 0 0 0,1 1 0 0 0,-1 0 0 0 0,0-1 0 0 0,1 1 0 0 0,0 1 0 0 0,0-1 0 0 0,-1 1 0 0 0,1-1 0 0 0,-1 0 0 0 0,1 0 0 0 0,-1 1 0 0 0,1-1 0 0 0,-1 0 0 0 0,1 0 0 0 0,-1 0 0 0 0,1 0 0 0 0,0 0 0 0 0,0 0 0 0 0,0 0 0 0 0,0 0 0 0 0,-1 0 0 0 0,1-1 0 0 0,0 1 0 0 0,2 1 0 0 0,1 1 0 0 0,13 13 177 0 0,-5-5 435 0 0,-1 1 0 0 0,15 19 0 0 0,-23-27-504 0 0,0 0-1 0 0,-1 0 1 0 0,1 1-1 0 0,-1-1 0 0 0,0 1 1 0 0,-1 0-1 0 0,1-1 0 0 0,-1 1 1 0 0,1 0-1 0 0,-2 0 1 0 0,1 0-1 0 0,0 7 0 0 0,-1-5-24 0 0,0-2-41 0 0,0 0 0 0 0,0 0 0 0 0,-1 0 0 0 0,1 0 0 0 0,-1-1 0 0 0,0 1 0 0 0,0 0-1 0 0,-4 8 1 0 0,4-12-600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8751 0 0,'0'0'10543'0'0,"-1"3"-9340"0"0,-2 7-742 0 0,-1 1 1 0 0,-1-1 0 0 0,0 0 0 0 0,-1 0 0 0 0,-11 17 0 0 0,7-14 44 0 0,2 1 0 0 0,0 0 1 0 0,0 0-1 0 0,-9 26 0 0 0,17-40-512 0 0,0 0-229 0 0,0 1 0 0 0,0 0 0 0 0,-1-1 0 0 0,1 1 1 0 0,0-1-1 0 0,0 1 0 0 0,0-1 0 0 0,0 1 0 0 0,0 0 0 0 0,0-1 1 0 0,0 1-1 0 0,0-1 0 0 0,0 1 0 0 0,0 0 0 0 0,0-1 0 0 0,0 1 1 0 0,0 0-1 0 0,9 0-1644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6911 0 0,'0'0'1972'0'0,"11"6"3363"0"0,15 32-3424 0 0,1-2-1 0 0,64 65 1 0 0,-75-86-1745 0 0,-2-2-92 0 0,0 1 0 0 0,-1 0 0 0 0,15 21 0 0 0,-25-31-67 0 0,0-1 0 0 0,-1 1 0 0 0,0 0 0 0 0,0 0 0 0 0,0 0 0 0 0,0 1 0 0 0,-1-1 0 0 0,0 0 0 0 0,1 1 0 0 0,-2-1 0 0 0,1 0 0 0 0,0 1 0 0 0,-1-1-1 0 0,0 1 1 0 0,0-1 0 0 0,0 1 0 0 0,-1-1 0 0 0,1 1 0 0 0,-3 7 0 0 0,-1-3 14 0 0,0 0 1 0 0,0 0-1 0 0,-1-1 0 0 0,0 1 0 0 0,0-1 0 0 0,-1 0 0 0 0,-11 12 1 0 0,-3-1-114 0 0,-29 23 0 0 0,-14 11-3530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92 5983 0 0,'-8'1'542'0'0,"-8"0"-540"0"0,-10 1 1636 0 0,8 1 11130 0 0,20-2-12246 0 0,6 2-334 0 0,1 0-1 0 0,0 0 1 0 0,1-1 0 0 0,-1 0-1 0 0,0 0 1 0 0,0-1-1 0 0,1-1 1 0 0,-1 1-1 0 0,1-2 1 0 0,13-1 0 0 0,10-2 28 0 0,53-16 0 0 0,32-18 45 0 0,23-5-961 0 0,-107 37-2406 0 0,-21 3 1259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20 18367 0 0,'0'-4'281'0'0,"0"3"-171"0"0,1 0-1 0 0,-1 0 0 0 0,0 0 1 0 0,0 0-1 0 0,0 0 1 0 0,1 0-1 0 0,-1 1 0 0 0,1-1 1 0 0,-1 0-1 0 0,0 0 0 0 0,1 0 1 0 0,0 1-1 0 0,-1-1 0 0 0,1 0 1 0 0,1-1 1767 0 0,-2 3-1653 0 0,2 5-157 0 0,-1 0-1 0 0,0 0 1 0 0,0 0 0 0 0,-1 0-1 0 0,1 0 1 0 0,-2 0 0 0 0,0 11-1 0 0,-11 46 231 0 0,6-39-182 0 0,-53 174 304 0 0,38-136-378 0 0,15-47-186 0 0,-2 9-373 0 0,1-1 0 0 0,0 1 0 0 0,-5 46 0 0 0,12-60-693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11 11519 0 0,'10'-10'9843'0'0,"-70"90"-7159"0"0,9-12-2059 0 0,46-61-609 0 0,-22 34-13 0 0,-2-2 1 0 0,-2-2-1 0 0,-49 48 0 0 0,75-80-7 0 0,0 0-1 0 0,0-1 0 0 0,0 2 0 0 0,-6 8 0 0 0,32-12 27 0 0,17-4 374 0 0,61-10-1 0 0,-66 6-215 0 0,0 2 0 0 0,53 0-1 0 0,-41 9-3023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6447 0 0,'0'0'13634'0'0,"2"0"-12046"0"0,4 2-1248 0 0,0-1 1 0 0,1 0-1 0 0,-1 0 1 0 0,1-1 0 0 0,-1 1-1 0 0,1-2 1 0 0,7 0-1 0 0,50-9 664 0 0,-50 7-746 0 0,88-19 618 0 0,109-16-2845 0 0,-196 37-520 0 0,-7 1-2698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 11431 0 0,'0'0'1032'0'0,"16"-1"-232"0"0,-7 4-411 0 0,0 1-1 0 0,0 0 1 0 0,-1 1-1 0 0,1 0 0 0 0,-1 1 1 0 0,0-1-1 0 0,0 1 1 0 0,-1 1-1 0 0,0-1 0 0 0,0 2 1 0 0,-1-1-1 0 0,0 0 1 0 0,0 1-1 0 0,0 0 1 0 0,-1 1-1 0 0,0-1 0 0 0,-1 1 1 0 0,0 0-1 0 0,4 14 1 0 0,-4-11-291 0 0,-1 0-1 0 0,0 0 1 0 0,-1 0 0 0 0,-1 0 0 0 0,0 1 0 0 0,0-1 0 0 0,-1 1 0 0 0,-1-1 0 0 0,0 0 0 0 0,-1 1-1 0 0,0-1 1 0 0,-1 0 0 0 0,0 0 0 0 0,-1 0 0 0 0,-5 13 0 0 0,-3-3-62 0 0,-1 0-1 0 0,-1-1 1 0 0,0-1 0 0 0,-2 0-1 0 0,0-1 1 0 0,-1 0 0 0 0,-24 19-1 0 0,4-7-167 0 0,-2-2 0 0 0,-76 43 0 0 0,101-64-25 0 0,0 0 0 0 0,0-1 0 0 0,-1-1 0 0 0,0-1-1 0 0,0 0 1 0 0,-31 6 0 0 0,32-11-54 0 0,9-3-1165 0 0,2-3-3457 0 0,4-3-1615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30 319 6935 0 0,'-8'7'233'0'0,"-14"18"4064"0"0,36-40-1929 0 0,7-13 28 0 0,27-46-1 0 0,6-11-1549 0 0,-45 75-824 0 0,0 0-1 0 0,0 1 1 0 0,0 0 0 0 0,1 1-1 0 0,1 0 1 0 0,-1 0 0 0 0,1 1 0 0 0,1 1-1 0 0,19-9 1 0 0,-1 3-60 0 0,1 1 0 0 0,54-11 0 0 0,-61 17 54 0 0,1 1 0 0 0,0 1 0 0 0,0 1 0 0 0,39 3 0 0 0,-50 0 50 0 0,-1 0 0 0 0,1 2-1 0 0,-1-1 1 0 0,0 2-1 0 0,0 0 1 0 0,0 0 0 0 0,0 1-1 0 0,-1 1 1 0 0,0 0 0 0 0,12 8-1 0 0,-18-10-47 0 0,0 1 0 0 0,0-1 0 0 0,0 1 0 0 0,-1 1 0 0 0,0-1 0 0 0,0 1 0 0 0,-1 0 0 0 0,1 0 0 0 0,-1 0 0 0 0,-1 1 0 0 0,1-1 0 0 0,2 10 0 0 0,-4-12-11 0 0,-1 1 0 0 0,1 0 0 0 0,-2-1 0 0 0,1 1 0 0 0,0 0 0 0 0,-1-1 0 0 0,0 1-1 0 0,0 0 1 0 0,0 0 0 0 0,-1-1 0 0 0,1 1 0 0 0,-1 0 0 0 0,0-1 0 0 0,-1 1 0 0 0,1 0-1 0 0,-1-1 1 0 0,0 0 0 0 0,0 1 0 0 0,0-1 0 0 0,-4 5 0 0 0,-6 5 36 0 0,-1 0-1 0 0,0-1 1 0 0,-1-1 0 0 0,0 0-1 0 0,-25 16 1 0 0,32-24-22 0 0,-29 21 37 0 0,-1-2-1 0 0,-1-2 0 0 0,-46 19 0 0 0,60-31-53 0 0,0 0 0 0 0,0-2 0 0 0,0-1 0 0 0,-1 0 0 0 0,0-2 1 0 0,-46 2-1 0 0,57-8-159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4607 0 0,'0'0'13652'0'0,"-4"7"-12805"0"0,4-4-738 0 0,-1 0 0 0 0,1 0 1 0 0,0 0-1 0 0,-1 0 0 0 0,1 0 1 0 0,1 0-1 0 0,-1 0 0 0 0,0 0 1 0 0,1 0-1 0 0,-1 0 0 0 0,1 0 0 0 0,0 0 1 0 0,0 0-1 0 0,0 0 0 0 0,1-1 1 0 0,-1 1-1 0 0,1 0 0 0 0,-1-1 0 0 0,1 1 1 0 0,0-1-1 0 0,0 0 0 0 0,2 3 1 0 0,6 6 165 0 0,1-1-1 0 0,0 0 1 0 0,13 9 0 0 0,156 99 722 0 0,-80-55-658 0 0,-85-53-353 0 0,-6-4-27 0 0,0 0-1 0 0,0 0 0 0 0,1-1 1 0 0,0 0-1 0 0,0 0 0 0 0,11 2 1 0 0,-20-6-262 0 0,0-2-215 0 0,-1 1 449 0 0,1 0-1 0 0,-1-1 0 0 0,1 1 1 0 0,-1 0-1 0 0,1-1 0 0 0,-1 1 1 0 0,0 0-1 0 0,1-1 0 0 0,-1 1 1 0 0,0-1-1 0 0,1 1 1 0 0,-1 0-1 0 0,0-1 0 0 0,0 1 1 0 0,1-1-1 0 0,-1 1 0 0 0,0-1 1 0 0,0 1-1 0 0,0-1 0 0 0,1 0 1 0 0,2-13-1780 0 0,-5-9-4746 0 0,0 8 955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 6447 0 0,'5'-2'14575'0'0,"-5"8"-14366"0"0,-1 0-1 0 0,0 0 1 0 0,-1 0 0 0 0,1 0-1 0 0,-1-1 1 0 0,0 1 0 0 0,-1 0 0 0 0,0-1-1 0 0,1 1 1 0 0,-1-1 0 0 0,-7 8-1 0 0,-6 8 130 0 0,-24 24 0 0 0,34-38-210 0 0,-22 20 58 0 0,-50 37 0 0 0,13-11-124 0 0,55-44-124 0 0,4-5-121 0 0,0 1-1 0 0,0 0 1 0 0,1 1 0 0 0,0-1 0 0 0,-5 8 0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12671 0 0,'0'0'1143'0'0,"-12"10"2732"0"0,12-8-3758 0 0,0 0-1 0 0,0 0 1 0 0,0 0 0 0 0,0 0 0 0 0,1 0 0 0 0,-1 0 0 0 0,1-1 0 0 0,-1 1 0 0 0,1 0 0 0 0,0 0 0 0 0,-1 0 0 0 0,1-1 0 0 0,0 1 0 0 0,0 0 0 0 0,0-1 0 0 0,1 1 0 0 0,-1-1 0 0 0,0 1 0 0 0,3 1 0 0 0,4 5 72 0 0,0-1 1 0 0,13 8-1 0 0,-12-9-35 0 0,-2-2 62 0 0,0 2 1 0 0,0-1-1 0 0,-1 1 0 0 0,0 0 1 0 0,7 7-1 0 0,-12-11-144 0 0,1 1 0 0 0,-1-1 0 0 0,0 0 0 0 0,1 1 0 0 0,-1-1 0 0 0,0 0 0 0 0,-1 1 0 0 0,1-1 0 0 0,0 1 0 0 0,-1 0 0 0 0,1-1 0 0 0,-1 1 0 0 0,0-1 0 0 0,0 1-1 0 0,0 0 1 0 0,0-1 0 0 0,0 1 0 0 0,-1 0 0 0 0,1-1 0 0 0,-1 1 0 0 0,-1 2 0 0 0,-2 5-31 0 0,0 0 0 0 0,-1-1-1 0 0,0 1 1 0 0,-1-1 0 0 0,0-1 0 0 0,0 1-1 0 0,-1-1 1 0 0,0 0 0 0 0,0-1-1 0 0,-1 1 1 0 0,0-2 0 0 0,0 1 0 0 0,-1-1-1 0 0,0 0 1 0 0,0-1 0 0 0,0 0 0 0 0,0 0-1 0 0,-1-1 1 0 0,-15 4 0 0 0,24-7-94 0 0,-1-1 1 0 0,1 0-1 0 0,0 1 0 0 0,-1-1 1 0 0,1 0-1 0 0,-1 0 0 0 0,1 0 1 0 0,0 0-1 0 0,-3-1 1 0 0,3 1-152 0 0,1 0-1 0 0,-1 0 1 0 0,1 0 0 0 0,0-1 0 0 0,-1 1 0 0 0,1 0 0 0 0,-1 0 0 0 0,1-1 0 0 0,0 1 0 0 0,-1 0 0 0 0,1-1 0 0 0,0 1 0 0 0,-1-1 0 0 0,1 1-1 0 0,0 0 1 0 0,0-1 0 0 0,-1 1 0 0 0,1-1 0 0 0,0 1 0 0 0,0-1 0 0 0,0 0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42 128 10135 0 0,'-1'2'2719'0'0,"-4"3"-1226"0"0,-11 14 2154 0 0,15-18-3207 0 0,0 0 0 0 0,0 0-1 0 0,0 0 1 0 0,0 0 0 0 0,0 0-1 0 0,0-1 1 0 0,0 1 0 0 0,0 0 0 0 0,-1-1-1 0 0,1 1 1 0 0,0 0 0 0 0,0-1-1 0 0,-1 0 1 0 0,-1 1 0 0 0,10-12-170 0 0,5-4-275 0 0,1 0-1 0 0,0 1 0 0 0,23-18 1 0 0,-6 4-98 0 0,-22 21 74 0 0,0 0-1 0 0,1 1 1 0 0,0-1 0 0 0,0 1-1 0 0,15-7 1 0 0,-23 13 32 0 0,0-1 1 0 0,1 1-1 0 0,-1-1 1 0 0,0 1-1 0 0,0-1 0 0 0,1 1 1 0 0,-1 0-1 0 0,1-1 0 0 0,-1 1 1 0 0,0 0-1 0 0,1 0 1 0 0,-1 0-1 0 0,3 0 0 0 0,-4 1 2 0 0,1-1 0 0 0,-1 0 0 0 0,1 0 0 0 0,-1 1 0 0 0,1-1 0 0 0,-1 0 0 0 0,1 1 0 0 0,-1-1 0 0 0,1 0 0 0 0,-1 1 0 0 0,1-1 0 0 0,-1 1 0 0 0,0-1 0 0 0,1 0 0 0 0,-1 1 0 0 0,0-1 0 0 0,1 1 0 0 0,-1-1 0 0 0,0 1 0 0 0,1 0 0 0 0,-1 0 0 0 0,1 2 23 0 0,-1 0-1 0 0,0-1 1 0 0,1 1-1 0 0,-1 0 1 0 0,0 0-1 0 0,0 0 1 0 0,-2 5-1 0 0,2-5-12 0 0,-2 9 30 0 0,-1 0 0 0 0,0 0 0 0 0,-1 0 0 0 0,-7 14 0 0 0,7-16-26 0 0,0-1 0 0 0,0 1 0 0 0,1 0 0 0 0,0 0 0 0 0,1 0 0 0 0,-2 21-1 0 0,6-19-7 0 0,-2-11-65 0 0,1 0-1 0 0,0 1 1 0 0,-1-1-1 0 0,1 0 1 0 0,0 0-1 0 0,0 0 1 0 0,0 1-1 0 0,0-1 1 0 0,0 0 0 0 0,0 0-1 0 0,1-1 1 0 0,-1 1-1 0 0,0 0 1 0 0,0 0-1 0 0,1-1 1 0 0,-1 1-1 0 0,0 0 1 0 0,1-1-1 0 0,-1 1 1 0 0,1-1-1 0 0,-1 0 1 0 0,1 0 0 0 0,-1 1-1 0 0,0-1 1 0 0,3 0-1 0 0,-1 0-175 0 0,-1 0 0 0 0,0 0 0 0 0,1-1 0 0 0,-1 1 0 0 0,0 0-1 0 0,0-1 1 0 0,1 0 0 0 0,-1 1 0 0 0,0-1 0 0 0,0 0 0 0 0,0 0 0 0 0,0 0 0 0 0,0 0 0 0 0,0-1-1 0 0,0 1 1 0 0,2-3 0 0 0,5-6-7178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5527 0 0,'-16'-8'14871'0'0,"43"26"-14092"0"0,-8-6-183 0 0,-1 0 1 0 0,24 21 0 0 0,-29-19-338 0 0,23 29-1 0 0,0 1 9 0 0,-34-42-574 0 0,0 1 0 0 0,1-1 1 0 0,-1 0-1 0 0,1 0 0 0 0,0 0 0 0 0,0 0 0 0 0,-1-1 0 0 0,1 1 0 0 0,0-1 0 0 0,1 0 1 0 0,-1 1-1 0 0,5 0 0 0 0,2-1-6952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6447 0 0,'0'0'14926'0'0,"1"8"-14484"0"0,-1-5-408 0 0,-1 1-1 0 0,0-1 0 0 0,1 0 1 0 0,-1 0-1 0 0,0 0 0 0 0,0 0 1 0 0,-1-1-1 0 0,1 1 1 0 0,-1 0-1 0 0,1 0 0 0 0,-1-1 1 0 0,-3 4-1 0 0,-29 32 37 0 0,21-26-25 0 0,-5 6-35 0 0,-2-1-1 0 0,0 0 0 0 0,-1-2 1 0 0,0 0-1 0 0,-1-1 0 0 0,-1-2 1 0 0,-48 20-1 0 0,54-26-94 0 0,0-1 1 0 0,-34 6-1 0 0,43-10 54 0 0,1-1-1 0 0,-1 1 1 0 0,1-1 0 0 0,-1 0-1 0 0,1-1 1 0 0,-1 0-1 0 0,1 0 1 0 0,-1 0 0 0 0,-10-5-1 0 0,17 6-4 0 0,0 0 0 0 0,0-1 0 0 0,0 0-1 0 0,-1 1 1 0 0,1-1 0 0 0,0 1 0 0 0,0-1 0 0 0,0 0-1 0 0,0 0 1 0 0,0 0 0 0 0,0 0 0 0 0,0 0 0 0 0,0 0-1 0 0,1 0 1 0 0,-1 0 0 0 0,0 0 0 0 0,0-2 0 0 0,0 3-7 0 0,1-1 1 0 0,0 0-1 0 0,0 0 1 0 0,0 0 0 0 0,0 0-1 0 0,0 0 1 0 0,0 0-1 0 0,0 0 1 0 0,0 0-1 0 0,0 1 1 0 0,1-1 0 0 0,-1 0-1 0 0,0 0 1 0 0,0 0-1 0 0,1 0 1 0 0,-1 0-1 0 0,1 1 1 0 0,-1-1 0 0 0,1-1-1 0 0,1 0-23 0 0,1-1 1 0 0,-1 0-1 0 0,1 1 0 0 0,-1-1 0 0 0,1 1 0 0 0,0 0 0 0 0,0 0 1 0 0,0 0-1 0 0,0 0 0 0 0,7-2 0 0 0,-7 2 127 0 0,0 1-1 0 0,1 0 1 0 0,-1 0-1 0 0,1 0 0 0 0,0 1 1 0 0,6-1-1 0 0,-9 1-12 0 0,1 0 0 0 0,-1 0-1 0 0,0 0 1 0 0,0 0 0 0 0,0 1-1 0 0,0-1 1 0 0,0 1 0 0 0,0-1 0 0 0,0 1-1 0 0,0-1 1 0 0,0 1 0 0 0,0-1-1 0 0,0 1 1 0 0,0 0 0 0 0,-1-1-1 0 0,1 1 1 0 0,0 0 0 0 0,0 0-1 0 0,-1 0 1 0 0,1 0 0 0 0,0-1-1 0 0,-1 1 1 0 0,1 0 0 0 0,-1 0-1 0 0,1 0 1 0 0,0 2 0 0 0,2 7 129 0 0,0 0-1 0 0,0 0 1 0 0,-1 0 0 0 0,0 1-1 0 0,0 10 1 0 0,-2 55 382 0 0,0-48-172 0 0,2 31 1 0 0,2-23-118 0 0,1-1 0 0 0,19 65 0 0 0,-24-100-265 0 0,0 1 0 0 0,0-1 0 0 0,0 1 0 0 0,0-1 0 0 0,1 1 0 0 0,-1-1 1 0 0,0 1-1 0 0,0-1 0 0 0,1 0 0 0 0,-1 1 0 0 0,0-1 0 0 0,1 1 0 0 0,-1-1 0 0 0,0 0 0 0 0,1 1 0 0 0,-1-1 1 0 0,0 0-1 0 0,1 0 0 0 0,-1 1 0 0 0,1-1 0 0 0,-1 0 0 0 0,1 1 0 0 0,0-1-82 0 0,1 1 0 0 0,-1-1-1 0 0,1 1 1 0 0,-1-1 0 0 0,0 0 0 0 0,1 0-1 0 0,-1 1 1 0 0,1-1 0 0 0,-1 0-1 0 0,1 0 1 0 0,-1 0 0 0 0,0 0 0 0 0,1-1-1 0 0,-1 1 1 0 0,1 0 0 0 0,-1-1 0 0 0,0 1-1 0 0,1-1 1 0 0,1 0 0 0 0,0 0-441 0 0,5-3-691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20 10135 0 0,'4'-10'228'0'0,"0"1"3884"0"0,-7 15-498 0 0,-16 26 98 0 0,-16 14-2494 0 0,18-24-590 0 0,11-14-588 0 0,-51 62 490 0 0,49-62-474 0 0,0 0 0 0 0,-1-1-1 0 0,0 0 1 0 0,0 0-1 0 0,-20 11 1 0 0,6-6-87 0 0,-85 44-314 0 0,108-56 346 0 0,0 0-1 0 0,0 0 1 0 0,0 0-1 0 0,0 0 1 0 0,-1 0-1 0 0,1 0 1 0 0,0 0-1 0 0,0 0 0 0 0,0 1 1 0 0,0-1-1 0 0,0 0 1 0 0,0 0-1 0 0,0 0 1 0 0,-1 0-1 0 0,1 0 1 0 0,0 0-1 0 0,0 0 1 0 0,0 0-1 0 0,0 0 1 0 0,0 0-1 0 0,0 0 1 0 0,0 0-1 0 0,0 0 1 0 0,0 0-1 0 0,-1 1 1 0 0,1-1-1 0 0,0 0 1 0 0,0 0-1 0 0,0 0 1 0 0,0 0-1 0 0,0 0 1 0 0,0 0-1 0 0,0 0 1 0 0,0 0-1 0 0,0 1 1 0 0,0-1-1 0 0,0 0 0 0 0,0 0 1 0 0,0 0-1 0 0,0 0 1 0 0,0 0-1 0 0,0 0 1 0 0,0 1-1 0 0,0-1 1 0 0,0 0-1 0 0,0 0 1 0 0,0 0-1 0 0,0 0 1 0 0,0 0-1 0 0,0 0 1 0 0,0 0-1 0 0,0 0 1 0 0,0 1-1 0 0,0-1 1 0 0,1 0-1 0 0,-1 0 1 0 0,0 0-1 0 0,0 0 1 0 0,0 0-1 0 0,0 0 1 0 0,0 0-1 0 0,0 0 1 0 0,0 0-1 0 0,0 0 0 0 0,0 1 1 0 0,1-1-1 0 0,4 1 20 0 0,-5-1-19 0 0,12 0 22 0 0,0 0 0 0 0,-1-1 0 0 0,1 0 0 0 0,-1-1 0 0 0,16-4-1 0 0,2 0-8 0 0,40-9 61 0 0,-37 7-85 0 0,0 2 1 0 0,1 1 0 0 0,33-1-1 0 0,-65 6-450 0 0,-3 8-3667 0 0,-2 1 1913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79 11975 0 0,'-7'2'1244'0'0,"33"-8"10516"0"0,35-9-8090 0 0,42-9-4376 0 0,-56 11 667 0 0,-21 6-50 0 0,39-7 1 0 0,-57 13-385 0 0,-1 1 0 0 0,1-1-1 0 0,-1 1 1 0 0,0 1 0 0 0,1-1 0 0 0,-1 1 0 0 0,1 1-1 0 0,-1-1 1 0 0,0 1 0 0 0,8 3 0 0 0,-6-1-1026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7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 6447 0 0,'20'-17'12993'0'0,"-18"22"-11305"0"0,-1-2-610 0 0,1 6-735 0 0,-1 0 1 0 0,0 0-1 0 0,-1 0 1 0 0,0 0-1 0 0,0 0 1 0 0,-1 0-1 0 0,0 0 1 0 0,-3 11 0 0 0,1-3-22 0 0,-25 133 951 0 0,-5 31-667 0 0,29-147-569 0 0,2-1-1 0 0,1 1 0 0 0,5 49 0 0 0,6-4-289 0 0,-9-78 154 0 0,0 3-132 0 0,2 3-1131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0 10479 0 0,'0'0'950'0'0,"-1"1"-782"0"0,-2 3-113 0 0,0 0 1 0 0,0-1-1 0 0,1 2 1 0 0,-1-1-1 0 0,1 0 1 0 0,0 0-1 0 0,-3 9 1 0 0,-9 37 657 0 0,9-28-372 0 0,-74 226 3749 0 0,61-200-3420 0 0,-3-1 0 0 0,-2-1 1 0 0,-31 46-1 0 0,-134 151 422 0 0,54-78-816 0 0,108-133-255 0 0,17-22-108 0 0,1 0 0 0 0,0 0 0 0 0,0 1 1 0 0,1 0-1 0 0,0 0 0 0 0,-4 13 0 0 0,10-22-233 0 0,14 0-1314 0 0,-8-1 1239 0 0,0-1 1 0 0,0 0 0 0 0,0-1-1 0 0,0 1 1 0 0,0-1 0 0 0,0 0-1 0 0,0 0 1 0 0,0 0 0 0 0,0-1 0 0 0,7-3-1 0 0,4-4-1161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81 341 5983 0 0,'-12'-3'223'0'0,"1"-1"0"0"0,-21-8 0 0 0,29 10-244 0 0,-2 1-2450 0 0,-13-7 16673 0 0,24 4-13209 0 0,8-2-744 0 0,1 0 1 0 0,1 0-1 0 0,16-3 0 0 0,4-1-4 0 0,108-33 282 0 0,44-15 140 0 0,19-23-337 0 0,-74 14-3709 0 0,-97 47 2076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16271 0 0,'0'0'744'0'0,"-2"1"-18"0"0,-25 37-33 0 0,-27 50 1 0 0,33-52-219 0 0,-169 317 1678 0 0,104-187-2051 0 0,62-119-94 0 0,-146 268 37 0 0,162-301-44 0 0,0-1-6 0 0,0 0 0 0 0,-16 20-1 0 0,23-31-64 0 0,13-13-309 0 0,17-14 308 0 0,2 1 0 0 0,0 1 1 0 0,1 1-1 0 0,2 2 0 0 0,0 1 0 0 0,57-22 0 0 0,-88 40 112 0 0,0 0-1 0 0,0 0 0 0 0,0 1 1 0 0,0-1-1 0 0,0 0 0 0 0,0 1 1 0 0,0 0-1 0 0,0 0 0 0 0,0 0 1 0 0,0 0-1 0 0,0 0 0 0 0,1 0 1 0 0,-1 1-1 0 0,4 1 0 0 0,-5-1-3 0 0,-1 0 0 0 0,1 0-1 0 0,0 0 1 0 0,-1 0-1 0 0,1 1 1 0 0,-1-1-1 0 0,1 0 1 0 0,-1 1 0 0 0,0-1-1 0 0,1 1 1 0 0,-1 0-1 0 0,0-1 1 0 0,0 1 0 0 0,0 0-1 0 0,0 0 1 0 0,-1-1-1 0 0,1 1 1 0 0,0 0-1 0 0,-1 0 1 0 0,1 0 0 0 0,-1 0-1 0 0,0 3 1 0 0,1 10-97 0 0,-1 0 1 0 0,0 0 0 0 0,-1 0-1 0 0,-1 0 1 0 0,0 0-1 0 0,-9 28 1 0 0,10-41-326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2759 0 0,'0'0'126'0'0,"1"1"-5"0"0,6 21 1622 0 0,-6-19-256 0 0,0 0-1 0 0,0 0 1 0 0,0 1 0 0 0,1-1-1 0 0,-1 0 1 0 0,4 5 0 0 0,6-1 2558 0 0,5-6-3785 0 0,-5-2-78 0 0,-1-2 0 0 0,0 1 0 0 0,0-1 1 0 0,0 0-1 0 0,0-1 0 0 0,0 0 1 0 0,-1-1-1 0 0,0 0 0 0 0,0-1 0 0 0,0 1 1 0 0,-1-2-1 0 0,0 1 0 0 0,15-16 0 0 0,-9 5-187 0 0,-37 24-361 0 0,12 0 301 0 0,1 0 1 0 0,-1 1-1 0 0,1 0 1 0 0,-10 11 0 0 0,-35 42-36 0 0,32-34 88 0 0,15-18-8 0 0,0 1 0 0 0,-11 19 1 0 0,16-24 2 0 0,1-1 0 0 0,-1 1 0 0 0,1 0 0 0 0,1-1 0 0 0,-1 1 0 0 0,1 0 0 0 0,0 0 0 0 0,0 0 0 0 0,-1 9 0 0 0,2-13-72 0 0,1 0 1 0 0,-1 1 0 0 0,0-1-1 0 0,0 1 1 0 0,1-1 0 0 0,-1 1-1 0 0,1-1 1 0 0,-1 1 0 0 0,1-1-1 0 0,-1 0 1 0 0,1 1 0 0 0,0-1-1 0 0,0 0 1 0 0,0 0 0 0 0,-1 0-1 0 0,1 0 1 0 0,0 1 0 0 0,2 0-1 0 0,9 8-1755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7367 0 0,'0'0'667'0'0,"1"0"-224"0"0,41-26 6560 0 0,19-20-3686 0 0,2-1-2571 0 0,-9 9-479 0 0,-28 18-140 0 0,0 2-1 0 0,2 0 1 0 0,43-19 0 0 0,-66 35-29 0 0,0 0 1 0 0,0 0-1 0 0,0 1 0 0 0,0 0 1 0 0,0 0-1 0 0,0 0 1 0 0,0 1-1 0 0,1-1 1 0 0,-1 1-1 0 0,0 0 1 0 0,8 2-1 0 0,-9-1-44 0 0,-1 0-1 0 0,1 0 0 0 0,-1 0 0 0 0,0 1 0 0 0,0-1 0 0 0,0 1 0 0 0,1 0 1 0 0,-2 0-1 0 0,1 0 0 0 0,0 0 0 0 0,0 0 0 0 0,-1 1 0 0 0,1-1 1 0 0,-1 1-1 0 0,0 0 0 0 0,0 0 0 0 0,3 5 0 0 0,1 3-43 0 0,-1 0-1 0 0,-1 1 1 0 0,5 17-1 0 0,-5-14 11 0 0,1-1 0 0 0,7 15-1 0 0,-10-25-16 0 0,0 0-1 0 0,0-1 1 0 0,0 1 0 0 0,1 0-1 0 0,0-1 1 0 0,0 0-1 0 0,0 0 1 0 0,0 1-1 0 0,0-2 1 0 0,0 1 0 0 0,7 4-1 0 0,-5-5-240 0 0,1 1-1 0 0,0-1 1 0 0,0 0 0 0 0,1-1-1 0 0,-1 1 1 0 0,0-1-1 0 0,0 0 1 0 0,1-1 0 0 0,10 0-1 0 0,-5 0-1097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56 15807 0 0,'3'-3'180'0'0,"0"-1"0"0"0,1 2 0 0 0,-1-1 0 0 0,1 0 0 0 0,0 1 0 0 0,0 0 0 0 0,0 0 0 0 0,0 0 0 0 0,8-3 0 0 0,43-8 75 0 0,-36 9 517 0 0,50-6 1993 0 0,-67 10-2274 0 0,0 0-90 0 0,-2 0-348 0 0,1 0 1 0 0,-1 0-1 0 0,0 0 0 0 0,1 0 1 0 0,-1 0-1 0 0,0 0 0 0 0,1 0 0 0 0,-1 1 1 0 0,0-1-1 0 0,1 0 0 0 0,-1 0 0 0 0,0 0 1 0 0,1 0-1 0 0,-1 0 0 0 0,0 1 1 0 0,0-1-1 0 0,1 0 0 0 0,-1 0 0 0 0,0 1 1 0 0,0-1-1 0 0,1 0 0 0 0,-1 0 0 0 0,0 1 1 0 0,0-1-1 0 0,0 0 0 0 0,0 0 0 0 0,1 1 1 0 0,-1-1-1 0 0,0 0 0 0 0,0 1 1 0 0,0-1-1 0 0,0 0 0 0 0,0 1 0 0 0,0-1 1 0 0,0 1-1 0 0,-5 15 510 0 0,-20 16-585 0 0,23-29 159 0 0,-146 152 150 0 0,44-50-36 0 0,77-75-192 0 0,-38 54 0 0 0,60-75-59 0 0,-1 0 0 0 0,1 0 0 0 0,1 0 0 0 0,-1 0 0 0 0,2 1 0 0 0,-1 0 0 0 0,-3 18 0 0 0,6-25 0 0 0,1 1 0 0 0,0-1 0 0 0,-1 1 0 0 0,1-1 0 0 0,0 1 0 0 0,1-1 0 0 0,-1 1 0 0 0,1-1 0 0 0,-1 1 0 0 0,1-1 0 0 0,0 0 0 0 0,1 1 0 0 0,-1-1 0 0 0,0 0 0 0 0,1 0 0 0 0,0 0 0 0 0,-1 0 0 0 0,1 0 0 0 0,1 0 0 0 0,-1 0 0 0 0,0-1 0 0 0,1 1 0 0 0,-1-1 0 0 0,1 0 0 0 0,-1 0 0 0 0,6 3 0 0 0,-2 0 0 0 0,-3-3 0 0 0,0 0 0 0 0,0-1 0 0 0,0 1 0 0 0,1-1 0 0 0,-1 1 0 0 0,5 0 0 0 0,23 8 75 0 0,-30-9-51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77 4607 0 0,'5'-5'368'0'0,"35"-36"-466"0"0,-17 23 1700 0 0,0 6 7138 0 0,-23 14-8482 0 0,-1 3-238 0 0,0 1 0 0 0,0-1 0 0 0,0 0 0 0 0,-1 0 0 0 0,1 1 0 0 0,-1-1 0 0 0,-1-1 0 0 0,1 1 0 0 0,-1 0 0 0 0,0 0 0 0 0,0-1 0 0 0,0 0 0 0 0,-1 0 0 0 0,1 0 0 0 0,-1 0 0 0 0,-7 6 0 0 0,-8 5-9 0 0,0 0 0 0 0,-28 16 0 0 0,-57 27 205 0 0,55-32 337 0 0,-57 41-1 0 0,86-53-319 0 0,-14 10 170 0 0,1 2 0 0 0,1 1 0 0 0,-47 51 1 0 0,53-46-337 0 0,1 2 1 0 0,1 1 0 0 0,-25 50-1 0 0,47-81-67 0 0,0 0 0 0 0,0 0-1 0 0,0 0 1 0 0,1 1 0 0 0,0-1 0 0 0,0 0-1 0 0,0 1 1 0 0,1-1 0 0 0,-1 10-1 0 0,1-13 4 0 0,1 1-1 0 0,-1 0 1 0 0,0-1 0 0 0,1 1-1 0 0,-1-1 1 0 0,1 1-1 0 0,-1-1 1 0 0,1 1-1 0 0,0-1 1 0 0,-1 1-1 0 0,1-1 1 0 0,0 0-1 0 0,0 1 1 0 0,0-1 0 0 0,0 0-1 0 0,0 0 1 0 0,1 1-1 0 0,-1-1 1 0 0,0 0-1 0 0,0 0 1 0 0,1-1-1 0 0,-1 1 1 0 0,1 0-1 0 0,-1 0 1 0 0,1-1-1 0 0,-1 1 1 0 0,1-1 0 0 0,-1 1-1 0 0,1-1 1 0 0,2 1-1 0 0,16 1 48 0 0,1 0-1 0 0,0-2 1 0 0,-1 0 0 0 0,1-2-1 0 0,30-5 1 0 0,11 0-32 0 0,53 0-2378 0 0,-89 5 1024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13015 0 0,'0'0'3775'0'0,"-1"2"-3584"0"0,-9 7 74 0 0,0 0 1 0 0,0 0-1 0 0,0-1 1 0 0,-19 11-1 0 0,-21 16 378 0 0,40-26-518 0 0,-1 1-1 0 0,2 0 0 0 0,-1 0 1 0 0,2 1-1 0 0,-1 0 0 0 0,-7 15 1 0 0,14-22-93 0 0,-1 1 0 0 0,1 0 0 0 0,0 0 0 0 0,1 0 0 0 0,-1 0 0 0 0,1 0 0 0 0,0 1 0 0 0,-1 7 0 0 0,2-10-6 0 0,0 0-1 0 0,1 0 1 0 0,-1 1 0 0 0,1-1-1 0 0,-1 0 1 0 0,1 0 0 0 0,0 1-1 0 0,0-1 1 0 0,0 0 0 0 0,1 0-1 0 0,-1 0 1 0 0,1-1 0 0 0,-1 1 0 0 0,5 5-1 0 0,-4-6 25 0 0,1 0-1 0 0,0 1 1 0 0,0-1-1 0 0,-1 0 1 0 0,1-1-1 0 0,0 1 1 0 0,1-1-1 0 0,-1 1 1 0 0,0-1-1 0 0,0 0 1 0 0,0 0-1 0 0,1 0 1 0 0,-1 0 0 0 0,1-1-1 0 0,-1 0 1 0 0,0 1-1 0 0,6-1 1 0 0,7-1 165 0 0,0 0 1 0 0,20-4 0 0 0,-35 5-211 0 0,21-4 88 0 0,1-1 0 0 0,-1-1 1 0 0,0-1-1 0 0,-1-1 0 0 0,1 0 0 0 0,38-24 0 0 0,-54 28-88 0 0,-1 0-1 0 0,0 0 1 0 0,1-1 0 0 0,-2 0-1 0 0,1 0 1 0 0,0 0-1 0 0,-1-1 1 0 0,0 1-1 0 0,-1-1 1 0 0,6-11 0 0 0,-8 15-38 0 0,0 0 0 0 0,0-1-1 0 0,0 1 1 0 0,0 0 0 0 0,-1 0 0 0 0,1-1 0 0 0,-1 1 0 0 0,0 0 0 0 0,0 0 0 0 0,0-1 0 0 0,0 1 0 0 0,0 0 0 0 0,0-1 0 0 0,0 1 0 0 0,-1 0 0 0 0,1 0-1 0 0,-1-1 1 0 0,0 1 0 0 0,1 0 0 0 0,-1 0 0 0 0,0 0 0 0 0,0 0 0 0 0,-1 0 0 0 0,1 0 0 0 0,0 0 0 0 0,-1 0 0 0 0,1 0 0 0 0,-1 1 0 0 0,1-1 0 0 0,-1 1 0 0 0,0-1-1 0 0,0 1 1 0 0,0-1 0 0 0,0 1 0 0 0,-3-2 0 0 0,2 2-64 0 0,0 0 0 0 0,1 0 0 0 0,-1 1 0 0 0,0-1 0 0 0,0 0 0 0 0,0 1 0 0 0,0 0 0 0 0,0 0 0 0 0,-4 0 0 0 0,4 0-199 0 0,1 0-1 0 0,-1 0 1 0 0,0 0-1 0 0,0-1 1 0 0,0 1-1 0 0,1-1 1 0 0,-1 1-1 0 0,-4-3 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69 8895 0 0,'-7'5'808'0'0,"1"-1"-592"0"0,0 1 0 0 0,0 0 0 0 0,0 0 0 0 0,1 1 0 0 0,0 0 0 0 0,0-1 0 0 0,1 2 0 0 0,-1-1 0 0 0,1 0 0 0 0,1 1 0 0 0,-1 0 0 0 0,1 0 0 0 0,0 0-1 0 0,1 0 1 0 0,0 1 0 0 0,0-1 0 0 0,0 1 0 0 0,1-1 0 0 0,0 1 0 0 0,1-1 0 0 0,0 1 0 0 0,0 9 0 0 0,7 25 1638 0 0,2-1-1 0 0,24 71 1 0 0,-33-111-1718 0 0,4 10 496 0 0,-3-10-582 0 0,-1 0 0 0 0,1 0 0 0 0,0 0 0 0 0,-1 0 0 0 0,1 0 0 0 0,0 0 0 0 0,0-1 0 0 0,0 1 0 0 0,0 0 0 0 0,0 0 0 0 0,-1-1 0 0 0,1 1 0 0 0,0-1 0 0 0,1 1 0 0 0,-1-1 0 0 0,0 1 0 0 0,0-1 0 0 0,0 0 0 0 0,0 0 0 0 0,0 1 0 0 0,0-1 0 0 0,2 0 0 0 0,-1 0 4 0 0,1 0 0 0 0,0-1-1 0 0,-1 1 1 0 0,1-1 0 0 0,0 1-1 0 0,-1-1 1 0 0,1 0 0 0 0,0 0-1 0 0,2-2 1 0 0,6-3 73 0 0,0-1 1 0 0,0-1-1 0 0,10-9 0 0 0,-19 15-91 0 0,11-10 4 0 0,0-1 0 0 0,-1-1 0 0 0,15-20 1 0 0,14-18-31 0 0,-34 44-4 0 0,84-87 66 0 0,-67 73-59 0 0,0 1 0 0 0,30-20 0 0 0,-27 23-72 0 0,46-29 163 0 0,-63 42-278 0 0,0 0 0 0 0,1 0-1 0 0,-1 1 1 0 0,1 1 0 0 0,17-4 0 0 0,-26 7-262 0 0,3 9-3072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3679 0 0,'-40'17'105'0'0,"-7"4"2033"0"0,0 1 4151 0 0,25-10-4453 0 0,3-2 4683 0 0,41-2-5315 0 0,3-5-986 0 0,0-2 1 0 0,1 0-1 0 0,-1-2 1 0 0,37-5-1 0 0,-34 3-193 0 0,192-32-3050 0 0,-218 34 2878 0 0,2 0-244 0 0,0 0 0 0 0,0 1 0 0 0,0-1 0 0 0,0 1 0 0 0,0 0 0 0 0,1-1 0 0 0,-1 2 0 0 0,6 0 1 0 0,0 2-1008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13735 0 0,'0'0'1246'0'0,"8"2"-562"0"0,7-1-57 0 0,0 0 1 0 0,0-1 0 0 0,0-1 0 0 0,0 0 0 0 0,24-6 0 0 0,9 0 155 0 0,48-6 157 0 0,-53 6-677 0 0,75-3-1 0 0,-106 10-547 0 0,13 1 85 0 0,-23-1-262 0 0,-1 1 1 0 0,1 0-1 0 0,-1-1 1 0 0,1 1-1 0 0,-1 0 0 0 0,1 0 1 0 0,-1 0-1 0 0,3 1 1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1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2303 0 0,'-8'8'16820'0'0,"11"-8"-16281"0"0,-1 0-1024 0 0,7 7 1270 0 0,-8-5-669 0 0,0 0 0 0 0,1 0 0 0 0,-1 0 0 0 0,1-1 0 0 0,0 1-1 0 0,-1 0 1 0 0,1 0 0 0 0,0-1 0 0 0,0 1 0 0 0,0-1 0 0 0,0 0 0 0 0,0 0 0 0 0,0 1 0 0 0,0-1 0 0 0,1-1 0 0 0,-1 1 0 0 0,0 0 0 0 0,1 0 0 0 0,-1-1 0 0 0,0 0 0 0 0,4 1-1 0 0,-1 0 172 0 0,-3-1 277 0 0,6 3-116 0 0,-14 5-453 0 0,0 1 1 0 0,-1-2-1 0 0,0 1 0 0 0,0-1 1 0 0,-11 8-1 0 0,-17 18-19 0 0,-61 58 24 0 0,35-34 0 0 0,-1-1-67 0 0,-33 35-87 0 0,94-89 150 0 0,-1 0 0 0 0,1-1 0 0 0,-1 1 0 0 0,1 0 0 0 0,0 0 0 0 0,-1 0 0 0 0,1 0 0 0 0,0 0 0 0 0,1 0 0 0 0,-1 0 0 0 0,0 0-1 0 0,0 1 1 0 0,1-1 0 0 0,0 0 0 0 0,-1 0 0 0 0,1 5 0 0 0,0-5 4 0 0,1-1 0 0 0,-1 1 0 0 0,1-1-1 0 0,-1 1 1 0 0,1 0 0 0 0,0-1 0 0 0,0 0-1 0 0,0 1 1 0 0,0-1 0 0 0,0 1-1 0 0,0-1 1 0 0,0 0 0 0 0,0 0 0 0 0,0 0-1 0 0,1 1 1 0 0,-1-1 0 0 0,0 0 0 0 0,1-1-1 0 0,-1 1 1 0 0,1 0 0 0 0,-1 0 0 0 0,1-1-1 0 0,2 2 1 0 0,13 3 0 0 0,1 0 0 0 0,0-1 0 0 0,34 3 0 0 0,-40-6 0 0 0,10 1 44 0 0,30-3 0 0 0,-18 1 28 0 0,-16-2 8 0 0,-1 0 0 0 0,1-1 0 0 0,-1-1 0 0 0,0 0 0 0 0,0-1 0 0 0,0-1 0 0 0,21-11 0 0 0,-20 8 43 0 0,-1-2-1 0 0,0 1 1 0 0,-1-2-1 0 0,0 0 1 0 0,-1-1-1 0 0,-1-1 1 0 0,0 0-1 0 0,16-22 1 0 0,-21 23-85 0 0,0 1 0 0 0,-1-2 1 0 0,-1 1-1 0 0,10-26 0 0 0,-14 30-21 0 0,0 0-1 0 0,-1 0 0 0 0,0 0 0 0 0,0 0 0 0 0,-1-1 1 0 0,0 1-1 0 0,0-1 0 0 0,-2-17 0 0 0,0 21-33 0 0,0 1 0 0 0,-1-1 0 0 0,1 1 0 0 0,-1 0 0 0 0,0-1 0 0 0,0 1 0 0 0,-1 0 0 0 0,0 1 0 0 0,-3-6 0 0 0,4 8 6 0 0,1-1 0 0 0,-1 1-1 0 0,0 0 1 0 0,0 0 0 0 0,0 0 0 0 0,-1 0-1 0 0,1 0 1 0 0,0 1 0 0 0,-1-1-1 0 0,0 1 1 0 0,1-1 0 0 0,-1 1 0 0 0,1 0-1 0 0,-1 0 1 0 0,0 0 0 0 0,0 0 0 0 0,0 1-1 0 0,-4-1 1 0 0,-5 0-91 0 0,-1 2 0 0 0,1 0 0 0 0,0 0-1 0 0,0 1 1 0 0,0 0 0 0 0,1 1 0 0 0,-17 6 0 0 0,2 2-2570 0 0,-50 29 0 0 0,68-35-4335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4975 0 0,'0'0'2364'0'0,"-9"16"-341"0"0,-23 51 1176 0 0,23-46-2689 0 0,3-7-316 0 0,-89 191 1466 0 0,61-140-1491 0 0,-45 66 0 0 0,69-117-162 0 0,1-2 12 0 0,1 1 0 0 0,-12 24 0 0 0,20-37-23 0 0,-1 0-1 0 0,1 0 1 0 0,0 1-1 0 0,0-1 1 0 0,0 0-1 0 0,0 0 1 0 0,0 1-1 0 0,-1-1 1 0 0,1 0-1 0 0,0 1 1 0 0,0-1-1 0 0,0 0 1 0 0,0 1-1 0 0,0-1 1 0 0,0 0-1 0 0,0 1 1 0 0,0-1-1 0 0,0 0 1 0 0,0 0-1 0 0,0 1 1 0 0,0-1-1 0 0,0 0 1 0 0,1 1-1 0 0,-1-1 1 0 0,0 0-1 0 0,0 1 1 0 0,0-1-1 0 0,0 0 1 0 0,0 0-1 0 0,1 1 1 0 0,-1-1-1 0 0,0 0 1 0 0,0 0-1 0 0,1 1 1 0 0,-1-1-1 0 0,0 0 1 0 0,0 0-1 0 0,1 0 1 0 0,-1 0-1 0 0,0 1 1 0 0,0-1-1 0 0,1 0 1 0 0,-1 0-1 0 0,0 0 1 0 0,1 0-1 0 0,-1 0 1 0 0,0 0-1 0 0,0 0 1 0 0,1 0-1 0 0,-1 0 1 0 0,0 0-1 0 0,1 0 1 0 0,-1 0-1 0 0,0 0 1 0 0,1 0-1 0 0,-1 0 1 0 0,0 0-1 0 0,1 0 1 0 0,-1 0-35 0 0,14 0-334 0 0,2-3-38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76 1375 0 0,'-1'2'107'0'0,"-3"2"-1814"0"0,-3 8 10502 0 0,8-6-3409 0 0,5-1-5143 0 0,-3-4-89 0 0,1 0 0 0 0,0 0-1 0 0,-1 0 1 0 0,1 0-1 0 0,0 0 1 0 0,0-1 0 0 0,-1 0-1 0 0,1 0 1 0 0,0 0-1 0 0,6-1 1 0 0,42-9 1197 0 0,-30 5-850 0 0,553-67 3449 0 0,-491 63-3896 0 0,57-4 104 0 0,-116 13-128 0 0,-1 0 0 0 0,1 2 0 0 0,42 8 0 0 0,-65-10-397 0 0,19 6 1300 0 0,-14 0-2638 0 0,-4 3-5654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125 157 3223 0 0,'-2'0'240'0'0,"-48"17"447"0"0,36-12 623 0 0,-1 2 1 0 0,1 0-1 0 0,-16 10 4371 0 0,44-10-4629 0 0,-9-5-890 0 0,-1-1 0 0 0,1 0 0 0 0,0 0 0 0 0,0-1 1 0 0,-1 1-1 0 0,1-1 0 0 0,0 0 0 0 0,10-2 0 0 0,39-9 752 0 0,-44 9-758 0 0,158-51 1299 0 0,-85 25-999 0 0,11-3-256 0 0,117-34 575 0 0,-173 55-659 0 0,1 3 1 0 0,0 1 0 0 0,64-1-1 0 0,55 16-3100 0 0,-137-7 1248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140 459 10479 0 0,'0'2'480'0'0,"2"30"184"0"0,-2-24-320 0 0,1-1 0 0 0,-1 1 0 0 0,1-1 0 0 0,0 0 0 0 0,1 1 0 0 0,2 7 0 0 0,-4-13 95 0 0,12 11 1002 0 0,-11-12-1055 0 0,19 6 780 0 0,-16-6-1045 0 0,0-1 0 0 0,0 1-1 0 0,0-1 1 0 0,0 0 0 0 0,0 0 0 0 0,0 0-1 0 0,0 0 1 0 0,0-1 0 0 0,0 1 0 0 0,0-1-1 0 0,0 0 1 0 0,0 0 0 0 0,0-1 0 0 0,-1 1-1 0 0,7-4 1 0 0,5-3 152 0 0,-1-1 0 0 0,19-16-1 0 0,-22 16-215 0 0,7-5-1 0 0,-1-2 1 0 0,0 0 0 0 0,-2-1-1 0 0,23-30 1 0 0,45-83-177 0 0,-52 79-170 0 0,-19 32-46 0 0,-1-1 1 0 0,14-36-1 0 0,-21 46 143 0 0,-1-1 1 0 0,0 0-1 0 0,-1 0 1 0 0,0 0-1 0 0,0 0 0 0 0,-1 0 1 0 0,-1-15-1 0 0,0 24 180 0 0,0 1 0 0 0,0 0-1 0 0,0 0 1 0 0,0 0 0 0 0,0 0 0 0 0,-1 0-1 0 0,1 0 1 0 0,0 0 0 0 0,-1 0 0 0 0,1 0-1 0 0,0 0 1 0 0,-1 0 0 0 0,0 0-1 0 0,1 0 1 0 0,-1 0 0 0 0,1 0 0 0 0,-1 0-1 0 0,0 0 1 0 0,0 1 0 0 0,1-1 0 0 0,-1 0-1 0 0,0 0 1 0 0,0 1 0 0 0,0-1-1 0 0,-2 0 1 0 0,2 1 6 0 0,0-1-1 0 0,-1 1 1 0 0,1 0-1 0 0,-1 0 0 0 0,1 0 1 0 0,-1 0-1 0 0,1 0 1 0 0,0 0-1 0 0,-1 0 1 0 0,1 1-1 0 0,-1-1 1 0 0,1 1-1 0 0,0-1 1 0 0,-1 1-1 0 0,1-1 0 0 0,0 1 1 0 0,-1 0-1 0 0,1-1 1 0 0,-2 2-1 0 0,-12 9-19 0 0,1 1 0 0 0,0 0 1 0 0,1 1-1 0 0,0 0 0 0 0,1 1 0 0 0,1 1 0 0 0,0-1 0 0 0,-17 33 0 0 0,14-19 47 0 0,2 0-1 0 0,1 1 1 0 0,1 0 0 0 0,-9 47-1 0 0,-3 8 179 0 0,-62 154 0 0 0,-112 175 2059 0 0,185-393-2239 0 0,-44 100 34 0 0,55-118-341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215 306 16439 0 0,'0'0'1888'0'0,"1"-1"-1374"0"0,4 1-293 0 0,-1-1 0 0 0,0 0 0 0 0,0 0 0 0 0,0-1 0 0 0,0 1 0 0 0,0-1 0 0 0,0 0 0 0 0,0 0 0 0 0,-1 0 0 0 0,1-1 0 0 0,-1 1 0 0 0,1-1 0 0 0,-1 0 0 0 0,0 0 1 0 0,4-4-1 0 0,-3 1-97 0 0,0 1 1 0 0,0-1 0 0 0,-1 0-1 0 0,0-1 1 0 0,0 1 0 0 0,0 0-1 0 0,-1-1 1 0 0,3-13 0 0 0,-3 9-174 0 0,0-1 0 0 0,-1 0 0 0 0,0 1 0 0 0,-1-1-1 0 0,-1 0 1 0 0,0 1 0 0 0,0-1 0 0 0,-1 0 0 0 0,0 1 0 0 0,-1 0 0 0 0,-6-15 0 0 0,8 23 8 0 0,0 0 1 0 0,-1 0-1 0 0,1 0 0 0 0,-1 1 0 0 0,0-1 0 0 0,0 0 0 0 0,0 1 1 0 0,0-1-1 0 0,0 1 0 0 0,-1 0 0 0 0,1 0 0 0 0,-1-1 0 0 0,1 2 1 0 0,-1-1-1 0 0,0 0 0 0 0,0 1 0 0 0,0-1 0 0 0,-4-1 0 0 0,4 2 17 0 0,-1 1 0 0 0,0-1 0 0 0,0 1 0 0 0,0 0 0 0 0,0 0 0 0 0,1 0 0 0 0,-1 0 0 0 0,0 0 0 0 0,0 1 0 0 0,0 0 0 0 0,1 0 0 0 0,-1 0 0 0 0,0 0 0 0 0,1 1 0 0 0,-4 1 0 0 0,-22 11-174 0 0,-47 29 0 0 0,69-38 210 0 0,-1 0 0 0 0,1 1-1 0 0,0 0 1 0 0,0 0 0 0 0,1 1 0 0 0,0 0-1 0 0,0 0 1 0 0,1 0 0 0 0,0 1 0 0 0,-8 15 0 0 0,12-20 1 0 0,-1 0 0 0 0,1 1 0 0 0,0-1 0 0 0,1 1 1 0 0,-1-1-1 0 0,1 1 0 0 0,-1-1 0 0 0,1 1 0 0 0,0 0 1 0 0,0-1-1 0 0,1 1 0 0 0,-1-1 0 0 0,1 1 1 0 0,0-1-1 0 0,0 1 0 0 0,0-1 0 0 0,0 1 0 0 0,0-1 1 0 0,1 0-1 0 0,2 4 0 0 0,-1-2 57 0 0,0 0 0 0 0,1-1-1 0 0,0 1 1 0 0,-1-1 0 0 0,2 0 0 0 0,-1-1-1 0 0,0 1 1 0 0,1 0 0 0 0,-1-1 0 0 0,1 0-1 0 0,10 4 1 0 0,-6-4 41 0 0,-1 0 0 0 0,0 0 0 0 0,1-1 1 0 0,0-1-1 0 0,-1 0 0 0 0,1 0 0 0 0,0 0 0 0 0,0-1 0 0 0,0 0 0 0 0,-1-1 0 0 0,1 0 0 0 0,0 0 1 0 0,-1-1-1 0 0,1 0 0 0 0,-1-1 0 0 0,1 0 0 0 0,14-8 0 0 0,-21 11-100 0 0,-1-1-1 0 0,0 0 1 0 0,1 0-1 0 0,-1 0 1 0 0,0 0-1 0 0,0 0 1 0 0,0 0-1 0 0,0-1 1 0 0,0 1-1 0 0,0 0 1 0 0,0-1-1 0 0,0 1 1 0 0,-1 0-1 0 0,1-1 1 0 0,0 1-1 0 0,-1-1 1 0 0,1-2-1 0 0,0 0-7 0 0,0 1 1 0 0,-1 0-1 0 0,1-1 1 0 0,-1 1-1 0 0,0-1 0 0 0,-1 1 1 0 0,0-6-1 0 0,1 4-32 0 0,-1 0-1 0 0,1 0 1 0 0,-1-1-1 0 0,2 1 1 0 0,-1-1-1 0 0,1-4 0 0 0,-1 9-59 0 0,1-2-48 0 0,0 7-108 0 0,-1 12-93 0 0,-25 88 832 0 0,2-6-44 0 0,1 75-302 0 0,21-163-24 0 0,0 1 1 0 0,0 0-1 0 0,-1 0 0 0 0,0-1 1 0 0,-1 1-1 0 0,0-1 0 0 0,-1 0 1 0 0,0 0-1 0 0,0 0 0 0 0,-1 0 1 0 0,-7 10-1 0 0,10-18-87 0 0,-2 9 345 0 0,23-20-704 0 0,-10 3-584 0 0,-1-1 0 0 0,1 0 0 0 0,12-14 0 0 0,-12 10-543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4607 0 0,'0'0'13263'0'0,"2"0"-12590"0"0,54 0 2797 0 0,-55 1-3424 0 0,0 1 1 0 0,-1-1 0 0 0,1 0 0 0 0,0 0-1 0 0,-1 1 1 0 0,1-1 0 0 0,-1 0 0 0 0,1 1-1 0 0,-1-1 1 0 0,0 1 0 0 0,0-1 0 0 0,0 0-1 0 0,0 3 1 0 0,0-1-20 0 0,0 0-1 0 0,-1 0 1 0 0,1 0 0 0 0,-1-1-1 0 0,0 1 1 0 0,0 0 0 0 0,0 0-1 0 0,0 0 1 0 0,-1-1 0 0 0,-1 5-1 0 0,-22 25 169 0 0,13-16-71 0 0,-43 49 124 0 0,48-57-237 0 0,-1-1 42 0 0,2 0 11 0 0,4-4-11 0 0,-1 6-31 0 0,0 2 20 0 0,4 0-31 0 0,4 0 1 0 0,0-3 47 0 0,-2-5-5 0 0,2 1-53 0 0,1-1 0 0 0,-1 1 0 0 0,1-1 0 0 0,-1-1 0 0 0,1 1-1 0 0,0-1 1 0 0,0 0 0 0 0,0 0 0 0 0,1 0 0 0 0,-1-1 0 0 0,0 0-1 0 0,1-1 1 0 0,9 1 0 0 0,7 0-2 0 0,5 2 17 0 0,-1-3 0 0 0,0 0 0 0 0,0-1 0 0 0,0-2 0 0 0,0-1 0 0 0,0-1 0 0 0,42-13 0 0 0,-65 17-173 0 0,0-1-1 0 0,0 1 1 0 0,0-1 0 0 0,-1 0-1 0 0,1 0 1 0 0,0 0 0 0 0,-1 0-1 0 0,0-1 1 0 0,1 1 0 0 0,-1-1-1 0 0,0 0 1 0 0,3-4 0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9215 0 0,'0'0'7771'0'0,"2"0"-7311"0"0,50-14 689 0 0,53-22 1 0 0,21-7-426 0 0,24 8-144 0 0,-49 12-1486 0 0,-78 17-59 0 0,-2 0-54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 7367 0 0,'0'0'568'0'0,"-1"-1"-373"0"0,0 1 197 0 0,-12-7-1019 0 0,4 5 7831 0 0,8 4-7034 0 0,0 0-1 0 0,0 0 1 0 0,0 1-1 0 0,0-1 0 0 0,0 0 1 0 0,0 0-1 0 0,0 0 1 0 0,1 1-1 0 0,-1-1 1 0 0,1 0-1 0 0,0 1 0 0 0,0 1 1 0 0,-1 15 119 0 0,2-1 0 0 0,0 0 0 0 0,1 0 0 0 0,4 20 0 0 0,22 70 886 0 0,-25-98-1048 0 0,11 31 177 0 0,1-1 1 0 0,2 0 0 0 0,2-1 0 0 0,1-1 0 0 0,2-1 0 0 0,30 37 0 0 0,-34-48-321 0 0,14 16-172 0 0,45 83 0 0 0,-76-123-188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6447 0 0,'0'0'8752'0'0,"-2"2"-7957"0"0,-8 10-603 0 0,0-1 0 0 0,-1 1 0 0 0,-24 17 0 0 0,-8 8-83 0 0,-38 40 42 0 0,-105 106 368 0 0,139-132-458 0 0,-21 22 146 0 0,-93 77-1 0 0,70-73-2082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11231 0 0,'0'0'1016'0'0,"13"15"2298"0"0,145 68 900 0 0,-156-83-4210 0 0,10 6 98 0 0,-1 0 0 0 0,1 0 0 0 0,-1 1 0 0 0,15 12 0 0 0,-24-17-88 0 0,0-1 0 0 0,0 1 0 0 0,0 0 0 0 0,0-1 0 0 0,-1 1 0 0 0,1 0 1 0 0,-1 0-1 0 0,0 0 0 0 0,1 0 0 0 0,-1 1 0 0 0,0-1 0 0 0,0 0 1 0 0,0 1-1 0 0,-1-1 0 0 0,1 0 0 0 0,0 1 0 0 0,-1-1 0 0 0,0 1 0 0 0,1-1 1 0 0,-1 1-1 0 0,0-1 0 0 0,0 0 0 0 0,-1 1 0 0 0,1-1 0 0 0,0 1 0 0 0,-1-1 1 0 0,0 1-1 0 0,1-1 0 0 0,-1 0 0 0 0,-2 4 0 0 0,-1 2-10 0 0,-1-1-1 0 0,0 1 1 0 0,0-1-1 0 0,-1-1 1 0 0,0 1 0 0 0,0-1-1 0 0,-1 0 1 0 0,-13 10-1 0 0,2-4 8 0 0,-2 0 0 0 0,-25 11-1 0 0,41-21-53 0 0,1 0 0 0 0,-1-1 0 0 0,0 1-1 0 0,0-1 1 0 0,0 0 0 0 0,0 0 0 0 0,0-1-1 0 0,0 1 1 0 0,0-1 0 0 0,0 0 0 0 0,-9 0 0 0 0,13-1 0 0 0,-1 1 1 0 0,1 0 0 0 0,-1-1-1 0 0,1 1 1 0 0,-1 0 0 0 0,1-1-1 0 0,0 1 1 0 0,-1-1 0 0 0,1 1-1 0 0,-1-1 1 0 0,1 1 0 0 0,0-1-1 0 0,-1 1 1 0 0,1-1 0 0 0,0 1-1 0 0,0-1 1 0 0,0 0-1 0 0,-1 1 1 0 0,1-1 0 0 0,0 1-1 0 0,0-1 1 0 0,0 0 0 0 0,0 1-1 0 0,0-2 1 0 0,0-15-1495 0 0,0 16 1345 0 0,1-13-1686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8319 0 0,'0'0'756'0'0,"-2"-13"6811"0"0,3 14-7518 0 0,15 23 731 0 0,-1 0-1 0 0,13 31 1 0 0,-18-33-562 0 0,-1 1-13 0 0,2 0 0 0 0,16 26 0 0 0,-23-43-242 0 0,-1-1 0 0 0,1 0 0 0 0,0 0 1 0 0,1 0-1 0 0,-1 0 0 0 0,1-1 1 0 0,0 1-1 0 0,0-1 0 0 0,0-1 0 0 0,1 1 1 0 0,-1-1-1 0 0,1 0 0 0 0,11 5 1 0 0,-14-8-146 0 0,1 1 0 0 0,-1 0 0 0 0,1-1 0 0 0,-1 0 0 0 0,1 1 0 0 0,-1-1 0 0 0,1-1 0 0 0,5 0 0 0 0,14-5-4946 0 0,-7-3-304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0 8287 0 0,'0'0'6830'0'0,"14"13"-3300"0"0,-13-12-3451 0 0,0 0-1 0 0,0 0 1 0 0,0 1-1 0 0,0-1 1 0 0,0 1-1 0 0,-1-1 0 0 0,1 0 1 0 0,0 1-1 0 0,-1 0 1 0 0,1-1-1 0 0,-1 1 1 0 0,1-1-1 0 0,-1 1 1 0 0,0 0-1 0 0,1-1 1 0 0,-1 3-1 0 0,0 0-22 0 0,-1 0 0 0 0,1-1 0 0 0,-1 1 0 0 0,0 0 0 0 0,0-1-1 0 0,-3 8 1 0 0,-1 1-19 0 0,-1-1 0 0 0,0 0-1 0 0,-11 13 1 0 0,4-9-2 0 0,0-1-1 0 0,-1-1 1 0 0,-1 0 0 0 0,0-1-1 0 0,-21 13 1 0 0,11-6-3 0 0,-38 25-2 0 0,-2-2 1 0 0,-118 58-1 0 0,174-96-18 0 0,-1 0 0 0 0,0 0-1 0 0,0-1 1 0 0,0-1 0 0 0,0 1 0 0 0,0-2 0 0 0,0 1 0 0 0,-21-1 0 0 0,21-2-2 0 0,10 1-10 0 0,-1-1 0 0 0,1 1 0 0 0,0 0 0 0 0,-1 0 0 0 0,1 0 0 0 0,-1 0 0 0 0,1 0 0 0 0,-1 0 0 0 0,1 0 0 0 0,0-1 0 0 0,-1 1 0 0 0,1 0 0 0 0,-1 0 0 0 0,1-1 0 0 0,0 1 0 0 0,-1 0 0 0 0,1-1 0 0 0,0 1 0 0 0,0 0 0 0 0,-1-1 0 0 0,1 1 0 0 0,0 0 0 0 0,0-1 0 0 0,-1 1 0 0 0,1 0 0 0 0,0-1 0 0 0,0 1 0 0 0,0-1 0 0 0,0 1 0 0 0,0-1 0 0 0,-1 1 0 0 0,1 0 0 0 0,0-1 0 0 0,0 1 0 0 0,0-1 0 0 0,0 1 0 0 0,0-1 0 0 0,1 0 0 0 0,-1 1 0 0 0,-1-2 0 0 0,1 0-1 0 0,0 0 0 0 0,0 0 1 0 0,0 0-1 0 0,0 0 1 0 0,1 0-1 0 0,-1 1 0 0 0,0-1 1 0 0,1 0-1 0 0,-1 0 0 0 0,1 0 1 0 0,0 0-1 0 0,0 0 1 0 0,0 1-1 0 0,0-1 0 0 0,0 0 1 0 0,0 1-1 0 0,0-1 1 0 0,0 1-1 0 0,0-1 0 0 0,1 1 1 0 0,-1 0-1 0 0,3-2 1 0 0,-2 2-59 0 0,0 2 67 0 0,0-1 0 0 0,-1 1 0 0 0,1-1 1 0 0,0 1-1 0 0,-1-1 0 0 0,1 1 0 0 0,0 0 0 0 0,-1 0 1 0 0,1 0-1 0 0,-1 0 0 0 0,0 0 0 0 0,1 0 0 0 0,-1 1 0 0 0,0-1 1 0 0,0 0-1 0 0,1 1 0 0 0,-1-1 0 0 0,0 0 0 0 0,0 1 1 0 0,0 0-1 0 0,1 2 0 0 0,0 1 40 0 0,1 1-26 0 0,0 1 1 0 0,0 0-1 0 0,0 0 1 0 0,-1 0-1 0 0,-1 0 1 0 0,1 0-1 0 0,-1 0 1 0 0,1 10-1 0 0,-2 61 40 0 0,-1-71-49 0 0,-8 72 242 0 0,0-1-40 0 0,8-68-181 0 0,1 0 0 0 0,1 0 1 0 0,0 1-1 0 0,0-1 0 0 0,4 15 0 0 0,-5-22-26 0 0,1-2-9 0 0,-1 0 1 0 0,0 0-1 0 0,0 0 1 0 0,0 0-1 0 0,1 0 1 0 0,-1-1-1 0 0,0 1 1 0 0,1 0-1 0 0,-1 0 1 0 0,0-1-1 0 0,1 1 1 0 0,-1 0-1 0 0,1 0 1 0 0,0-1-1 0 0,-1 1 1 0 0,1 0-1 0 0,1 0 0 0 0,-2 0-140 0 0,1 0-1 0 0,0 0 0 0 0,0 0 0 0 0,0-1 1 0 0,0 1-1 0 0,0 0 0 0 0,0-1 0 0 0,0 1 1 0 0,0 0-1 0 0,0-1 0 0 0,0 1 0 0 0,0-1 0 0 0,0 0 1 0 0,2 1-1 0 0,6 1-997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432 226 6359 0 0,'0'0'291'0'0,"1"-8"96"0"0,5-17 360 0 0,-5 20-123 0 0,0 1 0 0 0,0 0 0 0 0,-1 0 0 0 0,1-9 1167 0 0,-1 11-1367 0 0,0 0 0 0 0,0 0 0 0 0,0 1 0 0 0,0-1 0 0 0,-1 0 0 0 0,1 0 0 0 0,0 1 0 0 0,-1-1 0 0 0,0 0-1 0 0,1 1 1 0 0,-1-1 0 0 0,0 0 0 0 0,-1-2 0 0 0,1 2-252 0 0,0 0-1 0 0,0 0 1 0 0,0 0 0 0 0,0 0-1 0 0,0-1 1 0 0,1 1 0 0 0,-1 0 0 0 0,0-3-1 0 0,2-14 322 0 0,-2-26 66 0 0,1 42-538 0 0,-1 0 1 0 0,1 0-1 0 0,-1 0 1 0 0,0 0-1 0 0,0-1 1 0 0,0 2-1 0 0,-1-1 1 0 0,1 0-1 0 0,-1 0 1 0 0,1 0-1 0 0,-4-4 1 0 0,3 6-24 0 0,1 0 0 0 0,0 0 0 0 0,-1 0 0 0 0,1 0 1 0 0,-1 1-1 0 0,1-1 0 0 0,-1 0 0 0 0,0 0 1 0 0,1 1-1 0 0,-1-1 0 0 0,0 1 0 0 0,1 0 1 0 0,-1-1-1 0 0,0 1 0 0 0,0 0 0 0 0,1 0 0 0 0,-1 0 1 0 0,0 0-1 0 0,0 1 0 0 0,1-1 0 0 0,-1 0 1 0 0,-3 1-1 0 0,-4 2-63 0 0,-1 0 0 0 0,-15 8-1 0 0,21-9 81 0 0,-33 15-48 0 0,1 1 0 0 0,-61 43-1 0 0,79-48 23 0 0,1 0 0 0 0,1 2 1 0 0,0 0-1 0 0,1 0 0 0 0,1 2 0 0 0,-24 35 0 0 0,35-48 11 0 0,1 0 0 0 0,-1 0 0 0 0,1 0 0 0 0,1 1 0 0 0,-1-1 0 0 0,1 1 0 0 0,-1 0 0 0 0,0 5 0 0 0,2-8 0 0 0,0-1 0 0 0,0 1 0 0 0,0-1 0 0 0,0 1 0 0 0,0-1 0 0 0,1 1 0 0 0,-1-1 0 0 0,0 1 0 0 0,1-1 0 0 0,-1 1 0 0 0,1-1 0 0 0,-1 0 0 0 0,1 1 0 0 0,0-1 0 0 0,0 0 0 0 0,0 1 0 0 0,-1-1 0 0 0,1 0 0 0 0,0 0 0 0 0,1 0 0 0 0,-1 0 0 0 0,0 0 0 0 0,0 0 0 0 0,0 0 0 0 0,0 0 0 0 0,1 0 0 0 0,-1-1 0 0 0,0 1 0 0 0,3 0 0 0 0,2 1 4 0 0,0 0 1 0 0,0-1-1 0 0,-1 0 0 0 0,1 0 0 0 0,0 0 0 0 0,0-1 1 0 0,0 0-1 0 0,0 0 0 0 0,6-1 0 0 0,55-12 62 0 0,-52 10-56 0 0,9-2 38 0 0,0-1 0 0 0,0-1 0 0 0,-1 0 0 0 0,0-2 0 0 0,-1-1 0 0 0,28-17 0 0 0,-49 27 490 0 0,-7 5-450 0 0,2-2-95 0 0,1 0-1 0 0,0 1 1 0 0,-1-1 0 0 0,1 1-1 0 0,1 0 1 0 0,-1 0 0 0 0,0 0-1 0 0,1 1 1 0 0,0-1 0 0 0,0 0-1 0 0,0 1 1 0 0,1-1-1 0 0,-1 1 1 0 0,1 0 0 0 0,0 5-1 0 0,0-6 5 0 0,1 0-1 0 0,0 0 0 0 0,0 0 0 0 0,1 0 1 0 0,-1 0-1 0 0,1-1 0 0 0,0 1 0 0 0,0 0 0 0 0,0 0 1 0 0,0 0-1 0 0,1-1 0 0 0,0 1 0 0 0,-1-1 1 0 0,1 1-1 0 0,1-1 0 0 0,-1 0 0 0 0,0 0 1 0 0,6 5-1 0 0,-2-1-958 0 0,0-1-1 0 0,1-1 1 0 0,11 8 0 0 0,-7-6-5488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2303 0 0,'0'0'13812'0'0,"3"-8"-12370"0"0,7-14-51 0 0,22-34 0 0 0,-12 22-1108 0 0,-4 7-247 0 0,1 1 0 0 0,2 1-1 0 0,0 1 1 0 0,2 0 0 0 0,0 2 0 0 0,38-30 0 0 0,33-15-3247 0 0,-80 61 966 0 0,1 0 1 0 0,18-7-1 0 0,-30 13 2067 0 0,2-1-1821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74 2759 0 0,'0'0'126'0'0,"1"0"-5"0"0,4 3 1175 0 0,-1-1 0 0 0,1 0 1 0 0,-1 0-1 0 0,1 0 0 0 0,-1-1 0 0 0,1 0 0 0 0,7 1 1 0 0,-5-1-307 0 0,0-1 1 0 0,0 1-1 0 0,0-2 1 0 0,10-1-1 0 0,4-2-229 0 0,0-1 1 0 0,30-12-1 0 0,-20 6 186 0 0,-18 6-1048 0 0,-1 0 1 0 0,0-1-1 0 0,0 0 0 0 0,22-15 0 0 0,-33 20-115 0 0,0 1 168 0 0,-1 0 0 0 0,0 0 0 0 0,0-1 0 0 0,1 1 0 0 0,-1 0 0 0 0,0 0 1 0 0,0 0-1 0 0,0-1 0 0 0,0 1 0 0 0,1 0 0 0 0,-1 0 0 0 0,0-1 0 0 0,0 1 0 0 0,0 0 0 0 0,0 0 0 0 0,0-1 0 0 0,0 1 0 0 0,1 0 0 0 0,-1 0 0 0 0,0-1 0 0 0,0 1 0 0 0,0 0 0 0 0,0-1 0 0 0,0 1 0 0 0,0 0 1 0 0,-7 0-73 0 0,1 1 1 0 0,0 0-1 0 0,-1 1 0 0 0,1-1 1 0 0,0 1-1 0 0,0 1 1 0 0,0-1-1 0 0,-6 4 1 0 0,-3 2-152 0 0,-27 20 0 0 0,19-11 274 0 0,1 2 0 0 0,0 1 0 0 0,1 1 0 0 0,2 1 0 0 0,0 0 0 0 0,1 1 0 0 0,-27 47 0 0 0,41-62 37 0 0,1 1 0 0 0,-1-1 1 0 0,1 0-1 0 0,1 1 0 0 0,0 0 0 0 0,0-1 0 0 0,-1 15 0 0 0,3-20-32 0 0,0 0-1 0 0,0 0 1 0 0,1 0-1 0 0,-1 0 1 0 0,1 0-1 0 0,-1-1 1 0 0,1 1-1 0 0,0 0 1 0 0,0 0-1 0 0,0 0 1 0 0,2 3-1 0 0,-1-4 1 0 0,-1 0 0 0 0,0-1-1 0 0,1 1 1 0 0,-1-1 0 0 0,1 1-1 0 0,-1-1 1 0 0,1 0 0 0 0,0 1 0 0 0,-1-1-1 0 0,1 0 1 0 0,0 0 0 0 0,0 0-1 0 0,0-1 1 0 0,0 1 0 0 0,0 0-1 0 0,0-1 1 0 0,0 1 0 0 0,2-1 0 0 0,11 1 22 0 0,-1-1 0 0 0,0 0 1 0 0,0-1-1 0 0,1-1 1 0 0,-1 0-1 0 0,22-8 1 0 0,1 2-18 0 0,85-21-1723 0 0,-76 18 724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14079 0 0,'0'0'1944'0'0,"-5"6"-1024"0"0,-7 12-764 0 0,1 1 0 0 0,0 0 0 0 0,1 1-1 0 0,-10 32 1 0 0,-2 0 73 0 0,8-20-59 0 0,-12 39-1 0 0,27-71-247 0 0,-1 0 0 0 0,0 0-1 0 0,0 0 1 0 0,0-1 0 0 0,0 1 0 0 0,1 0 0 0 0,-1 0-1 0 0,0 0 1 0 0,0 0 0 0 0,1 0 0 0 0,-1 0 0 0 0,0 0-1 0 0,0 0 1 0 0,0 0 0 0 0,1 0 0 0 0,-1 0 0 0 0,0 0 0 0 0,0 0-1 0 0,1 0 1 0 0,-1 0 0 0 0,0 0 0 0 0,0 0 0 0 0,0 0-1 0 0,1 0 1 0 0,-1 0 0 0 0,0 0 0 0 0,0 0 0 0 0,1 0-1 0 0,-1 0 1 0 0,0 0 0 0 0,0 1 0 0 0,0-1 0 0 0,1 0 0 0 0,-1 0-1 0 0,0 0 1 0 0,0 0 0 0 0,0 1 0 0 0,0-1 0 0 0,0 0-1 0 0,1 0 1 0 0,-1 0 0 0 0,0 1 0 0 0,0-1 0 0 0,0 0-1 0 0,0 0 1 0 0,0 0 0 0 0,0 1 0 0 0,0-1 0 0 0,0 0 0 0 0,0 0-1 0 0,0 0 1 0 0,0 1 0 0 0,0-1 0 0 0,0 0 0 0 0,0 0-1 0 0,0 1 1 0 0,0-1 0 0 0,0 0 0 0 0,0 0 0 0 0,0 1 0 0 0,0-1-1 0 0,0 0 1 0 0,0 0 0 0 0,14-7-5625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29 8751 0 0,'39'-29'14571'0'0,"-58"41"-13866"0"0,16-8-692 0 0,0 0 0 0 0,0 0 0 0 0,0 1 1 0 0,0-1-1 0 0,1 1 0 0 0,0 0 0 0 0,0 0 0 0 0,1 0 0 0 0,-1 0 0 0 0,0 5 0 0 0,-2 11 55 0 0,0 25-1 0 0,2-25-54 0 0,-2 19-10 0 0,-1 22 32 0 0,-20 88-1 0 0,21-131-27 0 0,-2 0-1 0 0,0-1 0 0 0,-1 1 0 0 0,-1-1 0 0 0,0-1 1 0 0,-2 0-1 0 0,0 0 0 0 0,-23 29 0 0 0,23-32-1104 0 0,10-11-868 0 0,11-2 150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25 231 3679 0 0,'0'0'284'0'0,"-7"6"-176"0"0,-10 13 14143 0 0,20-19-14123 0 0,1 0-1 0 0,-1-1 1 0 0,0 0 0 0 0,1 0-1 0 0,-1 0 1 0 0,0 0 0 0 0,1 0-1 0 0,-1-1 1 0 0,6-3 0 0 0,26-20 222 0 0,-27 18-220 0 0,93-83 572 0 0,-71 60-197 0 0,61-46 0 0 0,-75 63-201 0 0,-15 11 141 0 0,5 9-274 0 0,-4-4-164 0 0,0 1 0 0 0,0-1 0 0 0,0 1 0 0 0,-1-1 0 0 0,1 1 0 0 0,-1-1 0 0 0,0 1-1 0 0,0 0 1 0 0,1 7 0 0 0,0 40 55 0 0,-2-25-49 0 0,3 0-78 0 0,1-1 0 0 0,10 39 0 0 0,-9-30-242 0 0,-2-5-1290 0 0,3-10-3148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294 438 4487 0 0,'-1'1'202'0'0,"-7"2"82"0"0,1 0 0 0 0,-1 0 1 0 0,1-1-1 0 0,-1-1 0 0 0,0 1 0 0 0,0-1 1 0 0,0 0-1 0 0,0-1 0 0 0,0 0 1 0 0,0 0-1 0 0,0-1 0 0 0,0 0 0 0 0,-10-3 1 0 0,3 1 726 0 0,0-2 0 0 0,0 0 0 0 0,1-1 1 0 0,0 0-1 0 0,0-1 0 0 0,-14-9 0 0 0,24 13-894 0 0,-1 0 1 0 0,1 0-1 0 0,0 0 0 0 0,1 0 0 0 0,-1-1 0 0 0,0 0 0 0 0,1 1 0 0 0,0-1 0 0 0,0 0 0 0 0,0-1 1 0 0,1 1-1 0 0,-1 0 0 0 0,1-1 0 0 0,0 0 0 0 0,0 1 0 0 0,1-1 0 0 0,-1 0 0 0 0,1 0 1 0 0,0 0-1 0 0,0 0 0 0 0,1 0 0 0 0,-1 0 0 0 0,1 0 0 0 0,1 0 0 0 0,-1 0 0 0 0,0 0 1 0 0,1-1-1 0 0,0 2 0 0 0,1-1 0 0 0,-1 0 0 0 0,4-8 0 0 0,1-1-90 0 0,0 1 0 0 0,1 0 0 0 0,1 1 0 0 0,0 0 0 0 0,0 0 0 0 0,1 0 0 0 0,1 1 0 0 0,0 0 0 0 0,16-12 0 0 0,-8 8-31 0 0,1 1 1 0 0,1 0-1 0 0,0 2 0 0 0,1 0 1 0 0,23-9-1 0 0,-28 15 3 0 0,0 1 1 0 0,0 0-1 0 0,0 0 0 0 0,1 2 0 0 0,31-3 1 0 0,-40 6 3 0 0,1-1 1 0 0,-1 1 0 0 0,0 1 0 0 0,0 0 0 0 0,0 0 0 0 0,0 0 0 0 0,0 1-1 0 0,0 0 1 0 0,-1 1 0 0 0,1 0 0 0 0,-1 0 0 0 0,1 1 0 0 0,-1 0 0 0 0,9 6 0 0 0,-13-8-2 0 0,0 1 1 0 0,-1-1 0 0 0,1 1-1 0 0,-1-1 1 0 0,0 1 0 0 0,0 0 0 0 0,0-1-1 0 0,0 1 1 0 0,0 0 0 0 0,-1 0-1 0 0,1 1 1 0 0,-1-1 0 0 0,0 0-1 0 0,2 7 1 0 0,-3-5 4 0 0,1 0 0 0 0,-1-1 0 0 0,0 1 0 0 0,0 0 0 0 0,-1 0-1 0 0,0 0 1 0 0,1-1 0 0 0,-1 1 0 0 0,-4 8 0 0 0,1-3 3 0 0,0 0 1 0 0,-2 0-1 0 0,1-1 0 0 0,-1 1 1 0 0,0-1-1 0 0,-1-1 0 0 0,0 1 1 0 0,-14 11-1 0 0,-1 0-173 0 0,0-2-1 0 0,-44 26 1 0 0,52-36 75 0 0,0 0 1 0 0,-1-1 0 0 0,0-1 0 0 0,0-1-1 0 0,0 0 1 0 0,-24 4 0 0 0,35-8-77 0 0,1-1 1 0 0,-1 1-1 0 0,1-1 1 0 0,-1 0-1 0 0,-5-1 1 0 0,-3-18-4899 0 0,5 3 3174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0 14135 0 0,'0'0'1283'0'0,"-2"1"-1055"0"0,-3 2-224 0 0,1 0-1 0 0,0 0 1 0 0,-1 0 0 0 0,1 1 0 0 0,1-1 0 0 0,-7 8-1 0 0,-21 30 7 0 0,16-21 33 0 0,-192 278 32 0 0,134-187-12 0 0,-91 145 1 0 0,162-253-271 0 0,-4 8 516 0 0,-10 23 0 0 0,15-32-591 0 0,0 0 0 0 0,1 0 0 0 0,-1 1 0 0 0,0-1 0 0 0,1 1 0 0 0,-1-1 1 0 0,1 1-1 0 0,0-1 0 0 0,0 0 0 0 0,0 1 0 0 0,0-1 0 0 0,0 1 0 0 0,1-1 0 0 0,-1 1 0 0 0,1-1 0 0 0,1 3 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84 14479 0 0,'0'0'1314'0'0,"0"2"-1078"0"0,6 34 641 0 0,-4-35-788 0 0,0 0-1 0 0,0 0 1 0 0,0 0 0 0 0,0 1-1 0 0,0-2 1 0 0,0 1 0 0 0,3 1-1 0 0,0-1 11 0 0,0 0-1 0 0,0-1 0 0 0,0 1 0 0 0,0-1 1 0 0,0 0-1 0 0,1 0 0 0 0,-1-1 1 0 0,0 0-1 0 0,0 0 0 0 0,0 0 0 0 0,0 0 1 0 0,9-4-1 0 0,4-4 439 0 0,35-20 1 0 0,-28 15-111 0 0,-4 3-176 0 0,-12 7-136 0 0,-1-1 0 0 0,1 0 0 0 0,-1-1 0 0 0,0 1 0 0 0,0-1 0 0 0,11-11 0 0 0,-19 17-116 0 0,0 0 0 0 0,0-1-1 0 0,0 1 1 0 0,1 0 0 0 0,-1 0 0 0 0,0 0 0 0 0,0 0-1 0 0,0 0 1 0 0,1-1 0 0 0,-1 1 0 0 0,0 0-1 0 0,0 0 1 0 0,0 0 0 0 0,0-1 0 0 0,0 1-1 0 0,1 0 1 0 0,-1 0 0 0 0,0 0 0 0 0,0-1 0 0 0,0 1-1 0 0,0 0 1 0 0,0 0 0 0 0,0-1 0 0 0,0 1-1 0 0,0 0 1 0 0,0 0 0 0 0,0-1 0 0 0,0 1-1 0 0,0 0 1 0 0,0 0 0 0 0,0-1 0 0 0,0 1 0 0 0,0 0-1 0 0,0 0 1 0 0,0 0 0 0 0,0-1 0 0 0,0 1-1 0 0,-1 0 1 0 0,1 0 0 0 0,0-1 0 0 0,0 1-1 0 0,0 0 1 0 0,0 0 0 0 0,0 0 0 0 0,-1 0-1 0 0,1-1 1 0 0,0 1 0 0 0,0 0 0 0 0,0 0 0 0 0,-1 0-1 0 0,1 0 1 0 0,0 0 0 0 0,0-1 0 0 0,0 1-1 0 0,-1 0 1 0 0,-12-2-174 0 0,5 3 87 0 0,1 1 0 0 0,0 0 0 0 0,-1 0 0 0 0,1 0 1 0 0,0 1-1 0 0,0 0 0 0 0,1 0 0 0 0,-1 1 0 0 0,1 0 0 0 0,-8 6 0 0 0,-8 7-24 0 0,-27 28-1 0 0,-30 38 65 0 0,69-71 46 0 0,1 0-1 0 0,1 1 0 0 0,0 0 1 0 0,1 0-1 0 0,-9 23 0 0 0,15-33-5 0 0,0-1-1 0 0,0 0 1 0 0,1 1 0 0 0,-1-1-1 0 0,1 1 1 0 0,-1-1 0 0 0,1 1-1 0 0,0-1 1 0 0,0 1 0 0 0,0-1-1 0 0,0 1 1 0 0,1-1 0 0 0,-1 1-1 0 0,2 4 1 0 0,-1-6 0 0 0,0 0 1 0 0,-1 1-1 0 0,1-1 0 0 0,0 0 1 0 0,0 0-1 0 0,0 0 1 0 0,0 0-1 0 0,0 0 0 0 0,0 0 1 0 0,0 0-1 0 0,1 0 0 0 0,-1 0 1 0 0,0-1-1 0 0,0 1 1 0 0,1-1-1 0 0,-1 1 0 0 0,1 0 1 0 0,-1-1-1 0 0,0 0 0 0 0,1 1 1 0 0,-1-1-1 0 0,1 0 1 0 0,-1 0-1 0 0,1 0 0 0 0,-1 0 1 0 0,0 0-1 0 0,3 0 1 0 0,8-1-244 0 0,1-1 0 0 0,-1 0 0 0 0,13-4 0 0 0,16-7-4757 0 0,-10 0-842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5063 0 0,'0'0'390'0'0,"-1"1"-252"0"0,-3 4 1120 0 0,0-1 0 0 0,1 1 0 0 0,-1 0-1 0 0,1 0 1 0 0,0 0 0 0 0,1 0 0 0 0,-4 8-1 0 0,-11 43 2180 0 0,2-7-3345 0 0,-2-10 84 0 0,-2-2 0 0 0,-33 52-1 0 0,26-49 173 0 0,-28 64 0 0 0,49-93-385 0 0,1 1 1 0 0,0 1-1 0 0,1-1 1 0 0,0 0-1 0 0,1 1 1 0 0,0 0-1 0 0,0 18 1 0 0,2-27-545 0 0,0 6-43 0 0,0-9 461 0 0,1-1-1 0 0,-1 0 1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0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1 481 919 0 0,'9'-22'509'0'0,"11"-34"0"0"0,-13 32 2379 0 0,12-24 1 0 0,-6 22-1466 0 0,1 1 0 0 0,1 0 0 0 0,22-28-1 0 0,-23 35-1130 0 0,2 0 0 0 0,0 1 1 0 0,2 1-1 0 0,-1 1 0 0 0,2 0 0 0 0,0 1 0 0 0,33-17 0 0 0,-34 21-135 0 0,1 1 1 0 0,1 1 0 0 0,-1 0-1 0 0,1 2 1 0 0,35-7-1 0 0,-46 11 9 0 0,1 2 0 0 0,0-1 0 0 0,0 1-1 0 0,-1 0 1 0 0,1 1 0 0 0,12 2 0 0 0,-16-1-36 0 0,0-1 1 0 0,0 1 0 0 0,0 1 0 0 0,0-1-1 0 0,-1 1 1 0 0,1 0 0 0 0,-1 0 0 0 0,1 0-1 0 0,-1 1 1 0 0,7 7 0 0 0,-7-7-51 0 0,-1 0 1 0 0,0 1-1 0 0,-1 0 1 0 0,1 0 0 0 0,-1 0-1 0 0,0 1 1 0 0,-1-1-1 0 0,1 1 1 0 0,-1-1-1 0 0,0 1 1 0 0,0 0-1 0 0,-1 0 1 0 0,1 0-1 0 0,-1 0 1 0 0,-1 0-1 0 0,1 11 1 0 0,-1-7 4 0 0,-1 0 0 0 0,0 0 1 0 0,-1-1-1 0 0,0 1 0 0 0,0-1 0 0 0,-1 1 1 0 0,0-1-1 0 0,-1 0 0 0 0,-8 16 0 0 0,1-8-26 0 0,-1 0 1 0 0,0-1-1 0 0,-1 0 0 0 0,-1-1 0 0 0,0-1 0 0 0,-33 26 1 0 0,6-11-306 0 0,-73 39 1 0 0,101-61 69 0 0,1 0 1 0 0,-1-2-1 0 0,0 1 0 0 0,-1-2 0 0 0,1 1 0 0 0,-18 2 1 0 0,30-7 77 0 0,-1 0 1 0 0,1 0 0 0 0,0 0-1 0 0,-1 0 1 0 0,1 0 0 0 0,-1 0-1 0 0,1 0 1 0 0,0-1 0 0 0,-1 1-1 0 0,1 0 1 0 0,0-1 0 0 0,-1 1-1 0 0,1-1 1 0 0,-2-1 0 0 0,-3-2-733 0 0</inkml:trace>
  <inkml:trace contextRef="#ctx0" brushRef="#br0" timeOffset="1">759 554 919 0 0,'12'-13'80'0'0,"10"-12"20864"0"0,-12 27-20464 0 0,-2 4-6432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81 2759 0 0,'45'-24'636'0'0,"64"-29"9240"0"0,-97 50-8856 0 0,-7 5 525 0 0,-5 0-1476 0 0,0-1 0 0 0,-1 1 0 0 0,1-1 0 0 0,0 1 1 0 0,0-1-1 0 0,-1 1 0 0 0,1-1 0 0 0,-1 0 0 0 0,1 1 1 0 0,-1-1-1 0 0,-1 3 0 0 0,-2 3 13 0 0,0 0-1 0 0,-1-1 1 0 0,0 1 0 0 0,0-1-1 0 0,-10 10 1 0 0,-35 25 195 0 0,25-20-200 0 0,-192 130 92 0 0,53-41-141 0 0,131-84 69 0 0,1 0 1 0 0,-50 54-1 0 0,72-69-19 0 0,1 1 0 0 0,1 0-1 0 0,0 1 1 0 0,-11 21 0 0 0,15-26-15 0 0,1 1 1 0 0,0-1-1 0 0,0 1 1 0 0,1-1-1 0 0,0 1 1 0 0,0 0-1 0 0,1 0 1 0 0,0 17-1 0 0,1-23-43 0 0,1 0 0 0 0,-1 0 0 0 0,0-1 0 0 0,1 1-1 0 0,0 0 1 0 0,0 0 0 0 0,0-1 0 0 0,0 1 0 0 0,0 0 0 0 0,0-1-1 0 0,1 1 1 0 0,-1-1 0 0 0,1 0 0 0 0,0 1 0 0 0,3 3 0 0 0,-1-3-3 0 0,0 0 1 0 0,-1-1-1 0 0,1 1 1 0 0,0-1 0 0 0,0 0-1 0 0,0 0 1 0 0,1 0 0 0 0,-1-1-1 0 0,6 2 1 0 0,8 0 21 0 0,0 0 0 0 0,0-1 0 0 0,37-1 0 0 0,-40-1-14 0 0,30-2-58 0 0,0-1 0 0 0,86-18 0 0 0,14-18-3679 0 0,-124 32 2275 0 0,0-1-46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4607 0 0,'0'0'13563'0'0,"-15"5"-12551"0"0,3-1-979 0 0,0 1 0 0 0,1 0 1 0 0,-1 1-1 0 0,-18 13 0 0 0,8-3-19 0 0,-25 23-1 0 0,38-30 25 0 0,0 0 0 0 0,0 0 0 0 0,1 0 0 0 0,1 1 1 0 0,-1 1-1 0 0,2-1 0 0 0,-1 1 0 0 0,2 0 0 0 0,-1 1 0 0 0,-4 15 0 0 0,9-18 5 0 0,6-1-13 0 0,-3-6-10 0 0,0-1 0 0 0,0 0 0 0 0,1 0 0 0 0,-1 0 0 0 0,0 0 0 0 0,1 0-1 0 0,-1 0 1 0 0,1-1 0 0 0,-1 1 0 0 0,1-1 0 0 0,-1 0 0 0 0,1 0 0 0 0,-1 0 0 0 0,5 0 0 0 0,4-1 36 0 0,0 0 0 0 0,11-4 0 0 0,3-3 8 0 0,-1-1 1 0 0,1-1-1 0 0,-2-1 0 0 0,38-24 1 0 0,-39 22-23 0 0,-12 7-40 0 0,0-1 0 0 0,-1 0 1 0 0,0 0-1 0 0,-1-1 0 0 0,13-14 0 0 0,-21 22-4 0 0,1-1 0 0 0,-1 1-1 0 0,1-1 1 0 0,-1 1 0 0 0,1-1 0 0 0,-1 0 0 0 0,1 1-1 0 0,-1-1 1 0 0,0 1 0 0 0,1-1 0 0 0,-1 0-1 0 0,0 1 1 0 0,1-1 0 0 0,-1 0 0 0 0,0 1-1 0 0,0-1 1 0 0,0 0 0 0 0,0 0 0 0 0,0 1 0 0 0,0-1-1 0 0,0 0 1 0 0,0 1 0 0 0,0-1 0 0 0,0-1-1 0 0,-9-6-83 0 0,7 7 76 0 0,0-1-72 0 0,0 1 0 0 0,-1 0-1 0 0,1 0 1 0 0,-1 0 0 0 0,1 0 0 0 0,-1 0-1 0 0,0 0 1 0 0,1 1 0 0 0,-1-1-1 0 0,0 1 1 0 0,1 0 0 0 0,-1 0 0 0 0,0 0-1 0 0,0 0 1 0 0,1 0 0 0 0,-1 0-1 0 0,0 1 1 0 0,1 0 0 0 0,-1-1 0 0 0,1 1-1 0 0,-1 0 1 0 0,1 0 0 0 0,-6 3 0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8 221 3679 0 0,'-7'3'9995'0'0,"101"-81"-2886"0"0,75-56-5405 0 0,-165 132-1582 0 0,-1 0-1 0 0,1 0 1 0 0,-1 1 0 0 0,8-3-1 0 0,-10 4-4 0 0,1 1-53 0 0,0 0-63 0 0,0 1 0 0 0,-1-1-1 0 0,1 1 1 0 0,0 0 0 0 0,-1 0-1 0 0,1 0 1 0 0,-1 0 0 0 0,1 0-1 0 0,-1 0 1 0 0,0 0 0 0 0,0 0-1 0 0,0 0 1 0 0,0 1 0 0 0,0-1-1 0 0,-1 0 1 0 0,1 1 0 0 0,-1-1-1 0 0,1 1 1 0 0,-1 3 0 0 0,1 7-2 0 0,-1 0 0 0 0,-3 21 1 0 0,2-14-1 0 0,0-7 1 0 0,0-8 0 0 0,1 1 0 0 0,0 0 0 0 0,0 0 0 0 0,0 0 0 0 0,1 0 0 0 0,1 6 0 0 0,-2-11-49 0 0,1 1 1 0 0,-1-1-1 0 0,0 0 0 0 0,1 1 1 0 0,0-1-1 0 0,-1 0 0 0 0,1 0 1 0 0,0 1-1 0 0,-1-1 0 0 0,1 0 1 0 0,0 0-1 0 0,0 0 0 0 0,0 0 1 0 0,0 0-1 0 0,0 0 0 0 0,0 0 1 0 0,0 0-1 0 0,0 0 0 0 0,1-1 1 0 0,-1 1-1 0 0,0 0 0 0 0,0-1 1 0 0,1 1-1 0 0,-1-1 0 0 0,0 1 1 0 0,1-1-1 0 0,-1 0 0 0 0,0 0 1 0 0,3 1-1 0 0,-1-1-167 0 0,20 2-6474 0 0,-13-5 248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4143 0 0,'6'-13'387'0'0,"-1"2"0"0"0,9-14 0 0 0,6-3 8271 0 0,-19 27-8221 0 0,14 12 1405 0 0,-8 4-1206 0 0,-1-1 1 0 0,-1 2 0 0 0,0-1 0 0 0,-1 0-1 0 0,4 31 1 0 0,-3-19-271 0 0,1 24-38 0 0,-4-31-269 0 0,6 25 1 0 0,-8-44-18 0 0,0-1 0 0 0,0 1 0 0 0,0-1 0 0 0,0 1 0 0 0,0-1 0 0 0,1 1 0 0 0,-1-1 0 0 0,0 1 0 0 0,0-1 0 0 0,0 1 0 0 0,1-1 0 0 0,-1 1 0 0 0,0-1 0 0 0,0 1 0 0 0,1-1 0 0 0,-1 0 0 0 0,0 1 0 0 0,1-1 0 0 0,-1 1 0 0 0,0-1 0 0 0,1 0 0 0 0,-1 1 0 0 0,1-1 0 0 0,-1 0 0 0 0,1 0 0 0 0,-1 1 0 0 0,1-1 0 0 0,0 0-21 0 0,0 0 1 0 0,-1-1-1 0 0,1 1 0 0 0,-1 0 1 0 0,1 0-1 0 0,0-1 0 0 0,-1 1 0 0 0,1-1 1 0 0,-1 1-1 0 0,1 0 0 0 0,-1-1 1 0 0,1 1-1 0 0,-1-1 0 0 0,1 1 1 0 0,-1-1-1 0 0,0 0 0 0 0,1 0 0 0 0,12-24 198 0 0,-3 1-153 0 0,1 0 0 0 0,1 1-1 0 0,1 1 1 0 0,1 0-1 0 0,1 0 1 0 0,25-27-1 0 0,-29 38-153 0 0,1 1 0 0 0,0 0 1 0 0,24-15-1 0 0,-6 5-238 0 0,2 2-2117 0 0,-14 10 987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9671 0 0,'0'0'9888'0'0,"0"3"-8770"0"0,0 3-803 0 0,1 1 1 0 0,0 0 0 0 0,0-1 0 0 0,1 1 0 0 0,0-1-1 0 0,0 0 1 0 0,0 1 0 0 0,1-1 0 0 0,5 9 0 0 0,7 8 222 0 0,18 24 1 0 0,-9-14-431 0 0,-15-21-93 0 0,29 46 37 0 0,-33-47-52 0 0,-1 2 0 0 0,-4 1 0 0 0,-1-11-1 0 0,0 0 0 0 0,-1-1 0 0 0,1 1 0 0 0,0-1 0 0 0,-1 1 0 0 0,0-1 0 0 0,1 0 0 0 0,-1 0 0 0 0,0 0 0 0 0,0 0 0 0 0,0 0 0 0 0,0 0 0 0 0,0 0 0 0 0,-1-1 0 0 0,1 1 0 0 0,-1-1 0 0 0,1 1 0 0 0,-1-1 0 0 0,1 0 0 0 0,-1 0 0 0 0,1 0 0 0 0,-5 0 0 0 0,-7 3-9 0 0,0-2-1 0 0,-1 0 0 0 0,-13 1 0 0 0,26-3 10 0 0,-16 1-44 0 0,7 1-24 0 0,-1-1-1 0 0,1-1 1 0 0,-1 0 0 0 0,-20-2-1 0 0,30 2 19 0 0,0-1-1 0 0,0 1 0 0 0,1-1 1 0 0,-1 1-1 0 0,0-1 0 0 0,0 1 0 0 0,0-1 1 0 0,0 0-1 0 0,1 0 0 0 0,-1 0 0 0 0,0 0 1 0 0,1 0-1 0 0,-1-1 0 0 0,1 1 0 0 0,0 0 1 0 0,-1-1-1 0 0,1 1 0 0 0,0-1 0 0 0,-1 1 1 0 0,1-1-1 0 0,0 1 0 0 0,0-1 0 0 0,1 0 1 0 0,-1 0-1 0 0,0 1 0 0 0,0-1 0 0 0,1 0 1 0 0,-1 0-1 0 0,1 0 0 0 0,0 0 1 0 0,0 0-1 0 0,-1 0 0 0 0,1 0 0 0 0,0 0 1 0 0,1-2-1 0 0,-1 1-229 0 0,1 1 0 0 0,-1-1 1 0 0,1 0-1 0 0,0 0 1 0 0,0 0-1 0 0,2-5 0 0 0,6-8-4919 0 0,1 0-1522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 12959 0 0,'0'0'2747'0'0,"6"10"-815"0"0,-2-8-1847 0 0,0 0 0 0 0,0 0 1 0 0,0-1-1 0 0,0 1 0 0 0,0-1 0 0 0,0 1 0 0 0,0-1 1 0 0,0 0-1 0 0,1-1 0 0 0,-1 1 0 0 0,0-1 1 0 0,1 0-1 0 0,-1 0 0 0 0,0 0 0 0 0,1-1 0 0 0,-1 1 1 0 0,0-1-1 0 0,0 0 0 0 0,5-2 0 0 0,3-1-76 0 0,0 0 0 0 0,0-1 0 0 0,0 0 0 0 0,-1-1 0 0 0,16-10 1 0 0,56-36 54 0 0,-98 43-182 0 0,8 8 94 0 0,-1 0 0 0 0,0 1 0 0 0,0 0 0 0 0,0 0 0 0 0,1 1 0 0 0,-1-1 0 0 0,-9 4 0 0 0,3-1-24 0 0,0 1 0 0 0,1 1 0 0 0,-14 6 0 0 0,14-3 36 0 0,1 0 0 0 0,0 1 0 0 0,0 0 0 0 0,1 1 0 0 0,-15 17 0 0 0,14-14 53 0 0,1 2 0 0 0,1-1-1 0 0,0 1 1 0 0,1 0 0 0 0,0 1-1 0 0,2 0 1 0 0,0 1 0 0 0,0-1-1 0 0,2 1 1 0 0,0 1 0 0 0,-3 19-1 0 0,8-36-8 0 0,0 0 0 0 0,-1 0 1 0 0,1 0-1 0 0,0 0 0 0 0,0 0 0 0 0,0 0 0 0 0,1 0 0 0 0,-1 1 0 0 0,0-1 0 0 0,0 0 1 0 0,1 0-1 0 0,-1 0 0 0 0,0 0 0 0 0,1 0 0 0 0,-1 0 0 0 0,1 0 0 0 0,-1 0 0 0 0,1 0 1 0 0,0 0-1 0 0,-1 0 0 0 0,2 0 0 0 0,0 1 26 0 0,-1-1 1 0 0,1 0-1 0 0,-1-1 0 0 0,1 1 1 0 0,0 0-1 0 0,0 0 1 0 0,-1-1-1 0 0,1 1 0 0 0,0-1 1 0 0,0 1-1 0 0,3-1 0 0 0,4 1 173 0 0,1-2-1 0 0,-1 1 1 0 0,0-1 0 0 0,10-2-1 0 0,-16 2-162 0 0,33-5 114 0 0,202-31 1848 0 0,-186 35-2638 0 0,-50 2 229 0 0,-1 0 231 0 0,0 0-1 0 0,0 0 0 0 0,0 0 0 0 0,0 0 0 0 0,1 0 0 0 0,-1 0 0 0 0,0-1 0 0 0,0 1 0 0 0,0 0 0 0 0,0-1 0 0 0,0 1 0 0 0,0-1 0 0 0,0 1 0 0 0,0-1 0 0 0,0 1 0 0 0,0-1 1 0 0,1-1-1 0 0,2-1-621 0 0,4-1-665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34 330 5095 0 0,'0'0'232'0'0,"14"-9"7992"0"0,-22 19-7353 0 0,0-1 0 0 0,0 2-1 0 0,1-1 1 0 0,-10 21 1508 0 0,18-34-2238 0 0,-1 1 1 0 0,1 0 0 0 0,0 0-1 0 0,0 0 1 0 0,0 0 0 0 0,0 0-1 0 0,2-4 1 0 0,2-1 117 0 0,-1-3-105 0 0,63-125 1224 0 0,-46 97-965 0 0,37-51 0 0 0,-50 78-472 0 0,1 1 0 0 0,1 0 0 0 0,-1 1 0 0 0,1-1 0 0 0,1 2 0 0 0,0 0 0 0 0,0 0 0 0 0,17-8 0 0 0,-26 15-297 0 0,17 4-3287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7367 0 0,'1'-1'334'0'0,"21"-14"-127"0"0,2-2 8500 0 0,-35 34-7976 0 0,0-8-389 0 0,-1 1-1 0 0,-1-1 1 0 0,0-1-1 0 0,-21 10 1 0 0,-2 2-78 0 0,28-15-225 0 0,-54 36 357 0 0,61-40-238 0 0,19 12-11 0 0,3-5-102 0 0,36 11 0 0 0,13 4-56 0 0,-62-20 29 0 0,0 1-1 0 0,-1 0 1 0 0,0 1 0 0 0,0-1-1 0 0,0 1 1 0 0,11 11 0 0 0,-17-15-10 0 0,0 0 1 0 0,0 0 0 0 0,0 0 0 0 0,0 0 0 0 0,0 0 0 0 0,0 1 0 0 0,-1-1 0 0 0,1 0 0 0 0,0 1 0 0 0,0 1 0 0 0,-1-3-2 0 0,0 0-1 0 0,1 1 1 0 0,-1-1-1 0 0,0 1 1 0 0,0-1-1 0 0,0 1 1 0 0,1-1 0 0 0,-1 0-1 0 0,0 1 1 0 0,0-1-1 0 0,0 1 1 0 0,0-1-1 0 0,0 1 1 0 0,0-1-1 0 0,0 1 1 0 0,0-1-1 0 0,0 1 1 0 0,0-1 0 0 0,0 1-1 0 0,0-1 1 0 0,-1 1-1 0 0,1-1 1 0 0,0 0-1 0 0,0 1 1 0 0,0-1-1 0 0,-1 1 1 0 0,1-1-1 0 0,0 1 1 0 0,0-1 0 0 0,-1 0-1 0 0,1 1 1 0 0,0-1-1 0 0,-1 0 1 0 0,0 1-1 0 0,1 0 36 0 0,-3 2 21 0 0,-1 0 1 0 0,1 1-1 0 0,0-1 1 0 0,-1-1-1 0 0,1 1 1 0 0,-1 0-1 0 0,0-1 1 0 0,0 0 0 0 0,0 0-1 0 0,0 0 1 0 0,0 0-1 0 0,0-1 1 0 0,-1 0-1 0 0,1 0 1 0 0,-5 1-1 0 0,4-1-389 0 0,0 0 0 0 0,-1-1 1 0 0,1 1-1 0 0,-1-1 0 0 0,1 0 0 0 0,0 0 0 0 0,-1-1 0 0 0,1 0 0 0 0,0 0 0 0 0,-1 0 1 0 0,1-1-1 0 0,-5-2 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2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34 7367 0 0,'0'0'6975'0'0,"-4"11"-6614"0"0,3-10-217 0 0,1-1 0 0 0,-1 1 1 0 0,1 0-1 0 0,-1-1 0 0 0,1 1 0 0 0,-1 0 0 0 0,1-1 0 0 0,0 1 0 0 0,-1 0 0 0 0,1 0 0 0 0,0 0 0 0 0,0-1 0 0 0,0 1 0 0 0,0 0 0 0 0,0 0 1 0 0,0 0-1 0 0,-1-1 0 0 0,2 1 0 0 0,-1 1 0 0 0,1-1-81 0 0,-1-1 1 0 0,1 1-1 0 0,0-1 1 0 0,0 1-1 0 0,0-1 1 0 0,0 1-1 0 0,0-1 1 0 0,0 0-1 0 0,0 1 1 0 0,0-1-1 0 0,0 0 0 0 0,0 0 1 0 0,0 0-1 0 0,0 0 1 0 0,0 0-1 0 0,0 0 1 0 0,1 0-1 0 0,5 0 29 0 0,0 0 0 0 0,0-1-1 0 0,0 0 1 0 0,0 0 0 0 0,0-1-1 0 0,0 0 1 0 0,-1 0 0 0 0,8-3-1 0 0,1-2-38 0 0,-1 0 0 0 0,19-13 0 0 0,-19 8-66 0 0,-15 11-1 0 0,0 1 1 0 0,0-1 0 0 0,0 0-1 0 0,0 1 1 0 0,0 0-1 0 0,0-1 1 0 0,0 1-1 0 0,0-1 1 0 0,0 1 0 0 0,0 0-1 0 0,0 0 1 0 0,-3 0-1 0 0,-6 0-99 0 0,-1 1-1 0 0,1 1 1 0 0,-1 0-1 0 0,1 0 1 0 0,0 1-1 0 0,-11 4 1 0 0,-3 3-94 0 0,-30 17 0 0 0,41-19 210 0 0,-1 1 0 0 0,1 0 0 0 0,1 1 0 0 0,-1 0 0 0 0,2 1 0 0 0,0 0-1 0 0,0 1 1 0 0,1 0 0 0 0,0 1 0 0 0,1 0 0 0 0,-13 25 0 0 0,21-35 29 0 0,-1 0-1 0 0,1 0 1 0 0,0 0 0 0 0,0 0 0 0 0,0 0-1 0 0,0 1 1 0 0,1-1 0 0 0,-1 0 0 0 0,1 1-1 0 0,0-1 1 0 0,0 1 0 0 0,0-1 0 0 0,0 0-1 0 0,1 1 1 0 0,-1-1 0 0 0,1 0-1 0 0,0 1 1 0 0,0-1 0 0 0,0 0 0 0 0,1 0-1 0 0,-1 0 1 0 0,4 5 0 0 0,-3-4 7 0 0,1-1 0 0 0,0 1 0 0 0,0-1 0 0 0,1 0 0 0 0,-1 0 0 0 0,1 0 0 0 0,0-1 0 0 0,-1 1 0 0 0,1-1 0 0 0,0 0 0 0 0,0 0 0 0 0,1 0 0 0 0,-1-1 0 0 0,0 1 0 0 0,1-1 0 0 0,5 1 0 0 0,0-1 14 0 0,0 0 0 0 0,-1-1-1 0 0,1 0 1 0 0,0 0 0 0 0,0-1 0 0 0,14-4-1 0 0,57-17 100 0 0,-62 16-146 0 0,119-44-213 0 0,-81 24-5641 0 0,-36 16-272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63 195 3223 0 0,'10'-4'1816'0'0,"-5"1"-1524"0"0,13-2 8370 0 0,-10 5-7432 0 0,-7 1-318 0 0,1 12-175 0 0,-2-11-676 0 0,1 0 0 0 0,-1-1-1 0 0,0 1 1 0 0,0 0 0 0 0,0 0 0 0 0,0-1 0 0 0,0 1 0 0 0,0 0 0 0 0,0-1 0 0 0,-1 1-1 0 0,1 0 1 0 0,-2 3 0 0 0,-7 12 305 0 0,0 0-1 0 0,-2 0 1 0 0,0 0-1 0 0,-13 14 1 0 0,1-1-132 0 0,18-24-216 0 0,-7 13 57 0 0,11-18-12 0 0,2-3-39 0 0,-1 1 1 0 0,1-1 0 0 0,0 0 0 0 0,0 1-1 0 0,0-1 1 0 0,0 1 0 0 0,0-1 0 0 0,0 1-1 0 0,2-2 1 0 0,1-1 22 0 0,14-18-15 0 0,1 1 1 0 0,33-30-1 0 0,49-32-47 0 0,-82 69 21 0 0,167-117-6 0 0,-177 125 142 0 0,1 1-1 0 0,-1 0 0 0 0,1 0 1 0 0,0 1-1 0 0,20-5 0 0 0,-28 9-114 0 0,-1-1 0 0 0,0 1 1 0 0,0 0-1 0 0,0 1 0 0 0,1-1 0 0 0,-1 0 0 0 0,0 0 0 0 0,0 0 0 0 0,0 1 0 0 0,0-1 0 0 0,1 1 0 0 0,-1-1 1 0 0,0 1-1 0 0,0-1 0 0 0,0 1 0 0 0,0 0 0 0 0,0-1 0 0 0,0 1 0 0 0,0 0 0 0 0,0 0 0 0 0,-1 0 1 0 0,1-1-1 0 0,0 1 0 0 0,0 2 0 0 0,1-1-12 0 0,0 1 0 0 0,0 0 0 0 0,-1-1 0 0 0,1 1 0 0 0,-1 0 0 0 0,0 0 0 0 0,1 5 0 0 0,-1-1 4 0 0,0-1 0 0 0,-1 1 1 0 0,0-1-1 0 0,0 1 1 0 0,-1 0-1 0 0,0-1 0 0 0,0 1 1 0 0,0-1-1 0 0,-1 1 1 0 0,0-1-1 0 0,-6 12 0 0 0,-3 5 38 0 0,-23 36 0 0 0,14-29-23 0 0,7-11 0 0 0,0 0-1 0 0,-14 33 1 0 0,27-51-156 0 0,26-7-8601 0 0,-10-1 2865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9671 0 0,'0'0'6936'0'0,"7"7"-6008"0"0,-7-5-910 0 0,1 0 0 0 0,0 0 0 0 0,-1 0 0 0 0,0 1-1 0 0,1-1 1 0 0,-1 0 0 0 0,0 0 0 0 0,0 0 0 0 0,0 0 0 0 0,-1 0-1 0 0,1 0 1 0 0,0 0 0 0 0,-1 0 0 0 0,1 0 0 0 0,-1 0 0 0 0,0 0 0 0 0,0 0-1 0 0,0 0 1 0 0,0 0 0 0 0,0 0 0 0 0,0-1 0 0 0,0 1 0 0 0,0 0-1 0 0,-3 1 1 0 0,2 0 48 0 0,-9 11 141 0 0,-1-2 0 0 0,-26 23 0 0 0,-11 11 68 0 0,49-46-274 0 0,-9 9 141 0 0,1 1 0 0 0,1-1-1 0 0,-1 2 1 0 0,2-1 0 0 0,-9 16 0 0 0,14-24-113 0 0,0 0 1 0 0,0 0 0 0 0,1 0 0 0 0,-1 0 0 0 0,1 0-1 0 0,-1 1 1 0 0,1-1 0 0 0,-1 0 0 0 0,1 0 0 0 0,0 1-1 0 0,0-1 1 0 0,0 0 0 0 0,1 0 0 0 0,-1 1 0 0 0,0-1 0 0 0,1 0-1 0 0,0 0 1 0 0,-1 0 0 0 0,1 0 0 0 0,0 0 0 0 0,0 0-1 0 0,0 0 1 0 0,0 0 0 0 0,0 0 0 0 0,1 0 0 0 0,-1 0-1 0 0,1 0 1 0 0,-1-1 0 0 0,1 1 0 0 0,0-1 0 0 0,-1 1-1 0 0,1-1 1 0 0,0 0 0 0 0,0 0 0 0 0,0 1 0 0 0,0-1-1 0 0,3 1 1 0 0,0-1 35 0 0,0 1 0 0 0,0-1-1 0 0,-1 0 1 0 0,1 0 0 0 0,0 0-1 0 0,0 0 1 0 0,0-1 0 0 0,0 0 0 0 0,0 0-1 0 0,0-1 1 0 0,0 1 0 0 0,0-1-1 0 0,0 0 1 0 0,0 0 0 0 0,0-1-1 0 0,5-2 1 0 0,6-2 154 0 0,-1-1-1 0 0,1-1 0 0 0,19-13 0 0 0,-28 16-177 0 0,0 0-1 0 0,0 0 1 0 0,0-1-1 0 0,-1 0 1 0 0,0 0-1 0 0,0 0 1 0 0,-1-1-1 0 0,0 0 1 0 0,5-7-1 0 0,-9 12-59 0 0,0-1 0 0 0,1 1 0 0 0,-1-1 0 0 0,0 0 0 0 0,-1 1 0 0 0,1-1 0 0 0,0 0 0 0 0,-1 0 0 0 0,1 1 0 0 0,-1-1 0 0 0,0 0 0 0 0,0 0 0 0 0,0 1 0 0 0,0-1 0 0 0,-1 0 1 0 0,1 0-1 0 0,-1 1 0 0 0,1-1 0 0 0,-1 0 0 0 0,0 1 0 0 0,0-1 0 0 0,0 0 0 0 0,-1 1 0 0 0,1-1 0 0 0,-1 1 0 0 0,1 0 0 0 0,-1 0 0 0 0,0-1 0 0 0,0 1 0 0 0,0 0 0 0 0,-2-2 0 0 0,-2-1-209 0 0,1 1 1 0 0,-1-1 0 0 0,0 1-1 0 0,0 0 1 0 0,-1 1 0 0 0,1-1-1 0 0,-1 1 1 0 0,0 0 0 0 0,0 1-1 0 0,1 0 1 0 0,-2 0-1 0 0,1 0 1 0 0,0 1 0 0 0,0 0-1 0 0,0 1 1 0 0,-1-1 0 0 0,1 1-1 0 0,-14 2 1 0 0,3 0-961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25 10135 0 0,'2'-6'200'0'0,"2"-2"103"0"0,6-3 5274 0 0,-16 29-3238 0 0,4-10-2182 0 0,-11 24 354 0 0,-22 34-1 0 0,-6 17 109 0 0,-11 54-116 0 0,31-77-158 0 0,-2-2-1 0 0,-37 66 0 0 0,19-54-466 0 0,-79 145-696 0 0,119-213 574 0 0,9-6-1428 0 0,-2 1 1215 0 0,0-1 1 0 0,-1 0-1 0 0,1 0 0 0 0,-1 0 1 0 0,9-10-1 0 0,2-3-1347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9215 0 0,'0'0'6659'0'0,"2"1"-4787"0"0,6 2-1382 0 0,0-1 0 0 0,1 0 0 0 0,-1-1 0 0 0,1 0 0 0 0,0 0-1 0 0,13-1 1 0 0,56-7 762 0 0,-48 4-752 0 0,178-30 1818 0 0,-94 13-1508 0 0,-10 2-1533 0 0,-36 4-2494 0 0,-51 9 1941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7 11519 0 0,'0'0'887'0'0,"7"-6"2338"0"0,-7 6-3133 0 0,0 0-1 0 0,0 0 1 0 0,0 0 0 0 0,1 0-1 0 0,-1 0 1 0 0,0 0-1 0 0,0-1 1 0 0,0 1-1 0 0,0 0 1 0 0,1 0-1 0 0,-1 0 1 0 0,0 0 0 0 0,0 0-1 0 0,0 0 1 0 0,1 0-1 0 0,-1 0 1 0 0,0 0-1 0 0,0 0 1 0 0,0 0 0 0 0,1 0-1 0 0,-1 0 1 0 0,0 0-1 0 0,0 0 1 0 0,0 0-1 0 0,0 0 1 0 0,1 0-1 0 0,-1 0 1 0 0,0 1 0 0 0,0-1-1 0 0,0 0 1 0 0,1 0-1 0 0,-1 0 1 0 0,0 0-1 0 0,0 0 1 0 0,0 0 0 0 0,0 1-1 0 0,0-1 1 0 0,1 0-1 0 0,-1 0 1 0 0,0 0-1 0 0,0 1 1 0 0,-3 8 692 0 0,-13 14-758 0 0,-49 61 686 0 0,-72 125 0 0 0,52-65-646 0 0,-188 339 140 0 0,237-401-574 0 0,3-8-56 0 0,19-49-317 0 0,14-24 362 0 0,8-11-4613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75 176 9671 0 0,'-52'4'2087'0'0,"29"0"6132"0"0,26-3-7869 0 0,11 1-102 0 0,0-1-1 0 0,-1 0 0 0 0,1-1 1 0 0,0-1-1 0 0,0 0 0 0 0,0 0 1 0 0,14-5-1 0 0,98-29 1066 0 0,-87 22-909 0 0,121-34 379 0 0,168-25 1 0 0,-315 70-1000 0 0,56-8 16 0 0,-63 10-356 0 0,0 0-1 0 0,0 0 1 0 0,0 0-1 0 0,0 1 1 0 0,0 0-1 0 0,0 0 1 0 0,0 1-1 0 0,10 3 1 0 0,-2 3-6907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4143 0 0,'0'0'191'0'0,"-2"1"290"0"0,-33 30 7388 0 0,-24 12 4070 0 0,63-43-11823 0 0,0-1 0 0 0,0 0-1 0 0,0 0 1 0 0,0-1 0 0 0,8-3-1 0 0,-2 1-50 0 0,9-3-44 0 0,0 1 1 0 0,0 1-1 0 0,0 1 1 0 0,0 0 0 0 0,31-1-1 0 0,-38 6-21 0 0,-3 5 0 0 0,-8-4-5 0 0,0-1 0 0 0,0 1 0 0 0,0-1 1 0 0,0 1-1 0 0,0-1 0 0 0,-1 1 0 0 0,1-1 0 0 0,-1 1 0 0 0,1-1 0 0 0,-1 1 0 0 0,0 0 0 0 0,0-1 1 0 0,0 1-1 0 0,0 0 0 0 0,0-1 0 0 0,0 1 0 0 0,0 0 0 0 0,0-1 0 0 0,0 1 0 0 0,-1 0 1 0 0,1-1-1 0 0,-1 1 0 0 0,1 0 0 0 0,-1-1 0 0 0,0 1 0 0 0,-1 1 0 0 0,-1 2 3 0 0,0-1-1 0 0,0 1 1 0 0,0-1-1 0 0,0 0 1 0 0,-1 0-1 0 0,0 0 1 0 0,-4 3-1 0 0,-16 12-13 0 0,0-2 0 0 0,-2 0 0 0 0,0-2 0 0 0,-52 23 0 0 0,-62 16-285 0 0,140-54 300 0 0,0 0 1 0 0,-1 1-1 0 0,1-1 1 0 0,0 0-1 0 0,0 1 0 0 0,-1-1 1 0 0,1 1-1 0 0,0-1 1 0 0,0 0-1 0 0,0 1 1 0 0,-1-1-1 0 0,1 1 1 0 0,0-1-1 0 0,0 1 0 0 0,0-1 1 0 0,0 1-1 0 0,0-1 1 0 0,0 0-1 0 0,0 1 1 0 0,0-1-1 0 0,0 1 0 0 0,0-1 1 0 0,0 1-1 0 0,0-1 1 0 0,0 1-1 0 0,0-1 1 0 0,1 0-1 0 0,-1 1 1 0 0,0-1-1 0 0,0 1 0 0 0,0-1 1 0 0,1 0-1 0 0,-1 1 1 0 0,0-1-1 0 0,1 0 1 0 0,-1 1-1 0 0,0-1 1 0 0,1 1-1 0 0,11 13 5 0 0,-3-7-2 0 0,0 0-1 0 0,1-1 0 0 0,0-1 0 0 0,0 0 1 0 0,0 0-1 0 0,1-1 0 0 0,0 0 0 0 0,0-1 0 0 0,0 0 1 0 0,0 0-1 0 0,15 0 0 0 0,-14-3-214 0 0,0 0 1 0 0,0-1-1 0 0,0 0 1 0 0,0-1-1 0 0,0-1 0 0 0,0 0 1 0 0,-1 0-1 0 0,15-7 0 0 0,31-8-878 0 0,-48 16-152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8287 0 0,'0'0'639'0'0,"-5"8"1342"0"0,2 0-1508 0 0,0 1 0 0 0,1 0-1 0 0,0 0 1 0 0,0 0 0 0 0,1 0 0 0 0,0 0-1 0 0,1 0 1 0 0,0 0 0 0 0,1 0 0 0 0,2 15-1 0 0,0-1 542 0 0,0-3 3012 0 0,-3-20-3995 0 0,0 0-1 0 0,0 0 0 0 0,0 0 0 0 0,0 0 1 0 0,0 0-1 0 0,0 0 0 0 0,0 0 1 0 0,1 0-1 0 0,-1 0 0 0 0,0 0 0 0 0,0 0 1 0 0,0 0-1 0 0,0 0 0 0 0,0 0 1 0 0,0 0-1 0 0,0 0 0 0 0,0 0 1 0 0,0 0-1 0 0,0 0 0 0 0,1 0 0 0 0,-1 0 1 0 0,0 0-1 0 0,0 0 0 0 0,0 0 1 0 0,0 0-1 0 0,0 0 0 0 0,0 0 1 0 0,0 0-1 0 0,0 0 0 0 0,0 0 0 0 0,0 0 1 0 0,0 0-1 0 0,0 0 0 0 0,1 0 1 0 0,-1 0-1 0 0,0 0 0 0 0,0 0 1 0 0,0 0-1 0 0,0 0 0 0 0,0 0 0 0 0,0 0 1 0 0,0 0-1 0 0,0 0 0 0 0,0-1 1 0 0,0 1-1 0 0,0 0 0 0 0,0 0 1 0 0,0 0-1 0 0,0 0 0 0 0,0 0 0 0 0,0 0 1 0 0,0 0-1 0 0,0 0 0 0 0,0 0 1 0 0,0-1-1 0 0,6-13 636 0 0,15-75 293 0 0,-14 57-557 0 0,19-58-1 0 0,-22 80-385 0 0,0 1-1 0 0,0 0 0 0 0,1 0 0 0 0,0 0 0 0 0,1 1 0 0 0,0-1 0 0 0,0 1 1 0 0,1 1-1 0 0,0-1 0 0 0,10-7 0 0 0,7-4-132 0 0,0 1 0 0 0,1 2 0 0 0,49-25 0 0 0,-62 36-214 0 0,0 0 0 0 0,0 1 0 0 0,0 1 1 0 0,1-1-1 0 0,-1 2 0 0 0,1 0 0 0 0,0 1 0 0 0,0 0 0 0 0,0 0 0 0 0,0 2 0 0 0,19 2 1 0 0,6 3-6598 0 0,-20-3 838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92 10191 0 0,'0'0'8322'0'0,"0"1"-7936"0"0,-19 35 199 0 0,2 0-1 0 0,2 1 0 0 0,-16 57 1 0 0,28-85-570 0 0,1 0 1 0 0,0 0 0 0 0,1 1 0 0 0,0-1-1 0 0,0 19 1 0 0,2-21 64 0 0,0-5 92 0 0,11-8 212 0 0,-1 0-136 0 0,0-1 1 0 0,0 0-1 0 0,0-1 0 0 0,-1 0 1 0 0,16-17-1 0 0,41-55 467 0 0,-3 3-501 0 0,-18 32-924 0 0,82-65 1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46 149 16759 0 0,'0'0'1514'0'0,"2"1"-1242"0"0,0 0-231 0 0,2 3 187 0 0,0 0 0 0 0,1-1 0 0 0,0 1 0 0 0,0-1 0 0 0,0 0 0 0 0,0 0 0 0 0,0-1 0 0 0,0 1 0 0 0,1-1 0 0 0,0-1 0 0 0,-1 1 0 0 0,8 0 0 0 0,-3-1-177 0 0,0 0 0 0 0,1-1 0 0 0,-1 0 1 0 0,0-1-1 0 0,0 0 0 0 0,1-1 0 0 0,-1 0 1 0 0,0-1-1 0 0,0 0 0 0 0,-1 0 0 0 0,14-8 0 0 0,-18 9-73 0 0,0-1 0 0 0,-1 1 0 0 0,1-1 0 0 0,-1 0-1 0 0,0-1 1 0 0,0 1 0 0 0,0-1 0 0 0,0 1-1 0 0,-1-1 1 0 0,1 0 0 0 0,-1-1 0 0 0,0 1 0 0 0,0-1-1 0 0,-1 1 1 0 0,1-1 0 0 0,-1 0 0 0 0,0 0 0 0 0,0 0-1 0 0,-1 0 1 0 0,0 0 0 0 0,0 0 0 0 0,0 0-1 0 0,0-10 1 0 0,0 12-44 0 0,-2 0 0 0 0,1 1 0 0 0,0-1 1 0 0,0 1-1 0 0,-1-1 0 0 0,0 1 0 0 0,1-1 0 0 0,-1 1 0 0 0,0-1 0 0 0,0 1 0 0 0,0 0 0 0 0,0-1 0 0 0,-1 1 0 0 0,1 0 1 0 0,-3-2-1 0 0,3 2 19 0 0,-1 1 0 0 0,1 0 0 0 0,-1-1 1 0 0,1 1-1 0 0,-1 0 0 0 0,0 0 1 0 0,0 0-1 0 0,1 1 0 0 0,-1-1 0 0 0,0 0 1 0 0,0 1-1 0 0,0-1 0 0 0,0 1 0 0 0,0 0 1 0 0,0-1-1 0 0,0 1 0 0 0,0 0 0 0 0,0 0 1 0 0,0 0-1 0 0,-3 1 0 0 0,-4 0 5 0 0,1 1 0 0 0,0 0 0 0 0,-1 1 0 0 0,1 0 0 0 0,0 0 0 0 0,1 1 0 0 0,-1-1 0 0 0,-14 11 0 0 0,12-6 113 0 0,0 0-1 0 0,0 1 0 0 0,1 0 1 0 0,0 1-1 0 0,-10 13 0 0 0,3 0 76 0 0,-7 6 132 0 0,-20 38 0 0 0,37-57-227 0 0,1 0-1 0 0,0 1 0 0 0,1-1 0 0 0,0 1 1 0 0,1 0-1 0 0,0 0 0 0 0,1 0 1 0 0,-1 13-1 0 0,2-20-21 0 0,1-1-1 0 0,0 1 1 0 0,0-1 0 0 0,0 1-1 0 0,0-1 1 0 0,1 1 0 0 0,-1-1-1 0 0,1 0 1 0 0,0 1 0 0 0,0-1-1 0 0,0 0 1 0 0,1 1 0 0 0,-1-1-1 0 0,1 0 1 0 0,0 0 0 0 0,0 0-1 0 0,0-1 1 0 0,0 1 0 0 0,0 0 0 0 0,0-1-1 0 0,1 1 1 0 0,0-1 0 0 0,-1 0-1 0 0,1 0 1 0 0,0 0 0 0 0,0 0-1 0 0,0 0 1 0 0,0-1 0 0 0,0 1-1 0 0,0-1 1 0 0,1 0 0 0 0,-1 0-1 0 0,0 0 1 0 0,1 0 0 0 0,-1 0-1 0 0,6-1 1 0 0,3 1 106 0 0,0 0-1 0 0,-1-1 1 0 0,1-1-1 0 0,0 0 1 0 0,12-3 0 0 0,58-18 388 0 0,-5 2-298 0 0,-74 19-629 0 0,0 1 0 0 0,0 0 1 0 0,0 0-1 0 0,0 0 0 0 0,0 0 0 0 0,0 0 0 0 0,0 0 0 0 0,3 2 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4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7367 0 0,'0'0'8376'0'0,"-5"-7"-4112"0"0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0 559 1375 0 0,'0'0'11023'0'0,"3"0"-10628"0"0,13-1-25 0 0,1-1 0 0 0,-1-1 1 0 0,24-7-1 0 0,-8 2-139 0 0,2 0-187 0 0,129-28 402 0 0,-114 28-292 0 0,68-3 0 0 0,-101 10-154 0 0,5 0 0 0 0,33 3 0 0 0,-31-1 79 0 0,1 0-1 0 0,-1-2 1 0 0,1 0-1 0 0,0-1 1 0 0,23-7-1 0 0,114-34 730 0 0,-53 11-528 0 0,-57 19-138 0 0,1 2-1 0 0,60-4 1 0 0,110-6-142 0 0,23 20 0 0 0,-39 25 0 0 0,-141-13 0 0 0,-42-10 8 0 0,-1 0-1 0 0,1-1 1 0 0,-1-2 0 0 0,1 0-1 0 0,31-7 1 0 0,36-4 10 0 0,-66 11-18 0 0,-6-1 0 0 0,0 2 0 0 0,0 1 0 0 0,0 0 0 0 0,0 1 0 0 0,20 4 0 0 0,-28-4 0 0 0,-5-1 0 0 0,-1 1 0 0 0,0 0 0 0 0,1-1 0 0 0,-1 2 0 0 0,6 1 0 0 0,15 6 0 0 0,2 0 0 0 0,-12-5 0 0 0,-1 1 0 0 0,5 2 0 0 0,-17-6 0 0 0,0-1 0 0 0,0 1 0 0 0,0 0 0 0 0,0-1 0 0 0,0 1 0 0 0,1-1 0 0 0,-1 1 0 0 0,0-1 0 0 0,0 0 0 0 0,0 0 0 0 0,1 0 0 0 0,2-1 0 0 0,14 0 0 0 0,-4-1 7 0 0,-1 0-1 0 0,1-1 1 0 0,24-8-1 0 0,-23 6 1 0 0,0 1-1 0 0,1 0 0 0 0,-1 1 1 0 0,1 1-1 0 0,23-1 0 0 0,-21 3-6 0 0,-16 0 0 0 0,16 4 0 0 0,-9-3 0 0 0,7 3 0 0 0,-10 0 0 0 0,1 0 0 0 0,-1-1 0 0 0,13 3 0 0 0,20 10 0 0 0,-29-14 0 0 0,0 0 0 0 0,1 0 0 0 0,-1-1 0 0 0,0 0 0 0 0,1-1 0 0 0,-1-1 0 0 0,0 0 0 0 0,0 0 0 0 0,14-4 0 0 0,-21 4 0 0 0,21-4 0 0 0,-2-2 0 0 0,-8 4 54 0 0,-4 2-44 0 0,3 3-10 0 0,-1 1 0 0 0,0 0 0 0 0,0 0 0 0 0,0-2 0 0 0,0 1 11 0 0,0-1 32 0 0,0 0-33 0 0,-1-1-10 0 0,2 1 0 0 0,-1-1 0 0 0,0 0 0 0 0,0 0 0 0 0,0-1 0 0 0,27-2 64 0 0,-12 2-64 0 0,-14 0 0 0 0,0-1 0 0 0,-2 1 0 0 0,2 1 0 0 0,0 0 0 0 0,6 1 0 0 0,1 2 0 0 0,-8-4 0 0 0,1 1 0 0 0,-1 0 0 0 0,0 0 0 0 0,0-2 0 0 0,0 1 0 0 0,19-5 74 0 0,-10 3 236 0 0,-10 5-256 0 0,-1 4-44 0 0,-5 4 1 0 0,-3-7 42 0 0,7 0 1 0 0,3-1-33 0 0,28-13 384 0 0,-30 10-325 0 0,2 2-64 0 0,-1 2-16 0 0,0-1 0 0 0,-3-1-3 0 0,11-2 18 0 0,-17 1-5 0 0,5 0 21 0 0,1-1-1 0 0,-1 1 1 0 0,1-2-1 0 0,-1 1 1 0 0,14-5 0 0 0,-8 3-20 0 0,-6 1-13 0 0,12 1 57 0 0,-7-1-45 0 0,0 2-10 0 0,0 2 0 0 0,-1-1 0 0 0,-7-1 8 0 0,0 0 0 0 0,0-1 0 0 0,-1 1 0 0 0,1-1 0 0 0,0 0 0 0 0,-1 0 0 0 0,8-3 0 0 0,6-1 208 0 0,-11 3-171 0 0,28-4 54 0 0,139-6-30 0 0,-19 1-74 0 0,-119 6 15 0 0,55-16-1 0 0,6-1 98 0 0,-63 16-56 0 0,0 2 0 0 0,1 1 1 0 0,40 3-1 0 0,-24 2-38 0 0,86 7-13 0 0,41 4-53 0 0,-130-14 50 0 0,0-3-1 0 0,57-11 1 0 0,-76 11 2 0 0,420-59 1 0 0,-183 45 0 0 0,-135 13 0 0 0,-47 0 0 0 0,319-25 0 0 0,-228 13 0 0 0,56-7 0 0 0,-131 9 0 0 0,183-20 0 0 0,-107 17 0 0 0,26-1 0 0 0,-164 18 0 0 0,54 7 0 0 0,11 0 0 0 0,-33-6 0 0 0,148-3 0 0 0,-29-11 0 0 0,-118 7 11 0 0,-67 6 32 0 0,4-1-21 0 0,-6 1 465 0 0,-14 6-2148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4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3223 0 0,'2'-2'5899'0'0,"0"0"-5820"0"0,1 1 0 0 0,-1-1 0 0 0,1 0-1 0 0,-1 1 1 0 0,1-1 0 0 0,0 1 0 0 0,0 0 0 0 0,0 0 0 0 0,0 0 0 0 0,0 0-1 0 0,0 0 1 0 0,4 0 0 0 0,44-1-255 0 0,-13 0 312 0 0,-3 0 142 0 0,51 3 0 0 0,-59 0-183 0 0,67 9 95 0 0,-60-5-157 0 0,39 0 1 0 0,1-4 152 0 0,68-2 676 0 0,110-12 24 0 0,-135 3-774 0 0,136-8-54 0 0,-126 21-58 0 0,-72-1 0 0 0,74-5 0 0 0,149-28 952 0 0,-19 26-419 0 0,-156 7-376 0 0,-19-3-16 0 0,331 11 132 0 0,-310-7-273 0 0,150-14 0 0 0,-4-2 0 0 0,188-12 15 0 0,-371 18 225 0 0,-1 3 1 0 0,97 8-1 0 0,192 22 59 0 0,-277-24-243 0 0,12 1-59 0 0,211 10 25 0 0,-234-15 17 0 0,0-3 0 0 0,96-21 0 0 0,-130 20 200 0 0,0 1-1 0 0,0 1 1 0 0,0 1 0 0 0,0 3-1 0 0,0 0 1 0 0,0 3 0 0 0,52 9-1 0 0,-80-12-201 0 0,16 6-10 0 0,15 8-27 0 0,-27-9-14 0 0,-8-4-57 0 0,-1-3-30 0 0,7-10 32 0 0,-9 8 9 0 0,1 3 27 0 0,0-1-121 0 0,-32-8-2266 0 0,20 10 1138 0 0,-1 2-250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5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17 147 4143 0 0,'0'0'319'0'0,"-1"-2"-210"0"0,-3-5 15 0 0,2 5 1239 0 0,1 1-548 0 0,-3-4-204 0 0,0-2-543 0 0,4 6-37 0 0,0 1 0 0 0,1 0 0 0 0,-1-1 0 0 0,1 1 0 0 0,-1 0 0 0 0,1-1-1 0 0,-1 1 1 0 0,1 0 0 0 0,-1 0 0 0 0,1 0 0 0 0,-1 0 0 0 0,1-1 0 0 0,0 1-1 0 0,-1 0 1 0 0,1 0 0 0 0,-1 0 0 0 0,1 0 0 0 0,-1 0 0 0 0,1 0 0 0 0,-1 0 0 0 0,2 1-1 0 0,13 0 744 0 0,26 4 0 0 0,-26-2-536 0 0,30 1 0 0 0,5-7 287 0 0,0-2 0 0 0,59-13-1 0 0,56-6 853 0 0,32 21-556 0 0,8-1-97 0 0,26 4-724 0 0,-134 3 0 0 0,11-1 27 0 0,136-15 0 0 0,28-6 415 0 0,-29 4 6 0 0,-203 10-371 0 0,344-23 710 0 0,-265 28-644 0 0,296 12 506 0 0,-235 19-649 0 0,-23-2 0 0 0,-81-20 0 0 0,0-2 0 0 0,140-7 0 0 0,-186-2 88 0 0,0-2 0 0 0,-1-1 0 0 0,43-13 0 0 0,-70 17-33 0 0,0 0 0 0 0,0 0 0 0 0,0 0-1 0 0,1 0 1 0 0,-1 0 0 0 0,0-1 0 0 0,-1 1-1 0 0,1-1 1 0 0,0 1 0 0 0,0-1 0 0 0,-1 0-1 0 0,3-2 1 0 0,-3 3 800 0 0,-10-8-646 0 0,7 7-211 0 0,0 0 1 0 0,-1 0-1 0 0,0 1 0 0 0,1 0 0 0 0,-1-1 0 0 0,0 1 0 0 0,0 0 1 0 0,0 0-1 0 0,0 1 0 0 0,-5-2 0 0 0,-34-1-97 0 0,26 2 82 0 0,-20 2 17 0 0,23-1 0 0 0,3-3 0 0 0,7 1-9 0 0,-2 0-99 0 0,4 5-40 0 0,1 0 112 0 0,0-1-129 0 0,0 0-1018 0 0,4 12-3141 0 0,0 1-1423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5:0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35 145 3679 0 0,'0'0'167'0'0,"-2"1"-7"0"0,-11 3-124 0 0,12-4-906 0 0,-3 0 2757 0 0,-10 2 6000 0 0,17-2-7779 0 0,0 0-1 0 0,0 0 1 0 0,0 1 0 0 0,0 0-1 0 0,0-1 1 0 0,6 3-1 0 0,3 1 12 0 0,10 2-87 0 0,0-2 0 0 0,0 0 0 0 0,0-2 1 0 0,0 0-1 0 0,0-1 0 0 0,0-2 0 0 0,44-5 0 0 0,73-25 1004 0 0,86-13 839 0 0,-143 38-1645 0 0,96 4 0 0 0,84 17-167 0 0,-85-3-79 0 0,-98-9-50 0 0,1-3 0 0 0,153-22 0 0 0,-92 4 391 0 0,237-1 0 0 0,-311 21-297 0 0,0 4 1 0 0,72 15 0 0 0,-98-12-94 0 0,-29-6 24 0 0,0 0 0 0 0,0 0 0 0 0,0-2-1 0 0,1 1 1 0 0,-1-2 0 0 0,15 0 0 0 0,-23 0 44 0 0,-1 0 0 0 0,0-1 0 0 0,1 1 0 0 0,-1-1 0 0 0,0 0 0 0 0,1 0 0 0 0,-1 0 0 0 0,0 0 0 0 0,0-1 0 0 0,0 1 1 0 0,0-1-1 0 0,0 0 0 0 0,0 1 0 0 0,-1-2 0 0 0,1 1 0 0 0,0 0 0 0 0,-1 0 0 0 0,0-1 0 0 0,1 1 0 0 0,-1-1 0 0 0,0 0 0 0 0,-1 0 0 0 0,3-4 0 0 0,-1 2 322 0 0,-1-1 1 0 0,0 1-1 0 0,-1-1 0 0 0,1 1 0 0 0,-1-1 0 0 0,0 0 1 0 0,-1 0-1 0 0,1 1 0 0 0,-1-9 0 0 0,0 12 850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1:2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4543 0 0,'0'0'448'0'0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16703 0 0,'0'0'1512'0'0,"-1"2"-1245"0"0,-1 4-181 0 0,0 1-1 0 0,0-1 1 0 0,0 1 0 0 0,1 0 0 0 0,0-1-1 0 0,0 1 1 0 0,1 0 0 0 0,-1 0 0 0 0,2 0-1 0 0,0 10 1 0 0,3 8 710 0 0,9 36 0 0 0,-7-42-460 0 0,0 0 0 0 0,1-1 0 0 0,1 1 1 0 0,1-2-1 0 0,0 1 0 0 0,18 23 1 0 0,-2-9 29 0 0,1-1 0 0 0,34 32 1 0 0,65 57 146 0 0,-115-110-499 0 0,-1 0-1 0 0,0 1 1 0 0,0 0-1 0 0,-1 0 1 0 0,10 18-1 0 0,-15-23-112 0 0,0 0 0 0 0,-1 0 0 0 0,0 1 0 0 0,0-1 0 0 0,0 1 0 0 0,0-1 0 0 0,-1 1 0 0 0,0-1 0 0 0,-1 1 0 0 0,1 0 0 0 0,-1 0 0 0 0,-1-1 0 0 0,0 9 0 0 0,0-13-53 0 0,1 0 0 0 0,-1-1 0 0 0,1 1 1 0 0,-1 0-1 0 0,0-1 0 0 0,1 1 0 0 0,-1-1 0 0 0,0 1 1 0 0,0-1-1 0 0,0 1 0 0 0,-1-1 0 0 0,-1 3 0 0 0,3-4 64 0 0,-1 0-1 0 0,1 1 0 0 0,-1-1 1 0 0,1 0-1 0 0,-1 1 0 0 0,1-1 1 0 0,-1 0-1 0 0,1 0 0 0 0,-1 1 1 0 0,0-1-1 0 0,1 0 0 0 0,-1 0 1 0 0,1 0-1 0 0,-1 0 0 0 0,0 0 1 0 0,1 0-1 0 0,-1 0 0 0 0,0 0 1 0 0,1 0-1 0 0,-1 0 0 0 0,1 0 1 0 0,-1 0-1 0 0,0 0 0 0 0,1 0 1 0 0,-1-1-1 0 0,1 1 0 0 0,-1 0 1 0 0,1 0-1 0 0,-1-1 0 0 0,1 1 1 0 0,-1 0-1 0 0,1-1 0 0 0,-1 1 1 0 0,1-1-1 0 0,-1 1 1 0 0,1-1-1 0 0,0 1 0 0 0,-1-1 1 0 0,0 0-1 0 0,-5-8-1360 0 0,-2-2-29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37 3223 0 0,'6'-12'240'0'0,"-1"-6"13968"0"0,-14 13-11433 0 0,-12 3-2768 0 0,15 3 93 0 0,0 0 1 0 0,0 0-1 0 0,0 1 1 0 0,0-1 0 0 0,1 1-1 0 0,-1 1 1 0 0,1-1-1 0 0,-1 1 1 0 0,1 0 0 0 0,0 0-1 0 0,-6 5 1 0 0,4-3 4 0 0,1 1 0 0 0,0-1 1 0 0,1 1-1 0 0,-1 0 0 0 0,1 0 0 0 0,0 1 1 0 0,1-1-1 0 0,-5 9 0 0 0,7-11-86 0 0,0 1 0 0 0,1-1 1 0 0,0 1-1 0 0,-1-1 0 0 0,1 1 0 0 0,1 0 0 0 0,-1-1 0 0 0,1 1 0 0 0,0 0 0 0 0,0-1 1 0 0,0 1-1 0 0,0 0 0 0 0,1-1 0 0 0,0 1 0 0 0,0 0 0 0 0,0-1 0 0 0,1 1 0 0 0,-1-1 1 0 0,1 0-1 0 0,0 1 0 0 0,0-1 0 0 0,1 0 0 0 0,-1 0 0 0 0,1 0 0 0 0,0-1 1 0 0,0 1-1 0 0,0-1 0 0 0,1 1 0 0 0,-1-1 0 0 0,1 0 0 0 0,0 0 0 0 0,-1-1 0 0 0,1 1 1 0 0,1-1-1 0 0,-1 0 0 0 0,0 0 0 0 0,0 0 0 0 0,1-1 0 0 0,-1 1 0 0 0,1-1 0 0 0,-1 0 1 0 0,1 0-1 0 0,0-1 0 0 0,0 1 0 0 0,5-1 0 0 0,3-1 275 0 0,0 1 0 0 0,0-2 0 0 0,0 0 0 0 0,24-6 0 0 0,-29 5-205 0 0,-1 0 1 0 0,1 0-1 0 0,-1 0 1 0 0,1-1-1 0 0,-1 0 0 0 0,0-1 1 0 0,0 1-1 0 0,11-12 1 0 0,-16 14-87 0 0,0 1 0 0 0,0-1 1 0 0,-1 0-1 0 0,1 0 1 0 0,-1 0-1 0 0,0 0 0 0 0,1 0 1 0 0,-1 0-1 0 0,0 0 0 0 0,0 0 1 0 0,0-1-1 0 0,0 1 0 0 0,-1 0 1 0 0,1 0-1 0 0,-1-1 0 0 0,1 1 1 0 0,-1-1-1 0 0,0 1 0 0 0,0-1 1 0 0,0 1-1 0 0,0 0 0 0 0,0-1 1 0 0,-1 1-1 0 0,0-4 1 0 0,0 3-43 0 0,-1 0 1 0 0,1 1-1 0 0,-1-1 1 0 0,0 0-1 0 0,1 1 0 0 0,-1-1 1 0 0,0 1-1 0 0,0-1 1 0 0,-1 1-1 0 0,1 0 1 0 0,0 0-1 0 0,-1 0 1 0 0,1 0-1 0 0,-1 1 1 0 0,0-1-1 0 0,0 1 1 0 0,0-1-1 0 0,-3 0 1 0 0,-9-3-405 0 0,-1 0 0 0 0,0 1 0 0 0,-21-3 0 0 0,27 6 93 0 0,0 0 0 0 0,0 1 1 0 0,0 0-1 0 0,0 0 0 0 0,0 1 1 0 0,-16 3-1 0 0,25-3 189 0 0,-17 6-592 0 0,7 4-2762 0 0,6-1 1761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11 14047 0 0,'3'-6'1503'0'0,"0"1"2060"0"0,-11 9-1598 0 0,-12 8-1706 0 0,0 1-1 0 0,0 1 1 0 0,1 1 0 0 0,-31 31 0 0 0,-59 80 1300 0 0,57-64-1275 0 0,14-16-442 0 0,1 1 1 0 0,-54 92-1 0 0,87-132-200 0 0,1 1 1 0 0,-6 14-1 0 0,5 4-3221 0 0,3-16-3456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21047 0 0,'0'0'1905'0'0,"-5"6"-1466"0"0,-2 3-225 0 0,1 0-1 0 0,0 0 1 0 0,0 1 0 0 0,-4 11-1 0 0,4-8 113 0 0,-14 20 0 0 0,13-21-2811 0 0,-14 26 0 0 0,14-22 1149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66 7367 0 0,'15'-32'1378'0'0,"-5"10"3000"0"0,-5 14 2795 0 0,-5 8-7082 0 0,0 0-1 0 0,0 0 1 0 0,0 0-1 0 0,0-1 1 0 0,0 1-1 0 0,0 0 1 0 0,0 0 0 0 0,0 0-1 0 0,0 0 1 0 0,0 0-1 0 0,0 0 1 0 0,0-1-1 0 0,0 1 1 0 0,0 0-1 0 0,0 0 1 0 0,0 0 0 0 0,0 0-1 0 0,0 0 1 0 0,0 0-1 0 0,0-1 1 0 0,0 1-1 0 0,0 0 1 0 0,0 0-1 0 0,-1-1 635 0 0,1 1-635 0 0,-114 94 12 0 0,71-56-281 0 0,23-18-38 0 0,19-19 138 0 0,3-2-54 0 0,108-17 431 0 0,-110 18-287 0 0,1 0-1 0 0,-1 0 0 0 0,0 0 0 0 0,0 0 0 0 0,1 0 0 0 0,-1 0 0 0 0,0 0 0 0 0,0 0 0 0 0,1 0 0 0 0,-1 0 0 0 0,0 0 0 0 0,0 0 0 0 0,0 0 0 0 0,1 0 0 0 0,-1 0 1 0 0,0 0-1 0 0,0 0 0 0 0,1 0 0 0 0,-1 0 0 0 0,0 0 0 0 0,0 1 0 0 0,0-1 0 0 0,0 0 0 0 0,1 0 0 0 0,-1 0 0 0 0,0 0 0 0 0,0 1 0 0 0,0-1 0 0 0,0 0 0 0 0,1 0 1 0 0,-1 0-1 0 0,0 1 0 0 0,0-1 0 0 0,0 0 0 0 0,0 1 0 0 0,-1 10 90 0 0,-1-8-97 0 0,1 0 0 0 0,-1 0 0 0 0,1-1 1 0 0,-1 1-1 0 0,0 0 0 0 0,0-1 0 0 0,0 0 0 0 0,0 1 0 0 0,-4 2 0 0 0,-41 33 114 0 0,46-37-115 0 0,0 0-1 0 0,0 0 1 0 0,0 0-1 0 0,0 0 1 0 0,0 0-1 0 0,0 0 1 0 0,1 1 0 0 0,-1-1-1 0 0,0 0 1 0 0,1 0-1 0 0,-1 1 1 0 0,0-1-1 0 0,1 1 1 0 0,0-1-1 0 0,-1 0 1 0 0,1 1-1 0 0,0-1 1 0 0,0 1 0 0 0,0-1-1 0 0,0 1 1 0 0,0-1-1 0 0,0 0 1 0 0,0 1-1 0 0,0-1 1 0 0,1 1-1 0 0,-1-1 1 0 0,0 1 0 0 0,1-1-1 0 0,-1 0 1 0 0,2 2-1 0 0,0 1 6 0 0,0 1 0 0 0,1-1 0 0 0,0 0 0 0 0,0 0-1 0 0,0-1 1 0 0,4 5 0 0 0,26 26-3141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 1839 0 0,'-5'-48'20484'0'0,"5"49"-20187"0"0,-4 4-282 0 0,1 0-1 0 0,0 0 0 0 0,1 0 0 0 0,-1 1 0 0 0,1-1 0 0 0,0 1 0 0 0,1-1 0 0 0,-1 1 0 0 0,-1 9 0 0 0,-2 60-78 0 0,4-39-114 0 0,-5 26-2276 0 0,5-42 1148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0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14711 0 0,'0'0'672'0'0,"-12"-19"412"0"0,31 58 3457 0 0,15 30-725 0 0,8 1-3317 0 0,-35-60-795 0 0,1 0 0 0 0,0 0 0 0 0,0-1 1 0 0,1 0-1 0 0,0-1 0 0 0,0 1 0 0 0,1-2 0 0 0,0 0 0 0 0,1 0 0 0 0,-1 0 0 0 0,13 4 1 0 0,-2-4-5124 0 0,2-3-1632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18311 0 0,'0'0'1660'0'0,"-7"6"-1312"0"0,-16 14 60 0 0,-27 33 0 0 0,29-31-60 0 0,-32 29 0 0 0,12-19-215 0 0,-2-2 1 0 0,-64 33-1 0 0,65-40-338 0 0,-60 23 0 0 0,87-40 134 0 0,-1-1 0 0 0,1-1 0 0 0,-1 0 0 0 0,1-2-1 0 0,-1 1 1 0 0,0-2 0 0 0,0 0 0 0 0,-16-1 0 0 0,30-1 63 0 0,-1 1 0 0 0,1 0 0 0 0,0 0 0 0 0,0-1 0 0 0,0 1 0 0 0,0-1 1 0 0,-1 0-1 0 0,1 0 0 0 0,0 0 0 0 0,0 0 0 0 0,0 0 0 0 0,-2-2 0 0 0,3 2 4 0 0,1 1 0 0 0,-1-1 0 0 0,1 0 1 0 0,-1 1-1 0 0,1-1 0 0 0,0 0 0 0 0,-1 0 0 0 0,1 1 0 0 0,0-1 0 0 0,0 0 0 0 0,-1 0 0 0 0,1 0 0 0 0,0 1 0 0 0,0-1 0 0 0,0 0 0 0 0,0 0 0 0 0,0 0 0 0 0,0 0 0 0 0,0 1 0 0 0,0-1 0 0 0,0 0 0 0 0,1 0 0 0 0,-1 0 0 0 0,0 0 0 0 0,0 1 0 0 0,1-1 0 0 0,-1 0 0 0 0,1 0 0 0 0,-1 1 0 0 0,0-1 0 0 0,1 0 0 0 0,-1 1 0 0 0,1-1 0 0 0,0 1 0 0 0,0-2 0 0 0,4-4 5 0 0,0 1 0 0 0,1 0-1 0 0,-1 0 1 0 0,1 1 0 0 0,0-1-1 0 0,0 1 1 0 0,0 0 0 0 0,1 1-1 0 0,13-6 1 0 0,-17 8 20 0 0,0 0 1 0 0,0 0-1 0 0,-1 1 1 0 0,1-1-1 0 0,0 1 0 0 0,0 0 1 0 0,0 0-1 0 0,0 0 0 0 0,0 0 1 0 0,0 0-1 0 0,6 2 0 0 0,-7-1 19 0 0,0-1 1 0 0,0 1-1 0 0,0 0 0 0 0,0 0 0 0 0,0 0 0 0 0,0 1 0 0 0,-1-1 0 0 0,1 0 0 0 0,0 1 0 0 0,-1-1 0 0 0,1 1 0 0 0,-1 0 0 0 0,0-1 0 0 0,1 1 0 0 0,-1 0 0 0 0,0 0 0 0 0,0 0 0 0 0,1 2 0 0 0,0 3 17 0 0,0-1-1 0 0,0 1 0 0 0,0 0 1 0 0,-1 0-1 0 0,0-1 1 0 0,0 1-1 0 0,-1 0 0 0 0,1 0 1 0 0,-2 8-1 0 0,-2 11 35 0 0,-7 28-1 0 0,4-24 13 0 0,-71 271 462 0 0,73-287-559 0 0,3-9 11 0 0,-2 4 12 0 0,0 0 1 0 0,1 1 0 0 0,-1 16 0 0 0,3-26-32 0 0,0 1-1 0 0,0-1 1 0 0,0 1 0 0 0,0-1 0 0 0,0 1 0 0 0,0 0 0 0 0,0-1 0 0 0,1 1-1 0 0,-1-1 1 0 0,0 1 0 0 0,1-1 0 0 0,-1 1 0 0 0,0-1 0 0 0,1 1-1 0 0,-1-1 1 0 0,0 1 0 0 0,1-1 0 0 0,-1 0 0 0 0,1 1 0 0 0,-1-1-1 0 0,1 0 1 0 0,-1 1 0 0 0,1-1 0 0 0,-1 0 0 0 0,1 1 0 0 0,-1-1-1 0 0,1 0 1 0 0,-1 0 0 0 0,1 0 0 0 0,-1 0 0 0 0,1 1 0 0 0,0-1 0 0 0,-1 0-1 0 0,1 0 1 0 0,-1 0 0 0 0,1 0 0 0 0,0 0 0 0 0,-1 0 0 0 0,1-1-1 0 0,-1 1 1 0 0,1 0 0 0 0,-1 0 0 0 0,2-1 0 0 0,23-7-6791 0 0,-12 2-362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352 126 14711 0 0,'17'-24'1224'0'0,"-10"15"-891"0"0,0-1 0 0 0,9-19 0 0 0,-16 28-240 0 0,1-1 0 0 0,-1 0 0 0 0,1 1 0 0 0,-1-1 1 0 0,0 1-1 0 0,1-1 0 0 0,-1 0 0 0 0,0 1 0 0 0,0-1 0 0 0,0 0 0 0 0,0 1 1 0 0,-1-1-1 0 0,1 0 0 0 0,0 1 0 0 0,-1-1 0 0 0,1 0 0 0 0,-1 1 0 0 0,1-1 0 0 0,-1 1 1 0 0,0-1-1 0 0,0 1 0 0 0,0-1 0 0 0,0 1 0 0 0,0 0 0 0 0,0-1 0 0 0,0 1 1 0 0,0 0-1 0 0,0 0 0 0 0,-1 0 0 0 0,1 0 0 0 0,0 0 0 0 0,-1 0 0 0 0,1 0 0 0 0,-1 0 1 0 0,1 1-1 0 0,-1-1 0 0 0,1 0 0 0 0,-1 1 0 0 0,0-1 0 0 0,1 1 0 0 0,-1 0 1 0 0,0 0-1 0 0,1-1 0 0 0,-1 1 0 0 0,0 0 0 0 0,-2 1 0 0 0,-6 0 3 0 0,0 2 1 0 0,0-1-1 0 0,0 1 0 0 0,1 1 0 0 0,-1 0 0 0 0,1 0 1 0 0,-14 9-1 0 0,-59 46 182 0 0,56-40-198 0 0,-3 4 46 0 0,-34 32 1 0 0,56-48-95 0 0,-1 1 1 0 0,2 0-1 0 0,-1 0 1 0 0,1 1 0 0 0,0-1-1 0 0,1 1 1 0 0,0 1 0 0 0,0-1-1 0 0,-4 14 1 0 0,8-21-27 0 0,1-1 1 0 0,-1 1 0 0 0,1 0-1 0 0,0 0 1 0 0,0 0-1 0 0,-1-1 1 0 0,1 1-1 0 0,0 0 1 0 0,0 0 0 0 0,1 0-1 0 0,-1 0 1 0 0,0-1-1 0 0,0 1 1 0 0,1 0-1 0 0,0 0 1 0 0,-1-1 0 0 0,1 1-1 0 0,0 0 1 0 0,-1-1-1 0 0,1 1 1 0 0,2 2 0 0 0,-1-2-1 0 0,0-1 1 0 0,0 1 0 0 0,0-1 0 0 0,-1 0-1 0 0,1 0 1 0 0,0 1 0 0 0,1-1 0 0 0,-1-1-1 0 0,0 1 1 0 0,0 0 0 0 0,0 0 0 0 0,1-1 0 0 0,-1 0-1 0 0,0 1 1 0 0,0-1 0 0 0,1 0 0 0 0,2 0-1 0 0,6-1-5 0 0,-1 0-1 0 0,1 0 0 0 0,0-1 0 0 0,-1-1 0 0 0,1 1 1 0 0,-1-2-1 0 0,0 0 0 0 0,0 0 0 0 0,0 0 0 0 0,15-11 0 0 0,-5 2-94 0 0,-2-1-1 0 0,0-1 1 0 0,32-33-1 0 0,-48 45 117 0 0,0 2-9 0 0,-1-1 0 0 0,1 1 0 0 0,-1-1 0 0 0,1 1-1 0 0,-1-1 1 0 0,0 0 0 0 0,0 0 0 0 0,0 0 0 0 0,0 0 0 0 0,0 0 0 0 0,0 0 0 0 0,-1 0-1 0 0,1 0 1 0 0,-1 0 0 0 0,1 0 0 0 0,-1 0 0 0 0,0-3 0 0 0,0 4-133 0 0,17 27-3332 0 0,-1-11 500 0 0,-6-9 985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4143 0 0,'0'0'191'0'0,"1"1"-11"0"0,1 5-143 0 0,8 24 14395 0 0,-3-36-12352 0 0,119-104 2165 0 0,-4 3-4683 0 0,-95 84-760 0 0,51-39-4607 0 0,-61 52 3521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1375 0 0,'1'1'3199'0'0,"4"2"-1665"0"0,-1 0 0 0 0,1-1 0 0 0,-1 0 0 0 0,1 0 0 0 0,0 0 1 0 0,0 0-1 0 0,7 0 0 0 0,-5-1-465 0 0,0 0 0 0 0,0 0 0 0 0,0-1 0 0 0,13-1 0 0 0,1-3-749 0 0,1-1 1 0 0,32-11-1 0 0,-7 1 847 0 0,-32 12-1235 0 0,-1-2-1 0 0,0 0 1 0 0,-1 0-1 0 0,1-2 1 0 0,-1 1-1 0 0,0-2 1 0 0,11-8-1 0 0,-23 15-180 0 0,-3 1-132 0 0,-1 0 275 0 0,1 0 1 0 0,-1 1 0 0 0,1-1-1 0 0,0 0 1 0 0,-1 1-1 0 0,1 0 1 0 0,-1 0 0 0 0,-3 2-1 0 0,-2 0-97 0 0,-2 0 29 0 0,-97 37-631 0 0,95-34 810 0 0,0 1-1 0 0,0 0 1 0 0,0 0 0 0 0,1 1-1 0 0,1 0 1 0 0,-14 14-1 0 0,7-5 123 0 0,-18 26 0 0 0,30-37-72 0 0,1 0 0 0 0,0 1 0 0 0,0 0 0 0 0,0 0 0 0 0,1 0 0 0 0,0 0-1 0 0,1 1 1 0 0,-2 7 0 0 0,3-13-34 0 0,1 0 0 0 0,0 0-1 0 0,-1 0 1 0 0,1 0 0 0 0,0 0 0 0 0,0 0-1 0 0,0 0 1 0 0,1 0 0 0 0,-1 0-1 0 0,0 0 1 0 0,1 0 0 0 0,-1 0 0 0 0,1 0-1 0 0,0 0 1 0 0,0 0 0 0 0,-1 0 0 0 0,1 0-1 0 0,1-1 1 0 0,-1 1 0 0 0,1 1-1 0 0,1 0 13 0 0,-1-1-1 0 0,1 0 0 0 0,-1 0 1 0 0,1 0-1 0 0,0-1 0 0 0,0 1 1 0 0,0-1-1 0 0,0 1 0 0 0,0-1 1 0 0,0 0-1 0 0,5 1 1 0 0,6 0-182 0 0,0 0 1 0 0,0-1-1 0 0,0 0 1 0 0,23-3 0 0 0,-26 2-318 0 0,22-2-1590 0 0,-12 0-2894 0 0,-3 1-1268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1839 0 0,'-8'2'7292'0'0,"5"5"-4890"0"0,0-1-1 0 0,0 1 0 0 0,-2 7 0 0 0,-10 44 276 0 0,1-1-2052 0 0,3-19-472 0 0,8-25-768 0 0,-1 0-1 0 0,0 0 1 0 0,-12 24 0 0 0,10-28-692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16903 0 0,'0'0'1882'0'0,"2"1"-1441"0"0,2 1-213 0 0,1-1-1 0 0,-1 0 1 0 0,1 1 0 0 0,-1-2-1 0 0,0 1 1 0 0,1 0 0 0 0,-1-1 0 0 0,1 0-1 0 0,6-1 1 0 0,47-6 1493 0 0,-27 2-1019 0 0,37-3 300 0 0,15-3 138 0 0,164 1 0 0 0,-195 12-1016 0 0,42 3 78 0 0,-81-4-193 0 0,0 1-1 0 0,1 1 1 0 0,-1 0-1 0 0,21 9 0 0 0,-32-11-120 0 0,0 0-1 0 0,0 0 0 0 0,-1 0 1 0 0,1 1-1 0 0,0-1 0 0 0,-1 0 0 0 0,3 3 1 0 0,-4-3 14 0 0,1-1 1 0 0,-1 1-1 0 0,0-1 1 0 0,1 0-1 0 0,-1 1 0 0 0,0-1 1 0 0,1 1-1 0 0,-1-1 1 0 0,0 1-1 0 0,0-1 1 0 0,1 1-1 0 0,-1-1 1 0 0,0 1-1 0 0,0-1 1 0 0,0 1-1 0 0,0-1 1 0 0,0 1-1 0 0,0-1 1 0 0,0 1-1 0 0,0 0 0 0 0,0-1 1 0 0,0 1-1 0 0,0-1 1 0 0,0 1-1 0 0,0-1 1 0 0,0 1-1 0 0,-1-1 1 0 0,1 1-1 0 0,0-1 1 0 0,0 1-1 0 0,0-1 1 0 0,-1 1-1 0 0,1-1 1 0 0,0 1-1 0 0,-1-1 1 0 0,1 0-1 0 0,-1 1 0 0 0,-7 6-1751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13303 0 0,'0'0'584'0'0,"-7"2"128"0"0,-1 2-568 0 0,-1 3-144 0 0,3 4 0 0 0,0 0 0 0 0,2 1 0 0 0,1 2 0 0 0,5 1 0 0 0,0 1 0 0 0,2 1-224 0 0,5-1-80 0 0,0 2-16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217 131 11055 0 0,'0'0'506'0'0,"-7"3"168"0"0,-29 21-87 0 0,8-4 2457 0 0,4-6-139 0 0,10-5-2546 0 0,0 0 0 0 0,0-1 0 0 0,-1-1 0 0 0,0 0 0 0 0,-1-1 0 0 0,-15 4 1 0 0,30-9-228 0 0,0-2-100 0 0,1 0 1 0 0,0 0-1 0 0,0 0 1 0 0,-1 0 0 0 0,1 0-1 0 0,0 0 1 0 0,0 0-1 0 0,0 0 1 0 0,0 0 0 0 0,0 0-1 0 0,0 0 1 0 0,1-2 0 0 0,2-2 10 0 0,-1 0 0 0 0,1-1 0 0 0,0 1 0 0 0,1 0 0 0 0,-1 1 0 0 0,1-1 0 0 0,7-7 0 0 0,34-26 11 0 0,65-37-553 0 0,-67 47 290 0 0,-33 21 419 0 0,1 1-1 0 0,0 0 1 0 0,1 0-1 0 0,-1 1 1 0 0,1 1 0 0 0,21-5-1 0 0,-30 8-126 0 0,1 0 0 0 0,-1 1 0 0 0,1 0 0 0 0,0 0 0 0 0,-1 0 1 0 0,1 0-1 0 0,-1 0 0 0 0,1 1 0 0 0,0 0 0 0 0,-1 0 0 0 0,7 2 0 0 0,-7-2-58 0 0,-1 1 0 0 0,0-1 0 0 0,1 1 0 0 0,-1 0 1 0 0,0 0-1 0 0,0 0 0 0 0,0 0 0 0 0,0 0 0 0 0,0 0 0 0 0,-1 0 0 0 0,1 0 0 0 0,-1 1 1 0 0,1-1-1 0 0,-1 1 0 0 0,0-1 0 0 0,0 1 0 0 0,1 4 0 0 0,0 2-447 0 0,0 0 1 0 0,-1 0-1 0 0,0 0 0 0 0,-1 0 1 0 0,0 1-1 0 0,0-1 0 0 0,-3 14 0 0 0,2-12-657 0 0,0 0-1 0 0,0 0 0 0 0,1 0 0 0 0,2 12 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158 348 16007 0 0,'0'0'3298'0'0,"-9"-2"-2254"0"0,-4-3-869 0 0,0 0 1 0 0,0 0 0 0 0,0-2 0 0 0,0 1 0 0 0,1-2 0 0 0,-19-13 0 0 0,28 18-138 0 0,-1 0 0 0 0,1 0 0 0 0,0 0 0 0 0,0 0 0 0 0,0-1 0 0 0,1 1 0 0 0,-1-1 0 0 0,1 0 0 0 0,0 1 0 0 0,0-1 0 0 0,0 0 0 0 0,0 0-1 0 0,1 0 1 0 0,-1-1 0 0 0,1 1 0 0 0,0 0 0 0 0,1-1 0 0 0,-1 1 0 0 0,1 0 0 0 0,0-1 0 0 0,0 1 0 0 0,0 0 0 0 0,0-1 0 0 0,1 1 0 0 0,1-7 0 0 0,1 4-91 0 0,0-1 0 0 0,0 1 1 0 0,1 1-1 0 0,0-1 0 0 0,0 1 0 0 0,0-1 0 0 0,1 1 0 0 0,0 0 1 0 0,0 1-1 0 0,0-1 0 0 0,12-8 0 0 0,4-1-197 0 0,0 0 0 0 0,28-14 0 0 0,-39 24 323 0 0,0 0 0 0 0,1 0 0 0 0,-1 1 0 0 0,1 0-1 0 0,0 1 1 0 0,0 0 0 0 0,0 0 0 0 0,0 1 0 0 0,0 1 0 0 0,0 0 0 0 0,1 1 0 0 0,-1 0-1 0 0,0 0 1 0 0,1 2 0 0 0,-1-1 0 0 0,16 5 0 0 0,-23-5-26 0 0,-1 0 0 0 0,1 1 0 0 0,-1-1 0 0 0,1 1 0 0 0,-1 0 0 0 0,0 0 0 0 0,0 0 0 0 0,0 0 0 0 0,0 1 0 0 0,0-1 0 0 0,0 1 0 0 0,-1 0 0 0 0,1 0 0 0 0,-1 0 0 0 0,0 0 0 0 0,0 0 0 0 0,0 0 0 0 0,0 1 0 0 0,0-1 0 0 0,-1 1 0 0 0,1-1 0 0 0,-1 1 0 0 0,0-1 0 0 0,0 1 0 0 0,0 7 0 0 0,0-4-20 0 0,-1 0 0 0 0,-1 0 0 0 0,1 0 0 0 0,-1 0 0 0 0,0-1 0 0 0,0 1 0 0 0,-1 0 0 0 0,0-1 1 0 0,0 1-1 0 0,-1-1 0 0 0,0 1 0 0 0,0-1 0 0 0,-6 9 0 0 0,2-6-39 0 0,1-1 0 0 0,-2 0 0 0 0,1 0 0 0 0,-1 0 0 0 0,0-1 0 0 0,-1 0 0 0 0,1-1-1 0 0,-1 0 1 0 0,-17 8 0 0 0,11-7-365 0 0,0-1 0 0 0,-1 0 0 0 0,1-2 0 0 0,-1 1-1 0 0,-29 2 1 0 0,37-6-157 0 0,0 0 0 0 0,-15-2 0 0 0,-2-4-4990 0 0,8-1-742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6911 0 0,'0'0'623'0'0,"7"6"1546"0"0,-7-5-1880 0 0,0 0-1 0 0,1 0 1 0 0,-1 0-1 0 0,0 0 1 0 0,1 0-1 0 0,-1 0 1 0 0,0 0-1 0 0,0 0 0 0 0,0 0 1 0 0,0 0-1 0 0,0 1 1 0 0,0-1-1 0 0,0 0 1 0 0,0 0-1 0 0,-1 0 1 0 0,1 0-1 0 0,0 0 1 0 0,-1 2-1 0 0,-11 22 1885 0 0,7-17-1841 0 0,-108 189 2061 0 0,-8 14-818 0 0,69-92-1289 0 0,-17 33-1775 0 0,65-144-1230 0 0</inkml:trace>
  <inkml:trace contextRef="#ctx0" brushRef="#br0" timeOffset="1">212 535 14511 0 0,'5'8'1550'0'0,"-1"-5"-1282"0"0,0 0 0 0 0,0 1 1 0 0,0-1-1 0 0,0 0 1 0 0,0-1-1 0 0,1 1 1 0 0,0-1-1 0 0,-1 0 1 0 0,1 0-1 0 0,0-1 1 0 0,8 3-1 0 0,-4-3 116 0 0,-1 0 0 0 0,1 0 1 0 0,0-1-1 0 0,-1 0 0 0 0,1-1 0 0 0,12-2 1 0 0,-4 0 9 0 0,-1-2 0 0 0,0 0 1 0 0,0-1-1 0 0,0 0 1 0 0,-1-1-1 0 0,25-16 0 0 0,-27 15-441 0 0,0-1 0 0 0,17-15 0 0 0,-29 23-106 0 0,-3 1-124 0 0,0-1 194 0 0,0 1 0 0 0,0 0 0 0 0,0 0 0 0 0,0 0-1 0 0,1 0 1 0 0,-5 1 0 0 0,-8 3-250 0 0,0 0 1 0 0,0 1-1 0 0,-25 13 0 0 0,-38 27-108 0 0,70-41 425 0 0,-13 8-34 0 0,-35 30 1 0 0,47-35 58 0 0,1 0 1 0 0,0 0-1 0 0,0 1 0 0 0,1 0 1 0 0,0 0-1 0 0,0 0 1 0 0,-5 11-1 0 0,11-18-11 0 0,-1 0 0 0 0,0 0-1 0 0,1 1 1 0 0,-1-1 0 0 0,1 1 0 0 0,0-1-1 0 0,-1 1 1 0 0,1-1 0 0 0,0 1 0 0 0,0-1-1 0 0,0 1 1 0 0,0-1 0 0 0,0 1 0 0 0,0-1-1 0 0,0 0 1 0 0,0 1 0 0 0,1-1 0 0 0,-1 1-1 0 0,0-1 1 0 0,1 1 0 0 0,-1-1 0 0 0,1 0-1 0 0,0 1 1 0 0,0-1 0 0 0,-1 0 0 0 0,1 0-1 0 0,0 1 1 0 0,0-1 0 0 0,0 0 0 0 0,0 0-1 0 0,0 0 1 0 0,0 0 0 0 0,2 1 0 0 0,1 0-157 0 0,-1 0 0 0 0,1 0 0 0 0,0 0 1 0 0,0 0-1 0 0,0-1 0 0 0,1 1 0 0 0,-1-1 1 0 0,0 0-1 0 0,0-1 0 0 0,7 1 1 0 0,12 0-1332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11055 0 0,'0'0'1438'0'0,"0"2"114"0"0,0 9-50 0 0,-1-1 0 0 0,0 1 0 0 0,-3 12 0 0 0,0-8-262 0 0,-10 24 1 0 0,-38 63-502 0 0,34-68 11 0 0,-23 38-149 0 0,-20 39-142 0 0,6 7-372 0 0,34-68-3001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6447 0 0,'1'-4'329'0'0,"-1"0"-1"0"0,1-1 0 0 0,1 1 0 0 0,-1 0 0 0 0,1 0 0 0 0,0 0 0 0 0,-1 0 0 0 0,2 0 0 0 0,-1 0 0 0 0,0 0 1 0 0,5-4-1 0 0,-3 4 482 0 0,1 0 0 0 0,-1 0 1 0 0,1 0-1 0 0,1 0 0 0 0,-1 1 1 0 0,0 0-1 0 0,10-4 0 0 0,20-7-155 0 0,0 1 0 0 0,0 2 0 0 0,2 1 0 0 0,-1 2-1 0 0,1 2 1 0 0,0 1 0 0 0,48 0 0 0 0,-75 5-458 0 0,-1 0-1 0 0,1 1 1 0 0,0 0 0 0 0,-1 0-1 0 0,1 1 1 0 0,14 5 0 0 0,-21-6-175 0 0,-1 0 1 0 0,1 0-1 0 0,-1 1 1 0 0,1-1-1 0 0,-1 0 1 0 0,0 1-1 0 0,0 0 1 0 0,0-1-1 0 0,0 1 1 0 0,0 0-1 0 0,0 0 1 0 0,0 0-1 0 0,-1 0 1 0 0,1 0-1 0 0,-1 1 1 0 0,1-1-1 0 0,-1 0 1 0 0,0 1-1 0 0,0-1 1 0 0,0 1-1 0 0,0 0 1 0 0,0-1-1 0 0,-1 1 1 0 0,1-1-1 0 0,-1 1 1 0 0,0 0-1 0 0,0 0 1 0 0,0 3-1 0 0,-1 1-7 0 0,0 0 0 0 0,0-1 0 0 0,-1 1 0 0 0,0-1 1 0 0,0 0-1 0 0,0 1 0 0 0,-1-1 0 0 0,0 0 0 0 0,0 0 0 0 0,-1-1 0 0 0,0 1 0 0 0,-7 8 0 0 0,-6 5 92 0 0,-38 33-1 0 0,43-42-99 0 0,-11 10-140 0 0,-1-1 0 0 0,-1-1 0 0 0,-1-1 0 0 0,0-2 0 0 0,-1 0 0 0 0,0-2 0 0 0,-46 15 0 0 0,68-27-271 0 0,0 1-1 0 0,1-1 1 0 0,-1-1-1 0 0,-8 2 1 0 0,4-3-1494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4607 0 0,'0'0'354'0'0,"1"2"-233"0"0,3 15 2265 0 0,7 8 8463 0 0,-10-24-10666 0 0,-1 0 1 0 0,1 0 0 0 0,0-1-1 0 0,0 1 1 0 0,0 0-1 0 0,-1-1 1 0 0,1 1 0 0 0,0-1-1 0 0,0 1 1 0 0,0-1 0 0 0,0 1-1 0 0,0-1 1 0 0,0 0 0 0 0,0 1-1 0 0,0-1 1 0 0,2 0 0 0 0,17 1 527 0 0,-19-1-603 0 0,13 0 98 0 0,-1-1 1 0 0,1-1 0 0 0,-1-1-1 0 0,1 0 1 0 0,-1 0-1 0 0,0-2 1 0 0,16-6-1 0 0,-5-1 237 0 0,-1 0 0 0 0,41-29 0 0 0,-58 37-472 0 0,0-1 0 0 0,1-1 0 0 0,-2 1 0 0 0,8-9 0 0 0,-13 13-122 0 0,-11-5-497 0 0,8 5 606 0 0,0 1 1 0 0,-1 0-1 0 0,1 1 0 0 0,0-1 0 0 0,0 1 0 0 0,0-1 0 0 0,0 1 1 0 0,0 0-1 0 0,0 0 0 0 0,-6 3 0 0 0,-30 17-40 0 0,31-16 35 0 0,-24 14 154 0 0,-53 43 0 0 0,72-51-93 0 0,0 0-1 0 0,1 1 1 0 0,1 1-1 0 0,0 0 1 0 0,1 0 0 0 0,-13 22-1 0 0,22-32-11 0 0,-1 0 0 0 0,0 0 0 0 0,1 1 0 0 0,0-1 0 0 0,-1 1-1 0 0,1 0 1 0 0,1-1 0 0 0,-1 1 0 0 0,0 0 0 0 0,1-1 0 0 0,0 1 0 0 0,0 0 0 0 0,0-1-1 0 0,1 6 1 0 0,0-7-195 0 0,-1 0-1 0 0,1 0 0 0 0,0 1 0 0 0,0-1 0 0 0,0 0 1 0 0,0 0-1 0 0,0 0 0 0 0,0 0 0 0 0,3 3 1 0 0,-2-3-534 0 0,0 0-1 0 0,1 0 1 0 0,-1 0 0 0 0,0 0 0 0 0,1-1 0 0 0,-1 1 0 0 0,1-1 0 0 0,4 2 0 0 0,12 3-5988 0 0</inkml:trace>
  <inkml:trace contextRef="#ctx0" brushRef="#br0" timeOffset="1">298 333 16039 0 0,'0'0'1452'0'0,"-2"1"-1196"0"0,-3 0-100 0 0,5-1-56 0 0,0 0 1 0 0,-1 0-1 0 0,1 0 0 0 0,0 0 0 0 0,0 0 1 0 0,0 0-1 0 0,-1 0 0 0 0,1 0 0 0 0,0 0 0 0 0,0 0 1 0 0,0 0-1 0 0,0 0 0 0 0,-1 0 0 0 0,1 0 1 0 0,0 0-1 0 0,0 0 0 0 0,0 0 0 0 0,-1 0 0 0 0,1 0 1 0 0,0 0-1 0 0,0 0 0 0 0,0-1 0 0 0,0 1 1 0 0,-1 0-1 0 0,1 0 0 0 0,0 0 0 0 0,0 0 0 0 0,0 0 1 0 0,0 0-1 0 0,0 0 0 0 0,0-1 0 0 0,-1 1 1 0 0,1 0-1 0 0,0 0 0 0 0,0 0 0 0 0,0 0 0 0 0,0-1 1 0 0,0 1-1 0 0,0 0 0 0 0,0 0 0 0 0,0 0 1 0 0,0-1-1 0 0,3-10 1206 0 0,10-10-515 0 0,15-10-110 0 0,53-46 1 0 0,-55 54-724 0 0,38-30-289 0 0,-54 46 154 0 0,0 0 0 0 0,0 1 0 0 0,0 1 0 0 0,22-9 0 0 0,-21 11-111 0 0,-11 3 283 0 0,0 0 0 0 0,1 0-1 0 0,-1 0 1 0 0,0 0 0 0 0,1 0 0 0 0,-1 0-1 0 0,0 0 1 0 0,0 0 0 0 0,1 0 0 0 0,-1 0 0 0 0,0 0-1 0 0,1 0 1 0 0,-1 0 0 0 0,0 0 0 0 0,1 0-1 0 0,-1 1 1 0 0,0-1 0 0 0,0 0 0 0 0,1 0-1 0 0,-1 0 1 0 0,0 0 0 0 0,1 1 0 0 0,-1-1-1 0 0,0 0 1 0 0,0 0 0 0 0,0 1 0 0 0,1-1 0 0 0,-1 0-1 0 0,0 0 1 0 0,0 1 0 0 0,0-1 0 0 0,0 0-1 0 0,1 0 1 0 0,-1 1 0 0 0,0-1 0 0 0,0 0-1 0 0,0 1 1 0 0,0-1 0 0 0,0 0 0 0 0,0 1-1 0 0,0-1 1 0 0,0 0 0 0 0,0 0 0 0 0,0 1 0 0 0,0-1-1 0 0,0 0 1 0 0,0 1 0 0 0,0-1 0 0 0,0 0-1 0 0,0 1 1 0 0,0-1 0 0 0,-1 0 0 0 0,1 1-1 0 0,0-1 1 0 0,-2 12 96 0 0,-1-1 0 0 0,-1 0 0 0 0,1 0 0 0 0,-2 0 0 0 0,1-1-1 0 0,-2 0 1 0 0,-7 13 0 0 0,7-13 8 0 0,0 0 0 0 0,1 0 1 0 0,0 0-1 0 0,1 1 0 0 0,0 0 0 0 0,0 0 0 0 0,-2 17 0 0 0,5-26-243 0 0,1 0 0 0 0,0 0 0 0 0,0 1 0 0 0,0-1 0 0 0,0 0 0 0 0,0 0 0 0 0,0 0 1 0 0,1 0-1 0 0,-1 0 0 0 0,0 1 0 0 0,1-1 0 0 0,0 0 0 0 0,0 0 0 0 0,-1 0 0 0 0,1 0 0 0 0,0-1 0 0 0,1 1 0 0 0,-1 0 0 0 0,0 0 0 0 0,0 0 0 0 0,1-1 0 0 0,-1 1 0 0 0,1-1 0 0 0,0 1 0 0 0,-1-1 0 0 0,1 0 0 0 0,0 0 0 0 0,2 2 1 0 0,8 1-1867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4607 0 0,'0'0'13616'0'0,"-14"3"-15934"0"0,8-3 948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161 428 10591 0 0,'0'0'13131'0'0,"-12"7"-11735"0"0,6-6-1336 0 0,0 0 0 0 0,0 0 0 0 0,1-1 0 0 0,-1 0 0 0 0,0 0 0 0 0,0 0 0 0 0,0-1 1 0 0,0 0-1 0 0,0 0 0 0 0,1 0 0 0 0,-1-1 0 0 0,1 0 0 0 0,-1 0 0 0 0,1 0 0 0 0,-1-1 0 0 0,1 0 0 0 0,-8-5 1 0 0,10 6-60 0 0,0 0 0 0 0,0 0 1 0 0,1-1-1 0 0,-1 1 0 0 0,0-1 0 0 0,1 0 1 0 0,0 1-1 0 0,0-1 0 0 0,0 0 1 0 0,0 0-1 0 0,0-1 0 0 0,0 1 1 0 0,1 0-1 0 0,-1 0 0 0 0,1-1 1 0 0,0 1-1 0 0,0-1 0 0 0,1 1 1 0 0,-1-1-1 0 0,1 0 0 0 0,-1 1 1 0 0,1-1-1 0 0,0 1 0 0 0,0-1 1 0 0,1 0-1 0 0,-1 1 0 0 0,1-1 0 0 0,0 1 1 0 0,1-5-1 0 0,3-2-58 0 0,-1 0 0 0 0,2 0 0 0 0,-1 1 0 0 0,1 0 0 0 0,10-11 0 0 0,38-39-321 0 0,47-36-294 0 0,-84 81 530 0 0,1 0 0 0 0,1 1 0 0 0,1 1 1 0 0,20-10-1 0 0,-32 19 140 0 0,0 0 0 0 0,0 1 0 0 0,1 0 0 0 0,-1 0 0 0 0,0 1 0 0 0,1 0 0 0 0,-1 0 0 0 0,1 1 0 0 0,-1 0 0 0 0,1 1 0 0 0,-1 0 0 0 0,1 0 0 0 0,7 3 0 0 0,-11-3 4 0 0,-1 0-1 0 0,1 1 0 0 0,-1 0 1 0 0,0 0-1 0 0,1 0 0 0 0,-1 0 1 0 0,0 1-1 0 0,0 0 0 0 0,-1-1 1 0 0,7 8-1 0 0,-7-8 3 0 0,-1 1 1 0 0,0 0-1 0 0,0 0 0 0 0,-1 0 1 0 0,1 0-1 0 0,0 0 1 0 0,-1 1-1 0 0,0-1 0 0 0,0 0 1 0 0,0 1-1 0 0,0-1 0 0 0,-1 0 1 0 0,1 1-1 0 0,-1-1 0 0 0,0 1 1 0 0,0 3-1 0 0,-1 1 46 0 0,0 0 0 0 0,-1-1 0 0 0,0 1 1 0 0,0-1-1 0 0,-1 0 0 0 0,0 1 0 0 0,0-1 0 0 0,0-1 0 0 0,-1 1 0 0 0,0 0 0 0 0,-1-1 1 0 0,-6 7-1 0 0,-8 9 224 0 0,-39 35 0 0 0,37-39-175 0 0,0 0 0 0 0,-37 20 0 0 0,45-30-202 0 0,-1-1 0 0 0,0 0 1 0 0,0-1-1 0 0,0-1 0 0 0,-31 7 0 0 0,43-11-27 0 0,-1 0-1 0 0,0-1 1 0 0,0 0 0 0 0,1 0-1 0 0,-1 0 1 0 0,0 0 0 0 0,0 0-1 0 0,1-1 1 0 0,-6 0 0 0 0,-4-8-2682 0 0,11 8 2160 0 0,0 0 1 0 0,1 0-1 0 0,-1 0 0 0 0,0-1 1 0 0,1 1-1 0 0,-1-1 0 0 0,1 1 1 0 0,-1 0-1 0 0,0-3 0 0 0,0-7-5612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5063 0 0,'0'0'390'0'0,"-6"5"-236"0"0,-22 20 4260 0 0,-45 51-1 0 0,35-34-1936 0 0,7-9-1776 0 0,-144 161 2178 0 0,143-155-2472 0 0,1 3 0 0 0,3 0 0 0 0,-26 51 0 0 0,43-71-307 0 0,2 1 1 0 0,-11 34-1 0 0,17-46-170 0 0,0 1 1 0 0,1-1-1 0 0,0 1 1 0 0,1-1-1 0 0,1 1 0 0 0,0 0 1 0 0,1 15-1 0 0,6-3-1817 0 0,2-12-4718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9215 0 0,'0'0'14549'0'0,"1"2"-14277"0"0,0 3-252 0 0,0-1-1 0 0,0 1 0 0 0,0-1 0 0 0,0 1 1 0 0,-1-1-1 0 0,1 1 0 0 0,-1 0 0 0 0,0-1 1 0 0,-1 1-1 0 0,1 0 0 0 0,-1-1 0 0 0,0 1 0 0 0,-2 5 1 0 0,-3 8 61 0 0,-1-1 0 0 0,-9 18 1 0 0,7-17-65 0 0,-4 6-17 0 0,5-3-16 0 0,7-19-181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92 8751 0 0,'0'0'674'0'0,"-1"1"-438"0"0,-7 17 290 0 0,6-12 614 0 0,0 0-1 0 0,0 0 1 0 0,1-1 0 0 0,0 1 0 0 0,0 0 0 0 0,0 7 0 0 0,1-12-521 0 0,15 10 971 0 0,-11-10-1438 0 0,0 0 0 0 0,0-1 0 0 0,0 1 0 0 0,0-1 1 0 0,0 1-1 0 0,0-1 0 0 0,0-1 0 0 0,0 1 0 0 0,0 0 0 0 0,0-1 0 0 0,0 0 0 0 0,0 0 0 0 0,6-3 0 0 0,7-3 228 0 0,28-15 0 0 0,-35 16-269 0 0,10-4-36 0 0,1 0-15 0 0,31-22 0 0 0,-47 29-48 0 0,-1-1 0 0 0,1 0 0 0 0,0 0 0 0 0,-1 0 0 0 0,0 0 0 0 0,0-1 0 0 0,-1 0 1 0 0,1 1-1 0 0,-1-1 0 0 0,0-1 0 0 0,4-7 0 0 0,-7 13-6 0 0,0-1 0 0 0,1 1 1 0 0,-1-1-1 0 0,0 1 0 0 0,0-1 0 0 0,0 1 0 0 0,0-1 0 0 0,1 1 1 0 0,-1-1-1 0 0,0 1 0 0 0,0-1 0 0 0,0 1 0 0 0,0-1 0 0 0,0 1 0 0 0,0-1 1 0 0,0 1-1 0 0,0-1 0 0 0,-1 1 0 0 0,1-1 0 0 0,0 1 0 0 0,0-1 1 0 0,0 1-1 0 0,0 0 0 0 0,-1-1 0 0 0,1 1 0 0 0,0-1 0 0 0,0 1 0 0 0,-1-1 1 0 0,1 1-1 0 0,0 0 0 0 0,-1-1 0 0 0,1 1 0 0 0,0 0 0 0 0,-1-1 1 0 0,1 1-1 0 0,-1 0 0 0 0,1-1 0 0 0,-1 1 0 0 0,1 0 0 0 0,-1 0 1 0 0,1 0-1 0 0,0 0 0 0 0,-1-1 0 0 0,1 1 0 0 0,-1 0 0 0 0,0 0 1 0 0,-2 0 13 0 0,1 0 1 0 0,0 0 0 0 0,-1 0-1 0 0,1 0 1 0 0,-1 0 0 0 0,1 1 0 0 0,0-1-1 0 0,-5 2 1 0 0,-9 6 36 0 0,0 0 0 0 0,1 0 0 0 0,0 1 1 0 0,0 1-1 0 0,-20 18 0 0 0,-60 65 352 0 0,84-81-337 0 0,1 1-1 0 0,0-1 1 0 0,1 2 0 0 0,-8 13-1 0 0,15-22-114 0 0,-1-1 1 0 0,1 1-1 0 0,0-1 0 0 0,1 1 0 0 0,-1-1 0 0 0,1 1 0 0 0,0 0 0 0 0,0 0 1 0 0,0 0-1 0 0,1 0 0 0 0,0 0 0 0 0,-1 0 0 0 0,2-1 0 0 0,-1 1 0 0 0,1 0 1 0 0,0 0-1 0 0,1 6 0 0 0,-1-8-98 0 0,0-1 1 0 0,0 0-1 0 0,1 0 1 0 0,-1 0-1 0 0,0 0 1 0 0,1 0-1 0 0,0 0 1 0 0,-1 0-1 0 0,1 0 1 0 0,0-1-1 0 0,0 1 1 0 0,0-1-1 0 0,0 1 1 0 0,3 1-1 0 0,0-1-446 0 0,0 1-1 0 0,0-1 0 0 0,1-1 1 0 0,-1 1-1 0 0,8 1 1 0 0,6 0-1207 0 0</inkml:trace>
  <inkml:trace contextRef="#ctx0" brushRef="#br0" timeOffset="1">256 385 14855 0 0,'0'0'7064'0'0,"1"-1"-6175"0"0,21-18-10 0 0,0 1 0 0 0,1 1 0 0 0,41-22 0 0 0,7-6-452 0 0,-5-2-153 0 0,-27 18-270 0 0,2 2 1 0 0,58-31 0 0 0,-48 33-445 0 0,-51 27 435 0 0,0 0 1 0 0,0-1-1 0 0,0 1 0 0 0,0 0 0 0 0,0-1 1 0 0,0 1-1 0 0,-1-1 0 0 0,1 1 1 0 0,-1 0-1 0 0,0 1 0 0 0,-13 24 176 0 0,-26 38 0 0 0,23-39-32 0 0,-19 40 0 0 0,31-58-126 0 0,2 1 1 0 0,-1 0-1 0 0,1 0 0 0 0,1 1 0 0 0,-3 11 0 0 0,5-19-33 0 0,0-1 0 0 0,0 1 0 0 0,-1 0 0 0 0,1-1 0 0 0,0 1 0 0 0,0-1-1 0 0,1 1 1 0 0,-1-1 0 0 0,0 1 0 0 0,0 0 0 0 0,1-1 0 0 0,-1 1 0 0 0,1-1-1 0 0,0 1 1 0 0,-1-1 0 0 0,1 0 0 0 0,0 1 0 0 0,0-1 0 0 0,0 0 0 0 0,-1 1-1 0 0,2-1 1 0 0,-1 0 0 0 0,0 0 0 0 0,0 0 0 0 0,0 0 0 0 0,0 0-1 0 0,1 0 1 0 0,-1 0 0 0 0,0 0 0 0 0,1-1 0 0 0,-1 1 0 0 0,1 0 0 0 0,-1-1-1 0 0,1 1 1 0 0,-1-1 0 0 0,1 0 0 0 0,-1 1 0 0 0,1-1 0 0 0,0 0 0 0 0,1 0-1 0 0,3 0-322 0 0,0 0-1 0 0,0 0 1 0 0,0-1-1 0 0,0 1 1 0 0,-1-1-1 0 0,11-4 1 0 0,18-7-6351 0 0,-7-1-781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30 1839 0 0,'6'-10'32'0'0,"7"-9"14057"0"0,-16 30-10041 0 0,2-7-2144 0 0,-8 24-1169 0 0,-1-1-1 0 0,-1-1 0 0 0,-19 33 0 0 0,16-31-352 0 0,-33 60 137 0 0,-39 83 190 0 0,73-143-708 0 0,-87 202 461 0 0,76-167-1154 0 0,-27 113 1 0 0,51-169-1998 0 0,4-13-506 0 0,3-3-4069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 15199 0 0,'-28'6'1073'0'0,"-35"12"0"0"0,55-15-296 0 0,-1 0 0 0 0,1 1 0 0 0,0 0 0 0 0,0 1 0 0 0,0 0 0 0 0,1 0 0 0 0,-15 13-1 0 0,22-17-696 0 0,-1-1 0 0 0,0 1 0 0 0,0 0 0 0 0,1 0 0 0 0,-1 0 0 0 0,0 0 0 0 0,1 0 0 0 0,-1 0 0 0 0,1 0 0 0 0,-1 0 0 0 0,1 0-1 0 0,-1 0 1 0 0,1 0 0 0 0,0 0 0 0 0,-1 0 0 0 0,1 0 0 0 0,0 2 0 0 0,0-2-27 0 0,0 0 0 0 0,0 0 0 0 0,1-1 0 0 0,-1 1 0 0 0,0 0 0 0 0,1 0 0 0 0,-1 0 0 0 0,0-1 0 0 0,1 1 0 0 0,-1 0 0 0 0,1-1 0 0 0,-1 1 0 0 0,1 0 0 0 0,0-1 0 0 0,-1 1 0 0 0,1-1 0 0 0,-1 1 0 0 0,2 0 0 0 0,1 1 56 0 0,1 0-1 0 0,0 0 1 0 0,-1-1-1 0 0,1 1 0 0 0,0-1 1 0 0,0 0-1 0 0,0 0 0 0 0,5 1 1 0 0,40 1 425 0 0,-1-2-1 0 0,61-6 1 0 0,-49-1-196 0 0,0-2-1 0 0,62-17 1 0 0,-2-9-1778 0 0,-5-6-6381 0 0,-74 25-923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369 882 1839 0 0,'0'0'4450'0'0,"-11"11"-2438"0"0,7-8-1467 0 0,0 1 0 0 0,1 0 1 0 0,0 1-1 0 0,0-1 0 0 0,0 0 1 0 0,1 1-1 0 0,-1 0 0 0 0,1-1 1 0 0,0 1-1 0 0,1 0 0 0 0,-1 0 1 0 0,0 7-1 0 0,1-11 24 0 0,1-1-368 0 0,0 1-1 0 0,0 0 0 0 0,0 0 1 0 0,0-1-1 0 0,0 1 0 0 0,0 0 1 0 0,0 0-1 0 0,0-1 0 0 0,0 1 1 0 0,1 0-1 0 0,-1-1 0 0 0,0 1 1 0 0,0 0-1 0 0,1-1 0 0 0,-1 1 1 0 0,0 0-1 0 0,1-1 0 0 0,-1 1 1 0 0,1 1-1 0 0,2-3-90 0 0,0 0 1 0 0,-1 0 0 0 0,1 0-1 0 0,-1 0 1 0 0,1-1 0 0 0,-1 1-1 0 0,1-1 1 0 0,-1 1-1 0 0,0-1 1 0 0,0 0 0 0 0,0 0-1 0 0,0 0 1 0 0,0 0-1 0 0,0 0 1 0 0,-1-1 0 0 0,2-2-1 0 0,5-7 255 0 0,11-26-1 0 0,-13 25-156 0 0,135-261 605 0 0,-116 227-770 0 0,41-73-163 0 0,21-40-156 0 0,-73 130-4 0 0,20-55-1 0 0,-29 72 181 0 0,-2-1 0 0 0,0 1 0 0 0,0-1 0 0 0,-2 0 0 0 0,0 0 0 0 0,-1-25 0 0 0,0 37 72 0 0,0-1-1 0 0,0 1 1 0 0,0 0 0 0 0,-1 0-1 0 0,1 0 1 0 0,-1 0 0 0 0,0 0 0 0 0,1 0-1 0 0,-1 0 1 0 0,0 0 0 0 0,0 0 0 0 0,0 0-1 0 0,-1 0 1 0 0,1 1 0 0 0,0-1 0 0 0,-1 0-1 0 0,1 1 1 0 0,-3-2 0 0 0,3 2 13 0 0,0 1 0 0 0,0-1 1 0 0,-1 0-1 0 0,1 1 1 0 0,0 0-1 0 0,-1-1 0 0 0,1 1 1 0 0,-1 0-1 0 0,1 0 0 0 0,0 0 1 0 0,-1 0-1 0 0,1 0 1 0 0,-1 0-1 0 0,1 0 0 0 0,0 0 1 0 0,-1 0-1 0 0,1 1 0 0 0,-1-1 1 0 0,1 1-1 0 0,0-1 1 0 0,-1 1-1 0 0,1-1 0 0 0,0 1 1 0 0,0 0-1 0 0,0-1 0 0 0,-1 1 1 0 0,1 0-1 0 0,-1 1 1 0 0,-4 4-16 0 0,0-1 1 0 0,0 1 0 0 0,1 0 0 0 0,0 0 0 0 0,0 1 0 0 0,1-1 0 0 0,-7 13 0 0 0,-20 52-50 0 0,-74 291-19 0 0,67-213 78 0 0,-1 8-118 0 0,-54 174-469 0 0,80-299 461 0 0,-1-1 1 0 0,-2 0 0 0 0,-37 52-1 0 0,-72 77 585 0 0,38-53-361 0 0,26-25 7 0 0,60-81-60 0 0,8-10-381 0 0,15-20-1288 0 0,-7 11-32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3 164 17535 0 0,'0'0'803'0'0,"-3"15"298"0"0,4-13-1050 0 0,0 0 1 0 0,-1 0-1 0 0,1 0 0 0 0,0 0 1 0 0,0 0-1 0 0,0 0 0 0 0,0-1 1 0 0,0 1-1 0 0,1 0 0 0 0,-1-1 0 0 0,0 1 1 0 0,1-1-1 0 0,-1 1 0 0 0,1-1 1 0 0,0 0-1 0 0,-1 0 0 0 0,1 1 0 0 0,0-1 1 0 0,0 0-1 0 0,0-1 0 0 0,0 1 1 0 0,0 0-1 0 0,-1-1 0 0 0,1 1 0 0 0,4 0 1 0 0,2 1 238 0 0,1-1 0 0 0,0 0 1 0 0,0 0-1 0 0,15-1 0 0 0,2-2 41 0 0,1-2 0 0 0,-1 0 0 0 0,0-2 0 0 0,38-13 0 0 0,97-48 679 0 0,-84 34-725 0 0,-8 1-81 0 0,42-15-1744 0 0,-90 42-2827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5983 0 0,'0'0'464'0'0,"-15"-8"2264"0"0,3 5 3946 0 0,9 17-4772 0 0,4-9-1641 0 0,1 1 0 0 0,-1-1-1 0 0,1 0 1 0 0,0 0-1 0 0,0 1 1 0 0,0-1 0 0 0,1 0-1 0 0,0-1 1 0 0,4 7 0 0 0,0 0 124 0 0,116 189 1455 0 0,-91-153-1325 0 0,3-1-1 0 0,43 45 1 0 0,-70-83-789 0 0,1 0 1 0 0,0 0-1 0 0,0-1 0 0 0,19 12 1 0 0,-24-17 135 0 0,1 0 1 0 0,-1 0-1 0 0,1 0 1 0 0,-1 0-1 0 0,1-1 1 0 0,-1 0-1 0 0,1 0 1 0 0,0 0-1 0 0,0-1 1 0 0,0 1-1 0 0,0-1 1 0 0,-1 0-1 0 0,1-1 1 0 0,7 0 0 0 0,8-4-1265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0 12895 0 0,'0'0'998'0'0,"-13"1"315"0"0,8 0-1015 0 0,1 1 1 0 0,0 0 0 0 0,0 1-1 0 0,0-1 1 0 0,0 1-1 0 0,0-1 1 0 0,0 1-1 0 0,0 0 1 0 0,1 1 0 0 0,0-1-1 0 0,-6 7 1 0 0,-6 6-181 0 0,-26 27 88 0 0,-41 56-1 0 0,50-58 28 0 0,-1-2-1 0 0,-50 45 0 0 0,81-82-228 0 0,-75 59 166 0 0,69-55-160 0 0,-1-1 1 0 0,1 0 0 0 0,-2-1-1 0 0,1 1 1 0 0,0-2 0 0 0,-1 1-1 0 0,-14 2 1 0 0,15-4 17 0 0,9-3-45 0 0,-1 1 0 0 0,1-1-1 0 0,0 1 1 0 0,0-1 0 0 0,0 0 0 0 0,0 1 0 0 0,0-1 0 0 0,-1 1 0 0 0,1-1 0 0 0,0 1 0 0 0,0-1-1 0 0,0 1 1 0 0,1-1 0 0 0,-1 0 0 0 0,0 1 0 0 0,0-1 0 0 0,0 1 0 0 0,0-1 0 0 0,2-2-43 0 0,-1 0 0 0 0,0 1 1 0 0,1-1-1 0 0,-1 1 0 0 0,1-1 1 0 0,0 1-1 0 0,0 0 0 0 0,0 0 1 0 0,0 0-1 0 0,0 0 0 0 0,0 0 1 0 0,1 0-1 0 0,-1 0 0 0 0,4-1 1 0 0,6-4-819 0 0,21-8 1 0 0,-26 12 200 0 0,14-6-5358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13535 0 0,'0'0'1224'0'0,"-1"2"-1008"0"0,1-1-247 0 0,-2 12 639 0 0,1 0 1 0 0,1 21-1 0 0,0-28-333 0 0,1-1-1 0 0,0 0 1 0 0,0 0-1 0 0,0 0 1 0 0,1-1-1 0 0,-1 1 1 0 0,1 0-1 0 0,1 0 1 0 0,-1-1-1 0 0,4 6 1 0 0,0-2-19 0 0,0-1 0 0 0,0 0 0 0 0,1-1 0 0 0,0 1 0 0 0,0-1 0 0 0,1-1 0 0 0,-1 1 0 0 0,1-1 0 0 0,15 7 0 0 0,8 1-92 0 0,44 14 0 0 0,-51-19-413 0 0,-15-5-548 0 0,0-1 0 0 0,17 2 0 0 0,-15-2-1225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24 18655 0 0,'13'-23'1875'0'0,"-13"22"-1126"0"0,-1 3-582 0 0,-15 12-140 0 0,-1-1 1 0 0,0-1-1 0 0,-24 13 0 0 0,2-5-32 0 0,0-2 0 0 0,-65 19 1 0 0,-26 9-1076 0 0,128-46 1100 0 0,21-1 330 0 0,-7 1-230 0 0,23-6 584 0 0,-35 8-679 0 0,1 0 0 0 0,0 0-1 0 0,-1 0 1 0 0,1 0 0 0 0,-1 0-1 0 0,0 0 1 0 0,0 0 0 0 0,0 0-1 0 0,0 0 1 0 0,0 0 0 0 0,0 0-1 0 0,0 0 1 0 0,-2 4 0 0 0,-8 29 180 0 0,8-29-156 0 0,-17 47 231 0 0,-13 45 451 0 0,28-81-617 0 0,0 0 0 0 0,1 0 0 0 0,-1 35 0 0 0,4-47-102 0 0,0 0 1 0 0,0 0-1 0 0,0 0 1 0 0,1 0-1 0 0,0 1 1 0 0,0-1-1 0 0,0 0 1 0 0,0 0-1 0 0,1-1 1 0 0,0 1-1 0 0,0 0 1 0 0,0 0-1 0 0,5 7 0 0 0,-6-11-245 0 0,5 3-1901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18 8287 0 0,'-1'-13'888'0'0,"1"13"-804"0"0,-1-1 0 0 0,1 1 0 0 0,-1 0 0 0 0,1-1-1 0 0,-1 1 1 0 0,1 0 0 0 0,-1-1 0 0 0,1 1 0 0 0,-1 0-1 0 0,1 0 1 0 0,-1-1 0 0 0,1 1 0 0 0,-1 0 0 0 0,0 0 0 0 0,1 0-1 0 0,-1 0 1 0 0,1 0 0 0 0,-1 0 0 0 0,1 0 0 0 0,-1 0-1 0 0,0 0 1 0 0,1 0 0 0 0,-1 0 0 0 0,1 0 0 0 0,-2 1-1 0 0,-16 4 3394 0 0,16-4-3106 0 0,-25 9 222 0 0,0 1 0 0 0,1 1 1 0 0,1 2-1 0 0,0 0 0 0 0,1 2 1 0 0,0 0-1 0 0,1 2 0 0 0,1 1 0 0 0,-27 29 1 0 0,34-31-437 0 0,1 0 1 0 0,0 0-1 0 0,1 1 1 0 0,2 1 0 0 0,-1 0-1 0 0,2 1 1 0 0,1 0-1 0 0,0 0 1 0 0,2 1-1 0 0,0 0 1 0 0,1 0 0 0 0,-5 40-1 0 0,11-51-143 0 0,-1-1 1 0 0,1 0-1 0 0,1 1 0 0 0,0-1 1 0 0,0 0-1 0 0,1 0 0 0 0,0 0 0 0 0,4 9 1 0 0,-4-11-39 0 0,0-1 0 0 0,1 0 0 0 0,0-1 0 0 0,1 1-1 0 0,-1 0 1 0 0,1-1 0 0 0,0 0 0 0 0,1 1 0 0 0,-1-2 0 0 0,1 1 0 0 0,10 7 0 0 0,-2-3-340 0 0,1 0 0 0 0,15 6 0 0 0,12 2-4385 0 0,-31-14 2614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 16871 0 0,'0'0'771'0'0,"0"-1"-14"0"0,0 0-694 0 0,0 0-1 0 0,0 0 0 0 0,1 0 1 0 0,-1 0-1 0 0,0 1 1 0 0,-1-1-1 0 0,1 0 0 0 0,0 0 1 0 0,0 0-1 0 0,0 0 1 0 0,0 1-1 0 0,-1-1 1 0 0,1 0-1 0 0,0 0 0 0 0,-1 1 1 0 0,1-1-1 0 0,0 0 1 0 0,-1 0-1 0 0,1 1 0 0 0,-1-1 1 0 0,1 0-1 0 0,-1 1 1 0 0,0-1-1 0 0,1 1 0 0 0,-1-1 1 0 0,0 1-1 0 0,1-1 1 0 0,-1 1-1 0 0,0-1 0 0 0,1 1 1 0 0,-1 0-1 0 0,0-1 1 0 0,0 1-1 0 0,-1 0 0 0 0,1-1 57 0 0,-1 1 0 0 0,0 0 0 0 0,1 1 0 0 0,-1-1 0 0 0,1 0 0 0 0,-1 0 0 0 0,0 1 0 0 0,1-1 0 0 0,-1 1 0 0 0,-1 0 0 0 0,-2 2-96 0 0,-1 0-1 0 0,1 0 0 0 0,0 0 0 0 0,1 1 0 0 0,-1 0 0 0 0,1 0 0 0 0,-1 0 0 0 0,-6 9 0 0 0,0 3-26 0 0,-13 24 0 0 0,21-35 8 0 0,2-3-10 0 0,-1 0 0 0 0,1 0 0 0 0,0 0 1 0 0,0 0-1 0 0,0 0 0 0 0,0 1 0 0 0,0-1 0 0 0,0 0 0 0 0,1 0 0 0 0,-1 1 0 0 0,0 2 0 0 0,1 0 5 0 0,0-4 1 0 0,-1 0 0 0 0,1 0 0 0 0,0 0 0 0 0,0 0 0 0 0,0-1 0 0 0,-1 1 0 0 0,1 0 0 0 0,0 0 0 0 0,0 0 0 0 0,0 0 0 0 0,0 0 0 0 0,1-1 0 0 0,-1 1 0 0 0,0 0 0 0 0,0 0 0 0 0,0 0 0 0 0,1 0 0 0 0,-1-1 0 0 0,1 3 0 0 0,1-1 0 0 0,3 8 0 0 0,-3-7 19 0 0,0-1-1 0 0,1 0 1 0 0,-1-1-1 0 0,1 1 1 0 0,-1 0-1 0 0,1-1 1 0 0,0 0-1 0 0,0 1 1 0 0,-1-1-1 0 0,1 0 1 0 0,0 0-1 0 0,0-1 1 0 0,0 1-1 0 0,0-1 1 0 0,5 1-1 0 0,6-1 323 0 0,0 0 0 0 0,14-2 0 0 0,-23 2-225 0 0,7-1 206 0 0,-8 1-230 0 0,0 0-1 0 0,0 0 1 0 0,0-1-1 0 0,0 1 1 0 0,0-1-1 0 0,0 0 1 0 0,0-1-1 0 0,0 1 1 0 0,0-1-1 0 0,0 1 0 0 0,0-1 1 0 0,-1 0-1 0 0,1-1 1 0 0,3-2-1 0 0,-5 4-58 0 0,2-1-3 0 0,1-11-22 0 0,-4 12-8 0 0,-1 0 0 0 0,0 1 0 0 0,1-1 0 0 0,-1 0 0 0 0,0 1 0 0 0,0-1 0 0 0,1 0 0 0 0,-1 1 0 0 0,0-1 0 0 0,0 0 0 0 0,0 0 0 0 0,0 1 0 0 0,0-1 0 0 0,0 0 0 0 0,0 0 0 0 0,0 1 0 0 0,0-1 0 0 0,0 0 0 0 0,-1 0 0 0 0,1 1 0 0 0,0-1 0 0 0,0 0 0 0 0,-1 1 0 0 0,1-2 0 0 0,-2 0 0 0 0,-9-33 0 0 0,1 10 0 0 0,3 1-760 0 0,6 23 291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5527 0 0,'-1'0'423'0'0,"-3"2"-68"0"0,0 0-1 0 0,0-1 1 0 0,0 2-1 0 0,1-1 0 0 0,-1 0 1 0 0,1 1-1 0 0,0 0 1 0 0,0-1-1 0 0,0 1 1 0 0,0 1-1 0 0,0-1 1 0 0,1 0-1 0 0,-1 1 1 0 0,1-1-1 0 0,0 1 1 0 0,0 0-1 0 0,0-1 1 0 0,0 1-1 0 0,0 5 1 0 0,-2 0 990 0 0,1 1 1 0 0,1-1-1 0 0,-3 19 0 0 0,5 6-584 0 0,0-26-618 0 0,1-1 0 0 0,1 1 1 0 0,-1-1-1 0 0,1 0 0 0 0,1 1 0 0 0,-1-1 0 0 0,1 0 1 0 0,1-1-1 0 0,-1 1 0 0 0,1-1 0 0 0,0 1 0 0 0,0-1 1 0 0,1 0-1 0 0,0 0 0 0 0,0-1 0 0 0,0 0 1 0 0,8 6-1 0 0,-1-2-45 0 0,1 0 0 0 0,-1-1 0 0 0,1-1-1 0 0,1 0 1 0 0,-1-1 0 0 0,1-1 0 0 0,25 7 0 0 0,-30-10-50 0 0,-2 0-67 0 0,1-1-1 0 0,-1 2 1 0 0,1-1 0 0 0,-1 1-1 0 0,0 0 1 0 0,0 0 0 0 0,0 0-1 0 0,0 1 1 0 0,11 9 0 0 0,-18-12-90 0 0,1 0 1 0 0,0 0-1 0 0,-1 0 1 0 0,1 0-1 0 0,0 0 1 0 0,-1 0-1 0 0,0 1 1 0 0,1-1-1 0 0,-1 0 1 0 0,0 0-1 0 0,1 0 1 0 0,-1 0-1 0 0,0 1 1 0 0,0-1-1 0 0,0 2 1 0 0,0-1-377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10135 0 0,'0'0'6630'0'0,"-1"2"-5973"0"0,-19 35-104 0 0,-1 0 0 0 0,-2-1 0 0 0,-2-1 1 0 0,-1-1-1 0 0,-2-1 0 0 0,-1-2 0 0 0,-55 46 0 0 0,81-74-552 0 0,-3 1 4 0 0,1 0 0 0 0,0 0 1 0 0,0 0-1 0 0,1 1 0 0 0,-1 0 0 0 0,1 0 1 0 0,0 0-1 0 0,-5 9 0 0 0,9-13-94 0 0,1 0-328 0 0,0 0 1 0 0,0 0-1 0 0,0-1 0 0 0,0 1 1 0 0,0 0-1 0 0,0-1 1 0 0,1 1-1 0 0,-1-1 0 0 0,0 1 1 0 0,0-1-1 0 0,1 0 0 0 0,-1 1 1 0 0,0-1-1 0 0,3 0 1 0 0,11 0-6278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18599 0 0,'0'0'1684'0'0,"1"8"-1060"0"0,1 0-426 0 0,-1-1 0 0 0,1 0 0 0 0,1 0 1 0 0,-1 0-1 0 0,1-1 0 0 0,0 1 0 0 0,1-1 0 0 0,4 7 0 0 0,6 6 253 0 0,19 21-1 0 0,-19-25-343 0 0,-1 0-1 0 0,11 19 1 0 0,-22-31-84 0 0,0 1 0 0 0,0 0 0 0 0,-1-1 0 0 0,0 1 0 0 0,0 0 0 0 0,0 0 1 0 0,0 0-1 0 0,0 0 0 0 0,-1 0 0 0 0,0 0 0 0 0,0 0 0 0 0,0 0 0 0 0,0 0 0 0 0,0 0 0 0 0,-1 0 0 0 0,0 0 0 0 0,0 0 0 0 0,0 0 0 0 0,0 0 0 0 0,-1 0 0 0 0,1-1 0 0 0,-1 1 0 0 0,0 0 1 0 0,0-1-1 0 0,-4 6 0 0 0,1-4-218 0 0,1 1 0 0 0,-1-1 1 0 0,0 1-1 0 0,0-1 1 0 0,-13 8-1 0 0,13-9-594 0 0,0-1-1 0 0,-1 0 1 0 0,0 0 0 0 0,0 0 0 0 0,1-1-1 0 0,-11 3 1 0 0,7-3-5862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13 110 11519 0 0,'0'0'887'0'0,"-7"4"2282"0"0,5-1-2864 0 0,1 0 1 0 0,0 1-1 0 0,1-1 0 0 0,-1 0 0 0 0,1 1 0 0 0,-1-1 1 0 0,1 1-1 0 0,0-1 0 0 0,0 0 0 0 0,1 1 0 0 0,-1-1 0 0 0,1 1 1 0 0,-1-1-1 0 0,1 0 0 0 0,0 0 0 0 0,0 1 0 0 0,1-1 1 0 0,-1 0-1 0 0,4 6 0 0 0,4 6 258 0 0,1-1 0 0 0,18 22 0 0 0,-21-28-213 0 0,6 9-380 0 0,1-1 1 0 0,1-1-1 0 0,0-1 0 0 0,25 18 1 0 0,-18-22-2996 0 0,-12-7-4489 0 0</inkml:trace>
  <inkml:trace contextRef="#ctx0" brushRef="#br0" timeOffset="1">281 0 8287 0 0,'-1'2'10242'0'0,"-26"96"-6275"0"0,1-4-2560 0 0,-32 74-1114 0 0,-43 151 86 0 0,100-315-381 0 0,-9 53-405 0 0,10-53 343 0 0,-1 1-1 0 0,1-1 1 0 0,0 1-1 0 0,0 0 1 0 0,1-1-1 0 0,0 1 1 0 0,-1-1-1 0 0,1 1 1 0 0,1-1-1 0 0,1 6 0 0 0,0-6-242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16439 0 0,'-1'0'78'0'0,"0"-1"0"0"0,-1 2 0 0 0,1-1-1 0 0,0 0 1 0 0,-1 0 0 0 0,1 0 0 0 0,0 1-1 0 0,0-1 1 0 0,-1 0 0 0 0,1 1 0 0 0,0-1-1 0 0,0 1 1 0 0,0 0 0 0 0,0-1 0 0 0,-1 1-1 0 0,1 0 1 0 0,0 0 0 0 0,0 0 0 0 0,0-1-1 0 0,-1 3 1 0 0,1-2-43 0 0,0 1 0 0 0,1 0 1 0 0,-1-1-1 0 0,0 1 0 0 0,0 0 0 0 0,1 0 0 0 0,-1 0 0 0 0,1 0 1 0 0,0 0-1 0 0,-1 0 0 0 0,1 0 0 0 0,0 2 0 0 0,1 5 93 0 0,0 0-1 0 0,0 0 1 0 0,1 0 0 0 0,5 16-1 0 0,16 33 558 0 0,2 0 0 0 0,41 68-1 0 0,4 8 965 0 0,-50-94-1026 0 0,-2 1 1 0 0,-2 1-1 0 0,19 76 0 0 0,-32-101-362 0 0,-1-1-1 0 0,0 1 0 0 0,-2-1 0 0 0,0 1 0 0 0,-3 26 0 0 0,1-31-182 0 0,-1 1 0 0 0,0-1-1 0 0,0 0 1 0 0,-2 0-1 0 0,1 0 1 0 0,-2-1 0 0 0,1 0-1 0 0,-10 14 1 0 0,-2-1-328 0 0,-1-2 0 0 0,-1 0 0 0 0,-23 21 0 0 0,-69 52-878 0 0,96-84 601 0 0,14-10 195 0 0,7-5-4241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10135 0 0,'0'0'778'0'0,"2"-11"8508"0"0,-2 11-9045 0 0,10-3 2280 0 0,19-1-3727 0 0,-18 3 2005 0 0,113-21 523 0 0,-62 10-2521 0 0,0 2-5495 0 0,-44 7-186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11975 0 0,'-19'-2'8443'0'0,"21"4"-8063"0"0,0 0-285 0 0,1-1 0 0 0,0 1 0 0 0,0 0 0 0 0,0-1 0 0 0,0 0 0 0 0,0 0 0 0 0,0 0 0 0 0,0 0-1 0 0,0 0 1 0 0,1-1 0 0 0,-1 1 0 0 0,0-1 0 0 0,1 0 0 0 0,4 0 0 0 0,12-1 365 0 0,22-3-1 0 0,-36 3-400 0 0,30-6 132 0 0,-1-2 0 0 0,64-24-1 0 0,-93 31-192 0 0,145-62-40 0 0,-82 34-2136 0 0,-51 23 51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262 593 17359 0 0,'0'0'1574'0'0,"-1"2"-1292"0"0,-17 32 2012 0 0,20-33-1716 0 0,1-1-448 0 0,0 1 0 0 0,0-1 1 0 0,0 1-1 0 0,0-1 0 0 0,0 0 0 0 0,0 0 0 0 0,0-1 0 0 0,0 1 1 0 0,0-1-1 0 0,0 1 0 0 0,0-1 0 0 0,0 0 0 0 0,0 0 0 0 0,0 0 1 0 0,0-1-1 0 0,5-2 0 0 0,7-5 348 0 0,22-16 0 0 0,-35 24-431 0 0,30-24 171 0 0,-1-1 0 0 0,-1-1 0 0 0,-1-2 0 0 0,-2 0 0 0 0,43-61 0 0 0,-60 75-221 0 0,-2 0 1 0 0,0 0-1 0 0,-1-1 0 0 0,0 0 0 0 0,-1 0 0 0 0,-1-1 1 0 0,4-22-1 0 0,-7 27-98 0 0,0 0 0 0 0,-1 0-1 0 0,-1 0 1 0 0,0 0 0 0 0,0 0 0 0 0,-1 0 0 0 0,0 0 0 0 0,-1 0 0 0 0,-1 0-1 0 0,0 1 1 0 0,-6-16 0 0 0,8 24 31 0 0,-1-1-1 0 0,0 1 0 0 0,1-1 1 0 0,-2 1-1 0 0,1 0 0 0 0,0 0 1 0 0,-1 0-1 0 0,1 0 1 0 0,-1 0-1 0 0,0 0 0 0 0,0 1 1 0 0,0-1-1 0 0,0 1 0 0 0,-5-3 1 0 0,6 4 38 0 0,0 1 1 0 0,-1-1-1 0 0,1 0 1 0 0,-1 1-1 0 0,1-1 1 0 0,-1 1-1 0 0,1 0 1 0 0,-1 0-1 0 0,1 0 1 0 0,-1 0-1 0 0,1 0 1 0 0,-1 1-1 0 0,1-1 1 0 0,-1 1-1 0 0,1-1 1 0 0,0 1-1 0 0,-1 0 1 0 0,1 0-1 0 0,0 0 1 0 0,-1 0-1 0 0,1 1 1 0 0,-3 2-1 0 0,-1 0 1 0 0,0 1 0 0 0,1 0 0 0 0,0 0 0 0 0,0 0 0 0 0,1 1 0 0 0,-1 0 0 0 0,1 0 0 0 0,1 0 0 0 0,-6 10 0 0 0,-2 10-7 0 0,-9 29 0 0 0,16-42 36 0 0,-181 537-58 0 0,159-470 166 0 0,-1 3 385 0 0,-60 129 0 0 0,19-57 350 0 0,49-108-746 0 0,-2 6-248 0 0,20-52-354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19951 0 0,'0'0'2224'0'0,"1"0"-1716"0"0,168-47 2761 0 0,-76 23-2854 0 0,-59 15-258 0 0,336-101 378 0 0,-284 78-1803 0 0,-84 32 687 0 0,-9 3-3910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12895 0 0,'0'0'998'0'0,"-5"17"3340"0"0,6-12-4048 0 0,0 1 0 0 0,1-1-1 0 0,0 0 1 0 0,0 0 0 0 0,0 0 0 0 0,1 0-1 0 0,0 0 1 0 0,0 0 0 0 0,0-1 0 0 0,0 1-1 0 0,1-1 1 0 0,8 8 0 0 0,4 3 532 0 0,35 25 0 0 0,127 65 1014 0 0,-11-6-1231 0 0,-154-91-716 0 0,-8-4-50 0 0,0 0 0 0 0,0 0 0 0 0,1-1 0 0 0,-1 0 0 0 0,1 0 0 0 0,0 0 0 0 0,8 2 0 0 0,-11-5-1355 0 0,2-3-413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41 14743 0 0,'3'-3'226'0'0,"0"-1"0"0"0,0 1 1 0 0,0-1-1 0 0,0 1 0 0 0,0 0 0 0 0,1 0 0 0 0,4-3 0 0 0,5-6 7493 0 0,-20 14-7715 0 0,1-1-1 0 0,0 1 0 0 0,0 0 1 0 0,0 1-1 0 0,0-1 0 0 0,1 1 1 0 0,-1 0-1 0 0,1 1 0 0 0,-1-1 1 0 0,1 1-1 0 0,-5 5 1 0 0,-10 9-205 0 0,-22 28 0 0 0,27-30 65 0 0,9-9 96 0 0,0 0 0 0 0,0 0 0 0 0,1 0 0 0 0,0 1 0 0 0,0-1 1 0 0,1 1-1 0 0,0 0 0 0 0,0 1 0 0 0,1-1 0 0 0,-4 13 0 0 0,7-9 40 0 0,2-2 0 0 0,12 8 0 0 0,-13-17 9 0 0,0 1 0 0 0,0-1 0 0 0,-1 0-1 0 0,1-1 1 0 0,0 1 0 0 0,0 0 0 0 0,0 0 0 0 0,0 0-1 0 0,0 0 1 0 0,0-1 0 0 0,0 1 0 0 0,1-1 0 0 0,-1 1 0 0 0,0-1-1 0 0,0 1 1 0 0,0-1 0 0 0,1 1 0 0 0,-1-1 0 0 0,0 0-1 0 0,0 0 1 0 0,1 0 0 0 0,-1 0 0 0 0,2 0 0 0 0,2 0 67 0 0,10 3 49 0 0,-1-2 0 0 0,1 0 0 0 0,-1 0 0 0 0,1-2 0 0 0,0 0 0 0 0,-1 0 0 0 0,1-1 0 0 0,22-7 0 0 0,-34 8-117 0 0,0 0 0 0 0,0-1 0 0 0,0 1 0 0 0,0 0 0 0 0,-1-1 0 0 0,1 0-1 0 0,0 0 1 0 0,-1 0 0 0 0,1 0 0 0 0,-1 0 0 0 0,0 0 0 0 0,0-1 0 0 0,0 1-1 0 0,0-1 1 0 0,0 1 0 0 0,0-1 0 0 0,-1 0 0 0 0,1 0 0 0 0,-1 0 0 0 0,0 0-1 0 0,0 0 1 0 0,0 0 0 0 0,0 0 0 0 0,0 0 0 0 0,-1 0 0 0 0,1-4 0 0 0,-1 5 1 0 0,1-8-28 0 0,0 0 0 0 0,0-1 0 0 0,-1 1 0 0 0,-1-1 0 0 0,0 1 0 0 0,0 0 0 0 0,-1-1 0 0 0,0 1 0 0 0,-1 0 0 0 0,0 0 0 0 0,-9-18 0 0 0,11 26-459 0 0,-1 0-1 0 0,0 0 1 0 0,0 1 0 0 0,0-1 0 0 0,0 0 0 0 0,0 0 0 0 0,0 1 0 0 0,0 0-1 0 0,-1-1 1 0 0,1 1 0 0 0,-1 0 0 0 0,-3-1 0 0 0,-4-2-6481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5063 0 0,'0'0'232'0'0,"-7"5"32"0"0,-33 37 11377 0 0,3 4-6638 0 0,-13 13-3966 0 0,32-39-932 0 0,-73 83 765 0 0,71-77-1227 0 0,0 1 0 0 0,-18 34 0 0 0,38-61 28 0 0,-2 5 90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9 10591 0 0,'0'0'819'0'0,"-12"-8"989"0"0,7 8-1155 0 0,1 0 1 0 0,0 1-1 0 0,0 0 1 0 0,0 0-1 0 0,0 0 1 0 0,0 1-1 0 0,0-1 0 0 0,-6 4 1 0 0,-31 21-723 0 0,24-15 482 0 0,-4 4-15 0 0,0 1 0 0 0,-31 30-1 0 0,-32 43 201 0 0,67-70-546 0 0,6-7-22 0 0,1 0 0 0 0,0 0 0 0 0,1 1 0 0 0,0 0 0 0 0,1 1 0 0 0,0-1 0 0 0,1 2 0 0 0,1-1 0 0 0,-5 18 0 0 0,10-29-19 0 0,0 1 1 0 0,1-1 0 0 0,-1 1-1 0 0,1-1 1 0 0,0 1 0 0 0,0-1-1 0 0,0 1 1 0 0,0-1 0 0 0,1 1-1 0 0,-1-1 1 0 0,1 1 0 0 0,0-1-1 0 0,0 1 1 0 0,0-1 0 0 0,1 0-1 0 0,-1 1 1 0 0,1-1 0 0 0,0 0-1 0 0,0 0 1 0 0,0 0-1 0 0,0 0 1 0 0,0-1 0 0 0,1 1-1 0 0,-1-1 1 0 0,6 5 0 0 0,5 2 7 0 0,-1-1 1 0 0,1-1-1 0 0,1 0 1 0 0,26 9 0 0 0,-15-6-162 0 0,19 8-2088 0 0,-23-11 862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18023 0 0,'0'0'827'0'0,"-7"14"298"0"0,6-10-1067 0 0,1 0 0 0 0,-1 1-1 0 0,1-1 1 0 0,0 1 0 0 0,0-1 0 0 0,1 0-1 0 0,-1 1 1 0 0,1-1 0 0 0,0 0 0 0 0,0 1-1 0 0,2 4 1 0 0,0-2 163 0 0,0 0-1 0 0,1 0 1 0 0,0-1-1 0 0,0 0 1 0 0,0 0 0 0 0,6 7-1 0 0,1-2 185 0 0,1 0 0 0 0,0 0 1 0 0,0-1-1 0 0,1-1 0 0 0,22 13 0 0 0,162 75 1010 0 0,-103-53-1475 0 0,-44-14-891 0 0,-48-29 614 0 0,-6-2-2048 0 0,3 0 2109 0 0,0 1 1 0 0,0-1 0 0 0,-1 0 0 0 0,1 1 0 0 0,0-1 0 0 0,0 0 0 0 0,-1-1 0 0 0,0 1-103 0 0,-7-7-1153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0 18455 0 0,'0'0'1675'0'0,"-8"1"-1350"0"0,2 1-216 0 0,1 0 0 0 0,0 1 0 0 0,0 0-1 0 0,0 0 1 0 0,0 0 0 0 0,0 0 0 0 0,-5 7 0 0 0,-1-2 84 0 0,-81 67 502 0 0,-53 38-463 0 0,76-65-164 0 0,-81 60-227 0 0,110-76-4106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2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15087 0 0,'0'0'1366'0'0,"3"9"-1100"0"0,0-4-232 0 0,-1-1 1 0 0,2 1-1 0 0,-1-1 0 0 0,0 1 0 0 0,1-1 1 0 0,0 0-1 0 0,0-1 0 0 0,9 7 0 0 0,41 25 490 0 0,-35-24-394 0 0,40 24 384 0 0,60 39 918 0 0,-97-58-854 0 0,0 0 0 0 0,-1 2 0 0 0,19 21 0 0 0,-34-33-493 0 0,0 1 0 0 0,0 0 0 0 0,-1 1 0 0 0,-1-1 1 0 0,1 1-1 0 0,-1 0 0 0 0,0 0 0 0 0,-1 0 0 0 0,0 0 0 0 0,0 1 0 0 0,-1-1 0 0 0,0 1 0 0 0,0 0 0 0 0,-1 0 0 0 0,0-1 0 0 0,-1 1 0 0 0,0 0 1 0 0,0 0-1 0 0,-1 0 0 0 0,0 0 0 0 0,0 0 0 0 0,-1-1 0 0 0,-1 1 0 0 0,1-1 0 0 0,-7 15 0 0 0,-2 1-62 0 0,-2-1-1 0 0,0 0 1 0 0,-1 0 0 0 0,-30 35-1 0 0,19-30-387 0 0,-2 0-1 0 0,-50 40 0 0 0,62-57-1404 0 0,2-2-5932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382 856 3679 0 0,'0'0'15322'0'0,"-8"-11"-13337"0"0,7 9-1849 0 0,1-1 0 0 0,-1 1 0 0 0,0-1 1 0 0,1 1-1 0 0,-1-1 0 0 0,1 0 0 0 0,0 1 0 0 0,0-1 1 0 0,0 1-1 0 0,0-1 0 0 0,0 0 0 0 0,0 1 0 0 0,1-1 0 0 0,1-4 1 0 0,14-38 536 0 0,-11 34-472 0 0,78-175 810 0 0,-45 107-975 0 0,54-167 0 0 0,-82 212-158 0 0,13-56-352 0 0,-21 81 338 0 0,-1 0 0 0 0,0 0 0 0 0,-1 0 0 0 0,0 0 1 0 0,0-1-1 0 0,-1 1 0 0 0,-3-15 0 0 0,4 23 108 0 0,-1 0 1 0 0,1-1-1 0 0,0 1 0 0 0,-1 0 0 0 0,1 0 1 0 0,0 0-1 0 0,-1 0 0 0 0,0 0 1 0 0,1 0-1 0 0,-1 0 0 0 0,1 0 0 0 0,-1 0 1 0 0,0 0-1 0 0,0 0 0 0 0,0 0 0 0 0,0 0 1 0 0,1 1-1 0 0,-1-1 0 0 0,0 0 1 0 0,0 0-1 0 0,0 1 0 0 0,-2-1 0 0 0,2 1 4 0 0,0-1 0 0 0,-1 1 0 0 0,1 0 0 0 0,0 0 0 0 0,-1 0 0 0 0,1 0 0 0 0,0 1 1 0 0,-1-1-1 0 0,1 0 0 0 0,0 1 0 0 0,-1-1 0 0 0,1 1 0 0 0,0-1 0 0 0,0 1 0 0 0,0-1 0 0 0,-2 2 0 0 0,-3 2-30 0 0,1 0 0 0 0,0 0 0 0 0,0 1-1 0 0,1-1 1 0 0,-1 1 0 0 0,-6 10 0 0 0,-7 15-5 0 0,0 0 1 0 0,-18 48-1 0 0,-18 71 31 0 0,27-72 32 0 0,7-19 77 0 0,3 1-1 0 0,2 0 1 0 0,3 1-1 0 0,-7 112 1 0 0,15-87 230 0 0,-7 91 207 0 0,7-143-451 0 0,-1 0 1 0 0,-2 0-1 0 0,-14 39 0 0 0,14-56 10 0 0,0 0-1 0 0,-1-1 1 0 0,-1 0-1 0 0,0 0 0 0 0,-16 18 1 0 0,2-5 147 0 0,-41 37 0 0 0,52-54-456 0 0,-1 0 1 0 0,0-1-1 0 0,0 0 0 0 0,-1-2 0 0 0,-26 13 0 0 0,28-17-216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6 141 7831 0 0,'-5'-3'12804'0'0,"18"4"-11088"0"0,10 1-1260 0 0,0-2 0 0 0,-1-1 0 0 0,1-1 0 0 0,27-5 0 0 0,88-25 711 0 0,-12-6-410 0 0,92-21-3472 0 0,-215 58 2311 0 0,0 0-160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15631 0 0,'0'0'719'0'0,"-1"-6"230"0"0,1 0 971 0 0,0 6-1821 0 0,0-1 0 0 0,0 1-1 0 0,1 0 1 0 0,-1-1 0 0 0,0 1 0 0 0,1 0-1 0 0,-1 0 1 0 0,0-1 0 0 0,1 1 0 0 0,-1 0-1 0 0,0 0 1 0 0,1-1 0 0 0,-1 1-1 0 0,1 0 1 0 0,-1 0 0 0 0,1 0 0 0 0,-1 0-1 0 0,0 0 1 0 0,1 0 0 0 0,-1 0 0 0 0,1 0-1 0 0,-1 0 1 0 0,1 0 0 0 0,-1 0-1 0 0,0 0 1 0 0,2 0 0 0 0,11 2 390 0 0,-8 0-355 0 0,-1-1 1 0 0,0 2 0 0 0,0-1-1 0 0,0 0 1 0 0,0 1 0 0 0,0 0-1 0 0,0 0 1 0 0,5 6 0 0 0,26 34 482 0 0,-26-31-514 0 0,18 18 1 0 0,-17-20-107 0 0,6 6-56 0 0,33 24 1 0 0,-44-37-368 0 0,0 0 0 0 0,0 0 1 0 0,0 0-1 0 0,1 0 0 0 0,-1-1 1 0 0,1 0-1 0 0,0 0 1 0 0,0 0-1 0 0,-1-1 0 0 0,1 0 1 0 0,11 1-1 0 0,-3-3-1845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4607 0 0,'7'2'17897'0'0,"-21"9"-16207"0"0,-18 9-2453 0 0,-39 16 375 0 0,-148 51 0 0 0,126-54-68 0 0,68-22 384 0 0,23-8 71 0 0,8-1-11 0 0,6-1-28 0 0,2-3 36 0 0,-1 0 0 0 0,19-5 0 0 0,-23 4 5 0 0,0 1 1 0 0,0 0-1 0 0,0 1 1 0 0,0-1-1 0 0,0 2 1 0 0,0-1-1 0 0,12 2 1 0 0,-21-1 7 0 0,1 1 1 0 0,-1-1-1 0 0,1 0 1 0 0,-1 1-1 0 0,1-1 0 0 0,-1 0 1 0 0,1 1-1 0 0,-1-1 1 0 0,1 1-1 0 0,-1-1 1 0 0,1 1-1 0 0,-1-1 0 0 0,0 1 1 0 0,1-1-1 0 0,-1 1 1 0 0,0-1-1 0 0,0 1 1 0 0,1-1-1 0 0,-1 1 1 0 0,0-1-1 0 0,0 1 0 0 0,0 0 1 0 0,0-1-1 0 0,1 1 1 0 0,-1 0-1 0 0,0-1 1 0 0,0 1-1 0 0,0-1 0 0 0,-1 2 1 0 0,0 19 316 0 0,0-19-290 0 0,-3 21 376 0 0,-10 30-1 0 0,-2 5-10 0 0,15-54-384 0 0,-5 23 220 0 0,1 0-1 0 0,1 0 1 0 0,1 1 0 0 0,2 37-1 0 0,1-64-241 0 0,0 0 0 0 0,0 0 0 0 0,0 0 0 0 0,0 0 0 0 0,0 0 0 0 0,1 0 0 0 0,-1 0 0 0 0,0-1 0 0 0,1 1 0 0 0,-1 0 0 0 0,0 0 0 0 0,1 0 0 0 0,-1 0 0 0 0,2 0 0 0 0,-2 0-14 0 0,0-1 1 0 0,1 0-1 0 0,-1 0 0 0 0,0 1 1 0 0,1-1-1 0 0,-1 0 0 0 0,0 0 1 0 0,1 0-1 0 0,-1 0 0 0 0,0 0 0 0 0,1 1 1 0 0,-1-1-1 0 0,1 0 0 0 0,-1 0 1 0 0,0 0-1 0 0,1 0 0 0 0,-1 0 1 0 0,1 0-1 0 0,-1 0 0 0 0,0 0 1 0 0,1 0-1 0 0,-1-1 0 0 0,1 1 1 0 0,10-6-2363 0 0,-2-5-3489 0 0,-4 3-1196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16847 0 0,'0'0'1522'0'0,"-2"2"-1250"0"0,-117 169 909 0 0,89-126-570 0 0,-37 59 837 0 0,56-83-1150 0 0,0 0-1 0 0,2 0 1 0 0,-9 28-1 0 0,17-45-271 0 0,0 1-1 0 0,0-1 0 0 0,0 0 1 0 0,1 0-1 0 0,0 0 0 0 0,0 1 1 0 0,0-1-1 0 0,0 0 0 0 0,1 0 1 0 0,-1 0-1 0 0,1 0 1 0 0,0 1-1 0 0,0-1 0 0 0,1 0 1 0 0,-1-1-1 0 0,1 1 0 0 0,0 0 1 0 0,4 6-1 0 0,-2-5-195 0 0,-1 0 0 0 0,1-1-1 0 0,1 1 1 0 0,8 7 0 0 0,-6-7-916 0 0,-1 0 0 0 0,1-1 1 0 0,11 6-1 0 0,-10-7-5714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13015 0 0,'-2'0'596'0'0,"-4"-2"-381"0"0,0 2 1 0 0,0-1-1 0 0,-1 1 0 0 0,1-1 0 0 0,0 2 0 0 0,0-1 0 0 0,0 1 0 0 0,0 0 0 0 0,0 0 0 0 0,-11 4 1 0 0,14-4 29 0 0,0 0 0 0 0,0 0 0 0 0,0 0-1 0 0,0 1 1 0 0,0-1 0 0 0,0 1 0 0 0,0 0 0 0 0,0 0 0 0 0,1 0 0 0 0,-1 1 0 0 0,1-1 0 0 0,-1 0 0 0 0,1 1 0 0 0,0 0 0 0 0,0-1 0 0 0,0 1 0 0 0,0 0 0 0 0,1 0 0 0 0,-1 0 0 0 0,-1 6 0 0 0,3-5-140 0 0,0 0 0 0 0,0 0-1 0 0,0 0 1 0 0,0 0 0 0 0,1 0 0 0 0,-1 0 0 0 0,1 0 0 0 0,0 0-1 0 0,1-1 1 0 0,2 7 0 0 0,-2-4 16 0 0,8 16-40 0 0,1 0 0 0 0,0 0 0 0 0,2-2 0 0 0,21 27 0 0 0,-2-1-31 0 0,-11-15-28 0 0,94 154-52 0 0,-101-159 77 0 0,-1 2 1 0 0,-1-1 0 0 0,-2 2-1 0 0,0 0 1 0 0,5 34-1 0 0,-13-54 66 0 0,-2 1 0 0 0,0 0-1 0 0,0-1 1 0 0,0 1 0 0 0,-1 0-1 0 0,-1-1 1 0 0,0 1 0 0 0,0-1-1 0 0,0 0 1 0 0,-2 0 0 0 0,1 1-1 0 0,-1-2 1 0 0,0 1 0 0 0,-1 0-1 0 0,0-1 1 0 0,-8 10 0 0 0,0 0-49 0 0,-2 0 1 0 0,0-2-1 0 0,-1 0 1 0 0,-1 0 0 0 0,-34 23-1 0 0,18-15-65 0 0,6-5-7 0 0,0-1 0 0 0,-35 17 0 0 0,49-29-40 0 0,0-1 0 0 0,0 0 0 0 0,-1-1 1 0 0,0 0-1 0 0,0-1 0 0 0,0-1 0 0 0,0 0 0 0 0,-20-1 0 0 0,32-1-72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15175 0 0,'0'0'731'0'0,"-8"14"188"0"0,6-9-791 0 0,1 0 0 0 0,-1 0 1 0 0,1 1-1 0 0,1-1 1 0 0,-1 0-1 0 0,1 1 1 0 0,0-1-1 0 0,0 0 0 0 0,0 1 1 0 0,1-1-1 0 0,0 0 1 0 0,0 0-1 0 0,0 0 0 0 0,1 1 1 0 0,0-1-1 0 0,0 0 1 0 0,0-1-1 0 0,5 9 1 0 0,0 0 54 0 0,2-1 0 0 0,0 1 1 0 0,0-2-1 0 0,1 1 0 0 0,16 14 1 0 0,-18-19-260 0 0,0 0 0 0 0,0-1 0 0 0,1 0 0 0 0,0 0 0 0 0,1-1 1 0 0,-1 0-1 0 0,1-1 0 0 0,18 6 0 0 0,-20-8-1351 0 0,0 0 0 0 0,-1-1-1 0 0,1 0 1 0 0,9 0 0 0 0,-5-1-3992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6911 0 0,'0'0'528'0'0,"-14"8"-102"0"0,8-3 549 0 0,-1 2-1 0 0,1-1 1 0 0,1 1 0 0 0,-1 0 0 0 0,1 0 0 0 0,-5 9-1 0 0,-24 51 2091 0 0,28-53-2485 0 0,-149 344 4406 0 0,134-302-4826 0 0,1-4-116 0 0,1 1 0 0 0,-15 77 0 0 0,30-96-249 0 0,4-32 56 0 0,0 0 0 0 0,0 1 0 0 0,0-1 0 0 0,0 1-1 0 0,1-1 1 0 0,-1 1 0 0 0,1-1 0 0 0,0 0 0 0 0,-1 1 0 0 0,1-1 0 0 0,2 3-1 0 0,3 2-1411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8:3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19319 0 0,'0'0'439'0'0,"0"2"62"0"0,-2 4-383 0 0,1 0 0 0 0,0 0 0 0 0,1 1-1 0 0,-1-1 1 0 0,1 0 0 0 0,0 1 0 0 0,1-1 0 0 0,0 0-1 0 0,0 0 1 0 0,3 11 0 0 0,4 9-74 0 0,12 29 1 0 0,-15-43 144 0 0,7 16 90 0 0,2-1 0 0 0,26 41 1 0 0,43 47 783 0 0,5 8 193 0 0,-73-99-952 0 0,-1 1 0 0 0,-1 0 1 0 0,13 36-1 0 0,-22-49-238 0 0,-1 0 1 0 0,0 1-1 0 0,-1-1 0 0 0,0 1 0 0 0,0 0 0 0 0,-2 0 1 0 0,0 0-1 0 0,0-1 0 0 0,-1 1 0 0 0,-1 0 0 0 0,0 0 1 0 0,0-1-1 0 0,-6 16 0 0 0,-1-6-22 0 0,0 1 0 0 0,-2-2 0 0 0,0 1 0 0 0,-1-2 0 0 0,-1 0 0 0 0,-19 22 0 0 0,2-5 13 0 0,-2 0 0 0 0,-52 45-1 0 0,27-29-702 0 0,56-52 351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 2303 0 0,'-5'-5'17476'0'0,"-1"12"-17046"0"0,0 0 0 0 0,-9 15 0 0 0,-5 8-180 0 0,4-9-146 0 0,-18 33-1 0 0,15-19-2731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8287 0 0,'-7'2'736'0'0,"-2"-2"-584"0"0,-4 1-152 0 0,1 0 0 0 0,0 2 1696 0 0,1 1 304 0 0,1 0 64 0 0,0 0 16 0 0,2-1-1680 0 0,3 0-336 0 0,1 4-64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249 680 12439 0 0,'0'0'8632'0'0,"6"-6"-7472"0"0,32-30 39 0 0,-22 22-1085 0 0,0-1 0 0 0,26-32 0 0 0,-14 5-101 0 0,32-62 0 0 0,13-51-126 0 0,-50 105-56 0 0,-15 35 83 0 0,27-68-404 0 0,-31 72 352 0 0,-1 1 0 0 0,0-1 1 0 0,0 0-1 0 0,-1-1 0 0 0,1-18 1 0 0,-3 29 134 0 0,0-1 0 0 0,0 1 0 0 0,0 0 0 0 0,0 0 0 0 0,0 0 0 0 0,0-1 0 0 0,-1 1 0 0 0,1 0-1 0 0,0 0 1 0 0,-1 0 0 0 0,1 0 0 0 0,-1 0 0 0 0,1 0 0 0 0,-1 0 0 0 0,1 0 0 0 0,-1 0 0 0 0,0 0 0 0 0,1 0 0 0 0,-1 0 0 0 0,0 0 0 0 0,-1-1 0 0 0,1 2 0 0 0,0-1 1 0 0,0 1-1 0 0,0-1 0 0 0,0 1 0 0 0,0 0 1 0 0,-1 0-1 0 0,1-1 0 0 0,0 1 1 0 0,0 0-1 0 0,0 0 0 0 0,0 0 1 0 0,-1 0-1 0 0,1 0 0 0 0,0 1 1 0 0,0-1-1 0 0,0 0 0 0 0,-2 1 0 0 0,-2 1-1 0 0,1-1 0 0 0,-1 2-1 0 0,0-1 1 0 0,1 0 0 0 0,-1 1-1 0 0,1 0 1 0 0,0 0 0 0 0,-5 5-1 0 0,-7 9-8 0 0,1 2 1 0 0,0-1-1 0 0,2 2 0 0 0,0 0 0 0 0,1 1 1 0 0,-12 28-1 0 0,-44 140-106 0 0,52-140 111 0 0,-21 65 0 0 0,-114 304 134 0 0,138-389-230 0 0,-2-1 0 0 0,-1 0 0 0 0,-1-1 0 0 0,-1 0 1 0 0,-34 36-1 0 0,50-61-486 0 0,0 1 0 0 0,-1-1-1 0 0,1 0 1 0 0,0-1 0 0 0,-1 1 0 0 0,1 0 0 0 0,-6 2 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91 2759 0 0,'-7'8'-805'0'0,"-12"15"1265"0"0,-9 17 5333 0 0,25-36-5010 0 0,1 0-1 0 0,-1 1 1 0 0,1-1 0 0 0,0 1-1 0 0,1 0 1 0 0,-1-1 0 0 0,1 1-1 0 0,0 0 1 0 0,0 0 0 0 0,1 0-1 0 0,-1 0 1 0 0,1 0 0 0 0,1 7 0 0 0,-1-11-718 0 0,0 0 1 0 0,0 0 0 0 0,0 0 0 0 0,1 0 0 0 0,-1 0 0 0 0,0 0 0 0 0,1 0 0 0 0,-1-1-1 0 0,0 1 1 0 0,1 0 0 0 0,-1 0 0 0 0,1 0 0 0 0,0-1 0 0 0,-1 1 0 0 0,1 0-1 0 0,-1-1 1 0 0,1 1 0 0 0,0 0 0 0 0,0-1 0 0 0,-1 1 0 0 0,3 0 0 0 0,-2-1 31 0 0,1 1 0 0 0,0 0-1 0 0,0-1 1 0 0,0 1 0 0 0,0-1 0 0 0,0 0 0 0 0,0 0 0 0 0,1 0 0 0 0,2 0 0 0 0,5-1 149 0 0,0-1 0 0 0,-1 0 0 0 0,13-4-1 0 0,-16 4-156 0 0,142-50 738 0 0,161-79-1 0 0,-210 84-5937 0 0,-70 35-2047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315 136 6191 0 0,'8'-4'556'0'0,"0"0"-311"0"0,-5 2 53 0 0,1 0 1 0 0,0 0-1 0 0,-1 0 0 0 0,0-1 0 0 0,1 1 0 0 0,3-5 2055 0 0,-8 0-1343 0 0,1 0 0 0 0,-1 0 0 0 0,-1 0 0 0 0,1 0-1 0 0,-6-13 1 0 0,6 16-845 0 0,-1 0-1 0 0,0-1 0 0 0,0 1 0 0 0,-1 0 0 0 0,1 0 0 0 0,-1 0 1 0 0,0 1-1 0 0,0-1 0 0 0,0 1 0 0 0,-4-4 0 0 0,5 6-159 0 0,1 0 1 0 0,-1 0-1 0 0,0 1 0 0 0,0-1 1 0 0,0 0-1 0 0,0 1 0 0 0,0 0 0 0 0,0-1 1 0 0,0 1-1 0 0,1 0 0 0 0,-1 0 1 0 0,0 0-1 0 0,0 0 0 0 0,0 0 0 0 0,0 0 1 0 0,0 1-1 0 0,0-1 0 0 0,0 1 0 0 0,0-1 1 0 0,0 1-1 0 0,0 0 0 0 0,1 0 1 0 0,-4 2-1 0 0,-3 1-31 0 0,0 1 1 0 0,0 0-1 0 0,-11 11 0 0 0,-12 15-39 0 0,0 1-1 0 0,3 1 0 0 0,0 2 1 0 0,-30 51-1 0 0,47-68 129 0 0,-12 26 0 0 0,20-39-47 0 0,1 0-1 0 0,0 0 1 0 0,0 1-1 0 0,1-1 0 0 0,0 0 1 0 0,0 1-1 0 0,0-1 1 0 0,0 1-1 0 0,1-1 1 0 0,0 10-1 0 0,0-14-3 0 0,1 0 0 0 0,-1 0-1 0 0,0 0 1 0 0,0 0 0 0 0,0-1-1 0 0,1 1 1 0 0,-1 0 0 0 0,0 0 0 0 0,1 0-1 0 0,-1 0 1 0 0,1 0 0 0 0,-1-1-1 0 0,1 1 1 0 0,-1 0 0 0 0,1 0-1 0 0,0-1 1 0 0,-1 1 0 0 0,1 0 0 0 0,0-1-1 0 0,-1 1 1 0 0,1-1 0 0 0,0 1-1 0 0,0-1 1 0 0,1 1 0 0 0,0 0 8 0 0,-1-1 1 0 0,1 0-1 0 0,0 0 1 0 0,0 0-1 0 0,-1 0 1 0 0,1 0-1 0 0,0 0 1 0 0,0 0-1 0 0,-1 0 1 0 0,1-1-1 0 0,0 1 0 0 0,2-2 1 0 0,5-1 96 0 0,0-1 1 0 0,0-1-1 0 0,13-9 1 0 0,-20 12-81 0 0,31-21 61 0 0,-2-1 0 0 0,-1-2 1 0 0,-1-1-1 0 0,-1-2 1 0 0,24-31-1 0 0,-45 51-98 0 0,-16 25-73 0 0,1 1 0 0 0,1 0 0 0 0,1 0 0 0 0,-5 20 0 0 0,11-35-5 0 0,-1 1 0 0 0,0 0 1 0 0,1 0-1 0 0,0 0 0 0 0,0-1 0 0 0,0 1 1 0 0,0 0-1 0 0,0 0 0 0 0,1 0 0 0 0,-1-1 1 0 0,1 1-1 0 0,0 0 0 0 0,2 5 1 0 0,-3-7-114 0 0,1 0 0 0 0,0 1 1 0 0,0-1-1 0 0,0 1 1 0 0,0-1-1 0 0,0 0 1 0 0,1 0-1 0 0,-1 0 1 0 0,0 0-1 0 0,1 0 1 0 0,-1 0-1 0 0,0 0 0 0 0,1 0 1 0 0,-1 0-1 0 0,1-1 1 0 0,-1 1-1 0 0,1-1 1 0 0,0 1-1 0 0,-1-1 1 0 0,1 0-1 0 0,-1 1 1 0 0,1-1-1 0 0,0 0 0 0 0,2 0 1 0 0,5 0-856 0 0,0-1-1 0 0,1-1 1 0 0,-1 1-1 0 0,10-4 1 0 0,6-3-761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61 177 14599 0 0,'0'0'331'0'0,"-7"3"438"0"0,-2 1-547 0 0,-1 0-1 0 0,1 0 0 0 0,-16 3 1870 0 0,38-16-1599 0 0,44-36-163 0 0,-12 9-443 0 0,96-59 0 0 0,-114 83 2 0 0,-26 12 112 0 0,-1 0 0 0 0,0-1 0 0 0,1 1 0 0 0,-1 0 0 0 0,1 0 1 0 0,-1 0-1 0 0,1 0 0 0 0,-1 0 0 0 0,0 0 0 0 0,1-1 0 0 0,-1 1 0 0 0,1 0 0 0 0,-1 0 0 0 0,1 0 0 0 0,-1 1 0 0 0,1-1 0 0 0,-1 0 0 0 0,0 0 0 0 0,1 0 0 0 0,-1 0 0 0 0,1 0 0 0 0,-1 0 1 0 0,1 1-1 0 0,-1-1 0 0 0,0 0 0 0 0,1 0 0 0 0,-1 1 0 0 0,0-1 0 0 0,1 1 0 0 0,0 4 12 0 0,0 0 20 0 0,1 0 1 0 0,-2 0-1 0 0,1 1 1 0 0,-1-1-1 0 0,0 0 1 0 0,0 0-1 0 0,0 1 1 0 0,-2 8 0 0 0,-13 46 263 0 0,9-41-240 0 0,6-17-57 0 0,-8 32 57 0 0,8-31-114 0 0,0-1 0 0 0,0 0 0 0 0,0 1 0 0 0,0-1 0 0 0,0 0 0 0 0,0 0 0 0 0,0 1-1 0 0,1-1 1 0 0,-1 0 0 0 0,1 0 0 0 0,0 0 0 0 0,1 4 0 0 0,-2-6-30 0 0,0 0 0 0 0,1 0 0 0 0,-1 1 0 0 0,0-1 0 0 0,1 0 0 0 0,-1 0 0 0 0,0 0 0 0 0,1 0 1 0 0,-1 0-1 0 0,1 0 0 0 0,-1 0 0 0 0,0 0 0 0 0,1 0 0 0 0,-1 0 0 0 0,0 0 0 0 0,1 0 0 0 0,-1 0 0 0 0,0 0 0 0 0,1 0 0 0 0,-1 0 0 0 0,1 0 0 0 0,-1 0 1 0 0,1 0-300 0 0,10-3-1963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51 120 11431 0 0,'-1'10'296'0'0,"0"0"0"0"0,0-1 0 0 0,-1 1 0 0 0,0 0 0 0 0,-1-1 0 0 0,-5 15-1 0 0,-7 9 6614 0 0,12-39-6984 0 0,0-1 0 0 0,0 0 0 0 0,1 0 0 0 0,0 0 0 0 0,1 0 0 0 0,0 0 0 0 0,0-1 0 0 0,0 1 0 0 0,1 0 0 0 0,0-1 0 0 0,0 1 0 0 0,1 0 0 0 0,0 0 0 0 0,0-1 0 0 0,1 1 0 0 0,0 0 0 0 0,0 0 1 0 0,1 0-1 0 0,-1 1 0 0 0,1-1 0 0 0,1 0 0 0 0,0 1 0 0 0,0 0 0 0 0,0 0 0 0 0,0 0 0 0 0,1 1 0 0 0,0-1 0 0 0,0 1 0 0 0,1 0 0 0 0,-1 0 0 0 0,1 1 0 0 0,0 0 0 0 0,0 0 0 0 0,1 0 0 0 0,-1 1 0 0 0,1 0 0 0 0,8-3 0 0 0,-12 6 149 0 0,0-1 1 0 0,0 1-1 0 0,0-1 1 0 0,0 1-1 0 0,0 0 0 0 0,0 0 1 0 0,0 0-1 0 0,0 1 1 0 0,0-1-1 0 0,1 1 0 0 0,-1 0 1 0 0,0 0-1 0 0,-1 0 1 0 0,1 0-1 0 0,0 0 0 0 0,0 0 1 0 0,0 1-1 0 0,-1 0 1 0 0,1-1-1 0 0,-1 1 1 0 0,1 0-1 0 0,-1 0 0 0 0,0 1 1 0 0,0-1-1 0 0,4 4 1 0 0,-2-1 36 0 0,-1 0 0 0 0,1 0 0 0 0,-1 0 1 0 0,0 1-1 0 0,0-1 0 0 0,-1 1 1 0 0,1 0-1 0 0,-1 0 0 0 0,0-1 0 0 0,-1 1 1 0 0,0 1-1 0 0,1 5 0 0 0,-1-6-68 0 0,-1 1 0 0 0,0-1 0 0 0,-1 1 0 0 0,1-1 0 0 0,-1 0 0 0 0,-1 1 0 0 0,1-1 0 0 0,-1 0 0 0 0,-3 9 0 0 0,3-12-95 0 0,0 1 1 0 0,0-1-1 0 0,0 0 0 0 0,-1 0 0 0 0,1 0 1 0 0,-1 0-1 0 0,1 0 0 0 0,-1-1 0 0 0,0 1 1 0 0,0-1-1 0 0,0 0 0 0 0,0 0 1 0 0,-1 0-1 0 0,1 0 0 0 0,-1 0 0 0 0,1-1 1 0 0,-5 2-1 0 0,-28 7-2757 0 0,12-4-2767 0 0,10-3 350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 8719 0 0,'4'-4'7272'0'0,"-5"21"-5736"0"0,-26 126 609 0 0,11-59-1930 0 0,9-44-170 0 0,-1 9-8 0 0,-2 0-1 0 0,-26 75 1 0 0,26-96 20 0 0,6-17-9 0 0,1-1 1 0 0,-2 0-1 0 0,-7 16 1 0 0,6-19 28 0 0,5-8 30 0 0,6-16 85 0 0,0-1-203 0 0,-1-16 74 0 0,3-17-165 0 0,-6 46 78 0 0,1 1 0 0 0,-1-1-1 0 0,1 1 1 0 0,0 0 0 0 0,1-1-1 0 0,-1 1 1 0 0,1 0 0 0 0,-1 0 0 0 0,1 1-1 0 0,0-1 1 0 0,8-6 0 0 0,2-2-24 0 0,27-17-1 0 0,-33 25 57 0 0,1-2 39 0 0,1 1 1 0 0,-1 0-1 0 0,1 1 0 0 0,0-1 1 0 0,1 2-1 0 0,-1-1 0 0 0,1 2 1 0 0,-1-1-1 0 0,19-2 0 0 0,-24 5-20 0 0,0 0 0 0 0,-1 0 0 0 0,1 0 0 0 0,0 0 1 0 0,0 1-1 0 0,0 0 0 0 0,0-1 0 0 0,-1 1 0 0 0,1 0 0 0 0,0 1 0 0 0,-1-1 0 0 0,1 1 0 0 0,-1 0 0 0 0,0 0 1 0 0,1 0-1 0 0,-1 0 0 0 0,0 0 0 0 0,0 1 0 0 0,0-1 0 0 0,-1 1 0 0 0,1 0 0 0 0,-1 0 0 0 0,1 0 0 0 0,-1 0 0 0 0,0 0 1 0 0,0 0-1 0 0,0 1 0 0 0,1 4 0 0 0,0-2 3 0 0,-1 1-1 0 0,0 0 1 0 0,0 0 0 0 0,0 8 0 0 0,-1-11-19 0 0,-1 0 1 0 0,1 0 0 0 0,-1 0-1 0 0,0 0 1 0 0,-1 1 0 0 0,1-1-1 0 0,-1 0 1 0 0,0-1 0 0 0,0 1-1 0 0,-1 4 1 0 0,0-4-14 0 0,-1 0 0 0 0,1-1 0 0 0,-1 1-1 0 0,1-1 1 0 0,-1 0 0 0 0,0 0 0 0 0,-1 0 0 0 0,-6 5-1 0 0,-32 19-50 0 0,32-22 34 0 0,-30 19-134 0 0,-104 64-146 0 0,138-83 300 0 0,4-3 0 0 0,0-1 0 0 0,0 0 0 0 0,0 0 1 0 0,0 0-1 0 0,0 0 0 0 0,0 0 0 0 0,0 0 0 0 0,0 0 0 0 0,0-1 1 0 0,0 1-1 0 0,-3 0 0 0 0,5-1 2 0 0,-1 0 0 0 0,1 0 0 0 0,0-1 0 0 0,0 1-1 0 0,0 0 1 0 0,-1 0 0 0 0,1 0 0 0 0,0 0 0 0 0,0 0 0 0 0,0-1 0 0 0,-1 1 0 0 0,1 0 0 0 0,0 0 0 0 0,0 0 0 0 0,0-1 0 0 0,0 1-1 0 0,-1 0 1 0 0,1 0 0 0 0,0-1 0 0 0,0 1 0 0 0,0 0 0 0 0,0 0 0 0 0,0-1 0 0 0,0 1 0 0 0,0 0 0 0 0,0 0 0 0 0,0-1-1 0 0,0 1 1 0 0,0 0 0 0 0,0 0 0 0 0,0-1 0 0 0,0 1 0 0 0,0-9 54 0 0,1 1-145 0 0,1 1 1 0 0,0 0-1 0 0,1 0 0 0 0,-1 0 0 0 0,2 0 0 0 0,-1 0 1 0 0,1 1-1 0 0,0-1 0 0 0,0 1 0 0 0,8-9 0 0 0,-12 15 78 0 0,1-1-360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238 186 11487 0 0,'0'0'528'0'0,"2"-1"-16"0"0,28-11-83 0 0,11-4 3812 0 0,-17 3-327 0 0,-22 12-3563 0 0,-2 0-274 0 0,1 1-1 0 0,-1-1 1 0 0,1 1 0 0 0,-1-1 0 0 0,0 0-1 0 0,1 1 1 0 0,-1-1 0 0 0,0 0-1 0 0,1 1 1 0 0,-1-1 0 0 0,0 0 0 0 0,0 1-1 0 0,0-1 1 0 0,0 0 0 0 0,1 0 0 0 0,-1 1-1 0 0,0-1 1 0 0,-1-1 0 0 0,1-14 579 0 0,-3 4-600 0 0,0 0 0 0 0,-1 1 0 0 0,0-1 0 0 0,-1 1 0 0 0,0 0-1 0 0,-10-16 1 0 0,15 26-56 0 0,-1 0 0 0 0,1 0 0 0 0,-1 0 0 0 0,1 0 0 0 0,-1 1 0 0 0,0-1 0 0 0,1 0 0 0 0,-1 0 0 0 0,0 0 0 0 0,0 1 0 0 0,1-1 0 0 0,-1 0 0 0 0,0 0 0 0 0,0 1 0 0 0,0-1 0 0 0,0 1 0 0 0,0-1 0 0 0,0 1 0 0 0,0 0 0 0 0,0-1 0 0 0,0 1 0 0 0,0 0 0 0 0,-1-1 0 0 0,-1 1 0 0 0,0-1-11 0 0,1 1-1 0 0,-1 0 1 0 0,1 0 0 0 0,-1 0-1 0 0,1 0 1 0 0,-1 1-1 0 0,1-1 1 0 0,-1 1 0 0 0,1-1-1 0 0,-1 1 1 0 0,1 0-1 0 0,0 0 1 0 0,-1 0 0 0 0,-2 2-1 0 0,-34 21-257 0 0,26-15 214 0 0,-8 5 11 0 0,1 1 0 0 0,1 0-1 0 0,1 2 1 0 0,0 0 0 0 0,1 1-1 0 0,-23 31 1 0 0,35-42 42 0 0,1-1 1 0 0,0 1 0 0 0,0 1-1 0 0,1-1 1 0 0,0 0-1 0 0,0 1 1 0 0,1 0-1 0 0,-3 14 1 0 0,5-20 1 0 0,-1 1 1 0 0,1 0 0 0 0,0-1-1 0 0,0 1 1 0 0,1 0-1 0 0,-1-1 1 0 0,0 1-1 0 0,1 0 1 0 0,-1-1-1 0 0,1 1 1 0 0,0-1-1 0 0,0 1 1 0 0,0-1 0 0 0,0 0-1 0 0,0 1 1 0 0,1-1-1 0 0,-1 0 1 0 0,1 0-1 0 0,0 0 1 0 0,-1 0-1 0 0,1 0 1 0 0,0 0-1 0 0,0 0 1 0 0,0 0 0 0 0,0-1-1 0 0,0 1 1 0 0,1-1-1 0 0,-1 0 1 0 0,0 0-1 0 0,4 2 1 0 0,-2-2 21 0 0,1 1 1 0 0,0-1 0 0 0,0 0-1 0 0,0-1 1 0 0,0 1-1 0 0,0-1 1 0 0,0 0-1 0 0,0 0 1 0 0,0 0 0 0 0,0-1-1 0 0,0 0 1 0 0,6-1-1 0 0,8-4 205 0 0,31-12-1 0 0,-42 14-155 0 0,13-5 59 0 0,-1-1 0 0 0,-1-1 1 0 0,0-1-1 0 0,0 0 0 0 0,-1-2 0 0 0,-1 0 0 0 0,0-1 1 0 0,-1 0-1 0 0,-1-2 0 0 0,21-26 0 0 0,-33 39-93 0 0,6-12 249 0 0,-35 50-246 0 0,22-25-59 0 0,0 0 0 0 0,0 0 1 0 0,1 0-1 0 0,0 0 0 0 0,0 0 1 0 0,-1 17-1 0 0,3-24 19 0 0,0 1 0 0 0,1 0 0 0 0,-1 0 0 0 0,1 0 0 0 0,0-1 0 0 0,0 1 1 0 0,0 0-1 0 0,0 0 0 0 0,1 3 0 0 0,1 1-12 0 0,-2-5 0 0 0,0 0 0 0 0,0 0 0 0 0,0-1 0 0 0,1 1 0 0 0,-1 0 0 0 0,0 0 0 0 0,1 0 0 0 0,-1-1 0 0 0,1 1 0 0 0,0 0 0 0 0,0-1 0 0 0,0 1 0 0 0,1 2 0 0 0,4 6-868 0 0,-1 1-858 0 0,0 1-3743 0 0,-1 0-2001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13903 0 0,'0'0'1262'0'0,"-1"1"-965"0"0,-14 19 705 0 0,-17 28 0 0 0,4-4-398 0 0,-235 369 411 0 0,244-381-1167 0 0,1 0 1 0 0,1 2 0 0 0,-20 57-1 0 0,35-84 230 0 0,0 0 0 0 0,1 0 0 0 0,-1 13 0 0 0,5 1-937 0 0,-3-20 489 0 0,0 0-1 0 0,1 1 1 0 0,-1-1 0 0 0,1 0 0 0 0,0 0 0 0 0,-1 0 0 0 0,1 0 0 0 0,0 0 0 0 0,0 0 0 0 0,0 0 0 0 0,0 0 0 0 0,1 1 0 0 0,6 3-5264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 13015 0 0,'0'0'596'0'0,"0"-1"-13"0"0,2-3-251 0 0,-21 7 2087 0 0,4 4-2001 0 0,1 0 0 0 0,0 1 0 0 0,0 1 0 0 0,1 0 0 0 0,-24 22 0 0 0,19-15-169 0 0,1 1 0 0 0,-17 21 0 0 0,27-30-199 0 0,1 1 0 0 0,0 0 0 0 0,0 0 0 0 0,1 1 0 0 0,0 0 0 0 0,0-1-1 0 0,-2 12 1 0 0,4-10-18 0 0,3-11-30 0 0,0 1-1 0 0,0-1 1 0 0,0 1-1 0 0,0-1 1 0 0,0 1 0 0 0,0-1-1 0 0,0 1 1 0 0,0-1-1 0 0,0 1 1 0 0,0-1-1 0 0,0 1 1 0 0,0-1-1 0 0,0 1 1 0 0,0-1 0 0 0,1 1-1 0 0,-1-1 1 0 0,0 1-1 0 0,0-1 1 0 0,1 1-1 0 0,-1-1 1 0 0,0 0-1 0 0,0 1 1 0 0,1-1-1 0 0,-1 1 1 0 0,0-1 0 0 0,1 0-1 0 0,-1 1 1 0 0,1-1-1 0 0,-1 0 1 0 0,1 0-1 0 0,-1 1 1 0 0,0-1-1 0 0,1 0 1 0 0,-1 0 0 0 0,1 1-1 0 0,-1-1 1 0 0,1 0-1 0 0,-1 0 1 0 0,1 0-1 0 0,-1 0 1 0 0,1 0-1 0 0,-1 0 1 0 0,1 0 0 0 0,-1 0-1 0 0,1 0 1 0 0,-1 0-1 0 0,2 0 1 0 0,-1 0 3 0 0,6-1 28 0 0,1 0 1 0 0,-1 0-1 0 0,0 0 0 0 0,1-1 1 0 0,-1 0-1 0 0,0-1 0 0 0,0 0 1 0 0,0 0-1 0 0,0 0 0 0 0,8-7 1 0 0,-6 5 2 0 0,0-2 0 0 0,0 1 0 0 0,-1-1 0 0 0,0 0 0 0 0,-1-1 0 0 0,12-15 0 0 0,-17 21-24 0 0,-1-1-1 0 0,1 1 1 0 0,-1 0 0 0 0,0-1-1 0 0,1 0 1 0 0,-1 1 0 0 0,-1-1 0 0 0,1 0-1 0 0,0 1 1 0 0,-1-1 0 0 0,1 0-1 0 0,-1 0 1 0 0,0 1 0 0 0,0-1-1 0 0,0 0 1 0 0,0 0 0 0 0,0 0 0 0 0,-1 1-1 0 0,1-1 1 0 0,-1 0 0 0 0,0 1-1 0 0,0-1 1 0 0,0 0 0 0 0,0 1 0 0 0,0-1-1 0 0,0 1 1 0 0,-1-1 0 0 0,-2-3-1 0 0,-1 0-124 0 0,0 0-1 0 0,-1 0 0 0 0,0 1 0 0 0,0 0 1 0 0,0 0-1 0 0,0 0 0 0 0,-1 1 1 0 0,-12-7-1 0 0,18 11-150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26 256 8287 0 0,'0'0'1188'0'0,"-12"5"5155"0"0,1-5-961 0 0,11 0-5339 0 0,0 0-1 0 0,-1 0 0 0 0,1 0 1 0 0,0-1-1 0 0,0 1 0 0 0,0 0 1 0 0,0 0-1 0 0,0 0 0 0 0,-1 0 1 0 0,1 0-1 0 0,0-1 0 0 0,0 1 1 0 0,0 0-1 0 0,0 0 1 0 0,0 0-1 0 0,0 0 0 0 0,0-1 1 0 0,0 1-1 0 0,0 0 0 0 0,-1 0 1 0 0,1 0-1 0 0,0-1 0 0 0,0 1 1 0 0,0 0-1 0 0,0 0 0 0 0,0 0 1 0 0,0-1-1 0 0,1 1 0 0 0,-1-2-82 0 0,1 0 0 0 0,0 0 0 0 0,0 0 0 0 0,0 0 0 0 0,0 0-1 0 0,0 0 1 0 0,2-3 0 0 0,19-21-123 0 0,0 0 0 0 0,29-24 0 0 0,-29 30 103 0 0,-5 5 24 0 0,29-19 1 0 0,-15 12 35 0 0,-20 13 83 0 0,26-14-1 0 0,-34 21-26 0 0,0 0 0 0 0,0 1 0 0 0,0 0-1 0 0,0-1 1 0 0,0 1 0 0 0,0 0 0 0 0,1 1 0 0 0,-1-1 0 0 0,0 1 0 0 0,1-1-1 0 0,-1 1 1 0 0,0 0 0 0 0,1 0 0 0 0,5 1 0 0 0,-8 0-23 0 0,0-1 0 0 0,0 1 1 0 0,0 0-1 0 0,0-1 0 0 0,0 1 1 0 0,0 0-1 0 0,0 0 0 0 0,0-1 1 0 0,0 1-1 0 0,-1 0 0 0 0,1 0 0 0 0,0 0 1 0 0,-1 0-1 0 0,1 0 0 0 0,0 0 1 0 0,-1 0-1 0 0,1 0 0 0 0,-1 1 1 0 0,0-1-1 0 0,1 0 0 0 0,-1 0 1 0 0,0 0-1 0 0,0 0 0 0 0,0 1 0 0 0,0-1 1 0 0,0 0-1 0 0,0 0 0 0 0,0 0 1 0 0,0 2-1 0 0,-1 6 61 0 0,0-1 0 0 0,-5 16 0 0 0,5-21-75 0 0,-25 70 329 0 0,-1 4-1052 0 0,25-68-1355 0 0,0 0 1 0 0,1 0-1 0 0,-1 16 0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52 9215 0 0,'9'-7'664'0'0,"28"-23"-564"0"0,-12 15 10103 0 0,-24 17-10065 0 0,0-1 0 0 0,-1 1 0 0 0,1 0 0 0 0,-1 0 1 0 0,0-1-1 0 0,0 1 0 0 0,1 0 0 0 0,-1-1 0 0 0,0 1 0 0 0,0 0 0 0 0,-1 3 1 0 0,1-4-13 0 0,-2 9-50 0 0,1 0 0 0 0,-2 0 0 0 0,0 0 0 0 0,0-1 1 0 0,0 1-1 0 0,-10 16 0 0 0,2-2 0 0 0,-67 144 388 0 0,2-6 106 0 0,14 6-683 0 0,61-161-294 0 0,0-1-1 0 0,0 1 1 0 0,0-1-1 0 0,1 14 1 0 0,0-13-1179 0 0</inkml:trace>
  <inkml:trace contextRef="#ctx0" brushRef="#br0" timeOffset="1">181 446 3679 0 0,'-1'1'284'0'0,"-2"5"253"0"0,0 1-1 0 0,1-1 1 0 0,-2 9 0 0 0,2-10 355 0 0,2 0 1 0 0,-1 0-1 0 0,0 0 0 0 0,1 0 1 0 0,0 0-1 0 0,0 0 1 0 0,1 0-1 0 0,-1 1 1 0 0,1-1-1 0 0,0 0 1 0 0,1 0-1 0 0,-1 0 1 0 0,3 5-1 0 0,-1-5-715 0 0,-1 0 1 0 0,1 0-1 0 0,0 0 0 0 0,1-1 0 0 0,-1 1 0 0 0,1-1 1 0 0,4 4-1 0 0,-1-1-70 0 0,0-1 0 0 0,1-1 0 0 0,-1 1 1 0 0,1-1-1 0 0,0 0 0 0 0,1-1 0 0 0,-1 0 0 0 0,1-1 0 0 0,0 1 1 0 0,0-2-1 0 0,11 3 0 0 0,-8-3-722 0 0,1 0-1 0 0,-1-1 1 0 0,0-1 0 0 0,23-2-1 0 0,-10-2-6032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8287 0 0,'0'0'1170'0'0,"-7"6"2576"0"0,-7 8-1670 0 0,-1 1-1 0 0,2 0 0 0 0,-15 23 0 0 0,-30 54-953 0 0,29-42-205 0 0,-1 4-858 0 0,2 1 0 0 0,3 1 0 0 0,3 1 0 0 0,-23 88 0 0 0,32-91-2845 0 0,7-18-4407 0 0,4-22 1181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1375 0 0,'0'0'14560'0'0,"-12"9"-10292"0"0,4-2-3621 0 0,-1 0-1 0 0,2 1 1 0 0,-12 13-1 0 0,11-12-401 0 0,4-3-195 0 0,-1-1-1 0 0,1 1 1 0 0,0 0 0 0 0,0 0-1 0 0,1 1 1 0 0,0-1 0 0 0,0 1 0 0 0,0 0-1 0 0,1 0 1 0 0,0 0 0 0 0,0 0-1 0 0,1 0 1 0 0,-1 10 0 0 0,2-16-125 0 0,0 0 0 0 0,0 0-1 0 0,0-1 1 0 0,0 1 0 0 0,0 0 0 0 0,0 0 0 0 0,0 0 0 0 0,1-1 0 0 0,-1 1 0 0 0,0 0 0 0 0,1-1-1 0 0,-1 1 1 0 0,0 0 0 0 0,1-1 0 0 0,-1 1 0 0 0,1 0 0 0 0,-1-1 0 0 0,1 1 0 0 0,-1-1 0 0 0,1 1-1 0 0,-1 0 1 0 0,1-1 0 0 0,0 0 0 0 0,-1 1 0 0 0,1-1 0 0 0,0 1 0 0 0,-1-1 0 0 0,1 0 0 0 0,0 1-1 0 0,0-1 1 0 0,-1 0 0 0 0,1 0 0 0 0,0 0 0 0 0,0 0 0 0 0,0 0 0 0 0,-1 0 0 0 0,1 0 0 0 0,1 0 0 0 0,8-1-1287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285 586 12439 0 0,'0'0'2643'0'0,"16"0"1761"0"0,-9 1-4138 0 0,0-1 0 0 0,0-1 0 0 0,0 1 0 0 0,0-1-1 0 0,1 0 1 0 0,-1 0 0 0 0,0-1 0 0 0,-1 0 0 0 0,1-1 0 0 0,0 1 0 0 0,0-1 0 0 0,-1 0 0 0 0,0-1 0 0 0,0 0 0 0 0,8-6-1 0 0,-3 1-242 0 0,-1-2 1 0 0,-1 1-1 0 0,0-1 0 0 0,0 0 0 0 0,-1-1 0 0 0,-1 0 0 0 0,0 0 0 0 0,10-26 0 0 0,-8 13-146 0 0,-2 0-1 0 0,0-1 1 0 0,5-48 0 0 0,-2 6-267 0 0,-4 29 18 0 0,-1 0 1 0 0,-1-48 0 0 0,-4 83 355 0 0,-1 0 0 0 0,1 0-1 0 0,-1 0 1 0 0,1 0 0 0 0,-3-6-1 0 0,3 10 17 0 0,0-1 0 0 0,-1 1 0 0 0,1-1 0 0 0,0 0 0 0 0,0 1-1 0 0,-1-1 1 0 0,1 1 0 0 0,0-1 0 0 0,-1 1 0 0 0,1-1 0 0 0,-1 1 0 0 0,1-1-1 0 0,-1 1 1 0 0,1 0 0 0 0,-1-1 0 0 0,1 1 0 0 0,-1 0 0 0 0,1-1 0 0 0,-1 1 0 0 0,1 0-1 0 0,-1-1 1 0 0,1 1 0 0 0,-1 0 0 0 0,0 0 0 0 0,1 0 0 0 0,-1 0 0 0 0,0 0-1 0 0,1-1 1 0 0,-1 1 0 0 0,1 0 0 0 0,-1 0 0 0 0,0 1 0 0 0,1-1 0 0 0,-1 0 0 0 0,0 0-1 0 0,1 0 1 0 0,-1 0 0 0 0,1 0 0 0 0,-1 1 0 0 0,1-1 0 0 0,-1 0 0 0 0,0 1-1 0 0,1-1 1 0 0,-1 1 0 0 0,-4 2-8 0 0,-1 1-1 0 0,1 0 1 0 0,1 0-1 0 0,-1 0 1 0 0,1 0-1 0 0,-1 1 1 0 0,1 0-1 0 0,1 0 1 0 0,-6 9 0 0 0,-26 54-115 0 0,27-51 109 0 0,-123 298 632 0 0,95-224-398 0 0,-27 82 323 0 0,6-17-150 0 0,50-137-348 0 0,-1-1 0 0 0,-1 0 0 0 0,-1 0 0 0 0,-1-1 0 0 0,0 0 0 0 0,-22 23 0 0 0,29-35-140 0 0,-1 0 0 0 0,0-1-1 0 0,0 0 1 0 0,0 0 0 0 0,-11 6 0 0 0,-4-3-2616 0 0,13-5 1285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0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18287 0 0,'0'0'1654'0'0,"2"0"-1364"0"0,56-10 1442 0 0,-1-2 0 0 0,76-27 0 0 0,53-12-177 0 0,-85 32-2199 0 0,-57 12-6203 0 0,-12 3-1525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71 6911 0 0,'12'-10'412'0'0,"1"0"0"0"0,0 1 1 0 0,16-8-1 0 0,20-7 4409 0 0,-49 24-4752 0 0,1 0 1 0 0,-1 0 0 0 0,0 0 0 0 0,0 0 0 0 0,0 0 0 0 0,0 0 0 0 0,1-1-1 0 0,-1 1 1 0 0,0 0 0 0 0,0 0 0 0 0,0 0 0 0 0,1 0 0 0 0,-1 0 0 0 0,0 0-1 0 0,0 0 1 0 0,0 0 0 0 0,1 0 0 0 0,-1 0 0 0 0,0 0 0 0 0,0 0-1 0 0,0 0 1 0 0,1 0 0 0 0,-1 0 0 0 0,0 0 0 0 0,0 0 0 0 0,0 1 0 0 0,1-1-1 0 0,-1 0 1 0 0,0 0 0 0 0,0 0 0 0 0,0 0 0 0 0,0 0 0 0 0,1 0 0 0 0,-1 1-1 0 0,0-1 1 0 0,0 0 0 0 0,0 0 0 0 0,0 0 0 0 0,0 0 0 0 0,0 0-1 0 0,1 1 1 0 0,-1-1 0 0 0,-1 12 597 0 0,-11 14-567 0 0,2-10 215 0 0,-25 25-1 0 0,12-14-47 0 0,-5 4-63 0 0,-1-2-1 0 0,-36 29 0 0 0,29-27-162 0 0,-101 79 45 0 0,50-44-55 0 0,58-43-15 0 0,-81 68 217 0 0,92-73-173 0 0,0 0-1 0 0,1 1 1 0 0,-24 33 0 0 0,38-47-5 0 0,1-1 0 0 0,-1 1-1 0 0,1-1 1 0 0,0 1 0 0 0,0 0 0 0 0,0 0-1 0 0,1 0 1 0 0,-1 0 0 0 0,1 0 0 0 0,0 0-1 0 0,1 0 1 0 0,-1 0 0 0 0,1 0 0 0 0,1 7-1 0 0,-1-8-8 0 0,1-1 0 0 0,0 1-1 0 0,0 0 1 0 0,1 0 0 0 0,-1-1-1 0 0,1 1 1 0 0,0 0 0 0 0,0-1-1 0 0,0 0 1 0 0,0 1 0 0 0,0-1-1 0 0,1 0 1 0 0,0 0 0 0 0,-1 0-1 0 0,1-1 1 0 0,0 1 0 0 0,0-1-1 0 0,1 0 1 0 0,3 3 0 0 0,3 0 84 0 0,-1 0 0 0 0,1-1 0 0 0,0 0 0 0 0,1 0 0 0 0,12 2 0 0 0,56 6 306 0 0,-52-9-692 0 0,0-2 0 0 0,1-1 0 0 0,0-1 0 0 0,-1-1 0 0 0,0-1 0 0 0,49-13 0 0 0,-52 8-1615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 2303 0 0,'0'0'13910'0'0,"-12"-4"-10742"0"0,8 5-3051 0 0,1-1 0 0 0,0 1 1 0 0,0 0-1 0 0,0-1 0 0 0,0 2 1 0 0,0-1-1 0 0,1 0 0 0 0,-1 0 0 0 0,0 1 1 0 0,0 0-1 0 0,1-1 0 0 0,-4 4 1 0 0,-28 26 280 0 0,29-26-351 0 0,3-3-37 0 0,-81 85 99 0 0,69-71-111 0 0,1 1 1 0 0,1 0-1 0 0,-17 31 0 0 0,27-44-2 0 0,0 1-1 0 0,0-1 1 0 0,1 1-1 0 0,-1-1 1 0 0,1 1 0 0 0,0 0-1 0 0,1-1 1 0 0,-1 9-1 0 0,1-12 4 0 0,0 0 0 0 0,0 0 0 0 0,0 1 0 0 0,0-1 0 0 0,0 0 0 0 0,0 0 0 0 0,1 0 1 0 0,-1 0-1 0 0,1 0 0 0 0,-1 0 0 0 0,0 0 0 0 0,1 0 0 0 0,-1 0 0 0 0,1 0 0 0 0,0 0 0 0 0,-1 0 0 0 0,1 0 0 0 0,0-1 0 0 0,0 1 0 0 0,-1 0 0 0 0,1 0 0 0 0,0-1 0 0 0,0 1 0 0 0,0 0 0 0 0,0-1 0 0 0,0 1 0 0 0,0-1 0 0 0,0 1 1 0 0,0-1-1 0 0,0 0 0 0 0,0 1 0 0 0,0-1 0 0 0,0 0 0 0 0,1 0 0 0 0,-1 0 0 0 0,0 0 0 0 0,0 0 0 0 0,0 0 0 0 0,0 0 0 0 0,0 0 0 0 0,2-1 0 0 0,5 0 35 0 0,0 0 0 0 0,0-1-1 0 0,0 0 1 0 0,0-1 0 0 0,-1 0-1 0 0,1 0 1 0 0,-1-1 0 0 0,0 1-1 0 0,0-2 1 0 0,0 1 0 0 0,0-1-1 0 0,-1 0 1 0 0,0 0 0 0 0,6-7-1 0 0,-2 1 21 0 0,0-1 0 0 0,-1 0 0 0 0,0-1 0 0 0,-1 0 0 0 0,0-1 0 0 0,8-19 0 0 0,-9 18-2434 0 0,-3 9 661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10591 0 0,'-1'2'3332'0'0,"0"5"-1582"0"0,0-1 0 0 0,-1 1 0 0 0,-3 10 0 0 0,-21 40 1021 0 0,0-2-2115 0 0,18-30-477 0 0,0 1 0 0 0,2 0 0 0 0,-3 26 0 0 0,-3 81-98 0 0,9-95-88 0 0,2-19-173 0 0,-1 0-1 0 0,-9 33 0 0 0,10-48-12 0 0,0 1 1 0 0,0-1 0 0 0,-1 1 0 0 0,0-1-1 0 0,0 0 1 0 0,0 0 0 0 0,0 0-1 0 0,-1 0 1 0 0,1 0 0 0 0,-1 0-1 0 0,0-1 1 0 0,0 1 0 0 0,-1-1-1 0 0,1 0 1 0 0,-1 0 0 0 0,-6 4 0 0 0,2-5-1863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95 249 12895 0 0,'-5'6'1172'0'0,"1"-2"-1062"0"0,0 0 0 0 0,0 0 0 0 0,0-1 0 0 0,-1 1 0 0 0,1-1 0 0 0,-7 3-1 0 0,8-4 323 0 0,-1 0 0 0 0,0-1 0 0 0,1 0 1 0 0,-1 1-1 0 0,0-1 0 0 0,0-1 0 0 0,0 1 0 0 0,0-1 0 0 0,-4 1 0 0 0,7-1-395 0 0,1 0 0 0 0,-1 0 0 0 0,1 0 0 0 0,-1 0 0 0 0,1 0 0 0 0,-1 0 1 0 0,1 0-1 0 0,0-1 0 0 0,-1 1 0 0 0,1 0 0 0 0,-1 0 0 0 0,1 0 1 0 0,0-1-1 0 0,-1 1 0 0 0,1 0 0 0 0,0 0 0 0 0,-1-1 0 0 0,1 1 0 0 0,0 0 1 0 0,-1 0-1 0 0,1-1 0 0 0,0 1 0 0 0,-1-1 0 0 0,1 1 0 0 0,0 0 1 0 0,0-1-1 0 0,-1 0 0 0 0,0-14 320 0 0,9-14-156 0 0,-1 14-205 0 0,0 0-1 0 0,2 1 1 0 0,-1 0-1 0 0,2 0 0 0 0,0 1 1 0 0,0 0-1 0 0,1 1 1 0 0,13-11-1 0 0,0 2-16 0 0,0 1 1 0 0,2 1-1 0 0,33-19 0 0 0,-56 36 46 0 0,-1 1 0 0 0,1-1-1 0 0,0 1 1 0 0,-1 0 0 0 0,1 0-1 0 0,0 0 1 0 0,0 0 0 0 0,0 1 0 0 0,-1-1-1 0 0,1 1 1 0 0,0-1 0 0 0,0 1-1 0 0,6 1 1 0 0,-8-1-9 0 0,1 1 0 0 0,-1-1 0 0 0,1 1 0 0 0,-1 0 0 0 0,1-1 0 0 0,-1 1 0 0 0,0 0 0 0 0,1 0 0 0 0,-1 0-1 0 0,0 0 1 0 0,0 0 0 0 0,0 0 0 0 0,0 1 0 0 0,0-1 0 0 0,0 0 0 0 0,0 1 0 0 0,0-1 0 0 0,0 0 0 0 0,0 1 0 0 0,-1-1 0 0 0,1 1 0 0 0,-1 0-1 0 0,1-1 1 0 0,-1 1 0 0 0,1-1 0 0 0,-1 3 0 0 0,3 18 252 0 0,0 0 0 0 0,-2 1 0 0 0,0 0-1 0 0,-5 39 1 0 0,2-33-207 0 0,1-1 1 0 0,3 38-1 0 0,4-40-3560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69 9215 0 0,'6'-9'353'0'0,"22"-29"1806"0"0,-6 16 6372 0 0,-20 27-8293 0 0,0 0 0 0 0,-1 0 0 0 0,1 0 1 0 0,-1 1-1 0 0,0-1 0 0 0,-1 0 0 0 0,1 1 1 0 0,-1-1-1 0 0,0 0 0 0 0,0 1 0 0 0,-1-1 0 0 0,-1 9 1 0 0,-3 8-322 0 0,-14 35 0 0 0,14-41 285 0 0,-206 518 275 0 0,134-338-1610 0 0,72-175 219 0 0,1-7-1353 0 0,1-6-2916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16527 0 0,'0'0'3106'0'0,"1"1"-2394"0"0,13 3-230 0 0,-1-1 0 0 0,1 0 1 0 0,0 0-1 0 0,0-2 0 0 0,0 0 1 0 0,-1 0-1 0 0,1-1 0 0 0,20-3 1 0 0,11-3 173 0 0,53-15 0 0 0,-80 16-777 0 0,74-19 445 0 0,-34 2-4802 0 0,-44 16-1058 0 0,-2 2-1468 0 0</inkml:trace>
  <inkml:trace contextRef="#ctx0" brushRef="#br0" timeOffset="1">503 159 12151 0 0,'-30'71'1873'0'0,"-6"17"5493"0"0,30-69-6770 0 0,-2-1 0 0 0,-12 24 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46 143 16183 0 0,'-43'93'2862'0'0,"40"-88"869"0"0,27-44-3583 0 0,2 2 0 0 0,2 0-1 0 0,47-49 1 0 0,-65 76-173 0 0,12-11-32 0 0,-21 20 55 0 0,0 0-1 0 0,1 0 0 0 0,-1 0 0 0 0,1 0 1 0 0,-1 0-1 0 0,1 0 0 0 0,-1 0 0 0 0,1 1 1 0 0,0-1-1 0 0,-1 1 0 0 0,1-1 1 0 0,0 1-1 0 0,1 0 0 0 0,0 1 45 0 0,-1 1 0 0 0,0 0 0 0 0,0 0 0 0 0,0 0 0 0 0,-1 0 0 0 0,1 1 0 0 0,0-1 0 0 0,1 5-1 0 0,0-3 0 0 0,-1 1-1 0 0,0 0 1 0 0,0 0-1 0 0,-1 0 1 0 0,0 0-1 0 0,1 0 1 0 0,-2 0-1 0 0,1 6 1 0 0,0 44 29 0 0,-2-14-129 0 0,1-30-340 0 0,1-2-430 0 0,-1 0 0 0 0,1-1 0 0 0,2 10 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15031 0 0,'0'0'340'0'0,"5"-5"954"0"0,-2 2-316 0 0,-2 3-902 0 0,-1 0-1 0 0,0 0 1 0 0,1 0 0 0 0,-1 0-1 0 0,0 1 1 0 0,1-1-1 0 0,-1 0 1 0 0,0 0 0 0 0,1 1-1 0 0,-1-1 1 0 0,0 0-1 0 0,0 1 1 0 0,0-1 0 0 0,1 0-1 0 0,-1 0 1 0 0,0 1-1 0 0,0-1 1 0 0,0 0 0 0 0,1 2-1 0 0,-5 63 1973 0 0,1-45-1665 0 0,2 0-1 0 0,1 0 1 0 0,3 34 0 0 0,-3-50-324 0 0,2 1 0 0 0,-1 0 0 0 0,0-1 0 0 0,1 1 0 0 0,4 8 0 0 0,-5-11 13 0 0,1 0-1 0 0,-1 0 1 0 0,0 0-1 0 0,1 0 0 0 0,0 0 1 0 0,-1 0-1 0 0,1-1 1 0 0,0 1-1 0 0,0 0 0 0 0,0-1 1 0 0,0 0-1 0 0,4 3 0 0 0,-4-3-6 0 0,0-1-1 0 0,1 1 0 0 0,-1-1 0 0 0,0 1 1 0 0,0-1-1 0 0,1 0 0 0 0,-1 0 0 0 0,0 0 1 0 0,0 0-1 0 0,1 0 0 0 0,-1-1 0 0 0,0 1 1 0 0,0-1-1 0 0,0 1 0 0 0,1-1 0 0 0,-1 0 1 0 0,0 0-1 0 0,0 0 0 0 0,2-1 0 0 0,2-2 15 0 0,0 0-1 0 0,0-1 0 0 0,-1 1 0 0 0,8-10 0 0 0,87-111 537 0 0,-13 15-699 0 0,-31 43-3564 0 0,-51 61 1960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33 19983 0 0,'0'0'1811'0'0,"-8"0"-1454"0"0,2 1-252 0 0,1-1 0 0 0,-1 1 0 0 0,1 0 0 0 0,-1 1 0 0 0,1-1 0 0 0,0 1 0 0 0,-1 0 0 0 0,1 1 0 0 0,0-1 0 0 0,0 1 0 0 0,1 0 0 0 0,-1 0 0 0 0,0 0 0 0 0,1 1 0 0 0,0 0 0 0 0,0-1 0 0 0,0 2 0 0 0,0-1 0 0 0,1 0 0 0 0,-6 9 0 0 0,7-9-115 0 0,-1 0 0 0 0,1 0 0 0 0,0 0 1 0 0,0 0-1 0 0,0 1 0 0 0,1-1 1 0 0,0 1-1 0 0,-1-1 0 0 0,2 1 0 0 0,-1-1 1 0 0,0 1-1 0 0,1 0 0 0 0,0-1 1 0 0,0 1-1 0 0,0 0 0 0 0,1 0 1 0 0,0-1-1 0 0,-1 1 0 0 0,2-1 0 0 0,-1 1 1 0 0,0-1-1 0 0,1 1 0 0 0,0-1 1 0 0,0 0-1 0 0,3 5 0 0 0,-3-7 5 0 0,-1 0 4 0 0,1 0 0 0 0,-1 0 0 0 0,1 0 0 0 0,0 0 1 0 0,0 0-1 0 0,0-1 0 0 0,0 1 0 0 0,0-1 0 0 0,0 1 1 0 0,1-1-1 0 0,-1 0 0 0 0,4 2 0 0 0,-5-2 17 0 0,0-1-1 0 0,0 1 1 0 0,0 0 0 0 0,1-1-1 0 0,-1 1 1 0 0,0 0 0 0 0,0-1-1 0 0,0 0 1 0 0,1 1 0 0 0,-1-1-1 0 0,0 0 1 0 0,0 1 0 0 0,1-1 0 0 0,0 0-1 0 0,1 0 22 0 0,-1 0 48 0 0,13-11 534 0 0,-11 6-546 0 0,0 1 0 0 0,-1-1-1 0 0,1 1 1 0 0,-1-1 0 0 0,0 0-1 0 0,0 0 1 0 0,-1-1 0 0 0,1 1-1 0 0,-1 0 1 0 0,0-1 0 0 0,-1 0 0 0 0,0 1-1 0 0,1-7 1 0 0,0-5-96 0 0,-1 0-1 0 0,-1 0 1 0 0,-3-20-1 0 0,3 32-57 0 0,-1 0-1 0 0,1 1 1 0 0,0-1-1 0 0,1 1 1 0 0,-1-1-1 0 0,3-8 1 0 0,6-3-2332 0 0,-8 15 1614 0 0,1-1 0 0 0,-1 1 0 0 0,1 0 1 0 0,-1 0-1 0 0,1-1 0 0 0,0 1 0 0 0,-1 0 0 0 0,4-1 0 0 0,3-1-6024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5063 0 0,'0'0'232'0'0,"-5"7"520"0"0,1-2 1508 0 0,0-1-1 0 0,1 1 0 0 0,-1 1 1 0 0,1-1-1 0 0,-3 8 0 0 0,3-4-1366 0 0,0-1-1 0 0,0 0 0 0 0,-1 12 1 0 0,2-4-789 0 0,1 1 0 0 0,0 0 0 0 0,2 24-1 0 0,3-17 181 0 0,-4-23-124 0 0,6 7 550 0 0,-3-7-584 0 0,0 0 1 0 0,1 0-1 0 0,-1 0 0 0 0,0-1 1 0 0,1 1-1 0 0,-1-1 1 0 0,1 0-1 0 0,-1 0 0 0 0,1 0 1 0 0,-1 0-1 0 0,0-1 1 0 0,1 1-1 0 0,-1-1 1 0 0,1 0-1 0 0,5-2 0 0 0,7-3 251 0 0,29-16-1 0 0,-34 15-175 0 0,1 1-177 0 0,0-1 1 0 0,16-13-1 0 0,-23 16-21 0 0,-1 0 0 0 0,1 0-1 0 0,-1-1 1 0 0,0 1 0 0 0,0-1-1 0 0,-1 0 1 0 0,1 0-1 0 0,2-6 1 0 0,-5 8-329 0 0,-1 1-1 0 0,0-1 1 0 0,1 0-1 0 0,-1 0 1 0 0,0 1-1 0 0,0-1 1 0 0,-1 0 0 0 0,1 1-1 0 0,-1-1 1 0 0,1 0-1 0 0,-1 1 1 0 0,0-1-1 0 0,0 0 1 0 0,0 1 0 0 0,0 0-1 0 0,0-1 1 0 0,-1 1-1 0 0,1-1 1 0 0,-1 1-1 0 0,1 0 1 0 0,-1 0 0 0 0,-3-3-1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17 9671 0 0,'4'-16'17886'0'0,"-9"20"-17998"0"0,3-3-1619 0 0,-16 15 1741 0 0,0 0 0 0 0,-17 21 0 0 0,-7 7-24 0 0,41-43-52 0 0,3 1 55 0 0,-1 0-1 0 0,1 0 0 0 0,-1 0 0 0 0,1 0 0 0 0,0 0 0 0 0,0-1 1 0 0,0 1-1 0 0,0-1 0 0 0,0 1 0 0 0,3 1 0 0 0,-1-1-3 0 0,53 34-49 0 0,-55-34 57 0 0,7 5 42 0 0,0 0-1 0 0,-1 0 1 0 0,0 1 0 0 0,13 17-1 0 0,-19-22-13 0 0,-1-1 0 0 0,0 0-1 0 0,1 1 1 0 0,-1-1 0 0 0,0 1-1 0 0,0-1 1 0 0,0 1 0 0 0,-1 0 0 0 0,1-1-1 0 0,-1 1 1 0 0,1 0 0 0 0,-1 0-1 0 0,0-1 1 0 0,0 1 0 0 0,0 0-1 0 0,0-1 1 0 0,-1 1 0 0 0,1 0-1 0 0,-1 0 1 0 0,0-1 0 0 0,1 1-1 0 0,-1-1 1 0 0,-1 1 0 0 0,1-1-1 0 0,-2 5 1 0 0,-1-2 46 0 0,0 0-1 0 0,0 0 1 0 0,0 0-1 0 0,-1-1 1 0 0,0 0-1 0 0,1 0 1 0 0,-2 0-1 0 0,1 0 1 0 0,0-1-1 0 0,-1 0 1 0 0,1 0-1 0 0,-1 0 1 0 0,0 0-1 0 0,-9 1 1 0 0,7-1-24 0 0,0-1 1 0 0,0 0-1 0 0,-1-1 0 0 0,1 0 1 0 0,-1 0-1 0 0,1-1 0 0 0,-1 0 1 0 0,1-1-1 0 0,-1 0 0 0 0,-11-2 1 0 0,19 2-108 0 0,0 1 0 0 0,0 0 0 0 0,0 0 0 0 0,0-1 1 0 0,0 1-1 0 0,0-1 0 0 0,0 1 0 0 0,0-1 0 0 0,0 1 1 0 0,0-1-1 0 0,0 0 0 0 0,0 1 0 0 0,0-1 0 0 0,1 0 0 0 0,-1 0 1 0 0,0 0-1 0 0,0 1 0 0 0,1-1 0 0 0,-1 0 0 0 0,1 0 0 0 0,-2-2 1 0 0,2 2-449 0 0,0-1 1 0 0,0 1 0 0 0,-1 0 0 0 0,1 0 0 0 0,0-1 0 0 0,0 1 0 0 0,1 0 0 0 0,-1-1-1 0 0,0 1 1 0 0,0 0 0 0 0,0 0 0 0 0,1-1 0 0 0,0 0 0 0 0,7-17-7700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2303 0 0,'0'6'16575'0'0,"1"6"-10485"0"0,-2-8-5864 0 0,1-3-99 0 0,0 1 0 0 0,-1 0 0 0 0,1-1 0 0 0,0 1 0 0 0,0 0 0 0 0,0 0-1 0 0,0-1 1 0 0,1 1 0 0 0,-1 0 0 0 0,0-1 0 0 0,1 1 0 0 0,-1 0 0 0 0,1-1 0 0 0,-1 1 0 0 0,1-1 0 0 0,0 1 0 0 0,0-1 0 0 0,0 1 0 0 0,-1-1-1 0 0,2 1 1 0 0,-1-1 0 0 0,0 0 0 0 0,0 0 0 0 0,2 2 0 0 0,7 7-618 0 0,-9-9-142 0 0</inkml:trace>
  <inkml:trace contextRef="#ctx0" brushRef="#br0" timeOffset="1">1 376 21247 0 0,'0'0'2353'0'0,"2"0"-1873"0"0,17-1 1104 0 0,30-4 0 0 0,-48 4-1606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4431 0 0,'0'0'432'0'0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7831 0 0,'0'-15'-892'0'0,"0"-24"1267"0"0,1 30 588 0 0,-1 0 1 0 0,1 1 0 0 0,1-1-1 0 0,3-13 1 0 0,-4 19-675 0 0,0 0 0 0 0,0 0 0 0 0,1 1 0 0 0,-1-1 0 0 0,0 0 0 0 0,1 1 0 0 0,0-1 0 0 0,-1 1 0 0 0,1 0 0 0 0,0-1 0 0 0,0 1 1 0 0,0 0-1 0 0,1 0 0 0 0,-1 0 0 0 0,0 1 0 0 0,1-1 0 0 0,-1 1 0 0 0,1-1 0 0 0,0 1 0 0 0,0 0 0 0 0,-1 0 0 0 0,1 0 0 0 0,0 0 0 0 0,0 0 0 0 0,0 1 0 0 0,0-1 0 0 0,0 1 0 0 0,0 0 0 0 0,4 0 0 0 0,14 2-230 0 0,-2 0 0 0 0,1 2 0 0 0,0 0-1 0 0,-1 2 1 0 0,28 10 0 0 0,-8-2 43 0 0,4-1-6 0 0,96 35 333 0 0,-127-42-205 0 0,21 13 0 0 0,-29-16-116 0 0,-3-2-60 0 0,0 0 0 0 0,0 0 1 0 0,0 0-1 0 0,0 0 0 0 0,0 0 0 0 0,0 0 0 0 0,-1 1 0 0 0,1-1 0 0 0,0 0 0 0 0,-1 1 1 0 0,1-1-1 0 0,-1 0 0 0 0,0 1 0 0 0,1-1 0 0 0,-1 3 0 0 0,0-2 59 0 0,0-1-66 0 0,0 0-1 0 0,-1 0 0 0 0,1 0 0 0 0,0 0 0 0 0,-1 1 0 0 0,0-1 0 0 0,1 0 0 0 0,-1 0 0 0 0,1 0 0 0 0,-1 0 0 0 0,0 0 0 0 0,0 0 0 0 0,0-1 0 0 0,0 1 0 0 0,1 0 0 0 0,-1 0 1 0 0,0-1-1 0 0,0 1 0 0 0,-1 0 0 0 0,0 0 0 0 0,1 0 29 0 0,-10 5 83 0 0,-1 0 1 0 0,1 0-1 0 0,-1-1 0 0 0,0 0 0 0 0,0-1 1 0 0,-14 2-1 0 0,-77 11 139 0 0,78-13-264 0 0,-25 2-469 0 0,-52 2 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61 5063 0 0,'1'-2'390'0'0,"9"-17"-294"0"0,13-20 14051 0 0,-24 47-12168 0 0,-9 16-2338 0 0,-27 53 1164 0 0,-31 93-1 0 0,51-114-3905 0 0,1 0-3329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82 672 1375 0 0,'-1'-1'107'0'0,"-3"-4"1723"0"0,1 1 0 0 0,-1-1-1 0 0,1 0 1 0 0,0 0 0 0 0,0 0-1 0 0,-2-6 1 0 0,4 8-1567 0 0,0 0-1 0 0,1 0 0 0 0,-1 0 1 0 0,1 0-1 0 0,-1-1 1 0 0,1 1-1 0 0,0 0 1 0 0,0 0-1 0 0,1 0 1 0 0,-1-1-1 0 0,1 1 1 0 0,-1 0-1 0 0,3-5 1 0 0,5-14 250 0 0,1 1 0 0 0,1 0 1 0 0,1 0-1 0 0,1 1 1 0 0,1 0-1 0 0,18-21 1 0 0,9-7 81 0 0,53-46 1 0 0,89-87 253 0 0,-173 172-832 0 0,47-42 92 0 0,-51 47-103 0 0,1 0 1 0 0,-1 0-1 0 0,1 1 1 0 0,0-1-1 0 0,0 1 1 0 0,1 1-1 0 0,-1-1 1 0 0,11-2-1 0 0,-15 5-10 0 0,0-1 1 0 0,0 1-1 0 0,0 0 0 0 0,0 0 0 0 0,0 0 0 0 0,1 1 1 0 0,-1-1-1 0 0,0 0 0 0 0,0 1 0 0 0,0-1 0 0 0,0 1 1 0 0,-1 0-1 0 0,1-1 0 0 0,0 1 0 0 0,0 0 0 0 0,0 0 1 0 0,-1 0-1 0 0,1 1 0 0 0,0-1 0 0 0,-1 0 1 0 0,1 1-1 0 0,-1-1 0 0 0,1 1 0 0 0,-1-1 0 0 0,0 1 1 0 0,0-1-1 0 0,0 1 0 0 0,0 0 0 0 0,0 0 0 0 0,0 0 1 0 0,1 3-1 0 0,1 4-19 0 0,0 0 0 0 0,0 1 0 0 0,-1-1 0 0 0,-1 0 0 0 0,1 16 0 0 0,-1 4-4 0 0,-2 1 0 0 0,-1-1 0 0 0,-9 46 0 0 0,-28 84 18 0 0,28-119-28 0 0,-2 0-1 0 0,-30 67 1 0 0,36-94 28 0 0,0 0-1 0 0,-1 0 1 0 0,0-1 0 0 0,-1 0-1 0 0,-1-1 1 0 0,0 1 0 0 0,0-2-1 0 0,-1 0 1 0 0,0 0 0 0 0,-1-1-1 0 0,-16 10 1 0 0,-13 1 59 0 0,0-1-1 0 0,-2-2 1 0 0,-54 13-1 0 0,86-27-44 0 0,-167 47 264 0 0,176-50-345 0 0,5-1-147 0 0,60-27-1630 0 0,-24 10-3683 0 0,-3 2-1344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67 11975 0 0,'-2'-6'470'0'0,"1"2"-218"0"0,0 1-1 0 0,0-1 1 0 0,0 0 0 0 0,0 1 0 0 0,1-1-1 0 0,0 0 1 0 0,-1 0 0 0 0,1 1 0 0 0,0-1-1 0 0,1 0 1 0 0,0-5 0 0 0,-1 9 106 0 0,0-1-1 0 0,0 1 1 0 0,0-1 0 0 0,1 1-1 0 0,-1-1 1 0 0,0 1 0 0 0,0-1-1 0 0,0 1 1 0 0,4-5 3576 0 0,-4 5-3576 0 0,0 0 0 0 0,1-1-1 0 0,-1 1 1 0 0,1 0 0 0 0,-1 0-1 0 0,2-1 1 0 0,-2 1-274 0 0,1 1-1 0 0,-1-1 1 0 0,1 0-1 0 0,-1 1 1 0 0,1-1 0 0 0,-1 1-1 0 0,1-1 1 0 0,-1 1 0 0 0,1-1-1 0 0,-1 0 1 0 0,0 1-1 0 0,1 0 1 0 0,-1-1 0 0 0,0 1-1 0 0,1-1 1 0 0,-1 1 0 0 0,0-1-1 0 0,0 2 1 0 0,2 2-252 0 0,0 1 1 0 0,-1 0 0 0 0,0 0-1 0 0,1 8 1 0 0,-2-2 199 0 0,0 1-1 0 0,-2 0 1 0 0,1-1-1 0 0,-2 1 1 0 0,1-1-1 0 0,-1 0 1 0 0,-6 12 0 0 0,-37 75-596 0 0,29-65-605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1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55 18687 0 0,'5'-7'481'0'0,"0"0"0"0"0,-1-1 0 0 0,0 1 0 0 0,-1-1 0 0 0,4-9 2847 0 0,-9 17-3206 0 0,1 0 0 0 0,0 0 0 0 0,0 0 0 0 0,-1 0 0 0 0,1 0 0 0 0,0 0 0 0 0,-1 0-1 0 0,1 0 1 0 0,-2 1 0 0 0,-5 3-48 0 0,1 1-1 0 0,1-1 1 0 0,-1 1 0 0 0,1 1-1 0 0,0-1 1 0 0,-7 8-1 0 0,-30 41-97 0 0,38-48 37 0 0,-7 11-125 0 0,-1 1 0 0 0,2 1 0 0 0,-18 38 0 0 0,28-56 80 0 0,1 0 1 0 0,-1 0-1 0 0,1 0 0 0 0,0 0 1 0 0,-1 0-1 0 0,1 1 0 0 0,0-1 1 0 0,0 0-1 0 0,0 0 0 0 0,0 0 1 0 0,0 0-1 0 0,0 1 0 0 0,0-1 1 0 0,0 0-1 0 0,0 0 0 0 0,0 0 0 0 0,1 0 1 0 0,-1 0-1 0 0,0 0 0 0 0,1 0 1 0 0,-1 1-1 0 0,1-1 0 0 0,1 1 1 0 0,0 0-84 0 0,0 0 1 0 0,0 0-1 0 0,1 0 1 0 0,-1 0-1 0 0,1-1 1 0 0,-1 1-1 0 0,5 1 1 0 0,3 2-19 0 0,15 11 29 0 0,-2 0 0 0 0,0 1 1 0 0,25 25-1 0 0,-46-40 125 0 0,0 0-1 0 0,0 0 1 0 0,0 0 0 0 0,-1 0-1 0 0,1 0 1 0 0,-1 0-1 0 0,0 0 1 0 0,3 5-1 0 0,-4-5 108 0 0,-3 6 174 0 0,2-6-232 0 0,-1-1 1 0 0,1 1-1 0 0,0-1 0 0 0,-1 1 1 0 0,1-1-1 0 0,-1 0 0 0 0,0 1 1 0 0,1-1-1 0 0,-1 0 0 0 0,0 0 1 0 0,0 0-1 0 0,1 0 1 0 0,-1 0-1 0 0,0-1 0 0 0,-3 2 1 0 0,-34 5 447 0 0,27-5-450 0 0,-59 9 208 0 0,-103 15-1699 0 0,156-25-100 0 0,2-2-414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47 11055 0 0,'2'-18'1225'0'0,"3"-10"13378"0"0,-6 36-14314 0 0,-3 8-252 0 0,-1 1-1 0 0,-1-1 0 0 0,0-1 1 0 0,-1 1-1 0 0,0-1 0 0 0,-1 0 1 0 0,-13 17-1 0 0,6-11-96 0 0,-1-2 0 0 0,-28 27 0 0 0,24-26-14 0 0,-27 33 0 0 0,37-35 74 0 0,8-9 0 0 0,2-9-1 0 0,0 1 0 0 0,0-1-1 0 0,-1 0 1 0 0,1 1 0 0 0,0-1 0 0 0,0 1-1 0 0,0-1 1 0 0,0 1 0 0 0,0-1 0 0 0,0 1-1 0 0,0-1 1 0 0,0 1 0 0 0,0-1 0 0 0,0 1-1 0 0,1-1 1 0 0,-1 1 0 0 0,0-1 0 0 0,0 1-1 0 0,0-1 1 0 0,1 0 0 0 0,-1 1 0 0 0,0-1-1 0 0,0 1 1 0 0,1-1 0 0 0,-1 0 0 0 0,0 1-1 0 0,1-1 1 0 0,-1 0 0 0 0,0 1 0 0 0,1-1-1 0 0,-1 0 1 0 0,0 1 0 0 0,1-1 0 0 0,0 0-1 0 0,-1 1-7 0 0,3 0 9 0 0,-1 1-1 0 0,0-1 1 0 0,0 0 0 0 0,0 1 0 0 0,1-1 0 0 0,-1 0-1 0 0,1 0 1 0 0,-1-1 0 0 0,1 1 0 0 0,-1 0 0 0 0,1-1-1 0 0,-1 0 1 0 0,1 1 0 0 0,-1-1 0 0 0,1 0 0 0 0,0 0 0 0 0,-1 0-1 0 0,5-2 1 0 0,6 0-142 0 0,-1 0 0 0 0,18-7-1 0 0,-23 7-57 0 0,-1 0-4 0 0,16-5-1639 0 0,36-16 1 0 0,-37 12-345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18975 0 0,'0'0'6693'0'0,"6"-5"-5370"0"0,-3 2-1150 0 0,-1-1-1 0 0,0 0 1 0 0,0 0 0 0 0,0 0-1 0 0,-1 1 1 0 0,2-7 0 0 0,3-7 113 0 0,4-3-149 0 0,8-22-542 0 0,2 1 0 0 0,49-75-1 0 0,-65 111 246 0 0,0 0-1 0 0,0 1 1 0 0,0-1 0 0 0,1 1-1 0 0,0 0 1 0 0,0 0 0 0 0,5-3-1 0 0,-7 5-274 0 0,0 0-1 0 0,1 1 1 0 0,-1-1 0 0 0,0 1-1 0 0,1 0 1 0 0,-1 0-1 0 0,1 0 1 0 0,-1 1 0 0 0,1-1-1 0 0,0 1 1 0 0,-1 0-1 0 0,1 0 1 0 0,5 0 0 0 0,2 2-6987 0 0</inkml:trace>
  <inkml:trace contextRef="#ctx0" brushRef="#br0" timeOffset="1">390 100 9215 0 0,'0'0'422'0'0,"13"-2"148"0"0,-10 1 329 0 0,1 1 0 0 0,-1 0 0 0 0,0 0 0 0 0,0 0-1 0 0,0 0 1 0 0,6 2 0 0 0,-6-1 22 0 0,0-1 0 0 0,1 1 0 0 0,-1-1 0 0 0,0 0 0 0 0,0 0 0 0 0,5-1 0 0 0,4-1-656 0 0,-1-1 0 0 0,0 0 1 0 0,0-1-1 0 0,15-7 0 0 0,-20 8-171 0 0,-1 0 0 0 0,0 0 0 0 0,1 0-1 0 0,-2-1 1 0 0,1 0 0 0 0,0 0-1 0 0,-1 0 1 0 0,0-1 0 0 0,1 1-1 0 0,3-7 1 0 0,-8 10-102 0 0,1 0 0 0 0,0 0-1 0 0,-1 0 1 0 0,1 0 0 0 0,-1 0-1 0 0,1 0 1 0 0,-1 0 0 0 0,0 0-1 0 0,1 0 1 0 0,-1-1 0 0 0,0 1 0 0 0,0 0-1 0 0,0 0 1 0 0,0-2 0 0 0,0 3-4 0 0,0-1 0 0 0,0 1 0 0 0,0-1 0 0 0,0 1 1 0 0,-1-1-1 0 0,1 1 0 0 0,0 0 0 0 0,0-1 0 0 0,-1 1 0 0 0,1-1 1 0 0,0 1-1 0 0,-1 0 0 0 0,1-1 0 0 0,0 1 0 0 0,-1 0 1 0 0,1-1-1 0 0,-1 1 0 0 0,1 0 0 0 0,0-1 0 0 0,-1 1 1 0 0,1 0-1 0 0,-1 0 0 0 0,0-1 0 0 0,-1 1-27 0 0,0-1 1 0 0,-1 1-1 0 0,1 0 0 0 0,0 0 0 0 0,-1 0 1 0 0,1 0-1 0 0,-1 0 0 0 0,1 0 0 0 0,0 1 0 0 0,-1-1 1 0 0,1 1-1 0 0,-3 1 0 0 0,-10 4 43 0 0,1 1 0 0 0,-1 1 0 0 0,2 0 0 0 0,-1 1 0 0 0,1 0 0 0 0,1 1 0 0 0,0 0 0 0 0,0 1 0 0 0,1 1 0 0 0,0 0 0 0 0,1 0 0 0 0,1 1 0 0 0,0 0 0 0 0,0 1 0 0 0,-6 15 0 0 0,13-24 22 0 0,0-1 0 0 0,0 1 1 0 0,1 0-1 0 0,0 0 0 0 0,0 0 0 0 0,0 0 0 0 0,0 0 0 0 0,1 0 0 0 0,0 0 1 0 0,1 7-1 0 0,-1-9-23 0 0,0-1 1 0 0,1 0-1 0 0,-1 1 0 0 0,1-1 1 0 0,0 1-1 0 0,0-1 0 0 0,0 0 1 0 0,0 0-1 0 0,0 1 1 0 0,1-1-1 0 0,-1 0 0 0 0,0 0 1 0 0,1 0-1 0 0,0-1 0 0 0,-1 1 1 0 0,1 0-1 0 0,0 0 1 0 0,0-1-1 0 0,0 1 0 0 0,0-1 1 0 0,0 0-1 0 0,4 2 0 0 0,4 1-27 0 0,0 0 0 0 0,0-1 0 0 0,1-1 0 0 0,-1 1-1 0 0,0-2 1 0 0,1 0 0 0 0,0 0 0 0 0,14-1 0 0 0,-15 0-903 0 0,1-2 1 0 0,-1 1 0 0 0,0-1-1 0 0,0-1 1 0 0,11-4 0 0 0,-1-1-6184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58 8751 0 0,'5'-11'1492'0'0,"12"-18"-2698"0"0,-2 11 15233 0 0,-16 20-13872 0 0,-1-1 0 0 0,2 1 0 0 0,-1 0 0 0 0,0-1 0 0 0,0 1 0 0 0,1 0-1 0 0,-1 0 1 0 0,0 2 0 0 0,-1 4 79 0 0,-50 128 647 0 0,-33 101 705 0 0,56-133-2648 0 0,4 1 0 0 0,-10 110-1 0 0,34-211 1013 0 0,-1 15-458 0 0,-8 30 0 0 0,9-44 20 0 0,-1-1-1 0 0,1 0 1 0 0,-1 1 0 0 0,0-1-1 0 0,0 0 1 0 0,0 0 0 0 0,0 0 0 0 0,-1 0-1 0 0,0 0 1 0 0,0-1 0 0 0,0 1-1 0 0,-5 4 1 0 0,4-6-238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2759 0 0,'-13'7'6699'0'0,"11"-6"-6021"0"0,0 0 0 0 0,0 1-1 0 0,1-1 1 0 0,-1 1 0 0 0,1 0 0 0 0,-1-1-1 0 0,1 1 1 0 0,-1 0 0 0 0,1 0 0 0 0,0 0 0 0 0,0 0-1 0 0,0 0 1 0 0,-1 4 0 0 0,1-3-367 0 0,1-1 0 0 0,-1 1 0 0 0,1 0 1 0 0,0-1-1 0 0,0 1 0 0 0,0 0 0 0 0,0-1 0 0 0,0 1 1 0 0,1 0-1 0 0,0 4 0 0 0,0-4-201 0 0,1 1 0 0 0,-1 0 0 0 0,1-1-1 0 0,0 1 1 0 0,0-1 0 0 0,0 1 0 0 0,0-1 0 0 0,0 0 0 0 0,1 0 0 0 0,-1 0 0 0 0,1 0-1 0 0,0-1 1 0 0,0 1 0 0 0,0-1 0 0 0,0 1 0 0 0,4 1 0 0 0,2 0-12 0 0,0-1 0 0 0,-1 0-1 0 0,1-1 1 0 0,0 0 0 0 0,0 0 0 0 0,0-1 0 0 0,1 0 0 0 0,-1 0 0 0 0,0-1 0 0 0,11-1-1 0 0,15-3-46 0 0,44-10-1 0 0,-78 14-47 0 0,89-22-235 0 0,22-5-2301 0 0,-90 24-2010 0 0,30-2-1 0 0,-35 5-1335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35 14799 0 0,'0'0'1783'0'0,"7"5"2132"0"0,1-3-3067 0 0,0 1 0 0 0,1-1 0 0 0,-1-1 0 0 0,1 0 0 0 0,16 0 0 0 0,46-4-442 0 0,-64 2-395 0 0,-4 1 19 0 0,4-2-84 0 0,-7 2 52 0 0,0 0 0 0 0,1 0 0 0 0,-1 0 0 0 0,0 0 0 0 0,1 0 0 0 0,-1 0 0 0 0,0-1 0 0 0,1 1-1 0 0,-1 0 1 0 0,0 0 0 0 0,1 0 0 0 0,-1 0 0 0 0,0-1 0 0 0,0 1 0 0 0,1 0 0 0 0,-1 0 0 0 0,0-1 0 0 0,0 1 0 0 0,1 0 0 0 0,-1-1 0 0 0,0 1 0 0 0,0 0 0 0 0,0-1 0 0 0,1 1 0 0 0,-1 0 0 0 0,0-1 0 0 0,0 1 0 0 0,0 0 0 0 0,0-1 0 0 0,0 1 0 0 0,0 0 0 0 0,0-1 0 0 0,0 1 0 0 0,0 0 0 0 0,0-1 0 0 0,0 1 0 0 0,0-1 0 0 0,0 1 0 0 0,0 0 0 0 0,0-1-1 0 0,0 1 1 0 0,0-2 4 0 0,0 1-1 0 0,0 0 0 0 0,0 0 1 0 0,0 0-1 0 0,0 0 0 0 0,0 0 0 0 0,0 0 1 0 0,0 0-1 0 0,0-1 0 0 0,-1 1 0 0 0,1 0 1 0 0,0 0-1 0 0,-1 0 0 0 0,1 0 1 0 0,-1 0-1 0 0,1 0 0 0 0,-1 0 0 0 0,1 0 1 0 0,-1 0-1 0 0,0 0 0 0 0,1 1 0 0 0,-1-1 1 0 0,0 0-1 0 0,0 0 0 0 0,0 0 1 0 0,0 1-1 0 0,1-1 0 0 0,-1 1 0 0 0,0-1 1 0 0,0 1-1 0 0,0-1 0 0 0,0 1 1 0 0,-2-1-1 0 0,1 0 0 0 0,-1 1 1 0 0,1 0-1 0 0,0 0 1 0 0,0 0-1 0 0,-1 0 1 0 0,1 0-1 0 0,0 0 0 0 0,0 0 1 0 0,-1 1-1 0 0,1-1 1 0 0,0 1-1 0 0,0 0 1 0 0,0 0-1 0 0,0 0 1 0 0,-4 2-1 0 0,-8 6-18 0 0,0 1-1 0 0,0 1 1 0 0,1 0 0 0 0,0 1-1 0 0,1 1 1 0 0,-14 18 0 0 0,17-19 2 0 0,1-1-1 0 0,1 1 1 0 0,0 1 0 0 0,1-1-1 0 0,0 1 1 0 0,0 0 0 0 0,2 0 0 0 0,-5 19-1 0 0,8-29 15 0 0,1 0-1 0 0,-1 0 0 0 0,1 1 0 0 0,0-1 0 0 0,0 0 0 0 0,0 0 1 0 0,0 0-1 0 0,0 0 0 0 0,1 1 0 0 0,0-1 0 0 0,-1 0 1 0 0,1 0-1 0 0,0 0 0 0 0,0 0 0 0 0,1 0 0 0 0,-1 0 0 0 0,1-1 1 0 0,2 6-1 0 0,-1-6 1 0 0,0 1-1 0 0,0 0 1 0 0,0-1 0 0 0,0 1 0 0 0,1-1-1 0 0,-1 0 1 0 0,1 0 0 0 0,-1 0 0 0 0,1-1-1 0 0,-1 1 1 0 0,1-1 0 0 0,0 0 0 0 0,0 0-1 0 0,6 1 1 0 0,15 1-342 0 0,0-1 0 0 0,0-1 0 0 0,34-3 0 0 0,75-14-1771 0 0,-116 13 616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16183 0 0,'-1'-16'1723'0'0,"1"13"-1561"0"0,0-9 514 0 0,0 11-495 0 0,1 1-1 0 0,-1 0 0 0 0,0-1 0 0 0,0 1 0 0 0,1 0 0 0 0,-1-1 0 0 0,0 1 0 0 0,1 0 0 0 0,-1-1 0 0 0,0 1 0 0 0,1 0 0 0 0,-1 0 0 0 0,1-1 0 0 0,-1 1 0 0 0,0 0 0 0 0,1 0 0 0 0,-1 0 0 0 0,1-1 1 0 0,-1 1-1 0 0,0 0 0 0 0,1 0 0 0 0,-1 0 0 0 0,2 0 0 0 0,1 0-203 0 0,0 0 1 0 0,0 1-1 0 0,0-1 1 0 0,0 1-1 0 0,0 0 1 0 0,0 0-1 0 0,-1 0 1 0 0,1 0-1 0 0,0 1 0 0 0,0-1 1 0 0,-1 1-1 0 0,1-1 1 0 0,3 4-1 0 0,-1-2-164 0 0,3 3-1027 0 0,0-2-384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6447 0 0,'0'0'586'0'0,"1"2"-486"0"0,4 5 782 0 0,0 1 1 0 0,-1 0 0 0 0,0 0-1 0 0,0 0 1 0 0,-1 0 0 0 0,0 1-1 0 0,0-1 1 0 0,-1 1 0 0 0,0 0-1 0 0,-1-1 1 0 0,0 1 0 0 0,0 0 0 0 0,-1 0-1 0 0,0 0 1 0 0,-2 14 0 0 0,-1-5-327 0 0,-1 0 0 0 0,0 0 0 0 0,-1-1 1 0 0,-1 1-1 0 0,-1-1 0 0 0,-15 28 1 0 0,-7 5-257 0 0,-57 72 0 0 0,-46 36-2067 0 0,111-132 190 0 0,19-24 430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20879 0 0,'0'0'2040'0'0,"-6"3"-264"0"0,14-3-1480 0 0,1-2-16 0 0,4 1-8 0 0,-4-2 0 0 0,1 1-720 0 0,0-3-152 0 0,-4 1-24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13 9215 0 0,'1'-1'707'0'0,"6"-10"7244"0"0,-6 12-7190 0 0,-1 4-538 0 0,0-1 0 0 0,0 1 1 0 0,-1-1-1 0 0,1 1 0 0 0,-1-1 0 0 0,0 1 0 0 0,0-1 1 0 0,-1 1-1 0 0,1-1 0 0 0,-4 6 0 0 0,-26 45 989 0 0,21-37-799 0 0,-57 90 589 0 0,-8 14-636 0 0,-2 27-199 0 0,64-119-685 0 0,1 0-1 0 0,2 1 1 0 0,-7 34-1 0 0,17-63-573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11 348 1375 0 0,'0'2'614'0'0,"-3"43"12852"0"0,-5-15-10212 0 0,10-76-1262 0 0,6 16-1593 0 0,2-1 0 0 0,21-47 0 0 0,-23 62-298 0 0,0 1 0 0 0,1 0 0 0 0,0 1-1 0 0,1 0 1 0 0,1 0 0 0 0,0 1 0 0 0,0 1 0 0 0,2 0 0 0 0,-1 0 0 0 0,2 2 0 0 0,-1-1 0 0 0,1 2-1 0 0,24-13 1 0 0,-21 13 47 0 0,1 2 0 0 0,0-1 0 0 0,0 2 0 0 0,1 1 0 0 0,0 0 0 0 0,0 1 0 0 0,0 1 0 0 0,1 1 0 0 0,-1 1 0 0 0,0 0 0 0 0,34 4 0 0 0,-42-1-120 0 0,-1 0 0 0 0,1 1 0 0 0,0 0 0 0 0,-1 0 0 0 0,1 1 0 0 0,-1 1 0 0 0,0 0 0 0 0,0 0 0 0 0,-1 1-1 0 0,0 0 1 0 0,17 15 0 0 0,-22-18-19 0 0,0 0 0 0 0,-1 1-1 0 0,1 0 1 0 0,-1 0 0 0 0,0 0-1 0 0,0 1 1 0 0,0-1-1 0 0,-1 1 1 0 0,0-1 0 0 0,1 1-1 0 0,-2 0 1 0 0,1 0 0 0 0,0 0-1 0 0,-1 0 1 0 0,0 0 0 0 0,0 0-1 0 0,-1 0 1 0 0,1 0-1 0 0,-1 0 1 0 0,0 1 0 0 0,-1-1-1 0 0,1 0 1 0 0,-1 0 0 0 0,0 0-1 0 0,0 0 1 0 0,-1 0-1 0 0,-2 8 1 0 0,0-7-7 0 0,1 0 0 0 0,-1 0 1 0 0,0 0-1 0 0,0 0 0 0 0,-1-1 0 0 0,1 0 0 0 0,-1 0 0 0 0,0 0 0 0 0,-1 0 1 0 0,1-1-1 0 0,-1 0 0 0 0,-11 6 0 0 0,-8 3 15 0 0,-50 17 1 0 0,58-24-17 0 0,-12 5-90 0 0,-132 51-2544 0 0,120-44 1272 0 0,-71 43 0 0 0,101-54 101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75 3679 0 0,'44'-38'1558'0'0,"2"2"11727"0"0,-49 43-12728 0 0,-1-1-327 0 0,0 0-1 0 0,0 0 0 0 0,-1 0 1 0 0,0 0-1 0 0,-10 9 1 0 0,-5 6 52 0 0,-38 42 72 0 0,-21 26-295 0 0,71-78-47 0 0,0 0 0 0 0,1 1-1 0 0,0-1 1 0 0,1 1 0 0 0,0 1 0 0 0,-6 21 0 0 0,11-29 14 0 0,0 1 0 0 0,0-1 0 0 0,0 1 1 0 0,1-1-1 0 0,-1 1 0 0 0,2-1 0 0 0,-1 1 0 0 0,0 0 1 0 0,1-1-1 0 0,3 11 0 0 0,-1-7 19 0 0,1 0 0 0 0,-1-1 1 0 0,1 0-1 0 0,1 0 0 0 0,0 0 0 0 0,5 7 0 0 0,9 7 71 0 0,0-1-1 0 0,2-1 1 0 0,26 21-1 0 0,-41-35-107 0 0,31 18-17 0 0,-36-24-60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9095 0 0,'-3'-5'968'0'0,"-5"-15"1983"0"0,8 20-2822 0 0,0-1 0 0 0,0 1 0 0 0,0 0 0 0 0,0-1 1 0 0,0 1-1 0 0,0-1 0 0 0,0 1 0 0 0,0 0 0 0 0,0-1 1 0 0,1 1-1 0 0,-1 0 0 0 0,0-1 0 0 0,0 1 0 0 0,0 0 0 0 0,1-1 1 0 0,-1 1-1 0 0,0 0 0 0 0,0 0 0 0 0,0-1 0 0 0,1 1 0 0 0,-1 0 1 0 0,0 0-1 0 0,1-1 0 0 0,-1 1 0 0 0,0 0 0 0 0,1 0 0 0 0,-1 0 1 0 0,0-1-1 0 0,1 1 0 0 0,-1 0 0 0 0,1 0 0 0 0,0 0-46 0 0,0 0 0 0 0,0 0 0 0 0,-1 0 1 0 0,1 0-1 0 0,0 0 0 0 0,0 0 0 0 0,0 0 0 0 0,0 0 0 0 0,-1 0 0 0 0,1 1 0 0 0,0-1 0 0 0,0 0 0 0 0,0 1 0 0 0,0-1 0 0 0,-1 0 0 0 0,1 1 0 0 0,0-1 0 0 0,-1 1 0 0 0,2 0 1 0 0,12 11 566 0 0,-14-11-586 0 0,50 54 1796 0 0,-28-30-1196 0 0,27 25-1 0 0,10 4-89 0 0,62 50-150 0 0,-112-98-412 0 0,0 0 0 0 0,0 0 0 0 0,1-1 0 0 0,16 5 0 0 0,-25-9-186 0 0,0-20-4683 0 0,-3 8 2975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30 2303 0 0,'1'-2'167'0'0,"15"-15"3558"0"0,-16 16-3090 0 0,1 0-1 0 0,0 1 0 0 0,0-1 0 0 0,-1 0 0 0 0,1 0 0 0 0,0 1 1 0 0,0-1-1 0 0,8-3 6836 0 0,-9 4-7415 0 0,0 0-1 0 0,0 0 0 0 0,0 0 1 0 0,1 0-1 0 0,-1 0 1 0 0,0 0-1 0 0,0 1 0 0 0,1-1 1 0 0,-1 0-1 0 0,0 0 1 0 0,0 0-1 0 0,0 0 0 0 0,0 1 1 0 0,1-1-1 0 0,-1 0 0 0 0,0 0 1 0 0,0 0-1 0 0,0 1 1 0 0,0-1-1 0 0,0 0 0 0 0,0 0 1 0 0,1 1-1 0 0,-1-1 1 0 0,0 0-1 0 0,0 0 0 0 0,0 1 1 0 0,0-1-1 0 0,0 0 1 0 0,0 0-1 0 0,0 1 0 0 0,0-1 1 0 0,0 1-1 0 0,2 9 473 0 0,-2-9-506 0 0,-1 4 111 0 0,1 1 0 0 0,-1 0-1 0 0,-1 0 1 0 0,1 0 0 0 0,-1-1 0 0 0,0 1 0 0 0,0-1 0 0 0,-1 1-1 0 0,-5 8 1 0 0,-34 45 417 0 0,35-49-459 0 0,-35 39 29 0 0,-95 87 0 0 0,94-97-421 0 0,32-25 144 0 0,19-13-4212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17911 0 0,'0'0'1624'0'0,"-1"9"-1304"0"0,1 2-96 0 0,0 1-1 0 0,0-1 0 0 0,2 1 1 0 0,-1-1-1 0 0,1 1 1 0 0,1-1-1 0 0,7 20 1 0 0,5 26 484 0 0,-13-47-590 0 0,-1 0-1 0 0,0 0 1 0 0,-1 0 0 0 0,0 0-1 0 0,0 0 1 0 0,-1 0-1 0 0,-3 12 1 0 0,4-19-120 0 0,-1 0 0 0 0,0 0 0 0 0,0 0 1 0 0,0 0-1 0 0,0 0 0 0 0,0-1 0 0 0,-1 1 0 0 0,1 0 0 0 0,-1-1 0 0 0,1 1 0 0 0,-1-1 1 0 0,0 0-1 0 0,0 0 0 0 0,0 1 0 0 0,0-1 0 0 0,-1 0 0 0 0,1-1 0 0 0,-1 1 1 0 0,1 0-1 0 0,-1-1 0 0 0,1 1 0 0 0,-1-1 0 0 0,0 0 0 0 0,0 0 0 0 0,0 0 0 0 0,1 0 1 0 0,-1-1-1 0 0,-5 1 0 0 0,6 0-411 0 0,0-1 1 0 0,1 0-1 0 0,-1 0 0 0 0,0-1 1 0 0,1 1-1 0 0,-1 0 0 0 0,0-1 1 0 0,1 1-1 0 0,-1-1 0 0 0,0 1 1 0 0,-1-2-1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79 120 12439 0 0,'-3'0'317'0'0,"0"-1"-1"0"0,0 1 1 0 0,0 0-1 0 0,0 0 1 0 0,0 0-1 0 0,0 1 1 0 0,0-1-1 0 0,-1 1 1 0 0,2-1-1 0 0,-1 1 1 0 0,0 0-1 0 0,0 0 1 0 0,0 1-1 0 0,0-1 1 0 0,1 0-1 0 0,-1 1 1 0 0,0 0-1 0 0,1-1 1 0 0,0 1-1 0 0,-1 0 1 0 0,-2 4-1 0 0,3-5-196 0 0,1 1-1 0 0,0 0 0 0 0,0-1 0 0 0,0 1 0 0 0,0 0 0 0 0,0 0 1 0 0,0 0-1 0 0,0 0 0 0 0,0 0 0 0 0,1 0 0 0 0,-1 0 1 0 0,1 0-1 0 0,-1 0 0 0 0,1 0 0 0 0,0 0 0 0 0,0 0 0 0 0,0 0 1 0 0,0 1-1 0 0,0-1 0 0 0,1 0 0 0 0,-1 0 0 0 0,1 0 0 0 0,-1 0 1 0 0,1 0-1 0 0,0 0 0 0 0,-1 0 0 0 0,1 0 0 0 0,0 0 0 0 0,0-1 1 0 0,1 1-1 0 0,-1 0 0 0 0,2 1 0 0 0,13 15 187 0 0,1-1 0 0 0,1 0 1 0 0,1-1-1 0 0,32 20 0 0 0,-43-31-1134 0 0,-1-1 1 0 0,1 1-1 0 0,1-2 1 0 0,10 5 0 0 0,-11-5-943 0 0</inkml:trace>
  <inkml:trace contextRef="#ctx0" brushRef="#br0" timeOffset="1">292 52 13991 0 0,'0'-2'639'0'0,"5"-47"7801"0"0,-4 50-8070 0 0,1 1-333 0 0,0 1-1 0 0,0 0 0 0 0,-1 0 0 0 0,1 0 0 0 0,-1-1 0 0 0,0 1 1 0 0,0 0-1 0 0,0 1 0 0 0,0-1 0 0 0,-1 0 0 0 0,1 0 0 0 0,-1 0 0 0 0,1 0 1 0 0,-1 1-1 0 0,0-1 0 0 0,-1 0 0 0 0,1 0 0 0 0,-1 3 0 0 0,-2 11 53 0 0,0-1 0 0 0,-6 18 0 0 0,9-34-88 0 0,-54 156 252 0 0,31-97-104 0 0,2 2 0 0 0,-15 81 0 0 0,34-133-556 0 0,0 0-1 0 0,1 0 1 0 0,1 1-1 0 0,-1-1 1 0 0,2 1-1 0 0,-1-1 1 0 0,1 0-1 0 0,0 1 1 0 0,4 10 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0,'0'2'8162'0'0,"2"6"-7602"0"0,0 0 0 0 0,0 0 0 0 0,1 0 0 0 0,0 0 0 0 0,1-1 0 0 0,-1 1 0 0 0,8 9 0 0 0,38 50-182 0 0,-40-56 36 0 0,145 169 2292 0 0,-139-164-2302 0 0,-1 1 0 0 0,0 0 0 0 0,-2 1 0 0 0,0 1 0 0 0,11 22 0 0 0,-19-33-306 0 0,-1 0-1 0 0,1 0 0 0 0,-2 1 0 0 0,1-1 0 0 0,-1 1 0 0 0,-1-1 0 0 0,0 1 0 0 0,0 0 0 0 0,0 0 0 0 0,-1 0 0 0 0,-1-1 0 0 0,1 1 0 0 0,-1 0 0 0 0,-1 0 0 0 0,-3 13 0 0 0,-1-6 5 0 0,-1-1 0 0 0,0 0-1 0 0,-1 0 1 0 0,-1 0-1 0 0,0-1 1 0 0,-20 23-1 0 0,-75 68 69 0 0,7-10-928 0 0,79-71-2717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2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79 6911 0 0,'0'0'528'0'0,"-19"9"9924"0"0,26-10-6786 0 0,7-2-2973 0 0,24-6 0 0 0,2-6-169 0 0,0 2 0 0 0,59-11 0 0 0,-60 18-3336 0 0,45-2 0 0 0,-56 4-684 0 0,-15 0 1644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10591 0 0,'1'-3'143'0'0,"0"-1"-1"0"0,1 1 0 0 0,-1-1 0 0 0,1 1 0 0 0,0 0 0 0 0,0 0 1 0 0,0 0-1 0 0,0 0 0 0 0,1 0 0 0 0,-1 0 0 0 0,1 0 0 0 0,3-2 1 0 0,-1 1 472 0 0,1 1 0 0 0,0 0 0 0 0,0 0 0 0 0,0 0 1 0 0,0 1-1 0 0,7-2 0 0 0,39-10 2096 0 0,102-12 0 0 0,-73 15-1319 0 0,-40 4-872 0 0,-1 1 0 0 0,1 3-1 0 0,61 2 1 0 0,-99 1-502 0 0,0 0 0 0 0,1 1 0 0 0,-1-1 0 0 0,0 1-1 0 0,1 0 1 0 0,-1 0 0 0 0,0 0 0 0 0,0 1 0 0 0,5 1 0 0 0,-8-2-15 0 0,1-1 0 0 0,0 1 0 0 0,-1-1 0 0 0,1 1 0 0 0,0 0 0 0 0,-1-1 0 0 0,1 1 0 0 0,-1 0 0 0 0,1-1 0 0 0,-1 1 0 0 0,1 0 0 0 0,-1 0 0 0 0,1 1 0 0 0,0 0-2 0 0,-1 0 0 0 0,0 1 0 0 0,0-1 0 0 0,0 0-1 0 0,0 1 1 0 0,0-1 0 0 0,-1 0 0 0 0,1 1-1 0 0,-1-1 1 0 0,1 0 0 0 0,-1 0 0 0 0,0 1 0 0 0,0-1-1 0 0,0 0 1 0 0,0 0 0 0 0,-2 3 0 0 0,-4 4-2 0 0,1 0 0 0 0,-9 9 0 0 0,-5 3 7 0 0,0-1 0 0 0,-2-1-1 0 0,0 0 1 0 0,-2-2 0 0 0,-43 25 0 0 0,21-18 0 0 0,-1-2 0 0 0,-67 22 0 0 0,106-41-107 0 0,-1-1-1 0 0,0 1 0 0 0,0-1 0 0 0,-16 1 0 0 0,25-3 57 0 0,-1 0 0 0 0,1 0 1 0 0,0 1-1 0 0,-1-1 0 0 0,1 0 0 0 0,0 0 0 0 0,-1 0 0 0 0,1 0 0 0 0,0-1 1 0 0,-1 1-1 0 0,1 0 0 0 0,0 0 0 0 0,-1 0 0 0 0,1 0 0 0 0,0 0 0 0 0,-1 0 1 0 0,1 0-1 0 0,0-1 0 0 0,0 1 0 0 0,-1 0 0 0 0,1 0 0 0 0,0 0 0 0 0,0-1 1 0 0,-1 1-1 0 0,1 0 0 0 0,0 0 0 0 0,0-1 0 0 0,-1 1 0 0 0,1 0 0 0 0,0 0 1 0 0,0-1-1 0 0,0 1 0 0 0,0 0 0 0 0,0-1 0 0 0,-1 1 0 0 0,1 0 0 0 0,0-1 1 0 0,0 1-1 0 0,0 0 0 0 0,0-1 0 0 0,0 1 0 0 0,0 0 0 0 0,0-1 0 0 0,0 1 1 0 0,0 0-1 0 0,0-1 0 0 0,0 1 0 0 0,0 0 0 0 0,1-1 0 0 0,7-14-2334 0 0,7 3 527 0 0,8 0-18 0 0</inkml:trace>
  <inkml:trace contextRef="#ctx0" brushRef="#br0" timeOffset="1">842 373 14511 0 0,'-1'2'663'0'0,"-2"2"-481"0"0,-1 1 0 0 0,1-1 1 0 0,-1 0-1 0 0,-6 5 0 0 0,2-1-40 0 0,6-7 80 0 0,0 0 0 0 0,0 0 0 0 0,0-1 0 0 0,1 1 0 0 0,-1 0 0 0 0,0-1 0 0 0,0 0 0 0 0,0 1 0 0 0,0-1-1 0 0,0 0 1 0 0,0 0 0 0 0,0 0 0 0 0,-3-1 0 0 0,2 1 323 0 0,2 0-453 0 0,0 0-1 0 0,0 0 0 0 0,0 0 0 0 0,0-1 1 0 0,0 1-1 0 0,0 0 0 0 0,0-1 1 0 0,0 1-1 0 0,0-1 0 0 0,1 1 1 0 0,-1-1-1 0 0,0 0 0 0 0,0 1 1 0 0,0-1-1 0 0,0 0 0 0 0,1 1 1 0 0,-1-1-1 0 0,0 0 0 0 0,1 0 1 0 0,-1 0-1 0 0,1 0 0 0 0,-2-1 1 0 0,1-1 62 0 0,0 0 1 0 0,0 0-1 0 0,0 1 1 0 0,0-1 0 0 0,-1-6-1 0 0,1 0-47 0 0,1 0 0 0 0,0 1 0 0 0,0-1 0 0 0,1 0 0 0 0,0 1 0 0 0,0-1 0 0 0,1 1 0 0 0,0-1-1 0 0,1 1 1 0 0,0 0 0 0 0,0 0 0 0 0,1 0 0 0 0,7-12 0 0 0,0 3 147 0 0,0 1-1 0 0,2 1 0 0 0,0 0 1 0 0,28-26-1 0 0,-33 34-390 0 0,0 1 0 0 0,1 0 0 0 0,-1 1 0 0 0,1-1 0 0 0,0 2 0 0 0,1-1 0 0 0,11-3 0 0 0,-15 6-126 0 0,1 0 0 0 0,0 0-1 0 0,0 1 1 0 0,0 0 0 0 0,1 0 0 0 0,-1 1-1 0 0,0-1 1 0 0,0 2 0 0 0,0-1-1 0 0,13 3 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 3679 0 0,'0'0'167'0'0,"-1"0"-7"0"0,-24-8 16776 0 0,25 14-16854 0 0,0 0-1 0 0,0 0 1 0 0,1 0 0 0 0,0 1-1 0 0,0-1 1 0 0,1 0 0 0 0,-1 0-1 0 0,1 0 1 0 0,1-1 0 0 0,-1 1 0 0 0,1 0-1 0 0,0-1 1 0 0,5 7 0 0 0,7 11 68 0 0,34 35-1 0 0,-33-39-49 0 0,4 1-70 0 0,1-1 1 0 0,1-1 0 0 0,43 28 0 0 0,-38-27-169 0 0,-9-7-3349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72 9471 0 0,'1'-8'859'0'0,"2"-5"69"0"0,1 1 1 0 0,10-26 6770 0 0,-18 43-6891 0 0,-23 30-57 0 0,-105 126-153 0 0,123-151-575 0 0,-10 11 11 0 0,-1-1-1 0 0,-23 18 1 0 0,16-18-34 0 0,-41 20 0 0 0,18-11 0 0 0,48-26-48 0 0,8-2-14 0 0,9-2-95 0 0,85-14-1861 0 0,-72 11 487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5527 0 0,'0'0'13212'0'0,"2"8"-12424"0"0,0-1-597 0 0,0 0 0 0 0,0 0 1 0 0,0 0-1 0 0,1 0 0 0 0,0 0 0 0 0,0-1 0 0 0,1 1 0 0 0,0-1 0 0 0,0 0 0 0 0,0 0 0 0 0,1 0 0 0 0,0-1 1 0 0,0 0-1 0 0,0 0 0 0 0,1 0 0 0 0,0 0 0 0 0,7 3 0 0 0,52 29-77 0 0,-43-26-192 0 0,-15-7-374 0 0,0 1 0 0 0,11 8 0 0 0,-14-9-393 0 0,0 0-1 0 0,0 0 1 0 0,0 0 0 0 0,-1 0 0 0 0,4 5-1 0 0,-2-1-1138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10911 0 0,'0'0'3076'0'0,"1"1"-2030"0"0,53 4 4486 0 0,-54-5-5481 0 0,1 0 0 0 0,0 1 1 0 0,-1-1-1 0 0,1 0 1 0 0,-1 1-1 0 0,1-1 1 0 0,0 1-1 0 0,-1-1 1 0 0,1 1-1 0 0,-1 0 1 0 0,0-1-1 0 0,1 1 1 0 0,-1-1-1 0 0,1 1 0 0 0,-1 0 1 0 0,0-1-1 0 0,1 1 1 0 0,-1 0-1 0 0,0-1 1 0 0,0 1-1 0 0,0 0 1 0 0,0-1-1 0 0,1 1 1 0 0,-1 0-1 0 0,0 0 1 0 0,0 18 275 0 0,0-15-306 0 0,-1-1 0 0 0,0 1 0 0 0,0-1 0 0 0,0 1-1 0 0,0-1 1 0 0,-1 0 0 0 0,1 0 0 0 0,-1 1 0 0 0,0-1 0 0 0,0 0 0 0 0,0 0 0 0 0,0-1 0 0 0,-1 1 0 0 0,-2 3 0 0 0,-7 4 134 0 0,-25 19 1 0 0,23-20-132 0 0,-4 5-146 0 0,0-1 0 0 0,-1-1 0 0 0,0-1 0 0 0,-1-1 0 0 0,0-1 0 0 0,-1 0 0 0 0,-37 9 0 0 0,43-14 39 0 0,2-1-14 0 0,-21 3-1 0 0,31-5 88 0 0,-1-1 0 0 0,1 0-1 0 0,0 0 1 0 0,0 0 0 0 0,0-1-1 0 0,0 1 1 0 0,0-1 0 0 0,0 1-1 0 0,0-1 1 0 0,0 0 0 0 0,0 0-1 0 0,-4-3 1 0 0,6 4 3 0 0,1 0-1 0 0,-1 0 1 0 0,1-1 0 0 0,-1 1-1 0 0,1 0 1 0 0,-1-1 0 0 0,1 1-1 0 0,-1 0 1 0 0,1-1 0 0 0,0 1-1 0 0,-1 0 1 0 0,1-1-1 0 0,0 1 1 0 0,-1-1 0 0 0,1 1-1 0 0,0-1 1 0 0,0 1 0 0 0,-1-1-1 0 0,1 1 1 0 0,0-1-1 0 0,0 1 1 0 0,0-1 0 0 0,0 1-1 0 0,0-1 1 0 0,-1 1 0 0 0,1-1-1 0 0,0 1 1 0 0,0-2 0 0 0,1 1 3 0 0,-1 1 0 0 0,1-1 1 0 0,-1 0-1 0 0,1 0 1 0 0,-1 0-1 0 0,1 1 1 0 0,-1-1-1 0 0,1 0 0 0 0,0 1 1 0 0,0-1-1 0 0,-1 0 1 0 0,1 1-1 0 0,0-1 1 0 0,1 0-1 0 0,2-1 75 0 0,0 0 1 0 0,0 0-1 0 0,0 0 1 0 0,1 0-1 0 0,5-1 1 0 0,-7 3-13 0 0,-1 0 1 0 0,0 0-1 0 0,0 0 1 0 0,0 1-1 0 0,0-1 1 0 0,0 0-1 0 0,0 1 1 0 0,1-1-1 0 0,-1 1 1 0 0,0 0-1 0 0,0 0 1 0 0,-1 0-1 0 0,1 0 1 0 0,0 0-1 0 0,0 0 1 0 0,0 0-1 0 0,-1 0 1 0 0,1 1-1 0 0,0-1 1 0 0,-1 1-1 0 0,1-1 1 0 0,-1 1-1 0 0,0 0 1 0 0,0 0-1 0 0,1-1 1 0 0,-1 1-1 0 0,1 3 1 0 0,3 6 118 0 0,0 0 1 0 0,-1 0-1 0 0,5 19 1 0 0,-7-25-138 0 0,10 41 99 0 0,-4-14-91 0 0,16 41-1 0 0,-20-62-45 0 0,0-2 10 0 0,-1 0-1 0 0,0 1 1 0 0,2 10-1 0 0,-4-13 10 0 0,-1-5-479 0 0,1-1 1 0 0,-1 1 0 0 0,0-1-1 0 0,0 1 1 0 0,0 0-1 0 0,-1-1 1 0 0,1 1-1 0 0,-1 2 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1839 0 0,'-10'-6'21460'0'0,"17"6"-21252"0"0,1 0 0 0 0,-1-1 0 0 0,0 0 0 0 0,0 0 1 0 0,0 0-1 0 0,1-1 0 0 0,-2 0 0 0 0,1 0 0 0 0,13-7 0 0 0,23-6 382 0 0,-29 12-629 0 0,-1 0 1 0 0,1 1 0 0 0,22 0 0 0 0,-27 3-1143 0 0,0-1 0 0 0,1 1 0 0 0,12 4 0 0 0,-11-3-6561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7367 0 0,'0'0'9154'0'0,"-1"1"-8000"0"0,-24 67 1325 0 0,-20 85-1 0 0,17-52-2087 0 0,16-60-403 0 0,-2-2 0 0 0,-1 1 0 0 0,-2-2 0 0 0,-2 0 0 0 0,-27 39 0 0 0,44-74-126 0 0,0-1 1 0 0,0 1-1 0 0,0 0 0 0 0,0-1 0 0 0,0 0 1 0 0,-1 1-1 0 0,1-1 0 0 0,-5 3 0 0 0,7-5 69 0 0,0 0-1 0 0,0 0 0 0 0,-1 0 1 0 0,1 0-1 0 0,0 0 0 0 0,0 0 1 0 0,0-1-1 0 0,-1 1 0 0 0,1 0 1 0 0,0 0-1 0 0,0 0 0 0 0,0 0 1 0 0,0 0-1 0 0,-1 0 0 0 0,1 0 1 0 0,0 0-1 0 0,0 0 1 0 0,0-1-1 0 0,0 1 0 0 0,0 0 1 0 0,-1 0-1 0 0,1 0 0 0 0,0 0 1 0 0,0 0-1 0 0,0-1 0 0 0,0 1 1 0 0,0 0-1 0 0,0 0 0 0 0,0 0 1 0 0,0 0-1 0 0,0-1 0 0 0,0 1 1 0 0,0 0-1 0 0,-1 0 1 0 0,1 0-1 0 0,0-1 0 0 0,0 1 1 0 0,0 0-1 0 0,-1-10-1800 0 0,2-9-426 0 0,7-3-22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37 359 13647 0 0,'-11'-12'1456'0'0,"8"9"-1251"0"0,1 0 0 0 0,-1 0-1 0 0,0-1 1 0 0,1 0 0 0 0,0 1-1 0 0,0-1 1 0 0,0 0 0 0 0,0 0-1 0 0,-1-4 1 0 0,2 5 46 0 0,1 0-1 0 0,0 0 1 0 0,-1 0-1 0 0,1 0 1 0 0,0 0-1 0 0,1 0 1 0 0,-1 1 0 0 0,0-1-1 0 0,1 0 1 0 0,0 0-1 0 0,0 0 1 0 0,-1 1-1 0 0,2-1 1 0 0,1-5 0 0 0,4-4-86 0 0,1-1 1 0 0,1 1 0 0 0,-1 0-1 0 0,2 1 1 0 0,0 0-1 0 0,0 0 1 0 0,12-8 0 0 0,5-4 308 0 0,55-32 1 0 0,-60 43-285 0 0,0 1 0 0 0,0 0-1 0 0,1 2 1 0 0,0 1 0 0 0,0 0 0 0 0,45-7-1 0 0,-54 13-88 0 0,0 0-1 0 0,0 1 1 0 0,0 0-1 0 0,0 2 1 0 0,1-1-1 0 0,-1 2 1 0 0,0 0-1 0 0,-1 0 1 0 0,1 2-1 0 0,0-1 0 0 0,-1 2 1 0 0,0 0-1 0 0,18 9 1 0 0,-26-11-83 0 0,1 0-1 0 0,-1 1 1 0 0,0 0 0 0 0,0 0 0 0 0,0 0-1 0 0,0 1 1 0 0,0 0 0 0 0,-1 0 0 0 0,0 0 0 0 0,6 9-1 0 0,-9-10-10 0 0,1 0 0 0 0,0 0-1 0 0,-1 0 1 0 0,0-1-1 0 0,0 1 1 0 0,0 1-1 0 0,0-1 1 0 0,-1 0-1 0 0,0 0 1 0 0,1 0-1 0 0,-1 0 1 0 0,-1 0-1 0 0,1 0 1 0 0,-1 0-1 0 0,0 0 1 0 0,1 0 0 0 0,-4 7-1 0 0,0-1-13 0 0,0-1 0 0 0,-1 0 1 0 0,0 0-1 0 0,-13 16 0 0 0,-29 31-31 0 0,43-53 38 0 0,-18 20-64 0 0,-1-1 0 0 0,0-1 0 0 0,-2-1 0 0 0,-1-1 0 0 0,-29 16 0 0 0,18-15-676 0 0,-1-1-1 0 0,-1-2 1 0 0,-51 15 0 0 0,87-31 675 0 0,0 0-930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16583 0 0,'0'0'2015'0'0,"0"1"-1000"0"0,-2 4-690 0 0,1-1 0 0 0,0 0 0 0 0,1 1 0 0 0,-1-1 0 0 0,1 1 0 0 0,0-1 1 0 0,0 1-1 0 0,0-1 0 0 0,1 1 0 0 0,-1-1 0 0 0,1 1 0 0 0,0-1 1 0 0,1 1-1 0 0,-1-1 0 0 0,1 0 0 0 0,2 5 0 0 0,2 3-145 0 0,0 0 0 0 0,1 0 0 0 0,0-1 0 0 0,13 14 0 0 0,-4-7 60 0 0,1-1-1 0 0,0 0 1 0 0,26 17-1 0 0,63 36 36 0 0,-63-42-146 0 0,-30-19-127 0 0,1-1 1 0 0,0 0 0 0 0,18 7-1 0 0,-31-15-197 0 0,0 0-1 0 0,0 0 1 0 0,0 1-1 0 0,0-1 1 0 0,0 0-1 0 0,0 0 1 0 0,0 0-1 0 0,0 0 1 0 0,0 0-1 0 0,0 0 1 0 0,0 0-1 0 0,0 0 1 0 0,0 0-1 0 0,0-1 1 0 0,0 1-1 0 0,0 0 0 0 0,0-1 1 0 0,0 1-1 0 0,0-1 1 0 0,-1 1-1 0 0,1-1 1 0 0,0 1-1 0 0,0-1 1 0 0,0 0-1 0 0,0 1 1 0 0,-1-1-1 0 0,1 0 1 0 0,0 0-1 0 0,-1 1 1 0 0,1-1-1 0 0,-1 0 1 0 0,1 0-1 0 0,0-1 1 0 0,3-7-7523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31 2759 0 0,'-4'-4'175'0'0,"-1"0"-1"0"0,1 0 0 0 0,-1 0 0 0 0,-1 1 0 0 0,-5-4 1 0 0,-8 2 4838 0 0,-5 7 5862 0 0,19-1-10584 0 0,1 1 0 0 0,-1 0 0 0 0,0 0 0 0 0,1 0 0 0 0,-1 0 0 0 0,1 1 0 0 0,0 0 0 0 0,-4 3 0 0 0,-31 31 308 0 0,11-10 230 0 0,-225 186 830 0 0,177-156-3916 0 0,75-56 1223 0 0,14-16-5052 0 0,0 3 3887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 14335 0 0,'8'-2'1306'0'0,"1"1"-960"0"0,-7 0 1078 0 0,-12 19 894 0 0,-3-2-1443 0 0,-1 0 0 0 0,-27 23 0 0 0,-14 14-261 0 0,25-19-461 0 0,-40 60-1 0 0,63-82-130 0 0,0-1 0 0 0,0 1 0 0 0,1 1 1 0 0,1-1-1 0 0,0 1 0 0 0,1 0 0 0 0,0 0 1 0 0,1 0-1 0 0,-3 26 0 0 0,6-34-21 0 0,1 0 1 0 0,-1-1-1 0 0,1 1 0 0 0,-1 0 1 0 0,1 0-1 0 0,1-1 0 0 0,-1 1 1 0 0,1-1-1 0 0,-1 1 0 0 0,1-1 1 0 0,0 0-1 0 0,1 0 0 0 0,-1 0 0 0 0,1 0 1 0 0,0 0-1 0 0,0 0 0 0 0,0-1 1 0 0,0 1-1 0 0,1-1 0 0 0,4 3 1 0 0,2 2-597 0 0,0-2 0 0 0,1 1 0 0 0,0-1 1 0 0,0-1-1 0 0,1 0 0 0 0,18 6 0 0 0,-9-5-1093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 13823 0 0,'0'0'1062'0'0,"2"0"-693"0"0,7-1 6280 0 0,-10 2-6176 0 0,-4 6-343 0 0,0-1 0 0 0,0-1 0 0 0,-1 1 0 0 0,0-1 0 0 0,0 1 0 0 0,-1-2 0 0 0,-8 6 0 0 0,-12 10 101 0 0,25-19-231 0 0,-18 14 13 0 0,1 2 0 0 0,0 0 0 0 0,2 0-1 0 0,-18 24 1 0 0,33-39-13 0 0,1 0 0 0 0,0 0 0 0 0,0 0 0 0 0,0 0 0 0 0,0 0 0 0 0,0 0 0 0 0,0 0 0 0 0,0 4 0 0 0,-1 10 0 0 0,5-11 0 0 0,-1-3 0 0 0,-1 1 8 0 0,1 0-1 0 0,0 0 1 0 0,0-1-1 0 0,1 1 0 0 0,-1-1 1 0 0,0 1-1 0 0,1-1 1 0 0,-1 0-1 0 0,1 0 1 0 0,0 0-1 0 0,0 0 1 0 0,0 0-1 0 0,0-1 1 0 0,0 1-1 0 0,0-1 0 0 0,6 2 1 0 0,5 1 46 0 0,1-1 0 0 0,22 3-1 0 0,-25-5-45 0 0,11 2 26 0 0,25 0 0 0 0,-38-3-23 0 0,-1-1 1 0 0,1 1-1 0 0,-1-2 0 0 0,1 1 1 0 0,13-5-1 0 0,-21 5-8 0 0,0 0 0 0 0,0 0 1 0 0,0 0-1 0 0,0 0 0 0 0,0 0 0 0 0,0 0 0 0 0,0 0 1 0 0,0-1-1 0 0,-1 1 0 0 0,1-1 0 0 0,0 1 0 0 0,-1-1 0 0 0,1 0 1 0 0,-1 1-1 0 0,0-1 0 0 0,1 0 0 0 0,-1 0 0 0 0,1-3 1 0 0,-1 1-2 0 0,0 1 0 0 0,0-1 0 0 0,0 1 0 0 0,-1-1 0 0 0,0 1 0 0 0,0-1 0 0 0,1 0 0 0 0,-2 1 0 0 0,1-1 0 0 0,-2-6 0 0 0,0 1-12 0 0,-1 0-1 0 0,0 0 1 0 0,0 1 0 0 0,-1-1 0 0 0,0 1-1 0 0,0-1 1 0 0,-1 1 0 0 0,-7-8 0 0 0,-22-27-1462 0 0,25 30-15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6447 0 0,'-7'0'670'0'0,"6"0"-435"0"0,0 0 1 0 0,0 0 0 0 0,0 0-1 0 0,0 0 1 0 0,-1 1 0 0 0,1-1-1 0 0,0 0 1 0 0,0 0 0 0 0,0 1-1 0 0,0-1 1 0 0,0 0 0 0 0,0 1-1 0 0,0 0 1 0 0,0-1 0 0 0,0 1-1 0 0,0-1 1 0 0,1 1 0 0 0,-1 0-1 0 0,0 0 1 0 0,0-1 0 0 0,0 1-1 0 0,1 0 1 0 0,-1 0 0 0 0,1 0-1 0 0,-1 0 1 0 0,0 0 0 0 0,1 0-1 0 0,0 0 1 0 0,-1 0 0 0 0,1 0-1 0 0,-1 0 1 0 0,1 1 0 0 0,-1 2 246 0 0,1 0 1 0 0,0 0 0 0 0,-1 0 0 0 0,1 0 0 0 0,1 0 0 0 0,0 4 0 0 0,-1-7-487 0 0,2 9 363 0 0,0-1-1 0 0,1 1 1 0 0,0-1 0 0 0,0 1 0 0 0,1-1-1 0 0,0 0 1 0 0,1-1 0 0 0,0 1 0 0 0,11 14 0 0 0,6 3 207 0 0,36 35 0 0 0,-43-48-478 0 0,1 0 0 0 0,0-1 0 0 0,28 17 0 0 0,55 21 375 0 0,20 12 347 0 0,-118-61-746 0 0,-1 0-203 0 0,1 1-1 0 0,-1-1 1 0 0,0 1-1 0 0,0-1 1 0 0,-1 0 0 0 0,1 1-1 0 0,0-1 1 0 0,0 1-1 0 0,-1-1 1 0 0,1 0 0 0 0,-1 1-1 0 0,1-1 1 0 0,-1 0-1 0 0,0 1 1 0 0,1-1 0 0 0,-1 0-1 0 0,0 0 1 0 0,0 0-1 0 0,0 0 1 0 0,0 1-1 0 0,0-1 1 0 0,0-1 0 0 0,0 1-1 0 0,-2 2 1 0 0,-1 0-2473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5 1375 0 0,'-4'-4'17414'0'0,"3"6"-17214"0"0,-1 0 0 0 0,1 0 0 0 0,1 0 0 0 0,-1 0 0 0 0,0 1 0 0 0,0-1 1 0 0,1 1-1 0 0,-1-1 0 0 0,1 4 0 0 0,-2 3 185 0 0,-4 17-159 0 0,-2-1 0 0 0,-1-1-1 0 0,-1 0 1 0 0,-1 0 0 0 0,0-1-1 0 0,-2 0 1 0 0,-1-1 0 0 0,-1-1-1 0 0,-1 0 1 0 0,-25 26 0 0 0,5-13-594 0 0,-51 37 0 0 0,86-70-388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8287 0 0,'0'0'639'0'0,"-1"0"-415"0"0,0-1 123 0 0,1 1 1 0 0,0 0-1 0 0,-1 0 1 0 0,1 0-1 0 0,-1 0 0 0 0,1 0 1 0 0,-1 0-1 0 0,1 0 1 0 0,-1 0-1 0 0,1 0 0 0 0,0 0 1 0 0,-1 0-1 0 0,1 0 1 0 0,-1 0-1 0 0,1 0 0 0 0,-1 0 1 0 0,1 0-1 0 0,-2 1 1390 0 0,1 0-1390 0 0,1 7 1671 0 0,11 10-2244 0 0,-11-17 521 0 0,10 11-51 0 0,1-1 0 0 0,0 0 1 0 0,0 0-1 0 0,1-1 0 0 0,0-1 1 0 0,22 13-1 0 0,-4-2 54 0 0,30 20 192 0 0,45 33 575 0 0,-93-63-921 0 0,0 0 1 0 0,-1 1 0 0 0,0 1 0 0 0,-1-1-1 0 0,0 1 1 0 0,8 15 0 0 0,-15-21-77 0 0,0 0 0 0 0,0 0 0 0 0,0 0 0 0 0,-1 0 0 0 0,0 1 0 0 0,0-1 0 0 0,-1 1 0 0 0,0-1 0 0 0,0 1 0 0 0,0 0 0 0 0,-1-1 0 0 0,0 1 0 0 0,0 0 0 0 0,-1-1 0 0 0,0 1 0 0 0,0 0 0 0 0,0-1 0 0 0,-1 1 0 0 0,0-1 0 0 0,-1 0 0 0 0,1 1 0 0 0,-1-1 0 0 0,0 0 0 0 0,-7 9 0 0 0,2-3-143 0 0,-1 0 0 0 0,0-1 0 0 0,-1 0 0 0 0,-14 13 0 0 0,7-10-2032 0 0,-37 25 0 0 0,42-31-5707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57 13823 0 0,'0'-1'6'0'0,"-1"-4"238"0"0,1-1 0 0 0,0 1 1 0 0,0-1-1 0 0,0 1 0 0 0,2-11 0 0 0,-2 15-149 0 0,0 1 0 0 0,0-1 0 0 0,0 0 0 0 0,0 0 0 0 0,1 0 0 0 0,-1 1 0 0 0,0-1 0 0 0,1 0 0 0 0,-1 0 0 0 0,1 1 0 0 0,-1-1 0 0 0,0 0 0 0 0,1 1 0 0 0,0-2 0 0 0,0 2-28 0 0,-1 0 0 0 0,0 0 0 0 0,0 0 0 0 0,0 0 0 0 0,1 0 0 0 0,-1 0 0 0 0,0 0 0 0 0,0 0 1 0 0,1 0-1 0 0,-1 0 0 0 0,0 0 0 0 0,0 0 0 0 0,0 0 0 0 0,1 0 0 0 0,-1 0 0 0 0,0 0 1 0 0,0 0-1 0 0,0 0 0 0 0,1 0 0 0 0,-1 0 0 0 0,0 0 0 0 0,0 0 0 0 0,0 1 0 0 0,1-1 0 0 0,-1 0 1 0 0,0 0-1 0 0,0 0 0 0 0,0 0 0 0 0,0 0 0 0 0,1 1 0 0 0,6 12 829 0 0,-5-8-825 0 0,-1 0-1 0 0,0 0 1 0 0,0 1-1 0 0,-1-1 1 0 0,1 0 0 0 0,-1 0-1 0 0,0 0 1 0 0,-2 8-1 0 0,-9 43 1208 0 0,9-45-1123 0 0,-40 123 1826 0 0,28-99-1579 0 0,3 0 0 0 0,1 1-1 0 0,-9 58 1 0 0,15-25-193 0 0,2-35-248 0 0,-11 66 0 0 0,11-91-301 0 0,-1 0 1 0 0,0 0-1 0 0,-1-1 1 0 0,0 1-1 0 0,0-1 1 0 0,-1 0-1 0 0,-9 12 1 0 0,13-19-405 0 0,-7-17-973 0 0,8 10 522 0 0,-1 0 1 0 0,1 0-1 0 0,0 0 1 0 0,1-7 0 0 0,3-11-4980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123 219 4143 0 0,'-8'-15'-568'0'0,"3"4"4134"0"0,0 0 1 0 0,-1 1-1 0 0,-1 0 0 0 0,-8-11 0 0 0,10 15-3029 0 0,0 0 0 0 0,0-1 0 0 0,1 1 1 0 0,-1-1-1 0 0,2 0 0 0 0,-7-14 0 0 0,9 20-520 0 0,1-1 0 0 0,-1 0-1 0 0,1 0 1 0 0,0 1 0 0 0,0-1-1 0 0,-1 0 1 0 0,1 0 0 0 0,0 1 0 0 0,0-1-1 0 0,1 0 1 0 0,-1 0 0 0 0,0 0-1 0 0,0 1 1 0 0,1-1 0 0 0,-1 0-1 0 0,1 1 1 0 0,0-1 0 0 0,0 0-1 0 0,-1 1 1 0 0,1-1 0 0 0,0 1-1 0 0,0-1 1 0 0,0 1 0 0 0,1-1 0 0 0,-1 1-1 0 0,0 0 1 0 0,0 0 0 0 0,1-1-1 0 0,-1 1 1 0 0,1 0 0 0 0,-1 0-1 0 0,1 0 1 0 0,-1 1 0 0 0,1-1-1 0 0,3-1 1 0 0,9-4-150 0 0,1 1 1 0 0,0 1-1 0 0,0 0 0 0 0,1 1 0 0 0,-1 1 0 0 0,29-1 1 0 0,-6 3-18 0 0,62 9 0 0 0,-59-3 603 0 0,38 10 0 0 0,-63-12-171 0 0,-1 1 0 0 0,0 1 0 0 0,0 0 0 0 0,-1 1-1 0 0,23 13 1 0 0,-34-18-268 0 0,0 1 0 0 0,0-1 0 0 0,0 0 0 0 0,0 1 1 0 0,-1 0-1 0 0,1-1 0 0 0,-1 1 0 0 0,1 0 0 0 0,-1 0 0 0 0,0 0 0 0 0,0 1 0 0 0,-1-1 0 0 0,1 1 0 0 0,0-1 0 0 0,-1 1 0 0 0,0-1 0 0 0,0 1 1 0 0,0 0-1 0 0,0-1 0 0 0,-1 1 0 0 0,0 0 0 0 0,1 0 0 0 0,-1-1 0 0 0,-1 6 0 0 0,0-2 3 0 0,-1 0-1 0 0,0 0 1 0 0,0 0 0 0 0,0 0-1 0 0,-1 0 1 0 0,0-1 0 0 0,-1 1-1 0 0,1-1 1 0 0,-1 0 0 0 0,0 0-1 0 0,-9 9 1 0 0,-5 4-104 0 0,-1 0-1 0 0,-1-2 0 0 0,0 0 1 0 0,-1-2-1 0 0,-1 0 1 0 0,-1-1-1 0 0,0-1 1 0 0,-43 16-1 0 0,2-5-193 0 0,-2-4-1 0 0,-76 14 1 0 0,134-32 142 0 0,0 0-137 0 0,1-1 0 0 0,-14 1 1 0 0,19-2-33 0 0,0 0 1 0 0,1 0-1 0 0,-1 0 1 0 0,0 0 0 0 0,0-1-1 0 0,1 1 1 0 0,-1-1-1 0 0,0 1 1 0 0,1-1 0 0 0,-3-1-1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5063 0 0,'-2'1'7954'0'0,"-5"9"-4220"0"0,5-4-3361 0 0,1-1 0 0 0,0 1 1 0 0,0-1-1 0 0,0 1 0 0 0,1-1 0 0 0,0 1 0 0 0,0-1 0 0 0,1 1 0 0 0,-1-1 0 0 0,1 1 0 0 0,0-1 1 0 0,3 7-1 0 0,-1-1-115 0 0,1 0 0 0 0,0-1 0 0 0,1 1 0 0 0,12 18 0 0 0,-14-24-223 0 0,0 0-1 0 0,1-1 0 0 0,-1 1 1 0 0,1-1-1 0 0,0 0 0 0 0,1-1 1 0 0,-1 1-1 0 0,1 0 0 0 0,-1-1 1 0 0,1 0-1 0 0,0 0 0 0 0,0-1 1 0 0,1 0-1 0 0,-1 1 0 0 0,0-2 1 0 0,1 1-1 0 0,-1-1 0 0 0,10 2 0 0 0,-7-2-1366 0 0,-1-1 0 0 0,1 0 0 0 0,0 0-1 0 0,13-3 1 0 0,-6-1-5920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0 17503 0 0,'0'0'1831'0'0,"-14"9"-186"0"0,-82 40 613 0 0,-45 27-2368 0 0,94-49-1406 0 0,-91 37 0 0 0,129-61 1287 0 0,-1 1 1 0 0,0-1-1 0 0,0-1 0 0 0,-16 2 0 0 0,17-4 292 0 0,8-1 1074 0 0,6-8-362 0 0,-1 4-614 0 0,0 1 1 0 0,0-1-1 0 0,0 1 1 0 0,0 0-1 0 0,0 0 1 0 0,1 0-1 0 0,9-5 1 0 0,3-2-55 0 0,-15 10-41 0 0,0 1-62 0 0,-1 1-1 0 0,1-1 1 0 0,-1 1-1 0 0,1-1 1 0 0,-1 1-1 0 0,1-1 1 0 0,-1 1-1 0 0,1 0 1 0 0,-1 0-1 0 0,1 0 1 0 0,-1 0-1 0 0,0 0 1 0 0,1 0-1 0 0,-1 0 1 0 0,0 0-1 0 0,0 0 1 0 0,0 1-1 0 0,0-1 1 0 0,0 0-1 0 0,0 1 1 0 0,0-1-1 0 0,-1 1 1 0 0,1-1-1 0 0,1 4 1 0 0,-1 0-6 0 0,0 0-1 0 0,0 0 1 0 0,-1 1 0 0 0,1-1 0 0 0,-1 8-1 0 0,0-7 9 0 0,-1 13 152 0 0,-1 0-1 0 0,-6 24 1 0 0,4-23 525 0 0,-2 35 1 0 0,6-49-551 0 0,0 1 0 0 0,1 0 1 0 0,0 0-1 0 0,0 0 0 0 0,0 0 0 0 0,1 0 0 0 0,0 0 1 0 0,5 12-1 0 0,-1-9-5 0 0,0 1 0 0 0,0-2 0 0 0,1 1 0 0 0,0-1 0 0 0,1 0 0 0 0,16 15 0 0 0,-23-24-96 0 0,-10 14-3399 0 0,2-8 1671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3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16959 0 0,'0'0'778'0'0,"-6"4"254"0"0,0 1-1079 0 0,-10 6 930 0 0,1 2-1 0 0,-25 26 1 0 0,27-24 217 0 0,9-12-862 0 0,1 1 1 0 0,-1 0 0 0 0,1 0-1 0 0,0 0 1 0 0,0 1 0 0 0,0-1-1 0 0,1 1 1 0 0,-3 6 0 0 0,-14 42-59 0 0,3 0 1 0 0,2 0 0 0 0,-12 88-1 0 0,26-138-181 0 0,0 0 0 0 0,0-1 0 0 0,0 1-1 0 0,0 0 1 0 0,0 0 0 0 0,1-1 0 0 0,-1 1-1 0 0,1 0 1 0 0,-1-1 0 0 0,1 1 0 0 0,2 3-1 0 0,-3-5-125 0 0,1 0 0 0 0,0 0-1 0 0,-1-1 1 0 0,1 1 0 0 0,0 0 0 0 0,0 0-1 0 0,0 0 1 0 0,0 0 0 0 0,0-1-1 0 0,0 1 1 0 0,0-1 0 0 0,0 1-1 0 0,0 0 1 0 0,0-1 0 0 0,0 0-1 0 0,0 1 1 0 0,0-1 0 0 0,1 0-1 0 0,-1 1 1 0 0,0-1 0 0 0,0 0-1 0 0,0 0 1 0 0,1 0 0 0 0,-1 0-1 0 0,0 0 1 0 0,0 0 0 0 0,3-1 0 0 0,10-2-7795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17391 0 0,'-7'5'1574'0'0,"6"-4"-1501"0"0,-1 0 0 0 0,0 0 0 0 0,1 0 0 0 0,-1 1 1 0 0,1-1-1 0 0,-1 0 0 0 0,1 1 0 0 0,0 0 1 0 0,-1-1-1 0 0,1 1 0 0 0,0 0 0 0 0,0-1 1 0 0,0 1-1 0 0,0 0 0 0 0,1 0 0 0 0,-1 0 1 0 0,0 0-1 0 0,1 0 0 0 0,0 0 0 0 0,-1 0 0 0 0,1 0 1 0 0,0 0-1 0 0,0 0 0 0 0,0 0 0 0 0,0 0 1 0 0,0 0-1 0 0,0 0 0 0 0,1 0 0 0 0,-1 0 1 0 0,1 0-1 0 0,-1-1 0 0 0,3 5 0 0 0,-1-1 168 0 0,1 0 0 0 0,0 0 0 0 0,0-1-1 0 0,1 1 1 0 0,0-1 0 0 0,0 0 0 0 0,0 0-1 0 0,0 0 1 0 0,0 0 0 0 0,8 4 0 0 0,3 1-3 0 0,29 12-1 0 0,0 0-2939 0 0,-32-16-2723 0 0,-1 0-1634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23 7367 0 0,'12'-22'13644'0'0,"-12"28"-13321"0"0,-1 0 0 0 0,0 0 0 0 0,0 0 0 0 0,0 0 0 0 0,-1 0 0 0 0,-3 8 0 0 0,-19 35 255 0 0,16-34-284 0 0,-115 247 802 0 0,107-221-1127 0 0,3 0 1 0 0,1 1-1 0 0,1 0 1 0 0,-7 72-1 0 0,15-58-1296 0 0,2-31-6007 0 0,1-16 251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14279 0 0,'0'0'1103'0'0,"-1"1"-720"0"0,-8 6 580 0 0,0 0 0 0 0,1 1 0 0 0,1 0 0 0 0,-12 15 0 0 0,17-20-861 0 0,0-1-1 0 0,1 1 0 0 0,-1-1 1 0 0,1 1-1 0 0,0 0 0 0 0,0 0 1 0 0,0 0-1 0 0,0 0 0 0 0,1 0 1 0 0,-1 0-1 0 0,1 0 0 0 0,-1 0 1 0 0,1 0-1 0 0,0 0 0 0 0,1 0 1 0 0,-1 0-1 0 0,0 0 0 0 0,1 0 1 0 0,-1 0-1 0 0,1 0 1 0 0,0 0-1 0 0,2 4 0 0 0,2 2 28 0 0,0 0 0 0 0,0 0 0 0 0,1-1-1 0 0,0 0 1 0 0,1 0 0 0 0,0 0 0 0 0,0-1 0 0 0,14 11-1 0 0,7 2 105 0 0,38 22 0 0 0,-11-8 46 0 0,-39-24-387 0 0,1 0-1 0 0,1 0 1 0 0,0-2 0 0 0,0 0-1 0 0,1-1 1 0 0,0-1 0 0 0,0-1-1 0 0,38 6 1 0 0,-39-10-2268 0 0,1 0 0 0 0,-1-1 0 0 0,20-2 1 0 0,-21-1-3835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16127 0 0,'-5'-7'1114'0'0,"-3"-4"2530"0"0,15 16-3234 0 0,2 3-352 0 0,0 1-1 0 0,0 0 0 0 0,0 1 1 0 0,12 19-1 0 0,25 49 354 0 0,-34-57-365 0 0,25 55 849 0 0,47 132 1 0 0,-76-188-513 0 0,-2 0 0 0 0,-1 0 1 0 0,0 0-1 0 0,1 30 0 0 0,-5-37-156 0 0,-1 1 0 0 0,0 0 0 0 0,-1 0 0 0 0,-1 0 0 0 0,0 0 0 0 0,-1-1 0 0 0,-7 21 0 0 0,-32 62 757 0 0,17-46-731 0 0,21-35-250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50 1375 0 0,'33'-19'-152'0'0,"-1"0"1828"0"0,-9 8 17027 0 0,-28 20-17326 0 0,0-2-1273 0 0,-1 0 0 0 0,0 0 1 0 0,-1-1-1 0 0,1 0 0 0 0,-1-1 0 0 0,-13 9 0 0 0,-4 3-6 0 0,1 1-35 0 0,-98 85 87 0 0,108-90-139 0 0,1 0 0 0 0,0 1 0 0 0,0 1-1 0 0,2 0 1 0 0,0 0 0 0 0,-13 26 0 0 0,21-36-8 0 0,0-1 0 0 0,1 1-1 0 0,-1 0 1 0 0,1 0 0 0 0,0 0 0 0 0,0 0 0 0 0,0 0-1 0 0,1 0 1 0 0,0 0 0 0 0,0 8 0 0 0,0-11-29 0 0,1 0 1 0 0,-1 0-1 0 0,1 0 0 0 0,0 0 1 0 0,-1 0-1 0 0,1 0 1 0 0,0-1-1 0 0,0 1 1 0 0,0 0-1 0 0,0-1 1 0 0,0 1-1 0 0,1 0 1 0 0,-1-1-1 0 0,0 0 0 0 0,1 1 1 0 0,-1-1-1 0 0,1 0 1 0 0,0 0-1 0 0,-1 1 1 0 0,1-1-1 0 0,0-1 1 0 0,-1 1-1 0 0,1 0 0 0 0,0 0 1 0 0,0-1-1 0 0,0 1 1 0 0,0-1-1 0 0,0 1 1 0 0,3-1-1 0 0,2 1-505 0 0,0 0 1 0 0,0-1-1 0 0,0 0 1 0 0,-1-1-1 0 0,13-1 0 0 0,4-3-1093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7 7831 0 0,'0'0'356'0'0,"-12"-5"136"0"0,6 4 514 0 0,1 1 0 0 0,-1-1 0 0 0,1 1 1 0 0,-1 0-1 0 0,1 0 0 0 0,-1 1 0 0 0,0 0 0 0 0,1 0 0 0 0,-9 2 0 0 0,6 0-473 0 0,0 0 1 0 0,0 1-1 0 0,1 0 1 0 0,-1 0-1 0 0,-11 9 1 0 0,6-2-407 0 0,0 0 0 0 0,0 2 0 0 0,1-1 0 0 0,1 1 0 0 0,-16 24 0 0 0,21-28-51 0 0,1 1 0 0 0,0-1 0 0 0,0 1 0 0 0,-6 17 0 0 0,10-23-58 0 0,0 0 0 0 0,0 0 0 0 0,0 0 0 0 0,1-1 0 0 0,-1 1 0 0 0,1 0 0 0 0,0 0 0 0 0,0 0 0 0 0,0 0 0 0 0,0 0 0 0 0,1 0 0 0 0,0 0 0 0 0,0 0 0 0 0,0-1 0 0 0,0 1 0 0 0,3 4-1 0 0,-3-5-3 0 0,1-1-1 0 0,0 0 0 0 0,0 0 1 0 0,0 0-1 0 0,0 0 0 0 0,1 0 0 0 0,-1-1 1 0 0,0 1-1 0 0,1-1 0 0 0,-1 0 1 0 0,1 1-1 0 0,-1-1 0 0 0,1 0 0 0 0,0 0 1 0 0,0-1-1 0 0,-1 1 0 0 0,1 0 1 0 0,0-1-1 0 0,3 0 0 0 0,3 1 44 0 0,1 0 0 0 0,-1-1 0 0 0,1-1 0 0 0,12-2 0 0 0,-15 2-31 0 0,0 0 0 0 0,-1-1-1 0 0,1 0 1 0 0,-1-1 0 0 0,1 0 0 0 0,-1 0 0 0 0,0 0-1 0 0,0 0 1 0 0,0-1 0 0 0,0 0 0 0 0,6-7 0 0 0,-9 9-21 0 0,0-1 1 0 0,0 0-1 0 0,-1-1 1 0 0,1 1-1 0 0,-1 0 1 0 0,0-1-1 0 0,0 0 1 0 0,0 1-1 0 0,0-1 1 0 0,-1 0-1 0 0,1 0 1 0 0,-1 0-1 0 0,0 0 1 0 0,0 0-1 0 0,-1 0 1 0 0,1 0 0 0 0,-1 0-1 0 0,0 0 1 0 0,0-8-1 0 0,-2 2-78 0 0,0 1 0 0 0,-1-1 0 0 0,0 1 0 0 0,-6-14 0 0 0,-8-21-1671 0 0,17 44 1588 0 0,0-1 1 0 0,0 1-1 0 0,0-1 1 0 0,0 0-1 0 0,0 1 1 0 0,-1-1-1 0 0,1 1 0 0 0,0-1 1 0 0,0 0-1 0 0,1 1 1 0 0,-1-1-1 0 0,0 1 1 0 0,0-1-1 0 0,0 0 1 0 0,0 1-1 0 0,0-1 0 0 0,1 1 1 0 0,-1-1-1 0 0,0 1 1 0 0,0-1-1 0 0,1 1 1 0 0,-1-1-1 0 0,0 1 1 0 0,1-1-1 0 0,-1 1 0 0 0,1-1 1 0 0,-1 1-1 0 0,1-1 1 0 0,-1 1-1 0 0,1 0 1 0 0,-1-1-1 0 0,1 1 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41 144 13303 0 0,'0'0'606'0'0,"0"8"204"0"0,-2 13-843 0 0,1-18 529 0 0,0 0 0 0 0,1 0 0 0 0,-1 0 0 0 0,0 0-1 0 0,0 0 1 0 0,-1 0 0 0 0,1 0 0 0 0,-1-1-1 0 0,1 1 1 0 0,-1 0 0 0 0,0-1 0 0 0,0 0 0 0 0,0 1-1 0 0,-2 1 1 0 0,3-3-60 0 0,0-1-386 0 0,1 0 0 0 0,-1 0 0 0 0,1 0 0 0 0,-1 0 0 0 0,0 0 0 0 0,1 0 0 0 0,-1-1 0 0 0,1 1-1 0 0,-1 0 1 0 0,1 0 0 0 0,-1 0 0 0 0,1-1 0 0 0,-1 1 0 0 0,1 0 0 0 0,-1 0 0 0 0,1-1 0 0 0,0 1 0 0 0,-1-1 0 0 0,1 1 0 0 0,-1 0-1 0 0,1-1 1 0 0,0 1 0 0 0,-1-1 0 0 0,1 1 0 0 0,0-1 0 0 0,-1 1 0 0 0,1-1 0 0 0,0 1 0 0 0,0-1 0 0 0,-1 0 0 0 0,1-1 2 0 0,0 0 1 0 0,-1-1 0 0 0,1 1-1 0 0,0 0 1 0 0,0 0 0 0 0,1 0 0 0 0,-1-1-1 0 0,1-2 1 0 0,1-5-12 0 0,1 0-1 0 0,6-14 1 0 0,-4 15-36 0 0,0-1-1 0 0,0 1 1 0 0,1 0-1 0 0,0 0 1 0 0,0 1-1 0 0,1 0 1 0 0,13-12-1 0 0,-17 16-10 0 0,1 1 0 0 0,-1 0 0 0 0,1 1 0 0 0,0-1 0 0 0,0 0 0 0 0,0 1 0 0 0,0 0 0 0 0,0 0 0 0 0,1 0 0 0 0,-1 1 0 0 0,1-1 0 0 0,-1 1 0 0 0,1 0 0 0 0,-1 0 0 0 0,1 1 0 0 0,0-1 0 0 0,-1 1 0 0 0,1 0 0 0 0,7 1 0 0 0,-9 0 3 0 0,-1-1 0 0 0,0 1-1 0 0,1 0 1 0 0,-1 0 0 0 0,0 0 0 0 0,0 0 0 0 0,1 0-1 0 0,-1 0 1 0 0,0 0 0 0 0,0 1 0 0 0,0-1 0 0 0,-1 1-1 0 0,1 0 1 0 0,0-1 0 0 0,0 1 0 0 0,-1 0-1 0 0,1 0 1 0 0,-1 0 0 0 0,0 0 0 0 0,0 0 0 0 0,1 0-1 0 0,0 4 1 0 0,0 1 7 0 0,-1-1-1 0 0,0 0 1 0 0,0 1 0 0 0,-1-1 0 0 0,1 1-1 0 0,-2-1 1 0 0,1 1 0 0 0,0-1-1 0 0,-1 0 1 0 0,-2 8 0 0 0,2-8 49 0 0,1-5 11 0 0,7-7-12 0 0,21-26-478 0 0,-22 24 308 0 0,1 0-1 0 0,0 1 1 0 0,0-1-1 0 0,1 2 0 0 0,9-8 1 0 0,7-5-58 0 0,12-7 102 0 0,-33 24 69 0 0,1 0 0 0 0,-1 1 0 0 0,1-1 0 0 0,-1 0 1 0 0,1 1-1 0 0,0 0 0 0 0,0 0 0 0 0,5-1 0 0 0,-2 2 85 0 0,-6 0-60 0 0,0 0 0 0 0,0 1 0 0 0,-1-1 0 0 0,1 0 0 0 0,0 1 0 0 0,0-1 0 0 0,-1 1 0 0 0,1-1 0 0 0,0 1 0 0 0,-1-1 0 0 0,1 1 0 0 0,0-1 0 0 0,-1 1 0 0 0,1-1 0 0 0,-1 1 0 0 0,1 0 0 0 0,-1-1 0 0 0,1 2 0 0 0,6 11 148 0 0,-4-5-122 0 0,-2-1 0 0 0,1 1-1 0 0,-1-1 1 0 0,0 1-1 0 0,-1 0 1 0 0,1-1-1 0 0,-2 1 1 0 0,1 0-1 0 0,-1-1 1 0 0,-2 9-1 0 0,0 18 53 0 0,2-26-230 0 0,0-1 0 0 0,-1 1 0 0 0,-3 9 0 0 0,3-13 24 0 0,1 0 0 0 0,0 0 0 0 0,0 0 0 0 0,0 0 0 0 0,0 0-1 0 0,0 0 1 0 0,1 0 0 0 0,0 0 0 0 0,0 1 0 0 0,0-1 0 0 0,0 0 0 0 0,1 0 0 0 0,1 5 0 0 0,2-2-2593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10591 0 0,'-1'1'819'0'0,"-19"26"481"0"0,0 0-1 0 0,2 2 1 0 0,-25 52 0 0 0,-32 101 835 0 0,19-43-1330 0 0,54-134-770 0 0,-120 291 875 0 0,71-164 1163 0 0,51-131-1393 0 0,-2-3-680 0 0,1 0 0 0 0,0 0 0 0 0,0 0 0 0 0,0-1 0 0 0,0 1 0 0 0,0 0 0 0 0,1-1 0 0 0,-2-3 0 0 0,0-7-102 0 0,1 1 0 0 0,1-1 0 0 0,-1 1-1 0 0,2-1 1 0 0,0 1 0 0 0,0 0 0 0 0,1-1 0 0 0,7-21 0 0 0,-5 21 80 0 0,0 0 0 0 0,1 0 1 0 0,1 1-1 0 0,0 0 1 0 0,1 0-1 0 0,0 0 1 0 0,17-19-1 0 0,-20 27 19 0 0,0 0-1 0 0,0 0 1 0 0,0 1-1 0 0,0 0 1 0 0,1 0 0 0 0,-1 0-1 0 0,1 1 1 0 0,0-1-1 0 0,0 1 1 0 0,0 0-1 0 0,0 1 1 0 0,0-1-1 0 0,9-1 1 0 0,-7 2-6 0 0,1 1-1 0 0,0-1 1 0 0,0 1 0 0 0,0 1-1 0 0,0-1 1 0 0,0 1 0 0 0,-1 1-1 0 0,1-1 1 0 0,8 4 0 0 0,-10-3 33 0 0,1 1 1 0 0,0 0 0 0 0,-1 0-1 0 0,1 0 1 0 0,-1 1 0 0 0,0 0 0 0 0,0 1-1 0 0,-1-1 1 0 0,10 11 0 0 0,-11-12 39 0 0,-1 1 1 0 0,0 0 0 0 0,-1 0 0 0 0,1 1 0 0 0,-1-1-1 0 0,1 0 1 0 0,-1 1 0 0 0,-1 0 0 0 0,1-1 0 0 0,0 1-1 0 0,-1 0 1 0 0,0 0 0 0 0,-1 0 0 0 0,1 9-1 0 0,0 6 203 0 0,-2-1-1 0 0,-1 0 1 0 0,0 0-1 0 0,-1 0 1 0 0,-7 22-1 0 0,8-34-229 0 0,-1 0-1 0 0,0 0 1 0 0,0 0-1 0 0,-1 0 1 0 0,1-1 0 0 0,-1 1-1 0 0,-1-1 1 0 0,1 0-1 0 0,-1 0 1 0 0,0-1-1 0 0,-1 1 1 0 0,1-1-1 0 0,-1 0 1 0 0,0-1-1 0 0,0 1 1 0 0,-8 3-1 0 0,7-5-27 0 0,1 0-1 0 0,0-1 1 0 0,-1 0-1 0 0,0 0 1 0 0,1-1-1 0 0,-1 0 1 0 0,0 0-1 0 0,0 0 1 0 0,-12-1-1 0 0,13-1 2 0 0,1 1-1 0 0,-1-1 1 0 0,0 0-1 0 0,1 0 1 0 0,-1 0-1 0 0,1-1 1 0 0,0 0-1 0 0,-1 0 1 0 0,1 0-1 0 0,0-1 0 0 0,0 0 1 0 0,-6-4-1 0 0,10 6-69 0 0,1 0-1 0 0,-1 1 0 0 0,0-1 0 0 0,0 0 0 0 0,0 0 1 0 0,1 0-1 0 0,-1 0 0 0 0,0 0 0 0 0,1 0 0 0 0,-1 0 0 0 0,1 0 1 0 0,-1 0-1 0 0,1 0 0 0 0,0 0 0 0 0,-1 0 0 0 0,1 0 1 0 0,0 0-1 0 0,0 0 0 0 0,0 0 0 0 0,0-1 0 0 0,0 1 1 0 0,0 0-1 0 0,0-2 0 0 0,1 1-686 0 0,-1-1 0 0 0,1 1 0 0 0,0 0-1 0 0,0-1 1 0 0,0 1 0 0 0,1 0 0 0 0,-1 0 0 0 0,0 0 0 0 0,4-4 0 0 0,9-10-6472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18167 0 0,'0'0'1646'0'0,"0"1"-1356"0"0,8 26 1646 0 0,-2 0-1 0 0,6 50 1 0 0,-12-67-1858 0 0,1 1 0 0 0,-1-1 0 0 0,-1 1 0 0 0,0-1 0 0 0,0 1-1 0 0,-1-1 1 0 0,0 0 0 0 0,-1 1 0 0 0,0-1 0 0 0,-9 17 0 0 0,3-15-2114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7 235 10135 0 0,'0'0'778'0'0,"-6"17"12490"0"0,18-22-11508 0 0,14-8-2169 0 0,-12 2 361 0 0,0 0-1 0 0,0-1 0 0 0,-2 0 0 0 0,13-15 0 0 0,40-59-401 0 0,-13 16 275 0 0,-48 65 164 0 0,-2 7 6 0 0,-1-1-1 0 0,0 1 0 0 0,0 0 0 0 0,0-1 0 0 0,0 1 0 0 0,0 0 0 0 0,0 0 0 0 0,1 3 0 0 0,0 6 6 0 0,0 0 0 0 0,-1 0 0 0 0,0 0-1 0 0,-1 14 1 0 0,1 3 12 0 0,-3 97-922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34 3223 0 0,'19'-15'80'0'0,"3"-3"15884"0"0,-31 18-14624 0 0,4 1-1235 0 0,-1 0 0 0 0,1 1-1 0 0,0 0 1 0 0,-1 0 0 0 0,1 0-1 0 0,0 1 1 0 0,1 0 0 0 0,-7 3-1 0 0,-5 4 97 0 0,-29 18 316 0 0,-44 35 0 0 0,84-60-494 0 0,5-3-22 0 0,-10 8 76 0 0,0 0 0 0 0,-15 15 0 0 0,23-21-67 0 0,0 0-1 0 0,1-1 0 0 0,-1 1 0 0 0,1 0 0 0 0,-1 0 0 0 0,1 0 0 0 0,0 0 1 0 0,0 1-1 0 0,0-1 0 0 0,0 0 0 0 0,0 0 0 0 0,0 1 0 0 0,1-1 0 0 0,-1 0 1 0 0,1 1-1 0 0,-1-1 0 0 0,1 1 0 0 0,0-1 0 0 0,0 0 0 0 0,0 1 0 0 0,1 3 0 0 0,-1-5-3 0 0,1 1 0 0 0,0 0 0 0 0,0-1-1 0 0,0 1 1 0 0,0-1 0 0 0,0 1-1 0 0,0-1 1 0 0,1 0 0 0 0,-1 0-1 0 0,0 1 1 0 0,1-1 0 0 0,-1 0 0 0 0,1 0-1 0 0,-1 0 1 0 0,1 0 0 0 0,-1-1-1 0 0,1 1 1 0 0,0 0 0 0 0,-1-1-1 0 0,1 1 1 0 0,0-1 0 0 0,0 1 0 0 0,0-1-1 0 0,-1 0 1 0 0,1 0 0 0 0,0 0-1 0 0,0 0 1 0 0,2 0 0 0 0,4 0 49 0 0,0-1 0 0 0,0 0-1 0 0,0-1 1 0 0,0 1 0 0 0,8-4 0 0 0,-5 1 75 0 0,1-1 0 0 0,-1-1-1 0 0,0 0 1 0 0,20-13 0 0 0,36-36 366 0 0,-56 45-444 0 0,-42 51 223 0 0,26-35-241 0 0,0 0 0 0 0,0 1 0 0 0,0 0 0 0 0,1 0 0 0 0,-3 9 0 0 0,6-14-49 0 0,0-1 1 0 0,0 1-1 0 0,1 0 1 0 0,-1 0-1 0 0,1 0 1 0 0,0 0-1 0 0,-1 0 1 0 0,1 0-1 0 0,0 0 1 0 0,0 0-1 0 0,1 4 1 0 0,-1-5-17 0 0,1 0 0 0 0,-1 0 1 0 0,0 0-1 0 0,1 0 1 0 0,-1 0-1 0 0,1 0 0 0 0,0 0 1 0 0,-1 0-1 0 0,1-1 0 0 0,0 1 1 0 0,-1 0-1 0 0,1 0 1 0 0,0-1-1 0 0,0 1 0 0 0,0 0 1 0 0,0-1-1 0 0,0 1 1 0 0,0-1-1 0 0,0 1 0 0 0,0-1 1 0 0,0 1-1 0 0,0-1 0 0 0,1 1 1 0 0,1-1-310 0 0,-1 1 1 0 0,1-1 0 0 0,0 0-1 0 0,0 0 1 0 0,0 0-1 0 0,-1 0 1 0 0,1 0 0 0 0,4-1-1 0 0,10-3-1460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27 18111 0 0,'1'-5'278'0'0,"-6"-17"2468"0"0,4 69-2331 0 0,-2 1 0 0 0,-3-1 1 0 0,-1 0-1 0 0,-2-1 0 0 0,-3 0 0 0 0,-1 0 0 0 0,-3-2 0 0 0,-1 1 0 0 0,-2-2 1 0 0,-37 60-1 0 0,-43 50 231 0 0,-25 45-3580 0 0,119-190-246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7367 0 0,'1'0'10467'0'0,"33"-6"-4883"0"0,-1-2-3293 0 0,48-7-954 0 0,276-15-316 0 0,-356 30-1052 0 0,14 0-219 0 0,26 2-1 0 0,-37-2 45 0 0,-1 0 1 0 0,0 1-1 0 0,0 0 0 0 0,1-1 0 0 0,-1 1 0 0 0,0 0 0 0 0,0 1 0 0 0,0-1 0 0 0,0 1 0 0 0,0-1 0 0 0,0 1 0 0 0,-1 0 0 0 0,1 0 0 0 0,4 4 0 0 0,-7-5 41 0 0,1 0 0 0 0,0 0 1 0 0,-1 0-1 0 0,1 1 0 0 0,-1-1 1 0 0,1 0-1 0 0,-1 1 0 0 0,0-1 1 0 0,0 0-1 0 0,1 1 0 0 0,-1-1 1 0 0,0 0-1 0 0,0 1 0 0 0,0-1 1 0 0,-1 0-1 0 0,1 3 0 0 0,-1-1-1104 0 0,1 0 1 0 0,-1 1-1 0 0,0-1 0 0 0,-1 0 0 0 0,-1 5 0 0 0,-2 1-4805 0 0</inkml:trace>
  <inkml:trace contextRef="#ctx0" brushRef="#br0" timeOffset="1">650 190 4143 0 0,'0'0'191'0'0,"-13"10"3956"0"0,-3 6 7036 0 0,4 0-5872 0 0,8-10-4990 0 0,1 0 0 0 0,0 0 0 0 0,1 0-1 0 0,-1 0 1 0 0,1 1 0 0 0,0-1 0 0 0,-1 12 0 0 0,-2 11-126 0 0,1-7-387 0 0,-2 39 1 0 0,6-59-673 0 0</inkml:trace>
  <inkml:trace contextRef="#ctx0" brushRef="#br0" timeOffset="2">753 13 2303 0 0,'0'0'16400'0'0,"7"3"-15576"0"0,-1 2-504 0 0,-1 1-1032 0 0,-1 1-216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7 10591 0 0,'0'0'819'0'0,"2"-1"-534"0"0,13-4 9896 0 0,-15 5-10134 0 0,0 0 0 0 0,1 0 0 0 0,-1 0 1 0 0,0 1-1 0 0,0-1 0 0 0,0 0 1 0 0,0 0-1 0 0,0 0 0 0 0,0 0 1 0 0,0 0-1 0 0,0 1 0 0 0,0-1 0 0 0,0 0 1 0 0,0 0-1 0 0,1 0 0 0 0,-1 0 1 0 0,0 1-1 0 0,0-1 0 0 0,0 0 1 0 0,0 0-1 0 0,0 0 0 0 0,0 0 0 0 0,0 1 1 0 0,-1-1-1 0 0,1 0 0 0 0,0 0 1 0 0,0 0-1 0 0,0 0 0 0 0,0 1 1 0 0,0-1-1 0 0,0 0 0 0 0,0 0 0 0 0,0 0 1 0 0,0 0-1 0 0,0 0 0 0 0,0 1 1 0 0,-1-1-1 0 0,1 0 0 0 0,0 0 1 0 0,-12 16-466 0 0,5-10 482 0 0,1 0 0 0 0,-1 0 0 0 0,0-1 0 0 0,-1 0 0 0 0,-9 5 0 0 0,-44 17 41 0 0,40-18-86 0 0,-35 15 2 0 0,-78 37 292 0 0,115-51-247 0 0,0 1-1 0 0,1 1 1 0 0,1 1 0 0 0,-29 26-1 0 0,28-18-571 0 0,17-20-122 0 0,3 1-48 0 0,7 5-11 0 0</inkml:trace>
  <inkml:trace contextRef="#ctx0" brushRef="#br0" timeOffset="1">563 422 11519 0 0,'0'0'3728'0'0,"12"3"2296"0"0,-2 1-2216 0 0,1 3-3384 0 0,-4 1-272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 14567 0 0,'0'0'1320'0'0,"8"-1"1423"0"0,-8 1-2619 0 0,0 0 1 0 0,0 0-1 0 0,1 0 1 0 0,-1-1-1 0 0,0 1 1 0 0,0 0-1 0 0,1 0 1 0 0,-1 0-1 0 0,0 0 1 0 0,1 0-1 0 0,-1-1 1 0 0,0 1-1 0 0,0 0 1 0 0,1 0-1 0 0,-1 0 1 0 0,0 0-1 0 0,1 0 1 0 0,-1 0-1 0 0,0 0 1 0 0,1 0-1 0 0,-1 0 1 0 0,0 0-1 0 0,1 0 1 0 0,-1 1-1 0 0,0-1 1 0 0,0 0-1 0 0,1 0 1 0 0,-1 0-1 0 0,0 0 1 0 0,0 0-1 0 0,1 1 1 0 0,-1-1-1 0 0,0 0 1 0 0,0 0-1 0 0,1 0 1 0 0,-1 1-1 0 0,0-1 1 0 0,0 0-1 0 0,0 0 1 0 0,1 1-1 0 0,-1 0-51 0 0,0 0-1 0 0,0 0 0 0 0,0 0 0 0 0,0 1 1 0 0,0-1-1 0 0,-1 0 0 0 0,1 0 1 0 0,0 0-1 0 0,-1 0 0 0 0,1 0 0 0 0,-1 1 1 0 0,-16 28-592 0 0,1-12 493 0 0,-1-1-1 0 0,0-1 1 0 0,-1-1 0 0 0,-32 21-1 0 0,44-33 27 0 0,0 1 0 0 0,1 0 0 0 0,0 1 0 0 0,-1-1 0 0 0,1 1 0 0 0,1 0 0 0 0,-1 0 0 0 0,1 1 0 0 0,0-1 0 0 0,-4 8 0 0 0,8-12 17 0 0,0 0 1 0 0,0 0-1 0 0,0 0 0 0 0,0 0 0 0 0,0 0 0 0 0,0 0 1 0 0,0 0-1 0 0,0 0 0 0 0,0 0 0 0 0,1 0 0 0 0,-1 0 1 0 0,0-1-1 0 0,1 1 0 0 0,-1 0 0 0 0,1 0 0 0 0,-1 0 1 0 0,1 0-1 0 0,-1 0 0 0 0,1-1 0 0 0,-1 1 0 0 0,1 0 1 0 0,0 0-1 0 0,0-1 0 0 0,-1 1 0 0 0,1 0 0 0 0,0-1 1 0 0,0 1-1 0 0,0-1 0 0 0,0 1 0 0 0,-1-1 0 0 0,1 0 1 0 0,0 1-1 0 0,2-1 0 0 0,4 4 235 0 0,0-2-1 0 0,16 4 1 0 0,-22-5-232 0 0,17 2 80 0 0,-1 0-1 0 0,1-1 0 0 0,0-1 1 0 0,-1-1-1 0 0,1 0 1 0 0,34-6-1 0 0,-47 5-328 0 0,0-1 0 0 0,0 1 1 0 0,-1-1-1 0 0,1 0 0 0 0,0 0 0 0 0,-1-1 0 0 0,1 1 0 0 0,-1-1 1 0 0,0 0-1 0 0,6-5 0 0 0,-4 3-1358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9671 0 0,'2'0'11800'0'0,"91"-26"-6615"0"0,-35 8-4916 0 0,97-47 0 0 0,-146 60-227 0 0,-5 5-23 0 0,-5 6 4 0 0,-4 11 18 0 0,4-14-37 0 0,-4 16 98 0 0,-6 35 0 0 0,10-48-186 0 0,0 0 1 0 0,1 0 0 0 0,0 0 0 0 0,0 0-1 0 0,0 0 1 0 0,1 0 0 0 0,0 0 0 0 0,0 0 0 0 0,0-1-1 0 0,4 10 1 0 0,-3-12-257 0 0,0 1-1 0 0,1-1 1 0 0,-1 0-1 0 0,1 0 1 0 0,-1 0-1 0 0,1 0 1 0 0,0-1-1 0 0,0 1 1 0 0,0-1-1 0 0,1 0 1 0 0,-1 0-1 0 0,0 0 1 0 0,1 0-1 0 0,-1-1 1 0 0,5 2-1 0 0,7 2-1311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444 583 5063 0 0,'0'0'390'0'0,"0"8"2002"0"0,-4 8 2425 0 0,3-13-3566 0 0,1 0-1 0 0,-1 0 1 0 0,1 0-1 0 0,-1 0 0 0 0,1 0 1 0 0,0 4-1 0 0,1-9-1086 0 0,0 1-1 0 0,0-1 1 0 0,0 0-1 0 0,1 1 1 0 0,-1-1 0 0 0,0 1-1 0 0,1 0 1 0 0,2-3-1 0 0,0 0 92 0 0,25-28 280 0 0,-3-1-1 0 0,33-52 1 0 0,35-78-589 0 0,-82 139-87 0 0,0-1 0 0 0,12-38 0 0 0,-20 51-97 0 0,-1-1 0 0 0,-1 1 0 0 0,1 0 0 0 0,-2-1 0 0 0,0 1 0 0 0,0-1 0 0 0,-2-20-1 0 0,0 29 115 0 0,0 0 0 0 0,1 0-1 0 0,-1 0 1 0 0,-1 0-1 0 0,1 0 1 0 0,0 1-1 0 0,-1-1 1 0 0,0 0-1 0 0,0 1 1 0 0,0-1-1 0 0,-5-5 1 0 0,5 7 88 0 0,1 1 1 0 0,-1 0 0 0 0,1-1-1 0 0,-1 1 1 0 0,1 0 0 0 0,-1 0 0 0 0,0 0-1 0 0,0 0 1 0 0,0 0 0 0 0,1 1-1 0 0,-1-1 1 0 0,0 1 0 0 0,0-1-1 0 0,0 1 1 0 0,0-1 0 0 0,0 1-1 0 0,0 0 1 0 0,0 0 0 0 0,0 0-1 0 0,0 0 1 0 0,0 0 0 0 0,0 1-1 0 0,0-1 1 0 0,0 1 0 0 0,-3 0 0 0 0,-1 2-20 0 0,-1 0 1 0 0,1 0 0 0 0,0 1 0 0 0,0-1 0 0 0,0 1 0 0 0,1 1 0 0 0,-1-1 0 0 0,1 1-1 0 0,0 0 1 0 0,0 0 0 0 0,1 0 0 0 0,-1 1 0 0 0,-3 6 0 0 0,-3 6 43 0 0,1 0 0 0 0,0 1 0 0 0,-7 22 0 0 0,-4 16 246 0 0,-22 108 0 0 0,2 65 343 0 0,37-202-542 0 0,0-4-12 0 0,-40 199 110 0 0,37-199-114 0 0,-2 0-1 0 0,0-1 1 0 0,-1 0-1 0 0,-1 0 1 0 0,-1-1-1 0 0,-30 41 1 0 0,-85 75-1436 0 0,-4 6-1625 0 0,123-133 3023 0 0,7-8-229 0 0,6-6-532 0 0,8-7-2600 0 0,1-4-1624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2303 0 0,'2'0'18604'0'0,"8"1"-18147"0"0,0 0 1 0 0,0 0-1 0 0,1-1 0 0 0,-1-1 0 0 0,17-2 0 0 0,-3 1 12 0 0,21-3 207 0 0,81-19 0 0 0,-42 1-1557 0 0,-1-3-4070 0 0,-62 19-2353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160 124 8287 0 0,'0'2'10430'0'0,"-7"8"-9967"0"0,0-1 0 0 0,-1 0 1 0 0,0-1-1 0 0,-13 13 0 0 0,-13 12-105 0 0,20-17-190 0 0,1-2 16 0 0,-11 16 0 0 0,21-25-115 0 0,0 0 0 0 0,0 0 1 0 0,0 0-1 0 0,1 0 1 0 0,0 0-1 0 0,0 0 0 0 0,0 1 1 0 0,0 5-1 0 0,1-9-42 0 0,1-1 1 0 0,0 0-1 0 0,0 1 0 0 0,0-1 1 0 0,0 1-1 0 0,0-1 0 0 0,0 0 1 0 0,0 1-1 0 0,1-1 0 0 0,-1 0 1 0 0,0 1-1 0 0,1-1 0 0 0,-1 0 1 0 0,1 1-1 0 0,-1-1 0 0 0,1 0 1 0 0,0 0-1 0 0,0 0 0 0 0,1 3 1 0 0,0-3 1 0 0,0 1 0 0 0,0-1 1 0 0,0 1-1 0 0,0-1 1 0 0,0 1-1 0 0,0-1 1 0 0,0 0-1 0 0,1 0 0 0 0,-1 0 1 0 0,4 0-1 0 0,4 1 47 0 0,0 0-1 0 0,1 0 1 0 0,-1-2 0 0 0,12 1-1 0 0,-9-2-16 0 0,-1 0-1 0 0,1 0 1 0 0,-1-1-1 0 0,24-7 0 0 0,-29 7-55 0 0,-1-1-1 0 0,1 1 1 0 0,-1-1-1 0 0,1 0 1 0 0,-1-1 0 0 0,0 1-1 0 0,-1-1 1 0 0,1-1-1 0 0,-1 1 1 0 0,8-8-1 0 0,-12 11-2 0 0,0-1 0 0 0,0 0 0 0 0,0 0 0 0 0,0 1 0 0 0,0-1 0 0 0,-1 0 0 0 0,1 0 0 0 0,0 0 0 0 0,-1 0 0 0 0,0 0 0 0 0,1 0 0 0 0,-1 0 0 0 0,0 0 0 0 0,0 0 0 0 0,0 0 0 0 0,0 0 0 0 0,0 0 0 0 0,-1-4 0 0 0,-2-3 0 0 0,1 0 0 0 0,-8-17 0 0 0,2 7 0 0 0,5 9-255 0 0,0 4 262 0 0,1-1 0 0 0,0 0 0 0 0,0 0 0 0 0,1 0 0 0 0,-1-11 0 0 0,2 16-165 0 0,0 0 0 0 0,0 0 0 0 0,0 1 0 0 0,0-1-1 0 0,1 0 1 0 0,-1 0 0 0 0,1 0 0 0 0,0 1 0 0 0,-1-1 0 0 0,1 0 0 0 0,1-1 0 0 0,-1 1-252 0 0,0 1 1 0 0,1-1-1 0 0,-1 1 0 0 0,0-1 1 0 0,1 1-1 0 0,-1 0 1 0 0,1 0-1 0 0,-1 0 1 0 0,1 0-1 0 0,0 0 1 0 0,-1 0-1 0 0,4-1 1 0 0,14-3-1861 0 0</inkml:trace>
  <inkml:trace contextRef="#ctx0" brushRef="#br0" timeOffset="1">598 362 5527 0 0,'0'0'423'0'0,"-10"8"2661"0"0,7-7-1128 0 0,0 0-1 0 0,-1-1 1 0 0,1 1-1 0 0,0 0 1 0 0,-7-1 0 0 0,-6-4 535 0 0,15 4-2170 0 0,-3-18 595 0 0,4 13-818 0 0,0 0 0 0 0,1 1 0 0 0,-1-1 0 0 0,1 0 0 0 0,0 1-1 0 0,1-1 1 0 0,-1 1 0 0 0,1-1 0 0 0,0 1 0 0 0,0 0-1 0 0,4-7 1 0 0,5-6-32 0 0,19-21-1 0 0,-17 21 13 0 0,1 0 26 0 0,0 2 0 0 0,1 0-1 0 0,1 0 1 0 0,0 2 0 0 0,1 0 0 0 0,0 1-1 0 0,1 0 1 0 0,28-13 0 0 0,56-17-1473 0 0,5 10-6506 0 0,-83 25 305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289 122 6911 0 0,'-9'2'715'0'0,"-23"6"1291"0"0,26-6-142 0 0,0 1-1 0 0,1-1 0 0 0,-1 1 1 0 0,0 0-1 0 0,-8 7 1630 0 0,15-9-3387 0 0,1-1 0 0 0,0 1 0 0 0,-1 0 1 0 0,1 0-1 0 0,0-1 0 0 0,-1 1 0 0 0,1-1 0 0 0,0 0 1 0 0,0 1-1 0 0,-1-1 0 0 0,1 0 0 0 0,0 0 0 0 0,0 0 1 0 0,0 0-1 0 0,-1 0 0 0 0,1 0 0 0 0,0-1 0 0 0,0 1 1 0 0,2-2-1 0 0,40-13 261 0 0,-1-1 0 0 0,54-31 0 0 0,-90 44-358 0 0,3-2-42 0 0,-1 0-1 0 0,0 0 0 0 0,-1-1 0 0 0,15-11 0 0 0,-23 17 18 0 0,1-1 1 0 0,-1 1-1 0 0,1-1 1 0 0,-1 1-1 0 0,0-1 0 0 0,1 1 1 0 0,-1-1-1 0 0,1 1 1 0 0,-1-1-1 0 0,0 0 0 0 0,0 1 1 0 0,1-1-1 0 0,-1 0 0 0 0,0 1 1 0 0,0-1-1 0 0,0 0 1 0 0,0 1-1 0 0,0-1 0 0 0,0 0 1 0 0,0 1-1 0 0,0-1 1 0 0,0 1-1 0 0,0-1 0 0 0,0 0 1 0 0,0 1-1 0 0,0-1 0 0 0,-1 0 1 0 0,1 1-1 0 0,0-1 1 0 0,0 0-1 0 0,-1 1 0 0 0,1-1 1 0 0,0 1-1 0 0,-1-1 1 0 0,1 1-1 0 0,-1-2 0 0 0,-1 1-16 0 0,1 0 0 0 0,0 0 0 0 0,-1-1 0 0 0,1 1-1 0 0,-1 0 1 0 0,1 0 0 0 0,-1 0 0 0 0,0 1 0 0 0,1-1-1 0 0,-1 0 1 0 0,-2 0 0 0 0,-7-1-31 0 0,1 1 0 0 0,-1 0 0 0 0,1 1 0 0 0,-1 0 0 0 0,1 1 0 0 0,-1 0 0 0 0,1 1 0 0 0,-1 0 0 0 0,1 0-1 0 0,0 1 1 0 0,-12 5 0 0 0,-5 4 29 0 0,0 1 0 0 0,-44 29 0 0 0,38-19-106 0 0,1 2-1 0 0,-38 37 0 0 0,61-53 129 0 0,0 0 1 0 0,0 0 0 0 0,1 1-1 0 0,1 1 1 0 0,0-1 0 0 0,-8 17-1 0 0,13-24 15 0 0,0 0 0 0 0,1 1-1 0 0,0-1 1 0 0,0 1 0 0 0,0-1 0 0 0,0 1-1 0 0,0 0 1 0 0,1-1 0 0 0,-1 1-1 0 0,1 0 1 0 0,0 0 0 0 0,0-1-1 0 0,1 1 1 0 0,-1 0 0 0 0,1-1 0 0 0,0 1-1 0 0,0 0 1 0 0,0-1 0 0 0,0 1-1 0 0,1-1 1 0 0,-1 1 0 0 0,1-1-1 0 0,0 0 1 0 0,0 0 0 0 0,0 0-1 0 0,3 3 1 0 0,0 0 55 0 0,1-1-1 0 0,0 0 1 0 0,0 0 0 0 0,1 0-1 0 0,-1-1 1 0 0,1 1-1 0 0,0-2 1 0 0,0 1 0 0 0,0-1-1 0 0,1 0 1 0 0,-1-1-1 0 0,1 0 1 0 0,8 2 0 0 0,-5-2-300 0 0,1-1 0 0 0,-1 0 0 0 0,16-1 0 0 0,-15 0-1312 0 0,-1-1-1 0 0,1-1 1 0 0,12-3 0 0 0,2-3-5700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65 2303 0 0,'-14'-1'707'0'0,"13"1"-68"0"0,-1 0 0 0 0,1 0 0 0 0,-1 0 0 0 0,1 0 0 0 0,0 0 0 0 0,-1 1 0 0 0,1-1 0 0 0,0 1 0 0 0,-1-1 0 0 0,1 1 0 0 0,0-1 0 0 0,-1 1 0 0 0,1 0 0 0 0,0 0 0 0 0,0-1 0 0 0,0 1 0 0 0,0 0 0 0 0,-2 2 0 0 0,2-1-133 0 0,-1 0 0 0 0,1 0 1 0 0,-1 1-1 0 0,1-1 0 0 0,0 1 0 0 0,0-1 1 0 0,0 1-1 0 0,1-1 0 0 0,-2 4 1 0 0,1 4 26 0 0,0 1 1 0 0,0-1 0 0 0,1 0-1 0 0,2 11 1 0 0,4 33 426 0 0,22 83 1 0 0,-12-68-933 0 0,-13-46-17 0 0,-3-22 106 0 0,-5-6-37 0 0,3 2-39 0 0,0 0 1 0 0,0 0-1 0 0,0-1 0 0 0,1 1 1 0 0,0 0-1 0 0,-1-1 1 0 0,1 1-1 0 0,1 0 0 0 0,-1-1 1 0 0,0 0-1 0 0,1 1 0 0 0,0-1 1 0 0,0-4-1 0 0,0-7 218 0 0,4-26 0 0 0,-1 24-200 0 0,1 1-1 0 0,0 0 0 0 0,1 0 0 0 0,1 0 0 0 0,0 1 0 0 0,1 0 0 0 0,1 0 1 0 0,0 1-1 0 0,1 0 0 0 0,12-13 0 0 0,-7 10-166 0 0,0 1 0 0 0,2 0 0 0 0,0 1 0 0 0,1 1-1 0 0,0 1 1 0 0,1 1 0 0 0,23-13 0 0 0,-33 21-261 0 0,0 0-1 0 0,1 0 1 0 0,-1 1 0 0 0,1 1-1 0 0,0-1 1 0 0,-1 1 0 0 0,1 1 0 0 0,16-1-1 0 0,-16 2-728 0 0,0 0-1 0 0,0 1 0 0 0,0 0 1 0 0,0 0-1 0 0,9 4 0 0 0,-4-1-4945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43 11631 0 0,'0'0'1054'0'0,"13"15"62"0"0,-8-11-575 0 0,0 1 1 0 0,0-1-1 0 0,1 0 1 0 0,0 0-1 0 0,-1 0 1 0 0,2-1-1 0 0,-1 0 1 0 0,0 0-1 0 0,1-1 1 0 0,-1 0-1 0 0,1 0 1 0 0,-1 0-1 0 0,1-1 1 0 0,11 1-1 0 0,-12-2-393 0 0,0 0-1 0 0,1 0 1 0 0,-1 0-1 0 0,0-1 1 0 0,0 0-1 0 0,1-1 1 0 0,-1 1-1 0 0,0-1 1 0 0,0 0-1 0 0,-1-1 1 0 0,1 1-1 0 0,0-1 1 0 0,-1 0 0 0 0,1-1-1 0 0,-1 1 1 0 0,7-7-1 0 0,-11 8-137 0 0,1 1-1 0 0,-1-1 1 0 0,0 1-1 0 0,1-1 1 0 0,-1 0-1 0 0,0 1 1 0 0,0-1-1 0 0,0 0 1 0 0,0 0-1 0 0,-1 0 1 0 0,1 0-1 0 0,0 0 1 0 0,-1 0-1 0 0,0 0 1 0 0,1 0-1 0 0,-1 0 1 0 0,0-3-1 0 0,0 4-16 0 0,0 0 0 0 0,0 0 0 0 0,0 0 0 0 0,-1-1 0 0 0,1 1 0 0 0,0 0 0 0 0,-1 0 0 0 0,1 0 0 0 0,-1 0 0 0 0,1 0 0 0 0,-1-1 0 0 0,1 1 0 0 0,-1 0 0 0 0,0 0 0 0 0,0 1 0 0 0,1-1 0 0 0,-1 0 0 0 0,0 0 0 0 0,0 0 0 0 0,0 0 0 0 0,0 1 0 0 0,0-1 0 0 0,0 0 0 0 0,0 1 0 0 0,0-1 0 0 0,0 1 0 0 0,-1-1 0 0 0,1 1 0 0 0,-2-1 0 0 0,-3 0-37 0 0,0 1 0 0 0,0-1 0 0 0,1 1 0 0 0,-1 0 0 0 0,0 0 0 0 0,0 1 0 0 0,0-1-1 0 0,0 2 1 0 0,1-1 0 0 0,-1 0 0 0 0,0 1 0 0 0,1 0 0 0 0,-6 3 0 0 0,-9 5-31 0 0,1 1 1 0 0,-20 15 0 0 0,37-25 68 0 0,-23 16 9 0 0,-40 38 0 0 0,56-47 25 0 0,0 1 1 0 0,1 0-1 0 0,1 1 1 0 0,-1 0 0 0 0,2 0-1 0 0,-1 1 1 0 0,-6 15-1 0 0,12-24-32 0 0,0 0-1 0 0,0 0 1 0 0,1 0-1 0 0,-1 1 1 0 0,0-1-1 0 0,1 0 0 0 0,0 1 1 0 0,-1-1-1 0 0,1 1 1 0 0,0-1-1 0 0,0 0 0 0 0,0 1 1 0 0,1-1-1 0 0,-1 1 1 0 0,1-1-1 0 0,-1 0 1 0 0,1 1-1 0 0,1 3 0 0 0,0-3 19 0 0,0-1-1 0 0,-1 0 0 0 0,1 0 0 0 0,0 1 1 0 0,0-1-1 0 0,1-1 0 0 0,-1 1 0 0 0,0 0 0 0 0,0 0 1 0 0,1-1-1 0 0,-1 1 0 0 0,1-1 0 0 0,4 2 1 0 0,2 0-336 0 0,1 0 0 0 0,-1-1 0 0 0,1-1 1 0 0,-1 1-1 0 0,1-1 0 0 0,0-1 1 0 0,-1 0-1 0 0,13-1 0 0 0,3-3-1134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64 331 4143 0 0,'-1'6'150'0'0,"0"-1"-1"0"0,0 1 0 0 0,-1-1 0 0 0,1 0 0 0 0,-1 1 0 0 0,0-1 0 0 0,-6 9 0 0 0,-4 6 5395 0 0,3-6 4401 0 0,9-13-9864 0 0,0-1 1 0 0,0 0-1 0 0,0 0 1 0 0,-1 0-1 0 0,1 1 1 0 0,0-1-1 0 0,0 0 1 0 0,-1 0-1 0 0,1 0 1 0 0,0 0 0 0 0,0 0-1 0 0,0 0 1 0 0,-1 0-1 0 0,1 0 1 0 0,0 1-1 0 0,0-1 1 0 0,-1 0-1 0 0,1 0 1 0 0,0 0 0 0 0,-1 0-1 0 0,1 0 1 0 0,0 0-1 0 0,0 0 1 0 0,-1-1-1 0 0,1 1 1 0 0,0 0-1 0 0,0 0 1 0 0,-1 0-1 0 0,1 0 1 0 0,0 0 0 0 0,0 0-1 0 0,0 0 1 0 0,-1 0-1 0 0,1-1 1 0 0,0 1-1 0 0,0 0 1 0 0,0 0-1 0 0,-1 0 1 0 0,1-1 0 0 0,0 1-1 0 0,0 0 1 0 0,0 0-1 0 0,-9-10 1034 0 0,8 7-955 0 0,0-1 0 0 0,0 1 1 0 0,0-1-1 0 0,0 0 0 0 0,1 1 0 0 0,-1-1 1 0 0,1 0-1 0 0,0 0 0 0 0,0 0 1 0 0,0 1-1 0 0,1-1 0 0 0,0-5 0 0 0,3-7 81 0 0,8-23-1 0 0,-8 27-124 0 0,2-5-73 0 0,0 1 1 0 0,2-1-1 0 0,0 1 0 0 0,1 1 1 0 0,0 0-1 0 0,1 0 1 0 0,1 1-1 0 0,1 0 0 0 0,18-17 1 0 0,-14 16-158 0 0,1 1 0 0 0,1 1-1 0 0,0 0 1 0 0,0 2 0 0 0,1 0 0 0 0,1 1 0 0 0,27-10 0 0 0,-42 18-383 0 0,1 0-1 0 0,0 1 1 0 0,0-1-1 0 0,0 1 1 0 0,0 0 0 0 0,0 1-1 0 0,0-1 1 0 0,0 1-1 0 0,0 1 1 0 0,0-1-1 0 0,0 1 1 0 0,0 0 0 0 0,12 3-1 0 0,-7 0-1266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4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6911 0 0,'0'0'13138'0'0,"2"8"-11149"0"0,1 5-1353 0 0,1 0-1 0 0,1-1 1 0 0,1 1 0 0 0,-1-1 0 0 0,2-1 0 0 0,7 12-1 0 0,0-4-368 0 0,0 0-1 0 0,26 25 0 0 0,-36-39-334 0 0,0-1-1 0 0,1 0 1 0 0,0 0 0 0 0,0-1-1 0 0,0 1 1 0 0,0-1 0 0 0,0 0 0 0 0,1 0-1 0 0,10 3 1 0 0,-12-5-139 0 0,0 0 0 0 0,0-1 1 0 0,0 1-1 0 0,0-1 0 0 0,1 0 1 0 0,-1 0-1 0 0,0 0 0 0 0,0-1 0 0 0,0 0 1 0 0,0 0-1 0 0,0 0 0 0 0,0 0 1 0 0,0 0-1 0 0,0-1 0 0 0,4-1 0 0 0,0-2-277 0 0,1 1-1 0 0,-1-1 0 0 0,-1 0 0 0 0,1-1 0 0 0,-1 1 0 0 0,0-2 0 0 0,0 1 0 0 0,-1-1 0 0 0,1 0 0 0 0,-2 0 0 0 0,10-15 0 0 0,-10 12 219 0 0,0 0 0 0 0,0-1 0 0 0,-1 1-1 0 0,-1-1 1 0 0,0 0 0 0 0,0 0 0 0 0,-1 0 0 0 0,-1-1-1 0 0,1-14 1 0 0,-1 0 916 0 0,1 10 1075 0 0,-2 0 0 0 0,-3-30 3494 0 0,-2 69-4809 0 0,-1 3-360 0 0,-1 1-1 0 0,-21 48 1 0 0,-32 48 146 0 0,25-54 66 0 0,26-50-195 0 0,-80 176 418 0 0,71-151-526 0 0,2 1 0 0 0,-14 70 0 0 0,25-89-969 0 0,2 1 0 0 0,-1 40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60 6911 0 0,'0'0'623'0'0,"-2"0"-514"0"0,-16 2 2393 0 0,4 0 3667 0 0,5 1-4894 0 0,-1 2-1082 0 0,0-1 0 0 0,1 1 1 0 0,0 1-1 0 0,0 0 1 0 0,1 0-1 0 0,-1 1 1 0 0,-7 8-1 0 0,-52 60-255 0 0,54-59 251 0 0,1 1-41 0 0,0 0-1 0 0,2 1 1 0 0,0 0-1 0 0,0 1 1 0 0,2 0 0 0 0,0 1-1 0 0,2 0 1 0 0,-7 25-1 0 0,11-24-136 0 0,3-21-8 0 0,0 1-1 0 0,0 0 1 0 0,0 0 0 0 0,0 0 0 0 0,0-1 0 0 0,0 1-1 0 0,0 0 1 0 0,0 0 0 0 0,1-1 0 0 0,-1 1-1 0 0,0 0 1 0 0,0-1 0 0 0,1 1 0 0 0,-1 0 0 0 0,1-1-1 0 0,-1 1 1 0 0,0 0 0 0 0,1-1 0 0 0,-1 1-1 0 0,1 0 1 0 0,-1-1 0 0 0,1 1 0 0 0,0-1 0 0 0,-1 1-1 0 0,1-1 1 0 0,-1 0 0 0 0,1 1 0 0 0,0-1-1 0 0,-1 0 1 0 0,1 1 0 0 0,0-1 0 0 0,1 1 0 0 0,-1-1 12 0 0,3 1 36 0 0,-1 1 0 0 0,1-1 0 0 0,0 0 0 0 0,-1-1 0 0 0,1 1 0 0 0,0-1 0 0 0,0 0 0 0 0,0 0 0 0 0,4 0 1 0 0,38-7 554 0 0,-23 3-207 0 0,35-7 567 0 0,-2-3 0 0 0,0-2 0 0 0,104-45 1 0 0,-150 57-934 0 0,-1 0 0 0 0,1-1 0 0 0,-1-1 0 0 0,13-10 0 0 0,-19 14-30 0 0,0 0 1 0 0,-1 0-1 0 0,0-1 0 0 0,1 1 0 0 0,-1-1 0 0 0,0 0 0 0 0,0 1 0 0 0,-1-1 0 0 0,1 0 0 0 0,0 0 0 0 0,-1 0 0 0 0,0 0 0 0 0,0-1 0 0 0,0 1 0 0 0,0 0 1 0 0,0-1-1 0 0,-1 1 0 0 0,1-5 0 0 0,-1-13 20 0 0,-2 1 1 0 0,0-1-1 0 0,-6-21 1 0 0,6 30-48 0 0,-1 1 0 0 0,-1 0 0 0 0,0 1 0 0 0,0-1 0 0 0,-1 1 0 0 0,0 0 0 0 0,-8-11 0 0 0,10 17-39 0 0,-1 0 0 0 0,1 1 0 0 0,-1-1 0 0 0,0 1 0 0 0,0 0 0 0 0,0 0 0 0 0,0 0 0 0 0,-1 0 0 0 0,1 1 0 0 0,-1 0 0 0 0,0 0 0 0 0,1 0 0 0 0,-1 0 0 0 0,0 1 0 0 0,0 0 0 0 0,0 0 0 0 0,0 0 0 0 0,-1 1 0 0 0,1 0 0 0 0,-10 0 0 0 0,-3 2-108 0 0,0 0-1 0 0,1 1 1 0 0,-1 1 0 0 0,-26 10-1 0 0,34-10 130 0 0,-6 5 335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97 5983 0 0,'0'0'10422'0'0,"-3"7"-8684"0"0,-5 5-1132 0 0,0-1 0 0 0,-1 0 0 0 0,-1 0 0 0 0,0-1 0 0 0,0 0-1 0 0,-15 11 1 0 0,-22 20 233 0 0,33-26-592 0 0,1-2-32 0 0,0 0 1 0 0,1 1-1 0 0,1 0 1 0 0,-10 17-1 0 0,19-29-184 0 0,1 1 0 0 0,0-1 0 0 0,0 1 0 0 0,0-1 0 0 0,0 1 1 0 0,1-1-1 0 0,-1 1 0 0 0,0 0 0 0 0,1 4 0 0 0,0-6 45 0 0,15-2-6 0 0,1-1 1 0 0,-1 0 0 0 0,0-1-1 0 0,0 0 1 0 0,0-1 0 0 0,23-10-1 0 0,-3-2-60 0 0,49-29-1 0 0,-77 41-9 0 0,6-4-68 0 0,0 0 0 0 0,0-1 0 0 0,18-15 1 0 0,-29 21 29 0 0,1 1 0 0 0,-1-1 1 0 0,1 1-1 0 0,-1-1 0 0 0,0 0 1 0 0,0 0-1 0 0,0 0 0 0 0,-1 0 1 0 0,1 0-1 0 0,-1 0 0 0 0,0 0 1 0 0,1-1-1 0 0,-2 1 0 0 0,1 0 1 0 0,0-1-1 0 0,-1 1 0 0 0,1-1 1 0 0,-1 1-1 0 0,0-1 0 0 0,0 1 1 0 0,-1-6-1 0 0,-1 1 2 0 0,0 0-1 0 0,-1 1 1 0 0,0 0 0 0 0,-1-1-1 0 0,0 1 1 0 0,0 0 0 0 0,0 1-1 0 0,-1-1 1 0 0,0 1 0 0 0,-7-8-1 0 0,5 7-61 0 0,0 0 0 0 0,0 1 0 0 0,-1 0-1 0 0,0 0 1 0 0,0 0 0 0 0,0 1 0 0 0,-1 1-1 0 0,-9-5 1 0 0,15 8-77 0 0,0 1 0 0 0,1-1 0 0 0,-1 1 0 0 0,0-1 0 0 0,0 1 0 0 0,-4 0 0 0 0,7 0 127 0 0,-1 0-495 0 0,9 0-3078 0 0,3 0 1962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137 578 10135 0 0,'15'-3'668'0'0,"1"2"0"0"0,-1-1 1 0 0,24 3-1 0 0,-13-1 4413 0 0,-23 0-4754 0 0,0 0 1 0 0,0-1 0 0 0,0 1-1 0 0,1-1 1 0 0,-1 0 0 0 0,0 0-1 0 0,0 0 1 0 0,0 0 0 0 0,0-1 0 0 0,0 1-1 0 0,-1-1 1 0 0,1 0 0 0 0,0 0-1 0 0,-1 0 1 0 0,1 0 0 0 0,-1 0-1 0 0,0 0 1 0 0,0-1 0 0 0,3-3 0 0 0,3-5 34 0 0,-1-1 0 0 0,0 1 0 0 0,7-19 0 0 0,-8 16-42 0 0,9-19-311 0 0,-1-1 1 0 0,-2-1-1 0 0,-2 0 0 0 0,-1-1 0 0 0,-1 0 0 0 0,-3 0 0 0 0,0 0 1 0 0,-3-1-1 0 0,-1-42 0 0 0,-2 73-101 0 0,-2-28-288 0 0,2 33 341 0 0,1-1 0 0 0,0 1 1 0 0,0-1-1 0 0,-1 1 0 0 0,1 0 1 0 0,-1-1-1 0 0,0 1 0 0 0,1 0 0 0 0,-1-1 1 0 0,0 1-1 0 0,0 0 0 0 0,1 0 0 0 0,-1-1 1 0 0,0 1-1 0 0,0 0 0 0 0,-1 0 1 0 0,1 0-1 0 0,-2-1 0 0 0,3 2 18 0 0,-1 0 0 0 0,0 0 1 0 0,0 0-1 0 0,0 0 0 0 0,1 0 0 0 0,-1 0 0 0 0,0 0 0 0 0,0 0 0 0 0,1 0 1 0 0,-1 0-1 0 0,0 0 0 0 0,0 0 0 0 0,1 1 0 0 0,-1-1 0 0 0,0 0 0 0 0,1 1 0 0 0,-1-1 1 0 0,0 0-1 0 0,1 1 0 0 0,-1-1 0 0 0,0 1 0 0 0,1-1 0 0 0,-1 1 0 0 0,1-1 1 0 0,-1 2-1 0 0,-13 16-229 0 0,6-6 215 0 0,2 1-1 0 0,0 0 0 0 0,0 0 1 0 0,-6 23-1 0 0,-9 60-98 0 0,17-71 126 0 0,-11 50 43 0 0,-46 199 451 0 0,49-233-410 0 0,-1-1 1 0 0,-3 0 0 0 0,-1-2-1 0 0,-36 60 1 0 0,46-87-165 0 0,-41 58-935 0 0,42-60 144 0 0,-2 0 0 0 0,1-1 0 0 0,-1-1 0 0 0,-1 1 0 0 0,-13 9 0 0 0,11-11-664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17447 0 0,'0'0'796'0'0,"1"1"-12"0"0,4 3-708 0 0,0-1 0 0 0,0 1 0 0 0,0-1 0 0 0,0 0 0 0 0,0-1 0 0 0,1 1 0 0 0,-1-1 0 0 0,1 0 0 0 0,0-1-1 0 0,0 1 1 0 0,0-1 0 0 0,0 0 0 0 0,0 0 0 0 0,6-1 0 0 0,11 1 549 0 0,0-2 1 0 0,31-4-1 0 0,20-7 477 0 0,1-4 1 0 0,79-28 0 0 0,-75 16-2877 0 0,-59 20 621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2759 0 0,'-1'2'8268'0'0,"0"10"-7543"0"0,1 0 0 0 0,0 0 0 0 0,0 0 0 0 0,1 0 0 0 0,1 0 0 0 0,0 0 1 0 0,0 0-1 0 0,1-1 0 0 0,1 1 0 0 0,0-1 0 0 0,11 21 0 0 0,5 5-33 0 0,2-2 0 0 0,29 36 0 0 0,-50-69-654 0 0,99 113 1614 0 0,6 8-1236 0 0,-105-122-547 0 0,-3-11-4705 0 0,0-1 3300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10591 0 0,'0'0'2452'0'0,"6"5"547"0"0,-4-4-2811 0 0,-1 1 1 0 0,0 0-1 0 0,0-1 0 0 0,0 1 1 0 0,0 0-1 0 0,0 0 1 0 0,0 0-1 0 0,-1 0 0 0 0,1 0 1 0 0,-1 0-1 0 0,1 0 0 0 0,-1 0 1 0 0,0 0-1 0 0,1 0 1 0 0,-1 0-1 0 0,-1 4 0 0 0,1 3 86 0 0,-1 0-1 0 0,-3 13 1 0 0,1-11-196 0 0,-1-1 1 0 0,0 0 0 0 0,0 0 0 0 0,-1 0 0 0 0,-1 0 0 0 0,1-1 0 0 0,-1 0 0 0 0,-1 0 0 0 0,0-1 0 0 0,-9 10 0 0 0,-12 9-38 0 0,-47 35 0 0 0,50-43 29 0 0,-85 61 58 0 0,29-22-1550 0 0,80-57 888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106 205 8287 0 0,'0'0'639'0'0,"-2"8"-155"0"0,1-4 133 0 0,0-1-1 0 0,1 1 1 0 0,-1 0-1 0 0,1-1 1 0 0,-1 1-1 0 0,1 0 1 0 0,1-1-1 0 0,-1 1 1 0 0,1 6-1 0 0,0-9-592 0 0,-1 0 0 0 0,0 0 0 0 0,1 0 0 0 0,0 0 0 0 0,-1 0 0 0 0,1 0 0 0 0,0 0 0 0 0,-1 0-1 0 0,1 0 1 0 0,0 0 0 0 0,0 0 0 0 0,0 0 0 0 0,0-1 0 0 0,0 1 0 0 0,0 0 0 0 0,0-1 0 0 0,0 1 0 0 0,0-1 0 0 0,0 1 0 0 0,0-1 0 0 0,0 1-1 0 0,0-1 1 0 0,0 0 0 0 0,0 1 0 0 0,1-1 0 0 0,-1 0 0 0 0,0 0 0 0 0,0 0 0 0 0,0 0 0 0 0,1 0 0 0 0,-1 0 0 0 0,2-1 0 0 0,1 1 20 0 0,0-1 0 0 0,0 0 0 0 0,0 0 1 0 0,0-1-1 0 0,0 1 0 0 0,-1-1 0 0 0,1 0 0 0 0,0 0 1 0 0,-1 0-1 0 0,1 0 0 0 0,-1-1 0 0 0,0 1 1 0 0,0-1-1 0 0,0 0 0 0 0,0 0 0 0 0,0 0 1 0 0,-1 0-1 0 0,1-1 0 0 0,-1 1 0 0 0,0-1 0 0 0,0 1 1 0 0,3-7-1 0 0,-1 0 160 0 0,0-1 0 0 0,0 0 0 0 0,-1 0 1 0 0,0 0-1 0 0,-1 0 0 0 0,0 0 0 0 0,0-13 0 0 0,-2 14 28 0 0,1 0 0 0 0,-1 0 0 0 0,-1 0 0 0 0,0 0 0 0 0,-1 0 0 0 0,1 0 0 0 0,-2 0 0 0 0,-4-12 0 0 0,7 21-228 0 0,-1 0 0 0 0,1 0 0 0 0,-1 0 0 0 0,0 1 0 0 0,1-1 0 0 0,-1 0 0 0 0,0 1 0 0 0,0-1 0 0 0,1 0 0 0 0,-1 1 0 0 0,0-1 0 0 0,0 1 0 0 0,0-1 0 0 0,0 1 0 0 0,0 0 0 0 0,0-1 0 0 0,0 1 0 0 0,0 0 0 0 0,0 0 0 0 0,1-1 0 0 0,-1 1 0 0 0,0 0 0 0 0,0 0 0 0 0,0 0 0 0 0,0 0 0 0 0,0 0 0 0 0,0 1 0 0 0,0-1 0 0 0,0 0 0 0 0,0 0 0 0 0,0 1 0 0 0,0-1 0 0 0,0 0 0 0 0,0 1 0 0 0,0-1 0 0 0,-1 2 0 0 0,-5 1-7 0 0,1 1-1 0 0,0 0 0 0 0,-10 7 0 0 0,16-10 7 0 0,-16 12 63 0 0,1 1 1 0 0,1 1-1 0 0,0 0 0 0 0,1 1 0 0 0,0 0 0 0 0,2 1 0 0 0,0 1 1 0 0,1 0-1 0 0,0 0 0 0 0,-7 23 0 0 0,15-35 1 0 0,0 0 1 0 0,1 0-1 0 0,-1 0 0 0 0,1 0 0 0 0,1 0 0 0 0,-1 0 1 0 0,1 0-1 0 0,0 1 0 0 0,1 5 0 0 0,0-11-52 0 0,-1 0-1 0 0,0-1 0 0 0,0 1 1 0 0,1-1-1 0 0,-1 1 1 0 0,0-1-1 0 0,1 1 0 0 0,-1-1 1 0 0,0 1-1 0 0,1-1 1 0 0,-1 1-1 0 0,1-1 1 0 0,-1 0-1 0 0,1 1 0 0 0,-1-1 1 0 0,1 0-1 0 0,-1 1 1 0 0,1-1-1 0 0,0 0 0 0 0,-1 0 1 0 0,1 1-1 0 0,-1-1 1 0 0,1 0-1 0 0,0 0 1 0 0,-1 0-1 0 0,1 0 0 0 0,-1 0 1 0 0,1 0-1 0 0,0 0 1 0 0,-1 0-1 0 0,2 0 0 0 0,18-3 264 0 0,-12 0-201 0 0,1 0 1 0 0,-1-1 0 0 0,1 0-1 0 0,-1-1 1 0 0,7-5-1 0 0,38-31-113 0 0,-49 38 9 0 0,-3 2 10 0 0,-1 1 0 0 0,0-1 0 0 0,0 1 0 0 0,1 0 0 0 0,-1-1 0 0 0,0 1-1 0 0,1 0 1 0 0,-1-1 0 0 0,0 1 0 0 0,1 0 0 0 0,-1-1 0 0 0,1 1 0 0 0,-1 0 0 0 0,0 0-1 0 0,1 0 1 0 0,-1-1 0 0 0,1 1 0 0 0,-1 0 0 0 0,1 0 0 0 0,-1 0 0 0 0,1 0-1 0 0,-1 0 1 0 0,0 0 0 0 0,1 0 0 0 0,-1 0 0 0 0,1 0 0 0 0,0 0 0 0 0,-2 12-514 0 0,-1 6 329 0 0,4-6-2083 0 0,6-1-3895 0 0,0-5 84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5527 0 0,'0'0'19085'0'0,"4"-6"-18403"0"0,31-34-244 0 0,1 2 1 0 0,71-59 0 0 0,-103 94-450 0 0,0 0 0 0 0,1-1-1 0 0,-1 1 1 0 0,1 1 0 0 0,6-3 0 0 0,-11 4 11 0 0,0 1 0 0 0,0 0 0 0 0,1 0 0 0 0,-1 0 0 0 0,0 0 0 0 0,0-1 0 0 0,1 1 0 0 0,-1 0 0 0 0,0 0 0 0 0,1 0 0 0 0,-1 0 0 0 0,0 0 0 0 0,1 0 0 0 0,-1 0 0 0 0,0 0 0 0 0,0 0 0 0 0,1 0 0 0 0,-1 0 0 0 0,0 0 0 0 0,1 0 0 0 0,-1 0 0 0 0,0 0 0 0 0,0 1 0 0 0,1-1 0 0 0,-1 0 0 0 0,0 0 0 0 0,1 0 0 0 0,-1 0 0 0 0,0 0 0 0 0,0 1 0 0 0,1-1 0 0 0,-1 0 0 0 0,0 0 0 0 0,0 0 0 0 0,0 1 0 0 0,1-1 0 0 0,-1 0 0 0 0,0 0 0 0 0,0 1 0 0 0,0-1 0 0 0,0 0 0 0 0,0 1 0 0 0,0-1 0 0 0,1 0 0 0 0,-1 0 0 0 0,0 1 0 0 0,0-1 0 0 0,0 0 0 0 0,0 1 0 0 0,0-1 0 0 0,0 0 0 0 0,0 0 0 0 0,0 1 0 0 0,0-1 0 0 0,0 1 0 0 0,1 9 0 0 0,0 0 0 0 0,-1 0 0 0 0,0 0 0 0 0,0 0 0 0 0,-1 0 0 0 0,0-1 0 0 0,-3 12 0 0 0,-3 28 0 0 0,7-48 0 0 0,0 8-377 0 0,0 1 1 0 0,1 13 0 0 0,-1-21 156 0 0,1 1 1 0 0,-1-1 0 0 0,1 0 0 0 0,-1 0 0 0 0,1 0-1 0 0,0 1 1 0 0,0-1 0 0 0,0 0 0 0 0,0 0 0 0 0,0 0-1 0 0,0 0 1 0 0,0 0 0 0 0,1-1 0 0 0,-1 1 0 0 0,1 0-1 0 0,2 1 1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133 252 9215 0 0,'21'-19'15744'0'0,"-22"18"-15642"0"0,-1 0 0 0 0,0 0 0 0 0,0 0 0 0 0,0 0 0 0 0,0 0 0 0 0,0 1 0 0 0,-2-1 0 0 0,3 1-75 0 0,-30-6 28 0 0,21 4-46 0 0,0 1 0 0 0,0-2 0 0 0,0 1-1 0 0,-17-8 1 0 0,25 9-9 0 0,-1-1 0 0 0,1 1 0 0 0,0 0 1 0 0,-1-1-1 0 0,1 0 0 0 0,0 0 0 0 0,0 0 0 0 0,0 0 0 0 0,0 0 0 0 0,0 0 0 0 0,1 0 0 0 0,-1 0 0 0 0,1-1 0 0 0,-1 1 0 0 0,1-1 1 0 0,0 1-1 0 0,0-1 0 0 0,0 1 0 0 0,0-1 0 0 0,1 0 0 0 0,-1 1 0 0 0,0-5 0 0 0,1 3-9 0 0,0 0 0 0 0,0 0 1 0 0,0 0-1 0 0,1 0 0 0 0,-1 0 0 0 0,1 0 0 0 0,0 0 0 0 0,0 0 0 0 0,0 0 1 0 0,1 1-1 0 0,-1-1 0 0 0,3-4 0 0 0,0 2-27 0 0,-1 1 0 0 0,1-1 0 0 0,1 1 0 0 0,-1 0-1 0 0,1 0 1 0 0,10-8 0 0 0,-8 8 3 0 0,1-1-1 0 0,0 1 1 0 0,1 0-1 0 0,-1 1 1 0 0,1 0-1 0 0,0 0 1 0 0,0 1-1 0 0,0 0 1 0 0,0 1 0 0 0,13-2-1 0 0,0 2 12 0 0,0 0 0 0 0,41 5-1 0 0,-57-3 20 0 0,1 1-1 0 0,0 0 1 0 0,-1 1-1 0 0,1-1 0 0 0,0 2 1 0 0,-1-1-1 0 0,0 0 1 0 0,0 1-1 0 0,0 1 0 0 0,0-1 1 0 0,0 1-1 0 0,0 0 0 0 0,5 5 1 0 0,-10-8 21 0 0,0 1 0 0 0,0-1 0 0 0,0 0 0 0 0,0 1 0 0 0,-1-1 0 0 0,1 1 0 0 0,0-1 0 0 0,-1 1 0 0 0,0-1 0 0 0,1 1-1 0 0,-1-1 1 0 0,0 1 0 0 0,0 0 0 0 0,0-1 0 0 0,0 1 0 0 0,0-1 0 0 0,0 1 0 0 0,0 0 0 0 0,0-1 0 0 0,-1 3 0 0 0,-1 1 64 0 0,1 0 0 0 0,-1-1 1 0 0,1 1-1 0 0,-5 8 0 0 0,-2-1-9 0 0,-1 1 1 0 0,0-1-1 0 0,0-1 1 0 0,-1 0-1 0 0,-1 0 1 0 0,-19 15 0 0 0,9-10-1472 0 0,-1 0 0 0 0,-44 21 0 0 0,61-35 757 0 0,1 0-1 0 0,-1 0 0 0 0,0-1 1 0 0,-7 2-1 0 0,-2-1-1446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11 16351 0 0,'5'-10'1032'0'0,"-5"10"-988"0"0,0 0 1 0 0,0 0 0 0 0,0 0-1 0 0,0-1 1 0 0,0 1 0 0 0,1 0-1 0 0,-1 0 1 0 0,0 0-1 0 0,0 0 1 0 0,0 0 0 0 0,0 0-1 0 0,0 0 1 0 0,0 0 0 0 0,1 0-1 0 0,-1 0 1 0 0,0 0 0 0 0,0 0-1 0 0,0 0 1 0 0,0 0-1 0 0,0 0 1 0 0,0 1 0 0 0,0-1-1 0 0,1 0 1 0 0,-1 0 0 0 0,0 0-1 0 0,0 0 1 0 0,0 0-1 0 0,0 0 1 0 0,0 0 0 0 0,0 0-1 0 0,0 0 1 0 0,0 0 0 0 0,1 0-1 0 0,-1 1 1 0 0,0-1-1 0 0,0 0 1 0 0,0 0 0 0 0,0 0-1 0 0,0 0 1 0 0,0 0 0 0 0,0 0-1 0 0,6 22 1017 0 0,-4-6-914 0 0,-1 2 0 0 0,0-1 0 0 0,-2 0 0 0 0,0 0 0 0 0,0 0 0 0 0,-2 0 0 0 0,0-1 0 0 0,-1 1-1 0 0,-10 26 1 0 0,-7 5 125 0 0,-46 82-1 0 0,-11 20-106 0 0,60-98-167 0 0,14-30-6344 0 0,4-14-594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8719 0 0,'0'0'9140'0'0,"7"9"-7913"0"0,5 12-124 0 0,10 26 1 0 0,10 18 360 0 0,-27-57-1331 0 0,1 0 0 0 0,-1 0 1 0 0,1-1-1 0 0,0 0 0 0 0,14 12 0 0 0,-15-15-55 0 0,-1-1-1 0 0,2 1 0 0 0,-1-1 1 0 0,0 0-1 0 0,1 0 0 0 0,-1-1 1 0 0,1 1-1 0 0,8 1 0 0 0,-11-3-297 0 0,0-1-1 0 0,0 1 1 0 0,0-1-1 0 0,0 0 0 0 0,0 0 1 0 0,1 0-1 0 0,-1 0 0 0 0,0 0 1 0 0,0 0-1 0 0,0-1 1 0 0,0 0-1 0 0,0 0 0 0 0,0 1 1 0 0,-1-2-1 0 0,1 1 0 0 0,0 0 1 0 0,0-1-1 0 0,4-2 1 0 0,3-10-11338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 5063 0 0,'7'-7'13798'0'0,"-12"0"-9927"0"0,2 6-3739 0 0,1 1-1 0 0,-1 0 0 0 0,1-1 0 0 0,-1 1 0 0 0,0 0 0 0 0,1 0 0 0 0,-1 1 0 0 0,1-1 0 0 0,-1 0 0 0 0,1 1 0 0 0,-1-1 0 0 0,1 1 0 0 0,-1 0 0 0 0,1 0 0 0 0,0 0 0 0 0,-1 0 0 0 0,1 1 0 0 0,0-1 0 0 0,-2 2 0 0 0,0-1-62 0 0,2-1 644 0 0,5-2-694 0 0,-1 0-1 0 0,1 0 0 0 0,-1 0 1 0 0,0 0-1 0 0,1-1 1 0 0,-1 1-1 0 0,0-1 1 0 0,0 0-1 0 0,0 1 1 0 0,0-1-1 0 0,-1 0 1 0 0,3-3-1 0 0,1-1-7 0 0,-4 5 497 0 0,-1 3-454 0 0,-2 7-124 0 0,1-7-352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85 1375 0 0,'12'-13'586'0'0,"20"-16"0"0"0,16-7 12119 0 0,-40 29-6592 0 0,-8 9-5736 0 0,1 2-301 0 0,-1 0 0 0 0,-1 0 0 0 0,1 1 0 0 0,-1-1 0 0 0,1 0 0 0 0,-1 0 0 0 0,0 0 0 0 0,-1 0 0 0 0,-2 7 0 0 0,-22 39 151 0 0,10-24-37 0 0,-25 58 174 0 0,-37 106 0 0 0,62-141-317 0 0,2 0 1 0 0,2 0-1 0 0,-10 95 0 0 0,19-114-1 0 0,-2 0-1 0 0,0-1 0 0 0,-16 47 1 0 0,20-75-148 0 0,10-3-2919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29:5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0,'1'1'21399'0'0,"5"4"-20315"0"0,5 3 45 0 0,-4-3-1039 0 0,0 0 1 0 0,1-1 0 0 0,10 6 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1839 0 0,'-7'5'160'0'0,"5"-4"-140"0"0,-11 6 2891 0 0,1 0 1 0 0,-22 17-1 0 0,31-22-2379 0 0,0 1 0 0 0,0 0 0 0 0,0-1 0 0 0,1 1 0 0 0,0 0 0 0 0,-1 0 1 0 0,1 1-1 0 0,0-1 0 0 0,0 0 0 0 0,1 1 0 0 0,-1 0 0 0 0,1-1 0 0 0,0 1 0 0 0,0 0 0 0 0,-1 5 0 0 0,2-6-387 0 0,1 0 0 0 0,-1 0 1 0 0,1-1-1 0 0,0 1 0 0 0,0 0 0 0 0,0-1 1 0 0,0 1-1 0 0,0-1 0 0 0,1 1 0 0 0,-1-1 1 0 0,1 1-1 0 0,0-1 0 0 0,-1 0 0 0 0,1 0 1 0 0,4 4-1 0 0,15 10 657 0 0,1 0 0 0 0,28 16 0 0 0,-26-18-498 0 0,-1 1-1 0 0,31 27 1 0 0,-48-37-292 0 0,0 1 0 0 0,-1 0-1 0 0,0 0 1 0 0,0 0 0 0 0,-1 0 0 0 0,1 0 0 0 0,-1 1 0 0 0,-1 0 0 0 0,1 0 0 0 0,-1 0 0 0 0,-1 0 0 0 0,1 1 0 0 0,1 10 0 0 0,-3-13-5 0 0,-1 0-1 0 0,1 0 1 0 0,-1 1 0 0 0,0-1 0 0 0,-1 0 0 0 0,1 0-1 0 0,-1 1 1 0 0,0-1 0 0 0,-1 0 0 0 0,-3 9 0 0 0,2-6 0 0 0,-1 1 0 0 0,-1-2 1 0 0,0 1-1 0 0,0-1 1 0 0,-11 13-1 0 0,-1-3-26 0 0,0-1 1 0 0,-1 0-1 0 0,-38 24 0 0 0,45-33-61 0 0,-33 20-559 0 0,14-14-2799 0 0,17-9-4244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1839 0 0,'0'0'1486'0'0,"2"-11"2898"0"0,-2 9-4468 0 0,0 1 0 0 0,1 0-1 0 0,-1 0 1 0 0,1 0 0 0 0,-1-1 0 0 0,1 1 0 0 0,-1 0 0 0 0,1 0 0 0 0,0 0 0 0 0,-1 0 0 0 0,1 0 0 0 0,0 0 0 0 0,0 0 0 0 0,0 0 0 0 0,0 1-1 0 0,0-1 1 0 0,2-1 0 0 0,-1 1 204 0 0,-1 0-597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0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10 939 8143 0 0,'0'0'7814'0'0,"-9"2"-1060"0"0,10-8-6639 0 0,0 0-1 0 0,1 0 0 0 0,0 0 1 0 0,0 0-1 0 0,1 1 1 0 0,0-1-1 0 0,-1 0 1 0 0,2 1-1 0 0,6-10 0 0 0,0-1 42 0 0,42-60 202 0 0,101-114 0 0 0,-15 40-222 0 0,32-37 0 0 0,-166 183-138 0 0,7-14 15 0 0,-10 16 136 0 0,-1 11-128 0 0,-2 0 0 0 0,1-1 0 0 0,-5 18 0 0 0,-1 2-9 0 0,-3 18-27 0 0,-23 65 0 0 0,-26 41-19 0 0,54-141 34 0 0,-2 7 0 0 0,-30 63 0 0 0,75-121 64 0 0,81-122-64 0 0,33-39 0 0 0,-113 159 86 0 0,72-57 1 0 0,54-26 187 0 0,-84 65-212 0 0,-80 59 69 0 0,-1 3-78 0 0,-3 16-49 0 0,0-1-1 0 0,-1-1 0 0 0,-7 19 0 0 0,-23 51-4 0 0,13-35 0 0 0,-91 190 33 0 0,-20-8 0 0 0,106-189-25 0 0,-45 71-110 0 0,70-114-13 0 0,12-6-608 0 0,2-2 126 0 0,0-1 0 0 0,-1-1 0 0 0,-1 0 0 0 0,19-19 0 0 0,8-6-2197 0 0,10-6-968 0 0,-24 21 1519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94 3223 0 0,'2'-1'143'0'0,"20"-7"-672"0"0,14 0 5356 0 0,-21 5-441 0 0,22-7 1 0 0,-5 1-2064 0 0,-26 8-1945 0 0,0 0 0 0 0,0-1 0 0 0,0 0 0 0 0,0 0 0 0 0,-1 0-1 0 0,1-1 1 0 0,5-3 0 0 0,-10 5-178 0 0,0 0-97 0 0,0 0 0 0 0,-1 0 0 0 0,1 0 1 0 0,-1 0-1 0 0,1 0 0 0 0,-1 0 0 0 0,1 0 0 0 0,-1 0 0 0 0,0 0 0 0 0,1 0 0 0 0,-1 0 0 0 0,0 0 1 0 0,0 0-1 0 0,0-1 0 0 0,0 1 0 0 0,0 0 0 0 0,0-1 0 0 0,-1 1-90 0 0,0-1 0 0 0,0 1-1 0 0,-1 0 1 0 0,1 0 0 0 0,0 0 0 0 0,-1 0-1 0 0,1 0 1 0 0,-1 0 0 0 0,1 0-1 0 0,-1 1 1 0 0,0-1 0 0 0,1 0 0 0 0,-1 1-1 0 0,0 0 1 0 0,-2-1 0 0 0,0 0 29 0 0,0 1-1 0 0,0 0 1 0 0,0 0 0 0 0,0 1 0 0 0,0-1-1 0 0,-6 2 1 0 0,0 1 33 0 0,1 0 1 0 0,-1 0-1 0 0,0 1 0 0 0,-14 9 0 0 0,4-1-73 0 0,-103 64 64 0 0,103-62-47 0 0,1 2 0 0 0,0 0 0 0 0,-29 31 0 0 0,45-44-2 0 0,0 0 1 0 0,1 1-1 0 0,-1-1 0 0 0,1 1 1 0 0,0-1-1 0 0,0 1 0 0 0,0 0 1 0 0,0 0-1 0 0,1-1 0 0 0,0 1 1 0 0,-1 6-1 0 0,2 2 50 0 0,0-10-61 0 0,1 0 1 0 0,0 0-1 0 0,-1 0 1 0 0,1 0-1 0 0,0-1 1 0 0,0 1-1 0 0,0 0 1 0 0,0-1-1 0 0,0 1 1 0 0,1 0 0 0 0,-1-1-1 0 0,0 0 1 0 0,1 1-1 0 0,-1-1 1 0 0,1 0-1 0 0,-1 0 1 0 0,1 1-1 0 0,3 0 1 0 0,-2 0-2 0 0,1-1 0 0 0,-1 0 0 0 0,1 0 0 0 0,0 0 0 0 0,0-1 0 0 0,-1 1 0 0 0,1-1 0 0 0,0 0 0 0 0,5-1 0 0 0,4 0 15 0 0,0-1 0 0 0,0-1 0 0 0,0-1 0 0 0,19-7 0 0 0,-16 5-9 0 0,0-1-1 0 0,-1-1 1 0 0,0-1-1 0 0,0 0 1 0 0,26-21-1 0 0,-41 29-25 0 0,0 1-1 0 0,1 0 1 0 0,-1-1-1 0 0,0 1 1 0 0,1 0-1 0 0,-1-1 1 0 0,1 1 0 0 0,-1 0-1 0 0,0-1 1 0 0,1 1-1 0 0,-1 0 1 0 0,1 0-1 0 0,-1-1 1 0 0,1 1-1 0 0,-1 0 1 0 0,1 0-1 0 0,-1 0 1 0 0,2 0 0 0 0,-1 7-376 0 0,0 0 423 0 0,-1-5-128 0 0,1-1-135 0 0,1 1 56 0 0,-1 0 0 0 0,1 0-1 0 0,-1-1 1 0 0,1 1-1 0 0,-1-1 1 0 0,1 1-1 0 0,0-1 1 0 0,0 0-1 0 0,0 1 1 0 0,0-1 0 0 0,0 0-1 0 0,0 0 1 0 0,0-1-1 0 0,5 2 1 0 0,37 5-5386 0 0,-35-6 2313 0 0,-1 0 0 0 0,16 4-1 0 0,-12 3 1877 0 0,-10-7 2291 0 0,-1 1-1 0 0,0-1 0 0 0,0 1 1 0 0,0 0-1 0 0,0-1 1 0 0,5 16 13251 0 0,-2-25-13602 0 0,72-102 130 0 0,-69 99-680 0 0,12-15 63 0 0,23-25 0 0 0,-37 44-155 0 0,2 1 0 0 0,-1 0 0 0 0,1 1-1 0 0,-1-1 1 0 0,2 1 0 0 0,-1 1 0 0 0,0-1 0 0 0,17-6 0 0 0,-20 10-319 0 0,0 0-1 0 0,0 0 0 0 0,0 0 1 0 0,1 0-1 0 0,7 1 1 0 0,11 2-6450 0 0,-8 2-249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589 127 15951 0 0,'9'-16'1728'0'0,"-4"8"-1015"0"0,0 0 0 0 0,-1 0 0 0 0,-1-1 0 0 0,4-8-1 0 0,-6 13-524 0 0,0 0 0 0 0,1 0 0 0 0,-2 0 0 0 0,1 0 0 0 0,0 0 0 0 0,-1 0-1 0 0,0 0 1 0 0,0 0 0 0 0,0 0 0 0 0,0 0 0 0 0,-2-6 0 0 0,2 10-184 0 0,-1-1 0 0 0,1 1 0 0 0,0 0 0 0 0,-1-1 1 0 0,1 1-1 0 0,0-1 0 0 0,-1 1 0 0 0,1 0 0 0 0,-1-1 1 0 0,1 1-1 0 0,-1 0 0 0 0,1-1 0 0 0,-1 1 0 0 0,1 0 0 0 0,-1 0 1 0 0,1 0-1 0 0,-1-1 0 0 0,1 1 0 0 0,-1 0 0 0 0,0 0 0 0 0,1 0 1 0 0,-1 0-1 0 0,1 0 0 0 0,-1 0 0 0 0,1 0 0 0 0,-2 0 0 0 0,-13 2 57 0 0,3 3-61 0 0,1 0 0 0 0,-1 1 0 0 0,1 1-1 0 0,1-1 1 0 0,-1 2 0 0 0,-11 10 0 0 0,0-2-11 0 0,-1 3 99 0 0,1 0-1 0 0,0 2 1 0 0,-34 42 0 0 0,52-57-18 0 0,0 0-1 0 0,0 0 1 0 0,1 1 0 0 0,-1-1 0 0 0,-1 8-1 0 0,4-11 19 0 0,14 6 43 0 0,-10-9-124 0 0,0 1 0 0 0,0 0 0 0 0,0-1 0 0 0,0 0 0 0 0,0 0 0 0 0,1 0 0 0 0,-1 0 0 0 0,0 0 0 0 0,0-1 0 0 0,0 1 0 0 0,0-1 0 0 0,0 0 0 0 0,0 0 0 0 0,5-2 0 0 0,6-3 31 0 0,22-13 0 0 0,-21 10-12 0 0,0 0-1 0 0,-1-1 0 0 0,0 0 1 0 0,-1-2-1 0 0,0 1 0 0 0,-1-2 1 0 0,21-26-1 0 0,-32 36-25 0 0,-6 3 0 0 0,-4 5 0 0 0,3-1-5 0 0,1 1 0 0 0,-1 1 0 0 0,1-1 0 0 0,1 1 1 0 0,-1-1-1 0 0,-7 14 0 0 0,-18 40-51 0 0,24-45 47 0 0,-16 37-11 0 0,2 1-1 0 0,-17 69 0 0 0,-11 112-209 0 0,44-207 184 0 0,-1 1 0 0 0,-2-1 0 0 0,-1-1-1 0 0,-1 1 1 0 0,0-1 0 0 0,-2-1 0 0 0,-2 0-1 0 0,0 0 1 0 0,-23 30 0 0 0,28-44 157 0 0,0-1-1 0 0,-1 0 1 0 0,0-1 0 0 0,0 0-1 0 0,-1 0 1 0 0,0-1 0 0 0,-13 7 0 0 0,16-10 19 0 0,1-1 1 0 0,-1 0-1 0 0,0 0 1 0 0,1-1-1 0 0,-2 0 1 0 0,1 0-1 0 0,0 0 1 0 0,0-1-1 0 0,0 0 1 0 0,-1-1-1 0 0,1 1 1 0 0,0-1 0 0 0,-11-2-1 0 0,16 2-96 0 0,-1-1 0 0 0,1 1 0 0 0,-1-1 0 0 0,1 0 0 0 0,-1 0 0 0 0,1 0 0 0 0,0 0 0 0 0,0 0 0 0 0,-1 0 0 0 0,1 0 0 0 0,0-1 0 0 0,0 0 0 0 0,0 1 0 0 0,0-1 0 0 0,0 0 0 0 0,1 0 0 0 0,-1 0 0 0 0,-2-3 0 0 0,3 2-27 0 0,-1 0 0 0 0,1 0 0 0 0,0 0 0 0 0,0-1 0 0 0,0 1 0 0 0,1-1 0 0 0,-1 1 0 0 0,1-1 0 0 0,-1 1 0 0 0,1-1 0 0 0,1-6-1 0 0,1-5-402 0 0,1 0 0 0 0,1 0 0 0 0,1 1 0 0 0,11-28 0 0 0,4 2-2204 0 0,3-4-5857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29 9215 0 0,'1'-1'642'0'0,"2"-26"10977"0"0,-10 26-9732 0 0,-5 2-1035 0 0,7 1-670 0 0,0 1 0 0 0,1 0 1 0 0,0 0-1 0 0,0 0 0 0 0,0 1 0 0 0,0-1 0 0 0,0 1 0 0 0,1 0 1 0 0,-7 7-1 0 0,-1 3 116 0 0,-13 12 163 0 0,-23 35-1 0 0,38-47-459 0 0,0 0 0 0 0,1 0 0 0 0,1 1 0 0 0,-11 28-1 0 0,18-43-88 0 0,0 1 0 0 0,-1-1-1 0 0,1 1 1 0 0,0 0-1 0 0,-1-1 1 0 0,1 1 0 0 0,0 0-1 0 0,0 0 1 0 0,0-1 0 0 0,0 1-1 0 0,-1 0 1 0 0,1 0-1 0 0,0-1 1 0 0,0 1 0 0 0,0 0-1 0 0,1-1 1 0 0,-1 1-1 0 0,0 0 1 0 0,0 0 0 0 0,0-1-1 0 0,0 1 1 0 0,1 0-1 0 0,-1-1 1 0 0,0 1 0 0 0,1 0-1 0 0,-1-1 1 0 0,1 1 0 0 0,-1-1-1 0 0,0 1 1 0 0,1 0-1 0 0,-1-1 1 0 0,1 1 0 0 0,1 0-1 0 0,6 2-1471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61 237 16527 0 0,'-7'3'1499'0'0,"2"-1"-1177"0"0,0 0 1 0 0,1 0-1 0 0,-1-1 1 0 0,0 1-1 0 0,0-1 1 0 0,0 0-1 0 0,-8 0 1260 0 0,10-10 857 0 0,3 8-2376 0 0,-1 0 0 0 0,1 0-1 0 0,-1 0 1 0 0,1 0 0 0 0,0 0-1 0 0,-1 0 1 0 0,1 0 0 0 0,0 0-1 0 0,0 0 1 0 0,0 0 0 0 0,0 0-1 0 0,0-2 1 0 0,1-2 8 0 0,0 0-1 0 0,1 0 1 0 0,0 0-1 0 0,0 0 0 0 0,0 0 1 0 0,1 0-1 0 0,-1 1 1 0 0,1-1-1 0 0,0 1 1 0 0,0 0-1 0 0,7-7 1 0 0,5-4 202 0 0,25-20 0 0 0,-40 35-273 0 0,19-16-9 0 0,1 1 0 0 0,1 0 0 0 0,0 2 0 0 0,0 1-1 0 0,2 0 1 0 0,44-16 0 0 0,-54 25 9 0 0,-12 3 0 0 0,-1 0 0 0 0,1 0 0 0 0,0 0 0 0 0,0 0 0 0 0,0 0 0 0 0,0 0 0 0 0,0 0 0 0 0,-1 0 0 0 0,1 0 0 0 0,0 0 0 0 0,0 1 0 0 0,0-1 0 0 0,0 0 0 0 0,0 1 0 0 0,2 4 0 0 0,-3-5 0 0 0,2 3 18 0 0,-1 1 0 0 0,1-1 0 0 0,-1 0 0 0 0,0 1 1 0 0,0-1-1 0 0,0 1 0 0 0,0-1 0 0 0,-1 1 0 0 0,1-1 0 0 0,-1 1 0 0 0,0-1 0 0 0,0 1 0 0 0,-1 4 0 0 0,-1 7 153 0 0,-7 26-1 0 0,7-32-148 0 0,-10 25 113 0 0,9-27-205 0 0,0 1 1 0 0,1 0 0 0 0,0 0 0 0 0,0 0 0 0 0,-1 15 0 0 0,5-7-1434 0 0,4-8-5160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99 5063 0 0,'5'-13'544'0'0,"3"-5"1420"0"0,18-30 12287 0 0,-14 29-11403 0 0,-11 18-2315 0 0,-3 2-524 0 0,0 0-1 0 0,0 0 0 0 0,0 0 1 0 0,0 0-1 0 0,0 0 0 0 0,0 0 1 0 0,0 0-1 0 0,1 1 1 0 0,-1-1-1 0 0,0 0 0 0 0,-2 4 1 0 0,0-1-10 0 0,-73 71-215 0 0,65-61 173 0 0,1 0 0 0 0,0 0 0 0 0,1 1-1 0 0,-9 16 1 0 0,19-31 43 0 0,0 0 0 0 0,0 1 0 0 0,0-1 0 0 0,-1 0 0 0 0,1 0 0 0 0,0 1 0 0 0,0-1 0 0 0,0 0 0 0 0,0 0 0 0 0,-1 0 0 0 0,1 1 0 0 0,0-1 0 0 0,0 0 0 0 0,0 1 0 0 0,0-1 0 0 0,0 0 0 0 0,0 0 0 0 0,0 1 0 0 0,0-1 0 0 0,0 0 0 0 0,0 1 0 0 0,0-1 0 0 0,0 0 0 0 0,0 0 0 0 0,0 1 0 0 0,0-1 0 0 0,0 0 0 0 0,0 1 0 0 0,0-1 0 0 0,0 0 0 0 0,1 0 0 0 0,-1 1 0 0 0,0-1 0 0 0,0 0 0 0 0,0 0 0 0 0,0 1 0 0 0,0-1 0 0 0,1 0 0 0 0,-1 0 0 0 0,0 0 0 0 0,1 1 0 0 0,4-1 0 0 0,1-1 0 0 0,-1 0 0 0 0,1 0 0 0 0,0 0-1 0 0,-1 0 1 0 0,1-1 0 0 0,-1 0 0 0 0,0 0 0 0 0,10-6 0 0 0,-7 4 3 0 0,1 0-1 0 0,-1 1 1 0 0,1-1 0 0 0,0 2 0 0 0,9-3 0 0 0,-17 5 5 0 0,-1 0 0 0 0,1 0 0 0 0,-1 0 1 0 0,1 0-1 0 0,-1 1 0 0 0,1-1 0 0 0,-1 0 0 0 0,1 0 0 0 0,-1 0 0 0 0,1 1 0 0 0,-1-1 0 0 0,1 0 1 0 0,-1 0-1 0 0,0 1 0 0 0,1-1 0 0 0,-1 0 0 0 0,0 1 0 0 0,1-1 0 0 0,-1 1 0 0 0,0-1 0 0 0,1 0 1 0 0,-1 1-1 0 0,0-1 0 0 0,0 1 0 0 0,1-1 0 0 0,-1 1 0 0 0,0-1 0 0 0,0 1 0 0 0,0 0 0 0 0,4 14 117 0 0,-3-6-35 0 0,-1 0 0 0 0,-2 16-1 0 0,1-20-77 0 0,0 0 0 0 0,1 0 0 0 0,-1 0 0 0 0,1 1-1 0 0,0-1 1 0 0,1 0 0 0 0,0 0 0 0 0,-1 1-1 0 0,2-1 1 0 0,-1 0 0 0 0,3 7 0 0 0,-3-11-45 0 0,-1 0 0 0 0,1 0 0 0 0,0 0 0 0 0,-1 0 0 0 0,1 0 0 0 0,0 0 0 0 0,0-1 0 0 0,0 1 0 0 0,0 0 0 0 0,0 0 0 0 0,0-1 0 0 0,0 1 0 0 0,0 0 0 0 0,0-1 0 0 0,0 1 0 0 0,0-1 0 0 0,0 0 0 0 0,1 1 0 0 0,-1-1 0 0 0,0 0 0 0 0,0 0 0 0 0,1 1 0 0 0,-1-1 0 0 0,2 0 0 0 0,2-1-394 0 0,-1 1 0 0 0,1-1 0 0 0,-1 0 0 0 0,1 0 0 0 0,6-2 0 0 0,11-6-1229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9215 0 0,'0'0'1099'0'0,"-8"2"726"0"0,-2 0-1635 0 0,0 0 0 0 0,1 1 0 0 0,-1 0 0 0 0,1 1-1 0 0,0 0 1 0 0,0 1 0 0 0,-12 7 0 0 0,-57 47 1398 0 0,45-33-1347 0 0,-56 57-570 0 0,79-74 305 0 0,10-8 16 0 0,0-1 0 0 0,-1 0 0 0 0,1 1-1 0 0,0-1 1 0 0,-1 0 0 0 0,1 1 0 0 0,0-1 0 0 0,-1 0 0 0 0,1 1 0 0 0,0-1 0 0 0,0 1-1 0 0,-1-1 1 0 0,1 0 0 0 0,0 1 0 0 0,0-1 0 0 0,0 1 0 0 0,0-1 0 0 0,0 1 0 0 0,0-1-1 0 0,0 1 1 0 0,0-1 0 0 0,0 1 0 0 0,0-1 0 0 0,0 1 0 0 0,0-1 0 0 0,0 1 0 0 0,0-1-1 0 0,0 1 1 0 0,0-1 0 0 0,0 1 0 0 0,0-1 0 0 0,1 1 0 0 0,0 0-1 0 0,0 0 1 0 0,0 0-1 0 0,0 0 0 0 0,0 0 1 0 0,0 0-1 0 0,0-1 1 0 0,0 1-1 0 0,1 0 0 0 0,-1 0 1 0 0,0-1-1 0 0,2 1 1 0 0,4 2 1 0 0,0-1 0 0 0,1 0 0 0 0,10 1 0 0 0,-1-2 194 0 0,-1 2 0 0 0,0 0-1 0 0,-1 1 1 0 0,1 0 0 0 0,18 9-1 0 0,-32-12-129 0 0,0 0 0 0 0,0 0 0 0 0,0 0 0 0 0,-1 1 0 0 0,1-1 0 0 0,0 1-1 0 0,-1-1 1 0 0,3 4 0 0 0,-4-4 103 0 0,0 0 18 0 0,0 6-116 0 0,-1 0 1 0 0,0 1 0 0 0,-1-1 0 0 0,0-1-1 0 0,0 1 1 0 0,0 0 0 0 0,-1 0 0 0 0,0-1 0 0 0,-1 1-1 0 0,1-1 1 0 0,-1 0 0 0 0,0 0 0 0 0,0 0-1 0 0,-1-1 1 0 0,-5 6 0 0 0,-3 1 87 0 0,0 0-1 0 0,0-1 1 0 0,-1 0 0 0 0,0-1-1 0 0,-20 10 1 0 0,16-12-137 0 0,0 0 0 0 0,0-1 1 0 0,-1-1-1 0 0,-1 0 0 0 0,1-2 0 0 0,-40 5 0 0 0,57-9-55 0 0,-1 0-1 0 0,0 0 1 0 0,1 0-1 0 0,-1-1 0 0 0,0 1 1 0 0,1-1-1 0 0,-1 1 1 0 0,1-1-1 0 0,-1 0 1 0 0,1 0-1 0 0,0 0 0 0 0,-1 0 1 0 0,-2-2-1 0 0,5 2 17 0 0,0 1-1 0 0,0 0 1 0 0,-1-1 0 0 0,1 1-1 0 0,0-1 1 0 0,0 1-1 0 0,-1-1 1 0 0,1 1 0 0 0,0-1-1 0 0,0 1 1 0 0,0-1-1 0 0,0 1 1 0 0,0-1 0 0 0,0 1-1 0 0,0-1 1 0 0,0 1-1 0 0,0-1 1 0 0,0 1 0 0 0,0-1-1 0 0,0 1 1 0 0,0-1-1 0 0,0 1 1 0 0,0 0 0 0 0,1-1-1 0 0,-1 0 1 0 0,6-12-1685 0 0,-6 13 1682 0 0,5-8-5657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0:5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1839 0 0,'0'0'13451'0'0,"-2"8"-12190"0"0,1-6-1137 0 0,1 0 0 0 0,0 0-1 0 0,0 0 1 0 0,0 0-1 0 0,0 0 1 0 0,0 0 0 0 0,0 0-1 0 0,1 0 1 0 0,-1 0 0 0 0,1 0-1 0 0,-1 0 1 0 0,1-1-1 0 0,0 1 1 0 0,0 0 0 0 0,-1 0-1 0 0,1 0 1 0 0,3 2 0 0 0,2 4 321 0 0,0-1 0 0 0,12 11 0 0 0,-2-3 121 0 0,70 89 1537 0 0,-74-88-2008 0 0,-1 1 1 0 0,-1 0-1 0 0,-1 1 0 0 0,13 32 1 0 0,-19-39-67 0 0,0 0-1 0 0,-1 0 1 0 0,-1 0 0 0 0,1 0 0 0 0,-2 0 0 0 0,1 0 0 0 0,-2 13-1 0 0,-1-5-11 0 0,-1-1 0 0 0,0 0 0 0 0,-10 28 0 0 0,5-25-26 0 0,-1-1-1 0 0,-1 0 0 0 0,-1-1 0 0 0,0 0 0 0 0,-1 0 0 0 0,-17 18 0 0 0,8-15-57 0 0,-1-1 0 0 0,0 0 0 0 0,-49 31 0 0 0,59-45-661 0 0,12-8 581 0 0,0 1 1 0 0,0-1-1 0 0,0 0 1 0 0,0 1-1 0 0,0-1 0 0 0,1 0 1 0 0,-1 0-1 0 0,0 1 1 0 0,0-1-1 0 0,1 0 1 0 0,-1 1-1 0 0,1-1 0 0 0,-1 1 1 0 0,0-1-1 0 0,1 0 1 0 0,-1 1-1 0 0,2-1 1 0 0,4-9-796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10135 0 0,'0'0'12333'0'0,"0"3"-11662"0"0,1 4-418 0 0,0 0 0 0 0,-1 0 0 0 0,1 0 1 0 0,-2 0-1 0 0,-1 13 0 0 0,-9 40 59 0 0,4-25-151 0 0,-43 207-65 0 0,41-214-519 0 0,5-20 105 0 0,4-6-300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 16271 0 0,'1'-3'247'0'0,"0"3"-180"0"0,-1 0 0 0 0,1-1 0 0 0,-1 0 0 0 0,1 1 0 0 0,-1-1 0 0 0,0 1 0 0 0,1-1 0 0 0,-1 1 0 0 0,0-1 0 0 0,0 0 0 0 0,1 1 0 0 0,-1-1 0 0 0,0 0 0 0 0,0 1 0 0 0,0-1 0 0 0,0 0 1 0 0,0 1-1 0 0,0-1 0 0 0,0 0 0 0 0,0 1 0 0 0,0-1 0 0 0,0 0 0 0 0,0 1 0 0 0,-1-2 0 0 0,1 2 140 0 0,-1 0 1 0 0,0 0-1 0 0,0 0 1 0 0,0 0-1 0 0,0 0 1 0 0,0 0-1 0 0,1 0 1 0 0,-1 0-1 0 0,0 0 1 0 0,0 0-1 0 0,0 1 1 0 0,0-1-1 0 0,1 0 1 0 0,-1 0-1 0 0,0 1 1 0 0,0-1-1 0 0,0 1 0 0 0,-10 7 373 0 0,0 0 0 0 0,0 1 0 0 0,1 0-1 0 0,1 1 1 0 0,0 0 0 0 0,-12 17-1 0 0,11-15-275 0 0,-16 23-102 0 0,1 2 1 0 0,1 1 0 0 0,3 1-1 0 0,1 0 1 0 0,2 2 0 0 0,1 0-1 0 0,-17 70 1 0 0,28-89-226 0 0,-33 142-689 0 0,35-147-864 0 0,-8 24 0 0 0,12-41 1458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75 4143 0 0,'7'-16'592'0'0,"9"-21"234"0"0,-4 16 13820 0 0,-13 22-14304 0 0,-4 18-64 0 0,-2-1 0 0 0,0-1 1 0 0,-1 1-1 0 0,0-1 1 0 0,-18 25-1 0 0,-64 77-931 0 0,77-103 422 0 0,-9 10-1618 0 0,13-14 114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37 471 5983 0 0,'-3'-10'1122'0'0,"0"0"0"0"0,0 0 0 0 0,-6-10 0 0 0,5 12 888 0 0,0-1 0 0 0,1 0 0 0 0,-3-13-1 0 0,5 19-1860 0 0,1-1-1 0 0,0 1 1 0 0,0-1-1 0 0,0 1 1 0 0,0-1 0 0 0,0 1-1 0 0,0-1 1 0 0,1 1-1 0 0,0-1 1 0 0,0 1-1 0 0,0-1 1 0 0,0 1-1 0 0,2-3 1 0 0,6-10 120 0 0,0 0 0 0 0,1 1 0 0 0,1 0 0 0 0,0 1 0 0 0,1 0 1 0 0,16-14-1 0 0,5-1-165 0 0,51-35 0 0 0,-58 46-55 0 0,0 1 0 0 0,1 2-1 0 0,1 1 1 0 0,0 1 0 0 0,46-14 0 0 0,-68 26-32 0 0,-1-1-1 0 0,1 1 1 0 0,0 0 0 0 0,0 0-1 0 0,1 1 1 0 0,-1 0 0 0 0,0 0-1 0 0,0 0 1 0 0,10 3 0 0 0,-12-2-7 0 0,-1 0 0 0 0,1 0 0 0 0,-1 0 0 0 0,0 1 0 0 0,0-1 0 0 0,1 1 0 0 0,-1 0 0 0 0,0 0 0 0 0,0 1 0 0 0,-1-1 1 0 0,1 0-1 0 0,0 1 0 0 0,-1 0 0 0 0,1-1 0 0 0,-1 1 0 0 0,0 0 0 0 0,3 5 0 0 0,-1 2 0 0 0,1 0 0 0 0,-1 1 0 0 0,-1 0 0 0 0,0 0-1 0 0,0 0 1 0 0,-1 0 0 0 0,-1 0 0 0 0,0 0 0 0 0,0 1 0 0 0,-1-1 0 0 0,-2 18-1 0 0,-3 11 86 0 0,-19 73 0 0 0,15-82-74 0 0,0 1 0 0 0,-3-1 0 0 0,-27 54 0 0 0,29-68-13 0 0,0 0-1 0 0,-1-2 1 0 0,0 1-1 0 0,-1-1 1 0 0,-1-1-1 0 0,-1 0 1 0 0,-30 24-1 0 0,35-32 0 0 0,-2 0 1 0 0,1-1-1 0 0,-1 0 0 0 0,1 0 1 0 0,-1-1-1 0 0,-1-1 0 0 0,1 0 1 0 0,0 0-1 0 0,-1-1 0 0 0,0-1 1 0 0,-13 1-1 0 0,7-2-5 0 0,0 0 1 0 0,-1-1-1 0 0,1-1 0 0 0,0-1 1 0 0,1 0-1 0 0,-28-10 0 0 0,18 1-826 0 0,26 12 315 0 0,5-7-2686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 22111 0 0,'-9'-2'237'0'0,"1"0"-1"0"0,0 1 0 0 0,-1 0 1 0 0,1 0-1 0 0,0 1 1 0 0,-1 0-1 0 0,1 0 0 0 0,-1 1 1 0 0,-15 4-1 0 0,10-2-56 0 0,0 2 0 0 0,0 0 0 0 0,0 0 0 0 0,-23 14 0 0 0,33-16-95 0 0,0-1 1 0 0,0 1-1 0 0,0 0 0 0 0,0 0 1 0 0,1 0-1 0 0,-1 0 0 0 0,1 1 1 0 0,0-1-1 0 0,0 1 0 0 0,1 0 1 0 0,-1 0-1 0 0,1 0 0 0 0,0 0 0 0 0,0 0 1 0 0,0 0-1 0 0,0 1 0 0 0,-1 4 1 0 0,2-3-109 0 0,0-1 1 0 0,1 1 0 0 0,0-1-1 0 0,0 1 1 0 0,0-1-1 0 0,0 0 1 0 0,1 1 0 0 0,0-1-1 0 0,0 1 1 0 0,0-1 0 0 0,1 0-1 0 0,0 0 1 0 0,0 0-1 0 0,3 7 1 0 0,7 9-806 0 0,7 14-3881 0 0,-15-26 2574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32 15951 0 0,'0'0'1446'0'0,"8"-3"-1164"0"0,33-26 6670 0 0,-44 38-6696 0 0,-6 6-247 0 0,0 0 0 0 0,0-1 1 0 0,-2 0-1 0 0,1-1 0 0 0,-23 21 0 0 0,5-4 0 0 0,22-23-9 0 0,6-7 0 0 0,0 1 0 0 0,0-1 0 0 0,-1 1 0 0 0,1-1 0 0 0,0 0 0 0 0,0 1 0 0 0,-1-1 0 0 0,1 1 0 0 0,0-1 0 0 0,0 1 0 0 0,0-1 0 0 0,0 1 0 0 0,0-1 0 0 0,0 1 0 0 0,0-1 0 0 0,0 0 0 0 0,0 1 0 0 0,0-1 0 0 0,0 1 0 0 0,0-1 0 0 0,0 1 0 0 0,0-1 0 0 0,1 1 0 0 0,-1-1 0 0 0,0 1 0 0 0,0-1 0 0 0,0 0 0 0 0,1 1 0 0 0,-1-1 0 0 0,0 1 0 0 0,1-1 0 0 0,-1 0 0 0 0,0 1 0 0 0,1-1 0 0 0,-1 0 0 0 0,0 1 0 0 0,1-1 0 0 0,-1 0 0 0 0,0 0 0 0 0,1 1 0 0 0,-1-1 0 0 0,1 0 0 0 0,-1 0 0 0 0,2 1 0 0 0,-2-1 0 0 0,7 4-9 0 0,-1-1 1 0 0,1 0-1 0 0,0 0 0 0 0,13 3 1 0 0,14 5-32 0 0,-30-9 35 0 0,0-1 0 0 0,-1 1 0 0 0,1 1 0 0 0,0-1 0 0 0,-1 0-1 0 0,0 1 1 0 0,1 0 0 0 0,-1 0 0 0 0,0 0 0 0 0,4 6 0 0 0,-6-8 10 0 0,0 1 1 0 0,-1-1 0 0 0,1 1 0 0 0,0-1 0 0 0,-1 1-1 0 0,1 0 1 0 0,-1 0 0 0 0,1-1 0 0 0,-1 1-1 0 0,0 0 1 0 0,0 0 0 0 0,1-1 0 0 0,-2 1-1 0 0,1 0 1 0 0,0 0 0 0 0,0 0 0 0 0,0-1 0 0 0,-1 1-1 0 0,1 0 1 0 0,-1-1 0 0 0,1 1 0 0 0,-1 0-1 0 0,0-1 1 0 0,0 1 0 0 0,0-1 0 0 0,0 1 0 0 0,0-1-1 0 0,-1 3 1 0 0,-4 3 103 0 0,-1 0 0 0 0,0 0 0 0 0,0-1 0 0 0,-1 1 1 0 0,1-1-1 0 0,-13 7 0 0 0,3-4 84 0 0,1-1 0 0 0,-26 10 0 0 0,29-13-76 0 0,1-1 0 0 0,-1-1-1 0 0,-25 4 1 0 0,34-7-377 0 0,-1 0-1 0 0,1 0 1 0 0,-1 0 0 0 0,1 0-1 0 0,-1-1 1 0 0,-7-1-1 0 0,10 1-269 0 0,0 0 0 0 0,0 0 0 0 0,0 1 0 0 0,0-1 0 0 0,0-1 0 0 0,0 1 0 0 0,0 0 0 0 0,0 0 0 0 0,1-1 0 0 0,-1 1 0 0 0,0-1 1 0 0,1 1-1 0 0,-1-1 0 0 0,-1-3 0 0 0,-4-8-6816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23 17735 0 0,'2'-22'2567'0'0,"-4"23"-1866"0"0,-5 8-264 0 0,1 0 0 0 0,0 1 0 0 0,0 0-1 0 0,-6 13 1 0 0,-15 48-16 0 0,17-45-143 0 0,-61 189 153 0 0,11-28 69 0 0,39-131-377 0 0,-36 67 0 0 0,25-68-1044 0 0,28-50 747 0 0,1 0-1 0 0,-1 0 0 0 0,0 0 1 0 0,-1-1-1 0 0,1 0 0 0 0,-1 0 0 0 0,0 0 1 0 0,-6 4-1 0 0,2-5-1194 0 0,1-3-57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18455 0 0,'-7'5'1675'0'0,"5"-3"-1621"0"0,0-1 0 0 0,0 0 0 0 0,1 1-1 0 0,-1 0 1 0 0,0-1 0 0 0,1 1 0 0 0,0 0 0 0 0,-1 0 0 0 0,1 0 0 0 0,0 0 0 0 0,0 0 0 0 0,0 0-1 0 0,0 0 1 0 0,0 0 0 0 0,0 0 0 0 0,1 1 0 0 0,-1 1 0 0 0,1-2 51 0 0,0 0 0 0 0,0-1 0 0 0,0 1 0 0 0,0 0 0 0 0,1-1 0 0 0,-1 1 0 0 0,0-1 0 0 0,1 1 0 0 0,-1 0 0 0 0,1-1 0 0 0,0 1 0 0 0,0-1 0 0 0,-1 0 0 0 0,1 1 0 0 0,0-1 0 0 0,0 0 0 0 0,0 1 0 0 0,0-1 0 0 0,1 0 0 0 0,-1 0 0 0 0,0 0 0 0 0,0 0 0 0 0,1 0 0 0 0,-1 0 0 0 0,2 1 0 0 0,3 1 106 0 0,1 0 0 0 0,-1-1 0 0 0,1 0 1 0 0,-1 0-1 0 0,1 0 0 0 0,0-1 0 0 0,0 0 0 0 0,9 1 1 0 0,56-3 745 0 0,-70 1-941 0 0,47-4 572 0 0,71-15-1 0 0,47-20-739 0 0,-67 12-3255 0 0,-84 22 1310 0 0</inkml:trace>
  <inkml:trace contextRef="#ctx0" brushRef="#br0" timeOffset="1">559 406 2759 0 0,'4'-2'17493'0'0,"6"-5"-15253"0"0,-7 2-1654 0 0,0 1 0 0 0,0-1 0 0 0,0 0 0 0 0,0 0 0 0 0,-1 0 0 0 0,1-1-1 0 0,2-10 1 0 0,4-10 191 0 0,2 6-652 0 0,1 1-1 0 0,1-1 0 0 0,1 2 1 0 0,27-29-1 0 0,-24 28-310 0 0,-5 5-80 0 0,1 0-1 0 0,18-13 0 0 0,-26 22-118 0 0,1 1 0 0 0,0 1 0 0 0,10-6 0 0 0,-12 7-231 0 0,-1 1 0 0 0,1 0 1 0 0,0 0-1 0 0,-1 0 0 0 0,1 0 0 0 0,0 0 1 0 0,6 1-1 0 0,0 0-7191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12439 0 0,'0'0'1731'0'0,"-5"7"3257"0"0,0 0-3651 0 0,0 1 0 0 0,0-1 0 0 0,0 1 0 0 0,-6 17-1 0 0,6-11-621 0 0,1 0-1 0 0,-4 23 0 0 0,4-10-2797 0 0,2-1-1 0 0,2 53 1 0 0,1-67-5957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 1375 0 0,'-3'-7'9296'0'0,"-9"19"-2801"0"0,7-5-4566 0 0,0 0 0 0 0,1 1 1 0 0,-4 9-1 0 0,-16 50-1865 0 0,19-54 505 0 0,-44 143-146 0 0,-113 299-2423 0 0,139-403-1752 0 0,12-30-3716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9671 0 0,'7'-24'-9'0'0,"-3"8"3637"0"0,1 1 1 0 0,9-20 0 0 0,3 8-1887 0 0,-7 13-1589 0 0,1 0 0 0 0,0 2 0 0 0,2-1 1 0 0,-1 2-1 0 0,1-1 0 0 0,1 2 0 0 0,0 0 1 0 0,0 0-1 0 0,1 2 0 0 0,16-8 0 0 0,-29 15-152 0 0,0 1 0 0 0,-1-1-1 0 0,1 0 1 0 0,0 1 0 0 0,0 0 0 0 0,-1-1-1 0 0,1 1 1 0 0,0 0 0 0 0,0 0-1 0 0,0 0 1 0 0,-1 0 0 0 0,1 1 0 0 0,0-1-1 0 0,0 0 1 0 0,-1 1 0 0 0,1-1 0 0 0,0 1-1 0 0,3 1 1 0 0,-3-1 2 0 0,0 1 0 0 0,0 0 0 0 0,0-1-1 0 0,0 1 1 0 0,0 0 0 0 0,0 0 0 0 0,0 0 0 0 0,0 1 0 0 0,-1-1-1 0 0,1 0 1 0 0,1 3 0 0 0,1 5 10 0 0,0 0 1 0 0,0 0-1 0 0,-1 1 0 0 0,-1-1 1 0 0,2 12-1 0 0,-1-10 160 0 0,-2 1-1 0 0,0 0 1 0 0,-1-1-1 0 0,0 1 1 0 0,0 0 0 0 0,-2-1-1 0 0,1 1 1 0 0,-7 19-1 0 0,6-25-78 0 0,0 0-1 0 0,-1 0 1 0 0,0 0 0 0 0,0-1-1 0 0,-1 1 1 0 0,0-1-1 0 0,0 0 1 0 0,0 0-1 0 0,-1 0 1 0 0,0-1 0 0 0,0 0-1 0 0,-1 0 1 0 0,1 0-1 0 0,-1 0 1 0 0,0-1-1 0 0,-7 4 1 0 0,5-3-198 0 0,0-1-1 0 0,-1 0 1 0 0,1 0-1 0 0,-1-1 1 0 0,0 0-1 0 0,0 0 1 0 0,0-1 0 0 0,-15 2-1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21 10135 0 0,'0'0'778'0'0,"1"-1"-220"0"0,17-2 3355 0 0,12-4 2486 0 0,-15 1-5819 0 0,-14 5 88 0 0,1 1 4 0 0,7-3 3223 0 0,-10 4-3774 0 0,-90 31-37 0 0,68-23-187 0 0,-88 32-918 0 0,106-38 856 0 0,-1-1 0 0 0,0 0 0 0 0,1 0 0 0 0,-1-1 0 0 0,0 0 1 0 0,0 0-1 0 0,0 0 0 0 0,0 0 0 0 0,0-1 0 0 0,-1 0 0 0 0,1-1 0 0 0,-9-1 0 0 0,14 2 64 0 0,-1-1 0 0 0,1 1-1 0 0,0-1 1 0 0,0 1 0 0 0,0-1 0 0 0,0 0 0 0 0,0 1-1 0 0,0-1 1 0 0,0 0 0 0 0,0 0 0 0 0,0 0 0 0 0,0 0-1 0 0,0-1 1 0 0,-4-1-595 0 0,-2 12 718 0 0,-1 5-6 0 0,0-1-1 0 0,-1 0 1 0 0,-1 0-1 0 0,0-1 1 0 0,-1-1-1 0 0,0 0 0 0 0,-1 0 1 0 0,-17 12-1 0 0,21-17-4 0 0,-18 11 274 0 0,24-17 667 0 0,6 1-933 0 0,-1 0 0 0 0,1-1 0 0 0,-1 1 0 0 0,0-1 0 0 0,1 0 0 0 0,-1 0 0 0 0,1 0 0 0 0,6-2 0 0 0,-2 1 2 0 0,30-3 45 0 0,54-2 11 0 0,-82 6-77 0 0,0 1 0 0 0,-1-1 1 0 0,1 2-1 0 0,0 0 0 0 0,0 0 0 0 0,-1 0 0 0 0,11 5 0 0 0,-15-4 18 0 0,1 0-1 0 0,0 1 1 0 0,-1-1 0 0 0,0 1-1 0 0,0 1 1 0 0,0-1 0 0 0,-1 1-1 0 0,1-1 1 0 0,-1 1-1 0 0,5 7 1 0 0,-2 0 198 0 0,0-1-1 0 0,0 1 1 0 0,8 23-1 0 0,-14-34-94 0 0,-1 1 7 0 0,0 2-115 0 0,1-1 0 0 0,-1 1 0 0 0,0-1 0 0 0,-1 0 0 0 0,1 1 0 0 0,-1-1 0 0 0,1 0 0 0 0,-1 0 0 0 0,0 1-1 0 0,0-1 1 0 0,0 0 0 0 0,-1 0 0 0 0,1 0 0 0 0,-3 4 0 0 0,0-2 31 0 0,0-1-1 0 0,1 0 1 0 0,-1 1-1 0 0,-1-1 1 0 0,1-1-1 0 0,0 1 1 0 0,-10 5 0 0 0,-5 1 89 0 0,0-1 0 0 0,0-1 0 0 0,-34 10 0 0 0,46-16-129 0 0,-11 3-61 0 0,-27 5 1 0 0,38-9 33 0 0,0 0 0 0 0,0 0 0 0 0,-1-1 0 0 0,1 0 0 0 0,0-1-1 0 0,-12-2 1 0 0,18 3 2 0 0,1 0-1 0 0,-1 0 0 0 0,0 0 0 0 0,1 0 0 0 0,-1 0 0 0 0,0-1 0 0 0,1 1 1 0 0,-1 0-1 0 0,1-1 0 0 0,-1 1 0 0 0,1 0 0 0 0,-1-1 0 0 0,0 1 0 0 0,1-1 1 0 0,-1 1-1 0 0,1-1 0 0 0,0 1 0 0 0,-1-1 0 0 0,1 1 0 0 0,-1-1 0 0 0,1 1 0 0 0,0-1 1 0 0,-1 0-1 0 0,1 1 0 0 0,0-2 0 0 0,0 1-54 0 0,-1 0-1 0 0,2 0 1 0 0,-1-1 0 0 0,0 1 0 0 0,0 0-1 0 0,0 0 1 0 0,0 0 0 0 0,1 0-1 0 0,-1 0 1 0 0,1-1 0 0 0,-1 1 0 0 0,1 0-1 0 0,0-1 1 0 0,2-3-1448 0 0,0 0 0 0 0,1 1 0 0 0,-1-1 0 0 0,6-4 1 0 0,6-5-5811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11975 0 0,'0'0'923'0'0,"-1"2"-602"0"0,-59 133 9959 0 0,55-123-9621 0 0,0-1-229 0 0,0 0 0 0 0,-4 20 0 0 0,8-29-411 0 0,0 0 0 0 0,1 1 0 0 0,0-1 1 0 0,-1 0-1 0 0,1 1 0 0 0,0-1 1 0 0,0 1-1 0 0,0-1 0 0 0,1 0 1 0 0,-1 1-1 0 0,0-1 0 0 0,1 0 1 0 0,0 1-1 0 0,-1-1 0 0 0,1 0 1 0 0,0 0-1 0 0,0 0 0 0 0,1 1 0 0 0,1 2 1 0 0,-1-4-2 0 0,-1 0 1 0 0,1 0 0 0 0,-1 0 0 0 0,1-1-1 0 0,-1 1 1 0 0,1 0 0 0 0,0-1-1 0 0,0 1 1 0 0,-1-1 0 0 0,1 1-1 0 0,0-1 1 0 0,0 0 0 0 0,-1 0-1 0 0,1 0 1 0 0,0 0 0 0 0,0 0 0 0 0,0 0-1 0 0,-1 0 1 0 0,1-1 0 0 0,0 1-1 0 0,2-1 1 0 0,2-1 43 0 0,1 0-1 0 0,-1 0 0 0 0,1-1 1 0 0,8-4-1 0 0,-2-1-13 0 0,-1-1 1 0 0,0 0-1 0 0,0-1 0 0 0,20-21 0 0 0,-13 9 47 0 0,26-39 0 0 0,-47 73-49 0 0,1 0 1 0 0,1 1-1 0 0,0-1 1 0 0,2 16-1 0 0,-1-17-21 0 0,1-1 1 0 0,1 0-1 0 0,-1 0 0 0 0,6 12 0 0 0,-7-18-97 0 0,1 0-1 0 0,0 0 1 0 0,0-1-1 0 0,1 1 1 0 0,-1 0-1 0 0,1-1 1 0 0,-1 1-1 0 0,1-1 1 0 0,0 0 0 0 0,0 0-1 0 0,1 0 1 0 0,4 3-1 0 0,-7-5-295 0 0,1-1-1 0 0,-1 1 1 0 0,1-1-1 0 0,0 1 1 0 0,0-1-1 0 0,-1 0 1 0 0,1 0-1 0 0,0 0 1 0 0,0 1-1 0 0,-1-2 1 0 0,1 1-1 0 0,0 0 1 0 0,0 0-1 0 0,-1-1 1 0 0,1 1-1 0 0,0-1 1 0 0,0 1-1 0 0,2-2 1 0 0,6-3-6927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15 13359 0 0,'18'-15'9457'0'0,"-18"19"-9274"0"0,-1 0 0 0 0,0-1 0 0 0,0 1-1 0 0,-1-1 1 0 0,1 0 0 0 0,0 1 0 0 0,-1-1-1 0 0,0 0 1 0 0,-3 4 0 0 0,-1 4 57 0 0,-109 191 951 0 0,-9 15-759 0 0,66-106-385 0 0,-101 206-10 0 0,124-247-732 0 0,18-36-2862 0 0</inkml:trace>
  <inkml:trace contextRef="#ctx0" brushRef="#br0" timeOffset="1">31 538 14279 0 0,'0'0'655'0'0,"-8"1"217"0"0,-3 4-1256 0 0,0 0 5940 0 0,31 5-2030 0 0,-1-7-2971 0 0,0-1 0 0 0,1-1-1 0 0,0-1 1 0 0,19-1-1 0 0,-7 0-124 0 0,53-4-152 0 0,-47 2-1176 0 0,0 1-1 0 0,62 7 1 0 0,-98-5 418 0 0,1 0 0 0 0,-1 1-1 0 0,1 0 1 0 0,-1 0 0 0 0,0-1 0 0 0,1 1 0 0 0,-1 1 0 0 0,0-1 0 0 0,0 0 0 0 0,0 0-1 0 0,0 1 1 0 0,0-1 0 0 0,0 1 0 0 0,0 0 0 0 0,-1 0 0 0 0,1-1 0 0 0,0 1 0 0 0,-1 0-1 0 0,0 0 1 0 0,1 1 0 0 0,-1-1 0 0 0,0 0 0 0 0,0 0 0 0 0,0 1 0 0 0,1 3 0 0 0,0 2-1332 0 0,0 1 0 0 0,-1-1 1 0 0,2 12-1 0 0,-2 11 1622 0 0,0-12 3403 0 0,0-2 3423 0 0,3 34 1381 0 0,-7 27-3638 0 0,0-6-3340 0 0,1-20-2561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15663 0 0,'6'-12'691'0'0,"4"-7"3782"0"0,-8 19-3254 0 0,-3 9-2424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14511 0 0,'0'0'1314'0'0,"2"8"-1052"0"0,-1-3-123 0 0,0 0-1 0 0,0 0 1 0 0,0 0-1 0 0,-1 0 1 0 0,0 0-1 0 0,0 0 0 0 0,0 0 1 0 0,-1 1-1 0 0,0-1 1 0 0,0 0-1 0 0,0 0 1 0 0,0-1-1 0 0,-1 1 1 0 0,-2 5-1 0 0,-5 9 934 0 0,-1-2 0 0 0,-15 23 0 0 0,5-9-455 0 0,12-17-113 0 0,-14 32 0 0 0,20-41-339 0 0,0 0 0 0 0,0 1 0 0 0,1-1 0 0 0,0 0 0 0 0,0 1 0 0 0,0-1 0 0 0,0 1 0 0 0,1-1 0 0 0,1 11 0 0 0,-1-15-103 0 0,1 1 0 0 0,-1-1 0 0 0,1 0 0 0 0,-1 0 0 0 0,1 0 0 0 0,0 0 0 0 0,-1 0 0 0 0,1 0 0 0 0,0 0 0 0 0,0-1 1 0 0,0 1-1 0 0,0 0 0 0 0,0 0 0 0 0,-1 0 0 0 0,2-1 0 0 0,-1 1 0 0 0,0-1 0 0 0,0 1 0 0 0,0-1 0 0 0,0 1 0 0 0,0-1 0 0 0,0 1 0 0 0,0-1 0 0 0,1 0 0 0 0,-1 0 0 0 0,0 0 0 0 0,0 0 0 0 0,0 0 0 0 0,1 0 0 0 0,-1 0 0 0 0,0 0 0 0 0,0 0 0 0 0,0 0 0 0 0,0-1 0 0 0,2 1 0 0 0,2-2 73 0 0,0 0-1 0 0,0 0 0 0 0,-1-1 0 0 0,1 1 0 0 0,-1-1 1 0 0,1 0-1 0 0,-1 0 0 0 0,0 0 0 0 0,0-1 0 0 0,5-5 1 0 0,5-7 230 0 0,14-22 0 0 0,-14 20-118 0 0,6-13-351 0 0,-1 0 1 0 0,17-38-1 0 0,-35 68-184 0 0,-1 0 1 0 0,1 0-1 0 0,-1 0 0 0 0,1 0 1 0 0,0 0-1 0 0,-1 1 0 0 0,1-1 0 0 0,0 0 1 0 0,0 0-1 0 0,0 0 0 0 0,0 1 1 0 0,-1-1-1 0 0,1 0 0 0 0,0 1 1 0 0,0-1-1 0 0,1 1 0 0 0,1-2 0 0 0</inkml:trace>
  <inkml:trace contextRef="#ctx0" brushRef="#br0" timeOffset="1">259 280 12895 0 0,'0'2'998'0'0,"-2"27"54"0"0,1-16 6206 0 0,9-13-6693 0 0,1-1 0 0 0,-1 0 0 0 0,0 0-1 0 0,0-1 1 0 0,-1 0 0 0 0,1-1 0 0 0,13-5 0 0 0,50-32 370 0 0,-40 22-617 0 0,138-91 194 0 0,-169 110-512 0 0,0-1 0 0 0,0 0 0 0 0,0 0 0 0 0,0 0 0 0 0,0 0 0 0 0,0 0 0 0 0,0 0 0 0 0,0 1 0 0 0,0-1 0 0 0,0 0 0 0 0,0 0 0 0 0,0 0 0 0 0,0 0 0 0 0,0 0 0 0 0,0 1 0 0 0,0-1 0 0 0,0 0 0 0 0,0 0 0 0 0,0 0 0 0 0,0 0 0 0 0,0 0 0 0 0,0 1 0 0 0,0-1 0 0 0,0 0 0 0 0,0 0 0 0 0,0 0 0 0 0,0 0 0 0 0,1 0 0 0 0,-1 0 0 0 0,0 1 0 0 0,0-1 0 0 0,0 0 0 0 0,0 0 0 0 0,0 0 0 0 0,0 0 0 0 0,0 0 0 0 0,1 0 0 0 0,-1 0 0 0 0,0 0 0 0 0,0 0 0 0 0,0 0 0 0 0,0 0 0 0 0,0 0 0 0 0,0 0 0 0 0,1 0 0 0 0,-1 1 0 0 0,0-1 0 0 0,0 0 0 0 0,0 0 0 0 0,0 0 0 0 0,0-1 0 0 0,1 1 0 0 0,-1 0 0 0 0,0 0 0 0 0,0 0 0 0 0,0 0 0 0 0,0 0 0 0 0,0 0 0 0 0,1 0 0 0 0,-1 0 0 0 0,0 0 0 0 0,0 0 0 0 0,0 0 0 0 0,0 0 0 0 0,0 0 0 0 0,0 0 0 0 0,1-1 0 0 0,-4 11 0 0 0,3-10 0 0 0,-19 47 36 0 0,13-32 5 0 0,0-1 1 0 0,-8 28-1 0 0,13-37-38 0 0,0 1-1 0 0,0 0 1 0 0,1-1-1 0 0,-1 12 1 0 0,2-15-151 0 0,-1 1-1 0 0,0-1 1 0 0,1 0 0 0 0,-1 1-1 0 0,1-1 1 0 0,0 0 0 0 0,0 0-1 0 0,0 0 1 0 0,0 0 0 0 0,0 0-1 0 0,1 0 1 0 0,-1 0 0 0 0,1 0-1 0 0,2 3 1 0 0,4 2-1784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 9671 0 0,'4'-6'7315'0'0,"-13"9"-4752"0"0,0 1 0 0 0,-12 6 0 0 0,-17 15-402 0 0,-31 33-2231 0 0,61-52 551 0 0,-12 12-390 0 0,-5 3 42 0 0,0 2-1 0 0,-31 37 0 0 0,44-40-192 0 0,12-19 61 0 0,-1-1 1 0 0,1 1-1 0 0,0 0 1 0 0,-1-1-1 0 0,1 1 0 0 0,0 0 1 0 0,0-1-1 0 0,0 1 0 0 0,0-1 1 0 0,0 1-1 0 0,0 0 0 0 0,0-1 1 0 0,0 1-1 0 0,0 0 0 0 0,0-1 1 0 0,0 1-1 0 0,0 0 1 0 0,0-1-1 0 0,0 1 0 0 0,1 0 1 0 0,-1-1-1 0 0,0 1 0 0 0,0-1 1 0 0,1 1-1 0 0,-1 0 0 0 0,0-1 1 0 0,1 1-1 0 0,-1-1 1 0 0,1 1-1 0 0,-1-1 0 0 0,1 1 1 0 0,-1-1-1 0 0,1 0 0 0 0,-1 1 1 0 0,1-1-1 0 0,-1 0 0 0 0,1 1 1 0 0,-1-1-1 0 0,1 0 1 0 0,0 1-1 0 0,-1-1 0 0 0,1 0 1 0 0,0 0-1 0 0,-1 0 0 0 0,1 0 1 0 0,-1 0-1 0 0,1 0 0 0 0,1 0 1 0 0,-1 1-1 0 0,10 0-62 0 0,0 1-1 0 0,21-1 1 0 0,16 2-131 0 0,-40-2 193 0 0,0 1-1 0 0,0 1 1 0 0,0-1 0 0 0,0 1 0 0 0,0 0-1 0 0,-1 1 1 0 0,0 0 0 0 0,0 0-1 0 0,0 0 1 0 0,0 1 0 0 0,0 0 0 0 0,-1 1-1 0 0,10 9 1 0 0,-12-10 33 0 0,-1 0 1 0 0,1 0-1 0 0,-1 0 0 0 0,0 0 0 0 0,-1 0 1 0 0,1 1-1 0 0,-1-1 0 0 0,0 1 1 0 0,0-1-1 0 0,0 1 0 0 0,-1 0 1 0 0,0 0-1 0 0,0 0 0 0 0,-1 0 1 0 0,0 0-1 0 0,0-1 0 0 0,0 1 0 0 0,-1 0 1 0 0,-1 10-1 0 0,1-13-8 0 0,1 0 1 0 0,-1 0-1 0 0,0-1 0 0 0,0 1 0 0 0,0 0 1 0 0,0-1-1 0 0,-1 1 0 0 0,1-1 0 0 0,-1 1 1 0 0,1-1-1 0 0,-1 0 0 0 0,0 0 0 0 0,0 0 1 0 0,0 0-1 0 0,0 0 0 0 0,0 0 0 0 0,0 0 1 0 0,0-1-1 0 0,-1 1 0 0 0,1-1 0 0 0,-1 1 1 0 0,1-1-1 0 0,-1 0 0 0 0,0 0 0 0 0,1 0 1 0 0,-1-1-1 0 0,0 1 0 0 0,-5 0 0 0 0,-2 0-107 0 0,-1 0-1 0 0,1 0 1 0 0,-1-1 0 0 0,0-1-1 0 0,-19-2 1 0 0,-4-7-8325 0 0,20 3-165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373 181 2303 0 0,'56'-32'565'0'0,"-38"22"1150"0"0,1 1 1 0 0,32-10-1 0 0,89-35 3902 0 0,-133 51-5273 0 0,-6 3-253 0 0,13-5 937 0 0,-1-1-1 0 0,1-1 1 0 0,-2 0-1 0 0,1 0 1 0 0,17-15 2719 0 0,-32 23-3192 0 0,-16 6-256 0 0,0 1 1 0 0,1 0 0 0 0,0 1-1 0 0,0 1 1 0 0,-18 15 0 0 0,-76 69-188 0 0,42-34-65 0 0,-43 26-47 0 0,3-2 0 0 0,93-71-1 0 0,-88 77 4 0 0,83-70-9 0 0,1 1 0 0 0,-30 40 0 0 0,47-57-1 0 0,0 0-1 0 0,1 1 1 0 0,-1-1-1 0 0,1 1 1 0 0,0 0-1 0 0,0 0 1 0 0,0 0-1 0 0,1 0 1 0 0,-1 0-1 0 0,1 0 1 0 0,1 1-1 0 0,-1-1 1 0 0,1 0-1 0 0,0 0 1 0 0,1 11-1 0 0,0-12 3 0 0,0 1 0 0 0,0-1 0 0 0,1 1 0 0 0,-1-1 0 0 0,1 0 0 0 0,1 0 0 0 0,-1 1 0 0 0,0-1 0 0 0,1-1 0 0 0,0 1 0 0 0,0 0-1 0 0,0-1 1 0 0,0 1 0 0 0,1-1 0 0 0,-1 0 0 0 0,1 0 0 0 0,0-1 0 0 0,4 4 0 0 0,4 0-5 0 0,-1-1 0 0 0,1 0 0 0 0,0-1 0 0 0,0 0 0 0 0,0 0 0 0 0,0-1 0 0 0,1-1 0 0 0,0 0 0 0 0,-1-1 0 0 0,1-1 0 0 0,0 0 0 0 0,17-2 0 0 0,0-2-161 0 0,0-1 0 0 0,0-1 0 0 0,0-2 0 0 0,29-11 0 0 0,-31 8-1373 0 0,-2-2-79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23 1839 0 0,'6'-3'28'0'0,"20"-16"8080"0"0,-31 19-6362 0 0,0 0 0 0 0,0 1 0 0 0,0 0 0 0 0,0 0 0 0 0,-8 3 0 0 0,5-1-919 0 0,0 1-1 0 0,-13 7 0 0 0,1 2-679 0 0,-25 22-1 0 0,15-11 177 0 0,1 1-1 0 0,1 1 1 0 0,-48 60 0 0 0,62-67-297 0 0,10-15-18 0 0,0 1 0 0 0,0 0 1 0 0,0 0-1 0 0,1 0 0 0 0,0 0 1 0 0,0 1-1 0 0,0-1 0 0 0,1 1 0 0 0,0 0 1 0 0,-2 8-1 0 0,4-5-8 0 0,0-8 0 0 0,1-1 0 0 0,-1 1 0 0 0,0-1 0 0 0,0 0 0 0 0,1 1 0 0 0,-1-1 0 0 0,0 1 0 0 0,1-1 0 0 0,-1 0 0 0 0,0 1 0 0 0,1-1 0 0 0,-1 0 0 0 0,0 0 0 0 0,1 1 0 0 0,-1-1 0 0 0,1 0 0 0 0,-1 0 0 0 0,1 0 0 0 0,0 1 0 0 0,3-1 0 0 0,1 1-1 0 0,-1-1 1 0 0,1 1 0 0 0,-1-1-1 0 0,1 0 1 0 0,-1-1 0 0 0,1 1-1 0 0,-1-1 1 0 0,10-3 0 0 0,1 0 8 0 0,22-11 0 0 0,-12 3 30 0 0,-2-1-1 0 0,0-1 0 0 0,31-24 1 0 0,-19 9-16 0 0,38-40 1 0 0,-64 59-326 0 0,-1 0 0 0 0,1-1 0 0 0,-2 0-1 0 0,0 0 1 0 0,0-1 0 0 0,-1 0 0 0 0,7-19 0 0 0,-13 29-369 0 0,2-3-186 0 0,-2 2-810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41 133 1375 0 0,'0'2'66'0'0,"2"0"-37"0"0,0 2 2 0 0,-3 12-21 0 0,-1-5 1699 0 0,1-9-560 0 0,0 0 0 0 0,0 0 1 0 0,0 0-1 0 0,0 0 0 0 0,-1 0 0 0 0,1 0 1 0 0,0-1-1 0 0,-1 1 0 0 0,0-1 0 0 0,-2 3 1 0 0,-8 5 3617 0 0,11-9-4651 0 0,1 0 0 0 0,-1 0 0 0 0,1 0 0 0 0,-1 0 0 0 0,0 0 0 0 0,1-1 0 0 0,-1 1 0 0 0,0 0 0 0 0,1 0 0 0 0,-1-1 0 0 0,1 1 0 0 0,-1 0-1 0 0,1-1 1 0 0,-1 1 0 0 0,0-1 0 0 0,0-3-77 0 0,1 1-1 0 0,-1-1 0 0 0,1 0 1 0 0,0 1-1 0 0,0-1 0 0 0,0 1 0 0 0,0-1 1 0 0,1 1-1 0 0,0-1 0 0 0,-1 1 0 0 0,1-1 1 0 0,0 1-1 0 0,1-1 0 0 0,-1 1 0 0 0,1 0 1 0 0,-1 0-1 0 0,1 0 0 0 0,0 0 1 0 0,3-4-1 0 0,6-7 140 0 0,0 0-1 0 0,19-19 1 0 0,-22 26-121 0 0,0-1 1 0 0,0 2-1 0 0,1-1 0 0 0,0 1 0 0 0,0 0 1 0 0,0 1-1 0 0,12-5 0 0 0,-18 9-28 0 0,0-1-1 0 0,0 1 1 0 0,1 1-1 0 0,-1-1 1 0 0,0 0 0 0 0,1 1-1 0 0,-1 0 1 0 0,0 0-1 0 0,1 0 1 0 0,-1 0 0 0 0,6 1-1 0 0,-7 0-16 0 0,1 0 0 0 0,-1 0 0 0 0,1 0 0 0 0,-1 0 0 0 0,0 0 0 0 0,0 1 0 0 0,1-1 0 0 0,-1 1 0 0 0,0-1 0 0 0,0 1 0 0 0,-1 0-1 0 0,1 0 1 0 0,0 0 0 0 0,0 0 0 0 0,-1 0 0 0 0,0 0 0 0 0,2 3 0 0 0,0 1 53 0 0,0 1 0 0 0,0-1 0 0 0,-1 1 1 0 0,1 0-1 0 0,-2 0 0 0 0,1 0 0 0 0,-1 1 0 0 0,0-1 0 0 0,-1 0 0 0 0,1 0 0 0 0,-2 13 0 0 0,-3 8-4 0 0,-11 48 1 0 0,1-10-2134 0 0,13-64 1124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261 143 10591 0 0,'13'-17'920'0'0,"2"0"0"0"0,0 1 0 0 0,22-20 0 0 0,-28 29-35 0 0,0 0 0 0 0,1 0 0 0 0,-1 1 0 0 0,1 1 0 0 0,0 0 0 0 0,0 0 0 0 0,1 0 0 0 0,14-3 1 0 0,-23 8-800 0 0,0-1 1 0 0,0 1 0 0 0,0 0 0 0 0,-1-1-1 0 0,1 1 1 0 0,0 0 0 0 0,0 0 0 0 0,0 0-1 0 0,0 1 1 0 0,-1-1 0 0 0,1 0 0 0 0,0 1-1 0 0,0-1 1 0 0,0 1 0 0 0,-1-1 0 0 0,1 1 0 0 0,0 0-1 0 0,-1 0 1 0 0,4 2 0 0 0,-3-1-13 0 0,0 0 0 0 0,0 0 1 0 0,0 1-1 0 0,-1-1 0 0 0,1 0 1 0 0,-1 1-1 0 0,1-1 0 0 0,-1 1 1 0 0,0 0-1 0 0,0-1 0 0 0,0 1 0 0 0,1 4 1 0 0,0 2 21 0 0,-1 0 1 0 0,0 0-1 0 0,-1 0 1 0 0,0 0-1 0 0,0-1 1 0 0,0 1-1 0 0,-4 12 1 0 0,-17 63 280 0 0,15-62-289 0 0,-30 91 53 0 0,-80 171 1 0 0,98-245-468 0 0,-28 44 0 0 0,11-36-3152 0 0,27-38 1813 0 0</inkml:trace>
  <inkml:trace contextRef="#ctx0" brushRef="#br0" timeOffset="1">0 467 12895 0 0,'0'0'1172'0'0,"1"2"-656"0"0,3 1 80 0 0,-1 1 0 0 0,1-1 0 0 0,0 1 0 0 0,0-1-1 0 0,0 0 1 0 0,1-1 0 0 0,-1 1 0 0 0,0-1 0 0 0,1 0-1 0 0,0 0 1 0 0,-1 0 0 0 0,1-1 0 0 0,0 1 0 0 0,10 0 0 0 0,5 1 88 0 0,0-2 1 0 0,29 0 0 0 0,24-6-407 0 0,-1-3 1 0 0,0-3-1 0 0,80-23 0 0 0,-127 28-1929 0 0,31-4 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8287 0 0,'0'0'756'0'0,"0"2"-622"0"0,-2 2 1155 0 0,0 0 1 0 0,1 0 0 0 0,0 0-1 0 0,0 0 1 0 0,1 0-1 0 0,-1 1 1 0 0,1 5 0 0 0,1 37 4259 0 0,1-14-4704 0 0,-3-15-440 0 0,-1 1 0 0 0,0 0 0 0 0,-9 31 0 0 0,10-48-683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50 3223 0 0,'-2'1'240'0'0,"-29"24"583"0"0,16-15 4114 0 0,-24 13 6655 0 0,41-25-10978 0 0,22-14 123 0 0,0 0 1 0 0,40-20 0 0 0,-48 29-638 0 0,0 0-1 0 0,0 1 1 0 0,1 1-1 0 0,0 0 1 0 0,28-3-1 0 0,-43 8-67 0 0,-1 0-1 0 0,1 0 1 0 0,-1 0 0 0 0,1 0-1 0 0,-1 0 1 0 0,1 1-1 0 0,-1-1 1 0 0,0 1 0 0 0,1-1-1 0 0,-1 1 1 0 0,1-1 0 0 0,-1 1-1 0 0,0 0 1 0 0,0-1-1 0 0,1 1 1 0 0,-1 0 0 0 0,0 0-1 0 0,0 0 1 0 0,0 0 0 0 0,2 2-1 0 0,-3-2-19 0 0,0 0 0 0 0,1-1-1 0 0,-1 1 1 0 0,0 0 0 0 0,0 0-1 0 0,0 0 1 0 0,0-1 0 0 0,0 1-1 0 0,1 0 1 0 0,-2 0 0 0 0,1 0-1 0 0,0-1 1 0 0,0 1 0 0 0,0 0 0 0 0,0 0-1 0 0,0-1 1 0 0,-1 1 0 0 0,1 1-1 0 0,-1 1 16 0 0,-2 7-25 0 0,1 0 1 0 0,-2 0-1 0 0,0 0 0 0 0,0-1 0 0 0,0 1 0 0 0,-1-1 0 0 0,-1 0 0 0 0,0-1 0 0 0,0 1 0 0 0,0-1 0 0 0,-10 9 0 0 0,-10 8-7 0 0,-56 41 0 0 0,71-58-5 0 0,-1 0 1 0 0,-24 12-1 0 0,29-17 4 0 0,1-1 0 0 0,-1 1 1 0 0,0-1-1 0 0,0 0 0 0 0,0-1 1 0 0,0 1-1 0 0,-10-1 0 0 0,14-2-36 0 0,2 1 23 0 0,0-1 0 0 0,1 0 0 0 0,-1 0 0 0 0,0 0 0 0 0,0 1 0 0 0,0-1 0 0 0,1 0 0 0 0,-1 0 0 0 0,0 0-1 0 0,1 0 1 0 0,-1 0 0 0 0,1-1 0 0 0,0 1 0 0 0,-1 0 0 0 0,1 0 0 0 0,0 0 0 0 0,-1 0 0 0 0,1 0 0 0 0,0-1 0 0 0,0 1 0 0 0,0 0 0 0 0,0 0 0 0 0,0 0 0 0 0,0-1 0 0 0,1 1 0 0 0,-1 0 0 0 0,0 0 0 0 0,1 0 0 0 0,-1 0 0 0 0,0 0 0 0 0,1 0 0 0 0,-1 0 0 0 0,1-1 0 0 0,0 1 0 0 0,-1 1 0 0 0,1-1 0 0 0,0 0 0 0 0,0 0 0 0 0,0 0 0 0 0,1-1 0 0 0,2-1-210 0 0,0 0 0 0 0,0 0 0 0 0,1 0 0 0 0,-1 0 1 0 0,1 1-1 0 0,-1 0 0 0 0,8-3 0 0 0,-6 3 189 0 0,1 0 0 0 0,0 0 0 0 0,0 0 0 0 0,0 1 0 0 0,0 0 0 0 0,1 0 0 0 0,-1 1 0 0 0,0-1 0 0 0,0 2-1 0 0,0-1 1 0 0,1 1 0 0 0,-1 0 0 0 0,0 1 0 0 0,0-1 0 0 0,0 2 0 0 0,-1-1 0 0 0,1 1 0 0 0,12 6 0 0 0,-1 2 486 0 0,-1 1-1 0 0,31 27 1 0 0,-45-36-362 0 0,-1 0 1 0 0,1 0-1 0 0,-1 1 0 0 0,0-1 0 0 0,0 1 0 0 0,0 0 1 0 0,0 0-1 0 0,-1 0 0 0 0,1 0 0 0 0,-1 0 1 0 0,0 0-1 0 0,0 0 0 0 0,-1 0 0 0 0,1 0 0 0 0,-1 0 1 0 0,0 1-1 0 0,-1 6 0 0 0,0-4 54 0 0,0 0 0 0 0,0 0 0 0 0,0 0 0 0 0,-1 0 0 0 0,0-1 0 0 0,-1 1 0 0 0,0-1 0 0 0,0 1 0 0 0,-6 8 0 0 0,2-4-138 0 0,-2-1 0 0 0,0 0 0 0 0,0 0 0 0 0,0-1 0 0 0,-1 0 0 0 0,-1-1 0 0 0,1 0 0 0 0,-1 0 0 0 0,-1-1 0 0 0,0-1 0 0 0,1 0 0 0 0,-2-1 0 0 0,1 0 0 0 0,-1-1 0 0 0,1 0 0 0 0,-1-1 0 0 0,0 0 0 0 0,-18 1 0 0 0,26-4 0 0 0,1 0 0 0 0,1 0 0 0 0,0 0 0 0 0,-1 0 0 0 0,1-1 0 0 0,0 0 0 0 0,-5-1 0 0 0,7 2 1 0 0,0 0 1 0 0,0 0-1 0 0,0 0 0 0 0,0-1 1 0 0,0 1-1 0 0,0 0 0 0 0,1-1 1 0 0,-1 1-1 0 0,0-1 0 0 0,0 1 1 0 0,0-1-1 0 0,0 1 0 0 0,1-1 1 0 0,-1 0-1 0 0,0 1 0 0 0,1-1 1 0 0,-1 0-1 0 0,0 0 0 0 0,1 1 1 0 0,-1-1-1 0 0,1 0 0 0 0,-1 0 1 0 0,1 0-1 0 0,-1 0 0 0 0,1 0 1 0 0,0 1-1 0 0,0-1 0 0 0,-1 0 1 0 0,1-2-1 0 0,0 1-21 0 0,0 0 0 0 0,0 0 0 0 0,0 0 0 0 0,0 0 0 0 0,1 0 0 0 0,-1 1 0 0 0,1-1 0 0 0,-1 0 0 0 0,2-2 0 0 0,0 0-349 0 0,1 0 0 0 0,0 0-1 0 0,-1 0 1 0 0,1 1 0 0 0,1-1 0 0 0,-1 1-1 0 0,0 0 1 0 0,5-4 0 0 0,-2 3-725 0 0,13-12-6753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1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32 194 4607 0 0,'0'9'407'0'0,"-5"13"-1141"0"0,-2 0 3627 0 0,-10 21 11411 0 0,14-36-9247 0 0,13-13-4693 0 0,11-13-311 0 0,20-21 0 0 0,-21 19-32 0 0,23-19 1 0 0,-27 27-22 0 0,14-11 0 0 0,52-33 0 0 0,-80 56 10 0 0,0 0-1 0 0,0 0 0 0 0,0 0 1 0 0,0 0-1 0 0,0 0 1 0 0,0 0-1 0 0,0 1 1 0 0,1-1-1 0 0,-1 1 1 0 0,0 0-1 0 0,0-1 1 0 0,0 1-1 0 0,1 0 1 0 0,3 1-1 0 0,-5-1-3 0 0,1 1 1 0 0,-1-1-1 0 0,0 1 1 0 0,0-1-1 0 0,0 1 0 0 0,0 0 1 0 0,0 0-1 0 0,0-1 0 0 0,0 1 1 0 0,0 0-1 0 0,-1 0 0 0 0,1 0 1 0 0,0 0-1 0 0,0 0 0 0 0,-1 0 1 0 0,1 0-1 0 0,0 0 1 0 0,-1 0-1 0 0,0 1 0 0 0,1-1 1 0 0,-1 0-1 0 0,1 0 0 0 0,-1 0 1 0 0,0 1-1 0 0,0-1 0 0 0,0 0 1 0 0,0 2-1 0 0,0 10 35 0 0,0-1 1 0 0,-1 0-1 0 0,-1 0 0 0 0,0 0 1 0 0,-1 0-1 0 0,-8 23 0 0 0,-5 24-17 0 0,15-52-253 0 0,-4 31 127 0 0,5-36-72 0 0,0-1 1 0 0,0 1 0 0 0,0 0-1 0 0,0-1 1 0 0,0 1 0 0 0,0-1 0 0 0,1 1-1 0 0,-1-1 1 0 0,1 1 0 0 0,-1-1 0 0 0,1 1-1 0 0,-1-1 1 0 0,1 0 0 0 0,0 1-1 0 0,0-1 1 0 0,-1 0 0 0 0,1 1 0 0 0,0-1-1 0 0,0 0 1 0 0,2 2 0 0 0,6 1-1570 0 0</inkml:trace>
  <inkml:trace contextRef="#ctx0" brushRef="#br0" timeOffset="1">500 170 10135 0 0,'0'0'919'0'0,"0"-1"-759"0"0,0-1 483 0 0,1 0 0 0 0,-1 0 0 0 0,1 0 0 0 0,-1 0 0 0 0,1 0 0 0 0,0 0 0 0 0,0 0 0 0 0,0 0 0 0 0,0 0 0 0 0,0 1 0 0 0,0-1 0 0 0,1 0 0 0 0,-1 1 0 0 0,0-1 0 0 0,1 1 0 0 0,-1-1 0 0 0,3-1 0 0 0,-1 2-489 0 0,0 0 0 0 0,-1 0-1 0 0,1 0 1 0 0,0 0 0 0 0,0 1 0 0 0,2-1-1 0 0,-4 1-143 0 0,0 0 1 0 0,-1 0-1 0 0,1 0 0 0 0,-1 0 0 0 0,1 0 0 0 0,-1 0 0 0 0,1 0 0 0 0,0 1 0 0 0,-1-1 0 0 0,1 0 0 0 0,-1 0 0 0 0,1 1 0 0 0,-1-1 0 0 0,1 0 0 0 0,-1 1 0 0 0,1-1 0 0 0,-1 1 0 0 0,0-1 0 0 0,1 0 0 0 0,-1 1 0 0 0,1-1 0 0 0,-1 1 0 0 0,0-1 0 0 0,1 2 0 0 0,5 11 227 0 0,-4-5-39 0 0,0-1 0 0 0,-1 0 0 0 0,0 1 0 0 0,-1-1 0 0 0,1 0 0 0 0,-2 1 0 0 0,0 10 0 0 0,0-9 47 0 0,0 0 0 0 0,1 0 0 0 0,0 0 1 0 0,3 15-1 0 0,-3-23-233 0 0,0 0 0 0 0,1 0 0 0 0,-1 0 0 0 0,0 0 0 0 0,0 0 0 0 0,1 0 0 0 0,-1 0 0 0 0,0 0 0 0 0,1-1 0 0 0,-1 1 0 0 0,1 0 0 0 0,-1 0 0 0 0,1 0 0 0 0,-1-1 0 0 0,1 1 0 0 0,0 0 0 0 0,-1-1 0 0 0,1 1 0 0 0,0 0 0 0 0,0-1 0 0 0,-1 1 0 0 0,1-1 0 0 0,0 1 0 0 0,0-1 0 0 0,0 0 0 0 0,0 1 0 0 0,-1-1 0 0 0,1 0 0 0 0,0 1 0 0 0,0-1-1 0 0,0 0 1 0 0,0 0 0 0 0,0 0 0 0 0,0 0 0 0 0,0 0 0 0 0,1 0 0 0 0,-1 0-2 0 0,3 0 33 0 0,-1-1-1 0 0,0 1 1 0 0,0-1-1 0 0,1 0 1 0 0,-1 0-1 0 0,0 0 1 0 0,0 0-1 0 0,0-1 1 0 0,5-2-1 0 0,27-21 294 0 0,-20 14-210 0 0,70-53 171 0 0,-68 50-219 0 0,-1-1-1 0 0,27-31 0 0 0,-36 36-907 0 0,0 0 0 0 0,8-17 0 0 0,6-23-5728 0 0,-16 34-2042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45 9215 0 0,'0'0'16740'0'0,"2"2"-16683"0"0,-1 0-60 0 0,0 0 0 0 0,0 0-1 0 0,1 0 1 0 0,-1 1-1 0 0,0-1 1 0 0,-1 0-1 0 0,1 1 1 0 0,0-1-1 0 0,-1 0 1 0 0,0 1 0 0 0,1-1-1 0 0,-1 1 1 0 0,0-1-1 0 0,0 1 1 0 0,0-1-1 0 0,0 1 1 0 0,-1-1-1 0 0,1 1 1 0 0,-2 2 0 0 0,-2 9-43 0 0,0-1 1 0 0,-9 18-1 0 0,-1 2 6 0 0,13-29 67 0 0,0 1 0 0 0,0-1 1 0 0,0 1-1 0 0,0-1 0 0 0,1 1 0 0 0,-1-1 0 0 0,1 1 0 0 0,0-1 1 0 0,1 1-1 0 0,-1 0 0 0 0,2 5 0 0 0,-1-8-13 0 0,0 0 0 0 0,0 0 0 0 0,-1 0 0 0 0,1 0 0 0 0,1 0 0 0 0,-1 0 0 0 0,0-1-1 0 0,0 1 1 0 0,1 0 0 0 0,-1-1 0 0 0,1 1 0 0 0,-1-1 0 0 0,1 1 0 0 0,0-1 0 0 0,-1 0 0 0 0,1 1 0 0 0,0-1 0 0 0,0 0 0 0 0,0 0 0 0 0,0-1 0 0 0,0 1-1 0 0,0 0 1 0 0,0-1 0 0 0,0 1 0 0 0,5 0 0 0 0,-3-1 17 0 0,0 0 0 0 0,0 1 0 0 0,0-1 0 0 0,0-1 0 0 0,0 1 0 0 0,1 0 0 0 0,-1-1 1 0 0,0 0-1 0 0,0 0 0 0 0,0 0 0 0 0,0-1 0 0 0,0 0 0 0 0,6-3 0 0 0,-5 2 25 0 0,0-1 1 0 0,0 0-1 0 0,0 0 1 0 0,-1 0-1 0 0,1-1 1 0 0,-1 1-1 0 0,0-1 0 0 0,5-9 1 0 0,-4 6-1 0 0,0-1 0 0 0,-1 0 0 0 0,0 0 0 0 0,-1 0 0 0 0,0 0 0 0 0,0 0 1 0 0,-1-1-1 0 0,0 1 0 0 0,-1-1 0 0 0,0 1 0 0 0,-1-19 0 0 0,-1 17 8 0 0,0 0 0 0 0,-5-19 0 0 0,-4 7-1089 0 0,-5 3-3413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69 14743 0 0,'0'0'1136'0'0,"-2"15"3299"0"0,0-4-3950 0 0,1 0 0 0 0,0 0 0 0 0,1 0 0 0 0,0 1 0 0 0,1-1 0 0 0,1 0 0 0 0,4 20 0 0 0,-4-24-270 0 0,1 0-1 0 0,-1 0 1 0 0,2 0 0 0 0,-1 0-1 0 0,1 0 1 0 0,0-1-1 0 0,0 1 1 0 0,1-1-1 0 0,-1 0 1 0 0,1-1-1 0 0,1 1 1 0 0,7 6-1 0 0,-10-10-187 0 0,-1 0 1 0 0,1 0-1 0 0,0 0 1 0 0,1 0-1 0 0,-1 0 0 0 0,0-1 1 0 0,0 1-1 0 0,1-1 1 0 0,-1 0-1 0 0,1 0 0 0 0,-1 0 1 0 0,1 0-1 0 0,-1-1 0 0 0,1 0 1 0 0,0 1-1 0 0,-1-1 1 0 0,1-1-1 0 0,-1 1 0 0 0,1 0 1 0 0,0-1-1 0 0,-1 0 1 0 0,1 0-1 0 0,-1 0 0 0 0,5-2 1 0 0,-1 0 29 0 0,-1-1 0 0 0,-1 1 1 0 0,1-1-1 0 0,-1 0 0 0 0,1-1 0 0 0,-1 1 1 0 0,0-1-1 0 0,-1 0 0 0 0,1-1 1 0 0,-1 1-1 0 0,0-1 0 0 0,3-6 0 0 0,4-9 94 0 0,-1-1-1 0 0,10-33 0 0 0,-11 29-369 0 0,18-35-1 0 0,-25 56-490 0 0,1 0 0 0 0,-1 1 0 0 0,1-1 0 0 0,1 1 0 0 0,-1 0 0 0 0,5-4 0 0 0,2-2-7929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 20935 0 0,'5'-6'1899'0'0,"4"-3"3198"0"0,-12 10-4995 0 0,0 0 1 0 0,1 1-1 0 0,-1 0 0 0 0,0-1 0 0 0,-2 4 0 0 0,-4 2-79 0 0,-50 44 69 0 0,52-44-132 0 0,0 1-1 0 0,1 0 0 0 0,-1 0 1 0 0,1 0-1 0 0,-7 14 0 0 0,12-21 3 0 0,1 0 0 0 0,-1 0 0 0 0,1 1 0 0 0,-1-1 1 0 0,1 0-1 0 0,-1 1 0 0 0,1-1 0 0 0,0 0 0 0 0,0 1 0 0 0,-1-1 0 0 0,1 0 0 0 0,0 1 0 0 0,0-1 1 0 0,1 1-1 0 0,-1-1 0 0 0,0 0 0 0 0,0 1 0 0 0,1-1 0 0 0,-1 0 0 0 0,0 1 0 0 0,1-1 0 0 0,-1 0 0 0 0,1 0 1 0 0,0 1-1 0 0,-1-1 0 0 0,1 0 0 0 0,0 0 0 0 0,0 0 0 0 0,0 0 0 0 0,0 0 0 0 0,0 0 0 0 0,0 0 1 0 0,0 0-1 0 0,0 0 0 0 0,0-1 0 0 0,0 1 0 0 0,2 0 0 0 0,5 3-242 0 0,0 0 1 0 0,0-1-1 0 0,1 0 1 0 0,14 3-1 0 0,-8-2 169 0 0,-9-2 115 0 0,1 0-1 0 0,-1 0 1 0 0,1 1 0 0 0,-1 0 0 0 0,0 0 0 0 0,0 1-1 0 0,0-1 1 0 0,10 9 0 0 0,-13-8 88 0 0,0-1-1 0 0,0 1 1 0 0,0-1 0 0 0,0 1 0 0 0,-1 0 0 0 0,1 0-1 0 0,-1 0 1 0 0,0 0 0 0 0,-1 0 0 0 0,1 1-1 0 0,0-1 1 0 0,-1 1 0 0 0,0-1 0 0 0,0 6-1 0 0,0-2 66 0 0,0 0 0 0 0,0 0 0 0 0,-1 0 0 0 0,-1 1 0 0 0,-1 13 0 0 0,1-19-108 0 0,0 1 0 0 0,0-1 0 0 0,0 0-1 0 0,0 0 1 0 0,0 0 0 0 0,-1 0 0 0 0,1 0-1 0 0,-1 0 1 0 0,0-1 0 0 0,0 1 0 0 0,0 0-1 0 0,0-1 1 0 0,0 1 0 0 0,-1-1 0 0 0,1 0-1 0 0,-6 4 1 0 0,4-4 37 0 0,0 1-1 0 0,-1-1 1 0 0,1 0 0 0 0,-1 0 0 0 0,1-1-1 0 0,-8 2 1 0 0,11-2-172 0 0,0-1 1 0 0,0 0-1 0 0,-1 0 0 0 0,1 0 1 0 0,0 0-1 0 0,0 0 0 0 0,0 0 1 0 0,0 0-1 0 0,0 0 1 0 0,0 0-1 0 0,0 0 0 0 0,0 0 1 0 0,0-1-1 0 0,0 1 0 0 0,0 0 1 0 0,0-1-1 0 0,0 1 0 0 0,0-1 1 0 0,0 1-1 0 0,1-1 0 0 0,-1 1 1 0 0,0-1-1 0 0,0 0 0 0 0,0 1 1 0 0,1-1-1 0 0,-1 0 1 0 0,0 0-1 0 0,1 0 0 0 0,-1 1 1 0 0,0-1-1 0 0,1 0 0 0 0,0 0 1 0 0,-1 0-1 0 0,1 0 0 0 0,-1 0 1 0 0,1 0-1 0 0,0-1 0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0,'0'0'20475'0'0,"2"0"-20417"0"0,27 10-1694 0 0,-27-10 691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15663 0 0,'0'0'9584'0'0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485 827 16271 0 0,'0'0'744'0'0,"-2"1"-18"0"0,-6 2-465 0 0,-1-1 3050 0 0,8-3-3164 0 0,0 0 1 0 0,1 0 0 0 0,-1 0 0 0 0,0 0-1 0 0,1 0 1 0 0,0 0 0 0 0,-1 0-1 0 0,1 0 1 0 0,-1-1 0 0 0,1 1 0 0 0,0 0-1 0 0,0 0 1 0 0,0 0 0 0 0,0 0 0 0 0,0-3-1 0 0,3-5 118 0 0,0 0 0 0 0,1 0 0 0 0,0 0 0 0 0,8-12-1 0 0,-3 5-162 0 0,47-85 118 0 0,48-94 257 0 0,-90 167-509 0 0,45-105-619 0 0,-51 111 517 0 0,-1 0 0 0 0,0 0-1 0 0,-2-1 1 0 0,3-26-1 0 0,-7 36-109 0 0,-1 0-1 0 0,0 1 1 0 0,-3-24-1 0 0,2 32 204 0 0,1-1-1 0 0,-1 1 1 0 0,0 0 0 0 0,0 0-1 0 0,-1 0 1 0 0,0 0 0 0 0,1 0-1 0 0,-1 0 1 0 0,0 1 0 0 0,-1-1-1 0 0,1 0 1 0 0,-1 1 0 0 0,1 0-1 0 0,-1 0 1 0 0,-4-4-1 0 0,7 7 42 0 0,-2-1-1 0 0,1 0 0 0 0,0 0 0 0 0,0 1 0 0 0,0-1 0 0 0,0 1 0 0 0,0-1 0 0 0,-1 1 0 0 0,1-1 0 0 0,0 1 0 0 0,0 0 0 0 0,-1 0 0 0 0,1 0 0 0 0,0-1 0 0 0,0 1 0 0 0,-1 0 0 0 0,1 1 0 0 0,0-1 0 0 0,0 0 0 0 0,-2 0 0 0 0,1 1 1 0 0,-1 0 0 0 0,1 0 0 0 0,0 0-1 0 0,0 0 1 0 0,0 1 0 0 0,0-1-1 0 0,1 1 1 0 0,-1-1 0 0 0,0 1 0 0 0,-2 2-1 0 0,-2 4 14 0 0,1-1-1 0 0,-1 1 0 0 0,2 1 1 0 0,-6 11-1 0 0,-7 19 112 0 0,-15 56-1 0 0,-5 45 213 0 0,23-85-262 0 0,-87 353 209 0 0,100-404-283 0 0,-57 210-77 0 0,49-189 66 0 0,-2 0 1 0 0,0-1-1 0 0,-1-1 0 0 0,-1 0 1 0 0,-1 0-1 0 0,-23 26 0 0 0,-75 73 9 0 0,28-33 15 0 0,2-8-168 0 0,80-80-84 0 0,3-14-3902 0 0,4-4-2903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 8751 0 0,'-5'11'936'0'0,"-4"10"-2150"0"0,8-18 2076 0 0,0 1 0 0 0,1-1 0 0 0,-1 1-1 0 0,1-1 1 0 0,0 1 0 0 0,-1-1-1 0 0,2 7 1 0 0,-1-8-327 0 0,1-1-1 0 0,-1 1 1 0 0,1 0-1 0 0,-1 0 1 0 0,1 0-1 0 0,0-1 1 0 0,-1 1-1 0 0,1 0 1 0 0,0-1-1 0 0,0 1 1 0 0,0-1-1 0 0,0 1 1 0 0,1-1-1 0 0,-1 1 1 0 0,2 0-1 0 0,-1 0-360 0 0,0-1-1 0 0,0 0 1 0 0,0 0-1 0 0,0 0 0 0 0,0 0 1 0 0,0 0-1 0 0,0 0 1 0 0,0 0-1 0 0,3 0 1 0 0,6 0-22 0 0,-1 0 1 0 0,1-1 0 0 0,-1 0-1 0 0,0 0 1 0 0,1-1-1 0 0,-1 0 1 0 0,16-5 0 0 0,69-25 403 0 0,-12-4-220 0 0,1 1-1641 0 0,-25 14-7127 0 0,-40 14 657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 1839 0 0,'-19'-21'17530'0'0,"20"23"-15950"0"0,44 64-822 0 0,3-3 0 0 0,108 110 0 0 0,-143-160-795 0 0,-5-5-156 0 0,0 0-1 0 0,1 0 1 0 0,1 0-1 0 0,17 11 0 0 0,-24-18 111 0 0,-1 0 0 0 0,1 0 0 0 0,-1 1 0 0 0,1-2-1 0 0,0 1 1 0 0,-1 0 0 0 0,1 0 0 0 0,0-1-1 0 0,0 0 1 0 0,-1 1 0 0 0,1-1 0 0 0,0 0-1 0 0,0 0 1 0 0,-1-1 0 0 0,1 1 0 0 0,0-1 0 0 0,0 1-1 0 0,-1-1 1 0 0,1 0 0 0 0,-1 0 0 0 0,1 0-1 0 0,0 0 1 0 0,-1 0 0 0 0,0-1 0 0 0,1 1-1 0 0,2-3 1 0 0,7-7-4915 0 0,-1-1-1464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7367 0 0,'-2'1'568'0'0,"-103"105"9870"0"0,46-43-6297 0 0,-4-5-3376 0 0,21-24-410 0 0,-63 49 3 0 0,86-70-856 0 0,0-1 0 0 0,0-1-1 0 0,-39 16 1 0 0,56-26-54 0 0,7-11-2031 0 0,-2 6 1574 0 0,9-13-5535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1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40 11975 0 0,'37'-26'1646'0'0,"-19"14"5999"0"0,-13 11-6145 0 0,-3 1 259 0 0,-4 6-1563 0 0,2-4-343 0 0,-3 3 183 0 0,-1 1 1 0 0,1-1-1 0 0,-1 1 0 0 0,0-1 1 0 0,0 0-1 0 0,-1 0 1 0 0,1-1-1 0 0,-8 6 0 0 0,-5 6 14 0 0,-207 239-303 0 0,221-252 249 0 0,1 1 0 0 0,-1 0-1 0 0,1 0 1 0 0,-1-1 0 0 0,1 1 0 0 0,0 1 0 0 0,0-1 0 0 0,1 0 0 0 0,-1 0 0 0 0,0 6-1 0 0,2-3 2 0 0,-1 0-1 0 0,2 0 0 0 0,-1 0 1 0 0,1-1-1 0 0,0 1 0 0 0,0 0 1 0 0,4 11-1 0 0,-3-13 42 0 0,-1 0-1 0 0,1 0 1 0 0,0 0-1 0 0,0 0 1 0 0,1 0 0 0 0,0 0-1 0 0,0 0 1 0 0,0-1-1 0 0,0 1 1 0 0,1-1 0 0 0,-1 0-1 0 0,1 0 1 0 0,0-1-1 0 0,0 1 1 0 0,1-1 0 0 0,6 5-1 0 0,-5-5 18 0 0,0-1 1 0 0,0 1-1 0 0,0-1 0 0 0,0 0 0 0 0,1-1 0 0 0,-1 1 1 0 0,1-1-1 0 0,-1-1 0 0 0,1 1 0 0 0,0-1 0 0 0,-1 0 1 0 0,1-1-1 0 0,8-1 0 0 0,47-7 706 0 0,1 2 1 0 0,84 3-1 0 0,-127 4-761 0 0,0-1 0 0 0,33-5 0 0 0,-48 5 0 0 0,-4 1 0 0 0,1 0 0 0 0,0 0 0 0 0,-1-1 0 0 0,1 1 0 0 0,-1-1 0 0 0,1 0 0 0 0,-1 1 0 0 0,1-1 0 0 0,-1 0 0 0 0,0 0 0 0 0,1 0 0 0 0,0-1 0 0 0,3-1 0 0 0,0 0 0 0 0,-1 0 0 0 0,1-1 0 0 0,-1 0 0 0 0,0 0 0 0 0,0 0 0 0 0,-1 0 0 0 0,1 0 0 0 0,4-8 0 0 0,-5 7 0 0 0,1 0-10 0 0,-1 0 0 0 0,-1-1-1 0 0,1 1 1 0 0,-1-1 0 0 0,3-10 0 0 0,-2 8-4 0 0,-3 7 12 0 0,0 1 0 0 0,0 0-1 0 0,0-1 1 0 0,0 1 0 0 0,0-1-1 0 0,0 1 1 0 0,0 0-1 0 0,0-1 1 0 0,0 1 0 0 0,0-1-1 0 0,0 1 1 0 0,-1 0 0 0 0,1-1-1 0 0,0 1 1 0 0,0 0-1 0 0,0-1 1 0 0,-1 1 0 0 0,1-1-1 0 0,0 1 1 0 0,-1-1 0 0 0,1 0-2 0 0,-1 1 1 0 0,1-1 0 0 0,-1 0 1 0 0,1 1-1 0 0,0-1 0 0 0,-1 0 0 0 0,1 1 0 0 0,-1-1 0 0 0,0 0 1 0 0,1 1-1 0 0,-1-1 0 0 0,1 1 0 0 0,-1-1 0 0 0,0 1 0 0 0,1-1 1 0 0,-1 1-1 0 0,0 0 0 0 0,0-1 0 0 0,1 1 0 0 0,-1 0 0 0 0,0 0 1 0 0,0-1-1 0 0,0 1 0 0 0,1 0 0 0 0,-1 0 0 0 0,0 0 0 0 0,0 0 1 0 0,0 0-1 0 0,0 0 0 0 0,-3 0-6 0 0,-6-2-32 0 0,-1 0 0 0 0,0 1-1 0 0,1 0 1 0 0,-1 1 0 0 0,0 0-1 0 0,1 1 1 0 0,-12 1 0 0 0,15-2 32 0 0,1-1 9 0 0,-19 4-93 0 0,15-1 51 0 0,9-2 41 0 0,0 0 1 0 0,-1 0-1 0 0,1 1 0 0 0,0-1 1 0 0,0 0-1 0 0,0 1 1 0 0,0-1-1 0 0,-1 1 0 0 0,1-1 1 0 0,0 1-1 0 0,0 0 1 0 0,0 0-1 0 0,0-1 0 0 0,0 1 1 0 0,0 0-1 0 0,0 0 1 0 0,1 0-1 0 0,-1 0 0 0 0,-1 1 1 0 0,-1 2 1 0 0,-4 6-9 0 0,-1 0-1 0 0,1 1 1 0 0,-10 21 0 0 0,11-20 0 0 0,-1-1 0 0 0,0 1 1 0 0,-10 12-1 0 0,13-20 5 0 0,-15 21 5 0 0,1 2-49 0 0,17-25-205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11 16615 0 0,'-7'-3'1506'0'0,"1"1"-1415"0"0,1 1 1 0 0,0-1 0 0 0,-1 1 0 0 0,0 0 0 0 0,1 1 0 0 0,-1-1 0 0 0,0 1-1 0 0,1 0 1 0 0,-1 1 0 0 0,-10 1 0 0 0,-6 3 1038 0 0,-31 11-1 0 0,23-7-505 0 0,-148 54 1258 0 0,152-51-1809 0 0,0 1 0 0 0,0 1 0 0 0,2 1 0 0 0,-35 28-1 0 0,47-34-70 0 0,2 1-1 0 0,-1 1 0 0 0,2 0 1 0 0,-1 0-1 0 0,1 1 0 0 0,1 0 1 0 0,-12 23-1 0 0,16-26 0 0 0,0 0 0 0 0,1 0 0 0 0,0 0-1 0 0,0 1 1 0 0,1-1 0 0 0,1 1 0 0 0,-1-1 0 0 0,1 1 0 0 0,1 0-1 0 0,0 0 1 0 0,0-1 0 0 0,4 17 0 0 0,0-9 1 0 0,1 0 1 0 0,0 0 0 0 0,2-1-1 0 0,0 0 1 0 0,1-1-1 0 0,0 1 1 0 0,1-1-1 0 0,16 19 1 0 0,13 13-197 0 0,49 44-1 0 0,-44-47 25 0 0,-11-11 62 0 0,-1 2 0 0 0,30 44 0 0 0,-53-67 87 0 0,0 1 0 0 0,-1 0 0 0 0,-1 0-1 0 0,0 0 1 0 0,-1 1 0 0 0,0-1 0 0 0,-1 1-1 0 0,0 0 1 0 0,-2 1 0 0 0,1-1-1 0 0,-1 16 1 0 0,-2-13 86 0 0,0 0-1 0 0,-1-1 1 0 0,-1 1 0 0 0,-8 33-1 0 0,6-39-9 0 0,0 0-1 0 0,0 0 0 0 0,-1-1 0 0 0,0 1 0 0 0,-1-1 0 0 0,0-1 1 0 0,-1 1-1 0 0,-8 9 0 0 0,5-8 141 0 0,-1-1 1 0 0,1 0 0 0 0,-2 0-1 0 0,1-1 1 0 0,-17 9 0 0 0,-66 29-225 0 0,67-34-135 0 0,23-10-60 0 0,-6 2-549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 5983 0 0,'-2'1'464'0'0,"-15"4"96"0"0,16-4-171 0 0,0-1-1 0 0,0 0 0 0 0,0 0 0 0 0,0 1 0 0 0,0-1 1 0 0,0 0-1 0 0,0 1 0 0 0,0-1 0 0 0,1 1 0 0 0,-1-1 1 0 0,0 1-1 0 0,0-1 0 0 0,0 1 0 0 0,1 0 0 0 0,-1 0 1 0 0,0-1-1 0 0,1 1 0 0 0,-1 0 0 0 0,1 0 0 0 0,-1-1 1 0 0,1 1-1 0 0,-1 0 0 0 0,0 2 0 0 0,1-2-139 0 0,0 0 1 0 0,0 1-1 0 0,0-1 0 0 0,0 0 1 0 0,0 0-1 0 0,1 1 0 0 0,-1-1 1 0 0,0 0-1 0 0,1 0 0 0 0,-1 1 0 0 0,1-1 1 0 0,-1 0-1 0 0,1 0 0 0 0,0 0 1 0 0,0 2-1 0 0,2 1-46 0 0,0 0 0 0 0,0-1 1 0 0,1 1-1 0 0,-1-1 0 0 0,1 0 0 0 0,0 0 0 0 0,-1 0 1 0 0,9 4-1 0 0,-4-4-53 0 0,1-1 1 0 0,-1 1-1 0 0,0-2 1 0 0,1 1-1 0 0,-1-1 1 0 0,1 0-1 0 0,-1-1 1 0 0,1 0 0 0 0,-1-1-1 0 0,1 1 1 0 0,-1-1-1 0 0,1-1 1 0 0,15-5-1 0 0,0 0 126 0 0,-1-2-1 0 0,0-1 1 0 0,33-19-1 0 0,-36 15-74 0 0,-13 8-204 0 0,1 1 0 0 0,0 0-1 0 0,9-4 1 0 0,-15 8-1022 0 0,0 1-387 0 0,7-1-83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428 410 12639 0 0,'0'0'1143'0'0,"6"5"-732"0"0,-3-2-280 0 0,1-1 0 0 0,1 0 1 0 0,-1 0-1 0 0,0 0 1 0 0,0-1-1 0 0,1 0 0 0 0,-1 0 1 0 0,0 0-1 0 0,1 0 0 0 0,-1-1 1 0 0,1 1-1 0 0,0-1 1 0 0,-1 0-1 0 0,1 0 0 0 0,-1-1 1 0 0,9-1-1 0 0,-7 0 215 0 0,0 1 1 0 0,-1-1-1 0 0,1 0 0 0 0,0-1 0 0 0,-1 1 1 0 0,1-1-1 0 0,-1 0 0 0 0,0-1 0 0 0,0 1 1 0 0,0-1-1 0 0,-1 0 0 0 0,6-5 0 0 0,-6 3-1 0 0,0 0-1 0 0,0 1 1 0 0,0-2 0 0 0,-1 1-1 0 0,0 0 1 0 0,0-1 0 0 0,0 0-1 0 0,-1 1 1 0 0,0-1 0 0 0,0 0-1 0 0,1-14 1 0 0,-1-3 28 0 0,-2-1 0 0 0,-2-28 0 0 0,0-12 67 0 0,4-36-540 0 0,-1 89-10 0 0,0-2-159 0 0,-2 13 158 0 0,-3 7 62 0 0,-4 12-19 0 0,-9 34 0 0 0,3-11 20 0 0,2-7 39 0 0,0 3-50 0 0,-24 45-1 0 0,30-71 49 0 0,0 1 0 0 0,-1-1 0 0 0,-1 0 0 0 0,0-1 0 0 0,0 0 0 0 0,-1 0 0 0 0,-19 15 0 0 0,11-12 3 0 0,0-2 0 0 0,-1 0 0 0 0,0-1 0 0 0,0 0 0 0 0,-1-2 0 0 0,-1 0 0 0 0,-25 6 0 0 0,27-10 1 0 0,1 0 0 0 0,-1-1 0 0 0,0-1 0 0 0,-1-1 0 0 0,1 0-1 0 0,0-2 1 0 0,0 0 0 0 0,-31-6 0 0 0,43 6 11 0 0,0-1-1 0 0,0 1 0 0 0,1-1 1 0 0,-1 0-1 0 0,1-1 1 0 0,0 0-1 0 0,0 1 1 0 0,-1-2-1 0 0,-5-4 1 0 0,9 6-3 0 0,0 1 0 0 0,1-1 0 0 0,-1 1 0 0 0,1-1 0 0 0,0 0 0 0 0,0 0 0 0 0,-1 0 0 0 0,1 1 0 0 0,0-1 0 0 0,1 0 0 0 0,-1 0 0 0 0,0-1 0 0 0,0 1 0 0 0,1 0 0 0 0,0 0 0 0 0,-1 0 0 0 0,1 0 0 0 0,0 0 0 0 0,0-1 0 0 0,0 1 0 0 0,0 0 0 0 0,0 0 0 0 0,1 0 0 0 0,-1 0 0 0 0,0 0 0 0 0,1-1 0 0 0,0 1 0 0 0,1-3 0 0 0,1 0-1 0 0,-1 1 0 0 0,1-1 0 0 0,0 0 0 0 0,1 1 0 0 0,-1 0 0 0 0,1 0 0 0 0,0 0 0 0 0,0 0 0 0 0,0 1 0 0 0,1-1 0 0 0,-1 1 0 0 0,1 0 0 0 0,0 1 0 0 0,0-1 0 0 0,7-2 0 0 0,1 0 0 0 0,0 1 0 0 0,0 0 0 0 0,0 1 0 0 0,0 0 0 0 0,17-1 0 0 0,-14 3 139 0 0,0 1-1 0 0,0 0 1 0 0,-1 1-1 0 0,1 1 1 0 0,-1 0-1 0 0,1 1 1 0 0,-1 1-1 0 0,0 0 1 0 0,0 1-1 0 0,0 1 1 0 0,-1 0-1 0 0,0 1 1 0 0,0 1-1 0 0,0 0 1 0 0,17 14-1 0 0,-18-10-236 0 0,-7-7-190 0 0,-1 1-1 0 0,1-1 1 0 0,0-1-1 0 0,1 1 1 0 0,-1-1-1 0 0,1 0 1 0 0,-1 0-1 0 0,1-1 1 0 0,13 5-1 0 0,-9-8-1080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467 512 12151 0 0,'0'0'1098'0'0,"9"-1"-698"0"0,-6 0-73 0 0,0 0-1 0 0,-1 0 1 0 0,1 0 0 0 0,-1-1 0 0 0,1 1 0 0 0,-1-1 0 0 0,1 0 0 0 0,-1 1 0 0 0,0-1 0 0 0,0 0 0 0 0,0 0-1 0 0,0 0 1 0 0,0-1 0 0 0,0 1 0 0 0,0 0 0 0 0,-1-1 0 0 0,0 1 0 0 0,1-1 0 0 0,-1 0 0 0 0,0 1 0 0 0,0-1-1 0 0,0 0 1 0 0,0 0 0 0 0,0-3 0 0 0,1-8 325 0 0,0 0-1 0 0,-1 0 0 0 0,0-23 1 0 0,-1 27-384 0 0,-1-31 216 0 0,0 16-365 0 0,1 0 0 0 0,2 0 0 0 0,5-32 0 0 0,6 0-268 0 0,23-61 1 0 0,-30 104 48 0 0,-3 10 24 0 0,-4 10 40 0 0,-13 42 14 0 0,-2-1-1 0 0,-28 60 1 0 0,35-88-8 0 0,-1 0-1 0 0,0 0 1 0 0,-14 17-1 0 0,18-28 14 0 0,-1 0-1 0 0,1-1 0 0 0,-1 0 1 0 0,-1 0-1 0 0,1-1 1 0 0,-1 1-1 0 0,0-2 1 0 0,-15 9-1 0 0,-6-2-83 0 0,0-1-1 0 0,0-1 1 0 0,-1-1 0 0 0,-1-2-1 0 0,-35 4 1 0 0,56-9 98 0 0,-1-1 1 0 0,1 0-1 0 0,0-1 0 0 0,-1-1 0 0 0,1 1 1 0 0,0-2-1 0 0,-18-3 0 0 0,24 4 6 0 0,1 0-1 0 0,-1 0 1 0 0,0-1-1 0 0,1 0 1 0 0,-1 1 0 0 0,1-1-1 0 0,-1-1 1 0 0,1 1-1 0 0,0 0 1 0 0,0-1-1 0 0,0 1 1 0 0,0-1 0 0 0,0 0-1 0 0,1 0 1 0 0,-1 0-1 0 0,1-1 1 0 0,0 1 0 0 0,0 0-1 0 0,0-1 1 0 0,0 0-1 0 0,1 1 1 0 0,-3-8-1 0 0,3 5 11 0 0,0 0 0 0 0,0 0 0 0 0,0 0 0 0 0,1-1 0 0 0,0 1 0 0 0,0 0-1 0 0,1 0 1 0 0,-1 0 0 0 0,1-1 0 0 0,1 1 0 0 0,-1 0 0 0 0,1 0 0 0 0,0 1-1 0 0,0-1 1 0 0,5-7 0 0 0,-3 5 22 0 0,1 0-1 0 0,0 1 1 0 0,1 0-1 0 0,0 0 1 0 0,0 0-1 0 0,0 1 1 0 0,1 0-1 0 0,0 0 1 0 0,14-9-1 0 0,-18 13-18 0 0,0 0-1 0 0,0 1 1 0 0,-1 0-1 0 0,1 0 1 0 0,0 0 0 0 0,0 0-1 0 0,0 0 1 0 0,0 0-1 0 0,0 1 1 0 0,0-1 0 0 0,1 1-1 0 0,-1 0 1 0 0,0 0-1 0 0,6 1 1 0 0,-7-1-7 0 0,-1 1 0 0 0,1-1 1 0 0,0 1-1 0 0,0 0 0 0 0,0 0 0 0 0,0 0 0 0 0,0 0 1 0 0,-1 0-1 0 0,1 0 0 0 0,0 0 0 0 0,-1 0 0 0 0,1 1 1 0 0,-1-1-1 0 0,1 0 0 0 0,-1 1 0 0 0,0 0 0 0 0,1-1 1 0 0,-1 1-1 0 0,0 0 0 0 0,0-1 0 0 0,0 1 0 0 0,-1 0 1 0 0,2 2-1 0 0,2 14 121 0 0,0 0 1 0 0,-1 0 0 0 0,1 33-1 0 0,2 9 65 0 0,-5-50-180 0 0,1 1 0 0 0,1-1 0 0 0,-1 1 0 0 0,2-1 0 0 0,-1 0 0 0 0,10 18 0 0 0,-11-25-14 0 0,1 1 0 0 0,-1-1 0 0 0,1 0 0 0 0,-1 1 0 0 0,1-1 0 0 0,0 0 0 0 0,0-1-1 0 0,0 1 1 0 0,1 0 0 0 0,-1-1 0 0 0,1 0 0 0 0,-1 0 0 0 0,1 0 0 0 0,0 0 0 0 0,-1 0 0 0 0,1-1 0 0 0,0 0-1 0 0,0 0 1 0 0,0 0 0 0 0,7 1 0 0 0,2-2-33 0 0,-1 0 0 0 0,0-1 0 0 0,0 0 0 0 0,1 0 0 0 0,-1-2 0 0 0,0 0 0 0 0,17-6 0 0 0,0-2-989 0 0,49-26-1 0 0,-49 20-4799 0 0,-2 0-1903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398 582 13159 0 0,'-1'1'598'0'0,"-4"12"-33"0"0,1-5-119 0 0,0 0-1 0 0,1 0 0 0 0,0 0 0 0 0,1 1 0 0 0,-1-1 0 0 0,2 1 0 0 0,-2 9 2520 0 0,6-18-2822 0 0,0 0 0 0 0,0-1-1 0 0,0 1 1 0 0,-1-1 0 0 0,1 0-1 0 0,0 0 1 0 0,0 0 0 0 0,-1-1 0 0 0,1 1-1 0 0,-1 0 1 0 0,1-1 0 0 0,-1 0-1 0 0,0 0 1 0 0,1 1 0 0 0,3-5 0 0 0,3-4 226 0 0,-1-1 0 0 0,9-12 1 0 0,-10 13-94 0 0,25-37 496 0 0,-1-2-1 0 0,39-86 0 0 0,-53 95-924 0 0,-2-1-1 0 0,-1 0 1 0 0,-2-2-1 0 0,6-47 1 0 0,-18 90 152 0 0,2-11-163 0 0,-1 0 1 0 0,0-23 0 0 0,-1 32 129 0 0,0-1 1 0 0,0 0 0 0 0,0 0-1 0 0,-1 1 1 0 0,0-1 0 0 0,0 0-1 0 0,1 0 1 0 0,-1 1 0 0 0,-1-1 0 0 0,1 1-1 0 0,0-1 1 0 0,-1 1 0 0 0,1-1-1 0 0,-1 1 1 0 0,0 0 0 0 0,0 0-1 0 0,-2-3 1 0 0,2 4 5 0 0,1 1 0 0 0,0-1 0 0 0,0 0 0 0 0,-1 1 0 0 0,1-1 0 0 0,0 1 0 0 0,-1-1 1 0 0,1 1-1 0 0,0 0 0 0 0,-1 0 0 0 0,1 0 0 0 0,-1-1 0 0 0,1 1 0 0 0,0 0 0 0 0,-1 1 0 0 0,1-1 0 0 0,-1 0 0 0 0,1 0 0 0 0,0 1 0 0 0,-1-1 0 0 0,1 0 0 0 0,0 1 0 0 0,-1 0 0 0 0,1-1 0 0 0,0 1 0 0 0,0 0 1 0 0,0-1-1 0 0,-1 1 0 0 0,0 2 0 0 0,-5 2-70 0 0,0 1 1 0 0,1 0-1 0 0,-9 11 1 0 0,11-12 69 0 0,-16 19-25 0 0,0 2-1 0 0,-28 52 1 0 0,-19 62-51 0 0,53-103 104 0 0,2 0 0 0 0,-11 55 0 0 0,-4 79 0 0 0,19-116 0 0 0,4-27 18 0 0,0 1-1 0 0,-2-2 1 0 0,-2 1-1 0 0,0-1 1 0 0,-2 0-1 0 0,-18 36 1 0 0,10-31 149 0 0,-2-2 1 0 0,-1 0 0 0 0,-35 39-1 0 0,55-68-164 0 0,-137 164 641 0 0,132-156-669 0 0,5-7-102 0 0,50-85-3821 0 0,-35 55 1936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62 11055 0 0,'-3'3'210'0'0,"-1"1"-1"0"0,1-1 0 0 0,0 1 1 0 0,1-1-1 0 0,-1 1 1 0 0,1 0-1 0 0,0 0 0 0 0,-3 5 1 0 0,5-7 98 0 0,-1-1 1 0 0,1 0-1 0 0,0 1 1 0 0,0-1-1 0 0,0 1 1 0 0,-1-1-1 0 0,1 1 1 0 0,0-1-1 0 0,1 1 1 0 0,-1-1-1 0 0,0 0 1 0 0,0 1-1 0 0,1-1 1 0 0,-1 1-1 0 0,1-1 1 0 0,-1 0 0 0 0,1 1-1 0 0,-1-1 1 0 0,1 0-1 0 0,0 1 1 0 0,0-1-1 0 0,0 0 1 0 0,0 0-1 0 0,0 0 1 0 0,0 0-1 0 0,0 0 1 0 0,0 0-1 0 0,0 0 1 0 0,2 1-1 0 0,1 1-131 0 0,1-1 1 0 0,-1 0-1 0 0,0 0 0 0 0,1-1 0 0 0,0 1 0 0 0,-1-1 1 0 0,1 0-1 0 0,0 0 0 0 0,-1 0 0 0 0,1-1 0 0 0,0 0 1 0 0,8 0-1 0 0,7-1 125 0 0,31-7 1 0 0,-50 8-288 0 0,48-12 335 0 0,-1-2 1 0 0,0-2-1 0 0,60-30 0 0 0,10-3-1256 0 0,-118 49 869 0 0,32-9-1428 0 0,-31 9 980 0 0,1 0 0 0 0,0-1 0 0 0,-1 1 0 0 0,1 0 1 0 0,0 1-1 0 0,-1-1 0 0 0,1 0 0 0 0,0 0 0 0 0,2 2 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8287 0 0,'0'0'756'0'0,"-5"6"-608"0"0,2-3 180 0 0,1 0 0 0 0,0 0 0 0 0,-1 1 0 0 0,2-1 0 0 0,-1 1-1 0 0,0 0 1 0 0,1-1 0 0 0,-1 1 0 0 0,1 0 0 0 0,0 0-1 0 0,1 0 1 0 0,-1 0 0 0 0,1 0 0 0 0,-1 0 0 0 0,1 0 0 0 0,0 0-1 0 0,1 0 1 0 0,-1 0 0 0 0,1 0 0 0 0,0-1 0 0 0,0 1 0 0 0,0 0-1 0 0,2 5 1 0 0,0-2 337 0 0,0 1 0 0 0,1-1 0 0 0,-1-1 0 0 0,1 1 0 0 0,1-1 0 0 0,0 1 0 0 0,-1-1 0 0 0,2 0 0 0 0,-1-1 0 0 0,1 0 0 0 0,6 6 0 0 0,22 10-439 0 0,1-1 0 0 0,73 30 0 0 0,-55-27-144 0 0,-48-20-315 0 0,0-1 1 0 0,1 0-1 0 0,-1 0 0 0 0,0 0 0 0 0,1 0 1 0 0,-1-1-1 0 0,1 0 0 0 0,-1 0 1 0 0,1 0-1 0 0,9-1 0 0 0,-14 0 33 0 0,1-1 0 0 0,0 1 0 0 0,-1-1 0 0 0,1 1 0 0 0,-1-1 0 0 0,1 0 0 0 0,-1 1 0 0 0,0-1 0 0 0,1 0 0 0 0,-1 0 0 0 0,0 0 0 0 0,0 0 0 0 0,1 0 0 0 0,-1 0 0 0 0,0-1 0 0 0,0 1 0 0 0,0 0 0 0 0,0-1 0 0 0,1-1 0 0 0,0-1-701 0 0,0-1-1 0 0,0 1 1 0 0,0-1 0 0 0,1-8 0 0 0,-1-1-889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12007 0 0,'0'0'7948'0'0,"2"9"-6452"0"0,-1-6-1338 0 0,-1 1 0 0 0,1 0 1 0 0,-1 0-1 0 0,-1 0 0 0 0,1 0 0 0 0,0 0 0 0 0,-1-1 0 0 0,0 1 1 0 0,0 0-1 0 0,0 0 0 0 0,0-1 0 0 0,0 1 0 0 0,-1-1 0 0 0,-3 6 0 0 0,-4 6 147 0 0,-20 26 0 0 0,20-29-118 0 0,-15 18 93 0 0,-1-2 0 0 0,-38 35-1 0 0,-63 44 57 0 0,109-93-321 0 0,14-12-7 0 0,-8 7 7 0 0,0-1 1 0 0,0 0-1 0 0,-1 0 0 0 0,-15 6 0 0 0,29-25-221 0 0,2 3-28 0 0,1 0-1 0 0,-1 0 0 0 0,1 0 0 0 0,1 1 0 0 0,0 0 0 0 0,8-10 0 0 0,46-36-3581 0 0,-30 28 305 0 0,-12 9 1241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5527 0 0,'0'0'423'0'0,"-6"7"-262"0"0,0 0 2027 0 0,-1 0-1 0 0,1 1 0 0 0,-9 12 0 0 0,12-16-1707 0 0,1 0 0 0 0,0 1 0 0 0,0-1 0 0 0,1 0 0 0 0,-1 1-1 0 0,1 0 1 0 0,0-1 0 0 0,0 1 0 0 0,0 7 0 0 0,0-8-256 0 0,1 1 0 0 0,0 0 0 0 0,1-1-1 0 0,-1 1 1 0 0,1 0 0 0 0,0-1 0 0 0,0 1-1 0 0,0-1 1 0 0,1 1 0 0 0,2 5 0 0 0,-2-7-95 0 0,-1 0 1 0 0,1-1-1 0 0,0 1 1 0 0,1 0-1 0 0,-1-1 1 0 0,0 1-1 0 0,1-1 1 0 0,0 1-1 0 0,-1-1 1 0 0,1 0-1 0 0,0 0 1 0 0,0-1-1 0 0,0 1 1 0 0,6 2-1 0 0,14 4 273 0 0,1-1-1 0 0,46 6 0 0 0,1 2-1853 0 0,-68-15 1411 0 0,14 4-2281 0 0,-1 0-5168 0 0,-6-3 1447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2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434 102 5063 0 0,'2'-10'457'0'0,"-1"1"-1"0"0,-1-1 0 0 0,0-13 0 0 0,-1 17 1186 0 0,0 1 0 0 0,0-1 0 0 0,0 0 0 0 0,0 1 0 0 0,-1-1 0 0 0,-5-10 4782 0 0,7 19-6402 0 0,-1 0 0 0 0,0 0 0 0 0,0 0-1 0 0,0 0 1 0 0,0 0 0 0 0,-3 4-1 0 0,1 0-2 0 0,-3 5 26 0 0,0 0 0 0 0,-1-1 0 0 0,0 0 0 0 0,-1 0 0 0 0,0 0 0 0 0,-1-1 0 0 0,0 0 0 0 0,0-1 0 0 0,-1 0 0 0 0,0-1 0 0 0,-16 11 0 0 0,4-6 63 0 0,0-1 0 0 0,-1-1 0 0 0,0-1 0 0 0,-49 14 0 0 0,65-22-108 0 0,-118 39-100 0 0,124-40-43 0 0,23-15-302 0 0,-19 13 519 0 0,1 0 1 0 0,-1-1-1 0 0,1 2 0 0 0,0-1 1 0 0,0 0-1 0 0,-1 1 0 0 0,1-1 1 0 0,0 1-1 0 0,0 0 0 0 0,0 0 1 0 0,-1 1-1 0 0,1-1 0 0 0,5 2 0 0 0,-7-1-25 0 0,1 0 0 0 0,-1-1-1 0 0,0 1 1 0 0,0 0 0 0 0,0 1-1 0 0,0-1 1 0 0,0 0-1 0 0,0 1 1 0 0,0-1 0 0 0,0 1-1 0 0,-1-1 1 0 0,1 1 0 0 0,-1 0-1 0 0,1 0 1 0 0,-1 0-1 0 0,1 0 1 0 0,-1 0 0 0 0,0 0-1 0 0,0 0 1 0 0,0 0 0 0 0,0 0-1 0 0,0 4 1 0 0,1 4 50 0 0,0-1 1 0 0,-1 1 0 0 0,0 0-1 0 0,-1-1 1 0 0,-1 15-1 0 0,-9 51 112 0 0,6-51-210 0 0,-2 9 44 0 0,-5 46-24 0 0,10-68-21 0 0,1 1-1 0 0,0-1 1 0 0,1 1 0 0 0,4 21-1 0 0,-3-26-12 0 0,-2-6-55 0 0,2-1-198 0 0,-1 0 118 0 0,1 0 0 0 0,-1 1 0 0 0,1-1 0 0 0,-1-1 0 0 0,1 1 0 0 0,-1 0 0 0 0,1 0 0 0 0,-1-1 1 0 0,1 1-1 0 0,-1 0 0 0 0,0-1 0 0 0,1 0 0 0 0,-1 1 0 0 0,0-1 0 0 0,1 0 0 0 0,-1 1 0 0 0,0-1 1 0 0,0 0-1 0 0,2-2 0 0 0,6-5-1511 0 0,1-3-321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2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485 235 3223 0 0,'14'1'515'0'0,"9"7"17778"0"0,-15-21-17364 0 0,-5 5-860 0 0,-1 1 0 0 0,0-1-1 0 0,0 0 1 0 0,0 0-1 0 0,-1 0 1 0 0,-1 0 0 0 0,1-9-1 0 0,-5-58 347 0 0,3 70-412 0 0,1 0-7 0 0,-6-34-128 0 0,6 37 123 0 0,-1 0 0 0 0,1-1 0 0 0,-1 1-1 0 0,0 0 1 0 0,0 0 0 0 0,0-1 0 0 0,0 1-1 0 0,0 0 1 0 0,-1 0 0 0 0,1 0 0 0 0,-1 1-1 0 0,1-1 1 0 0,-3-2 0 0 0,3 3-13 0 0,-1 1 0 0 0,1-1 1 0 0,-1 1-1 0 0,1-1 1 0 0,-1 1-1 0 0,1 0 0 0 0,-1-1 1 0 0,1 1-1 0 0,-1 0 0 0 0,1 0 1 0 0,-1 0-1 0 0,1 0 0 0 0,-1 1 1 0 0,1-1-1 0 0,-1 0 0 0 0,1 0 1 0 0,-3 2-1 0 0,-28 10-474 0 0,26-9 400 0 0,-12 5-68 0 0,0 1-1 0 0,0 1 0 0 0,1 1 0 0 0,1 1 0 0 0,0 0 0 0 0,-22 22 1 0 0,-77 95 206 0 0,68-72-140 0 0,16-21 24 0 0,1 2-1 0 0,-42 71 0 0 0,61-83-21 0 0,11-17 80 0 0,1-8 25 0 0,0 0-1 0 0,0-1 0 0 0,0 1 1 0 0,0 0-1 0 0,0 0 0 0 0,0 0 1 0 0,0-1-1 0 0,0 1 0 0 0,0 0 1 0 0,1-1-1 0 0,-1 0 0 0 0,0 1 1 0 0,0-1-1 0 0,1 1 1 0 0,-1-1-1 0 0,0 0 0 0 0,1 0 1 0 0,-1 0-1 0 0,0 0 0 0 0,1 0 1 0 0,1 0-1 0 0,34-5 331 0 0,-29 4-262 0 0,72-15 642 0 0,90-29 1 0 0,71-50 286 0 0,-218 85-939 0 0,20-11 0 0 0,-42 21-80 0 0,-1 0 1 0 0,1 0-1 0 0,-1 0 0 0 0,1-1 1 0 0,0 1-1 0 0,-1 0 1 0 0,1-1-1 0 0,-1 1 0 0 0,1-1 1 0 0,-1 1-1 0 0,1-1 0 0 0,-1 1 1 0 0,1-1-1 0 0,-1 1 1 0 0,0-1-1 0 0,1 1 0 0 0,-1-1 1 0 0,1 1-1 0 0,-1-1 1 0 0,0 0-1 0 0,0 1 0 0 0,1-1 1 0 0,-1 1-1 0 0,0-1 0 0 0,0 0 1 0 0,0 1-1 0 0,0-1 1 0 0,0 0-1 0 0,0 1 0 0 0,0-1 1 0 0,0 0-1 0 0,0 1 1 0 0,0-1-1 0 0,0 0 0 0 0,0 1 1 0 0,-1-1-1 0 0,1 0 1 0 0,0 0-1 0 0,-1 0-19 0 0,0-1 1 0 0,0 1-1 0 0,0 0 0 0 0,0 0 1 0 0,0 0-1 0 0,0 1 0 0 0,0-1 1 0 0,0 0-1 0 0,0 0 0 0 0,-3 0 1 0 0,-5-5-104 0 0,0 4 17 0 0,-30 1-123 0 0,37 1 187 0 0,4 2-95 0 0,0-1 155 0 0,-1 0-1 0 0,1 1 1 0 0,0-1 0 0 0,0 0-1 0 0,0 0 1 0 0,-1 0 0 0 0,1-1-1 0 0,0 1 1 0 0,4 1 0 0 0,-6-2-6 0 0,3 1 54 0 0,-1 0-6 0 0,1 0 0 0 0,-1 0 0 0 0,0-1 0 0 0,1 1 0 0 0,-1-1 0 0 0,1 1 0 0 0,-1-1 0 0 0,1 0-1 0 0,-1 1 1 0 0,1-1 0 0 0,-1-1 0 0 0,1 1 0 0 0,3-1 0 0 0,-9 4-27 0 0,0 0-1 0 0,0-1 0 0 0,0 1 1 0 0,1 1-1 0 0,-5 5 1 0 0,5-5-16 0 0,-7 10-15 0 0,1 0 0 0 0,1 0 0 0 0,-7 20 0 0 0,-1 0-17 0 0,0-1 3 0 0,-67 159-37 0 0,63-118 50 0 0,9-32 177 0 0,6-31-84 0 0,0 1 0 0 0,-1-1 0 0 0,0 0 0 0 0,0 0 0 0 0,-2 0 0 0 0,1-1 0 0 0,-9 10 0 0 0,6-12-43 0 0,7-6-32 0 0,0 0-1 0 0,0-1 0 0 0,0 1 0 0 0,0 0 1 0 0,0 0-1 0 0,1 0 0 0 0,-1 0 1 0 0,-2 4-1 0 0,4-5-93 0 0,1-2-550 0 0,13-16-6199 0 0,-3 5-431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26 8551 0 0,'3'-2'350'0'0,"5"-2"-25"0"0,-1 0 0 0 0,1 0 0 0 0,14-4 1 0 0,-1 5 4641 0 0,-20 3-4831 0 0,-1 0 1 0 0,1 0 0 0 0,-1 0 0 0 0,1 0-1 0 0,-1 1 1 0 0,1-1 0 0 0,0 0 0 0 0,-1 0-1 0 0,1 1 1 0 0,-1-1 0 0 0,1 0 0 0 0,-1 1-1 0 0,1-1 1 0 0,-1 0 0 0 0,0 1 0 0 0,1-1 0 0 0,-1 1-1 0 0,1-1 1 0 0,-1 1 0 0 0,0-1 0 0 0,1 1-1 0 0,-1-1 1 0 0,0 1 0 0 0,1-1 0 0 0,-1 1-1 0 0,0-1 1 0 0,0 1 0 0 0,0-1 0 0 0,0 1-1 0 0,1 0 1 0 0,-1-1 0 0 0,0 1 0 0 0,0-1-1 0 0,0 1 1 0 0,0 0 0 0 0,0-1 0 0 0,0 1-1 0 0,-1-1 1 0 0,1 1 0 0 0,0-1 0 0 0,0 1 0 0 0,-1 0-1 0 0,1 3-51 0 0,-1-1 0 0 0,0 0 0 0 0,0 0 0 0 0,0 0-1 0 0,0 0 1 0 0,-3 4 0 0 0,-21 27 433 0 0,-1-2-1 0 0,-38 36 0 0 0,-7 7-162 0 0,58-60-279 0 0,-50 64 229 0 0,55-69-274 0 0,2 1 1 0 0,0 0 0 0 0,0 0 0 0 0,1 0 0 0 0,-8 24 0 0 0,12-31-28 0 0,0 0 0 0 0,0 0 0 0 0,1-1 0 0 0,-1 1 0 0 0,1 0 0 0 0,0 0 0 0 0,0 0 0 0 0,0 0 0 0 0,1 0 0 0 0,-1 0 0 0 0,1 0 0 0 0,0-1 0 0 0,0 1 0 0 0,0 0 0 0 0,1 0 0 0 0,-1-1 0 0 0,1 1 0 0 0,0-1 0 0 0,3 4 0 0 0,-2-3 1 0 0,0 0-1 0 0,1 0 0 0 0,0-1 0 0 0,0 0 0 0 0,0 0 0 0 0,0 0 0 0 0,0 0 0 0 0,0 0 0 0 0,1-1 0 0 0,-1 0 0 0 0,1 0 0 0 0,0 0 0 0 0,0-1 0 0 0,6 2 0 0 0,0-1-290 0 0,1 0 1 0 0,0-1-1 0 0,-1 0 0 0 0,1-1 0 0 0,16-2 0 0 0,-9 0-1503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18311 0 0,'0'0'1660'0'0,"0"8"-772"0"0,1-2-617 0 0,0 0-1 0 0,1 1 1 0 0,0-1 0 0 0,0 0-1 0 0,0-1 1 0 0,0 1-1 0 0,1 0 1 0 0,0-1 0 0 0,1 1-1 0 0,6 8 1 0 0,5 4 211 0 0,26 24-1 0 0,-27-29-558 0 0,2 0 0 0 0,-1-1 0 0 0,2 0 0 0 0,-1-1 0 0 0,2-1 0 0 0,-1-1-1 0 0,1-1 1 0 0,1 0 0 0 0,-1-1 0 0 0,30 6 0 0 0,-46-12-303 0 0,-2-5-2471 0 0,0 3 2441 0 0,0-1-1 0 0,0 1 1 0 0,0 0 0 0 0,0 0-1 0 0,-1-1 1 0 0,1 1 0 0 0,0 0-1 0 0,-1 0 1 0 0,0-2 0 0 0,-2-5-5784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4143 0 0,'0'0'191'0'0,"-2"1"509"0"0,-54 56 10382 0 0,0 0-5355 0 0,-198 222-3822 0 0,192-201-2066 0 0,61-77-27 0 0,12-7-3977 0 0,1-3-2886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89 115 9215 0 0,'0'0'707'0'0,"-1"2"-464"0"0,-2 5 553 0 0,1 0 1 0 0,0 0 0 0 0,0 0-1 0 0,0 0 1 0 0,1 0 0 0 0,0 1-1 0 0,0-1 1 0 0,1 0 0 0 0,0 1 0 0 0,0-1-1 0 0,3 14 1 0 0,-1-12-551 0 0,0-1 1 0 0,1 0-1 0 0,0 0 0 0 0,0-1 1 0 0,1 1-1 0 0,0 0 1 0 0,0-1-1 0 0,1 0 0 0 0,0 0 1 0 0,7 8-1 0 0,13 10 76 0 0,-18-19-230 0 0,0 1 0 0 0,0 0 0 0 0,-1 0 0 0 0,0 0 0 0 0,0 1 0 0 0,-1 0 1 0 0,0 0-1 0 0,7 17 0 0 0,-11-22-55 0 0,0-1 1 0 0,-1 1-1 0 0,1-1 0 0 0,-1 1 1 0 0,0-1-1 0 0,0 1 0 0 0,0-1 1 0 0,0 1-1 0 0,0-1 0 0 0,-1 1 1 0 0,1-1-1 0 0,-1 0 0 0 0,1 1 1 0 0,-3 3-1 0 0,1-2 22 0 0,0 1 0 0 0,-1-2-1 0 0,1 1 1 0 0,-1 0 0 0 0,0 0-1 0 0,0-1 1 0 0,-5 5 0 0 0,-2 1 17 0 0,0-2 1 0 0,-1 1 0 0 0,0-1-1 0 0,-21 9 1 0 0,22-11-235 0 0,-39 16 598 0 0,45-20-695 0 0,0 1-1 0 0,0-1 0 0 0,0 0 0 0 0,-1 0 0 0 0,1-1 0 0 0,0 1 1 0 0,-1-1-1 0 0,1 0 0 0 0,-6-1 0 0 0</inkml:trace>
  <inkml:trace contextRef="#ctx0" brushRef="#br0" timeOffset="1">385 0 8751 0 0,'0'0'674'0'0,"-3"7"2139"0"0,2-4-2104 0 0,1 0 0 0 0,-1 0-1 0 0,0-1 1 0 0,1 1 0 0 0,0 0 0 0 0,-1 0 0 0 0,1 0 0 0 0,0 0-1 0 0,1 0 1 0 0,-1 0 0 0 0,0 0 0 0 0,2 3 0 0 0,-1-1-292 0 0,1-1 0 0 0,0 1 1 0 0,0 0-1 0 0,0 0 0 0 0,1-1 1 0 0,4 6-1 0 0,3 3-364 0 0,2 0 0 0 0,0 0 0 0 0,15 11 0 0 0,-20-18 437 0 0,5 6-652 0 0,1-1 0 0 0,17 10 0 0 0,-25-18-403 0 0,1 0 1 0 0,-1-1-1 0 0,10 4 1 0 0,-11-5-238 0 0,-1 0 0 0 0,1 0 1 0 0,0 0-1 0 0,-1-1 0 0 0,1 0 0 0 0,7 0 0 0 0,-9 0-1182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2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13247 0 0,'0'0'1568'0'0,"0"1"-716"0"0,0 6-103 0 0,-1 0-1 0 0,0-1 1 0 0,0 0-1 0 0,-1 1 1 0 0,0-1 0 0 0,0 0-1 0 0,-4 8 1 0 0,-24 44 1084 0 0,17-36-1603 0 0,-44 80 45 0 0,-55 108 186 0 0,105-195-905 0 0,0 1 0 0 0,1 0 0 0 0,1 0 0 0 0,1 0 0 0 0,-4 27 0 0 0,7-37 132 0 0,0 0 1 0 0,1 0-1 0 0,0 0 1 0 0,0 0 0 0 0,0 0-1 0 0,1 0 1 0 0,0 0-1 0 0,0 0 1 0 0,1 0 0 0 0,-1 0-1 0 0,1-1 1 0 0,0 1-1 0 0,1 0 1 0 0,0-1 0 0 0,-1 0-1 0 0,2 0 1 0 0,-1 0-1 0 0,8 9 1 0 0,-3-7-6540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12439 0 0,'0'0'958'0'0,"-12"8"366"0"0,10-5-1101 0 0,0 0-1 0 0,0 0 1 0 0,0 1 0 0 0,1-1 0 0 0,-1 1 0 0 0,1 0 0 0 0,0-1 0 0 0,0 1 0 0 0,1 0 0 0 0,-1 0-1 0 0,1 0 1 0 0,0-1 0 0 0,0 1 0 0 0,0 0 0 0 0,1 4 0 0 0,0 5-233 0 0,1 0 0 0 0,1-1 0 0 0,5 15 0 0 0,4 5 261 0 0,1-1 0 0 0,33 58 0 0 0,46 53 447 0 0,6 10 1723 0 0,-91-141-2045 0 0,-1 2-1 0 0,0-1 1 0 0,-1 1-1 0 0,0 0 1 0 0,-1 0-1 0 0,4 24 1 0 0,-7-28-262 0 0,0 0-1 0 0,-1 1 1 0 0,0-1 0 0 0,0 0 0 0 0,-1 0-1 0 0,0 1 1 0 0,-1-1 0 0 0,0 0 0 0 0,-1 0-1 0 0,-6 16 1 0 0,-1-2-84 0 0,-2 0 0 0 0,0 0-1 0 0,-25 32 1 0 0,24-39-3995 0 0,-15 15 1 0 0,14-17-3866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333 236 3679 0 0,'0'2'2739'0'0,"-1"1"-1629"0"0,-1 3 1012 0 0,1 0 0 0 0,-1 0 0 0 0,0 0 0 0 0,-5 9 0 0 0,6-13-1934 0 0,0 0 0 0 0,-1-1 0 0 0,1 1 0 0 0,0 0 0 0 0,-1-1 0 0 0,1 1 0 0 0,-1-1 0 0 0,0 1 0 0 0,0-1 0 0 0,1 0 1 0 0,-1 0-1 0 0,0 0 0 0 0,0 0 0 0 0,0 0 0 0 0,0 0 0 0 0,0-1 0 0 0,0 1 0 0 0,-3 0 0 0 0,-15 2 118 0 0,-1-2 0 0 0,0 0-1 0 0,0-1 1 0 0,0-1 0 0 0,0-1-1 0 0,-30-7 1 0 0,41 7-291 0 0,1 0 1 0 0,-1-1-1 0 0,0 0 0 0 0,1 0 1 0 0,0-1-1 0 0,-9-5 0 0 0,15 8-13 0 0,1-1 0 0 0,0 1-1 0 0,0-1 1 0 0,0 0-1 0 0,0 0 1 0 0,0 1-1 0 0,0-1 1 0 0,0 0-1 0 0,1-1 1 0 0,-1 1-1 0 0,1 0 1 0 0,0 0 0 0 0,-1-1-1 0 0,1 1 1 0 0,0-1-1 0 0,0 1 1 0 0,1-1-1 0 0,-1 1 1 0 0,0-1-1 0 0,1 1 1 0 0,-1-1-1 0 0,1 0 1 0 0,0 1 0 0 0,0-1-1 0 0,0 0 1 0 0,1 1-1 0 0,0-5 1 0 0,0 1-48 0 0,1 0 0 0 0,0 0 0 0 0,1 0 0 0 0,-1 1 0 0 0,1-1 0 0 0,0 1 0 0 0,1 0 0 0 0,-1 0 0 0 0,1 0 0 0 0,0 0 1 0 0,0 1-1 0 0,7-6 0 0 0,8-7-533 0 0,35-22 0 0 0,-42 31 382 0 0,2-1 47 0 0,1 0-1 0 0,1 0 1 0 0,-1 2 0 0 0,1 0 0 0 0,0 1-1 0 0,32-8 1 0 0,-39 13 184 0 0,0-1 0 0 0,1 1 0 0 0,-1 1-1 0 0,0 0 1 0 0,0 0 0 0 0,13 2-1 0 0,-17-1 64 0 0,1 0-1 0 0,-1 1 1 0 0,1 0-1 0 0,-1 0 0 0 0,0 0 1 0 0,1 0-1 0 0,-1 1 1 0 0,0 0-1 0 0,-1 0 0 0 0,1 0 1 0 0,4 4-1 0 0,-5-3-63 0 0,0 0 1 0 0,0 1-1 0 0,0-1 0 0 0,-1 1 0 0 0,0 0 0 0 0,0-1 1 0 0,0 1-1 0 0,0 0 0 0 0,-1 1 0 0 0,0-1 1 0 0,0 0-1 0 0,0 1 0 0 0,-1-1 0 0 0,0 1 0 0 0,0 0 1 0 0,0-1-1 0 0,-1 1 0 0 0,1 0 0 0 0,-1 0 0 0 0,-1-1 1 0 0,1 1-1 0 0,-1 0 0 0 0,0-1 0 0 0,-1 1 0 0 0,1-1 1 0 0,-1 1-1 0 0,-3 6 0 0 0,2-4 16 0 0,-1 1 0 0 0,-1-1 0 0 0,0 0 0 0 0,0 0 0 0 0,0 0-1 0 0,-1-1 1 0 0,0 0 0 0 0,-1 0 0 0 0,1 0 0 0 0,-1-1 0 0 0,-1 0 0 0 0,1 0 0 0 0,-1-1-1 0 0,0 0 1 0 0,-16 8 0 0 0,6-6-1959 0 0,0 0 0 0 0,-1-2 1 0 0,0 0-1 0 0,-22 3 0 0 0,23-6-4381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11055 0 0,'-4'7'1144'0'0,"-28"42"1126"0"0,19-31 407 0 0,-18 33 0 0 0,14-11-1559 0 0,0 0-1 0 0,-17 72 1 0 0,-8 88 377 0 0,25-107-1291 0 0,9-61-243 0 0,0-1-1 0 0,-3 0 1 0 0,0-1-1 0 0,-21 38 1 0 0,31-65 371 0 0,-3 8-1973 0 0,4-11 1503 0 0,0 1 0 0 0,0-1 1 0 0,0 0-1 0 0,0 1 0 0 0,0-1 1 0 0,0 0-1 0 0,0 0 0 0 0,0 1 1 0 0,0-1-1 0 0,1 0 0 0 0,-1 0 0 0 0,0 1 1 0 0,0-1-1 0 0,0 0 0 0 0,0 0 1 0 0,1 1-1 0 0,-1-1 0 0 0,0 0 1 0 0,0 0-1 0 0,1 0 0 0 0,-1 1 1 0 0,0-1-1 0 0,0 0 0 0 0,1 0 1 0 0,-1 0-1 0 0,0 0 0 0 0,0 0 1 0 0,1 0-1 0 0,-1 1 0 0 0,0-1 1 0 0,1 0-1 0 0,-1 0 0 0 0,0 0 1 0 0,1 0-1 0 0,9 1-6821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2759 0 0,'0'0'126'0'0,"-8"0"2247"0"0,2 1-585 0 0,1-1 0 0 0,0 1 0 0 0,0 0 0 0 0,-7 3 1784 0 0,11 1-2160 0 0,1-5-1377 0 0,0 0 0 0 0,0 1 0 0 0,0-1 1 0 0,0 0-1 0 0,0 1 0 0 0,0-1 0 0 0,0 0 0 0 0,0 1 0 0 0,0-1 0 0 0,0 0 0 0 0,0 0 0 0 0,0 1 0 0 0,0-1 0 0 0,0 0 0 0 0,0 1 0 0 0,1-1 1 0 0,-1 0-1 0 0,0 1 0 0 0,0-1 0 0 0,0 0 0 0 0,0 0 0 0 0,1 1 0 0 0,-1-1 0 0 0,1 0 0 0 0,4 6 184 0 0,0-2 0 0 0,0 1 0 0 0,1 0 0 0 0,0-1 0 0 0,0 0 0 0 0,9 4 0 0 0,10 7 496 0 0,-20-12-515 0 0,0 1-1 0 0,0 0 1 0 0,-1 0-1 0 0,1 1 1 0 0,-1-1 0 0 0,0 1-1 0 0,-1 0 1 0 0,1 0-1 0 0,-1 0 1 0 0,5 10-1 0 0,-2 0 300 0 0,-1 1-1 0 0,6 26 0 0 0,-5-13-332 0 0,-5-27-161 0 0,0 1-1 0 0,0 0 1 0 0,0-1-1 0 0,0 1 1 0 0,0-1-1 0 0,1 1 1 0 0,-1-1 0 0 0,1 0-1 0 0,0 1 1 0 0,0-1-1 0 0,1 2 1 0 0,-1-4-62 0 0,0 1 1 0 0,-1 0 0 0 0,1-1 0 0 0,0 0-1 0 0,-1 1 1 0 0,1-1 0 0 0,0 0-1 0 0,0 0 1 0 0,-1 0 0 0 0,1 0-1 0 0,0 0 1 0 0,0 0 0 0 0,-1 0-1 0 0,1-1 1 0 0,0 1 0 0 0,-1-1-1 0 0,1 1 1 0 0,0-1 0 0 0,-1 0 0 0 0,1 0-1 0 0,2-1 1 0 0,0-1-590 0 0,0 1-1 0 0,0-1 1 0 0,0 0 0 0 0,-1 0 0 0 0,1-1-1 0 0,5-6 1 0 0,2-6-6294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7367 0 0,'1'1'8850'0'0,"6"10"-4817"0"0,-3-2-3640 0 0,-1-1 0 0 0,-1 1 0 0 0,1 0 0 0 0,-1 0 0 0 0,-1 0 1 0 0,0 0-1 0 0,0 0 0 0 0,-1 0 0 0 0,0 0 0 0 0,0 0 0 0 0,-2 11 0 0 0,-4 14-172 0 0,-15 51 0 0 0,21-82-183 0 0,-35 116 58 0 0,-37 154 80 0 0,13 130-928 0 0,43-285 133 0 0,12-99 89 0 0,0-1 1 0 0,-2 0-1 0 0,0 0 1 0 0,-10 21 0 0 0,16-38-101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2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16351 0 0,'11'-3'10517'0'0,"-11"3"-10410"0"0,-3 12 1847 0 0,2-10-2020 0 0,0 0 1 0 0,0 0-1 0 0,0 0 1 0 0,1 0 0 0 0,-1 1-1 0 0,1-1 1 0 0,0 0 0 0 0,0 0-1 0 0,-1 1 1 0 0,1-1 0 0 0,1 0-1 0 0,-1 1 1 0 0,1 1 0 0 0,-1-3-148 0 0,1 0-1 0 0,0 1 1 0 0,0-1 0 0 0,0-1 0 0 0,0 1-1 0 0,0 0 1 0 0,0 0 0 0 0,1 0 0 0 0,-1 0-1 0 0,0-1 1 0 0,0 1 0 0 0,3 0 0 0 0,9 3-8918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18 5063 0 0,'2'-1'6707'0'0,"6"-4"-4895"0"0,-5 3-754 0 0,-1 1-1 0 0,1-1 1 0 0,0 1-1 0 0,0-1 1 0 0,0 1-1 0 0,0 0 0 0 0,4-1 1 0 0,-6 2 218 0 0,-9 11-884 0 0,-25 22 137 0 0,23-24-489 0 0,0 1 0 0 0,-9 12 0 0 0,-1 2-40 0 0,2-2 55 0 0,6-7-89 0 0,-15 24 1 0 0,24-34 5 0 0,0 1 0 0 0,0 0 0 0 0,0 0 0 0 0,1 0 0 0 0,0 0 0 0 0,0 1 0 0 0,1-1 0 0 0,-1 8 0 0 0,1 3 24 0 0,1 1 0 0 0,0-1 0 0 0,2 0 0 0 0,0 0 0 0 0,1 0 0 0 0,0 0 0 0 0,7 18 0 0 0,-10-32 4 0 0,1-2 0 0 0,-1 1 0 0 0,0-1 0 0 0,0 0 0 0 0,1 0 0 0 0,-1 0 0 0 0,0 0 0 0 0,1 0 0 0 0,-1 0 0 0 0,1 0 0 0 0,0 0 0 0 0,-1-1 0 0 0,1 1 0 0 0,0 0 0 0 0,-1 0 0 0 0,1 0 0 0 0,1 0 0 0 0,0 1-4 0 0,-1 0-1 0 0,1-1 1 0 0,-1 1 0 0 0,1-1-1 0 0,0 1 1 0 0,0-1 0 0 0,-1 0-1 0 0,1 0 1 0 0,0 1 0 0 0,0-2-1 0 0,0 1 1 0 0,1 0-1 0 0,-1 0 1 0 0,4 0 0 0 0,-1 0 26 0 0,-1-1 1 0 0,1 1 0 0 0,0-1-1 0 0,0 0 1 0 0,0-1 0 0 0,7 0-1 0 0,1-3-534 0 0,1 1 0 0 0,-1-2 0 0 0,23-10 0 0 0,-23 9-1309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0,'0'2'5180'0'0,"1"6"-4159"0"0,0-1-1 0 0,0 1 0 0 0,0 0 1 0 0,1-1-1 0 0,0 1 0 0 0,1-1 1 0 0,0 0-1 0 0,4 10 0 0 0,37 56 1438 0 0,-22-39-944 0 0,-12-18-1144 0 0,1 0 0 0 0,0-1 0 0 0,1 0 0 0 0,15 14-1 0 0,-19-22-198 0 0,0 0 0 0 0,0 0-1 0 0,1-1 1 0 0,0 0 0 0 0,0-1-1 0 0,0 0 1 0 0,1 0-1 0 0,18 6 1 0 0,-17-9-171 0 0,-10-1-53 0 0,1-1-1 0 0,0 0 1 0 0,-1 1-1 0 0,1-1 1 0 0,-1 0-1 0 0,1 0 1 0 0,0 0-1 0 0,-1 0 1 0 0,1 0 0 0 0,0 0-1 0 0,-1-1 1 0 0,1 1-1 0 0,-1 0 1 0 0,1-1-1 0 0,2 0 1 0 0,-1-1-124 0 0,-2 1-299 0 0,0-9-8272 0 0,-1 10 8487 0 0,-1-1-1 0 0,1 0 1 0 0,-1 0-1 0 0,-6-15-2668 0 0,6 14 2506 0 0,-5-9-1736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54 1375 0 0,'3'-8'1841'0'0,"3"-38"16605"0"0,-25 63-17086 0 0,-116 136-192 0 0,72-78-823 0 0,-9 3-370 0 0,70-77-98 0 0,4-3-1129 0 0,-1 1 1110 0 0,0-1 1 0 0,0 1-1 0 0,1 0 0 0 0,-1 0 1 0 0,1-1-1 0 0,-1 1 1 0 0,1 0-1 0 0,-1 0 0 0 0,4-1 1 0 0,-3 0-187 0 0,7-3-160 0 0,34-24-6541 0 0,-21 13 1026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15143 0 0,'-16'2'1614'0'0,"14"-2"-1497"0"0,0 1 1 0 0,1-1 0 0 0,-1 1-1 0 0,0-1 1 0 0,1 1 0 0 0,-1 0-1 0 0,1 0 1 0 0,-1 0-1 0 0,1 0 1 0 0,0 0 0 0 0,-1 0-1 0 0,1 0 1 0 0,0 1 0 0 0,-1-1-1 0 0,1 0 1 0 0,0 1 0 0 0,0-1-1 0 0,0 1 1 0 0,1-1 0 0 0,-1 1-1 0 0,0-1 1 0 0,0 1 0 0 0,0 3-1 0 0,0-3 35 0 0,1 1 1 0 0,0 0-1 0 0,0-1 0 0 0,0 1 0 0 0,0 0 0 0 0,0 0 1 0 0,1-1-1 0 0,-1 1 0 0 0,1-1 0 0 0,0 1 0 0 0,0 0 0 0 0,0-1 1 0 0,0 1-1 0 0,0-1 0 0 0,2 4 0 0 0,2 1 18 0 0,0-1 0 0 0,0 0-1 0 0,0 0 1 0 0,1 0 0 0 0,0 0-1 0 0,0-1 1 0 0,0 0 0 0 0,0 0-1 0 0,10 4 1 0 0,9 5 190 0 0,36 12 0 0 0,-35-16-64 0 0,27 16-1 0 0,-47-22-230 0 0,0-1 0 0 0,0 1 0 0 0,-1 0 0 0 0,0 1 0 0 0,1-1 0 0 0,-1 1 0 0 0,-1 0 0 0 0,6 7 0 0 0,-8-9-23 0 0,0 1 0 0 0,0-1-1 0 0,0 1 1 0 0,-1 0 0 0 0,1-1 0 0 0,-1 1 0 0 0,0 0 0 0 0,0 0 0 0 0,-1 0 0 0 0,1 0-1 0 0,-1 0 1 0 0,0 0 0 0 0,0 0 0 0 0,0 0 0 0 0,-1 6 0 0 0,-1 2 45 0 0,-1 0-1 0 0,-1 0 1 0 0,0 0 0 0 0,0-1 0 0 0,-1 0 0 0 0,-1 0 0 0 0,1 0 0 0 0,-2 0 0 0 0,-10 13-1 0 0,-10 9 159 0 0,-42 39-1 0 0,62-64-224 0 0,-91 95-620 0 0,97-102 81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5063 0 0,'0'0'232'0'0,"-17"11"530"0"0,16-10 163 0 0,0 0 0 0 0,0 0 0 0 0,0 0-1 0 0,-1 0 1 0 0,1 0 0 0 0,0 1 0 0 0,1-1 0 0 0,-1 0 0 0 0,0 1 0 0 0,0-1 0 0 0,0 1 0 0 0,1-1 0 0 0,-1 1 0 0 0,0 1 0 0 0,1-2-706 0 0,0 0 0 0 0,0 0 0 0 0,0 0-1 0 0,0 0 1 0 0,0 0 0 0 0,0 0 0 0 0,1 0 0 0 0,-1 0 0 0 0,0-1 0 0 0,0 1 0 0 0,1 0 0 0 0,-1 0 0 0 0,0 0 0 0 0,1 0 0 0 0,-1 0 0 0 0,1 0-1 0 0,1 1 1 0 0,-1-1-145 0 0,1 1-1 0 0,0 0 0 0 0,0-1 0 0 0,0 0 1 0 0,0 1-1 0 0,0-1 0 0 0,0 0 0 0 0,0 0 1 0 0,0 0-1 0 0,1 0 0 0 0,-1-1 0 0 0,0 1 0 0 0,0-1 1 0 0,1 1-1 0 0,-1-1 0 0 0,5 0 0 0 0,16-1 379 0 0,0-2-1 0 0,0-1 0 0 0,0-1 0 0 0,28-10 1 0 0,0 1-402 0 0,-3 1-2163 0 0,-46 13 1173 0 0</inkml:trace>
  <inkml:trace contextRef="#ctx0" brushRef="#br0" timeOffset="1">88 165 3223 0 0,'-5'7'288'0'0,"-2"3"-1290"0"0,1 0 3705 0 0,3-6 196 0 0,1 0 0 0 0,0 0 0 0 0,0 0 0 0 0,0 1 0 0 0,-1 7 0 0 0,1 4-135 0 0,2-15-2699 0 0,0 0 1 0 0,0 0-1 0 0,0 0 1 0 0,1-1-1 0 0,-1 1 1 0 0,0 0-1 0 0,1 0 1 0 0,-1 0-1 0 0,0 0 1 0 0,1-1-1 0 0,-1 1 1 0 0,1 0-1 0 0,-1 0 0 0 0,1-1 1 0 0,-1 1-1 0 0,1 0 1 0 0,0-1-1 0 0,-1 1 1 0 0,1-1-1 0 0,0 1 1 0 0,0 0-1 0 0,-1-1 1 0 0,1 0-1 0 0,0 1 1 0 0,0-1-1 0 0,0 0 1 0 0,0 1-1 0 0,-1-1 1 0 0,1 0-1 0 0,0 0 1 0 0,0 0-1 0 0,0 1 1 0 0,0-1-1 0 0,0 0 1 0 0,0 0-1 0 0,0 0 0 0 0,1-1 1 0 0,5 1 97 0 0,-1-1 0 0 0,1 0 0 0 0,10-2 0 0 0,-16 3-118 0 0,32-9 184 0 0,-14 4-436 0 0,0 0 0 0 0,0 1 1 0 0,1 1-1 0 0,34-1 0 0 0,-31 5-4275 0 0,-15-1 729 0 0,7 0-4651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574 808 2303 0 0,'0'2'167'0'0,"1"1"128"0"0,-1 1 0 0 0,0 0 0 0 0,0-1 0 0 0,-1 1 0 0 0,1 0-1 0 0,-1-1 1 0 0,0 1 0 0 0,0 0 0 0 0,-1 3 0 0 0,-17 34 7420 0 0,3-10-1395 0 0,25-40-5089 0 0,7-10-800 0 0,-1 0 0 0 0,0-1 0 0 0,-1-1 1 0 0,-2-1-1 0 0,0 1 0 0 0,-1-2 1 0 0,14-44-1 0 0,2-15-851 0 0,-4-2 0 0 0,-4 0 0 0 0,-4-1 0 0 0,-3-1 0 0 0,1-123 0 0 0,-13 198 270 0 0,-1-20-111 0 0,1 29 248 0 0,0 0-1 0 0,0 0 0 0 0,-1 0 0 0 0,1 0 1 0 0,-1 1-1 0 0,1-1 0 0 0,-1 0 0 0 0,0 0 1 0 0,0 0-1 0 0,0 0 0 0 0,-2-2 0 0 0,3 4 18 0 0,-1-1-1 0 0,1 1 0 0 0,0 0 0 0 0,-1-1 1 0 0,1 1-1 0 0,-1 0 0 0 0,1 0 1 0 0,-1-1-1 0 0,1 1 0 0 0,-1 0 1 0 0,1 0-1 0 0,-1 0 0 0 0,1 0 1 0 0,-1 0-1 0 0,1-1 0 0 0,-1 1 1 0 0,0 0-1 0 0,1 0 0 0 0,-1 1 0 0 0,1-1 1 0 0,-1 0-1 0 0,1 0 0 0 0,-1 0 1 0 0,1 0-1 0 0,-1 0 0 0 0,1 0 1 0 0,-1 1-1 0 0,1-1 0 0 0,-1 0 1 0 0,1 0-1 0 0,0 1 0 0 0,-1-1 1 0 0,1 0-1 0 0,-1 1 0 0 0,1-1 0 0 0,0 1 1 0 0,-1-1-1 0 0,1 0 0 0 0,0 1 1 0 0,-1 0-1 0 0,-13 18 197 0 0,0 11-130 0 0,1 1-1 0 0,1 1 1 0 0,-11 49-1 0 0,17-58-44 0 0,-38 136-4 0 0,-71 253 67 0 0,-26-7-36 0 0,123-363-52 0 0,-1 0 0 0 0,-3-2 0 0 0,-1-1 0 0 0,-2 0 0 0 0,-1-2 0 0 0,-3-1 0 0 0,0-1 0 0 0,-38 33 0 0 0,-34 21-160 0 0,100-88 96 0 0,11-7-7161 0 0,2 0 1026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10591 0 0,'1'1'7347'0'0,"2"1"-7119"0"0,0 0 1 0 0,0 0-1 0 0,0 0 1 0 0,0-1-1 0 0,0 1 1 0 0,0-1-1 0 0,0 0 1 0 0,0 0-1 0 0,0 0 1 0 0,1 0-1 0 0,-1-1 1 0 0,0 1-1 0 0,1-1 0 0 0,-1 0 1 0 0,0 0-1 0 0,1 0 1 0 0,-1 0-1 0 0,5-2 1 0 0,9 0 57 0 0,0-2 0 0 0,21-7 0 0 0,-30 9 24 0 0,32-12 776 0 0,64-33 0 0 0,0 0-698 0 0,-104 47-465 0 0,1 0 0 0 0,-1-1 0 0 0,0 1 0 0 0,1 0 0 0 0,-1 0 0 0 0,1 0 0 0 0,-1 0 0 0 0,1 0 0 0 0,-1 0 0 0 0,1 0 0 0 0,-1 0 0 0 0,1 0 0 0 0,-1 0 0 0 0,0 0 0 0 0,1 0 0 0 0,-1 0 0 0 0,1 0 0 0 0,-1 0 0 0 0,1 1 0 0 0,-1-1 0 0 0,1 0 0 0 0,-1 0 0 0 0,0 0 0 0 0,1 1 0 0 0,-1-1 0 0 0,0 0 0 0 0,1 1 0 0 0,-1-1 0 0 0,1 1-136 0 0,0 0 0 0 0,0 1 0 0 0,-1-1 0 0 0,1 0 1 0 0,-1 0-1 0 0,1 0 0 0 0,-1 1 0 0 0,1-1 0 0 0,-1 0 0 0 0,0 2 0 0 0,2 33-3642 0 0,-3-33 3476 0 0,1 18-1508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12495 0 0,'0'0'1134'0'0,"-1"1"-937"0"0,-4 3 3714 0 0,5-4-3770 0 0,-1 1 1 0 0,1-1-1 0 0,0 1 1 0 0,-1 0-1 0 0,1-1 1 0 0,0 1-1 0 0,-1 0 1 0 0,1-1 0 0 0,0 1-1 0 0,0 0 1 0 0,0 0-1 0 0,0-1 1 0 0,0 1-1 0 0,0 0 1 0 0,0 0 0 0 0,0-1-1 0 0,0 1 1 0 0,0 0-1 0 0,0-1 1 0 0,0 1-1 0 0,1 0 1 0 0,-1 0-1 0 0,0-1 1 0 0,1 1 0 0 0,-1-1-1 0 0,0 1 1 0 0,1 0-1 0 0,-1-1 1 0 0,0 1-1 0 0,2 1 1 0 0,16 18 805 0 0,-15-17-524 0 0,12 10 220 0 0,18 14 0 0 0,-18-17-30 0 0,24 25 0 0 0,-39-35-613 0 0,10 11-760 0 0,0-1 0 0 0,13 9 1 0 0,-20-16 502 0 0,0 0 0 0 0,1-1 1 0 0,0 0-1 0 0,0 0 1 0 0,0 0-1 0 0,0-1 0 0 0,0 1 1 0 0,0-1-1 0 0,0 0 1 0 0,0 0-1 0 0,7 0 1 0 0,3 0-1450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9671 0 0,'0'1'11509'0'0,"-4"5"-10878"0"0,1 2-214 0 0,0 1 0 0 0,1 0-1 0 0,0-1 1 0 0,-1 10 0 0 0,2-9-356 0 0,-1 0 0 0 0,0-1-1 0 0,0 1 1 0 0,-6 11 0 0 0,2-7-57 0 0,-2-1 1 0 0,1 0-1 0 0,-2 0 0 0 0,1-1 0 0 0,-2 0 1 0 0,1 0-1 0 0,-2-1 0 0 0,1 0 0 0 0,-1-1 1 0 0,-21 14-1 0 0,-7 0-269 0 0,-2-2 0 0 0,-42 17 1 0 0,44-21-42 0 0,2-2 64 0 0,-60 18 1 0 0,122-48 9 0 0,-12 10 319 0 0,0 1-1 0 0,18-4 1 0 0,-27 7 37 0 0,0 0 0 0 0,0 0 0 0 0,1 1 0 0 0,-1 0-1 0 0,0 0 1 0 0,0 0 0 0 0,0 0 0 0 0,0 1 0 0 0,0 0 0 0 0,0-1 0 0 0,0 1 0 0 0,5 3 0 0 0,-7-3-72 0 0,0 0 0 0 0,0 0 1 0 0,0 1-1 0 0,-1-1 0 0 0,1 1 0 0 0,-1-1 1 0 0,1 1-1 0 0,-1-1 0 0 0,1 1 1 0 0,-1 0-1 0 0,0 0 0 0 0,0 0 0 0 0,0 0 1 0 0,0 0-1 0 0,0 0 0 0 0,0 0 0 0 0,-1 0 1 0 0,1 0-1 0 0,-1 0 0 0 0,1 1 1 0 0,-1-1-1 0 0,0 0 0 0 0,0 0 0 0 0,0 3 1 0 0,0 6 44 0 0,-1-1 0 0 0,-1 1 0 0 0,-3 17 0 0 0,2-19-34 0 0,-5 23 54 0 0,-18 42 0 0 0,17-52-124 0 0,1-1 0 0 0,1 1-1 0 0,1 0 1 0 0,-6 43 0 0 0,12-62-77 0 0,0 0 1 0 0,0 1 0 0 0,0-1-1 0 0,1 0 1 0 0,0 6 0 0 0,0-8-257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8375 0 0,'0'0'11795'0'0,"0"2"-11246"0"0,1 1-396 0 0,-1 0 1 0 0,-1-1-1 0 0,1 1 0 0 0,0 0 0 0 0,-1-1 0 0 0,1 1 1 0 0,-1 0-1 0 0,0 0 0 0 0,0-1 0 0 0,0 1 1 0 0,-2 3-1 0 0,-19 30 673 0 0,12-22-634 0 0,-20 33 92 0 0,-90 158-81 0 0,115-193-199 0 0,-1-1 0 0 0,2 1 0 0 0,-1 0 0 0 0,2 0 1 0 0,-4 17-1 0 0,6-26-16 0 0,1 0 0 0 0,0 1 1 0 0,0-1-1 0 0,0 0 0 0 0,0 0 0 0 0,0 1 1 0 0,0-1-1 0 0,1 0 0 0 0,0 0 1 0 0,0 0-1 0 0,0 1 0 0 0,0-1 0 0 0,0 0 1 0 0,0 0-1 0 0,1-1 0 0 0,-1 1 1 0 0,1 0-1 0 0,0 0 0 0 0,0-1 0 0 0,0 1 1 0 0,0-1-1 0 0,1 1 0 0 0,-1-1 1 0 0,0 0-1 0 0,6 3 0 0 0,-4-2-312 0 0,0-1 1 0 0,0 1-1 0 0,1-1 0 0 0,-1 0 1 0 0,1-1-1 0 0,-1 1 0 0 0,1-1 1 0 0,0 0-1 0 0,-1 0 0 0 0,1 0 1 0 0,0-1-1 0 0,6 1 0 0 0,1-3-1524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 11231 0 0,'0'0'3975'0'0,"-14"7"-2871"0"0,-5 4-513 0 0,0 1 1 0 0,-24 20-1 0 0,-4 2 140 0 0,33-24-695 0 0,0 0 0 0 0,0 1 0 0 0,1 0 0 0 0,-13 15 0 0 0,21-21-22 0 0,1 0 0 0 0,0 1 0 0 0,0 0 1 0 0,1-1-1 0 0,-1 1 0 0 0,1 0 0 0 0,1 1 0 0 0,-1-1 1 0 0,1 0-1 0 0,0 1 0 0 0,0 0 0 0 0,1-1 1 0 0,-1 11-1 0 0,2-13-4 0 0,0 0 1 0 0,1 0-1 0 0,-1-1 1 0 0,1 1-1 0 0,0 0 1 0 0,0-1 0 0 0,0 1-1 0 0,1-1 1 0 0,-1 1-1 0 0,1-1 1 0 0,0 0-1 0 0,0 1 1 0 0,0-1-1 0 0,0 0 1 0 0,1 0-1 0 0,-1-1 1 0 0,1 1-1 0 0,0 0 1 0 0,-1-1-1 0 0,1 0 1 0 0,0 1-1 0 0,6 2 1 0 0,-1 0 59 0 0,0-1-1 0 0,0 0 1 0 0,1-1 0 0 0,-1 0-1 0 0,1 0 1 0 0,-1-1 0 0 0,1 0-1 0 0,13 2 1 0 0,-3-3 201 0 0,-1-1-1 0 0,0-1 0 0 0,1-1 1 0 0,-1 0-1 0 0,0-1 1 0 0,0-1-1 0 0,0-1 0 0 0,-1 0 1 0 0,19-9-1 0 0,-13 4 202 0 0,-1-1-1 0 0,0-1 1 0 0,-1-1-1 0 0,28-21 1 0 0,-39 26-361 0 0,0-1 0 0 0,-1 0 0 0 0,0 0 0 0 0,0-1-1 0 0,-1 0 1 0 0,0-1 0 0 0,-1 1 0 0 0,0-2 0 0 0,10-22 0 0 0,-15 29-129 0 0,-1 1-1 0 0,1 0 1 0 0,-1-1 0 0 0,0 1 0 0 0,-1 0 0 0 0,1-1-1 0 0,-1 1 1 0 0,0-1 0 0 0,0 1 0 0 0,0-1-1 0 0,-1 1 1 0 0,-1-8 0 0 0,1 9-35 0 0,0 0 0 0 0,0 0 0 0 0,0 0 0 0 0,-1 0 0 0 0,1 0 0 0 0,-1 1 0 0 0,0-1 0 0 0,0 0 1 0 0,0 1-1 0 0,0 0 0 0 0,0-1 0 0 0,-1 1 0 0 0,1 0 0 0 0,-1 0 0 0 0,1 0 0 0 0,-1 1 0 0 0,0-1 0 0 0,-4-2 0 0 0,-1 1-37 0 0,-1 0 0 0 0,0 0-1 0 0,0 0 1 0 0,0 1 0 0 0,0 1-1 0 0,0 0 1 0 0,0 0 0 0 0,-12 0 0 0 0,-6 3-238 0 0,-39 7-1 0 0,44-5-40 0 0,0-1-1 0 0,0-1 1 0 0,-29-1 0 0 0,51-1 352 0 0,-1 0 1 0 0,1 0-1 0 0,-1 0 1 0 0,1 0 0 0 0,0 0-1 0 0,-1 0 1 0 0,1 0-1 0 0,0 0 1 0 0,-1-1 0 0 0,1 1-1 0 0,0 0 1 0 0,-1 0-1 0 0,1 0 1 0 0,0 0 0 0 0,-1 0-1 0 0,1-1 1 0 0,0 1-1 0 0,-1 0 1 0 0,1 0 0 0 0,0-1-1 0 0,0 1 1 0 0,-1 0-1 0 0,1 0 1 0 0,0-1 0 0 0,0 1-1 0 0,0 0 1 0 0,-1-1-1 0 0,1 1 1 0 0,0-1-1 0 0,3-10-414 0 0,-1 9 304 0 0,0-1-1 0 0,0 1 0 0 0,0-1 0 0 0,0 1 1 0 0,1 0-1 0 0,2-3 0 0 0,7-1-1120 0 0,2 0-316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9671 0 0,'0'0'748'0'0,"-2"8"-464"0"0,-1 3 173 0 0,1-1-1 0 0,0 1 1 0 0,1-1 0 0 0,0 1-1 0 0,1-1 1 0 0,0 1-1 0 0,1-1 1 0 0,0 1-1 0 0,0-1 1 0 0,1 1 0 0 0,1-1-1 0 0,0 0 1 0 0,0 0-1 0 0,1 0 1 0 0,0 0-1 0 0,1-1 1 0 0,0 1-1 0 0,0-1 1 0 0,1 0 0 0 0,0-1-1 0 0,1 1 1 0 0,0-1-1 0 0,0-1 1 0 0,1 1-1 0 0,0-1 1 0 0,0-1 0 0 0,10 7-1 0 0,-17-12-716 0 0,0 0 1 0 0,1 0-1 0 0,-1 0 0 0 0,1 0 0 0 0,-1 0 1 0 0,1-1-1 0 0,-1 1 0 0 0,1-1 0 0 0,0 1 0 0 0,-1-1 1 0 0,1 1-1 0 0,0-1 0 0 0,-1 0 0 0 0,1 0 1 0 0,0 0-1 0 0,0 0 0 0 0,-1 0 0 0 0,1 0 0 0 0,0 0 1 0 0,0 0-1 0 0,-1-1 0 0 0,1 1 0 0 0,2-2 1 0 0,3-3-1779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4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5983 0 0,'0'0'13372'0'0,"1"2"-12634"0"0,-1 8-310 0 0,1-1 0 0 0,-2 1 0 0 0,1 0 1 0 0,-1-1-1 0 0,-1 1 0 0 0,-3 15 1 0 0,-23 58 324 0 0,15-50-439 0 0,-32 101-149 0 0,-62 157 119 0 0,98-269-290 0 0,-25 53-211 0 0,-42 137 0 0 0,74-205 66 0 0,0 0 1 0 0,1 0-1 0 0,0 0 0 0 0,0 1 1 0 0,0-1-1 0 0,1 0 0 0 0,0 0 1 0 0,0 0-1 0 0,1 0 0 0 0,1 8 1 0 0,-1-14-561 0 0,6 3-2591 0 0,1-4 1420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 1375 0 0,'-22'-1'13393'0'0,"22"1"-13172"0"0,7-11 935 0 0,-7 11-915 0 0,0-1 1 0 0,0 1-1 0 0,1-1 0 0 0,-1 1 1 0 0,0 0-1 0 0,0-1 1 0 0,0 1-1 0 0,0-1 1 0 0,1 1-1 0 0,-1-1 1 0 0,0 1-1 0 0,0 0 1 0 0,1-1-1 0 0,-1 1 1 0 0,0 0-1 0 0,1-1 0 0 0,-1 1 1 0 0,0 0-1 0 0,1-1 1 0 0,-1 1-1 0 0,1 0 1 0 0,5 8 3130 0 0,-3-2-4354 0 0,16 26 1322 0 0,42 53-1 0 0,-43-63-307 0 0,-1 1-1 0 0,-1 1 0 0 0,-1 0 0 0 0,15 36 0 0 0,-27-54-29 0 0,-1 2 0 0 0,1-1 1 0 0,-2 0-1 0 0,1 0 0 0 0,-1 1 1 0 0,0-1-1 0 0,-1 0 0 0 0,0 1 1 0 0,0-1-1 0 0,0 1 0 0 0,-1-1 1 0 0,0 1-1 0 0,-1-1 0 0 0,-3 11 0 0 0,1-8 1 0 0,-1 1-1 0 0,0-1 0 0 0,0 1 0 0 0,-1-1 0 0 0,-1-1 0 0 0,1 1 0 0 0,-2-1 0 0 0,-12 13 0 0 0,-150 123-1268 0 0,149-128 1140 0 0,20-16-499 0 0,9-5-5123 0 0,2-1 3985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10047 0 0,'0'0'912'0'0,"-1"2"-782"0"0,0 8 7300 0 0,2-9-7314 0 0,-1 0 0 0 0,1-1 0 0 0,-1 1 0 0 0,1-1-1 0 0,-1 1 1 0 0,1 0 0 0 0,0-1 0 0 0,-1 1 0 0 0,1-1 0 0 0,0 0 0 0 0,-1 1-1 0 0,1-1 1 0 0,0 0 0 0 0,0 1 0 0 0,-1-1 0 0 0,1 0 0 0 0,0 0-1 0 0,0 1 1 0 0,-1-1 0 0 0,3 0 0 0 0,16 1 846 0 0,-16-1-704 0 0,15-1 545 0 0,0-1-1 0 0,22-5 0 0 0,23-2 383 0 0,-49 9-1353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0,'2'1'4063'0'0,"2"1"-2076"0"0,-1 0 0 0 0,1 0 0 0 0,0 0 1 0 0,0 0-1 0 0,7 2 0 0 0,25 3 2022 0 0,38-5-3334 0 0,-70-2-346 0 0,25-1-1330 0 0,28-5 1 0 0,-31 2-4734 0 0,-4 2-1762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49 14943 0 0,'0'-2'687'0'0,"0"1"-624"0"0,0-1 0 0 0,1 0 0 0 0,-1 1 1 0 0,0-1-1 0 0,0 0 0 0 0,0 1 0 0 0,0-1 0 0 0,-1 0 0 0 0,1 1 1 0 0,0-1-1 0 0,-1 1 0 0 0,1-1 0 0 0,-1 1 0 0 0,1-1 0 0 0,-1 1 0 0 0,0-1 1 0 0,0 1-1 0 0,0-1 0 0 0,0 1 0 0 0,0 0 0 0 0,0-1 0 0 0,0 1 1 0 0,0 0-1 0 0,0 0 0 0 0,-2-1 0 0 0,1 0 51 0 0,0 1 1 0 0,-1 0-1 0 0,1 1 0 0 0,0-1 1 0 0,-1 0-1 0 0,1 1 0 0 0,0-1 1 0 0,-1 1-1 0 0,1 0 0 0 0,-1 0 1 0 0,1 0-1 0 0,-1 0 0 0 0,1 0 1 0 0,-1 0-1 0 0,1 1 0 0 0,0-1 1 0 0,-4 2-1 0 0,-19 7 142 0 0,0 0 1 0 0,1 2-1 0 0,0 0 1 0 0,1 2-1 0 0,0 1 1 0 0,1 0-1 0 0,-24 22 1 0 0,16-11-239 0 0,2 2 0 0 0,1 1-1 0 0,1 1 1 0 0,-28 42 0 0 0,42-53 5 0 0,1 1 1 0 0,0 0-1 0 0,1 0 0 0 0,1 1 0 0 0,1 0 1 0 0,-6 22-1 0 0,11-30-12 0 0,0 1 0 0 0,1 0 0 0 0,1 0 0 0 0,0 0 0 0 0,1 0 1 0 0,0 1-1 0 0,1-1 0 0 0,0 0 0 0 0,1 0 0 0 0,1-1 0 0 0,4 17 0 0 0,1-9-4 0 0,0-1-1 0 0,1 0 1 0 0,1-1-1 0 0,0 0 1 0 0,1-1-1 0 0,21 25 1 0 0,93 88-496 0 0,-38-43-202 0 0,-57-54 571 0 0,-1 2 0 0 0,27 43 0 0 0,-46-62 88 0 0,-1 0-1 0 0,0 1 1 0 0,-1 0 0 0 0,-1 0 0 0 0,0 1 0 0 0,-2 0-1 0 0,7 34 1 0 0,-11-43 63 0 0,0 1 0 0 0,-1-1 1 0 0,0 1-1 0 0,-1-1 0 0 0,0 1 0 0 0,0-1 0 0 0,-1 0 0 0 0,0 1 0 0 0,-1-1 1 0 0,-7 17-1 0 0,4-13 76 0 0,0-1 1 0 0,-2-1 0 0 0,1 1-1 0 0,-2-1 1 0 0,1 0 0 0 0,-19 16-1 0 0,-3-1 112 0 0,-2-1 1 0 0,-1-2-1 0 0,-1-1 0 0 0,-41 19 0 0 0,62-34-317 0 0,-23 12-322 0 0,1 1 1 0 0,-36 28-1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80 16527 0 0,'-9'3'1499'0'0,"0"-1"796"0"0,11-1-1629 0 0,6-1-382 0 0,1 1 0 0 0,-1-1 0 0 0,1 0 0 0 0,-1-1 0 0 0,1 0-1 0 0,-1-1 1 0 0,1 1 0 0 0,11-6 0 0 0,8 0 397 0 0,74-20 886 0 0,24-6-470 0 0,-121 33-1154 0 0,8-3-239 0 0,24-1 0 0 0,-33 4-436 0 0,1 0 1 0 0,-1 0-1 0 0,0 1 0 0 0,0-1 0 0 0,7 3 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305 386 16007 0 0,'0'0'731'0'0,"8"-2"246"0"0,-6 2-994 0 0,35-6 2484 0 0,67-18-1 0 0,-102 23-2365 0 0,0 0-1 0 0,0 0 1 0 0,0 0-1 0 0,-1 0 1 0 0,1 0-1 0 0,0-1 1 0 0,0 1-1 0 0,-1-1 0 0 0,1 1 1 0 0,-1-1-1 0 0,1 0 1 0 0,-1 0-1 0 0,0 1 1 0 0,1-1-1 0 0,-1 0 1 0 0,0 0-1 0 0,0 0 1 0 0,0 0-1 0 0,-1 0 1 0 0,1-1-1 0 0,-1 1 1 0 0,1 0-1 0 0,-1 0 1 0 0,1 0-1 0 0,-1-1 1 0 0,0 1-1 0 0,-1-5 1 0 0,1-5 412 0 0,-1 0 0 0 0,-1-1 0 0 0,-5-19 0 0 0,6 29-452 0 0,-5-23 164 0 0,1 0 0 0 0,-2-33 0 0 0,6 51-238 0 0,1 0 0 0 0,0 0 0 0 0,1 0 0 0 0,0 0 1 0 0,0 0-1 0 0,0 0 0 0 0,1 0 0 0 0,0 0 0 0 0,1 0 1 0 0,0 1-1 0 0,6-13 0 0 0,0 11-126 0 0,-8 8 131 0 0,-1 1 1 0 0,0 0-1 0 0,0 0 0 0 0,1 0 1 0 0,-1 0-1 0 0,0 0 1 0 0,0 0-1 0 0,1 0 0 0 0,-1 0 1 0 0,0 0-1 0 0,0 0 1 0 0,0 0-1 0 0,1 0 1 0 0,-1 0-1 0 0,0 0 0 0 0,0 1 1 0 0,1-1-1 0 0,-1 0 1 0 0,0 0-1 0 0,0 0 0 0 0,1 0 1 0 0,-1 0-1 0 0,0 0 1 0 0,0 1-1 0 0,0-1 0 0 0,0 0 1 0 0,1 0-1 0 0,-1 1 1 0 0,1 1-12 0 0,0-1-1 0 0,0 1 1 0 0,0 1 0 0 0,0-1 0 0 0,0 0 0 0 0,-1 0 0 0 0,1 0 0 0 0,0 4 0 0 0,0 4 10 0 0,-1 1 1 0 0,0 0-1 0 0,0 0 0 0 0,-1-1 0 0 0,0 1 0 0 0,-1-1 0 0 0,0 1 0 0 0,0-1 0 0 0,-1 1 0 0 0,-1-1 0 0 0,0 0 0 0 0,-6 11 0 0 0,-1-1-48 0 0,0-1 0 0 0,-2 0-1 0 0,0-1 1 0 0,-28 30 0 0 0,31-38-1 0 0,0-2 1 0 0,0 1-1 0 0,-1-1 1 0 0,0 0-1 0 0,-1-1 1 0 0,0-1 0 0 0,0 0-1 0 0,0 0 1 0 0,-1-2-1 0 0,0 1 1 0 0,0-1-1 0 0,-14 2 1 0 0,14-4 22 0 0,0 0 0 0 0,0-1 0 0 0,0 0 0 0 0,0-1 0 0 0,0-1 0 0 0,-1 0-1 0 0,1 0 1 0 0,0-1 0 0 0,1-1 0 0 0,-1-1 0 0 0,0 1 0 0 0,-16-9 0 0 0,26 11 39 0 0,1 0-1 0 0,0 0 1 0 0,0-1 0 0 0,0 1-1 0 0,0 0 1 0 0,0-1-1 0 0,0 0 1 0 0,0 1 0 0 0,0-1-1 0 0,0 0 1 0 0,1 0 0 0 0,-1 0-1 0 0,1 0 1 0 0,0 0-1 0 0,-1 0 1 0 0,1 0 0 0 0,0-1-1 0 0,0 1 1 0 0,0 0-1 0 0,1-1 1 0 0,-2-3 0 0 0,2 3 16 0 0,0 1 1 0 0,0-1 0 0 0,1 1 0 0 0,-1 0-1 0 0,0-1 1 0 0,1 1 0 0 0,0-1 0 0 0,-1 1-1 0 0,1 0 1 0 0,0 0 0 0 0,0-1 0 0 0,0 1-1 0 0,1 0 1 0 0,-1 0 0 0 0,0 0 0 0 0,1 0-1 0 0,-1 0 1 0 0,1 0 0 0 0,0 1 0 0 0,0-1-1 0 0,3-2 1 0 0,1-1 21 0 0,0 1 1 0 0,0 1-1 0 0,0-1 0 0 0,1 1 1 0 0,0 0-1 0 0,-1 0 0 0 0,1 1 0 0 0,0-1 1 0 0,0 2-1 0 0,0-1 0 0 0,0 1 1 0 0,0 0-1 0 0,1 0 0 0 0,-1 1 1 0 0,0 0-1 0 0,9 2 0 0 0,-2 0 23 0 0,-1 1 0 0 0,1 0 1 0 0,-1 2-1 0 0,0-1 0 0 0,-1 2 0 0 0,1-1 0 0 0,18 13 0 0 0,5 4-62 0 0,-14-7 76 0 0,36 17 0 0 0,-50-29-164 0 0,0 0 1 0 0,0 0-1 0 0,0 0 0 0 0,1-1 1 0 0,-1-1-1 0 0,1 1 0 0 0,-1-1 0 0 0,16-1 1 0 0,-13 0-868 0 0,0-1 0 0 0,0 0 0 0 0,1-1 1 0 0,-1 0-1 0 0,13-5 0 0 0,-10 0-840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621 413 5527 0 0,'0'-1'6674'0'0,"1"-7"-4697"0"0,2-19-211 0 0,-1 0 1 0 0,-2-42-1 0 0,-2 47-852 0 0,2 0 0 0 0,0 0-1 0 0,2 0 1 0 0,1 0-1 0 0,5-21 1 0 0,4 3-971 0 0,-4 16-34 0 0,8-39 0 0 0,-19 80 73 0 0,-1 6-17 0 0,-1 0 0 0 0,-1 0 0 0 0,-1-1 0 0 0,-11 23 0 0 0,10-28 16 0 0,-2 0 0 0 0,0-1 0 0 0,-1 0 0 0 0,-1-1 1 0 0,0 0-1 0 0,-1-1 0 0 0,-1 0 0 0 0,0-1 0 0 0,-1 0 0 0 0,-29 18 0 0 0,24-18-4 0 0,-2-2 0 0 0,1-1 0 0 0,-1 0 0 0 0,-1-2 0 0 0,1 0-1 0 0,-1-2 1 0 0,-1 0 0 0 0,-31 2 0 0 0,-179 7-458 0 0,233-15 386 0 0,11-7-18 0 0,0 0 93 0 0,302-188 225 0 0,-300 189-104 0 0,0 0-1 0 0,1 1 0 0 0,0 0 1 0 0,0 1-1 0 0,0 1 1 0 0,21-4-1 0 0,-31 7-61 0 0,1 0-1 0 0,0 0 1 0 0,-1 0-1 0 0,1 0 1 0 0,0 0 0 0 0,-1 1-1 0 0,1 0 1 0 0,-1 0-1 0 0,1 0 1 0 0,-1 0-1 0 0,1 0 1 0 0,4 3-1 0 0,-6-2-14 0 0,1 0 0 0 0,-1 0-1 0 0,0 0 1 0 0,0 0-1 0 0,0 1 1 0 0,0-1 0 0 0,0 0-1 0 0,0 1 1 0 0,-1-1-1 0 0,1 1 1 0 0,-1 0 0 0 0,0-1-1 0 0,0 1 1 0 0,0 0 0 0 0,0 0-1 0 0,0 0 1 0 0,0 4-1 0 0,2 12 61 0 0,-2-1-1 0 0,0 24 0 0 0,-2-30-77 0 0,1 1 0 0 0,0-1 0 0 0,1 0 1 0 0,1 0-1 0 0,0 0 0 0 0,0 0 0 0 0,7 18 0 0 0,-8-27-87 0 0,0-1 1 0 0,1 1-1 0 0,-1-1 0 0 0,1 0 0 0 0,-1 1 0 0 0,1-1 1 0 0,0 0-1 0 0,0 0 0 0 0,0 0 0 0 0,0-1 1 0 0,0 1-1 0 0,0 0 0 0 0,0-1 0 0 0,1 1 0 0 0,3 1 1 0 0,-3-2-666 0 0,0 0-1 0 0,0 0 1 0 0,-1-1 0 0 0,1 1 0 0 0,0-1 0 0 0,0 1 0 0 0,0-1 0 0 0,0 0 0 0 0,4-1 0 0 0,13-2-6493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268 622 11831 0 0,'8'14'1267'0'0,"2"6"-1462"0"0,-8-15 965 0 0,0 0-1 0 0,1 0 1 0 0,0 0 0 0 0,0 0-1 0 0,0 0 1 0 0,0 0 0 0 0,1-1 0 0 0,-1 0-1 0 0,1 0 1 0 0,7 6 0 0 0,-9-9-685 0 0,-1 0 0 0 0,0-1 0 0 0,1 1 0 0 0,-1-1 0 0 0,0 0 0 0 0,1 1 0 0 0,-1-1 0 0 0,1 0 0 0 0,-1 0 0 0 0,1 0 0 0 0,-1 0 0 0 0,1 0 0 0 0,-1 0 0 0 0,0 0 0 0 0,1-1 0 0 0,-1 1 0 0 0,1 0 0 0 0,-1-1 0 0 0,0 1 0 0 0,1-1 0 0 0,-1 0 0 0 0,0 1 0 0 0,1-1 0 0 0,-1 0 0 0 0,2-1 0 0 0,2-2 101 0 0,0-1 0 0 0,-1 1 1 0 0,1-1-1 0 0,4-6 0 0 0,5-9 43 0 0,0 0 1 0 0,-2-1-1 0 0,0-1 0 0 0,-1 0 0 0 0,14-47 0 0 0,-8 12-160 0 0,12-77-1 0 0,-1-144-1460 0 0,-28 273 1279 0 0,0 2 16 0 0,0 0-1 0 0,1 0 0 0 0,-1 0 1 0 0,-1 0-1 0 0,1 0 0 0 0,0 1 1 0 0,-1-1-1 0 0,-1-4 0 0 0,2 6-46 0 0,-1 1 124 0 0,-1 0 0 0 0,1 1-1 0 0,-1-1 1 0 0,1 1 0 0 0,0-1-1 0 0,-1 1 1 0 0,1 0 0 0 0,0 0-1 0 0,0-1 1 0 0,0 1 0 0 0,-1 0 0 0 0,1 0-1 0 0,0 0 1 0 0,0 0 0 0 0,0 0-1 0 0,0 2 1 0 0,-15 19-50 0 0,4 1 37 0 0,1 1 1 0 0,1 0-1 0 0,-13 49 0 0 0,7-21 11 0 0,-75 281 188 0 0,22-73-52 0 0,55-215-114 0 0,-2 0 0 0 0,-34 66 0 0 0,33-81 0 0 0,-1-1 0 0 0,-1-1 0 0 0,-1 0 0 0 0,-32 32 0 0 0,47-54-5 0 0,-65 62-438 0 0,69-68 263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39 4607 0 0,'0'0'354'0'0,"7"-5"251"0"0,23-15 11969 0 0,-16 12-7778 0 0,-14 8-4738 0 0,-1 0-1 0 0,1 0 0 0 0,0 0 0 0 0,0 0 0 0 0,0 0 0 0 0,0 0 0 0 0,0 0 0 0 0,-1 0 1 0 0,1 0-1 0 0,0 0 0 0 0,0-1 0 0 0,0 1 0 0 0,0 0 0 0 0,0 0 0 0 0,0 0 0 0 0,0 0 0 0 0,-1 0 1 0 0,1 0-1 0 0,0 0 0 0 0,0 0 0 0 0,0 0 0 0 0,0 0 0 0 0,0 0 0 0 0,0-1 0 0 0,0 1 1 0 0,0 0-1 0 0,0 0 0 0 0,0 0 0 0 0,-1 0 0 0 0,1 0 0 0 0,0 0 0 0 0,0 0 0 0 0,0-1 0 0 0,0 1 1 0 0,0 0-1 0 0,0 0 0 0 0,0 0 0 0 0,0 0 0 0 0,0 0 0 0 0,0 0 0 0 0,0-1 0 0 0,0 1 1 0 0,0 0-1 0 0,0 0 0 0 0,0 0 0 0 0,0 0 0 0 0,0 0 0 0 0,1 0 0 0 0,-1-1 0 0 0,0 1 0 0 0,0 0 1 0 0,0 0-1 0 0,0 0 0 0 0,0 0 0 0 0,0 0 0 0 0,-5 2-57 0 0,1 4 0 0 0,1 0 0 0 0,2 1 0 0 0,1-6 0 0 0,-1-1-1 0 0,1 1 1 0 0,0-1 0 0 0,0 1-1 0 0,0-1 1 0 0,0 1 0 0 0,1-1-1 0 0,-1 0 1 0 0,0 1 0 0 0,0-1-1 0 0,0 1 1 0 0,0-1 0 0 0,0 1-1 0 0,0-1 1 0 0,1 1 0 0 0,-1-1-1 0 0,0 1 1 0 0,0-1-1 0 0,1 0 1 0 0,-1 1 0 0 0,1 2 14 0 0,-4 6 122 0 0,1-6-134 0 0,-1 1 0 0 0,1-1 1 0 0,-1 0-1 0 0,0 0 0 0 0,0 0 0 0 0,0 0 0 0 0,0-1 1 0 0,0 1-1 0 0,-7 3 0 0 0,-11 10-346 0 0,20-16 195 0 0,12-4-5203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17879 0 0,'0'0'1992'0'0,"5"7"-1022"0"0,-2-5-813 0 0,-1-1 0 0 0,0 1 1 0 0,1 0-1 0 0,-1-1 1 0 0,1 0-1 0 0,0 0 1 0 0,0 1-1 0 0,-1-2 0 0 0,1 1 1 0 0,0 0-1 0 0,0 0 1 0 0,0-1-1 0 0,0 0 1 0 0,0 0-1 0 0,4 0 0 0 0,7 0 448 0 0,26-6 0 0 0,-32 5-434 0 0,68-12 955 0 0,135-44-1 0 0,-182 46-1730 0 0,-20 7-450 0 0,0 0-1 0 0,0 1 1 0 0,12-3-1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 1375 0 0,'0'0'66'0'0,"-7"-4"4"0"0,-26-21 17671 0 0,48 34-13382 0 0,30 20-4243 0 0,29 28 1226 0 0,33 28-876 0 0,-102-80-493 0 0,1 0-35 0 0,0 0 1 0 0,-1 1-1 0 0,0-1 1 0 0,0 1 0 0 0,0 0-1 0 0,4 8 1 0 0,-9-13-178 0 0,1 4 616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 4143 0 0,'11'-15'15792'0'0,"-15"28"-13574"0"0,1-6-2018 0 0,-4 10 6 0 0,-1 0 0 0 0,0 0 1 0 0,-1-1-1 0 0,-1-1 0 0 0,-21 27 1 0 0,-67 64 777 0 0,90-99-1023 0 0,1 1 0 0 0,-1-1 1 0 0,0 0-1 0 0,-1-1 0 0 0,0 0 0 0 0,-17 9 0 0 0,25-15-97 0 0,4-7-1316 0 0,3-2-629 0 0,2-2-5434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1375 0 0,'0'0'14658'0'0,"0"1"-14062"0"0,-2 35 2041 0 0,1-21-1697 0 0,1 0 0 0 0,0 0 0 0 0,1 1 0 0 0,4 22 1 0 0,-4-34-847 0 0,0 0 1 0 0,0 0 0 0 0,1 0 0 0 0,-1 0 0 0 0,1 0 0 0 0,0-1 0 0 0,0 1 0 0 0,1-1 0 0 0,-1 1 0 0 0,0-1 0 0 0,1 0 0 0 0,0 0 0 0 0,0 0 0 0 0,0 0 0 0 0,0-1 0 0 0,0 1-1 0 0,1-1 1 0 0,-1 0 0 0 0,1 0 0 0 0,0 0 0 0 0,7 3 0 0 0,-3-3-44 0 0,0 1 0 0 0,0-1 1 0 0,0-1-1 0 0,1 1 0 0 0,-1-2 0 0 0,0 1 0 0 0,1-1 0 0 0,-1 0 1 0 0,1-1-1 0 0,11-2 0 0 0,-13 2-258 0 0,0-1-1 0 0,0 0 1 0 0,0-1 0 0 0,-1 0 0 0 0,9-4-1 0 0,-10 4-546 0 0,0 0 0 0 0,1-1-1 0 0,-1 0 1 0 0,0 0 0 0 0,-1-1-1 0 0,6-5 1 0 0,-1-4-6733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8751 0 0,'0'0'11615'0'0,"4"16"-9131"0"0,-4-12-2421 0 0,0 0 1 0 0,0-1-1 0 0,-1 1 1 0 0,1 0 0 0 0,-1-1-1 0 0,0 1 1 0 0,0-1-1 0 0,0 1 1 0 0,0-1-1 0 0,-1 1 1 0 0,1-1-1 0 0,-1 0 1 0 0,0 0 0 0 0,0 1-1 0 0,0-1 1 0 0,-1-1-1 0 0,1 1 1 0 0,-1 0-1 0 0,1-1 1 0 0,-7 5-1 0 0,-2 2-67 0 0,-1-1 0 0 0,-1-1-1 0 0,-25 12 1 0 0,31-16-5 0 0,0-1 0 0 0,-1 1 0 0 0,1-1 0 0 0,-1 0 0 0 0,0-1 1 0 0,1 0-1 0 0,-15 1 0 0 0,1-3-60 0 0,-33-6 0 0 0,20 3-18 0 0,30 3 73 0 0,-1 0 1 0 0,1 1-1 0 0,0 0 0 0 0,-1 0 0 0 0,1 0 0 0 0,-1 0 1 0 0,1 1-1 0 0,0-1 0 0 0,0 1 0 0 0,-1 0 1 0 0,-5 3-1 0 0,10-4 14 0 0,-1 0 0 0 0,1 0 0 0 0,-1 1 0 0 0,1-1 1 0 0,-1 0-1 0 0,1 1 0 0 0,0-1 0 0 0,-1 1 0 0 0,1-1 0 0 0,-1 1 1 0 0,1-1-1 0 0,0 1 0 0 0,-1-1 0 0 0,1 1 0 0 0,0-1 0 0 0,0 1 1 0 0,0-1-1 0 0,-1 1 0 0 0,1-1 0 0 0,0 1 0 0 0,0 0 0 0 0,0-1 0 0 0,0 1 1 0 0,0-1-1 0 0,0 1 0 0 0,0 0 0 0 0,0-1 0 0 0,0 1 0 0 0,0-1 1 0 0,0 1-1 0 0,0-1 0 0 0,0 1 0 0 0,1 0 0 0 0,-1-1 0 0 0,0 1 1 0 0,1 0-1 0 0,-1-1 8 0 0,2 4 47 0 0,-1-1 0 0 0,1 0-1 0 0,1 0 1 0 0,-1 0 0 0 0,0 0-1 0 0,1 0 1 0 0,-1-1-1 0 0,1 1 1 0 0,0-1 0 0 0,0 0-1 0 0,0 1 1 0 0,0-1-1 0 0,0 0 1 0 0,7 2 0 0 0,-2 0 72 0 0,0-1 0 0 0,1 0 0 0 0,0 0 0 0 0,16 3 0 0 0,-23-6-40 0 0,4 3-43 0 0,-5-2 88 0 0,0 15 217 0 0,-1-8-180 0 0,0 1 0 0 0,0-1 0 0 0,-4 17 0 0 0,-4 7-46 0 0,-5 24 118 0 0,12-49-223 0 0,0-1 0 0 0,0 0-1 0 0,1 1 1 0 0,0-1 0 0 0,0 0-1 0 0,3 12 1 0 0,0-10-18 0 0,-3-7-4 0 0,0-1 0 0 0,1 1 0 0 0,-1 0 0 0 0,0-1 0 0 0,1 1 0 0 0,-1 0-1 0 0,1-1 1 0 0,-1 1 0 0 0,1 0 0 0 0,-1-1 0 0 0,1 1 0 0 0,-1-1 0 0 0,1 1 0 0 0,0-1 0 0 0,-1 1 0 0 0,1-1-1 0 0,0 1 1 0 0,-1-1 0 0 0,1 0 0 0 0,0 0 0 0 0,0 1 0 0 0,-1-1 0 0 0,1 0 0 0 0,0 0 0 0 0,0 0 0 0 0,-1 1-1 0 0,1-1 1 0 0,0 0 0 0 0,0 0 0 0 0,0 0 0 0 0,-1 0 0 0 0,1-1 0 0 0,0 1 0 0 0,0 0 0 0 0,-1 0 0 0 0,2-1-1 0 0,0 0-25 0 0,0 0 0 0 0,0 0 0 0 0,0-1-1 0 0,0 1 1 0 0,0 0 0 0 0,-1-1 0 0 0,3-2-1 0 0,-3 3 25 0 0,0-1-380 0 0,1 0 0 0 0,0 0 0 0 0,-1-1 0 0 0,1 1 0 0 0,-1-1 0 0 0,0 1 0 0 0,0-1 0 0 0,0 0 0 0 0,0 1 0 0 0,0-1 0 0 0,-1 0 0 0 0,1-3 0 0 0,0-6-7556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14047 0 0,'0'0'1276'0'0,"0"1"-1049"0"0,-5 14 980 0 0,-1-1-1 0 0,0 0 1 0 0,-14 23-1 0 0,-31 40 1044 0 0,23-35-1525 0 0,-42 72-345 0 0,59-94-315 0 0,1 0 0 0 0,1 1 0 0 0,-12 40 0 0 0,20-59-98 0 0,0 1-1 0 0,1 0 0 0 0,-1 0 1 0 0,1 0-1 0 0,-1 0 1 0 0,1 0-1 0 0,0 0 1 0 0,0 0-1 0 0,0 1 1 0 0,1-1-1 0 0,-1 0 1 0 0,1 0-1 0 0,-1-1 0 0 0,1 1 1 0 0,0 0-1 0 0,0 0 1 0 0,1 0-1 0 0,-1 0 1 0 0,1-1-1 0 0,-1 1 1 0 0,1-1-1 0 0,0 1 1 0 0,0-1-1 0 0,0 0 0 0 0,0 1 1 0 0,0-1-1 0 0,0 0 1 0 0,1 0-1 0 0,-1-1 1 0 0,3 3-1 0 0,41 30-6502 0 0,-38-28 440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10591 0 0,'-3'8'1104'0'0,"1"-5"-784"0"0,1 0 0 0 0,0 1 0 0 0,0-1 0 0 0,0 1 0 0 0,0-1 0 0 0,0 1 0 0 0,1-1 0 0 0,0 1-1 0 0,0 0 1 0 0,0-1 0 0 0,0 1 0 0 0,0 0 0 0 0,1-1 0 0 0,-1 1 0 0 0,3 5 0 0 0,-1-4-4 0 0,0 1 0 0 0,1-1 0 0 0,0 0 0 0 0,0 0 0 0 0,0 0-1 0 0,1 0 1 0 0,-1 0 0 0 0,9 7 0 0 0,2 0 209 0 0,0-1 0 0 0,1 0 0 0 0,0-1 0 0 0,1 0 0 0 0,19 8 0 0 0,9 3 326 0 0,112 61 446 0 0,-156-82-1294 0 0,3 2-130 0 0,0 0-1 0 0,1 0 1 0 0,-1 0 0 0 0,0-1 0 0 0,1 1-1 0 0,5 1 1 0 0,-8-3-20 0 0,0 0 1 0 0,0 0-1 0 0,0 0 0 0 0,0 0 1 0 0,0 0-1 0 0,0 0 0 0 0,0-1 1 0 0,0 1-1 0 0,0 0 0 0 0,0-1 1 0 0,0 1-1 0 0,0 0 0 0 0,0-1 1 0 0,0 1-1 0 0,0-1 1 0 0,0 1-1 0 0,-1-1 0 0 0,1 0 1 0 0,0 1-1 0 0,0-1 0 0 0,0 0 1 0 0,-1 0-1 0 0,1 1 0 0 0,-1-1 1 0 0,1 0-1 0 0,0 0 0 0 0,0-1 1 0 0,3-6-1920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10591 0 0,'0'0'964'0'0,"-6"5"-776"0"0,-9 9 1634 0 0,0 0 0 0 0,2 1 0 0 0,-18 24 0 0 0,-8 9 1439 0 0,6-15-2669 0 0,-1 0-1 0 0,-41 27 0 0 0,9-7-582 0 0,64-51-500 0 0,-7 5 969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9671 0 0,'0'0'875'0'0,"8"4"-702"0"0,-3 1 773 0 0,0-1-1 0 0,0 1 1 0 0,-1 0-1 0 0,1 0 1 0 0,-1 0-1 0 0,0 1 1 0 0,-1 0-1 0 0,6 10 1 0 0,19 52 3149 0 0,-24-56-4412 0 0,1 2 513 0 0,-1 0 1 0 0,0 0-1 0 0,-1 0 0 0 0,3 30 1 0 0,-6-39-142 0 0,0 1 1 0 0,0 0 0 0 0,-1 0-1 0 0,1 0 1 0 0,-1 0 0 0 0,-1 0-1 0 0,1-1 1 0 0,-1 1 0 0 0,0-1-1 0 0,0 1 1 0 0,0-1 0 0 0,-1 1-1 0 0,0-1 1 0 0,0 0-1 0 0,-4 5 1 0 0,-7 5 27 0 0,-1-1-1 0 0,-1 0 1 0 0,0 0 0 0 0,-1-2-1 0 0,-27 16 1 0 0,42-27-148 0 0,-9 5-2019 0 0,9-7 431 0 0,5-4-22 0 0,4-4-3412 0 0,1-2-1325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0:5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69 156 11519 0 0,'-9'-2'1191'0'0,"6"1"-837"0"0,0 1 1 0 0,-1-1-1 0 0,1 1 0 0 0,-1 0 1 0 0,0 0-1 0 0,1 0 0 0 0,-1 0 1 0 0,1 0-1 0 0,-6 2 0 0 0,8-1-193 0 0,0-1-1 0 0,0 0 1 0 0,0 1-1 0 0,-1-1 1 0 0,1 1-1 0 0,0 0 1 0 0,0-1-1 0 0,1 1 1 0 0,-1 0-1 0 0,0-1 1 0 0,0 1-1 0 0,0 0 1 0 0,0 0-1 0 0,1 0 1 0 0,-1 0-1 0 0,0 0 1 0 0,1 0-1 0 0,-1 0 0 0 0,1 0 1 0 0,-1 0-1 0 0,1 0 1 0 0,-1 0-1 0 0,1 0 1 0 0,0 0-1 0 0,-1 0 1 0 0,1 1-1 0 0,0-1 1 0 0,0 0-1 0 0,0 0 1 0 0,0 0-1 0 0,0 0 1 0 0,0 1-1 0 0,1 0 1 0 0,0 4 61 0 0,0 0 1 0 0,1 0 0 0 0,0-1-1 0 0,0 1 1 0 0,0 0-1 0 0,1-1 1 0 0,0 0 0 0 0,0 0-1 0 0,0 0 1 0 0,1 0-1 0 0,7 8 1 0 0,5 4 244 0 0,32 24-1 0 0,-29-26-418 0 0,-12-9-174 0 0,0-1 0 0 0,0 0 0 0 0,0 0 0 0 0,1-1 0 0 0,15 7 0 0 0,-22-11 19 0 0,0 0 0 0 0,-1 0 0 0 0,1 0-1 0 0,0 0 1 0 0,0 0 0 0 0,0 0 0 0 0,-1 0 0 0 0,1 0 0 0 0,0 0 0 0 0,0 0 0 0 0,-1 0 0 0 0,1 0 0 0 0,0-1 0 0 0,0 1-1 0 0,-1 0 1 0 0,1-1 0 0 0,0 1 0 0 0,0 0 0 0 0,-1-1 0 0 0,1 1 0 0 0,0-1 0 0 0,-1 1 0 0 0,2-2 0 0 0,9-14-7987 0 0,-7 8 2047 0 0</inkml:trace>
  <inkml:trace contextRef="#ctx0" brushRef="#br0" timeOffset="1">361 1 6447 0 0,'0'0'586'0'0,"-8"3"-6"0"0,4-1 940 0 0,-1 0 1 0 0,1 0 0 0 0,0 1 0 0 0,0 0-1 0 0,0-1 1 0 0,-4 6 0 0 0,2-2-507 0 0,1 0-1 0 0,-1 0 1 0 0,-4 8 0 0 0,2-1-561 0 0,1-1 0 0 0,1 1 1 0 0,-9 23-1 0 0,6-3-101 0 0,2 1 0 0 0,1-1 0 0 0,1 1 0 0 0,0 38 0 0 0,4-38-437 0 0,-2-1 1 0 0,-1 0-1 0 0,-2 1 1 0 0,-13 41-1 0 0,-43 65-531 0 0,55-121 413 0 0,6-18 54 0 0,11-1-3579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248 115 5983 0 0,'2'-5'9796'0'0,"5"-6"-7006"0"0,72-47 3776 0 0,-80 59-6473 0 0,-11 11-59 0 0,0 0 0 0 0,-1-1 0 0 0,-1-1 0 0 0,0 0 0 0 0,-19 10 0 0 0,12-7-19 0 0,-11 7-25 0 0,-2 1-111 0 0,-35 28 0 0 0,60-42 83 0 0,1 1-1 0 0,0 0 0 0 0,0 0 1 0 0,1 0-1 0 0,-1 1 0 0 0,2 0 1 0 0,0 0-1 0 0,-10 19 0 0 0,16-26 33 0 0,-1 0 0 0 0,0-1 0 0 0,0 1 0 0 0,1 0 0 0 0,-1 0 0 0 0,1 0 0 0 0,0 0 0 0 0,0 0 0 0 0,0 0 1 0 0,0 0-1 0 0,0 1 0 0 0,0-1 0 0 0,0 0 0 0 0,0 0 0 0 0,1 0 0 0 0,-1 0 0 0 0,1-1 0 0 0,0 1 0 0 0,0 2 0 0 0,1-1 2 0 0,0 0 1 0 0,0-1-1 0 0,0 1 1 0 0,0 0-1 0 0,0-1 1 0 0,1 0-1 0 0,-1 1 1 0 0,1-1-1 0 0,-1 0 1 0 0,6 3-1 0 0,0-1 19 0 0,-1-1-1 0 0,0 0 1 0 0,1 0-1 0 0,-1 0 1 0 0,1-1 0 0 0,0 0-1 0 0,0-1 1 0 0,0 0-1 0 0,9 0 1 0 0,-6-1 64 0 0,1-1 0 0 0,0-1-1 0 0,-1 0 1 0 0,1 0 0 0 0,-1-1 0 0 0,0-1-1 0 0,0 0 1 0 0,0 0 0 0 0,0-1 0 0 0,-1 0-1 0 0,0-1 1 0 0,0-1 0 0 0,0 1 0 0 0,16-16-1 0 0,-17 13-76 0 0,1-1 0 0 0,-1 0 0 0 0,-1 0-1 0 0,0-1 1 0 0,0 0 0 0 0,-1 0 0 0 0,-1-1-1 0 0,0 0 1 0 0,0 0 0 0 0,-1 0 0 0 0,-1-1-1 0 0,6-25 1 0 0,-9 28-117 0 0,1 1 0 0 0,-1-1 0 0 0,-1 0 0 0 0,0 0 0 0 0,0 0 0 0 0,-1 1 0 0 0,-1-1-1 0 0,1 0 1 0 0,-1 1 0 0 0,-1-1 0 0 0,0 1 0 0 0,-6-13 0 0 0,9 20 91 0 0,-1 1 0 0 0,0-1-1 0 0,0 1 1 0 0,0-1 0 0 0,0 1-1 0 0,0-1 1 0 0,0 1 0 0 0,-1 0 0 0 0,1-1-1 0 0,0 1 1 0 0,-1 0 0 0 0,1 0-1 0 0,-1 0 1 0 0,1 0 0 0 0,-1 0 0 0 0,0 0-1 0 0,1 1 1 0 0,-1-1 0 0 0,0 0-1 0 0,1 1 1 0 0,-1-1 0 0 0,0 1-1 0 0,0 0 1 0 0,0 0 0 0 0,1 0 0 0 0,-1-1-1 0 0,0 2 1 0 0,0-1 0 0 0,0 0-1 0 0,0 0 1 0 0,1 1 0 0 0,-1-1 0 0 0,0 0-1 0 0,-2 2 1 0 0,0 0 16 0 0,0 0-1 0 0,0 0 1 0 0,0 1-1 0 0,1-1 1 0 0,-1 1-1 0 0,1 0 1 0 0,-1 0-1 0 0,1 0 1 0 0,0 0-1 0 0,0 1 1 0 0,0-1 0 0 0,-4 8-1 0 0,4-6-247 0 0,1 1 0 0 0,-1-1 0 0 0,1 1 0 0 0,0 0 0 0 0,0 0 0 0 0,1-1 0 0 0,0 1 0 0 0,-2 12 0 0 0,3-5-1032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10135 0 0,'0'0'464'0'0,"-2"0"-406"0"0,1 1-1 0 0,0-1 1 0 0,0 0-1 0 0,0 1 1 0 0,0-1-1 0 0,0 1 1 0 0,0-1-1 0 0,0 1 0 0 0,0 0 1 0 0,-1 0-1 0 0,0 2 227 0 0,1 0 0 0 0,-1 0 0 0 0,1 1 0 0 0,0-1 0 0 0,-1 0 0 0 0,1 0-1 0 0,1 1 1 0 0,-1-1 0 0 0,0 0 0 0 0,1 1 0 0 0,0-1 0 0 0,0 0 0 0 0,0 1-1 0 0,0 3 1 0 0,1 4 828 0 0,1-1-1 0 0,0 0 1 0 0,4 16-1 0 0,4-2-948 0 0,1 0-1 0 0,1-1 0 0 0,16 24 0 0 0,-14-23-84 0 0,35 56 208 0 0,-15-28 764 0 0,43 94-1 0 0,-72-134-796 0 0,0 0 0 0 0,-1 0 0 0 0,-1 1 0 0 0,0-1 0 0 0,2 25 0 0 0,-5-29-124 0 0,0 1-1 0 0,0-1 1 0 0,-1 0 0 0 0,0 1 0 0 0,0-1-1 0 0,-1 0 1 0 0,-1 1 0 0 0,1-1 0 0 0,-7 14-1 0 0,-2-3 55 0 0,1 0-1 0 0,-2-2 1 0 0,0 1-1 0 0,-2-1 1 0 0,-15 15-1 0 0,-83 71 73 0 0,34-34-779 0 0,46-34-851 0 0,31-35 926 0 0,8 5-1338 0 0,1-2 338 0 0,2-2-50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204 331 3679 0 0,'-16'4'360'0'0,"15"-4"-250"0"0,-32 6 1554 0 0,11-5 14981 0 0,17-2-16352 0 0,1-1 0 0 0,-1 0 0 0 0,0 0 0 0 0,0 0 0 0 0,1-1 0 0 0,-8-5 0 0 0,4 3-283 0 0,1 1 13 0 0,0 0 0 0 0,1-1 0 0 0,-1 0 0 0 0,1-1 1 0 0,0 1-1 0 0,0-1 0 0 0,0 0 0 0 0,1-1 0 0 0,-8-12 0 0 0,11 15-18 0 0,0 0 1 0 0,0 0-1 0 0,0 0 1 0 0,1-1 0 0 0,0 1-1 0 0,-1-1 1 0 0,2 1-1 0 0,-1-1 1 0 0,0 1-1 0 0,1-1 1 0 0,0 0-1 0 0,0 1 1 0 0,0-1-1 0 0,1 0 1 0 0,0 1-1 0 0,-1-1 1 0 0,2 1-1 0 0,-1-1 1 0 0,2-3-1 0 0,1-2-31 0 0,-1 1 0 0 0,2 0 0 0 0,-1 1 0 0 0,2-1 0 0 0,-1 1 0 0 0,1 0 0 0 0,0 0-1 0 0,0 1 1 0 0,1 0 0 0 0,0 0 0 0 0,0 0 0 0 0,1 1 0 0 0,0 0 0 0 0,0 1-1 0 0,0 0 1 0 0,1 0 0 0 0,0 0 0 0 0,0 1 0 0 0,0 1 0 0 0,0 0 0 0 0,1 0 0 0 0,-1 0-1 0 0,1 1 1 0 0,13-1 0 0 0,-11 2 8 0 0,15-2 75 0 0,0 1 0 0 0,39 2 0 0 0,-59 0-26 0 0,0 1 1 0 0,1 0-1 0 0,-1 0 0 0 0,0 1 0 0 0,0 0 0 0 0,0 0 1 0 0,0 1-1 0 0,-1 0 0 0 0,1 0 0 0 0,-1 0 1 0 0,1 1-1 0 0,-1 0 0 0 0,0 0 0 0 0,6 7 0 0 0,-10-10-27 0 0,0 1-1 0 0,-1 0 0 0 0,1-1 0 0 0,-1 1 0 0 0,0 0 1 0 0,1 0-1 0 0,-1 0 0 0 0,0 0 0 0 0,0 0 0 0 0,0 0 1 0 0,0 1-1 0 0,-1-1 0 0 0,1 0 0 0 0,-1 0 0 0 0,1 1 1 0 0,-1-1-1 0 0,0 0 0 0 0,0 3 0 0 0,0-2 7 0 0,-1 0-1 0 0,1 0 0 0 0,-1 0 1 0 0,0 0-1 0 0,0 0 0 0 0,0 0 1 0 0,-1 0-1 0 0,1 0 1 0 0,-1 0-1 0 0,0-1 0 0 0,-3 5 1 0 0,-3 3 16 0 0,-1-2 0 0 0,0 1 0 0 0,-1-1 1 0 0,0-1-1 0 0,-16 10 0 0 0,-6 2-155 0 0,-1-3-1 0 0,-44 17 1 0 0,33-19-891 0 0,40-13 636 0 0,0-1 0 0 0,0 1 1 0 0,0-1-1 0 0,0 0 0 0 0,0 0 1 0 0,0 0-1 0 0,0 0 0 0 0,-8-2 1 0 0,4-2-2106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22 1839 0 0,'8'-22'19906'0'0,"-8"24"-19368"0"0,1 6-428 0 0,0-1-1 0 0,-1 0 0 0 0,0 1 1 0 0,0-1-1 0 0,0 0 1 0 0,-1 1-1 0 0,-1-1 1 0 0,1 0-1 0 0,-5 13 1 0 0,-4 7-4 0 0,-15 28 1 0 0,-65 108 225 0 0,53-101-232 0 0,-38 88 0 0 0,69-135-71 0 0,0 1 1 0 0,1-1-1 0 0,-4 29 0 0 0,8-34 0 0 0,0 0-1 0 0,0 0 0 0 0,1 1 0 0 0,1-1 0 0 0,0 0 0 0 0,0 0 1 0 0,4 12-1 0 0,0 4 37 0 0,-5-25-132 0 0,0 1-519 0 0,-1 1 335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0,'0'0'19344'0'0,"8"14"-17161"0"0,1 12-541 0 0,-8-22-1437 0 0,0 1 0 0 0,0-1 0 0 0,1 0 1 0 0,3 8-1 0 0,2-1 9 0 0,0-1-1 0 0,1 1 1 0 0,1-1 0 0 0,0-1 0 0 0,0 0 0 0 0,0 0 0 0 0,21 13 0 0 0,83 46 339 0 0,-73-46-355 0 0,6 5-83 0 0,68 35 145 0 0,-113-62-437 0 0,1 1 1 0 0,-1-1-1 0 0,1 1 0 0 0,-1-1 1 0 0,1 0-1 0 0,-1 0 0 0 0,1 1 0 0 0,-1-1 1 0 0,1 0-1 0 0,-1 0 0 0 0,1 0 1 0 0,-1-1-1 0 0,1 1 0 0 0,-1 0 1 0 0,0-1-1 0 0,1 1 0 0 0,-1 0 1 0 0,1-1-1 0 0,-1 0 0 0 0,0 1 0 0 0,1-1 1 0 0,-1 0-1 0 0,0 0 0 0 0,0 0 1 0 0,1 0-1 0 0,-1 1 0 0 0,0-2 1 0 0,0 1-1 0 0,0 0 0 0 0,0 0 0 0 0,0 0 1 0 0,-1 0-1 0 0,1-1 0 0 0,0 1 1 0 0,0 0-1 0 0,-1-1 0 0 0,1 1 1 0 0,-1-1-1 0 0,1-1 0 0 0,1-7-1563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30 14711 0 0,'0'0'672'0'0,"-1"-1"-9"0"0,1 0-523 0 0,0 0 0 0 0,0-1 0 0 0,0 1 1 0 0,-1 0-1 0 0,1 0 0 0 0,-1-1 0 0 0,1 1 0 0 0,-1 0 0 0 0,1 0 1 0 0,-1 0-1 0 0,0-1 0 0 0,1 1 0 0 0,-1 0 0 0 0,0 0 1 0 0,0 0-1 0 0,0 0 0 0 0,0 0 0 0 0,0 1 0 0 0,0-1 0 0 0,0 0 1 0 0,0 0-1 0 0,0 1 0 0 0,0-1 0 0 0,0 0 0 0 0,-1 1 0 0 0,1-1 1 0 0,0 1-1 0 0,0 0 0 0 0,-1-1 0 0 0,1 1 0 0 0,0 0 0 0 0,-1 0 1 0 0,1 0-1 0 0,0 0 0 0 0,-1 0 0 0 0,1 0 0 0 0,-2 0 0 0 0,0 1 90 0 0,0 0-1 0 0,0 0 0 0 0,0 0 0 0 0,0 1 0 0 0,0-1 0 0 0,0 1 0 0 0,0-1 0 0 0,1 1 1 0 0,-1 0-1 0 0,1 0 0 0 0,-1 1 0 0 0,-2 2 0 0 0,-18 24 292 0 0,-23 39 0 0 0,-3 3 46 0 0,-62 69 72 0 0,95-120-564 0 0,-1-1-1 0 0,-21 19 1 0 0,32-33-379 0 0,0 0 0 0 0,0 0 0 0 0,-1-1-1 0 0,1 0 1 0 0,-1 0 0 0 0,0-1 0 0 0,0 0-1 0 0,0 0 1 0 0,0 0 0 0 0,0-1 0 0 0,-13 2-1 0 0,8-4-1668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10 13039 0 0,'0'0'1186'0'0,"1"-1"-978"0"0,4-7 3078 0 0,-6 14-3058 0 0,0 0 0 0 0,0 0 0 0 0,0 0 0 0 0,-1 0-1 0 0,-4 10 1 0 0,2-5 5 0 0,-56 126 1630 0 0,15-39-1318 0 0,-47 160-806 0 0,91-255-668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51 450 5063 0 0,'-14'28'434'0'0,"1"-1"1350"0"0,1-11 7078 0 0,9-11-7685 0 0,2-2 190 0 0,-3-10-672 0 0,3 3-606 0 0,0-1-1 0 0,0 1 1 0 0,1-1 0 0 0,-1 1-1 0 0,1-1 1 0 0,0 1 0 0 0,0-1-1 0 0,2-7 1 0 0,9-39 237 0 0,-9 42-239 0 0,10-34 87 0 0,2 0 1 0 0,2 1 0 0 0,1 0 0 0 0,23-38 0 0 0,-31 66-142 0 0,0 0 0 0 0,1 1 0 0 0,1 0 0 0 0,0 0 0 0 0,0 1 0 0 0,25-19-1 0 0,-28 25 9 0 0,1-1-1 0 0,0 2 1 0 0,1-1-1 0 0,-1 1 1 0 0,1 1-1 0 0,0-1 1 0 0,0 2-1 0 0,0 0 1 0 0,1 0-1 0 0,-1 0 1 0 0,17 0-1 0 0,-23 3-19 0 0,0 0 0 0 0,1 0 0 0 0,-1 1 0 0 0,0-1 0 0 0,0 1 0 0 0,1 0 0 0 0,-1 0 0 0 0,0 1 0 0 0,0-1 0 0 0,0 1 0 0 0,-1 0 0 0 0,1 0 0 0 0,0 1 0 0 0,-1-1-1 0 0,1 1 1 0 0,-1-1 0 0 0,0 1 0 0 0,0 0 0 0 0,0 0 0 0 0,5 7 0 0 0,2 5 71 0 0,0 1 0 0 0,-1-1 0 0 0,12 29 0 0 0,-11-22-52 0 0,-2-5 4 0 0,0 2 0 0 0,-2-1 0 0 0,0 0 0 0 0,-1 1 0 0 0,5 38 0 0 0,-9-43-22 0 0,-1 1 0 0 0,0 0 1 0 0,0-1-1 0 0,-2 1 0 0 0,0-1 0 0 0,0 1 1 0 0,-1-1-1 0 0,-8 22 0 0 0,0-10-33 0 0,0 1-1 0 0,-2-1 0 0 0,-1-1 1 0 0,-1 0-1 0 0,-1-1 0 0 0,-1-1 1 0 0,-1-1-1 0 0,-1 0 1 0 0,-1-1-1 0 0,-1-1 0 0 0,-1-1 1 0 0,0-1-1 0 0,-28 16 0 0 0,47-32 9 0 0,-74 43-103 0 0,65-39 94 0 0,1-1-1 0 0,-1 0 0 0 0,0-1 0 0 0,-24 5 0 0 0,26-9 13 0 0,10 0 0 0 0,0 0 0 0 0,-1 0 0 0 0,1-1 0 0 0,0 1 0 0 0,-1 0 0 0 0,1 0 0 0 0,0 0 0 0 0,-1-1 0 0 0,1 1 0 0 0,0 0 0 0 0,0 0 0 0 0,-1-1 0 0 0,1 1 0 0 0,0 0 0 0 0,0-1 0 0 0,0 1 0 0 0,-1 0 0 0 0,1-1 0 0 0,0 1 0 0 0,0 0 0 0 0,0-1 0 0 0,0 0 0 0 0,0-2-14 0 0,0-1-1 0 0,1 1 0 0 0,0 0 1 0 0,0-1-1 0 0,0 1 0 0 0,0-1 1 0 0,0 1-1 0 0,1 0 1 0 0,-1 0-1 0 0,1 0 0 0 0,0 0 1 0 0,3-4-1 0 0,-2 2-11 0 0,28-40-1554 0 0,-11 18-72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51 14743 0 0,'6'-22'242'0'0,"-3"10"1607"0"0,1-5 4868 0 0,-11 30-5702 0 0,-1 7-760 0 0,1 1-1 0 0,-9 41 1 0 0,7-24-163 0 0,5-20-91 0 0,-11 36-89 0 0,-7 64 0 0 0,22-116-275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51 5983 0 0,'18'-32'588'0'0,"-9"14"15176"0"0,-19 18-13277 0 0,-9 4-2938 0 0,-2 8 567 0 0,1 1-1 0 0,1 0 1 0 0,0 2-1 0 0,-25 24 1 0 0,15-13-66 0 0,-4 6-83 0 0,-53 65-1 0 0,53-58-4 0 0,19-17-113 0 0,13-20 46 0 0,2-1-134 0 0,2-1 182 0 0,-1 1-1 0 0,0 0 0 0 0,1 0 1 0 0,-1-1-1 0 0,1 1 0 0 0,-1-1 1 0 0,0 0-1 0 0,1 0 0 0 0,-1 0 1 0 0,1 0-1 0 0,-1 0 1 0 0,5-2-1 0 0,36-8-617 0 0,-20 3 348 0 0,-12 4 220 0 0,1 1-1 0 0,-1 0 1 0 0,0 1-1 0 0,1 0 1 0 0,-1 1-1 0 0,1 0 1 0 0,0 1-1 0 0,-1 0 1 0 0,0 1-1 0 0,1 0 1 0 0,-1 0-1 0 0,0 2 1 0 0,12 4-1 0 0,-15-5 109 0 0,0 1-1 0 0,-1 0 1 0 0,1 0-1 0 0,-1 1 1 0 0,0 0-1 0 0,-1 0 1 0 0,1 0-1 0 0,8 10 1 0 0,-13-13 30 0 0,-1 1 0 0 0,1-1 1 0 0,0 1-1 0 0,-1-1 1 0 0,1 1-1 0 0,-1-1 0 0 0,0 1 1 0 0,0 0-1 0 0,0-1 0 0 0,0 1 1 0 0,0 0-1 0 0,-1 0 0 0 0,1 0 1 0 0,-1 0-1 0 0,0 0 1 0 0,0 0-1 0 0,0 0 0 0 0,0 0 1 0 0,0-1-1 0 0,-1 1 0 0 0,1 0 1 0 0,-1 0-1 0 0,0 0 0 0 0,0 0 1 0 0,0-1-1 0 0,0 1 0 0 0,-3 3 1 0 0,0 1 149 0 0,0-1-1 0 0,-1 0 1 0 0,0 0 0 0 0,0-1 0 0 0,0 1 0 0 0,-1-1-1 0 0,0 0 1 0 0,0-1 0 0 0,0 1 0 0 0,-1-1-1 0 0,0 0 1 0 0,1-1 0 0 0,-1 0 0 0 0,0 0 0 0 0,-9 3-1 0 0,-5 0 118 0 0,-1-1 0 0 0,1-1 0 0 0,-1-1-1 0 0,-23 1 1 0 0,32-4-954 0 0,0 0 1 0 0,0 0-1 0 0,0-2 0 0 0,-22-4 0 0 0,16 1-7745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44 7367 0 0,'35'-44'16099'0'0,"-43"46"-15182"0"0,-2 1-840 0 0,1 0 1 0 0,0 1-1 0 0,0 0 0 0 0,0 1 1 0 0,1 0-1 0 0,-16 11 0 0 0,-42 43-164 0 0,43-37 129 0 0,-14 12-42 0 0,2 2 0 0 0,-49 64 0 0 0,72-84-23 0 0,-13 27-1 0 0,23-38 18 0 0,-1-1 1 0 0,1 1-1 0 0,0 0 0 0 0,1 0 0 0 0,-1 0 0 0 0,1 0 0 0 0,0 0 0 0 0,1 0 0 0 0,-1 0 1 0 0,1 1-1 0 0,0 6 0 0 0,0-11-2 0 0,0 1 1 0 0,1-1-1 0 0,-1 1 1 0 0,1-1-1 0 0,-1 1 1 0 0,1-1 0 0 0,0 0-1 0 0,-1 1 1 0 0,1-1-1 0 0,0 0 1 0 0,0 1-1 0 0,0-1 1 0 0,0 0-1 0 0,0 0 1 0 0,0 0-1 0 0,0 0 1 0 0,1 0-1 0 0,1 1 1 0 0,0 0-2 0 0,0 0 1 0 0,0-1-1 0 0,0 0 1 0 0,0 0-1 0 0,1 0 0 0 0,-1 0 1 0 0,0 0-1 0 0,4 0 1 0 0,6 0-5 0 0,0-1 0 0 0,0 0 0 0 0,18-3 0 0 0,-5-1-70 0 0,0 0 0 0 0,-1-2 0 0 0,28-10 0 0 0,0-6-2468 0 0,-35 12 1102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18687 0 0,'0'0'1692'0'0,"5"7"-773"0"0,-3-5-760 0 0,-1 1 0 0 0,-1-1-1 0 0,1 1 1 0 0,0-1 0 0 0,0 0 0 0 0,-1 1 0 0 0,1-1 0 0 0,-1 1-1 0 0,0-1 1 0 0,0 1 0 0 0,0 0 0 0 0,0-1 0 0 0,0 1 0 0 0,-1-1 0 0 0,1 1-1 0 0,-2 4 1 0 0,-2 5 198 0 0,-1 0 0 0 0,-6 13 0 0 0,3-8-52 0 0,-30 60-36 0 0,-61 96 0 0 0,84-148-253 0 0,-4 12-277 0 0,18-35 109 0 0,2-2-132 0 0,0 1 180 0 0,0 0 0 0 0,0-1-1 0 0,1 1 1 0 0,-1-1 0 0 0,0 1 0 0 0,0-1-1 0 0,0 1 1 0 0,0-1 0 0 0,0 0 0 0 0,1 1 0 0 0,1-1-1 0 0,8 0-993 0 0,1-4-49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7831 0 0,'1'12'15280'0'0,"1"-22"-12145"0"0,1-2-4918 0 0,6-17 2212 0 0,1 2 0 0 0,1-1 0 0 0,22-36-1 0 0,52-74-187 0 0,-44 76-352 0 0,-37 54-186 0 0,1 1-1 0 0,1-1 0 0 0,-1 1 1 0 0,1 0-1 0 0,1 1 0 0 0,-1-1 1 0 0,13-8-1 0 0,-18 15 200 0 0,0 0 0 0 0,0 0 1 0 0,0 1-1 0 0,0-1 0 0 0,0 0 0 0 0,0 1 0 0 0,0-1 0 0 0,0 1 1 0 0,0-1-1 0 0,0 1 0 0 0,0 0 0 0 0,0-1 0 0 0,-1 1 0 0 0,1 0 1 0 0,0-1-1 0 0,0 2 0 0 0,0-1-56 0 0,5 5-395 0 0,0 1 0 0 0,-1-1 1 0 0,0 1-1 0 0,-1 0 0 0 0,5 9 1 0 0,15 21-1650 0 0,-21-34 1985 0 0,-1 0 0 0 0,1 0 0 0 0,0 0-1 0 0,-1-1 1 0 0,1 0 0 0 0,1 1 0 0 0,-1-1 0 0 0,0 0 0 0 0,6 2 0 0 0,-4-2 322 0 0,-1-1 0 0 0,1 0 0 0 0,0 0 0 0 0,0 0 0 0 0,6 0-1 0 0,-6-1 307 0 0,0 1 0 0 0,0-1 0 0 0,-1 1 0 0 0,1 0 0 0 0,0 0 0 0 0,7 4 0 0 0,71 44 3384 0 0,-81-48-3724 0 0,1 0 0 0 0,0-1 0 0 0,0 1 0 0 0,-1-1 0 0 0,1 1 0 0 0,0-1 0 0 0,0 0 0 0 0,0 0 0 0 0,0 0 0 0 0,-1 0 0 0 0,1 0 0 0 0,0-1 0 0 0,0 1 0 0 0,0-1 0 0 0,-1 0 0 0 0,1 0 0 0 0,0 0 1 0 0,-1 0-1 0 0,1 0 0 0 0,3-3 0 0 0,4-2 57 0 0,1-1 0 0 0,-1-1 0 0 0,9-9 0 0 0,-18 17-123 0 0,4-5 48 0 0,0 0 0 0 0,0 0 0 0 0,4-8 0 0 0,-7 11-43 0 0,-1 0 1 0 0,1 0-1 0 0,-1 0 0 0 0,0 0 0 0 0,0 0 1 0 0,0-1-1 0 0,0 1 0 0 0,-1 0 0 0 0,1-1 1 0 0,0 1-1 0 0,-1 0 0 0 0,1-5 0 0 0,-2 6-11 0 0,1 0-1 0 0,0 1 0 0 0,-1-1 0 0 0,1 0 1 0 0,0 1-1 0 0,-1-1 0 0 0,1 0 0 0 0,-1 1 0 0 0,1-1 1 0 0,-1 1-1 0 0,1-1 0 0 0,-1 1 0 0 0,1-1 1 0 0,-1 1-1 0 0,0-1 0 0 0,1 1 0 0 0,-1-1 0 0 0,0 1 1 0 0,1 0-1 0 0,-1 0 0 0 0,0-1 0 0 0,0 1 1 0 0,1 0-1 0 0,-1 0 0 0 0,0 0 0 0 0,0 0 1 0 0,1-1-1 0 0,-1 1 0 0 0,0 0 0 0 0,0 1 0 0 0,1-1 1 0 0,-1 0-1 0 0,0 0 0 0 0,-1 0 0 0 0,-27 6-254 0 0,11 0 84 0 0,0 1-1 0 0,1 0 1 0 0,0 1 0 0 0,1 1 0 0 0,0 1 0 0 0,0 0-1 0 0,-15 14 1 0 0,10-6 67 0 0,1 0-1 0 0,1 2 1 0 0,1 0-1 0 0,-20 29 0 0 0,33-42 114 0 0,0 0-1 0 0,1 1 0 0 0,0-1 0 0 0,0 1 0 0 0,1 0 0 0 0,0 0 0 0 0,-4 17 0 0 0,7-23-10 0 0,-1 0-1 0 0,1 0 1 0 0,0 1-1 0 0,-1-1 1 0 0,1 0 0 0 0,0 0-1 0 0,1 0 1 0 0,-1 0 0 0 0,0 1-1 0 0,1-1 1 0 0,-1 0-1 0 0,1 0 1 0 0,-1 0 0 0 0,1 0-1 0 0,0 0 1 0 0,0 0-1 0 0,0 0 1 0 0,0 0 0 0 0,0 0-1 0 0,1-1 1 0 0,-1 1 0 0 0,0 0-1 0 0,1-1 1 0 0,-1 1-1 0 0,1-1 1 0 0,0 1 0 0 0,0-1-1 0 0,-1 0 1 0 0,1 0-1 0 0,0 0 1 0 0,0 0 0 0 0,0 0-1 0 0,0 0 1 0 0,0 0 0 0 0,4 0-1 0 0,-1 0-18 0 0,-1 0 0 0 0,1-1 0 0 0,0 0 0 0 0,-1 1 0 0 0,1-2 0 0 0,0 1 0 0 0,-1 0 1 0 0,8-3-1 0 0,35-11-879 0 0,-45 13 818 0 0,51-20-6280 0 0,-25 8-89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0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66 19983 0 0,'8'-21'717'0'0,"7"-23"845"0"0,-32 59 512 0 0,-3 16-1544 0 0,1 1 0 0 0,-22 48 0 0 0,22-40-246 0 0,-8 18 37 0 0,3 0 0 0 0,-23 89 0 0 0,-17 128-628 0 0,12-41-1673 0 0,50-227 1700 0 0,0 0-189 0 0,1-1 0 0 0,-1 1-1 0 0,0-1 1 0 0,0 0-1 0 0,-1 0 1 0 0,0 0 0 0 0,0 0-1 0 0,-5 7 1 0 0,1-7-1410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6911 0 0,'-15'7'736'0'0,"15"-7"-574"0"0,-1 0-1 0 0,0 1 0 0 0,0-1 1 0 0,1 1-1 0 0,-1-1 0 0 0,0 1 1 0 0,1-1-1 0 0,-1 1 0 0 0,0-1 0 0 0,1 1 1 0 0,-1 0-1 0 0,1-1 0 0 0,-1 1 1 0 0,1 0-1 0 0,-1 0 0 0 0,1-1 1 0 0,0 1-1 0 0,-1 0 0 0 0,1 0 1 0 0,0-1-1 0 0,-1 1 0 0 0,1 0 0 0 0,0 0 1 0 0,0 0-1 0 0,0 0 0 0 0,0 0 1 0 0,0-1-1 0 0,0 1 0 0 0,0 0 1 0 0,0 0-1 0 0,0 0 0 0 0,0 0 1 0 0,1-1-1 0 0,-1 1 0 0 0,0 0 0 0 0,0 0 1 0 0,1 0-1 0 0,-1-1 0 0 0,1 1 1 0 0,-1 0-1 0 0,1 0 0 0 0,-1-1 1 0 0,1 1-1 0 0,0 0 0 0 0,1 2 465 0 0,0-1 0 0 0,0 0 0 0 0,0 0 1 0 0,0 0-1 0 0,1 0 0 0 0,-1 0 0 0 0,1-1 0 0 0,-1 1 0 0 0,1-1 0 0 0,0 1 0 0 0,4 0 0 0 0,10 1-158 0 0,-1-1 1 0 0,1-1-1 0 0,0 0 0 0 0,33-3 0 0 0,-30 0-261 0 0,100-8 497 0 0,32-2-391 0 0,-121 12-983 0 0,-1 1 0 0 0,60 8 0 0 0,-80-7-206 0 0,0 1 1 0 0,1 0-1 0 0,-1 0 1 0 0,17 9-1 0 0,-24-11 493 0 0,-1 0 1 0 0,0 0-1 0 0,1 1 1 0 0,-1-1-1 0 0,0 1 1 0 0,0-1-1 0 0,0 1 1 0 0,0 0-1 0 0,0 0 1 0 0,0 0-1 0 0,-1 0 1 0 0,1 0-1 0 0,0 0 1 0 0,-1 1-1 0 0,0-1 1 0 0,0 0-1 0 0,0 1 1 0 0,0-1-1 0 0,0 1 0 0 0,0-1 1 0 0,0 1-1 0 0,-1 0 1 0 0,1 4-1 0 0,-1-6 113 0 0,-3 4 463 0 0,-2 16 9292 0 0,6-18-9259 0 0,-1-1 1 0 0,1 1-1 0 0,0-1 0 0 0,0 0 0 0 0,0 1 0 0 0,0-1 0 0 0,0 0 1 0 0,1 1-1 0 0,-1-1 0 0 0,1 0 0 0 0,0 0 0 0 0,-1 0 0 0 0,1 0 1 0 0,0-1-1 0 0,0 1 0 0 0,0 0 0 0 0,0-1 0 0 0,0 0 0 0 0,1 1 1 0 0,-1-1-1 0 0,0 0 0 0 0,1 0 0 0 0,-1 0 0 0 0,1 0 0 0 0,-1-1 1 0 0,4 2-1 0 0,7 0 125 0 0,1 0 0 0 0,-1-1 0 0 0,26 0 0 0 0,-26-1-79 0 0,-1-1-214 0 0,0 0 0 0 0,-1 0 0 0 0,1-1 1 0 0,-1 0-1 0 0,1-1 0 0 0,17-7 0 0 0,-24 8-40 0 0,0 0 0 0 0,0 0 0 0 0,0-1 0 0 0,0 0 0 0 0,-1 0 0 0 0,1 0 0 0 0,-1 0 0 0 0,0-1 0 0 0,0 1 0 0 0,0-1 0 0 0,0 0 0 0 0,-1 0 0 0 0,1-1 0 0 0,-1 1 0 0 0,0-1 0 0 0,3-6 0 0 0,-6 9-32 0 0,1 1 0 0 0,-1 0 0 0 0,1 0 0 0 0,-1-1-1 0 0,0 1 1 0 0,1-1 0 0 0,-1 1 0 0 0,0 0 0 0 0,0-1 0 0 0,0 1 0 0 0,0 0 0 0 0,0-1 0 0 0,0 1-1 0 0,-1-1 1 0 0,1 1 0 0 0,0 0 0 0 0,-1-1 0 0 0,1 1 0 0 0,-1 0 0 0 0,1 0 0 0 0,-2-3-1 0 0,1 3-38 0 0,-1-1-1 0 0,1 1 0 0 0,-1-1 1 0 0,1 1-1 0 0,-1 0 0 0 0,0 0 1 0 0,0-1-1 0 0,1 1 0 0 0,-1 0 1 0 0,0 1-1 0 0,0-1 0 0 0,-4-1 0 0 0,-1 0-74 0 0,1 1-1 0 0,-1 0 1 0 0,1 0-1 0 0,-1 1 1 0 0,0 0-1 0 0,1 0 1 0 0,-1 1-1 0 0,-7 0 1 0 0,0 3 29 0 0,0 1-1 0 0,0 0 1 0 0,1 0 0 0 0,0 1 0 0 0,0 1-1 0 0,0 1 1 0 0,1-1 0 0 0,0 2 0 0 0,-19 17-1 0 0,14-11 159 0 0,2 2-1 0 0,0 0 0 0 0,0 0 1 0 0,2 1-1 0 0,-19 32 0 0 0,26-38-6 0 0,0 1-1 0 0,0 0 1 0 0,1 0-1 0 0,0 0 0 0 0,2 1 1 0 0,-4 20-1 0 0,6-29-37 0 0,1-1-1 0 0,-1 1 0 0 0,2 0 0 0 0,-1-1 0 0 0,0 1 1 0 0,1-1-1 0 0,0 1 0 0 0,0 0 0 0 0,0-1 0 0 0,3 6 0 0 0,-3-7-4 0 0,1-1 0 0 0,-1 1 0 0 0,1 0 0 0 0,0-1 0 0 0,0 1 0 0 0,0-1-1 0 0,0 1 1 0 0,1-1 0 0 0,-1 0 0 0 0,1 0 0 0 0,-1 0 0 0 0,1-1 0 0 0,0 1 0 0 0,-1 0-1 0 0,1-1 1 0 0,4 2 0 0 0,4 0 54 0 0,1 1 1 0 0,-1-2-1 0 0,0 0 0 0 0,1 0 0 0 0,-1-1 0 0 0,1 0 1 0 0,0-1-1 0 0,16-2 0 0 0,34-7-1738 0 0,-3-5-5643 0 0,-33 8-322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1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5983 0 0,'-2'0'464'0'0,"-17"11"-467"0"0,13-7 1523 0 0,1 1 1 0 0,-1-1-1 0 0,-5 7 1 0 0,8-8-495 0 0,1 0-1 0 0,-1 0 1 0 0,1 1 0 0 0,-1-1-1 0 0,1 1 1 0 0,-2 6 0 0 0,3-8-748 0 0,0 1 0 0 0,0-1 1 0 0,0 1-1 0 0,1 0 0 0 0,0-1 1 0 0,-1 5-1 0 0,1-5-180 0 0,0-1 0 0 0,0 0 0 0 0,0 0 0 0 0,1 1 0 0 0,-1-1 0 0 0,0 0 0 0 0,1 0 0 0 0,-1 0 0 0 0,0 0 0 0 0,1 1 0 0 0,0-1 0 0 0,-1 0 0 0 0,1 0 0 0 0,0 0 0 0 0,-1 0 0 0 0,1 0 0 0 0,0 0 0 0 0,0 0 0 0 0,0-1 0 0 0,0 1 0 0 0,0 0 0 0 0,0 0 0 0 0,0-1 0 0 0,0 1 0 0 0,0 0 0 0 0,0-1 1 0 0,0 1-1 0 0,0-1 0 0 0,0 0 0 0 0,1 1 0 0 0,-1-1 0 0 0,0 0 0 0 0,0 0 0 0 0,1 1 0 0 0,-1-1 0 0 0,0 0 0 0 0,2-1 0 0 0,2 2-127 0 0,1-2 0 0 0,0 1 1 0 0,-1-1-1 0 0,1 0 0 0 0,0 0 0 0 0,5-2 1 0 0,-10 2-611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1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20159 0 0,'0'0'2184'0'0,"3"-7"-2184"0"0,1-1 0 0 0,2 0 0 0 0,1 0 448 0 0,1 0 40 0 0,1-1 16 0 0,1 0 0 0 0,-2-2-1016 0 0,-2 0-192 0 0,-5 0-48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3 683 2759 0 0,'-2'1'12052'0'0,"10"-13"-7463"0"0,44-66-3967 0 0,-4 5-407 0 0,4 2 0 0 0,3 3 0 0 0,73-71 0 0 0,-88 106-156 0 0,-32 27-54 0 0,-8 9 2 0 0,1-1 1 0 0,0 1 0 0 0,-1-1-1 0 0,1 0 1 0 0,-1 1 0 0 0,0 3-1 0 0,-2 8 2 0 0,-1 1 0 0 0,-1 0 0 0 0,0-1 0 0 0,0 0 0 0 0,-11 21 0 0 0,2-1 1 0 0,-14 33 2 0 0,7-18 19 0 0,-20 77 1 0 0,39-124 21 0 0,3-2-19 0 0,0-1 0 0 0,-1 1-1 0 0,1-1 1 0 0,0 1 0 0 0,-1-1 0 0 0,1 1-1 0 0,-1-1 1 0 0,1 0 0 0 0,-1 0-1 0 0,1 0 1 0 0,-1 0 0 0 0,3-2 0 0 0,16-17 157 0 0,-16 16-158 0 0,23-28 60 0 0,-1-1 0 0 0,29-49 0 0 0,-1 0-64 0 0,-38 60-8 0 0,77-103 67 0 0,-72 99 3 0 0,2 1 0 0 0,42-36 0 0 0,48-25 556 0 0,-112 86-567 0 0,-1 1-71 0 0,-1 1 0 0 0,1 0-1 0 0,0-1 1 0 0,0 1 0 0 0,-1 0 0 0 0,1-1-1 0 0,-1 1 1 0 0,0-1 0 0 0,1 1-1 0 0,-2 1 1 0 0,-3 7-9 0 0,-86 183-72 0 0,52-99 77 0 0,-41 149 1 0 0,77-232-149 0 0,1 0-209 0 0,-1 0 1 0 0,1 1-1 0 0,1-1 1 0 0,-1 20 0 0 0,23-34-3332 0 0,-10-3 2110 0 0,3-3-10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1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37 4607 0 0,'2'6'16291'0'0,"0"-8"-16205"0"0,-1 1-74 0 0,0 0 0 0 0,0 1-1 0 0,0-1 1 0 0,0 0-1 0 0,0 0 1 0 0,0 1 0 0 0,-1-1-1 0 0,1 0 1 0 0,0 0 0 0 0,-1 0-1 0 0,1 0 1 0 0,-1 0-1 0 0,1 0 1 0 0,-1 0 0 0 0,1-1-1 0 0,-1 1 1 0 0,0 0 0 0 0,1 0-1 0 0,-1 0 1 0 0,0-2 0 0 0,0-4-2 0 0,0 7-10 0 0,0-1 0 0 0,0 0 0 0 0,-1 1 0 0 0,1-1 0 0 0,0 1 0 0 0,0-1 0 0 0,-1 0 0 0 0,1 1 0 0 0,0-1 0 0 0,-1 1 0 0 0,1-1 0 0 0,0 1 0 0 0,-1-1 0 0 0,1 1 0 0 0,-1 0 0 0 0,1-1 0 0 0,-1 1 0 0 0,1-1 0 0 0,-1 1 0 0 0,1 0 0 0 0,-1 0 0 0 0,1-1 0 0 0,-1 1 0 0 0,0 0 0 0 0,1 0 0 0 0,-1-1 0 0 0,1 1 0 0 0,-1 0 0 0 0,0 0 0 0 0,1 0 0 0 0,-2 0 0 0 0,1 0 0 0 0,-2 0 0 0 0,-1 1 0 0 0,1 0 0 0 0,0 0 0 0 0,0 0 0 0 0,0 0 0 0 0,-1 0 0 0 0,1 0 0 0 0,0 1 0 0 0,0-1 0 0 0,1 1 0 0 0,-1 0 0 0 0,0 0 0 0 0,-2 3 0 0 0,-6 2 0 0 0,-5 3 39 0 0,2 1 1 0 0,0 0-1 0 0,0 1 0 0 0,-17 20 0 0 0,10-8 250 0 0,-29 45 1 0 0,45-61-172 0 0,1-1 1 0 0,0 1 0 0 0,-4 13-1 0 0,8-20-32 0 0,1 1-13 0 0,0-1-54 0 0,0 1 1 0 0,1-1-1 0 0,-1 0 0 0 0,1 1 0 0 0,-1-1 0 0 0,1 0 1 0 0,0 0-1 0 0,-1 0 0 0 0,1 0 0 0 0,0-1 0 0 0,0 1 1 0 0,0 0-1 0 0,0-1 0 0 0,0 1 0 0 0,-1-1 1 0 0,1 0-1 0 0,0 0 0 0 0,0 1 0 0 0,0-1 0 0 0,0-1 1 0 0,0 1-1 0 0,0 0 0 0 0,0 0 0 0 0,0-1 0 0 0,0 1 1 0 0,3-2-1 0 0,6-1-447 0 0,0-1-1 0 0,0 0 1 0 0,12-7 0 0 0,-11 4-1290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7 332 3223 0 0,'0'0'13711'0'0,"-1"-9"-11110"0"0,-2-6-2262 0 0,2 0-1 0 0,0 0 0 0 0,1-1 1 0 0,0 1-1 0 0,4-26 0 0 0,-2 31-177 0 0,1 0 0 0 0,-1 1 0 0 0,2-1 0 0 0,-1 1 0 0 0,1 0 0 0 0,1 0 0 0 0,0 0 0 0 0,0 0 0 0 0,11-13 0 0 0,-4 9-382 0 0,-1 0 0 0 0,24-19 0 0 0,-28 26 87 0 0,0 1-1 0 0,1 0 0 0 0,-1 1 0 0 0,1-1 0 0 0,0 1 1 0 0,0 1-1 0 0,11-4 0 0 0,-16 6-302 0 0,0 1-1 0 0,0-1 1 0 0,0 1 0 0 0,0 0 0 0 0,0 0 0 0 0,0 0-1 0 0,0 0 1 0 0,0 1 0 0 0,0-1 0 0 0,0 1-1 0 0,6 2 1 0 0,5 2-5663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252 116 9671 0 0,'0'0'748'0'0,"0"-14"1027"0"0,5-10 3010 0 0,11-10-1946 0 0,-12 26-2448 0 0,0 0 1 0 0,0-1 0 0 0,2-9 0 0 0,-6 17-318 0 0,-14 14-63 0 0,-11 11-39 0 0,2 2 1 0 0,0 0-1 0 0,-27 43 0 0 0,37-47 28 0 0,13-22 0 0 0,0 0 0 0 0,0 0 0 0 0,0 0 0 0 0,-1 1 0 0 0,1-1 0 0 0,0 0 0 0 0,0 0 0 0 0,0 0 0 0 0,0 1 0 0 0,0-1 0 0 0,-1 0 0 0 0,1 0 0 0 0,0 1 0 0 0,0-1 0 0 0,0 0 0 0 0,0 0 0 0 0,0 1 0 0 0,0-1 0 0 0,0 0 0 0 0,0 0 0 0 0,0 1 0 0 0,0-1 0 0 0,0 0 0 0 0,0 1 0 0 0,0-1 0 0 0,0 0 0 0 0,0 0 0 0 0,0 1 0 0 0,0-1 0 0 0,0 0 0 0 0,0 0 0 0 0,1 1 0 0 0,-1-1 0 0 0,0 0 0 0 0,0 0 0 0 0,0 1 0 0 0,0-1 0 0 0,1 0 0 0 0,-1 0 0 0 0,0 0 0 0 0,0 0 0 0 0,0 1 0 0 0,1-1 0 0 0,-1 0 0 0 0,0 0 0 0 0,0 0 0 0 0,0 0 0 0 0,1 0 0 0 0,-1 1 0 0 0,0-1 0 0 0,1 0 0 0 0,-1 0 0 0 0,0 0 0 0 0,0 0 0 0 0,1 0 0 0 0,-1 0 0 0 0,10-2 0 0 0,-3 1-46 0 0,0-1-1 0 0,-1 1 1 0 0,1-2 0 0 0,-1 1-1 0 0,0-1 1 0 0,0 0-1 0 0,0 0 1 0 0,0-1 0 0 0,10-7-1 0 0,-12 7 8 0 0,0 1-1 0 0,-1-1 1 0 0,0 1-1 0 0,1-1 1 0 0,-1 0 0 0 0,0 0-1 0 0,-1-1 1 0 0,1 1-1 0 0,-1 0 1 0 0,0-1-1 0 0,0 0 1 0 0,0 1 0 0 0,2-11-1 0 0,-4 15 37 0 0,0 0 0 0 0,0 0 0 0 0,0-1-1 0 0,0 1 1 0 0,0 0 0 0 0,0 0 0 0 0,1-1 0 0 0,-1 1 0 0 0,0 0-1 0 0,0-1 1 0 0,0 1 0 0 0,0 0 0 0 0,0 0 0 0 0,0-1-1 0 0,0 1 1 0 0,-1 0 0 0 0,1-1 0 0 0,0 1 0 0 0,0 0 0 0 0,0 0-1 0 0,0-1 1 0 0,0 1 0 0 0,0 0 0 0 0,0 0 0 0 0,-1-1-1 0 0,1 1 1 0 0,0 0 0 0 0,0 0 0 0 0,0-1 0 0 0,-1 1 0 0 0,1 0-1 0 0,0 0 1 0 0,0 0 0 0 0,0 0 0 0 0,-1-1 0 0 0,1 1-1 0 0,0 0 1 0 0,0 0 0 0 0,-1 0 0 0 0,1 0 0 0 0,0 0 0 0 0,-1 0-1 0 0,1 0 1 0 0,0 0 0 0 0,0 0 0 0 0,-1 0 0 0 0,1 0-1 0 0,0 0 1 0 0,-1 0 0 0 0,1 0 0 0 0,0 0 0 0 0,0 0 0 0 0,-1 0-1 0 0,1 0 1 0 0,0 0 0 0 0,0 0 0 0 0,-1 0 0 0 0,-11 5 78 0 0,8-1-62 0 0,1-1 0 0 0,-1 0 0 0 0,1 1 1 0 0,0-1-1 0 0,0 1 0 0 0,0 0 0 0 0,0 0 0 0 0,0 0 0 0 0,1 0 1 0 0,-3 7-1 0 0,0 1-9 0 0,1 0 0 0 0,-5 23 0 0 0,2 10-44 0 0,2 0 0 0 0,3 72 0 0 0,-1 5-361 0 0,0-84 45 0 0,-1 1-1 0 0,-2-1 1 0 0,-12 42 0 0 0,14-67 473 0 0,-1 1 1 0 0,0-1-1 0 0,-1 0 1 0 0,0 0 0 0 0,-1 0-1 0 0,-1-1 1 0 0,0 0-1 0 0,0 0 1 0 0,-1-1-1 0 0,-1-1 1 0 0,-16 16-1 0 0,25-25-74 0 0,-1 0 1 0 0,1 0-1 0 0,0 0 0 0 0,0 0 0 0 0,0 0 1 0 0,-1 0-1 0 0,1-1 0 0 0,0 1 0 0 0,-1 0 1 0 0,1-1-1 0 0,0 1 0 0 0,-1-1 0 0 0,1 0 1 0 0,-1 1-1 0 0,1-1 0 0 0,-1 0 0 0 0,-2 0 1 0 0,3 0-22 0 0,1 0 0 0 0,-1-1 1 0 0,0 1-1 0 0,0-1 0 0 0,0 1 1 0 0,1-1-1 0 0,-1 1 0 0 0,0-1 1 0 0,0 1-1 0 0,1-1 1 0 0,-1 1-1 0 0,1-1 0 0 0,-1 0 1 0 0,0 1-1 0 0,1-1 0 0 0,-1 0 1 0 0,1 0-1 0 0,0 0 0 0 0,-1 1 1 0 0,1-1-1 0 0,-1-1 0 0 0,0-3-18 0 0,0 1 0 0 0,0-1 0 0 0,0 0 0 0 0,1 1 0 0 0,-1-1 0 0 0,1 0 0 0 0,0 1 0 0 0,1-1 0 0 0,1-7 0 0 0,1-2-878 0 0,11-27 0 0 0,-1 9-208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14279 0 0,'0'0'7347'0'0,"-1"2"-7086"0"0,-2 15 50 0 0,-1-1 0 0 0,0 0 1 0 0,-2-1-1 0 0,0 1 0 0 0,-9 16 0 0 0,5-11-269 0 0,-13 42 0 0 0,21-54-1945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84 6359 0 0,'0'0'8715'0'0,"-21"2"-3436"0"0,14 1-4925 0 0,-11 2 1715 0 0,38-6-1689 0 0,-1-2 0 0 0,0 0 0 0 0,29-8 0 0 0,4-2-4 0 0,47-9-106 0 0,-97 21-196 0 0,4-3 5 0 0,1 0-63 0 0,21-21-1117 0 0,-27 24 754 0 0,0 0 21 0 0,0 1 0 0 0,0-1 0 0 0,0 1 0 0 0,0-1 0 0 0,0 1 1 0 0,0-1-1 0 0,0 1 0 0 0,0-1 0 0 0,1 1 0 0 0,1 0 0 0 0,2 23-1059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8751 0 0,'0'0'12107'0'0,"-4"7"-10355"0"0,-1 8-1065 0 0,5-12-585 0 0,-1 0 0 0 0,0 1 0 0 0,0-1 0 0 0,-1 0 0 0 0,1 0 0 0 0,0-1 0 0 0,-1 1 0 0 0,-3 4 0 0 0,-1 2 128 0 0,1 0 0 0 0,0 0 1 0 0,0 0-1 0 0,0 1 0 0 0,-4 16 0 0 0,3-11 0 0 0,-10 22-1 0 0,-18 23 163 0 0,-55 112-88 0 0,83-156-485 0 0,1 0-1 0 0,-5 23 1 0 0,10-38-166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19 139 17015 0 0,'0'0'1543'0'0,"-5"-3"20"0"0,4 1-1460 0 0,-1 1 0 0 0,1 0 0 0 0,0-1 0 0 0,0 1 0 0 0,0-1 1 0 0,0 1-1 0 0,0-1 0 0 0,1 1 0 0 0,-1-1 0 0 0,0 0 0 0 0,1 0 1 0 0,-1 1-1 0 0,1-1 0 0 0,-1 0 0 0 0,1 0 0 0 0,0 1 1 0 0,0-1-1 0 0,0 0 0 0 0,0-2 0 0 0,1 0-48 0 0,0 1 0 0 0,-1-1-1 0 0,2 1 1 0 0,-1 0 0 0 0,0 0-1 0 0,1-1 1 0 0,-1 1 0 0 0,1 0 0 0 0,3-4-1 0 0,0 0-112 0 0,1 1 0 0 0,-1 0 0 0 0,1 1-1 0 0,0-1 1 0 0,0 1 0 0 0,0 1 0 0 0,1-1-1 0 0,10-4 1 0 0,9-1-282 0 0,-25 10 348 0 0,0-1 1 0 0,0 1-1 0 0,0 0 0 0 0,1 0 0 0 0,-1 0 0 0 0,0 0 1 0 0,0 0-1 0 0,0 0 0 0 0,1 1 0 0 0,-1-1 1 0 0,0 0-1 0 0,0 0 0 0 0,0 1 0 0 0,0-1 0 0 0,0 1 1 0 0,0-1-1 0 0,1 1 0 0 0,-1 0 0 0 0,0-1 1 0 0,-1 1-1 0 0,1 0 0 0 0,0 0 0 0 0,0-1 0 0 0,0 1 1 0 0,0 0-1 0 0,0 0 0 0 0,-1 0 0 0 0,1 0 1 0 0,-1 0-1 0 0,1 0 0 0 0,0 0 0 0 0,0 2 0 0 0,0-1 70 0 0,4 8 243 0 0,-1 0-1 0 0,0 0 0 0 0,-1 0 1 0 0,3 12-1 0 0,6 17 286 0 0,-12-38-732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44 3679 0 0,'0'0'284'0'0,"10"-18"8468"0"0,-9 17-8624 0 0,-1 0-1 0 0,0 0 0 0 0,0 0 0 0 0,1 1 1 0 0,-1-1-1 0 0,0 0 0 0 0,0 0 0 0 0,0 0 1 0 0,0 0-1 0 0,0 0 0 0 0,0 1 1 0 0,0-1-1 0 0,0 0 0 0 0,0 0 0 0 0,-1 0 1 0 0,1 0-1 0 0,0 1 0 0 0,0-1 0 0 0,-1 0 1 0 0,1 0-1 0 0,0 1 0 0 0,-1-1 0 0 0,1 0 1 0 0,-1 0-1 0 0,1 1 0 0 0,-1-1 1 0 0,0 0-1 0 0,1 1 0 0 0,-1-1 0 0 0,0 0 1 0 0,0 0 74 0 0,-16 1 162 0 0,11 1-361 0 0,0 0-1 0 0,0 0 1 0 0,0 0-1 0 0,0 1 1 0 0,1-1-1 0 0,-1 2 1 0 0,0-1-1 0 0,1 0 1 0 0,-1 1-1 0 0,-6 5 1 0 0,-1 1 101 0 0,1 0 0 0 0,-23 21 0 0 0,30-25 47 0 0,1-1 1 0 0,-1 1-1 0 0,1 0 0 0 0,0 1 0 0 0,0-1 0 0 0,1 1 0 0 0,0-1 0 0 0,-1 1 1 0 0,2 0-1 0 0,-5 13 0 0 0,7-18 337 0 0,7 2-199 0 0,-3-2-239 0 0,-1-1 0 0 0,0 0 1 0 0,1 0-1 0 0,-1 0 0 0 0,1 0 0 0 0,-1-1 0 0 0,0 1 0 0 0,1-1 1 0 0,-1 0-1 0 0,0 0 0 0 0,1 0 0 0 0,-1 0 0 0 0,3-2 0 0 0,8-5 29 0 0,20-12 0 0 0,-24 13-67 0 0,-5 5-41 0 0,-5 7-28 0 0,-3 14 15 0 0,2-19 31 0 0,1 1 0 0 0,0-1 0 0 0,0 0 0 0 0,0 0 0 0 0,0 1-1 0 0,0-1 1 0 0,0 0 0 0 0,0 1 0 0 0,0-1 0 0 0,0 0 0 0 0,0 1 0 0 0,0-1-1 0 0,0 0 1 0 0,0 1 0 0 0,0-1 0 0 0,0 0 0 0 0,0 1 0 0 0,0-1 0 0 0,0 0-1 0 0,0 0 1 0 0,1 1 0 0 0,-1-1 0 0 0,0 0 0 0 0,0 1 0 0 0,0-1 0 0 0,0 0 0 0 0,1 0-1 0 0,-1 1 1 0 0,0-1 0 0 0,0 0 0 0 0,1 0 0 0 0,-1 0 0 0 0,0 1 0 0 0,0-1-1 0 0,1 0 1 0 0,-1 0 0 0 0,0 0 0 0 0,0 0 0 0 0,1 0 0 0 0,-1 1 0 0 0,0-1 0 0 0,1 0-1 0 0,-1 0 1 0 0,0 0 0 0 0,1 0 0 0 0,-1 0 0 0 0,0 0 0 0 0,1 0 0 0 0,-1 0-1 0 0,0 0 1 0 0,1 0 0 0 0,-1-1-122 0 0,4 2-328 0 0,0-1 0 0 0,-1 0-1 0 0,1 0 1 0 0,0-1 0 0 0,5 0-1 0 0,8-4-5882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 10135 0 0,'5'-20'13375'0'0,"-5"23"-13118"0"0,-1 21 8 0 0,-1 1 1 0 0,-2 0-1 0 0,-9 39 0 0 0,-29 72 8 0 0,42-136-272 0 0,-39 106 131 0 0,-20 68-535 0 0,55-151-365 0 0,3-13-7597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5983 0 0,'0'0'6858'0'0,"-5"7"-3836"0"0,-3 3-2172 0 0,-1 0 0 0 0,-10 10 0 0 0,-5 4-120 0 0,14-14-405 0 0,0-1 0 0 0,-14 11-1 0 0,13-12-86 0 0,1 0 0 0 0,-15 17 0 0 0,15-13-81 0 0,-33 39 224 0 0,38-43-309 0 0,0 0-1 0 0,0 0 1 0 0,0 0 0 0 0,-6 16-1 0 0,11-22 4 0 0,7 2 98 0 0,-3-3-143 0 0,-1 0-1 0 0,1 0 1 0 0,0 0-1 0 0,-1-1 1 0 0,1 0 0 0 0,0 0-1 0 0,-1 0 1 0 0,1 0-1 0 0,0-1 1 0 0,6-1-1 0 0,38-13 220 0 0,-36 11-195 0 0,19-7-46 0 0,0 1-57 0 0,-1-2-1 0 0,35-18 1 0 0,-57 26 20 0 0,-3 2 5 0 0,0-1 0 0 0,0 0 0 0 0,0-1-1 0 0,0 1 1 0 0,7-7 0 0 0,-11 9 18 0 0,0-1-1 0 0,0 1 1 0 0,-1 0 0 0 0,1 0 0 0 0,0 0-1 0 0,0-1 1 0 0,-1 1 0 0 0,1 0-1 0 0,-1-1 1 0 0,1 1 0 0 0,-1-1-1 0 0,1 1 1 0 0,-1-1 0 0 0,0 1-1 0 0,0-1 1 0 0,0 1 0 0 0,0-1-1 0 0,0 1 1 0 0,0 0 0 0 0,0-1-1 0 0,0 1 1 0 0,-1-1 0 0 0,1 1-1 0 0,0-1 1 0 0,-1 1 0 0 0,0 0-1 0 0,1-1 1 0 0,-2-1 0 0 0,0-1 9 0 0,0 0 0 0 0,-1 0 0 0 0,0 0 1 0 0,0 0-1 0 0,0 1 0 0 0,0-1 0 0 0,-1 1 0 0 0,1 0 1 0 0,-1 0-1 0 0,-6-4 0 0 0,-1 0-285 0 0,-1 1 0 0 0,-18-7 0 0 0,29 13-70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445 481 8751 0 0,'0'0'12304'0'0,"2"-1"-12026"0"0,2-2-183 0 0,1 0 0 0 0,-1 0 1 0 0,1-1-1 0 0,-1 0 1 0 0,0 0-1 0 0,-1 0 0 0 0,1-1 1 0 0,-1 1-1 0 0,1-1 1 0 0,-2 0-1 0 0,1 0 0 0 0,3-8 1 0 0,4-10-22 0 0,9-35 1 0 0,7-29-49 0 0,17-115 1 0 0,-43 201-26 0 0,2-24-9 0 0,-2 24 3 0 0,0 0 1 0 0,0 0-1 0 0,0 0 0 0 0,0 0 0 0 0,0 0 0 0 0,0-1 0 0 0,-1 1 0 0 0,1 0 0 0 0,0 0 0 0 0,-1 0 0 0 0,1 0 0 0 0,-1 0 0 0 0,1 0 0 0 0,-1 0 0 0 0,1 0 0 0 0,-1 0 0 0 0,0 1 0 0 0,0-2 0 0 0,0 1-9 0 0,0 1 0 0 0,1 0 0 0 0,-1 0 0 0 0,0 0 0 0 0,1 0 0 0 0,-1 0 0 0 0,0 0 0 0 0,1 0 0 0 0,-1 0 0 0 0,1 0 1 0 0,-1 0-1 0 0,0 0 0 0 0,1 0 0 0 0,-1 0 0 0 0,0 0 0 0 0,1 1 0 0 0,-1-1 0 0 0,1 0 0 0 0,-1 1 0 0 0,0-1 0 0 0,1 0 0 0 0,-1 1 0 0 0,1-1 0 0 0,-1 0 0 0 0,1 1 0 0 0,-1 0 1 0 0,-16 15-186 0 0,13-12 135 0 0,-24 26-17 0 0,1 2 0 0 0,1 1 0 0 0,2 0 0 0 0,-27 52 0 0 0,21-27 84 0 0,2 1 0 0 0,-20 68 0 0 0,33-80-5 0 0,3 1 0 0 0,-8 58 0 0 0,0 100 126 0 0,19-182-102 0 0,-9 43 1 0 0,8-58-20 0 0,-1 0 1 0 0,0 0 0 0 0,0 0-1 0 0,-1-1 1 0 0,0 0 0 0 0,0 1 0 0 0,-11 13-1 0 0,5-9-775 0 0,-1-1-1 0 0,0-1 1 0 0,-1 0-1 0 0,0 0 1 0 0,-1-2-1 0 0,0 1 1 0 0,-1-1-1 0 0,0-1 1 0 0,0-1-1 0 0,-21 9 1 0 0,20-11-4979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18775 0 0,'0'0'1699'0'0,"5"8"-1366"0"0,-3-6-286 0 0,1 1 1 0 0,0-1-1 0 0,0 1 0 0 0,-1-1 0 0 0,1 0 0 0 0,0 0 1 0 0,1 0-1 0 0,-1-1 0 0 0,0 1 0 0 0,0-1 0 0 0,1 0 1 0 0,-1 0-1 0 0,1 0 0 0 0,6 1 0 0 0,5 0 229 0 0,0 0 0 0 0,17-2 0 0 0,-7 0 216 0 0,-1-1-1 0 0,0-2 1 0 0,47-11-1 0 0,-54 10-702 0 0,0-2 0 0 0,-1 0 0 0 0,0-1 0 0 0,0-1 0 0 0,0 0 0 0 0,17-13 0 0 0,-15 8-814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12295 0 0,'0'0'1112'0'0,"-1"0"-864"0"0,0 0 0 0 0,0 0 0 0 0,0 0 0 0 0,-1 0 0 0 0,1 0-1 0 0,0 0 1 0 0,0 1 0 0 0,0-1 0 0 0,-2 1 0 0 0,1 3 56 0 0,0 1 0 0 0,0-1 1 0 0,1 0-1 0 0,-1 1 0 0 0,1-1 1 0 0,0 1-1 0 0,0-1 0 0 0,1 1 0 0 0,-1 0 1 0 0,1-1-1 0 0,0 1 0 0 0,1-1 1 0 0,-1 1-1 0 0,1 0 0 0 0,1 6 0 0 0,2 4 4 0 0,0 0-1 0 0,1 0 0 0 0,10 21 0 0 0,-1-10-6 0 0,0-1 0 0 0,1 0 1 0 0,33 40-1 0 0,-14-27-109 0 0,50 44 0 0 0,-53-56-177 0 0,22 22 183 0 0,-48-43-305 0 0,0 1-1 0 0,0-1 1 0 0,-1 1-1 0 0,0 0 1 0 0,0 1 0 0 0,0-1-1 0 0,3 10 1 0 0,-6-15-101 0 0,-1 0 0 0 0,1 1 0 0 0,-1-1 1 0 0,1 1-1 0 0,-1-1 0 0 0,0 1 0 0 0,0-1 0 0 0,1 1 1 0 0,-1 0-1 0 0,0-1 0 0 0,0 1 0 0 0,0-1 0 0 0,-1 1 1 0 0,1-1-1 0 0,0 1 0 0 0,-1-1 0 0 0,1 1 0 0 0,-1-1 1 0 0,1 1-1 0 0,-1-1 0 0 0,0 0 0 0 0,1 1 0 0 0,-1-1 1 0 0,0 0-1 0 0,0 1 0 0 0,0-1 0 0 0,0 0 1 0 0,0 0-1 0 0,0 0 0 0 0,0 0 0 0 0,-1 0 0 0 0,1 0 1 0 0,0 0-1 0 0,-1 0 0 0 0,1-1 0 0 0,0 1 0 0 0,-1 0 1 0 0,1-1-1 0 0,-3 1 0 0 0,-6 1-1711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 10135 0 0,'0'0'919'0'0,"-6"4"-742"0"0,-4 6 992 0 0,-1 0 0 0 0,2 1 0 0 0,-1 0 0 0 0,-14 23 0 0 0,-1 2 576 0 0,-28 33-1093 0 0,-99 123 736 0 0,-13-11-994 0 0,156-173-401 0 0,-20 21-58 0 0,-60 46 1 0 0,87-74 327 0 0,-4 3-1450 0 0,8-19-10801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53 9415 0 0,'1'-1'431'0'0,"31"-20"184"0"0,-9 5 1916 0 0,0 2 5738 0 0,-25 16-8210 0 0,0-1 1 0 0,-1 1-1 0 0,1 0 1 0 0,0 0 0 0 0,0 0-1 0 0,-2 4 1 0 0,-3 3 29 0 0,-24 19 67 0 0,-48 34 0 0 0,43-36-124 0 0,-14 10-31 0 0,-24 18-13 0 0,75-53 4 0 0,-1-1 0 0 0,0 1-1 0 0,1-1 1 0 0,-1 1 0 0 0,0-1-1 0 0,1 1 1 0 0,-1-1 0 0 0,1 1 0 0 0,-1-1-1 0 0,1 0 1 0 0,-1 1 0 0 0,1-1-1 0 0,-1 0 1 0 0,1 1 0 0 0,0-1-1 0 0,6 3-55 0 0,0-2-1 0 0,1 1 1 0 0,-1-1-1 0 0,0 0 1 0 0,1 0-1 0 0,-1-1 0 0 0,1 0 1 0 0,7-1-1 0 0,14 1-170 0 0,15-2-97 0 0,-29 1 178 0 0,-1 0 1 0 0,0 1 0 0 0,0 0 0 0 0,17 4-1 0 0,-27-4 142 0 0,-1 1 0 0 0,1 0 0 0 0,-1 0 0 0 0,0 0-1 0 0,1 0 1 0 0,-1 1 0 0 0,0 0 0 0 0,0-1 0 0 0,0 1 0 0 0,0 0-1 0 0,-1 0 1 0 0,1 1 0 0 0,0-1 0 0 0,-1 0 0 0 0,1 1 0 0 0,-1 0-1 0 0,0-1 1 0 0,0 1 0 0 0,0 0 0 0 0,0 0 0 0 0,2 7 0 0 0,-3-7 57 0 0,0 1 1 0 0,0-1-1 0 0,0 1 1 0 0,-1-1 0 0 0,1 1-1 0 0,-1 0 1 0 0,0-1 0 0 0,0 1-1 0 0,0 0 1 0 0,-1-1-1 0 0,1 1 1 0 0,-1 0 0 0 0,0-1-1 0 0,0 1 1 0 0,0-1 0 0 0,-1 0-1 0 0,1 1 1 0 0,-1-1 0 0 0,-2 5-1 0 0,0-3 26 0 0,1 0 0 0 0,-1 0 0 0 0,0 0 0 0 0,-1 0 0 0 0,1-1 0 0 0,-1 0 0 0 0,0 0 0 0 0,0 0 0 0 0,0 0 0 0 0,-10 5 0 0 0,-4-1-22 0 0,0 0-1 0 0,0-1 1 0 0,-1 0 0 0 0,0-2 0 0 0,0-1-1 0 0,0 0 1 0 0,0-1 0 0 0,-1-2 0 0 0,1 0-1 0 0,-1-1 1 0 0,0 0 0 0 0,1-2 0 0 0,-31-7-1 0 0,45 8-103 0 0,0-1 0 0 0,-1 0-1 0 0,1-1 1 0 0,1 1-1 0 0,-1-1 1 0 0,0-1 0 0 0,1 1-1 0 0,-9-7 1 0 0,13 9-40 0 0,-1-1 1 0 0,1 1 0 0 0,0 0-1 0 0,0 0 1 0 0,0-1 0 0 0,0 1 0 0 0,0 0-1 0 0,0-1 1 0 0,0 1 0 0 0,1-1-1 0 0,-1 1 1 0 0,0-1 0 0 0,1 0-1 0 0,0 1 1 0 0,-1-4 0 0 0,1 3-128 0 0,0 1 1 0 0,0-1-1 0 0,1 1 1 0 0,-1-1-1 0 0,0 1 1 0 0,1-1 0 0 0,0 1-1 0 0,-1 0 1 0 0,1-1-1 0 0,0 1 1 0 0,-1 0-1 0 0,1-1 1 0 0,0 1-1 0 0,0 0 1 0 0,0 0-1 0 0,0 0 1 0 0,1 0-1 0 0,-1 0 1 0 0,0 0-1 0 0,3-2 1 0 0,7-5-5594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 4143 0 0,'11'-8'7415'0'0,"-16"14"-3820"0"0,-32 41-1947 0 0,29-35-1355 0 0,1 1 1 0 0,1 0 0 0 0,0 1-1 0 0,1 0 1 0 0,-5 19 0 0 0,8-27-190 0 0,1 0 0 0 0,0 0-1 0 0,0 0 1 0 0,1-1 0 0 0,0 1 0 0 0,0 0 0 0 0,0 0 0 0 0,0 0 0 0 0,1 0 0 0 0,0 0 0 0 0,1 0 0 0 0,-1-1 0 0 0,1 1 0 0 0,0 0 0 0 0,0-1 0 0 0,4 6 0 0 0,-5-9-28 0 0,0 0-1 0 0,0-1 1 0 0,1 1 0 0 0,-1-1 0 0 0,0 1-1 0 0,1-1 1 0 0,-1 0 0 0 0,1 1-1 0 0,0-1 1 0 0,-1 0 0 0 0,1 0 0 0 0,0 0-1 0 0,0 0 1 0 0,0-1 0 0 0,3 2 0 0 0,-1-1 19 0 0,-1-1 0 0 0,1 1 0 0 0,0-1 0 0 0,-1 0 0 0 0,1 0 0 0 0,-1 0 0 0 0,1-1 1 0 0,4 0-1 0 0,5-3 162 0 0,0 0-1 0 0,0-1 1 0 0,20-11 0 0 0,-28 14-192 0 0,6-4 4 0 0,0 0 1 0 0,-1-1-1 0 0,0 0 0 0 0,0-1 1 0 0,-1 0-1 0 0,0 0 1 0 0,0-1-1 0 0,-1 0 0 0 0,9-12 1 0 0,-6 4-533 0 0,0-1 0 0 0,-2 0 0 0 0,0-1 1 0 0,12-33-1 0 0,-14 34-1448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4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8751 0 0,'0'0'794'0'0,"1"2"-174"0"0,0 0 375 0 0,0 0 0 0 0,0 0 1 0 0,0 0-1 0 0,0 0 0 0 0,-1 1 1 0 0,1-1-1 0 0,0 0 0 0 0,-1 3 1 0 0,1-1-241 0 0,-1 0-1 0 0,0-1 1 0 0,0 1 0 0 0,0 0 0 0 0,-1 3-1 0 0,0-4-647 0 0,1 0-1 0 0,-1-1 1 0 0,1 1-1 0 0,-1-1 1 0 0,0 1-1 0 0,0-1 0 0 0,0 1 1 0 0,0-1-1 0 0,-1 0 1 0 0,1 1-1 0 0,-1-1 1 0 0,1 0-1 0 0,-1 0 0 0 0,0 0 1 0 0,0 0-1 0 0,0 0 1 0 0,-2 1-1 0 0,3-2 30 0 0,-14 7 189 0 0,-17 9-387 0 0,1 2-1 0 0,1 1 1 0 0,1 1 0 0 0,1 1-1 0 0,1 2 1 0 0,-43 48-1 0 0,64-65 56 0 0,0 1 0 0 0,0 0 0 0 0,0 0 0 0 0,1 0 0 0 0,1 0-1 0 0,0 1 1 0 0,0 0 0 0 0,-3 9 0 0 0,6-15 7 0 0,1-1 0 0 0,-1 0 0 0 0,1 0 0 0 0,0 0 0 0 0,-1 1-1 0 0,1-1 1 0 0,0 0 0 0 0,0 0 0 0 0,1 1 0 0 0,-1-1 0 0 0,0 0 0 0 0,1 0 0 0 0,-1 0-1 0 0,1 0 1 0 0,0 0 0 0 0,0 1 0 0 0,0-1 0 0 0,0 0 0 0 0,0-1 0 0 0,0 1 0 0 0,0 0 0 0 0,1 0-1 0 0,-1 0 1 0 0,1-1 0 0 0,-1 1 0 0 0,1-1 0 0 0,0 1 0 0 0,2 1 0 0 0,2 0 9 0 0,1 1 0 0 0,0-1 1 0 0,0 0-1 0 0,0 0 0 0 0,0-1 0 0 0,8 2 1 0 0,-11-3 4 0 0,24 5 395 0 0,0-1 0 0 0,1-1 0 0 0,44 0 0 0 0,-25-5 278 0 0,64-9-1 0 0,-94 7-664 0 0,1-1 0 0 0,-1-1-1 0 0,1-1 1 0 0,27-13-1 0 0,-17 5-13 0 0,51-34-1 0 0,-49 25-202 0 0,-1-1 1 0 0,30-32-1 0 0,-60 56 163 0 0,1-1-1 0 0,-1 0 0 0 0,0 1 1 0 0,1-1-1 0 0,-1 0 1 0 0,0 1-1 0 0,0-1 1 0 0,0 0-1 0 0,0 0 1 0 0,1 1-1 0 0,-1-1 1 0 0,0 0-1 0 0,0 0 1 0 0,0 1-1 0 0,0-1 1 0 0,-1 0-1 0 0,1 0 1 0 0,0 1-1 0 0,0-1 1 0 0,0 0-1 0 0,-1 0 0 0 0,1 1 1 0 0,0-1-1 0 0,0 0 1 0 0,-1 1-1 0 0,1-1 1 0 0,-1 0-1 0 0,1 1 1 0 0,-1-1-1 0 0,1 1 1 0 0,-1-1-1 0 0,1 1 1 0 0,-1-1-1 0 0,0 0 1 0 0,-22-17-171 0 0,17 14 184 0 0,-1 0 1 0 0,0 1-1 0 0,0 0 1 0 0,-1 0-1 0 0,1 1 1 0 0,0 0-1 0 0,-1 0 1 0 0,-10-1-1 0 0,15 3 21 0 0,-1-1-1 0 0,0 1 1 0 0,0 1-1 0 0,0-1 0 0 0,0 0 1 0 0,1 1-1 0 0,-1 0 1 0 0,0 0-1 0 0,1 0 1 0 0,-1 0-1 0 0,0 0 1 0 0,1 1-1 0 0,-1 0 1 0 0,1 0-1 0 0,0 0 1 0 0,0 0-1 0 0,0 0 1 0 0,-4 4-1 0 0,-65 72 239 0 0,70-75-241 0 0,0 0-1 0 0,0 0 1 0 0,0 1 0 0 0,0-1-1 0 0,0 1 1 0 0,1 0 0 0 0,0 0-1 0 0,0-1 1 0 0,0 1 0 0 0,0 0-1 0 0,0 0 1 0 0,1 0 0 0 0,0 0-1 0 0,0 0 1 0 0,0 0 0 0 0,0 0-1 0 0,0 0 1 0 0,1 0 0 0 0,1 4-1 0 0,1 5-9 0 0,1 0-1 0 0,0 0 0 0 0,1 0 1 0 0,7 13-1 0 0,4-4-400 0 0,-15-21 149 0 0,16 3-2162 0 0,-9-5 882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5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119 184 5063 0 0,'0'2'232'0'0,"-5"25"-950"0"0,2-19 2008 0 0,1-1-1 0 0,-1 1 0 0 0,-6 11 1 0 0,7-16-873 0 0,1 0 1 0 0,-1 0-1 0 0,0 0 1 0 0,0 0-1 0 0,0 0 1 0 0,-1 0 0 0 0,1-1-1 0 0,-1 1 1 0 0,1-1-1 0 0,-1 0 1 0 0,0 0-1 0 0,0 0 1 0 0,0 0 0 0 0,0 0-1 0 0,0 0 1 0 0,0-1-1 0 0,0 0 1 0 0,-1 0-1 0 0,-3 1 1 0 0,6-1-363 0 0,-1-1-1 0 0,1 0 1 0 0,0 1-1 0 0,0-1 1 0 0,-1 0 0 0 0,1 0-1 0 0,0 0 1 0 0,-1 0 0 0 0,1 0-1 0 0,0 0 1 0 0,-1 0 0 0 0,1-1-1 0 0,0 1 1 0 0,-1 0 0 0 0,1-1-1 0 0,0 1 1 0 0,0-1-1 0 0,-1 1 1 0 0,1-1 0 0 0,0 0-1 0 0,0 1 1 0 0,0-1 0 0 0,0 0-1 0 0,0 0 1 0 0,0 0 0 0 0,0 0-1 0 0,0 0 1 0 0,0 0 0 0 0,1 0-1 0 0,-1 0 1 0 0,0 0-1 0 0,0 0 1 0 0,1-1 0 0 0,-1 1-1 0 0,1 0 1 0 0,-1 0 0 0 0,1-1-1 0 0,0 1 1 0 0,-1 0 0 0 0,1 0-1 0 0,0-1 1 0 0,0 1 0 0 0,0 0-1 0 0,0-1 1 0 0,0-1-1 0 0,1-3-11 0 0,-1-1-1 0 0,1 0 1 0 0,0 1-1 0 0,1-1 1 0 0,0 1-1 0 0,0-1 1 0 0,4-9-1 0 0,0 6-36 0 0,-1 0 0 0 0,1 0 0 0 0,1 0 0 0 0,0 1 0 0 0,0 0 0 0 0,0 0-1 0 0,1 1 1 0 0,1 0 0 0 0,0 0 0 0 0,0 1 0 0 0,19-12 0 0 0,-13 12-10 0 0,-10 4 7 0 0,-1 0 1 0 0,1 0 0 0 0,0 1-1 0 0,0 0 1 0 0,0 0-1 0 0,0 1 1 0 0,0-1 0 0 0,1 1-1 0 0,-1 0 1 0 0,0 0-1 0 0,1 1 1 0 0,6 0 0 0 0,-6 1 67 0 0,1 0 0 0 0,-1 0 0 0 0,1 1 0 0 0,-1 0 0 0 0,0 0 1 0 0,0 0-1 0 0,0 1 0 0 0,0 0 0 0 0,0 0 0 0 0,-1 1 0 0 0,1 0 1 0 0,-1 0-1 0 0,0 0 0 0 0,0 0 0 0 0,-1 1 0 0 0,1 0 1 0 0,-1 0-1 0 0,0 0 0 0 0,0 0 0 0 0,0 1 0 0 0,-1-1 0 0 0,0 1 1 0 0,0 0-1 0 0,-1 0 0 0 0,3 8 0 0 0,-4-6-71 0 0,-1-2 11 0 0,0-5 85 0 0,12-21-371 0 0,-6 9 168 0 0,1-1 0 0 0,1 1 1 0 0,0 0-1 0 0,1 1 0 0 0,0 0 0 0 0,0 0 0 0 0,1 1 0 0 0,0 0 0 0 0,1 1 1 0 0,0 0-1 0 0,0 0 0 0 0,1 1 0 0 0,0 1 0 0 0,0 0 0 0 0,1 1 0 0 0,-1 0 1 0 0,1 1-1 0 0,0 0 0 0 0,0 1 0 0 0,26-2 0 0 0,-38 4 142 0 0,1 1 0 0 0,-1 0 0 0 0,1 0 0 0 0,-1 0 0 0 0,1 0 0 0 0,0 0 0 0 0,-1 1 0 0 0,1-1 0 0 0,-1 0 0 0 0,1 1 0 0 0,-1-1 1 0 0,1 1-1 0 0,-1 0 0 0 0,0-1 0 0 0,1 1 0 0 0,-1 0 0 0 0,0 0 0 0 0,1 0 0 0 0,-1 0 0 0 0,0 0 0 0 0,0 0 0 0 0,0 0 0 0 0,0 0 0 0 0,0 0 0 0 0,0 1 0 0 0,0-1 0 0 0,0 0 0 0 0,0 1 0 0 0,-1-1 0 0 0,1 1 0 0 0,0-1 0 0 0,-1 1 0 0 0,0-1 0 0 0,1 1 0 0 0,-1-1 0 0 0,1 3 0 0 0,-1 6 78 0 0,0 0-1 0 0,0-1 1 0 0,0 1-1 0 0,-5 19 1 0 0,2-10-5 0 0,-4 33 85 0 0,2-16-131 0 0,-1 43-1 0 0,6-77-155 0 0,4 5-1681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255 121 6911 0 0,'6'-5'715'0'0,"16"-16"1177"0"0,11-9 7228 0 0,-33 24-8666 0 0,0 5-403 0 0,0 0-1 0 0,0 0 1 0 0,0 1 0 0 0,0-1-1 0 0,0 0 1 0 0,0 0 0 0 0,0 0 0 0 0,0 0-1 0 0,0 0 1 0 0,-1 0 0 0 0,1 0-1 0 0,0 0 1 0 0,-1 0 0 0 0,1 0-1 0 0,-1 0 1 0 0,1 1 0 0 0,-1-1-1 0 0,1 0 1 0 0,-1 0 0 0 0,1 0-1 0 0,-2 0 1 0 0,-3-4 9 0 0,0 0-1 0 0,0 0 0 0 0,-1 1 1 0 0,-11-8-1 0 0,15 11-59 0 0,-1 0 1 0 0,0 0-1 0 0,0 0 0 0 0,0 0 1 0 0,0 0-1 0 0,0 1 0 0 0,0-1 0 0 0,0 1 1 0 0,0 0-1 0 0,0-1 0 0 0,0 2 1 0 0,0-1-1 0 0,0 0 0 0 0,-4 1 1 0 0,1 1-21 0 0,-1-1 1 0 0,1 1-1 0 0,-1 0 1 0 0,1 1 0 0 0,0 0-1 0 0,0 0 1 0 0,0 0 0 0 0,0 1-1 0 0,0-1 1 0 0,1 2-1 0 0,0-1 1 0 0,0 0 0 0 0,0 1-1 0 0,0 0 1 0 0,1 0 0 0 0,-7 10-1 0 0,-7 7 18 0 0,2 2 1 0 0,0 0-1 0 0,2 1 0 0 0,0 1 1 0 0,2 0-1 0 0,-13 40 0 0 0,24-62 4 0 0,0 0-1 0 0,0-1 0 0 0,0 1 1 0 0,0 0-1 0 0,1 0 0 0 0,0 0 1 0 0,0 0-1 0 0,0 0 0 0 0,0-1 1 0 0,0 1-1 0 0,1 0 0 0 0,1 5 1 0 0,-2-8 5 0 0,1-1 1 0 0,-1 0 0 0 0,1 0-1 0 0,-1 1 1 0 0,1-1 0 0 0,-1 0-1 0 0,1 0 1 0 0,-1 1 0 0 0,1-1-1 0 0,0 0 1 0 0,-1 0 0 0 0,1 0-1 0 0,-1 0 1 0 0,1 0 0 0 0,0 0-1 0 0,-1 0 1 0 0,1 0 0 0 0,-1 0-1 0 0,2-1 1 0 0,-1 1 12 0 0,12-2 82 0 0,0-1 1 0 0,0 0-1 0 0,-1-1 1 0 0,1 0-1 0 0,-1-1 1 0 0,21-12-1 0 0,-20 10-2 0 0,9-4-139 0 0,-1 0 0 0 0,0-2-1 0 0,-1-1 1 0 0,-1-1 0 0 0,0 0-1 0 0,-1-1 1 0 0,-1-1 0 0 0,0-1-1 0 0,-1 0 1 0 0,-1-2 0 0 0,20-32-1 0 0,-20 29-92 0 0,-44 84-136 0 0,17-37 362 0 0,1 1-1 0 0,1-1 0 0 0,1 2 1 0 0,-10 46-1 0 0,19-69-22 0 0,12 8-838 0 0,-5-10-736 0 0,-5-1 749 0 0,7-1-5752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26 15551 0 0,'6'-5'225'0'0,"-4"2"-70"0"0,0 1-1 0 0,1 0 1 0 0,-1 0 0 0 0,0 0 0 0 0,1 1-1 0 0,0-1 1 0 0,-1 0 0 0 0,1 1 0 0 0,5-2-1 0 0,-7 2 320 0 0,-1 3 146 0 0,0 2-479 0 0,-1-1 1 0 0,0 1-1 0 0,0-1 1 0 0,0 1-1 0 0,0-1 1 0 0,0 0-1 0 0,-1 0 1 0 0,1 1 0 0 0,-1-1-1 0 0,0 0 1 0 0,0 0-1 0 0,0 0 1 0 0,0 0-1 0 0,-3 2 1 0 0,-7 8 106 0 0,-22 17 0 0 0,23-21-21 0 0,-26 24 240 0 0,-29 23 170 0 0,44-39-378 0 0,-39 38 0 0 0,55-49-221 0 0,0 1 0 0 0,1 0 0 0 0,-1 0 0 0 0,1 1 0 0 0,1-1 0 0 0,-1 1 0 0 0,2 0 0 0 0,-1 0 0 0 0,1 1 0 0 0,-3 10 0 0 0,5-17-42 0 0,0 1 0 0 0,1 0-1 0 0,-1-1 1 0 0,1 1 0 0 0,0 0-1 0 0,0 0 1 0 0,0-1 0 0 0,0 1 0 0 0,1 0-1 0 0,-1-1 1 0 0,1 1 0 0 0,-1 0 0 0 0,1-1-1 0 0,0 1 1 0 0,0 0 0 0 0,0-1-1 0 0,1 1 1 0 0,-1-1 0 0 0,0 0 0 0 0,1 1-1 0 0,0-1 1 0 0,-1 0 0 0 0,3 2-1 0 0,-1-1-22 0 0,1-1 0 0 0,-1 0 0 0 0,0 0 0 0 0,1-1-1 0 0,-1 1 1 0 0,1 0 0 0 0,-1-1 0 0 0,1 0 0 0 0,0 0-1 0 0,-1 0 1 0 0,1-1 0 0 0,0 1 0 0 0,0-1-1 0 0,-1 0 1 0 0,1 0 0 0 0,5 0 0 0 0,34-7-2654 0 0,-18 0 1087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16 5063 0 0,'14'-8'544'0'0,"-14"8"-542"0"0,1-1 567 0 0,0 0 0 0 0,0 0-1 0 0,0 1 1 0 0,0-1 0 0 0,1 1 0 0 0,-1-1 0 0 0,0 1-1 0 0,0-1 1 0 0,0 1 0 0 0,1 0 0 0 0,-1-1-1 0 0,0 1 1 0 0,0 0 0 0 0,1 0 0 0 0,-1 0-1 0 0,0 0 1 0 0,0 0 0 0 0,1 0 0 0 0,2 1 2062 0 0,-4 1-1983 0 0,-2 3-478 0 0,0 0 0 0 0,0 0-1 0 0,0 0 1 0 0,-1-1 0 0 0,0 1-1 0 0,0-1 1 0 0,0 1 0 0 0,-1-1-1 0 0,1 0 1 0 0,-6 4 0 0 0,-7 6-17 0 0,-24 15 0 0 0,12-8-55 0 0,-8 6 153 0 0,-46 45-1 0 0,72-62-172 0 0,1 0-1 0 0,0 0 0 0 0,1 1 0 0 0,0 0 0 0 0,1 1 0 0 0,0 0 1 0 0,1 0-1 0 0,0 0 0 0 0,-5 16 0 0 0,10-23-58 0 0,-1 0-1 0 0,1 0 0 0 0,1 0 1 0 0,-1 1-1 0 0,1-1 0 0 0,0 0 1 0 0,1 9-1 0 0,-1-12-2 0 0,0-1-1 0 0,0 1 0 0 0,1 0 0 0 0,-1-1 1 0 0,1 1-1 0 0,-1 0 0 0 0,1-1 0 0 0,0 1 1 0 0,0-1-1 0 0,0 1 0 0 0,0-1 0 0 0,0 1 1 0 0,0-1-1 0 0,0 1 0 0 0,0-1 1 0 0,0 0-1 0 0,1 0 0 0 0,-1 0 0 0 0,1 0 1 0 0,-1 0-1 0 0,0 0 0 0 0,1 0 0 0 0,0 0 1 0 0,-1 0-1 0 0,4 0 0 0 0,4 1-143 0 0,0-1 0 0 0,0 0 1 0 0,0-1-1 0 0,0 1 0 0 0,1-2 0 0 0,-1 0 0 0 0,0 0 0 0 0,0 0 0 0 0,14-5 1 0 0,80-30-5356 0 0,-77 26 4387 0 0,32-11-1431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2759 0 0,'0'31'405'0'0,"1"-23"914"0"0,-1 1 0 0 0,1-1 0 0 0,1 1 0 0 0,0-1 0 0 0,5 17 8065 0 0,0-31-7680 0 0,1-3-1209 0 0,-1-1 1 0 0,0 0-1 0 0,-1 0 0 0 0,0 0 1 0 0,8-22-1 0 0,2-1-39 0 0,17-35-101 0 0,22-40-268 0 0,-41 85-553 0 0,0 0 0 0 0,26-30 0 0 0,-35 46 116 0 0,1 1-1 0 0,1 0 1 0 0,-1 0-1 0 0,1 1 1 0 0,0-1-1 0 0,11-5 1 0 0,11-1-5986 0 0,-10 6 69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16 2759 0 0,'7'-4'9363'0'0,"17"-7"-2406"0"0,-24 22-6147 0 0,0-7-729 0 0,-1 1 1 0 0,0-1-1 0 0,0 1 1 0 0,-1-1-1 0 0,1 1 1 0 0,-1-1-1 0 0,0 0 1 0 0,0 0-1 0 0,-4 5 1 0 0,-26 35 99 0 0,25-36-157 0 0,-44 50 148 0 0,-18 23 514 0 0,68-80-657 0 0,1 0-1 0 0,-1 0 1 0 0,0 0-1 0 0,1 0 0 0 0,-1-1 1 0 0,0 1-1 0 0,1 1 1 0 0,-1-1-1 0 0,1 0 1 0 0,0 0-1 0 0,-1 0 1 0 0,1 0-1 0 0,0 0 1 0 0,0 0-1 0 0,0 0 1 0 0,-1 0-1 0 0,1 1 0 0 0,0-1 1 0 0,1 0-1 0 0,-1 0 1 0 0,0 0-1 0 0,0 0 1 0 0,0 0-1 0 0,1 2 1 0 0,0-2 5 0 0,0 0 0 0 0,0 0 0 0 0,0 1 0 0 0,0-1 0 0 0,0 0 1 0 0,1 0-1 0 0,-1 0 0 0 0,0-1 0 0 0,0 1 0 0 0,1 0 0 0 0,-1 0 1 0 0,1-1-1 0 0,-1 1 0 0 0,1-1 0 0 0,1 1 0 0 0,7 1 103 0 0,0 0 0 0 0,0-1 0 0 0,0 0 0 0 0,11 0 0 0 0,-10-2-86 0 0,0 1 1 0 0,0-2 0 0 0,0 1-1 0 0,-1-1 1 0 0,1-1 0 0 0,0 0-1 0 0,-1-1 1 0 0,0 1-1 0 0,0-2 1 0 0,11-6 0 0 0,-16 8-48 0 0,1 0 0 0 0,-1-1 1 0 0,0 0-1 0 0,0 0 0 0 0,0 0 0 0 0,-1-1 1 0 0,1 0-1 0 0,-1 0 0 0 0,0 0 1 0 0,-1 0-1 0 0,1-1 0 0 0,-1 1 0 0 0,0-1 1 0 0,0 0-1 0 0,-1 0 0 0 0,0 0 1 0 0,0 0-1 0 0,2-10 0 0 0,-3 6-191 0 0,0 0 1 0 0,0 0-1 0 0,-1 0 0 0 0,-1 0 1 0 0,0 1-1 0 0,0-1 0 0 0,-1 0 1 0 0,0 0-1 0 0,0 1 0 0 0,-1-1 1 0 0,-8-16-1 0 0,10 25-230 0 0,-2-9 274 0 0,3 5-4029 0 0,5 0 2648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22 5527 0 0,'5'-5'568'0'0,"12"-12"12391"0"0,-18 18-12378 0 0,-11 7 116 0 0,0 0 0 0 0,-21 9 0 0 0,-3 1-321 0 0,23-10-282 0 0,-30 17 154 0 0,-65 49-1 0 0,106-72-245 0 0,0 0-1 0 0,1 0 1 0 0,-1 0-1 0 0,0 0 1 0 0,0 0-1 0 0,1 1 1 0 0,-2 2-1 0 0,3-4-1 0 0,-1-1 0 0 0,1 1 0 0 0,0 0 0 0 0,-1-1 0 0 0,1 1 0 0 0,0 0 0 0 0,0-1 0 0 0,0 1 0 0 0,0 0 0 0 0,0-1 0 0 0,0 1 0 0 0,0 0 0 0 0,0-1 0 0 0,0 1 0 0 0,0 0 0 0 0,0 0 0 0 0,0-1 0 0 0,1 1 0 0 0,-1 0 0 0 0,0-1 0 0 0,0 1 0 0 0,1-1 0 0 0,-1 1 0 0 0,0 0 0 0 0,1-1 0 0 0,-1 1 0 0 0,1-1 0 0 0,-1 1 0 0 0,0-1 0 0 0,1 1 0 0 0,0-1 0 0 0,-1 1 0 0 0,1-1 0 0 0,-1 1 0 0 0,1-1 0 0 0,-1 0 0 0 0,2 1 0 0 0,0 0 0 0 0,5 4-19 0 0,0 0 0 0 0,1 0 0 0 0,0-1 0 0 0,0 0 0 0 0,0-1 0 0 0,12 4 0 0 0,20 9-40 0 0,-29-10 259 0 0,0 0 0 0 0,0 0 1 0 0,-1 1-1 0 0,11 9 0 0 0,-19-15-160 0 0,0 1 0 0 0,0 0-1 0 0,0-1 1 0 0,0 1 0 0 0,-1 0 0 0 0,1 0 0 0 0,-1 0 0 0 0,1 0 0 0 0,-1 0 0 0 0,0 1-1 0 0,0-1 1 0 0,0 0 0 0 0,0 0 0 0 0,0 1 0 0 0,0-1 0 0 0,-1 1 0 0 0,1-1 0 0 0,-1 0 0 0 0,0 1-1 0 0,1-1 1 0 0,-1 1 0 0 0,-1-1 0 0 0,1 1 0 0 0,0-1 0 0 0,0 1 0 0 0,-1-1 0 0 0,-1 5-1 0 0,0-3 7 0 0,0-1-1 0 0,0 1 1 0 0,0-1-1 0 0,-1 0 1 0 0,1 0-1 0 0,-1 0 0 0 0,0 0 1 0 0,0 0-1 0 0,0-1 1 0 0,0 1-1 0 0,0-1 1 0 0,-7 4-1 0 0,-5 1 257 0 0,-27 10 0 0 0,32-13-278 0 0,-2 1-195 0 0,-30 10-1460 0 0,39-14 1470 0 0,0 0-1 0 0,0-1 1 0 0,0 1-1 0 0,0-1 1 0 0,0 1-1 0 0,0-1 1 0 0,0 0-1 0 0,-1 0 1 0 0,1-1-1 0 0,-5 0 0 0 0,2-3-1604 0 0,3-3-297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15263 0 0,'0'0'1762'0'0,"-9"0"-56"0"0,2 0-1443 0 0,1 1-1 0 0,-1 0 1 0 0,1 0 0 0 0,0 1-1 0 0,0 0 1 0 0,0 0 0 0 0,0 0-1 0 0,0 1 1 0 0,0-1-1 0 0,0 2 1 0 0,-5 3 0 0 0,-9 7-44 0 0,-28 26 0 0 0,28-23 63 0 0,7-5-237 0 0,1-2-2 0 0,0 1 1 0 0,-1-2-1 0 0,0 0 1 0 0,0 0-1 0 0,-19 8 0 0 0,27-15-27 0 0,2-1-7 0 0,1 0 0 0 0,0 0 0 0 0,-1 0 0 0 0,1 0 0 0 0,0 0-1 0 0,0 1 1 0 0,0-1 0 0 0,0 0 0 0 0,0 1 0 0 0,0 0-1 0 0,0 0 1 0 0,-1 2 0 0 0,2-4-9 0 0,1 0 0 0 0,-1 1 0 0 0,1-1 0 0 0,0 1 0 0 0,-1-1 0 0 0,1 1 0 0 0,0-1 0 0 0,0 1 0 0 0,-1-1 0 0 0,1 1 0 0 0,0-1 0 0 0,0 1 0 0 0,0-1 0 0 0,0 1 0 0 0,0-1 0 0 0,0 1 0 0 0,0 0 0 0 0,0-1 0 0 0,0 1 0 0 0,0-1 0 0 0,0 1 0 0 0,0-1 0 0 0,0 1 0 0 0,0-1 0 0 0,0 1 0 0 0,0-1 0 0 0,1 1 0 0 0,-1 0 0 0 0,1 1 0 0 0,2 4-5 0 0,-1 0 1 0 0,1-1-1 0 0,0 1 0 0 0,0-1 1 0 0,1 1-1 0 0,0-1 0 0 0,0 0 1 0 0,0 0-1 0 0,1-1 0 0 0,7 7 1 0 0,10 11-9 0 0,95 104 1706 0 0,-115-125-1656 0 0,-1 1-1 0 0,1-1 1 0 0,-1 1-1 0 0,0-1 1 0 0,1 1-1 0 0,-1-1 0 0 0,0 1 1 0 0,0 0-1 0 0,0-1 1 0 0,0 1-1 0 0,0 0 1 0 0,-1 0-1 0 0,1 0 0 0 0,0 0 1 0 0,-1 0-1 0 0,1 2 1 0 0,-1-3-13 0 0,0 1 0 0 0,-1-1 0 0 0,1 1 0 0 0,0-1 0 0 0,-1 1 0 0 0,1-1 0 0 0,-1 1 0 0 0,0-1-1 0 0,1 1 1 0 0,-1-1 0 0 0,0 0 0 0 0,0 1 0 0 0,0-1 0 0 0,0 0 0 0 0,0 0 0 0 0,0 0 0 0 0,0 0 0 0 0,0 0 0 0 0,0 0 0 0 0,-3 2 0 0 0,-6 3-140 0 0,0 0 1 0 0,0 0-1 0 0,-1-1 0 0 0,0 0 1 0 0,0-1-1 0 0,-23 6 0 0 0,-75 8-1440 0 0,58-11 923 0 0,34-5-704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5063 0 0,'-3'-6'9642'0'0,"3"8"-8762"0"0,-4 29-209 0 0,-2 2 326 0 0,2 0-1 0 0,0 47 1 0 0,5-71-850 0 0,-1 0 0 0 0,1 0 0 0 0,0 0 0 0 0,1 0 0 0 0,0 0 0 0 0,1 0 0 0 0,0 0 0 0 0,0-1-1 0 0,0 1 1 0 0,1-1 0 0 0,1 0 0 0 0,-1 0 0 0 0,11 13 0 0 0,-13-19-142 0 0,0 0 0 0 0,0 0 0 0 0,0 0-1 0 0,0 0 1 0 0,1-1 0 0 0,-1 1 0 0 0,0-1 0 0 0,1 1 0 0 0,-1-1-1 0 0,1 0 1 0 0,0 0 0 0 0,-1 0 0 0 0,1 0 0 0 0,0 0 0 0 0,0-1-1 0 0,-1 1 1 0 0,1-1 0 0 0,0 0 0 0 0,3 0 0 0 0,-3 0-831 0 0,0 0 1 0 0,0-1 0 0 0,0 1-1 0 0,0-1 1 0 0,0 0-1 0 0,5-2 1 0 0,9-6-5886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2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3 16095 0 0,'-7'-3'1716'0'0,"3"4"-1585"0"0,-1 1 1 0 0,1-1-1 0 0,-1 1 0 0 0,1 0 0 0 0,0 0 0 0 0,0 0 0 0 0,0 1 0 0 0,0-1 1 0 0,0 1-1 0 0,1 0 0 0 0,-1 0 0 0 0,1 0 0 0 0,-5 6 0 0 0,-5 7 670 0 0,-19 32 0 0 0,16-23-488 0 0,-315 531 2804 0 0,305-510-2973 0 0,-218 457 767 0 0,232-478-786 0 0,-2 0 1 0 0,-24 33-1 0 0,21-33 93 0 0,16-24-78 0 0,15-4-573 0 0,17-8-2375 0 0,-14 3-5620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61 919 0 0,'8'-11'2360'0'0,"10"-8"4195"0"0,-12 14-5069 0 0,0 0-1 0 0,1 1 1 0 0,-1 0-1 0 0,1 0 1 0 0,13-5 5139 0 0,-21 15-6525 0 0,1 0 0 0 0,-1-1 0 0 0,0 1 0 0 0,-1-1 0 0 0,1 0 0 0 0,-1 1 0 0 0,-5 9 0 0 0,-22 37 784 0 0,16-33-760 0 0,-126 208-87 0 0,105-174-311 0 0,-15 27-750 0 0,48-79 700 0 0,11-3-1882 0 0,2-3 517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1 729 2303 0 0,'5'-11'11764'0'0,"0"1"-8441"0"0,2 2-2547 0 0,0 0 0 0 0,0 0-1 0 0,1 0 1 0 0,0 1 0 0 0,13-8 0 0 0,13-12-147 0 0,17-19-112 0 0,-1-2 0 0 0,-3-3 0 0 0,60-81 0 0 0,-56 57-230 0 0,56-77-192 0 0,-107 151-31 0 0,0 4-8 0 0,-9 63-161 0 0,-22 80-1 0 0,-6 34-48 0 0,33-155 154 0 0,2-14 0 0 0,0 0 0 0 0,1 1 0 0 0,0 16 0 0 0,2-22 21 0 0,2-6-7 0 0,2-5 7 0 0,-4 4-17 0 0,12-15 24 0 0,-1-1 0 0 0,0 0-1 0 0,-1-1 1 0 0,10-23 0 0 0,2 0-3 0 0,-1 2-21 0 0,12-24 13 0 0,3 2 1 0 0,57-72-1 0 0,44-23-84 0 0,-137 154 131 0 0,-8 15 14 0 0,2-4-48 0 0,-1 1-24 0 0,1 1 0 0 0,0 0-1 0 0,-6 23 1 0 0,11-32-14 0 0,-1 0 0 0 0,0 1 1 0 0,0-1-1 0 0,1 0 0 0 0,-1 0 0 0 0,1 1 0 0 0,0-1 1 0 0,0 0-1 0 0,0 1 0 0 0,0-1 0 0 0,0 5 0 0 0,1 1-7 0 0,-1 8-7 0 0,-1 0-1 0 0,-1 0 1 0 0,0-1 0 0 0,-6 19-1 0 0,-25 60-68 0 0,-88 181 91 0 0,120-272-1 0 0,-18 49-254 0 0,18-47 213 0 0,-1 1 0 0 0,1 0 0 0 0,1-1 0 0 0,-1 1-1 0 0,1 0 1 0 0,0 0 0 0 0,0 6 0 0 0,0-10-173 0 0,1-2 96 0 0,-1 1 0 0 0,0 0-1 0 0,0 0 1 0 0,1 0 0 0 0,-1-1 0 0 0,0 1 0 0 0,1 0-1 0 0,-1 0 1 0 0,1-1 0 0 0,-1 1 0 0 0,1 0 0 0 0,0-1-1 0 0,-1 1 1 0 0,1 0 0 0 0,-1-1 0 0 0,1 1-1 0 0,0-1 1 0 0,0 1 0 0 0,-1-1 0 0 0,1 1 0 0 0,0-1-1 0 0,0 0 1 0 0,0 1 0 0 0,-1-1 0 0 0,1 0-1 0 0,0 0 1 0 0,0 1 0 0 0,1-1 0 0 0,10-1-1976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63 8751 0 0,'0'0'674'0'0,"0"-2"-164"0"0,26-30 9182 0 0,-26 32-9670 0 0,0 0-1 0 0,0 0 0 0 0,1 0 1 0 0,-1 0-1 0 0,0 0 1 0 0,0 0-1 0 0,0 0 1 0 0,1 0-1 0 0,-1-1 0 0 0,0 1 1 0 0,0 0-1 0 0,0 0 1 0 0,1 0-1 0 0,-1 0 0 0 0,0 0 1 0 0,0 0-1 0 0,0 0 1 0 0,1 0-1 0 0,-1-1 1 0 0,0 1-1 0 0,0 0 0 0 0,0 0 1 0 0,0 0-1 0 0,1 0 1 0 0,-1-1-1 0 0,0 1 0 0 0,0 0 1 0 0,0 0-1 0 0,0 0 1 0 0,0-1-1 0 0,0 1 0 0 0,0 0 1 0 0,0 0-1 0 0,0 0 1 0 0,0-1-1 0 0,0 1 1 0 0,0 0-1 0 0,0 0 0 0 0,0-1 1 0 0,0 1-1 0 0,0 0 1 0 0,0 0-1 0 0,0 0 0 0 0,0-1 1 0 0,0 1-1 0 0,0 0 1 0 0,0 0-1 0 0,0 0 1 0 0,0-1-1 0 0,0 1 0 0 0,0 0 1 0 0,0 0-1 0 0,-1 0 1 0 0,1-1-1 0 0,0 1 0 0 0,0 0 1 0 0,0 0-1 0 0,0 0 1 0 0,-1-1-1 0 0,-8-10 344 0 0,6 10-354 0 0,0 0 1 0 0,0 0 0 0 0,0 0-1 0 0,0 0 1 0 0,0 0 0 0 0,0 0-1 0 0,0 1 1 0 0,0 0 0 0 0,-1 0-1 0 0,1 0 1 0 0,0 0 0 0 0,0 0 0 0 0,0 0-1 0 0,0 1 1 0 0,0-1 0 0 0,0 1-1 0 0,0 0 1 0 0,-5 2 0 0 0,-3 2-11 0 0,1-1 0 0 0,0 1 0 0 0,-18 13 0 0 0,9-4-1 0 0,0 1 0 0 0,-31 34 0 0 0,-26 42 0 0 0,72-86 0 0 0,0 0 0 0 0,0 0 0 0 0,0 1 0 0 0,1-1 0 0 0,0 1 0 0 0,0 0 0 0 0,0 0 0 0 0,1 0 0 0 0,0 0 0 0 0,-2 8 0 0 0,5-4 11 0 0,0-9-6 0 0,0 1 0 0 0,1-1 1 0 0,-1 0-1 0 0,0 1 0 0 0,0-1 1 0 0,1 0-1 0 0,-1 0 0 0 0,1 0 0 0 0,-1 0 1 0 0,1 0-1 0 0,-1 0 0 0 0,1-1 1 0 0,0 1-1 0 0,-1 0 0 0 0,1-1 1 0 0,0 1-1 0 0,-1-1 0 0 0,1 0 0 0 0,0 1 1 0 0,0-1-1 0 0,0 0 0 0 0,-1 0 1 0 0,1 0-1 0 0,0 0 0 0 0,0-1 1 0 0,-1 1-1 0 0,4-1 0 0 0,3-1 72 0 0,0 0 0 0 0,1 0-1 0 0,-1-1 1 0 0,11-5 0 0 0,-1-1 123 0 0,0-2 0 0 0,-1-1 0 0 0,31-25 0 0 0,-23 16-58 0 0,-21 18-132 0 0,-2 2-2 0 0,0 0-1 0 0,-1-1 1 0 0,1 1 0 0 0,0-1 0 0 0,-1 1 0 0 0,1-1-1 0 0,-1 1 1 0 0,0-1 0 0 0,0 0 0 0 0,1 1 0 0 0,-1-1-1 0 0,0 0 1 0 0,0 0 0 0 0,-1 0 0 0 0,1 0-1 0 0,0 0 1 0 0,-1 0 0 0 0,1-3 0 0 0,-1 2 34 0 0,-1-3-20 0 0,0 4 20 0 0,0 3-41 0 0,0-1-1 0 0,0 0 0 0 0,0 1 0 0 0,0-1 0 0 0,0 1 1 0 0,1-1-1 0 0,-1 1 0 0 0,0-1 0 0 0,0 1 0 0 0,0-1 0 0 0,1 1 1 0 0,-1 0-1 0 0,0-1 0 0 0,1 1 0 0 0,-1 0 0 0 0,1 0 0 0 0,-1 0 1 0 0,1-1-1 0 0,-1 1 0 0 0,1 0 0 0 0,-1 0 0 0 0,1 0 0 0 0,0 0 1 0 0,-1 0-1 0 0,1 1 0 0 0,-1 1-10 0 0,-1 11-454 0 0,4-11 173 0 0,-1-2 139 0 0,5 7-1808 0 0,-3-6 857 0 0,5 7-5967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38 247 12463 0 0,'1'3'572'0'0,"1"1"-304"0"0,-1-3-234 0 0,-1 1 0 0 0,1 0 1 0 0,0 0-1 0 0,-1 0 0 0 0,0 0 0 0 0,1-1 0 0 0,-1 1 0 0 0,0 0 0 0 0,0 0 1 0 0,0 0-1 0 0,0 0 0 0 0,0 0 0 0 0,0 0 0 0 0,-2 3 0 0 0,-5 26 1866 0 0,7-30-854 0 0,-5 2 800 0 0,5-3-1760 0 0,-1 1 1 0 0,1-1 0 0 0,0 0-1 0 0,0 0 1 0 0,-1 1-1 0 0,1-1 1 0 0,0 0-1 0 0,-1 0 1 0 0,1 0-1 0 0,0 1 1 0 0,-1-1-1 0 0,1 0 1 0 0,0 0 0 0 0,-1 0-1 0 0,1 0 1 0 0,0 0-1 0 0,-1 0 1 0 0,1 0-1 0 0,0 0 1 0 0,-1 0-1 0 0,1 0 1 0 0,0 0-1 0 0,-1 0 1 0 0,1 0-1 0 0,0 0 1 0 0,-1 0 0 0 0,1 0-1 0 0,0 0 1 0 0,-1-1-1 0 0,-1 1 21 0 0,1-1 1 0 0,0 0-1 0 0,0 0 0 0 0,-1 1 0 0 0,1-1 1 0 0,0 0-1 0 0,0 0 0 0 0,0 0 0 0 0,0-1 1 0 0,0 1-1 0 0,0 0 0 0 0,0 0 0 0 0,0-1 1 0 0,1 1-1 0 0,-1 0 0 0 0,0-1 0 0 0,1 1 1 0 0,-1 0-1 0 0,1-1 0 0 0,0 1 0 0 0,-1-1 1 0 0,1 1-1 0 0,0-1 0 0 0,0 1 0 0 0,0-1 0 0 0,0-1 1 0 0,0-4 134 0 0,1 0 0 0 0,-1 1 0 0 0,1-1 1 0 0,3-9-1 0 0,0 2 1 0 0,1 0 1 0 0,1 0 0 0 0,0 1 0 0 0,16-25-1 0 0,39-45-149 0 0,-46 63-165 0 0,-11 15-91 0 0,-1 0-1 0 0,1 1 0 0 0,0 0 1 0 0,1-1-1 0 0,-1 1 1 0 0,1 1-1 0 0,0-1 1 0 0,0 1-1 0 0,0 0 1 0 0,7-3-1 0 0,-8 5-306 0 0,0 0 0 0 0,0 1 0 0 0,0-1 0 0 0,0 1 0 0 0,1 0 0 0 0,-1 1 0 0 0,0-1 0 0 0,0 1 0 0 0,4 0-1 0 0,-6 0 125 0 0,13 2-1647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 13903 0 0,'2'-1'638'0'0,"0"0"-406"0"0,16 0 488 0 0,-7 2 6194 0 0,-12-1-6518 0 0,-6-1-331 0 0,1 0 0 0 0,0 1-1 0 0,-1 0 1 0 0,1 0 0 0 0,-1 0-1 0 0,1 1 1 0 0,0 0 0 0 0,-1 0-1 0 0,1 1 1 0 0,0 0 0 0 0,0 0 0 0 0,0 0-1 0 0,0 1 1 0 0,1 0 0 0 0,-1 0-1 0 0,-9 7 1 0 0,1 0-74 0 0,1 0 0 0 0,1 0 0 0 0,0 2 1 0 0,0-1-1 0 0,1 2 0 0 0,1-1 0 0 0,0 2 0 0 0,-15 25 0 0 0,25-39 9 0 0,0 0 0 0 0,-1 0 0 0 0,1 1 0 0 0,0-1 0 0 0,0 0 0 0 0,0 0 0 0 0,-1 0 0 0 0,1 1 0 0 0,0-1 0 0 0,0 0 0 0 0,0 0 0 0 0,0 1 0 0 0,0-1 0 0 0,0 0 0 0 0,0 1 0 0 0,-1-1 0 0 0,1 0 0 0 0,0 0 0 0 0,0 1 0 0 0,0-1 0 0 0,0 0 0 0 0,0 1 0 0 0,0-1 0 0 0,0 0 0 0 0,0 0 0 0 0,0 1 0 0 0,1-1 0 0 0,-1 0 0 0 0,0 1 0 0 0,0-1 0 0 0,0 0 0 0 0,0 0 0 0 0,0 1 0 0 0,0-1 0 0 0,1 0 0 0 0,-1 0 0 0 0,0 0 0 0 0,0 1 0 0 0,0-1 0 0 0,0 0 0 0 0,1 0 0 0 0,-1 0 0 0 0,0 1 0 0 0,1-1 0 0 0,5 0 0 0 0,-3-1 4 0 0,1 0 0 0 0,-1 0-1 0 0,0 0 1 0 0,1 0 0 0 0,-1 0 0 0 0,0-1 0 0 0,0 1-1 0 0,1-1 1 0 0,-1 0 0 0 0,-1 0 0 0 0,1 0-1 0 0,5-5 1 0 0,4-5 32 0 0,15-19-1 0 0,-16 18-27 0 0,26-36-219 0 0,-36 48 110 0 0,1 13-1199 0 0,-2-1 1113 0 0,-1 0 1 0 0,0 0-1 0 0,-1 1 0 0 0,0-1 0 0 0,-1 0 0 0 0,-7 18 1 0 0,5-10 99 0 0,-8 27-99 0 0,3 1 0 0 0,2 0 0 0 0,1 1 0 0 0,1 50 0 0 0,0-27 375 0 0,-3-1 0 0 0,-3 0-1 0 0,-32 103 1 0 0,39-159 155 0 0,1 1 0 0 0,-2-1 0 0 0,0 0 0 0 0,-13 21 0 0 0,17-31-286 0 0,-1 0 1 0 0,1-1-1 0 0,-1 1 1 0 0,0-1-1 0 0,0 1 1 0 0,0-1 0 0 0,0 0-1 0 0,-1 0 1 0 0,1-1-1 0 0,-1 1 1 0 0,0-1-1 0 0,0 1 1 0 0,0-1-1 0 0,0 0 1 0 0,0-1-1 0 0,0 1 1 0 0,0-1 0 0 0,-1 0-1 0 0,1 0 1 0 0,-6 1-1 0 0,8-2-40 0 0,-1 0 1 0 0,1 0-1 0 0,-1-1 1 0 0,1 1-1 0 0,-1-1 0 0 0,1 1 1 0 0,-1-1-1 0 0,1 0 0 0 0,0 0 1 0 0,-1 0-1 0 0,1 0 0 0 0,0 0 1 0 0,0 0-1 0 0,0-1 0 0 0,0 1 1 0 0,0-1-1 0 0,0 1 1 0 0,0-1-1 0 0,0 0 0 0 0,0 0 1 0 0,1 0-1 0 0,-1 0 0 0 0,1 0 1 0 0,0 0-1 0 0,-1 0 0 0 0,1 0 1 0 0,0-1-1 0 0,0 1 0 0 0,1 0 1 0 0,-1-1-1 0 0,0-3 1 0 0,-1-1-65 0 0,0-1 0 0 0,1 0 0 0 0,0 0 0 0 0,1 0 0 0 0,0 0 0 0 0,0 0-1 0 0,1 0 1 0 0,2-15 0 0 0,2 6-804 0 0,1 0 0 0 0,9-22 0 0 0,5-4-6893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15199 0 0,'0'0'1172'0'0,"-1"0"-765"0"0,0 0-326 0 0,0-1 1 0 0,-1 1-1 0 0,1 0 1 0 0,0 0-1 0 0,0 0 1 0 0,0 0-1 0 0,0 0 1 0 0,0 0-1 0 0,0 1 1 0 0,0-1-1 0 0,0 0 1 0 0,-1 1-1 0 0,1-1 1 0 0,0 0-1 0 0,0 1 1 0 0,0-1-1 0 0,0 1 1 0 0,1 0-1 0 0,-1-1 1 0 0,0 1-1 0 0,0 0 1 0 0,0-1-1 0 0,0 1 1 0 0,0 1-1 0 0,-2 1 421 0 0,-1 0-236 0 0,0 0 0 0 0,1 1 0 0 0,-1 0 1 0 0,1 0-1 0 0,0 0 0 0 0,0 1 0 0 0,0-1 1 0 0,0 1-1 0 0,1-1 0 0 0,0 1 0 0 0,0 0 1 0 0,0 0-1 0 0,1 0 0 0 0,-1 0 0 0 0,1 0 1 0 0,0 0-1 0 0,1 0 0 0 0,-1 1 0 0 0,1-1 1 0 0,0 0-1 0 0,0 0 0 0 0,3 11 0 0 0,0 9 66 0 0,-2-8-19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5527 0 0,'0'0'20681'0'0,"1"-1"-20489"0"0,19-23-135 0 0,0 2 0 0 0,2 0-1 0 0,1 2 1 0 0,25-19 0 0 0,-37 31-71 0 0,0-1-80 0 0,-1 1 0 0 0,2 0 1 0 0,14-7-1 0 0,-8 8-4 0 0,-16 7 87 0 0,-1 0 8 0 0,0 0 0 0 0,-1 0 0 0 0,1 0 0 0 0,-1 0 0 0 0,1 1 0 0 0,0-1 0 0 0,-1 0 0 0 0,1 0 0 0 0,-1 1 0 0 0,1-1 0 0 0,-1 0 0 0 0,1 1 0 0 0,-1-1 0 0 0,1 0 1 0 0,-1 1-1 0 0,1-1 0 0 0,-1 1 0 0 0,1-1 0 0 0,-1 1 0 0 0,1 0 0 0 0,0 0-2 0 0,1 1 14 0 0,0 0 0 0 0,-1 0 0 0 0,1 0 0 0 0,0 1 0 0 0,-1-1-1 0 0,1 0 1 0 0,-1 1 0 0 0,0-1 0 0 0,0 1 0 0 0,0 0 0 0 0,0-1 0 0 0,1 5 0 0 0,-1 3 38 0 0,1 0 0 0 0,-2 14 0 0 0,3 17-112 0 0,0-27-3159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116 131 13823 0 0,'0'0'630'0'0,"1"-2"-13"0"0,4-8 83 0 0,2-1 1 0 0,-1 1-1 0 0,2 1 0 0 0,15-18 1 0 0,-12 15 1232 0 0,16-23 0 0 0,-27 35-1912 0 0,0-1 1 0 0,1 1-1 0 0,-1-1 0 0 0,0 1 1 0 0,1-1-1 0 0,-1 1 0 0 0,0-1 1 0 0,0 1-1 0 0,1-1 0 0 0,-1 1 1 0 0,0-1-1 0 0,0 1 0 0 0,0-1 1 0 0,0 0-1 0 0,0 1 1 0 0,0-1-1 0 0,0 1 0 0 0,0-1 1 0 0,0 1-1 0 0,0-1 0 0 0,0 0 1 0 0,0 0 6 0 0,-1 1 1 0 0,1 0 0 0 0,0 0-1 0 0,0-1 1 0 0,-1 1 0 0 0,1 0-1 0 0,0 0 1 0 0,-1 0 0 0 0,1 0-1 0 0,-1 0 1 0 0,1-1 0 0 0,0 1-1 0 0,-1 0 1 0 0,1 0 0 0 0,0 0-1 0 0,-1 0 1 0 0,1 0 0 0 0,-1 0-1 0 0,1 0 1 0 0,0 0 0 0 0,-1 0-1 0 0,1 0 1 0 0,-1 1-1 0 0,-2-1 100 0 0,0 1-1 0 0,1 0 1 0 0,-1 0-1 0 0,0 0 0 0 0,0 0 1 0 0,-4 3-1 0 0,-8 8-138 0 0,0 2 0 0 0,1 0 0 0 0,1 0 1 0 0,-12 17-1 0 0,1-1 1 0 0,12-17 10 0 0,5-6 0 0 0,0 1 0 0 0,0 0 0 0 0,1 0 0 0 0,0 1 0 0 0,0 0 0 0 0,1 0 0 0 0,-6 15 0 0 0,10-12 0 0 0,1-11 0 0 0,0 0 1 0 0,1-1-1 0 0,-1 1 0 0 0,0 0 1 0 0,1 0-1 0 0,-1 0 0 0 0,0 0 1 0 0,1 0-1 0 0,-1 0 0 0 0,1 0 0 0 0,0 0 1 0 0,-1-1-1 0 0,1 1 0 0 0,-1 0 1 0 0,1 0-1 0 0,0-1 0 0 0,0 1 0 0 0,0 0 1 0 0,-1-1-1 0 0,1 1 0 0 0,0-1 1 0 0,1 1-1 0 0,0 0 2 0 0,0-1 0 0 0,0 1-1 0 0,0-1 1 0 0,0 0 0 0 0,0 0 0 0 0,0 1 0 0 0,0-1-1 0 0,0-1 1 0 0,0 1 0 0 0,4-1 0 0 0,2-1 13 0 0,0 0 0 0 0,1-1 0 0 0,-1 0 0 0 0,9-5-1 0 0,-7 3 57 0 0,1 0 13 0 0,-1-1 0 0 0,13-10 0 0 0,-21 15 84 0 0,-1 2-151 0 0,0 0-1 0 0,0 0 0 0 0,0 1 1 0 0,0-1-1 0 0,0 0 1 0 0,0 0-1 0 0,0 1 0 0 0,0-1 1 0 0,-1 1-1 0 0,1-1 1 0 0,0 1-1 0 0,0 1 0 0 0,0 0-7 0 0,-1 17 46 0 0,0-18-53 0 0,0 24 3 0 0,0-22-12 0 0,1-4-36 0 0,-1 1-1 0 0,0-1 0 0 0,1 1 0 0 0,-1-1 0 0 0,1 1 1 0 0,-1-1-1 0 0,1 0 0 0 0,-1 1 0 0 0,1-1 0 0 0,-1 0 0 0 0,1 1 1 0 0,0-1-1 0 0,-1 0 0 0 0,1 0 0 0 0,-1 0 0 0 0,1 1 1 0 0,0-1-1 0 0,-1 0 0 0 0,1 0 0 0 0,0 0 0 0 0,0 0-82 0 0,2 0-267 0 0,0 1 0 0 0,0-1 1 0 0,-1 0-1 0 0,1 0 0 0 0,0-1 0 0 0,0 1 1 0 0,0-1-1 0 0,4-1 0 0 0,11-4-7231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15199 0 0,'0'0'1172'0'0,"0"2"-526"0"0,-18 72 5326 0 0,-13 39-3869 0 0,-40 142-229 0 0,55-182-2008 0 0,-12 113 0 0 0,27-175 25 0 0,1 0 0 0 0,1 0-1 0 0,0 0 1 0 0,4 21 0 0 0,3-2-3109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1375 0 0,'0'0'66'0'0,"-8"2"4"0"0,-39 11 1861 0 0,32-7 527 0 0,1-1-1 0 0,-28 16 0 0 0,35-17-1527 0 0,0 1-1 0 0,0-1 0 0 0,1 1 1 0 0,0 1-1 0 0,0-1 0 0 0,0 1 1 0 0,-6 8-1 0 0,9-9-674 0 0,0-1 1 0 0,0 1-1 0 0,1 0 0 0 0,0 0 0 0 0,-1-1 1 0 0,2 2-1 0 0,-3 5 0 0 0,4-9-220 0 0,-1-1-1 0 0,1 1 0 0 0,-1 0 1 0 0,1-1-1 0 0,0 1 1 0 0,0 0-1 0 0,0-1 0 0 0,0 1 1 0 0,0 0-1 0 0,0-1 1 0 0,0 1-1 0 0,0 0 0 0 0,1-1 1 0 0,-1 1-1 0 0,1 0 1 0 0,-1-1-1 0 0,1 1 1 0 0,0-1-1 0 0,-1 1 0 0 0,1-1 1 0 0,0 1-1 0 0,0-1 1 0 0,0 0-1 0 0,0 1 0 0 0,0-1 1 0 0,1 0-1 0 0,-1 0 1 0 0,0 0-1 0 0,0 0 0 0 0,1 0 1 0 0,-1 0-1 0 0,1 0 1 0 0,-1 0-1 0 0,3 1 0 0 0,1-1 17 0 0,0 0 0 0 0,0 0 0 0 0,0 0 0 0 0,0 0 0 0 0,0-1 0 0 0,0 0 0 0 0,0 0 0 0 0,0 0-1 0 0,0 0 1 0 0,7-2 0 0 0,-5 0 32 0 0,-1 0-1 0 0,1 0 1 0 0,-1 0-1 0 0,0-1 1 0 0,0 1 0 0 0,0-2-1 0 0,0 1 1 0 0,0-1-1 0 0,-1 1 1 0 0,0-1 0 0 0,0-1-1 0 0,0 1 1 0 0,0-1-1 0 0,0 0 1 0 0,5-9-1 0 0,-7 11-39 0 0,-1-1 0 0 0,0 0 0 0 0,0 1 1 0 0,0-1-1 0 0,-1 0 0 0 0,1 0 0 0 0,-1-1 0 0 0,0 1 0 0 0,0 0 0 0 0,0 0 0 0 0,-1-1 0 0 0,0 1 0 0 0,0 0 0 0 0,0 0 0 0 0,0-1 0 0 0,0 1 0 0 0,-1 0 0 0 0,0 0 0 0 0,0-1 0 0 0,0 1 0 0 0,0 0 0 0 0,-1 0 0 0 0,1 0 0 0 0,-1 0 0 0 0,-3-3 0 0 0,5 6 16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263 507 9215 0 0,'5'-9'10782'0'0,"-4"7"-10405"0"0,13-16 1181 0 0,18-19-1 0 0,-18 21-1050 0 0,24-34-1 0 0,-14 8-430 0 0,-1-2 1 0 0,-2 0 0 0 0,-3-1-1 0 0,-1-1 1 0 0,13-59 0 0 0,-29 102-146 0 0,0 0 1 0 0,-1-1-1 0 0,0 1 1 0 0,1 0 0 0 0,-1-1-1 0 0,0 1 1 0 0,0-1-1 0 0,-1 1 1 0 0,1 0-1 0 0,-1-1 1 0 0,-1-3-1 0 0,2 7 50 0 0,0-1 0 0 0,-1 1 0 0 0,1 0-1 0 0,0-1 1 0 0,-1 1 0 0 0,1 0 0 0 0,0-1-1 0 0,-1 1 1 0 0,1 0 0 0 0,0 0-1 0 0,-1 0 1 0 0,1-1 0 0 0,-1 1 0 0 0,1 0-1 0 0,-1 0 1 0 0,1 0 0 0 0,0 0 0 0 0,-1 0-1 0 0,1 0 1 0 0,-1 0 0 0 0,1 0-1 0 0,-1 0 1 0 0,1 0 0 0 0,-1 0 0 0 0,1 0-1 0 0,-1 0 1 0 0,1 0 0 0 0,0 0 0 0 0,-1 0-1 0 0,1 0 1 0 0,-1 1 0 0 0,0-1-1 0 0,-13 6-213 0 0,9-2 216 0 0,1-1-1 0 0,-1 0 0 0 0,1 1 1 0 0,0 0-1 0 0,0 0 1 0 0,0 0-1 0 0,1 0 1 0 0,-1 0-1 0 0,1 1 0 0 0,-3 6 1 0 0,-4 8-50 0 0,-10 27 0 0 0,13-28 19 0 0,-38 115-79 0 0,6-16 72 0 0,-88 169 335 0 0,30-74 1149 0 0,69-152-1395 0 0,15-33-752 0 0,1 1-1 0 0,-14 44 1 0 0,26-70-694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7 5527 0 0,'0'0'423'0'0,"-14"-6"220"0"0,11 6 482 0 0,-1 0 0 0 0,1 1 0 0 0,-1 0 0 0 0,0 0 0 0 0,1 0 0 0 0,-1 0 0 0 0,1 0 0 0 0,-4 2 0 0 0,-27 17 2855 0 0,20-11-4088 0 0,-11 5 218 0 0,0 2 0 0 0,1 0 1 0 0,1 2-1 0 0,1 1 0 0 0,0 0 1 0 0,-27 34-1 0 0,39-40-97 0 0,1 1-1 0 0,0 1 1 0 0,-12 28 0 0 0,-13 50-75 0 0,31-82 138 0 0,-1 0-1 0 0,2 0 1 0 0,0 0-1 0 0,0 1 1 0 0,1-1-1 0 0,0 23 1 0 0,1-31 2 0 0,1 0 0 0 0,-1 0-1 0 0,0 0 1 0 0,1 0 0 0 0,0 0 0 0 0,0 0 0 0 0,0 0-1 0 0,0-1 1 0 0,0 1 0 0 0,1 0 0 0 0,-1-1 0 0 0,1 1-1 0 0,-1-1 1 0 0,1 1 0 0 0,0-1 0 0 0,0 0 0 0 0,0 0-1 0 0,0 0 1 0 0,1 0 0 0 0,-1 0 0 0 0,0 0 0 0 0,1 0 0 0 0,-1-1-1 0 0,1 0 1 0 0,0 1 0 0 0,0-1 0 0 0,-1 0 0 0 0,1 0-1 0 0,0 0 1 0 0,0-1 0 0 0,5 1 0 0 0,4 0 25 0 0,-1 0 1 0 0,1-2-1 0 0,-1 1 0 0 0,0-1 1 0 0,1-1-1 0 0,-1 0 1 0 0,0-1-1 0 0,0 0 1 0 0,0-1-1 0 0,14-6 0 0 0,7-6 64 0 0,-1-1 0 0 0,30-21 0 0 0,-45 27-84 0 0,0-1 0 0 0,0-1-1 0 0,-2 0 1 0 0,1 0-1 0 0,-2-2 1 0 0,22-28-1 0 0,-29 35-69 0 0,-1-1-1 0 0,0 1 0 0 0,-1-1 0 0 0,0 1 0 0 0,0-1 0 0 0,-1-1 0 0 0,0 1 0 0 0,-1 0 0 0 0,0-1 0 0 0,0 1 0 0 0,-1-1 0 0 0,0 1 0 0 0,-1-1 0 0 0,0 0 0 0 0,-1 1 0 0 0,-1-11 0 0 0,1 13-33 0 0,-1-1 1 0 0,-1 1-1 0 0,1-1 1 0 0,-1 1-1 0 0,0 0 0 0 0,-1 0 1 0 0,0 0-1 0 0,0 0 1 0 0,0 1-1 0 0,-1 0 0 0 0,0 0 1 0 0,0 0-1 0 0,-1 0 0 0 0,-9-7 1 0 0,10 9-43 0 0,-1 0 0 0 0,0 0 1 0 0,0 1-1 0 0,0 0 0 0 0,0 0 0 0 0,-1 0 1 0 0,1 0-1 0 0,-1 1 0 0 0,0 1 0 0 0,0-1 1 0 0,1 1-1 0 0,-1 0 0 0 0,0 0 0 0 0,0 1 1 0 0,0 0-1 0 0,-12 1 0 0 0,14 0 10 0 0,-1 1-1 0 0,1-1 1 0 0,-1 1 0 0 0,1 0-1 0 0,-1 0 1 0 0,1 1-1 0 0,0 0 1 0 0,0-1 0 0 0,0 2-1 0 0,-6 4 1 0 0,9-6-205 0 0,-1 0 0 0 0,1 0 0 0 0,0 0 0 0 0,0 0 0 0 0,0 1 0 0 0,0-1 0 0 0,0 1 0 0 0,1-1 0 0 0,-1 1 0 0 0,1 0-1 0 0,-1-1 1 0 0,1 1 0 0 0,0 0 0 0 0,0 0 0 0 0,1 0 0 0 0,-1 0 0 0 0,0 0 0 0 0,1 0 0 0 0,0 0 0 0 0,0 0 0 0 0,0 4 0 0 0,2 4-6830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 7367 0 0,'-1'1'334'0'0,"-1"1"-214"0"0,-8 11 213 0 0,6-6 86 0 0,4-7-236 0 0,0 1 1 0 0,-1-1-1 0 0,1 1 0 0 0,0-1 1 0 0,0 1-1 0 0,1-1 1 0 0,-1 0-1 0 0,0 1 0 0 0,0-1 1 0 0,0 1-1 0 0,0-1 1 0 0,0 0-1 0 0,0 1 1 0 0,0-1-1 0 0,1 1 0 0 0,-1-1 1 0 0,0 0-1 0 0,0 1 1 0 0,1-1-1 0 0,-1 0 0 0 0,0 1 1 0 0,0-1-1 0 0,1 0 1 0 0,-1 0-1 0 0,0 1 1 0 0,1-1-1 0 0,0 1 0 0 0,9 5 2623 0 0,-6-5-2191 0 0,1 0-1 0 0,0 1 1 0 0,0-2-1 0 0,0 1 1 0 0,0 0 0 0 0,0-1-1 0 0,0 0 1 0 0,8-1-1 0 0,43-9 663 0 0,-37 6-655 0 0,84-23 1150 0 0,-17 4-865 0 0,-80 22-1595 0 0,10-4 1097 0 0,-4-1-8412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11951 0 0,'0'0'1083'0'0,"0"-2"-891"0"0,1-6 3247 0 0,-1 10-3216 0 0,0 0 1 0 0,-1 0 0 0 0,1-1-1 0 0,0 1 1 0 0,-1 0 0 0 0,0 0-1 0 0,1 0 1 0 0,-2 1 0 0 0,-3 11 72 0 0,4-7-189 0 0,1 0 0 0 0,0-1 0 0 0,0 1 1 0 0,1 0-1 0 0,0 0 0 0 0,0 0 0 0 0,0-1 0 0 0,1 1 1 0 0,2 6-1 0 0,0-2-43 0 0,1 0 0 0 0,0-1 1 0 0,0 1-1 0 0,10 13 0 0 0,-1-7 6 0 0,26 26 0 0 0,-27-31-2504 0 0,-8-12 646 0 0,-2 0 282 0 0,9 2-4850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3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0 8287 0 0,'0'0'12851'0'0,"1"2"-12462"0"0,2 4-253 0 0,0 0-1 0 0,-1-1 1 0 0,1 1-1 0 0,-1 0 1 0 0,0 0-1 0 0,0 0 1 0 0,-1 1 0 0 0,0-1-1 0 0,0 0 1 0 0,-1 1-1 0 0,0 8 1 0 0,-2 1-114 0 0,-1 0 1 0 0,-1 0-1 0 0,-1 0 1 0 0,0-1-1 0 0,-8 17 0 0 0,-41 71 41 0 0,-163 221-34 0 0,-29 53 6 0 0,242-370-32 0 0,-5 10-16 0 0,-12 30-1 0 0,19-43 2 0 0,0 1-1 0 0,1-1 1 0 0,0 0-1 0 0,0 1 0 0 0,0-1 1 0 0,1 0-1 0 0,-1 1 1 0 0,1-1-1 0 0,0 1 0 0 0,1-1 1 0 0,-1 1-1 0 0,1-1 1 0 0,1 6-1 0 0,-2-8 8 0 0,1-1 0 0 0,0 1 0 0 0,0 0 0 0 0,0-1 0 0 0,0 1-1 0 0,0 0 1 0 0,0-1 0 0 0,0 1 0 0 0,1-1 0 0 0,-1 0 0 0 0,1 1 0 0 0,-1-1 0 0 0,1 0-1 0 0,-1 0 1 0 0,1 0 0 0 0,0 0 0 0 0,-1 0 0 0 0,3 1 0 0 0,1-1-260 0 0,-1 0 0 0 0,1 0-1 0 0,-1 0 1 0 0,1 0 0 0 0,-1 0 0 0 0,8-1 0 0 0,15-1-7358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10 4143 0 0,'0'0'319'0'0,"2"0"-210"0"0,7-2-145 0 0,-1 0 1892 0 0,1 0 0 0 0,-1 0-1 0 0,0 1 1 0 0,1 1 0 0 0,-1-1 0 0 0,13 2 0 0 0,-20 0-1672 0 0,1 0 1 0 0,-1 0-1 0 0,0 0 0 0 0,0 0 0 0 0,0 0 1 0 0,0 1-1 0 0,0-1 0 0 0,0 0 1 0 0,0 0-1 0 0,-1 1 0 0 0,1-1 1 0 0,0 1-1 0 0,-1-1 0 0 0,1 0 1 0 0,0 3-1 0 0,-1-3-44 0 0,1 1-30 0 0,0 1 0 0 0,-1-1-1 0 0,1 0 1 0 0,-1 1 0 0 0,0-1 0 0 0,0 0-1 0 0,0 1 1 0 0,0-1 0 0 0,0 1 0 0 0,0-1-1 0 0,-1 0 1 0 0,1 1 0 0 0,-1-1 0 0 0,-1 4-1 0 0,0-2-27 0 0,0 0 0 0 0,0 0 0 0 0,0 0 0 0 0,-1 0 0 0 0,1 0-1 0 0,-1-1 1 0 0,-4 5 0 0 0,-4 2-5 0 0,-1 0 1 0 0,0 0-1 0 0,-19 10 1 0 0,7-4-66 0 0,0-2 0 0 0,-1-1 0 0 0,-1-1 1 0 0,1-1-1 0 0,-2-1 0 0 0,-40 9 0 0 0,59-18-29 0 0,6 0-63 0 0,16-5-351 0 0,-4 2 414 0 0,0 0-1 0 0,-1 1 1 0 0,1 1 0 0 0,0 0-1 0 0,-1 0 1 0 0,1 1 0 0 0,0 0-1 0 0,-1 0 1 0 0,1 1 0 0 0,-1 1-1 0 0,1-1 1 0 0,12 7 0 0 0,-4-1 137 0 0,-1 1 0 0 0,-1 1 0 0 0,0 0 1 0 0,0 2-1 0 0,19 16 0 0 0,-32-25-88 0 0,0 0 0 0 0,0 0 0 0 0,0 0 0 0 0,-1 0 0 0 0,1 0 0 0 0,-1 1 0 0 0,0-1 0 0 0,0 1 0 0 0,0 0 0 0 0,0-1 0 0 0,-1 1-1 0 0,1 0 1 0 0,0 5 0 0 0,-2-6-23 0 0,1-1 1 0 0,-1 0-1 0 0,0 0 0 0 0,0 0 0 0 0,0 1 0 0 0,-1-1 0 0 0,1 0 0 0 0,0 0 0 0 0,-1 0 0 0 0,0 0 1 0 0,1 0-1 0 0,-1 0 0 0 0,0 0 0 0 0,0 0 0 0 0,0 0 0 0 0,0 0 0 0 0,0 0 0 0 0,-1 0 1 0 0,1-1-1 0 0,-1 1 0 0 0,1 0 0 0 0,-1-1 0 0 0,1 1 0 0 0,-1-1 0 0 0,0 0 0 0 0,-2 2 0 0 0,-4 1 32 0 0,0 1-1 0 0,-1-1 1 0 0,1-1-1 0 0,-1 0 1 0 0,0 0-1 0 0,0-1 1 0 0,0 0-1 0 0,-10 1 1 0 0,-77 2 109 0 0,69-4-137 0 0,-5 0-455 0 0,-1-1 0 0 0,1-2 0 0 0,-61-10 0 0 0,86 10-274 0 0,0 0-1 0 0,0-1 1 0 0,0 0-1 0 0,0 0 0 0 0,-8-5 1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98 12207 0 0,'0'0'1106'0'0,"-1"1"-913"0"0,-11 7 628 0 0,3-3-78 0 0,1 1 1 0 0,0 0-1 0 0,0 0 0 0 0,-8 8 1 0 0,14-12-575 0 0,0 1 0 0 0,1-1 0 0 0,-1 0 0 0 0,0 1 0 0 0,1-1 0 0 0,0 1 0 0 0,-1 0 0 0 0,1-1 1 0 0,0 1-1 0 0,0 0 0 0 0,0 0 0 0 0,1-1 0 0 0,-1 1 0 0 0,1 0 0 0 0,0 0 0 0 0,-1 0 1 0 0,1 0-1 0 0,1 0 0 0 0,-1 3 0 0 0,1-4-93 0 0,-1 0 1 0 0,1-1-1 0 0,0 1 1 0 0,0 0-1 0 0,0 0 0 0 0,0-1 1 0 0,0 1-1 0 0,0-1 1 0 0,1 1-1 0 0,-1-1 1 0 0,2 2-1 0 0,1 2 100 0 0,6 7 53 0 0,1-1 0 0 0,-1-1 0 0 0,2 0 0 0 0,-1 0 0 0 0,1-1 0 0 0,1 0 0 0 0,0-1 0 0 0,16 7 0 0 0,-28-14-201 0 0,1 0-1 0 0,0-1 1 0 0,-1 1-1 0 0,1-1 1 0 0,0 1-1 0 0,0-1 0 0 0,-1 0 1 0 0,1 0-1 0 0,0 0 1 0 0,0 0-1 0 0,0 0 0 0 0,-1 0 1 0 0,1-1-1 0 0,0 1 1 0 0,0 0-1 0 0,-1-1 1 0 0,1 1-1 0 0,0-1 0 0 0,-1 0 1 0 0,1 0-1 0 0,0 1 1 0 0,-1-1-1 0 0,1 0 0 0 0,-1 0 1 0 0,0-1-1 0 0,1 1 1 0 0,-1 0-1 0 0,0 0 0 0 0,2-3 1 0 0,0 0 18 0 0,1-1 0 0 0,-2 0 0 0 0,1 0 0 0 0,0 0 0 0 0,-1-1 0 0 0,0 1 1 0 0,0 0-1 0 0,1-7 0 0 0,5-41 48 0 0,-7 41-209 0 0,0 1 0 0 0,1 0 0 0 0,0-1 0 0 0,1 1 0 0 0,6-15 0 0 0,-4 14-531 0 0,1 1 0 0 0,0 0 1 0 0,1 0-1 0 0,11-14 0 0 0,-14 20 27 0 0,0 1-1 0 0,1 0 0 0 0,-1 0 1 0 0,1 0-1 0 0,-1 0 1 0 0,1 1-1 0 0,0 0 0 0 0,1 0 1 0 0,-1 0-1 0 0,0 1 1 0 0,11-4-1 0 0,2 2-1187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1375 0 0,'26'64'1598'0'0,"-17"-37"4791"0"0,8 46 0 0 0,-17-70-6250 0 0,1 1-1 0 0,-1-1 1 0 0,-1 0-1 0 0,1 1 1 0 0,0-1-1 0 0,-1 0 0 0 0,0 0 1 0 0,0 1-1 0 0,0-1 1 0 0,0 0-1 0 0,0 0 1 0 0,-1 0-1 0 0,1 0 1 0 0,-1 0-1 0 0,0 0 1 0 0,1-1-1 0 0,-2 1 1 0 0,1 0-1 0 0,0-1 0 0 0,0 0 1 0 0,-1 1-1 0 0,1-1 1 0 0,-1 0-1 0 0,0 0 1 0 0,0-1-1 0 0,0 1 1 0 0,1 0-1 0 0,-2-1 1 0 0,1 0-1 0 0,0 0 0 0 0,0 0 1 0 0,0 0-1 0 0,0 0 1 0 0,-1 0-1 0 0,1-1 1 0 0,0 0-1 0 0,-1 0 1 0 0,-3 0-1 0 0,6 0 102 0 0,-8-6 232 0 0,8 4-452 0 0,0 0 0 0 0,0-1 0 0 0,0 1 0 0 0,1-1 0 0 0,-1 1 0 0 0,1-1-1 0 0,0 1 1 0 0,0-1 0 0 0,0 1 0 0 0,0-1 0 0 0,0 1 0 0 0,0 0 0 0 0,1-1 0 0 0,-1 1 0 0 0,1-1 0 0 0,-1 1-1 0 0,1-1 1 0 0,0 1 0 0 0,0 0 0 0 0,0 0 0 0 0,1 0 0 0 0,-1-1 0 0 0,0 1 0 0 0,3-3 0 0 0,5-6 27 0 0,1 0 1 0 0,-1 1 0 0 0,13-10-1 0 0,-20 18-23 0 0,10-9 46 0 0,0 1 0 0 0,1 1 0 0 0,0 0 0 0 0,16-8-1 0 0,-23 14 32 0 0,1 0-1 0 0,-1 0 0 0 0,1 1 0 0 0,0 0 1 0 0,-1 0-1 0 0,1 0 0 0 0,0 1 0 0 0,0 0 0 0 0,0 1 1 0 0,0-1-1 0 0,12 2 0 0 0,-15 0-67 0 0,0-1-1 0 0,0 1 1 0 0,-1 0-1 0 0,1 1 1 0 0,-1-1-1 0 0,1 0 1 0 0,-1 1-1 0 0,0 0 1 0 0,1 0-1 0 0,-1 0 1 0 0,0 0 0 0 0,0 1-1 0 0,0-1 1 0 0,-1 1-1 0 0,1-1 1 0 0,-1 1-1 0 0,1 0 1 0 0,-1 0-1 0 0,0 0 1 0 0,0 1-1 0 0,0-1 1 0 0,0 0-1 0 0,-1 1 1 0 0,3 6-1 0 0,-2 1-82 0 0,-3-8 47 0 0,-1 7-9 0 0,1-9-38 0 0,0 1 0 0 0,0-1 0 0 0,0 0 0 0 0,0 1 0 0 0,0-1 0 0 0,-1 0 1 0 0,1 0-1 0 0,0 0 0 0 0,-1 0 0 0 0,1 0 0 0 0,-1 0 0 0 0,1-1 0 0 0,-1 1 0 0 0,1 0 0 0 0,-1-1 0 0 0,0 1 0 0 0,1-1 0 0 0,-1 0 0 0 0,0 1 0 0 0,0-1 0 0 0,-2 0 0 0 0,3 0 44 0 0,1 0 0 0 0,0 0 0 0 0,-1 0 0 0 0,1 0 0 0 0,-1 0 0 0 0,1-1-1 0 0,-1 1 1 0 0,1 0 0 0 0,-1 0 0 0 0,1 0 0 0 0,0 0 0 0 0,-1-1-1 0 0,1 1 1 0 0,-1 0 0 0 0,1 0 0 0 0,0-1 0 0 0,-1 1 0 0 0,1 0-1 0 0,0-1 1 0 0,0 1 0 0 0,-1-1 0 0 0,1 1 0 0 0,0 0 0 0 0,0-1-1 0 0,-1 1 1 0 0,1-1 0 0 0,0 1 0 0 0,0 0 0 0 0,0-1 0 0 0,0 1 0 0 0,-1-1-1 0 0,1 1 1 0 0,0-1 0 0 0,0 1 0 0 0,0-1 0 0 0,0 1 0 0 0,0 0-1 0 0,0-1 1 0 0,0 1 0 0 0,1-1 0 0 0,-1 1 0 0 0,0-1 0 0 0,0 1-1 0 0,0-1 1 0 0,0 1 0 0 0,0 0 0 0 0,1-1 0 0 0,8-20-204 0 0,0 9 197 0 0,1 0 0 0 0,0 1 0 0 0,1 0 0 0 0,0 1 0 0 0,0 0 0 0 0,1 1 0 0 0,15-9 0 0 0,-6 5-13 0 0,1 1 0 0 0,1 1 0 0 0,36-12 0 0 0,-53 21 26 0 0,0-1 0 0 0,0 2 0 0 0,1-1 0 0 0,-1 1 0 0 0,1 0 0 0 0,-1 0 0 0 0,1 1 0 0 0,-1 0 0 0 0,1 0 0 0 0,-1 0 0 0 0,10 3 0 0 0,-3 2 0 0 0,-11-3 10 0 0,1 0-1 0 0,0 1 1 0 0,-1 0-1 0 0,0 0 1 0 0,1-1-1 0 0,-1 1 1 0 0,0 1 0 0 0,-1-1-1 0 0,1 0 1 0 0,0 0-1 0 0,-1 1 1 0 0,0-1-1 0 0,0 0 1 0 0,0 1-1 0 0,0 0 1 0 0,0-1 0 0 0,-1 4-1 0 0,2 7 40 0 0,-1-1 0 0 0,-1 1 0 0 0,-2 16 0 0 0,-7 22 76 0 0,7-41-88 0 0,-1 1 1 0 0,2-1-1 0 0,-1 1 1 0 0,1 18-1 0 0,2-21-37 0 0,5 0 0 0 0,-4-7-61 0 0,0-1-1 0 0,0 0 1 0 0,0 0-1 0 0,0 0 1 0 0,0 0 0 0 0,0 0-1 0 0,0 0 1 0 0,0-1-1 0 0,0 1 1 0 0,1-1-1 0 0,-1 1 1 0 0,0-1 0 0 0,1 0-1 0 0,3 0 1 0 0,8-3-450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232 131 4607 0 0,'-8'4'17648'0'0,"24"-26"-16996"0"0,-9 12-611 0 0,0-1-1 0 0,0 1 1 0 0,-1-1 0 0 0,0-1-1 0 0,7-21 1 0 0,-13 33-46 0 0,0-1 0 0 0,0 0-1 0 0,0 1 1 0 0,0-1 0 0 0,0 0 0 0 0,0 1-1 0 0,0-1 1 0 0,-1 0 0 0 0,1 1 0 0 0,0-1-1 0 0,0 0 1 0 0,-1 1 0 0 0,1-1 0 0 0,0 0 0 0 0,-1 1-1 0 0,1-1 1 0 0,0 1 0 0 0,-1-1 0 0 0,1 1-1 0 0,-1-1 1 0 0,1 1 0 0 0,-1-1 0 0 0,1 1-1 0 0,-1 0 1 0 0,1-1 0 0 0,-1 1 0 0 0,0 0-1 0 0,1-1 1 0 0,-2 1 0 0 0,-17-8-138 0 0,15 7 112 0 0,-1 1-1 0 0,0 0 0 0 0,1 0 1 0 0,-1 0-1 0 0,0 1 1 0 0,1-1-1 0 0,-1 1 1 0 0,1 0-1 0 0,-1 0 1 0 0,1 1-1 0 0,0-1 0 0 0,-1 1 1 0 0,-3 3-1 0 0,-7 2-19 0 0,1 2 0 0 0,-17 13-1 0 0,12-8 35 0 0,1 1 0 0 0,-22 24 0 0 0,34-33 15 0 0,0 1 1 0 0,0 0 0 0 0,1 1 0 0 0,0-1-1 0 0,1 1 1 0 0,-1 0 0 0 0,2 0 0 0 0,-1 1-1 0 0,-3 11 1 0 0,7-17 15 0 0,-1 0 0 0 0,1 1-1 0 0,0 0 1 0 0,0-1 0 0 0,0 1-1 0 0,1-1 1 0 0,-1 1 0 0 0,1-1-1 0 0,0 0 1 0 0,0 1 0 0 0,0-1 0 0 0,0 0-1 0 0,0 1 1 0 0,1-1 0 0 0,0 0-1 0 0,-1 0 1 0 0,1 0 0 0 0,0 0-1 0 0,1 0 1 0 0,-1-1 0 0 0,0 1 0 0 0,4 2-1 0 0,1 1 37 0 0,-1-1-1 0 0,1 0 0 0 0,0 0 0 0 0,0 0 1 0 0,0-1-1 0 0,1 0 0 0 0,-1-1 1 0 0,12 4-1 0 0,-17-6-36 0 0,1 0 1 0 0,0-1-1 0 0,-1 1 0 0 0,1-1 1 0 0,0 1-1 0 0,0-1 0 0 0,-1 0 1 0 0,1 0-1 0 0,0 0 0 0 0,0 0 1 0 0,0 0-1 0 0,-1-1 0 0 0,1 1 1 0 0,0-1-1 0 0,-1 0 0 0 0,1 0 1 0 0,0 0-1 0 0,-1 0 0 0 0,1 0 1 0 0,-1-1-1 0 0,0 1 0 0 0,1-1 1 0 0,-1 1-1 0 0,0-1 0 0 0,0 0 1 0 0,0 0-1 0 0,3-3 0 0 0,-1-1 21 0 0,-1 0-1 0 0,1-1 0 0 0,-1 1 0 0 0,0 0 0 0 0,0-1 0 0 0,-1 0 1 0 0,0 0-1 0 0,0 1 0 0 0,1-13 0 0 0,-1 1-24 0 0,-1 9 0 0 0,0-1 1 0 0,1 1-1 0 0,5-16 1 0 0,1 34-145 0 0,-6-4 142 0 0,-1-1 0 0 0,1 0 1 0 0,-1 1-1 0 0,0-1 0 0 0,0 1 0 0 0,0 0 0 0 0,-1-1 0 0 0,0 1 1 0 0,0-1-1 0 0,0 1 0 0 0,0 0 0 0 0,-1-1 0 0 0,-1 6 0 0 0,-2 42-3872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44 16327 0 0,'15'-8'1004'0'0,"-9"3"-571"0"0,0 1-1 0 0,1 0 0 0 0,-1 0 0 0 0,1 1 1 0 0,0 0-1 0 0,0 0 0 0 0,0 1 0 0 0,1-1 0 0 0,-1 2 1 0 0,13-2-1 0 0,-19 3 574 0 0,0 0-972 0 0,0 0 0 0 0,-1 1 0 0 0,1-1 0 0 0,0 0 0 0 0,-1 1-1 0 0,1-1 1 0 0,-1 1 0 0 0,1-1 0 0 0,-1 1 0 0 0,1-1-1 0 0,-1 1 1 0 0,0-1 0 0 0,1 1 0 0 0,-1 0 0 0 0,1-1-1 0 0,-1 1 1 0 0,0-1 0 0 0,0 1 0 0 0,1 0 0 0 0,-1-1-1 0 0,0 1 1 0 0,0 0 0 0 0,0 0 0 0 0,0-1 0 0 0,0 1 0 0 0,0 0-1 0 0,0-1 1 0 0,0 1 0 0 0,0 0 0 0 0,0-1 0 0 0,0 1-1 0 0,0 0 1 0 0,-1 0 0 0 0,1-1 0 0 0,0 2 0 0 0,-2 2-42 0 0,0-1 1 0 0,0 1 0 0 0,0 0-1 0 0,-5 5 1 0 0,6-7 33 0 0,-16 18-8 0 0,-1 0 0 0 0,0-2 0 0 0,-2 0 0 0 0,-23 17 0 0 0,-28 26 99 0 0,53-44-43 0 0,-21 28-1 0 0,34-39-31 0 0,1 0 0 0 0,-1 1-1 0 0,1 0 1 0 0,1 0 0 0 0,-1 0-1 0 0,1 0 1 0 0,1 0 0 0 0,-4 13-1 0 0,6-19-32 0 0,0-1-1 0 0,0 1 0 0 0,-1 0 0 0 0,1 0 1 0 0,0 0-1 0 0,0 0 0 0 0,1-1 0 0 0,-1 1 0 0 0,0 0 1 0 0,0 0-1 0 0,0 0 0 0 0,0-1 0 0 0,1 1 1 0 0,-1 0-1 0 0,0 0 0 0 0,1-1 0 0 0,-1 1 0 0 0,0 0 1 0 0,1 0-1 0 0,-1-1 0 0 0,1 1 0 0 0,-1-1 1 0 0,1 1-1 0 0,1 0 0 0 0,-1 1 10 0 0,1-1 0 0 0,0 0 0 0 0,0-1 0 0 0,-1 1 0 0 0,1 0 0 0 0,0 0 0 0 0,0-1 0 0 0,0 1 0 0 0,4 0 0 0 0,2-1-181 0 0,-1 1 1 0 0,1-1 0 0 0,0-1-1 0 0,10-1 1 0 0,24-8-3125 0 0,-20 2-4525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32 13359 0 0,'3'-3'352'0'0,"0"-1"0"0"0,0 1 1 0 0,0 0-1 0 0,0 1 0 0 0,0-1 0 0 0,1 0 0 0 0,3-1 0 0 0,10-3 6007 0 0,-18 10-6278 0 0,0-1-1 0 0,0 1 0 0 0,0-1 1 0 0,-1 0-1 0 0,1 1 1 0 0,-1-1-1 0 0,1 0 0 0 0,-1 0 1 0 0,0 0-1 0 0,1 0 1 0 0,-1 0-1 0 0,-3 2 0 0 0,0 0 19 0 0,-36 33 259 0 0,-57 41 0 0 0,30-26-189 0 0,60-46-122 0 0,1 1 0 0 0,-1 0-1 0 0,2 0 1 0 0,-1 1-1 0 0,1 0 1 0 0,-9 15-1 0 0,13-20-21 0 0,0 0 0 0 0,1-1 0 0 0,-1 1-1 0 0,1 0 1 0 0,0 0 0 0 0,0 0-1 0 0,0 0 1 0 0,1 0 0 0 0,-1 0-1 0 0,1 0 1 0 0,-1 0 0 0 0,1 0-1 0 0,0 0 1 0 0,0 1 0 0 0,1-1 0 0 0,-1 0-1 0 0,1 0 1 0 0,-1 0 0 0 0,1 0-1 0 0,0 0 1 0 0,0 0 0 0 0,0 0-1 0 0,0-1 1 0 0,1 1 0 0 0,3 5-1 0 0,-2-5-2 0 0,0 1-1 0 0,1-1 0 0 0,0 0 0 0 0,-1 0 1 0 0,1 0-1 0 0,0-1 0 0 0,1 1 0 0 0,-1-1 0 0 0,0 0 1 0 0,1 0-1 0 0,-1 0 0 0 0,1-1 0 0 0,0 0 1 0 0,-1 0-1 0 0,8 1 0 0 0,0-1-126 0 0,1 0-1 0 0,0-1 1 0 0,0 0 0 0 0,20-3 0 0 0,-24 1-176 0 0,0 0 0 0 0,0-1 0 0 0,0 0 0 0 0,0 0 0 0 0,0-1 0 0 0,-1 0 0 0 0,11-6 0 0 0,17-16-2670 0 0,-4-2-3583 0 0,-14 10 632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18 318 10135 0 0,'0'2'778'0'0,"-8"46"422"0"0,1-10 2281 0 0,4 1 4343 0 0,13-47-6587 0 0,-5 1-1009 0 0,-1-1 1 0 0,1 1-1 0 0,-1-1 0 0 0,0 1 0 0 0,-1-1 0 0 0,0 0 1 0 0,0-1-1 0 0,-1 1 0 0 0,2-13 0 0 0,9-25 314 0 0,-3 17-316 0 0,22-39 0 0 0,-24 54-222 0 0,1 0 1 0 0,0 1 0 0 0,0 0-1 0 0,19-18 1 0 0,-10 14-178 0 0,0 0 0 0 0,35-23 0 0 0,-44 34-411 0 0,0 0-1 0 0,1 1 1 0 0,0 0 0 0 0,0 1 0 0 0,0 0-1 0 0,0 1 1 0 0,1 0 0 0 0,16-3 0 0 0,-16 5-1034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5063 0 0,'1'-1'6278'0'0,"8"-7"-1422"0"0,-2 1 614 0 0,5-7 381 0 0,-9 23-5242 0 0,-1-4-540 0 0,-2-4 147 0 0,17-16-1613 0 0,-3 0-1592 0 0,15-20 0 0 0,-17 18 1079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3223 0 0,'0'0'20899'0'0,"0"2"-20579"0"0,0 3-295 0 0,0 0-1 0 0,-1 0 1 0 0,1 0 0 0 0,-1 0 0 0 0,0-1 0 0 0,0 1-1 0 0,-1 0 1 0 0,1-1 0 0 0,-1 1 0 0 0,0-1 0 0 0,-3 5-1 0 0,-6 10 103 0 0,-16 20-1 0 0,17-25-111 0 0,-29 36-5 0 0,-2-1 1 0 0,-55 51-1 0 0,109-99 327 0 0,-4-2-256 0 0,-1 0 0 0 0,1-1 0 0 0,0-1 0 0 0,-1 0 1 0 0,10-4-1 0 0,43-23 221 0 0,-32 15-163 0 0,0 1-124 0 0,-1-1-1 0 0,-1-2 1 0 0,0 0 0 0 0,-1-2-1 0 0,25-24 1 0 0,-48 40-22 0 0,0-1-1 0 0,0 0 0 0 0,0 1 1 0 0,0-1-1 0 0,-1-1 1 0 0,1 1-1 0 0,-1 0 0 0 0,0-1 1 0 0,0 1-1 0 0,-1-1 1 0 0,1 1-1 0 0,-1-1 0 0 0,1-7 1 0 0,-2 10 2 0 0,0 0 0 0 0,0 0 0 0 0,0 0 0 0 0,0 0 1 0 0,0 0-1 0 0,-1 0 0 0 0,1-1 0 0 0,-1 1 0 0 0,1 0 0 0 0,-1 0 1 0 0,0 1-1 0 0,0-1 0 0 0,0 0 0 0 0,0 0 0 0 0,0 0 0 0 0,0 0 1 0 0,0 1-1 0 0,0-1 0 0 0,-1 1 0 0 0,1-1 0 0 0,-1 1 0 0 0,0-1 1 0 0,1 1-1 0 0,-1 0 0 0 0,0 0 0 0 0,1 0 0 0 0,-1 0 0 0 0,0 0 1 0 0,0 0-1 0 0,0 0 0 0 0,0 1 0 0 0,0-1 0 0 0,-2 0 0 0 0,-5-1-188 0 0,0 1 0 0 0,0 0 0 0 0,1 1 0 0 0,-1-1 0 0 0,0 2-1 0 0,-17 2 1 0 0,18-2-663 0 0,1 0 0 0 0,-1 1 0 0 0,1 0-1 0 0,-12 6 1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 11975 0 0,'4'-6'12239'0'0,"-36"49"-11613"0"0,-28 32 493 0 0,48-62-1119 0 0,3-3 0 0 0,0 0 0 0 0,-1-1 0 0 0,-1-1 0 0 0,1 1 0 0 0,-19 10 0 0 0,22-15 11 0 0,16 2 42 0 0,6-1-158 0 0,-1 1 1 0 0,0 1-1 0 0,0 1 0 0 0,23 16 0 0 0,-34-21 109 0 0,1 0 0 0 0,-1 0 0 0 0,0 0 0 0 0,0 1 0 0 0,0-1 0 0 0,0 1 0 0 0,0 0 0 0 0,-1 0 0 0 0,0 0 0 0 0,0 0 0 0 0,0 1 0 0 0,0-1 0 0 0,-1 0 0 0 0,0 1 0 0 0,0-1 0 0 0,0 1 0 0 0,0-1 0 0 0,-1 1 0 0 0,1 0 0 0 0,-2 8 0 0 0,1-10 61 0 0,0 0 0 0 0,-1 1 0 0 0,1-1 0 0 0,-1 0-1 0 0,0 1 1 0 0,0-1 0 0 0,-1 0 0 0 0,1 0 0 0 0,-1 0 0 0 0,1 0-1 0 0,-1 0 1 0 0,0 0 0 0 0,0 0 0 0 0,0-1 0 0 0,-1 1 0 0 0,1-1 0 0 0,-1 1-1 0 0,1-1 1 0 0,-1 0 0 0 0,0 0 0 0 0,-5 3 0 0 0,-2-1-44 0 0,1-3-138 0 0,8-2-103 0 0,0 1-1 0 0,-1 0 1 0 0,1 0 0 0 0,0 0 0 0 0,-1-1 0 0 0,1 1 0 0 0,0-1-1 0 0,-1 1 1 0 0,1-1 0 0 0,-2-1 0 0 0,1 1-1216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61 10591 0 0,'17'-12'475'0'0,"-6"5"-142"0"0,0 0 0 0 0,13-13 0 0 0,-10 5 11543 0 0,-22 18-11639 0 0,-33 16 40 0 0,0 3 0 0 0,1 1 1 0 0,1 1-1 0 0,-54 46 0 0 0,82-61-278 0 0,4-3 15 0 0,0 0-1 0 0,0 0 1 0 0,1 0-1 0 0,0 1 1 0 0,0 0-1 0 0,-6 10 1 0 0,9-7 28 0 0,3-9-40 0 0,1 1-1 0 0,-1-1 1 0 0,0 0-1 0 0,1 0 1 0 0,-1 0-1 0 0,1 0 1 0 0,0 0-1 0 0,-1 0 1 0 0,1 1-1 0 0,0-1 0 0 0,-1-1 1 0 0,1 1-1 0 0,0 0 1 0 0,0 0-1 0 0,0 0 1 0 0,0 0-1 0 0,0-1 1 0 0,0 1-1 0 0,0 0 1 0 0,0-1-1 0 0,0 1 0 0 0,0-1 1 0 0,1 1-1 0 0,-1-1 1 0 0,0 1-1 0 0,0-1 1 0 0,2 0-1 0 0,6 3 10 0 0,0-1 0 0 0,14 1 0 0 0,-16-2-10 0 0,48 5-7 0 0,63 10-29 0 0,-106-14 32 0 0,0 1 0 0 0,0 1 0 0 0,0 0 0 0 0,-1 1 1 0 0,1 0-1 0 0,-1 1 0 0 0,13 9 0 0 0,-21-13 22 0 0,0 0-1 0 0,-1 0 1 0 0,1 0 0 0 0,-1 1-1 0 0,1-1 1 0 0,-1 1 0 0 0,0 0-1 0 0,0 0 1 0 0,0 0 0 0 0,0 0-1 0 0,-1 0 1 0 0,1 0 0 0 0,-1 0-1 0 0,1 0 1 0 0,-1 1 0 0 0,0-1-1 0 0,-1 1 1 0 0,1-1 0 0 0,-1 1-1 0 0,1 4 1 0 0,-1-5 0 0 0,-1 0 0 0 0,1 0 0 0 0,-1 0 0 0 0,1 1 0 0 0,-1-1 0 0 0,0-1 0 0 0,-1 1 0 0 0,1 0 0 0 0,0 0 0 0 0,-1 0 0 0 0,1 0 0 0 0,-1-1 0 0 0,0 1 0 0 0,0-1 0 0 0,0 0 0 0 0,0 1 0 0 0,0-1 0 0 0,-1 0 0 0 0,1 0 0 0 0,-1 0 0 0 0,1 0 0 0 0,-1-1 0 0 0,-3 2 0 0 0,-6 3 38 0 0,0-1 0 0 0,0 0-1 0 0,-1-1 1 0 0,1 0 0 0 0,-17 2 0 0 0,22-5-132 0 0,0 0 1 0 0,1-1 0 0 0,-1 1-1 0 0,0-1 1 0 0,1-1 0 0 0,-1 1 0 0 0,0-1-1 0 0,1 0 1 0 0,-1-1 0 0 0,1 0-1 0 0,-1 0 1 0 0,-6-3 0 0 0,0-4-1276 0 0,4-2-4848 0 0,4-1-1717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5527 0 0,'-2'1'423'0'0,"-23"13"-759"0"0,19-9 1609 0 0,0-1-1 0 0,1 1 1 0 0,0 0-1 0 0,0 0 1 0 0,0 0 0 0 0,1 1-1 0 0,-1-1 1 0 0,1 1 0 0 0,-5 11-1 0 0,6-11-704 0 0,1 0 0 0 0,0 1-1 0 0,-2 8 1 0 0,3-11-336 0 0,2 1 0 0 0,-1-1-1 0 0,0 1 1 0 0,1-1 0 0 0,0 1-1 0 0,0-1 1 0 0,0 0 0 0 0,1 1-1 0 0,-1-1 1 0 0,1 0 0 0 0,0 0-1 0 0,3 4 1 0 0,3 5 218 0 0,0-1 1 0 0,1 0-1 0 0,1-1 0 0 0,0 0 1 0 0,20 17-1 0 0,64 43 731 0 0,-39-32-673 0 0,93 81 193 0 0,-78-62-649 0 0,-38-31-556 0 0,2-2 0 0 0,56 33 0 0 0,-59-46-795 0 0,-13-9-1172 0 0,-3-5-4399 0 0,-7-4-314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7831 0 0,'-2'0'603'0'0,"-2"2"-374"0"0,-1-1-1 0 0,1 1 1 0 0,1 0-1 0 0,-1 0 1 0 0,0 0-1 0 0,0 0 1 0 0,1 1-1 0 0,-1-1 1 0 0,1 1 0 0 0,0 0-1 0 0,0 0 1 0 0,0 0-1 0 0,-3 5 1 0 0,-5 7 3785 0 0,-16 29 1 0 0,18-30-2593 0 0,-3 9-689 0 0,1 1 1 0 0,1 0 0 0 0,-8 33-1 0 0,-12 29 87 0 0,24-74-770 0 0,-1 0-1 0 0,0 0 1 0 0,0-1 0 0 0,-1 0-1 0 0,0 0 1 0 0,-1-1-1 0 0,0 0 1 0 0,-1-1 0 0 0,-16 13-1 0 0,2-4 41 0 0,-2-2 0 0 0,0 0 0 0 0,-31 14 0 0 0,35-21-93 0 0,1 0 1 0 0,-2-1-1 0 0,1-1 0 0 0,-24 4 1 0 0,44-11-185 0 0,18 3-11661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1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22687 0 0,'0'0'1008'0'0,"0"-8"208"0"0,2 0-976 0 0,6 2 208 0 0,3 4 48 0 0,3 0 8 0 0,-1 2 0 0 0,0 3-840 0 0,-2 1-168 0 0,0 2-32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6:3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5639 0 0,'0'0'620'0'0,"3"1"-534"0"0,-1 1-58 0 0,21 5 38 0 0,-17-6-80 0 0,1 1 0 0 0,-1-1 0 0 0,0-1 0 0 0,1 1 0 0 0,-1-1 0 0 0,1 0 0 0 0,-1 0 0 0 0,0-1 0 0 0,1 0 0 0 0,-1 0 0 0 0,8-3 0 0 0,-2 0 14 0 0,-7 3 2 0 0,12-3 154 0 0,-8 3 92 0 0,12 0 1036 0 0,-18 1-168 0 0,-1 1-1028 0 0,10 4-78 0 0,16 6 1 0 0,-15-7 48 0 0,-7-4 24 0 0,0-1 0 0 0,0 0 0 0 0,0 0 0 0 0,0-1 0 0 0,-1 1 0 0 0,1-2 0 0 0,0 1 0 0 0,-1 0 0 0 0,10-6 0 0 0,16-6 409 0 0,36-6 136 0 0,-58 17-597 0 0,-6 2-25 0 0,0 0 0 0 0,0 0-1 0 0,0 0 1 0 0,0 1-1 0 0,1-1 1 0 0,-1 1 0 0 0,5 0-1 0 0,1 1-5 0 0,-5-1 0 0 0,-1 0 0 0 0,1 0 0 0 0,-1 0 0 0 0,1 0 0 0 0,-1 0 0 0 0,0-1 0 0 0,5-1 0 0 0,61-5 0 0 0,14 1 299 0 0,9 1 62 0 0,19-3-242 0 0,-11 1-66 0 0,-45 4-53 0 0,-14 0 0 0 0,21 1 108 0 0,-4 1 8 0 0,-12 0-96 0 0,-1 1 0 0 0,1 3 0 0 0,70 13 0 0 0,-86-14-20 0 0,0 0 0 0 0,0-2 0 0 0,48-6 0 0 0,-15 1 0 0 0,12-1 0 0 0,-47 3 0 0 0,45-11 0 0 0,-21 3 0 0 0,-29 6 0 0 0,-1-1 0 0 0,31-12 0 0 0,-40 15 0 0 0,-1-1 0 0 0,1 2 0 0 0,22-3 0 0 0,3 0 0 0 0,19-4 128 0 0,72 0 0 0 0,-64 3-121 0 0,16 0-30 0 0,47 1 23 0 0,-50 1 0 0 0,38-4 0 0 0,-52 3 28 0 0,-39 5 2 0 0,-1-2 0 0 0,1-1 0 0 0,24-7 0 0 0,-24 5 62 0 0,-1 2 1 0 0,1 0-1 0 0,0 1 0 0 0,39 3 0 0 0,13 0 43 0 0,-47-2-119 0 0,32-3 32 0 0,-44 3-48 0 0,28 0 0 0 0,-4 2 0 0 0,110-5 80 0 0,-121 3 83 0 0,-9 1-71 0 0,-1-2 1 0 0,0 0-1 0 0,27-6 0 0 0,-45 6-81 0 0,0 1 1 0 0,0 0-1 0 0,0 1 0 0 0,0-1 0 0 0,1 1 0 0 0,-1-1 0 0 0,6 1 1 0 0,-3 0 2 0 0,1 0 1 0 0,0 0 0 0 0,-1-1-1 0 0,1 0 1 0 0,7-2 0 0 0,-1 1-5 0 0,26-3-10 0 0,-2 2 1048 0 0,-36 5-994 0 0,6 6-44 0 0,-3 5-10 0 0,-3 28-1980 0 0,-1-29-2872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6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6823 0 0,'0'0'308'0'0,"0"-2"-1"0"0,2-22-186 0 0,-3 17-17 0 0,3-15 222 0 0,-2 20-173 0 0,2 4-76 0 0,0 0 0 0 0,0-1 0 0 0,0 1 0 0 0,0 0-1 0 0,0 0 1 0 0,1 3 0 0 0,-1-3 2 0 0,-1 0 281 0 0,7 6-8 0 0,-6-7-302 0 0,0 1 0 0 0,-1-1 0 0 0,1 0 0 0 0,0 1 0 0 0,0-1 0 0 0,0 0 0 0 0,0 0 0 0 0,1 0 0 0 0,-1-1 0 0 0,0 1 0 0 0,0-1 0 0 0,0 1 0 0 0,1-1-1 0 0,-1 1 1 0 0,0-1 0 0 0,0 0 0 0 0,1 0 0 0 0,-1 0 0 0 0,3-1 0 0 0,4-1 173 0 0,0 0 0 0 0,0 0-1 0 0,11-5 1 0 0,-11 4-63 0 0,16-5 124 0 0,0 2 0 0 0,1 0 0 0 0,40-3 0 0 0,81 3 1021 0 0,-112 5-1228 0 0,259 11-56 0 0,-59 1 8 0 0,-171-11-22 0 0,105-15 0 0 0,98-36 483 0 0,-84 15 80 0 0,-102 21-430 0 0,-24 7-94 0 0,-10 3-28 0 0,-34 4-18 0 0,-2 1-18 0 0,-9 0-72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6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5983 0 0,'0'0'464'0'0,"0"-2"-305"0"0,0 1-134 0 0,0 0-1 0 0,1 0 1 0 0,-1 0-1 0 0,0 0 1 0 0,0 0-1 0 0,0 0 1 0 0,1 0-1 0 0,-1 1 1 0 0,0-1-1 0 0,1 0 1 0 0,-1 0-1 0 0,1 0 1 0 0,-1 1-1 0 0,1-1 1 0 0,-1 0-1 0 0,1 0 1 0 0,0 1-1 0 0,-1-1 1 0 0,1 0-1 0 0,1 0 1 0 0,1-1 137 0 0,-1 1 1 0 0,1 0 0 0 0,0-1-1 0 0,-1 1 1 0 0,1 0-1 0 0,5-1 1 0 0,5 0 502 0 0,0 0 1 0 0,18 1-1 0 0,-24 0-601 0 0,320-27 1874 0 0,-122 7-876 0 0,15-10-247 0 0,-66 7-350 0 0,-25 7-175 0 0,286-29 1058 0 0,-351 44-1278 0 0,0 2 1 0 0,1 4-1 0 0,-1 2 0 0 0,-1 3 1 0 0,0 2-1 0 0,75 25 1 0 0,-88-18-1510 0 0,-32-9-4061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8:0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76 2759 0 0,'0'0'126'0'0,"-4"-10"6564"0"0,14 5-6526 0 0,0 0-1 0 0,1 0 1 0 0,-1 1-1 0 0,1 0 1 0 0,0 1-1 0 0,1 0 0 0 0,15-1 1 0 0,88-4 895 0 0,-74 7-627 0 0,137-5 465 0 0,136-9-389 0 0,-292 13-459 0 0,32 1-1 0 0,12 2-34 0 0,-64-1-81 0 0,-28 11-261 0 0,-155 19-360 0 0,154-27 656 0 0,-539 44-204 0 0,433-34 384 0 0,50-3-41 0 0,58-7 34 0 0,24-3-70 0 0,3-1 36 0 0,201-21 565 0 0,-144 17-610 0 0,314-17 72 0 0,-223 15 140 0 0,-44 4-66 0 0,-92 3-208 0 0,-3-2 12 0 0,-9 2 54 0 0,-15-14 256 0 0,7 11-309 0 0,0 0 0 0 0,-1 1 0 0 0,1-1-1 0 0,-1 1 1 0 0,1 1 0 0 0,-1-1 0 0 0,-7 0-1 0 0,-51-1 58 0 0,48 3-66 0 0,-323-7 124 0 0,139 6 216 0 0,165 4-233 0 0,0 0-1 0 0,0 3 1 0 0,-53 14 0 0 0,60-9-47 0 0,28-10-62 0 0,1-1 0 0 0,0 0 0 0 0,-1 0 0 0 0,1 0 0 0 0,0 1 0 0 0,-1-1-1 0 0,1 0 1 0 0,0 0 0 0 0,-1 1 0 0 0,1-1 0 0 0,0 0 0 0 0,-1 0 0 0 0,1 1 0 0 0,0-1 0 0 0,0 0 0 0 0,-1 1 0 0 0,1-1 0 0 0,0 0 0 0 0,0 1 0 0 0,0-1 0 0 0,-1 1 0 0 0,2 0-3 0 0,-1 0 1 0 0,1 0 0 0 0,-1 0 0 0 0,1 0-1 0 0,-1 0 1 0 0,1 0 0 0 0,-1 0-1 0 0,1-1 1 0 0,0 1 0 0 0,-1 0 0 0 0,1 0-1 0 0,0-1 1 0 0,0 1 0 0 0,0 0 0 0 0,0-1-1 0 0,-1 1 1 0 0,1-1 0 0 0,0 1-1 0 0,0-1 1 0 0,0 0 0 0 0,0 1 0 0 0,0-1-1 0 0,2 1 1 0 0,27 5-107 0 0,4-2-1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216 200 8495 0 0,'0'0'766'0'0,"1"0"-628"0"0,18 2 128 0 0,-14-2 374 0 0,1 0 1 0 0,-1 1-1 0 0,0 0 0 0 0,1 0 0 0 0,-1 0 0 0 0,0 1 0 0 0,0 0 0 0 0,10 4 0 0 0,-15-5-442 0 0,1-1 1 0 0,-1 0-1 0 0,1 1 1 0 0,0-1-1 0 0,-1 1 0 0 0,1-1 1 0 0,0 0-1 0 0,0 1 1 0 0,-1-1-1 0 0,1 0 0 0 0,0 0 1 0 0,0 0-1 0 0,0 0 1 0 0,-1 0-1 0 0,1 1 0 0 0,0-1 1 0 0,0 0-1 0 0,-1-1 1 0 0,1 1-1 0 0,0 0 0 0 0,0 0 1 0 0,0 0-1 0 0,0-1 1 0 0,1 0-58 0 0,-1 0 0 0 0,1-1 1 0 0,-1 1-1 0 0,1-1 0 0 0,-1 1 0 0 0,0-1 1 0 0,0 0-1 0 0,2-1 0 0 0,-3 1-294 0 0,13-17 219 0 0,-2 0 0 0 0,0-1 0 0 0,-2-1-1 0 0,0 0 1 0 0,-1 0 0 0 0,5-25 0 0 0,-12 45-70 0 0,-1-1 0 0 0,0 1 0 0 0,1 0 0 0 0,-1 0 0 0 0,0-1 0 0 0,0 1 0 0 0,0 0-1 0 0,0 0 1 0 0,0-1 0 0 0,0 1 0 0 0,0 0 0 0 0,-1 0 0 0 0,1-1 0 0 0,0 1 0 0 0,-1 0 0 0 0,1 0 0 0 0,-1 0 0 0 0,1-1 0 0 0,-1 1-1 0 0,-1-2 1 0 0,1 3-10 0 0,0-1 0 0 0,0 0-1 0 0,0 1 1 0 0,0-1 0 0 0,0 1 0 0 0,0-1-1 0 0,0 1 1 0 0,0-1 0 0 0,0 1-1 0 0,0 0 1 0 0,-1-1 0 0 0,1 1-1 0 0,0 0 1 0 0,0 0 0 0 0,0 0 0 0 0,-1 0-1 0 0,-1 0 1 0 0,-3 1-29 0 0,0 0 1 0 0,1 1-1 0 0,-1-1 1 0 0,0 1-1 0 0,1 1 0 0 0,-1-1 1 0 0,-7 5-1 0 0,-72 42-148 0 0,-76 52-892 0 0,155-97 1038 0 0,-3 2-15 0 0,1 1-1 0 0,-1-1 1 0 0,2 2 0 0 0,-13 12 0 0 0,18-18 63 0 0,1 1 0 0 0,-1-1 0 0 0,1 1-1 0 0,-1-1 1 0 0,1 1 0 0 0,0 0 0 0 0,0 0 0 0 0,0-1 0 0 0,0 1 0 0 0,1 0 0 0 0,-1 0 0 0 0,1 0 0 0 0,-1 0 0 0 0,1 0 0 0 0,0 0 0 0 0,0 0 0 0 0,1 0-1 0 0,-1 0 1 0 0,1-1 0 0 0,-1 1 0 0 0,3 5 0 0 0,-1-2 62 0 0,0 0 1 0 0,0 0-1 0 0,1-1 0 0 0,0 0 0 0 0,0 1 1 0 0,1-1-1 0 0,0 0 0 0 0,-1 0 0 0 0,2-1 1 0 0,-1 1-1 0 0,0-1 0 0 0,7 5 0 0 0,-7-7-17 0 0,-1 0-1 0 0,1 0 0 0 0,0 0 0 0 0,0 0 0 0 0,0-1 0 0 0,0 1 0 0 0,0-1 1 0 0,0 0-1 0 0,0 0 0 0 0,0-1 0 0 0,0 1 0 0 0,1-1 0 0 0,-1 0 0 0 0,0 0 1 0 0,0 0-1 0 0,1-1 0 0 0,-1 1 0 0 0,7-3 0 0 0,1-1 76 0 0,1-1 1 0 0,-1 0-1 0 0,-1-1 0 0 0,1 0 0 0 0,18-14 1 0 0,-13 7 25 0 0,-1 0 0 0 0,27-29 0 0 0,-20 12-47 0 0,-21 29-93 0 0,-1-1 0 0 0,0 0 0 0 0,0 0 0 0 0,0 0 0 0 0,0 0 1 0 0,-1 0-1 0 0,1 0 0 0 0,-1 0 0 0 0,1 0 0 0 0,-1 0 0 0 0,1-1 0 0 0,-1 1 0 0 0,0 0 1 0 0,0 0-1 0 0,-1-3 0 0 0,1 4-8 0 0,0 1 0 0 0,0 0 1 0 0,0-1-1 0 0,0 1 0 0 0,0 0 0 0 0,-1-1 1 0 0,1 1-1 0 0,0 0 0 0 0,0-1 1 0 0,0 1-1 0 0,-1 0 0 0 0,1 0 0 0 0,0-1 1 0 0,0 1-1 0 0,-1 0 0 0 0,1 0 0 0 0,0-1 1 0 0,-1 1-1 0 0,1 0 0 0 0,0 0 0 0 0,-1 0 1 0 0,1 0-1 0 0,0 0 0 0 0,-1-1 1 0 0,1 1-1 0 0,0 0 0 0 0,-1 0 0 0 0,1 0 1 0 0,0 0-1 0 0,-1 0 0 0 0,1 0 0 0 0,0 0 1 0 0,-1 0-1 0 0,1 0 0 0 0,0 0 1 0 0,-1 0-1 0 0,1 1 0 0 0,0-1 0 0 0,-1 0 1 0 0,1 0-1 0 0,-1 0 0 0 0,-3 1-8 0 0,-1 1 1 0 0,1-1-1 0 0,0 1 0 0 0,0 0 0 0 0,0 0 1 0 0,0 0-1 0 0,0 1 0 0 0,0-1 0 0 0,0 1 1 0 0,1 0-1 0 0,-1 0 0 0 0,1 0 0 0 0,-5 6 0 0 0,2-2-11 0 0,0 0 0 0 0,1 1-1 0 0,0 0 1 0 0,1-1-1 0 0,-8 18 1 0 0,7-1 7 0 0,5-23 9 0 0,-1 0 0 0 0,1 0 0 0 0,0 0 0 0 0,0-1 0 0 0,0 1 1 0 0,0 0-1 0 0,0 0 0 0 0,0 0 0 0 0,0 0 0 0 0,0-1 0 0 0,0 1 0 0 0,1 0 0 0 0,-1 0 0 0 0,0 0 0 0 0,1-1 0 0 0,-1 1 0 0 0,0 0 0 0 0,1 0 0 0 0,-1-1 0 0 0,1 1 1 0 0,-1 0-1 0 0,1-1 0 0 0,-1 1 0 0 0,1 0 0 0 0,-1-1 0 0 0,1 1 0 0 0,0-1 0 0 0,-1 1 0 0 0,1-1 0 0 0,0 1 0 0 0,0-1 0 0 0,1 1 0 0 0,0 0-9 0 0,1 1 25 0 0,1-1-1 0 0,0 1 1 0 0,0-1-1 0 0,0 0 0 0 0,0 0 1 0 0,0-1-1 0 0,0 1 0 0 0,0-1 1 0 0,7 0-1 0 0,14-1-1250 0 0,-2-3-4215 0 0,-4 0-1390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48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76 4375 0 0,'0'0'2848'0'0,"2"-1"-2257"0"0,7-4-159 0 0,0 0 0 0 0,0 1 1 0 0,0 0-1 0 0,1 0 0 0 0,13-3 0 0 0,54-8-8 0 0,-41 8-177 0 0,27-3-35 0 0,1 3-1 0 0,82 1 1 0 0,127 17 414 0 0,-252-10-622 0 0,238 6 140 0 0,-241-6-144 0 0,-3 3 0 0 0,-14-3 0 0 0,-1-1 0 0 0,0 0 0 0 0,1 0 0 0 0,-1 0 0 0 0,0 1 0 0 0,1-1 0 0 0,-1 0 0 0 0,0 0 0 0 0,1 1 0 0 0,-1-1 0 0 0,0 0 0 0 0,0 1 0 0 0,1-1 0 0 0,-1 0 0 0 0,0 1 0 0 0,0-1 0 0 0,0 0 0 0 0,1 1 0 0 0,-1-1 0 0 0,0 1 0 0 0,0-1 0 0 0,0 0 0 0 0,0 1 0 0 0,0-1 0 0 0,0 1 0 0 0,0-1 0 0 0,0 2 0 0 0,-1-1 0 0 0,1 0 0 0 0,-1 0 0 0 0,1 0 0 0 0,-1 0 0 0 0,0 0 0 0 0,0 0 0 0 0,0 0 0 0 0,1 0 0 0 0,-1 0 0 0 0,0 0 0 0 0,0-1 0 0 0,0 1 0 0 0,0 0 0 0 0,-1-1 0 0 0,1 1 0 0 0,-1 0 0 0 0,-25 10 0 0 0,25-10 0 0 0,-32 9 0 0 0,0-1 0 0 0,0-3 0 0 0,-1 0 0 0 0,-43 0 0 0 0,24-1 0 0 0,-41 5 0 0 0,-266 20 0 0 0,223-22 22 0 0,-116 3 266 0 0,244-12-249 0 0,0 0 0 0 0,1-1 0 0 0,-13-3 0 0 0,20 5-21 0 0,0-1 352 0 0,2 0-339 0 0,0 0 0 0 0,1-1 0 0 0,-1 1 0 0 0,0 0 0 0 0,1 0 0 0 0,-1 0 0 0 0,1-1 0 0 0,-1 1 0 0 0,1 0 0 0 0,0 0 0 0 0,-1 0 0 0 0,1 0 1 0 0,0 0-1 0 0,0 0 0 0 0,0 0 0 0 0,0 1 0 0 0,0-1 0 0 0,0 0 0 0 0,0 0 0 0 0,0 1 0 0 0,0-1 0 0 0,0 0 0 0 0,0 1 0 0 0,3-1 0 0 0,2-2 41 0 0,1 1 0 0 0,-1 0 0 0 0,8-1 0 0 0,41-6 168 0 0,59-3 1 0 0,58 7-88 0 0,5-2-134 0 0,-8-1 75 0 0,31-3-7 0 0,-169 9-83 0 0,18-2 26 0 0,85 4 0 0 0,-133 0-30 0 0,0 0 0 0 0,-1 0 0 0 0,1 0 0 0 0,0 0 0 0 0,-1 0 0 0 0,1 0 0 0 0,-1 0 0 0 0,1 0 0 0 0,0 1 0 0 0,-1-1 0 0 0,1 0 0 0 0,-1 0 0 0 0,1 1 0 0 0,-1-1 0 0 0,1 0 0 0 0,0 1 0 0 0,-1 0 1 0 0,1-1 0 0 0,-1 1 0 0 0,0 0-1 0 0,0-1 1 0 0,0 1 0 0 0,0 0 0 0 0,0-1-1 0 0,0 1 1 0 0,0 0 0 0 0,0-1 0 0 0,0 1 0 0 0,0 0-1 0 0,0-1 1 0 0,0 1 0 0 0,0 0 0 0 0,0-1-1 0 0,-1 1 1 0 0,1 0 0 0 0,0-1 0 0 0,-1 1 0 0 0,1 0-1 0 0,0-1 1 0 0,-1 1 0 0 0,1-1 0 0 0,0 1-1 0 0,-1-1 1 0 0,1 1 0 0 0,-1-1 0 0 0,1 1-1 0 0,-1-1 1 0 0,1 0 0 0 0,-1 1 0 0 0,0-1 0 0 0,1 0-1 0 0,-1 1 1 0 0,-1-1 0 0 0,0 2 6 0 0,-1 0 0 0 0,0-1 0 0 0,0 1 0 0 0,-1-1 0 0 0,1 0 0 0 0,-6 1 0 0 0,-120 6 140 0 0,46-4-137 0 0,-565 72 43 0 0,355-18-53 0 0,273-51-1038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0:4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175 173 4607 0 0,'-14'-2'310'0'0,"-3"-1"439"0"0,0 1 1 0 0,-29 1-1 0 0,-35 6 2841 0 0,85-5-3542 0 0,0 1 0 0 0,0 0 0 0 0,-1 0-1 0 0,1 0 1 0 0,5 2 0 0 0,9 3 261 0 0,27 2 1 0 0,1-2 0 0 0,0-2 0 0 0,0-1 0 0 0,1-3 0 0 0,71-9 0 0 0,227-54 1454 0 0,-341 62-1764 0 0,157-37 12 0 0,50-10 21 0 0,2 16-14 0 0,-200 31-19 0 0,83-7 0 0 0,124 5 0 0 0,-206 4-46 0 0,1 0 1 0 0,-1 2-1 0 0,0 0 0 0 0,17 5 0 0 0,-25-5-23 0 0,1-1 0 0 0,0 1 0 0 0,-1 0 1 0 0,1 1-1 0 0,-1-1 0 0 0,0 1 0 0 0,0 1 0 0 0,-1-1 0 0 0,1 1 0 0 0,6 7 1 0 0,-2 2-1058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0:4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40 530 1375 0 0,'-2'1'66'0'0,"-3"1"62"0"0,3-2 39 0 0,-1 1-1 0 0,0 0 1 0 0,1 0 0 0 0,-1-1-1 0 0,0 1 1 0 0,1-1 0 0 0,-1 0-1 0 0,0 0 1 0 0,-6-1 6293 0 0,13 1-2904 0 0,16-1-1710 0 0,30-1-2098 0 0,-43 2 305 0 0,1 0 0 0 0,0-1 0 0 0,-1 1-1 0 0,1-2 1 0 0,0 1 0 0 0,-1-1 0 0 0,1-1-1 0 0,-1 1 1 0 0,0-1 0 0 0,0 0 0 0 0,0-1-1 0 0,0 0 1 0 0,10-7 0 0 0,35-32 345 0 0,50-53 1 0 0,-59 53-343 0 0,92-71 0 0 0,174-86-141 0 0,-342 230-143 0 0,-1-4 148 0 0,-1-1 0 0 0,-41 20-1 0 0,-40 28 75 0 0,54-29-17 0 0,-88 68 138 0 0,120-87 41 0 0,2 1-1 0 0,-46 53 1 0 0,66-69-104 0 0,1 0 0 0 0,0 0-1 0 0,0 1 1 0 0,1 0 0 0 0,1 0 0 0 0,0 1 0 0 0,-4 11 0 0 0,7-14-26 0 0,0-1 1 0 0,0 1-1 0 0,1 0 0 0 0,1-1 1 0 0,-1 1-1 0 0,1 0 1 0 0,1 0-1 0 0,-1-1 0 0 0,2 1 1 0 0,3 15-1 0 0,11 25-26 0 0,-10-36 0 0 0,1-2 0 0 0,23 29 197 0 0,-23-31-58 0 0,-1 0 0 0 0,1-1 0 0 0,15 14 1 0 0,11 6 273 0 0,1-2 0 0 0,70 40 0 0 0,-11-16-1157 0 0,2-6-4045 0 0,-36-18-999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3:5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511 897 3679 0 0,'0'0'8216'0'0,"7"-13"-6624"0"0,40-44 838 0 0,-2 2-420 0 0,-24 33-731 0 0,-20 20-1056 0 0,0 1-107 0 0,5-6-51 0 0,-1-1 1 0 0,0 0 0 0 0,7-16-1 0 0,5-5 63 0 0,11-17-239 0 0,-2-1-1 0 0,-1-1 1 0 0,-3-2-1 0 0,28-93 1 0 0,-40 107-38 0 0,-1-1 0 0 0,5-46 0 0 0,-12 58 20 0 0,0 0-1 0 0,-2-1 0 0 0,-1 1 1 0 0,-5-31-1 0 0,6 54 125 0 0,0 1 0 0 0,0 0 0 0 0,0 0 0 0 0,0 0 0 0 0,-1-1 0 0 0,1 1 0 0 0,0 0 1 0 0,-1 0-1 0 0,1 0 0 0 0,-1 0 0 0 0,1 0 0 0 0,-1 0 0 0 0,0 0 0 0 0,1 0 0 0 0,-1 0 0 0 0,0 0 0 0 0,0 0 0 0 0,0 0 0 0 0,-1 0 0 0 0,2 1 1 0 0,-1-1 0 0 0,0 1-1 0 0,0 0 1 0 0,1 0 0 0 0,-1 0 0 0 0,0 0 0 0 0,0 0-1 0 0,1 0 1 0 0,-1 0 0 0 0,0 0 0 0 0,0 0 0 0 0,1 0 0 0 0,-1 1-1 0 0,0-1 1 0 0,1 0 0 0 0,-1 0 0 0 0,0 1 0 0 0,0-1-1 0 0,1 0 1 0 0,-1 1 0 0 0,-1 0 0 0 0,-2 3-6 0 0,0-1-1 0 0,0 1 1 0 0,0 1-1 0 0,0-1 1 0 0,0 0 0 0 0,-3 6-1 0 0,-14 28 26 0 0,1 0 0 0 0,2 1-1 0 0,-14 45 1 0 0,13-35-6 0 0,-37 104 8 0 0,-46 108 41 0 0,-93 132 86 0 0,153-321-84 0 0,-3-2 1 0 0,-68 83-1 0 0,107-145-63 0 0,-21 25-14 0 0,1 1 0 0 0,3 1-1 0 0,-29 55 1 0 0,49-81 17 0 0,6-7 0 0 0,4-5 0 0 0,0-2-15 0 0,0 1 0 0 0,0-1 0 0 0,-1 0 0 0 0,12-11 0 0 0,0-3-2615 0 0,-10 11 241 0 0,11-12-3341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3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13039 0 0,'0'0'1475'0'0,"3"-1"-1034"0"0,191-59 4849 0 0,-1-1-2839 0 0,-138 47-2846 0 0,87-12 0 0 0,-125 25-1210 0 0,-3 1-97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0 919 0 0,'-2'2'486'0'0,"1"-1"177"0"0,-1 0-1 0 0,0 0 1 0 0,1 1 0 0 0,-1-1 0 0 0,1 1 0 0 0,-1 0-1 0 0,1-1 1 0 0,0 1 0 0 0,0 0 0 0 0,0 0 0 0 0,0 0 0 0 0,0-1-1 0 0,0 1 1 0 0,0 0 0 0 0,1 0 0 0 0,-2 4 0 0 0,2-3-310 0 0,0 1 0 0 0,0-1 0 0 0,0 0 1 0 0,0 1-1 0 0,0-1 0 0 0,1 0 1 0 0,0 0-1 0 0,-1 1 0 0 0,4 5 1 0 0,0 0-101 0 0,0 0 1 0 0,2 0 0 0 0,-1 0 0 0 0,1 0-1 0 0,0-1 1 0 0,8 8 0 0 0,29 33 821 0 0,51 75 1 0 0,-93-122-1099 0 0,-1-1 0 0 0,1 1 0 0 0,0-1 0 0 0,0 1 1 0 0,0-1-1 0 0,1 0 0 0 0,-1 0 0 0 0,0 1 0 0 0,0-1 1 0 0,1 0-1 0 0,-1 0 0 0 0,0 0 0 0 0,1-1 0 0 0,-1 1 1 0 0,1 0-1 0 0,0 0 0 0 0,-1-1 0 0 0,1 1 0 0 0,-1-1 1 0 0,1 0-1 0 0,0 1 0 0 0,-1-1 0 0 0,4 0 0 0 0,-3 0-197 0 0,0-1-1 0 0,1 1 0 0 0,-1-1 0 0 0,0 0 1 0 0,0 1-1 0 0,-1-1 0 0 0,1 0 0 0 0,0 0 1 0 0,0-1-1 0 0,0 1 0 0 0,-1 0 0 0 0,1-1 0 0 0,0 1 1 0 0,2-3-1 0 0,2-4-1814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3 2303 0 0,'5'-3'12219'0'0,"-6"15"-11564"0"0,-1-5-515 0 0,-1-1 0 0 0,1 0 0 0 0,-1 0 0 0 0,0 0 0 0 0,0-1 0 0 0,-1 1 0 0 0,0-1 0 0 0,0 1 0 0 0,0-1 0 0 0,-6 4 0 0 0,-8 9-7 0 0,-28 19 0 0 0,20-17-77 0 0,-95 89-56 0 0,76-69-8 0 0,30-26-98 0 0,0 0 1 0 0,0-1-1 0 0,-1-1 1 0 0,-1-1-1 0 0,-23 12 1 0 0,37-21-21 0 0,-1-1 0 0 0,0 0 1 0 0,1 0-1 0 0,-1 0 0 0 0,0 0 1 0 0,-6 0-1 0 0,8-1-234 0 0,19-25-927 0 0,-4 13 603 0 0,24-16 0 0 0,-35 27 607 0 0,17-13-926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4143 0 0,'0'0'319'0'0,"-1"1"-210"0"0,-3 1 174 0 0,4-2 201 0 0,-1 1 0 0 0,0-1 0 0 0,0 1 1 0 0,0 0-1 0 0,0-1 0 0 0,1 1 0 0 0,-1 0 0 0 0,0 0 0 0 0,1-1 0 0 0,-1 1 0 0 0,0 0 0 0 0,1 0 1 0 0,-1 1-1 0 0,-4 16 1492 0 0,5-12-1753 0 0,-1-1 1 0 0,1 0 0 0 0,1 1-1 0 0,0 6 1 0 0,1-4-19 0 0,-1-1 0 0 0,2 0 0 0 0,-1 0 1 0 0,1 0-1 0 0,0 0 0 0 0,1 0 0 0 0,-1-1 0 0 0,1 1 0 0 0,1-1 0 0 0,-1 0 1 0 0,1 0-1 0 0,0-1 0 0 0,0 1 0 0 0,1-1 0 0 0,-1 0 0 0 0,1-1 0 0 0,0 1 1 0 0,1-1-1 0 0,-1-1 0 0 0,1 1 0 0 0,8 3 0 0 0,-10-6-771 0 0,0 0 0 0 0,0 0 0 0 0,-1 0 0 0 0,1-1 0 0 0,9 0 0 0 0,-4-1-5270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12207 0 0,'0'0'1224'0'0,"5"-4"2691"0"0,-32 17-3917 0 0,0 1 1 0 0,-34 24-1 0 0,-2 1-488 0 0,21-14 19 0 0,25-14 193 0 0,-1 0-1 0 0,0-1 1 0 0,-1-1 0 0 0,-29 10 0 0 0,48-19 279 0 0,0 0 0 0 0,0 0 0 0 0,0 0 0 0 0,0 0 0 0 0,0 0 0 0 0,0 0 0 0 0,-1 0 0 0 0,1 0 1 0 0,0 0-1 0 0,0 0 0 0 0,0 0 0 0 0,0 0 0 0 0,0 0 0 0 0,0 0 0 0 0,0 0 0 0 0,0 0 0 0 0,0 0 0 0 0,-1 0 1 0 0,1 0-1 0 0,0 0 0 0 0,0 0 0 0 0,0 0 0 0 0,0 0 0 0 0,0 0 0 0 0,0 0 0 0 0,0 0 0 0 0,0 0 0 0 0,0 0 1 0 0,0 0-1 0 0,0 0 0 0 0,-1 0 0 0 0,1 0 0 0 0,0-1 0 0 0,0 1 0 0 0,0 0 0 0 0,0 0 0 0 0,0 0 0 0 0,0 0 1 0 0,0 0-1 0 0,0 0 0 0 0,0 0 0 0 0,0 0 0 0 0,0 0 0 0 0,0 0 0 0 0,0 0 0 0 0,0-1 0 0 0,0 1 0 0 0,0 0 1 0 0,2-6-45 0 0,-2 6 80 0 0,1-1-1 0 0,-1 0 0 0 0,0 1 0 0 0,1-1 0 0 0,-1 0 1 0 0,1 1-1 0 0,-1-1 0 0 0,1 1 0 0 0,0-1 0 0 0,-1 1 1 0 0,1-1-1 0 0,0 1 0 0 0,-1-1 0 0 0,2 0 0 0 0,5 2 204 0 0,-6 0-235 0 0,0-1 0 0 0,0 1 0 0 0,0 0 0 0 0,0 0 1 0 0,0 0-1 0 0,0 0 0 0 0,-1-1 0 0 0,1 1 0 0 0,0 0 0 0 0,0 0 0 0 0,-1 1 0 0 0,1-1 0 0 0,-1 0 0 0 0,1 0 0 0 0,-1 0 0 0 0,1 0 0 0 0,-1 0 0 0 0,0 1 0 0 0,1-1 0 0 0,-1 0 1 0 0,0 2-1 0 0,1 1 3 0 0,1 3 46 0 0,-1 1 1 0 0,1-1-1 0 0,-1 0 0 0 0,-1 1 0 0 0,0-1 0 0 0,0 0 0 0 0,-1 10 0 0 0,-2 5 122 0 0,-7 23 0 0 0,5-26 3 0 0,-4 36 1 0 0,9-8 548 0 0,0-46-792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7 121 5527 0 0,'0'0'498'0'0,"-1"-1"-406"0"0,-5 0 4072 0 0,23-5-1794 0 0,-15 5-2124 0 0,258-75 4416 0 0,-168 50-4098 0 0,-76 23-527 0 0,0 0 0 0 0,0 1 0 0 0,30 0 0 0 0,-19 5-1379 0 0,-17-1-76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13703 0 0,'0'0'1246'0'0,"2"8"-1004"0"0,1-2-137 0 0,0-1-1 0 0,1 0 1 0 0,0 0-1 0 0,0 0 1 0 0,0 0-1 0 0,1 0 1 0 0,-1-1-1 0 0,1 0 1 0 0,9 6-1 0 0,6 6 422 0 0,7 11 345 0 0,-2 0 0 0 0,0 2 0 0 0,23 36 0 0 0,50 102 1381 0 0,-87-145-2058 0 0,0-3-12 0 0,-1 1 0 0 0,-1 1 0 0 0,11 37-1 0 0,-19-52-135 0 0,1 0-1 0 0,-1 0 0 0 0,0 0 0 0 0,-1 1 1 0 0,0-1-1 0 0,0 0 0 0 0,0 1 0 0 0,-1-1 1 0 0,0 0-1 0 0,0 0 0 0 0,0 0 0 0 0,-1 0 1 0 0,0 0-1 0 0,0 0 0 0 0,-1 0 0 0 0,0 0 1 0 0,0-1-1 0 0,-3 6 0 0 0,-23 25 201 0 0,0-1-1 0 0,-52 46 1 0 0,38-38-151 0 0,23-24-93 0 0,-22 22 2 0 0,38-36-9 0 0,0 0 1 0 0,1 0-1 0 0,-1 0 1 0 0,1 0 0 0 0,0 1-1 0 0,-4 10 1 0 0,6-15-48 0 0,1 0 0 0 0,-1 0 1 0 0,1 0-1 0 0,0 0 0 0 0,-1 0 0 0 0,1 0 1 0 0,0 0-1 0 0,0 1 0 0 0,0-1 1 0 0,0 0-1 0 0,0 0 0 0 0,0 0 0 0 0,0 0 1 0 0,0 0-1 0 0,0 0 0 0 0,1 0 1 0 0,-1 1-1 0 0,0-1 0 0 0,1 0 0 0 0,-1 0 1 0 0,1 0-1 0 0,-1 0 0 0 0,1 0 1 0 0,0 0-1 0 0,-1 0 0 0 0,1-1 0 0 0,0 1 1 0 0,-1 0-1 0 0,2 1 0 0 0,0-1-233 0 0,-1-1-1 0 0,0 1 1 0 0,1 0 0 0 0,-1-1-1 0 0,0 1 1 0 0,1-1-1 0 0,-1 1 1 0 0,1-1-1 0 0,1 0 1 0 0,17 0-5912 0 0,-9-3-55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8751 0 0,'0'0'794'0'0,"0"-1"-652"0"0,1 0-95 0 0,-1 0 0 0 0,0 0-1 0 0,0 1 1 0 0,0-1 0 0 0,0 0 0 0 0,1 0-1 0 0,-1 0 1 0 0,0 1 0 0 0,1-1-1 0 0,-1 0 1 0 0,0 0 0 0 0,1 1 0 0 0,-1-1-1 0 0,1 0 1 0 0,0 1 0 0 0,-1-1-1 0 0,1 1 1 0 0,-1-1 0 0 0,1 1-1 0 0,0-1 1 0 0,-1 1 0 0 0,1-1 0 0 0,1 0-1 0 0,1 0 459 0 0,12-11 329 0 0,-6 5 647 0 0,1 0 0 0 0,18-9 0 0 0,-24 14-1265 0 0,-1 1-1 0 0,1-1 1 0 0,-1 1-1 0 0,1 0 1 0 0,0 0-1 0 0,0 1 1 0 0,-1-1-1 0 0,1 1 0 0 0,0 0 1 0 0,0 0-1 0 0,0 0 1 0 0,6 1-1 0 0,32 9-1034 0 0,22 4-3834 0 0,-44-12-1323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0 11055 0 0,'0'0'6583'0'0,"-1"1"-6491"0"0,-20 15-59 0 0,-84 75 283 0 0,15-12-2 0 0,63-57-156 0 0,1 0 1 0 0,1 2-1 0 0,1 1 0 0 0,-23 31 1 0 0,44-52-119 0 0,0 1 1 0 0,1-1 0 0 0,-1 1 0 0 0,1-1 0 0 0,0 1 0 0 0,0 0 0 0 0,0 0 0 0 0,1 0 0 0 0,-1 6-1 0 0,2-9-18 0 0,-1 0-1 0 0,1 0 0 0 0,0 0 0 0 0,1 0 1 0 0,-1 0-1 0 0,0 0 0 0 0,0 0 0 0 0,1 0 1 0 0,-1 0-1 0 0,1-1 0 0 0,0 1 0 0 0,0 0 1 0 0,-1 0-1 0 0,1 0 0 0 0,0-1 0 0 0,0 1 1 0 0,1 0-1 0 0,-1-1 0 0 0,0 1 0 0 0,1-1 1 0 0,-1 0-1 0 0,0 1 0 0 0,1-1 0 0 0,0 0 1 0 0,-1 0-1 0 0,4 2 0 0 0,3 1 56 0 0,1 0 0 0 0,0-1 0 0 0,0 0 0 0 0,0 0 0 0 0,0-1 0 0 0,0 0 0 0 0,0 0 0 0 0,18-1 0 0 0,-12 0-812 0 0,23-4 0 0 0,11-7-5333 0 0,-30 4 321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4607 0 0,'0'0'208'0'0,"-10"-12"32"0"0,10 12-136 0 0,0-1 0 0 0,0 1 0 0 0,-1 0 0 0 0,1 0 0 0 0,0-1 0 0 0,0 1 0 0 0,-1 0 0 0 0,1 0 0 0 0,0-1 0 0 0,0 1 0 0 0,-1 0 0 0 0,1 0 0 0 0,0 0 0 0 0,-1-1 0 0 0,1 1 0 0 0,0 0 0 0 0,-1 0 0 0 0,1 0 0 0 0,0 0 0 0 0,-1 0 0 0 0,1 0 0 0 0,0 0 0 0 0,-1 0 0 0 0,1 0 0 0 0,0 0 0 0 0,-1 0 0 0 0,1 0 0 0 0,0 0 0 0 0,-1 0 0 0 0,1 0 0 0 0,-1 0 0 0 0,1 0 0 0 0,0 0 0 0 0,-1 0 0 0 0,1 1 0 0 0,0-1-1 0 0,0 0 1 0 0,-1 0 0 0 0,1 0 0 0 0,0 1 0 0 0,-1-1 0 0 0,1 0 0 0 0,0 0 0 0 0,-1 1 0 0 0,-4 11 3917 0 0,5-12-4045 0 0,-1 6 413 0 0,0-1 0 0 0,1 0 0 0 0,-1 0 0 0 0,1 1 0 0 0,0-1 0 0 0,2 10 0 0 0,7 33 984 0 0,-8-44-1225 0 0,1 6 49 0 0,2 0-1 0 0,-1 0 1 0 0,1-1-1 0 0,1 1 1 0 0,0-1-1 0 0,0 0 1 0 0,1 0-1 0 0,0-1 1 0 0,0 1-1 0 0,1-1 1 0 0,0-1 0 0 0,1 1-1 0 0,15 11 1 0 0,-1-3 118 0 0,2-1 1 0 0,0 0-1 0 0,52 21 0 0 0,10-4-1088 0 0,-84-32 407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17 7367 0 0,'-5'-17'9282'0'0,"-4"21"-9042"0"0,1 1 0 0 0,-1 0 0 0 0,1 0 0 0 0,1 0 0 0 0,-15 14 0 0 0,-31 39 262 0 0,3-4-118 0 0,15-24-303 0 0,-69 46-1 0 0,68-51-69 0 0,25-18 23 0 0,6-4-18 0 0,1 0 1 0 0,-1 0-1 0 0,1 1 1 0 0,-1 0-1 0 0,1-1 1 0 0,0 2-1 0 0,0-1 1 0 0,1 0-1 0 0,-6 8 1 0 0,9-9 26 0 0,0-2-94 0 0,0 0 0 0 0,0 1 0 0 0,0-1 0 0 0,0 0 0 0 0,0 0 0 0 0,0 0 0 0 0,0 0 0 0 0,1 0 0 0 0,-1 1 0 0 0,0-1 0 0 0,1 0 1 0 0,-1 0-1 0 0,1 0 0 0 0,-1 0 0 0 0,1 0 0 0 0,0 0 0 0 0,-1 0 0 0 0,1 0 0 0 0,0-1 0 0 0,0 1 0 0 0,0 0 0 0 0,0 0 0 0 0,-1 0 1 0 0,1-1-1 0 0,0 1 0 0 0,0-1 0 0 0,0 1 0 0 0,0-1 0 0 0,1 1 0 0 0,-1-1 0 0 0,0 1 0 0 0,0-1 0 0 0,0 0 0 0 0,0 0 0 0 0,0 1 0 0 0,2-1 1 0 0,9 0-1056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0,'0'0'764'0'0,"12"11"5804"0"0,52 69-2207 0 0,-39-47-1379 0 0,50 50-1 0 0,-72-80-3237 0 0,0 0 1 0 0,1 0-1 0 0,-1 0 0 0 0,1-1 0 0 0,0 0 0 0 0,-1 1 0 0 0,1-1 1 0 0,0-1-1 0 0,1 1 0 0 0,-1-1 0 0 0,0 1 0 0 0,0-1 1 0 0,1 0-1 0 0,5 0 0 0 0,1-2-6347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8287 0 0,'0'0'1130'0'0,"-1"8"2126"0"0,-28 114 3151 0 0,-34 58-3986 0 0,17-53-1255 0 0,36-95-969 0 0,-60 207 786 0 0,40-57-1001 0 0,21-105-3406 0 0,8-57-4030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99 1839 0 0,'5'-13'176'0'0,"-2"7"107"0"0,0-4 1621 0 0,1 1 1 0 0,1 0 0 0 0,15-20 10220 0 0,-24 34-11504 0 0,-166 199-308 0 0,157-188-313 0 0,1 1 0 0 0,1 0 0 0 0,-14 29 0 0 0,23-41 0 0 0,0 0 0 0 0,0 0 0 0 0,0 0 0 0 0,1 0 0 0 0,-1 0 0 0 0,1 0 0 0 0,0 1 0 0 0,1-1 0 0 0,0 0 0 0 0,-1 1 0 0 0,2-1 0 0 0,-1 0 0 0 0,0 1 0 0 0,1-1 0 0 0,0 0 0 0 0,1 1 0 0 0,-1-1 0 0 0,5 9 0 0 0,-5-11 2 0 0,1-1 0 0 0,-1 1 0 0 0,1-1 0 0 0,0 1 0 0 0,0-1 1 0 0,0 0-1 0 0,0 0 0 0 0,1 0 0 0 0,-1 0 0 0 0,0 0 0 0 0,1 0 0 0 0,0-1 0 0 0,-1 1 0 0 0,4 1 0 0 0,-1-2 24 0 0,0 1-1 0 0,0-1 1 0 0,0 0-1 0 0,1 0 1 0 0,-1 0-1 0 0,0-1 1 0 0,9 0-1 0 0,0-1 46 0 0,-1 0-1 0 0,0-2 0 0 0,0 1 0 0 0,0-2 0 0 0,21-8 0 0 0,-2-1 3 0 0,-1-2 0 0 0,0-2 1 0 0,-1-1-1 0 0,-1-1 0 0 0,0-1 0 0 0,47-46 0 0 0,-71 62-64 0 0,-1 0 0 0 0,0-1 0 0 0,-1 0-1 0 0,1 0 1 0 0,-1 0 0 0 0,0 0 0 0 0,0 0-1 0 0,0-1 1 0 0,-1 0 0 0 0,0 1 0 0 0,0-1 0 0 0,0 0-1 0 0,-1 0 1 0 0,2-9 0 0 0,-3 8-3 0 0,0 0 0 0 0,-1 0 0 0 0,1 0-1 0 0,-1 0 1 0 0,-1 0 0 0 0,1 0 0 0 0,-1 0 0 0 0,-1 0 0 0 0,1 1 0 0 0,-1-1-1 0 0,0 1 1 0 0,-5-8 0 0 0,1 3-15 0 0,0 0 0 0 0,-1 0-1 0 0,-15-16 1 0 0,18 23-51 0 0,1 0 0 0 0,-1 0-1 0 0,1 0 1 0 0,-1 0 0 0 0,0 1 0 0 0,-1 0-1 0 0,1 0 1 0 0,0 0 0 0 0,-1 1-1 0 0,-8-3 1 0 0,10 4-19 0 0,0 0-1 0 0,0 1 1 0 0,0 0-1 0 0,0 0 1 0 0,0 0-1 0 0,0 1 1 0 0,0-1-1 0 0,0 1 1 0 0,0 0-1 0 0,0 0 1 0 0,0 0-1 0 0,1 0 1 0 0,-1 1-1 0 0,0 0 1 0 0,1 0-1 0 0,-1 0 1 0 0,1 0-1 0 0,0 0 1 0 0,-1 1-1 0 0,-3 4 1 0 0,2-3-150 0 0,1 1-1 0 0,0-1 1 0 0,0 1-1 0 0,0 0 1 0 0,0 1-1 0 0,1-1 1 0 0,0 0-1 0 0,0 1 1 0 0,1 0 0 0 0,-1 0-1 0 0,1 0 1 0 0,-1 8-1 0 0,1-3-1146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19 4143 0 0,'0'0'319'0'0,"1"-1"-210"0"0,14-16 6897 0 0,-15 17-6913 0 0,0 2 615 0 0,0 0 1 0 0,0-1-1 0 0,-1 1 0 0 0,1 0 0 0 0,0 0 0 0 0,-1-1 0 0 0,0 1 0 0 0,1 0 0 0 0,-3 2 0 0 0,-8 16-674 0 0,-1 0 0 0 0,-24 26-1 0 0,5-5 2 0 0,14-17-17 0 0,-1 0 1 0 0,-2-2-1 0 0,0 0 0 0 0,-1-1 1 0 0,-2-1-1 0 0,-29 20 0 0 0,44-33-18 0 0,6-5 1 0 0,0 0 1 0 0,0-1-1 0 0,0 1 0 0 0,0-1 0 0 0,0 1 0 0 0,0-1 0 0 0,0 0 1 0 0,-5 2-1 0 0,6-3 116 0 0,6 1-66 0 0,0-1-1 0 0,0 1 0 0 0,-1 0 1 0 0,1 0-1 0 0,5 3 1 0 0,-5-3 9 0 0,0 1 0 0 0,0-1 1 0 0,11 2-1 0 0,-1-3 128 0 0,0 0-1 0 0,0-1 0 0 0,1-1 1 0 0,26-6-1 0 0,57-23 351 0 0,3-2-402 0 0,-53 25-129 0 0,-47 8-253 0 0,0 8-6104 0 0,-3 1 16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7 128 4607 0 0,'0'0'354'0'0,"-3"-10"497"0"0,0-1 5496 0 0,3 10-6165 0 0,0 0-1 0 0,0 0 1 0 0,-1 0-1 0 0,1 0 1 0 0,0 0-1 0 0,0 0 0 0 0,0 0 1 0 0,0 0-1 0 0,0 0 1 0 0,1 0-1 0 0,-1 0 1 0 0,0 0-1 0 0,0 0 1 0 0,1 0-1 0 0,-1 0 0 0 0,0 0 1 0 0,1 1-1 0 0,-1-1 1 0 0,1 0-1 0 0,-1 0 1 0 0,1 0-1 0 0,0 1 1 0 0,-1-1-1 0 0,1 0 1 0 0,0 1-1 0 0,-1-1 0 0 0,1 0 1 0 0,0 1-1 0 0,0-1 1 0 0,0 1-1 0 0,-1-1 1 0 0,1 1-1 0 0,0-1 1 0 0,0 1-1 0 0,0 0 0 0 0,0 0 1 0 0,0-1-1 0 0,1 1 1 0 0,6-2 127 0 0,1 1 1 0 0,-1 0-1 0 0,16 1 0 0 0,-6-1 143 0 0,8-1-259 0 0,93-13 393 0 0,-96 11-800 0 0,0-2 1 0 0,0 0-1 0 0,23-10 1 0 0,-5 0-2768 0 0,-20 8-3593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8287 0 0,'0'2'4523'0'0,"1"4"-3839"0"0,0 0 0 0 0,1 0 0 0 0,-1 0 1 0 0,1 0-1 0 0,1 0 0 0 0,-1-1 0 0 0,5 8 0 0 0,-1-4-178 0 0,0 0-1 0 0,1 0 0 0 0,12 12 1 0 0,-2-5-121 0 0,0-1 1 0 0,1 0 0 0 0,27 15-1 0 0,-6-8-8 0 0,46 19 0 0 0,-29-16-272 0 0,-46-21-140 0 0,-1 0 1 0 0,1-1-1 0 0,0 0 1 0 0,0-1-1 0 0,1 0 0 0 0,-1 0 1 0 0,0-1-1 0 0,0-1 1 0 0,1 0-1 0 0,-1 0 1 0 0,1-1-1 0 0,11-2 0 0 0,-21 3-192 0 0,1-1 0 0 0,-1 1 0 0 0,1 0-1 0 0,-1-1 1 0 0,1 1 0 0 0,-1-1-1 0 0,1 0 1 0 0,-1 0 0 0 0,2-1-1 0 0,1-2-1124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81 4143 0 0,'0'0'319'0'0,"0"-1"-210"0"0,15-18 912 0 0,11-11 11632 0 0,-33 34-11525 0 0,-7 7-827 0 0,1 0 0 0 0,-20 23 0 0 0,-10 8-226 0 0,16-21-48 0 0,-44 26-1 0 0,-16 11 112 0 0,77-50-33 0 0,0 1-1 0 0,1-1 1 0 0,0 1-1 0 0,1 1 1 0 0,0 0-1 0 0,-8 12 1 0 0,14-19-64 0 0,1-1 0 0 0,0 1 1 0 0,-1 0-1 0 0,1-1 0 0 0,0 1 0 0 0,0 0 1 0 0,0 0-1 0 0,1 0 0 0 0,-1 0 0 0 0,1 0 1 0 0,-1-1-1 0 0,1 1 0 0 0,0 0 0 0 0,0 0 1 0 0,1 3-1 0 0,0-4-19 0 0,-1 0-1 0 0,1 0 1 0 0,0 0 0 0 0,0 0 0 0 0,-1 0-1 0 0,1 0 1 0 0,1 0 0 0 0,-1-1 0 0 0,0 1-1 0 0,0 0 1 0 0,1-1 0 0 0,-1 1 0 0 0,1-1-1 0 0,-1 1 1 0 0,1-1 0 0 0,0 0-1 0 0,-1 0 1 0 0,1 0 0 0 0,0 0 0 0 0,0 0-1 0 0,0 0 1 0 0,2 1 0 0 0,8 1 62 0 0,1 1-1 0 0,-1-2 1 0 0,1 0 0 0 0,-1 0 0 0 0,1-1 0 0 0,0 0-1 0 0,0-1 1 0 0,12-2 0 0 0,0-1 64 0 0,-1-1 0 0 0,0-1-1 0 0,29-10 1 0 0,-15 2-26 0 0,63-33-1 0 0,-82 36-81 0 0,0-2 0 0 0,0 0-1 0 0,-1-1 1 0 0,28-26-1 0 0,-42 35-34 0 0,0 1 0 0 0,-1-1 0 0 0,0 0 0 0 0,0 0 0 0 0,0 0-1 0 0,0 0 1 0 0,-1-1 0 0 0,3-4 0 0 0,-5 7-1 0 0,1 0 1 0 0,-1 0 0 0 0,1-1-1 0 0,-1 1 1 0 0,0 0-1 0 0,0 0 1 0 0,0 0-1 0 0,0-1 1 0 0,0 1-1 0 0,0 0 1 0 0,-1 0-1 0 0,1 0 1 0 0,-1 0-1 0 0,0 0 1 0 0,1 0-1 0 0,-1 0 1 0 0,0 0 0 0 0,0 0-1 0 0,0 0 1 0 0,-3-3-1 0 0,-4-6-5 0 0,-1 0 1 0 0,-1 1-1 0 0,-16-14 0 0 0,18 18-25 0 0,1 0 0 0 0,0 0 0 0 0,0-1 0 0 0,1 0 0 0 0,0-1 0 0 0,0 1-1 0 0,1-1 1 0 0,0 0 0 0 0,-7-14 0 0 0,3-8-166 0 0,9 29 117 0 0,-6 22-346 0 0,5-14-55 0 0,0-1 1 0 0,1 1-1 0 0,-1 9 0 0 0,1-12 182 0 0,0 11-853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9 14423 0 0,'0'0'331'0'0,"-9"-6"788"0"0,7 6-1085 0 0,0-1 0 0 0,0 1 0 0 0,1-1 0 0 0,-1 1 0 0 0,0 0 1 0 0,0 0-1 0 0,0 0 0 0 0,0 0 0 0 0,1 0 0 0 0,-1 0 1 0 0,0 0-1 0 0,0 1 0 0 0,0-1 0 0 0,1 0 0 0 0,-1 1 0 0 0,0 0 1 0 0,0-1-1 0 0,1 1 0 0 0,-1 0 0 0 0,1 0 0 0 0,-1 0 0 0 0,1 0 1 0 0,-3 2-1 0 0,2-2 48 0 0,-4 5 76 0 0,-1 0-1 0 0,1 0 1 0 0,0 0 0 0 0,1 1-1 0 0,0 0 1 0 0,0 0-1 0 0,-5 9 1 0 0,-11 16 261 0 0,-12 16 107 0 0,-32 62 0 0 0,36-58-411 0 0,3 3 36 0 0,10-18-621 0 0,15-36 74 0 0,5 6-2480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 5527 0 0,'-4'-8'10115'0'0,"-3"13"-5874"0"0,6-3-5795 0 0,-107 140 2528 0 0,94-125-961 0 0,-1-1 0 0 0,-30 26-1 0 0,-14 15 14 0 0,58-57-12 0 0,1 1-1 0 0,-1 0 0 0 0,1-1 0 0 0,-1 1 1 0 0,1 0-1 0 0,0-1 0 0 0,-1 1 1 0 0,1 0-1 0 0,0 0 0 0 0,0-1 1 0 0,0 1-1 0 0,-1 0 0 0 0,1 0 1 0 0,0-1-1 0 0,0 1 0 0 0,0 0 1 0 0,0 0-1 0 0,0-1 0 0 0,1 1 1 0 0,-1 0-1 0 0,0 0 0 0 0,0-1 1 0 0,0 1-1 0 0,1 0 0 0 0,-1 0 1 0 0,0-1-1 0 0,1 1 0 0 0,-1 0 1 0 0,0-1-1 0 0,1 1 0 0 0,-1 0 1 0 0,1-1-1 0 0,-1 1 0 0 0,1-1 0 0 0,0 1 1 0 0,-1-1-1 0 0,1 1 0 0 0,-1-1 1 0 0,1 1-1 0 0,0-1 0 0 0,0 1 1 0 0,1 0 28 0 0,1 2 55 0 0,2-1 1 0 0,-1 1 0 0 0,0-1 0 0 0,1 1 0 0 0,-1-1 0 0 0,1 0 0 0 0,-1-1 0 0 0,1 1-1 0 0,0-1 1 0 0,0 0 0 0 0,0 0 0 0 0,9 0 0 0 0,3-1 193 0 0,0-1 1 0 0,25-4-1 0 0,2-1 181 0 0,-25 5-374 0 0,-4-1-226 0 0,0 1 0 0 0,-1 1 0 0 0,28 3 0 0 0,-41-3-811 0 0,0 8-5734 0 0,-3 2 383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8751 0 0,'1'-1'8306'0'0,"4"-4"-6896"0"0,0 0-978 0 0,1 0 0 0 0,0 1 0 0 0,0 0-1 0 0,0 0 1 0 0,0 0 0 0 0,0 1 0 0 0,1 0-1 0 0,0 0 1 0 0,-1 0 0 0 0,14-2 0 0 0,4 1 197 0 0,46-3-1 0 0,-16 2-431 0 0,-19 3-1758 0 0,41 1 1 0 0,-40 1-5587 0 0,-21 0 911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35 11055 0 0,'5'-7'1144'0'0,"-2"3"-677"0"0,1 1 0 0 0,-1 0-1 0 0,0 0 1 0 0,1 0 0 0 0,0 1 0 0 0,6-4-1 0 0,-4 2 4466 0 0,-5 6-4843 0 0,-1 0-1 0 0,1 0 1 0 0,-1-1 0 0 0,0 1 0 0 0,0 0 0 0 0,0 0 0 0 0,0 0-1 0 0,0-1 1 0 0,0 1 0 0 0,-1 3 0 0 0,1-3 14 0 0,-3 18 254 0 0,-1-1 1 0 0,-1-1-1 0 0,0 1 1 0 0,-13 27 0 0 0,-5 18 166 0 0,-6 50-118 0 0,26-96-434 0 0,0 0 1 0 0,2 1 0 0 0,0-1-1 0 0,3 26 1 0 0,-2-40-73 0 0,1 1 0 0 0,-1-1 0 0 0,1 0-1 0 0,0 1 1 0 0,0-1 0 0 0,1 0 0 0 0,1 5 0 0 0,-2-8-282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12295 0 0,'0'0'1112'0'0,"8"3"-469"0"0,46 5 1426 0 0,-24-5-1325 0 0,-24-2-568 0 0,76 14 2021 0 0,-73-13-1994 0 0,-1 1 1 0 0,0-1-1 0 0,-1 1 1 0 0,1 1 0 0 0,0 0-1 0 0,-1 0 1 0 0,12 9 0 0 0,-16-11-165 0 0,-1 0 1 0 0,0 0 0 0 0,0 0 0 0 0,0 0-1 0 0,0 0 1 0 0,-1 0 0 0 0,1 1 0 0 0,-1-1-1 0 0,1 1 1 0 0,-1-1 0 0 0,0 1 0 0 0,0 0-1 0 0,0-1 1 0 0,0 1 0 0 0,0 0 0 0 0,0 5 0 0 0,-1-4-18 0 0,0 0 1 0 0,0 0-1 0 0,-1 0 1 0 0,1 0-1 0 0,-1 0 1 0 0,0 0 0 0 0,0 0-1 0 0,0 0 1 0 0,-1 0-1 0 0,-3 6 1 0 0,-3 3-8 0 0,-1 1 1 0 0,-1-1 0 0 0,0-1-1 0 0,-21 21 1 0 0,-8 3 14 0 0,-57 40 0 0 0,88-70-2875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87 3223 0 0,'0'0'143'0'0,"-7"-11"26"0"0,6 10 246 0 0,0 1-1 0 0,0-1 0 0 0,0 1 0 0 0,0-1 0 0 0,0 1 0 0 0,0-1 1 0 0,0 1-1 0 0,0 0 0 0 0,0-1 0 0 0,0 1 0 0 0,0 0 0 0 0,0 0 0 0 0,0 0 1 0 0,0 0-1 0 0,0 0 0 0 0,0 0 0 0 0,0 0 0 0 0,-1 0 0 0 0,1 0 0 0 0,0 0 1 0 0,0 1-1 0 0,0-1 0 0 0,0 0 0 0 0,-1 2 0 0 0,-12 7 2499 0 0,11-6-3052 0 0,-9 6 321 0 0,1 1 0 0 0,1 0 0 0 0,0 1 0 0 0,0 1 0 0 0,-12 17 0 0 0,10-10-83 0 0,0 1 1 0 0,-16 40 0 0 0,26-53-75 0 0,-1 0 0 0 0,1 0 0 0 0,0 0-1 0 0,1 1 1 0 0,0-1 0 0 0,0 1 0 0 0,0-1 0 0 0,1 1 0 0 0,0-1 0 0 0,2 10-1 0 0,-2-14-1 0 0,1 0-1 0 0,0 1 0 0 0,0-1 0 0 0,0 0 0 0 0,0 0 0 0 0,0 0 0 0 0,1 0 0 0 0,-1 0 0 0 0,1 0 0 0 0,0 0 0 0 0,0 0 0 0 0,0 0 0 0 0,0-1 0 0 0,1 1 1 0 0,-1-1-1 0 0,1 0 0 0 0,-1 1 0 0 0,1-1 0 0 0,0 0 0 0 0,0-1 0 0 0,0 1 0 0 0,0 0 0 0 0,0-1 0 0 0,5 2 0 0 0,-1-1 91 0 0,1-1-1 0 0,-1 0 0 0 0,1 0 1 0 0,-1-1-1 0 0,1 0 0 0 0,0-1 1 0 0,-1 1-1 0 0,1-1 0 0 0,-1 0 1 0 0,0-1-1 0 0,8-3 0 0 0,5-1 127 0 0,-1-2 0 0 0,34-17-1 0 0,-46 21-221 0 0,1 0-1 0 0,-1 0 1 0 0,0-1-1 0 0,-1 0 1 0 0,1 0 0 0 0,-1-1-1 0 0,0 0 1 0 0,0 0-1 0 0,-1-1 1 0 0,0 1-1 0 0,0-1 1 0 0,0 0 0 0 0,-1 0-1 0 0,0-1 1 0 0,0 1-1 0 0,-1-1 1 0 0,0 0-1 0 0,-1 0 1 0 0,1 0 0 0 0,-1-1-1 0 0,-1 1 1 0 0,0 0-1 0 0,0-1 1 0 0,-1 1-1 0 0,0 0 1 0 0,0-1 0 0 0,-2-12-1 0 0,0 11-42 0 0,0 0 1 0 0,-1 0-1 0 0,0 1 0 0 0,0 0 0 0 0,-1-1 0 0 0,0 1 0 0 0,-1 1 1 0 0,1-1-1 0 0,-12-14 0 0 0,11 17-41 0 0,0 0 0 0 0,0 1 0 0 0,-1-1 1 0 0,0 1-1 0 0,0 0 0 0 0,0 1 0 0 0,0-1 1 0 0,-1 1-1 0 0,1 1 0 0 0,-1-1 0 0 0,0 1 0 0 0,0 0 1 0 0,-9-1-1 0 0,15 3-98 0 0,9 12-1788 0 0,-4-8 802 0 0,4 7-5003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6 2759 0 0,'4'-6'14686'0'0,"-5"8"-14004"0"0,-11 17-356 0 0,-1-1 1 0 0,-1 0-1 0 0,-1-1 0 0 0,0 0 0 0 0,-1-1 1 0 0,-1-1-1 0 0,0-1 0 0 0,-23 15 0 0 0,12-7-326 0 0,-35 34 0 0 0,22-18 0 0 0,36-34 12 0 0,22-2 216 0 0,7-5-147 0 0,-1-1-1 0 0,-1-1 1 0 0,38-13 0 0 0,5-1-68 0 0,-62 18-20 0 0,20-6-42 0 0,0 2-1 0 0,1 1 1 0 0,-1 0-1 0 0,45 0 1 0 0,-51 8 26 0 0,-12 1-1326 0 0,-4 4-4401 0 0,-4 0-394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3223 0 0,'-20'2'14789'0'0,"25"-6"-13824"0"0,4 0-270 0 0,1-1 0 0 0,-1 1 0 0 0,1 1 0 0 0,15-5 0 0 0,43-5 30 0 0,-62 12-584 0 0,100-10 372 0 0,-35 11-3182 0 0,-53 0-2578 0 0,0-1-1613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14047 0 0,'0'0'646'0'0,"-13"8"236"0"0,12-7-825 0 0,0 0-1 0 0,-1 0 0 0 0,1 0 1 0 0,0 1-1 0 0,0-1 0 0 0,-1 0 1 0 0,1 1-1 0 0,0-1 0 0 0,0 1 0 0 0,1-1 1 0 0,-1 1-1 0 0,0-1 0 0 0,0 1 1 0 0,1 0-1 0 0,-1-1 0 0 0,1 1 1 0 0,-1 0-1 0 0,1 3 0 0 0,0-2 80 0 0,0 0-1 0 0,0 0 0 0 0,1 0 1 0 0,-1 0-1 0 0,1 0 1 0 0,0 0-1 0 0,0 0 0 0 0,0-1 1 0 0,0 1-1 0 0,2 3 0 0 0,2 3 220 0 0,1 0 0 0 0,1 0-1 0 0,-1-1 1 0 0,1 0-1 0 0,9 8 1 0 0,-11-11-251 0 0,18 17 28 0 0,0-1 0 0 0,1 0-1 0 0,1-2 1 0 0,28 16 0 0 0,-52-34-260 0 0,1 0 0 0 0,-1-1 0 0 0,0 1 1 0 0,1-1-1 0 0,-1 1 0 0 0,0-1 1 0 0,1 1-1 0 0,-1-1 0 0 0,1 0 0 0 0,-1 0 1 0 0,1 0-1 0 0,-1 0 0 0 0,1 0 1 0 0,-1 0-1 0 0,0 0 0 0 0,1 0 0 0 0,-1 0 1 0 0,1-1-1 0 0,-1 1 0 0 0,0-1 1 0 0,1 1-1 0 0,1-2 0 0 0,7-3-1936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11055 0 0,'0'0'1284'0'0,"-7"2"1410"0"0,3 2-2399 0 0,-1 1-1 0 0,1-1 1 0 0,0 1 0 0 0,0 0 0 0 0,1 0 0 0 0,-1 0 0 0 0,1 0 0 0 0,0 1 0 0 0,1-1 0 0 0,-3 8-1 0 0,-3 10 414 0 0,-5 32 0 0 0,3-13 139 0 0,-109 299 1167 0 0,69-209-2019 0 0,38-100-203 0 0,0-3-503 0 0,-11 48 1 0 0,21-63-1060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15431 0 0,'0'0'2716'0'0,"-14"11"4895"0"0,10-7-6754 0 0,3-2-819 0 0,0 0 0 0 0,0-1-1 0 0,0 1 1 0 0,0 0 0 0 0,1 0 0 0 0,-1-1 0 0 0,0 1-1 0 0,1 0 1 0 0,0 0 0 0 0,-1 0 0 0 0,1 0-1 0 0,0 0 1 0 0,0 0 0 0 0,0 0 0 0 0,1 0 0 0 0,-1 0-1 0 0,0-1 1 0 0,1 1 0 0 0,-1 0 0 0 0,2 3-1 0 0,-2-5-67 0 0,0 1-1 0 0,0 0 0 0 0,1-1 1 0 0,-1 1-1 0 0,0-1 1 0 0,1 1-1 0 0,-1-1 0 0 0,1 1 1 0 0,-1-1-1 0 0,0 1 0 0 0,1-1 1 0 0,-1 0-1 0 0,1 1 0 0 0,-1-1 1 0 0,2 1-1 0 0,2 0-2662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46 1375 0 0,'31'-46'20676'0'0,"-31"48"-20575"0"0,-7 11-62 0 0,0 0-1 0 0,-1-1 0 0 0,0 0 0 0 0,-14 16 0 0 0,-45 43 210 0 0,41-45-216 0 0,-66 62-42 0 0,-20 22-25 0 0,105-100-21 0 0,7-4 67 0 0,2-5 6 0 0,-1 0 0 0 0,0 0-1 0 0,1 0 1 0 0,-1-1 0 0 0,0 1 0 0 0,1-1 0 0 0,-1 1 0 0 0,1-1 0 0 0,-1 0 0 0 0,3 1 0 0 0,2 1 58 0 0,18 2 421 0 0,-1-1 0 0 0,46 1 0 0 0,-38-3-411 0 0,87-1-2476 0 0,-104 1 1078 0 0</inkml:trace>
  <inkml:trace contextRef="#ctx0" brushRef="#br0" timeOffset="1">1 636 16615 0 0,'0'0'1506'0'0,"1"-1"-1241"0"0,25-12 870 0 0,0 1 0 0 0,0 1 0 0 0,38-9 0 0 0,-23 10-727 0 0,8-2 135 0 0,55-7-1 0 0,-92 18-969 0 0,-1-1 767 0 0,0 1-1 0 0,12 1 0 0 0,-1 4-2285 0 0,-1 5-4725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11519 0 0,'2'-4'278'0'0,"0"-1"1"0"0,1 1-1 0 0,-1 0 0 0 0,1 0 0 0 0,6-6 0 0 0,3 1 3192 0 0,-12 8-3243 0 0,1 1 0 0 0,-1 0-1 0 0,1 0 1 0 0,-1-1 0 0 0,1 1 0 0 0,-1 0 0 0 0,1 0-1 0 0,-1 0 1 0 0,1 0 0 0 0,0 0 0 0 0,-1-1 0 0 0,1 1-1 0 0,-1 0 1 0 0,1 0 0 0 0,-1 0 0 0 0,1 1 0 0 0,0-1-1 0 0,-1 0 1 0 0,1 0 0 0 0,0 0 0 0 0,8 9 1227 0 0,-7-7-1353 0 0,-1 1 1 0 0,0-1-1 0 0,0 1 0 0 0,0 0 1 0 0,0-1-1 0 0,0 6 0 0 0,1 6 86 0 0,-2 0 0 0 0,0 0 0 0 0,-1 0 0 0 0,-2 18-1 0 0,-16 56 399 0 0,17-78-497 0 0,-13 51 212 0 0,-14 66-50 0 0,26-107-244 0 0,1 1 1 0 0,0 0-1 0 0,2 0 0 0 0,2 25 0 0 0,-2-44-330 0 0,2 22 546 0 0,-4-8-7617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79 7831 0 0,'0'0'603'0'0,"5"-11"6221"0"0,-5-4-4065 0 0,-1 14-2249 0 0,-9-5 988 0 0,7 5-1444 0 0,0 1 0 0 0,0 0 1 0 0,0-1-1 0 0,0 1 1 0 0,0 0-1 0 0,0 0 1 0 0,0 1-1 0 0,0-1 1 0 0,-1 1-1 0 0,1-1 1 0 0,0 1-1 0 0,1 0 1 0 0,-1 0-1 0 0,0 1 0 0 0,0-1 1 0 0,0 0-1 0 0,1 1 1 0 0,-1 0-1 0 0,0-1 1 0 0,1 1-1 0 0,-4 4 1 0 0,-5 4-89 0 0,0 2 0 0 0,1 0 0 0 0,-11 15 0 0 0,1 0 106 0 0,1-4-75 0 0,-30 49 0 0 0,43-61-9 0 0,-1 1 0 0 0,2 0-1 0 0,0 0 1 0 0,0 1 0 0 0,1-1 0 0 0,-4 25-1 0 0,7-34 9 0 0,1 0 0 0 0,0 0 1 0 0,0 0-1 0 0,0 0 0 0 0,0 1 0 0 0,0-1 0 0 0,0 0 0 0 0,1 0 1 0 0,0 0-1 0 0,0 0 0 0 0,0 0 0 0 0,0 0 0 0 0,0 0 0 0 0,0 0 0 0 0,1 0 1 0 0,0 0-1 0 0,-1-1 0 0 0,1 1 0 0 0,0-1 0 0 0,0 1 0 0 0,0-1 0 0 0,1 0 1 0 0,-1 0-1 0 0,1 0 0 0 0,-1 0 0 0 0,1 0 0 0 0,-1 0 0 0 0,1-1 0 0 0,0 1 1 0 0,0-1-1 0 0,4 2 0 0 0,3 0 4 0 0,-1-1 1 0 0,1 1-1 0 0,-1-2 1 0 0,1 1-1 0 0,0-1 1 0 0,-1-1-1 0 0,1 0 1 0 0,0 0-1 0 0,10-2 1 0 0,2-2 39 0 0,-1-1 0 0 0,1-1 0 0 0,-1 0 0 0 0,-1-2 0 0 0,1-1 0 0 0,30-17 0 0 0,-1-5 129 0 0,57-45 0 0 0,-100 71-158 0 0,0-1 1 0 0,0 1-1 0 0,-1-1 0 0 0,0-1 0 0 0,0 1 0 0 0,0-1 0 0 0,5-10 1 0 0,-9 14-8 0 0,-1 1 0 0 0,0-1 0 0 0,1 0 1 0 0,-2 0-1 0 0,1 0 0 0 0,0 0 0 0 0,0 0 1 0 0,-1 0-1 0 0,0 0 0 0 0,1 0 0 0 0,-1 0 1 0 0,0 0-1 0 0,-1 0 0 0 0,1 0 1 0 0,0 0-1 0 0,-1 0 0 0 0,0 0 0 0 0,0 0 1 0 0,0 1-1 0 0,0-1 0 0 0,0 0 0 0 0,0 0 1 0 0,-1 1-1 0 0,-2-4 0 0 0,-4-6 7 0 0,-1 0 0 0 0,-1 1 0 0 0,0 1 0 0 0,0 0 0 0 0,-1 0 0 0 0,0 1 0 0 0,-1 0 0 0 0,0 1 0 0 0,-1 0 0 0 0,1 1 0 0 0,-1 1 0 0 0,-26-10 0 0 0,22 11-91 0 0,0 1 1 0 0,0 1 0 0 0,-20-1-1 0 0,32 3 33 0 0,-1 1 0 0 0,1 0 0 0 0,-1 0 0 0 0,1 1 1 0 0,0-1-1 0 0,-1 1 0 0 0,1 0 0 0 0,0 1 0 0 0,-1-1 0 0 0,1 1 0 0 0,0 0 0 0 0,0 1 0 0 0,1-1 0 0 0,-6 4 1 0 0,8-4-188 0 0,1-1 0 0 0,-1 1 1 0 0,1-1-1 0 0,0 1 1 0 0,0 0-1 0 0,0 0 1 0 0,0-1-1 0 0,0 1 1 0 0,0 0-1 0 0,0 0 1 0 0,1 0-1 0 0,-2 4 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0,'0'0'8626'0'0,"2"1"-7269"0"0,0-1-1098 0 0,1 1 1 0 0,-1 1-1 0 0,0-1 0 0 0,0 0 1 0 0,1 0-1 0 0,-1 1 0 0 0,0-1 1 0 0,0 1-1 0 0,0 0 1 0 0,-1 0-1 0 0,1-1 0 0 0,0 1 1 0 0,-1 0-1 0 0,1 0 0 0 0,-1 1 1 0 0,1-1-1 0 0,-1 0 0 0 0,0 0 1 0 0,0 1-1 0 0,1 3 0 0 0,2 8 363 0 0,0-1 0 0 0,2 24 0 0 0,-3-17-93 0 0,14 117 808 0 0,5 26-1218 0 0,-16-138-260 0 0,10 60-260 0 0,-16-85 420 0 0,1 9-3529 0 0,5-16-1194 0 0,1-4 3249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10135 0 0,'0'0'778'0'0,"-2"0"-506"0"0,-10-6 2424 0 0,20 4 1317 0 0,9 1 4297 0 0,-19 2-8195 0 0,1 0-22 0 0,-3 5-63 0 0,3-5-1 0 0,2-2-246 0 0,5-3 163 0 0,0-1-4 0 0,2-6 16 0 0,-7 10-11 0 0,0 3 0 0 0,15 25-233 0 0,-11-18-302 0 0,-4-7-722 0 0,1-2-413 0 0,8 3-77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27 2303 0 0,'0'0'102'0'0,"-1"-2"-1"0"0,-6-23 14728 0 0,7 28-14265 0 0,1 40 1095 0 0,10 61 1 0 0,16 44 320 0 0,4 35-1235 0 0,-28-153-740 0 0,14 51 0 0 0,-13-67 85 0 0,1 0 0 0 0,0-1 0 0 0,1 1 0 0 0,1-1 0 0 0,13 20-1 0 0,-16-26-55 0 0,-3-6 38 0 0,0 1-4 0 0,3 4-44 0 0,-3-4-67 0 0,3-13-8015 0 0,0-3 908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0,'0'0'18143'0'0,"1"2"-17346"0"0,4 9-269 0 0,-1-1 0 0 0,-1 1-1 0 0,1 1 1 0 0,2 18 0 0 0,5 26 389 0 0,-8-47-944 0 0,-3-7-101 0 0,11-5-3029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64 170 5527 0 0,'-2'-1'423'0'0,"-20"-8"-289"0"0,-2-1 15475 0 0,23 9-15529 0 0,1 0 0 0 0,0 1 0 0 0,-1-1 0 0 0,1 0 1 0 0,0 0-1 0 0,0 0 0 0 0,0 1 0 0 0,-1-1 0 0 0,1 0 1 0 0,0 0-1 0 0,0 0 0 0 0,1-1 0 0 0,1-2 27 0 0,0 0 0 0 0,1 0-1 0 0,0 1 1 0 0,0-1 0 0 0,0 0-1 0 0,0 1 1 0 0,0 0 0 0 0,1 0-1 0 0,0 0 1 0 0,-1 0 0 0 0,1 1-1 0 0,0-1 1 0 0,8-2 0 0 0,7-4 52 0 0,37-9 0 0 0,-35 11-95 0 0,30-11 11 0 0,-25 9 29 0 0,0 0 1 0 0,50-9-1 0 0,-58 17-24 0 0,-4 4-13 0 0,-5 4-54 0 0,-8-5-13 0 0,0 0 0 0 0,-1 0 0 0 0,1 1 0 0 0,-1-1 0 0 0,1 0 0 0 0,-1 0 0 0 0,0 1 0 0 0,0-1 0 0 0,0 0 0 0 0,0 1 0 0 0,-1-1 0 0 0,1 0 0 0 0,0 0 0 0 0,-1 0 0 0 0,0 1 0 0 0,1-1 0 0 0,-1 0 0 0 0,0 0 0 0 0,-2 3 0 0 0,-3 6 0 0 0,-1 0 0 0 0,-8 11 0 0 0,-10 7 0 0 0,-1 0 0 0 0,-1-2 0 0 0,-47 36 0 0 0,5-4 0 0 0,68-59 0 0 0,-23 21-76 0 0,1 2 0 0 0,0 0 0 0 0,-29 40 0 0 0,51-61 39 0 0,0 0 0 0 0,0-1-1 0 0,0 1 1 0 0,1 0 0 0 0,-1 0 0 0 0,1 0 0 0 0,-1-1-1 0 0,1 1 1 0 0,0 0 0 0 0,0 4 0 0 0,0 9 50 0 0,3-12 12 0 0,-2-2-9 0 0,0 0 76 0 0,18 14 268 0 0,-14-13-270 0 0,0 1-1 0 0,1-1 1 0 0,-1-1 0 0 0,1 1-1 0 0,-1-1 1 0 0,1 0-1 0 0,10 1 1 0 0,43-1 238 0 0,-33-2-222 0 0,230-12 336 0 0,-156 6-412 0 0,-84 6-401 0 0,0-1-1 0 0,0 0 1 0 0,0-2-1 0 0,0 0 1 0 0,-1 0 0 0 0,22-10-1 0 0,-19 5-1316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4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0,'0'0'80'0'0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3223 0 0,'0'0'20652'0'0,"1"1"-20595"0"0,3 7-46 0 0,-2 1 1 0 0,-2-7 201 0 0,12-5-58 0 0,-4 0-143 0 0,0 0-1 0 0,-6 3 1090 0 0,-1 1-1037 0 0,5 3 0 0 0,-5-3 128 0 0,1 0-139 0 0,4 1-31 0 0,-4-2 223 0 0,0-2-153 0 0,13-1 264 0 0,-13 3-292 0 0,9-2 240 0 0,-4 2-227 0 0,-6 0 54 0 0,0 2-78 0 0,3 3-54 0 0,-3-3-62 0 0,1-3-1527 0 0,0 1 1153 0 0,0 0 0 0 0,0-1 1 0 0,0 0-1 0 0,0 1 0 0 0,0-1 0 0 0,4-2 0 0 0,5-3-5454 0 0,0-2-1263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7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35 5063 0 0,'11'-11'442'0'0,"13"-12"16964"0"0,-38 34-16446 0 0,3-1-535 0 0,-49 40 664 0 0,52-44-1080 0 0,-1 0 0 0 0,-1-1 0 0 0,1 0 0 0 0,-1 0 0 0 0,-14 4 0 0 0,-6 1-69 0 0,9-3-205 0 0,0 0-1 0 0,-39 6 1 0 0,24-9-38 0 0,-84 10-346 0 0,106-12 498 0 0,12-2 51 0 0,4 14-524 0 0,-3-11 648 0 0,0 0-1 0 0,0 0 0 0 0,0 0 0 0 0,0 0 0 0 0,0 0 0 0 0,0-1 0 0 0,-1 1 0 0 0,0 0 0 0 0,1-1 0 0 0,-1 1 0 0 0,-3 3 0 0 0,-26 24 17 0 0,24-24-13 0 0,-12 12 22 0 0,-1 0 0 0 0,-23 31 0 0 0,36-39-49 0 0,7-7 0 0 0,1-1 0 0 0,-2-2 0 0 0,1 1 0 0 0,0-1 1 0 0,0 0-1 0 0,0 1 0 0 0,0-1 0 0 0,0 0 0 0 0,0 1 0 0 0,0-1 0 0 0,0 0 0 0 0,0 1 1 0 0,0-1-1 0 0,0 0 0 0 0,0 1 0 0 0,0-1 0 0 0,1 0 0 0 0,-1 1 0 0 0,0-1 0 0 0,0 0 1 0 0,0 0-1 0 0,0 1 0 0 0,1-1 0 0 0,-1 0 0 0 0,0 1 0 0 0,0-1 0 0 0,0 0 0 0 0,1 0 1 0 0,-1 1-1 0 0,0-1 0 0 0,0 0 0 0 0,1 0 0 0 0,-1 0 0 0 0,0 1 0 0 0,1-1 0 0 0,-1 0 1 0 0,0 0-1 0 0,1 0 0 0 0,-1 0 0 0 0,0 0 0 0 0,1 0 0 0 0,-1 0 0 0 0,0 0 0 0 0,1 0 1 0 0,-1 0-1 0 0,1 0 0 0 0,-1 0 5 0 0,9 2 26 0 0,0-1 0 0 0,0-1 0 0 0,0 1 0 0 0,1-1 0 0 0,-1-1 0 0 0,0 0 0 0 0,17-4 0 0 0,2 1-34 0 0,40-9-9 0 0,-42 7 50 0 0,50-4 0 0 0,-67 10-9 0 0,-1 0 0 0 0,0 0 1 0 0,1 1-1 0 0,-1 0 0 0 0,0 1 0 0 0,1 0 0 0 0,-1 0 0 0 0,0 0 0 0 0,0 1 0 0 0,9 5 0 0 0,-14-6-21 0 0,1 0 0 0 0,0 0-1 0 0,-1 1 1 0 0,1 0 0 0 0,-1 0 0 0 0,0 0 0 0 0,0 0-1 0 0,0 0 1 0 0,0 1 0 0 0,0-1 0 0 0,-1 1-1 0 0,0-1 1 0 0,1 1 0 0 0,-1 0 0 0 0,-1 0-1 0 0,1 0 1 0 0,1 8 0 0 0,0 2 57 0 0,-1 0-1 0 0,0 0 1 0 0,-1 0 0 0 0,-1 15-1 0 0,0-24-16 0 0,0-4 50 0 0,0 0-57 0 0,0 0 0 0 0,0 1 0 0 0,0-1 0 0 0,0 0 0 0 0,0 0 0 0 0,0 0 0 0 0,-1 0 0 0 0,1 0 0 0 0,0 0 0 0 0,-1 0 0 0 0,1 1 0 0 0,-1-1 0 0 0,1 0 0 0 0,-1 0 0 0 0,1 0 0 0 0,-1-1 0 0 0,0 1 0 0 0,1 0 0 0 0,-1 0 0 0 0,0 0 0 0 0,0 0 0 0 0,1-1 0 0 0,-1 1 0 0 0,-2 1 0 0 0,-27 16 317 0 0,23-15-273 0 0,-138 60 73 0 0,30-16-282 0 0,107-42 252 0 0,0-1-4302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14 10303 0 0,'3'-3'158'0'0,"17"-5"786"0"0,-9 5 3553 0 0,-12 10-4055 0 0,0-1-1 0 0,0 0 1 0 0,-1 0 0 0 0,0 0-1 0 0,0-1 1 0 0,0 1 0 0 0,-1 0-1 0 0,1-1 1 0 0,-7 9-1 0 0,-10 22 855 0 0,10-16-1046 0 0,-1 0 1 0 0,-1-1-1 0 0,-1-1 1 0 0,-1 0-1 0 0,-1 0 1 0 0,-24 24-1 0 0,-27 19-250 0 0,47-46 0 0 0,0 2 0 0 0,1-1 0 0 0,1 2 0 0 0,-25 34 0 0 0,35-40 0 0 0,3-1 0 0 0,4-9 0 0 0,-1 0 0 0 0,0 0 1 0 0,1 0-1 0 0,-1 0 0 0 0,1 0 0 0 0,-1-1 0 0 0,1 1 0 0 0,0 0 1 0 0,0 0-1 0 0,0-1 0 0 0,0 1 0 0 0,0 0 0 0 0,0-1 1 0 0,1 1-1 0 0,-1-1 0 0 0,0 0 0 0 0,1 1 0 0 0,-1-1 0 0 0,1 0 1 0 0,-1 0-1 0 0,1 0 0 0 0,0 0 0 0 0,-1 0 0 0 0,1 0 0 0 0,0 0 1 0 0,0-1-1 0 0,3 2 0 0 0,6 1 21 0 0,1 0 0 0 0,-1-1 0 0 0,18 1 0 0 0,-19-2 7 0 0,164 13 483 0 0,-150-12-144 0 0,0-1 0 0 0,0-2-1 0 0,39-5 1 0 0,69-22 165 0 0,-111 22-514 0 0,0-1 1 0 0,0-1-1 0 0,-1 0 1 0 0,0-2-1 0 0,-1-1 1 0 0,27-18-1 0 0,-44 28-13 0 0,0 0 1 0 0,-1-1-1 0 0,1 1 0 0 0,0 0 0 0 0,-1-1 1 0 0,1 1-1 0 0,-1-1 0 0 0,1 1 0 0 0,-1-1 1 0 0,2-2-1 0 0,0-1-3 0 0,6-10-2 0 0,-9 12 0 0 0,4-8 0 0 0,-4 1-13 0 0,0 8-1 0 0,0-1 0 0 0,-1 0 0 0 0,1 0 1 0 0,-1 0-1 0 0,0 1 0 0 0,0-1 0 0 0,0 0 1 0 0,0 1-1 0 0,-1-1 0 0 0,1 1 0 0 0,-1-1 1 0 0,1 1-1 0 0,-1 0 0 0 0,0-1 0 0 0,0 1 1 0 0,0 0-1 0 0,0 0 0 0 0,0 1 0 0 0,-1-1 1 0 0,1 0-1 0 0,0 1 0 0 0,-1-1 0 0 0,-4-1 1 0 0,3 1-9 0 0,-1-1 10 0 0,-1 0 0 0 0,0 1 0 0 0,0 0 0 0 0,-1 0 0 0 0,1 0 0 0 0,0 1 0 0 0,0 0 1 0 0,-1 0-1 0 0,1 1 0 0 0,-1-1 0 0 0,1 1 0 0 0,0 1 0 0 0,-1-1 0 0 0,1 1 0 0 0,-1 1 0 0 0,1-1 1 0 0,0 1-1 0 0,0 0 0 0 0,0 0 0 0 0,0 1 0 0 0,0-1 0 0 0,0 1 0 0 0,1 1 0 0 0,0-1 0 0 0,-6 5 0 0 0,6-4-38 0 0,-3 8 50 0 0,6-8-3 0 0,0-1 3 0 0,0 0 0 0 0,1 0 0 0 0,-1 0 0 0 0,1 1 0 0 0,-1-1 0 0 0,1 0 0 0 0,0 1 0 0 0,0-1 0 0 0,1 1 0 0 0,-1-1 0 0 0,1 1 0 0 0,-1-1 0 0 0,1 1 0 0 0,0-1 0 0 0,1 1 0 0 0,-1-1 0 0 0,1 1 0 0 0,-1-1 0 0 0,2 5 0 0 0,0 1 0 0 0,0-1 0 0 0,1 0 0 0 0,0 0 0 0 0,5 11 0 0 0,-5-12-145 0 0,-1 0-1 0 0,1-1 0 0 0,-1 1 1 0 0,1 11-1 0 0,-2-16 1087 0 0,0-1-874 0 0,3 4-2 0 0,-3-1-6 0 0,-4 4-36 0 0,-1 1 19 0 0,3-8-94 0 0,0 1 0 0 0,0-1 0 0 0,-1 0 0 0 0,1 1-1 0 0,0-1 1 0 0,-1 0 0 0 0,1 0 0 0 0,-1 0 0 0 0,1 0 0 0 0,-1 0-1 0 0,1 0 1 0 0,-1 0 0 0 0,0 0 0 0 0,1-1 0 0 0,-1 1-1 0 0,0-1 1 0 0,-3 1 0 0 0,-2 1-1701 0 0,-1 0 464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2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1 113 919 0 0,'1'-1'67'0'0,"8"-8"2047"0"0,0 0 1 0 0,0-1-1 0 0,-1 0 0 0 0,-1-1 0 0 0,7-12 1824 0 0,-26 12-2124 0 0,8 10-1478 0 0,1 1-249 0 0,1-1 0 0 0,0 1 1 0 0,0 0-1 0 0,-1 0 1 0 0,1 0-1 0 0,-1 0 0 0 0,1 0 1 0 0,0 0-1 0 0,-1 0 1 0 0,-5 2 1307 0 0,23-8-198 0 0,16-15 1386 0 0,-30 20-1835 0 0,-1 3-690 0 0,-2 8-47 0 0,0-1-22 0 0,1-5-31 0 0,-5 9-136 0 0,5-14-283 0 0,-2 9 200 0 0,2-3 337 0 0,-2 3-18 0 0,2-5 30 0 0,-2 3-5 0 0,3-5-64 0 0,0 2-467 0 0,0 2 531 0 0,2 0-2789 0 0,3 1 582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2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 1839 0 0,'-2'1'134'0'0,"-18"13"1236"0"0,-2 3 13086 0 0,27-18-14182 0 0,0-1 0 0 0,0 1-1 0 0,0-1 1 0 0,1 0 0 0 0,-2 0-1 0 0,1 0 1 0 0,0-1 0 0 0,7-5 0 0 0,2 0 217 0 0,-12 7-421 0 0,102-50 2208 0 0,-90 45-2050 0 0,0 0 1 0 0,1 2-1 0 0,0 0 0 0 0,0 0 0 0 0,22-2 0 0 0,-32 6-176 0 0,0 0 0 0 0,-1 0 0 0 0,1 0 0 0 0,0 1 0 0 0,0-1 0 0 0,0 1 0 0 0,5 2 0 0 0,-7-1 1 0 0,-2-1-52 0 0,0 0-1 0 0,0 0 1 0 0,0 0-1 0 0,-1 0 1 0 0,1 0-1 0 0,0 0 1 0 0,0 1-1 0 0,-1-1 1 0 0,1 0-1 0 0,-1 0 1 0 0,1 0-1 0 0,-1 1 0 0 0,1-1 1 0 0,-1 0-1 0 0,0 1 1 0 0,0-1-1 0 0,0 0 1 0 0,0 1-1 0 0,0-1 1 0 0,0 0-1 0 0,0 1 1 0 0,0-1-1 0 0,0 0 0 0 0,-1 2 1 0 0,0 2-2 0 0,0-1-6 0 0,0 1 0 0 0,-1-1-1 0 0,0 0 1 0 0,0 0 0 0 0,0 1-1 0 0,0-1 1 0 0,0 0 0 0 0,-1-1 0 0 0,0 1-1 0 0,0 0 1 0 0,0-1 0 0 0,0 0-1 0 0,-4 4 1 0 0,-4 2-42 0 0,-1 0 1 0 0,-23 14-1 0 0,-38 20-475 0 0,-64 37-768 0 0,123-73 1219 0 0,-24 15-41 0 0,36-21 60 0 0,5 0-81 0 0,13-1 109 0 0,0-1-1 0 0,1 0 0 0 0,29-6 1 0 0,22-2 166 0 0,-60 8-99 0 0,0 1-1 0 0,1 1 1 0 0,-1-1-1 0 0,0 1 1 0 0,17 4-1 0 0,-3 1 21 0 0,-11-3 67 0 0,1 0 0 0 0,-1 1 0 0 0,0 1 0 0 0,0 0 0 0 0,13 7-1 0 0,-21-11-88 0 0,0 0-4 0 0,8 12-22 0 0,0 2-15 0 0,-10-10 3 0 0,-1-1 12 0 0,1-1 6 0 0,0 0 1 0 0,0 0-1 0 0,0 0 0 0 0,-1 0 0 0 0,1 0 1 0 0,-1 0-1 0 0,0 1 0 0 0,0-1 1 0 0,0 0-1 0 0,0 0 0 0 0,-1 0 0 0 0,1 0 1 0 0,-1 0-1 0 0,0 0 0 0 0,1 1 0 0 0,-2-2 1 0 0,1 1-1 0 0,0 0 0 0 0,-1 0 1 0 0,1 0-1 0 0,-1 0 0 0 0,0-1 0 0 0,0 1 1 0 0,0-1-1 0 0,0 0 0 0 0,-2 3 0 0 0,-6 3 92 0 0,0-1 0 0 0,-1-1 0 0 0,1 1 0 0 0,-1-2 0 0 0,-16 7 0 0 0,-9 5-78 0 0,10-3 16 0 0,-1-1 0 0 0,0-2 0 0 0,-1-1 0 0 0,0-1 0 0 0,0-1-1 0 0,-35 5 1 0 0,56-12-39 0 0,3 0-8 0 0,0-1 0 0 0,0 0 0 0 0,1 0 0 0 0,-1 0 0 0 0,-6-1 0 0 0,3 0 51 0 0,5-3 14 0 0,6-10-59 0 0,-4 13-94 0 0,1-1 0 0 0,0 1 0 0 0,-1-1 0 0 0,1 1 0 0 0,0 0 0 0 0,0 0 0 0 0,0-1 0 0 0,0 1 0 0 0,2-2 0 0 0,-2 3 67 0 0,-1 0 0 0 0,0 0 0 0 0,1-1 0 0 0,-1 1 0 0 0,0 0 0 0 0,1 0 0 0 0,-1 0 0 0 0,1 0 0 0 0,-1 0 0 0 0,0 0 0 0 0,1 0 0 0 0,-1-1 0 0 0,1 1 0 0 0,-1 0 0 0 0,0 0 0 0 0,1 0 0 0 0,-1 1 0 0 0,1-1 0 0 0,-1 0 0 0 0,0 0 0 0 0,1 0 0 0 0,0 0 0 0 0,0 1-59 0 0,1 0 1 0 0,-1 0-1 0 0,1 1 1 0 0,-1-1-1 0 0,0 0 0 0 0,0 0 1 0 0,1 1-1 0 0,-1-1 1 0 0,1 4-1 0 0,2 0-520 0 0,-2-2 10 0 0,5 5-353 0 0,1-2-2556 0 0,1 1-3121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2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10103 0 0,'0'0'4738'0'0,"1"2"-4276"0"0,1 15-62 0 0,-1 1-1 0 0,-1-1 0 0 0,0 0 1 0 0,-4 23-1 0 0,0 4 76 0 0,0 72 42 0 0,-7 86 438 0 0,10-179-944 0 0,1-21 21 0 0,-2-13-9379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2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51 429 7743 0 0,'0'0'356'0'0,"-2"1"-8"0"0,-6 3-225 0 0,0 0 50 0 0,6-3 658 0 0,2-1-519 0 0,-1 0 0 0 0,0-1 0 0 0,0 1 1 0 0,0 0-1 0 0,0 0 0 0 0,0 0 0 0 0,0-1 0 0 0,0 1 0 0 0,0 0 0 0 0,0-1 0 0 0,0 1 1 0 0,0-1-1 0 0,1 1 0 0 0,-1-1 0 0 0,0 0 0 0 0,0 1 0 0 0,1-1 0 0 0,-1 0 1 0 0,-1-1-1 0 0,1 0-69 0 0,-1 0 0 0 0,1 0 0 0 0,0-1 0 0 0,0 1 0 0 0,0 0 0 0 0,0-1 0 0 0,0-3-1 0 0,-1-1-67 0 0,1 1 0 0 0,1 0 0 0 0,0-1 0 0 0,-1 1 0 0 0,3-10 0 0 0,0 1 80 0 0,2 1-1 0 0,0 0 1 0 0,0 0 0 0 0,1 1 0 0 0,1-1-1 0 0,0 1 1 0 0,11-16 0 0 0,4-3 128 0 0,40-45 0 0 0,-51 65-341 0 0,1 0 0 0 0,1 1 0 0 0,0 0 0 0 0,0 1 0 0 0,1 1 0 0 0,1 0-1 0 0,-1 0 1 0 0,1 2 0 0 0,1-1 0 0 0,-1 2 0 0 0,1 0 0 0 0,20-5 0 0 0,-28 10-17 0 0,-1 0-1 0 0,1 1 0 0 0,-1 0 1 0 0,1 0-1 0 0,-1 0 0 0 0,1 1 1 0 0,-1 0-1 0 0,1 0 0 0 0,-1 1 1 0 0,0 0-1 0 0,0 0 1 0 0,0 0-1 0 0,0 1 0 0 0,0 0 1 0 0,0 0-1 0 0,-1 0 0 0 0,1 1 1 0 0,-1 0-1 0 0,0 0 0 0 0,0 0 1 0 0,5 6-1 0 0,-5-5 3 0 0,1 1-1 0 0,-1 0 1 0 0,-1 1 0 0 0,1-1-1 0 0,-1 1 1 0 0,0 0 0 0 0,0 0-1 0 0,-1 0 1 0 0,0 0 0 0 0,0 1 0 0 0,-1-1-1 0 0,0 1 1 0 0,0 0 0 0 0,-1-1-1 0 0,0 1 1 0 0,0 0 0 0 0,-1 9-1 0 0,-2-3-36 0 0,0 1 0 0 0,-1-1 0 0 0,-1 0 0 0 0,0 0 0 0 0,-1 0 0 0 0,-11 21 0 0 0,0-4-46 0 0,-33 46-1 0 0,40-66-73 0 0,0-1 0 0 0,0 0 0 0 0,-1 0 0 0 0,0-1 0 0 0,-1 0 0 0 0,0-1 0 0 0,-20 12 0 0 0,-90 38-1773 0 0,97-47 1436 0 0,16-7 80 0 0,-17 6 81 0 0,8-7-2676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5063 0 0,'2'1'8339'0'0,"2"0"-8019"0"0,-1 1-1 0 0,0 0 1 0 0,0 0 0 0 0,1 0-1 0 0,-2 0 1 0 0,1 1 0 0 0,0-1-1 0 0,0 1 1 0 0,-1 0 0 0 0,1 0-1 0 0,3 5 1 0 0,2 6-7 0 0,10 23-1 0 0,-12-24 139 0 0,0-1 0 0 0,10 15 1 0 0,-11-20-208 0 0,1-1 1 0 0,0 1 0 0 0,0-1-1 0 0,1 0 1 0 0,-1 0 0 0 0,9 5 0 0 0,45 23 824 0 0,-24-14-646 0 0,-26-14-350 0 0,0 2-1 0 0,-1-1 1 0 0,0 1 0 0 0,0 1 0 0 0,9 11 0 0 0,-8-9-363 0 0,0 0 1 0 0,15 12 0 0 0,-24-23 189 0 0,0 1 1 0 0,0 0-1 0 0,0-1 0 0 0,0 1 0 0 0,0-1 1 0 0,0 1-1 0 0,1-1 0 0 0,-1 0 1 0 0,0 1-1 0 0,0-1 0 0 0,0 0 0 0 0,0 0 1 0 0,1 0-1 0 0,-1 0 0 0 0,0 0 0 0 0,0 0 1 0 0,0 0-1 0 0,1 0 0 0 0,-1 0 0 0 0,0 0 1 0 0,2-1-1 0 0,0-1-285 0 0,0 1 1 0 0,0-1-1 0 0,0 0 1 0 0,0 1-1 0 0,4-4 1 0 0,4-4-1027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8287 0 0,'0'0'8712'0'0,"-2"0"-8313"0"0,-3 4-162 0 0,1 0 0 0 0,-1 0 0 0 0,1 0 0 0 0,-1 0 0 0 0,1 1 0 0 0,1-1 1 0 0,-6 8-1 0 0,-17 19 706 0 0,-12 3 66 0 0,-82 53 1 0 0,32-25-836 0 0,72-48-190 0 0,14-13-75 0 0,17-3-10090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3223 0 0,'0'0'143'0'0,"2"-8"26"0"0,5-21 14075 0 0,-5 44-12074 0 0,-2-13-1864 0 0,0 0-2 0 0,0 6 0 0 0,0-6 584 0 0,-1 1-656 0 0,1 1-288 0 0,3-8 904 0 0,-2 2-688 0 0,-1 5-107 0 0,2 0-38 0 0,2 5-26 0 0,-5 14 105 0 0,-2-10-16 0 0,4-2-107 0 0,0-9-96 0 0,0-1 0 0 0,0 0-1 0 0,-1 1 1 0 0,1-1 0 0 0,0 0-1 0 0,0 1 1 0 0,0-1 0 0 0,0 0 0 0 0,0 0-1 0 0,0 0 1 0 0,0 0 0 0 0,-1 0 0 0 0,1 0-1 0 0,0 0 1 0 0,0 0 0 0 0,0 0-1 0 0,0 0 1 0 0,0-1 0 0 0,0 1 0 0 0,0 0-1 0 0,-1-1 1 0 0,1 1 0 0 0,1-1 0 0 0,10-4-7189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74 14655 0 0,'1'-2'671'0'0,"2"-5"-495"0"0,0 0-1 0 0,1 1 1 0 0,0-1 0 0 0,0 1-1 0 0,0 0 1 0 0,8-7 0 0 0,11-6 5491 0 0,-22 20-5616 0 0,1 1 0 0 0,-1-1 0 0 0,0 0-1 0 0,0 1 1 0 0,0 0 0 0 0,0-1 0 0 0,0 1-1 0 0,0 0 1 0 0,0-1 0 0 0,1 5 0 0 0,-1-2-7 0 0,0 1 0 0 0,0-1 0 0 0,0 1 0 0 0,-1-1 0 0 0,1 1 0 0 0,-1 0 0 0 0,0-1 0 0 0,-1 1 0 0 0,1-1 0 0 0,-1 1 1 0 0,0-1-1 0 0,-1 6 0 0 0,-4 7 107 0 0,-15 30 0 0 0,7-16-68 0 0,-25 69 0 0 0,32-79-72 0 0,8-18 31 0 0,0-2-38 0 0,-1 0-1 0 0,1 0 0 0 0,0 0 0 0 0,0-1 1 0 0,0 1-1 0 0,0 0 0 0 0,0-1 0 0 0,0 1 0 0 0,0-1 1 0 0,1 1-1 0 0,-1-1 0 0 0,0 1 0 0 0,0-1 1 0 0,0 0-1 0 0,0 0 0 0 0,0 1 0 0 0,1-1 0 0 0,-1 0 1 0 0,0 0-1 0 0,0 0 0 0 0,1 0 0 0 0,-1 0 0 0 0,2-1 1 0 0,1 0 5 0 0,2 1 14 0 0,0-1 0 0 0,1 0 0 0 0,-1-1 1 0 0,0 0-1 0 0,1 0 0 0 0,5-3 0 0 0,-3 2 9 0 0,-1-1 0 0 0,1 2 0 0 0,-1-1 0 0 0,1 1 0 0 0,0 1 0 0 0,12-2-1 0 0,-8 4-20 0 0,7 2-11 0 0,-12-2 0 0 0,-3-1 0 0 0,0 1 0 0 0,-1 0 0 0 0,1 1 0 0 0,0-1 0 0 0,7 4 0 0 0,29 6-552 0 0,-22-7-196 0 0,-17-4-259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7831 0 0,'1'-9'579'0'0,"1"0"-1"0"0,1 1 1 0 0,4-13-1 0 0,-5 16 562 0 0,0 1 0 0 0,0-1 0 0 0,0 1 0 0 0,5-5 0 0 0,-5 7-974 0 0,0 1 1 0 0,0 0 0 0 0,1-1 0 0 0,-1 1 0 0 0,0 0 0 0 0,1 0 0 0 0,-1 1 0 0 0,0-1-1 0 0,1 0 1 0 0,-1 1 0 0 0,1-1 0 0 0,2 1 0 0 0,-3 0-24 0 0,-1 0-45 0 0,1 0 0 0 0,0 1 0 0 0,0-1 0 0 0,-1 0 0 0 0,1 1 0 0 0,0-1 0 0 0,-1 1 0 0 0,1 0 0 0 0,-1 0 0 0 0,1 0 0 0 0,0-1 0 0 0,-1 1 0 0 0,0 1 0 0 0,1-1 1 0 0,-1 0-1 0 0,0 0 0 0 0,1 0 0 0 0,-1 1 0 0 0,1 1 0 0 0,0 0-6 0 0,0 1 1 0 0,0 0-1 0 0,-1-1 0 0 0,1 1 1 0 0,-1 0-1 0 0,0 0 0 0 0,0 0 1 0 0,0 0-1 0 0,-1 0 0 0 0,1 5 1 0 0,-2 43 499 0 0,0-40-455 0 0,-12 118 775 0 0,1-21-497 0 0,9-65-223 0 0,3 54-1 0 0,1-81-142 0 0,1 0-1 0 0,1 0 0 0 0,0 0 0 0 0,1 0 1 0 0,1 0-1 0 0,9 19 0 0 0,-13-33-219 0 0,0 1 1 0 0,1-1-1 0 0,-1 0 0 0 0,1 0 1 0 0,0 0-1 0 0,0-1 0 0 0,0 1 1 0 0,1 0-1 0 0,-1-1 0 0 0,0 1 1 0 0,1-1-1 0 0,0 0 1 0 0,-1 0-1 0 0,1 0 0 0 0,0 0 1 0 0,0 0-1 0 0,0-1 0 0 0,1 1 1 0 0,-1-1-1 0 0,0 0 0 0 0,4 1 1 0 0,6 0-7204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38 13791 0 0,'0'0'1247'0'0,"14"-8"-882"0"0,2 0 2742 0 0,27-11 0 0 0,-41 18-2662 0 0,-2 1-374 0 0,0 0 1 0 0,0 0-1 0 0,0 0 1 0 0,0 0-1 0 0,0 0 1 0 0,1-1-1 0 0,-1 1 1 0 0,0 0-1 0 0,0 0 1 0 0,0 0-1 0 0,1 0 1 0 0,-1 0 0 0 0,0 0-1 0 0,0 0 1 0 0,0 0-1 0 0,1 0 1 0 0,-1 0-1 0 0,0 0 1 0 0,0 0-1 0 0,1 0 1 0 0,-1 0-1 0 0,0 0 1 0 0,0 0-1 0 0,0 0 1 0 0,1 0-1 0 0,-1 0 1 0 0,0 0-1 0 0,0 0 1 0 0,1 0-1 0 0,-1 0 1 0 0,0 0-1 0 0,0 1 1 0 0,0 8-3 0 0,-1 0 0 0 0,0 0 0 0 0,-1-1 1 0 0,0 1-1 0 0,-5 12 0 0 0,-20 45 93 0 0,15-39-134 0 0,-73 174-16 0 0,57-131-132 0 0,-9 17-48 0 0,32-79 561 0 0,-1 3-2613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2759 0 0,'0'0'8884'0'0,"0"2"-7525"0"0,4 8 1504 0 0,-3-8-2054 0 0,2 13-138 0 0,0 0 0 0 0,0 0-1 0 0,-2 0 1 0 0,0 1 0 0 0,-1 25 0 0 0,-14 79 103 0 0,12-104-674 0 0,-6 37-82 0 0,-3 0 0 0 0,-1 0 0 0 0,-3-1 0 0 0,-31 70 0 0 0,42-111-18 0 0,-1-1 0 0 0,-1 0 0 0 0,1-1 0 0 0,-13 16 0 0 0,12-17 0 0 0,3-2 11 0 0,3-27 32 0 0,6 2-120 0 0,1 1 1 0 0,0 0 0 0 0,2 0-1 0 0,15-25 1 0 0,-8 15-141 0 0,30-42-773 0 0,-34 53 877 0 0,-5 9 103 0 0,-1 5 18 0 0,0 0-1 0 0,0 0 1 0 0,0 0 0 0 0,0 1 0 0 0,0 0 0 0 0,0 0 0 0 0,1 1 0 0 0,-1-1 0 0 0,1 1 0 0 0,-1 1 0 0 0,1-1 0 0 0,0 1 0 0 0,10 1 0 0 0,3 2 201 0 0,1 0 0 0 0,-1 1-1 0 0,21 7 1 0 0,-28-7 47 0 0,-1 0 0 0 0,0 1 0 0 0,13 7 0 0 0,-22-10-169 0 0,1 0 0 0 0,-1 0 0 0 0,1 0 0 0 0,-1 0-1 0 0,0 1 1 0 0,0 0 0 0 0,0-1 0 0 0,-1 1 0 0 0,1 0 0 0 0,0 0-1 0 0,-1 1 1 0 0,0-1 0 0 0,0 0 0 0 0,3 6 0 0 0,-5-7-57 0 0,0 0-1 0 0,0-1 1 0 0,0 1 0 0 0,0 0 0 0 0,0 0 0 0 0,0-1 0 0 0,0 1-1 0 0,-1 0 1 0 0,1-1 0 0 0,0 1 0 0 0,-1 0 0 0 0,0-1 0 0 0,1 1 0 0 0,-1-1-1 0 0,0 1 1 0 0,0-1 0 0 0,0 1 0 0 0,0-1 0 0 0,0 1 0 0 0,-1 1-1 0 0,-5 4 104 0 0,0 1-1 0 0,-10 7 0 0 0,9-8-110 0 0,-17 14-156 0 0,-2 0 0 0 0,-1-2-1 0 0,0-1 1 0 0,-1-1 0 0 0,-61 25 0 0 0,87-40 59 0 0,-1-1 0 0 0,0 0 0 0 0,0 0 0 0 0,0 0 0 0 0,0 0 0 0 0,-4-1-1 0 0,6 0-44 0 0,0-9-202 0 0,2 8 314 0 0,0 0 0 0 0,-1 0-1 0 0,1 0 1 0 0,0 0-1 0 0,0 0 1 0 0,0 0 0 0 0,0 0-1 0 0,0 0 1 0 0,0 0-1 0 0,0 1 1 0 0,0-1 0 0 0,0 0-1 0 0,0 0 1 0 0,1 0-1 0 0,-1 0 1 0 0,0 0 0 0 0,1-1-1 0 0,2-2-36 0 0,-1 0 0 0 0,1 0 1 0 0,0 0-1 0 0,0 0 0 0 0,0 1 0 0 0,1-1 0 0 0,0 1 0 0 0,4-4 1 0 0,35-21-994 0 0,-33 23 443 0 0,1-3-25 0 0,15-7-3289 0 0,-18 12 2282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1839 0 0,'0'0'19831'0'0,"0"2"-19758"0"0,3 6-1 0 0,-2-7 71 0 0,0 1-78 0 0,-1 0-2 0 0,11 21 292 0 0,-10-16-225 0 0,0 0-1 0 0,0 0 1 0 0,-1 10-1 0 0,0-20-113 0 0,0 1-1 0 0,0-1 1 0 0,0 0-1 0 0,1 1 1 0 0,-1-1-1 0 0,1 0 0 0 0,2-4 1 0 0,4-15 64 0 0,-7 21 181 0 0,-2 14-242 0 0,-9 30 350 0 0,10-42-270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23 124 8263 0 0,'1'-1'375'0'0,"2"-4"1089"0"0,-9 5 1948 0 0,5 1-2727 0 0,-1 0-373 0 0,-15 9 7376 0 0,19-11-7340 0 0,19-5 68 0 0,0-1 0 0 0,0-2 0 0 0,30-16 1 0 0,7-3 49 0 0,-28 15-222 0 0,42-17 240 0 0,-65 27-442 0 0,1 1 0 0 0,0 1 0 0 0,-1-1 0 0 0,1 1 0 0 0,0 0 0 0 0,0 1 0 0 0,12 0 0 0 0,-8 3 16 0 0,-3 4-43 0 0,3 4-15 0 0,-12-6 0 0 0,0-2 0 0 0,1 0-2 0 0,-1 1-1 0 0,0 0 1 0 0,0-1-1 0 0,0 1 1 0 0,0-1-1 0 0,0 1 1 0 0,-1-1 0 0 0,0 1-1 0 0,0 0 1 0 0,0-1-1 0 0,0 0 1 0 0,0 1-1 0 0,-1-1 1 0 0,0 0-1 0 0,1 0 1 0 0,-1 0 0 0 0,-2 3-1 0 0,-7 8-23 0 0,1-1 0 0 0,-17 16 0 0 0,18-20 12 0 0,-31 31-285 0 0,-1-3 1 0 0,-62 45-1 0 0,95-77 299 0 0,5-3 0 0 0,0 0 0 0 0,0 1 0 0 0,0-1 0 0 0,0 1 0 0 0,0 0 0 0 0,0-1 0 0 0,1 1 0 0 0,-1 0 0 0 0,1 1 0 0 0,0-1 0 0 0,0 0 0 0 0,0 1 0 0 0,1-1 0 0 0,-3 5 0 0 0,1 4 0 0 0,1-1 0 0 0,4 1 0 0 0,-1-9 5 0 0,5 7-15 0 0,-3-8 21 0 0,0 0 1 0 0,0 0-1 0 0,0 0 1 0 0,0-1 0 0 0,5 3-1 0 0,12 3 136 0 0,27 7 0 0 0,-25-9 39 0 0,25 11-1 0 0,-40-13-160 0 0,0 0 1 0 0,0-1-1 0 0,0 0 0 0 0,0 0 0 0 0,0-1 0 0 0,0 0 0 0 0,1 0 0 0 0,-1-1 0 0 0,0 0 0 0 0,0 0 0 0 0,1-1 0 0 0,-1 0 0 0 0,0 0 0 0 0,0 0 0 0 0,0-1 0 0 0,0 0 0 0 0,0-1 0 0 0,0 1 0 0 0,0-1 0 0 0,-1-1 0 0 0,7-3 0 0 0,2-2-187 0 0,30-19 57 0 0,-40 24-889 0 0,-1 0-1 0 0,1 0 0 0 0,6-7 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2759 0 0,'0'0'5930'0'0,"-10"2"-4612"0"0,-3-5 9585 0 0,13 3-10839 0 0,0-1 0 0 0,1 1 1 0 0,-1 0-1 0 0,0 0 0 0 0,0-1 1 0 0,1 1-1 0 0,-1 0 0 0 0,0 0 1 0 0,1 0-1 0 0,-1-1 0 0 0,0 1 1 0 0,1 0-1 0 0,-1 0 0 0 0,0 0 1 0 0,1 0-1 0 0,-1 0 0 0 0,0-1 1 0 0,1 1-1 0 0,-1 0 0 0 0,1 0 1 0 0,-1 0-1 0 0,0 0 0 0 0,1 0 0 0 0,-1 0 1 0 0,0 0-1 0 0,1 1 0 0 0,7-1 320 0 0,-6 0 1 0 0,0 1-318 0 0,5 3-38 0 0,-5-3 51 0 0,-1 1 0 0 0,0 9-64 0 0,-4 1-16 0 0,3-9 0 0 0,-2 1 0 0 0,-10 6 0 0 0,3-3 0 0 0,1 0 0 0 0,3-5 0 0 0,8-7 0 0 0,4-6 0 0 0,2 2 0 0 0,1-1 0 0 0,7-6 0 0 0,-11 11 13 0 0,-4 7 30 0 0,0 0-1 0 0,-1 0 0 0 0,1 1 1 0 0,-1-1-1 0 0,0 0 0 0 0,0 1 1 0 0,2 2-1 0 0,-3-3 11 0 0,1 35 105 0 0,0-1-81 0 0,0-11-24 0 0,0 11-274 0 0,10-42-312 0 0,1-6-737 0 0,0-4-383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6447 0 0,'0'0'12979'0'0,"1"1"-11678"0"0,2 5-1074 0 0,0 0 0 0 0,0 0 0 0 0,-1-1 0 0 0,1 2 0 0 0,-1-1 0 0 0,-1 0 0 0 0,1 0 0 0 0,-1 1 0 0 0,0-1 0 0 0,-1 0 0 0 0,1 1 0 0 0,-1-1 0 0 0,0 1 0 0 0,-3 10 0 0 0,0 2-125 0 0,-2-1 0 0 0,-1 0 0 0 0,-14 33 0 0 0,12-33-72 0 0,1 1 0 0 0,0-1 0 0 0,2 1 0 0 0,-5 26 0 0 0,10-43 26 0 0,13 3 101 0 0,-5-4-77 0 0,-1-1-1 0 0,1 0 1 0 0,-1 0 0 0 0,1-1-1 0 0,-1 0 1 0 0,0 0-1 0 0,1-1 1 0 0,7-3 0 0 0,24-4 78 0 0,-30 6-146 0 0,-6 2-5 0 0,-1 0-1 0 0,1 0 1 0 0,0 0 0 0 0,0 1 0 0 0,-1-1 0 0 0,1 1 0 0 0,4-1-1 0 0,4 1 5 0 0,1 1-11 0 0,-1 2 0 0 0,-8-2-21 0 0,0 0-1 0 0,0 0 1 0 0,0 0 0 0 0,0 0-1 0 0,0 1 1 0 0,-1-1 0 0 0,3 3-1 0 0,-4-3 3 0 0,0-1 0 0 0,0 1 0 0 0,0-1 0 0 0,0 1 0 0 0,0-1 0 0 0,0 1 0 0 0,0-1 0 0 0,0 1 0 0 0,0-1 0 0 0,0 0 0 0 0,0 0 0 0 0,0 1 0 0 0,2-1 0 0 0,2 0-328 0 0,0 1 0 0 0,0-1 0 0 0,1-1-1 0 0,6 0 1 0 0,-9 0-242 0 0,0 1-1 0 0,1-1 0 0 0,-1 0 0 0 0,0 0 0 0 0,0-1 0 0 0,0 1 1 0 0,0-1-1 0 0,5-3 0 0 0,3-4-6281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3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13703 0 0,'0'0'630'0'0,"0"-1"-14"0"0,1-4-448 0 0,0 3-149 0 0,0 0 0 0 0,-1-1 0 0 0,1 1 0 0 0,0 0-1 0 0,0 0 1 0 0,0 0 0 0 0,0 0 0 0 0,0 1 0 0 0,1-1 0 0 0,2-3 0 0 0,-3 3 311 0 0,1 0 0 0 0,-1 0 0 0 0,1 0 0 0 0,-1 0 0 0 0,1 0 0 0 0,0 0 0 0 0,0 0 1 0 0,0 1-1 0 0,0-1 0 0 0,0 1 0 0 0,1 0 0 0 0,-1-1 0 0 0,0 1 0 0 0,1 0 1 0 0,-1 0-1 0 0,0 1 0 0 0,1-1 0 0 0,-1 0 0 0 0,5 0 0 0 0,-6 2-240 0 0,1-1 0 0 0,0 0-1 0 0,0 1 1 0 0,-1-1 0 0 0,1 1 0 0 0,0 0-1 0 0,0-1 1 0 0,-1 1 0 0 0,1 0-1 0 0,-1 0 1 0 0,1 0 0 0 0,-1 0 0 0 0,2 2-1 0 0,-1-2 22 0 0,1 2-36 0 0,1 1 0 0 0,-1 0 0 0 0,0-1 0 0 0,0 1 0 0 0,0 0 0 0 0,-1 1 0 0 0,1-1 0 0 0,-1 0 0 0 0,0 1 0 0 0,0-1 1 0 0,-1 1-1 0 0,1 0 0 0 0,-1-1 0 0 0,1 9 0 0 0,1 5 65 0 0,-2 0-1 0 0,0 28 1 0 0,-2-20-44 0 0,-2-1 0 0 0,-1 0 0 0 0,-7 28-1 0 0,-27 73 12 0 0,-3 13-29 0 0,39-129-55 0 0,1 0-1 0 0,0 1 1 0 0,0-1 0 0 0,1 1-1 0 0,1-1 1 0 0,0 1 0 0 0,0-1-1 0 0,1 1 1 0 0,0-1 0 0 0,1 0-1 0 0,0 0 1 0 0,0 0 0 0 0,8 13-1 0 0,-10-21 26 0 0,0 0 1 0 0,0 0-1 0 0,0-1 0 0 0,0 1 0 0 0,0 0 0 0 0,1-1 0 0 0,-1 1 0 0 0,1-1 0 0 0,-1 0 0 0 0,1 1 0 0 0,0-1 0 0 0,-1 0 0 0 0,1 0 0 0 0,0 0 0 0 0,0 0 0 0 0,0 0 0 0 0,0 0 0 0 0,0-1 0 0 0,0 1 0 0 0,0-1 0 0 0,0 1 0 0 0,0-1 0 0 0,2 0 1 0 0,-2 0-148 0 0,0 0 1 0 0,0 0 0 0 0,-1-1 0 0 0,1 1 0 0 0,0 0 0 0 0,-1-1 0 0 0,1 0-1 0 0,0 1 1 0 0,-1-1 0 0 0,1 0 0 0 0,-1 0 0 0 0,1 0 0 0 0,-1 0 0 0 0,0 0 0 0 0,1 0-1 0 0,-1 0 1 0 0,0 0 0 0 0,0-1 0 0 0,0 1 0 0 0,1 0 0 0 0,-2-1 0 0 0,1 1-1 0 0,0-1 1 0 0,0 1 0 0 0,0-1 0 0 0,-1 1 0 0 0,2-3 0 0 0,1-7-5871 0 0,-1-1-1857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4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1839 0 0,'0'0'160'0'0,"-7"2"-160"0"0,-1 1 0 0 0,1-2 0 0 0,0-1 3256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774 205 2759 0 0,'80'-51'1363'0'0,"54"-21"9094"0"0,-73 45-8502 0 0,71-28 2565 0 0,-131 55-3769 0 0,-4 2-316 0 0,-13 8-207 0 0,-23 12-241 0 0,-133 68 145 0 0,-50 24-391 0 0,145-79 116 0 0,0-3-1 0 0,-2-4 1 0 0,-158 34-1 0 0,222-59 92 0 0,0 0 1 0 0,0-1-1 0 0,-1-1 0 0 0,1-1 1 0 0,-25-2-1 0 0,36 1-4 0 0,0 0-1 0 0,0 0 1 0 0,1 0-1 0 0,-1 0 1 0 0,0 0-1 0 0,0-1 1 0 0,1 0 0 0 0,-1 0-1 0 0,1 0 1 0 0,0 0-1 0 0,-5-4 1 0 0,6 4-2 0 0,0 0 0 0 0,0-1 1 0 0,0 1-1 0 0,0-1 0 0 0,1 1 0 0 0,-1-1 1 0 0,1 0-1 0 0,0 0 0 0 0,0 1 0 0 0,0-1 1 0 0,0 0-1 0 0,0 0 0 0 0,1 0 0 0 0,-1 0 0 0 0,1 0 1 0 0,0 0-1 0 0,0-3 0 0 0,0 1 47 0 0,0 1 0 0 0,0 0-1 0 0,1-1 1 0 0,0 1 0 0 0,0 0-1 0 0,0 0 1 0 0,0 0 0 0 0,0 0-1 0 0,1 0 1 0 0,0 0 0 0 0,0 0 0 0 0,0 0-1 0 0,0 0 1 0 0,1 1 0 0 0,-1-1-1 0 0,1 1 1 0 0,0 0 0 0 0,0 0-1 0 0,0 0 1 0 0,6-4 0 0 0,-8 6 19 0 0,-1 1 0 0 0,1-1 0 0 0,0 0 0 0 0,0 1 1 0 0,0-1-1 0 0,0 1 0 0 0,0-1 0 0 0,-1 1 0 0 0,1 0 0 0 0,0-1 0 0 0,0 1 1 0 0,0 0-1 0 0,0-1 0 0 0,0 1 0 0 0,0 0 0 0 0,0 0 0 0 0,1 0 1 0 0,-1 0-1 0 0,0 0 0 0 0,0 0 0 0 0,0 0 0 0 0,0 1 0 0 0,0-1 0 0 0,0 0 1 0 0,0 0-1 0 0,0 1 0 0 0,1 0 0 0 0,0 0 33 0 0,0 0-18 0 0,1 0-1 0 0,0 0 1 0 0,-1 0-1 0 0,1 1 0 0 0,-1-1 1 0 0,1 1-1 0 0,-1-1 1 0 0,0 1-1 0 0,1 0 1 0 0,-1 0-1 0 0,0 0 1 0 0,-1 1-1 0 0,1-1 1 0 0,2 3-1 0 0,0 2 0 0 0,0 0 0 0 0,0 0-1 0 0,4 11 1 0 0,-6-12-11 0 0,0 1-1 0 0,-1-1 0 0 0,0 0 1 0 0,0 1-1 0 0,0-1 0 0 0,-1 0 1 0 0,0 1-1 0 0,0-1 1 0 0,-1 1-1 0 0,-2 10 0 0 0,-2 7 156 0 0,-14 34 0 0 0,5-15 54 0 0,-6 29-1 0 0,5-12-89 0 0,-40 98-1 0 0,45-139-114 0 0,-1 0 0 0 0,0 0 0 0 0,-16 18 0 0 0,7-10-120 0 0,19-25-162 0 0,11 1-1175 0 0,4-1 842 0 0,-1-5-1134 0 0,-1-3-4546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 7831 0 0,'0'0'603'0'0,"-10"12"1721"0"0,10-12-1974 0 0,0 1 1 0 0,0 0-1 0 0,0-1 1 0 0,0 1-1 0 0,0 0 1 0 0,0-1-1 0 0,0 1 0 0 0,0 0 1 0 0,0 0-1 0 0,0-1 1 0 0,0 1-1 0 0,0 0 1 0 0,0-1-1 0 0,0 1 0 0 0,1 0 1 0 0,-1-1-1 0 0,0 1 1 0 0,1-1-1 0 0,-1 1 1 0 0,0 0-1 0 0,1-1 0 0 0,-1 1 1 0 0,0-1-1 0 0,2 2 1 0 0,-1-2-152 0 0,0 1 1 0 0,0-1 0 0 0,0 1-1 0 0,0-1 1 0 0,0 1 0 0 0,0-1-1 0 0,1 0 1 0 0,-1 1-1 0 0,0-1 1 0 0,0 0 0 0 0,0 0-1 0 0,1 0 1 0 0,0 0 0 0 0,6-1-202 0 0,1 0 1 0 0,-1 0-1 0 0,11-4 0 0 0,-12 3 931 0 0,5-1-1064 0 0,69-17 776 0 0,-27 9-8596 0 0,-36 8 1151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9671 0 0,'0'0'875'0'0,"0"1"-719"0"0,3 7 1329 0 0,0-1 1 0 0,0 1-1 0 0,-1-1 1 0 0,0 1-1 0 0,0 0 1 0 0,-1 0-1 0 0,1 8 1 0 0,-5 17-552 0 0,-1-18-719 0 0,-1 0-1 0 0,0 0 0 0 0,-1-1 0 0 0,0 1 0 0 0,-16 23 0 0 0,16-28-203 0 0,-6 16-295 0 0,10-14-2385 0 0,2-6 1205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14567 0 0,'0'0'2368'0'0,"0"16"-1121"0"0,0-14-1157 0 0,0-1-21 0 0,0 0 0 0 0,0 0 1 0 0,0 0-1 0 0,0 0 0 0 0,0 0 0 0 0,0 0 0 0 0,1 0 1 0 0,-1 0-1 0 0,0 0 0 0 0,1 0 0 0 0,-1 0 0 0 0,1 0 1 0 0,-1 0-1 0 0,1 0 0 0 0,-1 0 0 0 0,1 0 1 0 0,0 0-1 0 0,-1 0 0 0 0,1-1 0 0 0,0 1 0 0 0,0 0 1 0 0,-1-1-1 0 0,1 1 0 0 0,0 0 0 0 0,0-1 0 0 0,0 1 1 0 0,1 0-1 0 0,-1-1-62 0 0,-1 0 1 0 0,1 1-1 0 0,0-1 1 0 0,-1 0 0 0 0,1 1-1 0 0,0-1 1 0 0,0 0-1 0 0,-1 0 1 0 0,1 0-1 0 0,0 0 1 0 0,0 0-1 0 0,-1 1 1 0 0,1-1-1 0 0,0-1 1 0 0,0 1-1 0 0,-1 0 1 0 0,1 0-1 0 0,0 0 1 0 0,-1 0-1 0 0,1 0 1 0 0,0-1 0 0 0,0 1-1 0 0,-1 0 1 0 0,1-1-1 0 0,0 1 1 0 0,-1-1-1 0 0,1 1 1 0 0,-1 0-1 0 0,1-1 1 0 0,0 1-1 0 0,0-2 1 0 0,0 1 27 0 0,6-4 73 0 0,-1 1 0 0 0,0-1-1 0 0,0 0 1 0 0,-1-1 0 0 0,7-7 0 0 0,-9 9-8 0 0,0 0-1 0 0,0 1 1 0 0,0-1 0 0 0,1 1-1 0 0,-1-1 1 0 0,1 1 0 0 0,0 0 0 0 0,0 1-1 0 0,0-1 1 0 0,0 1 0 0 0,1-1-1 0 0,-1 1 1 0 0,1 1 0 0 0,5-3-1 0 0,-7 5-69 0 0,-1-1 0 0 0,1 1 0 0 0,0-1 0 0 0,0 1 0 0 0,-1 0 0 0 0,1 0 0 0 0,0 0 0 0 0,-1 0 0 0 0,1 1 0 0 0,-1-1 0 0 0,0 1 0 0 0,3 1 0 0 0,-3-1 8 0 0,1 0-12 0 0,-1 0 0 0 0,0 0 0 0 0,0 0 0 0 0,1 0 0 0 0,-1 1 0 0 0,-1-1 0 0 0,1 1 0 0 0,0-1 0 0 0,0 1 0 0 0,-1 0 0 0 0,0-1 0 0 0,0 1 0 0 0,1 0 0 0 0,-2 0 0 0 0,1 0 0 0 0,1 5 0 0 0,-1 4-175 0 0,1 0 0 0 0,-2 23-1 0 0,0-21-328 0 0,0-13 284 0 0,0 0 0 0 0,0 0 0 0 0,0 0 0 0 0,0 0 0 0 0,1 0 0 0 0,-1 0 0 0 0,0 0 0 0 0,1 0 0 0 0,-1 0 0 0 0,1-1 0 0 0,-1 1-1 0 0,1 0 1 0 0,-1 0 0 0 0,2 1 0 0 0,-2-2-106 0 0,1 1-1 0 0,-1-1 1 0 0,1 1-1 0 0,-1-1 1 0 0,1 1 0 0 0,0-1-1 0 0,-1 0 1 0 0,1 1-1 0 0,0-1 1 0 0,-1 0-1 0 0,1 0 1 0 0,0 1-1 0 0,-1-1 1 0 0,1 0-1 0 0,1 0 1 0 0,15 1-1579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0,'1'1'2868'0'0,"34"24"5461"0"0,3-4-5072 0 0,-23-13-2568 0 0,0 0 0 0 0,-1 1 0 0 0,0 0 0 0 0,16 15 0 0 0,-14-8-547 0 0,-1 0 1 0 0,-1 2 0 0 0,0 0-1 0 0,-1 0 1 0 0,-1 1-1 0 0,-1 1 1 0 0,-1 0-1 0 0,-1 0 1 0 0,0 1-1 0 0,-1 0 1 0 0,5 28-1 0 0,-10-33-25 0 0,0-1 0 0 0,-1 1 0 0 0,-1 0 0 0 0,-1-1 0 0 0,0 1-1 0 0,-1 0 1 0 0,-4 19 0 0 0,2-22-76 0 0,0-1 0 0 0,-1 1-1 0 0,0-1 1 0 0,-1-1 0 0 0,0 1 0 0 0,-1-1 0 0 0,-1 1-1 0 0,1-2 1 0 0,-15 18 0 0 0,-11 7-382 0 0,-1-1-1 0 0,-2-2 1 0 0,-50 36 0 0 0,84-67 129 0 0,20 1-7751 0 0,-8-4 1263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105 683 5527 0 0,'0'0'423'0'0,"-4"15"88"0"0,3-13 319 0 0,1 0 1 0 0,-1 0-1 0 0,0 0 1 0 0,1-1-1 0 0,-1 1 1 0 0,0 0-1 0 0,0-1 1 0 0,0 1-1 0 0,0 0 1 0 0,-1-1-1 0 0,1 1 1 0 0,0-1-1 0 0,-1 0 1 0 0,1 1-1 0 0,-1-1 1 0 0,-2 2-1 0 0,3-3-734 0 0,-1 1 0 0 0,0-1 0 0 0,1 0 0 0 0,-1 1 0 0 0,0-1 0 0 0,0 0 0 0 0,0 0 0 0 0,1 0 0 0 0,-1 0-1 0 0,0-1 1 0 0,0 1 0 0 0,1 0 0 0 0,-1-1 0 0 0,0 1 0 0 0,1-1 0 0 0,-1 1 0 0 0,0-1 0 0 0,-1-1 0 0 0,0 1-141 0 0,0-1 0 0 0,1 1 0 0 0,-1 0 1 0 0,0-1-1 0 0,1 0 0 0 0,-1 0 0 0 0,1 0 0 0 0,-1 0 1 0 0,1 0-1 0 0,0 0 0 0 0,0-1 0 0 0,0 1 0 0 0,0-1 1 0 0,1 1-1 0 0,-1-1 0 0 0,1 0 0 0 0,-1 0 1 0 0,1 1-1 0 0,0-1 0 0 0,0 0 0 0 0,0 0 0 0 0,0-3 1 0 0,1 0-33 0 0,0 1 1 0 0,0 0 0 0 0,0-1 0 0 0,1 1 0 0 0,-1 0 0 0 0,1 0 0 0 0,1-1 0 0 0,-1 1 0 0 0,1 0 0 0 0,0 0 0 0 0,0 0 0 0 0,3-4 0 0 0,-2 2 147 0 0,1 1 0 0 0,0 0 0 0 0,0 0 0 0 0,0 0 0 0 0,1 0 0 0 0,0 1 0 0 0,0 0 1 0 0,0 0-1 0 0,0 0 0 0 0,1 0 0 0 0,0 1 0 0 0,0 0 0 0 0,0 0 0 0 0,1 1 0 0 0,-1 0 0 0 0,1 0 0 0 0,0 0 0 0 0,0 1 0 0 0,0 0 0 0 0,0 0 0 0 0,0 1 0 0 0,0 0 0 0 0,0 0 0 0 0,12 1 0 0 0,-5 0 365 0 0,-1 0-1 0 0,25 5 1 0 0,-34-4-360 0 0,0-1-1 0 0,0 1 1 0 0,-1 1-1 0 0,1-1 1 0 0,0 0 0 0 0,-1 1-1 0 0,1 0 1 0 0,-1 0 0 0 0,0 0-1 0 0,0 0 1 0 0,0 1 0 0 0,0-1-1 0 0,0 1 1 0 0,5 5-1 0 0,-7-7-60 0 0,-1 1-1 0 0,1-1 1 0 0,0 1-1 0 0,0-1 1 0 0,-1 1-1 0 0,1-1 1 0 0,-1 1-1 0 0,1 0 1 0 0,-1-1-1 0 0,0 1 1 0 0,0-1-1 0 0,1 1 1 0 0,-1 0-1 0 0,0-1 1 0 0,-1 1-1 0 0,1 0 1 0 0,0-1-1 0 0,0 1 1 0 0,-1 0-1 0 0,1-1 1 0 0,-1 1-1 0 0,1-1 1 0 0,-1 1-1 0 0,0-1 1 0 0,1 1-1 0 0,-1-1 1 0 0,-2 2-1 0 0,-2 4-34 0 0,0 0 0 0 0,-1 0 0 0 0,0-1 0 0 0,-7 6 0 0 0,2-2-96 0 0,-69 62-1997 0 0,44-45-5957 0 0,27-21 1758 0 0</inkml:trace>
  <inkml:trace contextRef="#ctx0" brushRef="#br0" timeOffset="1">556 0 7831 0 0,'0'0'1158'0'0,"-6"6"2802"0"0,-16 17-1058 0 0,-23 32 0 0 0,-42 75-3618 0 0,70-104 1172 0 0,-14 23-454 0 0,2 0 1 0 0,3 2 0 0 0,-22 56-1 0 0,44-94-288 0 0,0-1-1 0 0,1 1 1 0 0,0-1-1 0 0,-1 24 1 0 0,4-31 70 0 0,0 0 0 0 0,0 0 0 0 0,0-1 0 0 0,1 1 1 0 0,0 0-1 0 0,0-1 0 0 0,2 7 0 0 0,-2-9 60 0 0,0 0 0 0 0,0 1 0 0 0,0-1 0 0 0,1 0-1 0 0,-1 0 1 0 0,1 0 0 0 0,-1 0 0 0 0,1 0 0 0 0,0 0 0 0 0,-1-1 0 0 0,1 1-1 0 0,0 0 1 0 0,0-1 0 0 0,4 2 0 0 0,6 2-5431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84 173 11055 0 0,'0'0'852'0'0,"-14"1"2023"0"0,-2 17 698 0 0,13-13-3484 0 0,1-1 0 0 0,-1 1 0 0 0,1 0-1 0 0,0 1 1 0 0,0-1 0 0 0,0 0 0 0 0,-1 10 0 0 0,0-4-50 0 0,0 1 1 0 0,-1 0-1 0 0,-8 19 0 0 0,5-23-6 0 0,4-11 44 0 0,1-9 65 0 0,2 12-138 0 0,1-5-2 0 0,0 0 0 0 0,0 0 0 0 0,0 0-1 0 0,1 1 1 0 0,0-1 0 0 0,0 0 0 0 0,0 1-1 0 0,0 0 1 0 0,1-1 0 0 0,4-5 0 0 0,5-5-161 0 0,19-19 1 0 0,-6 8 31 0 0,-19 20 179 0 0,0-1 1 0 0,0 1-1 0 0,1 1 0 0 0,-1-1 0 0 0,2 1 0 0 0,-1 0 0 0 0,0 0 0 0 0,14-5 1 0 0,-18 9 18 0 0,-1 0 0 0 0,1 0 0 0 0,-1 0 0 0 0,1 1 0 0 0,-1-1 0 0 0,1 1 0 0 0,-1-1 0 0 0,1 1 1 0 0,0 0-1 0 0,-1 0 0 0 0,1 0 0 0 0,0 0 0 0 0,-1 1 0 0 0,1-1 0 0 0,-1 1 0 0 0,1-1 0 0 0,-1 1 0 0 0,1 0 1 0 0,-1 0-1 0 0,1 0 0 0 0,-1 1 0 0 0,0-1 0 0 0,0 0 0 0 0,0 1 0 0 0,1-1 0 0 0,-1 1 0 0 0,-1 0 1 0 0,1 0-1 0 0,0 0 0 0 0,0 0 0 0 0,-1 0 0 0 0,3 4 0 0 0,-2-4-51 0 0,-1 1 1 0 0,0 0-1 0 0,1 0 0 0 0,-1 1 0 0 0,0-1 0 0 0,-1 0 0 0 0,1 0 1 0 0,0 0-1 0 0,-1 0 0 0 0,0 1 0 0 0,0-1 0 0 0,0 0 0 0 0,0 1 1 0 0,0-1-1 0 0,-1 0 0 0 0,1 0 0 0 0,-1 0 0 0 0,0 1 0 0 0,0-1 1 0 0,0 0-1 0 0,-1 0 0 0 0,-1 3 0 0 0,2-4-20 0 0,0-1 0 0 0,0 1-1 0 0,0-1 1 0 0,0 1 0 0 0,0-1-1 0 0,-1 0 1 0 0,1 1 0 0 0,0-1-1 0 0,-1 0 1 0 0,1 0 0 0 0,-1 0-1 0 0,1 0 1 0 0,-1 0 0 0 0,1 0-1 0 0,-1-1 1 0 0,0 1 0 0 0,0 0 0 0 0,1-1-1 0 0,-1 0 1 0 0,0 1 0 0 0,0-1-1 0 0,-2 0 1 0 0,-8 3-113 0 0,9-2-229 0 0,-1 1-1 0 0,0-1 1 0 0,1 0-1 0 0,-1 0 1 0 0,-5 0 0 0 0,9-2 301 0 0,-1 0 1 0 0,1-1-1 0 0,0 1 1 0 0,0 0 0 0 0,0 0-1 0 0,0 0 1 0 0,0-1 0 0 0,0 1-1 0 0,1 0 1 0 0,0-2 0 0 0,2-4 59 0 0,0 0 0 0 0,1 0 0 0 0,0 1 0 0 0,0 0 1 0 0,10-12-1 0 0,30-26 572 0 0,-29 30-431 0 0,2-2 64 0 0,2 1 0 0 0,-1 0 0 0 0,28-15 0 0 0,-33 23-34 0 0,0 0 1 0 0,0 1-1 0 0,1 0 1 0 0,0 1-1 0 0,0 0 1 0 0,21-3-1 0 0,-33 7-158 0 0,0 1-1 0 0,0 0 0 0 0,0 0 0 0 0,0-1 1 0 0,0 1-1 0 0,0 0 0 0 0,0 1 0 0 0,0-1 1 0 0,0 0-1 0 0,0 1 0 0 0,0-1 0 0 0,0 1 1 0 0,0-1-1 0 0,0 1 0 0 0,0 0 0 0 0,0 0 0 0 0,0 0 1 0 0,2 2-1 0 0,-3-2-13 0 0,1 1-1 0 0,-1 0 1 0 0,0-1-1 0 0,1 1 1 0 0,-1 0-1 0 0,0 0 1 0 0,0 0 0 0 0,-1-1-1 0 0,1 1 1 0 0,0 0-1 0 0,-1 0 1 0 0,1 0 0 0 0,-1 1-1 0 0,1 3 1 0 0,-1 3 6 0 0,0 1-1 0 0,-1-1 1 0 0,0 1 0 0 0,0-1 0 0 0,-1 1 0 0 0,-4 12-1 0 0,-39 120-1015 0 0,43-132 428 0 0,2-9 157 0 0,0 0 1 0 0,0-1-1 0 0,0 1 1 0 0,0 0 0 0 0,0 0-1 0 0,0 0 1 0 0,0 0-1 0 0,0 0 1 0 0,0-1 0 0 0,1 1-1 0 0,-1 0 1 0 0,0 0-1 0 0,1 1 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37 2303 0 0,'1'-15'698'0'0,"0"6"1287"0"0,-1-4 7575 0 0,0 13-9306 0 0,-1 0-1 0 0,0 0 0 0 0,1 0 0 0 0,-1 0 0 0 0,1 0 1 0 0,-1 0-1 0 0,0 1 0 0 0,1-1 0 0 0,-1 0 0 0 0,1 0 1 0 0,-1 0-1 0 0,0 0 0 0 0,1 1 0 0 0,-1-1 0 0 0,1 0 1 0 0,-1 1-1 0 0,1-1 0 0 0,-1 0 0 0 0,1 1 0 0 0,-1-1 1 0 0,1 1-1 0 0,-1-1 0 0 0,1 1 0 0 0,-25 20-274 0 0,1 1 0 0 0,-41 49-1 0 0,61-66 22 0 0,2-3 1 0 0,-10 12 100 0 0,-14 22 1 0 0,23-33-80 0 0,1 0 0 0 0,0 1-1 0 0,1-1 1 0 0,-1 1 0 0 0,1-1 0 0 0,-1 1 0 0 0,1-1 0 0 0,0 1-1 0 0,0 0 1 0 0,1-1 0 0 0,-1 1 0 0 0,1 0 0 0 0,0 7 0 0 0,0-10-5 0 0,0 0 1 0 0,0 0 0 0 0,0 0 0 0 0,1 0-1 0 0,-1 1 1 0 0,0-1 0 0 0,1 0 0 0 0,-1 0 0 0 0,1-1-1 0 0,-1 1 1 0 0,1 0 0 0 0,0 0 0 0 0,-1 0 0 0 0,1 0-1 0 0,0 0 1 0 0,0-1 0 0 0,-1 1 0 0 0,1 0-1 0 0,0-1 1 0 0,0 1 0 0 0,0 0 0 0 0,1 0 0 0 0,0-1 44 0 0,0 1 0 0 0,0-1 0 0 0,0 1 0 0 0,0-1 0 0 0,0 0 0 0 0,0 0 0 0 0,0 0 0 0 0,0 0 0 0 0,0 0 0 0 0,-1 0 0 0 0,4-1 0 0 0,2-1 110 0 0,0 0 0 0 0,0 0 1 0 0,0-1-1 0 0,0 0 0 0 0,8-5 0 0 0,-13 6-594 0 0,1 0 0 0 0,-1 0 0 0 0,0-1-1 0 0,1 1 1 0 0,-1-1 0 0 0,0 1 0 0 0,-1-1 0 0 0,1 0 0 0 0,0 1-1 0 0,-1-1 1 0 0,0 0 0 0 0,1 0 0 0 0,-1 0 0 0 0,0 0 0 0 0,0-1-1 0 0,-1 1 1 0 0,1-4 0 0 0,1-1-175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34 297 13735 0 0,'0'0'5443'0'0,"-9"-9"-3614"0"0,7 7-1733 0 0,-1-1 0 0 0,1 0 0 0 0,0-1 0 0 0,0 1 0 0 0,0 0 0 0 0,0 0 1 0 0,0-1-1 0 0,1 1 0 0 0,0-1 0 0 0,-1 0 0 0 0,1 1 0 0 0,1-1 0 0 0,-1 0 0 0 0,0 0 0 0 0,1 1 0 0 0,0-1 0 0 0,0 0 0 0 0,0 0 0 0 0,0 0 0 0 0,1 1 0 0 0,-1-1 0 0 0,1 0 0 0 0,0 0 0 0 0,0 1 0 0 0,1-1 0 0 0,1-4 0 0 0,6-9-107 0 0,1 0 0 0 0,1 1 0 0 0,0 0 0 0 0,1 0 0 0 0,1 2 0 0 0,16-15 0 0 0,-20 19-112 0 0,1 1-1 0 0,20-13 1 0 0,-26 20-151 0 0,0-1 0 0 0,1 0 0 0 0,-1 1 0 0 0,1 0-1 0 0,-1 0 1 0 0,1 0 0 0 0,0 1 0 0 0,0 0 0 0 0,0 0 0 0 0,7-1 0 0 0,-3 3-1841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25 8751 0 0,'0'0'794'0'0,"15"-16"13144"0"0,-16 15-13938 0 0,1 1 0 0 0,0-1 0 0 0,0 1 0 0 0,-1-1 0 0 0,1 1 0 0 0,0 0 0 0 0,-1-1 0 0 0,1 1 0 0 0,0-1 0 0 0,-1 1 0 0 0,1 0 0 0 0,0-1 0 0 0,-1 1 0 0 0,1 0 0 0 0,-1-1 0 0 0,1 1 0 0 0,-1 0 0 0 0,1 0 0 0 0,-1 0 0 0 0,1-1 0 0 0,-1 1 0 0 0,1 0 0 0 0,-1 0 0 0 0,1 0 0 0 0,-1 0 0 0 0,1 0 0 0 0,-1 0-1 0 0,1 0 1 0 0,-1 0 0 0 0,0 0 0 0 0,1 0 0 0 0,-1 0 0 0 0,1 0 0 0 0,-1 0 0 0 0,1 1 0 0 0,-1-1 0 0 0,0 0-34 0 0,-6 2-159 0 0,1-1-1 0 0,-1 1 1 0 0,1 1-1 0 0,0-1 1 0 0,-1 1-1 0 0,-7 5 1 0 0,-35 25-632 0 0,33-21 707 0 0,11-9 97 0 0,1 1-1 0 0,-1 0 1 0 0,1 0-1 0 0,-5 6 1 0 0,-11 12 42 0 0,19-21 152 0 0,1-1-151 0 0,0 1 1 0 0,1-1-1 0 0,-1 1 1 0 0,0-1-1 0 0,0 1 1 0 0,1-1-1 0 0,-1 1 1 0 0,0-1-1 0 0,1 1 0 0 0,-1-1 1 0 0,0 1-1 0 0,1-1 1 0 0,-1 1-1 0 0,1-1 1 0 0,-1 0-1 0 0,1 1 1 0 0,-1-1-1 0 0,1 0 1 0 0,-1 1-1 0 0,1-1 0 0 0,-1 0 1 0 0,1 0-1 0 0,0 1 1 0 0,-1-1-1 0 0,1 0 1 0 0,-1 0-1 0 0,1 0 1 0 0,0 0-1 0 0,-1 0 1 0 0,1 0-1 0 0,-1 0 1 0 0,1 0-1 0 0,0 0 0 0 0,0 0 1 0 0,22-4 272 0 0,-15 0-246 0 0,1 0-1 0 0,-1-1 1 0 0,0 0-1 0 0,0 0 1 0 0,12-11 0 0 0,15-10-245 0 0,-34 26 100 0 0,-1 1-656 0 0,1 14 697 0 0,-1 0 1 0 0,0 0-1 0 0,-5 22 0 0 0,0 15-30 0 0,4-17 94 0 0,0 5 86 0 0,-11 76 1 0 0,9-103-73 0 0,0 0 1 0 0,-1 0-1 0 0,-1 0 0 0 0,0-1 0 0 0,0 1 0 0 0,-1-1 1 0 0,-1 0-1 0 0,0-1 0 0 0,-14 18 0 0 0,6-13 434 0 0,-1-1 0 0 0,-32 25 0 0 0,29-25 20 0 0,18-14-340 0 0,9-7-2962 0 0,1-2 889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17 9671 0 0,'0'0'440'0'0,"0"-1"-5"0"0,0 0-332 0 0,-1 1 0 0 0,1-1 0 0 0,0 0 0 0 0,0 0 0 0 0,-1 1 0 0 0,1-1 0 0 0,0 0 0 0 0,-1 1 0 0 0,1-1 0 0 0,0 0 0 0 0,-1 1 0 0 0,1-1 0 0 0,-1 0 0 0 0,1 1 0 0 0,-1-1 0 0 0,0 1 0 0 0,1-1 0 0 0,-1 1 0 0 0,1-1 0 0 0,-1 1 0 0 0,0 0 0 0 0,1-1 0 0 0,-1 1 0 0 0,0 0 0 0 0,0 0 0 0 0,1-1 0 0 0,-1 1 0 0 0,0 0 0 0 0,0 0 0 0 0,1 0 0 0 0,-1 0 0 0 0,0 0 0 0 0,0 0 0 0 0,0 0 0 0 0,1 0 0 0 0,-1 0 0 0 0,-1 1 0 0 0,-2-1 1644 0 0,0 1 0 0 0,1 0 1 0 0,-1 1-1 0 0,-7 3 0 0 0,11-5-1736 0 0,-5 3 146 0 0,0 0 1 0 0,0 0-1 0 0,1 1 0 0 0,-1 0 1 0 0,1 0-1 0 0,-1 0 0 0 0,1 0 1 0 0,1 1-1 0 0,-1-1 0 0 0,0 1 1 0 0,1 0-1 0 0,-5 10 0 0 0,-1 6-206 0 0,1 1-1 0 0,-6 23 1 0 0,-1 0 55 0 0,12-37-341 0 0,1 0-1 0 0,0-1 1 0 0,0 1 0 0 0,0 0 0 0 0,1 0-1 0 0,0 13 1 0 0,8-19-2879 0 0,2-3-3968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8751 0 0,'1'-1'7105'0'0,"10"-7"-4103"0"0,17-18 486 0 0,-1 1-2720 0 0,1 1-1 0 0,57-37 0 0 0,-83 59-777 0 0,9-2 18 0 0,-10 5 1 0 0,0 0 1 0 0,0-1-1 0 0,0 1 1 0 0,0 0-1 0 0,0 0 1 0 0,0-1-1 0 0,0 1 1 0 0,0 0-1 0 0,0 0 0 0 0,-1 0 1 0 0,1 0-1 0 0,0 0 1 0 0,0 2-1 0 0,-1-3-1 0 0,1 3 13 0 0,0 0 0 0 0,0-1 0 0 0,0 1 0 0 0,-1 0 0 0 0,1 0 0 0 0,-1 0 0 0 0,0 0 0 0 0,1 0 0 0 0,-2 0 0 0 0,1 0 0 0 0,0 0 0 0 0,0 0 0 0 0,-1 0 0 0 0,0-1 0 0 0,-1 6 0 0 0,-2 14 112 0 0,1-5-33 0 0,2-12-69 0 0,1-1 1 0 0,-1 1-1 0 0,1-1 0 0 0,0 1 1 0 0,0 8-1 0 0,2-3-47 0 0,-2-8-11 0 0,0 0 0 0 0,0 0 0 0 0,0 0 0 0 0,0 0 0 0 0,1 0 0 0 0,-1-1 0 0 0,0 1 0 0 0,1 0 0 0 0,0 0 0 0 0,-1 0 0 0 0,1-1 1 0 0,0 1-1 0 0,0 0 0 0 0,0-1 0 0 0,0 1 0 0 0,0-1 0 0 0,1 1 0 0 0,-1-1 0 0 0,0 1 0 0 0,1-1 0 0 0,-1 0 0 0 0,1 0 0 0 0,2 2 0 0 0,12 3-2430 0 0,-7-7 1001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57 14479 0 0,'11'-11'1550'0'0,"9"-12"-1053"0"0,0 0 5791 0 0,-24 27-6304 0 0,0-1 0 0 0,0-1 0 0 0,0 1 0 0 0,-7 3 1 0 0,-5 3-90 0 0,-4 4-72 0 0,-102 75-959 0 0,119-85 1187 0 0,0 0 1 0 0,0 0 0 0 0,1 1 0 0 0,-1-1 0 0 0,1 1 0 0 0,0-1 0 0 0,0 1 0 0 0,0 0 0 0 0,0 0-1 0 0,1 0 1 0 0,-3 8 0 0 0,4-11-16 0 0,0-1 0 0 0,0 1-1 0 0,1 0 1 0 0,-1 0 0 0 0,0-1-1 0 0,0 1 1 0 0,0 0 0 0 0,1-1-1 0 0,-1 1 1 0 0,0 0 0 0 0,1-1-1 0 0,-1 1 1 0 0,1-1 0 0 0,-1 1 0 0 0,1-1-1 0 0,-1 1 1 0 0,1-1 0 0 0,-1 1-1 0 0,1-1 1 0 0,-1 1 0 0 0,1-1-1 0 0,1 1 1 0 0,13 7 700 0 0,-10-8-595 0 0,0 1-1 0 0,1 0 0 0 0,-1-1 0 0 0,0 0 0 0 0,0 0 0 0 0,1-1 0 0 0,-1 1 0 0 0,6-2 0 0 0,4-2 393 0 0,29-12 0 0 0,-38 14-545 0 0,-6 3-8 0 0,1 0 1 0 0,-1 0-1 0 0,0 0 0 0 0,1 0 0 0 0,-1 0 1 0 0,0 1-1 0 0,0-1 0 0 0,0 0 0 0 0,0 0 1 0 0,0 2-1 0 0,-5 37-823 0 0,6-39 593 0 0,-1 0 1 0 0,1 0-1 0 0,0 0 0 0 0,0 0 1 0 0,0 0-1 0 0,0-1 0 0 0,0 1 0 0 0,0 0 1 0 0,0-1-1 0 0,0 1 0 0 0,0-1 1 0 0,0 1-1 0 0,2 0 0 0 0,7 1-1550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8287 0 0,'0'0'639'0'0,"-16"1"5154"0"0,14 0-4920 0 0,-1 0 0 0 0,1 1 0 0 0,0-1 0 0 0,0 0 0 0 0,0 1 0 0 0,0-1 0 0 0,-2 3 0 0 0,-13 16 1013 0 0,11-9-1633 0 0,-11 22-1 0 0,4 2 81 0 0,1 0 0 0 0,-11 62 1 0 0,15-60-56 0 0,-1 0-1 0 0,-22 54 1 0 0,14-58-668 0 0,-1-1 1 0 0,-1 0-1 0 0,-27 32 0 0 0,7-10-35 0 0,38-53 253 0 0,1 0-1 0 0,-1 0 1 0 0,0 0-1 0 0,1 0 1 0 0,0 0-1 0 0,-1 0 1 0 0,1 0 0 0 0,0 0-1 0 0,-1 0 1 0 0,1 0-1 0 0,0 2 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5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 5063 0 0,'5'-4'19284'0'0,"-13"5"-18369"0"0,2 1-871 0 0,1 0 0 0 0,0 0 0 0 0,-1 0 0 0 0,1 1 0 0 0,0-1 0 0 0,-8 7 0 0 0,-28 25 221 0 0,20-16-213 0 0,6-6-54 0 0,-55 51-79 0 0,70-63 74 0 0,0 0-1 0 0,0 1 1 0 0,0-1 0 0 0,0 0-1 0 0,0 1 1 0 0,0-1-1 0 0,0 0 1 0 0,0 1-1 0 0,0-1 1 0 0,0 0-1 0 0,0 0 1 0 0,1 1-1 0 0,-1-1 1 0 0,0 0-1 0 0,0 1 1 0 0,0-1-1 0 0,1 0 1 0 0,-1 0-1 0 0,0 1 1 0 0,0-1-1 0 0,1 0 1 0 0,-1 0-1 0 0,0 0 1 0 0,0 1-1 0 0,1-1 1 0 0,-1 0-1 0 0,9 6-76 0 0,1-1-40 0 0,0-1 0 0 0,15 6 0 0 0,-18-9 92 0 0,0 2 0 0 0,-1-1 1 0 0,1 1-1 0 0,-1 0 0 0 0,0 0 1 0 0,1 1-1 0 0,-2 0 0 0 0,12 8 0 0 0,-14-8 74 0 0,0-1-1 0 0,0 0 0 0 0,-1 0 0 0 0,1 1 1 0 0,-1-1-1 0 0,1 1 0 0 0,-1 0 0 0 0,-1 0 0 0 0,1 0 1 0 0,0 0-1 0 0,-1 0 0 0 0,0 0 0 0 0,0 0 1 0 0,0 1-1 0 0,0-1 0 0 0,-1 0 0 0 0,0 0 0 0 0,0 1 1 0 0,0-1-1 0 0,0 0 0 0 0,-1 1 0 0 0,1-1 1 0 0,-1 0-1 0 0,0 0 0 0 0,0 0 0 0 0,-1 1 0 0 0,0-1 1 0 0,1-1-1 0 0,-1 1 0 0 0,0 0 0 0 0,-1 0 1 0 0,1-1-1 0 0,-1 1 0 0 0,1-1 0 0 0,-1 0 0 0 0,0 0 1 0 0,0 0-1 0 0,-1 0 0 0 0,1 0 0 0 0,-1-1 1 0 0,1 1-1 0 0,-1-1 0 0 0,0 0 0 0 0,0 0 0 0 0,0 0 1 0 0,0-1-1 0 0,-6 2 0 0 0,-1-1-733 0 0,-1 0-1 0 0,-13 0 1 0 0,8-2-367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32 2303 0 0,'-18'-19'20525'0'0,"17"19"-20509"0"0,0-1-1 0 0,0 1 0 0 0,0-1 1 0 0,0 1-1 0 0,0 0 0 0 0,0 0 1 0 0,0-1-1 0 0,0 1 1 0 0,0 0-1 0 0,0 0 0 0 0,0 0 1 0 0,0 0-1 0 0,0 0 0 0 0,0 0 1 0 0,0 1-1 0 0,0-1 0 0 0,0 0 1 0 0,0 0-1 0 0,0 1 0 0 0,0-1 1 0 0,0 0-1 0 0,0 1 0 0 0,-1 0 1 0 0,-22 15-97 0 0,20-13 79 0 0,-44 37-98 0 0,2 2 0 0 0,-63 73 0 0 0,108-114 98 0 0,-4 4-2 0 0,-49 60-77 0 0,49-59 76 0 0,1 0-1 0 0,0 0 0 0 0,1 1 1 0 0,0-1-1 0 0,0 1 1 0 0,0 0-1 0 0,1 0 0 0 0,0 0 1 0 0,-2 9-1 0 0,4-15 9 0 0,0 0-1 0 0,0 1 0 0 0,0-1 1 0 0,0 0-1 0 0,0 1 0 0 0,0-1 1 0 0,0 1-1 0 0,1-1 0 0 0,-1 0 1 0 0,1 1-1 0 0,-1-1 0 0 0,1 0 1 0 0,-1 0-1 0 0,1 1 0 0 0,0-1 1 0 0,-1 0-1 0 0,1 0 1 0 0,1 2-1 0 0,0-2 8 0 0,0 1 1 0 0,0 0-1 0 0,0-1 0 0 0,0 1 1 0 0,1-1-1 0 0,-1 0 0 0 0,0 1 0 0 0,1-1 1 0 0,2 1-1 0 0,4 0 29 0 0,1 1 1 0 0,-1-2-1 0 0,1 1 0 0 0,10 0 0 0 0,4-2 118 0 0,0 0-1 0 0,0-2 1 0 0,0 0-1 0 0,0-2 1 0 0,-1-1 0 0 0,40-13-1 0 0,131-62 915 0 0,-156 63-958 0 0,-11 5 78 0 0,36-20 0 0 0,-56 27-169 0 0,0 1-1 0 0,0-1 1 0 0,-1 0 0 0 0,0-1 0 0 0,0 1 0 0 0,0-1 0 0 0,-1 0-1 0 0,0-1 1 0 0,9-12 0 0 0,-13 16-34 0 0,1 0 0 0 0,-1 0 1 0 0,0 0-1 0 0,1 0 0 0 0,-1 0 0 0 0,-1 0 0 0 0,1 0 0 0 0,0 0 1 0 0,-1 0-1 0 0,0-1 0 0 0,1 1 0 0 0,-1 0 0 0 0,0 0 1 0 0,-1-1-1 0 0,1 1 0 0 0,-1 0 0 0 0,1 0 0 0 0,-1 0 0 0 0,0 0 1 0 0,0 0-1 0 0,0 0 0 0 0,-1 0 0 0 0,1 0 0 0 0,-4-5 0 0 0,0 2-29 0 0,0 1 1 0 0,0-1-1 0 0,0 1 0 0 0,-1 0 0 0 0,0 0 0 0 0,0 1 0 0 0,0-1 0 0 0,-1 1 0 0 0,-9-4 0 0 0,-3-1-162 0 0,-1 0-1 0 0,0 2 1 0 0,0 0 0 0 0,-33-6 0 0 0,38 10 163 0 0,-1 1 1 0 0,1 1-1 0 0,-1 1 1 0 0,0 0 0 0 0,1 1-1 0 0,-31 5 1 0 0,39-5 16 0 0,6 0-37 0 0,10 12-2152 0 0,-2-8 1104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1 587 9271 0 0,'0'0'4964'0'0,"1"1"-4720"0"0,0 1 0 0 0,0-1 0 0 0,0 0-1 0 0,0 0 1 0 0,0-1 0 0 0,0 1 0 0 0,0 0-1 0 0,1 0 1 0 0,-1-1 0 0 0,2 2 0 0 0,4-4 17 0 0,-1 0 0 0 0,0-1 1 0 0,0 0-1 0 0,0 0 1 0 0,0 0-1 0 0,0 0 1 0 0,0-1-1 0 0,-1 0 0 0 0,7-7 1 0 0,46-49 895 0 0,-31 30-647 0 0,68-79 699 0 0,21-22-250 0 0,-82 97-758 0 0,111-105-168 0 0,-127 120-119 0 0,-12 13 65 0 0,-1 0-1 0 0,1 1 0 0 0,0 0 1 0 0,0 0-1 0 0,9-5 0 0 0,-14 9-47 0 0,-8 17-514 0 0,3-7 538 0 0,-23 42-79 0 0,-38 104 0 0 0,64-149 124 0 0,-42 137 33 0 0,38-119-27 0 0,0 1 1 0 0,2-1-1 0 0,0 1 0 0 0,2 26 0 0 0,2-42-14 0 0,0 1 0 0 0,0 0 0 0 0,1-1-1 0 0,0 1 1 0 0,1-1 0 0 0,7 17 0 0 0,-10-25-288 0 0,3 3-7 0 0,-2-1-1388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0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9671 0 0,'0'0'875'0'0,"1"-2"-719"0"0,4-2 841 0 0,-1-1 0 0 0,1 1-1 0 0,0 0 1 0 0,0 0 0 0 0,1 0 0 0 0,-1 1-1 0 0,1 0 1 0 0,9-4 0 0 0,4-3-84 0 0,6-4 71 0 0,0 2-1 0 0,33-13 1 0 0,-41 20-1393 0 0,23-5 1 0 0,-27 7-2181 0 0,0 2 0 0 0,19-1 0 0 0,-23 2-3869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11951 0 0,'0'0'1083'0'0,"-1"2"-891"0"0,1 2 1881 0 0,2-5-632 0 0,6-11 46 0 0,11-26-556 0 0,-16 33-450 0 0,26-47 867 0 0,69-92 0 0 0,-95 139-1373 0 0,1 0 1 0 0,0 1-1 0 0,0-1 0 0 0,1 1 1 0 0,-1 0-1 0 0,1 0 0 0 0,0 0 0 0 0,0 1 1 0 0,0-1-1 0 0,7-2 0 0 0,-11 6-16 0 0,-1 0 1 0 0,1 0-1 0 0,-1 0 0 0 0,1 0 0 0 0,-1 0 1 0 0,1 0-1 0 0,-1 0 0 0 0,1 1 0 0 0,0-1 1 0 0,-1 0-1 0 0,1 0 0 0 0,-1 1 0 0 0,1-1 1 0 0,-1 0-1 0 0,1 1 0 0 0,-1-1 0 0 0,0 0 1 0 0,1 1-1 0 0,-1-1 0 0 0,1 1 0 0 0,9 10-643 0 0,-9-10 544 0 0,26 35-6272 0 0,-20-27 1064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2759 0 0,'0'0'14831'0'0,"1"2"-14482"0"0,0-1 0 0 0,0 1 0 0 0,1-1 1 0 0,-1 0-1 0 0,1 0 0 0 0,-1 0 0 0 0,3 2 0 0 0,2-3-116 0 0,0 1-1 0 0,1-1 1 0 0,-1 0-1 0 0,0-1 1 0 0,0 0-1 0 0,0 0 1 0 0,0 0-1 0 0,0 0 1 0 0,0-1-1 0 0,0 0 1 0 0,0-1-1 0 0,9-4 1 0 0,-1 0-96 0 0,-1-1 0 0 0,0-1 0 0 0,-1 0 0 0 0,14-12 0 0 0,-14 9-202 0 0,-12 12 49 0 0,0 0 0 0 0,0 0 0 0 0,0 0 0 0 0,0 0 0 0 0,0 0 0 0 0,0 0 1 0 0,1 0-1 0 0,-1 0 0 0 0,0 0 0 0 0,0 0 0 0 0,0 0 0 0 0,0 0 0 0 0,0 0 0 0 0,0 0 0 0 0,0 0 0 0 0,0 0 1 0 0,0 0-1 0 0,0 0 0 0 0,1 0 0 0 0,-1 0 0 0 0,0-1 0 0 0,0 1 0 0 0,0 0 0 0 0,0 0 0 0 0,0 0 1 0 0,0 0-1 0 0,0 0 0 0 0,0 0 0 0 0,0 0 0 0 0,0 0 0 0 0,0-1 0 0 0,0 1 0 0 0,0 0 0 0 0,0 0 0 0 0,0 0 1 0 0,0 0-1 0 0,0 0 0 0 0,0 0 0 0 0,0 0 0 0 0,0 0 0 0 0,0-1 0 0 0,0 1 0 0 0,0 0 0 0 0,0 0 0 0 0,0 0 1 0 0,0 0-1 0 0,0 0 0 0 0,0 0 0 0 0,0 0 0 0 0,0 0 0 0 0,-1 0 0 0 0,1 0 0 0 0,0-1 0 0 0,0 1 1 0 0,0 0-1 0 0,-8 2-314 0 0,-11 5 51 0 0,2 8 101 0 0,0 0 0 0 0,1 1 0 0 0,-24 30 0 0 0,26-29 26 0 0,-20 32 1 0 0,31-43 136 0 0,-1 0 1 0 0,1 0-1 0 0,1 0 1 0 0,-1 0-1 0 0,1 1 1 0 0,0-1 0 0 0,0 1-1 0 0,1-1 1 0 0,-1 14-1 0 0,2-18 19 0 0,0-1 0 0 0,0 1 0 0 0,0 0 0 0 0,0-1 0 0 0,1 1 0 0 0,-1-1 0 0 0,0 1 1 0 0,1-1-1 0 0,-1 1 0 0 0,1-1 0 0 0,0 0 0 0 0,-1 1 0 0 0,1-1 0 0 0,0 0 0 0 0,0 1 0 0 0,0-1 0 0 0,0 0 0 0 0,0 0 0 0 0,0 0 0 0 0,0 0 0 0 0,0 0 0 0 0,1 0 0 0 0,-1 0 0 0 0,0 0 0 0 0,1 0 0 0 0,-1-1 0 0 0,0 1 0 0 0,1 0 0 0 0,-1-1 0 0 0,1 1 1 0 0,-1-1-1 0 0,1 0 0 0 0,2 1 0 0 0,5 0 74 0 0,1-1-1 0 0,-1 1 1 0 0,1-2 0 0 0,14-1 0 0 0,-9 0 19 0 0,3 0-406 0 0,1-1 0 0 0,33-10 1 0 0,-15 1-5619 0 0,-14 3-588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11231 0 0,'0'0'3174'0'0,"2"1"-2090"0"0,7 2-590 0 0,0 0 1 0 0,0 1 0 0 0,0 0-1 0 0,0 0 1 0 0,-1 1 0 0 0,1 1 0 0 0,-1-1-1 0 0,-1 1 1 0 0,1 0 0 0 0,7 9 0 0 0,11 13 448 0 0,29 42 0 0 0,-13-17-337 0 0,75 99 385 0 0,-55-68-1807 0 0,-59-81 601 0 0,-1 0 0 0 0,1 0-1 0 0,-1 0 1 0 0,1-1 0 0 0,0 1 0 0 0,0-1 0 0 0,6 5 0 0 0,-8-7 69 0 0,0 0 0 0 0,0 1 0 0 0,-1-1 0 0 0,1 0 0 0 0,0 0 0 0 0,0 1 0 0 0,0-1 0 0 0,0 0 0 0 0,0 0 0 0 0,0 0 0 0 0,0 0 0 0 0,-1 0 0 0 0,1 0 0 0 0,0 0-1 0 0,0 0 1 0 0,0-1 0 0 0,0 1 0 0 0,0 0 0 0 0,0 0 0 0 0,-1-1 0 0 0,1 1 0 0 0,0-1 0 0 0,0 1 0 0 0,0 0 0 0 0,-1-1 0 0 0,1 0 0 0 0,0 1 0 0 0,-1-1 0 0 0,1 1 0 0 0,0-1 0 0 0,-1 0 0 0 0,1 1 0 0 0,-1-1 0 0 0,1 0 0 0 0,-1 0 0 0 0,1 0 0 0 0,-1 1 0 0 0,1-3 0 0 0,3-6-5877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14999 0 0,'0'0'1682'0'0,"0"2"-1225"0"0,-2 7-90 0 0,0-1 0 0 0,-1 1 0 0 0,0-1 0 0 0,0 0 0 0 0,-1 0 0 0 0,0 0 0 0 0,0 0 0 0 0,-1-1 1 0 0,0 1-1 0 0,-9 9 0 0 0,-10 8 72 0 0,-34 31 1 0 0,55-54-420 0 0,-145 116-43 0 0,48-40-663 0 0,49-32-513 0 0,50-45 842 0 0,-3 3-1562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84 5983 0 0,'8'-13'640'0'0,"-6"8"-46"0"0,0 1 0 0 0,1-1 0 0 0,0 1-1 0 0,0-1 1 0 0,0 1 0 0 0,1 0 0 0 0,-1 0-1 0 0,1 0 1 0 0,0 1 0 0 0,0-1 0 0 0,0 1-1 0 0,1 0 1 0 0,-1 0 0 0 0,1 0 0 0 0,0 1-1 0 0,-1 0 1 0 0,1 0 0 0 0,8-2 0 0 0,-2 2 812 0 0,-11 2-1357 0 0,0 0 0 0 0,0 0-1 0 0,0 0 1 0 0,0 0-1 0 0,0 0 1 0 0,0 0 0 0 0,0 0-1 0 0,0 0 1 0 0,1 0 0 0 0,-1 0-1 0 0,0 1 1 0 0,0-1 0 0 0,0 0-1 0 0,0 0 1 0 0,0 0 0 0 0,0 0-1 0 0,0 0 1 0 0,0 0 0 0 0,0 0-1 0 0,0 0 1 0 0,0 1-1 0 0,0-1 1 0 0,0 0 0 0 0,0 0-1 0 0,0 0 1 0 0,0 0 0 0 0,0 0-1 0 0,0 0 1 0 0,0 0 0 0 0,-1 0-1 0 0,1 1 1 0 0,0-1 0 0 0,0 0-1 0 0,0 0 1 0 0,0 0-1 0 0,0 0 1 0 0,0 0 0 0 0,0 0-1 0 0,0 0 1 0 0,0 0 0 0 0,0 0-1 0 0,0 0 1 0 0,0 0 0 0 0,-1 1-1 0 0,1-1 1 0 0,0 0 0 0 0,-18 14 1225 0 0,0-2-1207 0 0,0-1 0 0 0,-1-1 0 0 0,-28 12 0 0 0,62-14-108 0 0,-10-6 78 0 0,-1-1 1 0 0,1 0-1 0 0,-1 0 1 0 0,1 0-1 0 0,6-1 0 0 0,-3 1 10 0 0,-1 0 1 0 0,0 0-1 0 0,1 0 0 0 0,9 4 0 0 0,-17-5-36 0 0,1 0 1 0 0,0 1-1 0 0,-1-1 0 0 0,1 0 1 0 0,-1 1-1 0 0,1-1 0 0 0,-1 0 0 0 0,1 1 1 0 0,-1-1-1 0 0,1 1 0 0 0,-1-1 1 0 0,1 1-1 0 0,-1-1 0 0 0,0 1 1 0 0,1-1-1 0 0,-1 1 0 0 0,0-1 0 0 0,1 1 1 0 0,-1 0-1 0 0,0-1 0 0 0,0 1 1 0 0,1-1-1 0 0,-1 1 0 0 0,0 0 1 0 0,0-1-1 0 0,0 1 0 0 0,0 0 0 0 0,0-1 1 0 0,0 1-1 0 0,0 0 0 0 0,0-1 1 0 0,0 1-1 0 0,0-1 0 0 0,-1 1 0 0 0,1 0 1 0 0,0-1-1 0 0,0 1 0 0 0,0 0 1 0 0,-1-1-1 0 0,0 2 0 0 0,-13 20 214 0 0,-16 16-316 0 0,30-37-189 0 0,-6 13-2333 0 0,4-7 381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111 951 5983 0 0,'0'0'464'0'0,"-14"8"2352"0"0,-19 20 7546 0 0,19-14-9838 0 0,1 1 0 0 0,-22 32 0 0 0,34-45-674 0 0</inkml:trace>
  <inkml:trace contextRef="#ctx0" brushRef="#br0" timeOffset="1">395 0 13359 0 0,'0'0'1600'0'0,"0"2"-664"0"0,1 2-480 0 0,0 1-1 0 0,-1-1 0 0 0,1 1 1 0 0,-1 0-1 0 0,0-1 1 0 0,-1 1-1 0 0,1 0 0 0 0,-1-1 1 0 0,-2 9-1 0 0,-2 6-249 0 0,-9 18 0 0 0,3-7 308 0 0,5-14-780 0 0,-22 74 1775 0 0,21-44-2759 0 0,6-36-624 0 0,1 0 1 0 0,1 16-1 0 0,0-15-4890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0,'0'0'4546'0'0,"1"10"360"0"0,1 0-4383 0 0,0 0-1 0 0,1 0 1 0 0,1 1-1 0 0,0-2 1 0 0,0 1 0 0 0,1 0-1 0 0,6 8 1 0 0,46 64-738 0 0,-43-64-602 0 0,-12-15 220 0 0,0 0 0 0 0,1 0 0 0 0,-1-1-1 0 0,1 1 1 0 0,3 3 0 0 0,1-2-1365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25 12439 0 0,'5'-6'1291'0'0,"-2"3"-1401"0"0,9-9 1951 0 0,-2 8 3947 0 0,-9 5-5738 0 0,-1-1 1 0 0,1 0 0 0 0,0 0-1 0 0,-1 1 1 0 0,1-1 0 0 0,-1 0-1 0 0,1 0 1 0 0,0 1 0 0 0,-1-1-1 0 0,1 1 1 0 0,-1-1 0 0 0,1 1 0 0 0,-1-1-1 0 0,1 1 1 0 0,-1-1 0 0 0,0 1-1 0 0,1-1 1 0 0,-1 1 0 0 0,1-1-1 0 0,-1 1 1 0 0,0 0 0 0 0,0-1-1 0 0,1 1 1 0 0,-1 0 0 0 0,0-1-1 0 0,0 1 1 0 0,0 0 0 0 0,0-1 0 0 0,0 1-1 0 0,0 0 1 0 0,0 0 0 0 0,0 22 306 0 0,-2-15-319 0 0,0-1 0 0 0,-1 1 0 0 0,0-1 0 0 0,0 1 0 0 0,-1-1-1 0 0,0-1 1 0 0,0 1 0 0 0,0 0 0 0 0,-1-1 0 0 0,0 0 0 0 0,0 0-1 0 0,-1 0 1 0 0,0-1 0 0 0,0 0 0 0 0,0 0 0 0 0,-9 5-1 0 0,-1 1-90 0 0,-2-2 0 0 0,1 0 0 0 0,-1-1 0 0 0,0-1 0 0 0,-28 8-1 0 0,21-8-136 0 0,-1-1 0 0 0,0-1 0 0 0,0-1 0 0 0,-1-1 0 0 0,1-2 0 0 0,-47-2 0 0 0,57-5-364 0 0,11 4 60 0 0,17-5 176 0 0,-6 4 377 0 0,1-1 1 0 0,0 1-1 0 0,0 0 1 0 0,0 1-1 0 0,1-1 1 0 0,12-1 0 0 0,-14 3 59 0 0,1 1 1 0 0,-1-1-1 0 0,1 1 1 0 0,-1 0-1 0 0,1 1 1 0 0,-1 0-1 0 0,1 0 1 0 0,7 2-1 0 0,-12-2-77 0 0,1 0 0 0 0,-1 0-1 0 0,1 0 1 0 0,-1 1-1 0 0,0-1 1 0 0,1 1 0 0 0,-1-1-1 0 0,0 1 1 0 0,0 0 0 0 0,0 0-1 0 0,0-1 1 0 0,0 2-1 0 0,-1-1 1 0 0,1 0 0 0 0,0 0-1 0 0,-1 0 1 0 0,0 1 0 0 0,0-1-1 0 0,1 1 1 0 0,-1-1 0 0 0,-1 1-1 0 0,2 3 1 0 0,0 5 88 0 0,-1 0 0 0 0,0 0 0 0 0,0 0 1 0 0,-1 0-1 0 0,-1 0 0 0 0,0 0 0 0 0,-3 13 0 0 0,-21 75 466 0 0,7-48-399 0 0,12-36-427 0 0,1 0-1 0 0,0 0 1 0 0,1 0 0 0 0,0 1-1 0 0,-2 30 1 0 0,6-44-583 0 0,0 9 533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 4607 0 0,'-3'2'14579'0'0,"-7"2"-13064"0"0,-19 5 3327 0 0,38-22-4682 0 0,-6 9-168 0 0,0 2-27 0 0,15-11-13 0 0,-32 32 77 0 0,6-7 33 0 0,-57 71 217 0 0,64-82-41 0 0,2-3-318 0 0,7-13-1204 0 0,0 4-4893 0 0,0 0-1855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 14567 0 0,'0'0'664'0'0,"0"-1"-8"0"0,4-8-366 0 0,-4 9-220 0 0,1-1 426 0 0,0 0-254 0 0,0 1 0 0 0,0 0-1 0 0,0-1 1 0 0,0 1 0 0 0,0 0 0 0 0,0 0-1 0 0,-1 0 1 0 0,1 0 0 0 0,0 0-1 0 0,0 0 1 0 0,0 0 0 0 0,0 0-1 0 0,2 1 1 0 0,-2 2-84 0 0,0 0 0 0 0,0 0 0 0 0,-1 1-1 0 0,1-1 1 0 0,0 1 0 0 0,-1-1 0 0 0,0 1-1 0 0,0-1 1 0 0,0 1 0 0 0,0-1 0 0 0,-1 1 0 0 0,1-1-1 0 0,-2 4 1 0 0,-2 6 187 0 0,-1 0 1 0 0,-7 14-1 0 0,1-2-162 0 0,-13 35-1724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 10591 0 0,'-2'-6'959'0'0,"0"0"-1"0"0,0 1 0 0 0,-10-20 8600 0 0,29 35-9338 0 0,30 19-4825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101 130 5527 0 0,'0'0'250'0'0,"-13"10"100"0"0,-3 0 5136 0 0,-18 14 0 0 0,12-3-1340 0 0,20-18-4297 0 0,-1 0-1 0 0,1 0 1 0 0,0 0 0 0 0,0 0 0 0 0,-2 6 0 0 0,4-8 268 0 0,15-8 107 0 0,5-9-63 0 0,-1-2-1 0 0,-1-1 1 0 0,28-36-1 0 0,-29 32 172 0 0,2 2 1 0 0,38-35-1 0 0,-57 55-285 0 0,0 1 0 0 0,1-1 1 0 0,-1 1-1 0 0,0 0 0 0 0,1 0 0 0 0,-1-1 1 0 0,1 1-1 0 0,-1 0 0 0 0,0 0 0 0 0,1-1 1 0 0,-1 1-1 0 0,1 0 0 0 0,-1 0 0 0 0,1 0 1 0 0,-1 0-1 0 0,1 0 0 0 0,-1-1 0 0 0,0 1 1 0 0,1 0-1 0 0,-1 0 0 0 0,1 0 0 0 0,-1 0 1 0 0,1 1-1 0 0,-1-1 0 0 0,1 0 0 0 0,-1 0 1 0 0,1 0-1 0 0,-1 0 0 0 0,1 0 1 0 0,-1 1-1 0 0,0-1 0 0 0,1 0 0 0 0,0 1 1 0 0,0 0-7 0 0,0 0 1 0 0,0 1-1 0 0,0-1 1 0 0,0 0-1 0 0,-1 1 0 0 0,1-1 1 0 0,0 1-1 0 0,-1-1 1 0 0,1 1-1 0 0,0 2 1 0 0,1 7 0 0 0,0-1-1 0 0,0 15 1 0 0,-2-23 16 0 0,1 38 53 0 0,-1-19-591 0 0,4 30 0 0 0,2-36-2741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7367 0 0,'0'0'15536'0'0,"1"1"-15402"0"0,-1-1-1 0 0,1 0 1 0 0,-1 0 0 0 0,1 0-1 0 0,-1 1 1 0 0,0-1 0 0 0,1 0-1 0 0,-1 0 1 0 0,1 0 0 0 0,-1 0-1 0 0,1 0 1 0 0,-1 0 0 0 0,1 0-1 0 0,-1 0 1 0 0,1 0-1 0 0,0 0 1 0 0,1-3-76 0 0,-1-1-1 0 0,0 1 1 0 0,0 0-1 0 0,0-1 1 0 0,-1 1 0 0 0,1 0-1 0 0,-1-1 1 0 0,0 1-1 0 0,1-1 1 0 0,-2 1 0 0 0,1-1-1 0 0,0 1 1 0 0,-2-7-1 0 0,1 6-41 0 0,0-1 0 0 0,1 1 0 0 0,-1-1 0 0 0,1 1 0 0 0,0-1 0 0 0,1 1 0 0 0,-1-1 0 0 0,1 1 0 0 0,2-8-1 0 0,0 4-90 0 0,1 0-1 0 0,1 0 1 0 0,-1 1-1 0 0,1-1 1 0 0,1 1-1 0 0,-1 0 1 0 0,1 1-1 0 0,1 0 1 0 0,-1 0-1 0 0,8-6 1 0 0,-1 3-95 0 0,1-1 1 0 0,0 2 0 0 0,0 0-1 0 0,23-9 1 0 0,-28 13 274 0 0,0 1 0 0 0,0 0 0 0 0,0 1 0 0 0,0 0 0 0 0,0 1 1 0 0,0 0-1 0 0,1 0 0 0 0,-1 1 0 0 0,15 1 0 0 0,-23-1-15 0 0,0 1-78 0 0,0-1-1 0 0,-1 1 1 0 0,1-1-1 0 0,-1 1 1 0 0,1 0-1 0 0,0 0 1 0 0,-1-1-1 0 0,1 1 1 0 0,-1 0-1 0 0,0 0 1 0 0,1-1-1 0 0,-1 1 1 0 0,0 0-1 0 0,1 0 1 0 0,-1 0-1 0 0,0 0 1 0 0,0 0-1 0 0,0-1 1 0 0,1 3-1 0 0,-2 13 47 0 0,0-9-30 0 0,-1 0-1 0 0,0 0 0 0 0,0-1 1 0 0,-1 1-1 0 0,0-1 0 0 0,0 0 1 0 0,-4 7-1 0 0,-5 3 27 0 0,-15 17 1 0 0,16-19-304 0 0,0 0 0 0 0,-10 16-1 0 0,14-16-1339 0 0,7-13 664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29 10135 0 0,'3'-3'280'0'0,"0"0"0"0"0,0 1 1 0 0,1-1-1 0 0,-1 0 0 0 0,1 1 0 0 0,0 0 0 0 0,0 0 0 0 0,4-2 0 0 0,-4 3 581 0 0,-1 0-1 0 0,1 0 1 0 0,-1 1-1 0 0,1-1 1 0 0,7 0-1 0 0,-11 2-831 0 0,0-1 0 0 0,1 0 0 0 0,-1 0 0 0 0,0 0 0 0 0,1 0 0 0 0,-1 1-1 0 0,0-1 1 0 0,1 0 0 0 0,-1 1 0 0 0,0-1 0 0 0,0 0 0 0 0,1 0 0 0 0,-1 1 0 0 0,0-1 0 0 0,0 0-1 0 0,1 1 1 0 0,-1-1 0 0 0,0 0 0 0 0,0 1 0 0 0,0-1 0 0 0,0 1 0 0 0,0-1 0 0 0,1 0 0 0 0,-1 1 0 0 0,0-1-1 0 0,0 1 1 0 0,0-1 0 0 0,0 0 0 0 0,0 1 0 0 0,0-1 0 0 0,0 1 0 0 0,-1-1 0 0 0,0 15 465 0 0,-6 7 204 0 0,-1 1 0 0 0,0-1 0 0 0,-21 35 0 0 0,-7 19 267 0 0,-5 34-313 0 0,-18 42-592 0 0,48-126-966 0 0,-2 0 0 0 0,-1-1 0 0 0,-28 37 1 0 0,10-28-4191 0 0,24-25-570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8751 0 0,'0'1'10565'0'0,"2"7"-8798"0"0,-2-7-1665 0 0,1 1 1 0 0,-1-1-1 0 0,1 0 0 0 0,0 1 1 0 0,0-1-1 0 0,0 0 0 0 0,0 1 1 0 0,0-1-1 0 0,0 0 0 0 0,0 0 1 0 0,0 0-1 0 0,0 0 0 0 0,0 0 1 0 0,1 0-1 0 0,-1 0 0 0 0,0 0 1 0 0,1-1-1 0 0,-1 1 0 0 0,1 0 1 0 0,-1-1-1 0 0,1 1 0 0 0,-1-1 1 0 0,1 0-1 0 0,-1 1 0 0 0,2-1 0 0 0,6 1 29 0 0,0 0 0 0 0,0-1-1 0 0,10 0 1 0 0,-14 0 5 0 0,14-1-67 0 0,-1-1 0 0 0,1-1 1 0 0,-1 0-1 0 0,0-1 0 0 0,0-1 1 0 0,0-1-1 0 0,-1 0 0 0 0,0-1 1 0 0,19-11-1 0 0,-34 16-63 0 0,1 1 0 0 0,-1-1 1 0 0,0 1-1 0 0,0-1 0 0 0,0 0 0 0 0,0 0 0 0 0,3-4 0 0 0,-4 5-75 0 0,-8-13-151 0 0,5 13 202 0 0,1 0-1 0 0,-1 0 1 0 0,1 0 0 0 0,-1 0-1 0 0,0 0 1 0 0,1 1-1 0 0,-1-1 1 0 0,0 0 0 0 0,0 1-1 0 0,0-1 1 0 0,0 1-1 0 0,1 0 1 0 0,-1 0 0 0 0,0 0-1 0 0,0 0 1 0 0,0 0-1 0 0,0 0 1 0 0,0 0 0 0 0,1 0-1 0 0,-1 1 1 0 0,0-1-1 0 0,-2 2 1 0 0,-5 0-55 0 0,1 1 0 0 0,0 0-1 0 0,-12 6 1 0 0,8-2 67 0 0,1 1 1 0 0,-1-1-1 0 0,1 2 0 0 0,0 0 0 0 0,-11 12 0 0 0,16-15 49 0 0,1-1 0 0 0,1 1 0 0 0,-1 1 0 0 0,1-1 0 0 0,0 0 0 0 0,0 1 0 0 0,1 0 0 0 0,0 0 0 0 0,0 0 0 0 0,1 0 0 0 0,-3 9 0 0 0,5-14-30 0 0,-1 0-1 0 0,1 0 0 0 0,0 0 0 0 0,0 1 0 0 0,0-1 0 0 0,0 0 0 0 0,0 0 1 0 0,0 0-1 0 0,1 0 0 0 0,-1 0 0 0 0,1 1 0 0 0,-1-1 0 0 0,1 0 0 0 0,0 0 0 0 0,0 0 1 0 0,0 0-1 0 0,0-1 0 0 0,0 1 0 0 0,0 0 0 0 0,0 0 0 0 0,2 1 0 0 0,0-1 3 0 0,-1 0 0 0 0,1 0 0 0 0,0 0 0 0 0,0-1 0 0 0,-1 1-1 0 0,1-1 1 0 0,0 1 0 0 0,0-1 0 0 0,1 0 0 0 0,-1-1 0 0 0,0 1-1 0 0,0 0 1 0 0,5-1 0 0 0,6 1-52 0 0,0 0 1 0 0,0-1-1 0 0,0-1 0 0 0,26-5 1 0 0,-1-5-7687 0 0,-28 7 325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23 2303 0 0,'1'-1'167'0'0,"1"-1"810"0"0,1 0 0 0 0,-1 0-1 0 0,1 0 1 0 0,-1 0 0 0 0,1 0-1 0 0,-1 1 1 0 0,1 0 0 0 0,0-1 0 0 0,0 1-1 0 0,0 0 1 0 0,0 0 0 0 0,0 1-1 0 0,0-1 1 0 0,0 0 0 0 0,0 1 0 0 0,0 0-1 0 0,0 0 1 0 0,6 0 0 0 0,10 5 2595 0 0,-4 4-3312 0 0,-14-7-157 0 0,1 0-1 0 0,-1 0 1 0 0,0 1-1 0 0,0-1 0 0 0,0 0 1 0 0,0 1-1 0 0,-1-1 1 0 0,1 1-1 0 0,0-1 0 0 0,-1 1 1 0 0,0 0-1 0 0,0-1 1 0 0,0 1-1 0 0,0 3 0 0 0,-1 0-50 0 0,0 0 0 0 0,0 0 0 0 0,0 0-1 0 0,-1 0 1 0 0,0 0 0 0 0,-5 10 0 0 0,-21 36-16 0 0,15-30-24 0 0,-167 250-2028 0 0,176-266 1850 0 0,0 0 0 0 0,1 1 0 0 0,-5 12 0 0 0,7-18-105 0 0,10 2-1727 0 0,-7-2 1220 0 0,-1-1 0 0 0,1 1 0 0 0,0-1 0 0 0,0 0 0 0 0,0 0 0 0 0,0 0 0 0 0,0 0 1 0 0,3-1-1 0 0,7-2-5648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15919 0 0,'0'0'730'0'0,"5"-7"240"0"0,-2 4-909 0 0,0-1-1 0 0,1 1 0 0 0,-1 0 1 0 0,1 1-1 0 0,0-1 1 0 0,0 0-1 0 0,0 1 1 0 0,0 0-1 0 0,0 0 0 0 0,0 0 1 0 0,6-1-1 0 0,8-3 748 0 0,24-3-1 0 0,-15 5-503 0 0,1 1 0 0 0,-1 1 0 0 0,1 2 0 0 0,-1 0 0 0 0,32 6 0 0 0,-49-5-59 0 0,1 1 0 0 0,-1 0 0 0 0,1 0 0 0 0,-1 1-1 0 0,0 1 1 0 0,16 7 0 0 0,-23-9-145 0 0,0 0 0 0 0,0 0-1 0 0,0 0 1 0 0,0 0 0 0 0,0 0 0 0 0,0 1 0 0 0,-1-1-1 0 0,1 1 1 0 0,-1 0 0 0 0,0 0 0 0 0,0 0 0 0 0,0 0-1 0 0,0 0 1 0 0,0 1 0 0 0,-1-1 0 0 0,1 0 0 0 0,-1 1-1 0 0,0-1 1 0 0,0 1 0 0 0,0-1 0 0 0,-1 1 0 0 0,1 5-1 0 0,-1 12 414 0 0,-1 0 0 0 0,0 0 0 0 0,-8 31 0 0 0,8-46-558 0 0,-1 0 0 0 0,1 0 0 0 0,-1 0 0 0 0,0 0 0 0 0,-1 0 0 0 0,0-1 0 0 0,0 1 0 0 0,0-1 0 0 0,0 0 0 0 0,-1 0 0 0 0,0 0 0 0 0,0 0 0 0 0,0-1 0 0 0,0 0 0 0 0,-1 0 0 0 0,0 0 0 0 0,0 0 0 0 0,0-1 0 0 0,0 1 0 0 0,-1-1 0 0 0,1-1 0 0 0,-1 1 0 0 0,0-1 0 0 0,1 0 0 0 0,-1 0 0 0 0,0 0 0 0 0,0-1 0 0 0,0 0-1 0 0,-1-1 1 0 0,-7 1 0 0 0,4-1-56 0 0,-1 0 0 0 0,1 0 0 0 0,-1-1 0 0 0,-13-4 0 0 0,18 4-359 0 0,1-1 0 0 0,0 0 0 0 0,-1 0 0 0 0,-9-6 1 0 0,-5-8-5398 0 0,11 5-1787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18887 0 0,'0'0'8032'0'0,"0"9"-8032"0"0,0-2-1016 0 0,0-1-240 0 0,0 1-56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54 160 6071 0 0,'0'0'1250'0'0,"15"-5"1600"0"0,-4 0-1576 0 0,3-3 522 0 0,-5 6 2754 0 0,-8 3-4494 0 0,0-1-1 0 0,0 1 1 0 0,0-1-1 0 0,0 0 1 0 0,-1 1-1 0 0,1-1 0 0 0,0 1 1 0 0,-1 0-1 0 0,1-1 1 0 0,0 1-1 0 0,-1 0 1 0 0,1-1-1 0 0,0 1 1 0 0,-1 0-1 0 0,0 0 0 0 0,2 1 1 0 0,6 14 97 0 0,-5-8-21 0 0,-2-4-53 0 0,0 1-1 0 0,1-1 1 0 0,0 0 0 0 0,0 0 0 0 0,0 0 0 0 0,0 0 0 0 0,1-1-1 0 0,-1 1 1 0 0,6 4 0 0 0,-6-6-33 0 0,1-1-1 0 0,0 0 1 0 0,0 0-1 0 0,0 0 0 0 0,0-1 1 0 0,0 1-1 0 0,0-1 1 0 0,1 0-1 0 0,-1 0 1 0 0,0 0-1 0 0,0 0 0 0 0,3-1 1 0 0,6 0 7 0 0,-1-1-1 0 0,1-1 1 0 0,-1 0 0 0 0,0 0 0 0 0,0-1 0 0 0,0 0 0 0 0,-1-1-1 0 0,0-1 1 0 0,15-9 0 0 0,-10 5-91 0 0,-1-1 1 0 0,-1-1-1 0 0,0 0 1 0 0,0-1-1 0 0,15-21 1 0 0,-25 31-51 0 0,0-1 0 0 0,-1 0 1 0 0,1 0-1 0 0,-1-1 0 0 0,0 1 1 0 0,0 0-1 0 0,0-1 0 0 0,-1 0 1 0 0,2-7-1 0 0,-3 11 36 0 0,0-1 0 0 0,0 1 0 0 0,0 0 0 0 0,0-1 0 0 0,0 1 0 0 0,0 0 0 0 0,0-1-1 0 0,-1 1 1 0 0,1 0 0 0 0,0-1 0 0 0,-1 1 0 0 0,1 0 0 0 0,-1 0 0 0 0,0-1 0 0 0,1 1 0 0 0,-1 0 0 0 0,0 0 0 0 0,0 0 0 0 0,1 0 0 0 0,-1 0 0 0 0,0 0 0 0 0,0 0 0 0 0,0 0 0 0 0,0 0 0 0 0,0 0 0 0 0,-1 1-1 0 0,1-1 1 0 0,0 0 0 0 0,0 1 0 0 0,0-1 0 0 0,-1 1 0 0 0,1-1 0 0 0,0 1 0 0 0,-1 0 0 0 0,1-1 0 0 0,0 1 0 0 0,-3 0 0 0 0,-11-1-206 0 0,-1 1 1 0 0,1 0 0 0 0,-1 1-1 0 0,1 0 1 0 0,-1 2-1 0 0,1 0 1 0 0,0 0-1 0 0,0 2 1 0 0,-16 6-1 0 0,18-5 378 0 0,0 0-1 0 0,0 0 0 0 0,1 1 0 0 0,-1 1 1 0 0,2 0-1 0 0,-1 1 0 0 0,1 0 0 0 0,1 0 1 0 0,0 1-1 0 0,-15 20 0 0 0,11-9 287 0 0,0 1 0 0 0,2 0-1 0 0,1 1 1 0 0,0 1 0 0 0,2-1 0 0 0,-8 32-1 0 0,16-49-400 0 0,-1 1 0 0 0,1 0 0 0 0,0 0 0 0 0,1 0 0 0 0,0 0 0 0 0,0 0-1 0 0,2 14 1 0 0,-1-19-1 0 0,-1 0-1 0 0,1 0 1 0 0,-1 0-1 0 0,1-1 1 0 0,0 1-1 0 0,-1 0 1 0 0,1 0-1 0 0,0 0 1 0 0,0-1-1 0 0,1 1 1 0 0,-1-1-1 0 0,0 1 1 0 0,0-1-1 0 0,1 1 1 0 0,-1-1-1 0 0,1 1 1 0 0,-1-1-1 0 0,1 0 1 0 0,0 0-1 0 0,0 0 1 0 0,-1 0-1 0 0,1 0 1 0 0,0 0-1 0 0,0-1 1 0 0,0 1-1 0 0,0-1 1 0 0,0 1-1 0 0,0-1 1 0 0,0 0-1 0 0,0 1 1 0 0,0-1-1 0 0,2 0 1 0 0,7-1 16 0 0,-1 0 0 0 0,1 0 1 0 0,-1-1-1 0 0,0-1 0 0 0,16-5 0 0 0,50-24-257 0 0,-42 17-552 0 0,-11 5-355 0 0,-1 1-66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41 11519 0 0,'2'-9'1191'0'0,"-1"8"-1082"0"0,-1-1 1 0 0,1 1-1 0 0,-1-1 0 0 0,1 1 1 0 0,0 0-1 0 0,-1-1 1 0 0,1 1-1 0 0,0 0 0 0 0,0-1 1 0 0,0 1-1 0 0,2-1 1 0 0,-1 0 814 0 0,0 0 1 0 0,1 0-1 0 0,-1 1 1 0 0,1-1-1 0 0,0 1 1 0 0,-1 0 0 0 0,6-2-1 0 0,-6 3-33 0 0,1 0-383 0 0,-3 0-497 0 0,0 0 0 0 0,1 0 0 0 0,-1 0 0 0 0,0 0-1 0 0,0-1 1 0 0,0 1 0 0 0,1 0 0 0 0,-1 0 0 0 0,0 0 0 0 0,0 0 0 0 0,0 0 0 0 0,1 0 0 0 0,-1 0-1 0 0,0 0 1 0 0,0 0 0 0 0,0 0 0 0 0,1 0 0 0 0,-1 0 0 0 0,0 0 0 0 0,0 1 0 0 0,0-1-1 0 0,1 0 1 0 0,-1 0 0 0 0,0 0 0 0 0,0 0 0 0 0,0 0 0 0 0,0 0 0 0 0,1 0 0 0 0,-1 1-1 0 0,1 0 4 0 0,1 0 0 0 0,-1 0 0 0 0,0 1 0 0 0,0-1 0 0 0,1 1 0 0 0,-1-1 0 0 0,0 1 0 0 0,0-1 0 0 0,-1 1 0 0 0,1 0 0 0 0,0-1 0 0 0,0 1 0 0 0,-1 0 0 0 0,1-1 0 0 0,-1 4-1 0 0,1-1 19 0 0,-1 0-1 0 0,0 0 0 0 0,0-1 0 0 0,0 1 0 0 0,-1 0 0 0 0,0 0 0 0 0,-1 4 0 0 0,-2 5 68 0 0,-1 0-1 0 0,-1 0 1 0 0,-7 14-1 0 0,11-25-86 0 0,-28 52 90 0 0,-2-1-1 0 0,-61 74 1 0 0,76-104-245 0 0,17-22-587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8287 0 0,'-2'1'259'0'0,"-1"1"-1"0"0,0 0 1 0 0,0 1 0 0 0,1-1-1 0 0,-1 0 1 0 0,1 1-1 0 0,0-1 1 0 0,0 1-1 0 0,0 0 1 0 0,0-1-1 0 0,0 1 1 0 0,1 0 0 0 0,-1 0-1 0 0,1 0 1 0 0,0 1-1 0 0,0-1 1 0 0,-2 7-1 0 0,2-5 130 0 0,0 0-1 0 0,1 0 0 0 0,-1 0 1 0 0,1 0-1 0 0,0 0 1 0 0,0 0-1 0 0,1 0 0 0 0,-1 0 1 0 0,1 0-1 0 0,0 0 1 0 0,3 6-1 0 0,-1-4-202 0 0,0 0 1 0 0,0-1-1 0 0,1 1 1 0 0,0-1-1 0 0,0 0 1 0 0,1 0-1 0 0,0-1 0 0 0,0 1 1 0 0,0-1-1 0 0,1 0 1 0 0,-1-1-1 0 0,1 1 1 0 0,1-1-1 0 0,7 5 1 0 0,8 1 29 0 0,0-1 1 0 0,1-1 0 0 0,25 7 0 0 0,-24-9-1107 0 0,1 2-1 0 0,25 12 1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12639 0 0,'-2'0'579'0'0,"-14"5"-279"0"0,-1 1 0 0 0,2 0 0 0 0,-1 1 0 0 0,1 1 0 0 0,0 0 1 0 0,1 1-1 0 0,0 1 0 0 0,0 0 0 0 0,1 1 0 0 0,0 0 0 0 0,1 1 0 0 0,-18 22 0 0 0,28-30-254 0 0,-1-1-1 0 0,1 1 1 0 0,0 0 0 0 0,1 0-1 0 0,-1 0 1 0 0,0 0-1 0 0,1 0 1 0 0,0 0 0 0 0,0 1-1 0 0,0-1 1 0 0,1 0-1 0 0,-1 0 1 0 0,1 9-1 0 0,1 3-178 0 0,1 0 1 0 0,5 22-1 0 0,-4-23-363 0 0,0 0-528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113 196 14279 0 0,'0'0'1694'0'0,"1"2"-580"0"0,1 2-641 0 0,0 0 0 0 0,0 0 1 0 0,-1 0-1 0 0,1 0 0 0 0,-1 0 0 0 0,0 0 0 0 0,-1 1 0 0 0,1 5 0 0 0,0-1-243 0 0,-1-1 0 0 0,-1 1 0 0 0,-2 14 0 0 0,-3 3-552 0 0,-17 44 0 0 0,19-58 616 0 0,-5 15-676 0 0,-1-1 0 0 0,-2 0 1 0 0,-1 0-1 0 0,-17 27 0 0 0,23-44-4535 0 0,-1-2-1573 0 0</inkml:trace>
  <inkml:trace contextRef="#ctx0" brushRef="#br0" timeOffset="1">38 198 4143 0 0,'7'-15'793'0'0,"1"0"0"0"0,13-18-1 0 0,-12 21 855 0 0,1 0-1 0 0,0 0 0 0 0,1 1 1 0 0,23-20-1 0 0,-24 24-737 0 0,0 0-1 0 0,1 1 1 0 0,0 0 0 0 0,0 0-1 0 0,0 1 1 0 0,20-6 0 0 0,-21 9-1099 0 0,1 0 1 0 0,-1 0-1 0 0,0 1 0 0 0,21 0 1 0 0,-25 1 248 0 0,0 1-1 0 0,0 0 1 0 0,-1 1 0 0 0,1-1 0 0 0,0 1 0 0 0,0 0-1 0 0,-1 1 1 0 0,1-1 0 0 0,-1 1 0 0 0,0 0 0 0 0,0 0-1 0 0,6 6 1 0 0,-7-7-5 0 0,-1 1 0 0 0,0 0 0 0 0,0 0 0 0 0,0 0 1 0 0,0 0-1 0 0,-1 1 0 0 0,1-1 0 0 0,-1 1 0 0 0,0-1 0 0 0,0 1 0 0 0,0 0 0 0 0,0 0 0 0 0,-1 0 0 0 0,0 0 0 0 0,0 0 0 0 0,0 0 0 0 0,1 8 0 0 0,-3-9 19 0 0,0-1-1 0 0,0 0 0 0 0,0 1 0 0 0,0-1 1 0 0,0 0-1 0 0,0 0 0 0 0,-1 0 1 0 0,1 0-1 0 0,-1 0 0 0 0,0 0 1 0 0,1-1-1 0 0,-1 1 0 0 0,0 0 1 0 0,0-1-1 0 0,-3 2 0 0 0,3-1-10 0 0,-35 26-363 0 0,-61 35 0 0 0,70-48-1899 0 0,-42 16-1 0 0,64-30 1651 0 0,-4 1-416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12439 0 0,'0'0'1536'0'0,"-1"3"-409"0"0,0 9-110 0 0,-1 0 1 0 0,-1 0-1 0 0,0-1 0 0 0,-7 16 1 0 0,-23 47-444 0 0,0-1-226 0 0,1 15-93 0 0,-8 20-469 0 0,10-38-5233 0 0,23-54-491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24 14191 0 0,'0'0'1291'0'0,"14"-8"1220"0"0,-12 7-2343 0 0,16-9 1738 0 0,-18 10-1890 0 0,0 0 0 0 0,0 0 0 0 0,0 0-1 0 0,0 0 1 0 0,0 0 0 0 0,0 0 0 0 0,0 0 0 0 0,0 0-1 0 0,1 0 1 0 0,-1 0 0 0 0,0 0 0 0 0,0-1 0 0 0,0 1-1 0 0,0 0 1 0 0,0 0 0 0 0,0 0 0 0 0,0 0 0 0 0,0 0-1 0 0,0 0 1 0 0,0 0 0 0 0,0 0 0 0 0,0 0 0 0 0,0 0-1 0 0,0 0 1 0 0,0 0 0 0 0,0-1 0 0 0,0 1 0 0 0,0 0 0 0 0,0 0-1 0 0,0 0 1 0 0,0 0 0 0 0,0 0 0 0 0,0 0 0 0 0,0 0-1 0 0,0 0 1 0 0,0 0 0 0 0,0-1 0 0 0,0 1 0 0 0,0 0-1 0 0,0 0 1 0 0,0 0 0 0 0,0 0 0 0 0,0 0 0 0 0,0 0-1 0 0,0 0 1 0 0,0 0 0 0 0,0 0 0 0 0,0 0 0 0 0,0 0-1 0 0,0 0 1 0 0,-1 0 0 0 0,1 0 0 0 0,0-1 0 0 0,-12 1 230 0 0,3 1-231 0 0,1 0 1 0 0,-1 1-1 0 0,1 0 0 0 0,-1 0 0 0 0,1 1 0 0 0,0 0 0 0 0,0 0 1 0 0,0 1-1 0 0,0 0 0 0 0,1 0 0 0 0,0 1 0 0 0,0 0 0 0 0,0 1 1 0 0,0-1-1 0 0,1 1 0 0 0,0 1 0 0 0,0-1 0 0 0,0 1 0 0 0,1 0 1 0 0,0 0-1 0 0,1 0 0 0 0,-1 1 0 0 0,1 0 0 0 0,1 0 0 0 0,0 0 1 0 0,0 0-1 0 0,0 0 0 0 0,-1 11 0 0 0,4-18 4 0 0,0 0 0 0 0,0 0 0 0 0,0 0-1 0 0,0 0 1 0 0,1-1 0 0 0,-1 1 0 0 0,0 0 0 0 0,0 0 0 0 0,1 0-1 0 0,-1 0 1 0 0,0 0 0 0 0,1-1 0 0 0,-1 1 0 0 0,1 0-1 0 0,-1 0 1 0 0,1-1 0 0 0,0 1 0 0 0,-1 0 0 0 0,1-1 0 0 0,0 1-1 0 0,-1-1 1 0 0,1 1 0 0 0,0 0 0 0 0,0-1 0 0 0,1 1 0 0 0,20 8 419 0 0,-19-8-375 0 0,0 0 0 0 0,0-1-1 0 0,0 1 1 0 0,0-1 0 0 0,0 1-1 0 0,0-1 1 0 0,5-1 0 0 0,28-8-25 0 0,-34 7-151 0 0,1 0 0 0 0,-1 1 0 0 0,1-1 0 0 0,-1 0 0 0 0,0 0 0 0 0,0 0 0 0 0,0-1 0 0 0,0 1 0 0 0,0 0-1 0 0,-1-1 1 0 0,1 0 0 0 0,-1 1 0 0 0,3-6 0 0 0,-1 2 52 0 0,2-3-19 0 0,-2 3 79 0 0,1 0 1 0 0,-1 0-1 0 0,8-8 1 0 0,-3 10 62 0 0,-7 4-58 0 0,6-1-4 0 0,0 5 0 0 0,-6 0-229 0 0,0-1-1 0 0,0 0 1 0 0,0 1-1 0 0,-1-1 1 0 0,1 1 0 0 0,-1 0-1 0 0,0-1 1 0 0,1 1-1 0 0,-2-1 1 0 0,1 1-1 0 0,0-1 1 0 0,-2 5 0 0 0,2-6-953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1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 1375 0 0,'-4'-2'26207'0'0,"0"7"-29823"0"0,-2 9 3712 0 0,1-1 0 0 0,1 1 0 0 0,0 0 0 0 0,1 0 0 0 0,1 0 0 0 0,0 0 0 0 0,0 26 0 0 0,2-39-264 0 0,1 6-403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1839 0 0,'6'8'16952'0'0,"2"-10"-16336"0"0,1 0 1 0 0,-1 0-1 0 0,0-1 0 0 0,0 0 0 0 0,0-1 1 0 0,12-7-1 0 0,45-33 599 0 0,-47 31-953 0 0,14-11-135 0 0,34-23 170 0 0,-56 41-272 0 0,0 0 1 0 0,0 1-1 0 0,0 1 1 0 0,1 0 0 0 0,11-4-1 0 0,-12 7-25 0 0,-4 5 0 0 0,-4-2 18 0 0,-1 0-1 0 0,0 0 1 0 0,0 1 0 0 0,0-1-1 0 0,-1 1 1 0 0,1-1-1 0 0,-1 1 1 0 0,1-1 0 0 0,-1 1-1 0 0,0-1 1 0 0,0 1 0 0 0,0-1-1 0 0,0 1 1 0 0,-1 4-1 0 0,-8 35 342 0 0,-2-9-16 0 0,5-18-173 0 0,2 0 1 0 0,-5 18-1 0 0,8-29-170 0 0,1-1 0 0 0,0 1 0 0 0,-1 0 0 0 0,1 0 0 0 0,0-1 0 0 0,1 1 0 0 0,-1 0 0 0 0,0-1 0 0 0,1 1 0 0 0,0 0 0 0 0,0-1 0 0 0,0 1 0 0 0,1-1 0 0 0,1 5 0 0 0,-2-6-32 0 0,0-1 0 0 0,0 1-1 0 0,1-1 1 0 0,-1 1-1 0 0,0-1 1 0 0,0 0-1 0 0,1 1 1 0 0,-1-1 0 0 0,1 0-1 0 0,-1 0 1 0 0,1 0-1 0 0,-1 0 1 0 0,1 0-1 0 0,0 0 1 0 0,-1-1-1 0 0,1 1 1 0 0,0-1 0 0 0,0 1-1 0 0,-1-1 1 0 0,1 1-1 0 0,2-1 1 0 0,17-1-1607 0 0,1-3-3585 0 0,-17 3 3154 0 0,11-2-5257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59 2759 0 0,'197'-30'906'0'0,"-66"13"7034"0"0,-105 13-7299 0 0,-2 0 4163 0 0,-51 0-2444 0 0,-8 11-1779 0 0,0 2 1 0 0,0 1-1 0 0,-59 27 1 0 0,12-5-636 0 0,71-28 42 0 0,-21 8-234 0 0,0-2 1 0 0,-61 12 0 0 0,52-17 87 0 0,1-2 1 0 0,-1-1-1 0 0,-82-8 0 0 0,101 1 86 0 0,28-2-53 0 0,-2 5 120 0 0,1-1 0 0 0,-1 1 0 0 0,1 1-1 0 0,-1-1 1 0 0,1 1 0 0 0,0-1 0 0 0,-1 1 0 0 0,1 0 0 0 0,0 1 0 0 0,0 0 0 0 0,7 0 0 0 0,1 0-7 0 0,0 1 1 0 0,0 1 0 0 0,14 3-1 0 0,-8-2 30 0 0,-15-1 12 0 0,-1 0-24 0 0,1 0 22 0 0,-1 2 1 0 0,1-1 0 0 0,0 0 0 0 0,-1 1 0 0 0,0 0 0 0 0,1-1 0 0 0,-2 1-1 0 0,1 0 1 0 0,0 1 0 0 0,-1-1 0 0 0,0 0 0 0 0,0 1 0 0 0,0 0-1 0 0,0-1 1 0 0,-1 1 0 0 0,0 0 0 0 0,1 6 0 0 0,-1 3 34 0 0,0-1 1 0 0,-1 0 0 0 0,-1 1-1 0 0,-3 19 1 0 0,3-29-56 0 0,-1 16 31 0 0,-2 0 1 0 0,0 0-1 0 0,-1 0 1 0 0,-10 25-1 0 0,-35 60 114 0 0,42-91-247 0 0,-1-1 1 0 0,0 0 0 0 0,-1 0-1 0 0,0 0 1 0 0,-14 12-1 0 0,14-16-431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17359 0 0,'0'0'1574'0'0,"3"1"-1260"0"0,3 2-210 0 0,1 0 0 0 0,1 0-1 0 0,-1-1 1 0 0,0 0 0 0 0,0-1 0 0 0,1 1-1 0 0,-1-1 1 0 0,1-1 0 0 0,-1 1-1 0 0,1-1 1 0 0,-1-1 0 0 0,14-2 0 0 0,10-3 658 0 0,54-18 1 0 0,-35 9-56 0 0,32-6-2894 0 0,-69 18 969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12439 0 0,'0'0'958'0'0,"0"2"-380"0"0,-1 39 6422 0 0,-1-24-6439 0 0,1-13-405 0 0,0 0-1 0 0,-1 0 0 0 0,1 0 0 0 0,-1 0 0 0 0,0 0 1 0 0,0 0-1 0 0,-1-1 0 0 0,1 1 0 0 0,-1-1 0 0 0,1 1 1 0 0,-1-1-1 0 0,-6 5 0 0 0,4-3 9 0 0,1 0-1 0 0,-1 0 1 0 0,-4 9-1 0 0,-13 30-349 0 0,14-14-2986 0 0,8-28 1377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18919 0 0,'0'0'5111'0'0,"-13"9"-4729"0"0,7-3-369 0 0,0 0 0 0 0,0 0-1 0 0,-6 8 1 0 0,-7 9 3 0 0,-18 11-68 0 0,-54 38 0 0 0,50-42 0 0 0,-46 46 0 0 0,82-72 48 0 0,1 0 0 0 0,1 0 0 0 0,-1 1 0 0 0,1 0 0 0 0,-1 0 0 0 0,2 0 0 0 0,-6 9 0 0 0,8-12 3 0 0,-1-1 0 0 0,1 1 0 0 0,-1-1 0 0 0,1 1 1 0 0,0-1-1 0 0,0 1 0 0 0,0-1 0 0 0,-1 1 0 0 0,1-1 0 0 0,1 1 0 0 0,-1-1 0 0 0,0 1 0 0 0,0-1 0 0 0,0 1 0 0 0,1-1 1 0 0,-1 1-1 0 0,1-1 0 0 0,-1 1 0 0 0,1-1 0 0 0,0 0 0 0 0,0 1 0 0 0,-1-1 0 0 0,1 0 0 0 0,0 0 0 0 0,0 0 0 0 0,0 1 0 0 0,0-1 1 0 0,0 0-1 0 0,1 0 0 0 0,-1 0 0 0 0,0-1 0 0 0,0 1 0 0 0,1 0 0 0 0,1 1 0 0 0,8 3 5 0 0,1 0 0 0 0,0 0-1 0 0,0-2 1 0 0,0 1 0 0 0,19 2 0 0 0,-5-3 43 0 0,43 1 0 0 0,-46-5 180 0 0,1 0-1 0 0,-1-2 0 0 0,0 0 0 0 0,0-2 0 0 0,0 0 0 0 0,0-2 0 0 0,-1 0 0 0 0,37-18 0 0 0,-41 13-145 0 0,0-1 0 0 0,0 0 1 0 0,-1-2-1 0 0,-1 0 0 0 0,0 0 0 0 0,-1-1 0 0 0,-1-1 1 0 0,15-24-1 0 0,-27 39-98 0 0,-1-1-1 0 0,1 1 1 0 0,-1-1 0 0 0,0 0 0 0 0,0 0 0 0 0,2-5 0 0 0,-3 7 6 0 0,0 0 0 0 0,0 0 0 0 0,1 0 0 0 0,-1 1 0 0 0,0-1 0 0 0,0 0 0 0 0,0 0 0 0 0,0 0 0 0 0,0 0 0 0 0,0 1 0 0 0,-1-1 0 0 0,1 0 0 0 0,0 0 0 0 0,0 0 0 0 0,0 1 0 0 0,-1-1 0 0 0,1 0 1 0 0,-1 0-1 0 0,1 0 0 0 0,0 1 0 0 0,-1-1 0 0 0,1 0 0 0 0,-1 1 0 0 0,0-1 0 0 0,1 1 0 0 0,-1-1 0 0 0,-1 0 0 0 0,-10-8-303 0 0,11 7 293 0 0,-1 1-1 0 0,1 0 1 0 0,-1 0 0 0 0,1 0-1 0 0,0 0 1 0 0,-1 1-1 0 0,1-1 1 0 0,-1 0-1 0 0,0 0 1 0 0,1 1-1 0 0,-1-1 1 0 0,0 1-1 0 0,1 0 1 0 0,-1-1 0 0 0,0 1-1 0 0,1 0 1 0 0,-1 0-1 0 0,-2 0 1 0 0,1 0 16 0 0,0 1 0 0 0,1-1 0 0 0,-1 0 0 0 0,0 1 0 0 0,0 0 0 0 0,0-1 0 0 0,1 1 1 0 0,-1 0-1 0 0,0 1 0 0 0,1-1 0 0 0,-1 0 0 0 0,1 1 0 0 0,0-1 0 0 0,-1 1 0 0 0,1 0 0 0 0,0 0 0 0 0,-2 2 0 0 0,1 0 1 0 0,1 0-1 0 0,-1 0 1 0 0,1 0-1 0 0,0 0 0 0 0,0 1 1 0 0,1-1-1 0 0,-1 1 0 0 0,1-1 1 0 0,-1 9-1 0 0,-10 37-87 0 0,8-34-17 0 0,0 0 0 0 0,1-1-1 0 0,-2 30 1 0 0,7-38-827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6823 0 0,'0'0'308'0'0,"1"2"-1"0"0,4 5-198 0 0,22 27 3945 0 0,-26-33-3150 0 0,0 1 6 0 0,20 22 7422 0 0,-20-25-8089 0 0,31-34 614 0 0,-25 26-751 0 0,0 0 0 0 0,1 1 0 0 0,-1 0-1 0 0,2 0 1 0 0,-1 1 0 0 0,1 0 0 0 0,0 1 0 0 0,0 0 0 0 0,12-6 0 0 0,-17 10-57 0 0,0 1 0 0 0,0-1 0 0 0,0 1 1 0 0,0 0-1 0 0,0 0 0 0 0,1 0 0 0 0,-1 1 0 0 0,0-1 1 0 0,0 1-1 0 0,9 0 0 0 0,3 5-20 0 0,-11-1-31 0 0,-3-2-1 0 0,1 1 3 0 0,0-1 1 0 0,-1 0 0 0 0,0 0 0 0 0,0 1 0 0 0,0-1 1 0 0,0 0-1 0 0,0 1 0 0 0,0 0 0 0 0,-1-1 0 0 0,1 1 0 0 0,-1 0 1 0 0,0 0-1 0 0,1-1 0 0 0,0 6 0 0 0,0-2 21 0 0,0 0 0 0 0,0 1 0 0 0,-1-1 0 0 0,1 0 0 0 0,-1 0 0 0 0,-1 1 0 0 0,1 9 0 0 0,-1-8-38 0 0,0-6-213 0 0,0 0-645 0 0,-1 5 122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89 228 11975 0 0,'0'0'1420'0'0,"2"1"-477"0"0,21 21 3978 0 0,-22-20-3962 0 0,0-2-933 0 0,-1 1 1 0 0,0-1-1 0 0,0 1 1 0 0,0-1-1 0 0,0 1 0 0 0,0-1 1 0 0,0 1-1 0 0,0-1 1 0 0,0 1-1 0 0,0-1 1 0 0,0 1-1 0 0,0-1 0 0 0,0 1 1 0 0,0-1-1 0 0,-1 1 1 0 0,1-1-1 0 0,0 1 1 0 0,0-1-1 0 0,0 1 0 0 0,-1-1 1 0 0,1 1-1 0 0,0-1 1 0 0,-1 0-1 0 0,1 1 0 0 0,0-1 1 0 0,-1 1-1 0 0,1-1 1 0 0,0 0-1 0 0,-1 1 1 0 0,1-1-1 0 0,-1 0 0 0 0,1 0 1 0 0,-1 1-1 0 0,0-1 1 0 0,0 1-12 0 0,0-1 0 0 0,0 1 1 0 0,0 0-1 0 0,0-1 0 0 0,0 1 1 0 0,0-1-1 0 0,0 0 1 0 0,0 1-1 0 0,0-1 0 0 0,0 0 1 0 0,0 1-1 0 0,0-1 0 0 0,0 0 1 0 0,0 0-1 0 0,0 0 0 0 0,-1 0 1 0 0,1 0-1 0 0,0 0 0 0 0,0-1 1 0 0,0 1-1 0 0,-2-1 1 0 0,-4-2 2 0 0,0-1 1 0 0,1 0-1 0 0,-1-1 1 0 0,1 0 0 0 0,0 0-1 0 0,0 0 1 0 0,0 0 0 0 0,0-1-1 0 0,-5-9 1 0 0,9 13-13 0 0,0-1 0 0 0,1 1-1 0 0,-1-1 1 0 0,1 0 0 0 0,0 0 0 0 0,0 0 0 0 0,0 0 0 0 0,0 0 0 0 0,0 0 0 0 0,0 0-1 0 0,1 0 1 0 0,0 0 0 0 0,0 0 0 0 0,0 0 0 0 0,0 0 0 0 0,0 0 0 0 0,0 0-1 0 0,1 0 1 0 0,-1 0 0 0 0,1 0 0 0 0,0 0 0 0 0,0 0 0 0 0,0 0 0 0 0,1 0 0 0 0,-1 0-1 0 0,0 0 1 0 0,4-3 0 0 0,2-4-9 0 0,1 1-1 0 0,0-1 0 0 0,1 1 1 0 0,0 1-1 0 0,1-1 1 0 0,0 2-1 0 0,0-1 0 0 0,0 1 1 0 0,17-7-1 0 0,-13 7 0 0 0,1 1-1 0 0,-1 0 1 0 0,1 1-1 0 0,0 1 1 0 0,0 1-1 0 0,1 0 1 0 0,18-1-1 0 0,-30 3 36 0 0,1 1 1 0 0,0 1-1 0 0,0-1 0 0 0,-1 1 1 0 0,1-1-1 0 0,-1 1 0 0 0,1 1 1 0 0,0-1-1 0 0,-1 1 0 0 0,0-1 1 0 0,1 1-1 0 0,-1 0 0 0 0,0 1 1 0 0,0-1-1 0 0,0 1 0 0 0,-1 0 1 0 0,1 0-1 0 0,-1 0 0 0 0,1 0 1 0 0,-1 1-1 0 0,3 4 0 0 0,-3-5 5 0 0,-1 0 0 0 0,0 1-1 0 0,0-1 1 0 0,-1 1 0 0 0,1 0 0 0 0,-1 0-1 0 0,1 0 1 0 0,-1 0 0 0 0,0 0 0 0 0,-1 0-1 0 0,1 0 1 0 0,-1 0 0 0 0,0 0 0 0 0,0 0-1 0 0,0 0 1 0 0,0 0 0 0 0,-1 0 0 0 0,0 0-1 0 0,1 0 1 0 0,-1 0 0 0 0,-1 0 0 0 0,1 0-1 0 0,-1-1 1 0 0,-2 7 0 0 0,0-4-36 0 0,-1 1 0 0 0,1-1 1 0 0,-1 0-1 0 0,0 0 0 0 0,-1 0 1 0 0,1-1-1 0 0,-1 0 0 0 0,0 0 1 0 0,0 0-1 0 0,-10 5 0 0 0,-6 1-1450 0 0,-45 17-1 0 0,41-17-694 0 0,13-6 357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34 9215 0 0,'1'-1'707'0'0,"2"-3"-79"0"0,0 1-1 0 0,0 0 1 0 0,0 0 0 0 0,0 0 0 0 0,0 0-1 0 0,0 0 1 0 0,1 1 0 0 0,0-1 0 0 0,4-1-1 0 0,-6 3-771 0 0,-1 0 1238 0 0,1 2-941 0 0,-1 0-132 0 0,0 0 1 0 0,0 0-1 0 0,1 0 0 0 0,-1 1 1 0 0,0-1-1 0 0,-1 0 1 0 0,1 0-1 0 0,0 1 0 0 0,0-1 1 0 0,-1 0-1 0 0,1 1 1 0 0,0-1-1 0 0,-1 1 0 0 0,1-1 1 0 0,-1 1-1 0 0,0-1 0 0 0,0 1 1 0 0,1-1-1 0 0,-1 1 1 0 0,0 0-1 0 0,0-1 0 0 0,-1 1 1 0 0,1-1-1 0 0,0 3 1 0 0,-2 5 79 0 0,-1-1 0 0 0,1 1 1 0 0,-6 10-1 0 0,2-2 18 0 0,-1 3-15 0 0,-114 291 2214 0 0,98-268-2302 0 0,13-26-620 0 0,-11 28 0 0 0,20-43 70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58 9215 0 0,'12'-9'526'0'0,"1"0"-1"0"0,20-10 0 0 0,-2 2 3149 0 0,-31 17-3563 0 0,0 0 0 0 0,1-1 1 0 0,-1 1-1 0 0,1 0 0 0 0,-1-1 1 0 0,0 1-1 0 0,1 0 0 0 0,-1 0 1 0 0,1 0-1 0 0,-1-1 0 0 0,1 1 1 0 0,-1 0-1 0 0,1 0 0 0 0,-1 0 1 0 0,0 0-1 0 0,1 0 0 0 0,-1 0 1 0 0,1 0-1 0 0,-1 0 0 0 0,1 0 1 0 0,0 0-1 0 0,-3 7 1855 0 0,-11 13-943 0 0,-9 2-651 0 0,-2-2 0 0 0,0 0 0 0 0,-1-2 0 0 0,-28 16 0 0 0,-21 15-112 0 0,-53 34-50 0 0,8-5-172 0 0,103-67-89 0 0,1 2 1 0 0,-26 25-1 0 0,36-33 31 0 0,0 0-1 0 0,1 0 1 0 0,0 1 0 0 0,0 0 0 0 0,0 0 0 0 0,1 0-1 0 0,0 0 1 0 0,0 1 0 0 0,1-1 0 0 0,-1 1 0 0 0,-1 10 0 0 0,4-14 19 0 0,0 0 0 0 0,0-1 1 0 0,0 1-1 0 0,0 0 0 0 0,0 0 1 0 0,1 0-1 0 0,-1 0 1 0 0,1 0-1 0 0,0 0 0 0 0,0 0 1 0 0,0 0-1 0 0,0-1 0 0 0,1 1 1 0 0,-1-1-1 0 0,1 1 1 0 0,0-1-1 0 0,-1 1 0 0 0,1-1 1 0 0,0 0-1 0 0,0 0 1 0 0,1 0-1 0 0,-1 0 0 0 0,0 0 1 0 0,1 0-1 0 0,-1 0 0 0 0,6 1 1 0 0,2 3 0 0 0,0-1 1 0 0,1-1 0 0 0,0 0-1 0 0,0-1 1 0 0,17 4-1 0 0,-13-4-215 0 0,0-1 1 0 0,0-1-1 0 0,1 0 0 0 0,-1-1 0 0 0,0 0 0 0 0,0-1 0 0 0,0-1 1 0 0,24-6-1 0 0,-19 1-844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 1839 0 0,'14'-8'14599'0'0,"-25"20"-5820"0"0,7-8-12453 0 0,-33 27 4285 0 0,23-21-495 0 0,0 2 0 0 0,1-1 0 0 0,1 2 1 0 0,-1-1-1 0 0,2 2 0 0 0,-16 23 0 0 0,22-26-116 0 0,2-1 0 0 0,6 0 0 0 0,-1-7 5 0 0,-1-1 0 0 0,1 1 0 0 0,0-1 0 0 0,1 1 0 0 0,-1-1-1 0 0,0 0 1 0 0,1 0 0 0 0,-1 0 0 0 0,1 0 0 0 0,-1 0 0 0 0,1-1 0 0 0,0 1 0 0 0,0-1-1 0 0,0 1 1 0 0,0-1 0 0 0,0 0 0 0 0,0-1 0 0 0,0 1 0 0 0,0 0 0 0 0,0-1 0 0 0,1 0-1 0 0,-1 1 1 0 0,6-2 0 0 0,1 1 74 0 0,1-1 1 0 0,-1-1-1 0 0,0 0 0 0 0,1 0 0 0 0,17-7 0 0 0,-26 8-67 0 0,-1 0 0 0 0,1 0 0 0 0,0 0 0 0 0,-1 0-1 0 0,1-1 1 0 0,-1 1 0 0 0,1 0 0 0 0,-1-1 0 0 0,0 1 0 0 0,1-1 0 0 0,-1 1-1 0 0,0-1 1 0 0,0 0 0 0 0,0 1 0 0 0,0-1 0 0 0,0 0 0 0 0,-1 0 0 0 0,2-4-1 0 0,-1 1 24 0 0,1-1 0 0 0,-1 0 0 0 0,0 0 0 0 0,-1-10 0 0 0,0 10-16 0 0,0 0-1 0 0,0-1 1 0 0,-1 1 0 0 0,0 0-1 0 0,-1 0 1 0 0,1 0-1 0 0,-4-7 1 0 0,-6-11-5734 0 0,10 20 3944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4 110 4143 0 0,'-4'-14'16198'0'0,"10"22"-13947"0"0,6 16-2877 0 0,5 25 1529 0 0,-5-17-190 0 0,14 59 0 0 0,-24-78-628 0 0,5 15 526 0 0,-7-26-458 0 0,7 7 582 0 0,-5-8-708 0 0,-1 0 0 0 0,1 0-1 0 0,-1-1 1 0 0,1 1 0 0 0,0-1 0 0 0,-1 1 0 0 0,1-1-1 0 0,0 1 1 0 0,-1-1 0 0 0,1 0 0 0 0,0 0-1 0 0,0 0 1 0 0,-1 0 0 0 0,1 0 0 0 0,0 0-1 0 0,0 0 1 0 0,1-1 0 0 0,1 0 10 0 0,0 0 0 0 0,0-1-1 0 0,0 0 1 0 0,0 0 0 0 0,0 0 0 0 0,6-4 0 0 0,2-4 60 0 0,0 0 1 0 0,19-22-1 0 0,140-172 607 0 0,-107 125-1267 0 0,-63 78-75 0 0,2-4 1426 0 0,10 6-10311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7 6911 0 0,'2'0'528'0'0,"20"-6"3756"0"0,-22 6-4167 0 0,0 0 0 0 0,0 0 1 0 0,0 0-1 0 0,0 0 0 0 0,1 0 0 0 0,-1-1 0 0 0,0 1 0 0 0,0 0 0 0 0,0 0 0 0 0,0 0 0 0 0,1 0 0 0 0,-1 0 0 0 0,0 0 0 0 0,0 0 0 0 0,0 0 0 0 0,1 0 0 0 0,-1 0 0 0 0,0 0 0 0 0,0 0 1 0 0,0 0-1 0 0,1 0 0 0 0,-1 0 0 0 0,0 0 0 0 0,0 0 0 0 0,0 0 0 0 0,0 0 0 0 0,1 0 0 0 0,-1 1 0 0 0,0-1 0 0 0,0 0 0 0 0,0 0 0 0 0,0 0 0 0 0,1 0 0 0 0,-1 0 118 0 0,0 0-118 0 0,0 1 0 0 0,0-1 0 0 0,0 0 0 0 0,0 0 0 0 0,0 0 0 0 0,1 0 0 0 0,-1 1 0 0 0,0-1 0 0 0,0 0 0 0 0,0 0 0 0 0,0 0 0 0 0,0 0 0 0 0,0 1 0 0 0,0-1 0 0 0,0 0 1 0 0,0 1 53 0 0,-1 1 1 0 0,1-1 0 0 0,-1 0 0 0 0,1 0 0 0 0,-1 0 0 0 0,0 0 0 0 0,1 0 0 0 0,-1 0 0 0 0,0 0 0 0 0,-1 1 0 0 0,-7 5 140 0 0,0 0 0 0 0,0 0-1 0 0,0-1 1 0 0,-1 0 0 0 0,-11 4 0 0 0,9-4 50 0 0,1 0 1 0 0,0 1 0 0 0,-18 14-1 0 0,2 6-30 0 0,0 1 1 0 0,3 1-1 0 0,0 2 0 0 0,-27 47 0 0 0,37-56-327 0 0,2 1-1 0 0,-16 38 0 0 0,24-52-5 0 0,1 1-1 0 0,0 0 1 0 0,1 0 0 0 0,0 0 0 0 0,0 1-1 0 0,1-1 1 0 0,1 0 0 0 0,-1 1 0 0 0,3 14-1 0 0,-2-21 12 0 0,1 0-1 0 0,0 1 0 0 0,1-1 0 0 0,-1 0 0 0 0,1 0 0 0 0,-1 0 1 0 0,1 0-1 0 0,1 0 0 0 0,-1 0 0 0 0,5 5 0 0 0,-6-7-236 0 0,1 0 1 0 0,0 0-1 0 0,0 0 0 0 0,1 0 0 0 0,-1-1 0 0 0,0 1 0 0 0,5 2 0 0 0,-5-3-522 0 0,1-1 0 0 0,-1 1 0 0 0,1 0 0 0 0,-1 0 0 0 0,1-1 0 0 0,-1 0 0 0 0,1 1 0 0 0,5-1 0 0 0,8-2-6249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11975 0 0,'0'0'923'0'0,"-2"-1"-602"0"0,-4-2-43 0 0,4 2 970 0 0,2 1-1012 0 0,0 0 1 0 0,-1-1 0 0 0,1 1-1 0 0,-1 0 1 0 0,1 0 0 0 0,-1 0-1 0 0,1 1 1 0 0,-1-1 0 0 0,1 0-1 0 0,0 0 1 0 0,-1 0 0 0 0,1 0-1 0 0,-1 0 1 0 0,1 0 0 0 0,0 1-1 0 0,-1-1 1 0 0,1 0 0 0 0,-1 0-1 0 0,1 1 1 0 0,0-1 0 0 0,-1 0-1 0 0,1 0 1 0 0,-1 1 0 0 0,1 5-107 0 0,-1 0 1 0 0,1 0 0 0 0,0-1 0 0 0,0 1 0 0 0,1 0-1 0 0,0 0 1 0 0,0-1 0 0 0,0 1 0 0 0,1-1 0 0 0,0 1-1 0 0,0-1 1 0 0,0 1 0 0 0,0-1 0 0 0,6 8 0 0 0,6 8 430 0 0,1 0 0 0 0,19 20 0 0 0,-14-18-125 0 0,18 20 33 0 0,13 15-101 0 0,-18-15-471 0 0,-32-41 15 0 0,15 7-1413 0 0,-14-9 613 0 0,8-7-1145 0 0,-1-3 197 0 0,-2-1-307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 16847 0 0,'0'0'2658'0'0,"4"-2"-2028"0"0,-4 2-612 0 0,0 0 1 0 0,0 0-1 0 0,0 0 1 0 0,0 0-1 0 0,0 0 1 0 0,0-1-1 0 0,0 1 1 0 0,0 0-1 0 0,0 0 1 0 0,0 0-1 0 0,0 0 1 0 0,1 0-1 0 0,-1 0 1 0 0,0 0-1 0 0,0 0 1 0 0,0 0-1 0 0,0 0 1 0 0,0 0-1 0 0,0 0 1 0 0,0 0-1 0 0,0 0 1 0 0,0 0-1 0 0,0 0 1 0 0,0 0-1 0 0,0 0 0 0 0,1 0 1 0 0,-1 0-1 0 0,0 0 1 0 0,0 0-1 0 0,0 0 1 0 0,0 0-1 0 0,0 0 1 0 0,0 0-1 0 0,0 0 1 0 0,0 0-1 0 0,0 0 1 0 0,0 0-1 0 0,0 0 1 0 0,1 0-1 0 0,-1 0 1 0 0,0 0-1 0 0,0 0 1 0 0,0 0-1 0 0,0 0 1 0 0,0 0-1 0 0,0 0 1 0 0,0 0-1 0 0,0 0 1 0 0,0 0-1 0 0,0 1 1 0 0,0-1-1 0 0,0 0 1 0 0,0 0-1 0 0,0 0 1 0 0,0 0-1 0 0,0 0 1 0 0,0 0-1 0 0,-2 6 66 0 0,-1 0 1 0 0,0 0-1 0 0,0 0 0 0 0,0 0 0 0 0,-1-1 1 0 0,0 1-1 0 0,-7 7 0 0 0,-9 12 90 0 0,-60 85 840 0 0,-116 123 0 0 0,190-227-1130 0 0,0 1 0 0 0,-8 13 0 0 0,14-20 91 0 0,0 1 1 0 0,0-1-1 0 0,0 1 1 0 0,-1-1-1 0 0,1 1 0 0 0,0-1 1 0 0,0 1-1 0 0,0-1 0 0 0,0 1 1 0 0,0-1-1 0 0,0 1 0 0 0,0-1 1 0 0,0 1-1 0 0,1-1 0 0 0,-1 1 1 0 0,0-1-1 0 0,0 1 1 0 0,0-1-1 0 0,0 0 0 0 0,1 1 1 0 0,-1-1-1 0 0,0 1 0 0 0,0-1 1 0 0,1 1-1 0 0,-1-1 0 0 0,0 0 1 0 0,1 1-1 0 0,-1-1 0 0 0,0 0 1 0 0,1 1-1 0 0,-1-1 0 0 0,1 0 1 0 0,-1 0-1 0 0,0 1 1 0 0,1-1-1 0 0,-1 0 0 0 0,1 0 1 0 0,17 7-1670 0 0,0-4-244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13359 0 0,'0'0'1027'0'0,"1"-1"-464"0"0,2-1-55 0 0,0 1 0 0 0,0-1 0 0 0,0 1 1 0 0,0 0-1 0 0,0 0 0 0 0,0 0 0 0 0,0 1 0 0 0,0-1 1 0 0,1 1-1 0 0,5 0 0 0 0,-8 0-545 0 0,1 1-82 0 0,0 0 121 0 0,0 0 0 0 0,0 0 0 0 0,0 0 0 0 0,-1 1 0 0 0,1-1 0 0 0,0 1 0 0 0,-1-1 0 0 0,1 1 0 0 0,-1 0 0 0 0,1-1 0 0 0,-1 1 0 0 0,0 0 0 0 0,0 0 0 0 0,0 0 0 0 0,0 0 0 0 0,0 0 0 0 0,0 0 0 0 0,-1 0 0 0 0,1 0 0 0 0,0 4 0 0 0,1 3 270 0 0,11 40 1207 0 0,7 23 173 0 0,-19-67-1550 0 0,0 0-1 0 0,0 1 0 0 0,0-1 1 0 0,-1 1-1 0 0,1-1 0 0 0,-1 1 1 0 0,-1-1-1 0 0,1 1 0 0 0,-1-1 1 0 0,0 0-1 0 0,0 1 0 0 0,-1-1 1 0 0,1 0-1 0 0,-4 8 0 0 0,3-9-126 0 0,0 1 0 0 0,-1 0 0 0 0,1 0 0 0 0,-1-1 0 0 0,0 0 0 0 0,0 1 0 0 0,0-1 0 0 0,-1 0 0 0 0,1-1 0 0 0,-7 6 0 0 0,-19 6-3562 0 0,26-13 2023 0 0,-5 0-47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 17535 0 0,'3'-11'1872'0'0,"5"-4"3032"0"0,-1 13-2536 0 0,-5 2-2290 0 0,4 2 134 0 0,5 10-110 0 0,-10-10-102 0 0,0 1 0 0 0,0-1 0 0 0,-1 0 0 0 0,1 0 0 0 0,0 1 0 0 0,-1-1 0 0 0,1 0 0 0 0,-1 1 0 0 0,0-1 0 0 0,0 1 0 0 0,0-1 0 0 0,0 0 0 0 0,0 1 0 0 0,0-1 0 0 0,-1 0 0 0 0,1 1 0 0 0,-2 2 0 0 0,-1 7 0 0 0,-1-1 0 0 0,-7 12 0 0 0,9-18 0 0 0,-15 28-242 0 0,-2-1-1 0 0,-1-1 1 0 0,-38 45 0 0 0,57-75 951 0 0,19 5-537 0 0,0-7-142 0 0,0 0-1 0 0,0-1 0 0 0,-1 0 1 0 0,1-2-1 0 0,-1 0 1 0 0,24-9-1 0 0,-13 4 40 0 0,34-6 0 0 0,12 4 184 0 0,-72 11-311 0 0,-17 12-3617 0 0,6-6 1955 0 0,1-1-296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5063 0 0,'-2'1'10316'0'0,"1"1"-10135"0"0,0 1 0 0 0,0-1-1 0 0,0 0 1 0 0,0 1 0 0 0,0-1-1 0 0,0 1 1 0 0,1-1 0 0 0,-1 1-1 0 0,1-1 1 0 0,0 1 0 0 0,0-1-1 0 0,0 1 1 0 0,0-1 0 0 0,0 1-1 0 0,0-1 1 0 0,0 1-1 0 0,2 2 1 0 0,1 10 736 0 0,9 25 0 0 0,-7-26-441 0 0,14 59 1955 0 0,-15-52-1883 0 0,1 0 0 0 0,1-1 0 0 0,16 39 0 0 0,-20-56-545 0 0,0 0-1 0 0,0 0 1 0 0,0 0 0 0 0,0 0-1 0 0,0 0 1 0 0,1 0-1 0 0,-1-1 1 0 0,1 1-1 0 0,0-1 1 0 0,0 0-1 0 0,0 1 1 0 0,0-1-1 0 0,0 0 1 0 0,0-1-1 0 0,0 1 1 0 0,1-1-1 0 0,-1 1 1 0 0,0-1-1 0 0,1 0 1 0 0,0 0-1 0 0,-1-1 1 0 0,1 1-1 0 0,-1-1 1 0 0,1 0-1 0 0,0 1 1 0 0,-1-2-1 0 0,1 1 1 0 0,0 0-1 0 0,4-2 1 0 0,-4 1-342 0 0,-1 0 0 0 0,1 0 1 0 0,0-1-1 0 0,0 0 0 0 0,-1 0 1 0 0,1 0-1 0 0,-1 0 0 0 0,0 0 1 0 0,0-1-1 0 0,1 1 0 0 0,-2-1 0 0 0,1 0 1 0 0,0 0-1 0 0,0 0 0 0 0,-1 0 1 0 0,0 0-1 0 0,3-5 0 0 0,2-6-4723 0 0,-3 0-1212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28 1839 0 0,'4'-8'160'0'0,"-1"0"3107"0"0,9 3 6053 0 0,-10 4-8839 0 0,-1 0 1 0 0,1 1-1 0 0,-1-1 1 0 0,1 0 0 0 0,-1 1-1 0 0,1-1 1 0 0,-1 1-1 0 0,1-1 1 0 0,-1 1 0 0 0,3 0-1 0 0,16 0 1050 0 0,-19 0-138 0 0,-1 2-1156 0 0,-1 4-162 0 0,-1 0-1 0 0,0 0 0 0 0,-1-1 0 0 0,1 1 1 0 0,-1 0-1 0 0,0-1 0 0 0,-6 9 0 0 0,-8 15 175 0 0,-13 42 266 0 0,-22 85-1 0 0,9-26-430 0 0,-36 76 434 0 0,-9 27 67 0 0,82-216-554 0 0,0 0 0 0 0,2 1 0 0 0,0-1 0 0 0,-2 21 0 0 0,0 0 118 0 0,19-46-294 0 0,-7 2-592 0 0,-1 0 1 0 0,1 0 0 0 0,7-11-1 0 0,3-7-1044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7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17623 0 0,'-4'0'126'0'0,"-1"0"0"0"0,1 0 0 0 0,-1 1-1 0 0,1-1 1 0 0,-1 1 0 0 0,1 0 0 0 0,-1 1-1 0 0,1-1 1 0 0,0 1 0 0 0,-1 0 0 0 0,1 0-1 0 0,0 0 1 0 0,0 0 0 0 0,1 1 0 0 0,-1-1-1 0 0,-4 5 1 0 0,4-3-55 0 0,0 1-1 0 0,1-1 1 0 0,0 1 0 0 0,0 0-1 0 0,0 0 1 0 0,1 0-1 0 0,-1 0 1 0 0,1 0 0 0 0,0 0-1 0 0,1 1 1 0 0,-1-1 0 0 0,0 12-1 0 0,0 0-47 0 0,1 0 0 0 0,0 0 0 0 0,2 0 0 0 0,0 1-1 0 0,1-1 1 0 0,0 0 0 0 0,1 0 0 0 0,2-1 0 0 0,-1 1 0 0 0,2-1 0 0 0,0 0-1 0 0,1 0 1 0 0,1 0 0 0 0,0-1 0 0 0,1 0 0 0 0,0-1 0 0 0,1 0 0 0 0,1-1-1 0 0,1 0 1 0 0,25 23 0 0 0,76 43 97 0 0,-76-55 528 0 0,52 41 0 0 0,-85-60-451 0 0,1-1 0 0 0,-1 1 0 0 0,0-1 0 0 0,0 1 0 0 0,0 0 0 0 0,0 1 0 0 0,5 10-1 0 0,-8-12-77 0 0,1-1 0 0 0,-1 1 0 0 0,0 0 0 0 0,0 0 0 0 0,-1 0 0 0 0,1 0 0 0 0,-1 0 0 0 0,0 0 0 0 0,0 0-1 0 0,0-1 1 0 0,0 1 0 0 0,-1 0 0 0 0,-1 7 0 0 0,-4 7 161 0 0,0-1 0 0 0,-1 0-1 0 0,-1 0 1 0 0,0-1 0 0 0,-17 23 0 0 0,-61 70 605 0 0,59-81-768 0 0,-1-1 0 0 0,-1-2 0 0 0,-36 24 0 0 0,52-40-109 0 0,4-2-18 0 0,-31 25-109 0 0,39-31-251 0 0,0 0 149 0 0,1 0-1 0 0,0-1 0 0 0,0 1 0 0 0,-1 0 0 0 0,1 0 1 0 0,0-1-1 0 0,0 1 0 0 0,0 0 0 0 0,0 0 0 0 0,0 0 0 0 0,0-1 1 0 0,0 1-1 0 0,0 0 0 0 0,0 0 0 0 0,1-1 0 0 0,-1 1 1 0 0,0 0-1 0 0,0 0 0 0 0,1-1 0 0 0,-1 1 0 0 0,0 0 1 0 0,1-1-1 0 0,-1 1 0 0 0,1 0 0 0 0,-1 1 6 0 0,0 0-1 0 0,0 0 1 0 0,0 0-1 0 0,0-1 1 0 0,-1 1-1 0 0,1 0 1 0 0,-1 0 0 0 0,-1 2-1 0 0,2-3 151 0 0,-15 26-3136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160 206 4143 0 0,'0'0'6350'0'0,"1"-17"-3997"0"0,-1 16-2175 0 0,0 1-1 0 0,0 0 1 0 0,0-1 0 0 0,1 1 0 0 0,-1 0-1 0 0,0 0 1 0 0,0-1 0 0 0,0 1 0 0 0,0 0-1 0 0,1-1 1 0 0,-1 1 0 0 0,0 0 0 0 0,0 0-1 0 0,0-1 1 0 0,1 1 0 0 0,-1 0 0 0 0,0 0-1 0 0,0 0 1 0 0,1-1 0 0 0,-1 1 0 0 0,0 0-1 0 0,1 0 1 0 0,-1 0 0 0 0,0 0 0 0 0,1 0-1 0 0,-1 0 1 0 0,0-1 0 0 0,1 1 0 0 0,-1 0-1 0 0,0 0 1 0 0,1 0 0 0 0,-1 0 0 0 0,0 0-1 0 0,0 0 1 0 0,1 0 0 0 0,-1 0 0 0 0,0 1-1 0 0,1-1 1 0 0,0 0 0 0 0,20 6-95 0 0,1 0 244 0 0,-10-5-213 0 0,-1-1-1 0 0,1 0 1 0 0,-1-1 0 0 0,1-1 0 0 0,-1 0 0 0 0,0 0-1 0 0,0-1 1 0 0,21-8 0 0 0,6-5 247 0 0,40-25 0 0 0,-52 26-202 0 0,-10 7-89 0 0,-5 3-72 0 0,-2 0-1 0 0,1 0 1 0 0,0-1 0 0 0,-1-1-1 0 0,0 1 1 0 0,13-15-1 0 0,-21 21-39 0 0,-1 0 0 0 0,0-1 0 0 0,1 1 0 0 0,-1-1 0 0 0,0 1 0 0 0,1-1 0 0 0,-1 1 0 0 0,0-1 0 0 0,1 1-1 0 0,-1-1 1 0 0,0 0 0 0 0,0 1 0 0 0,0-1 0 0 0,0 1 0 0 0,0-1 0 0 0,1 1 0 0 0,-1-1 0 0 0,0 0-1 0 0,0 1 1 0 0,0-1 0 0 0,-1 1 0 0 0,1-1 0 0 0,0 0 0 0 0,0 1 0 0 0,0-1 0 0 0,0 1 0 0 0,0-1-1 0 0,-1 1 1 0 0,1-1 0 0 0,-1 0 0 0 0,0-1-44 0 0,0 1 0 0 0,0 0 0 0 0,-1 0-1 0 0,1 0 1 0 0,0 0 0 0 0,-1 0 0 0 0,1 0 0 0 0,-1 0 0 0 0,1 1-1 0 0,-4-2 1 0 0,-4-1-177 0 0,1 1-1 0 0,-1 0 0 0 0,-10-1 1 0 0,3 2 133 0 0,1 2 1 0 0,-1 0-1 0 0,1 0 0 0 0,-1 2 1 0 0,1 0-1 0 0,-23 7 1 0 0,20-5 65 0 0,-15 5 115 0 0,0 1 0 0 0,0 2 0 0 0,1 1 0 0 0,1 1 0 0 0,-38 25 1 0 0,56-31-12 0 0,0 1 1 0 0,0 0 0 0 0,1 0-1 0 0,0 2 1 0 0,1-1 0 0 0,0 1-1 0 0,1 1 1 0 0,0 0 0 0 0,-11 20-1 0 0,20-31-20 0 0,0 0 0 0 0,0 0 0 0 0,0 0-1 0 0,0 0 1 0 0,0 1 0 0 0,1-1 0 0 0,-1 0-1 0 0,1 1 1 0 0,-1-1 0 0 0,1 0 0 0 0,0 1 0 0 0,0-1-1 0 0,0 1 1 0 0,0-1 0 0 0,0 0 0 0 0,1 1 0 0 0,0 3-1 0 0,0-5 12 0 0,0 1 1 0 0,0 0-1 0 0,0 0 0 0 0,0-1 0 0 0,1 1 0 0 0,-1-1 0 0 0,0 1 0 0 0,1-1 0 0 0,-1 1 0 0 0,1-1 0 0 0,0 0 0 0 0,-1 0 0 0 0,1 0 1 0 0,0 0-1 0 0,-1 0 0 0 0,1 0 0 0 0,0 0 0 0 0,0-1 0 0 0,0 1 0 0 0,0-1 0 0 0,2 1 0 0 0,50 9 428 0 0,22 6 80 0 0,-3 7-252 0 0,-13-4-2056 0 0,-20-9-3973 0 0,-22-6-112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9215 0 0,'0'0'831'0'0,"-1"2"-686"0"0,-1 2 282 0 0,1 1-1 0 0,-1-1 1 0 0,1 1-1 0 0,0 0 1 0 0,1-1 0 0 0,-1 1-1 0 0,1 0 1 0 0,0 0-1 0 0,0-1 1 0 0,0 1-1 0 0,1 0 1 0 0,-1 0-1 0 0,1-1 1 0 0,0 1-1 0 0,1-1 1 0 0,-1 1-1 0 0,1-1 1 0 0,0 1 0 0 0,4 5-1 0 0,-2-2-87 0 0,0-1-1 0 0,1 1 1 0 0,0-1 0 0 0,1 0-1 0 0,-1 0 1 0 0,2-1 0 0 0,-1 0-1 0 0,0 0 1 0 0,15 9-1 0 0,-4-5-39 0 0,0-1 0 0 0,1-1 0 0 0,0-1 0 0 0,20 6 0 0 0,78 14 307 0 0,-10-2-1600 0 0,-105-25-295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0 4143 0 0,'0'0'191'0'0,"-1"1"-11"0"0,-12 7 344 0 0,1 0 0 0 0,0 1-1 0 0,-14 12 1 0 0,-1 1 2381 0 0,-61 40 320 0 0,-1 2-1693 0 0,71-51-1164 0 0,2 2 1 0 0,-30 32 0 0 0,26-22-324 0 0,-32 55 0 0 0,61-81-795 0 0,5-4-2833 0 0,2 0-1208 0 0</inkml:trace>
  <inkml:trace contextRef="#ctx0" brushRef="#br0" timeOffset="1">627 232 12895 0 0,'0'0'998'0'0,"0"2"-481"0"0,-1 7 150 0 0,1-1-1 0 0,-2 1 1 0 0,1 0-1 0 0,-1-1 1 0 0,-1 0 0 0 0,0 1-1 0 0,-6 13 1 0 0,-35 56 158 0 0,29-53-428 0 0,-180 276 821 0 0,150-247-1508 0 0,24-32-4119 0 0,17-17 2282 0 0,-6 5-4479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32 224 4143 0 0,'0'-7'217'0'0,"1"-1"0"0"0,0 1 0 0 0,0 0-1 0 0,1 0 1 0 0,0 0 0 0 0,0 0 0 0 0,4-7-1 0 0,-3 8 1029 0 0,0 1 0 0 0,1 0 0 0 0,-1 0-1 0 0,1 0 1 0 0,6-6 0 0 0,9-7 305 0 0,0-1-1 0 0,1 2 1 0 0,29-18-1 0 0,-42 30-1457 0 0,0 1-1 0 0,0 0 0 0 0,1 0 1 0 0,0 1-1 0 0,-1 0 1 0 0,1 1-1 0 0,1-1 0 0 0,-1 2 1 0 0,0-1-1 0 0,0 1 1 0 0,1 0-1 0 0,-1 1 0 0 0,0 0 1 0 0,13 1-1 0 0,-16 0-26 0 0,0 1 1 0 0,0-1-1 0 0,0 1 0 0 0,0 0 0 0 0,0 1 0 0 0,-1-1 0 0 0,0 1 1 0 0,1 0-1 0 0,-1 0 0 0 0,0 0 0 0 0,0 1 0 0 0,0-1 1 0 0,-1 1-1 0 0,1 0 0 0 0,-1 0 0 0 0,0 0 0 0 0,4 8 0 0 0,0 0 99 0 0,-1 0 0 0 0,0 1 0 0 0,-1-1 0 0 0,0 1-1 0 0,4 20 1 0 0,-8-30-132 0 0,-1-1 0 0 0,1 0 0 0 0,-1 1 0 0 0,0-1 0 0 0,0 1 0 0 0,0-1 0 0 0,0 0 0 0 0,0 1 0 0 0,0-1 0 0 0,-1 1 0 0 0,1-1 0 0 0,-1 0 0 0 0,0 1 0 0 0,1-1 0 0 0,-1 0 0 0 0,0 0 0 0 0,0 0 0 0 0,-1 0 0 0 0,1 0 0 0 0,0 0 0 0 0,-1 0 0 0 0,1 0 0 0 0,-1 0 0 0 0,-3 3 0 0 0,-2 0 29 0 0,-1 0 1 0 0,1-1-1 0 0,-1 0 0 0 0,0 0 0 0 0,-13 4 0 0 0,18-7-72 0 0,-46 17-591 0 0,0-2 1 0 0,-1-3-1 0 0,-82 12 1 0 0,123-23-48 0 0,-24 1 85 0 0,31-3-60 0 0,0-1-1 0 0,0 1 0 0 0,0 0 1 0 0,1 0-1 0 0,-1-1 0 0 0,0 1 1 0 0,0-1-1 0 0,1 1 1 0 0,-3-2-1 0 0,-3-4-5570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0 17535 0 0,'-11'8'231'0'0,"1"1"-1"0"0,0-1 1 0 0,0 2-1 0 0,1-1 1 0 0,0 2-1 0 0,1-1 1 0 0,-8 13-1 0 0,-6 6 146 0 0,-17 20 155 0 0,-61 82 635 0 0,74-94-812 0 0,-35 65-1 0 0,46-68-270 0 0,-13 44-1 0 0,-2 5-83 0 0,27-75-153 0 0,-1-1 0 0 0,0 0 0 0 0,0 1 0 0 0,-1-1 0 0 0,0-1 0 0 0,-10 12 0 0 0,14-17-594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 14135 0 0,'6'-7'1283'0'0,"13"-13"-1091"0"0,-12 13 626 0 0,0 0 1 0 0,0 0 0 0 0,7-12 0 0 0,-13 17-736 0 0,0 0 1 0 0,0 0 0 0 0,0-1 0 0 0,-1 1 0 0 0,1 0 0 0 0,-1-1 0 0 0,1 1 0 0 0,-1-1-1 0 0,0 1 1 0 0,0-3 0 0 0,0 4-83 0 0,0 1 1 0 0,0 0-1 0 0,0-1 0 0 0,-1 1 0 0 0,1-1 1 0 0,0 1-1 0 0,0 0 0 0 0,-1 0 0 0 0,1-1 0 0 0,0 1 1 0 0,0 0-1 0 0,-1-1 0 0 0,1 1 0 0 0,0 0 1 0 0,-1 0-1 0 0,1 0 0 0 0,0-1 0 0 0,-1 1 1 0 0,1 0-1 0 0,-1 0 0 0 0,1 0 0 0 0,0 0 0 0 0,-1 0 1 0 0,1-1-1 0 0,0 1 0 0 0,-1 0 0 0 0,1 0 1 0 0,-1 0-1 0 0,0 0 0 0 0,-11 0-55 0 0,4 1 27 0 0,0 1-1 0 0,0-1 1 0 0,0 2 0 0 0,0-1-1 0 0,1 1 1 0 0,-1 0 0 0 0,1 0-1 0 0,-10 7 1 0 0,2-1 100 0 0,1 1 0 0 0,-24 21 0 0 0,35-29-50 0 0,-47 48 446 0 0,44-43-247 0 0,0 0-1 0 0,0 0 0 0 0,1 1 0 0 0,0 0 0 0 0,-6 11 0 0 0,11-18-179 0 0,-1 0 1 0 0,1 0-1 0 0,0 0 0 0 0,0 0 1 0 0,-1 0-1 0 0,1 0 0 0 0,0 0 1 0 0,0 0-1 0 0,0 0 0 0 0,0 0 1 0 0,0 0-1 0 0,0 0 0 0 0,0 0 1 0 0,1-1-1 0 0,-1 1 0 0 0,0 0 1 0 0,0 0-1 0 0,1 0 0 0 0,-1 0 1 0 0,0 0-1 0 0,1 0 0 0 0,-1 0 1 0 0,1-1-1 0 0,-1 1 0 0 0,1 0 1 0 0,0 0-1 0 0,-1-1 0 0 0,1 1 1 0 0,0 0-1 0 0,0-1 0 0 0,-1 1 1 0 0,1-1-1 0 0,0 1 0 0 0,0-1 1 0 0,0 1-1 0 0,0-1 1 0 0,-1 1-1 0 0,1-1 0 0 0,0 0 1 0 0,0 0-1 0 0,2 1 0 0 0,3 0 33 0 0,-1 1 0 0 0,1-1 0 0 0,0 0 0 0 0,11 0 0 0 0,-8-2-175 0 0,0 1 1 0 0,0-1-1 0 0,0 0 0 0 0,0-1 1 0 0,0 0-1 0 0,-1-1 0 0 0,1 0 0 0 0,10-5 1 0 0,-13 5-99 0 0,0 0 1 0 0,-1 0 0 0 0,1-1-1 0 0,-1 0 1 0 0,0 0 0 0 0,0 0-1 0 0,0-1 1 0 0,-1 0 0 0 0,1 0-1 0 0,-1 0 1 0 0,0 0 0 0 0,3-6 0 0 0,-7 10 239 0 0,0 1 0 0 0,0-1 0 0 0,0 1 0 0 0,0 0 0 0 0,0-1 0 0 0,0 1 0 0 0,1 0 0 0 0,-1-1 0 0 0,0 1 0 0 0,0 0 0 0 0,0-1 0 0 0,1 1 0 0 0,-1 0 0 0 0,0-1 0 0 0,0 1 0 0 0,1 0 1 0 0,-1 0-1 0 0,0-1 0 0 0,0 1 0 0 0,1 0 0 0 0,-1 0 0 0 0,0 0 0 0 0,1-1 0 0 0,-1 1 0 0 0,0 0 0 0 0,1 0 0 0 0,-1 0 0 0 0,0 0 0 0 0,1 0 0 0 0,-1 0 0 0 0,1 0 0 0 0,-1 0 0 0 0,0-1 0 0 0,1 1 1 0 0,-1 1-1 0 0,0-1 0 0 0,1 0 0 0 0,-1 0 0 0 0,1 0 0 0 0,0 0 0 0 0,-1 1 4 0 0,1 0 1 0 0,0 0-1 0 0,0 0 0 0 0,-1 0 1 0 0,1 0-1 0 0,-1 0 0 0 0,1 1 1 0 0,-1-1-1 0 0,1 0 0 0 0,-1 0 1 0 0,0 0-1 0 0,1 3 0 0 0,-1 3 33 0 0,1-1-1 0 0,-1 1 1 0 0,-1 0-1 0 0,1 0 1 0 0,-1 0-1 0 0,-3 11 1 0 0,0 7-276 0 0,3-24-749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17215 0 0,'0'-1'2802'0'0,"-1"5"-885"0"0,-6 16-9 0 0,-5 30-706 0 0,7-27-1313 0 0,3-11-532 0 0,2-3-2913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61 15575 0 0,'2'-4'302'0'0,"-1"0"-1"0"0,1 0 0 0 0,0 1 1 0 0,0-1-1 0 0,0 0 1 0 0,0 1-1 0 0,1-1 0 0 0,0 1 1 0 0,-1 0-1 0 0,1 0 1 0 0,0 0-1 0 0,1 0 1 0 0,-1 0-1 0 0,0 1 0 0 0,1-1 1 0 0,0 1-1 0 0,6-3 1199 0 0,-2 10-266 0 0,-8-5-1194 0 0,1 0 0 0 0,0 1 1 0 0,-1-1-1 0 0,1 0 0 0 0,0 1 1 0 0,-1-1-1 0 0,1 1 0 0 0,-1-1 0 0 0,1 1 1 0 0,-1-1-1 0 0,1 1 0 0 0,-1-1 0 0 0,1 1 1 0 0,-1 0-1 0 0,1-1 0 0 0,-1 1 1 0 0,0-1-1 0 0,1 1 0 0 0,-1 0 0 0 0,0 0 1 0 0,0-1-1 0 0,1 2 0 0 0,-1 4 81 0 0,1-1-1 0 0,-1 0 1 0 0,-1 1 0 0 0,1-1 0 0 0,-1 1-1 0 0,0-1 1 0 0,-2 8 0 0 0,-12 36 417 0 0,-114 321 966 0 0,119-345-1631 0 0,7-21-283 0 0,1 0 0 0 0,1 1 0 0 0,-1-1 0 0 0,1 0 1 0 0,-1 1-1 0 0,1-1 0 0 0,1 1 0 0 0,-1 5 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3223 0 0,'2'20'383'0'0,"-2"0"0"0"0,0 0 0 0 0,-1 0 0 0 0,-7 34 0 0 0,8-52 40 0 0,-6 46-1 0 0,6-28 9586 0 0,18-33-7897 0 0,19-18-298 0 0,-14 11-709 0 0,33-22-1 0 0,-20 19-479 0 0,48-30 293 0 0,-81 52-902 0 0,0-1 1 0 0,0 1-1 0 0,1-1 0 0 0,-1 1 1 0 0,0 0-1 0 0,0 0 0 0 0,1 0 0 0 0,-1 1 1 0 0,0-1-1 0 0,1 1 0 0 0,4 0 1 0 0,-6 0-10 0 0,-1 0 0 0 0,1 1 0 0 0,-1-1 0 0 0,1 0 0 0 0,-1 1 0 0 0,1-1 0 0 0,-1 1 0 0 0,1 0 0 0 0,-1-1 0 0 0,0 1 0 0 0,1 0 0 0 0,-1 0 1 0 0,0 0-1 0 0,1 0 0 0 0,-1 0 0 0 0,0 0 0 0 0,0 0 0 0 0,0 1 0 0 0,0-1 0 0 0,0 0 0 0 0,-1 0 0 0 0,1 1 0 0 0,0-1 0 0 0,0 1 0 0 0,0 2 0 0 0,1 4 84 0 0,-1 0-1 0 0,1 1 0 0 0,-2-1 0 0 0,1 0 0 0 0,-1 1 1 0 0,-2 13-1 0 0,1-11 60 0 0,0 1-1 0 0,1-1 1 0 0,3 21 0 0 0,-3-29-140 0 0,1-1 1 0 0,0 1-1 0 0,0 0 1 0 0,0 0-1 0 0,0 0 0 0 0,0-1 1 0 0,0 1-1 0 0,1 0 1 0 0,-1-1-1 0 0,1 1 1 0 0,0-1-1 0 0,0 0 1 0 0,0 0-1 0 0,0 0 0 0 0,0 0 1 0 0,0 0-1 0 0,1 0 1 0 0,4 3-1 0 0,5 0 19 0 0,-1-1-1 0 0,1 0 1 0 0,0-1 0 0 0,0 0-1 0 0,1 0 1 0 0,19 0-1 0 0,113 6-2113 0 0,-123-8 495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123 1375 0 0,'66'-60'483'0'0,"-64"58"639"0"0,0-1-1 0 0,0 0 1 0 0,0 1-1 0 0,0-1 0 0 0,0 0 1 0 0,0 0-1 0 0,-1 0 1 0 0,0 0-1 0 0,2-4 1 0 0,1-17 2764 0 0,-4 24-3840 0 0,0 0-1 0 0,0-1 1 0 0,0 1 0 0 0,0-1-1 0 0,-1 1 1 0 0,1 0-1 0 0,0-1 1 0 0,0 1-1 0 0,-1 0 1 0 0,1-1 0 0 0,0 1-1 0 0,0 0 1 0 0,-1-1-1 0 0,1 1 1 0 0,0 0 0 0 0,-1 0-1 0 0,1 0 1 0 0,-1-1-1 0 0,1 1 1 0 0,0 0-1 0 0,-1 0 1 0 0,1 0 0 0 0,-1 0-1 0 0,1 0 1 0 0,0-1-1 0 0,-1 1 1 0 0,1 0-1 0 0,-1 0 1 0 0,1 0 0 0 0,-1 0-1 0 0,1 0 1 0 0,0 0-1 0 0,-1 0 1 0 0,1 1 0 0 0,-1-1-1 0 0,0 0 1 0 0,-15 3 374 0 0,-15 8-397 0 0,1 1 1 0 0,1 1-1 0 0,0 2 1 0 0,-42 28-1 0 0,-27 15-23 0 0,-303 124-530 0 0,373-172 318 0 0,-48 12 1 0 0,65-20 127 0 0,0 0 1 0 0,-1-1 0 0 0,1 0 0 0 0,0 0-1 0 0,-1-1 1 0 0,1-1 0 0 0,-17-2-1 0 0,26 2 52 0 0,0 1-1 0 0,0-1 1 0 0,1 1-1 0 0,-1-1 1 0 0,0 0-1 0 0,0 1 1 0 0,1-1-1 0 0,-1 0 0 0 0,0 0 1 0 0,1 0-1 0 0,-1-1 1 0 0,1 1-1 0 0,-1 0 1 0 0,1 0-1 0 0,0-1 1 0 0,0 1-1 0 0,-2-3 1 0 0,2 3 3 0 0,1 0 0 0 0,0 0 0 0 0,-1-1 0 0 0,1 1 0 0 0,0 0 0 0 0,0 0 0 0 0,0 0 1 0 0,0 0-1 0 0,0 0 0 0 0,0-1 0 0 0,0 1 0 0 0,0 0 0 0 0,0 0 0 0 0,0 0 0 0 0,1 0 1 0 0,-1 0-1 0 0,0 0 0 0 0,1-1 0 0 0,-1 1 0 0 0,1 0 0 0 0,-1 0 0 0 0,1 0 0 0 0,0 1 1 0 0,-1-1-1 0 0,1 0 0 0 0,0 0 0 0 0,0 0 0 0 0,0 0 0 0 0,1-1 0 0 0,9-9-207 0 0,-6 7 184 0 0,-1 0-1 0 0,1-1 1 0 0,0 1-1 0 0,0 1 1 0 0,0-1 0 0 0,0 1-1 0 0,1 0 1 0 0,9-4-1 0 0,-12 7 5 0 0,6 3 36 0 0,9 7 76 0 0,-14-4 50 0 0,-3-4-76 0 0,1 0 37 0 0,1 9 186 0 0,-1 0-151 0 0,0 0 0 0 0,-1-1 0 0 0,0 1 0 0 0,-1 0 0 0 0,-1-1 0 0 0,1 1 0 0 0,-2 0 0 0 0,1-1 0 0 0,-7 20 0 0 0,-4 7 345 0 0,-23 48-1 0 0,23-58-367 0 0,-4 6 38 0 0,-1-1 0 0 0,-36 50 1 0 0,-51 52-1052 0 0,64-84-326 0 0,29-35-232 0 0,28-27-5078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81 919 0 0,'-4'4'13604'0'0,"11"0"-12722"0"0,-4-4-687 0 0,1 0 1 0 0,-1 0-1 0 0,0-1 1 0 0,0 1-1 0 0,0-1 1 0 0,0 1-1 0 0,0-1 1 0 0,0 0-1 0 0,0 0 1 0 0,0-1 0 0 0,0 1-1 0 0,3-3 1 0 0,3 0 231 0 0,28-12 710 0 0,-10 4-1032 0 0,1 0 0 0 0,1 2 0 0 0,31-7 0 0 0,-46 14-4954 0 0,-1 1-1634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7367 0 0,'1'2'2928'0'0,"0"-1"-2376"0"0,0 0-1 0 0,0 1 1 0 0,0-1 0 0 0,-1 1-1 0 0,1-1 1 0 0,0 1-1 0 0,-1-1 1 0 0,1 1-1 0 0,-1 0 1 0 0,0-1 0 0 0,1 4-1 0 0,-3 21 1980 0 0,-1-12-2207 0 0,-11 25-1 0 0,11-33 47 0 0,-34 78 448 0 0,-4 9-911 0 0,35-74-1304 0 0,-7 27 0 0 0,12-44 891 0 0,1 2-62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5983 0 0,'0'0'464'0'0,"8"-3"-37"0"0,4-3 2609 0 0,-1-1-1 0 0,18-13 1 0 0,-19 11 301 0 0,-9 9-3236 0 0,6 1-2065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44 8287 0 0,'0'0'382'0'0,"-1"2"-8"0"0,-13 30-216 0 0,-2 19 4982 0 0,4-13-2698 0 0,13-42-2337 0 0,4-12 497 0 0,1 0 1 0 0,15-29-1 0 0,-15 36-626 0 0,0 0 0 0 0,1 0-1 0 0,0 1 1 0 0,11-11 0 0 0,-14 15 15 0 0,0 1 0 0 0,0 0 1 0 0,1 0-1 0 0,-1 1 0 0 0,0-1 0 0 0,1 1 0 0 0,0 0 1 0 0,-1 0-1 0 0,1 0 0 0 0,0 1 0 0 0,9-2 1 0 0,-9 2 74 0 0,0 1 0 0 0,-1-1 0 0 0,1 1 0 0 0,0 0 0 0 0,0 1 1 0 0,-1-1-1 0 0,9 3 0 0 0,-11-2-43 0 0,1-1-1 0 0,-1 1 1 0 0,0 0-1 0 0,0 1 1 0 0,0-1-1 0 0,0 0 1 0 0,0 0 0 0 0,0 1-1 0 0,0-1 1 0 0,0 1-1 0 0,0 0 1 0 0,-1 0 0 0 0,1-1-1 0 0,-1 1 1 0 0,1 0-1 0 0,-1 0 1 0 0,2 3 0 0 0,0 2 33 0 0,-1 1 1 0 0,0-1-1 0 0,0 1 1 0 0,0 0-1 0 0,-1-1 1 0 0,0 1-1 0 0,0 0 1 0 0,-1 0-1 0 0,-1 12 1 0 0,0-7-232 0 0,2-1 1 0 0,1 17 0 0 0,-2-28-527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182 320 11975 0 0,'0'0'3631'0'0,"-14"7"-692"0"0,7-6-2817 0 0,1-1 1 0 0,-1 1-1 0 0,1-1 1 0 0,-1 0-1 0 0,1-1 1 0 0,-12-1-1 0 0,-39-12 27 0 0,53 12-192 0 0,0 1-1 0 0,0 0 0 0 0,0-1 1 0 0,0 0-1 0 0,1 0 1 0 0,-1 0-1 0 0,1-1 0 0 0,-1 1 1 0 0,-5-6-1 0 0,8 7 27 0 0,0 0 1 0 0,0-1-1 0 0,0 1 0 0 0,0-1 0 0 0,0 1 1 0 0,0-1-1 0 0,1 0 0 0 0,-1 1 0 0 0,0-1 1 0 0,1 0-1 0 0,0 1 0 0 0,-1-1 0 0 0,1 0 0 0 0,0 0 1 0 0,0 1-1 0 0,0-1 0 0 0,0 0 0 0 0,0 0 1 0 0,0 1-1 0 0,0-1 0 0 0,1 0 0 0 0,-1 0 1 0 0,1 1-1 0 0,-1-1 0 0 0,2-2 0 0 0,4-9-16 0 0,0 1 0 0 0,1 0 0 0 0,0 1 0 0 0,1 0 0 0 0,17-19 0 0 0,-4 8-48 0 0,37-29 0 0 0,-43 39 288 0 0,1 1 0 0 0,0 0 0 0 0,0 2 0 0 0,27-13 0 0 0,-37 20-101 0 0,0-1 0 0 0,1 1 0 0 0,-1 0 0 0 0,1 0-1 0 0,0 1 1 0 0,0 0 0 0 0,-1 0 0 0 0,1 0 0 0 0,0 1-1 0 0,0 0 1 0 0,0 1 0 0 0,0-1 0 0 0,0 1 0 0 0,-1 1-1 0 0,13 3 1 0 0,-15-3-70 0 0,0 0-1 0 0,0 0 0 0 0,0 0 1 0 0,0 1-1 0 0,-1-1 1 0 0,1 1-1 0 0,-1 0 0 0 0,1 0 1 0 0,-1 1-1 0 0,0-1 0 0 0,0 1 1 0 0,3 5-1 0 0,-5-7-28 0 0,1 0 0 0 0,-1 1 0 0 0,0-1-1 0 0,0 1 1 0 0,0 0 0 0 0,0-1 0 0 0,-1 1 0 0 0,1 0-1 0 0,-1-1 1 0 0,1 1 0 0 0,-1 0 0 0 0,0 0 0 0 0,0 0-1 0 0,0-1 1 0 0,0 1 0 0 0,-1 0 0 0 0,1 0-1 0 0,-1-1 1 0 0,0 1 0 0 0,-2 5 0 0 0,-4 5 19 0 0,0 0-1 0 0,-1-1 1 0 0,-1 1 0 0 0,0-2 0 0 0,-1 1-1 0 0,-14 13 1 0 0,-74 56-617 0 0,41-35-1550 0 0,40-33-2592 0 0,2-3-1457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14999 0 0,'-1'0'687'0'0,"-3"2"-585"0"0,1-1 0 0 0,-1 1 0 0 0,1 0 0 0 0,-1 0 0 0 0,1 0 0 0 0,0 1-1 0 0,0-1 1 0 0,0 1 0 0 0,-4 5 0 0 0,-22 31-177 0 0,19-25 286 0 0,-10 14 11 0 0,1 1 1 0 0,1 1 0 0 0,2 0 0 0 0,1 1 0 0 0,1 1 0 0 0,2 1-1 0 0,-8 33 1 0 0,0 61 211 0 0,5-25-786 0 0,13-92-59 0 0,-1 0 0 0 0,0-1 0 0 0,0 1 0 0 0,-1-1 0 0 0,-6 11 0 0 0,9-19-69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95 16183 0 0,'11'-12'466'0'0,"1"0"-1"0"0,0 0 0 0 0,21-14 1 0 0,10-7 4528 0 0,-44 35-4835 0 0,-3 7-141 0 0,0-1 0 0 0,0 0 0 0 0,-1 0 0 0 0,0-1 0 0 0,-1 1 0 0 0,0-1 0 0 0,-7 7 0 0 0,-4 6-9 0 0,-11 14-12 0 0,1-2-15 0 0,-36 56 1 0 0,57-79 14 0 0,0 2 1 0 0,1-1 0 0 0,0 1-1 0 0,1 0 1 0 0,0 0 0 0 0,1 0-1 0 0,0 0 1 0 0,0 1 0 0 0,1-1-1 0 0,0 17 1 0 0,2-25 7 0 0,0-1 0 0 0,0 0 0 0 0,0 1-1 0 0,0-1 1 0 0,1 0 0 0 0,-1 0 0 0 0,1 1 0 0 0,0-1 0 0 0,-1 0-1 0 0,1 0 1 0 0,0 0 0 0 0,0 0 0 0 0,1 0 0 0 0,-1 0 0 0 0,0 0-1 0 0,1 0 1 0 0,-1-1 0 0 0,1 1 0 0 0,-1 0 0 0 0,1-1-1 0 0,0 1 1 0 0,0-1 0 0 0,-1 0 0 0 0,1 1 0 0 0,0-1 0 0 0,0 0-1 0 0,0 0 1 0 0,1-1 0 0 0,-1 1 0 0 0,0 0 0 0 0,0-1 0 0 0,0 1-1 0 0,4 0 1 0 0,6 0 38 0 0,0 0 0 0 0,1-1 0 0 0,-1 0 0 0 0,23-3 0 0 0,-31 2-38 0 0,94-12 463 0 0,-9 0-1219 0 0,-30 8-5516 0 0,-47 3-1095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49 16095 0 0,'-14'0'1716'0'0,"7"0"2002"0"0,29-10-2007 0 0,-1 2-1297 0 0,0 1 0 0 0,0 0 0 0 0,0 2 0 0 0,37-4 0 0 0,-43 7-712 0 0,-1 1 0 0 0,1 1 0 0 0,0 1 0 0 0,0 0 0 0 0,0 0 0 0 0,0 2 0 0 0,26 7 0 0 0,-26-5-997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 14743 0 0,'10'-17'8601'0'0,"-9"17"-8546"0"0,0 0-1 0 0,0 0 1 0 0,0 0-1 0 0,1 0 1 0 0,-1 0-1 0 0,0 1 1 0 0,0-1-1 0 0,0 0 1 0 0,0 1-1 0 0,0-1 1 0 0,0 1-1 0 0,0-1 1 0 0,1 1-1 0 0,-1-1 1 0 0,0 1-1 0 0,-1 0 1 0 0,1-1-1 0 0,0 1 1 0 0,0 0-1 0 0,0 0 0 0 0,0 0 1 0 0,-1 0-1 0 0,1 0 1 0 0,1 1-1 0 0,-1 0 21 0 0,-1 1-1 0 0,1-1 0 0 0,0 1 0 0 0,0-1 0 0 0,-1 1 0 0 0,0-1 1 0 0,1 1-1 0 0,-1-1 0 0 0,0 1 0 0 0,-1 4 0 0 0,0 4 66 0 0,-1 0 0 0 0,0 0-1 0 0,-1 0 1 0 0,-6 13-1 0 0,-54 111 690 0 0,26-58-527 0 0,26-54-227 0 0,-35 81-36 0 0,38-81 10 0 0,0 0 0 0 0,-7 41 0 0 0,7-27-527 0 0,8-36-86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1839 0 0,'1'0'17402'0'0,"5"2"-17118"0"0,0-2 0 0 0,-1 1 0 0 0,1 0 0 0 0,-1-1 0 0 0,1 0 0 0 0,0 0 0 0 0,-1-1 0 0 0,1 1 0 0 0,6-3 0 0 0,10-3 690 0 0,21-8 0 0 0,-1 0-396 0 0,19-2-843 0 0,88-10-1 0 0,-119 22-347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71 3223 0 0,'7'-5'458'0'0,"1"1"0"0"0,-1-2 0 0 0,-1 1 0 0 0,9-9 0 0 0,9-7 3695 0 0,-18 16-3803 0 0,8-6 5337 0 0,-19 16-5399 0 0,-6 3-224 0 0,-1 0-1 0 0,-16 8 1 0 0,-6 5 4 0 0,-8 4-143 0 0,0-1 0 0 0,-74 29 0 0 0,-94 22-687 0 0,183-66 693 0 0,-20 6-174 0 0,-83 15 0 0 0,102-26 238 0 0,0-1 0 0 0,0-1 0 0 0,0-2 0 0 0,-39-4 0 0 0,60 3 49 0 0,0 0 0 0 0,0 0 0 0 0,0-1 0 0 0,0 0-1 0 0,0 0 1 0 0,1-1 0 0 0,-1 0 0 0 0,-7-5 0 0 0,13 7-16 0 0,-1 0 0 0 0,1 0-1 0 0,-1 0 1 0 0,1 0 0 0 0,0 0 0 0 0,0 0 0 0 0,-1 0 0 0 0,1-1 0 0 0,0 1-1 0 0,0-1 1 0 0,0 1 0 0 0,1-1 0 0 0,-1 1 0 0 0,0-1 0 0 0,0 1 0 0 0,1-1 0 0 0,-1 0-1 0 0,1 1 1 0 0,-1-1 0 0 0,1 0 0 0 0,0 1 0 0 0,0-1 0 0 0,0 0 0 0 0,0 0-1 0 0,0 1 1 0 0,0-1 0 0 0,0 0 0 0 0,1 1 0 0 0,-1-1 0 0 0,0 0 0 0 0,1 1 0 0 0,0-1-1 0 0,-1 0 1 0 0,1 1 0 0 0,0-1 0 0 0,0 1 0 0 0,0-1 0 0 0,1-1 0 0 0,7-9 70 0 0,1 0 0 0 0,0 0 0 0 0,22-18 0 0 0,-6 5-24 0 0,-17 16 56 0 0,1 0 0 0 0,19-13 0 0 0,-25 20-90 0 0,-1-1-1 0 0,1 1 1 0 0,1 0-1 0 0,-1 0 1 0 0,0 1 0 0 0,0-1-1 0 0,1 1 1 0 0,-1 0 0 0 0,1 0-1 0 0,-1 0 1 0 0,6 0 0 0 0,-9 1-25 0 0,0 1 0 0 0,0-1 1 0 0,-1 0-1 0 0,1 0 0 0 0,0 0 1 0 0,0 1-1 0 0,0-1 1 0 0,0 1-1 0 0,0-1 0 0 0,0 1 1 0 0,-1-1-1 0 0,1 1 0 0 0,0-1 1 0 0,0 1-1 0 0,-1-1 1 0 0,1 1-1 0 0,0 0 0 0 0,-1 0 1 0 0,1-1-1 0 0,-1 1 0 0 0,1 1 1 0 0,7 17 114 0 0,-7-6-126 0 0,1 0 0 0 0,-2 0 0 0 0,0 1 0 0 0,-2 16 0 0 0,-11 55-7 0 0,7-52 4 0 0,1-9-1 0 0,-9 25 0 0 0,3-11 0 0 0,2-7 43 0 0,-2-1 0 0 0,-25 51 0 0 0,-40 54 457 0 0,28-53-301 0 0,34-57-190 0 0,8-18 8 0 0,2 1 0 0 0,-1 0 1 0 0,1 0-1 0 0,-6 17 0 0 0,10-25-16 0 0,0 0-1 0 0,0 0 1 0 0,0 0 0 0 0,0 0-1 0 0,0 0 1 0 0,0 1 0 0 0,0-1-1 0 0,0 0 1 0 0,0 0 0 0 0,0 0-1 0 0,0 0 1 0 0,0 0 0 0 0,0 0-1 0 0,0 0 1 0 0,0 0 0 0 0,0 0-1 0 0,0 0 1 0 0,0 0 0 0 0,0 0-1 0 0,0 0 1 0 0,0 0 0 0 0,0 1-1 0 0,0-1 1 0 0,0 0 0 0 0,0 0-1 0 0,0 0 1 0 0,0 0 0 0 0,0 0-1 0 0,0 0 1 0 0,0 0 0 0 0,0 0-1 0 0,0 0 1 0 0,0 0 0 0 0,0 0-1 0 0,0 0 1 0 0,0 0 0 0 0,0 0-1 0 0,0 0 1 0 0,0 0 0 0 0,1 0-1 0 0,-1 0 1 0 0,0 0 0 0 0,0 0-1 0 0,0 0 1 0 0,0 0 0 0 0,0 0-1 0 0,0 0 1 0 0,0 0 0 0 0,0 0-1 0 0,0 0 1 0 0,0 0 0 0 0,0 0-1 0 0,0 0 1 0 0,0 0 0 0 0,0 0-1 0 0,1 0 1 0 0,-1 0 0 0 0,0 0-1 0 0,0 0 1 0 0,0 0 0 0 0,0 0-1 0 0,0 0 1 0 0,0 0 0 0 0,8 0-146 0 0,-1 0 0 0 0,0-1 0 0 0,1 0 0 0 0,-1-1 0 0 0,0 0 1 0 0,1 0-1 0 0,-1 0 0 0 0,0-1 0 0 0,0 0 0 0 0,-1 0 1 0 0,1-1-1 0 0,7-5 0 0 0,10-8-906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5527 0 0,'2'0'11944'0'0,"38"-10"-9994"0"0,21-5-1009 0 0,84-32 704 0 0,-122 40-2036 0 0,46-9 1 0 0,-34 10-2558 0 0,-22 3 1301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9215 0 0,'0'0'707'0'0,"0"2"-230"0"0,0 5 436 0 0,-1 0 0 0 0,0 0-1 0 0,0 0 1 0 0,-1 0 0 0 0,0 0-1 0 0,-3 8 1 0 0,-21 42 1041 0 0,6-17-873 0 0,17-35-956 0 0,-5 28 138 0 0,7-31-1340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5983 0 0,'0'0'542'0'0,"0"2"-446"0"0,1 4 417 0 0,0 1-1 0 0,0-1 1 0 0,0 1 0 0 0,1-1 0 0 0,0 1-1 0 0,1-1 1 0 0,-1 0 0 0 0,7 11 0 0 0,0 1-647 0 0,-7-14 141 0 0,0 0 0 0 0,0 0 0 0 0,-1 0 0 0 0,0 0 0 0 0,0 0 0 0 0,0 0 0 0 0,0 0 1 0 0,0 0-1 0 0,-1 1 0 0 0,0-1 0 0 0,0 6 0 0 0,0-1 119 0 0,-1-6 256 0 0,1 1 0 0 0,-1-1 0 0 0,0 1 0 0 0,0-1 0 0 0,0 1 0 0 0,0-1 0 0 0,0 0 0 0 0,-1 0 0 0 0,1 1 0 0 0,-6 6 4743 0 0,8-15-4901 0 0,0 0 1 0 0,0 0-1 0 0,1 0 0 0 0,0 1 1 0 0,0-1-1 0 0,0 0 0 0 0,3-4 1 0 0,-1 2 9 0 0,1-4-183 0 0,1 0 0 0 0,0 1 0 0 0,1 0 0 0 0,0 0-1 0 0,1 1 1 0 0,0 0 0 0 0,0 0 0 0 0,1 1 0 0 0,0 0 0 0 0,1 0 0 0 0,0 1-1 0 0,0 0 1 0 0,21-10 0 0 0,-28 16-57 0 0,1 0-1 0 0,-1-1 0 0 0,1 2 1 0 0,0-1-1 0 0,0 0 1 0 0,-1 1-1 0 0,1-1 1 0 0,0 1-1 0 0,0 0 1 0 0,-1 0-1 0 0,1 1 0 0 0,4 0 1 0 0,-7-1 3 0 0,0 0 0 0 0,0 0 0 0 0,0 0 0 0 0,0 0 0 0 0,0 1 0 0 0,0-1 0 0 0,0 0 0 0 0,0 1 0 0 0,0-1 0 0 0,0 1 1 0 0,0-1-1 0 0,0 1 0 0 0,0-1 0 0 0,0 1 0 0 0,0 0 0 0 0,0-1 0 0 0,-1 1 0 0 0,1 0 0 0 0,0 0 0 0 0,-1-1 0 0 0,2 3 0 0 0,0-1-10 0 0,2 4 0 0 0,-1-1 0 0 0,0 1-1 0 0,4 8 1 0 0,6 27-194 0 0,-13-40-524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112 663 9671 0 0,'0'0'4603'0'0,"-5"-5"-862"0"0,-31-25-1950 0 0,24 21-1713 0 0,-20-19-1 0 0,30 25-105 0 0,-1 0-1 0 0,0 0 1 0 0,1-1 0 0 0,-1 1 0 0 0,1-1-1 0 0,0 1 1 0 0,0-1 0 0 0,0 0 0 0 0,1 0-1 0 0,0 0 1 0 0,-2-5 0 0 0,3 5-66 0 0,0 0 1 0 0,0-1-1 0 0,0 1 0 0 0,1-1 0 0 0,-1 1 1 0 0,1 0-1 0 0,0-1 0 0 0,0 1 1 0 0,1 0-1 0 0,-1 0 0 0 0,1 0 1 0 0,0 0-1 0 0,0 0 0 0 0,1 0 1 0 0,3-4-1 0 0,1-2-57 0 0,0 1 0 0 0,1 0 0 0 0,0 0-1 0 0,14-11 1 0 0,-13 13 283 0 0,-1 1 0 0 0,1 0 0 0 0,0 1 0 0 0,1 0 1 0 0,-1 0-1 0 0,1 1 0 0 0,0 1 0 0 0,14-4 0 0 0,-20 6-38 0 0,1 0 0 0 0,-1 0 0 0 0,0 0 0 0 0,1 1 0 0 0,-1 0 0 0 0,1 0 0 0 0,-1 0 0 0 0,0 0 0 0 0,1 1 0 0 0,-1 0 0 0 0,0 0 0 0 0,1 0 0 0 0,-1 0 0 0 0,0 1 0 0 0,0 0 0 0 0,0-1 0 0 0,0 1 0 0 0,0 1 0 0 0,-1-1 0 0 0,1 1 0 0 0,-1-1 0 0 0,5 5 0 0 0,-5-4-62 0 0,-1 0 0 0 0,0 0 0 0 0,1 0 0 0 0,-1 0 0 0 0,-1 0 0 0 0,1 0 0 0 0,0 1 0 0 0,-1-1 0 0 0,0 0 0 0 0,0 1 0 0 0,0-1 0 0 0,0 1 0 0 0,0-1 0 0 0,-1 1 1 0 0,1 0-1 0 0,-1-1 0 0 0,0 1 0 0 0,0 0 0 0 0,0-1 0 0 0,-1 1 0 0 0,0 0 0 0 0,1-1 0 0 0,-1 1 0 0 0,0-1 0 0 0,0 1 0 0 0,-1-1 0 0 0,1 0 0 0 0,-1 1 0 0 0,-2 2 0 0 0,-22 38-764 0 0,-42 56 0 0 0,40-62-668 0 0,24-33 597 0 0,0 0 1 0 0,0 0-1 0 0,-1 0 0 0 0,1-1 0 0 0,-1 0 0 0 0,-8 6 0 0 0,5-5-4209 0 0</inkml:trace>
  <inkml:trace contextRef="#ctx0" brushRef="#br0" timeOffset="1">518 0 8287 0 0,'-1'2'6651'0'0,"-40"82"-2546"0"0,10-23-3581 0 0,22-41-365 0 0,-56 126 585 0 0,55-120-711 0 0,1 1 0 0 0,2 0 0 0 0,-8 46 0 0 0,15-69-127 0 0,-1 0 0 0 0,1-1-1 0 0,0 1 1 0 0,0 0 0 0 0,0 0 0 0 0,1-1 0 0 0,-1 1 0 0 0,1 0 0 0 0,0-1 0 0 0,0 1 0 0 0,0-1-1 0 0,0 1 1 0 0,1-1 0 0 0,-1 1 0 0 0,1-1 0 0 0,0 0 0 0 0,0 0 0 0 0,0 0 0 0 0,1 0-1 0 0,-1 0 1 0 0,5 4 0 0 0,-1-3-1014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293 738 14047 0 0,'0'0'1276'0'0,"0"-1"-1049"0"0,-1 0-212 0 0,1 0-1 0 0,-1 0 1 0 0,1 0 0 0 0,0 0-1 0 0,-1 0 1 0 0,1 0 0 0 0,0 0 0 0 0,0 0-1 0 0,0 0 1 0 0,-1 0 0 0 0,1 0-1 0 0,0 0 1 0 0,0 0 0 0 0,1 0 0 0 0,-1 0-1 0 0,0 0 1 0 0,0 0 0 0 0,1-1-1 0 0,0-2 123 0 0,2-11 177 0 0,1 0 1 0 0,0 0-1 0 0,1 1 1 0 0,1-1-1 0 0,0 1 1 0 0,9-14-1 0 0,55-78 572 0 0,-41 64-505 0 0,76-124-106 0 0,-89 137-307 0 0,-1-1 0 0 0,-2 0 0 0 0,18-61 0 0 0,-29 81-41 0 0,0 1 0 0 0,0-1 0 0 0,-1 0 0 0 0,0-11 0 0 0,-1 19 56 0 0,0-1 0 0 0,-1 1 0 0 0,1-1 0 0 0,0 0 0 0 0,-1 1 0 0 0,0-1 0 0 0,0 1-1 0 0,0-1 1 0 0,-1-2 0 0 0,1 4 11 0 0,0 0 0 0 0,1 0 1 0 0,-1 0-1 0 0,0 0 0 0 0,0 0 0 0 0,0 0 0 0 0,0 0 0 0 0,0 0 0 0 0,0 1 0 0 0,0-1 0 0 0,0 0 0 0 0,0 1 1 0 0,-1-1-1 0 0,1 0 0 0 0,0 1 0 0 0,0 0 0 0 0,0-1 0 0 0,-1 1 0 0 0,-1-1 0 0 0,0 1 6 0 0,0 1 0 0 0,1-1 0 0 0,-1 0 0 0 0,0 1 0 0 0,0 0 0 0 0,1-1 0 0 0,-1 1 0 0 0,0 0 1 0 0,1 0-1 0 0,-1 0 0 0 0,1 1 0 0 0,-4 2 0 0 0,-2 1-18 0 0,1 0 0 0 0,-11 11 0 0 0,7-5 3 0 0,1 0 0 0 0,1 1 0 0 0,0 0-1 0 0,-9 17 1 0 0,-25 56 16 0 0,14-20 34 0 0,4 2 0 0 0,3 0-1 0 0,-27 137 1 0 0,44-164 41 0 0,1 59 0 0 0,-1 5 95 0 0,3-92-152 0 0,0 0 1 0 0,-1-1 0 0 0,0 1-1 0 0,-1 0 1 0 0,0-1 0 0 0,-1 0 0 0 0,0 0-1 0 0,-1 0 1 0 0,0-1 0 0 0,0 0 0 0 0,-16 18-1 0 0,-5 2-1 0 0,-2-2-1 0 0,-40 31 1 0 0,17-15-135 0 0,16-18-1499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17791 0 0,'0'0'1790'0'0,"8"-1"-1564"0"0,112-20 2977 0 0,-60 11-2462 0 0,-26 3-468 0 0,53-20 0 0 0,-37 11-155 0 0,11-7-1794 0 0,-47 17 463 0 0,0 0 0 0 0,1 1 0 0 0,-1 0 0 0 0,1 1 0 0 0,0 1 1 0 0,28-3-1 0 0,-33 6-4957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13559 0 0,'0'0'1231'0'0,"1"8"-990"0"0,1 0 75 0 0,0-1 0 0 0,0 1-1 0 0,1 0 1 0 0,0-1 0 0 0,0 0-1 0 0,1 1 1 0 0,-1-1 0 0 0,2-1 0 0 0,-1 1-1 0 0,1-1 1 0 0,0 1 0 0 0,1-1-1 0 0,-1-1 1 0 0,1 1 0 0 0,7 4-1 0 0,2 2 201 0 0,2-2-1 0 0,0 1 0 0 0,0-2 0 0 0,36 14 0 0 0,-36-17-389 0 0,-1 1 0 0 0,0 0 1 0 0,0 1-1 0 0,-1 1 0 0 0,0 0 1 0 0,0 1-1 0 0,14 13 0 0 0,-17-12-207 0 0,-8-8-51 0 0,0 1 1 0 0,0-1-1 0 0,0 1 1 0 0,-1 0-1 0 0,4 5 1 0 0,-6-8-132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8 15807 0 0,'0'0'727'0'0,"-1"0"-22"0"0,-4-3-453 0 0,3 3-113 0 0,0-1 0 0 0,0 0-1 0 0,-1 1 1 0 0,1-1 0 0 0,0 1 0 0 0,0-1-1 0 0,0 1 1 0 0,0 0 0 0 0,0 0 0 0 0,-1 0-1 0 0,1 0 1 0 0,0 0 0 0 0,0 1 0 0 0,0-1-1 0 0,0 1 1 0 0,0-1 0 0 0,0 1 0 0 0,0 0-1 0 0,0 0 1 0 0,0 0 0 0 0,0 0 0 0 0,0 0-1 0 0,0 0 1 0 0,-2 3 0 0 0,-1 1-117 0 0,-1 0 0 0 0,1 1 0 0 0,1 0 0 0 0,-1 0 1 0 0,-4 10-1 0 0,0-2 179 0 0,-69 88 397 0 0,24-34-304 0 0,47-58-276 0 0,-1-1 0 0 0,0 0 0 0 0,0-1 0 0 0,-13 11 0 0 0,-6-2-3675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13 8375 0 0,'0'0'758'0'0,"2"-13"4523"0"0,-13 26-2761 0 0,-3 10-1807 0 0,2 0 1 0 0,0 1-1 0 0,1 0 0 0 0,2 1 1 0 0,-12 46-1 0 0,5-15-292 0 0,-34 83-1 0 0,20-74-462 0 0,15-36-24 0 0,-16 50 0 0 0,30-73 116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6447 0 0,'0'0'11940'0'0,"2"-2"-11074"0"0,5-2-560 0 0,-1 0 1 0 0,1 1-1 0 0,0 0 1 0 0,0 0-1 0 0,0 0 1 0 0,0 1-1 0 0,0 0 1 0 0,0 0-1 0 0,10 0 1 0 0,71-4 636 0 0,-79 6-845 0 0,210 5 662 0 0,-37-1-1935 0 0,-159-4-356 0 0,-2-1-451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5 4143 0 0,'0'0'191'0'0,"1"-1"-11"0"0,3 0 173 0 0,-11 1 4612 0 0,-10-1-1664 0 0,7 0-1976 0 0,-9 1-584 0 0,0 1-1 0 0,0 2 1 0 0,0 0-1 0 0,0 1 1 0 0,1 0 0 0 0,-25 11-1 0 0,-11 1-435 0 0,-40 9-367 0 0,-142 19 0 0 0,-101-10-592 0 0,328-33 606 0 0,-20 1-186 0 0,46-14 514 0 0,-7 8-216 0 0,1 1 0 0 0,-1 0 0 0 0,0 1 0 0 0,1 0 0 0 0,-1 0 0 0 0,1 1 0 0 0,0 1 0 0 0,17 1 0 0 0,-26-1-63 0 0,-1 0-1 0 0,1 0 0 0 0,0 1 0 0 0,-1-1 1 0 0,1 1-1 0 0,0 0 0 0 0,-1-1 1 0 0,1 1-1 0 0,-1 0 0 0 0,1 0 1 0 0,-1 0-1 0 0,0 0 0 0 0,1 0 1 0 0,-1 0-1 0 0,0 0 0 0 0,2 2 1 0 0,-1 0-3 0 0,0 0 0 0 0,0 0 1 0 0,0 0-1 0 0,-1 0 1 0 0,1 1-1 0 0,-1-1 0 0 0,2 6 1 0 0,-1 4 24 0 0,0 0-1 0 0,0 0 1 0 0,-1 17 0 0 0,-1-28-12 0 0,-1 41 173 0 0,-2 1 0 0 0,-3-1 1 0 0,-1 0-1 0 0,-14 44 0 0 0,14-57-308 0 0,-2-2-1 0 0,-1 1 0 0 0,-1-1 1 0 0,-1-1-1 0 0,-22 36 0 0 0,27-52-952 0 0,1-2-298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18167 0 0,'0'0'1646'0'0,"2"-1"-1276"0"0,4-3-100 0 0,0 1-1 0 0,0 0 1 0 0,1 0-1 0 0,-1 0 1 0 0,1 1 0 0 0,0 0-1 0 0,-1 0 1 0 0,1 1-1 0 0,9-1 1 0 0,16-5 346 0 0,137-40 1292 0 0,-59 10-5719 0 0,-91 30-1618 0 0,-2 4-1543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11519 0 0,'0'0'887'0'0,"-1"1"-583"0"0,-9 6 1378 0 0,1 0 1 0 0,1 1-1 0 0,-1 0 0 0 0,-9 13 1 0 0,-30 42 112 0 0,35-44-1925 0 0,11-17 133 0 0,0 2-10 0 0,-1-1-1 0 0,1 1 1 0 0,0-1-1 0 0,0 1 1 0 0,0 0-1 0 0,1 0 1 0 0,-1 0-1 0 0,1 0 1 0 0,0 0-1 0 0,0 0 1 0 0,0 6-1 0 0,0-9-758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5527 0 0,'0'0'10888'0'0,"0"0"-10724"0"0,1-1 0 0 0,-1 1 0 0 0,1 0-1 0 0,-1 0 1 0 0,1 0 0 0 0,-1 0 0 0 0,1 0-1 0 0,-1 0 1 0 0,1 0 0 0 0,-1 1 0 0 0,1-1-1 0 0,-1 0 1 0 0,1 0 0 0 0,-1 0 0 0 0,1 0-1 0 0,0 1 1 0 0,2 5 97 0 0,-1-1-1 0 0,1 1 0 0 0,-1 0 1 0 0,0 0-1 0 0,-1 0 0 0 0,1 0 0 0 0,0 9 1 0 0,-1-9 1305 0 0,9-11-976 0 0,-3 0-402 0 0,-1 0 1 0 0,1-1-1 0 0,-1 0 1 0 0,0 0 0 0 0,6-8-1 0 0,7-6-89 0 0,-9 9-96 0 0,0 2-1 0 0,1-1 0 0 0,12-7 1 0 0,-21 15-25 0 0,1 1 0 0 0,-1-1 0 0 0,1 1 0 0 0,-1 0 0 0 0,1-1 1 0 0,-1 1-1 0 0,1 0 0 0 0,0 0 0 0 0,-1 1 0 0 0,1-1 0 0 0,0 1 0 0 0,0-1 1 0 0,-1 1-1 0 0,1 0 0 0 0,0 0 0 0 0,0 0 0 0 0,0 0 0 0 0,0 0 1 0 0,-1 1-1 0 0,1-1 0 0 0,0 1 0 0 0,4 2 0 0 0,-5-2 2 0 0,0 0-1 0 0,0 0 1 0 0,0 1 0 0 0,0-1-1 0 0,-1 1 1 0 0,1-1 0 0 0,-1 1-1 0 0,1 0 1 0 0,-1 0 0 0 0,1-1-1 0 0,-1 1 1 0 0,0 0 0 0 0,0 0-1 0 0,0 0 1 0 0,1 5 0 0 0,0 0-3 0 0,0 1 1 0 0,-1-1 0 0 0,1 12-1 0 0,-2-13-68 0 0,1 0 0 0 0,-1 0-1 0 0,1 1 1 0 0,1-1 0 0 0,2 9-1 0 0,1-8-1168 0 0,0-1-413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102 258 8287 0 0,'-11'12'14172'0'0,"9"-12"-14137"0"0,-1 1-1 0 0,0-1 1 0 0,1 0 0 0 0,-1 0-1 0 0,0 0 1 0 0,1 0-1 0 0,-1 0 1 0 0,1 0 0 0 0,-1-1-1 0 0,0 0 1 0 0,1 1 0 0 0,-1-1-1 0 0,1 0 1 0 0,-1 0-1 0 0,1 0 1 0 0,0 0 0 0 0,-1-1-1 0 0,1 1 1 0 0,0-1 0 0 0,0 1-1 0 0,-3-4 1 0 0,2 3-73 0 0,0-1 0 0 0,0 1-1 0 0,1-1 1 0 0,-1 0 0 0 0,1 0 0 0 0,-1 0 0 0 0,1 0 0 0 0,0 0 0 0 0,0 0 0 0 0,1-1 0 0 0,-1 1 0 0 0,1-1-1 0 0,0 1 1 0 0,-1-1 0 0 0,1-4 0 0 0,1 2-62 0 0,0 0 0 0 0,1 0-1 0 0,0 0 1 0 0,0 0 0 0 0,0 0-1 0 0,1 1 1 0 0,0-1 0 0 0,0 0-1 0 0,0 1 1 0 0,1-1 0 0 0,0 1-1 0 0,0 0 1 0 0,5-8 0 0 0,2 1-48 0 0,0 0 1 0 0,1 0 0 0 0,23-20 0 0 0,-25 26 140 0 0,0-1-1 0 0,0 1 1 0 0,14-6 0 0 0,-19 10 44 0 0,0 0 0 0 0,0 0 0 0 0,0 1 0 0 0,0-1 0 0 0,0 1 0 0 0,0 0 0 0 0,0 1 0 0 0,0-1 0 0 0,0 1 0 0 0,0 0 0 0 0,9 0 0 0 0,-11 0 20 0 0,0 1 1 0 0,0 0 0 0 0,-1-1-1 0 0,1 1 1 0 0,0 0 0 0 0,0 0-1 0 0,-1 0 1 0 0,1 0 0 0 0,0 0-1 0 0,-1 0 1 0 0,1 0 0 0 0,-1 1 0 0 0,1-1-1 0 0,-1 0 1 0 0,2 4 0 0 0,-1-2 38 0 0,0 0 0 0 0,0 0 0 0 0,0 1 1 0 0,-1-1-1 0 0,0 1 0 0 0,1 0 1 0 0,0 5-1 0 0,-1 1 18 0 0,0 0 0 0 0,0-1 0 0 0,-1 1 0 0 0,0-1 0 0 0,-3 16 0 0 0,2-18-92 0 0,0-1 1 0 0,-1 0-1 0 0,0 0 1 0 0,0 0-1 0 0,-1 0 1 0 0,1 0 0 0 0,-1 0-1 0 0,-5 7 1 0 0,-3 1-253 0 0,-21 22 1 0 0,20-24-231 0 0,0 3-686 0 0,-3 3-5376 0 0,5-10 39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45 7367 0 0,'19'-23'1061'0'0,"0"2"6677"0"0,-8 22-5821 0 0,-10 1-1828 0 0,0-1 1 0 0,0 1-1 0 0,0 0 0 0 0,0 0 1 0 0,-1 0-1 0 0,1 0 0 0 0,0 0 0 0 0,-1 0 1 0 0,1 0-1 0 0,-1 0 0 0 0,0 1 0 0 0,0-1 1 0 0,0 0-1 0 0,0 0 0 0 0,0 0 0 0 0,0 3 1 0 0,-7 39 430 0 0,4-32-387 0 0,-9 41 121 0 0,-24 63 0 0 0,21-72-84 0 0,2 0-1 0 0,-12 68 1 0 0,24-100-686 0 0,-2 0-1 0 0,-4 18 1 0 0,2-16-367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248 587 9559 0 0,'0'0'3546'0'0,"8"-4"-1773"0"0,-1-1-1264 0 0,-1 0-1 0 0,0-1 1 0 0,1 1 0 0 0,-2-1 0 0 0,1 0-1 0 0,-1-1 1 0 0,0 1 0 0 0,0-1 0 0 0,5-10-1 0 0,3-8 178 0 0,12-38 0 0 0,-15 38-345 0 0,98-291 485 0 0,-106 308-1023 0 0,-1 0-1 0 0,1 0 0 0 0,-1-10 1 0 0,-1 16 115 0 0,1 0-1 0 0,-1 0 1 0 0,0 0 0 0 0,-1 0 0 0 0,1 1 0 0 0,0-1 0 0 0,-1 0 0 0 0,1 0 0 0 0,-1 0-1 0 0,1 0 1 0 0,-1 0 0 0 0,0 0 0 0 0,0 1 0 0 0,0-1 0 0 0,0 0 0 0 0,0 1 0 0 0,0-1-1 0 0,0 1 1 0 0,-2-2 0 0 0,2 2 34 0 0,0 1 0 0 0,0-1 1 0 0,0 1-1 0 0,0-1 0 0 0,0 1 0 0 0,-1 0 0 0 0,1-1 0 0 0,0 1 0 0 0,0 0 1 0 0,0 0-1 0 0,0 0 0 0 0,-1 0 0 0 0,1 0 0 0 0,0 0 0 0 0,0 0 0 0 0,0 0 1 0 0,0 1-1 0 0,-2 0 0 0 0,-23 8-264 0 0,19-6 191 0 0,-9 4 102 0 0,1 0 0 0 0,0 1 0 0 0,1 0 0 0 0,0 1 0 0 0,0 0 1 0 0,-19 18-1 0 0,26-20 66 0 0,0 0-1 0 0,1 1 1 0 0,-1 0 0 0 0,1 0 0 0 0,1 0 0 0 0,-1 0 0 0 0,2 1 0 0 0,-1 0-1 0 0,1 0 1 0 0,0 0 0 0 0,1 1 0 0 0,-3 11 0 0 0,2 12 100 0 0,0 0-1 0 0,3 53 1 0 0,-3 30 160 0 0,-3-59 211 0 0,-20 82 1 0 0,21-117-462 0 0,-1 0 1 0 0,-1-1-1 0 0,0 0 0 0 0,-2-1 1 0 0,0 0-1 0 0,-24 34 0 0 0,16-28-161 0 0,13-19-153 0 0,0 1-1 0 0,0-1 0 0 0,-1 1 1 0 0,1-2-1 0 0,-2 1 1 0 0,1-1-1 0 0,-1 1 0 0 0,0-2 1 0 0,-12 9-1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9 140 14743 0 0,'0'0'672'0'0,"-4"-5"230"0"0,0 1 2643 0 0,26 3-2927 0 0,0-1 1 0 0,1 0-1 0 0,-1-2 1 0 0,0 0-1 0 0,-1-2 1 0 0,24-9-1 0 0,36-15-24 0 0,-42 14-1062 0 0,1 2 0 0 0,0 1 1 0 0,56-9-1 0 0,-91 21-314 0 0,1 1 0 0 0,0-1 0 0 0,-1 1 0 0 0,7 1 1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12263 0 0,'0'0'3254'0'0,"1"8"-1200"0"0,0-5-1858 0 0,0 0-1 0 0,1 0 1 0 0,-1 0-1 0 0,1-1 0 0 0,-1 1 1 0 0,1 0-1 0 0,0-1 1 0 0,0 1-1 0 0,0-1 0 0 0,2 3 1 0 0,28 22 930 0 0,-10-9-612 0 0,-5-2-975 0 0,-1 1 0 0 0,18 24 0 0 0,-29-36-3190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16847 0 0,'0'0'5456'0'0,"5"9"-4423"0"0,-4-6-936 0 0,-1 1-1 0 0,1-1 1 0 0,-1 1-1 0 0,0 0 0 0 0,0 0 1 0 0,-1 6-1 0 0,1-8-168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 4143 0 0,'0'0'319'0'0,"0"-1"-210"0"0,10-13 8582 0 0,-10 14-8174 0 0,1 0-1 0 0,0-1 1 0 0,-1 1 0 0 0,1 0-1 0 0,0 0 1 0 0,-1-1 0 0 0,1 1 0 0 0,0 0-1 0 0,0 0-301 0 0,-1 0-1 0 0,1 1 0 0 0,-1-1 0 0 0,1 1 1 0 0,-1-1-1 0 0,1 1 0 0 0,-1-1 1 0 0,1 1-1 0 0,-1-1 0 0 0,0 1 0 0 0,1-1 1 0 0,-1 1-1 0 0,0-1 0 0 0,1 1 1 0 0,-1-1-1 0 0,0 1 0 0 0,0 0 0 0 0,0-1 1 0 0,0 1-1 0 0,1 0 0 0 0,0 5-114 0 0,0 0 1 0 0,-1 0-1 0 0,1 0 0 0 0,-1 7 1 0 0,-8 42 145 0 0,-3 1 1 0 0,-1-2 0 0 0,-23 59-1 0 0,19-69-170 0 0,-25 44 0 0 0,-14 40 23 0 0,53-124-143 0 0,1 1-1 0 0,0-1 1 0 0,0 0-1 0 0,0 0 1 0 0,0 1-1 0 0,1-1 1 0 0,-1 0 0 0 0,1 1-1 0 0,0-1 1 0 0,1 1-1 0 0,-1-1 1 0 0,1 0-1 0 0,0 1 1 0 0,0-1-1 0 0,0 0 1 0 0,0 0 0 0 0,3 5-1 0 0,3-4-4307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12815 0 0,'0'0'1158'0'0,"-11"10"-932"0"0,4-4 139 0 0,1 0-1 0 0,0 0 0 0 0,1 1 1 0 0,-1 0-1 0 0,1 0 0 0 0,0 0 1 0 0,1 0-1 0 0,-5 11 0 0 0,-15 22-155 0 0,13-26-248 0 0,0 0-1 0 0,-1-1 0 0 0,-22 20 0 0 0,26-27-93 0 0,1 0 0 0 0,-1-1 0 0 0,0 0 0 0 0,-1 0 0 0 0,1 0 0 0 0,-1-1 0 0 0,0-1 0 0 0,-14 5 0 0 0,-30-3 223 0 0,49-4-85 0 0,1-1 0 0 0,-1 1 0 0 0,1 0-1 0 0,-1 0 1 0 0,0 1 0 0 0,1-1 0 0 0,0 1 0 0 0,-1-1 0 0 0,1 1 0 0 0,0 0 0 0 0,0 0 0 0 0,0 1 0 0 0,0-1 0 0 0,-4 5 0 0 0,6-7-7 0 0,1 0 0 0 0,0 0-1 0 0,0 1 1 0 0,0-1 0 0 0,-1 0-1 0 0,1 0 1 0 0,0 0 0 0 0,0 1-1 0 0,0-1 1 0 0,0 0 0 0 0,-1 0-1 0 0,1 0 1 0 0,0 1 0 0 0,0-1-1 0 0,0 0 1 0 0,0 0 0 0 0,0 1 0 0 0,0-1-1 0 0,0 0 1 0 0,0 0 0 0 0,0 1-1 0 0,0-1 1 0 0,0 0 0 0 0,0 0-1 0 0,0 1 1 0 0,0-1 0 0 0,0 0-1 0 0,0 0 1 0 0,0 1 0 0 0,0-1-1 0 0,0 0 1 0 0,0 0 0 0 0,0 1-1 0 0,0-1 1 0 0,0 0 0 0 0,0 0-1 0 0,1 0 1 0 0,-1 1 0 0 0,0-1 0 0 0,0 0-1 0 0,0 0 1 0 0,0 0 0 0 0,1 1-1 0 0,-1-1 1 0 0,0 0 0 0 0,0 0-1 0 0,0 0 1 0 0,1 0 0 0 0,-1 1-1 0 0,8 0-87 0 0,1-1 176 0 0,-1 0 1 0 0,0-1 0 0 0,1 0-1 0 0,-1 0 1 0 0,14-5 0 0 0,-21 6 683 0 0,10 3 1204 0 0,-10-1-1882 0 0,-1 0 1 0 0,1 0 0 0 0,0 0 0 0 0,-1 0 0 0 0,1 0 0 0 0,-1 0 0 0 0,0 0 0 0 0,0 0 0 0 0,0 0 0 0 0,0 1 0 0 0,0-1 0 0 0,0 0 0 0 0,0 0 0 0 0,-1 3 0 0 0,0 2 167 0 0,-11 64 1040 0 0,7-46-1065 0 0,-3 36 0 0 0,8-50-149 0 0,0 0 0 0 0,0 0 0 0 0,1 0 1 0 0,1 0-1 0 0,0 0 0 0 0,5 18 0 0 0,-2-15 21 0 0,-4-13-360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2759 0 0,'-17'9'17387'0'0,"18"-10"-16926"0"0,207-75 2634 0 0,-165 60-2957 0 0,34-12 88 0 0,-68 25-284 0 0,-1 1-1 0 0,1 1 1 0 0,-1 0 0 0 0,1 0-1 0 0,-1 0 1 0 0,1 1 0 0 0,9 1-1 0 0,-12 0-363 0 0,0 0-1 0 0,0 1 0 0 0,0 0 1 0 0,5 2-1 0 0,7 2-2105 0 0,-7-3 649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57 727 5527 0 0,'-7'6'189'0'0,"0"1"-1"0"0,1 0 1 0 0,0 1-1 0 0,1-1 0 0 0,-9 15 1 0 0,3-4 10304 0 0,18-27-9490 0 0,25-31-265 0 0,2 2-1 0 0,43-36 1 0 0,-15 13-627 0 0,92-118-1 0 0,-78 85 55 0 0,101-104 484 0 0,-175 196-647 0 0,10-10 12 0 0,0 0 1 0 0,-1-1-1 0 0,0-1 0 0 0,-1 0 1 0 0,15-27-1 0 0,-39 45 23 0 0,11-2-53 0 0,0 1 0 0 0,0-1 0 0 0,0 1 0 0 0,1 0 0 0 0,-1 0-1 0 0,1 0 1 0 0,0 1 0 0 0,0-1 0 0 0,0 0 0 0 0,0 1 0 0 0,1-1 0 0 0,-1 1 0 0 0,1 0 0 0 0,-1 5-1 0 0,-2 8-6 0 0,-3 32-1 0 0,6-44 29 0 0,-1 26 139 0 0,1 1 1 0 0,6 54-1 0 0,17 60 319 0 0,-11-78-336 0 0,-5-21-7 0 0,-1 50 0 0 0,-3-33-30 0 0,-2-52-79 0 0,-1-3-26 0 0,1-7-66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7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7367 0 0,'1'-1'10198'0'0,"9"-6"-9720"0"0,0 0 0 0 0,1 1 0 0 0,20-9 0 0 0,2-1-4 0 0,-5 2-325 0 0,0 0 0 0 0,2 2-1 0 0,-1 2 1 0 0,1 0 0 0 0,0 2 0 0 0,33-4 0 0 0,-55 11-911 0 0,1 0 0 0 0,-1 1 0 0 0,0 0 0 0 0,1 1 0 0 0,14 2 0 0 0,-11 0-5356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38 284 8751 0 0,'0'1'674'0'0,"-2"9"121"0"0,-1-1 0 0 0,-1 0 0 0 0,1 0 0 0 0,-8 13 4775 0 0,6-31-4293 0 0,4 7-1147 0 0,0 0 0 0 0,0 0 1 0 0,0-1-1 0 0,0 1 1 0 0,0 0-1 0 0,0-1 1 0 0,-1-4-1 0 0,2-2-19 0 0,0 0 0 0 0,0 0 0 0 0,0 0 0 0 0,1 0 0 0 0,1 0 0 0 0,-1 0 0 0 0,1 0 0 0 0,1 0 0 0 0,0 1 0 0 0,0-1 0 0 0,1 1 0 0 0,0 0-1 0 0,0 0 1 0 0,9-12 0 0 0,4-4-97 0 0,1 2 0 0 0,1 0 0 0 0,26-24 0 0 0,-39 40-130 0 0,1-1 0 0 0,0 1 1 0 0,1 0-1 0 0,-1 1 0 0 0,1 0 0 0 0,1 0 0 0 0,-1 1 0 0 0,15-7 1 0 0,-20 11-37 0 0,-1 0 1 0 0,0-1 0 0 0,0 1 0 0 0,0 0 0 0 0,0 0 0 0 0,0 0 0 0 0,0 1 0 0 0,0-1-1 0 0,0 0 1 0 0,1 1 0 0 0,-1-1 0 0 0,0 1 0 0 0,3 1 0 0 0,24 16-4412 0 0,-19-11 2740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96 13735 0 0,'0'0'1246'0'0,"4"15"1630"0"0,-2-13-2712 0 0,0 0 1 0 0,0-1 0 0 0,-1 1 0 0 0,1-1 0 0 0,0 1 0 0 0,0-1-1 0 0,0 0 1 0 0,1 0 0 0 0,-1 0 0 0 0,0 0 0 0 0,0 0 0 0 0,1 0-1 0 0,-1-1 1 0 0,0 1 0 0 0,1-1 0 0 0,-1 0 0 0 0,0 1 0 0 0,1-1-1 0 0,-1 0 1 0 0,1 0 0 0 0,-1-1 0 0 0,3 0 0 0 0,5 0 55 0 0,1-1-1 0 0,-1 0 1 0 0,16-6 0 0 0,6-5-28 0 0,-1-2 0 0 0,33-20 0 0 0,-55 30-384 0 0,-1 0 0 0 0,0-1 0 0 0,12-12 0 0 0,-19 17-107 0 0,-13-11-1407 0 0,10 11 1663 0 0,0 0 0 0 0,-1 0 0 0 0,1 1 1 0 0,-1-1-1 0 0,1 1 0 0 0,-1 0 0 0 0,0-1 0 0 0,1 1 0 0 0,-1 0 1 0 0,1 0-1 0 0,-1 1 0 0 0,1-1 0 0 0,-1 1 0 0 0,1-1 0 0 0,-1 1 1 0 0,1 0-1 0 0,-3 1 0 0 0,-6 2 64 0 0,1 1-1 0 0,-15 10 1 0 0,17-10-32 0 0,-19 12 180 0 0,1 0 0 0 0,1 2 0 0 0,1 1 0 0 0,0 1 1 0 0,2 1-1 0 0,-22 28 0 0 0,39-45-164 0 0,1 1 1 0 0,0 0-1 0 0,1-1 0 0 0,-1 2 1 0 0,1-1-1 0 0,0 0 0 0 0,1 1 1 0 0,-3 9-1 0 0,4-13 3 0 0,1 0-1 0 0,0 0 0 0 0,0 0 1 0 0,0 0-1 0 0,0 0 0 0 0,0 0 1 0 0,0 0-1 0 0,1 0 1 0 0,-1 0-1 0 0,1 0 0 0 0,0 0 1 0 0,0 0-1 0 0,0 0 0 0 0,1 0 1 0 0,-1-1-1 0 0,1 1 1 0 0,-1 0-1 0 0,1-1 0 0 0,0 0 1 0 0,0 1-1 0 0,2 1 1 0 0,2 2 38 0 0,0 0 1 0 0,1-1 0 0 0,0 0-1 0 0,0 0 1 0 0,0 0 0 0 0,0-1-1 0 0,1-1 1 0 0,0 1 0 0 0,-1-1-1 0 0,17 4 1 0 0,-13-4-183 0 0,0-1 1 0 0,0-1-1 0 0,0 0 1 0 0,0 0-1 0 0,1-1 1 0 0,-1-1-1 0 0,19-2 1 0 0,-12-2-1724 0 0,-1-1-4901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0,'1'1'10276'0'0,"7"5"-9306"0"0,-1 0-1 0 0,14 8 1 0 0,10 9 1441 0 0,148 156 3965 0 0,-53-40-5527 0 0,-119-131-843 0 0,1 0 0 0 0,0 0 0 0 0,0-1 0 0 0,0-1 0 0 0,1 0 0 0 0,0 0 0 0 0,11 6 0 0 0,-17-11-166 0 0,0 1 0 0 0,1-1 0 0 0,-1 0 0 0 0,0 0 1 0 0,0 0-1 0 0,1 0 0 0 0,-1 0 0 0 0,0-1 0 0 0,1 1 1 0 0,-1-1-1 0 0,0 0 0 0 0,1 0 0 0 0,-1 0 0 0 0,1-1 0 0 0,-1 1 1 0 0,0-1-1 0 0,1 0 0 0 0,-1 0 0 0 0,0 0 0 0 0,0 0 0 0 0,0-1 1 0 0,0 1-1 0 0,0-1 0 0 0,0 0 0 0 0,0 0 0 0 0,4-3 1 0 0,-6 3-217 0 0,1 0 1 0 0,0 0 0 0 0,-1 0 0 0 0,1 0 0 0 0,-1 0 0 0 0,0-1 0 0 0,0 1 0 0 0,0 0 0 0 0,0-1 0 0 0,1-2 0 0 0,-2 4 259 0 0,5-18-2060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28 8287 0 0,'0'-14'890'0'0,"0"12"-875"0"0,-3-10 5027 0 0,-4 15-2761 0 0,2-1-2161 0 0,1 1-1 0 0,0 0 1 0 0,-1 0-1 0 0,1 0 1 0 0,1 0-1 0 0,-1 1 1 0 0,-4 5-1 0 0,-23 31 497 0 0,12-15-305 0 0,-30 31 152 0 0,-105 92-1 0 0,136-132-426 0 0,-7 5-8 0 0,17-15-18 0 0,0 0 1 0 0,0 0-1 0 0,1 1 0 0 0,0 0 1 0 0,1 1-1 0 0,0-1 1 0 0,-7 11-1 0 0,13-18-87 0 0,0 0 0 0 0,0 1 0 0 0,-1-1 0 0 0,1 0 0 0 0,0 1 0 0 0,0-1 0 0 0,0 0 0 0 0,0 1 0 0 0,0-1 0 0 0,0 1 0 0 0,-1-1 0 0 0,1 0 0 0 0,0 1 0 0 0,0-1-1 0 0,0 0 1 0 0,0 1 0 0 0,0-1 0 0 0,0 1 0 0 0,1-1 0 0 0,-1 0 0 0 0,0 1 0 0 0,0-1 0 0 0,0 1 0 0 0,0-1 0 0 0,1 1 0 0 0,5 2-871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 7631 0 0,'0'0'912'0'0,"11"-1"1066"0"0,17-9 5684 0 0,-41 22-6791 0 0,-26 16-61 0 0,32-23-770 0 0,-1 0 0 0 0,1 0 1 0 0,0 1-1 0 0,0 0 0 0 0,-9 11 1 0 0,15-16 12 0 0,2 0-42 0 0,0 0 0 0 0,0 0 0 0 0,1 0 0 0 0,-1 0 0 0 0,0 0 0 0 0,1 0 0 0 0,-1 0 0 0 0,1 0 0 0 0,-1-1 0 0 0,1 1-1 0 0,-1 0 1 0 0,1-1 0 0 0,-1 0 0 0 0,3 1 0 0 0,2 0 66 0 0,0 0 0 0 0,-1-1 0 0 0,1 0 0 0 0,0 0 0 0 0,-1-1 0 0 0,1 1 0 0 0,-1-1 0 0 0,1 0 0 0 0,-1 0 0 0 0,11-5 0 0 0,-15 6 104 0 0,15-3 483 0 0,-15 3-659 0 0,1 0 0 0 0,-1 0 1 0 0,0 0-1 0 0,1 0 0 0 0,-1 0 0 0 0,1 0 0 0 0,-1 0 0 0 0,0 1 0 0 0,1-1 0 0 0,-1 1 0 0 0,0-1 1 0 0,0 1-1 0 0,1-1 0 0 0,-1 1 0 0 0,0 0 0 0 0,0-1 0 0 0,0 1 0 0 0,0 0 0 0 0,0 0 0 0 0,0 0 1 0 0,0 0-1 0 0,0 0 0 0 0,0 0 0 0 0,0 0 0 0 0,0 0 0 0 0,-1 0 0 0 0,2 3 0 0 0,0-1-39 0 0,-1 0-1 0 0,0 0 0 0 0,0 1 0 0 0,-1-1 0 0 0,1 1 0 0 0,0-1 0 0 0,-1 7 0 0 0,0-5-513 0 0,0 0 0 0 0,0-1-1 0 0,-1 1 1 0 0,1 0 0 0 0,-1-1-1 0 0,-1 1 1 0 0,1-1 0 0 0,-3 6 0 0 0,-2 4-5774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6911 0 0,'-1'2'315'0'0,"-12"11"102"0"0,0 0 670 0 0,-4 6 6785 0 0,16-17-7057 0 0,-7 14-413 0 0,7-15-620 0 0,12-6-1393 0 0,1-4 1172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0,'0'0'14634'0'0,"23"11"-10871"0"0,-22-10-3745 0 0,-1 1-1 0 0,1-1 0 0 0,0 1 0 0 0,0-1 0 0 0,-1 1 1 0 0,1-1-1 0 0,0 1 0 0 0,-1-1 0 0 0,0 1 0 0 0,1 0 0 0 0,-1-1 1 0 0,0 1-1 0 0,0 0 0 0 0,0 2 0 0 0,-5 26 336 0 0,0-1-2181 0 0,15-29-1104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 11055 0 0,'-9'-12'8123'0'0,"7"30"-7502"0"0,-2 3-251 0 0,-1 0 0 0 0,0-1 0 0 0,-11 26 0 0 0,-2-2-4204 0 0,15-36-2588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6911 0 0,'0'0'623'0'0,"4"-10"258"0"0,-2 7 1994 0 0,-2 2-2625 0 0,0 1 0 0 0,0-1-1 0 0,0 1 1 0 0,0-1 0 0 0,1 1 0 0 0,-1 0 0 0 0,0-1-1 0 0,0 1 1 0 0,0 0 0 0 0,1-1 0 0 0,-1 1-1 0 0,0 0 1 0 0,1-1 0 0 0,-1 1 0 0 0,0 0 0 0 0,0-1-1 0 0,1 1 1 0 0,-1 0 0 0 0,1 0 0 0 0,-1 0 0 0 0,0-1-1 0 0,1 1 1 0 0,-1 0 0 0 0,0 0 0 0 0,1 0 0 0 0,-1 0-1 0 0,1 0 1 0 0,0 0-111 0 0,0 0 0 0 0,-1 0 0 0 0,1 0 0 0 0,0 1 0 0 0,-1-1 1 0 0,1 0-1 0 0,0 1 0 0 0,-1-1 0 0 0,1 0 0 0 0,0 1 0 0 0,-1-1 0 0 0,1 1 0 0 0,-1-1 0 0 0,2 2 0 0 0,0 0-43 0 0,0 1-1 0 0,0 0 0 0 0,0 0 1 0 0,0 0-1 0 0,-1 0 0 0 0,3 5 1 0 0,0 9 128 0 0,-1-1 1 0 0,0 1-1 0 0,-1 0 1 0 0,0 24-1 0 0,-2-27-351 0 0,0-1 1 0 0,1 1-1 0 0,1 0 0 0 0,0-1 0 0 0,1 1 0 0 0,0-1 1 0 0,9 21-1 0 0,0-17-2129 0 0,-11-16 2103 0 0,8 7-1257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367 132 11111 0 0,'27'-30'1181'0'0,"-19"21"-860"0"0,1-1 1 0 0,-1 1-1 0 0,1 1 1 0 0,18-13-1 0 0,43-24 7070 0 0,-83 63-6850 0 0,-5 4-463 0 0,-2-2 0 0 0,0 0 1 0 0,-1-2-1 0 0,-25 18 0 0 0,21-17-352 0 0,-1-2 0 0 0,0-1 0 0 0,-1-1-1 0 0,-1-2 1 0 0,0 0 0 0 0,-55 15 0 0 0,71-25 115 0 0,0-1-1 0 0,0 0 0 0 0,0-1 1 0 0,0 0-1 0 0,0-1 0 0 0,-14-2 1 0 0,25 2 147 0 0,1 0-7 0 0,-1 0 0 0 0,1 0 0 0 0,-1 0 0 0 0,1 0 0 0 0,0 0 0 0 0,-1 0 1 0 0,1 0-1 0 0,-1 0 0 0 0,1 0 0 0 0,-1 0 0 0 0,1 0 0 0 0,0-1 0 0 0,-1 1 0 0 0,1 0 0 0 0,0 0 1 0 0,-1 0-1 0 0,1-1 0 0 0,0 1 0 0 0,-1 0 0 0 0,1 0 0 0 0,0-1 0 0 0,-1 1 0 0 0,1 0 0 0 0,0-1 1 0 0,-7-6 747 0 0,3 27-491 0 0,-2-2-182 0 0,2-6 1 0 0,0 1 1 0 0,1 0-1 0 0,0-1 1 0 0,1 1-1 0 0,1 0 1 0 0,0 24-1 0 0,4-12 131 0 0,1 0 1 0 0,8 28-1 0 0,1 2 183 0 0,-12-50-317 0 0,-1 1-1 0 0,1 0 1 0 0,-1 0 0 0 0,-1 0-1 0 0,1-1 1 0 0,-1 1-1 0 0,0 0 1 0 0,0 0 0 0 0,-1-1-1 0 0,0 1 1 0 0,0-1-1 0 0,0 1 1 0 0,0-1 0 0 0,-7 9-1 0 0,8-12-135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5983 0 0,'0'0'542'0'0,"7"-6"4539"0"0,-6 6-4730 0 0,0 0 1 0 0,0-1-1 0 0,0 1 1 0 0,0 0-1 0 0,0 0 0 0 0,0 0 1 0 0,0 0-1 0 0,1 0 1 0 0,-1 0-1 0 0,0 1 0 0 0,0-1 1 0 0,0 0-1 0 0,0 1 1 0 0,0-1-1 0 0,0 0 0 0 0,0 1 1 0 0,0-1-1 0 0,0 1 1 0 0,-1-1-1 0 0,3 2 0 0 0,-3-1-193 0 0,1 0-1 0 0,0 0 0 0 0,0 0 0 0 0,-1 0 0 0 0,1 0 1 0 0,-1 1-1 0 0,1-1 0 0 0,-1 0 0 0 0,1 0 1 0 0,-1 1-1 0 0,0-1 0 0 0,0 0 0 0 0,1 0 1 0 0,-1 3-1 0 0,0 1-6 0 0,-1 0 0 0 0,1 0 0 0 0,-1 0 0 0 0,0 0-1 0 0,0 0 1 0 0,-1-1 0 0 0,-3 10 0 0 0,-41 68 687 0 0,28-53-977 0 0,14-24 114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0,'0'0'498'0'0,"8"5"-396"0"0,34 25 1494 0 0,28 20-86 0 0,-63-43-1544 0 0,1-1 1 0 0,-2 1 0 0 0,1 1-1 0 0,-1 0 1 0 0,0 0 0 0 0,8 15-1 0 0,-9-15-121 0 0,-2 0 0 0 0,1 1-1 0 0,-1 0 1 0 0,-1-1 0 0 0,0 1-1 0 0,0 0 1 0 0,0 0 0 0 0,-1 0-1 0 0,0 10 1 0 0,-1-15 359 0 0,-1-1 0 0 0,1 1 0 0 0,-1-1-1 0 0,1 1 1 0 0,-1-1 0 0 0,0 1 0 0 0,0-1 0 0 0,-1 0 0 0 0,1 1 0 0 0,-1-1-1 0 0,-2 4 1 0 0,3-5 185 0 0,-1 0 0 0 0,0 0 0 0 0,0 0 0 0 0,0 0 0 0 0,-1 0 0 0 0,1 0 0 0 0,0 0 0 0 0,-1-1 0 0 0,1 0 0 0 0,-1 1 0 0 0,1-1 1 0 0,-1 0-1 0 0,0 0 0 0 0,0 0 0 0 0,-4 1 0 0 0,5-2-100 0 0,0 1 0 0 0,-1-1 1 0 0,1 0-1 0 0,0 1 0 0 0,-1-1 1 0 0,1 0-1 0 0,0-1 0 0 0,-1 1 1 0 0,1 0-1 0 0,0 0 0 0 0,-1-1 1 0 0,1 0-1 0 0,-3 0 1 0 0,4 0-207 0 0,0 0 0 0 0,0 1 1 0 0,0-1-1 0 0,0 0 1 0 0,1 0-1 0 0,-1 0 1 0 0,0 0-1 0 0,0 0 1 0 0,1 0-1 0 0,-1 1 1 0 0,0-2-1 0 0,1 1 0 0 0,-1 0 1 0 0,1 0-1 0 0,0 0 1 0 0,-1 0-1 0 0,1 0 1 0 0,0 0-1 0 0,0 0 1 0 0,-1 0-1 0 0,1-1 1 0 0,0 1-1 0 0,0 0 0 0 0,0 0 1 0 0,0 0-1 0 0,1 0 1 0 0,-1-1-1 0 0,0 1 1 0 0,1-1-1 0 0,1-6-30 0 0,0 1 0 0 0,0 0 0 0 0,1-1 0 0 0,0 1 0 0 0,1 0 0 0 0,0 1 0 0 0,0-1 0 0 0,0 0 0 0 0,1 1 0 0 0,8-9-1 0 0,6-4-68 0 0,35-29-1 0 0,-46 42 5 0 0,0 0 0 0 0,0 1-1 0 0,0 0 1 0 0,1 0-1 0 0,0 0 1 0 0,14-4-1 0 0,-20 8 16 0 0,1 0-1 0 0,0 0 1 0 0,0 0-1 0 0,0 0 0 0 0,-1 1 1 0 0,1 0-1 0 0,0-1 1 0 0,0 2-1 0 0,0-1 1 0 0,0 0-1 0 0,0 1 0 0 0,-1-1 1 0 0,1 1-1 0 0,0 0 1 0 0,0 1-1 0 0,-1-1 1 0 0,1 0-1 0 0,-1 1 0 0 0,5 3 1 0 0,-1 0 82 0 0,-1 0 0 0 0,1 0 1 0 0,-1 1-1 0 0,-1 0 0 0 0,1 1 1 0 0,7 11-1 0 0,-10-14-51 0 0,0 0-1 0 0,-1 0 1 0 0,0 1 0 0 0,0-1 0 0 0,0 1-1 0 0,0 0 1 0 0,-1-1 0 0 0,0 1 0 0 0,0 0-1 0 0,0 0 1 0 0,0 0 0 0 0,-1 8 0 0 0,0-10-27 0 0,-1-1-1 0 0,1 1 1 0 0,-1 0 0 0 0,0 0 0 0 0,0-1 0 0 0,0 1 0 0 0,-1 0-1 0 0,1-1 1 0 0,0 0 0 0 0,-1 1 0 0 0,0-1 0 0 0,0 0 0 0 0,-2 3-1 0 0,-8 8-4657 0 0,10-12 3666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2303 0 0,'0'0'1720'0'0,"8"1"1896"0"0,1-1-1264 0 0,-1 3-1936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72 262 4607 0 0,'0'0'208'0'0,"-5"15"32"0"0,2 2 336 0 0,-1 24 14768 0 0,9-56-13979 0 0,-5 11-1339 0 0,0 0-1 0 0,0 0 0 0 0,0 0 1 0 0,0 0-1 0 0,-1 0 0 0 0,0 0 0 0 0,0 0 1 0 0,0 0-1 0 0,-3-6 0 0 0,-2-1 147 0 0,-13-19 1 0 0,15 24-131 0 0,-1-1-1 0 0,1 1 1 0 0,0-1 0 0 0,1-1 0 0 0,-1 1 0 0 0,-3-13 0 0 0,7 16-68 0 0,0 0 1 0 0,0 1-1 0 0,0-1 0 0 0,0 0 0 0 0,1 0 0 0 0,-1 1 1 0 0,1-1-1 0 0,0 1 0 0 0,0-1 0 0 0,0 0 1 0 0,1 1-1 0 0,-1 0 0 0 0,1-1 0 0 0,0 1 1 0 0,0 0-1 0 0,0 0 0 0 0,5-5 0 0 0,1-2-106 0 0,0 1 0 0 0,1 0 0 0 0,20-14 0 0 0,-20 16 110 0 0,1 1 0 0 0,-1 0 0 0 0,1 1 1 0 0,1 0-1 0 0,-1 0 0 0 0,1 1 0 0 0,-1 1 0 0 0,1 0 0 0 0,0 0 0 0 0,12-1 0 0 0,-18 4 101 0 0,1-1 1 0 0,-1 1-1 0 0,1 0 0 0 0,-1 0 0 0 0,0 1 0 0 0,1 0 0 0 0,-1 0 1 0 0,1 0-1 0 0,-1 0 0 0 0,0 1 0 0 0,0 0 0 0 0,0 0 0 0 0,0 0 1 0 0,0 1-1 0 0,0 0 0 0 0,-1 0 0 0 0,1 0 0 0 0,-1 0 0 0 0,0 1 1 0 0,0-1-1 0 0,0 1 0 0 0,4 6 0 0 0,-5-6-31 0 0,0 0 0 0 0,0 0 0 0 0,-1 1 0 0 0,0-1 0 0 0,1 0 0 0 0,-2 1 0 0 0,1-1 0 0 0,-1 1 0 0 0,1 0 0 0 0,-1 0 0 0 0,0-1 0 0 0,-1 1 0 0 0,1 8 0 0 0,-1-9-36 0 0,-1 0 0 0 0,1 0 0 0 0,-1 0 0 0 0,0 0 0 0 0,0-1 0 0 0,-1 1 0 0 0,1 0 0 0 0,-1-1 1 0 0,1 1-1 0 0,-1-1 0 0 0,0 0 0 0 0,-1 0 0 0 0,1 1 0 0 0,0-1 0 0 0,-1-1 0 0 0,0 1 0 0 0,-4 4 0 0 0,-4 2-63 0 0,-1 0 0 0 0,1 0 0 0 0,-1-1-1 0 0,-1-1 1 0 0,0 0 0 0 0,0-1 0 0 0,0 0-1 0 0,-15 4 1 0 0,14-6-486 0 0,-29 4 1 0 0,38-7 25 0 0,1-1 1 0 0,-1 0-1 0 0,1 0 1 0 0,0 0 0 0 0,-1-1-1 0 0,1 1 1 0 0,-1-1-1 0 0,1 0 1 0 0,0 0 0 0 0,-9-4-1 0 0,5 0-6025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49 6447 0 0,'32'-31'1123'0'0,"-14"14"7108"0"0,-21 37-6737 0 0,-51 144 1129 0 0,5-18-1366 0 0,47-137-1262 0 0,-31 126 763 0 0,29-111-1127 0 0,0-1-1 0 0,2 1 0 0 0,2 44 1 0 0,1-60-170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13415 0 0,'0'0'1216'0'0,"-1"18"822"0"0,2-16-1822 0 0,-1 0 1 0 0,1 0 0 0 0,0 0 0 0 0,0 0 0 0 0,0 0-1 0 0,0-1 1 0 0,0 1 0 0 0,1 0 0 0 0,-1-1 0 0 0,0 1-1 0 0,1-1 1 0 0,-1 1 0 0 0,1-1 0 0 0,0 1 0 0 0,-1-1-1 0 0,4 2 1 0 0,-1-2-28 0 0,0 1 0 0 0,0 0 0 0 0,0-1-1 0 0,0 0 1 0 0,1 0 0 0 0,-1 0 0 0 0,8 0 0 0 0,-1 0-38 0 0,1-1 1 0 0,0-1 0 0 0,-1 0 0 0 0,1-1-1 0 0,14-4 1 0 0,-23 6-182 0 0,-1-1-1 0 0,1 0 1 0 0,0 0-1 0 0,-1 0 0 0 0,1 0 1 0 0,0-1-1 0 0,-1 1 1 0 0,1 0-1 0 0,-1-1 1 0 0,0 0-1 0 0,0 0 1 0 0,0 0-1 0 0,0 0 0 0 0,0 0 1 0 0,0 0-1 0 0,0 0 1 0 0,0-1-1 0 0,-1 1 1 0 0,1 0-1 0 0,-1-1 1 0 0,0 0-1 0 0,0 1 0 0 0,0-1 1 0 0,0 0-1 0 0,0 1 1 0 0,-1-1-1 0 0,1 0 1 0 0,-1 0-1 0 0,1 0 1 0 0,-1 0-1 0 0,0 1 0 0 0,0-1 1 0 0,-1 0-1 0 0,0-4 1 0 0,1 6 27 0 0,0 0 1 0 0,-1 1-1 0 0,1-1 1 0 0,0 0 0 0 0,-1 1-1 0 0,1-1 1 0 0,-1 0-1 0 0,1 1 1 0 0,0-1-1 0 0,-1 1 1 0 0,0-1-1 0 0,1 1 1 0 0,-1-1-1 0 0,1 1 1 0 0,-1-1 0 0 0,0 1-1 0 0,1-1 1 0 0,-1 1-1 0 0,0 0 1 0 0,1-1-1 0 0,-1 1 1 0 0,0 0-1 0 0,1 0 1 0 0,-1-1-1 0 0,0 1 1 0 0,0 0 0 0 0,1 0-1 0 0,-3 0 1 0 0,-19 2-8 0 0,14 1-7 0 0,1 0 1 0 0,-1 1-1 0 0,1-1 1 0 0,0 2 0 0 0,0-1-1 0 0,0 1 1 0 0,0 0 0 0 0,1 0-1 0 0,0 0 1 0 0,0 1 0 0 0,-8 10-1 0 0,10-10 17 0 0,-1 0 0 0 0,1 0-1 0 0,0 0 1 0 0,1 1 0 0 0,-1-1-1 0 0,1 1 1 0 0,1 0-1 0 0,-1 0 1 0 0,1 0 0 0 0,0 0-1 0 0,1 0 1 0 0,0 1 0 0 0,-1 7-1 0 0,3-13-98 0 0,-1 1-1 0 0,1 0 1 0 0,-1-1-1 0 0,1 1 1 0 0,0-1-1 0 0,0 1 1 0 0,0-1-1 0 0,0 0 1 0 0,1 0 0 0 0,-1 1-1 0 0,1-1 1 0 0,-1 0-1 0 0,1 0 1 0 0,0 0-1 0 0,0 0 1 0 0,0-1-1 0 0,0 1 1 0 0,0 0-1 0 0,3 1 1 0 0,6 4-6888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37 198 5527 0 0,'0'0'498'0'0,"4"-7"2455"0"0,17-16 7398 0 0,-18 21-10019 0 0,0-1-1 0 0,0 1 1 0 0,1 0-1 0 0,-1 0 0 0 0,7-3 2331 0 0,-3-15-3728 0 0,1 7-2210 0 0,-4 7-1255 0 0,2-2-1845 0 0</inkml:trace>
  <inkml:trace contextRef="#ctx0" brushRef="#br0" timeOffset="1">172 21 5527 0 0,'8'-3'9612'0'0,"14"-14"629"0"0,-27 31-9874 0 0,-56 146-139 0 0,-6 17-156 0 0,63-163-39 0 0,-1 5-162 0 0,-1-1 0 0 0,0 0 0 0 0,-1 0 0 0 0,-1 0 0 0 0,-17 26 0 0 0,17-34 380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270 196 4607 0 0,'0'0'8083'0'0,"18"1"-4507"0"0,-16-3-3413 0 0,1 1 1 0 0,-1 0 0 0 0,0-1-1 0 0,0 1 1 0 0,0-1-1 0 0,0 0 1 0 0,0 0 0 0 0,0 0-1 0 0,0 0 1 0 0,0 0-1 0 0,-1 0 1 0 0,1 0-1 0 0,-1-1 1 0 0,0 1 0 0 0,0 0-1 0 0,0-1 1 0 0,0 1-1 0 0,0-1 1 0 0,0 1-1 0 0,0-1 1 0 0,0-3 0 0 0,1-11 127 0 0,1-1 1 0 0,-2 1 0 0 0,0-1 0 0 0,-2 1-1 0 0,-2-25 1 0 0,-2 29-228 0 0,5 12-62 0 0,-1 1-1 0 0,1 0 1 0 0,0-1-1 0 0,0 1 1 0 0,-1 0-1 0 0,1-1 1 0 0,0 1-1 0 0,0 0 1 0 0,-1-1-1 0 0,1 1 1 0 0,0 0 0 0 0,-1 0-1 0 0,1-1 1 0 0,0 1-1 0 0,-1 0 1 0 0,1 0-1 0 0,-1 0 1 0 0,1 0-1 0 0,0-1 1 0 0,-1 1-1 0 0,1 0 1 0 0,-1 0-1 0 0,1 0 1 0 0,0 0-1 0 0,-1 0 1 0 0,1 0 0 0 0,-1 0-1 0 0,1 0 1 0 0,0 0-1 0 0,-1 0 1 0 0,1 0-1 0 0,-1 0 1 0 0,1 1-1 0 0,0-1 1 0 0,-1 0-1 0 0,0 0 4 0 0,-7 2-4 0 0,-1-1 0 0 0,1 1 0 0 0,0 0-1 0 0,0 1 1 0 0,0 0 0 0 0,-15 8 0 0 0,-42 28-59 0 0,43-23 40 0 0,0 0 0 0 0,1 1 0 0 0,-25 27 0 0 0,40-38 14 0 0,0 0 0 0 0,1 1-1 0 0,0-1 1 0 0,0 1 0 0 0,0 1 0 0 0,1-1-1 0 0,0 1 1 0 0,1-1 0 0 0,0 1-1 0 0,0 0 1 0 0,0 0 0 0 0,1 1 0 0 0,1-1-1 0 0,-2 17 1 0 0,3-22 32 0 0,0 1 0 0 0,0 0 0 0 0,1-1 0 0 0,-1 1 0 0 0,1-1 0 0 0,0 0 0 0 0,0 1 0 0 0,0-1 0 0 0,1 0 0 0 0,-1 1 0 0 0,1-1 0 0 0,0 0 0 0 0,0 0 0 0 0,0 0 0 0 0,0 0 0 0 0,0-1 0 0 0,0 1 0 0 0,1 0 0 0 0,0-1 0 0 0,-1 0 0 0 0,1 0 0 0 0,0 0 0 0 0,0 0 0 0 0,0 0 0 0 0,0 0 0 0 0,1-1 0 0 0,4 2 0 0 0,-2-1 48 0 0,1 0 1 0 0,-1 0-1 0 0,1-1 0 0 0,-1 0 0 0 0,1-1 1 0 0,-1 1-1 0 0,1-1 0 0 0,-1 0 0 0 0,1-1 1 0 0,-1 0-1 0 0,1 0 0 0 0,-1 0 1 0 0,1-1-1 0 0,6-2 0 0 0,1-2 42 0 0,-1 0 0 0 0,0-2 0 0 0,-1 1 0 0 0,1-1 0 0 0,15-14 0 0 0,-20 15-105 0 0,0 0 1 0 0,-1-1 0 0 0,0 0 0 0 0,0 0 0 0 0,-1 0 0 0 0,0-1-1 0 0,-1 0 1 0 0,7-13 0 0 0,-12 21-19 0 0,1 1 0 0 0,-1-1-1 0 0,0 1 1 0 0,0 0 0 0 0,1-1 0 0 0,-1 1-1 0 0,0-1 1 0 0,0 1 0 0 0,0-1 0 0 0,0 1-1 0 0,0-1 1 0 0,1 1 0 0 0,-1-1 0 0 0,0 1-1 0 0,0-1 1 0 0,0 1 0 0 0,0-1 0 0 0,0 1-1 0 0,-1-1 1 0 0,1 1 0 0 0,0-1 0 0 0,0 1-1 0 0,0-1 1 0 0,-1 0 0 0 0,1 1-10 0 0,-1 0 1 0 0,1 0 0 0 0,0 0-1 0 0,-1 0 1 0 0,1 0-1 0 0,-1 0 1 0 0,1 0-1 0 0,-1 0 1 0 0,1 1 0 0 0,-1-1-1 0 0,1 0 1 0 0,-1 0-1 0 0,1 0 1 0 0,-1 1-1 0 0,1-1 1 0 0,-1 0-1 0 0,1 0 1 0 0,0 1 0 0 0,-1-1-1 0 0,-2 3-55 0 0,-1-1 0 0 0,1 1 0 0 0,0 0 0 0 0,0-1 0 0 0,-3 6 0 0 0,1-1 79 0 0,1 1 0 0 0,0 0 0 0 0,0 1 0 0 0,1-1 0 0 0,0 1 0 0 0,1-1 0 0 0,-3 17 0 0 0,4-23-7 0 0,1 1 0 0 0,0-1 0 0 0,0 0 0 0 0,-1 1 0 0 0,2-1 0 0 0,-1 0 0 0 0,0 0 0 0 0,0 1 0 0 0,1-1 0 0 0,-1 0 0 0 0,1 0 0 0 0,0 1 0 0 0,-1-1 0 0 0,1 0 0 0 0,0 0 0 0 0,0 0 0 0 0,1 0 0 0 0,-1 0 0 0 0,0 0 0 0 0,1-1 0 0 0,-1 1 0 0 0,1 0 0 0 0,-1-1 0 0 0,1 1 0 0 0,0-1 0 0 0,0 1 0 0 0,0-1 0 0 0,0 0 0 0 0,0 0 0 0 0,0 0 0 0 0,0 0 0 0 0,0 0 0 0 0,0 0 0 0 0,0-1 0 0 0,5 2 0 0 0,-2-1-296 0 0,0-1 0 0 0,-1 1-1 0 0,1-1 1 0 0,0 0 0 0 0,5-1 0 0 0,2 0-693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8 341 5063 0 0,'-3'-27'-49'0'0,"1"17"1925"0"0,1-1 1 0 0,0 1 0 0 0,1-1-1 0 0,0 1 1 0 0,2-12-1 0 0,-1 16-1443 0 0,0 1 0 0 0,1-1 0 0 0,-1 1 0 0 0,4-6 0 0 0,2-2 63 0 0,0 0 0 0 0,1 0 0 0 0,1 1-1 0 0,0 0 1 0 0,1 0 0 0 0,20-18 0 0 0,-12 14-416 0 0,2 1-1 0 0,-1 0 1 0 0,32-16-1 0 0,-43 26-56 0 0,2 2 0 0 0,-1-1 0 0 0,0 1-1 0 0,1 0 1 0 0,-1 1 0 0 0,1 0 0 0 0,0 1 0 0 0,-1 0 0 0 0,1 0-1 0 0,0 1 1 0 0,0 1 0 0 0,0-1 0 0 0,0 2 0 0 0,13 2-1 0 0,-17-2 33 0 0,0-1-1 0 0,0 2 0 0 0,-1-1 0 0 0,1 0 0 0 0,0 1 0 0 0,-1 0 0 0 0,1 1 0 0 0,-1-1 0 0 0,0 1 0 0 0,6 6 1 0 0,-7-6 20 0 0,-1 0 1 0 0,0-1 0 0 0,0 1 0 0 0,-1 1 0 0 0,1-1 0 0 0,-1 0 0 0 0,0 1 0 0 0,0-1 0 0 0,0 1 0 0 0,-1-1-1 0 0,0 1 1 0 0,1 0 0 0 0,-2 0 0 0 0,2 8 0 0 0,-2-7 11 0 0,-1 0-1 0 0,0-1 1 0 0,1 1-1 0 0,-2 0 0 0 0,1 0 1 0 0,-1-1-1 0 0,0 1 1 0 0,0-1-1 0 0,0 0 1 0 0,-1 1-1 0 0,0-1 1 0 0,-6 8-1 0 0,4-5-43 0 0,-1-1 0 0 0,0 0 1 0 0,0 0-1 0 0,-1-1 0 0 0,1 0 0 0 0,-2 0 0 0 0,-9 7 0 0 0,-8 0-295 0 0,0 0-1 0 0,0-2 0 0 0,-1-1 1 0 0,0-1-1 0 0,-1-1 0 0 0,0-2 1 0 0,-43 6-1 0 0,66-12 141 0 0,-17 2-240 0 0,20-2 216 0 0,0 0 0 0 0,0 0-1 0 0,0 0 1 0 0,0-1-1 0 0,0 1 1 0 0,1 0 0 0 0,-1 0-1 0 0,0 0 1 0 0,0-1-1 0 0,0 1 1 0 0,0-1-1 0 0,1 1 1 0 0,-1 0 0 0 0,0-1-1 0 0,0 1 1 0 0,1-1-1 0 0,-1 0 1 0 0,0 1 0 0 0,0-2-1 0 0,-1-4-1343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4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 16127 0 0,'0'0'712'0'0,"-7"-4"152"0"0,0-1-696 0 0,1 1-168 0 0,-8-1 8408 0 0,21 8-8408 0 0,4-3-936 0 0,4-3-128 0 0,3-1-24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4143 0 0,'-1'1'319'0'0,"-14"9"137"0"0,-2 3 12417 0 0,19-12-12435 0 0,7 0-127 0 0,0-1 0 0 0,0 0 1 0 0,0 0-1 0 0,1-1 1 0 0,-1 0-1 0 0,0-1 1 0 0,0 0-1 0 0,9-3 1 0 0,5-1 87 0 0,0 1-96 0 0,18-5 109 0 0,1 3 1 0 0,45-4-1 0 0,-79 11-434 0 0,11-1-283 0 0,-1 0 1 0 0,1 2-1 0 0,0 0 0 0 0,24 5 1 0 0,-27-2-683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859 81 15751 0 0,'24'-24'2229'0'0,"41"-33"2863"0"0,-70 58-5035 0 0,1 0-1 0 0,-1 0 0 0 0,0 0 1 0 0,0 0-1 0 0,1 1 0 0 0,-1 0 1 0 0,1 0-1 0 0,-1 0 0 0 0,-6 5 1 0 0,-11 5 5 0 0,-51 24-56 0 0,-96 42-302 0 0,74-46 157 0 0,-1-4 0 0 0,-188 30 0 0 0,257-54-371 0 0,-40 0 0 0 0,67-4 474 0 0,-1 0 1 0 0,0 0-1 0 0,1 0 0 0 0,-1 0 1 0 0,0 0-1 0 0,1-1 0 0 0,-1 1 1 0 0,0 0-1 0 0,1 0 0 0 0,-1-1 1 0 0,1 1-1 0 0,-1 0 0 0 0,0-1 0 0 0,1 1 1 0 0,-1 0-1 0 0,1-1 0 0 0,-1 1 1 0 0,1-1-1 0 0,-1 1 0 0 0,1-1 1 0 0,-1 1-1 0 0,1-1 0 0 0,0 1 1 0 0,-1-1-1 0 0,1 1 0 0 0,0-1 0 0 0,-1 0 1 0 0,1 1-1 0 0,0-1 0 0 0,0 0 1 0 0,0 1-1 0 0,-1-1 0 0 0,1 0 1 0 0,0 1-1 0 0,0-1 0 0 0,0 0 0 0 0,0 1 1 0 0,0-1-1 0 0,0 0 0 0 0,0 1 1 0 0,1-1-1 0 0,-1 0 0 0 0,0-3-67 0 0,1 0-1 0 0,0 0 1 0 0,0 1-1 0 0,0-1 1 0 0,3-5-1 0 0,-1 4 100 0 0,0-1-1 0 0,0 1 0 0 0,0 0 1 0 0,1 1-1 0 0,-1-1 0 0 0,1 1 1 0 0,0-1-1 0 0,1 1 1 0 0,5-4-1 0 0,-8 7 38 0 0,0-1 0 0 0,0 1 1 0 0,0 0-1 0 0,0 0 0 0 0,0 0 1 0 0,0 0-1 0 0,0 1 0 0 0,0-1 0 0 0,1 0 1 0 0,-1 1-1 0 0,0 0 0 0 0,0-1 0 0 0,1 1 1 0 0,-1 0-1 0 0,0 0 0 0 0,0 1 1 0 0,1-1-1 0 0,-1 0 0 0 0,0 1 0 0 0,0-1 1 0 0,1 1-1 0 0,-1 0 0 0 0,0-1 0 0 0,0 1 1 0 0,0 0-1 0 0,0 0 0 0 0,2 2 1 0 0,0 0-26 0 0,-1 0 1 0 0,1 1-1 0 0,-1-1 1 0 0,0 1 0 0 0,0-1-1 0 0,0 1 1 0 0,0 0-1 0 0,-1 0 1 0 0,0 0 0 0 0,1 1-1 0 0,-2-1 1 0 0,1 1-1 0 0,0-1 1 0 0,1 8 0 0 0,-1 0 28 0 0,0 0 0 0 0,0 1 0 0 0,-1-1 0 0 0,-1 18 0 0 0,-1-10 2 0 0,0 0 0 0 0,-2 0 0 0 0,0-1 0 0 0,-1 1-1 0 0,-2-1 1 0 0,-7 21 0 0 0,-15 34-13 0 0,16-39 1 0 0,-1 0 1 0 0,-2-1 0 0 0,-28 46-1 0 0,29-59-21 0 0,5-6-264 0 0,0-1 0 0 0,-22 25 0 0 0,29-38 6 0 0,4-1-734 0 0,0-1 827 0 0,-1 0 1 0 0,1 0 0 0 0,-1 0-1 0 0,1 0 1 0 0,-1 0-1 0 0,1 0 1 0 0,-1-1 0 0 0,0 1-1 0 0,2-3 1 0 0,0 1-137 0 0,11-11-660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18487 0 0,'0'0'2008'0'0,"2"1"-1774"0"0,2 0-134 0 0,1 0 1 0 0,-1 0 0 0 0,1 0-1 0 0,-1 0 1 0 0,1-1 0 0 0,-1 0-1 0 0,1 0 1 0 0,0 0 0 0 0,-1-1 0 0 0,10-1-1 0 0,4-3 346 0 0,26-10 0 0 0,3 0-31 0 0,-25 8-718 0 0,0 2 0 0 0,1 1 0 0 0,-1 1-1 0 0,38 0 1 0 0,-44 4-1557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12895 0 0,'0'0'998'0'0,"-1"1"-657"0"0,-12 26 336 0 0,1-2 3152 0 0,-21 33-1 0 0,8-14-2842 0 0,16-26-424 0 0,-14 20 0 0 0,22-36-640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10 117 6911 0 0,'0'0'528'0'0,"0"2"-341"0"0,1 3 949 0 0,0 1 1 0 0,-1 0-1 0 0,1-1 1 0 0,-1 1-1 0 0,-1 0 0 0 0,1 0 1 0 0,-3 8-1 0 0,2-5-903 0 0,0-8 295 0 0,1-1-503 0 0,0-1-1 0 0,-1 1 1 0 0,1 0 0 0 0,-1-1-1 0 0,1 1 1 0 0,0-1-1 0 0,-1 1 1 0 0,1 0 0 0 0,0-1-1 0 0,-1 1 1 0 0,1-1 0 0 0,0 1-1 0 0,0-1 1 0 0,-1 1 0 0 0,1-1-1 0 0,0 1 1 0 0,0-1 0 0 0,0 0-1 0 0,0 1 1 0 0,0-1 0 0 0,0 1-1 0 0,0-2 1 0 0,-1-12 497 0 0,2 5-331 0 0,0 1-1 0 0,0 0 1 0 0,1 0-1 0 0,1 0 1 0 0,-1 1-1 0 0,1-1 1 0 0,1 0-1 0 0,-1 1 1 0 0,1 0-1 0 0,0 0 0 0 0,8-10 1 0 0,-9 13-101 0 0,1-1 1 0 0,0 1-1 0 0,0 0 1 0 0,0 0-1 0 0,0 0 0 0 0,1 1 1 0 0,0-1-1 0 0,-1 1 1 0 0,1 0-1 0 0,0 0 1 0 0,0 1-1 0 0,1 0 0 0 0,-1 0 1 0 0,1 0-1 0 0,-1 0 1 0 0,1 1-1 0 0,7-1 0 0 0,-10 2-42 0 0,0 0 0 0 0,1 0-1 0 0,-1 1 1 0 0,0 0-1 0 0,1-1 1 0 0,-1 1 0 0 0,0 0-1 0 0,0 0 1 0 0,0 1-1 0 0,0-1 1 0 0,0 1-1 0 0,0 0 1 0 0,0-1 0 0 0,0 1-1 0 0,0 1 1 0 0,-1-1-1 0 0,1 0 1 0 0,-1 0-1 0 0,0 1 1 0 0,0 0 0 0 0,0-1-1 0 0,3 5 1 0 0,-1 0 69 0 0,0 1 0 0 0,0-1 0 0 0,-1 1 0 0 0,1-1 0 0 0,-2 1 0 0 0,1 0 0 0 0,2 16 0 0 0,-4-12-282 0 0,0-6-256 0 0,0 1 1 0 0,0-1-1 0 0,1 1 1 0 0,-1-1 0 0 0,5 11-1 0 0,-6-17 249 0 0,0 0-1 0 0,1 0 0 0 0,-1 1 1 0 0,0-1-1 0 0,0 0 0 0 0,0 0 1 0 0,1 1-1 0 0,-1-1 0 0 0,0 0 1 0 0,0 0-1 0 0,1 0 1 0 0,-1 1-1 0 0,0-1 0 0 0,0 0 1 0 0,1 0-1 0 0,-1 0 0 0 0,0 0 1 0 0,1 0-1 0 0,-1 1 1 0 0,0-1-1 0 0,1 0 0 0 0,-1 0 1 0 0,0 0-1 0 0,1 0 0 0 0,-1 0 1 0 0,0 0-1 0 0,1 0 1 0 0,-1 0-1 0 0,0 0 0 0 0,1 0 1 0 0,-1-1-1 0 0,0 1 0 0 0,1 0 1 0 0,-1 0-1 0 0,0 0 1 0 0,0 0-1 0 0,1-1 0 0 0,18-6-5699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237 652 7367 0 0,'0'0'334'0'0,"-5"15"132"0"0,3-11 407 0 0,0-1-1 0 0,-1 1 0 0 0,1-1 1 0 0,-1 1-1 0 0,0-1 0 0 0,1 0 1 0 0,-2 0-1 0 0,1 0 0 0 0,-5 4 1 0 0,3-4-439 0 0,0 0 1 0 0,0-1-1 0 0,0 1 1 0 0,0-1 0 0 0,0 0-1 0 0,-9 2 1 0 0,5-2-360 0 0,0-1 1 0 0,0 0-1 0 0,-1 0 0 0 0,1-1 1 0 0,0-1-1 0 0,0 1 0 0 0,0-1 1 0 0,-17-5-1 0 0,21 5-19 0 0,1 0 1 0 0,0 0-1 0 0,0-1 0 0 0,0 1 0 0 0,0-1 1 0 0,0 0-1 0 0,1-1 0 0 0,-1 1 0 0 0,0-1 0 0 0,1 1 1 0 0,-5-6-1 0 0,7 7-39 0 0,1-1 0 0 0,-1 1 0 0 0,0-1 0 0 0,1 1-1 0 0,-1-1 1 0 0,1 0 0 0 0,-1 1 0 0 0,1-1 0 0 0,0 0 0 0 0,0 1 0 0 0,0-1 0 0 0,0 0 0 0 0,0 0 0 0 0,0 1 0 0 0,0-1 0 0 0,0 0 0 0 0,1 1-1 0 0,-1-1 1 0 0,2-2 0 0 0,-1-1 21 0 0,1 0 1 0 0,1 0-1 0 0,-1 0 0 0 0,6-8 0 0 0,3 0-20 0 0,1 0 0 0 0,1 0 0 0 0,0 1 0 0 0,0 1 0 0 0,1 0 0 0 0,1 1 0 0 0,25-14 0 0 0,-28 17 39 0 0,0 1 0 0 0,1 1 0 0 0,-1 0 0 0 0,1 1-1 0 0,0 0 1 0 0,14-2 0 0 0,-21 5-26 0 0,0 1-1 0 0,0-1 1 0 0,0 1 0 0 0,0 0-1 0 0,0 0 1 0 0,0 1 0 0 0,0-1-1 0 0,0 2 1 0 0,0-1-1 0 0,0 0 1 0 0,0 1 0 0 0,-1 0-1 0 0,1 1 1 0 0,-1-1 0 0 0,9 6-1 0 0,-11-6 2 0 0,0 0 0 0 0,-1 0-1 0 0,1 0 1 0 0,-1 1 0 0 0,1-1-1 0 0,-1 1 1 0 0,0 0 0 0 0,0 0 0 0 0,0-1-1 0 0,0 1 1 0 0,0 0 0 0 0,-1 1-1 0 0,0-1 1 0 0,1 0 0 0 0,-1 0 0 0 0,0 1-1 0 0,0-1 1 0 0,-1 0 0 0 0,1 1-1 0 0,-1-1 1 0 0,0 1 0 0 0,0-1 0 0 0,0 1-1 0 0,0-1 1 0 0,0 0 0 0 0,-1 1-1 0 0,0-1 1 0 0,0 1 0 0 0,-2 5 0 0 0,0 1-14 0 0,-2-1 0 0 0,0 1 0 0 0,0-1 0 0 0,0 0 0 0 0,-1 0 0 0 0,-1 0 1 0 0,1-1-1 0 0,-12 11 0 0 0,9-10-129 0 0,-1 0 1 0 0,0-1-1 0 0,0 0 1 0 0,-16 9-1 0 0,2-6-2325 0 0,-3-2-3330 0 0,10-5-794 0 0</inkml:trace>
  <inkml:trace contextRef="#ctx0" brushRef="#br0" timeOffset="1">681 0 3223 0 0,'0'1'4839'0'0,"-3"7"-2178"0"0,-8 14 4046 0 0,-10 11-4195 0 0,-4 7-2411 0 0,-25 57 649 0 0,-38 105 0 0 0,50-110-597 0 0,13-34-357 0 0,-17 62 1 0 0,40-115-180 0 0,1 1 1 0 0,0-1-1 0 0,0 1 1 0 0,0 10 0 0 0,8-13-2500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86 12151 0 0,'75'-34'1324'0'0,"-41"20"1121"0"0,40-24 1046 0 0,-84 60-2575 0 0,-10 5-593 0 0,-2-1-1 0 0,0-1 1 0 0,-1-1 0 0 0,-32 25-1 0 0,-114 75 156 0 0,47-49-381 0 0,11-8 9 0 0,107-65-96 0 0,0 1 1 0 0,0-1 0 0 0,0 1 0 0 0,1 0 0 0 0,-1 0 0 0 0,1 0 0 0 0,0 1 0 0 0,0-1 0 0 0,0 1 0 0 0,-4 6-1 0 0,6-8 4 0 0,1-1 0 0 0,0 0 0 0 0,0 0 0 0 0,0 0 0 0 0,0 0 0 0 0,0 0-1 0 0,0 0 1 0 0,0 0 0 0 0,0 0 0 0 0,1 0 0 0 0,-1 0 0 0 0,0 0 0 0 0,1 0-1 0 0,-1 0 1 0 0,1 0 0 0 0,-1 0 0 0 0,1 0 0 0 0,-1 0 0 0 0,1 0-1 0 0,-1 0 1 0 0,1 0 0 0 0,0 0 0 0 0,0-1 0 0 0,1 2 0 0 0,1 1 19 0 0,0 0 1 0 0,0-1 0 0 0,1 1-1 0 0,5 3 1 0 0,1-2-27 0 0,-1 0 0 0 0,1-1 1 0 0,0 0-1 0 0,0 0 0 0 0,0-1 0 0 0,0-1 0 0 0,0 1 0 0 0,0-2 0 0 0,0 1 0 0 0,1-1 0 0 0,10-2 1 0 0,16-3-841 0 0,61-16 1 0 0,-74 15-14 0 0,93-31-5294 0 0,-91 26 585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37 3679 0 0,'1'-2'284'0'0,"1"-1"-2605"0"0,3-8 3396 0 0,4-10 14976 0 0,-18 33-14324 0 0,-56 76-832 0 0,6-9-710 0 0,56-75-174 0 0,1-1 0 0 0,0 1 1 0 0,0-1-1 0 0,0 1 0 0 0,1 0 0 0 0,-1 0 0 0 0,1 0 0 0 0,0 0 0 0 0,-1 6 0 0 0,2-9 0 0 0,0 1 0 0 0,0-1-1 0 0,0 1 1 0 0,0-1 0 0 0,0 1 0 0 0,1-1-1 0 0,-1 0 1 0 0,0 1 0 0 0,1-1-1 0 0,-1 1 1 0 0,1-1 0 0 0,0 0-1 0 0,-1 0 1 0 0,1 1 0 0 0,0-1-1 0 0,0 0 1 0 0,0 0 0 0 0,0 0 0 0 0,0 0-1 0 0,0 0 1 0 0,0 0 0 0 0,0 0-1 0 0,0 0 1 0 0,1 0 0 0 0,-1-1-1 0 0,0 1 1 0 0,0 0 0 0 0,1-1-1 0 0,2 2 1 0 0,1-1 48 0 0,1 1 0 0 0,0-1 0 0 0,0 0 0 0 0,-1 0 0 0 0,1-1 0 0 0,0 0 0 0 0,0 0 0 0 0,0 0 0 0 0,0-1 0 0 0,7-1 0 0 0,1-1 9 0 0,0-1 0 0 0,-1 0-1 0 0,17-7 1 0 0,-26 10-83 0 0,0-1 0 0 0,0 0 0 0 0,0-1 0 0 0,0 1 0 0 0,-1 0 0 0 0,1-1 0 0 0,-1 0 0 0 0,1 0 0 0 0,-1 0 0 0 0,0 0 0 0 0,0-1 0 0 0,-1 1-1 0 0,1-1 1 0 0,-1 0 0 0 0,1 0 0 0 0,-1 0 0 0 0,0 0 0 0 0,-1 0 0 0 0,1 0 0 0 0,-1 0 0 0 0,0 0 0 0 0,0-1 0 0 0,0 1 0 0 0,0-1 0 0 0,-1 1 0 0 0,0 0 0 0 0,0-1 0 0 0,0 1 0 0 0,0-1 0 0 0,-1 1 0 0 0,1-1-1 0 0,-1 1 1 0 0,0 0 0 0 0,-1-1 0 0 0,1 1 0 0 0,-1 0 0 0 0,-3-6 0 0 0,2 5-62 0 0,0 0 1 0 0,0 0-1 0 0,-1 0 0 0 0,0 0 1 0 0,0 1-1 0 0,0-1 0 0 0,0 1 0 0 0,-1 0 1 0 0,1 1-1 0 0,-1-1 0 0 0,0 1 1 0 0,-9-5-1 0 0,13 8-231 0 0,20-6-9547 0 0,-6 3 5011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15199 0 0,'0'0'1172'0'0,"0"1"-656"0"0,0 3-346 0 0,0 0 0 0 0,0 0-1 0 0,0-1 1 0 0,0 1 0 0 0,1 0-1 0 0,0-1 1 0 0,0 1 0 0 0,0 0-1 0 0,0-1 1 0 0,1 1 0 0 0,-1-1-1 0 0,1 1 1 0 0,0-1 0 0 0,0 0-1 0 0,0 0 1 0 0,0 0 0 0 0,1 0-1 0 0,3 3 1 0 0,6 7 3 0 0,2-1 0 0 0,23 17-1 0 0,-25-20 60 0 0,31 22 325 0 0,-6-5-118 0 0,-2 2 0 0 0,0 1 0 0 0,44 49 0 0 0,-72-70-383 0 0,-1 0 0 0 0,-1 0-1 0 0,0 0 1 0 0,0 1 0 0 0,0 0 0 0 0,-1 0 0 0 0,-1 0 0 0 0,1 0 0 0 0,-2 0-1 0 0,1 1 1 0 0,-1 0 0 0 0,0-1 0 0 0,-1 1 0 0 0,0 0 0 0 0,-1 0 0 0 0,0 0-1 0 0,-1 0 1 0 0,0-1 0 0 0,0 1 0 0 0,-1 0 0 0 0,0 0 0 0 0,-1-1 0 0 0,0 0-1 0 0,0 1 1 0 0,-1-1 0 0 0,-1 0 0 0 0,1-1 0 0 0,-8 11 0 0 0,-10 11 157 0 0,-1-2 0 0 0,-1 0-1 0 0,-2-1 1 0 0,-1-1 0 0 0,-39 28 0 0 0,61-50-222 0 0,-2 1-18 0 0,1 0-1 0 0,0 0 0 0 0,0 0 0 0 0,1 1 0 0 0,-9 11 0 0 0,13-16-251 0 0,12-1-3730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16039 0 0,'0'0'1820'0'0,"0"8"-461"0"0,0 4-1068 0 0,0-1-1 0 0,1 0 1 0 0,0 0 0 0 0,0 0-1 0 0,2 0 1 0 0,-1-1 0 0 0,1 1-1 0 0,1 0 1 0 0,7 15-1 0 0,34 50 393 0 0,-44-75-611 0 0,0-1 53 0 0,-1 1-1 0 0,1-1 1 0 0,-1 1 0 0 0,1-1-1 0 0,-1 1 1 0 0,1-1 0 0 0,-1 0-1 0 0,1 1 1 0 0,0-1-1 0 0,-1 0 1 0 0,1 0 0 0 0,-1 1-1 0 0,1-1 1 0 0,0 0 0 0 0,-1 0-1 0 0,2 0 1 0 0,3-2-47 0 0,0-1 0 0 0,0 0 0 0 0,0 0 0 0 0,0 0 1 0 0,-1-1-1 0 0,1 1 0 0 0,4-6 0 0 0,6-5 18 0 0,70-62 217 0 0,-54 46-109 0 0,50-38-1 0 0,25-12-6164 0 0,-98 74 4394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13103 0 0,'0'0'1186'0'0,"1"2"-978"0"0,19 30 498 0 0,-17-26 156 0 0,1-1 0 0 0,-1-1 0 0 0,1 1 0 0 0,6 5 0 0 0,-9-9-17 0 0,-1-1-730 0 0,1 1 1 0 0,-1-1 0 0 0,0 0-1 0 0,0 1 1 0 0,0-1-1 0 0,0 1 1 0 0,1-1 0 0 0,-1 0-1 0 0,0 1 1 0 0,0-1-1 0 0,1 0 1 0 0,-1 1 0 0 0,0-1-1 0 0,1 0 1 0 0,-1 1-1 0 0,0-1 1 0 0,1 0 0 0 0,-1 0-1 0 0,0 1 1 0 0,1-1-1 0 0,-1 0 1 0 0,1 0 0 0 0,-1 0-1 0 0,0 1 1 0 0,2-1-1 0 0,11 4 1492 0 0,-8-4-1564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27 7631 0 0,'0'0'348'0'0,"1"0"-6"0"0,49-11 678 0 0,0-4 7946 0 0,-50 17-8838 0 0,0 0 0 0 0,-1-1 0 0 0,1 1 0 0 0,-1 0 0 0 0,1 0-1 0 0,-1 0 1 0 0,0-1 0 0 0,1 1 0 0 0,-1 0 0 0 0,0-1 0 0 0,0 1 0 0 0,-2 1-1 0 0,-17 19 292 0 0,14-17-224 0 0,-177 160 437 0 0,167-151-624 0 0,6-6-4 0 0,1 1 1 0 0,1 0-1 0 0,0 0 0 0 0,0 0 1 0 0,0 1-1 0 0,1 0 0 0 0,-9 20 1 0 0,14-26-3 0 0,0-1 1 0 0,1 1 0 0 0,-1 0-1 0 0,1-1 1 0 0,0 1 0 0 0,0 0 0 0 0,1 0-1 0 0,-1 0 1 0 0,1 0 0 0 0,0 0 0 0 0,0 0-1 0 0,0 0 1 0 0,0 0 0 0 0,1-1-1 0 0,0 1 1 0 0,-1 0 0 0 0,2 0 0 0 0,-1 0-1 0 0,0-1 1 0 0,1 1 0 0 0,-1 0-1 0 0,1-1 1 0 0,0 1 0 0 0,0-1 0 0 0,1 0-1 0 0,-1 0 1 0 0,5 5 0 0 0,3 1 161 0 0,0 0-1 0 0,1-1 1 0 0,0 0 0 0 0,20 11-1 0 0,51 19 1188 0 0,0 0-1367 0 0,-80-37-350 0 0,0 0-1 0 0,0 0 1 0 0,1 0 0 0 0,-1 0-1 0 0,0 0 1 0 0,0-1 0 0 0,0 1-1 0 0,1-1 1 0 0,-1 1 0 0 0,0-1-1 0 0,1 0 1 0 0,3 0 0 0 0,2-2-1280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0,'1'2'12620'0'0,"16"39"-6316"0"0,-12-31-6085 0 0,0 0 1 0 0,0 0-1 0 0,2 0 1 0 0,-1-1 0 0 0,1 0-1 0 0,0 0 1 0 0,11 9-1 0 0,5 1-6 0 0,1-1 0 0 0,1-2 0 0 0,46 24 0 0 0,-3-2-9 0 0,-15 0-1737 0 0,-52-37 590 0 0,14 7-5163 0 0,-6-8 208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8751 0 0,'0'0'2263'0'0,"-6"0"3145"0"0,4 2-5161 0 0,-1 0 0 0 0,1 0 0 0 0,0 0-1 0 0,0 1 1 0 0,1-1 0 0 0,-1 1 0 0 0,0-1 0 0 0,1 1 0 0 0,0 0 0 0 0,-2 2 0 0 0,-9 34 1253 0 0,4-13-864 0 0,2-9-541 0 0,-1 1 1 0 0,-1-1-1 0 0,-1-1 1 0 0,-1 1-1 0 0,0-2 1 0 0,-1 1 0 0 0,0-2-1 0 0,-1 1 1 0 0,-1-1-1 0 0,0-1 1 0 0,-1-1-1 0 0,-1 0 1 0 0,0 0-1 0 0,0-2 1 0 0,-1 0-1 0 0,-20 10 1 0 0,-114 41 64 0 0,148-60-262 0 0,9-7-1349 0 0,23-9-1471 0 0,-8 7 1418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6911 0 0,'1'1'3444'0'0,"44"46"7689"0"0,-3 6-8061 0 0,-36-45-3055 0 0,0 1 0 0 0,-1 1 0 0 0,0-1 0 0 0,0 1 0 0 0,-1 0 0 0 0,0 0 0 0 0,-1 0 0 0 0,0 0 0 0 0,-1 0 0 0 0,2 18 0 0 0,-4-25 10 0 0,0 0 0 0 0,0 1 1 0 0,-1-1-1 0 0,1 0 0 0 0,-1 0 0 0 0,0 1 0 0 0,0-1 0 0 0,0 0 1 0 0,-1 0-1 0 0,1 0 0 0 0,-1 0 0 0 0,0 0 0 0 0,1-1 0 0 0,-1 1 1 0 0,0 0-1 0 0,-1-1 0 0 0,1 1 0 0 0,0-1 0 0 0,-6 4 0 0 0,5-4-101 0 0,0 1-1 0 0,0-1 0 0 0,0 0 0 0 0,0-1 1 0 0,-1 1-1 0 0,1-1 0 0 0,0 1 0 0 0,-1-1 0 0 0,1 0 1 0 0,-1 0-1 0 0,0 0 0 0 0,1-1 0 0 0,-1 1 1 0 0,0-1-1 0 0,1 0 0 0 0,-1 0 0 0 0,-7-1 0 0 0,-2-5-2236 0 0,6 0-3885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8287 0 0,'-9'-4'14920'0'0,"12"6"-14849"0"0,1-1 0 0 0,-1 1 0 0 0,0-1 0 0 0,1 1 0 0 0,-1 0 0 0 0,0 0 0 0 0,0 0 0 0 0,0 1 0 0 0,-1-1 0 0 0,1 1 0 0 0,0 0 0 0 0,-1-1 0 0 0,0 1 0 0 0,0 0 0 0 0,0 1 0 0 0,3 4 0 0 0,2 7 139 0 0,-1 0 0 0 0,8 26 0 0 0,-1-1-138 0 0,-8-28-86 0 0,13 31 86 0 0,-16-39-86 0 0,0 0 0 0 0,0 0-1 0 0,1 0 1 0 0,-1-1 0 0 0,1 1 0 0 0,0-1 0 0 0,5 5-1 0 0,-6-6-231 0 0,0-1-1 0 0,1 0 0 0 0,-1 0 1 0 0,0 0-1 0 0,1 0 0 0 0,-1 0 1 0 0,1 0-1 0 0,-1-1 0 0 0,1 1 1 0 0,0-1-1 0 0,-1 0 0 0 0,1 1 1 0 0,-1-1-1 0 0,1 0 1 0 0,0-1-1 0 0,3 1 0 0 0,6-4-7397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4607 0 0,'0'0'16864'0'0,"-2"8"-15867"0"0,-1 8-841 0 0,-2-1-1 0 0,0 1 0 0 0,-1-1 1 0 0,0 0-1 0 0,-1-1 0 0 0,-1 0 1 0 0,-9 14-1 0 0,8-16-153 0 0,0 0 0 0 0,-1 0 0 0 0,0-1 0 0 0,-1 0 0 0 0,0-1 0 0 0,-14 10-1 0 0,5-6-1 0 0,-1 0-1 0 0,-44 20 0 0 0,55-29-30 0 0,0-1 0 0 0,0-1 0 0 0,-1 1 1 0 0,0-2-1 0 0,0 1 0 0 0,-13 0 0 0 0,21-3 28 0 0,0 1 0 0 0,0-1 0 0 0,0 0-1 0 0,0 0 1 0 0,0-1 0 0 0,0 1 0 0 0,0-1-1 0 0,0 1 1 0 0,0-1 0 0 0,0 0-1 0 0,0 0 1 0 0,0 0 0 0 0,1 0 0 0 0,-1-1-1 0 0,0 1 1 0 0,1-1 0 0 0,-1 0 0 0 0,1 1-1 0 0,0-1 1 0 0,-1 0 0 0 0,1-1 0 0 0,0 1-1 0 0,0 0 1 0 0,0 0 0 0 0,1-1 0 0 0,-1 1-1 0 0,-1-4 1 0 0,2 5-27 0 0,1-1-1 0 0,0 1 1 0 0,-1 0 0 0 0,1-1-1 0 0,0 1 1 0 0,0 0 0 0 0,-1-1-1 0 0,1 1 1 0 0,0-1 0 0 0,1 1-1 0 0,-1 0 1 0 0,0-1 0 0 0,0 1-1 0 0,1 0 1 0 0,-1-1 0 0 0,0 1-1 0 0,1 0 1 0 0,-1 0 0 0 0,2-2-1 0 0,-2 2-66 0 0,2 0 1 0 0,3 0 16 0 0,-4 0 80 0 0,-1 1-1 0 0,1 0 0 0 0,-1 0 1 0 0,1 0-1 0 0,-1-1 1 0 0,1 1-1 0 0,0 0 0 0 0,-1 0 1 0 0,1 0-1 0 0,-1 0 1 0 0,1 0-1 0 0,-1 0 0 0 0,1 0 1 0 0,-1 0-1 0 0,1 0 1 0 0,-1 0-1 0 0,1 1 0 0 0,-1-1 1 0 0,1 0-1 0 0,-1 0 1 0 0,1 0-1 0 0,-1 1 0 0 0,1-1 1 0 0,-1 0-1 0 0,1 1 1 0 0,-1-1-1 0 0,1 0 0 0 0,0 1 1 0 0,0 0 1 0 0,2 2 35 0 0,1 0 0 0 0,-1-1 0 0 0,1 1 0 0 0,-1 0 1 0 0,0 0-1 0 0,0 1 0 0 0,-1-1 0 0 0,1 1 0 0 0,-1-1 0 0 0,0 1 0 0 0,1 0 0 0 0,-2 0 0 0 0,1 0 0 0 0,0 0 0 0 0,-1 0 0 0 0,0 0 0 0 0,0 0 0 0 0,1 7 1 0 0,0 8 313 0 0,0 1 1 0 0,-3 37-1 0 0,-1-21-162 0 0,2-15 14 0 0,-1-2-95 0 0,1-1 0 0 0,1 1-1 0 0,1 0 1 0 0,0 0 0 0 0,2-1 0 0 0,5 20 0 0 0,-9-37-131 0 0,0 0 1 0 0,0 0 0 0 0,1-1-1 0 0,-1 1 1 0 0,0 0-1 0 0,1 0 1 0 0,-1-1 0 0 0,1 1-1 0 0,-1 0 1 0 0,1-1-1 0 0,-1 1 1 0 0,1-1 0 0 0,-1 1-1 0 0,1-1 1 0 0,-1 1-1 0 0,1-1 1 0 0,0 1 0 0 0,-1-1-1 0 0,1 1 1 0 0,0-1-1 0 0,0 0 1 0 0,-1 1 0 0 0,1-1-1 0 0,0 0 1 0 0,0 0-1 0 0,-1 1 1 0 0,1-1 0 0 0,0 0-1 0 0,0 0 1 0 0,0 0 0 0 0,-1 0-1 0 0,1 0 1 0 0,0 0-1 0 0,0 0 1 0 0,1-1 0 0 0,1 0-271 0 0,0 0-1 0 0,-1 0 1 0 0,1 0 0 0 0,0 0 0 0 0,-1-1 0 0 0,4-2 0 0 0,-6 4 160 0 0,12-9-1866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4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15551 0 0,'-6'6'1408'0'0,"3"-2"-1361"0"0,1-1 0 0 0,-1 0-1 0 0,1 1 1 0 0,0-1-1 0 0,0 1 1 0 0,0 0 0 0 0,0-1-1 0 0,1 1 1 0 0,-1 0 0 0 0,1 0-1 0 0,0 0 1 0 0,0 0 0 0 0,0 0-1 0 0,1 5 1 0 0,0-3 33 0 0,0 0 0 0 0,1 0 0 0 0,-1 0 1 0 0,2 0-1 0 0,-1 0 0 0 0,1 0 0 0 0,-1 0 0 0 0,5 9 0 0 0,4 3 195 0 0,1 0-1 0 0,0-1 0 0 0,1 0 0 0 0,21 23 0 0 0,5 2 355 0 0,-18-22 128 0 0,-2 1 1 0 0,0 0-1 0 0,24 41 0 0 0,-38-56-597 0 0,-1 1 1 0 0,1 0-1 0 0,-2 0 0 0 0,1 0 0 0 0,-1 1 1 0 0,0-1-1 0 0,0 0 0 0 0,-1 1 0 0 0,0-1 1 0 0,0 1-1 0 0,-1 0 0 0 0,0-1 0 0 0,0 1 1 0 0,-1 0-1 0 0,0-1 0 0 0,0 1 0 0 0,-1-1 1 0 0,-3 9-1 0 0,-1 1-75 0 0,-1 0 0 0 0,-1 0 1 0 0,-1 0-1 0 0,-1-2 0 0 0,0 1 0 0 0,-1-1 0 0 0,-16 18 1 0 0,1-7-3486 0 0,-3-3-3446 0 0,19-16-453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 2303 0 0,'0'0'102'0'0,"-2"0"-1"0"0,-4-2 114 0 0,-1 0 0 0 0,-1 0 0 0 0,1 1 1 0 0,0 0-1 0 0,0 1 0 0 0,0-1 0 0 0,0 1 0 0 0,-1 1 0 0 0,1-1 0 0 0,0 1 0 0 0,-9 2 0 0 0,10-1-215 0 0,-3 2 1 0 0,-1 6-12 0 0,9-9-45 0 0,37-5-22 0 0,-25 6 78 0 0,-9-1-1 0 0,-1 0 0 0 0,1 0 0 0 0,-1 0 0 0 0,1 0 0 0 0,-1 1 0 0 0,0-1 0 0 0,1 0 0 0 0,-1 1 0 0 0,0-1 0 0 0,0 1 0 0 0,0-1-1 0 0,0 1 1 0 0,0-1 0 0 0,-1 1 0 0 0,1 0 0 0 0,0-1 0 0 0,-1 1 0 0 0,1 0 0 0 0,-1 2 0 0 0,2 5-11 0 0,-1 1 1 0 0,0 14-1 0 0,0-3 4 0 0,1 3 8 0 0,7 44 0 0 0,-5-57 0 0 0,-4-10 17 0 0,0-1-1 0 0,1 1 0 0 0,-1-1 0 0 0,1 1 0 0 0,0-1 1 0 0,-1 0-1 0 0,1 1 0 0 0,-1-1 0 0 0,1 0 1 0 0,0 1-1 0 0,-1-1 0 0 0,1 0 0 0 0,0 0 0 0 0,-1 0 1 0 0,1 0-1 0 0,0 0 0 0 0,-1 1 0 0 0,1-1 0 0 0,0 0 1 0 0,-1 0-1 0 0,1-1 0 0 0,0 1 0 0 0,-1 0 0 0 0,1 0 1 0 0,0 0-1 0 0,-1 0 0 0 0,1-1 0 0 0,0 1 0 0 0,-1 0 1 0 0,1 0-1 0 0,0-1 0 0 0,-1 1 0 0 0,1 0 0 0 0,-1-1 1 0 0,1 1-1 0 0,-1-1 0 0 0,1 1 0 0 0,0-2 1 0 0,2-1 71 0 0,1 0-1 0 0,-1 0 1 0 0,0 0 0 0 0,5-8 0 0 0,-3 1 80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20 6447 0 0,'1'-1'499'0'0,"8"-7"-237"0"0,8-2 10537 0 0,-17 10-10763 0 0,1 0 0 0 0,-1 1 0 0 0,0-1 0 0 0,0 0 0 0 0,1 1 0 0 0,-1-1 0 0 0,0 0 0 0 0,0 1 0 0 0,0-1 0 0 0,0 0 0 0 0,1 1 0 0 0,-1-1 0 0 0,0 0-1 0 0,0 1 1 0 0,0-1 0 0 0,0 0 0 0 0,0 1 0 0 0,0-1 0 0 0,0 1 0 0 0,0-1 0 0 0,0 0 0 0 0,0 1 0 0 0,0-1 0 0 0,-1 0 0 0 0,1 1 0 0 0,0-1 0 0 0,0 0 0 0 0,0 1 0 0 0,-4 13 639 0 0,-2-5-576 0 0,0 1 1 0 0,0-1-1 0 0,-1 0 1 0 0,0-1 0 0 0,-1 1-1 0 0,-13 10 1 0 0,-59 43-259 0 0,58-46 135 0 0,-30 20-59 0 0,31-23 36 0 0,1 2-1 0 0,0 0 1 0 0,2 0 0 0 0,-23 24-1 0 0,32-28 47 0 0,0 1 0 0 0,-9 15 1 0 0,15-23 1 0 0,1 1 0 0 0,-1-1 1 0 0,1 1-1 0 0,1 0 0 0 0,-1-1 1 0 0,1 1-1 0 0,-1 0 0 0 0,1 0 1 0 0,0 10-1 0 0,1-13 2 0 0,0 0 0 0 0,0-1 0 0 0,0 1-1 0 0,1 0 1 0 0,-1-1 0 0 0,0 1 0 0 0,1 0 0 0 0,-1-1 0 0 0,1 1 0 0 0,0-1 0 0 0,0 1 0 0 0,-1-1-1 0 0,1 1 1 0 0,0-1 0 0 0,0 1 0 0 0,3 1 0 0 0,-2-1 5 0 0,1 0 0 0 0,-1 0 1 0 0,1 0-1 0 0,-1-1 0 0 0,1 1 0 0 0,0-1 1 0 0,0 1-1 0 0,5 0 0 0 0,3 1 71 0 0,0-1-1 0 0,1 0 1 0 0,21 1-1 0 0,-17-3 56 0 0,0-1-1 0 0,1 0 1 0 0,26-6 0 0 0,48-17 779 0 0,-17 4-138 0 0,37-13 472 0 0,-64 18-1037 0 0,-35 11-195 0 0,0-1 1 0 0,0 0-1 0 0,-1 0 0 0 0,1-1 1 0 0,-1-1-1 0 0,0 0 0 0 0,-1 0 0 0 0,0-1 1 0 0,0-1-1 0 0,10-10 0 0 0,-15 14-11 0 0,0-1 0 0 0,-1 0 0 0 0,0 0 0 0 0,0-1 0 0 0,0 1 0 0 0,-1-1 0 0 0,1 0 0 0 0,-2 0 0 0 0,1 0-1 0 0,-1 0 1 0 0,0 0 0 0 0,-1 0 0 0 0,1-1 0 0 0,-2 1 0 0 0,1-1 0 0 0,-1 1 0 0 0,0-1 0 0 0,-2-12 0 0 0,2 16-29 0 0,-1 1 1 0 0,0-1 0 0 0,0 0-1 0 0,0 1 1 0 0,-1-1 0 0 0,1 1-1 0 0,-1-1 1 0 0,0 1-1 0 0,0 0 1 0 0,0 0 0 0 0,0 0-1 0 0,0 0 1 0 0,-1 0 0 0 0,0 0-1 0 0,1 0 1 0 0,-1 1-1 0 0,0-1 1 0 0,0 1 0 0 0,0 0-1 0 0,-1 0 1 0 0,1 0 0 0 0,0 1-1 0 0,-1-1 1 0 0,1 1-1 0 0,-5-2 1 0 0,-8-1-195 0 0,-1 1 1 0 0,1 0-1 0 0,-1 1 0 0 0,-25 1 0 0 0,5-1-130 0 0,-4 1 284 0 0,39 1 12 0 0,19 5-3129 0 0,-9-2-3692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0,'0'0'80'0'0,"5"9"1840"0"0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6535 0 0,'0'0'288'0'0,"5"-11"64"0"0,0 0-288 0 0,1-1-64 0 0,-4-2 0 0 0,2 2 0 0 0,-1-1 96 0 0,0 1 0 0 0,-3 0 0 0 0,0-1 0 0 0,0 2-512 0 0,-1 0-104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2303 0 0,'-8'-3'9382'0'0,"6"6"-9219"0"0,0 1 1 0 0,0 0-1 0 0,0-1 0 0 0,1 1 1 0 0,-1 0-1 0 0,1 0 1 0 0,0 0-1 0 0,0 0 1 0 0,1 0-1 0 0,-1 0 1 0 0,1 0-1 0 0,0 0 1 0 0,0 1-1 0 0,0-1 0 0 0,1 5 1 0 0,2 11 562 0 0,10 36 0 0 0,-10-46-487 0 0,2 9 57 0 0,1-1 0 0 0,1 0 0 0 0,0-1 0 0 0,12 21 0 0 0,-13-28-212 0 0,1 0 1 0 0,0 0-1 0 0,0-1 1 0 0,1 0-1 0 0,0-1 1 0 0,0 1-1 0 0,1-2 1 0 0,10 8-1 0 0,-8-7-51 0 0,32 19 89 0 0,-38-25-128 0 0,-1 0 1 0 0,0 0-1 0 0,0 0 0 0 0,1-1 1 0 0,-1 0-1 0 0,1 0 1 0 0,0 0-1 0 0,8 0 0 0 0,2-2-955 0 0,-7-1-4018 0 0,2-2-361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164 100 4143 0 0,'5'-12'568'0'0,"0"0"0"0"0,1 0-1 0 0,0 1 1 0 0,1 0 0 0 0,9-12-1 0 0,-3 4 8139 0 0,-12 22-8648 0 0,0-1 1 0 0,0 1-1 0 0,-1 0 0 0 0,1 0 0 0 0,-1 0 0 0 0,0-1 0 0 0,0 1 0 0 0,0 0 1 0 0,0 0-1 0 0,0 0 0 0 0,-1 4 0 0 0,-9 33 253 0 0,7-28-228 0 0,-13 46 149 0 0,-45 196-12 0 0,-29 352-92 0 0,72-482-72 0 0,7-53 164 0 0,-4 111 0 0 0,14-178-206 0 0,5 18 151 0 0,-3-20-238 0 0,-1 1-92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2303 0 0,'0'0'12226'0'0,"1"1"-11925"0"0,4 2-187 0 0,0 0 0 0 0,0 0 0 0 0,1 0 0 0 0,-1-1-1 0 0,1 0 1 0 0,-1 0 0 0 0,1 0 0 0 0,-1-1 0 0 0,1 0 0 0 0,9 1 0 0 0,63 2 16 0 0,-68-4-98 0 0,251-10 307 0 0,-109 3 428 0 0,-67 4-343 0 0,122-3 58 0 0,0 16-332 0 0,-125-3-150 0 0,166-8 0 0 0,-148-5 15 0 0,123-5 34 0 0,-5 0-49 0 0,-146 5 0 0 0,246 0 0 0 0,-64 3 0 0 0,102-1 479 0 0,-243 5-386 0 0,1 4-83 0 0,1 1 56 0 0,-40-5-66 0 0,-13 0 0 0 0,64-7 0 0 0,-75 1 22 0 0,327-24 440 0 0,-273 30-385 0 0,217-10-70 0 0,226-28 175 0 0,-417 39 262 0 0,18-1-62 0 0,-23-5-144 0 0,140 13-1 0 0,-154-1 78 0 0,122-9 1 0 0,31 3 748 0 0,-97 2-646 0 0,-43-6-347 0 0,-118 2-29 0 0,0-1-31 0 0,0-2-22 0 0,-5 3-41 0 0,-2 0 42 0 0,1-1-1 0 0,-1 1 1 0 0,1 0-1 0 0,0 0 1 0 0,-1 0 0 0 0,1 0-1 0 0,-1 0 1 0 0,1 0-1 0 0,0 0 1 0 0,-1 0 0 0 0,1 1-1 0 0,-1-1 1 0 0,1 0-1 0 0,0 0 1 0 0,-1 0-1 0 0,1 1 1 0 0,-1-1 0 0 0,1 0-1 0 0,-1 1 1 0 0,2 0-1 0 0,10 4-144 0 0,-11-5 69 0 0,-10 4-2431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1375 0 0,'0'-16'10964'0'0,"0"15"-10776"0"0,9 8 1750 0 0,12 19-2078 0 0,-20-25 550 0 0,16 22 357 0 0,1 0 0 0 0,1-2-1 0 0,44 39 1 0 0,-33-37-443 0 0,2 0 1 0 0,1-3-1 0 0,1 0 1 0 0,0-3-1 0 0,71 27 1 0 0,-99-42-309 0 0,114 45 319 0 0,-107-40-370 0 0,1 0 0 0 0,-1 0 1 0 0,0 2-1 0 0,-1-1 0 0 0,0 2 0 0 0,15 15 1 0 0,-25-23-19 0 0,0 1 0 0 0,0-1 1 0 0,0 1-1 0 0,-1 0 0 0 0,1-1 1 0 0,-1 1-1 0 0,1 0 0 0 0,0 4 1 0 0,-2-5-119 0 0,1-1 1 0 0,-1 0 0 0 0,0 0 0 0 0,0 1-1 0 0,0-1 1 0 0,0 0 0 0 0,0 0 0 0 0,0 1-1 0 0,0-1 1 0 0,-1 2 0 0 0,1-2-144 0 0,0 0-1 0 0,-1-1 1 0 0,1 1-1 0 0,0 0 1 0 0,-1-1 0 0 0,1 1-1 0 0,-1 0 1 0 0,1-1-1 0 0,-1 1 1 0 0,1 0 0 0 0,-1-1-1 0 0,1 1 1 0 0,-1-1 0 0 0,0 1-1 0 0,1-1 1 0 0,-1 0-1 0 0,0 1 1 0 0,0 0 0 0 0,-6 0-4664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1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 6911 0 0,'0'0'528'0'0,"-12"-1"-80"0"0,8 1 278 0 0,0 1-1 0 0,0 0 0 0 0,1 0 0 0 0,-1 0 1 0 0,0 0-1 0 0,0 1 0 0 0,-4 2 0 0 0,2 0-225 0 0,0 0 1 0 0,0 0-1 0 0,-7 8 0 0 0,0 0-21 0 0,2 1 1 0 0,-15 20 0 0 0,-58 99 354 0 0,43-64-686 0 0,21-39-114 0 0,0-1-1 0 0,-2-1 1 0 0,-1-1-1 0 0,-1-1 1 0 0,-1-1-1 0 0,-43 32 1 0 0,63-52-867 0 0,0 1 1 0 0,1 0 0 0 0,-1 0-1 0 0,1 0 1 0 0,-6 11-1 0 0,33-18 281 0 0,-7-1 424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11951 0 0,'0'0'1952'0'0,"0"2"-1226"0"0,20 83 4212 0 0,1 47-3122 0 0,-16-76-1749 0 0,-4-31-47 0 0,2 0 1 0 0,5 24-1 0 0,5 15 12 0 0,-12-58-45 0 0,-1 1-1 0 0,1-1 1 0 0,-1 0 0 0 0,-1 1-1 0 0,1-1 1 0 0,-1 0 0 0 0,0 0 0 0 0,-2 8-1 0 0,2-13-93 0 0,1 1 1 0 0,-1-1-1 0 0,0 0 0 0 0,1 1 1 0 0,-1-1-1 0 0,0 0 0 0 0,1 0 1 0 0,-1 1-1 0 0,0-1 0 0 0,0 0 0 0 0,0 0 1 0 0,0 0-1 0 0,0 0 0 0 0,-1 0 1 0 0,1 0-1 0 0,0-1 0 0 0,0 1 1 0 0,-1 0-1 0 0,1-1 0 0 0,0 1 0 0 0,-1-1 1 0 0,1 1-1 0 0,0-1 0 0 0,-1 1 1 0 0,1-1-1 0 0,-1 0 0 0 0,1 0 1 0 0,-1 0-1 0 0,1 0 0 0 0,-1 0 0 0 0,1 0 1 0 0,0 0-1 0 0,-1 0 0 0 0,1-1 1 0 0,-1 1-1 0 0,-1-1 0 0 0,-6-3-1129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68 194 6447 0 0,'-9'1'430'0'0,"0"1"0"0"0,-14 4 0 0 0,-3 3 5650 0 0,27-23-5383 0 0,0 0 1 0 0,2-1 0 0 0,0 1-1 0 0,5-15 1 0 0,2-10-109 0 0,-9 35-539 0 0,0 0 0 0 0,0-1 0 0 0,0 1 0 0 0,1 0 0 0 0,0 0 0 0 0,0 0 0 0 0,0 0 0 0 0,0 1 1 0 0,1-1-1 0 0,0 0 0 0 0,-1 1 0 0 0,1 0 0 0 0,0-1 0 0 0,1 1 0 0 0,3-3 0 0 0,-2 3-10 0 0,1 0 1 0 0,-1 0-1 0 0,0 1 0 0 0,1-1 1 0 0,-1 1-1 0 0,1 0 1 0 0,0 1-1 0 0,0 0 0 0 0,0 0 1 0 0,6-1-1 0 0,7 2 1 0 0,-1 0 0 0 0,0 1 0 0 0,1 1 1 0 0,-1 1-1 0 0,0 1 0 0 0,23 7 0 0 0,-15-4 22 0 0,-2 0 117 0 0,0 0 1 0 0,-1 1-1 0 0,-1 1 0 0 0,26 14 0 0 0,-47-22-162 0 0,-1-1 0 0 0,1 1 0 0 0,0-1 0 0 0,0 1-1 0 0,0-1 1 0 0,0 1 0 0 0,0 0 0 0 0,-1-1 0 0 0,1 1 0 0 0,0 0 0 0 0,0 0-1 0 0,-1 0 1 0 0,1 0 0 0 0,-1 0 0 0 0,1 0 0 0 0,-1-1 0 0 0,1 1 0 0 0,-1 0-1 0 0,1 0 1 0 0,-1 0 0 0 0,0 1 0 0 0,0-1 0 0 0,0 0 0 0 0,1 0 0 0 0,-1 1-1 0 0,-1 0 14 0 0,0 0-1 0 0,1 0 1 0 0,-1 0-1 0 0,0 0 0 0 0,0-1 1 0 0,0 1-1 0 0,0 0 0 0 0,0 0 1 0 0,0-1-1 0 0,-1 1 0 0 0,1-1 1 0 0,0 1-1 0 0,-3 0 0 0 0,-43 38-106 0 0,-1-3-1 0 0,-94 54 1 0 0,50-34-1177 0 0,89-55 1714 0 0,-8 6-2789 0 0,19-6-4058 0 0,7-4 1392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 3567 0 0,'0'0'166'0'0,"-14"3"112"0"0,7-2-1212 0 0,-5-5 12016 0 0,-2-8-3418 0 0,18 12-7606 0 0,-1 0-1 0 0,0 1 0 0 0,1-1 1 0 0,-1 1-1 0 0,0 0 0 0 0,1 0 1 0 0,-1 0-1 0 0,0 1 1 0 0,0-1-1 0 0,3 3 0 0 0,30 22 110 0 0,-28-20-263 0 0,0 0 0 0 0,1 0 1 0 0,12 6-1 0 0,-18-10-257 0 0,-1-1 0 0 0,1-1 0 0 0,-1 1 0 0 0,1 0 0 0 0,0-1 1 0 0,0 1-1 0 0,-1-1 0 0 0,1 0 0 0 0,0 0 0 0 0,0 0 0 0 0,-1 0 0 0 0,1 0 0 0 0,0-1 0 0 0,3 0 1 0 0,3-1-5970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1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13359 0 0,'0'0'1588'0'0,"-5"7"2362"0"0,-11 14-1037 0 0,-25 29 165 0 0,40-49-3043 0 0,0-1 0 0 0,0 1-1 0 0,1 0 1 0 0,-1 0-1 0 0,0 0 1 0 0,0 1 0 0 0,1-1-1 0 0,-1 0 1 0 0,1 0-1 0 0,-1 0 1 0 0,0 2-1 0 0,-3 9 39 0 0,4-3-1687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3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62 3679 0 0,'21'-37'1518'0'0,"-5"13"13104"0"0,-16 33-13832 0 0,-5 14-418 0 0,-1 0 1 0 0,-1-1 0 0 0,-1 1 0 0 0,-19 37 0 0 0,1-2-170 0 0,7-13-145 0 0,3 0 0 0 0,-21 93-1 0 0,34-120-57 0 0,0 1 0 0 0,2 0 0 0 0,0-1 0 0 0,1 1-1 0 0,1 0 1 0 0,1 0 0 0 0,0-1 0 0 0,1 1 0 0 0,1-1-1 0 0,11 30 1 0 0,10 6 64 0 0,-23-48-77 0 0,-1-4-54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1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55 142 1839 0 0,'0'0'3091'0'0,"-1"1"-2904"0"0,-12 7 2246 0 0,1 2-1 0 0,-17 15 1 0 0,63-48-1737 0 0,-29 16-612 0 0,-3 5-69 0 0,-1 0 1 0 0,1 0 0 0 0,0 0-1 0 0,0 0 1 0 0,0 0-1 0 0,0 0 1 0 0,4-3-1 0 0,1 0 65 0 0,-3 3 11 0 0,7-2-32 0 0,0 2-34 0 0,-9 2 47 0 0,12-4 20 0 0,-4 1-37 0 0,-7 1 3 0 0,5-5-46 0 0,2 2-12 0 0,0 1 11 0 0,-9 3 42 0 0,2 1 1 0 0,5-1-33 0 0,-3 2 22 0 0,30 17-33 0 0,-28-15 3 0 0,0 0 0 0 0,0 0 0 0 0,0 0 0 0 0,1-1 0 0 0,-1 0 1 0 0,1 0-1 0 0,-1-1 0 0 0,14 1 0 0 0,-9-2 10 0 0,-1 0 0 0 0,1-1 0 0 0,-1-1 0 0 0,1 0 0 0 0,21-6 0 0 0,-25 4-23 0 0,-5 3 0 0 0,0 0 0 0 0,0 0 0 0 0,0 0 0 0 0,0 1 0 0 0,-1-1 0 0 0,1 1 0 0 0,0 0 0 0 0,0-1 0 0 0,4 2 0 0 0,7-2 18 0 0,-4 0 16 0 0,0 1 1 0 0,0 0-1 0 0,-1 1 0 0 0,1 0 1 0 0,12 3-1 0 0,-15-3-35 0 0,0 1 0 0 0,0-1 0 0 0,0-1 0 0 0,13 0 0 0 0,12-1 102 0 0,52 1-93 0 0,-75 1-7 0 0,-1-1 7 0 0,1 0-1 0 0,0 1 1 0 0,0 1-1 0 0,-1-1 1 0 0,1 2-1 0 0,8 2 1 0 0,-9-2-5 0 0,-1-1 1 0 0,1 0-1 0 0,7 0 1 0 0,18 6-61 0 0,-18-4 55 0 0,1-1 1 0 0,-1 0-1 0 0,0-1 0 0 0,1-1 0 0 0,27-1 1 0 0,-38 0 0 0 0,-3 0 1 0 0,9 0 0 0 0,0 0 0 0 0,0 0 0 0 0,0-1 0 0 0,-1-1 0 0 0,1 0 0 0 0,10-3 0 0 0,-4 0 0 0 0,-6 1 0 0 0,0 1 0 0 0,0-2 0 0 0,13-7 0 0 0,-5 3 14 0 0,1 0-1 0 0,33-11 1 0 0,6-2 20 0 0,35-12 315 0 0,-79 28-306 0 0,0 0 1 0 0,0 1-1 0 0,1 1 0 0 0,-1 1 0 0 0,1 0 0 0 0,0 1 1 0 0,0 1-1 0 0,0 0 0 0 0,24 2 0 0 0,-27 0-43 0 0,0 4-21 0 0,-11-5-29 0 0,0 0 1 0 0,0 1-1 0 0,-1 0 0 0 0,1-1 1 0 0,0 1-1 0 0,-1 0 0 0 0,1 0 1 0 0,-1 0-1 0 0,1 0 0 0 0,-1 0 0 0 0,1 1 1 0 0,-1-1-1 0 0,0 0 0 0 0,0 0 1 0 0,1 1-1 0 0,-1-1 0 0 0,0 1 1 0 0,0-1-1 0 0,0 1 0 0 0,-1 0 1 0 0,1-1-1 0 0,0 1 0 0 0,-1 0 1 0 0,1 0-1 0 0,-1-1 0 0 0,1 5 1 0 0,-2 7-389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1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96 505 2303 0 0,'-2'0'167'0'0,"-1"1"-295"0"0,2 0 256 0 0,-1-1-1 0 0,1 0 1 0 0,-1 1 0 0 0,1-1 0 0 0,-1 0 0 0 0,1 0-1 0 0,-1 0 1 0 0,1 0 0 0 0,-1 0 0 0 0,1 0 0 0 0,-1 0-1 0 0,1-1 1 0 0,-1 1 0 0 0,1 0 0 0 0,0-1 0 0 0,-1 1-1 0 0,-1-2 1 0 0,2 1-33 0 0,0 1 0 0 0,1-1 0 0 0,-1 0-1 0 0,1 0 1 0 0,-1 1 0 0 0,1-1 0 0 0,-1 0 0 0 0,1 0 0 0 0,0 1-1 0 0,-1-1 1 0 0,1 0 0 0 0,0 0 0 0 0,0 0 0 0 0,0 0-1 0 0,0 0 1 0 0,-1 1 0 0 0,1-1 0 0 0,0 0 0 0 0,0 0 0 0 0,1 0-1 0 0,-1 0 1 0 0,0 0 0 0 0,0-1 0 0 0,1 0 52 0 0,0-1 0 0 0,0 1 0 0 0,1-1 0 0 0,-1 1 1 0 0,0 0-1 0 0,1-1 0 0 0,3-3 0 0 0,3-2 325 0 0,0 0-1 0 0,18-12 1 0 0,41-21 681 0 0,-16 11-881 0 0,-38 22-272 0 0,0 4 0 0 0,-4 0-12 0 0,-5 2-36 0 0,-3 1 53 0 0,1-1 1 0 0,-1 1-1 0 0,1-1 0 0 0,-1 1 0 0 0,0-1 0 0 0,0 0 0 0 0,0 0 0 0 0,0 1 1 0 0,0-1-1 0 0,0 0 0 0 0,0 0 0 0 0,-1 0 0 0 0,1 0 0 0 0,-1 0 0 0 0,1 0 0 0 0,-1-4 1 0 0,1-1 48 0 0,0 4-26 0 0,6-30 530 0 0,21-62 0 0 0,-15 66-273 0 0,1 0 0 0 0,1 1 0 0 0,26-36 0 0 0,-40 62-141 0 0,0 2-110 0 0,-1-1 1 0 0,0 0-1 0 0,1 1 0 0 0,-1-1 0 0 0,1 1 1 0 0,-1-1-1 0 0,0 1 0 0 0,1-1 1 0 0,-1 1-1 0 0,1-1 0 0 0,-1 1 0 0 0,1 0 1 0 0,0-1-1 0 0,-1 1 0 0 0,1 0 1 0 0,-1-1-1 0 0,1 1 0 0 0,0 0 0 0 0,-1 0 1 0 0,1 0-1 0 0,0-1 0 0 0,0 1-39 0 0,0 0 0 0 0,0 0 0 0 0,0-1 0 0 0,0 1 0 0 0,0 0 0 0 0,0 0-1 0 0,0 0 1 0 0,0 0 0 0 0,0 0 0 0 0,0 0 0 0 0,0 0 0 0 0,0 1 0 0 0,0-1 0 0 0,0 0-1 0 0,0 0 1 0 0,0 1 0 0 0,-1-1 0 0 0,1 1 0 0 0,0-1 0 0 0,0 1 0 0 0,0-1 0 0 0,0 1-1 0 0,-1-1 1 0 0,1 1 0 0 0,0 0 0 0 0,-1-1 0 0 0,2 2 0 0 0,0 1-36 0 0,-1-2 21 0 0,0 1 0 0 0,0-1 0 0 0,0 1 0 0 0,0-1 1 0 0,0 1-1 0 0,0 0 0 0 0,-1-1 0 0 0,1 1 0 0 0,-1 0 0 0 0,1 0 0 0 0,-1-1 0 0 0,1 1 0 0 0,-1 0 0 0 0,0 3 0 0 0,-3 23-137 0 0,2-22 124 0 0,-1 0-1 0 0,0 0 0 0 0,0 0 0 0 0,0 0 1 0 0,-1-1-1 0 0,0 1 0 0 0,0-1 0 0 0,0 0 1 0 0,-1 0-1 0 0,0 0 0 0 0,0 0 1 0 0,0-1-1 0 0,-1 1 0 0 0,1-1 0 0 0,-1 0 1 0 0,0 0-1 0 0,-5 2 0 0 0,-12 7 59 0 0,0-1-1 0 0,-45 17 1 0 0,42-19-44 0 0,-105 40-29 0 0,126-49 151 0 0,0 1-93 0 0,-5 9 127 0 0,7-8-91 0 0,-4 7-46 0 0,1 1 0 0 0,0 2 0 0 0,3 0 0 0 0,-1 0 0 0 0,1 0 0 0 0,-2 5-23 0 0,2-14 50 0 0,-7 28 361 0 0,9-31-412 0 0,-1 3 303 0 0,0 0 0 0 0,0 0 0 0 0,0 1 0 0 0,1-1 0 0 0,0 0 0 0 0,0 5 1 0 0,0-5-288 0 0,0-1 1 0 0,0 1 0 0 0,0-1-1 0 0,-1 1 1 0 0,1-1 0 0 0,-1 0-1 0 0,0 1 1 0 0,0-1 0 0 0,0 0-1 0 0,-1 0 1 0 0,-2 5-1 0 0,-23 34-283 0 0,21-34 245 0 0,3-4-7 0 0,-3 3 42 0 0,0 0 1 0 0,5-5 518 0 0,1-4-270 0 0,1-18 125 0 0,-1 18-262 0 0,2 0-5 0 0,-1-1-66 0 0,-1 1-25 0 0,1 1-1 0 0,-1 0 1 0 0,1-1 0 0 0,0 1 0 0 0,-1 0-1 0 0,1 0 1 0 0,0-1 0 0 0,0 1 0 0 0,0 0-1 0 0,0 0 1 0 0,0 0 0 0 0,0 0 0 0 0,2-1-1 0 0,6-5-4 0 0,4 7 0 0 0,-1 6 0 0 0,-2 5-16 0 0,-6-6-11 0 0,-2 0 7 0 0,1-1 0 0 0,0 1 0 0 0,-1 0 1 0 0,0 0-1 0 0,2 8 0 0 0,-2-6 20 0 0,-1-4-4 0 0,-1-1-1 0 0,1 0 0 0 0,0 0 1 0 0,0 1-1 0 0,0-1 1 0 0,0 0-1 0 0,0 0 0 0 0,1 0 1 0 0,-1 0-1 0 0,1 0 1 0 0,-1 0-1 0 0,1-1 1 0 0,0 1-1 0 0,-1 0 0 0 0,1-1 1 0 0,4 3-1 0 0,-3-2 5 0 0,0-1 0 0 0,0 1 0 0 0,0-1 0 0 0,0 0 0 0 0,0 1 0 0 0,1-1 0 0 0,-1-1 0 0 0,0 1 0 0 0,0 0 0 0 0,1-1 0 0 0,-1 0 0 0 0,6 0 0 0 0,5-1 3 0 0,23-3 0 0 0,-27 2 2 0 0,75-15 222 0 0,-80 17-174 0 0,10 4-41 0 0,-14-4-12 0 0,0 0 0 0 0,1 0 0 0 0,-1 1 0 0 0,0-1 0 0 0,1 1 0 0 0,-1-1 0 0 0,0 1 0 0 0,0-1 0 0 0,1 1 0 0 0,-1 0 0 0 0,0 0 0 0 0,0-1 0 0 0,0 1 0 0 0,0 0 0 0 0,0 0 0 0 0,0 0 0 0 0,0 0 0 0 0,0 0 0 0 0,1 3 0 0 0,2 0 1 0 0,3 4-42 0 0,-1 0-1 0 0,0 0 1 0 0,0 1-1 0 0,-1 0 1 0 0,0 0 0 0 0,0 0-1 0 0,5 17 1 0 0,6 11-396 0 0,-15-35 305 0 0,1 1 0 0 0,-1-1 0 0 0,0 1-1 0 0,1-1 1 0 0,0 0 0 0 0,-1 0 0 0 0,1 0-1 0 0,0 0 1 0 0,0 0 0 0 0,0 0 0 0 0,1-1-1 0 0,-1 1 1 0 0,0-1 0 0 0,0 1 0 0 0,1-1-1 0 0,-1 0 1 0 0,1 0 0 0 0,-1 0 0 0 0,1 0-1 0 0,0-1 1 0 0,3 2 0 0 0,10-1-1287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69 6015 0 0,'0'0'3228'0'0,"-12"-3"-712"0"0,-7 3-1329 0 0,17 0-796 0 0,0 1 7 0 0,-13 2 250 0 0,5-1-125 0 0,0 0-1 0 0,0 1 1 0 0,0 1-1 0 0,1-1 0 0 0,-16 9 1 0 0,24-11-234 0 0,16-4 5201 0 0,69-10-5068 0 0,44-5-294 0 0,-112 16-125 0 0,8-2 18 0 0,0 0-1 0 0,27-9 0 0 0,-14 1-22 0 0,43-8 0 0 0,-63 17-2 0 0,-1 1-1 0 0,1 0 0 0 0,0 1 0 0 0,-1 1 0 0 0,22 3 0 0 0,-29-1 88 0 0,-1 0-596 0 0,-4-1-2993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 1839 0 0,'-1'1'134'0'0,"-9"15"4033"0"0,-22 24 0 0 0,26-34-3623 0 0,0 0 0 0 0,-1 0 0 0 0,1 0 0 0 0,-1-1 0 0 0,-1 0 0 0 0,1 0 0 0 0,-1-1 0 0 0,-11 5 0 0 0,0-2 324 0 0,0-1-1 0 0,-31 5 1 0 0,-420 107-23 0 0,443-110-827 0 0,8-2-3 0 0,-1-1-1 0 0,1 0 1 0 0,-29 2-1 0 0,35-8-14 0 0,11 0 3 0 0,1 1 0 0 0,0-1 0 0 0,0 0 0 0 0,0 1 0 0 0,0-1-1 0 0,0 0 1 0 0,0 0 0 0 0,0 0 0 0 0,0 0 0 0 0,0 0 0 0 0,0 0 0 0 0,0 0-1 0 0,0 0 1 0 0,1 0 0 0 0,-1-1 0 0 0,0 1 0 0 0,1 0 0 0 0,-1 0 0 0 0,1-1-1 0 0,0 1 1 0 0,-1 0 0 0 0,1-1 0 0 0,0 1 0 0 0,0 0 0 0 0,0-1 0 0 0,0 1-1 0 0,0-3 1 0 0,0-2 13 0 0,0 0 0 0 0,1-1 0 0 0,0 1 0 0 0,2-10 0 0 0,1 6-16 0 0,0-1 0 0 0,0 0 0 0 0,1 1 0 0 0,1 0 0 0 0,0 0 0 0 0,0 0 0 0 0,12-14 0 0 0,-17 23-2 0 0,-1 1 0 0 0,1-1 0 0 0,0 0 1 0 0,-1 1-1 0 0,1-1 0 0 0,0 0 0 0 0,0 1 0 0 0,-1-1 0 0 0,1 1 0 0 0,0-1 0 0 0,0 1 0 0 0,0 0 0 0 0,0-1 1 0 0,1 1-1 0 0,-1 0-2 0 0,-1 0 0 0 0,0 0 0 0 0,1 0 1 0 0,-1 0-1 0 0,1 0 0 0 0,-1 0 0 0 0,1 0 1 0 0,-1 0-1 0 0,1 1 0 0 0,-1-1 0 0 0,0 0 1 0 0,1 0-1 0 0,-1 0 0 0 0,1 1 0 0 0,-1-1 0 0 0,0 0 1 0 0,1 1-1 0 0,-1-1 0 0 0,0 0 0 0 0,1 1 1 0 0,-1-1-1 0 0,2 3-2 0 0,-1-1 0 0 0,0 1 1 0 0,1-1-1 0 0,-1 1 0 0 0,0-1 1 0 0,-1 1-1 0 0,1 0 0 0 0,0 4 1 0 0,1 3-5 0 0,-1 1 0 0 0,-1-1 0 0 0,0 0 0 0 0,0 1 0 0 0,-1-1 0 0 0,-3 13 0 0 0,-19 59 139 0 0,14-53 143 0 0,-7 31-1 0 0,3 38 201 0 0,9-64-344 0 0,0 0 0 0 0,-3 0 0 0 0,-20 63 0 0 0,12-56-47 0 0,-32 71 46 0 0,32-85-139 0 0,14-24-48 0 0,4-5-1032 0 0,9-9 27 0 0,3-4-50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10799 0 0,'0'0'979'0'0,"-2"0"-808"0"0,-6-3 5182 0 0,14 12-4600 0 0,-4-7-669 0 0,0 0 0 0 0,0-1 0 0 0,0 0 0 0 0,0 1 0 0 0,0-1 0 0 0,0 0 0 0 0,1 0 0 0 0,-1 0 0 0 0,0 0 0 0 0,1-1 0 0 0,-1 1 0 0 0,0-1 0 0 0,1 1 0 0 0,-1-1 0 0 0,1 0 0 0 0,-1 0 0 0 0,1 0 0 0 0,-1 0 0 0 0,4-1 0 0 0,8-1 288 0 0,0 0 1 0 0,14-5-1 0 0,-25 7-345 0 0,9-3-249 0 0,0 0-1 0 0,0 1 0 0 0,0 1 1 0 0,0 0-1 0 0,0 1 0 0 0,0 0 1 0 0,21 3-1 0 0,-1-1-3470 0 0,-9-1 1783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5527 0 0,'0'0'11818'0'0,"1"2"-10529"0"0,0 4-1079 0 0,0 0 0 0 0,0 0 0 0 0,-1 0-1 0 0,0 0 1 0 0,0-1 0 0 0,0 1 0 0 0,-1 0 0 0 0,0 0 0 0 0,0 0 0 0 0,0 0 0 0 0,-1 0 0 0 0,-4 9-1 0 0,-4 9-39 0 0,-24 37 0 0 0,15-28-41 0 0,-2-1-67 0 0,16-26-64 0 0,1 1 0 0 0,-1 0 0 0 0,1 1 0 0 0,0-1 0 0 0,0 0 0 0 0,1 1 0 0 0,0 0 1 0 0,1 0-1 0 0,-3 11 0 0 0,5-18-194 0 0,3-1-355 0 0,0 0 273 0 0,0 0-1 0 0,-1 0 1 0 0,1-1-1 0 0,0 0 0 0 0,0 1 1 0 0,-1-1-1 0 0,1 0 1 0 0,0 0-1 0 0,-1 0 1 0 0,1-1-1 0 0,3-2 1 0 0,9-6-1388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0,'1'2'191'0'0,"0"1"-170"0"0,1-1 0 0 0,-1 1 0 0 0,1 0 0 0 0,-1 0 0 0 0,0 0 1 0 0,0 0-1 0 0,0 0 0 0 0,-1 1 0 0 0,2 5 0 0 0,-1 2 151 0 0,3 7 1073 0 0,-1 1 1 0 0,0-1 0 0 0,-2 1 0 0 0,0 0-1 0 0,-1 0 1 0 0,-3 25 7713 0 0,4-47-8912 0 0,0 0 0 0 0,0 1 0 0 0,1-1 0 0 0,-1 1 0 0 0,1 0 1 0 0,0-1-1 0 0,-1 1 0 0 0,5-3 0 0 0,-2 1 5 0 0,7-10-99 0 0,0 1 1 0 0,2 1-1 0 0,0 0 0 0 0,0 1 1 0 0,1 0-1 0 0,0 1 0 0 0,22-11 1 0 0,-10 7-8 0 0,-24 13 69 0 0,-1 0-1 0 0,0 1 1 0 0,0-1-1 0 0,0 0 1 0 0,0 1-1 0 0,1-1 1 0 0,-1 1-1 0 0,0 0 1 0 0,1-1-1 0 0,-1 1 1 0 0,0 0-1 0 0,1 0 1 0 0,-1 0 0 0 0,0 0-1 0 0,1 0 1 0 0,-1 0-1 0 0,0 0 1 0 0,1 0-1 0 0,-1 1 1 0 0,0-1-1 0 0,0 1 1 0 0,1-1-1 0 0,-1 0 1 0 0,0 1-1 0 0,0 0 1 0 0,0-1-1 0 0,1 1 1 0 0,-1 0-1 0 0,0 0 1 0 0,0-1-1 0 0,0 1 1 0 0,0 0-1 0 0,0 0 1 0 0,-1 0-1 0 0,1 0 1 0 0,1 3 0 0 0,-1-2 19 0 0,1 1 1 0 0,-1 0-1 0 0,0 0 1 0 0,-1-1-1 0 0,1 1 1 0 0,0 0 0 0 0,-1 0-1 0 0,0 0 1 0 0,1 0-1 0 0,-1 0 1 0 0,-1 0-1 0 0,1 0 1 0 0,0 0 0 0 0,-1 0-1 0 0,-1 5 1 0 0,-7 18-49 0 0,6-21-255 0 0,1 1-1 0 0,0 0 1 0 0,0 0-1 0 0,0 0 0 0 0,1-1 1 0 0,0 2-1 0 0,0-1 1 0 0,0 0-1 0 0,1 12 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77 241 6911 0 0,'0'0'11142'0'0,"-2"1"-10614"0"0,-6 4-77 0 0,4-3-241 0 0,-1 1 1 0 0,0-1-1 0 0,0 0 0 0 0,0 0 1 0 0,0 0-1 0 0,0-1 1 0 0,-8 2-1 0 0,12-3 42 0 0,-8-2-61 0 0,1-2-126 0 0,7 4-1 0 0,1-2-10 0 0,-1-3-46 0 0,1 0 0 0 0,0 0 0 0 0,1 0 0 0 0,-1 1 0 0 0,1-1-1 0 0,0 0 1 0 0,0 0 0 0 0,0 1 0 0 0,1-1 0 0 0,3-7 0 0 0,4-5-45 0 0,13-23 0 0 0,-14 28-40 0 0,1 0 0 0 0,0 1 0 0 0,1 0 0 0 0,0 1 0 0 0,1 0 1 0 0,0 0-1 0 0,1 1 0 0 0,24-15 0 0 0,-29 20 92 0 0,0 0 0 0 0,0 0 0 0 0,1 1 0 0 0,-1 0 0 0 0,1 0 0 0 0,0 1 0 0 0,0 0 0 0 0,0 0 0 0 0,0 1 0 0 0,0 0 0 0 0,0 1 0 0 0,0-1 0 0 0,0 2 0 0 0,0-1 0 0 0,1 1 0 0 0,-1 0 0 0 0,12 4 1 0 0,-16-4 0 0 0,-2 0-9 0 0,-1-1-1 0 0,1 0 1 0 0,-1 1-1 0 0,1 0 1 0 0,-1-1 0 0 0,1 1-1 0 0,-1 0 1 0 0,0 0-1 0 0,1 0 1 0 0,-1 0-1 0 0,0 0 1 0 0,0 0-1 0 0,0 0 1 0 0,1 0 0 0 0,-1 0-1 0 0,0 0 1 0 0,0 1-1 0 0,-1-1 1 0 0,1 0-1 0 0,0 1 1 0 0,0-1 0 0 0,-1 1-1 0 0,1-1 1 0 0,-1 1-1 0 0,1-1 1 0 0,-1 1-1 0 0,1-1 1 0 0,-1 1 0 0 0,0 0-1 0 0,0-1 1 0 0,0 3-1 0 0,0 0-2 0 0,0 0-1 0 0,-1 0 1 0 0,0 0 0 0 0,1 0-1 0 0,-1 0 1 0 0,0 0 0 0 0,-1 0-1 0 0,1 0 1 0 0,-1-1 0 0 0,0 1-1 0 0,0 0 1 0 0,0-1 0 0 0,0 0-1 0 0,-4 5 1 0 0,-6 6 31 0 0,-24 23 0 0 0,26-28-32 0 0,-72 62-908 0 0,7-7-110 0 0,47-40-825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55 3223 0 0,'2'-9'288'0'0,"1"-16"1184"0"0,-4 10 10294 0 0,1 14-11736 0 0,0 1 0 0 0,0 0 0 0 0,-1-1 0 0 0,1 1 1 0 0,0 0-1 0 0,0 0 0 0 0,0-1 0 0 0,-1 1 0 0 0,1 0 1 0 0,0-1-1 0 0,0 1 0 0 0,0 0 0 0 0,-1 0 0 0 0,1 0 0 0 0,0-1 1 0 0,-1 1-1 0 0,1 0 0 0 0,0 0 0 0 0,0 0 0 0 0,-1 0 1 0 0,1 0-1 0 0,0-1 0 0 0,-1 1 0 0 0,1 0 0 0 0,0 0 1 0 0,-1 0-1 0 0,1 0 0 0 0,0 0 0 0 0,-1 0 0 0 0,1 0 1 0 0,0 0-1 0 0,-1 0 0 0 0,1 0 0 0 0,-1 0 0 0 0,-11 4 207 0 0,11-3-201 0 0,-4 1-3 0 0,0 1 1 0 0,1 0 0 0 0,-1 0-1 0 0,1 0 1 0 0,0 0-1 0 0,0 1 1 0 0,0 0-1 0 0,0 0 1 0 0,0 0-1 0 0,1 0 1 0 0,0 0-1 0 0,-4 8 1 0 0,-4 8 193 0 0,-14 34 0 0 0,20-40-162 0 0,-62 162 623 0 0,-14 33-599 0 0,35-106-2452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58 16783 0 0,'5'-6'256'0'0,"0"1"-1"0"0,0 0 0 0 0,0 0 1 0 0,1 0-1 0 0,-1 1 1 0 0,1 0-1 0 0,0 0 0 0 0,1 0 1 0 0,-1 1-1 0 0,0 0 0 0 0,1 0 1 0 0,10-2-1 0 0,-15 4-118 0 0,0 1 0 0 0,0 0 0 0 0,0 0 0 0 0,0 0 0 0 0,0 0 0 0 0,1 0 0 0 0,-1 1 0 0 0,0-1 0 0 0,3 2 0 0 0,2-1 317 0 0,-6 0-42 0 0,1-1-253 0 0,0 1 0 0 0,0 0 0 0 0,-1 0 0 0 0,1-1 0 0 0,-1 1 0 0 0,1 1 0 0 0,-1-1 0 0 0,1 0 0 0 0,-1 0 0 0 0,0 0 0 0 0,2 2 0 0 0,-2-1 633 0 0,-5 6-232 0 0,2-6-497 0 0,0 0 0 0 0,0 1 0 0 0,0-1 0 0 0,0 0 0 0 0,-1 0 1 0 0,1 0-1 0 0,0-1 0 0 0,-1 1 0 0 0,1 0 0 0 0,-1-1 0 0 0,0 0 0 0 0,-3 2 0 0 0,-39 9 108 0 0,24-7-154 0 0,-18 4-118 0 0,1-3 1 0 0,-41 3-1 0 0,53-7-125 0 0,6 0-288 0 0,0-2 0 0 0,0 0 0 0 0,-36-5 0 0 0,55 4 238 0 0,-2 9-1632 0 0,-4 6 2007 0 0,0-1-1 0 0,-1 1 1 0 0,-15 20 0 0 0,-35 35 535 0 0,29-36-484 0 0,0 1 114 0 0,30-33-265 0 0,0 0 0 0 0,0 0-1 0 0,0 0 1 0 0,0 0 0 0 0,0 0 0 0 0,0-1 0 0 0,0 1 0 0 0,0 0 0 0 0,0 0 0 0 0,1-1 0 0 0,1 1-1 0 0,5 2-15 0 0,0-1 0 0 0,0 0 0 0 0,0-1 0 0 0,0 0-1 0 0,0-1 1 0 0,15 0 0 0 0,9 1-12 0 0,-18 1 43 0 0,0 0 0 0 0,0 0-1 0 0,0 2 1 0 0,15 6 0 0 0,51 24 117 0 0,-73-31-122 0 0,22 10 273 0 0,16 8 490 0 0,-44-20-702 0 0,0 0-60 0 0,0 1-1 0 0,0 0 0 0 0,-1-1 0 0 0,1 1 0 0 0,-1 0 0 0 0,1-1 0 0 0,-1 1 0 0 0,0 0 0 0 0,0 2 0 0 0,0-2-5 0 0,0 1 1 0 0,-1-1-1 0 0,1 1 1 0 0,-1-1-1 0 0,0 1 0 0 0,0-1 1 0 0,0 1-1 0 0,0-1 0 0 0,0 0 1 0 0,0 0-1 0 0,-1 0 1 0 0,1 1-1 0 0,-1-1 0 0 0,-3 2 1 0 0,-30 28 95 0 0,20-20-82 0 0,-9 8-18 0 0,-1-1 0 0 0,-1-1 0 0 0,-1-2 0 0 0,-1 0 0 0 0,-39 16 0 0 0,62-31 2 0 0,-6 4 16 0 0,-1 0 0 0 0,0-1 1 0 0,-25 4-1 0 0,37-8-20 0 0,0 0 0 0 0,-1 0 0 0 0,1 0 0 0 0,0 0 0 0 0,0 0 0 0 0,0 0 0 0 0,0 0 0 0 0,-1 0 0 0 0,1-1 0 0 0,0 1 0 0 0,0 0 0 0 0,0 0 1 0 0,0 0-1 0 0,-1 0 0 0 0,1 0 0 0 0,0 0 0 0 0,0 0 0 0 0,0-1 0 0 0,0 1 0 0 0,0 0 0 0 0,0 0 0 0 0,0 0 0 0 0,-1 0 0 0 0,1 0 0 0 0,0-1 0 0 0,0 1 0 0 0,0 0 0 0 0,0 0 0 0 0,0 0 0 0 0,0 0 1 0 0,0-1-1 0 0,0 1 0 0 0,0 0 0 0 0,0 0 0 0 0,0 0 0 0 0,0 0 0 0 0,0-1 0 0 0,0 1 0 0 0,0 0 0 0 0,0 0 0 0 0,0 0 0 0 0,0-1 0 0 0,0 1 0 0 0,0 0 0 0 0,0 0 0 0 0,1 0 0 0 0,1-8-114 0 0,0 3-73 0 0,0 1 0 0 0,0-1 0 0 0,1 1-1 0 0,0 0 1 0 0,0 0 0 0 0,0 0 0 0 0,0 0 0 0 0,5-5 0 0 0,20-12-4168 0 0,-14 13-2539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37 1839 0 0,'-16'-16'3831'0'0,"5"-4"9754"0"0,10 21-13578 0 0,0 1-1 0 0,1-1 1 0 0,-1 0 0 0 0,1 1-1 0 0,-1-1 1 0 0,1 1-1 0 0,-1-1 1 0 0,1 1-1 0 0,0-1 1 0 0,-1 1 0 0 0,1-1-1 0 0,0 1 1 0 0,0-1-1 0 0,0 1 1 0 0,1 0-1 0 0,-1-1 1 0 0,0 1 0 0 0,0-1-1 0 0,1 1 1 0 0,0 1-1 0 0,0 0 0 0 0,2 7 3 0 0,1 1-1 0 0,0-1 0 0 0,1-1 1 0 0,0 1-1 0 0,0-1 0 0 0,1 0 1 0 0,11 14-1 0 0,-8-11-9 0 0,0 1 0 0 0,11 22 0 0 0,-16-26 1 0 0,0 0 0 0 0,0 0 0 0 0,-1 0 0 0 0,-1 1 0 0 0,1-1 0 0 0,-1 1 0 0 0,-1-1 0 0 0,0 1 0 0 0,0 0 0 0 0,-1 0 0 0 0,0 0 0 0 0,-1-1 0 0 0,0 1 0 0 0,-1 0 0 0 0,-5 17 0 0 0,-3 5 8 0 0,-2-1-1 0 0,-1-1 0 0 0,-1 0 0 0 0,-20 30 1 0 0,5-15-195 0 0,-62 72 1 0 0,74-98 98 0 0,-34 31 1 0 0,42-43 84 0 0,0-1 0 0 0,0 1-1 0 0,-1-1 1 0 0,0-1 0 0 0,0 0 0 0 0,-16 6 0 0 0,11-7-136 0 0,-1-1 0 0 0,1 0-1 0 0,-23 1 1 0 0,32-4-385 0 0,3 1-162 0 0,0 0 1 0 0,0 0 0 0 0,0-1 0 0 0,1 2-1 0 0,-1-1 1 0 0,-3 2 0 0 0,-2 1-78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6191 0 0,'12'-12'11648'0'0,"-7"7"-12120"0"0,8-34 875 0 0,-8 23 107 0 0,11-22 0 0 0,-13 32-438 0 0,0 0 1 0 0,1 0-1 0 0,-1 1 0 0 0,1-1 0 0 0,1 1 0 0 0,-1 0 0 0 0,6-5 0 0 0,4-2-156 0 0,0 1 0 0 0,0 0 0 0 0,1 1 0 0 0,0 0 0 0 0,1 2 0 0 0,0 0 0 0 0,0 0 0 0 0,1 1 0 0 0,0 1 0 0 0,0 1 0 0 0,23-4 0 0 0,15 3 317 0 0,109 1-1 0 0,54 20 378 0 0,-201-13-587 0 0,-6-2-1 0 0,-1 1 0 0 0,14 3 0 0 0,-22-4-20 0 0,0 1 0 0 0,1-1 0 0 0,-1 1 0 0 0,0 0 1 0 0,0 0-1 0 0,0 0 0 0 0,0 0 0 0 0,-1 0 0 0 0,1 0 0 0 0,0 0 0 0 0,0 0 1 0 0,-1 1-1 0 0,1-1 0 0 0,-1 1 0 0 0,1 0 0 0 0,2 3 0 0 0,-4-4-2 0 0,1 0 0 0 0,-1 1 0 0 0,0-1 0 0 0,0 1 0 0 0,1-1 0 0 0,-1 1 0 0 0,0-1 0 0 0,0 1 0 0 0,0-1 0 0 0,-1 1 0 0 0,1-1 0 0 0,0 1 0 0 0,0-1 0 0 0,-1 1 0 0 0,1-1 0 0 0,-1 0 0 0 0,1 1 0 0 0,-2 1 0 0 0,-15 25 0 0 0,16-25 0 0 0,-40 54 91 0 0,-49 52 0 0 0,65-82-43 0 0,-1 0 0 0 0,-1-2 1 0 0,-2 0-1 0 0,0-2 0 0 0,-1-2 1 0 0,-1 0-1 0 0,-42 19 0 0 0,49-29 34 0 0,0-2-1 0 0,0 0 1 0 0,-1-2-1 0 0,0 0 1 0 0,-1-2-1 0 0,1 0 1 0 0,-1-2-1 0 0,-45 0 1 0 0,51-6 24 0 0,19 3-46 0 0,1-3-117 0 0,1 1-1 0 0,0 0 1 0 0,-1 0-1 0 0,1 0 1 0 0,0 0-1 0 0,0 0 1 0 0,0 0-1 0 0,0 0 1 0 0,0 1-1 0 0,0-1 1 0 0,1 0-1 0 0,-1 0 1 0 0,0 1-1 0 0,3-3 1 0 0,22-18-1061 0 0,-23 20 823 0 0,0 0 0 0 0,1 0 1 0 0,-1 1-1 0 0,0 0 0 0 0,1-1 0 0 0,-1 1 0 0 0,1 0 0 0 0,-1 1 0 0 0,1-1 0 0 0,4 0 0 0 0,4-1-5461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8431 0 0,'0'0'2878'0'0,"-3"8"-750"0"0,1-4-1816 0 0,1 0 0 0 0,0 0 0 0 0,0 0 0 0 0,0 1-1 0 0,1-1 1 0 0,-1 0 0 0 0,1 1 0 0 0,0-1 0 0 0,0 0 0 0 0,0 1 0 0 0,1-1 0 0 0,1 8 0 0 0,0-6-70 0 0,0 1 0 0 0,1-1 0 0 0,0 0 0 0 0,0 1 0 0 0,0-1 0 0 0,1-1 0 0 0,6 9 0 0 0,-1-3-53 0 0,1-1 0 0 0,0 0 0 0 0,1 0 0 0 0,0-1 0 0 0,1-1-1 0 0,-1 0 1 0 0,17 8 0 0 0,-5-4-54 0 0,1-2 0 0 0,0 0 0 0 0,1-2 0 0 0,34 7-1 0 0,-40-11-698 0 0,1-1 0 0 0,23 0-1 0 0,-28-3-1091 0 0,1-1 1 0 0,0-1-1 0 0,18-3 0 0 0,-20 2-3466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3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7 3679 0 0,'8'-5'10799'0'0,"7"3"-7167"0"0,-14 3-3392 0 0,0-1-214 0 0,-1 0 0 0 0,1 0 0 0 0,-1 0 0 0 0,1 1 0 0 0,-1-1 0 0 0,1 0 0 0 0,-1 0 0 0 0,0 1 1 0 0,1-1-1 0 0,-1 0 0 0 0,1 1 0 0 0,-1-1 0 0 0,0 1 0 0 0,0-1 0 0 0,1 0 0 0 0,-1 1 0 0 0,0-1 0 0 0,0 1 0 0 0,1-1 0 0 0,-1 1 0 0 0,0-1 1 0 0,0 1-1 0 0,0-1 0 0 0,0 1 0 0 0,0-1 0 0 0,1 2 0 0 0,0 12 310 0 0,-2-10-260 0 0,1-1 0 0 0,-1 1 0 0 0,0 0 0 0 0,0-1 1 0 0,0 0-1 0 0,-1 1 0 0 0,1-1 0 0 0,-1 0 0 0 0,0 1 0 0 0,0-1 0 0 0,-3 3 1 0 0,-4 5 261 0 0,-17 16 0 0 0,2-4-23 0 0,-16 18-231 0 0,-2-1 0 0 0,-1-2-1 0 0,-2-2 1 0 0,-61 37 0 0 0,93-67-478 0 0,16-12-439 0 0,20-16-479 0 0,-4 8-524 0 0,3-2-472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4607 0 0,'0'0'11716'0'0,"18"-1"-6226"0"0,-17 0-5454 0 0,2 1-18 0 0,7 9 158 0 0,1 3-162 0 0,-10-8-14 0 0,-1-1-2 0 0,3 6 8 0 0,-1 0 1 0 0,0 0-1 0 0,-1 0 0 0 0,0 0 1 0 0,0 0-1 0 0,0 0 0 0 0,-2 12 1 0 0,1-10-17 0 0,0-9-101 0 0,4 4-439 0 0,-4-6 462 0 0,1 1 0 0 0,-1-1-1 0 0,0 0 1 0 0,1 1 0 0 0,-1-1 0 0 0,0 1-1 0 0,1-1 1 0 0,-1 1 0 0 0,0-1 0 0 0,1 0-1 0 0,-1 1 1 0 0,0-1 0 0 0,0 1-1 0 0,1-1 1 0 0,-1 1 0 0 0,0-1 0 0 0,0 1-1 0 0,0 0 1 0 0,0 0 0 0 0,-1 2-4 0 0,0 0 0 0 0,0 0 1 0 0,0 0-1 0 0,-1 0 0 0 0,0 0 0 0 0,1 0 0 0 0,-1-1 1 0 0,0 1-1 0 0,-4 4 0 0 0,-26 23 436 0 0,15-15 47 0 0,16-13-119 0 0,-1 1 309 0 0,0-2-1345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11375 0 0,'0'0'3530'0'0,"-6"8"-1276"0"0,6-6-2197 0 0,0-1-1 0 0,0 1 0 0 0,0 0 1 0 0,0-1-1 0 0,0 1 0 0 0,0-1 1 0 0,0 1-1 0 0,0 0 0 0 0,0-1 1 0 0,1 1-1 0 0,-1-1 1 0 0,1 1-1 0 0,-1-1 0 0 0,1 1 1 0 0,0-1-1 0 0,-1 1 0 0 0,1-1 1 0 0,0 0-1 0 0,2 3 0 0 0,-1-2 79 0 0,0-1 0 0 0,0 1 0 0 0,0 0 0 0 0,0-1-1 0 0,1 1 1 0 0,-1-1 0 0 0,1 0 0 0 0,-1 0-1 0 0,1 1 1 0 0,4 0 0 0 0,0-1-321 0 0,0 1 0 0 0,1-1 1 0 0,9 1-1 0 0,18-3-5365 0 0,-26 0-245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7 1839 0 0,'0'0'83'0'0,"2"0"-6"0"0,-1 0 90 0 0,1 1-1 0 0,-1-1 0 0 0,0 0 1 0 0,0 0-1 0 0,1 0 0 0 0,-1 0 0 0 0,0 0 1 0 0,1 0-1 0 0,-1 0 0 0 0,0 0 0 0 0,1 0 1 0 0,-1-1-1 0 0,16-6 14726 0 0,-19 17-14444 0 0,-1-2-336 0 0,0 0 0 0 0,-1 0 1 0 0,0-1-1 0 0,0 0 1 0 0,0 1-1 0 0,-10 10 0 0 0,-38 37 166 0 0,25-28-238 0 0,12-11-1 0 0,0-1 0 0 0,-33 24 1 0 0,43-36-64 0 0,0 1 0 0 0,0-1 1 0 0,0 0-1 0 0,-1-1 0 0 0,1 1 1 0 0,-1-1-1 0 0,0 0 0 0 0,1 0 0 0 0,-1-1 1 0 0,0 1-1 0 0,0-1 0 0 0,0-1 0 0 0,0 1 1 0 0,-1-1-1 0 0,-5-1 0 0 0,10 1-10 0 0,-1 0 0 0 0,1-1 0 0 0,-1 1 0 0 0,1-1-1 0 0,-1 0 1 0 0,1 0 0 0 0,0 0 0 0 0,-1 0 0 0 0,1 0 0 0 0,0 0-1 0 0,0 0 1 0 0,0-1 0 0 0,0 0 0 0 0,0 1 0 0 0,0-1 0 0 0,0 0-1 0 0,0 0 1 0 0,1 0 0 0 0,-1 0 0 0 0,1 0 0 0 0,-1 0 0 0 0,1 0-1 0 0,-1-3 1 0 0,1 4 32 0 0,0 0 0 0 0,1 0 0 0 0,-1 0-1 0 0,0 1 1 0 0,0-1 0 0 0,1 0 0 0 0,-1 1-1 0 0,0-1 1 0 0,0 1 0 0 0,0-1 0 0 0,0 1 0 0 0,0-1-1 0 0,0 1 1 0 0,0-1 0 0 0,0 1 0 0 0,0 0 0 0 0,0 0-1 0 0,0-1 1 0 0,0 1 0 0 0,0 0 0 0 0,0 0-1 0 0,0 0 1 0 0,0 0 0 0 0,0 0 0 0 0,0 0 0 0 0,0 1-1 0 0,0-1 1 0 0,0 0 0 0 0,-1 1 0 0 0,-5 1-19 0 0,0 0 0 0 0,-13 6 0 0 0,15-6 18 0 0,1 0 3 0 0,0 0 1 0 0,1 0-1 0 0,-1 0 0 0 0,0 0 1 0 0,0 1-1 0 0,1-1 0 0 0,0 1 0 0 0,-1 0 1 0 0,-3 5-1 0 0,6-6-1 0 0,-1 0 1 0 0,1 0-1 0 0,0 0 0 0 0,0 0 1 0 0,0 0-1 0 0,0 0 0 0 0,0 0 1 0 0,1 0-1 0 0,-1 0 0 0 0,1 1 1 0 0,-1-1-1 0 0,1 0 0 0 0,0 0 1 0 0,0 1-1 0 0,0-1 0 0 0,0 0 1 0 0,0 1-1 0 0,0-1 0 0 0,2 4 1 0 0,-1-1-8 0 0,-1-4 6 0 0,0-1 1 0 0,0 1-1 0 0,0-1 0 0 0,0 1 1 0 0,0-1-1 0 0,0 1 0 0 0,0-1 1 0 0,0 1-1 0 0,1-1 0 0 0,-1 1 1 0 0,0-1-1 0 0,0 0 0 0 0,1 1 1 0 0,-1-1-1 0 0,0 1 1 0 0,0-1-1 0 0,1 0 0 0 0,-1 1 1 0 0,0-1-1 0 0,1 0 0 0 0,-1 1 1 0 0,1 0-1 0 0,9 6-6 0 0,-8-5 41 0 0,0 0 1 0 0,0-1-1 0 0,0 1 0 0 0,0-1 0 0 0,0 1 0 0 0,0-1 0 0 0,1 0 0 0 0,-1 1 1 0 0,1-1-1 0 0,-1-1 0 0 0,1 1 0 0 0,-1 0 0 0 0,1-1 0 0 0,4 1 1 0 0,-1 0 52 0 0,-4-1-20 0 0,1 1 1 0 0,-1-1-1 0 0,1 0 0 0 0,-1 1 1 0 0,1 0-1 0 0,-1-1 0 0 0,1 1 1 0 0,-1 0-1 0 0,0 0 0 0 0,1 1 1 0 0,-1-1-1 0 0,0 0 0 0 0,0 1 0 0 0,0-1 1 0 0,0 1-1 0 0,0 0 0 0 0,-1 0 1 0 0,1 0-1 0 0,0 0 0 0 0,-1 0 1 0 0,1 0-1 0 0,-1 0 0 0 0,0 0 0 0 0,0 0 1 0 0,0 1-1 0 0,0-1 0 0 0,0 0 1 0 0,0 1-1 0 0,0-1 0 0 0,-1 1 1 0 0,1-1-1 0 0,-1 4 0 0 0,1 12 60 0 0,-2 1 1 0 0,0-1-1 0 0,0 0 0 0 0,-2 1 0 0 0,-6 22 1 0 0,-5 43 223 0 0,15-65-339 0 0,-1-18-5 0 0,0 0 0 0 0,0 0 1 0 0,1 0-1 0 0,-1 0 0 0 0,0 0 1 0 0,0-1-1 0 0,1 1 0 0 0,-1 0 1 0 0,0 0-1 0 0,1 0 0 0 0,-1 0 1 0 0,1-1-1 0 0,0 2 0 0 0,4-1 8 0 0,-4-1-3 0 0,0 1-10 0 0,0-1-1 0 0,-1 1 1 0 0,1-1 0 0 0,0 0-1 0 0,0 1 1 0 0,-1-1-1 0 0,1 0 1 0 0,0 0-1 0 0,0 0 1 0 0,-1 1 0 0 0,1-1-1 0 0,0 0 1 0 0,0 0-1 0 0,0 0 1 0 0,-1 0 0 0 0,1 0-1 0 0,0 0 1 0 0,0-1-1 0 0,-1 1 1 0 0,1 0 0 0 0,0 0-1 0 0,1-1 1 0 0,0 0-3 0 0,4 0-278 0 0,-1 0 1 0 0,1 0-1 0 0,-1-1 0 0 0,0 0 0 0 0,7-3 1 0 0,-4 1-683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 1375 0 0,'-14'-5'2100'0'0,"13"4"-1531"0"0,-1 1-1 0 0,1 0 0 0 0,0-1 0 0 0,-1 1 1 0 0,1 0-1 0 0,0 0 0 0 0,-1 0 0 0 0,1 0 1 0 0,0 0-1 0 0,-1 0 0 0 0,1 1 0 0 0,0-1 1 0 0,0 0-1 0 0,-1 1 0 0 0,1-1 0 0 0,0 1 1 0 0,0-1-1 0 0,-3 2 0 0 0,3-1-335 0 0,0 0-1 0 0,0 0 1 0 0,0 0 0 0 0,0 0-1 0 0,0 0 1 0 0,1 0 0 0 0,-1 1-1 0 0,0-1 1 0 0,1 0 0 0 0,-1 1-1 0 0,0-1 1 0 0,1 0 0 0 0,0 1-1 0 0,-1 1 1 0 0,0 2-52 0 0,1-1 0 0 0,0 0 0 0 0,0 0-1 0 0,0 0 1 0 0,0 1 0 0 0,1-1 0 0 0,-1 0 0 0 0,1 0 0 0 0,0 0-1 0 0,3 7 1 0 0,2 0 163 0 0,0 0 0 0 0,0 0-1 0 0,2 0 1 0 0,-1-1 0 0 0,13 13-1 0 0,49 43 629 0 0,-60-59-886 0 0,117 93 667 0 0,-1-2-613 0 0,-105-79-720 0 0,32 37 0 0 0,-51-54 103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22 4607 0 0,'-10'-11'488'0'0,"9"10"28"0"0,1 0 0 0 0,-1 0-1 0 0,1 1 1 0 0,-1-1-1 0 0,1 0 1 0 0,-1 1-1 0 0,0-1 1 0 0,1 1-1 0 0,-1-1 1 0 0,0 1 0 0 0,0-1-1 0 0,1 1 1 0 0,-1-1-1 0 0,0 1 1 0 0,0 0-1 0 0,0-1 1 0 0,1 1-1 0 0,-1 0 1 0 0,0 0-1 0 0,0 0 1 0 0,-1-1 0 0 0,0 2-324 0 0,1-1 0 0 0,0 0 1 0 0,-1 1-1 0 0,1-1 0 0 0,0 1 0 0 0,0 0 1 0 0,-1-1-1 0 0,1 1 0 0 0,0 0 1 0 0,0 0-1 0 0,0-1 0 0 0,0 1 1 0 0,-2 2-1 0 0,-13 16 423 0 0,0 0-1 0 0,-22 38 1 0 0,15-22-206 0 0,-57 80 56 0 0,-119 132-1 0 0,190-239-320 0 0,3-2-2753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59 188 2303 0 0,'0'2'444'0'0,"-12"40"9172"0"0,8-32-9064 0 0,4-10-548 0 0,0 0 96 0 0,0 1 0 0 0,0-1 1 0 0,0 0-1 0 0,0 1 0 0 0,0-1 1 0 0,0 0-1 0 0,0 1 0 0 0,0-1 0 0 0,0 0 1 0 0,-1 1-1 0 0,1-1 0 0 0,0 0 0 0 0,0 1 1 0 0,0-1-1 0 0,0 0 0 0 0,-1 1 1 0 0,1-1-1 0 0,0 0 0 0 0,0 0 0 0 0,-1 1 1 0 0,1-1-1 0 0,0 0 0 0 0,-1 0 1 0 0,1 0-1 0 0,0 0 0 0 0,-1 1 0 0 0,1-1 1 0 0,0 0-1 0 0,-1 0 0 0 0,0 0 1 0 0,-23-10 2710 0 0,19 7-2799 0 0,4 3-5 0 0,1 0-1 0 0,-1-1 1 0 0,1 1 0 0 0,-1-1-1 0 0,1 1 1 0 0,-1-1 0 0 0,1 1-1 0 0,0-1 1 0 0,-1 1 0 0 0,1-1-1 0 0,0 1 1 0 0,0-1 0 0 0,-1 1-1 0 0,1-1 1 0 0,0 1-1 0 0,0-1 1 0 0,0 0 0 0 0,0 1-1 0 0,0-1 1 0 0,-1 1 0 0 0,1-1-1 0 0,0 0 1 0 0,1 1 0 0 0,-1-1-1 0 0,0 0 1 0 0,0 1 0 0 0,0-1-1 0 0,0 1 1 0 0,1-2-1 0 0,7-18-5 0 0,-7 18 3 0 0,8-15-14 0 0,0 0-1 0 0,2 1 0 0 0,0 0 1 0 0,1 1-1 0 0,0 0 0 0 0,1 1 1 0 0,1 0-1 0 0,0 1 0 0 0,1 1 1 0 0,0 0-1 0 0,1 1 0 0 0,18-10 1 0 0,-25 17-20 0 0,-8 3 212 0 0,1 3-69 0 0,0 2-47 0 0,0 0 0 0 0,-1 0 1 0 0,1 0-1 0 0,0 0 0 0 0,-1 1 0 0 0,0-1 0 0 0,0 0 1 0 0,-1 1-1 0 0,1-1 0 0 0,-1 1 0 0 0,0-1 1 0 0,0 5-1 0 0,-2 12 300 0 0,-5 27 1 0 0,1-18-270 0 0,-1 1 71 0 0,4-19-134 0 0,0 1-1 0 0,1 0 1 0 0,-2 16-1 0 0,4-28-164 0 0,0 0-1 0 0,0 0 1 0 0,0-1-1 0 0,0 1 1 0 0,0 0-1 0 0,0-1 1 0 0,0 1-1 0 0,0 0 1 0 0,0 0 0 0 0,0-1-1 0 0,0 1 1 0 0,1 0-1 0 0,-1-1 1 0 0,0 1-1 0 0,1 0 1 0 0,-1-1-1 0 0,0 1 1 0 0,1 0-1 0 0,-1-1 1 0 0,0 1-1 0 0,1-1 1 0 0,-1 1-1 0 0,1 0 1 0 0,0 0 0 0 0,6 3-1215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284 238 3223 0 0,'0'0'18054'0'0,"11"-10"-16385"0"0,-3 4-1351 0 0,0 0-1 0 0,-1-1 1 0 0,1 0 0 0 0,-1 0-1 0 0,9-14 1 0 0,-14 18-308 0 0,0-1 1 0 0,0 1-1 0 0,0-1 0 0 0,-1 1 0 0 0,1-1 1 0 0,-1 0-1 0 0,0 0 0 0 0,0 0 0 0 0,0 0 1 0 0,-1 0-1 0 0,1 0 0 0 0,-1 0 0 0 0,0 0 1 0 0,0 0-1 0 0,-1 0 0 0 0,1 0 0 0 0,-2-5 0 0 0,0 2-8 0 0,0 0 0 0 0,0 1 0 0 0,-1-1 0 0 0,1 0 0 0 0,-2 1 0 0 0,1-1 0 0 0,-1 1 0 0 0,-6-8 0 0 0,8 11-6 0 0,0 1 0 0 0,-1-1 0 0 0,1 0 0 0 0,-1 1 1 0 0,0 0-1 0 0,0 0 0 0 0,0 0 0 0 0,0 0 0 0 0,0 0 0 0 0,0 1 0 0 0,-1-1 1 0 0,1 1-1 0 0,-1 0 0 0 0,1 0 0 0 0,0 0 0 0 0,-1 0 0 0 0,0 1 0 0 0,-5-1 0 0 0,-4 2-5 0 0,-1 0 0 0 0,2 0-1 0 0,-1 2 1 0 0,0-1-1 0 0,0 2 1 0 0,1 0-1 0 0,-1 0 1 0 0,1 1-1 0 0,1 1 1 0 0,-1 0-1 0 0,1 0 1 0 0,0 1-1 0 0,-11 9 1 0 0,15-11 3 0 0,0 1 1 0 0,0 0-1 0 0,1 1 0 0 0,0-1 1 0 0,0 1-1 0 0,1 0 0 0 0,0 1 1 0 0,0-1-1 0 0,0 1 0 0 0,1 0 1 0 0,0 0-1 0 0,1 1 1 0 0,0-1-1 0 0,0 1 0 0 0,1-1 1 0 0,0 1-1 0 0,0 0 0 0 0,1 0 1 0 0,0 16-1 0 0,2-19 20 0 0,-1-1 0 0 0,1 0 0 0 0,1 0-1 0 0,-1 1 1 0 0,1-1 0 0 0,0 0 0 0 0,0-1 0 0 0,0 1-1 0 0,0 0 1 0 0,1-1 0 0 0,0 1 0 0 0,0-1 0 0 0,1 0-1 0 0,-1 0 1 0 0,1 0 0 0 0,-1 0 0 0 0,1 0 0 0 0,0-1-1 0 0,1 0 1 0 0,-1 0 0 0 0,1 0 0 0 0,-1-1 0 0 0,10 5-1 0 0,-9-5 0 0 0,-1-1 0 0 0,0 1-1 0 0,1-1 1 0 0,0 0-1 0 0,-1 0 1 0 0,1 0-1 0 0,-1-1 1 0 0,1 0-1 0 0,0 0 1 0 0,-1 0-1 0 0,1 0 1 0 0,0-1 0 0 0,-1 1-1 0 0,1-1 1 0 0,-1 0-1 0 0,1-1 1 0 0,-1 1-1 0 0,1-1 1 0 0,-1 0-1 0 0,0 0 1 0 0,0 0-1 0 0,0-1 1 0 0,0 1 0 0 0,0-1-1 0 0,-1 0 1 0 0,1 0-1 0 0,4-6 1 0 0,-4 4 16 0 0,0-1 1 0 0,0 0 0 0 0,-1 0-1 0 0,1 0 1 0 0,-2 0 0 0 0,5-11-1 0 0,-1 2-15 0 0,-13 29 9 0 0,-1-1 1 0 0,-12 16-1 0 0,-16 28 56 0 0,-109 246-335 0 0,136-277 210 0 0,8-15-3077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3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 7831 0 0,'0'0'6019'0'0,"-7"-7"-1199"0"0,6 7-4766 0 0,-1 0-1 0 0,0-1 1 0 0,0 1 0 0 0,1 0 0 0 0,-1 1-1 0 0,0-1 1 0 0,0 0 0 0 0,1 0-1 0 0,-1 1 1 0 0,0-1 0 0 0,1 1 0 0 0,-1-1-1 0 0,0 1 1 0 0,1 0 0 0 0,-3 1 0 0 0,0 1-21 0 0,1-1 0 0 0,0 1 0 0 0,0-1 0 0 0,0 1 0 0 0,0 0 0 0 0,-3 5 1 0 0,-1 2-21 0 0,1 1 0 0 0,0-1 1 0 0,-7 20-1 0 0,10-21-13 0 0,-1 0 0 0 0,1 0 0 0 0,1 0 0 0 0,0 1 0 0 0,0-1 0 0 0,0 1 0 0 0,1 16 0 0 0,1-24 13 0 0,0 0-1 0 0,1 0 1 0 0,-1 0 0 0 0,0 0-1 0 0,1 1 1 0 0,0-1 0 0 0,-1 0-1 0 0,1 0 1 0 0,0 0-1 0 0,0 0 1 0 0,0-1 0 0 0,0 1-1 0 0,1 0 1 0 0,-1 0-1 0 0,0-1 1 0 0,1 1 0 0 0,0 0-1 0 0,2 1 1 0 0,0 0 73 0 0,0-1 0 0 0,0 0 1 0 0,0 0-1 0 0,0 0 0 0 0,1-1 0 0 0,4 2 1 0 0,-4-2 33 0 0,0 0-25 0 0,-1 0-1 0 0,0-1 1 0 0,1 0-1 0 0,-1 0 1 0 0,1 0-1 0 0,-1 0 1 0 0,0-1-1 0 0,1 0 1 0 0,-1 0-1 0 0,0 0 1 0 0,0 0-1 0 0,0-1 1 0 0,1 1 0 0 0,-1-1-1 0 0,-1 0 1 0 0,1 0-1 0 0,0-1 1 0 0,4-3-1 0 0,-7 5 33 0 0,10-21 266 0 0,-11 17-363 0 0,0 0-1 0 0,0 1 1 0 0,0-1-1 0 0,-1 1 1 0 0,0-1-1 0 0,0 1 1 0 0,0-1-1 0 0,0 1 0 0 0,-4-9 1 0 0,-3-2-8 0 0,-13-20 0 0 0,-1-2-330 0 0,16 27-26 0 0,0 0 0 0 0,0 1 0 0 0,0 0 0 0 0,-1 1 0 0 0,-10-10 0 0 0,16 17-109 0 0,4-2-2191 0 0,-1 1 2021 0 0,-1 1 0 0 0,1 0 1 0 0,0-1-1 0 0,0 1 0 0 0,3-1 1 0 0,-4 1-610 0 0,12-6-4446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77 1375 0 0,'2'-5'353'0'0,"0"-1"0"0"0,0 1 0 0 0,0-1 0 0 0,-1 0-1 0 0,1-6 1 0 0,-1 9 1336 0 0,-1 0 0 0 0,0-1 0 0 0,0 1 0 0 0,0-1-1 0 0,-1 1 1 0 0,0-5 1669 0 0,-1 6-2115 0 0,2 2-1177 0 0,0-1-1 0 0,-1 1 0 0 0,1-1 1 0 0,0 1-1 0 0,0 0 1 0 0,0-1-1 0 0,-1 1 0 0 0,1 0 1 0 0,0-1-1 0 0,-1 1 0 0 0,1 0 1 0 0,0-1-1 0 0,-1 1 0 0 0,1 0 1 0 0,0 0-1 0 0,-1-1 1 0 0,1 1-1 0 0,0 0 0 0 0,-1 0 1 0 0,1 0-1 0 0,-1 0 0 0 0,1-1 1 0 0,0 1-1 0 0,-1 0 0 0 0,1 0 1 0 0,-1 0-1 0 0,1 0 0 0 0,0 0 1 0 0,-1 0-1 0 0,0 0 1 0 0,-3 3 46 0 0,0 1 1 0 0,0-1 0 0 0,0 1 0 0 0,0 0 0 0 0,1 0 0 0 0,-1 0 0 0 0,1 1 0 0 0,0-1 0 0 0,1 1-1 0 0,-1-1 1 0 0,-1 6 0 0 0,-6 12 93 0 0,-6 26 0 0 0,12-38-106 0 0,-78 227 596 0 0,-1 3-549 0 0,80-230-118 0 0,-3 9-112 0 0,0 0 0 0 0,-18 33 0 0 0,15-37-755 0 0,-18 23 1 0 0,-1-5-3808 0 0,21-25 376 0 0,2-1-997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50 114 10135 0 0,'-3'1'73'0'0,"0"0"0"0"0,0 0-1 0 0,0 0 1 0 0,0 0-1 0 0,1 1 1 0 0,-1-1-1 0 0,1 1 1 0 0,-1-1 0 0 0,-3 4-1 0 0,-2 1 1927 0 0,-2 0 3811 0 0,13-5-5600 0 0,1 1 0 0 0,-1-1 1 0 0,1 0-1 0 0,-1-1 0 0 0,1 1 1 0 0,-1-1-1 0 0,1 1 0 0 0,0-1 0 0 0,-1 0 1 0 0,1 0-1 0 0,5-1 0 0 0,6-2 90 0 0,21-7 1 0 0,-19 5 8 0 0,148-45 713 0 0,45-12-232 0 0,-200 59-795 0 0,52-10 112 0 0,-56 13-155 0 0,0-1 0 0 0,0 1-1 0 0,-1 0 1 0 0,1 0 0 0 0,0 0 0 0 0,0 1 0 0 0,0 0-1 0 0,8 2 1 0 0,-13-2-105 0 0,0-1 0 0 0,1 1 0 0 0,-1-1 1 0 0,0 1-1 0 0,0 0 0 0 0,0-1 0 0 0,0 1 0 0 0,0 0 0 0 0,1 0 0 0 0,-2 0 0 0 0,1 0 0 0 0,0 0 1 0 0,0 0-1 0 0,0 0 0 0 0,0 0 0 0 0,-1 1 0 0 0,2 1 0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434 522 5527 0 0,'-1'1'250'0'0,"-13"13"90"0"0,10-5-330 0 0,3 9 9970 0 0,6-21-8682 0 0,1-2-1003 0 0,-1 0 0 0 0,-1 0 1 0 0,1 0-1 0 0,-1-1 0 0 0,0 1 1 0 0,0-1-1 0 0,3-7 1 0 0,20-48 363 0 0,-21 47-456 0 0,15-46-115 0 0,-1-1 1 0 0,-4-1-1 0 0,9-64 0 0 0,-17 62-430 0 0,-7 57 207 0 0,-1 1 0 0 0,0-1-1 0 0,-1 1 1 0 0,1-1 0 0 0,-1 1 0 0 0,-1-1-1 0 0,-2-8 1 0 0,4 13-103 0 0,-7 3 88 0 0,1 0 133 0 0,0 0-1 0 0,0 0 1 0 0,0 1 0 0 0,0 0-1 0 0,0 0 1 0 0,0 0 0 0 0,0 1-1 0 0,1 0 1 0 0,-1 0-1 0 0,1 1 1 0 0,0-1 0 0 0,0 1-1 0 0,-7 7 1 0 0,2-1 43 0 0,0 0 1 0 0,0 1 0 0 0,2 0-1 0 0,-1 1 1 0 0,-8 16-1 0 0,4-2 129 0 0,1 0-1 0 0,1 1 1 0 0,-9 35 0 0 0,-13 87 290 0 0,-4 9-269 0 0,19-95-93 0 0,-4 0-1 0 0,-2-1 1 0 0,-3-2-1 0 0,-3 0 0 0 0,-38 58 1 0 0,24-57 175 0 0,-11 17-725 0 0,54-76 18 0 0,0 2 799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82 12407 0 0,'0'0'1126'0'0,"-1"0"-929"0"0,-1 0 20 0 0,1 1-1 0 0,0-1 1 0 0,0 0 0 0 0,0 0-1 0 0,0 1 1 0 0,0-1 0 0 0,0 1 0 0 0,0-1-1 0 0,0 1 1 0 0,0-1 0 0 0,0 1-1 0 0,0-1 1 0 0,0 1 0 0 0,0 0 0 0 0,0 0-1 0 0,1-1 1 0 0,-1 1 0 0 0,0 0-1 0 0,-3 5 3648 0 0,5-6-3444 0 0,9 1-175 0 0,0-2 0 0 0,-1 1 0 0 0,1-1-1 0 0,-1-1 1 0 0,1 0 0 0 0,-1 0 0 0 0,0-1 0 0 0,15-6-1 0 0,18-4 165 0 0,34-9-120 0 0,-31 8-267 0 0,48-8-1 0 0,-73 19-80 0 0,0 0-1 0 0,0 2 1 0 0,21 1 0 0 0,-29 0-679 0 0,0 2 0 0 0,0 0 1 0 0,0 0-1 0 0,-1 1 0 0 0,1 0 1 0 0,15 8-1 0 0,-13-5-921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5983 0 0,'-1'0'9131'0'0,"-5"1"-7496"0"0,1-2-1329 0 0,1 1-1 0 0,-1 1 1 0 0,1-1 0 0 0,-1 0 0 0 0,1 1 0 0 0,0 0 0 0 0,0 0 0 0 0,-1 1 0 0 0,1-1 0 0 0,0 1 0 0 0,0 0 0 0 0,0 0 0 0 0,0 0 0 0 0,1 0 0 0 0,-1 1 0 0 0,-4 3 0 0 0,-8 8-44 0 0,-27 30 0 0 0,37-38-225 0 0,1 1 0 0 0,1 0 0 0 0,-1 0 0 0 0,1 1 0 0 0,0-1 0 0 0,1 1 0 0 0,-5 14 0 0 0,6-16-23 0 0,1 0 0 0 0,-1 0 0 0 0,1 0 1 0 0,1 1-1 0 0,-1-1 0 0 0,1 0 0 0 0,0 0 1 0 0,1 9-1 0 0,0-14-6 0 0,-1 0 1 0 0,0-1-1 0 0,0 1 1 0 0,1 0-1 0 0,-1 0 0 0 0,1-1 1 0 0,-1 1-1 0 0,0 0 1 0 0,1-1-1 0 0,-1 1 1 0 0,1 0-1 0 0,0-1 1 0 0,-1 1-1 0 0,1-1 0 0 0,-1 1 1 0 0,1-1-1 0 0,0 1 1 0 0,0-1-1 0 0,-1 1 1 0 0,1-1-1 0 0,0 0 0 0 0,0 1 1 0 0,1-1-1 0 0,-1 1 26 0 0,1-1-1 0 0,0 1 0 0 0,0-1 0 0 0,-1 0 0 0 0,1 0 1 0 0,0 0-1 0 0,0 0 0 0 0,2 0 0 0 0,7-3 92 0 0,0 0-1 0 0,-1-1 0 0 0,1 0 1 0 0,-1-1-1 0 0,0 0 1 0 0,17-12-1 0 0,-8 6-120 0 0,-18 10-191 0 0,-1-14-1621 0 0,-15-9 1207 0 0,13 21 525 0 0,0 1-1 0 0,0-1 1 0 0,0 0-1 0 0,1 0 1 0 0,-1 0-1 0 0,1 0 1 0 0,0 0-1 0 0,-1 0 1 0 0,1 0-1 0 0,1 0 1 0 0,-1 0-1 0 0,0-1 1 0 0,0-4-1 0 0,1 4-53 0 0,0 0 0 0 0,0 0 0 0 0,1 1 0 0 0,-1-1 0 0 0,1 0 0 0 0,0 1 1 0 0,0-1-1 0 0,0 1 0 0 0,0-1 0 0 0,1 1 0 0 0,-1-1 0 0 0,1 1 0 0 0,0 0 0 0 0,0 0 0 0 0,0 0 0 0 0,0 0 0 0 0,1 0 0 0 0,-1 0 0 0 0,1 1 0 0 0,0-1 0 0 0,0 1 0 0 0,0-1 0 0 0,0 1 0 0 0,0 0 0 0 0,0 1 0 0 0,0-1 1 0 0,6-2-1 0 0,-1 2-1336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3 350 14279 0 0,'0'0'2108'0'0,"7"8"-264"0"0,-7-8-1789 0 0,0 0 0 0 0,0-1 0 0 0,0 1 0 0 0,0 0 0 0 0,0 0 0 0 0,0 0 0 0 0,0 0 0 0 0,0 0 0 0 0,0 0 0 0 0,0 0 0 0 0,0 0-1 0 0,0-1 1 0 0,0 1 0 0 0,0 0 0 0 0,0 0 0 0 0,0 0 0 0 0,0 0 0 0 0,0 0 0 0 0,0 0 0 0 0,1 0 0 0 0,-1 0 0 0 0,0-1 0 0 0,0 1 0 0 0,0 0 0 0 0,0 0 0 0 0,0 0-1 0 0,0 0 1 0 0,0 0 0 0 0,0 0 0 0 0,0 0 0 0 0,0 0 0 0 0,0 0 0 0 0,1 0 0 0 0,-1 0 0 0 0,0 0 0 0 0,0 0 0 0 0,0 0 0 0 0,0 0 0 0 0,0-1 0 0 0,0 1 0 0 0,0 0 0 0 0,0 0-1 0 0,1 0 1 0 0,-1 0 0 0 0,0 0 0 0 0,0 0 0 0 0,0 0 0 0 0,0 0 0 0 0,0 1 0 0 0,0-1 0 0 0,0 0 0 0 0,0 0 0 0 0,1 0 0 0 0,-1 0 0 0 0,0 0 0 0 0,0 0 0 0 0,0 0-1 0 0,0 0 1 0 0,0 0 0 0 0,0 0 0 0 0,0 0 0 0 0,0 0 0 0 0,0 0 0 0 0,0 0 0 0 0,1 0 0 0 0,-1 1 0 0 0,0-1 0 0 0,0 0 0 0 0,0 0 0 0 0,-1-16 1131 0 0,-7-19-477 0 0,7 30-684 0 0,0 1-1 0 0,0-1 1 0 0,0 1-1 0 0,0 0 1 0 0,1-1-1 0 0,0 1 1 0 0,0-1-1 0 0,0 1 1 0 0,0-1-1 0 0,1 1 1 0 0,0-1-1 0 0,0 1 1 0 0,0-1-1 0 0,3-6 1 0 0,-1 5 46 0 0,0 0 1 0 0,1 1 0 0 0,-1-1-1 0 0,2 0 1 0 0,-1 1 0 0 0,0 0 0 0 0,1 0-1 0 0,9-7 1 0 0,6-3 110 0 0,1 1 0 0 0,1 2 0 0 0,0 0 0 0 0,26-10 0 0 0,-46 21-182 0 0,68-33-828 0 0,-37 17-601 0 0,1 2 0 0 0,38-13 1 0 0,-59 25-3868 0 0,-1 1-1398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24 6911 0 0,'7'-4'623'0'0,"-4"1"-633"0"0,1 0 1 0 0,0 1-1 0 0,0 0 0 0 0,1 0 0 0 0,5-3 1 0 0,5 3 10355 0 0,-30 12-8886 0 0,-59 23 162 0 0,45-22-1418 0 0,1 2 0 0 0,-43 27 1 0 0,51-26-180 0 0,1 0 1 0 0,0 2-1 0 0,1 0 1 0 0,1 1-1 0 0,-20 24 1 0 0,30-31-18 0 0,1-1-1 0 0,-1 1 1 0 0,2 0 0 0 0,-1 0 0 0 0,1 0-1 0 0,1 1 1 0 0,0 0 0 0 0,0 0-1 0 0,1 0 1 0 0,1 0 0 0 0,0 1-1 0 0,0-1 1 0 0,1 13 0 0 0,1-23-109 0 0,6 6-101 0 0,-4-6 172 0 0,0 0-1 0 0,0-1 1 0 0,-1 1-1 0 0,1 0 1 0 0,0 0 0 0 0,0-1-1 0 0,0 1 1 0 0,0-1-1 0 0,0 0 1 0 0,0 1-1 0 0,0-1 1 0 0,0 0 0 0 0,3-1-1 0 0,29-4-837 0 0,-26 4 293 0 0,14-5-766 0 0,2-1-61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5527 0 0,'-2'0'11592'0'0,"-9"4"-11127"0"0,-1 0-1 0 0,1 0 1 0 0,0 1-1 0 0,0 1 1 0 0,-15 9-1 0 0,8-4-75 0 0,11-7-323 0 0,0 0 0 0 0,0 1-1 0 0,0 0 1 0 0,1 0 0 0 0,0 0-1 0 0,0 1 1 0 0,0 0 0 0 0,1 0-1 0 0,0 0 1 0 0,0 1 0 0 0,0 0-1 0 0,1 0 1 0 0,0 0 0 0 0,0 0-1 0 0,1 1 1 0 0,0-1 0 0 0,0 1-1 0 0,-1 9 1 0 0,3-14-67 0 0,1-2 0 0 0,0-1 1 0 0,-1 1-1 0 0,1 0 0 0 0,0 0 0 0 0,0-1 1 0 0,0 1-1 0 0,0 0 0 0 0,0 0 0 0 0,0-1 0 0 0,0 1 1 0 0,0 0-1 0 0,1 0 0 0 0,-1-1 0 0 0,0 1 1 0 0,0 0-1 0 0,1-1 0 0 0,-1 1 0 0 0,0 0 0 0 0,1-1 1 0 0,0 2-1 0 0,-1-1-9 0 0,1 1 0 0 0,-1-1 0 0 0,1 1 0 0 0,0-1 1 0 0,0 0-1 0 0,0 1 0 0 0,0-1 0 0 0,0 0 0 0 0,0 0 0 0 0,0 0 0 0 0,0 0 1 0 0,1 0-1 0 0,-1 0 0 0 0,0 0 0 0 0,1 0 0 0 0,-1 0 0 0 0,2 0 0 0 0,0 1 1 0 0,1-1-1 0 0,-1-1 0 0 0,0 1 0 0 0,1 0 0 0 0,-1-1 1 0 0,0 1-1 0 0,7-1 0 0 0,-3-1 18 0 0,1 0 1 0 0,-1 0-1 0 0,0 0 1 0 0,0-1-1 0 0,0 0 1 0 0,0 0-1 0 0,7-4 1 0 0,-10 4 11 0 0,1-1 0 0 0,-1 1 1 0 0,0-1-1 0 0,0 0 0 0 0,0 0 0 0 0,0 0 1 0 0,-1-1-1 0 0,1 1 0 0 0,-1-1 0 0 0,5-7 0 0 0,-6 8 9 0 0,-1 0-1 0 0,1 0 0 0 0,-1 0 0 0 0,1-1 1 0 0,-1 1-1 0 0,0-1 0 0 0,-1 1 0 0 0,1-1 1 0 0,-1 1-1 0 0,1-1 0 0 0,-1 0 0 0 0,0 1 1 0 0,0-1-1 0 0,-1 1 0 0 0,0-7 0 0 0,-4-33-1297 0 0,6 41 922 0 0,-1 1 0 0 0,1-1 0 0 0,-1 0 0 0 0,1 1-1 0 0,-1-1 1 0 0,1 0 0 0 0,0 1 0 0 0,0-1 0 0 0,0 1 0 0 0,0-1 0 0 0,0 1 0 0 0,0 0-1 0 0,3-3 1 0 0,3-2-5577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10855 0 0,'0'0'496'0'0,"0"2"-12"0"0,0 3-339 0 0,0 19 8267 0 0,0-24-8291 0 0,16-11 1216 0 0,17-15-2092 0 0,-14 9 794 0 0,9-7-10 0 0,35-25 0 0 0,-53 42 185 0 0,0 1 0 0 0,0 0 0 0 0,1 1 0 0 0,0 1 0 0 0,0-1-1 0 0,0 2 1 0 0,21-5 0 0 0,-31 7 74 0 0,1 2-13 0 0,0 1-230 0 0,0-1 0 0 0,0 1-1 0 0,1 0 1 0 0,-1 0 0 0 0,0 0 0 0 0,-1 0 0 0 0,1 0 0 0 0,0 0 0 0 0,-1 0 0 0 0,1 1-1 0 0,-1-1 1 0 0,1 0 0 0 0,-1 1 0 0 0,0 0 0 0 0,0-1 0 0 0,0 1 0 0 0,-1 0-1 0 0,1-1 1 0 0,0 5 0 0 0,0 5-33 0 0,-1 0 0 0 0,0-1-1 0 0,-3 19 1 0 0,1-17 4 0 0,1 23 0 0 0,1-21-264 0 0,2 0 1 0 0,4 18-1 0 0,4-3-2468 0 0,-8-27 1387 0 0,0 1 1 0 0,0-1 0 0 0,0 1 0 0 0,1-1 0 0 0,3 4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5063 0 0,'0'0'19624'0'0,"6"9"-18728"0"0,-4-2-862 0 0,-1 1-1 0 0,1 0 0 0 0,-2-1 1 0 0,1 1-1 0 0,-1 0 1 0 0,-1 0-1 0 0,1-1 1 0 0,-1 1-1 0 0,-1 0 1 0 0,1-1-1 0 0,-1 1 1 0 0,-1-1-1 0 0,1 1 0 0 0,-1-1 1 0 0,0 0-1 0 0,-6 8 1 0 0,-8 12 204 0 0,0-1 0 0 0,-39 42 0 0 0,15-19-121 0 0,1-4-117 0 0,36-39 5 0 0,8-4 7 0 0,6-4 22 0 0,-10 2-32 0 0,118-28 65 0 0,-86 18 20 0 0,0 2 0 0 0,1 1 0 0 0,0 2 0 0 0,39-2 0 0 0,6 3-1302 0 0,-77 4 391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62 5527 0 0,'3'-8'224'0'0,"1"0"-1"0"0,0 0 0 0 0,8-13 0 0 0,2 5 12572 0 0,-6 34-11389 0 0,-7-11-1228 0 0,-1 0 1 0 0,1 0-1 0 0,-1 0 1 0 0,0 0-1 0 0,-1 0 1 0 0,0 0-1 0 0,-3 13 1 0 0,-17 49 471 0 0,15-51-466 0 0,-128 288 611 0 0,69-169-594 0 0,53-110-702 0 0,1 1 0 0 0,1 0 0 0 0,-10 50 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28 106 8287 0 0,'-28'-18'12563'0'0,"33"15"-12375"0"0,0 0 1 0 0,0 0 0 0 0,1 0-1 0 0,-1 0 1 0 0,1 1-1 0 0,0 0 1 0 0,0 0-1 0 0,8-2 1 0 0,1 0 111 0 0,40-11 192 0 0,88-13-1 0 0,-9 16-3923 0 0,-113 10 1855 0 0,-1 1-245 0 0</inkml:trace>
  <inkml:trace contextRef="#ctx0" brushRef="#br0" timeOffset="1">563 101 8287 0 0,'-1'2'8435'0'0,"-9"32"-4454"0"0,4-15-2322 0 0,-13 34-1 0 0,-21 34-1058 0 0,29-56-885 0 0,10-30 68 0 0,12-2-8175 0 0,1-3 1609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4607 0 0,'1'-2'14756'0'0,"8"-10"-14198"0"0,1-1 0 0 0,0 2 0 0 0,1-1 0 0 0,15-11 0 0 0,3-4-248 0 0,-19 17-248 0 0,1 0 0 0 0,0 1 0 0 0,1 1 1 0 0,0 0-1 0 0,0 1 0 0 0,20-9 0 0 0,-30 15 839 0 0,2 21-613 0 0,-5 16-133 0 0,0-29-126 0 0,0 1 0 0 0,1 0 1 0 0,0 10-1 0 0,1-14-76 0 0,1 16 105 0 0,7 24 0 0 0,-7-38-478 0 0,0 0-1 0 0,0 1 1 0 0,1-1 0 0 0,0 0 0 0 0,0 0-1 0 0,0-1 1 0 0,7 9 0 0 0,-7-12-992 0 0,5 2-219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4607 0 0,'11'-25'814'0'0,"0"9"9600"0"0,-10 21-9913 0 0,1 1-1 0 0,-1-1 0 0 0,0 1 1 0 0,0-1-1 0 0,-1 1 0 0 0,0-1 0 0 0,1 1 1 0 0,-2-1-1 0 0,1 1 0 0 0,-1-1 1 0 0,-1 7-1 0 0,-1 23 681 0 0,2-29-1029 0 0,1-1 0 0 0,1 1-1 0 0,-1 0 1 0 0,1 0-1 0 0,0-1 1 0 0,1 1 0 0 0,-1 0-1 0 0,1-1 1 0 0,4 9-1 0 0,-4-12-94 0 0,-1-1-1 0 0,0 1 1 0 0,1-1-1 0 0,-1 1 1 0 0,1-1-1 0 0,-1 0 0 0 0,1 0 1 0 0,0 1-1 0 0,-1-1 1 0 0,1-1-1 0 0,0 1 1 0 0,0 0-1 0 0,0 0 0 0 0,0-1 1 0 0,0 1-1 0 0,0-1 1 0 0,0 1-1 0 0,0-1 1 0 0,0 0-1 0 0,0 0 0 0 0,2 0 1 0 0,2 0 121 0 0,0 0 0 0 0,1-1 0 0 0,-1 1 1 0 0,0-2-1 0 0,8-1 0 0 0,-7 0-116 0 0,0-1-1 0 0,0 0 1 0 0,0 0 0 0 0,0-1-1 0 0,-1 1 1 0 0,1-2 0 0 0,7-7-1 0 0,14-11 70 0 0,-21 18-648 0 0,1-1 0 0 0,-1 0 1 0 0,-1 0-1 0 0,1-1 0 0 0,9-15 0 0 0,15-18-1757 0 0,-20 30 793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75 5527 0 0,'0'0'16382'0'0,"0"9"-16109"0"0,-1-3-255 0 0,0 0 1 0 0,-1 0-1 0 0,1 0 1 0 0,-1 0-1 0 0,0 0 1 0 0,-6 9-1 0 0,-22 34-28 0 0,6-10 91 0 0,-8 19 480 0 0,31-56-408 0 0,3 4 579 0 0,-2-6-713 0 0,0 0 0 0 0,0 1 0 0 0,0-1 0 0 0,0 0 0 0 0,0 0 0 0 0,0 0 0 0 0,0 1 1 0 0,0-1-1 0 0,0 0 0 0 0,0 0 0 0 0,0 0 0 0 0,1 1 0 0 0,-1-1 0 0 0,0 0 0 0 0,0 0 0 0 0,0 0 1 0 0,0 1-1 0 0,1-1 0 0 0,-1 0 0 0 0,0 0 0 0 0,0 0 0 0 0,0 0 0 0 0,0 0 0 0 0,1 1 0 0 0,-1-1 1 0 0,0 0-1 0 0,0 0 0 0 0,1 0 0 0 0,-1 0 0 0 0,0 0 0 0 0,0 0 0 0 0,0 0 0 0 0,1 0 0 0 0,-1 0 0 0 0,0 0 1 0 0,0 0-1 0 0,1 0 0 0 0,-1 0 0 0 0,0 0 0 0 0,1 0 0 0 0,3 0 45 0 0,0 1 0 0 0,0-1 1 0 0,0 0-1 0 0,0 0 0 0 0,0 0 0 0 0,0-1 0 0 0,0 1 1 0 0,0-1-1 0 0,6-2 0 0 0,37-15 333 0 0,-32 11-272 0 0,-8 4-121 0 0,-2 1 9 0 0,1-1 0 0 0,-1 0-1 0 0,1 0 1 0 0,7-6 0 0 0,-9 5-73 0 0,-3 2 0 0 0,0-2 16 0 0,-1 3 3 0 0,0-1 1 0 0,-1 1-1 0 0,0 0 1 0 0,1-1-1 0 0,-1 1 0 0 0,0 0 1 0 0,1 0-1 0 0,-1 0 1 0 0,0-1-1 0 0,0 1 0 0 0,0 0 1 0 0,0 0-1 0 0,0 0 0 0 0,0 1 1 0 0,-1-1-1 0 0,0-1 1 0 0,1 2-1 0 0,-4-4-66 0 0,0 0 0 0 0,1 0 0 0 0,-1 0 0 0 0,1-1 0 0 0,-7-8 0 0 0,10 10 98 0 0,-1 0 1 0 0,1 0-1 0 0,0 0 1 0 0,-1 0-1 0 0,1 0 1 0 0,0 0-1 0 0,1 0 1 0 0,-1-1-1 0 0,1 1 1 0 0,-1 0-1 0 0,1 0 1 0 0,0-7-1 0 0,1-2-48 0 0,0 0-1 0 0,0-1 1 0 0,1 1 0 0 0,5-15-1 0 0,-6 24-105 0 0,0 0-1 0 0,0 0 1 0 0,0 0-1 0 0,1 0 0 0 0,-1 0 1 0 0,1 1-1 0 0,-1-1 1 0 0,1 0-1 0 0,0 1 0 0 0,0 0 1 0 0,0-1-1 0 0,1 1 1 0 0,-1 0-1 0 0,0 0 1 0 0,1 0-1 0 0,0 0 0 0 0,-1 0 1 0 0,1 1-1 0 0,0-1 1 0 0,0 1-1 0 0,0 0 0 0 0,4-1 1 0 0,7 0-1208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66 18079 0 0,'0'0'1639'0'0,"0"1"-1298"0"0,-40 181 3311 0 0,35-158-3315 0 0,16-22-98 0 0,-6-2-196 0 0,-1 0 0 0 0,0 0 0 0 0,0-1 0 0 0,0 0 0 0 0,0 0 1 0 0,0 0-1 0 0,0 0 0 0 0,0-1 0 0 0,5-2 0 0 0,34-21 371 0 0,-38 22-355 0 0,19-12 280 0 0,-1-1-1 0 0,-1-1 1 0 0,-1-1-1 0 0,0-1 1 0 0,-1-1-1 0 0,-1-1 1 0 0,18-25-1 0 0,-29 34-128 0 0,-2 4-161 0 0,0 0 0 0 0,-1 0 0 0 0,6-13-1 0 0,-10 20-184 0 0,3-5-261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4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 4607 0 0,'9'-10'18632'0'0,"-153"125"-17272"0"0,135-107-1360 0 0,3 1 0 0 0,8 0-12 0 0,0-7-12 0 0,1 1-1 0 0,1-1 1 0 0,-1 0 0 0 0,0 0-1 0 0,0 0 1 0 0,1 0-1 0 0,-1-1 1 0 0,1 1 0 0 0,-1-1-1 0 0,7 1 1 0 0,7 4-112 0 0,-8-2 70 0 0,0 1 0 0 0,0-1-1 0 0,-1 1 1 0 0,1 1 0 0 0,-1-1 0 0 0,13 13 0 0 0,-18-15 121 0 0,0 1 1 0 0,0-1 0 0 0,0 1 0 0 0,-1 0 0 0 0,1 0 0 0 0,-1 0 0 0 0,0 1 0 0 0,0-1 0 0 0,-1 0 0 0 0,1 1 0 0 0,-1-1 0 0 0,0 1 0 0 0,0 0 0 0 0,0-1 0 0 0,-1 1 0 0 0,0 7 0 0 0,0 2 399 0 0,-1 1-1 0 0,-1 0 0 0 0,-1 0 1 0 0,-7 24-1 0 0,10-36-410 0 0,-1-1 1 0 0,0 1-1 0 0,0-1 1 0 0,0 1-1 0 0,0-1 0 0 0,0 1 1 0 0,0-1-1 0 0,0 0 1 0 0,-1 0-1 0 0,1 1 0 0 0,-1-1 1 0 0,0 0-1 0 0,0 0 1 0 0,0-1-1 0 0,0 1 0 0 0,0 0 1 0 0,0-1-1 0 0,0 1 0 0 0,0-1 1 0 0,0 0-1 0 0,-1 1 1 0 0,1-1-1 0 0,-1 0 0 0 0,1 0 1 0 0,-1-1-1 0 0,1 1 1 0 0,-1-1-1 0 0,0 1 0 0 0,1-1 1 0 0,-4 0-1 0 0,-22 2-1527 0 0,-30-2-1 0 0,24 0 111 0 0,21 0-551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5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59 130 8783 0 0,'0'0'794'0'0,"-2"1"-652"0"0,-11 3-295 0 0,7-2 1009 0 0,0 0-1 0 0,1 0 0 0 0,-1 0 0 0 0,1 1 1 0 0,-7 4 2459 0 0,9 0 1021 0 0,9-6-4072 0 0,0 0-1 0 0,1 0 1 0 0,-1 0 0 0 0,1-1-1 0 0,-1 0 1 0 0,1 0 0 0 0,10-3 0 0 0,49-12 512 0 0,-42 8-469 0 0,25-5 25 0 0,334-80 1200 0 0,-382 92-1530 0 0,146-27 357 0 0,-118 23-385 0 0,0 2-1 0 0,-1 1 0 0 0,35 2 1 0 0,-40 3-653 0 0,-1 0-1 0 0,38 13 1 0 0,0 0-2102 0 0,-31-12 1017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38 113 12815 0 0,'-9'3'1158'0'0,"-20"7"6807"0"0,31-11-7473 0 0,144-34 2180 0 0,-78 18-2003 0 0,80-10 0 0 0,71 3-938 0 0,-59 8-3268 0 0,-126 11 2142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2:5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88 114 13303 0 0,'-88'10'7514'0'0,"98"-15"-6392"0"0,17-7-814 0 0,17 0 785 0 0,81-13-1 0 0,48 6-147 0 0,-100 12-646 0 0,208-12 422 0 0,0-1-5110 0 0,-242 15 2804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76 6447 0 0,'14'-33'1527'0'0,"-11"29"-77"0"0,-1 0-1 0 0,1-1 0 0 0,0 1 0 0 0,0 0 1 0 0,0 0-1 0 0,0 1 0 0 0,1-1 1 0 0,4-3-1 0 0,-7 6-655 0 0,2-1 853 0 0,-2 2-1617 0 0,-1 0 0 0 0,0 0 0 0 0,0 0 0 0 0,0 0 0 0 0,0 0 0 0 0,1 0 0 0 0,-1 0 0 0 0,0-1 0 0 0,0 1 0 0 0,0 0 0 0 0,0 0 1 0 0,1 0-1 0 0,-1 0 0 0 0,0 0 0 0 0,0 0 0 0 0,0 0 0 0 0,1 0 0 0 0,-1 0 0 0 0,0 0 0 0 0,0 0 0 0 0,0 0 0 0 0,1 0 1 0 0,-1 0-1 0 0,0 0 0 0 0,0 0 0 0 0,0 0 0 0 0,1 1 0 0 0,-1-1 0 0 0,0 0 0 0 0,0 0 0 0 0,0 0 0 0 0,1 0 0 0 0,-1 0 1 0 0,0 0-1 0 0,0 0 0 0 0,0 1 0 0 0,0-1 0 0 0,0 0 0 0 0,1 0 0 0 0,-1 0 0 0 0,0 0 0 0 0,0 1 0 0 0,0-1 0 0 0,0 0 1 0 0,0 0-1 0 0,0 0 0 0 0,0 1 0 0 0,0-1 0 0 0,0 0 0 0 0,0 0 0 0 0,0 0 0 0 0,0 1 0 0 0,0-1 0 0 0,0 0 0 0 0,0 0 0 0 0,0 0 1 0 0,0 1-1 0 0,0-1 0 0 0,1 4-15 0 0,-1 0 1 0 0,1 1-1 0 0,-1-1 1 0 0,0 0 0 0 0,-1 0-1 0 0,1 1 1 0 0,-1-1-1 0 0,-1 5 1 0 0,-11 36 87 0 0,8-30-42 0 0,-66 172 417 0 0,50-136-308 0 0,-51 97 358 0 0,6-16-139 0 0,59-114-385 0 0,0-6 1 0 0,2 1-1 0 0,0 0 1 0 0,0 1 0 0 0,1-1 0 0 0,1 1-1 0 0,0 0 1 0 0,1 0 0 0 0,-1 20 0 0 0,3-32-115 0 0,16-9-1700 0 0,5-6-1274 0 0,-17 8 1777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658 25 4143 0 0,'0'0'319'0'0,"1"-2"-210"0"0,9-20 6559 0 0,-12 23-6512 0 0,-3 3-91 0 0,-1 1 0 0 0,1-1 0 0 0,0 1 0 0 0,0 0 0 0 0,1 1 0 0 0,-1-1 0 0 0,1 1 0 0 0,0 0 0 0 0,1 0 0 0 0,-1 0 0 0 0,1 0 0 0 0,1 0 0 0 0,-1 1 0 0 0,-2 9 0 0 0,-31 153 1191 0 0,-9 25-949 0 0,32-151-305 0 0,-3 0 1 0 0,-1-2 0 0 0,-27 49-1 0 0,15-40 31 0 0,9-14 40 0 0,-1-1-1 0 0,-1-2 0 0 0,-27 32 1 0 0,-48 36 676 0 0,81-85-591 0 0,15-14 1084 0 0,-4 9-239 0 0,1-5-720 0 0,-2-1 1 0 0,1 0-1 0 0,-8 5 0 0 0,12-8 449 0 0,-1-2-674 0 0,-5 2-36 0 0,6-1-11 0 0,0-1-1 0 0,0 1 1 0 0,0-1-1 0 0,0 1 1 0 0,-1-1-1 0 0,1 0 1 0 0,0 0-1 0 0,0 0 1 0 0,-1 0-1 0 0,1 0 1 0 0,0 0-1 0 0,0 0 1 0 0,-1 0-1 0 0,1 0 1 0 0,0-1-1 0 0,0 1 1 0 0,0 0 0 0 0,0-1-1 0 0,-1 1 1 0 0,-1-2-1 0 0,2 1 23 0 0,-2-1 31 0 0,-1 1 1 0 0,1-1 0 0 0,1 0 0 0 0,-1-1 0 0 0,0 1 0 0 0,0 0 0 0 0,1-1 0 0 0,-1 0 0 0 0,1 1 0 0 0,0-1-1 0 0,0 0 1 0 0,0 0 0 0 0,-2-5 0 0 0,-1 1 121 0 0,0-2-89 0 0,-1-1-1 0 0,2 0 1 0 0,-1 0-1 0 0,1 0 1 0 0,1 0 0 0 0,0-1-1 0 0,0 1 1 0 0,1-1-1 0 0,-1-12 1 0 0,2 8-85 0 0,0 0-1 0 0,1 1 1 0 0,1-1 0 0 0,1 0 0 0 0,0 0-1 0 0,5-17 1 0 0,-4 23-28 0 0,-2 7-61 0 0,-2 21-113 0 0,-1 1 82 0 0,-7 29 0 0 0,0 4 58 0 0,-9 285-25 0 0,18-332 98 0 0,0 0 0 0 0,0 0-1 0 0,1 0 1 0 0,0 0 0 0 0,0 0 0 0 0,0 0-1 0 0,1-1 1 0 0,0 1 0 0 0,0 0-1 0 0,4 6 1 0 0,-4-9-4 0 0,0 0-1 0 0,1 0 0 0 0,0 1 1 0 0,-1-1-1 0 0,1-1 0 0 0,0 1 1 0 0,0 0-1 0 0,1-1 1 0 0,-1 1-1 0 0,1-1 0 0 0,-1 0 1 0 0,1 0-1 0 0,-1-1 0 0 0,1 1 1 0 0,7 1-1 0 0,-6-1-3 0 0,0-1 0 0 0,0 0-1 0 0,-1-1 1 0 0,1 1 0 0 0,0-1 0 0 0,0 0-1 0 0,0 0 1 0 0,0 0 0 0 0,0-1 0 0 0,0 1-1 0 0,0-1 1 0 0,-1-1 0 0 0,1 1-1 0 0,0-1 1 0 0,-1 1 0 0 0,1-1 0 0 0,-1 0-1 0 0,6-4 1 0 0,4-4 24 0 0,-2 0 1 0 0,1-1-1 0 0,-2-1 0 0 0,14-14 0 0 0,19-20 85 0 0,-39 43-113 0 0,238-200 835 0 0,-196 168-657 0 0,2 2 0 0 0,1 2 0 0 0,73-32 0 0 0,-110 56-214 0 0,1 2 0 0 0,0-1 0 0 0,0 2 0 0 0,0 0 0 0 0,0 0 0 0 0,24-1-1 0 0,-35 5-163 0 0,0 16-2433 0 0,-6 2 1284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 7831 0 0,'0'0'356'0'0,"-1"-1"-6"0"0,-13-11 8222 0 0,12 13-8250 0 0,0 1-250 0 0,0-1 0 0 0,0 1 0 0 0,0 0 0 0 0,0 0 0 0 0,0-1 0 0 0,1 1 0 0 0,-1 1 0 0 0,1-1 0 0 0,-1 0 0 0 0,1 0 0 0 0,0 0 0 0 0,-1 1 0 0 0,1-1 0 0 0,1 1 0 0 0,-1-1 0 0 0,0 1 0 0 0,0 2 0 0 0,-2 10 282 0 0,-3 24-1 0 0,1 68 1200 0 0,1-11-951 0 0,0-67-609 0 0,1-19-5053 0 0,6-18-1111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8287 0 0,'-10'-3'10032'0'0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18 262 3223 0 0,'-1'3'240'0'0,"-15"28"14424"0"0,24-47-14385 0 0,0 1-1 0 0,12-15 1 0 0,5-8-63 0 0,-10 11-110 0 0,4-7-35 0 0,1 2 0 0 0,1 0 0 0 0,27-30 0 0 0,-40 54 39 0 0,-6 7 2 0 0,0 1 24 0 0,-1 0-90 0 0,0 0 1 0 0,0 0-1 0 0,0 0 0 0 0,1 0 0 0 0,-1 0 1 0 0,0 0-1 0 0,0 0 0 0 0,1 0 1 0 0,-1 1-1 0 0,0-1 0 0 0,0 0 0 0 0,0 1 1 0 0,0-1-1 0 0,0 1 0 0 0,1 0 0 0 0,-1-1 1 0 0,0 1-1 0 0,1 1 0 0 0,0 0 13 0 0,0 0 0 0 0,0 1 0 0 0,0-1-1 0 0,-1 0 1 0 0,1 1 0 0 0,-1-1 0 0 0,3 6 0 0 0,0 3 58 0 0,-1 1 0 0 0,0-1 0 0 0,2 13 0 0 0,-5-22-96 0 0,5 35 181 0 0,-2 0 1 0 0,-2 52-1 0 0,-1-39-107 0 0,0-47-172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164 259 9671 0 0,'0'0'8871'0'0,"-1"2"-8394"0"0,-1 0-400 0 0,0 1 0 0 0,0 0 0 0 0,1-1 0 0 0,-2 0 0 0 0,1 1 0 0 0,0-1 0 0 0,0 0 1 0 0,-1 0-1 0 0,1 0 0 0 0,-1 0 0 0 0,1-1 0 0 0,-1 1 0 0 0,0 0 0 0 0,0-1 0 0 0,-5 2 0 0 0,4-2-69 0 0,0 0 0 0 0,0-1 0 0 0,0 1 0 0 0,0-1 0 0 0,0 0 0 0 0,0 0 0 0 0,0 0 0 0 0,0-1 0 0 0,-1 1 0 0 0,1-1 0 0 0,0 0 0 0 0,-4-2 1 0 0,4 2 9 0 0,0 0 0 0 0,1-1 0 0 0,-1 0 1 0 0,1 0-1 0 0,0 0 0 0 0,-1 0 0 0 0,1-1 1 0 0,0 0-1 0 0,0 1 0 0 0,0-1 1 0 0,1 0-1 0 0,-1 0 0 0 0,1 0 0 0 0,0 0 1 0 0,0-1-1 0 0,0 1 0 0 0,0-1 0 0 0,0 1 1 0 0,1-1-1 0 0,-1 0 0 0 0,1 0 1 0 0,0 0-1 0 0,0 1 0 0 0,0-8 0 0 0,0 2-5 0 0,1 0-1 0 0,0 0 0 0 0,0 0 1 0 0,1 0-1 0 0,0 0 0 0 0,0 0 0 0 0,1 0 1 0 0,0 1-1 0 0,1-1 0 0 0,4-9 1 0 0,-4 12-27 0 0,0 1 0 0 0,1-1 0 0 0,0 0 0 0 0,0 1 0 0 0,1 0 0 0 0,-1 0 0 0 0,1 0 0 0 0,0 1 0 0 0,0-1 0 0 0,0 1 0 0 0,1 0 0 0 0,10-5 0 0 0,-2 2 14 0 0,0 1 0 0 0,0 0-1 0 0,0 1 1 0 0,24-5 0 0 0,-31 9 59 0 0,0 0-1 0 0,0 1 1 0 0,0-1 0 0 0,0 2 0 0 0,0-1 0 0 0,0 1-1 0 0,0 0 1 0 0,0 0 0 0 0,0 1 0 0 0,-1 0-1 0 0,9 3 1 0 0,-13-4 4 0 0,0 0 0 0 0,1 1 0 0 0,-1-1 0 0 0,0 1 1 0 0,0-1-1 0 0,0 1 0 0 0,0 0 0 0 0,0 0 0 0 0,0 0 0 0 0,2 4 0 0 0,-2-4 35 0 0,-1-1 97 0 0,-1 2-55 0 0,1 2-78 0 0,0-2-39 0 0,0-1 1 0 0,-1 1-1 0 0,0 0 0 0 0,0-1 0 0 0,0 1 1 0 0,0 0-1 0 0,0-1 0 0 0,0 1 0 0 0,0 0 1 0 0,-1-1-1 0 0,0 4 0 0 0,-1 1-23 0 0,0 1-1 0 0,0-1 1 0 0,-1 0 0 0 0,0 0-1 0 0,0 0 1 0 0,0 0 0 0 0,-1-1-1 0 0,0 1 1 0 0,-1-1 0 0 0,1 0-1 0 0,-1 0 1 0 0,0-1 0 0 0,0 0-1 0 0,-11 9 1 0 0,-128 101-4792 0 0,142-114 3455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4607 0 0,'0'0'354'0'0,"-2"3"-233"0"0,-45 80 9479 0 0,25-38-8129 0 0,2 0 0 0 0,-17 57 0 0 0,17-38-921 0 0,-19 110-1 0 0,32-141-523 0 0,-1-1 1 0 0,-1 1-1 0 0,-21 45 1 0 0,-52 87-57 0 0,66-136-11 0 0,10-17-13 0 0,5-10-20 0 0,14-6-5774 0 0,0-3-278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16871 0 0,'0'0'1923'0'0,"1"2"-1268"0"0,17 63 3175 0 0,-15-30-3181 0 0,2-19-3454 0 0,-1-14 649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2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1375 0 0,'-1'3'107'0'0,"-2"15"5084"0"0,-1 23-1 0 0,3 20 497 0 0,1-35-4793 0 0,0 1 1 0 0,-3-1-1 0 0,-5 32 0 0 0,-20 47-142 0 0,-52 129 0 0 0,69-207-756 0 0,-35 94-72 0 0,43-109-84 0 0,3-10-580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21 309 7367 0 0,'0'0'667'0'0,"-2"1"-547"0"0,-17 14 6376 0 0,20-17-5597 0 0,3-14-575 0 0,0 1 1 0 0,2 0 0 0 0,0 0-1 0 0,0 0 1 0 0,2 1-1 0 0,16-25 1 0 0,-5 12-124 0 0,1 1 0 0 0,34-32-1 0 0,-43 47-94 0 0,1 0 1 0 0,0 1-1 0 0,22-13 0 0 0,-28 19-11 0 0,1 0 1 0 0,0 1-1 0 0,0-1 0 0 0,1 2 1 0 0,-1-1-1 0 0,0 1 1 0 0,1 0-1 0 0,0 0 0 0 0,9 0 1 0 0,-14 2-16 0 0,-1 0 1 0 0,1 0-1 0 0,-1 1 1 0 0,1-1-1 0 0,0 0 1 0 0,-1 1-1 0 0,1 0 1 0 0,-1-1-1 0 0,1 1 1 0 0,-1 0-1 0 0,1 0 1 0 0,-1 1-1 0 0,0-1 1 0 0,0 0-1 0 0,4 4 1 0 0,-3-2 40 0 0,0 0 0 0 0,0 0 0 0 0,0 0-1 0 0,-1 1 1 0 0,1 0 0 0 0,-1-1 0 0 0,0 1 0 0 0,3 7 0 0 0,-1 0 94 0 0,-1 0 1 0 0,0 0-1 0 0,-1 0 1 0 0,0 0-1 0 0,0 0 0 0 0,-1 17 1 0 0,-1-18-156 0 0,0 0 0 0 0,-1-1 1 0 0,0 1-1 0 0,-1 0 0 0 0,0-1 0 0 0,-1 1 1 0 0,1-1-1 0 0,-2 0 0 0 0,1 0 0 0 0,-2 0 1 0 0,1 0-1 0 0,-1-1 0 0 0,0 1 0 0 0,-1-1 1 0 0,1-1-1 0 0,-2 1 0 0 0,1-1 0 0 0,-1 0 1 0 0,0 0-1 0 0,-1-1 0 0 0,1 0 0 0 0,-1 0 1 0 0,-1-1-1 0 0,1 0 0 0 0,-16 7 0 0 0,17-9-71 0 0,-58 22 104 0 0,56-22-281 0 0,0 0 0 0 0,0-1 0 0 0,-1 0 1 0 0,1-1-1 0 0,-11 0 0 0 0,19-1-245 0 0,1 1 334 0 0,-1-1 0 0 0,1 0 0 0 0,0 0 1 0 0,-1 0-1 0 0,1 0 0 0 0,0 0 0 0 0,-1 0 0 0 0,1 0 0 0 0,0 0 0 0 0,-1 0 0 0 0,1 0 1 0 0,-1 0-1 0 0,1-1 0 0 0,0 1 0 0 0,-1 0 0 0 0,1 0 0 0 0,0 0 0 0 0,-1 0 0 0 0,1-1 1 0 0,0 1-1 0 0,0 0 0 0 0,-1 0 0 0 0,1 0 0 0 0,0-1 0 0 0,0 1 0 0 0,-1-1 1 0 0,-2-7-1400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12263 0 0,'0'0'1112'0'0,"-1"2"-917"0"0,-11 14 911 0 0,-2 0 1 0 0,0-1-1 0 0,-16 14 0 0 0,-16 16 866 0 0,24-20-886 0 0,-39 57 0 0 0,50-64-828 0 0,1 0 0 0 0,0 1 0 0 0,2 0 0 0 0,-11 31-1 0 0,17-41-187 0 0,0 0 0 0 0,0 0 0 0 0,1 1 0 0 0,0-1 0 0 0,1 1-1 0 0,0-1 1 0 0,2 19 0 0 0,3-5-21 0 0,0-1 1 0 0,15 37-1 0 0,-19-54-137 0 0,1-1-1 0 0,0 1 1 0 0,0-1-1 0 0,0 0 1 0 0,1 0 0 0 0,-1 0-1 0 0,1 0 1 0 0,0-1-1 0 0,0 1 1 0 0,1-1-1 0 0,-1 0 1 0 0,6 4 0 0 0,-5-3-194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248 185 11631 0 0,'0'0'1054'0'0,"13"-6"2070"0"0,14-14 1701 0 0,-26 19-4237 0 0,1-1-346 0 0,1 1 0 0 0,-1-1 0 0 0,1 0 0 0 0,-1 0 0 0 0,0-1 1 0 0,0 1-1 0 0,0 0 0 0 0,0-1 0 0 0,2-4 0 0 0,-2 4-198 0 0,-1-1 0 0 0,0 1 0 0 0,1-1-1 0 0,-1 1 1 0 0,-1-1 0 0 0,1 0 0 0 0,-1 1 0 0 0,1-1 0 0 0,-1 0 0 0 0,0 1-1 0 0,0-1 1 0 0,-1 0 0 0 0,1 1 0 0 0,-2-5 0 0 0,0 0-59 0 0,0 0 1 0 0,0 1-1 0 0,0-1 1 0 0,-1 1-1 0 0,-7-12 1 0 0,9 18-20 0 0,0-1 0 0 0,0 1 1 0 0,0 0-1 0 0,0 0 1 0 0,-1-1-1 0 0,1 1 0 0 0,-1 0 1 0 0,1 0-1 0 0,-1 0 0 0 0,1 1 1 0 0,-1-1-1 0 0,1 0 0 0 0,-1 0 1 0 0,0 1-1 0 0,1-1 0 0 0,-1 1 1 0 0,0 0-1 0 0,0-1 0 0 0,1 1 1 0 0,-1 0-1 0 0,0 0 0 0 0,0 0 1 0 0,0 0-1 0 0,1 1 0 0 0,-3-1 1 0 0,-6 2-110 0 0,0 0 1 0 0,0 1 0 0 0,-11 4-1 0 0,13-4 64 0 0,-20 7-145 0 0,3-2 22 0 0,1 1 0 0 0,-43 22 1 0 0,63-29 216 0 0,0 1 0 0 0,1 0 0 0 0,-1 0 0 0 0,1 0 0 0 0,0 0 0 0 0,0 0 1 0 0,0 1-1 0 0,0-1 0 0 0,0 1 0 0 0,1 0 0 0 0,-1 0 0 0 0,1 0 0 0 0,0 0 0 0 0,0 0 1 0 0,-2 9-1 0 0,3-7 47 0 0,0 0 0 0 0,0 0 0 0 0,0 0 0 0 0,1 0 0 0 0,0 1 0 0 0,0-1 0 0 0,1 0 0 0 0,0 0 0 0 0,0 0 0 0 0,0 0 0 0 0,3 8 0 0 0,-3-12-1 0 0,-1-1 0 0 0,1 1 0 0 0,0 0 0 0 0,0-1 0 0 0,0 1 0 0 0,0-1 0 0 0,0 1 0 0 0,0-1 0 0 0,0 0 0 0 0,0 1 0 0 0,0-1 0 0 0,1 0 0 0 0,-1 0 0 0 0,1 0 0 0 0,-1 0 0 0 0,3 2 0 0 0,0-2 17 0 0,-1 0 0 0 0,0 0-1 0 0,1 0 1 0 0,-1 0 0 0 0,0 0 0 0 0,1-1 0 0 0,-1 0-1 0 0,5 1 1 0 0,2-2 33 0 0,0 0 0 0 0,0 0 0 0 0,0-1 0 0 0,0 0 0 0 0,10-4 0 0 0,-6 0-100 0 0,-1 0 1 0 0,0-1-1 0 0,0-1 0 0 0,0 0 1 0 0,-1 0-1 0 0,-1-1 1 0 0,1-1-1 0 0,15-17 0 0 0,-26 26-87 0 0,-12 8-236 0 0,5 0 312 0 0,0-1-1 0 0,1 2 1 0 0,0-1-1 0 0,0 0 1 0 0,1 1-1 0 0,-1 0 1 0 0,2 0-1 0 0,-6 16 0 0 0,-9 17 94 0 0,-42 83 198 0 0,59-120-278 0 0,-1 0 0 0 0,0 1 0 0 0,1-1-1 0 0,0 1 1 0 0,-1 6 0 0 0,2-8-7 0 0,-1-2 5 0 0,1 1 1 0 0,0 0-1 0 0,-1 0 1 0 0,1 0-1 0 0,0 0 1 0 0,0 0-1 0 0,1 0 1 0 0,-1 0-1 0 0,0-1 1 0 0,0 1-1 0 0,1 0 1 0 0,0 3-1 0 0,1 2 40 0 0,0 1-38 0 0,0-1-26 0 0,-1-6-59 0 0,2-3-1608 0 0,-2 1 1521 0 0,1 0 0 0 0,-1 0 1 0 0,1 0-1 0 0,-1-1 0 0 0,0 1 1 0 0,0 0-1 0 0,0-1 0 0 0,1 1 1 0 0,0-3-1 0 0,1-1-662 0 0,5-4-438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7367 0 0,'0'0'667'0'0,"-4"8"-534"0"0,0 0 938 0 0,1 1 0 0 0,0 0-1 0 0,0 1 1 0 0,-1 9-1 0 0,4-15-758 0 0,0 1-1 0 0,-1-1 0 0 0,1 1 0 0 0,1-1 1 0 0,-1 1-1 0 0,1-1 0 0 0,-1 0 0 0 0,1 1 1 0 0,0-1-1 0 0,1 0 0 0 0,1 5 0 0 0,2 2-271 0 0,-1 0-1 0 0,-1 0 0 0 0,0 1 0 0 0,0-1 1 0 0,-1 1-1 0 0,-1 0 0 0 0,0-1 1 0 0,0 1-1 0 0,-1 0 0 0 0,-1 0 1 0 0,-3 21-1 0 0,-5 6 305 0 0,-1-1 0 0 0,-18 44 1 0 0,16-49 245 0 0,-3 26-149 0 0,13-51-385 0 0,2-3-30 0 0,1 7-17 0 0,-3 13 44 0 0,0-19-48 0 0,-1 1 0 0 0,0-1 0 0 0,0 1 0 0 0,0-1 0 0 0,-1 0 0 0 0,0 0 0 0 0,0 0 0 0 0,0 0 0 0 0,-1-1-1 0 0,0 0 1 0 0,0 0 0 0 0,-11 8 0 0 0,11-10 6 0 0,4-3 594 0 0,2-1-572 0 0,0 0 0 0 0,-1-1 0 0 0,1 1 0 0 0,0 0 0 0 0,0-1 0 0 0,0 1 0 0 0,0 0 0 0 0,3-2 1 0 0,-1 0-14 0 0,23-26 19 0 0,-13 15-17 0 0,-1 1 1 0 0,0-2 0 0 0,11-17 0 0 0,-19 24-12 0 0,-1 0 0 0 0,1 0-1 0 0,-2 0 1 0 0,1-1 0 0 0,-1 1-1 0 0,2-16 1 0 0,-5 2 42 0 0,2 17-67 0 0,0 3 4 0 0,-1 1 0 0 0,1-1 1 0 0,0 1-1 0 0,0-1 1 0 0,0 1-1 0 0,0 0 0 0 0,0-1 1 0 0,0 1-1 0 0,0 0 1 0 0,0 0-1 0 0,0 0 1 0 0,0 0-1 0 0,3-1 0 0 0,16-11-59 0 0,-2 4 40 0 0,0 1 1 0 0,35-11-1 0 0,-45 16 45 0 0,0 1 0 0 0,-1 1 0 0 0,1-1 0 0 0,0 1 0 0 0,0 1 0 0 0,0-1 0 0 0,0 1 0 0 0,1 1 0 0 0,13 2 0 0 0,-19-2 5 0 0,0-1-1 0 0,-1 1 0 0 0,0 0 1 0 0,1 0-1 0 0,-1 0 0 0 0,1 1 1 0 0,-1-1-1 0 0,0 0 1 0 0,0 1-1 0 0,0 0 0 0 0,0-1 1 0 0,0 1-1 0 0,0 0 1 0 0,0 0-1 0 0,-1 0 0 0 0,1 0 1 0 0,1 4-1 0 0,-1-3-8 0 0,-1 1 0 0 0,1-1 0 0 0,-1 1 1 0 0,0 0-1 0 0,0-1 0 0 0,-1 1 0 0 0,1 0 0 0 0,-1 0 0 0 0,0-1 0 0 0,0 1 0 0 0,0 4 0 0 0,-1 0 7 0 0,-1 0 1 0 0,0 0-1 0 0,0 0 0 0 0,0 0 0 0 0,-1 0 0 0 0,0-1 0 0 0,0 1 0 0 0,-1-1 1 0 0,0 0-1 0 0,-9 12 0 0 0,6-11-13 0 0,-1 0 0 0 0,-1 0 0 0 0,1-1 0 0 0,-1 0 0 0 0,-1-1 0 0 0,1 0 0 0 0,-1 0 0 0 0,-17 7 0 0 0,10-6-3 0 0,0-1 0 0 0,-1-1 0 0 0,0 0 0 0 0,-29 3 0 0 0,43-7-5 0 0,2-1-3 0 0,0 1 1 0 0,0-1-1 0 0,-1 0 1 0 0,1 0-1 0 0,0 0 0 0 0,0 0 1 0 0,0 0-1 0 0,-1 0 1 0 0,1 0-1 0 0,0-1 0 0 0,0 1 1 0 0,0-1-1 0 0,-4-1 1 0 0,6 2-7 0 0,-1-1 0 0 0,1 1 0 0 0,0 0 0 0 0,-1-1 0 0 0,1 1 0 0 0,0 0 0 0 0,-1-1 1 0 0,1 1-1 0 0,0-1 0 0 0,0 1 0 0 0,-1-1 0 0 0,1 1 0 0 0,0-1 0 0 0,0 1 1 0 0,0-1-1 0 0,-1 1 0 0 0,1-1 0 0 0,0 1 0 0 0,0-1 0 0 0,0 1 0 0 0,0-1 1 0 0,0 1-1 0 0,0-1 0 0 0,0 1 0 0 0,0-1 0 0 0,0 1 0 0 0,1-1 0 0 0,-1 1 1 0 0,0-1-1 0 0,0 1 0 0 0,0-1 0 0 0,0 1 0 0 0,1-1 0 0 0,-1 1 0 0 0,0 0 1 0 0,1-1-1 0 0,0-1-47 0 0,0 0-43 0 0,0-1 1 0 0,1 1 0 0 0,-1-1 0 0 0,1 1 0 0 0,-1 0-1 0 0,1 0 1 0 0,0 0 0 0 0,0 0 0 0 0,0 0 0 0 0,0 0 0 0 0,1 0-1 0 0,-1 1 1 0 0,5-3 0 0 0,11-4-5731 0 0,-8 5-233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41 14511 0 0,'0'0'7104'0'0,"-1"2"-6990"0"0,-27 49-86 0 0,-10 17-34 0 0,36-64 6 0 0,0-3 0 0 0,1 1 0 0 0,0 0 0 0 0,0 0 0 0 0,0 0 0 0 0,1 0 0 0 0,-1-1 0 0 0,0 1 0 0 0,1 0 0 0 0,-2 5 0 0 0,1 6 0 0 0,5-1 0 0 0,-3-10 9 0 0,0 0 0 0 0,0-1 0 0 0,1 1 0 0 0,-1-1 0 0 0,0 1 0 0 0,0-1-1 0 0,1 1 1 0 0,-1-1 0 0 0,1 0 0 0 0,-1 0 0 0 0,1 1 0 0 0,0-1 0 0 0,0 0 0 0 0,-1-1 0 0 0,1 1 0 0 0,0 0 0 0 0,2 0-1 0 0,0 0 32 0 0,0 0 0 0 0,0-1-1 0 0,-1 1 1 0 0,1-1 0 0 0,0 0-1 0 0,0-1 1 0 0,0 1 0 0 0,5-1-1 0 0,4-3 73 0 0,-1 1 0 0 0,1-2 0 0 0,-1 1-1 0 0,13-8 1 0 0,-18 9-71 0 0,-6 3-30 0 0,1-1 0 0 0,0 0 0 0 0,-1 1 0 0 0,1-1 0 0 0,0 0 1 0 0,-1 0-1 0 0,1 0 0 0 0,-1 0 0 0 0,1-1 0 0 0,-1 1 0 0 0,0 0 0 0 0,0 0 0 0 0,1-1 1 0 0,-1 1-1 0 0,1-3 0 0 0,0 2-2 0 0,-1 1 0 0 0,1-1-1 0 0,0 0 1 0 0,-1 0 0 0 0,0 0 0 0 0,1 0 0 0 0,-1 0 0 0 0,0 0-1 0 0,0 0 1 0 0,0 0 0 0 0,0 0 0 0 0,1-5 0 0 0,-1 1 5 0 0,0 2-24 0 0,0 1 0 0 0,0 0 0 0 0,-1-1 0 0 0,1 1 0 0 0,-1-1 0 0 0,0 1 0 0 0,0 0 0 0 0,0-1 0 0 0,0 1 0 0 0,-1-1 0 0 0,0 1 0 0 0,1 0 0 0 0,-1-1 0 0 0,0 1 0 0 0,-1 0 0 0 0,1 0 0 0 0,0 0 0 0 0,-1 0 0 0 0,0 0 0 0 0,0 0 0 0 0,0 0 0 0 0,0 1 0 0 0,0-1 0 0 0,0 0 0 0 0,-5-3 0 0 0,3 3-12 0 0,0 0 0 0 0,-1-1-1 0 0,1 2 1 0 0,-1-1 0 0 0,1 0-1 0 0,-1 1 1 0 0,0 0 0 0 0,0 0-1 0 0,0 0 1 0 0,-1 1 0 0 0,1-1-1 0 0,0 1 1 0 0,0 1 0 0 0,-1-1-1 0 0,-7 1 1 0 0,4 0-202 0 0,4 1-66 0 0,-1 0 0 0 0,0-1 0 0 0,0 0 0 0 0,0-1 0 0 0,0 1 0 0 0,1-1 0 0 0,-10-2 0 0 0,15 3 225 0 0,-1-1-1 0 0,1 1 1 0 0,0 0 0 0 0,0 0 0 0 0,-1-1 0 0 0,1 1-1 0 0,0 0 1 0 0,0 0 0 0 0,-1-1 0 0 0,1 1 0 0 0,0 0-1 0 0,0-1 1 0 0,0 1 0 0 0,0 0 0 0 0,-1-1 0 0 0,1 1-1 0 0,0 0 1 0 0,0-1 0 0 0,0 1 0 0 0,0 0 0 0 0,0-1-1 0 0,0 1 1 0 0,0 0 0 0 0,0-1 0 0 0,0 1 0 0 0,0-1-1 0 0,0 1 1 0 0,0 0 0 0 0,0-1 0 0 0,3-9-1768 0 0,3-2-4161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0,'1'1'2768'0'0,"6"5"494"0"0,0 0 0 0 0,14 9 0 0 0,37 16 1651 0 0,-38-21-4059 0 0,23 15 1 0 0,-40-24-790 0 0,-1 1 0 0 0,1 0 0 0 0,-1 0 0 0 0,0 0 0 0 0,1 0 0 0 0,-1 0 0 0 0,0 1 0 0 0,0-1 0 0 0,0 1-1 0 0,-1-1 1 0 0,1 1 0 0 0,-1 0 0 0 0,1-1 0 0 0,-1 1 0 0 0,0 0 0 0 0,1 5 0 0 0,-1-4-20 0 0,-1-1-1 0 0,0 0 1 0 0,0 1-1 0 0,0-1 1 0 0,-1 0-1 0 0,1 1 1 0 0,-1-1-1 0 0,1 0 1 0 0,-1 0-1 0 0,0 0 1 0 0,-1 0-1 0 0,1 0 1 0 0,0 0-1 0 0,-1 0 1 0 0,-2 4-1 0 0,-6 6 40 0 0,1-1 1 0 0,-2 0-1 0 0,0 0 0 0 0,-23 19 0 0 0,11-14-728 0 0,-43 26 0 0 0,64-42-124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 4607 0 0,'0'0'14879'0'0,"0"2"-14270"0"0,1 4-412 0 0,-1 0 0 0 0,0-1 0 0 0,0 1 1 0 0,0 0-1 0 0,-1 0 0 0 0,0-1 0 0 0,0 1 0 0 0,-1 0 0 0 0,-2 7 0 0 0,-4 5 20 0 0,-14 25 0 0 0,-4 11-147 0 0,25-51-63 0 0,0 0-1 0 0,0 0 1 0 0,0 0-1 0 0,0 0 1 0 0,1 0 0 0 0,0 1-1 0 0,-1 3 1 0 0,2-5-7 0 0,-1-1 0 0 0,0 1 0 0 0,0 0 0 0 0,0-1 0 0 0,1 1 0 0 0,-1 0 0 0 0,1-1 0 0 0,-1 1 0 0 0,1 0 0 0 0,0-1 0 0 0,0 1 0 0 0,0-1 0 0 0,-1 0 0 0 0,1 1 0 0 0,1-1 0 0 0,-1 0 0 0 0,0 1 0 0 0,0-1 0 0 0,0 0 0 0 0,1 0 0 0 0,-1 0 0 0 0,0 0 0 0 0,1 0 0 0 0,2 1 0 0 0,0 1 0 0 0,0-1 32 0 0,1 0 0 0 0,-1 0 0 0 0,1 0 1 0 0,-1 0-1 0 0,1-1 0 0 0,0 0 0 0 0,0 0 0 0 0,-1 0 0 0 0,1 0 0 0 0,0-1 0 0 0,0 0 0 0 0,0 0 0 0 0,0 0 1 0 0,0 0-1 0 0,0-1 0 0 0,0 0 0 0 0,-1 0 0 0 0,1 0 0 0 0,5-3 0 0 0,-6 3-5 0 0,-1 0 0 0 0,1-1 0 0 0,-1 1 1 0 0,1-1-1 0 0,-1 0 0 0 0,1 0 0 0 0,-1 0 0 0 0,0-1 0 0 0,0 1 0 0 0,0-1 0 0 0,-1 1 1 0 0,1-1-1 0 0,-1 0 0 0 0,1 0 0 0 0,-1 0 0 0 0,0 0 0 0 0,0-1 0 0 0,0 1 0 0 0,-1-1 1 0 0,1 1-1 0 0,-1-1 0 0 0,0 1 0 0 0,1-1 0 0 0,0-7 0 0 0,-2 0 1 0 0,-1-1 0 0 0,1 1-1 0 0,-2 0 1 0 0,0-1 0 0 0,0 1 0 0 0,-1 0-1 0 0,0 0 1 0 0,-1 0 0 0 0,0 1-1 0 0,-1-1 1 0 0,0 1 0 0 0,0 0 0 0 0,-1 0-1 0 0,-9-10 1 0 0,8 12-47 0 0,5 6-703 0 0,-1-1 1566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15263 0 0,'0'0'2728'0'0,"1"0"-2364"0"0,135 16 2376 0 0,35 6 321 0 0,-166-21-2982 0 0,0 0-1 0 0,0 0 0 0 0,0 1 1 0 0,0 0-1 0 0,-1 0 0 0 0,1 0 1 0 0,-1 1-1 0 0,1 0 0 0 0,-1-1 1 0 0,0 1-1 0 0,0 1 0 0 0,0-1 1 0 0,-1 1-1 0 0,1-1 0 0 0,-1 1 0 0 0,0 0 1 0 0,0 0-1 0 0,4 8 0 0 0,-4-6-36 0 0,-1 0-1 0 0,1 0 0 0 0,-1 1 0 0 0,-1-1 0 0 0,1 1 0 0 0,-1-1 1 0 0,0 1-1 0 0,-1-1 0 0 0,1 1 0 0 0,-1-1 0 0 0,-1 1 0 0 0,1-1 0 0 0,-1 1 1 0 0,-2 6-1 0 0,-3 10 2 0 0,-1 0 0 0 0,-2-1 0 0 0,0 0 0 0 0,-1 0 0 0 0,-17 26 0 0 0,-3-3-27 0 0,-43 52 0 0 0,1 3-862 0 0,65-89 395 0 0,6-9 13 0 0,-1 1 655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4607 0 0,'0'0'18036'0'0,"2"0"-17283"0"0,4 2-494 0 0,0-1 0 0 0,1 0 0 0 0,-1-1 0 0 0,0 1 0 0 0,1-1 0 0 0,-1-1 0 0 0,0 1 0 0 0,1-1 0 0 0,-1 0 0 0 0,0 0 0 0 0,9-4 0 0 0,7-3 124 0 0,39-20 1 0 0,-5 1-284 0 0,-27 20-1052 0 0,-12 7-2841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 5063 0 0,'-3'8'528'0'0,"-6"9"899"0"0,4 2 12905 0 0,11-13-12968 0 0,-4-6-1274 0 0,-1 1-1 0 0,0-1 1 0 0,1 1 0 0 0,-1-1 0 0 0,0 0-1 0 0,1 1 1 0 0,-1-1 0 0 0,1 0 0 0 0,-1 0-1 0 0,1 0 1 0 0,-1 0 0 0 0,1 0 0 0 0,-1 0-1 0 0,0-1 1 0 0,4 0 0 0 0,23-8 636 0 0,-20 6-558 0 0,47-19 406 0 0,8-2-1316 0 0,-21 10-3261 0 0,-26 9-3679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3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4607 0 0,'0'2'12485'0'0,"-1"7"-8432"0"0,-14 33-533 0 0,6-19-3064 0 0,1 1 0 0 0,-7 39 1 0 0,14-61-452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3223 0 0,'0'0'24223'0'0,"0"3"-24054"0"0,-1 24-57 0 0,-1 1 1 0 0,-8 38-1 0 0,-19 56 16 0 0,16-72-301 0 0,1 0-1 0 0,-3 53 0 0 0,14-99 139 0 0,1-1 33 0 0,-1 0 0 0 0,1 0-1 0 0,0-1 1 0 0,0 1 0 0 0,0 0-1 0 0,1 0 1 0 0,-1 0 0 0 0,0 0-1 0 0,1 0 1 0 0,0 0 0 0 0,1 3-1 0 0,-2-5 2 0 0,0-1-1 0 0,1 0 0 0 0,-1 1 1 0 0,0-1-1 0 0,0 0 0 0 0,0 1 1 0 0,1-1-1 0 0,-1 0 0 0 0,0 1 0 0 0,0-1 1 0 0,1 0-1 0 0,-1 1 0 0 0,0-1 1 0 0,1 0-1 0 0,-1 0 0 0 0,1 1 1 0 0,-1-1-1 0 0,0 0 0 0 0,1 0 1 0 0,-1 0-1 0 0,0 1 0 0 0,1-1 1 0 0,-1 0-1 0 0,1 0 0 0 0,-1 0 0 0 0,1 0 1 0 0,-1 0-1 0 0,0 0 0 0 0,1 0 1 0 0,-1 0-1 0 0,1 0 0 0 0,-1 0 1 0 0,1 0-1 0 0,-1 0 0 0 0,0 0 1 0 0,1 0-1 0 0,-1-1 0 0 0,1 1 0 0 0,-1 0 1 0 0,1-1-1 0 0,-1 1-39 0 0,1 0 0 0 0,-1 0 0 0 0,1 0 0 0 0,-1 0 0 0 0,1 0 0 0 0,-1 0 0 0 0,1 0 0 0 0,-1-1 0 0 0,1 1 0 0 0,-1 0 0 0 0,0 0 0 0 0,1-1 0 0 0,-1 1 0 0 0,1 0 0 0 0,-1-1 0 0 0,0 1 0 0 0,1 0 0 0 0,-1-1 0 0 0,0 1 0 0 0,1-1 0 0 0,0-1-129 0 0,6-5-451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 3223 0 0,'1'-2'240'0'0,"10"-17"9470"0"0,-12 22-9060 0 0,-22 131 2300 0 0,-8 40-1464 0 0,15-69-1169 0 0,9-40-283 0 0,7-63-10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10 510 2759 0 0,'-1'-1'3875'0'0,"-7"-23"1763"0"0,8 3-3647 0 0,1 16-1773 0 0,0-1 1 0 0,0 1-1 0 0,1 0 0 0 0,0 0 1 0 0,0 0-1 0 0,6-9 0 0 0,0-1 49 0 0,42-69 566 0 0,-26 49-744 0 0,-4 5 30 0 0,2 1-1 0 0,49-53 0 0 0,-42 55 39 0 0,39-28-1 0 0,-55 46-61 0 0,0 0 0 0 0,1 1-1 0 0,0 1 1 0 0,0 0 0 0 0,1 1-1 0 0,15-5 1 0 0,-26 10-52 0 0,1 0 0 0 0,-1 0 0 0 0,1 1 0 0 0,0-1 0 0 0,-1 1 0 0 0,1 0 0 0 0,-1 0 0 0 0,1 0 0 0 0,0 1 0 0 0,-1 0 0 0 0,1 0 0 0 0,-1 0 0 0 0,1 0 0 0 0,-1 1 0 0 0,9 3 0 0 0,-10-3-27 0 0,0 0 0 0 0,0 1 1 0 0,0-1-1 0 0,0 1 0 0 0,-1-1 1 0 0,1 1-1 0 0,0 0 0 0 0,-1 0 1 0 0,0 0-1 0 0,0 0 0 0 0,0 0 1 0 0,0 1-1 0 0,0-1 1 0 0,-1 0-1 0 0,0 1 0 0 0,1 0 1 0 0,-1-1-1 0 0,-1 1 0 0 0,1 0 1 0 0,0 3-1 0 0,-1 3 33 0 0,0 0 0 0 0,0 1 0 0 0,-1-1 0 0 0,0-1 0 0 0,-1 1 0 0 0,0 0-1 0 0,-1 0 1 0 0,0-1 0 0 0,0 1 0 0 0,-1-1 0 0 0,-7 12 0 0 0,0-1 119 0 0,-1 0-1 0 0,-1-1 1 0 0,-29 32-1 0 0,30-38-84 0 0,0-2 0 0 0,0 1 0 0 0,-1-1 0 0 0,0-1 0 0 0,-23 13 0 0 0,26-18-52 0 0,1 0-1 0 0,-1-1 0 0 0,-1 0 0 0 0,1-1 0 0 0,0 0 0 0 0,-1-1 1 0 0,0 0-1 0 0,1 0 0 0 0,-19-1 0 0 0,-11-1-26 0 0,38 0-69 0 0,5 1-1374 0 0,12 3 242 0 0,2 1-306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14743 0 0,'0'0'1335'0'0,"1"2"-1096"0"0,84 137 3939 0 0,0 2-3051 0 0,-40-64-1030 0 0,-30-52-74 0 0,-2 0-1 0 0,21 53 1 0 0,-30-66-23 0 0,0 1-1 0 0,-1-1 1 0 0,-1 1-1 0 0,0 0 1 0 0,-1 0-1 0 0,0 0 1 0 0,0 0 0 0 0,-4 24-1 0 0,2-29 37 0 0,-1-1-1 0 0,0 0 1 0 0,0-1-1 0 0,-1 1 1 0 0,0 0 0 0 0,0-1-1 0 0,-1 1 1 0 0,1-1-1 0 0,-1 0 1 0 0,-1 0 0 0 0,1 0-1 0 0,-8 6 1 0 0,-7 6 324 0 0,-1-1 1 0 0,-25 16 0 0 0,-4 4 139 0 0,15-14-429 0 0,33-22-167 0 0,6-6-1961 0 0,2-1 1030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5063 0 0,'0'0'9722'0'0,"0"2"-9342"0"0,0 7-42 0 0,1 0 1 0 0,1 0-1 0 0,0 0 1 0 0,0 0-1 0 0,1 0 1 0 0,0-1 0 0 0,0 1-1 0 0,1-1 1 0 0,5 9-1 0 0,7 9 719 0 0,26 35 1 0 0,-20-33-707 0 0,-7-10-143 0 0,-2 0-1 0 0,21 36 1 0 0,-29-43-171 0 0,13 23 54 0 0,-10-22-37 0 0,-2-2-58 0 0,-5-9-188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 13791 0 0,'0'0'1247'0'0,"3"0"-1023"0"0,18-4 93 0 0,-19 3-7 0 0,0 2 8 0 0,-1 0-283 0 0,-1-1 0 0 0,1 1 0 0 0,0-1 0 0 0,-1 1 0 0 0,1 0 0 0 0,-1-1 0 0 0,1 1 0 0 0,-1 0 0 0 0,1-1 0 0 0,-1 1 0 0 0,0 0 0 0 0,1 0 0 0 0,-1-1 0 0 0,0 1 0 0 0,0 0 0 0 0,1 0 0 0 0,-1 0 0 0 0,0 0-1 0 0,0 1 1 0 0,0 1 16 0 0,0-1-1 0 0,0 1 0 0 0,-1 0 1 0 0,1-1-1 0 0,-1 1 0 0 0,-1 3 0 0 0,-2 4 159 0 0,0 1-1 0 0,-8 11 0 0 0,11-21-149 0 0,-80 127 2288 0 0,17-33-1478 0 0,58-84-801 0 0,-17 23 72 0 0,16-26-85 0 0,6-7-310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14367 0 0,'0'0'2920'0'0,"2"2"-2446"0"0,-2 0-374 0 0,1 0 1 0 0,0 0 0 0 0,-1 0 0 0 0,1 0-1 0 0,-1 0 1 0 0,1 0 0 0 0,-1 1 0 0 0,0-1-1 0 0,0 0 1 0 0,0 0 0 0 0,0 0 0 0 0,-1 0-1 0 0,1 0 1 0 0,0 0 0 0 0,-1 1 0 0 0,0-1-1 0 0,1 0 1 0 0,-1 0 0 0 0,0 0 0 0 0,-2 3-1 0 0,-4 7 194 0 0,0-1-1 0 0,-12 15 0 0 0,1-2-3 0 0,8-6-242 0 0,1 0 0 0 0,1 1 0 0 0,1 0 0 0 0,1 0 0 0 0,0 0 1 0 0,1 1-1 0 0,1 0 0 0 0,1 0 0 0 0,0 25 0 0 0,2-33-39 0 0,1 0 0 0 0,1 0 1 0 0,0 0-1 0 0,1 0 0 0 0,0 0 0 0 0,5 14 0 0 0,-3-14-9 0 0,5-3-117 0 0,-8-8-217 0 0,0 0 0 0 0,0-1 1 0 0,0 1-1 0 0,0-1 0 0 0,0 1 0 0 0,0-1 1 0 0,0 1-1 0 0,0-1 0 0 0,1 0 1 0 0,-1 1-1 0 0,0-1 0 0 0,0 0 0 0 0,0 0 1 0 0,1 0-1 0 0,-1 0 0 0 0,0 0 0 0 0,0 0 1 0 0,1-1-1 0 0,-1 1 0 0 0,0 0 0 0 0,0 0 1 0 0,2-1-1 0 0,11-5-5625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 10943 0 0,'0'0'8763'0'0,"0"2"-8578"0"0,-3 7-97 0 0,-1-1 0 0 0,0 0 1 0 0,-1 0-1 0 0,-5 8 0 0 0,-9 16-45 0 0,12-17-43 0 0,1 1 0 0 0,-5 17 0 0 0,8-19 0 0 0,4-2 0 0 0,5-2 0 0 0,-3-9 4 0 0,-1 0 1 0 0,0 1-1 0 0,1-1 0 0 0,-1 0 0 0 0,1-1 0 0 0,0 1 0 0 0,-1 0 0 0 0,1-1 1 0 0,0 0-1 0 0,-1 1 0 0 0,1-1 0 0 0,0 0 0 0 0,-1 0 0 0 0,1 0 1 0 0,0-1-1 0 0,3 0 0 0 0,5-2 48 0 0,1 1 1 0 0,15-8-1 0 0,-20 8-9 0 0,0-1 0 0 0,0 0 0 0 0,0-1 0 0 0,0 0 0 0 0,-1 0 0 0 0,0 0 0 0 0,7-6 0 0 0,-11 8-25 0 0,0 0 0 0 0,0 0 0 0 0,-1 0 0 0 0,1-1 1 0 0,0 1-1 0 0,-1 0 0 0 0,0-1 0 0 0,1 1 0 0 0,-1-1 0 0 0,0 0 1 0 0,0 1-1 0 0,0-1 0 0 0,-1 0 0 0 0,1 0 0 0 0,-1 1 0 0 0,1-1 1 0 0,-1 0-1 0 0,0 0 0 0 0,0 0 0 0 0,0 1 0 0 0,-1-1 0 0 0,0-4 1 0 0,0 3 8 0 0,0 0 0 0 0,0 0 0 0 0,0 0 1 0 0,-4-8-1 0 0,-18-23-106 0 0,9 13-1561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11055 0 0,'-2'1'506'0'0,"0"-1"-295"0"0,-2 1 49 0 0,-10 5 2769 0 0,15-3-2548 0 0,58 65 2362 0 0,-35-41-1716 0 0,29 41 0 0 0,-34-41-616 0 0,22 48-1 0 0,-36-65-401 0 0,-1 1 0 0 0,0 1 0 0 0,0-1 0 0 0,-1 1 0 0 0,0-1 0 0 0,-1 1 0 0 0,0 22 0 0 0,-2-25-69 0 0,-2 0-1 0 0,1 0 1 0 0,-1-1-1 0 0,-1 1 0 0 0,1-1 1 0 0,-2 0-1 0 0,1 0 0 0 0,-1 0 1 0 0,0 0-1 0 0,0 0 1 0 0,-1-1-1 0 0,0 0 0 0 0,-1 0 1 0 0,0 0-1 0 0,0-1 0 0 0,-9 8 1 0 0,13-12-231 0 0,0-1 0 0 0,0 0 0 0 0,0 0 0 0 0,0 0 0 0 0,0 0 0 0 0,0-1 0 0 0,0 1 0 0 0,-5 0 0 0 0,-7 1-5614 0 0,2-2-954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3223 0 0,'0'0'143'0'0,"0"2"-3"0"0,-6 42 554 0 0,-7 23 6061 0 0,-2 21 2041 0 0,8-30-9269 0 0,5-24 773 0 0,-2 0 1 0 0,-1-1-1 0 0,-13 46 0 0 0,15-69-310 0 0,-1 0 0 0 0,-1 0 0 0 0,0 0 0 0 0,0 0-1 0 0,-1-1 1 0 0,0 1 0 0 0,-9 9 0 0 0,14-18-75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37 323 7367 0 0,'0'0'568'0'0,"-2"2"-373"0"0,-25 22 7898 0 0,19-52-6073 0 0,9 16-1748 0 0,1 1-1 0 0,0-1 1 0 0,0 1-1 0 0,1-1 0 0 0,9-20 1 0 0,0-1-82 0 0,-8 18-130 0 0,5-13 164 0 0,15-35 0 0 0,-21 55-152 0 0,1 1 1 0 0,0 0 0 0 0,0 0-1 0 0,1 0 1 0 0,0 1-1 0 0,0-1 1 0 0,0 1-1 0 0,1 0 1 0 0,10-8-1 0 0,-13 12-24 0 0,0 0 0 0 0,0 0 0 0 0,0 1 0 0 0,1-1 0 0 0,-1 0-1 0 0,0 1 1 0 0,1 0 0 0 0,-1 0 0 0 0,1 0 0 0 0,0 0 0 0 0,-1 1 0 0 0,1-1 0 0 0,0 1-1 0 0,-1 0 1 0 0,8 1 0 0 0,-6 0-25 0 0,1 0 0 0 0,-1 1 0 0 0,1-1 0 0 0,-1 1 0 0 0,0 0 0 0 0,0 1 0 0 0,0 0 0 0 0,0-1 0 0 0,6 6 0 0 0,1 2-8 0 0,0 1 0 0 0,-1 0 0 0 0,0 0 0 0 0,-1 1 0 0 0,0 0 0 0 0,10 18 0 0 0,-12-17 68 0 0,-7-11 1192 0 0,-21 11-399 0 0,17-11-865 0 0,-7 2 40 0 0,0 0 0 0 0,0 1 0 0 0,0 1 0 0 0,1-1 0 0 0,0 2 0 0 0,0-1 0 0 0,0 1 0 0 0,1 1 0 0 0,-11 11 0 0 0,12-10-60 0 0,1 1 0 0 0,0-1 0 0 0,-8 20 1 0 0,4-7-7 0 0,-13 20 1 0 0,13-29 19 0 0,7-12-11 0 0,1-1-17 0 0,0 1-93 0 0,0 0-120 0 0,-1 1 158 0 0,0 0-1 0 0,0 0 1 0 0,0 0-1 0 0,1 1 1 0 0,-1-1-1 0 0,0 1 1 0 0,1 0-1 0 0,0-1 1 0 0,-1 1-1 0 0,1 0 1 0 0,0 0-1 0 0,1 1 1 0 0,-1-1-1 0 0,1 0 1 0 0,-3 7-1 0 0,1-2-173 0 0,1 1 0 0 0,0-1 0 0 0,0 1 0 0 0,1-1 0 0 0,-1 15 0 0 0,2-21 126 0 0,0-1 0 0 0,0 1 0 0 0,0-1 0 0 0,0 1 0 0 0,1 0 0 0 0,-1-1 0 0 0,0 1 0 0 0,1-1-1 0 0,0 0 1 0 0,-1 1 0 0 0,1-1 0 0 0,0 1 0 0 0,-1-1 0 0 0,1 0 0 0 0,0 1 0 0 0,0-1 0 0 0,0 0 0 0 0,0 0 0 0 0,0 0 0 0 0,1 0 0 0 0,-1 0-1 0 0,0 0 1 0 0,0 0 0 0 0,1 0 0 0 0,-1 0 0 0 0,1-1 0 0 0,-1 1 0 0 0,0-1 0 0 0,1 1 0 0 0,-1-1 0 0 0,1 1 0 0 0,-1-1 0 0 0,4 1 0 0 0,8-2-1476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10567 0 0,'0'0'5820'0'0,"-1"3"-5033"0"0,0 4-496 0 0,1 1 1 0 0,-1 0-1 0 0,1 0 1 0 0,1-1-1 0 0,-1 1 1 0 0,2 0-1 0 0,-1 0 1 0 0,1-1-1 0 0,0 1 1 0 0,0-1-1 0 0,1 0 1 0 0,0 1-1 0 0,0-1 1 0 0,1 0-1 0 0,0-1 1 0 0,0 1-1 0 0,0-1 1 0 0,9 9-1 0 0,1 1-281 0 0,-10-14-57 0 0,-1-1-48 0 0,-1 0-662 0 0,3 5-203 0 0,-3-5-592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10135 0 0,'0'0'3439'0'0,"-1"2"-2140"0"0,-12 25 365 0 0,-17 46 0 0 0,7-14-738 0 0,-14 37 256 0 0,-27 117-1 0 0,56-181-1205 0 0,1 1 1 0 0,2-1-1 0 0,2 1 1 0 0,1 0-1 0 0,2 36 1 0 0,0-57-859 0 0,0 0 1 0 0,-1-1 0 0 0,-2 15-1 0 0,2-24-870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 5063 0 0,'0'0'390'0'0,"1"-2"-252"0"0,2-2 470 0 0,1 0-1 0 0,-1 0 0 0 0,1 1 1 0 0,0-1-1 0 0,7-4 0 0 0,9-9 9745 0 0,-22 32-9429 0 0,-4 7-401 0 0,-1 0 1 0 0,-1-1 0 0 0,-13 24-1 0 0,-12 32 43 0 0,29-67-518 0 0,1 1-1 0 0,1-1 1 0 0,0 1-1 0 0,0 0 1 0 0,0 18-1 0 0,3-17-35 0 0,3 0-11 0 0,3-2-203 0 0,-5-8-60 0 0,-2-1 136 0 0,1-1-1 0 0,-1 1 1 0 0,1-1 0 0 0,-1 1-1 0 0,1-1 1 0 0,-1 1 0 0 0,1-1-1 0 0,0 0 1 0 0,-1 1 0 0 0,1-1-1 0 0,0 0 1 0 0,-1 1 0 0 0,1-1-1 0 0,0 0 1 0 0,-1 0 0 0 0,2 1 0 0 0,9 2-1315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26 5527 0 0,'12'-11'590'0'0,"1"-1"10520"0"0,-14 18-10206 0 0,-1-1-771 0 0,0-1-1 0 0,-1 1 1 0 0,1 0-1 0 0,-1-1 0 0 0,0 1 1 0 0,-1-1-1 0 0,-3 4 1 0 0,-30 29 565 0 0,17-18-452 0 0,-8 8 176 0 0,-1-2 1 0 0,-34 24-1 0 0,50-40-319 0 0,1 1 0 0 0,0 0 1 0 0,0 1-1 0 0,-14 17 0 0 0,21-22-45 0 0,1 0 0 0 0,-1 1 0 0 0,1-1 0 0 0,0 1 0 0 0,1 0 1 0 0,0 0-1 0 0,0 0 0 0 0,0 1 0 0 0,1-1 0 0 0,0 0 0 0 0,-1 10 0 0 0,3-15-46 0 0,0 1-1 0 0,-1-1 1 0 0,1 1-1 0 0,0-1 1 0 0,1 1 0 0 0,-1-1-1 0 0,0 0 1 0 0,1 1-1 0 0,-1-1 1 0 0,1 0-1 0 0,0 1 1 0 0,0-1 0 0 0,0 0-1 0 0,0 0 1 0 0,0 0-1 0 0,0 0 1 0 0,1 0-1 0 0,1 3 1 0 0,0-3 12 0 0,-1 0 0 0 0,1 0 1 0 0,0 0-1 0 0,0 0 0 0 0,-1 0 0 0 0,1-1 1 0 0,0 0-1 0 0,0 1 0 0 0,0-1 0 0 0,1 0 0 0 0,-1 0 1 0 0,4 0-1 0 0,4 0 94 0 0,1 0 0 0 0,-1-1 0 0 0,1 0-1 0 0,-1-1 1 0 0,1 0 0 0 0,19-5 0 0 0,-5-1 39 0 0,0-2 0 0 0,-1 0 0 0 0,0-2 0 0 0,25-14-1 0 0,-7 0 11 0 0,51-39-1 0 0,-90 61-149 0 0,0 0-1 0 0,0 0 0 0 0,-1-1 1 0 0,1 1-1 0 0,-1-1 0 0 0,0 0 1 0 0,0 0-1 0 0,0 0 0 0 0,4-8 1 0 0,-5 8-14 0 0,-1 0 0 0 0,0 1 0 0 0,0-1 0 0 0,0 0 0 0 0,-1 0 0 0 0,1 0 0 0 0,-1 1 0 0 0,0-1 0 0 0,0 0 0 0 0,-1 0 0 0 0,1 0 0 0 0,-1 0 0 0 0,-1-4 0 0 0,-3-13-33 0 0,-1 1 0 0 0,-1-1 0 0 0,-1 2 1 0 0,-1-1-1 0 0,-17-28 0 0 0,24 46 15 0 0,1 0-1 0 0,0 0 1 0 0,0 0 0 0 0,-1 1 0 0 0,1-1-1 0 0,-1 0 1 0 0,0 1 0 0 0,1 0-1 0 0,-1-1 1 0 0,0 1 0 0 0,0 0-1 0 0,0 0 1 0 0,0 0 0 0 0,0 0-1 0 0,-3-1 1 0 0,4 2 2 0 0,-1-1 0 0 0,0 1 0 0 0,1 0 0 0 0,-1 1 0 0 0,1-1 0 0 0,-1 0 0 0 0,1 0 0 0 0,-1 1 0 0 0,1-1 0 0 0,-1 1-1 0 0,1-1 1 0 0,-1 1 0 0 0,1-1 0 0 0,0 1 0 0 0,-1 0 0 0 0,1 0 0 0 0,0 0 0 0 0,-1 0 0 0 0,1 0 0 0 0,0 0 0 0 0,0 0 0 0 0,-2 2 0 0 0,-1 3-115 0 0,-1-1-1 0 0,1 1 1 0 0,0 0 0 0 0,0 0-1 0 0,1 0 1 0 0,0 0 0 0 0,0 1 0 0 0,-3 9-1 0 0,4-7-1044 0 0,0 0 0 0 0,0 0 0 0 0,-1 12 0 0 0,3-11-939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13759 0 0,'0'0'3322'0'0,"-2"1"-2917"0"0,-8 10-28 0 0,1 0 0 0 0,0 1 0 0 0,1-1-1 0 0,0 2 1 0 0,1-1 0 0 0,0 1 0 0 0,1 0 0 0 0,-6 19 0 0 0,11-29-364 0 0,0-1 1 0 0,0 1-1 0 0,0-1 1 0 0,0 1-1 0 0,1 0 1 0 0,-1-1-1 0 0,1 1 1 0 0,0 0-1 0 0,0-1 1 0 0,0 6-1 0 0,1 1 3 0 0,-1 4 37 0 0,3 7 47 0 0,-1-17-78 0 0,0-1 4 0 0,-1 0-5 0 0,0 0 0 0 0,0-1 0 0 0,0 1 0 0 0,1 0 0 0 0,-1-1 0 0 0,0 1 0 0 0,1-1 0 0 0,-1 1 0 0 0,1-1 0 0 0,-1 0 0 0 0,1 0 0 0 0,0 0 0 0 0,-1 0 0 0 0,1 0 0 0 0,0 0 0 0 0,0 0 0 0 0,0 0 1 0 0,0-1-1 0 0,0 1 0 0 0,0-1 0 0 0,-1 1 0 0 0,1-1 0 0 0,4 0 0 0 0,0 1 73 0 0,0-1 0 0 0,0 0 0 0 0,1-1 1 0 0,-1 1-1 0 0,0-1 0 0 0,8-2 0 0 0,-1-2 187 0 0,-10 3-147 0 0,0 1 0 0 0,1-1 0 0 0,-1 1 0 0 0,1 0 0 0 0,4 0 0 0 0,-8 0-123 0 0,1 1 0 0 0,-1-1 0 0 0,1 0 0 0 0,-1 1-1 0 0,0-1 1 0 0,1 0 0 0 0,-1 1 0 0 0,0-1 0 0 0,1 0-1 0 0,-1 0 1 0 0,0 1 0 0 0,0-1 0 0 0,0 0 0 0 0,0 0-1 0 0,0 0 1 0 0,2-9 24 0 0,-2 8-26 0 0,-1 0 0 0 0,1 0 0 0 0,-1 0 0 0 0,0 0 0 0 0,1 0 0 0 0,-1 0 0 0 0,0 0 0 0 0,0 0-1 0 0,0 0 1 0 0,0 1 0 0 0,-1-1 0 0 0,1 0 0 0 0,0 1 0 0 0,-1-1 0 0 0,-1-1 0 0 0,1 1-5 0 0,-45-47 43 0 0,45 48-230 0 0,0-1 95 0 0,0 0 1 0 0,1-1 0 0 0,-1 1 0 0 0,0 0 0 0 0,1-1 0 0 0,0 1 0 0 0,-2-3 0 0 0,3 4-222 0 0,-1-1 0 0 0,1 1 0 0 0,0 0 0 0 0,0 0 0 0 0,0 0-1 0 0,-1 0 1 0 0,1 0 0 0 0,0-1 0 0 0,1 1 0 0 0,-1 0 0 0 0,0 0 0 0 0,0 0 0 0 0,0 0 0 0 0,1-2 0 0 0,3-8-6518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14223 0 0,'-2'0'654'0'0,"-8"-1"-17"0"0,-1 3-380 0 0,11-2-229 0 0,0 0-1 0 0,-1 0 1 0 0,1 1-1 0 0,0-1 1 0 0,-1 0-1 0 0,1 0 1 0 0,0 0-1 0 0,0 0 0 0 0,-1 0 1 0 0,1 1-1 0 0,0-1 1 0 0,-1 0-1 0 0,1 0 1 0 0,0 0-1 0 0,0 1 1 0 0,-1-1-1 0 0,1 0 1 0 0,0 0-1 0 0,0 1 1 0 0,0-1-1 0 0,-1 0 1 0 0,1 1-1 0 0,0-1 1 0 0,0 0-1 0 0,0 1 0 0 0,0-1 1 0 0,0 0-1 0 0,0 0 1 0 0,0 1-1 0 0,0-1 1 0 0,0 0-1 0 0,0 1 1 0 0,0-1-1 0 0,0 1 1 0 0,0-1-1 0 0,0 1 4 0 0,1 0-1 0 0,-1 0 1 0 0,1 0-1 0 0,-1 0 1 0 0,1 0-1 0 0,0 0 1 0 0,-1 0 0 0 0,1 0-1 0 0,0-1 1 0 0,0 1-1 0 0,1 1 1 0 0,26 15 372 0 0,59 19 1169 0 0,23 11-328 0 0,-93-39-971 0 0,-1 1 0 0 0,-1 1 0 0 0,0 0 0 0 0,21 18 0 0 0,-30-22-203 0 0,0 0-1 0 0,0 1 0 0 0,-1-1 1 0 0,0 1-1 0 0,0 0 1 0 0,0 1-1 0 0,-1-1 0 0 0,0 1 1 0 0,-1 0-1 0 0,0 0 0 0 0,0 0 1 0 0,0 0-1 0 0,2 17 1 0 0,-4-13-9 0 0,0 0 1 0 0,-1 0 0 0 0,0 0 0 0 0,-1 0 0 0 0,-1 0-1 0 0,0 0 1 0 0,0 0 0 0 0,-1 0 0 0 0,-6 14-1 0 0,-14 39 88 0 0,-22 58-115 0 0,43-119-264 0 0,-3 9 490 0 0,4-4-2998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2759 0 0,'0'0'16944'0'0,"3"0"-16432"0"0,8-4-139 0 0,-1 1-1 0 0,0-1 1 0 0,1-1-1 0 0,11-7 1 0 0,20-9 49 0 0,-13 9-408 0 0,8-3-874 0 0,-14 6-5385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11055 0 0,'0'0'9526'0'0,"2"0"-8716"0"0,5 0-713 0 0,-1 0 0 0 0,0 0 0 0 0,0-1 0 0 0,1 0 0 0 0,-1-1 0 0 0,0 1 0 0 0,8-4 0 0 0,45-20 562 0 0,-55 23-598 0 0,86-35 655 0 0,-12 6-5041 0 0,-64 26-2778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3223 0 0,'0'0'18637'0'0,"2"-1"-18543"0"0,1 0-82 0 0,9-12 109 0 0,-11 12-266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 9671 0 0,'7'-11'10963'0'0,"-14"21"-10359"0"0,2-3-388 0 0,-19 28 368 0 0,1 0 1 0 0,-31 65-1 0 0,50-91-517 0 0,1-1 10 0 0,1-3 17 0 0,2-5-182 0 0,4 22 1013 0 0,-3-20-915 0 0,-1 18 57 0 0,-2-9-67 0 0,0-3 11 0 0,16-6 42 0 0,-5-2-33 0 0,1-1-1 0 0,0 0 1 0 0,-1-1-1 0 0,0 1 1 0 0,12-5-1 0 0,3 0-8 0 0,34-4 0 0 0,-53 10 31 0 0,7 1-31 0 0,-1 2-30 0 0,-9-3-67 0 0,-2 1-154 0 0,1-1 178 0 0,0 1 0 0 0,0 0 0 0 0,0-1 0 0 0,-1 1 0 0 0,1-1 0 0 0,0 1 0 0 0,0-1 0 0 0,0 0 0 0 0,0 1-1 0 0,0-1 1 0 0,0 0 0 0 0,1 0 0 0 0,2-1-335 0 0,0 0 0 0 0,0 0 0 0 0,-1-1 0 0 0,1 0 0 0 0,-1 1 0 0 0,1-1 0 0 0,-1-1 0 0 0,0 1 0 0 0,0 0 0 0 0,0-1 0 0 0,0 0 0 0 0,0 0 0 0 0,-1 1-1 0 0,4-5 1 0 0,-5 5 188 0 0,7-7-1562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7831 0 0,'0'0'7816'0'0,"1"3"-6760"0"0,0 5-731 0 0,0 0 0 0 0,-1 0 0 0 0,0 0 0 0 0,0 1 0 0 0,0-1 0 0 0,-1 0 0 0 0,-3 9 0 0 0,-18 59 1096 0 0,6-23-631 0 0,-16 110 8 0 0,0-2-207 0 0,30-152-657 0 0,-1 0-1 0 0,0 0 0 0 0,0 0 1 0 0,-1 0-1 0 0,-1-1 1 0 0,1 0-1 0 0,-1 0 1 0 0,-1 0-1 0 0,1 0 1 0 0,-1-1-1 0 0,-1 0 0 0 0,-12 11 1 0 0,4-4-582 0 0,13-13 425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2303 0 0,'2'-8'21667'0'0,"-2"28"-26264"0"0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4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34 3679 0 0,'0'0'284'0'0,"1"-1"234"0"0,24-22 10532 0 0,-14 16-8386 0 0,-11 7-2531 0 0,0 0 0 0 0,0 0 0 0 0,1-1-1 0 0,-1 1 1 0 0,0 0 0 0 0,0 0 0 0 0,1 0 0 0 0,-1-1-1 0 0,0 1 1 0 0,0 0 0 0 0,1 0 0 0 0,-1 0 0 0 0,0 0-1 0 0,1 0 1 0 0,-1 0 0 0 0,0 0 0 0 0,1 0 0 0 0,-1-1-1 0 0,0 1 1 0 0,1 0 0 0 0,-1 0 0 0 0,0 0 0 0 0,1 0-1 0 0,-1 0 1 0 0,0 1 0 0 0,1-1 0 0 0,-1 0 0 0 0,0 0-1 0 0,0 0 1 0 0,1 0 0 0 0,-1 11 1653 0 0,0-10-2112 0 0,-1 6 349 0 0,0 0 0 0 0,-1 0 0 0 0,0 0-1 0 0,0 0 1 0 0,-1-1 0 0 0,0 1 0 0 0,-7 11-1 0 0,-3 2 18 0 0,-17 19 0 0 0,9-11-11 0 0,0 0-29 0 0,-111 163 0 0 0,116-165 0 0 0,2 0 0 0 0,1 1 0 0 0,2 1 0 0 0,0 0 0 0 0,-11 50 0 0 0,21-71-1 0 0,-1-1 0 0 0,2 1 0 0 0,-1 0 0 0 0,1 0 0 0 0,0-1 0 0 0,0 1 0 0 0,3 10 0 0 0,-3-14 6 0 0,1 0 0 0 0,0-1-1 0 0,0 1 1 0 0,0 0 0 0 0,0-1-1 0 0,0 1 1 0 0,1-1 0 0 0,-1 1-1 0 0,1-1 1 0 0,0 0 0 0 0,0 1 0 0 0,0-1-1 0 0,0 0 1 0 0,0 0 0 0 0,0 0-1 0 0,0-1 1 0 0,1 1 0 0 0,-1 0-1 0 0,0-1 1 0 0,4 2 0 0 0,5 1 66 0 0,-1 0 0 0 0,1 0 1 0 0,13 2-1 0 0,4 1 284 0 0,-15-5-263 0 0,2-1-24 0 0,25 2-191 0 0,-38-3-46 0 0,10-1-381 0 0,1-2-2059 0 0,-10 2 1065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4143 0 0,'0'0'607'0'0,"2"-1"332"0"0,2-4 1165 0 0,1-1-1 0 0,-1 0 1 0 0,4-7 0 0 0,12-16 4855 0 0,-22 31-6788 0 0,-4 6-96 0 0,-1 4-54 0 0,3-2 32 0 0,4-9-46 0 0,0-1-1 0 0,0 1 1 0 0,0-1-1 0 0,0 1 1 0 0,0 0-1 0 0,0-1 1 0 0,0 1-1 0 0,0-1 0 0 0,0 1 1 0 0,0-1-1 0 0,0 1 1 0 0,0-1-1 0 0,0 1 1 0 0,1 0-1 0 0,-1-1 1 0 0,0 1-1 0 0,0-1 1 0 0,1 1-1 0 0,-1-1 1 0 0,0 0-1 0 0,1 1 1 0 0,-1-1-1 0 0,1 1 1 0 0,-1-1-1 0 0,0 1 1 0 0,1-1-1 0 0,0 1 1 0 0,14 5-36 0 0,-11-6 362 0 0,1-1-4033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 17303 0 0,'0'0'1572'0'0,"-1"0"-1294"0"0,1 0-160 0 0,-1-1 0 0 0,1 1 0 0 0,-1 0 0 0 0,1 0 1 0 0,-1-1-1 0 0,1 1 0 0 0,-1 0 0 0 0,1-1 1 0 0,0 1-1 0 0,-1 0 0 0 0,1-1 0 0 0,-1 1 1 0 0,1-1-1 0 0,0 1 0 0 0,-1-1 0 0 0,1 1 0 0 0,0 0 1 0 0,0-1-1 0 0,0 1 0 0 0,-1-1 0 0 0,1 0 1 0 0,0 1-1 0 0,0-1 0 0 0,0 1 0 0 0,0-1 1 0 0,0 1-1 0 0,0-1 0 0 0,0 1 0 0 0,0-1 0 0 0,0 1 1 0 0,0-1-1 0 0,0 1 0 0 0,0-2 0 0 0,13-10 1957 0 0,-12 17-1747 0 0,-2 10 309 0 0,1-12-562 0 0,1 3-59 0 0,-1 2-16 0 0,2 3-154 0 0,1-9-259 0 0,5-10-887 0 0,-5 3 624 0 0,6-5-1213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12207 0 0,'0'0'8827'0'0,"2"0"-8278"0"0,-2 0-473 0 0,1 0 0 0 0,-1-1 0 0 0,0 1 0 0 0,1 0-1 0 0,-1 0 1 0 0,1 0 0 0 0,-1 1 0 0 0,0-1 0 0 0,1 0 0 0 0,-1 0 0 0 0,0 0 0 0 0,1 0-1 0 0,-1 0 1 0 0,0 0 0 0 0,1 0 0 0 0,-1 1 0 0 0,0-1 0 0 0,1 0 0 0 0,-1 0-1 0 0,0 0 1 0 0,1 1 0 0 0,-1-1 0 0 0,0 0 0 0 0,0 0 0 0 0,1 1 0 0 0,-1 12 551 0 0,-4 1-589 0 0,0 0-1 0 0,-1 0 1 0 0,-1-1 0 0 0,0 1-1 0 0,-1-1 1 0 0,-15 22 0 0 0,3-3-6 0 0,-2 0-32 0 0,-5 3 0 0 0,20-24 0 0 0,6-11 1 0 0,0 0 0 0 0,-1 0 0 0 0,1 1 0 0 0,0-1-1 0 0,0 0 1 0 0,0 0 0 0 0,0 1 0 0 0,0-1 0 0 0,-1 0 0 0 0,1 1-1 0 0,0-1 1 0 0,0 0 0 0 0,0 1 0 0 0,0-1 0 0 0,0 0 0 0 0,0 1 0 0 0,0-1-1 0 0,0 0 1 0 0,0 1 0 0 0,0-1 0 0 0,0 0 0 0 0,0 1 0 0 0,1-1-1 0 0,-1 0 1 0 0,0 0 0 0 0,0 1 0 0 0,0-1 0 0 0,0 0 0 0 0,0 1-1 0 0,1-1 1 0 0,-1 0 0 0 0,0 0 0 0 0,0 1 0 0 0,0-1 0 0 0,1 0 0 0 0,-1 0-1 0 0,0 0 1 0 0,0 1 0 0 0,1-1 0 0 0,-1 0 0 0 0,0 0 0 0 0,1 0-1 0 0,-1 0 1 0 0,0 0 0 0 0,1 0 0 0 0,-1 1 0 0 0,0-1 0 0 0,0 0 0 0 0,1 0-1 0 0,-1 0 1 0 0,0 0 0 0 0,1 0 0 0 0,-1 0 0 0 0,0 0 0 0 0,1 0-1 0 0,-1 0 1 0 0,0 0 0 0 0,1-1 0 0 0,-1 1 0 0 0,0 0 0 0 0,1 0 0 0 0,-1 0-1 0 0,11-1 35 0 0,0 0-1 0 0,0-1 0 0 0,0-1 0 0 0,-1 1 0 0 0,17-8 0 0 0,-15 6 0 0 0,-1 0-1 0 0,1 1 0 0 0,-1 1 0 0 0,18-3 0 0 0,-24 5-32 0 0,0-1 3 0 0,-1 1 0 0 0,1 0 0 0 0,0 0-1 0 0,-1 1 1 0 0,1-1 0 0 0,0 1 0 0 0,-1 0-1 0 0,1 0 1 0 0,-1 1 0 0 0,1-1-1 0 0,-1 1 1 0 0,1 0 0 0 0,-1 0 0 0 0,6 4-1 0 0,14 9-545 0 0,-22-14-188 0 0,10 4-4721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4607 0 0,'0'0'14030'0'0,"0"2"-13281"0"0,-18 77 1858 0 0,15-62-2403 0 0,-1 0 1 0 0,0 0 0 0 0,-1 0 0 0 0,-12 26 0 0 0,-37 58-138 0 0,2-2-45 0 0,46-85 0 0 0,0 1 1 0 0,-7 28-1 0 0,12-38-31 0 0,0-1-1 0 0,0 1 1 0 0,0 0-1 0 0,1 0 0 0 0,0 0 1 0 0,0 0-1 0 0,0 0 1 0 0,1 0-1 0 0,-1 0 0 0 0,1-1 1 0 0,0 1-1 0 0,1 0 1 0 0,1 5-1 0 0,-2-9-58 0 0,0 1 1 0 0,0-1-1 0 0,0 0 0 0 0,0 0 0 0 0,0 1 1 0 0,0-1-1 0 0,0 0 0 0 0,0 0 0 0 0,0 0 1 0 0,0 0-1 0 0,1 0 0 0 0,-1 0 1 0 0,0-1-1 0 0,1 1 0 0 0,-1 0 0 0 0,1-1 1 0 0,-1 1-1 0 0,1-1 0 0 0,-1 1 0 0 0,1-1 1 0 0,-1 0-1 0 0,1 0 0 0 0,-1 1 0 0 0,1-1 1 0 0,0 0-1 0 0,-1 0 0 0 0,1-1 0 0 0,-1 1 1 0 0,1 0-1 0 0,2-1 0 0 0,12-6-1880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21 6911 0 0,'0'0'528'0'0,"-2"-1"-341"0"0,-1-2 198 0 0,0 1 0 0 0,-1 0-1 0 0,1 0 1 0 0,-1 0 0 0 0,1 1 0 0 0,-1-1 0 0 0,0 1-1 0 0,1 0 1 0 0,-1 0 0 0 0,0 0 0 0 0,0 0 0 0 0,0 1-1 0 0,-5 0 1 0 0,6 0-73 0 0,0 0-1 0 0,1 0 0 0 0,-1 1 0 0 0,0 0 1 0 0,0 0-1 0 0,0-1 0 0 0,0 2 1 0 0,0-1-1 0 0,1 0 0 0 0,-1 0 1 0 0,1 1-1 0 0,-1 0 0 0 0,1-1 0 0 0,-1 1 1 0 0,1 0-1 0 0,0 0 0 0 0,0 0 1 0 0,0 0-1 0 0,-2 4 0 0 0,1-2-163 0 0,0 1 0 0 0,1-1 0 0 0,-1 1-1 0 0,1 0 1 0 0,0-1 0 0 0,1 1 0 0 0,-1 0 0 0 0,1 0 0 0 0,0 0-1 0 0,0 0 1 0 0,1 1 0 0 0,-1-1 0 0 0,1 0 0 0 0,0 0-1 0 0,1 0 1 0 0,-1 0 0 0 0,1 0 0 0 0,0 1 0 0 0,0-1-1 0 0,1 0 1 0 0,-1-1 0 0 0,4 7 0 0 0,0 1-92 0 0,1 0 0 0 0,1 0-1 0 0,0 0 1 0 0,1-1 0 0 0,0 0 0 0 0,0-1 0 0 0,14 13 0 0 0,-12-14-51 0 0,158 163 143 0 0,-155-157-148 0 0,-1 1 0 0 0,0 0 0 0 0,-1 1 0 0 0,18 35 0 0 0,-26-45 0 0 0,0 0 0 0 0,0 1 0 0 0,-1-1 0 0 0,0 1 0 0 0,-1-1 0 0 0,1 1 0 0 0,-1-1 0 0 0,-1 1 0 0 0,1 0 0 0 0,-1 0 0 0 0,-1-1 0 0 0,0 1 0 0 0,0 0 0 0 0,0-1 0 0 0,-5 14 0 0 0,0-5 0 0 0,-2 1 0 0 0,0-2-1 0 0,-1 1 1 0 0,0-1 0 0 0,-2-1-1 0 0,-17 21 1 0 0,-83 73 1 0 0,21-23 11 0 0,64-59 17 0 0,10-10-49 0 0,0 0 0 0 0,1 2 0 0 0,0 0 0 0 0,2 0 0 0 0,-12 22 0 0 0,17-17-1668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8287 0 0,'-2'1'382'0'0,"2"-1"-338"0"0,-1 0 1 0 0,1 0 0 0 0,-1 1 0 0 0,1-1 0 0 0,0 0-1 0 0,-1 0 1 0 0,1 0 0 0 0,0 1 0 0 0,-1-1-1 0 0,1 0 1 0 0,-1 1 0 0 0,1-1 0 0 0,0 0 0 0 0,0 1-1 0 0,-1-1 1 0 0,1 0 0 0 0,0 1 0 0 0,0-1-1 0 0,-1 1 1 0 0,1-1 0 0 0,0 1 0 0 0,0-1-1 0 0,0 0 1 0 0,0 1 0 0 0,0-1 0 0 0,-1 1 0 0 0,1-1-1 0 0,0 1 1 0 0,0-1 0 0 0,0 1 0 0 0,0-1-1 0 0,0 1 1 0 0,1-1 0 0 0,-1 0 0 0 0,0 1-1 0 0,0-1 1 0 0,0 1 0 0 0,0-1 0 0 0,0 1 0 0 0,1-1-1 0 0,-1 0 1 0 0,0 1 0 0 0,0-1 0 0 0,1 1-1 0 0,-1-1 1 0 0,0 0 0 0 0,0 1 0 0 0,1-1 0 0 0,-1 0-1 0 0,1 1 1 0 0,-1-1 0 0 0,0 0 0 0 0,1 0-1 0 0,-1 0 1 0 0,0 1 0 0 0,1-1 0 0 0,0 0-1 0 0,3 2 385 0 0,-1-1 0 0 0,0 1 0 0 0,1-1 0 0 0,0 0 0 0 0,-1-1 0 0 0,1 1 0 0 0,3 0 0 0 0,10-1 395 0 0,0 0 0 0 0,-1-1 1 0 0,1-1-1 0 0,17-4 0 0 0,67-21 870 0 0,-82 22-1320 0 0,150-38 1375 0 0,-23 6-1249 0 0,-118 30-1868 0 0,42-5-1 0 0,-68 11 344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117 129 7831 0 0,'-21'2'639'0'0,"-33"7"0"0"0,22-1 3174 0 0,32-8-3568 0 0,-1 0 1 0 0,1 0-1 0 0,-1 0 0 0 0,1 0 1 0 0,-1 0-1 0 0,1 0 0 0 0,-1 1 1 0 0,1-1-1 0 0,0 0 0 0 0,-1 0 1 0 0,1 0-1 0 0,-1 1 0 0 0,1-1 1 0 0,-1 0-1 0 0,1 1 0 0 0,0-1 0 0 0,-1 0 1 0 0,1 1-1 0 0,0-1 0 0 0,-1 0 1 0 0,1 1-1 0 0,0-1 0 0 0,0 1 1 0 0,-1 0-1 0 0,1-1-186 0 0,0 1-1 0 0,1-1 1 0 0,-1 1-1 0 0,0-1 1 0 0,0 1-1 0 0,1-1 1 0 0,-1 0-1 0 0,0 1 1 0 0,1-1-1 0 0,-1 0 1 0 0,0 1-1 0 0,1-1 1 0 0,-1 0-1 0 0,0 1 1 0 0,1-1-1 0 0,-1 0 1 0 0,1 0 0 0 0,-1 0-1 0 0,1 1 1 0 0,3 1-77 0 0,0-1 1 0 0,0 1-1 0 0,0-1 1 0 0,1 0-1 0 0,4 0 1 0 0,8-1 332 0 0,1-1 1 0 0,-1 0 0 0 0,0-2-1 0 0,30-7 1 0 0,-14 3-20 0 0,332-88 1036 0 0,-321 76-1579 0 0,-43 19 89 0 0,-1-1 0 0 0,1 0 0 0 0,0 1 0 0 0,-1-1 0 0 0,1 0 0 0 0,0 0 1 0 0,-1 1-1 0 0,1-1 0 0 0,-1 0 0 0 0,1 0 0 0 0,-1 0 0 0 0,0 0 0 0 0,1 0 0 0 0,-1 0 0 0 0,0 1 0 0 0,0-1 0 0 0,0 0 0 0 0,1 0 0 0 0,-1 0 0 0 0,0 0 0 0 0,0 0 0 0 0,0 0 0 0 0,0 0 0 0 0,-1 0 0 0 0,1-1 0 0 0,-3-8-6816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0,'0'0'6387'0'0,"3"1"-4699"0"0,1 0-1563 0 0,0 0 0 0 0,0 0 0 0 0,0 0-1 0 0,0 1 1 0 0,0-1 0 0 0,0 1 0 0 0,-1 0 0 0 0,1 0 0 0 0,-1 1 0 0 0,1-1 0 0 0,-1 1 0 0 0,0-1-1 0 0,0 1 1 0 0,0 0 0 0 0,0 0 0 0 0,-1 1 0 0 0,1-1 0 0 0,-1 0 0 0 0,0 1 0 0 0,4 7 0 0 0,4 11 272 0 0,-1 0 1 0 0,-1 1 0 0 0,-1 0 0 0 0,-1 1 0 0 0,4 33 0 0 0,-6-27-237 0 0,-2 0 1 0 0,-1 1-1 0 0,-7 58 1 0 0,-1-47-207 0 0,-3-1 0 0 0,-23 67 0 0 0,12-46-222 0 0,20-59 123 0 0,-3 17-54 0 0,6-10-2190 0 0,5-2-3615 0 0,1-2-353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6911 0 0,'-1'0'5596'0'0,"-9"2"590"0"0,8-1-5855 0 0,1 0 0 0 0,-1-1 0 0 0,1 1 0 0 0,0 0 1 0 0,0 0-1 0 0,-1 0 0 0 0,1 0 0 0 0,0 0 1 0 0,0 0-1 0 0,0 0 0 0 0,0 0 0 0 0,0 1 1 0 0,0-1-1 0 0,0 0 0 0 0,0 1 0 0 0,1-1 0 0 0,-1 0 1 0 0,0 1-1 0 0,0 1 0 0 0,-9 36-614 0 0,3-10 688 0 0,-3-4-309 0 0,1-5-85 0 0,9-18-38 0 0,6-14-8043 0 0,1-2 556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37 455 0 0,'4'-5'35'0'0,"24"-23"5228"0"0,-27 28-4297 0 0,0-1 0 0 0,0 1 0 0 0,0-1 0 0 0,0 1 0 0 0,1 0 0 0 0,-1-1 0 0 0,2 1 0 0 0,3 0 978 0 0,-5-1-2879 0 0,1 1 2723 0 0,0 2-1117 0 0,0-1-492 0 0,1 1 1 0 0,-1 0 0 0 0,0 1 0 0 0,-1-1 0 0 0,1 0 0 0 0,0 1 0 0 0,-1-1 0 0 0,1 1 0 0 0,-1-1 0 0 0,0 1 0 0 0,0-1 0 0 0,0 1 0 0 0,0 0-1 0 0,0 0 1 0 0,0 0 0 0 0,-1 0 0 0 0,1-1 0 0 0,-1 1 0 0 0,0 0 0 0 0,0 5 0 0 0,-1 10 495 0 0,-1-1 0 0 0,-4 23 0 0 0,4-27-301 0 0,-3 21 89 0 0,1-1 0 0 0,1 1-1 0 0,2 0 1 0 0,2 0 0 0 0,4 36 0 0 0,-1-39-447 0 0,-3-20-133 0 0,0-9-487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1 468 10943 0 0,'0'3'498'0'0,"-1"22"188"0"0,2-1 7845 0 0,2-23-7911 0 0,-1-1-452 0 0,1 1 0 0 0,-1-1 0 0 0,1 0 0 0 0,-1 0 0 0 0,1 0 0 0 0,-1 0 0 0 0,1-1 0 0 0,0 1 0 0 0,-1-1 0 0 0,1 1 0 0 0,-1-1 0 0 0,0 0 0 0 0,1 0 0 0 0,3-2 0 0 0,0-1-1 0 0,1 0-1 0 0,-1 0 0 0 0,0-1 0 0 0,7-6 1 0 0,10-12 61 0 0,-1-1 0 0 0,25-35 0 0 0,31-58-159 0 0,-52 75-75 0 0,36-40 0 0 0,-57 96-134 0 0,-4-4 109 0 0,0 1 0 0 0,0 0 0 0 0,-2-1 0 0 0,1 1 0 0 0,-4 16 1 0 0,0 9-48 0 0,3-20 66 0 0,0 0 0 0 0,1 0 0 0 0,1 0 0 0 0,0 0 0 0 0,1-1-1 0 0,1 1 1 0 0,9 30 0 0 0,-6-33 12 0 0,2-2 0 0 0,4-3 0 0 0,-9-7 12 0 0,0 0 0 0 0,1 0 1 0 0,-1-1-1 0 0,0 1 0 0 0,1-1 0 0 0,-1 0 0 0 0,1 0 0 0 0,-1 0 0 0 0,0 0 1 0 0,1-1-1 0 0,-1 1 0 0 0,0-1 0 0 0,1 0 0 0 0,-1 0 0 0 0,0 0 0 0 0,0-1 1 0 0,0 1-1 0 0,1-1 0 0 0,-2 1 0 0 0,5-4 0 0 0,3-2 57 0 0,0-1-1 0 0,0 0 0 0 0,-1 0 1 0 0,10-13-1 0 0,-3 2-27 0 0,-1-1 0 0 0,-1 0 0 0 0,0-1 0 0 0,-2 0 0 0 0,15-37 0 0 0,20-49 12 0 0,1-11-569 0 0,-47 116-41 0 0,2-1-1071 0 0,0-1 788 0 0,12 9-10827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83 109 2759 0 0,'0'-2'207'0'0,"-1"-6"317"0"0,0 5 895 0 0,1 2-965 0 0,0 0-1 0 0,0 0 1 0 0,0 0-1 0 0,0 0 1 0 0,0 0-1 0 0,0 0 1 0 0,-1 0-1 0 0,1 0 1 0 0,0 0-1 0 0,-1 0 1 0 0,1 0-1 0 0,-1 1 1 0 0,1-1-1 0 0,-1 0 1 0 0,1 0-1 0 0,-1 0 1 0 0,1 1-1 0 0,-1-1 1 0 0,0 0-1 0 0,0 1 1 0 0,1-1-1 0 0,-1 0 1 0 0,0 1-1 0 0,0-1 1 0 0,0 1-1 0 0,0-1 1 0 0,-1 0-1 0 0,-11-4-452 0 0,9 6 3 0 0,3 0 2 0 0,-1-1 10 0 0,1 1-1 0 0,-1-1 1 0 0,1 0 0 0 0,0 1 0 0 0,-1 0-1 0 0,1-1 1 0 0,0 1 0 0 0,-1 0 0 0 0,1 0-1 0 0,0-1 1 0 0,0 1 0 0 0,0 0 0 0 0,-1 0-1 0 0,1 0 1 0 0,0 0 0 0 0,1 1 0 0 0,-2 0-1 0 0,-11 18 243 0 0,11-15 146 0 0,0 0-1 0 0,0 0 1 0 0,0 0-1 0 0,-2 10 1 0 0,5-15-316 0 0,0 1 0 0 0,0 0 1 0 0,-1 0-1 0 0,1-1 1 0 0,0 1-1 0 0,0 0 1 0 0,0-1-1 0 0,0 1 1 0 0,0-1-1 0 0,0 1 1 0 0,0-1-1 0 0,0 0 0 0 0,0 1 1 0 0,0-1-1 0 0,2 0 1 0 0,-1 1 28 0 0,0-1 0 0 0,0 1 0 0 0,0-1 0 0 0,1 1 0 0 0,-1-1 0 0 0,0 0 1 0 0,0 0-1 0 0,4-1 0 0 0,13-5 49 0 0,-12 4-107 0 0,1 0 0 0 0,-1-1 1 0 0,0 0-1 0 0,0 0 0 0 0,8-6 0 0 0,-6 3-75 0 0,-8 5-61 0 0,0 0-10 0 0,0 0 59 0 0,-1 0 0 0 0,0 0 0 0 0,1 0 0 0 0,-1 1 0 0 0,0-1 0 0 0,0 0 0 0 0,0 0 0 0 0,0 0 0 0 0,0 0 0 0 0,0 0 0 0 0,0 0 0 0 0,0 0 0 0 0,0 0 0 0 0,0 0 0 0 0,0 1 0 0 0,0-1 0 0 0,0 0 0 0 0,-1 0 1 0 0,1 0-1 0 0,0 0 0 0 0,-1 0 0 0 0,1 1 0 0 0,-1-1 0 0 0,1 0 0 0 0,-1 0 0 0 0,1 1 0 0 0,-1-1 0 0 0,-1 0 0 0 0,-1-3-199 0 0,-1 1 1 0 0,0 0 0 0 0,0 0 0 0 0,-5-2-1 0 0,6 3 134 0 0,2 1-244 0 0,0 0-140 0 0,-1-2 56 0 0,1 0 1 0 0,0 0-1 0 0,0 1 1 0 0,0-1 0 0 0,0 0-1 0 0,0 0 1 0 0,0 0-1 0 0,1 0 1 0 0,-1-1 0 0 0,1 1-1 0 0,0 0 1 0 0,0 0 0 0 0,0 0-1 0 0,1 0 1 0 0,-1 0-1 0 0,2-6 1 0 0,1-1-1531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24 11887 0 0,'80'-16'2671'0'0,"-26"9"6522"0"0,-75 20-8777 0 0,-3-2-310 0 0,-1-1-1 0 0,-1-2 1 0 0,-51 11-1 0 0,20-5-31 0 0,-147 45-227 0 0,193-58-159 0 0,7-4-311 0 0,8-12-237 0 0,-1 8 1068 0 0,-3 6-267 0 0,1-5-139 0 0,-17 20 170 0 0,2 1 0 0 0,-25 30-1 0 0,26-28 6 0 0,-1-1 0 0 0,-30 27-1 0 0,9-9 35 0 0,35-34-7 0 0,-1 0-1 0 0,1 1 1 0 0,0-1 0 0 0,0 0 0 0 0,-1 1-1 0 0,1-1 1 0 0,0 0 0 0 0,0 1 0 0 0,0-1-1 0 0,-1 0 1 0 0,1 1 0 0 0,0-1 0 0 0,0 0-1 0 0,0 1 1 0 0,0-1 0 0 0,0 1 0 0 0,0-1 0 0 0,0 0-1 0 0,0 1 1 0 0,0-1 0 0 0,0 0 0 0 0,0 1-1 0 0,0-1 1 0 0,0 1 0 0 0,0-1 0 0 0,0 0-1 0 0,1 1 1 0 0,-1-1 0 0 0,0 0 0 0 0,0 1-1 0 0,0-1 1 0 0,1 0 0 0 0,-1 1 0 0 0,0-1-1 0 0,0 0 1 0 0,1 1 0 0 0,-1-1 0 0 0,0 0 0 0 0,0 0-1 0 0,1 1 1 0 0,-1-1 0 0 0,0 0 0 0 0,1 0-1 0 0,-1 0 1 0 0,0 1 0 0 0,1-1 0 0 0,-1 0-1 0 0,1 0 1 0 0,-1 0 0 0 0,0 0 0 0 0,1 0-1 0 0,20 6 57 0 0,-20-6-59 0 0,9 2 19 0 0,1-2-1 0 0,0 1 1 0 0,0-1 0 0 0,-1-1 0 0 0,15-2-1 0 0,-11 1-1 0 0,-1 0-1 0 0,27 2 0 0 0,-28 1-17 0 0,0 2-1 0 0,0 0 1 0 0,0 0-1 0 0,0 1 1 0 0,-1 0-1 0 0,0 1 1 0 0,12 6-1 0 0,73 51 718 0 0,-63-40 61 0 0,-31-21-740 0 0,-1 0 0 0 0,1 0 0 0 0,-1 0 1 0 0,0 0-1 0 0,0 0 0 0 0,1 0 0 0 0,-1 0 0 0 0,0 0 0 0 0,0 0 0 0 0,0 1 0 0 0,0-1 1 0 0,0 0-1 0 0,0 1 0 0 0,-1-1 0 0 0,1 1 0 0 0,0-1 0 0 0,-1 1 0 0 0,1-1 0 0 0,-1 1 1 0 0,0-1-1 0 0,1 1 0 0 0,-1 0 0 0 0,0-1 0 0 0,0 1 0 0 0,0 2 0 0 0,-1-1-24 0 0,1-1 0 0 0,-1 0 0 0 0,0 1 1 0 0,0-1-1 0 0,0 0 0 0 0,-1 0 0 0 0,1 0 0 0 0,0 0 0 0 0,-1 0 0 0 0,1 0 0 0 0,-1-1 0 0 0,0 1 0 0 0,0 0 0 0 0,1-1 0 0 0,-5 3 0 0 0,-20 13 39 0 0,-1-1-1 0 0,0-1 0 0 0,-1-1 1 0 0,0-2-1 0 0,-1-1 1 0 0,-1-1-1 0 0,0-2 1 0 0,-58 9-1 0 0,84-16-56 0 0,0-1 0 0 0,0 0 0 0 0,0 0 0 0 0,0 0-1 0 0,0-1 1 0 0,-5 0 0 0 0,8 1-16 0 0,0-1 0 0 0,1 1 0 0 0,-1 0 0 0 0,1 0 0 0 0,-1-1 0 0 0,0 1 0 0 0,1 0 0 0 0,-1-1 0 0 0,1 1 0 0 0,-1 0 0 0 0,1-1 0 0 0,-1 1 0 0 0,1-1 0 0 0,-1 1 0 0 0,1-1 0 0 0,-1 1 0 0 0,1-1 0 0 0,-1 1-1 0 0,1-1 1 0 0,0 0 0 0 0,0 1 0 0 0,-1-1 0 0 0,1 1 0 0 0,0-1 0 0 0,0 0 0 0 0,-1 1 0 0 0,1-1 0 0 0,0 0 0 0 0,0 1 0 0 0,0-1 0 0 0,0 0 0 0 0,0 1 0 0 0,0-1 0 0 0,0 0 0 0 0,0 1 0 0 0,1-1 0 0 0,-1 0 0 0 0,0 1 0 0 0,0-1 0 0 0,0 0 0 0 0,1 1 0 0 0,-1-1 0 0 0,0 1-1 0 0,1-2 1 0 0,5-8-670 0 0,1-1 0 0 0,-1 2-1 0 0,2-1 1 0 0,-1 1-1 0 0,1 0 1 0 0,10-9-1 0 0,1 0-681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16903 0 0,'1'-2'771'0'0,"-1"2"-746"0"0,0 0 1 0 0,0 0-1 0 0,0-1 1 0 0,0 1-1 0 0,0 0 0 0 0,0 0 1 0 0,0 0-1 0 0,0-1 1 0 0,0 1-1 0 0,0 0 1 0 0,0 0-1 0 0,0 0 1 0 0,0 0-1 0 0,1-1 0 0 0,-1 1 1 0 0,0 0-1 0 0,0 0 1 0 0,0 0-1 0 0,0 0 1 0 0,0 0-1 0 0,1-1 0 0 0,-1 1 1 0 0,0 0-1 0 0,0 0 1 0 0,0 0-1 0 0,0 0 1 0 0,1 0-1 0 0,-1 0 0 0 0,0 0 1 0 0,0 0-1 0 0,0-1 1 0 0,1 1-1 0 0,-1 0 1 0 0,0 0-1 0 0,0 0 0 0 0,0 0 1 0 0,1 0-1 0 0,-1 0 1 0 0,0 0-1 0 0,0 0 1 0 0,0 0-1 0 0,1 1 1 0 0,-1-1-1 0 0,0 0 0 0 0,0 0 1 0 0,0 0-1 0 0,1 0 1 0 0,2 13 329 0 0,-3 21-146 0 0,-9 10 26 0 0,-2 0 0 0 0,-17 46 0 0 0,7-25 184 0 0,-37 149 356 0 0,1-4-936 0 0,50-185-116 0 0,-2 9-2962 0 0,8-32 1757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96 14279 0 0,'-4'-2'397'0'0,"3"1"-313"0"0,-1 0 0 0 0,1 1-1 0 0,0-1 1 0 0,0 1 0 0 0,-1-1 0 0 0,1 1-1 0 0,-1-1 1 0 0,1 1 0 0 0,0 0-1 0 0,-1 0 1 0 0,1-1 0 0 0,-2 1 0 0 0,1 0 99 0 0,0 0 1 0 0,0 0 0 0 0,0 0-1 0 0,1 0 1 0 0,-1 0 0 0 0,0 0-1 0 0,0 0 1 0 0,1 1 0 0 0,-1-1-1 0 0,0 1 1 0 0,0-1 0 0 0,1 1-1 0 0,-1 0 1 0 0,1 0 0 0 0,-1-1-1 0 0,-1 2 1 0 0,2-1-86 0 0,0 0 0 0 0,0 0 0 0 0,0 0 1 0 0,0 0-1 0 0,1 0 0 0 0,-1 0 0 0 0,0 0 0 0 0,1 0 0 0 0,-1 0 1 0 0,1 0-1 0 0,-1 0 0 0 0,1 0 0 0 0,-1 1 0 0 0,1-1 0 0 0,0 0 1 0 0,-1 0-1 0 0,1 1 0 0 0,0-1 0 0 0,0 0 0 0 0,0 0 0 0 0,0 0 1 0 0,0 1-1 0 0,0-1 0 0 0,1 0 0 0 0,-1 2 0 0 0,1-2-89 0 0,-1 0-1 0 0,0 0 1 0 0,1 0-1 0 0,-1 0 1 0 0,0 0-1 0 0,1 0 1 0 0,-1 0-1 0 0,1-1 0 0 0,-1 1 1 0 0,1 0-1 0 0,0 0 1 0 0,-1-1-1 0 0,2 2 1 0 0,2 0 3 0 0,0 1 0 0 0,0-1 0 0 0,0 1 0 0 0,1-1 0 0 0,-1 0 0 0 0,1-1 0 0 0,-1 1 0 0 0,1-1 0 0 0,0 0 0 0 0,0 0 0 0 0,-1 0 0 0 0,1-1 0 0 0,5 0 0 0 0,11 0 113 0 0,33-4-1 0 0,-18-1 5 0 0,-1-2-1 0 0,0-2 0 0 0,46-16 1 0 0,98-50-3472 0 0,-137 56 687 0 0,-8 4-3579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14135 0 0,'0'0'5404'0'0,"0"3"-4877"0"0,0 5-283 0 0,0 1 0 0 0,0 0 0 0 0,-1 0 1 0 0,0 0-1 0 0,0 0 0 0 0,-1 0 0 0 0,0 0 0 0 0,-5 9 1 0 0,-31 68 492 0 0,34-77-736 0 0,-1 2-254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10135 0 0,'0'0'8056'0'0,"2"-1"-7777"0"0,6-2-152 0 0,1-2 1 0 0,-1 1 0 0 0,0-1-1 0 0,0 0 1 0 0,7-6-1 0 0,37-36 173 0 0,-7 7-292 0 0,-24 22 15 0 0,-19 16 62 0 0,-1 1 1 0 0,1-1-1 0 0,0 1 0 0 0,-1 0 1 0 0,1 0-1 0 0,0 0 0 0 0,0 0 1 0 0,-1 0-1 0 0,1 0 0 0 0,4 0 1 0 0,-5 1-47 0 0,1 0 1 0 0,-1 1 0 0 0,0-1 0 0 0,0 0 0 0 0,0 1-1 0 0,0 0 1 0 0,1-1 0 0 0,-1 1 0 0 0,0 0 0 0 0,0-1-1 0 0,0 1 1 0 0,0 0 0 0 0,0 0 0 0 0,-1 0 0 0 0,1 0-1 0 0,0 0 1 0 0,0 0 0 0 0,-1 0 0 0 0,1 0 0 0 0,0 0-1 0 0,0 2 1 0 0,10 25 431 0 0,-7-7-283 0 0,2 27 1 0 0,-4-29-168 0 0,8 36 1 0 0,-10-53-189 0 0,8 3-6283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183 156 10591 0 0,'0'0'6488'0'0,"-3"0"-4777"0"0,-12 1-964 0 0,-1-2 1 0 0,-25-2-1 0 0,1-1-404 0 0,31 4-321 0 0,5 1-20 0 0,1-1 0 0 0,-1-1-1 0 0,1 1 1 0 0,-1 0 0 0 0,1-1 0 0 0,0 0-1 0 0,-7-1 1 0 0,-11-4 128 0 0,20 5-45 0 0,-2-11-16 0 0,4 0-69 0 0,0 10 0 0 0,0 0-1 0 0,1 0 0 0 0,-1-1 1 0 0,1 1-1 0 0,-1 0 0 0 0,1 0 1 0 0,0 1-1 0 0,0-1 0 0 0,0 0 1 0 0,2-1-1 0 0,25-17-48 0 0,-19 14 41 0 0,7-3-10 0 0,1 0-1 0 0,0 0 0 0 0,24-6 1 0 0,-26 9 28 0 0,-3 2 5 0 0,-1 0-1 0 0,1 1 0 0 0,0 1 1 0 0,14-1-1 0 0,-9 2 29 0 0,-14 3-12 0 0,-2-1-1 0 0,-1-1 7 0 0,0 1-1 0 0,0-1 0 0 0,0 0 1 0 0,0 1-1 0 0,0-1 1 0 0,-1 1-1 0 0,1-1 1 0 0,0 1-1 0 0,0-1 1 0 0,0 1-1 0 0,-1 0 0 0 0,1-1 1 0 0,0 1-1 0 0,-1 0 1 0 0,1 0-1 0 0,0-1 1 0 0,-1 1-1 0 0,1 0 0 0 0,-1 0 1 0 0,0 0-1 0 0,1 0 1 0 0,-1 0-1 0 0,0 0 1 0 0,1 0-1 0 0,-1 0 1 0 0,0 0-1 0 0,0 1 0 0 0,1 2 2 0 0,-1 0-1 0 0,-1 0 0 0 0,1 0 0 0 0,-2 7 0 0 0,2-8 5 0 0,0-1-35 0 0,0 0-1 0 0,-1 1 1 0 0,1-1-1 0 0,-1 0 1 0 0,1 1 0 0 0,-1-1-1 0 0,0 0 1 0 0,0 0-1 0 0,0 0 1 0 0,0 1 0 0 0,0-1-1 0 0,-1 0 1 0 0,1 0-1 0 0,-1-1 1 0 0,-2 4-1 0 0,-2 2-19 0 0,3-3-197 0 0,-1 1-1 0 0,0 0 1 0 0,0-1-1 0 0,0 1 1 0 0,-1-1-1 0 0,0 0 1 0 0,-9 6-1 0 0,11-9-378 0 0,0 0-1 0 0,0 0 0 0 0,0-1 1 0 0,0 1-1 0 0,0-1 1 0 0,-4 1-1 0 0,1-1-3264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3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3223 0 0,'0'3'8988'0'0,"0"9"-6426"0"0,1 43-10 0 0,0-39-2288 0 0,-1 1 0 0 0,-1 0 0 0 0,-5 31 0 0 0,-16 49-80 0 0,8-44-86 0 0,-18 135 638 0 0,27-151-736 0 0,4-30-421 0 0,-1 1 0 0 0,1-1-1 0 0,-2 0 1 0 0,1 1 0 0 0,-7 12-1 0 0,3-9-1482 0 0</inkml:trace>
  <inkml:trace contextRef="#ctx0" brushRef="#br0" timeOffset="1">262 714 17047 0 0,'0'0'1543'0'0,"0"2"-1268"0"0,0-2-233 0 0,0 1 1 0 0,0-1-1 0 0,0 0 1 0 0,0 0-1 0 0,0 0 1 0 0,0 1-1 0 0,0-1 1 0 0,0 0-1 0 0,0 0 1 0 0,0 0-1 0 0,0 1 1 0 0,0-1-1 0 0,0 0 1 0 0,0 0-1 0 0,0 0 1 0 0,0 1-1 0 0,0-1 1 0 0,0 0-1 0 0,0 0 1 0 0,0 0-1 0 0,0 0 1 0 0,0 1-1 0 0,0-1 1 0 0,0 0-1 0 0,1 0 1 0 0,-1 0-1 0 0,0 0 1 0 0,0 1-1 0 0,0-1 1 0 0,0 0-1 0 0,0 0 1 0 0,1 0-1 0 0,-1 0 1 0 0,0 0-1 0 0,0 0 0 0 0,0 0 1 0 0,0 1-1 0 0,1-1 1 0 0,-1 0-1 0 0,0 0 1 0 0,0 0-1 0 0,1 0 1 0 0,9-6-368 0 0,4-3-1027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4:2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12 772 2303 0 0,'0'0'102'0'0,"-1"2"-1"0"0,-9 11 5630 0 0,22-15-3281 0 0,24-13-1058 0 0,-23 10-1116 0 0,22-3 0 0 0,-32 7-240 0 0,-1 0-1 0 0,0 1 0 0 0,0-1 1 0 0,0 0-1 0 0,0 0 0 0 0,1 0 1 0 0,-1 0-1 0 0,-1-1 0 0 0,3-1 1 0 0,5-2 58 0 0,12-7 101 0 0,0-1 0 0 0,-1-1 0 0 0,0-1 0 0 0,-2-1 0 0 0,23-23-1 0 0,75-97 351 0 0,-65 71-456 0 0,13-13-162 0 0,88-102 131 0 0,-126 153-605 0 0,1 1 1 0 0,1 2 0 0 0,1 1 0 0 0,40-25-1 0 0,-28 25-3909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4:2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29 921 2759 0 0,'0'0'126'0'0,"-2"0"-5"0"0,-5-1 102 0 0,5 0 799 0 0,0 2 349 0 0,0-1-915 0 0,-1 1-179 0 0,-8 12 9047 0 0,12-15-9020 0 0,17-27 338 0 0,1 0 0 0 0,1 1 0 0 0,26-28 0 0 0,55-60-19 0 0,59-62-102 0 0,-80 104-438 0 0,172-124 0 0 0,-67 67-1797 0 0,-121 85-2674 0 0,0-1-1532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4:31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0 704 7223 0 0,'0'0'3696'0'0,"3"1"-3413"0"0,2 0-98 0 0,1 0-1 0 0,-1 0 1 0 0,1-1 0 0 0,-1 1-1 0 0,1-1 1 0 0,-1 0 0 0 0,1-1-1 0 0,-1 1 1 0 0,1-1 0 0 0,-1-1-1 0 0,0 1 1 0 0,8-3 0 0 0,-1-1 117 0 0,0 0 0 0 0,0-1 0 0 0,0 0 1 0 0,14-10-1 0 0,-11 4-131 0 0,0 0-1 0 0,-1-1 1 0 0,0-1 0 0 0,18-22 0 0 0,41-68 171 0 0,-19 24-245 0 0,-19 36-252 0 0,1 1-1 0 0,1 2 1 0 0,3 2-1 0 0,1 1 0 0 0,78-54 1 0 0,-49 45-3613 0 0,1 0-1267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5063 0 0,'-3'-6'14368'0'0,"2"16"-13901"0"0,-5 18 629 0 0,-17 23-672 0 0,22-49-371 0 0,2-4 11 0 0,16-35 0 0 0,-15 32-52 0 0,-1 3 4 0 0,-1 1-1 0 0,1-1 1 0 0,0 0 0 0 0,0 1-1 0 0,0-1 1 0 0,0 1 0 0 0,1-1-1 0 0,-1 1 1 0 0,0-1 0 0 0,0 1-1 0 0,3-2 1 0 0,-3 2 960 0 0,-1 3-937 0 0,1-1-1 0 0,0 1 1 0 0,-1 0-1 0 0,1-1 1 0 0,-1 1-1 0 0,0 0 1 0 0,1 0-1 0 0,-1-1 1 0 0,0 1-1 0 0,0 0 1 0 0,0 2-1 0 0,0-4-36 0 0,-7 32 170 0 0,7-31-84 0 0,0-3-645 0 0,7-20-1410 0 0,-2 8 39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230 152 5983 0 0,'0'0'542'0'0,"1"1"-446"0"0,3 2 217 0 0,15 10 5612 0 0,-7-5-1510 0 0,-3-2 2181 0 0,-7-7-6542 0 0,-1 0 1 0 0,1 0 0 0 0,0 1-1 0 0,-1-1 1 0 0,1 0-1 0 0,-1-1 1 0 0,1 1 0 0 0,-1 0-1 0 0,1 0 1 0 0,-1-1 0 0 0,0 1-1 0 0,1 0 1 0 0,-1-1-1 0 0,0 0 1 0 0,0 1 0 0 0,0-1-1 0 0,0 1 1 0 0,-1-1-1 0 0,1 0 1 0 0,0 0 0 0 0,-1 0-1 0 0,1 1 1 0 0,-1-1 0 0 0,1-2-1 0 0,0-7-48 0 0,0 0 0 0 0,-1 0-1 0 0,0 0 1 0 0,0 0 0 0 0,-1 1-1 0 0,0-1 1 0 0,-1 0 0 0 0,-1 1-1 0 0,1-1 1 0 0,-8-16 0 0 0,10 27-11 0 0,0-1 0 0 0,-1 1 0 0 0,1-1 1 0 0,0 0-1 0 0,0 1 0 0 0,-1-1 0 0 0,1 1 1 0 0,-1-1-1 0 0,1 1 0 0 0,-1-1 0 0 0,1 1 1 0 0,0-1-1 0 0,-1 1 0 0 0,0 0 0 0 0,1-1 0 0 0,-1 1 1 0 0,1 0-1 0 0,-1-1 0 0 0,1 1 0 0 0,-1 0 1 0 0,0 0-1 0 0,1-1 0 0 0,-1 1 0 0 0,0 0 0 0 0,1 0 1 0 0,-1 0-1 0 0,0 0 0 0 0,1 0 0 0 0,-1 0 1 0 0,0 0-1 0 0,1 0 0 0 0,-1 0 0 0 0,1 0 0 0 0,-1 0 1 0 0,0 1-1 0 0,1-1 0 0 0,-2 0 0 0 0,-1 1-27 0 0,-5 0 6 0 0,-1 1 0 0 0,1 0-1 0 0,-1 1 1 0 0,1 0-1 0 0,0 0 1 0 0,-13 8-1 0 0,-45 32-96 0 0,49-31 98 0 0,0-1-10 0 0,-30 28 0 0 0,43-35 35 0 0,-1 1 0 0 0,1 0-1 0 0,0 0 1 0 0,0 0 0 0 0,0 1 0 0 0,1-1 0 0 0,-1 1 0 0 0,1 0-1 0 0,1 0 1 0 0,-4 8 0 0 0,6-11 0 0 0,-1-1 0 0 0,1 0 0 0 0,0 1 0 0 0,0-1 0 0 0,0 1 0 0 0,0-1 0 0 0,0 0 1 0 0,0 1-1 0 0,0-1 0 0 0,1 0 0 0 0,-1 1 0 0 0,1-1 0 0 0,0 0 0 0 0,0 0 0 0 0,0 1 0 0 0,0-1 0 0 0,0 0 0 0 0,0 0 0 0 0,1 0 0 0 0,-1 0 0 0 0,1 0 0 0 0,-1-1 0 0 0,1 1 0 0 0,-1 0 0 0 0,1-1 0 0 0,0 1 1 0 0,0-1-1 0 0,0 1 0 0 0,0-1 0 0 0,0 0 0 0 0,3 1 0 0 0,3 2 9 0 0,0-1 0 0 0,0 0 0 0 0,0-1 0 0 0,0 0 0 0 0,0 0 1 0 0,1-1-1 0 0,12 1 0 0 0,-10-1 15 0 0,0-1 0 0 0,0 0-1 0 0,0-1 1 0 0,18-3 0 0 0,-24 3-14 0 0,-1-1-1 0 0,1 1 1 0 0,0-1-1 0 0,-1 0 1 0 0,1-1-1 0 0,-1 1 1 0 0,0-1-1 0 0,0 0 1 0 0,0 0-1 0 0,0 0 0 0 0,0 0 1 0 0,5-8-1 0 0,44-53 66 0 0,-53 64-75 0 0,0 0 1 0 0,0 0-1 0 0,0 0 0 0 0,0 0 1 0 0,0-1-1 0 0,0 1 0 0 0,1 0 1 0 0,-1 0-1 0 0,0 0 0 0 0,0 0 1 0 0,0 0-1 0 0,0-1 0 0 0,1 1 0 0 0,-1 0 1 0 0,0 0-1 0 0,0 0 0 0 0,0 0 1 0 0,0 0-1 0 0,1 0 0 0 0,-1 0 1 0 0,0 0-1 0 0,0 0 0 0 0,1 0 1 0 0,-1 0-1 0 0,0 0 0 0 0,0 0 1 0 0,0 0-1 0 0,1 0 0 0 0,-1 0 0 0 0,0 0 1 0 0,0 0-1 0 0,0 0 0 0 0,1 0 1 0 0,-1 0-1 0 0,0 0 0 0 0,0 0 1 0 0,0 0-1 0 0,0 0 0 0 0,1 1 1 0 0,-1-1-1 0 0,0 0 0 0 0,0 0 0 0 0,0 0 1 0 0,0 0-1 0 0,1 0 0 0 0,-1 1 1 0 0,0-1-1 0 0,0 0 0 0 0,0 0 1 0 0,0 0-1 0 0,0 0 0 0 0,0 1 1 0 0,0-1-1 0 0,1 0 0 0 0,2 10 33 0 0,-3-10-30 0 0,0 5 25 0 0,1 0 0 0 0,-1-1-1 0 0,0 1 1 0 0,0 0-1 0 0,0 0 1 0 0,-1-1 0 0 0,0 1-1 0 0,0 0 1 0 0,0-1-1 0 0,-2 7 1 0 0,-4 8 156 0 0,-11 19 0 0 0,7-17-54 0 0,-24 49 92 0 0,18-39-171 0 0,2 0-1 0 0,-14 40 0 0 0,28-70-115 0 0,7 6-362 0 0,-5-6 277 0 0,1 0-1 0 0,-1 0 0 0 0,1 0 1 0 0,-1 0-1 0 0,1 0 1 0 0,-1 0-1 0 0,1-1 0 0 0,-1 1 1 0 0,1-1-1 0 0,0 1 1 0 0,-1-1-1 0 0,1 0 0 0 0,0 1 1 0 0,0-1-1 0 0,-1 0 1 0 0,1 0-1 0 0,0 0 0 0 0,2-1 1 0 0,7-1-1781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80 10135 0 0,'-1'-6'584'0'0,"1"3"-529"0"0,0-1 0 0 0,-1 1 0 0 0,1 0-1 0 0,0-1 1 0 0,1-5 0 0 0,8-19 3586 0 0,-9 26-3368 0 0,0 1 1 0 0,1 0-1 0 0,-1 0 1 0 0,1 0-1 0 0,-1 0 1 0 0,1 0-1 0 0,-1 0 1 0 0,1 0-1 0 0,0 0 1 0 0,-1 1-1 0 0,1-1 1 0 0,0 0-1 0 0,0 0 1 0 0,0 0-1 0 0,-1 1 1 0 0,1-1-1 0 0,0 1 1 0 0,0-1-1 0 0,0 0 1 0 0,0 1-1 0 0,2-1 1 0 0,-2 1-62 0 0,8 10 195 0 0,-6-5-315 0 0,0-1 0 0 0,-1 1 0 0 0,1 0 0 0 0,-2 0 0 0 0,1 0 0 0 0,0 0 0 0 0,1 8 0 0 0,3 40 493 0 0,-2-16-176 0 0,38 168 1190 0 0,-41-197-1560 0 0,-1-4-9 0 0,1-1 0 0 0,-1 1 0 0 0,1-1 0 0 0,0 0 0 0 0,0 0 0 0 0,3 5 0 0 0,2 11-14 0 0,-5-16-54 0 0,0 1-130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0,'0'0'9714'0'0,"1"1"-8965"0"0,6 7 1460 0 0,0 2 2582 0 0,0-5-1895 0 0,-7-3-2831 0 0,-1 6-1 0 0,0-5-11 0 0,-1 2-53 0 0,2-5-1 0 0,0 0 0 0 0,0 0 0 0 0,0 0 0 0 0,0 0 0 0 0,0 0 0 0 0,0 0 0 0 0,0 0-1 0 0,1 0 1 0 0,-1 0 0 0 0,0 0 0 0 0,0 0 0 0 0,0 0 0 0 0,0 0 0 0 0,0 0 0 0 0,0 0-1 0 0,0 0 1 0 0,0 0 0 0 0,0 0 0 0 0,0 0 0 0 0,0 0 0 0 0,0 0 0 0 0,0 0 0 0 0,0 0 0 0 0,0 0-1 0 0,0 0 1 0 0,0 0 0 0 0,0 0 0 0 0,0 0 0 0 0,0 0 0 0 0,0 0 0 0 0,0 0 0 0 0,0 0-1 0 0,0 1 1 0 0,0-1 0 0 0,0 0 0 0 0,0 0 0 0 0,0 0 0 0 0,7-5-10 0 0,0-1 22 0 0,-6 5 778 0 0,0 3-725 0 0,3 3 3 0 0,-3-4 87 0 0,-1 1-98 0 0,0 6-45 0 0,1 0-22 0 0,-1-6-42 0 0,-1 1 7 0 0,-9 9 28 0 0,5-3 18 0 0,-1 0 0 0 0,2-3-11 0 0,3-4-58 0 0,2-4-668 0 0,24-26-3660 0 0,-13 18-2973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8207 0 0,'0'-1'374'0'0,"-4"-16"126"0"0,3 12-322 0 0,1 1 1 0 0,-1-1 0 0 0,1 0-1 0 0,0 0 1 0 0,0 1 0 0 0,1-1-1 0 0,0 0 1 0 0,-1 1 0 0 0,1-1-1 0 0,1 0 1 0 0,-1 1 0 0 0,1-1-1 0 0,0 1 1 0 0,0 0 0 0 0,0 0-1 0 0,0-1 1 0 0,1 1 0 0 0,0 1-1 0 0,4-6 3570 0 0,-3 25-2592 0 0,-3 19 660 0 0,-4 54 0 0 0,-2-4-980 0 0,5-46-657 0 0,1 50 473 0 0,0-77-588 0 0,0 0 0 0 0,1-1 0 0 0,1 1 1 0 0,0-1-1 0 0,6 17 0 0 0,-7-24-64 0 0,0 1 0 0 0,1-1 0 0 0,-1 0 0 0 0,1 0 0 0 0,0 0 0 0 0,0 0 0 0 0,1 0 0 0 0,-1 0 0 0 0,1-1 0 0 0,0 0 0 0 0,0 1 0 0 0,5 2 0 0 0,7 2 20 0 0,-13-9-73 0 0,0 1-129 0 0,-2 0-77 0 0,1 0-1 0 0,-1-1 0 0 0,1 1 0 0 0,-1 0 1 0 0,1-1-1 0 0,-1 1 0 0 0,1-1 1 0 0,-1 1-1 0 0,1-1 0 0 0,-1 0 0 0 0,0 0 1 0 0,1 1-1 0 0,-1-1 0 0 0,0 0 0 0 0,2-2 1 0 0,6-6-6643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8287 0 0,'0'0'756'0'0,"10"4"1431"0"0,-7-3-1272 0 0,0 1 0 0 0,-1 0 0 0 0,1 0 0 0 0,0 0-1 0 0,0 0 1 0 0,-1 0 0 0 0,1 1 0 0 0,2 3 0 0 0,-3-3-618 0 0,0 0 0 0 0,0 0 0 0 0,-1 0 0 0 0,1 0 0 0 0,-1 0 0 0 0,1 0 0 0 0,-1 1 0 0 0,0-1 1 0 0,0 0-1 0 0,-1 1 0 0 0,1-1 0 0 0,-1 9 1289 0 0,-8 11-642 0 0,2-14-706 0 0,3-6-152 0 0,0 1 1 0 0,1 0 0 0 0,0-1 0 0 0,-3 8 0 0 0,2-3-8 0 0,1-1-14 0 0,3-4-12 0 0,0 1-31 0 0,0-2 32 0 0,0-4-535 0 0,11-13-2404 0 0,-3 1-5518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2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56 4143 0 0,'-12'-8'440'0'0,"12"7"-466"0"0,-9-3 1259 0 0,7 4-864 0 0,1 0 0 0 0,0 0 0 0 0,-1-1 0 0 0,1 1 0 0 0,0 0 0 0 0,-1 0 0 0 0,1 0 0 0 0,0 0 0 0 0,-1 0 0 0 0,1 1 0 0 0,0-1 0 0 0,-1 0 0 0 0,1 1 0 0 0,0-1 0 0 0,0 1 0 0 0,-1-1 0 0 0,1 1 0 0 0,0-1 0 0 0,0 1 0 0 0,0 0 0 0 0,0 0 0 0 0,0-1 0 0 0,-2 3 0 0 0,-2 2-361 0 0,1 0 0 0 0,-1 0-1 0 0,1 0 1 0 0,-5 9 0 0 0,-9 10 1128 0 0,17-23-986 0 0,0 0 0 0 0,0 0 1 0 0,0 0-1 0 0,0-1 0 0 0,0 1 1 0 0,0 0-1 0 0,-1 0 0 0 0,1-1 1 0 0,0 1-1 0 0,0-1 0 0 0,-1 1 1 0 0,1-1-1 0 0,0 0 1 0 0,-1 1-1 0 0,1-1 0 0 0,-3 0 1 0 0,3 0 527 0 0,-1 0 87 0 0,2 0-702 0 0,0 1 0 0 0,0-1 0 0 0,-1 0 0 0 0,1 0 0 0 0,0 0 1 0 0,0 0-1 0 0,-1 0 0 0 0,1 0 0 0 0,0 0 0 0 0,0 0 1 0 0,-1 0-1 0 0,1 0 0 0 0,0 0 0 0 0,0 0 0 0 0,-1 0 0 0 0,1 0 1 0 0,0 0-1 0 0,0 0 0 0 0,-1 0 0 0 0,1 0 0 0 0,0 0 1 0 0,0 0-1 0 0,0 0 0 0 0,-1 0 0 0 0,1-1 0 0 0,0 1 0 0 0,0 0 1 0 0,-1 0-1 0 0,1 0 0 0 0,0 0 0 0 0,0-1 0 0 0,0 1 1 0 0,0 0-1 0 0,-1 0 0 0 0,1 0 0 0 0,0-1 0 0 0,0 1 0 0 0,0 0 1 0 0,0 0-1 0 0,0 0 0 0 0,0-1 0 0 0,0 1 0 0 0,-1 0 0 0 0,1 0 1 0 0,0-1-1 0 0,0-3 58 0 0,1 0-1 0 0,-1 1 1 0 0,1-1 0 0 0,-1 0-1 0 0,1 0 1 0 0,0 1 0 0 0,0-1-1 0 0,1 1 1 0 0,-1-1 0 0 0,1 1-1 0 0,0-1 1 0 0,0 1 0 0 0,0 0 0 0 0,2-3-1 0 0,1 1-60 0 0,-1 1 1 0 0,0 0-1 0 0,1 0 0 0 0,0 0 0 0 0,0 0 0 0 0,0 1 0 0 0,0 0 1 0 0,7-3-1 0 0,-2 2-34 0 0,1 0-1 0 0,-1 0 1 0 0,1 1 0 0 0,0 1-1 0 0,0 0 1 0 0,0 0 0 0 0,0 1 0 0 0,0 0-1 0 0,16 2 1 0 0,-25-1-23 0 0,45 6 14 0 0,-43-5-17 0 0,-1 0-1 0 0,1 0 1 0 0,-1 1 0 0 0,1-1-1 0 0,-1 1 1 0 0,0-1 0 0 0,1 1-1 0 0,-1 0 1 0 0,0 0-1 0 0,4 4 1 0 0,-6-5 0 0 0,-1-1 0 0 0,1 1 0 0 0,-1-1 0 0 0,1 1 0 0 0,0-1 0 0 0,-1 1 0 0 0,1-1 0 0 0,-1 1 0 0 0,0-1-1 0 0,1 1 1 0 0,-1 0 0 0 0,1-1 0 0 0,-1 1 0 0 0,0 0 0 0 0,0-1 0 0 0,1 1 0 0 0,-1 0 0 0 0,0-1 0 0 0,0 1 0 0 0,0 0 0 0 0,0 0 0 0 0,0-1 0 0 0,0 1 0 0 0,0 0 0 0 0,0-1-1 0 0,0 1 1 0 0,0 0 0 0 0,0 1 0 0 0,-1 0-9 0 0,0 1 4 0 0,1 1 1 0 0,-1-1-1 0 0,0 0 0 0 0,0 0 0 0 0,0 1 0 0 0,-1-1 0 0 0,1 0 0 0 0,-1 0 0 0 0,0-1 0 0 0,0 1 0 0 0,0 0 0 0 0,0 0 0 0 0,-4 3 0 0 0,-5 5-43 0 0,-24 16 0 0 0,5-4 16 0 0,14-7 31 0 0,-89 85-38 0 0,82-77 28 0 0,1 2 1 0 0,-24 36-1 0 0,42-57 11 0 0,0 1 0 0 0,1 0 0 0 0,0 1 0 0 0,0-1 0 0 0,0 0 0 0 0,1 1 0 0 0,0-1 0 0 0,1 1 0 0 0,-2 7 0 0 0,3-12 2 0 0,0-1-1 0 0,0 1 1 0 0,1 0-1 0 0,-1 0 1 0 0,0-1-1 0 0,1 1 0 0 0,-1 0 1 0 0,1-1-1 0 0,0 1 1 0 0,-1 0-1 0 0,1-1 1 0 0,0 1-1 0 0,0-1 1 0 0,0 1-1 0 0,0-1 1 0 0,0 0-1 0 0,0 1 1 0 0,1-1-1 0 0,-1 0 1 0 0,0 0-1 0 0,1 0 1 0 0,-1 0-1 0 0,1 0 1 0 0,-1 0-1 0 0,1 0 1 0 0,-1 0-1 0 0,1-1 1 0 0,0 1-1 0 0,-1 0 1 0 0,1-1-1 0 0,0 0 0 0 0,-1 1 1 0 0,1-1-1 0 0,0 0 1 0 0,3 0-1 0 0,9 0 79 0 0,1-1-1 0 0,-1-1 0 0 0,0 0 0 0 0,0-1 1 0 0,25-8-1 0 0,-10 3 48 0 0,43-11 353 0 0,-10 3 92 0 0,72-11 0 0 0,-85 22-908 0 0,-47 5 160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88 8143 0 0,'0'0'374'0'0,"12"-10"140"0"0,-3 1-578 0 0,4-4 8211 0 0,-42 20-6678 0 0,21-3-1447 0 0,-1 1 0 0 0,1 0 0 0 0,0 0 0 0 0,0 0 0 0 0,0 1 0 0 0,1 0 1 0 0,0 1-1 0 0,0 0 0 0 0,0 0 0 0 0,1 0 0 0 0,0 1 0 0 0,1 0 0 0 0,0 0 0 0 0,-7 13 0 0 0,5-5-25 0 0,1-1-1 0 0,1 1 1 0 0,0 0 0 0 0,0 0-1 0 0,2 0 1 0 0,0 1 0 0 0,-1 27-1 0 0,4-38 5 0 0,0 1 1 0 0,0 0-1 0 0,1-1 0 0 0,0 1 1 0 0,0-1-1 0 0,0 1 0 0 0,1-1 0 0 0,3 10 1 0 0,-3-12 11 0 0,0-1 0 0 0,0 0-1 0 0,0 1 1 0 0,0-1 0 0 0,0 0 0 0 0,1 0 0 0 0,-1-1 0 0 0,1 1 0 0 0,0 0 0 0 0,0-1 0 0 0,0 0-1 0 0,0 0 1 0 0,0 0 0 0 0,0 0 0 0 0,1 0 0 0 0,4 1 0 0 0,2 1 151 0 0,0-1 1 0 0,1-1-1 0 0,-1 0 1 0 0,1 0-1 0 0,-1-1 1 0 0,1-1-1 0 0,0 1 0 0 0,0-2 1 0 0,-1 0-1 0 0,1 0 1 0 0,-1-1-1 0 0,1 0 1 0 0,-1 0-1 0 0,1-1 1 0 0,-1-1-1 0 0,18-9 0 0 0,-19 9-50 0 0,-1 0-1 0 0,0-1 1 0 0,-1 0-1 0 0,1 0 1 0 0,-1-1-1 0 0,0 0 1 0 0,0-1-1 0 0,-1 1 1 0 0,0-1-1 0 0,0 0 1 0 0,0-1-1 0 0,-1 1 1 0 0,0-1-1 0 0,-1 0 1 0 0,0-1-1 0 0,0 1 1 0 0,-1-1-1 0 0,0 1 1 0 0,4-19-1 0 0,-6 13-11 0 0,0-27-1 0 0,-2 7-32 0 0,2-3-48 0 0,-2 0 1 0 0,-7-48-1 0 0,8 84-21 0 0,0 0 0 0 0,0 0 1 0 0,0 0-1 0 0,0-1 0 0 0,-1 1 0 0 0,1 0 0 0 0,0 0 0 0 0,-1 0 1 0 0,1 0-1 0 0,-1 0 0 0 0,1 0 0 0 0,-1 0 0 0 0,0 0 0 0 0,1 0 1 0 0,-1 0-1 0 0,0 0 0 0 0,1 0 0 0 0,-1 0 0 0 0,0 1 0 0 0,0-1 1 0 0,0 0-1 0 0,0 0 0 0 0,-2 0 0 0 0,2 0-1 0 0,-1 1 0 0 0,1 0 0 0 0,0 0 0 0 0,-1 0 0 0 0,1 0-1 0 0,0 0 1 0 0,-1 0 0 0 0,1 0 0 0 0,-1 0 0 0 0,1 1 0 0 0,-2 0 0 0 0,1-1-6 0 0,-9 4-50 0 0,0 0-1 0 0,0 1 1 0 0,1 0-1 0 0,0 0 1 0 0,0 1-1 0 0,-14 12 1 0 0,-14 7-165 0 0,25-17 125 0 0,-47 30-791 0 0,59-37 665 0 0,4-2-208 0 0,0 1 223 0 0,0-1 1 0 0,0 0 0 0 0,0-1-1 0 0,0 1 1 0 0,0-1 0 0 0,0 1-1 0 0,0-1 1 0 0,5-4 0 0 0,0 1-813 0 0,11-7-3820 0 0,0-2-1419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1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10735 0 0,'0'0'979'0'0,"-1"0"-808"0"0,-3-1-1 0 0,3 0 617 0 0,-4 38 3849 0 0,7-21-4151 0 0,1 0 0 0 0,1 0 0 0 0,0 0-1 0 0,1 0 1 0 0,1-1 0 0 0,8 18 0 0 0,-6-15-197 0 0,0 0 0 0 0,-2 1 0 0 0,8 32 1 0 0,-11-22-72 0 0,-2 0 1 0 0,0 0-1 0 0,-4 35 1 0 0,0 44 113 0 0,7-87-306 0 0,-4-20-25 0 0,0-1-1 0 0,0 0 0 0 0,0 1 1 0 0,0-1-1 0 0,0 0 1 0 0,0 1-1 0 0,0-1 0 0 0,0 0 1 0 0,0 1-1 0 0,1-1 1 0 0,-1 0-1 0 0,0 0 1 0 0,0 1-1 0 0,0-1 0 0 0,0 0 1 0 0,1 0-1 0 0,-1 1 1 0 0,0-1-1 0 0,0 0 0 0 0,1 0 1 0 0,-1 0-1 0 0,0 1 1 0 0,0-1-1 0 0,1 0 0 0 0,-1 0 1 0 0,0 0-1 0 0,0 0 1 0 0,1 0-1 0 0,-1 1 1 0 0,0-1-1 0 0,1 0 0 0 0,-1 0 1 0 0,0 0-1 0 0,1 0 1 0 0,-1 0-1 0 0,0 0 0 0 0,1 0 1 0 0,-1 0-1 0 0,0 0 1 0 0,1 0-1 0 0,-1 0 0 0 0,0-1 1 0 0,0 1-1 0 0,1 0 1 0 0,-1 0-1 0 0,0 0 1 0 0,1 0-1 0 0,-1 0 0 0 0,0-1 1 0 0,0 1-1 0 0,1 0 1 0 0,-1 0-3 0 0,9-6-1610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6:1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135 138 5063 0 0,'0'0'232'0'0,"8"-2"32"0"0,0-14 13344 0 0,-8 16-13487 0 0,0-1 1 0 0,-1 1-1 0 0,1 0 0 0 0,0 0 0 0 0,0-1 0 0 0,-1 1 1 0 0,1 0-1 0 0,0-1 0 0 0,0 1 0 0 0,0 0 0 0 0,0-1 1 0 0,-1 1-1 0 0,1 0 0 0 0,0-1 0 0 0,0 1 0 0 0,0 0 0 0 0,0-1 1 0 0,0 0-1 0 0,3-4 36 0 0,1 0 0 0 0,0 0 0 0 0,1 0 1 0 0,-1 1-1 0 0,1 0 0 0 0,0 0 0 0 0,0 0 0 0 0,0 0 0 0 0,0 1 1 0 0,1-1-1 0 0,0 2 0 0 0,8-5 0 0 0,10-1 147 0 0,46-11 1 0 0,-40 11-132 0 0,76-13 30 0 0,-105 20-86 0 0,-12 18-53 0 0,-12 17-147 0 0,-85 107-467 0 0,29-42 33 0 0,-11 12 27 0 0,-31 11 410 0 0,104-99-13 0 0,16-22 259 0 0,3-1-126 0 0,-1 1 0 0 0,1-1-1 0 0,-1 1 1 0 0,0-1-1 0 0,1 0 1 0 0,-1 1-1 0 0,1-1 1 0 0,-1 0-1 0 0,1 0 1 0 0,-1 0-1 0 0,4 0 1 0 0,-3 0 20 0 0,21-2 319 0 0,0-1 0 0 0,43-9 1 0 0,-41 6-141 0 0,22-4 155 0 0,-10 1-9 0 0,-1 2-1 0 0,2 2 1 0 0,41-2-1 0 0,-63 7-410 0 0,1 1-1 0 0,19 3 0 0 0,-11 4-8695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7 330 2759 0 0,'0'0'7830'0'0,"-6"-6"-3220"0"0,9 8-4511 0 0,8 3 10 0 0,-8-4 115 0 0,0 0-116 0 0,9 1-17 0 0,-9-1-10 0 0,0-1-1 0 0,8 2-2 0 0,-5-2-12 0 0,11 0-2 0 0,-1 1 0 0 0,-2 0 83 0 0,0-1 0 0 0,18-2 1 0 0,-29 2 106 0 0,0-1-118 0 0,77-19 1599 0 0,-78 20-1503 0 0,1-1-159 0 0,12-2-3 0 0,-1 1 15 0 0,-8 1-26 0 0,11 0-38 0 0,2 0 22 0 0,-1 2-22 0 0,34 3 32 0 0,-21-1-38 0 0,8-2 182 0 0,-30-1-113 0 0,26-5 402 0 0,-18 2-268 0 0,8-2 64 0 0,0 0 0 0 0,37-14 0 0 0,-19 6-48 0 0,-34 9-161 0 0,16 2 22 0 0,-22 1-66 0 0,2 1 40 0 0,-1 0-1 0 0,1 0 1 0 0,0 0 0 0 0,7 1 0 0 0,35 14 295 0 0,-31-9-285 0 0,5 4 2 0 0,-16-9-77 0 0,17 1 74 0 0,10 1-16 0 0,-20-4-34 0 0,-4-1 12 0 0,-3 1-22 0 0,-1 1-1 0 0,0-1 1 0 0,0 0-1 0 0,0 0 1 0 0,0 0-1 0 0,0-1 1 0 0,0 0-1 0 0,4-2 0 0 0,4-2 4 0 0,115-38 289 0 0,-121 42-299 0 0,-1 1 21 0 0,22-1-8 0 0,-21 1-24 0 0,23 0 0 0 0,1 1 105 0 0,47-6 0 0 0,-64 4-69 0 0,-1-1 1 0 0,1 0-1 0 0,-1-1 0 0 0,0 0 1 0 0,0-1-1 0 0,16-8 0 0 0,3-5 169 0 0,64-24 1 0 0,-92 40-201 0 0,0 1-1 0 0,0 0 1 0 0,0 0 0 0 0,0 0-1 0 0,1 0 1 0 0,-1 1 0 0 0,0-1 0 0 0,1 1-1 0 0,4-1 1 0 0,1 2 1 0 0,-2-2-6 0 0,0 0 0 0 0,0 1 0 0 0,0 0 0 0 0,0 1 0 0 0,0 0 0 0 0,0 0 0 0 0,13 4 0 0 0,-5-1 0 0 0,1 0 0 0 0,8 4 9 0 0,-19-5 12 0 0,0-1 2 0 0,25 3-12 0 0,-23-3-11 0 0,0-1 0 0 0,23-2 0 0 0,-4-1 105 0 0,0-2 0 0 0,0-1 0 0 0,0-1 0 0 0,40-16 0 0 0,-54 17-78 0 0,0 1-1 0 0,1 1 0 0 0,0 0 0 0 0,13-1 0 0 0,-7 1-10 0 0,-4 1-16 0 0,0 0 0 0 0,27 2 0 0 0,-15 0 0 0 0,-22-1 0 0 0,21 4 0 0 0,3 1 0 0 0,33 8 0 0 0,-57-11-2 0 0,22 3 15 0 0,5-2 53 0 0,11 0 78 0 0,7-2-24 0 0,20-2-34 0 0,-51 3-44 0 0,-3 2-31 0 0,1 1-11 0 0,1 2 0 0 0,9 1 0 0 0,-24-6 0 0 0,21 12 0 0 0,4 2 0 0 0,-2 1 0 0 0,8 1 11 0 0,-20-13 13 0 0,-2-2-6 0 0,3 2 51 0 0,30 4 0 0 0,-35-7-52 0 0,2 1 46 0 0,0-1 0 0 0,21-2 0 0 0,17 0 20 0 0,-47 1-78 0 0,9-1 4 0 0,0 1-1 0 0,0 1 0 0 0,-1 0 1 0 0,1 1-1 0 0,0 0 1 0 0,13 4-1 0 0,-10-2-7 0 0,29 5 0 0 0,-30-6 8 0 0,8-1 5 0 0,1-1 1 0 0,-1 0 0 0 0,29-4-1 0 0,-23 2 34 0 0,135-11 16 0 0,-117 7 20 0 0,1-3-1 0 0,-1-1 1 0 0,59-20-1 0 0,-74 20-25 0 0,4-2 9 0 0,-19 5-54 0 0,0 2 0 0 0,0 0 0 0 0,1 0-1 0 0,32-1 1 0 0,-13 3 9 0 0,-27 2-11 0 0,-1 0-1 0 0,1-1 1 0 0,11-3-1 0 0,123-20 182 0 0,-141 23-192 0 0,0 0 0 0 0,0 1 0 0 0,0-1 0 0 0,0 1 0 0 0,1-1 0 0 0,-1 1 0 0 0,0 0 0 0 0,0 0 0 0 0,4 1 0 0 0,0-1 0 0 0,16 0 0 0 0,-20 0 0 0 0,21 5 0 0 0,10 2 0 0 0,-27-6 0 0 0,0 0 0 0 0,0 0 0 0 0,0-1 0 0 0,9 1 0 0 0,12-1 13 0 0,0-2 0 0 0,44-6 0 0 0,-38 3 1 0 0,52-2 0 0 0,-21 4-17 0 0,-32 1 20 0 0,-1 2 1 0 0,40 5-1 0 0,-19-1-5 0 0,-17-2-12 0 0,-11-2 0 0 0,30 6 0 0 0,-24-3 0 0 0,0 0 0 0 0,0-3 0 0 0,35-2 0 0 0,-55 1 0 0 0,35-6 0 0 0,6 3-3 0 0,-35 3 10 0 0,23-3 0 0 0,-36 3-6 0 0,32-6 28 0 0,0 1 0 0 0,0 2 0 0 0,52 0 0 0 0,-71 4-29 0 0,6 1 53 0 0,-1-2-1 0 0,1 0 1 0 0,-1-2-1 0 0,1 0 1 0 0,-1-1 0 0 0,21-8-1 0 0,65-21 60 0 0,-101 31-112 0 0,25-4 0 0 0,-8 2 28 0 0,7 2 8 0 0,-20 1-36 0 0,6 1 0 0 0,-1 0 0 0 0,8 2 0 0 0,-20-1 0 0 0,17 6 0 0 0,12 2 0 0 0,2-1 0 0 0,4 2 73 0 0,-19-5 3 0 0,9 3-6 0 0,-24-7-75 0 0,20 0 18 0 0,-8-1 29 0 0,1-2-31 0 0,7 0 9 0 0,-23 2-2 0 0,22 4 19 0 0,-18-3 5 0 0,10 4-31 0 0,2 1-11 0 0,-2 2 0 0 0,-2 1 0 0 0,1-1 0 0 0,2 2 16 0 0,-15-8 20 0 0,1 2 16 0 0,28 11-16 0 0,-25-12 12 0 0,8 3-36 0 0,1-2-28 0 0,-12-4-14 0 0,0 0 0 0 0,-1-1 0 0 0,1 1 0 0 0,-1 0 0 0 0,1-1-1 0 0,-1 1 1 0 0,0-1 0 0 0,1 1 0 0 0,-1-1 0 0 0,1 1 0 0 0,-1-1 0 0 0,0 0 0 0 0,0 0 0 0 0,1 0-1 0 0,0-1 1 0 0,1 0-95 0 0,-1 0-67 0 0,0 0 1 0 0,0 0-1 0 0,0 0 0 0 0,0 0 0 0 0,0 0 0 0 0,-1 0 0 0 0,1 0 0 0 0,-1-1 0 0 0,1 1 0 0 0,0-4 0 0 0,4-4-1137 0 0,8-15-4768 0 0,2-3-1799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4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3679 0 0,'0'0'9652'0'0,"1"-1"-8725"0"0,2-3-424 0 0,1-1 728 0 0,1-1 1 0 0,-1 1 0 0 0,1 0-1 0 0,12-9 5144 0 0,-33 31-5958 0 0,-6 7-417 0 0,21-24-80 0 0,14-21-384 0 0,10-7 475 0 0,-23 27-3 0 0,1 1-1 0 0,-1 0 1 0 0,0 0 0 0 0,0 0 0 0 0,1 0 0 0 0,-1 0 0 0 0,0 0-1 0 0,1 0 1 0 0,-1 0 0 0 0,0 0 0 0 0,0 0 0 0 0,1 0 0 0 0,-1 0-1 0 0,0 0 1 0 0,1 0 0 0 0,-1 0 0 0 0,0 0 0 0 0,0 0-1 0 0,1 0 1 0 0,-1 0 0 0 0,0 0 0 0 0,1 0 0 0 0,-1 0 0 0 0,0 1-1 0 0,0-1 1 0 0,1 0 0 0 0,-1 0 0 0 0,0 0 0 0 0,0 0 0 0 0,0 1-1 0 0,1-1 1 0 0,-1 0 0 0 0,0 0 0 0 0,0 1 0 0 0,0-1 0 0 0,1 0-1 0 0,-1 0 1 0 0,0 1 0 0 0,0-1 0 0 0,0 0 0 0 0,0 1-1 0 0,7 10 142 0 0,-5-7-117 0 0,0 1 0 0 0,0-1 0 0 0,-1 0 0 0 0,0 1 0 0 0,0-1 0 0 0,0 0 0 0 0,0 1 0 0 0,-1 0 0 0 0,1-1 0 0 0,-2 10 0 0 0,1-13-256 0 0,7-5-1692 0 0,0-3 800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4 17015 0 0,'0'0'1543'0'0,"-7"-2"-1238"0"0,1 1 3648 0 0,1 1-1322 0 0,6 6-2637 0 0,-1 0 0 0 0,0 1 0 0 0,0-1 0 0 0,0 0 0 0 0,-1 1 1 0 0,0-1-1 0 0,0 0 0 0 0,0 0 0 0 0,-1 0 0 0 0,0 0 0 0 0,0 0 0 0 0,-1 0 0 0 0,0 0 0 0 0,-5 8 0 0 0,-7 8 76 0 0,0-1 0 0 0,-22 23 1 0 0,32-38-12 0 0,-26 28 59 0 0,14-17 53 0 0,-18 25-1 0 0,50-40-95 0 0,19-7-17 0 0,50-11 1 0 0,-50 7 238 0 0,48-4-1 0 0,-66 12-187 0 0,-5 0-72 0 0,0 0 1 0 0,0 1 0 0 0,0 0 0 0 0,0 1 0 0 0,0 0 0 0 0,16 4 0 0 0,-26-4-173 0 0,1-1-372 0 0,1 0 0 0 0,-1-1 0 0 0,1 1 0 0 0,0 0 0 0 0,-1-1 0 0 0,4 0 0 0 0,18-13-4737 0 0,-16 6-1587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4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 12895 0 0,'-4'-5'11911'0'0,"10"10"-11782"0"0,-4-3-125 0 0,-1 0-1 0 0,1 0 1 0 0,-1 1-1 0 0,0-1 1 0 0,0 0 0 0 0,0 0-1 0 0,0 0 1 0 0,0 1-1 0 0,0-1 1 0 0,-1 0-1 0 0,1 1 1 0 0,-1-1-1 0 0,0 1 1 0 0,0-1 0 0 0,0 1-1 0 0,0-1 1 0 0,0 1-1 0 0,0-1 1 0 0,0 0-1 0 0,-2 5 1 0 0,-1 5 13 0 0,-1 0 1 0 0,-9 21-1 0 0,10-27-16 0 0,-13 29 28 0 0,4-10 29 0 0,-10 31-1 0 0,22-56-51 0 0,0 1-1 0 0,0-1 1 0 0,0 0 0 0 0,0 0-1 0 0,0 1 1 0 0,1-1 0 0 0,-1 0-1 0 0,0 0 1 0 0,0 0-1 0 0,0 1 1 0 0,0-1 0 0 0,0 0-1 0 0,1 0 1 0 0,-1 0 0 0 0,0 1-1 0 0,0-1 1 0 0,0 0-1 0 0,1 0 1 0 0,-1 0 0 0 0,0 0-1 0 0,0 0 1 0 0,1 1 0 0 0,-1-1-1 0 0,0 0 1 0 0,0 0-1 0 0,1 0 1 0 0,-1 0 0 0 0,0 0-1 0 0,0 0 1 0 0,1 0 0 0 0,-1 0-1 0 0,9 1 63 0 0,-3-1-36 0 0,0-1-1 0 0,-1 0 1 0 0,1-1-1 0 0,0 0 0 0 0,-1 0 1 0 0,1 0-1 0 0,-1 0 1 0 0,9-6-1 0 0,-7 4 14 0 0,1 0-1 0 0,0 1 1 0 0,10-3-1 0 0,-17 6-43 0 0,7-3 37 0 0,1 1 0 0 0,-1 1 1 0 0,1 0-1 0 0,9-1 0 0 0,-14 3-26 0 0,0-1 1 0 0,0 0-1 0 0,-1 1 0 0 0,1 0 0 0 0,0 0 0 0 0,0 0 1 0 0,0 0-1 0 0,-1 0 0 0 0,1 1 0 0 0,-1 0 0 0 0,1 0 1 0 0,-1 0-1 0 0,6 4 0 0 0,16 16-143 0 0,-24-21 23 0 0,6 0-2272 0 0,2-1-4251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0:35:4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13847 0 0,'0'0'631'0'0,"0"-1"-8"0"0,0 0-337 0 0,0-1 1 0 0,1 1 0 0 0,-1 0 0 0 0,0-1 0 0 0,1 1 0 0 0,-1 0-1 0 0,1 0 1 0 0,-1-1 0 0 0,1 1 0 0 0,0 0 0 0 0,-1 0-1 0 0,1 0 1 0 0,0 0 0 0 0,0 0 0 0 0,0 0 0 0 0,2-2 0 0 0,-3 3-180 0 0,1-1 1 0 0,0 1 0 0 0,0 0 0 0 0,-1 0 0 0 0,1 0 0 0 0,0-1 0 0 0,-1 1-1 0 0,1 0 1 0 0,0 0 0 0 0,0 0 0 0 0,-1 0 0 0 0,1 0 0 0 0,0 0 0 0 0,0 0-1 0 0,-1 1 1 0 0,1-1 0 0 0,0 0 0 0 0,-1 0 0 0 0,1 0 0 0 0,0 1 0 0 0,1 0-1 0 0,0 0 9 0 0,0 1 0 0 0,0-1-1 0 0,0 1 1 0 0,0 0-1 0 0,0-1 1 0 0,0 1 0 0 0,-1 0-1 0 0,1 0 1 0 0,-1 0-1 0 0,1 0 1 0 0,-1 1-1 0 0,0-1 1 0 0,0 0 0 0 0,1 4-1 0 0,1 8 62 0 0,-1 0 0 0 0,-1 1 0 0 0,0-1 0 0 0,-1 1 0 0 0,-4 27 0 0 0,1 7 90 0 0,5 256 715 0 0,-1-261-890 0 0,5 67 181 0 0,-6-105 383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123 440 3679 0 0,'0'0'4310'0'0,"-2"-1"-4510"0"0,-18-29-127 0 0,19 29 331 0 0,0 1-1 0 0,1-1 1 0 0,-1 0-1 0 0,0 1 1 0 0,1-1 0 0 0,-1 1-1 0 0,0-1 1 0 0,0 1-1 0 0,0 0 1 0 0,1-1-1 0 0,-1 1 1 0 0,0 0 0 0 0,0-1-1 0 0,0 1 1 0 0,0 0-1 0 0,0 0 1 0 0,-1 0-1 0 0,2 0 150 0 0,-1 0 0 0 0,0 0-1 0 0,0-1 1 0 0,0 1 0 0 0,1 0-1 0 0,-1 0 1 0 0,0 0 0 0 0,1-1-1 0 0,-1 1 1 0 0,0 0-1 0 0,0-1 1 0 0,1 1 0 0 0,-2-1-1 0 0,-11 4 1235 0 0,12-3-1253 0 0,-1 1 1 0 0,1 0-1 0 0,0-1 0 0 0,-1 1 0 0 0,1 0 1 0 0,0 0-1 0 0,0 0 0 0 0,0 0 0 0 0,0 0 1 0 0,0 0-1 0 0,0 0 0 0 0,-2 3 1 0 0,-2 2 271 0 0,-1 0-76 0 0,0 0-1 0 0,0 1 1 0 0,1-1-1 0 0,-5 9 1 0 0,10-14-331 0 0,-2 1 239 0 0,1 2-128 0 0,1-4-90 0 0,-1 0 0 0 0,1 0 0 0 0,0 0 0 0 0,0 0 0 0 0,0 0 0 0 0,0 1 0 0 0,0-1 0 0 0,-1 0 0 0 0,1 0 0 0 0,0 0 0 0 0,0 0-1 0 0,0 1 1 0 0,0-1 0 0 0,0 0 0 0 0,0 0 0 0 0,0 0 0 0 0,0 1 0 0 0,0-1 0 0 0,0 0 0 0 0,0 0 0 0 0,0 0 0 0 0,0 1 0 0 0,0-1 0 0 0,0 0 0 0 0,0 0 0 0 0,0 0 0 0 0,0 1 0 0 0,0-1 0 0 0,0 0 0 0 0,0 0-1 0 0,0 0 1 0 0,0 1 0 0 0,0-1 0 0 0,0 0 0 0 0,12-3 247 0 0,1 1 0 0 0,-1 1-1 0 0,0 0 1 0 0,0 0-1 0 0,0 1 1 0 0,15 2 0 0 0,-8-1 237 0 0,36-3 1 0 0,-30-2-361 0 0,-1-1 0 0 0,43-15 0 0 0,45-24 137 0 0,-79 30-118 0 0,85-30 416 0 0,-94 37-428 0 0,0 1 1 0 0,0 1-1 0 0,28-2 0 0 0,-9 5-1 0 0,0 3-1 0 0,1 1 0 0 0,-1 3 1 0 0,0 1-1 0 0,75 21 0 0 0,-86-17-229 0 0,-19-6-31 0 0,25 6 0 0 0,-35-10 106 0 0,-1 0 1 0 0,0 0 0 0 0,0 0 0 0 0,1 0 0 0 0,-1 0 0 0 0,0-1 0 0 0,0 1 0 0 0,0-1 0 0 0,1 1 0 0 0,-1-1 0 0 0,0 0 0 0 0,0 0 0 0 0,0 0 0 0 0,0 0 0 0 0,0 0-1 0 0,-1-1 1 0 0,1 1 0 0 0,0-1 0 0 0,0 1 0 0 0,-1-1 0 0 0,1 1 0 0 0,-1-1 0 0 0,0 0 0 0 0,2-2 0 0 0,2-3-6 0 0,-1 0 0 0 0,-1 0 0 0 0,1-1 0 0 0,-1 1 0 0 0,2-10 0 0 0,10-40-32 0 0,-10 35-94 0 0,1 1 0 0 0,0 0 1 0 0,13-26-1 0 0,-9 28-980 0 0,0 0-1 0 0,2 1 1 0 0,17-23 0 0 0,3 10-570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1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11431 0 0,'0'0'2698'0'0,"1"-3"-2250"0"0,2-12-301 0 0,-2 5-144 0 0,1 1 1 0 0,0 0 0 0 0,1-1 0 0 0,7-16 0 0 0,-4 15-16 0 0,-3 7-36 0 0,15-15 2396 0 0,-15 18-2094 0 0,51-6 1530 0 0,97-26 1 0 0,-97 20-1063 0 0,81-11 0 0 0,-102 20-639 0 0,72-7 287 0 0,-92 10-320 0 0,0 2 1 0 0,1-1 0 0 0,-1 2 0 0 0,0 0-1 0 0,-1 0 1 0 0,14 5 0 0 0,2 4 120 0 0,-1 0 1 0 0,29 19 0 0 0,-27-14 6 0 0,-23-14-160 0 0,-1 1-1 0 0,1-1 1 0 0,-1 1 0 0 0,1-2-1 0 0,0 1 1 0 0,-1-1 0 0 0,1 0-1 0 0,0 0 1 0 0,0 0-1 0 0,0-1 1 0 0,0 0 0 0 0,0 0-1 0 0,0 0 1 0 0,0-1 0 0 0,8-2-1 0 0,-2-1-70 0 0,0 0 1 0 0,0-1-1 0 0,-1 0 0 0 0,1-1 0 0 0,-1-1 0 0 0,13-9 0 0 0,147-103-331 0 0,-118 79 288 0 0,16-9-1021 0 0,-46 35 21 0 0,-3 1-51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1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86 152 3679 0 0,'0'0'284'0'0,"-2"1"-102"0"0,2-1-110 0 0,-1 1 0 0 0,1-1 0 0 0,-1 0 1 0 0,1 1-1 0 0,-1-1 0 0 0,1 0 0 0 0,-1 0 1 0 0,1 0-1 0 0,-1 1 0 0 0,1-1 0 0 0,-1 0 1 0 0,1 0-1 0 0,-1 0 0 0 0,0 0 0 0 0,1 0 1 0 0,-1 0-1 0 0,1 0 0 0 0,-1 0 0 0 0,1 0 0 0 0,-1 0 1 0 0,0 0-1 0 0,1 0 0 0 0,-1-1 0 0 0,1 1 1 0 0,-1 0-1 0 0,1 0 0 0 0,-1 0 0 0 0,1-1 1 0 0,-1 0-1 0 0,-1 0-32 0 0,0-1-1 0 0,0 1 1 0 0,0-1 0 0 0,1 0 0 0 0,-1 0 0 0 0,1 0-1 0 0,-3-3 1 0 0,1-2-145 0 0,-1 0-1 0 0,1 0 1 0 0,0 0 0 0 0,-2-11-1 0 0,3 11-7 0 0,0-5-193 0 0,-1-1 0 0 0,-1 0 0 0 0,-8-20 0 0 0,10 30-878 0 0,-7-6-367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1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50 429 4919 0 0,'0'0'224'0'0,"-2"-2"6"0"0,-2 0-159 0 0,2 1-48 0 0,0-1 0 0 0,0 1 0 0 0,0-1 0 0 0,0 0 0 0 0,0 0 0 0 0,0 0 0 0 0,1 0 0 0 0,-1 0 0 0 0,-2-4 0 0 0,-19-20 8757 0 0,49 32-8277 0 0,-23-5-333 0 0,0 0-92 0 0,7 1-6 0 0,-8-1 13 0 0,1 0-10 0 0,6 3 95 0 0,-1 0 0 0 0,1 0 0 0 0,-1 1 0 0 0,11 8 0 0 0,-7-5 93 0 0,-10-6-128 0 0,1-1-85 0 0,0 0 0 0 0,1 1 0 0 0,-1-1 0 0 0,-1 1 0 0 0,1 0 0 0 0,4 3 0 0 0,-2-3-10 0 0,0 1-1 0 0,0-1 1 0 0,1 0-1 0 0,-1-1 1 0 0,1 1-1 0 0,-1-1 1 0 0,6 0-1 0 0,-8 0 25 0 0,0-1 0 0 0,29 0 118 0 0,56-2 170 0 0,-86 2-336 0 0,11 1 35 0 0,-3 3 2 0 0,-5-4-44 0 0,-1 1 1 0 0,0 0-1 0 0,0 1 1 0 0,0-1-1 0 0,-1 1 1 0 0,1 0-1 0 0,5 3 1 0 0,21 13-4 0 0,-20-11-6 0 0,-5-4 0 0 0,0 0 0 0 0,-1 0 0 0 0,1 0 0 0 0,0-1 0 0 0,8 4 0 0 0,-2-1 0 0 0,31 11 0 0 0,-37-13 2 0 0,0 0-4 0 0,21 0 76 0 0,-7-2 96 0 0,1 0 0 0 0,-1-2 1 0 0,0 0-1 0 0,0-2 1 0 0,38-8-1 0 0,46-7 209 0 0,-77 14-360 0 0,0 1 1 0 0,0 1 0 0 0,0 1-1 0 0,0 1 1 0 0,51 8-1 0 0,-55-6-9 0 0,0-1 0 0 0,0-1 0 0 0,0-1 0 0 0,-1-1 0 0 0,43-9 0 0 0,-27 1-5 0 0,-1-1 0 0 0,55-27 0 0 0,-30 11 83 0 0,0 3 1 0 0,1 3-1 0 0,107-23 0 0 0,-149 40-41 0 0,1 1 0 0 0,-1 1 0 0 0,37 1 0 0 0,-51 0-46 0 0,22 4 62 0 0,-16 0-24 0 0,30 4 66 0 0,-19-5-31 0 0,-17-1-69 0 0,23-2 72 0 0,83-1 549 0 0,-92 2-556 0 0,-18-1-64 0 0,1 1 0 0 0,-1 0 0 0 0,0 0 1 0 0,0 0-1 0 0,0 1 0 0 0,0-1 0 0 0,0 0 1 0 0,2 2-1 0 0,27 5-2 0 0,-9 0 38 0 0,-1 0 0 0 0,1 1 0 0 0,20 11 0 0 0,-22-9 57 0 0,1-1-1 0 0,38 11 0 0 0,-35-16 87 0 0,0-1 0 0 0,0 0 0 0 0,0-2 0 0 0,41-3 0 0 0,-26-2-140 0 0,-7-1-30 0 0,-25 4-15 0 0,22 0 0 0 0,-16 1 0 0 0,7 0 22 0 0,31 6-1 0 0,12 2 0 0 0,-30-7-21 0 0,-1 0 0 0 0,60-8 0 0 0,-72 4 0 0 0,-1-2 0 0 0,1 0 0 0 0,20-8 0 0 0,22-7 0 0 0,21-3 0 0 0,45-10 0 0 0,41-7 0 0 0,-157 38 0 0 0,0 0 0 0 0,0 1 0 0 0,20 2 0 0 0,39 6 0 0 0,-41-3 12 0 0,-6-1 14 0 0,45 0 0 0 0,142-7-26 0 0,-181 6 3 0 0,1 1-1 0 0,-1 1 1 0 0,57 16 0 0 0,-34-3 51 0 0,-42-13-29 0 0,1 0-1 0 0,-1-1 1 0 0,0-1 0 0 0,21 3-1 0 0,-27-4-14 0 0,18 0 69 0 0,78-1 191 0 0,-95 0-228 0 0,9 0-31 0 0,4 1-11 0 0,-2 0 0 0 0,-1 1 0 0 0,2 1 0 0 0,1-1 0 0 0,0-1 0 0 0,-2 0 0 0 0,1-1 0 0 0,-1 0 0 0 0,0 0 0 0 0,0 0 0 0 0,22 0-73 0 0,-10 0 138 0 0,-5-3-162 0 0,-3 3-41 0 0,-18 0 44 0 0,-1-1-80 0 0,5 0 20 0 0,0 0-1 0 0,0 0 0 0 0,12-5 1 0 0,-13 2 40 0 0,-1 1 1 0 0,1-1-1 0 0,-1 0 0 0 0,0 0 1 0 0,0 0-1 0 0,0-1 1 0 0,-1 1-1 0 0,0-1 0 0 0,0-1 1 0 0,6-8-1 0 0,1-6-591 0 0,15-37 0 0 0,-17 36 353 0 0,61-140-3300 0 0,-51 118 1845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6:2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738 109 919 0 0,'-2'0'67'0'0,"-16"-4"1757"0"0,2-1 9725 0 0,6 2-8550 0 0,11-8-2340 0 0,0 6-572 0 0,-1 3-71 0 0,0 0 1 0 0,1 0-1 0 0,-1 1 0 0 0,0-1 0 0 0,1 0 1 0 0,0 1-1 0 0,-1-1 0 0 0,2-1 0 0 0,8-20 0 0 0,1-2-468 0 0,-10 23 259 0 0,-2 0-417 0 0,-9-9 572 0 0,4 11 50 0 0,5 0-11 0 0,1 0 14 0 0,-1 0 0 0 0,0 0 0 0 0,0 0-1 0 0,0 0 1 0 0,0 0 0 0 0,0 0 0 0 0,0 0 0 0 0,0 0 0 0 0,0 0 0 0 0,0 0 0 0 0,0 1-1 0 0,0-1 1 0 0,0 0 0 0 0,0 1 0 0 0,0-1 0 0 0,1 1 0 0 0,-3 0 0 0 0,0 1 57 0 0,-4 2 35 0 0,0 0-1 0 0,0 0 1 0 0,1 0 0 0 0,0 1 0 0 0,-1 0 0 0 0,1 1-1 0 0,1-1 1 0 0,-1 1 0 0 0,1 0 0 0 0,0 1-1 0 0,1-1 1 0 0,-1 1 0 0 0,-2 7 0 0 0,-5 10 119 0 0,1 0 0 0 0,-13 42 0 0 0,12-23-108 0 0,2 1-1 0 0,-8 71 0 0 0,5 92-220 0 0,10-145 17 0 0,-1 86-598 0 0,-3 45-725 0 0,3-144 261 0 0,-21 93 0 0 0,20-123 906 0 0,-1-1-1 0 0,-1 0 1 0 0,0 0 0 0 0,-2-1 0 0 0,0 0 0 0 0,-1 0 0 0 0,0-1 0 0 0,-1 0 0 0 0,-20 20 0 0 0,23-27 558 0 0,-2 0 1 0 0,1 0-1 0 0,-1-1 0 0 0,0 0 1 0 0,-1-1-1 0 0,1 0 0 0 0,-2-1 1 0 0,1 0-1 0 0,-1 0 1 0 0,0-2-1 0 0,0 1 0 0 0,0-1 1 0 0,0-1-1 0 0,-1 0 1 0 0,-13 1-1 0 0,24-4-117 0 0,-1 0 0 0 0,0 0 0 0 0,1 0 0 0 0,-1 0 0 0 0,1-1 0 0 0,-1 1 0 0 0,1-1 0 0 0,-1 1 0 0 0,1-1 0 0 0,-3-1 0 0 0,3 1 436 0 0,2-1-291 0 0,-2-3-228 0 0,0-11 237 0 0,2 13-341 0 0,1 0 1 0 0,-1 0-1 0 0,1 1 1 0 0,0-1-1 0 0,0 0 1 0 0,0 1-1 0 0,1-1 1 0 0,2-4-1 0 0,15-15-332 0 0,-17 20 224 0 0,-4 4-558 0 0,0 0 860 0 0,0-1 1 0 0,0 1 0 0 0,0 0 0 0 0,0 0 0 0 0,1 0-1 0 0,-1 0 1 0 0,-1 3 0 0 0,6-5-154 0 0,1 0-63 0 0,1 0-1 0 0,-1 0 0 0 0,0 0 0 0 0,0-1 0 0 0,0 1 0 0 0,0-1 0 0 0,0 0 0 0 0,0 0 0 0 0,0-1 0 0 0,-1 1 0 0 0,1-1 0 0 0,0 0 0 0 0,-1 0 0 0 0,6-4 0 0 0,-2 1-58 0 0,0-1-1 0 0,-1 1 0 0 0,0-2 0 0 0,-1 1 0 0 0,1 0 0 0 0,5-10 0 0 0,-10 14 37 0 0,-1 0 0 0 0,1 0 0 0 0,-1 0 0 0 0,1 0 0 0 0,-1 0 0 0 0,0 0 0 0 0,0 0 0 0 0,0-1 0 0 0,0 1 0 0 0,-1 0 0 0 0,1 0 0 0 0,0 0 0 0 0,-1 0 0 0 0,1 0 0 0 0,-1 0 0 0 0,0 0 0 0 0,0 0 1 0 0,-2-3-1 0 0,1 1 55 0 0,-1 0 1 0 0,0 0 0 0 0,0 0 0 0 0,0 1-1 0 0,0 0 1 0 0,0-1 0 0 0,-1 1 0 0 0,0 0 0 0 0,-4-3-1 0 0,-41-20 544 0 0,24 14-181 0 0,5 1-100 0 0,3 3 24 0 0,1-1 1 0 0,-20-15-1 0 0,22 14-101 0 0,9 6-93 0 0,0 1 0 0 0,0-1 0 0 0,1 0 1 0 0,0 0-1 0 0,-5-5 0 0 0,8 5-8 0 0,0-1-120 0 0,0 0 0 0 0,1 0 0 0 0,0-1 1 0 0,0 1-1 0 0,0 0 0 0 0,0 0 0 0 0,1-1 0 0 0,0 1 1 0 0,0 0-1 0 0,0 0 0 0 0,1 0 0 0 0,-1 0 0 0 0,1 0 0 0 0,1 0 1 0 0,-1 0-1 0 0,4-5 0 0 0,-4 6 16 0 0,0-1-51 0 0,1-5 20 0 0,-2 7-49 0 0,-1 0-51 0 0,-1-3 171 0 0,-2 15-672 0 0,1 4 1913 0 0,12-19-1273 0 0,-5-4-11 0 0,-10 17 0 0 0,4-3-10 0 0,0 0-1 0 0,0 1 1 0 0,0-1 0 0 0,1 0-1 0 0,-1 1 1 0 0,1-1 0 0 0,0 1-1 0 0,1 6 1 0 0,-1-8 5 0 0,0-1-1 0 0,0 0 1 0 0,1 0 0 0 0,-1 1 0 0 0,0-1 0 0 0,1 0 0 0 0,-1 0-1 0 0,1 0 1 0 0,0 0 0 0 0,2 4 0 0 0,0-1-5 0 0,4 11 10 0 0,0-3 3 0 0,0-4 28 0 0,-6-8-28 0 0,1 0-1 0 0,0 1 1 0 0,0-1 0 0 0,-1 0 0 0 0,1 1-1 0 0,-1-1 1 0 0,1 1 0 0 0,-1-1 0 0 0,1 1-1 0 0,1 3 1 0 0,9 8-3 0 0,-1-1 11 0 0,-1-4 43 0 0,-8-6 16 0 0,-1 0 0 0 0,0 6-42 0 0,1 0 0 0 0,-1 0 0 0 0,0 0 0 0 0,0-1 0 0 0,-1 1 0 0 0,0 0 0 0 0,-3 13 0 0 0,3-15-28 0 0,-1 0 1 0 0,1 0-1 0 0,0 1 1 0 0,0-1 0 0 0,1 7-1 0 0,5 20 0 0 0,-6-31 7 0 0,0-1-13 0 0,0 1-1 0 0,0-1 1 0 0,1 1-1 0 0,-1-1 1 0 0,0 1-1 0 0,0-1 1 0 0,1 0 0 0 0,-1 1-1 0 0,1-1 1 0 0,0 0-1 0 0,-1 0 1 0 0,1 1-1 0 0,0-1 1 0 0,0 0-1 0 0,-1 0 1 0 0,1 0-1 0 0,0 0 1 0 0,0 0-1 0 0,0 0 1 0 0,0 0 0 0 0,1 0-1 0 0,-1 0 1 0 0,2 1-1 0 0,10-1-5 0 0,-9-2 12 0 0,0 0 0 0 0,0-1-1 0 0,0 1 1 0 0,0-1 0 0 0,0 0 0 0 0,0 0-1 0 0,0 0 1 0 0,-1 0 0 0 0,1-1 0 0 0,-1 1-1 0 0,0-1 1 0 0,4-4 0 0 0,4-4 48 0 0,-1-1-1 0 0,10-13 1 0 0,44-78 320 0 0,-45 70-306 0 0,1 1 1 0 0,2 1-1 0 0,27-31 0 0 0,-44 57-52 0 0,0 0-1 0 0,1 0 0 0 0,0 1 0 0 0,0 0 0 0 0,0 0 1 0 0,0 0-1 0 0,1 1 0 0 0,13-6 0 0 0,1 3-9 0 0,-15 6 0 0 0,-1 1 0 0 0,-3-2 3 0 0,1 1 1 0 0,0 0-1 0 0,0 0 0 0 0,0 0 1 0 0,0 1-1 0 0,5 0 0 0 0,30 7 27 0 0,-22-7-72 0 0,0 0-1 0 0,0-1 0 0 0,0 0 0 0 0,0-1 0 0 0,0-1 0 0 0,0 0 0 0 0,0-2 1 0 0,-1 1-1 0 0,0-2 0 0 0,1 0 0 0 0,-2-1 0 0 0,22-11 0 0 0,12-11-594 0 0,-2-2 1 0 0,55-45-1 0 0,-24 17-1693 0 0,-42 32-2916 0 0,-5-1-1508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78 919 0 0,'0'-2'200'0'0,"-1"-12"1925"0"0,0 1 0 0 0,-5-18 0 0 0,6 29-1328 0 0,-3-13 5845 0 0,3 21-5833 0 0,0 6-643 0 0,0 1 1 0 0,2-1-1 0 0,-1 1 1 0 0,2-1-1 0 0,-1 0 1 0 0,2 1-1 0 0,0-1 1 0 0,0-1-1 0 0,1 1 1 0 0,0-1 0 0 0,1 0-1 0 0,0 0 1 0 0,1 0-1 0 0,0-1 1 0 0,1 0-1 0 0,11 11 1 0 0,12 11 410 0 0,56 45 0 0 0,42 18-155 0 0,-77-57-308 0 0,-21-13-94 0 0,-2 1-1 0 0,-1 1 1 0 0,-1 1-1 0 0,-1 2 1 0 0,36 54 0 0 0,-45-60-9 0 0,-7-8 42 0 0,1-1 0 0 0,15 16 0 0 0,-26-30-47 0 0,1 0 0 0 0,0-1 0 0 0,0 1 0 0 0,-1-1 0 0 0,1 1 0 0 0,0-1 0 0 0,0 1 0 0 0,0-1 0 0 0,0 0 0 0 0,0 1-1 0 0,-1-1 1 0 0,1 0 0 0 0,0 0 0 0 0,0 0 0 0 0,0 0 0 0 0,0 0 0 0 0,0 0 0 0 0,0 0 0 0 0,0 0 0 0 0,0 0 0 0 0,0 0 0 0 0,0 0 0 0 0,0 0 0 0 0,-1-1 0 0 0,1 1-1 0 0,0 0 1 0 0,0-1 0 0 0,0 1 0 0 0,1-1 0 0 0,1-1-10 0 0,0 0 0 0 0,-1 0 0 0 0,1 0 1 0 0,0 0-1 0 0,-1-1 0 0 0,3-2 0 0 0,21-31-1386 0 0,-12 11-4092 0 0,-5 9-477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83 5527 0 0,'3'-7'70'0'0,"0"-1"0"0"0,0 1-1 0 0,1 0 1 0 0,0 1-1 0 0,7-10 1 0 0,8-16 12048 0 0,-33 36-10832 0 0,10-2-1197 0 0,0 1 1 0 0,0-1-1 0 0,1 1 1 0 0,-1 0-1 0 0,1 0 1 0 0,0 1 0 0 0,0-1-1 0 0,-5 8 1 0 0,-20 35 148 0 0,19-29-121 0 0,-85 171 228 0 0,-8 12-235 0 0,85-170-90 0 0,-2-1 1 0 0,-2-1-1 0 0,0-1 0 0 0,-37 36 0 0 0,-40 20 455 0 0,98-83-461 0 0,-1 1 0 0 0,1-1 0 0 0,-1 1 0 0 0,0-1 0 0 0,1 1 0 0 0,-1-1 0 0 0,1 1 0 0 0,-1 0 0 0 0,1-1 0 0 0,-1 1 0 0 0,1 0 0 0 0,0-1 0 0 0,-1 1 1 0 0,1 1-1 0 0,0-2-4 0 0,0 0-1 0 0,0 0 1 0 0,0 1 0 0 0,0-1 0 0 0,0 0 0 0 0,0 0 0 0 0,0 1 0 0 0,0-1 0 0 0,0 0-1 0 0,0 0 1 0 0,0 1 0 0 0,0-1 0 0 0,0 0 0 0 0,1 0 0 0 0,-1 0 0 0 0,0 1 0 0 0,0-1 0 0 0,0 0-1 0 0,0 0 1 0 0,1 0 0 0 0,-1 0 0 0 0,0 1 0 0 0,0-1 0 0 0,0 0 0 0 0,0 0 0 0 0,1 0-1 0 0,-1 0 1 0 0,0 0 0 0 0,1 1 0 0 0,0-1-104 0 0,1 0 0 0 0,-1 1 0 0 0,1-1 0 0 0,0 0 0 0 0,-1 0 0 0 0,1 1 0 0 0,-1-1 0 0 0,1-1 0 0 0,0 1 0 0 0,-1 0 0 0 0,1 0 0 0 0,2-1 0 0 0,7-3-1253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64 289 5063 0 0,'0'0'390'0'0,"-17"5"2196"0"0,14-4-2281 0 0,0-1 0 0 0,0 1 0 0 0,0 0-1 0 0,0 0 1 0 0,0 0 0 0 0,0 1 0 0 0,1-1 0 0 0,-1 0-1 0 0,0 1 1 0 0,0 0 0 0 0,-11 0 8086 0 0,29-2-8316 0 0,0-1-1 0 0,1 0 0 0 0,21-5 1 0 0,199-42 1070 0 0,-180 40-1050 0 0,0 3 0 0 0,74 3 0 0 0,107 5-42 0 0,-190-6-2 0 0,0-1 0 0 0,-1-2-1 0 0,48-14 1 0 0,-27 4 167 0 0,72-10 0 0 0,-102 22-157 0 0,0 2 0 0 0,0 1 0 0 0,61 6 0 0 0,-41 2-41 0 0,0-2-1 0 0,-1-3 1 0 0,1-3-1 0 0,0-2 1 0 0,58-11-1 0 0,-34 0 169 0 0,0 4 0 0 0,1 4 0 0 0,0 3-1 0 0,95 9 1 0 0,-82 1-156 0 0,160-11 0 0 0,-38-11-32 0 0,-32 2 0 0 0,-76 2 0 0 0,160 6 0 0 0,-107 14 0 0 0,53 2 12 0 0,-103-11 282 0 0,170-22 0 0 0,-74-12 56 0 0,105-11-60 0 0,-164 37-226 0 0,0 6 0 0 0,161 20 0 0 0,-102-7-64 0 0,-155-11 0 0 0,101-15 0 0 0,-147 14-29 0 0,-6 1-122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8:3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9671 0 0,'0'0'10927'0'0,"0"2"-10207"0"0,-4 18-9 0 0,0-1 1 0 0,-1 0-1 0 0,-1 0 0 0 0,-11 21 1 0 0,-40 73 162 0 0,5-10-119 0 0,26-49-446 0 0,-17 40 126 0 0,39-83-402 0 0,0 0 0 0 0,2-1 1 0 0,-1 1-1 0 0,1 0 0 0 0,1 0 0 0 0,0 0 1 0 0,0 13-1 0 0,2-21-55 0 0,-1 0 1 0 0,0 0-1 0 0,1 0 1 0 0,-1 0-1 0 0,1-1 1 0 0,0 1-1 0 0,0 0 1 0 0,0 0-1 0 0,0-1 1 0 0,0 1-1 0 0,1-1 1 0 0,-1 1-1 0 0,1-1 1 0 0,2 3-1 0 0,-3-4-287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7343 0 0,'0'0'2258'0'0,"1"-1"-1866"0"0,10-9 358 0 0,-2 0 1 0 0,0-1 0 0 0,0 0-1 0 0,-1 0 1 0 0,0-1 0 0 0,10-21-1 0 0,-18 33-634 0 0,0-1-1 0 0,0 0 1 0 0,0 1-1 0 0,1-1 0 0 0,-1 1 1 0 0,0-1-1 0 0,1 0 1 0 0,-1 1-1 0 0,0-1 1 0 0,1 1-1 0 0,-1-1 0 0 0,1 1 1 0 0,-1-1-1 0 0,0 1 1 0 0,1-1-1 0 0,0 1 1 0 0,-1-1-1 0 0,1 1 1 0 0,-1 0-1 0 0,1-1 0 0 0,6 15 1017 0 0,-6-11-1368 0 0,19 62 649 0 0,-13-39-288 0 0,1 0 0 0 0,23 49 0 0 0,-28-68-101 0 0,1-1 0 0 0,0 1-1 0 0,0-1 1 0 0,1 0 0 0 0,-1 0 0 0 0,1-1-1 0 0,1 0 1 0 0,-1 1 0 0 0,1-2 0 0 0,0 1-1 0 0,0-1 1 0 0,0 0 0 0 0,1 0 0 0 0,0 0-1 0 0,10 3 1 0 0,-8-4-48 0 0,0 0 0 0 0,0-1 0 0 0,0 0-1 0 0,1-1 1 0 0,-1 0 0 0 0,13 0 0 0 0,16 1-2924 0 0,-28-4 916 0 0,-1 2-3419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 5063 0 0,'0'0'9728'0'0,"8"1"-2650"0"0,-9-1-7079 0 0,-1 0 1 0 0,1 0 0 0 0,-1 0 0 0 0,1 0 0 0 0,0 1-1 0 0,-1-1 1 0 0,1 0 0 0 0,0 1 0 0 0,-1-1 0 0 0,1 1 0 0 0,0-1-1 0 0,0 1 1 0 0,-1 0 0 0 0,1-1 0 0 0,0 1 0 0 0,0 0 0 0 0,0 0-1 0 0,0 0 1 0 0,0 0 0 0 0,0 0 0 0 0,0 0 0 0 0,0 0 0 0 0,0 0-1 0 0,1 0 1 0 0,-1 1 0 0 0,0 1 0 0 0,-4 5-13 0 0,1 1 0 0 0,-6 15 0 0 0,8-18 11 0 0,-54 150-46 0 0,-36 88-48 0 0,-69 90 96 0 0,146-308 1 0 0,-22 50-3 0 0,33-68 4 0 0,1 0-1 0 0,0 1 1 0 0,1-1 0 0 0,0 1-1 0 0,0 0 1 0 0,-1 16 0 0 0,3-23 16 0 0,0-2-18 0 0,0 0 1 0 0,0 0 0 0 0,0 0 0 0 0,0 0 0 0 0,0 1 0 0 0,0-1 0 0 0,0 0 0 0 0,0 0 0 0 0,0 0 0 0 0,0 0 0 0 0,0 0 0 0 0,0 1 0 0 0,0-1 0 0 0,0 0 0 0 0,0 0 0 0 0,0 0 0 0 0,0 0 0 0 0,0 0-1 0 0,1 0 1 0 0,-1 1 0 0 0,0-1 0 0 0,0 0 0 0 0,0 0 0 0 0,0 0 0 0 0,0 0 0 0 0,0 0 0 0 0,0 0 0 0 0,0 0 0 0 0,0 0 0 0 0,0 1 0 0 0,1-1 0 0 0,-1 0 0 0 0,0 0 0 0 0,0 0 0 0 0,0 0 0 0 0,0 0-1 0 0,1 0 1 0 0,15 12 47 0 0,-16-11-64 0 0,1 0 0 0 0,0 0-1 0 0,-1 0 1 0 0,1 0 0 0 0,-1 0 0 0 0,1 0-1 0 0,-1 1 1 0 0,0-1 0 0 0,1 0 0 0 0,-1 0-1 0 0,0 0 1 0 0,0 0 0 0 0,0 1 0 0 0,0-1-1 0 0,0 0 1 0 0,0 0 0 0 0,0 0 0 0 0,0 1-1 0 0,0-1 1 0 0,-1 0 0 0 0,1 0 0 0 0,0 0-1 0 0,-1 0 1 0 0,1 0 0 0 0,-1 0 0 0 0,-1 2-1 0 0,-16 28-47 0 0,17-31 61 0 0,-7 12 13 0 0,-2-2 0 0 0,1 0 0 0 0,-2 0 0 0 0,-19 15 1848 0 0,53-19-1186 0 0,-19-4-610 0 0,0-1 1 0 0,0 0-1 0 0,-1 1 0 0 0,1 0 0 0 0,0 0 1 0 0,-1 0-1 0 0,1 0 0 0 0,-1 1 1 0 0,0-1-1 0 0,1 1 0 0 0,-1 0 0 0 0,2 3 1 0 0,-3-4-63 0 0,-1 0 1 0 0,0 0 0 0 0,0 0 0 0 0,0 0-1 0 0,0 0 1 0 0,0 1 0 0 0,0-1 0 0 0,-1 0-1 0 0,1 0 1 0 0,-1 1 0 0 0,1-1 0 0 0,-1 0-1 0 0,0 1 1 0 0,0-1 0 0 0,0 0 0 0 0,0 1-1 0 0,-1-1 1 0 0,1 0 0 0 0,-1 1 0 0 0,1-1-1 0 0,-1 0 1 0 0,-1 4 0 0 0,-7 11-429 0 0,5-13-2449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5 1375 0 0,'0'0'3642'0'0,"-7"3"88"0"0,-16 9-1734 0 0,12-7-1124 0 0,1 1 1 0 0,-19 13 0 0 0,-16 18 474 0 0,-77 85 0 0 0,116-115-1258 0 0,0 1 0 0 0,1 0 0 0 0,-1 0 1 0 0,1 0-1 0 0,1 1 0 0 0,0-1 0 0 0,0 1 0 0 0,-3 12 0 0 0,6-18-60 0 0,0-1-1 0 0,0 1 1 0 0,1 0 0 0 0,0-1 0 0 0,-1 1 0 0 0,1-1-1 0 0,0 1 1 0 0,0 0 0 0 0,0-1 0 0 0,1 1 0 0 0,-1 0-1 0 0,1-1 1 0 0,-1 1 0 0 0,1-1 0 0 0,0 1-1 0 0,0-1 1 0 0,0 1 0 0 0,0-1 0 0 0,0 0 0 0 0,1 1-1 0 0,-1-1 1 0 0,1 0 0 0 0,-1 0 0 0 0,1 0 0 0 0,0 0-1 0 0,0 0 1 0 0,0 0 0 0 0,0-1 0 0 0,0 1 0 0 0,0-1-1 0 0,1 1 1 0 0,-1-1 0 0 0,0 0 0 0 0,5 2 0 0 0,1-1 71 0 0,-1 0 0 0 0,1 0 1 0 0,0 0-1 0 0,0-1 0 0 0,0 0 1 0 0,0-1-1 0 0,0 0 0 0 0,15-1 1 0 0,5-3 336 0 0,30-9 1 0 0,-49 11-371 0 0,32-8 555 0 0,78-31 0 0 0,-96 31-347 0 0,0-1-1 0 0,-1-1 0 0 0,-1-1 1 0 0,34-27-1 0 0,-48 33-251 0 0,-1 1 0 0 0,1-1 0 0 0,-1 0 0 0 0,-1 0-1 0 0,1-1 1 0 0,-1 1 0 0 0,-1-1 0 0 0,1 0 0 0 0,5-16 0 0 0,-8 19-21 0 0,0-1 1 0 0,-1 0-1 0 0,1 1 0 0 0,-1-1 0 0 0,0 0 1 0 0,-1 0-1 0 0,1 0 0 0 0,-1 0 0 0 0,0 0 1 0 0,-1 0-1 0 0,0 0 0 0 0,0 0 0 0 0,0 0 1 0 0,0 0-1 0 0,-5-10 0 0 0,5 14-28 0 0,0-1-1 0 0,-1 1 1 0 0,1 0-1 0 0,-1 0 1 0 0,0 0-1 0 0,0 0 1 0 0,0 0-1 0 0,0 0 1 0 0,0 0-1 0 0,0 1 1 0 0,0-1-1 0 0,0 1 1 0 0,-1-1-1 0 0,1 1 1 0 0,-1 0-1 0 0,1 0 1 0 0,-1 0-1 0 0,1 0 1 0 0,-1 1-1 0 0,1-1 1 0 0,-1 1-1 0 0,0-1 1 0 0,1 1-1 0 0,-1 0 1 0 0,0 0-1 0 0,0 0 1 0 0,-4 1-1 0 0,-4 1-116 0 0,1 0-1 0 0,-1 0 1 0 0,1 1-1 0 0,-1 0 1 0 0,-14 8 0 0 0,-8 9-380 0 0,17-10-556 0 0,15-9 134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7831 0 0,'0'0'4592'0'0,"-5"7"-2664"0"0,-2 6-1371 0 0,0-1-1 0 0,1 1 0 0 0,1 1 1 0 0,0-1-1 0 0,1 1 1 0 0,0 0-1 0 0,1 0 0 0 0,1 0 1 0 0,0 0-1 0 0,1 1 0 0 0,0-1 1 0 0,2 0-1 0 0,3 28 0 0 0,-2 2-108 0 0,-2-33-335 0 0,0 0 0 0 0,2 12 0 0 0,-1-21-178 0 0,-1-1 0 0 0,0 1-1 0 0,1 0 1 0 0,-1-1 0 0 0,1 1-1 0 0,0-1 1 0 0,0 1 0 0 0,-1-1-1 0 0,1 1 1 0 0,0-1 0 0 0,0 1 0 0 0,0-1-1 0 0,1 0 1 0 0,-1 0 0 0 0,0 1-1 0 0,0-1 1 0 0,1 0 0 0 0,-1 0 0 0 0,0 0-1 0 0,1 0 1 0 0,-1-1 0 0 0,1 1-1 0 0,0 0 1 0 0,-1-1 0 0 0,1 1-1 0 0,-1-1 1 0 0,1 1 0 0 0,0-1 0 0 0,-1 0-1 0 0,1 1 1 0 0,0-1 0 0 0,0 0-1 0 0,-1 0 1 0 0,1 0 0 0 0,0-1-1 0 0,2 0 1 0 0,7 0-1839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3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8375 0 0,'0'0'758'0'0,"0"-1"-501"0"0,0-3 12 0 0,0 1 1 0 0,1 0-1 0 0,-1-1 0 0 0,1 1 1 0 0,0 0-1 0 0,0 0 1 0 0,0 0-1 0 0,0-1 0 0 0,0 1 1 0 0,1 0-1 0 0,-1 1 0 0 0,1-1 1 0 0,0 0-1 0 0,0 0 0 0 0,3-3 1 0 0,0 1 43 0 0,1 0 1 0 0,-1 1 0 0 0,1 0-1 0 0,-1 0 1 0 0,1 0 0 0 0,12-5-1 0 0,10-3 519 0 0,1 0 0 0 0,0 2 0 0 0,35-7 0 0 0,6 1 528 0 0,124-12 0 0 0,-170 29-1200 0 0,-23-1-160 0 0,-1 0 0 0 0,1 0 0 0 0,-1 0 0 0 0,1 0 0 0 0,-1 0 0 0 0,1 1 0 0 0,-1-1 0 0 0,1 0 0 0 0,-1 0 0 0 0,1 0 0 0 0,-1 0 0 0 0,0 1 0 0 0,1-1 0 0 0,-1 0 0 0 0,1 0 0 0 0,-1 1 0 0 0,0-1 0 0 0,1 0 0 0 0,-1 1 0 0 0,0-1 0 0 0,1 1 0 0 0,-1-1 0 0 0,0 0 0 0 0,1 1 0 0 0,-1 0 0 0 0,-1 5 0 0 0,1-6 0 0 0,0 4 0 0 0,-1 1 0 0 0,0-1 0 0 0,0 0 0 0 0,0 0 0 0 0,-1 0 0 0 0,1 0 0 0 0,-1-1 0 0 0,0 1 0 0 0,-3 4 0 0 0,-25 32 0 0 0,6-11 0 0 0,-11 17 0 0 0,-57 56 0 0 0,-28 36 0 0 0,18-2 0 0 0,97-128 0 0 0,2-2 11 0 0,23-4 109 0 0,-4-4-69 0 0,-1-1 1 0 0,0-1-1 0 0,-1 0 0 0 0,17-7 1 0 0,18-5 256 0 0,-22 9 0 0 0,105-26 1252 0 0,-111 30-1367 0 0,0 1 1 0 0,0 0-1 0 0,0 1 0 0 0,32 4 1 0 0,26 11-156 0 0,-51-8-21 0 0,31 3 0 0 0,-49-8-16 0 0,0-1 1 0 0,0 0 0 0 0,0 0-1 0 0,0-1 1 0 0,0-1 0 0 0,-1 0-1 0 0,11-3 1 0 0,-3 0-2 0 0,51-14 3 0 0,-61 17-5 0 0,1 1 0 0 0,1 0 0 0 0,-1 0-1 0 0,0 1 1 0 0,0 0 0 0 0,12 2 0 0 0,-19-2-176 0 0,1 1 1 0 0,-1 0-1 0 0,1-1 0 0 0,-1 1 1 0 0,0 0-1 0 0,1 0 1 0 0,-1 0-1 0 0,0 0 0 0 0,1 0 1 0 0,-1 0-1 0 0,0 0 0 0 0,0 1 1 0 0,0-1-1 0 0,0 0 0 0 0,1 2 1 0 0,0 0-711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4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97 1375 0 0,'1'-1'107'0'0,"20"-31"553"0"0,-18 28 117 0 0,-1 0 0 0 0,0-1 0 0 0,-1 1 0 0 0,1 0 0 0 0,-1-1 0 0 0,1-5 0 0 0,-2 9-659 0 0,-1 0 1 0 0,1-1-1 0 0,0 1 1 0 0,-1 0-1 0 0,1 0 0 0 0,-1-1 1 0 0,0 1-1 0 0,1 0 1 0 0,-1 0-1 0 0,0 0 1 0 0,0 0-1 0 0,0 0 1 0 0,1 0-1 0 0,-1 0 0 0 0,0 0 1 0 0,0 0-1 0 0,0 1 1 0 0,-1-1-1 0 0,1 0 1 0 0,0 0-1 0 0,0 1 1 0 0,0-1-1 0 0,-1 1 1 0 0,-1-1-1 0 0,-3 0-46 0 0,0 0 0 0 0,-1 0 0 0 0,1 1 0 0 0,0 0 1 0 0,0 0-1 0 0,-1 1 0 0 0,1-1 0 0 0,0 1 0 0 0,0 1 0 0 0,0-1 0 0 0,0 1 0 0 0,-9 4 1 0 0,0 0 199 0 0,1 1 1 0 0,1 1-1 0 0,-26 17 4702 0 0,38-24-4897 0 0,-1 0 0 0 0,0 1-1 0 0,1-1 1 0 0,-1 0 0 0 0,1 1 0 0 0,0-1-1 0 0,-1 1 1 0 0,1 0 0 0 0,-1 2-1 0 0,-4 3 185 0 0,-12 12-68 0 0,0 0 0 0 0,1 1 0 0 0,-24 39 0 0 0,26-37-1 0 0,14-20-96 0 0,-2 11 96 0 0,3-11-116 0 0,1 1 0 0 0,-1 0 0 0 0,1-1 0 0 0,-1 1 0 0 0,1-1 1 0 0,0 1-1 0 0,0 0 0 0 0,0-1 0 0 0,0 0 0 0 0,0 1 0 0 0,1-1 0 0 0,-1 0 0 0 0,1 1 0 0 0,1 1 0 0 0,-1-2-41 0 0,1 2 51 0 0,0 1-1 0 0,1-1 1 0 0,0 0-1 0 0,-1-1 1 0 0,1 1-1 0 0,1-1 1 0 0,-1 1-1 0 0,0-1 1 0 0,1 0-1 0 0,0-1 1 0 0,-1 1-1 0 0,7 1 1 0 0,-4-1 28 0 0,1-1 0 0 0,0-1 0 0 0,-1 1 0 0 0,1-1 0 0 0,0 0 1 0 0,-1-1-1 0 0,14-1 0 0 0,5-2 185 0 0,-1-2 1 0 0,1-1-1 0 0,47-17 1 0 0,-66 21-260 0 0,31-11 79 0 0,48-25-1 0 0,-71 31-90 0 0,-1-2-1 0 0,0 0 0 0 0,0-1 1 0 0,-1 0-1 0 0,24-24 0 0 0,-35 32-21 0 0,0 0 1 0 0,0 0-1 0 0,0 0 0 0 0,-1 0 1 0 0,1 0-1 0 0,-1-1 0 0 0,0 1 0 0 0,1-1 1 0 0,-1 1-1 0 0,0-1 0 0 0,-1 1 1 0 0,1-1-1 0 0,0 1 0 0 0,-1-1 0 0 0,1 0 1 0 0,-1 0-1 0 0,0 1 0 0 0,0-1 1 0 0,0 0-1 0 0,0 0 0 0 0,-1 1 0 0 0,1-1 1 0 0,-1 0-1 0 0,1 1 0 0 0,-1-1 1 0 0,0 1-1 0 0,-2-4 0 0 0,1 1 7 0 0,-1 1-1 0 0,0-1 1 0 0,0 1-1 0 0,-1 0 1 0 0,1 0 0 0 0,-1 0-1 0 0,0 0 1 0 0,0 1-1 0 0,-1-1 1 0 0,1 1-1 0 0,0 0 1 0 0,-1 0 0 0 0,-6-2-1 0 0,1 0-31 0 0,0 1 1 0 0,-1 0-1 0 0,1 1 0 0 0,-1 0 1 0 0,0 1-1 0 0,0 0 0 0 0,0 0 1 0 0,0 1-1 0 0,0 1 0 0 0,-14 0 1 0 0,-9 3-55 0 0,14-2-303 0 0,-35 6-1 0 0,39-5-3678 0 0,8 0 1941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4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 2759 0 0,'0'0'13984'0'0,"7"-6"-11504"0"0,-6 5-2366 0 0,-1 1 0 0 0,0 0 0 0 0,0 0 0 0 0,0 0 0 0 0,1 0 0 0 0,-1 0 0 0 0,0 0 0 0 0,0-1 0 0 0,0 1 0 0 0,0 0-1 0 0,1 0 1 0 0,-1 0 0 0 0,0-1 0 0 0,0 1 0 0 0,0 0 0 0 0,0 0 0 0 0,0 0 0 0 0,0-1 0 0 0,0 1 0 0 0,0 0 0 0 0,0 0 0 0 0,0-1 0 0 0,1 1 0 0 0,-1 0 0 0 0,0 0-1 0 0,0-1 1 0 0,0 1 0 0 0,-1 0 0 0 0,1 0 0 0 0,0 0 0 0 0,0-1 0 0 0,-7-1 684 0 0,5 3-804 0 0,-1-1 1 0 0,1 0-1 0 0,0 1 1 0 0,0 0-1 0 0,0-1 1 0 0,0 1 0 0 0,-4 2-1 0 0,3-1 12 0 0,-1 1-1 0 0,1 0 0 0 0,0 1 1 0 0,0-1-1 0 0,1 0 0 0 0,-1 1 1 0 0,1 0-1 0 0,0-1 0 0 0,-1 1 1 0 0,2 0-1 0 0,-1 0 1 0 0,0 0-1 0 0,-1 6 0 0 0,-1 7 21 0 0,-4 34 0 0 0,7-43-25 0 0,-2 25-1 0 0,2-1 0 0 0,1 1 0 0 0,7 57 0 0 0,-1 13 0 0 0,-5-93 0 0 0,-1-2 0 0 0,2 1 0 0 0,-2-8-49 0 0,0 0-1 0 0,1 0 1 0 0,-1 0-1 0 0,0 0 1 0 0,1 0-1 0 0,-1 0 1 0 0,1 0-1 0 0,-1 0 1 0 0,1 0-1 0 0,0 0 1 0 0,-1-1-1 0 0,1 1 1 0 0,0 0-1 0 0,-1 0 1 0 0,1 0-1 0 0,0-1 1 0 0,0 1-1 0 0,0 0 1 0 0,0-1-1 0 0,0 1 1 0 0,0-1-1 0 0,0 1 1 0 0,0-1-1 0 0,0 0 1 0 0,1 1-1 0 0,2 0-271 0 0,-3 0-217 0 0,-1-1 457 0 0,1 1 0 0 0,-1-1 1 0 0,0 0-1 0 0,1 0 0 0 0,-1 1 1 0 0,1-1-1 0 0,-1 0 0 0 0,0 0 1 0 0,1 0-1 0 0,-1 0 0 0 0,1 0 1 0 0,-1 1-1 0 0,0-1 1 0 0,1 0-1 0 0,-1 0 0 0 0,1 0 1 0 0,-1 0-1 0 0,1 0 0 0 0,-1 0 1 0 0,0-1-1 0 0,1 1 0 0 0,-1 0 1 0 0,1 0-1 0 0,-1 0 0 0 0,0 0 1 0 0,1 0-1 0 0,-1-1 1 0 0,1 1-1 0 0,0 0 0 0 0,12-6-1309 0 0,-12 5 1243 0 0,1 0 0 0 0,0-1-1 0 0,-1 1 1 0 0,1-1 0 0 0,-1 1-1 0 0,0-1 1 0 0,0 1 0 0 0,1-1-1 0 0,-1 0 1 0 0,0 0 0 0 0,0 0-1 0 0,-1 0 1 0 0,1 1 0 0 0,0-1-1 0 0,0-3 1 0 0,1-5-460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 1839 0 0,'3'-10'14459'0'0,"-28"40"-10222"0"0,21-26-4775 0 0,-18 21 1373 0 0,-12 15 39 0 0,33-38-213 0 0,2-5-549 0 0,0-1-91 0 0,0-1 0 0 0,1 0 0 0 0,-1 1 0 0 0,1-1 0 0 0,0 1 0 0 0,1-1 0 0 0,4-6 0 0 0,2 0 16 0 0,0 1 1 0 0,18-17-1 0 0,-23 23 56 0 0,-3 4-90 0 0,-1-1-1 0 0,0 1 1 0 0,1 0 0 0 0,-1 0-1 0 0,0 0 1 0 0,1 0 0 0 0,-1 0-1 0 0,0 0 1 0 0,1 0 0 0 0,-1 0-1 0 0,0 1 1 0 0,0-1 0 0 0,1 0-1 0 0,-1 0 1 0 0,0 0-1 0 0,1 0 1 0 0,-1 0 0 0 0,0 0-1 0 0,0 1 1 0 0,1-1 0 0 0,-1 0-1 0 0,0 0 1 0 0,0 0 0 0 0,1 1-1 0 0,-1-1 1 0 0,0 0-1 0 0,0 0 1 0 0,1 0 0 0 0,-1 1-1 0 0,0-1 1 0 0,0 0 0 0 0,0 1-1 0 0,0-1 1 0 0,0 0 0 0 0,0 0-1 0 0,1 1 1 0 0,-1-1 0 0 0,0 0-1 0 0,0 1 1 0 0,0-1-1 0 0,0 1 1 0 0,1 1 124 0 0,-1 0-63 0 0,2 0-17 0 0,0 1-152 0 0,-3 16 1341 0 0,1-12-1217 0 0,-1 0 0 0 0,1 0 0 0 0,1 0 0 0 0,-1 0 0 0 0,1 0 0 0 0,3 10 0 0 0,1 5 3 0 0,-5-18-134 0 0,1 0 0 0 0,0 0 1 0 0,0 0-1 0 0,0 0 0 0 0,0 0 0 0 0,3 4 0 0 0,-3-6 57 0 0,-1-1-1 0 0,1 0 1 0 0,0 0-1 0 0,-1 0 0 0 0,1 0 1 0 0,0 0-1 0 0,0 0 1 0 0,0 0-1 0 0,0 0 1 0 0,0 0-1 0 0,0-1 1 0 0,0 1-1 0 0,0 0 1 0 0,0-1-1 0 0,0 1 0 0 0,0 0 1 0 0,1-1-1 0 0,-1 0 1 0 0,0 1-1 0 0,0-1 1 0 0,1 0-1 0 0,-1 1 1 0 0,3-1-1 0 0,11-3-1052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52 4607 0 0,'1'-2'208'0'0,"8"-16"27"0"0,-6 12-135 0 0,0 1-1 0 0,15-15 14263 0 0,-19 35-11621 0 0,-7 23-2890 0 0,-16 23 1387 0 0,0 2-432 0 0,15-34-600 0 0,-19 78 103 0 0,25-91-303 0 0,0 0 0 0 0,1 0 0 0 0,1 0-1 0 0,2 29 1 0 0,2-23-6 0 0,-1-17 0 0 0,1-2 0 0 0,8 19-67 0 0,-9-19 35 0 0,-1-2-31 0 0,1 0-1 0 0,0 1 0 0 0,0-1 0 0 0,-1 0 0 0 0,1 0 0 0 0,0 0 0 0 0,0 0 0 0 0,0 0 0 0 0,0 0 0 0 0,0-1 0 0 0,0 1 0 0 0,0-1 0 0 0,0 1 0 0 0,0-1 1 0 0,1 0-1 0 0,-1 0 0 0 0,0 0 0 0 0,4 0 0 0 0,10-2-907 0 0,4-4-41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17 9815 0 0,'0'0'8296'0'0,"0"0"-8179"0"0,0 0 0 0 0,0 0 0 0 0,0 1 0 0 0,-1-1 0 0 0,1 0 0 0 0,0 0 0 0 0,0 0 0 0 0,0 1 0 0 0,-1-1 0 0 0,1 0 0 0 0,0 0 0 0 0,0 0 0 0 0,-1 0 0 0 0,1 0 0 0 0,0 1 0 0 0,0-1 0 0 0,-1 0 0 0 0,1 0 0 0 0,0 0 0 0 0,-1 0 0 0 0,1 0 0 0 0,0 0 1 0 0,0 0-1 0 0,-1 0 0 0 0,7-16 657 0 0,-4 12 489 0 0,-4 11-801 0 0,-4 10-246 0 0,-12 44 246 0 0,17-54-357 0 0,-2 2-68 0 0,-5 10 46 0 0,7-15-69 0 0,-1 1 9 0 0,0 0-1 0 0,0-1 0 0 0,0 1 0 0 0,-1-1 0 0 0,0 0 1 0 0,0 0-1 0 0,0 0 0 0 0,0 0 0 0 0,0 0 1 0 0,-5 3-1 0 0,32-16-205 0 0,-18 6-140 0 0,-1-1 0 0 0,1-1 0 0 0,7-8 0 0 0,4-7-4515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34 2759 0 0,'0'0'10164'0'0,"5"-9"-8160"0"0,14-10-1296 0 0,-17 18-537 0 0,2-1 0 0 0,-4 2-122 0 0,0 0 0 0 0,0 0-1 0 0,1-1 1 0 0,-1 1 0 0 0,0 0 0 0 0,1 0-1 0 0,-1 0 1 0 0,0-1 0 0 0,1 1 0 0 0,-1 0-1 0 0,0 0 1 0 0,1 0 0 0 0,-1 0 0 0 0,0 0-1 0 0,1 0 1 0 0,-1 0 0 0 0,0 0 0 0 0,1 0-1 0 0,-1 0 1 0 0,0 0 0 0 0,1 0 0 0 0,-1 0-1 0 0,1 0 1 0 0,0 0-19 0 0,-1 1 0 0 0,1-1-1 0 0,-1 0 1 0 0,1 1 0 0 0,-1-1-1 0 0,1 0 1 0 0,-1 1 0 0 0,1-1-1 0 0,-1 1 1 0 0,1-1 0 0 0,-1 1-1 0 0,1-1 1 0 0,-1 1 0 0 0,0 0-1 0 0,1-1 1 0 0,-1 1 0 0 0,0-1-1 0 0,0 1 1 0 0,0 0 0 0 0,1-1 0 0 0,-1 1-1 0 0,0 1 1 0 0,-1 19 269 0 0,-3-9-199 0 0,-8 21 0 0 0,10-27-22 0 0,-22 51 25 0 0,-3-1-1 0 0,-39 63 1 0 0,42-83-85 0 0,-1-1 1 0 0,-1-1-1 0 0,-2-2 1 0 0,-35 32-1 0 0,5-13-2251 0 0,57-50 1565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 9215 0 0,'0'0'707'0'0,"8"-2"-151"0"0,7-3 2213 0 0,-12 4-1676 0 0,-1-1 1 0 0,2 1 0 0 0,-1 0 0 0 0,0 1-1 0 0,0-1 1 0 0,0 0 0 0 0,5 1-1 0 0,-7 0-1053 0 0,-1 0 0 0 0,1 1 0 0 0,-1-1-1 0 0,0 1 1 0 0,1-1 0 0 0,-1 1-1 0 0,1-1 1 0 0,-1 1 0 0 0,0-1-1 0 0,1 1 1 0 0,-1-1 0 0 0,0 1-1 0 0,1 0 1 0 0,-1-1 0 0 0,0 1-1 0 0,0-1 1 0 0,0 1 0 0 0,0 1-1 0 0,3 11 217 0 0,-1-3-92 0 0,-2-1 1 0 0,0 1-1 0 0,0-1 1 0 0,-1 0-1 0 0,-3 18 0 0 0,-15 49 423 0 0,6-33-308 0 0,11-35-243 0 0,-33 144 343 0 0,31-125-399 0 0,0 0 0 0 0,2 0 1 0 0,2 46-1 0 0,4-56-342 0 0,-3-16-452 0 0,9 1-2541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5983 0 0,'0'0'464'0'0,"-8"9"3323"0"0,-30 27 8746 0 0,40-43-11709 0 0,1 0-693 0 0,0 0 0 0 0,1 0 0 0 0,-1 0 0 0 0,1 1 0 0 0,1 0 0 0 0,-1 0-1 0 0,1 0 1 0 0,0 0 0 0 0,1 1 0 0 0,11-10 0 0 0,-16 14 117 0 0,-11 37 20 0 0,-11 2-47 0 0,13-23-181 0 0,-13 28-1 0 0,21-42-279 0 0,10-7-3088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5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1839 0 0,'0'0'23071'0'0,"2"0"-22966"0"0,5-1-73 0 0,1-1 0 0 0,0 0 0 0 0,-1 0 0 0 0,1 0 0 0 0,12-7 0 0 0,4-1 23 0 0,-3 3 143 0 0,0 0 1 0 0,1 2 0 0 0,-1 0-1 0 0,30-1 1 0 0,-47 5-158 0 0,0 2 1 0 0,1-1-1 0 0,-1 0 0 0 0,0 1 1 0 0,0 0-1 0 0,0 0 0 0 0,0 0 0 0 0,0 1 1 0 0,6 2-1 0 0,-8-4-38 0 0,-1 1 1 0 0,1 0-1 0 0,-1 0 0 0 0,0 0 1 0 0,1 0-1 0 0,-1 0 1 0 0,0 0-1 0 0,1 0 0 0 0,-1 0 1 0 0,0 0-1 0 0,0 1 0 0 0,0-1 1 0 0,0 0-1 0 0,0 1 1 0 0,0-1-1 0 0,-1 1 0 0 0,1-1 1 0 0,0 1-1 0 0,-1-1 0 0 0,1 1 1 0 0,-1 0-1 0 0,1-1 1 0 0,-1 1-1 0 0,0 0 0 0 0,0-1 1 0 0,0 3-1 0 0,-1 2-15 0 0,0 0-1 0 0,-1 1 1 0 0,0-1-1 0 0,0 0 1 0 0,-1 0-1 0 0,1 0 1 0 0,-1 0-1 0 0,-1 0 1 0 0,1-1-1 0 0,-9 11 1 0 0,-4 3-156 0 0,-27 24 1 0 0,21-21 132 0 0,-5 2-49 0 0,1 2-1 0 0,-41 54 1 0 0,47-53 76 0 0,6-8-11 0 0,0 2 1 0 0,-19 38-1 0 0,31-55 21 0 0,-3 14-17 0 0,6-17 13 0 0,-1-1 0 0 0,0 1 1 0 0,0-1-1 0 0,0 1 0 0 0,0-1 1 0 0,0 1-1 0 0,1-1 0 0 0,-1 1 1 0 0,0-1-1 0 0,0 1 0 0 0,1-1 1 0 0,-1 0-1 0 0,0 1 0 0 0,1-1 1 0 0,-1 1-1 0 0,0-1 0 0 0,1 0 1 0 0,-1 1-1 0 0,1-1 0 0 0,-1 0 1 0 0,1 0-1 0 0,-1 1 0 0 0,0-1 1 0 0,1 0-1 0 0,0 1 0 0 0,12 3-21 0 0,-6-3 24 0 0,1 0 0 0 0,0 0-1 0 0,-1-1 1 0 0,1 0 0 0 0,13-2-1 0 0,41-10-6 0 0,-15 2-27 0 0,125-20 974 0 0,187-23 169 0 0,-287 44-3041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1839 0 0,'0'0'83'0'0,"-2"1"-6"0"0,-9 11 277 0 0,9-6 4052 0 0,4-5-4499 0 0,4 5 58 0 0,-4-5 54 0 0,-9 24 7114 0 0,6-22-7362 0 0,0-2 881 0 0,0-1 0 0 0,0 1 0 0 0,-1-1-1 0 0,1 1 1 0 0,0-1 0 0 0,0 1-1 0 0,0-1 1 0 0,0 0 0 0 0,-1 0 0 0 0,1 0-1 0 0,-2 1 1 0 0,1-1 55 0 0,-9 9-503 0 0,-17 24 677 0 0,26-32 295 0 0,4-2-1089 0 0,4-8-70 0 0,-1-1-5 0 0,-1 1 47 0 0,-3 8 753 0 0,-9 12-566 0 0,1 2-178 0 0,1 0 0 0 0,0 0 0 0 0,1 1 0 0 0,1 0-1 0 0,-5 20 1 0 0,9-33-73 0 0,0-1-1 0 0,0 1 0 0 0,0 0 1 0 0,-1-1-1 0 0,1 1 1 0 0,0 0-1 0 0,0-1 0 0 0,0 1 1 0 0,0 0-1 0 0,0-1 1 0 0,0 1-1 0 0,1 0 1 0 0,-1-1-1 0 0,0 1 0 0 0,0 0 1 0 0,1-1-16 0 0,-1 0 1 0 0,1 1 0 0 0,-1-1-1 0 0,1 0 1 0 0,-1 0-1 0 0,1 0 1 0 0,-1 0 0 0 0,0 0-1 0 0,1 0 1 0 0,-1 0-1 0 0,1 0 1 0 0,-1 0 0 0 0,1 0-1 0 0,-1-1 1 0 0,1 1-1 0 0,-1 0 1 0 0,1 0 0 0 0,-1 0-1 0 0,0 0 1 0 0,1-1-1 0 0,-1 1 1 0 0,1 0 0 0 0,-1 0-1 0 0,0-1 1 0 0,1 1-1 0 0,-1 0 1 0 0,1-1 0 0 0,12-11-468 0 0,9-10-1518 0 0,-2-4-3349 0 0,4-5-2168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53 11255 0 0,'0'0'1023'0'0,"-1"1"-842"0"0,-50 42 4478 0 0,50-42-3918 0 0,-4-2 2959 0 0,39-30-2668 0 0,-22 19-655 0 0,0 1 0 0 0,16-11 0 0 0,-24 20-287 0 0,0-1 0 0 0,1 1 0 0 0,-1 0 0 0 0,0 0 0 0 0,1 0 1 0 0,0 0-1 0 0,-1 1 0 0 0,1 0 0 0 0,0 0 0 0 0,0 0 0 0 0,8 0 0 0 0,-12 1-64 0 0,1 1-1 0 0,0-1 1 0 0,0 1 0 0 0,-1 0-1 0 0,1-1 1 0 0,0 1 0 0 0,-1 0-1 0 0,1 0 1 0 0,-1 0-1 0 0,1 0 1 0 0,-1 0 0 0 0,2 3-1 0 0,-2-4-30 0 0,0 1 11 0 0,0 1 0 0 0,0-1 0 0 0,0 1 0 0 0,0-1 0 0 0,0 1 0 0 0,0-1 0 0 0,-1 1 0 0 0,1-1 0 0 0,0 1-1 0 0,-1 0 1 0 0,0-1 0 0 0,1 1 0 0 0,-1 0 0 0 0,0-1 0 0 0,1 3 0 0 0,-1 0 12 0 0,2 3-5 0 0,-2-4-7 0 0,1 0 1 0 0,-1 0-1 0 0,0 1 1 0 0,0-1-1 0 0,0 0 1 0 0,0 0-1 0 0,-1 0 1 0 0,-1 6-1 0 0,2-6-4 0 0,-6 22 45 0 0,-13 10-20 0 0,0-8-142 0 0,-1-2 1 0 0,0 0-1 0 0,-2-2 0 0 0,-35 30 1 0 0,47-42 11 0 0,10-10 97 0 0,0-1 1 0 0,0 0 0 0 0,0 0 0 0 0,0 0 0 0 0,0 0-1 0 0,1 0 1 0 0,-1 0 0 0 0,0 0 0 0 0,0 0 0 0 0,0 0-1 0 0,0 1 1 0 0,0-1 0 0 0,0 0 0 0 0,1 0-1 0 0,-1 0 1 0 0,0 0 0 0 0,0 0 0 0 0,0 0 0 0 0,0 0-1 0 0,0 0 1 0 0,1 0 0 0 0,-1 0 0 0 0,0 0-1 0 0,0 0 1 0 0,0 0 0 0 0,0 0 0 0 0,0 0 0 0 0,1 0-1 0 0,-1 0 1 0 0,0 0 0 0 0,0 0 0 0 0,0-1 0 0 0,0 1-1 0 0,0 0 1 0 0,0 0 0 0 0,1 0 0 0 0,-1 0-1 0 0,0 0 1 0 0,0 0 0 0 0,0 0 0 0 0,0 0 0 0 0,0 0-1 0 0,0-1 1 0 0,27-13-330 0 0,-23 13 351 0 0,37-25-265 0 0,-25 15 213 0 0,0 1 1 0 0,1 1 0 0 0,0 1 0 0 0,26-10 0 0 0,-38 16 45 0 0,-1 1 1 0 0,1 0-1 0 0,-1 0 0 0 0,1 1 1 0 0,0-1-1 0 0,0 1 1 0 0,-1 0-1 0 0,1 0 1 0 0,0 0-1 0 0,-1 1 0 0 0,1 0 1 0 0,0 0-1 0 0,-1 0 1 0 0,1 0-1 0 0,-1 1 1 0 0,0 0-1 0 0,1 0 0 0 0,-1 0 1 0 0,0 0-1 0 0,0 1 1 0 0,0-1-1 0 0,0 1 1 0 0,3 4-1 0 0,-3-4 4 0 0,0 1-1 0 0,-1 0 1 0 0,1 0-1 0 0,-1 1 0 0 0,0-1 1 0 0,0 0-1 0 0,-1 1 1 0 0,1 0-1 0 0,-1 0 1 0 0,0 0-1 0 0,0 0 1 0 0,-1 0-1 0 0,2 9 1 0 0,-2-6 28 0 0,0-1 1 0 0,-1 1-1 0 0,0 0 1 0 0,-1 0 0 0 0,0 0-1 0 0,0-1 1 0 0,0 1 0 0 0,-5 12-1 0 0,1-5 19 0 0,-2 0 0 0 0,0 0 0 0 0,0-1 0 0 0,-2 0 0 0 0,0 0-1 0 0,0-1 1 0 0,-1 0 0 0 0,-16 16 0 0 0,-40 32-29 0 0,58-55-28 0 0,0 0 0 0 0,0-1 0 0 0,-1 0 0 0 0,1 0 0 0 0,-1-1 0 0 0,0 0 0 0 0,-11 3 0 0 0,17-6-3 0 0,1-1 0 0 0,0 1-1 0 0,-1-1 1 0 0,1 0 0 0 0,-1 0 0 0 0,1 0-1 0 0,0 0 1 0 0,-1 0 0 0 0,1 0 0 0 0,-1-1-1 0 0,1 1 1 0 0,0-1 0 0 0,-4-1 0 0 0,6 2-11 0 0,-1-1 0 0 0,1 1 1 0 0,0-1-1 0 0,-1 1 0 0 0,1 0 0 0 0,0-1 1 0 0,0 1-1 0 0,-1-1 0 0 0,1 1 0 0 0,0-1 1 0 0,0 1-1 0 0,0-1 0 0 0,0 1 0 0 0,-1-1 1 0 0,1 1-1 0 0,0-1 0 0 0,0 1 0 0 0,0-1 1 0 0,0 1-1 0 0,0-1 0 0 0,0 1 1 0 0,0-1-1 0 0,1 1 0 0 0,-1-1 0 0 0,0 1 1 0 0,0-1-1 0 0,0 1 0 0 0,0-1 0 0 0,1 1 1 0 0,-1-1-1 0 0,1 0 0 0 0,-1 0-2 0 0,3-6-338 0 0,1 1 0 0 0,-1-1 0 0 0,1 1 0 0 0,0 0-1 0 0,0 1 1 0 0,1-1 0 0 0,0 1 0 0 0,10-9 0 0 0,8-5-1130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1 455 0 0,'0'0'24840'0'0,"1"1"-24747"0"0,1 2-85 0 0,-1-1 0 0 0,1 0 0 0 0,-1 1 0 0 0,0 0 0 0 0,0-1-1 0 0,0 1 1 0 0,0 0 0 0 0,-1 0 0 0 0,1-1 0 0 0,0 1-1 0 0,-1 0 1 0 0,0 0 0 0 0,0 0 0 0 0,0 5 0 0 0,-2 4 133 0 0,-1-1 0 0 0,-8 24-1 0 0,11-33 82 0 0,1-4-394 0 0,0 0 110 0 0,0 0 1 0 0,0 0-1 0 0,0 0 1 0 0,1 0-1 0 0,-1 1 1 0 0,4-4-1 0 0,0 0-283 0 0,6-10-1289 0 0,2-1-495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5063 0 0,'0'2'11320'0'0,"0"4"-10585"0"0,0 0-1 0 0,-1 0 0 0 0,0 0 1 0 0,0 1-1 0 0,0-1 1 0 0,-1 0-1 0 0,-4 10 1 0 0,-3 12 384 0 0,7-17-930 0 0,0 0 1 0 0,1 0 0 0 0,1 0-1 0 0,0 0 1 0 0,0 1-1 0 0,1-1 1 0 0,1 0-1 0 0,3 15 1 0 0,1 10 173 0 0,-5-27-269 0 0,0 0 1 0 0,-1 1-1 0 0,0-1 0 0 0,-1 1 0 0 0,0-1 1 0 0,0 1-1 0 0,-1-1 0 0 0,-5 18 0 0 0,1-11-116 0 0,-1-1 0 0 0,-1 1 0 0 0,-18 28 0 0 0,23-36-422 0 0,9-7-1348 0 0,13-8-509 0 0,-3-2 958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3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6911 0 0,'0'0'19989'0'0,"0"2"-19778"0"0,-48 146 656 0 0,48-147-939 0 0,0-1 1 0 0,0 0-1 0 0,0 1 1 0 0,-1-1-1 0 0,1 0 1 0 0,0 1-1 0 0,0-1 1 0 0,0 0-1 0 0,0 0 1 0 0,0 1-1 0 0,0-1 1 0 0,0 1-1 0 0,0-1 1 0 0,0 0-1 0 0,0 1 1 0 0,0-1-1 0 0,0 0 1 0 0,0 1 0 0 0,0-1-1 0 0,0 0 1 0 0,0 1-1 0 0,0-1 1 0 0,0 0-1 0 0,0 1 1 0 0,0-1-1 0 0,1 0 1 0 0,-1 0-1 0 0,0 1 1 0 0,0-1-1 0 0,0 0 1 0 0,1 1-1 0 0,-1-1 1 0 0,0 0-1 0 0,0 0 1 0 0,1 0-1 0 0,-1 1 1 0 0,0-1-1 0 0,1 0 1 0 0,-1 0-1 0 0,0 0 1 0 0,1 1-1 0 0,14-3-7504 0 0,-2-2 64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1839 0 0,'0'0'23549'0'0,"2"-1"-23218"0"0,38-32 325 0 0,2 3 0 0 0,78-45 0 0 0,-110 70-614 0 0,0 1-1 0 0,1 0 1 0 0,-1 1 0 0 0,1 0-1 0 0,20-3 1 0 0,-25 5-37 0 0,0 0 0 0 0,-1 1 0 0 0,1 0 0 0 0,-1 0 0 0 0,1 0 0 0 0,0 1 0 0 0,-1 0 0 0 0,1 0 0 0 0,-1 0 0 0 0,0 1 0 0 0,1 0 0 0 0,-1 0 0 0 0,7 4 0 0 0,-10-5-12 0 0,0 0 0 0 0,0 1 0 0 0,0-1 0 0 0,0 1-1 0 0,-1-1 1 0 0,1 1 0 0 0,0 0 0 0 0,-1 0 0 0 0,0 0 0 0 0,1 0 0 0 0,-1 0 0 0 0,0 0-1 0 0,0 0 1 0 0,0 0 0 0 0,0 0 0 0 0,0 0 0 0 0,-1 0 0 0 0,1 1 0 0 0,-1-1 0 0 0,0 0-1 0 0,1 1 1 0 0,-1-1 0 0 0,0 0 0 0 0,0 1 0 0 0,0-1 0 0 0,-1 0 0 0 0,1 1 0 0 0,-1 1 0 0 0,-2 7-32 0 0,-1 0 0 0 0,0-1 0 0 0,0 0 0 0 0,-10 17 1 0 0,5-12 14 0 0,-70 129-555 0 0,56-107 243 0 0,-49 60-1 0 0,64-87 335 0 0,0-1 0 0 0,1 1 0 0 0,0 1 0 0 0,1-1 0 0 0,-8 21 0 0 0,11-22 2 0 0,2-8 2 0 0,1 0 1 0 0,0-1-1 0 0,0 1 0 0 0,-1 0 0 0 0,1 0 0 0 0,0 0 1 0 0,0-1-1 0 0,0 1 0 0 0,0 0 0 0 0,0 0 1 0 0,0 0-1 0 0,0-1 0 0 0,0 1 0 0 0,1 0 1 0 0,-1 0-1 0 0,0 0 0 0 0,0-1 0 0 0,1 1 0 0 0,-1 0 1 0 0,0-1-1 0 0,1 1 0 0 0,-1 0 0 0 0,1 0 1 0 0,-1-1-1 0 0,1 1 0 0 0,-1-1 0 0 0,1 1 0 0 0,0 0 1 0 0,0 0 12 0 0,1 2 19 0 0,1-1 0 0 0,-1 0 0 0 0,0 0 0 0 0,1 0 0 0 0,-1 0 0 0 0,1 0 0 0 0,0 0 0 0 0,-1-1 1 0 0,1 1-1 0 0,0-1 0 0 0,0 0 0 0 0,0 0 0 0 0,4 1 0 0 0,4 1 81 0 0,1-1-1 0 0,14 0 1 0 0,-10 0-7 0 0,55 2 216 0 0,1-3-1 0 0,86-9 0 0 0,-105 4-190 0 0,39-8 90 0 0,-57 7-225 0 0,53-2 0 0 0,-65 7-329 0 0,-13 0-7829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 1839 0 0,'-10'-7'6355'0'0,"7"6"-6107"0"0,1 0 0 0 0,0 0-1 0 0,0-1 1 0 0,0 1 0 0 0,0-1 0 0 0,0 0 0 0 0,0 1-1 0 0,0-1 1 0 0,1 0 0 0 0,-1 0 0 0 0,1 0 0 0 0,-4-6 6219 0 0,6 11-6371 0 0,4 14-14 0 0,-1 1 1 0 0,0-1-1 0 0,-2 1 0 0 0,0 0 0 0 0,-1 29 1 0 0,0-14 7 0 0,-2 165 81 0 0,0-146-154 0 0,-17 173-17 0 0,18-217 16 0 0,-6 17-124 0 0,6-23-365 0 0,-1-4-147 0 0,-4-11-1036 0 0,-1-4-4071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68 3679 0 0,'-2'0'167'0'0,"-26"4"26"0"0,11-2 11229 0 0,26-2-11168 0 0,0 0 1 0 0,0 0-1 0 0,14 3 1 0 0,5 0 149 0 0,335-12 2565 0 0,-3-28-2463 0 0,-88 9-360 0 0,1 22-35 0 0,-242 8-525 0 0,34 0-1713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0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96 353 7975 0 0,'0'0'364'0'0,"-2"1"-8"0"0,-16 18-273 0 0,14-15 158 0 0,0 1 0 0 0,0-1 0 0 0,0 0 0 0 0,-7 6 0 0 0,6-7 100 0 0,-14 9 610 0 0,18-12-645 0 0,0 0 0 0 0,0 0 1 0 0,-1 1-1 0 0,1-1 0 0 0,0 0 1 0 0,0 0-1 0 0,0 0 1 0 0,0 0-1 0 0,-1 0 0 0 0,1 0 1 0 0,-2-1-1 0 0,2 0-237 0 0,0 1 0 0 0,1-1 0 0 0,-1 0 0 0 0,0 0-1 0 0,1 0 1 0 0,-1 0 0 0 0,1 0 0 0 0,-1 1 0 0 0,1-1 0 0 0,-1 0-1 0 0,1 0 1 0 0,0 0 0 0 0,-1 0 0 0 0,1 0 0 0 0,0 0-1 0 0,0 0 1 0 0,0 0 0 0 0,0-1 0 0 0,0 1 0 0 0,0-1 0 0 0,0 1 24 0 0,0-13 38 0 0,0 1 1 0 0,1-1 0 0 0,1 1-1 0 0,0-1 1 0 0,1 1-1 0 0,0 0 1 0 0,6-15-1 0 0,0 6-98 0 0,1 0 0 0 0,1 0 0 0 0,15-23 0 0 0,-16 29-11 0 0,2 1 0 0 0,0 0 0 0 0,0 0 0 0 0,21-16 0 0 0,-24 23 102 0 0,1 0 0 0 0,0 1 1 0 0,0 0-1 0 0,0 1 0 0 0,1 0 0 0 0,0 0 1 0 0,22-6-1 0 0,-26 10-9 0 0,0 0 0 0 0,-1 1-1 0 0,1 0 1 0 0,0 0 0 0 0,1 1 0 0 0,-1 0 0 0 0,0 0 0 0 0,0 1 0 0 0,0 0 0 0 0,0 0-1 0 0,-1 0 1 0 0,1 1 0 0 0,0 0 0 0 0,12 6 0 0 0,-14-5-103 0 0,1 0-1 0 0,-1 0 1 0 0,0 0 0 0 0,-1 1-1 0 0,1 0 1 0 0,-1 0 0 0 0,1 0-1 0 0,-1 0 1 0 0,0 1 0 0 0,-1-1-1 0 0,1 1 1 0 0,-1 0 0 0 0,0 1-1 0 0,0-1 1 0 0,-1 0 0 0 0,1 1 0 0 0,2 11-1 0 0,-3-7-11 0 0,0 1 0 0 0,0 0 0 0 0,-2 0 0 0 0,1 0 0 0 0,-1 0 0 0 0,-1 0 0 0 0,0 0 0 0 0,0 0 0 0 0,-1 0 0 0 0,-1 0 0 0 0,0-1 0 0 0,-6 16 0 0 0,-6 8 0 0 0,-1-1 0 0 0,-29 41 0 0 0,39-64 0 0 0,-2 4 0 0 0,-1-1 0 0 0,-1 0 0 0 0,0-1 0 0 0,0 0 0 0 0,-1-1 0 0 0,-1 0 0 0 0,0-1 0 0 0,0 0 0 0 0,-17 10 0 0 0,6-6 14 0 0,16-9-100 0 0,0 0 0 0 0,-1-1-1 0 0,1 0 1 0 0,-1 0 0 0 0,-14 4-1 0 0,10-5-309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0,'2'1'8851'0'0,"14"8"-7054"0"0,0 0 1 0 0,19 6-1 0 0,74 21-757 0 0,-65-23-91 0 0,-34-9-831 0 0,0 0-1 0 0,0 0 1 0 0,-1 1-1 0 0,1 0 1 0 0,-1 1-1 0 0,-1 0 1 0 0,1 0-1 0 0,-1 1 1 0 0,0 0 0 0 0,0 1-1 0 0,-1 0 1 0 0,9 11-1 0 0,-14-17-103 0 0,1 1-1 0 0,-1 0 1 0 0,0 0-1 0 0,0 0 0 0 0,0 1 1 0 0,0-1-1 0 0,-1 0 1 0 0,1 1-1 0 0,1 4 1 0 0,0 3 16 0 0,12 29-276 0 0,-14-38 87 0 0,1-1-1185 0 0,-1 1 1256 0 0,0-1 0 0 0,1 0 0 0 0,-1 0 0 0 0,0 0 0 0 0,1-1 0 0 0,-1 1 0 0 0,1 0 0 0 0,-1 0 0 0 0,1-1 0 0 0,-1 1 0 0 0,1-1 0 0 0,-1 0 0 0 0,1 1 0 0 0,-1-1 0 0 0,1 0 0 0 0,0 0 0 0 0,2 0 0 0 0,-3 0-8 0 0,1-1 1 0 0,0 1 0 0 0,0-1 0 0 0,0 0 0 0 0,0 1 0 0 0,-1-1 0 0 0,1 0 0 0 0,0 0-1 0 0,-1-1 1 0 0,1 1 0 0 0,-1 0 0 0 0,1 0 0 0 0,-1-1 0 0 0,0 1 0 0 0,2-3 0 0 0,8-10-611 0 0,7-8-4356 0 0,-11 12 120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12463 0 0,'0'0'3240'0'0,"0"3"-2613"0"0,0 1-510 0 0,0 0 1 0 0,0 1-1 0 0,0-1 0 0 0,-1 0 1 0 0,1 1-1 0 0,-1-1 0 0 0,-1 0 1 0 0,1 0-1 0 0,0 0 0 0 0,-1 0 1 0 0,-3 6-1 0 0,-4 6 304 0 0,-17 22 0 0 0,11-18-126 0 0,2-3 34 0 0,-2-1 0 0 0,1 0-1 0 0,-22 18 1 0 0,-2 2 120 0 0,25-22-296 0 0,1 0 0 0 0,1 2 0 0 0,-10 17 0 0 0,12-20-125 0 0,2 2 241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0,'0'0'17680'0'0,"2"1"-17407"0"0,14 13-209 0 0,-13-10-73 0 0,8 11 9 0 0,-10-10 0 0 0,-1-1 0 0 0,4 15-2 0 0,-5-14 3 0 0,-1-1 11 0 0,1 8 19 0 0,-4 14-5 0 0,-16 20-51 0 0,20-44-94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64 8751 0 0,'9'-26'708'0'0,"-8"21"20"0"0,1 1 0 0 0,-1 0 0 0 0,1 0 0 0 0,0 0 0 0 0,7-12 6683 0 0,-9 16-7167 0 0,1 0-1 0 0,-1 0 0 0 0,0 0 1 0 0,1 0-1 0 0,0 3-176 0 0,0 1 1 0 0,-1 0-1 0 0,1 0 0 0 0,-1 0 0 0 0,0 0 0 0 0,0-1 1 0 0,0 1-1 0 0,-1 0 0 0 0,1 0 0 0 0,-1 0 1 0 0,0 0-1 0 0,-2 4 0 0 0,-2 9 144 0 0,-11 20 0 0 0,-4 2 83 0 0,12-24-210 0 0,0 0-1 0 0,-7 23 0 0 0,-2 15-3 0 0,16-48-80 0 0,0-1 0 0 0,-1 0 0 0 0,1 1 0 0 0,-1-1 0 0 0,-2 4 0 0 0,-1 0 0 0 0,4-6-7 0 0,0 1 0 0 0,0 0 0 0 0,0-1 1 0 0,0 1-1 0 0,-1-1 0 0 0,1 0 0 0 0,-1 1 0 0 0,-2 1 0 0 0,2-2-2 0 0,1 0 1 0 0,-1 0-1 0 0,1 0 1 0 0,-1 1-1 0 0,1-1 1 0 0,0 0-1 0 0,0 0 0 0 0,0 1 1 0 0,-1 3-1 0 0,2-2-50 0 0,10 9-10 0 0,-3-12 71 0 0,-5-1-12 0 0,3 0 5 0 0,-1 0-1 0 0,1 0 1 0 0,0 0 0 0 0,-1 0-1 0 0,1 0 1 0 0,0-1 0 0 0,-1 0-1 0 0,1 0 1 0 0,-1-1 0 0 0,6-1-1 0 0,7-5 39 0 0,20-11-1 0 0,-23 11-34 0 0,14-6-138 0 0,0 1 0 0 0,1 2 0 0 0,0 1 0 0 0,0 1 0 0 0,47-7 0 0 0,-73 15 108 0 0,0 0-279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61 8287 0 0,'-4'-33'1299'0'0,"4"31"-921"0"0,0 1 0 0 0,-1-1 0 0 0,1 0 0 0 0,-1 1 0 0 0,1-1 0 0 0,-1 1 0 0 0,0-1 0 0 0,1 1-1 0 0,-1-1 1 0 0,0 1 0 0 0,0 0 0 0 0,0 0 0 0 0,0-1 0 0 0,-1 1 0 0 0,1 0 0 0 0,0 0 0 0 0,-3-2 2473 0 0,4 3-2807 0 0,-1 0 0 0 0,1 0 0 0 0,-1 0 0 0 0,1 0 0 0 0,-1 0-1 0 0,1 0 1 0 0,-1 0 0 0 0,1 0 0 0 0,-1 0 0 0 0,1 0 0 0 0,-1 0 0 0 0,1 1 0 0 0,-1-1 0 0 0,1 0 0 0 0,0 0 0 0 0,-1 0 0 0 0,1 1 0 0 0,-1-1-1 0 0,1 0 1 0 0,0 0 0 0 0,-1 1 0 0 0,1-1 0 0 0,0 0 0 0 0,-1 1 0 0 0,-11 9 443 0 0,10-5-366 0 0,-1-1 0 0 0,1 1 0 0 0,-1 0 0 0 0,1 0 0 0 0,1 0-1 0 0,-1 0 1 0 0,-1 9 0 0 0,-4 43 448 0 0,5-27-347 0 0,-52 275 696 0 0,41-253-861 0 0,0-6-29 0 0,-7 59 0 0 0,19-95 2 0 0,0 1 0 0 0,0-1-1 0 0,2 1 1 0 0,-1-1-1 0 0,1 0 1 0 0,3 13-1 0 0,-3-20-189 0 0,0 0-1 0 0,-1 1 0 0 0,2-1 0 0 0,-1 0 0 0 0,0 0 0 0 0,0 0 0 0 0,1 0 0 0 0,0 0 0 0 0,0 0 0 0 0,0-1 1 0 0,0 1-1 0 0,0-1 0 0 0,0 1 0 0 0,0-1 0 0 0,1 0 0 0 0,0 0 0 0 0,-1 0 0 0 0,1 0 0 0 0,0 0 0 0 0,0 0 1 0 0,0-1-1 0 0,0 1 0 0 0,4 0 0 0 0,6 0-1526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6447 0 0,'0'0'14383'0'0,"-19"17"-13190"0"0,17-16-1092 0 0,-1 0-1 0 0,1 1 1 0 0,0-1 0 0 0,0 0-1 0 0,0 1 1 0 0,0 0-1 0 0,0-1 1 0 0,1 1-1 0 0,-1 0 1 0 0,0 0 0 0 0,1 0-1 0 0,-1 0 1 0 0,1 0-1 0 0,0 1 1 0 0,0-1 0 0 0,0 0-1 0 0,0 1 1 0 0,0-1-1 0 0,0 1 1 0 0,1-1 0 0 0,-1 5-1 0 0,-1 6-18 0 0,1 1 0 0 0,1 27 0 0 0,0-5 40 0 0,-3-20-100 0 0,3-15 175 0 0,-2-9-220 0 0,2 0-484 0 0,0 0-1 0 0,1 0 0 0 0,0 0 0 0 0,0 0 0 0 0,1 1 0 0 0,0-1 1 0 0,0 0-1 0 0,4-7 0 0 0,0-3-6923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71 107 3223 0 0,'-1'2'240'0'0,"-2"4"1079"0"0,-1-1-1 0 0,0 1 1 0 0,-1 0 0 0 0,1-1-1 0 0,-1 0 1 0 0,0 0-1 0 0,-1-1 1 0 0,1 1-1 0 0,-10 5 3519 0 0,15-11-4738 0 0,0 0 1 0 0,0 0-1 0 0,-1 1 0 0 0,1-1 0 0 0,0 0 1 0 0,0 1-1 0 0,0-1 0 0 0,0 0 0 0 0,0 0 0 0 0,0 0 1 0 0,0 1-1 0 0,0-1 0 0 0,0 0 0 0 0,1 1 1 0 0,-1-1-1 0 0,0 0 0 0 0,0 0 0 0 0,1 0 0 0 0,5-14 487 0 0,-1 6-402 0 0,0 1 1 0 0,0 0-1 0 0,0 1 1 0 0,1-1 0 0 0,1 1-1 0 0,-1 0 1 0 0,1 1-1 0 0,0-1 1 0 0,0 1-1 0 0,1 1 1 0 0,14-9-1 0 0,-9 7-13 0 0,0 1-1 0 0,0 0 1 0 0,1 0-1 0 0,0 2 1 0 0,0 0-1 0 0,29-5 1 0 0,-39 9-153 0 0,0-1 0 0 0,0 1 0 0 0,1 0 0 0 0,-1 0 0 0 0,0 0 0 0 0,1 1 0 0 0,-1-1 0 0 0,0 1 0 0 0,1 0 0 0 0,-1 0 0 0 0,0 1 0 0 0,0-1 0 0 0,6 5 0 0 0,-8-5-18 0 0,0 1-1 0 0,0-1 1 0 0,0 1-1 0 0,0 0 1 0 0,0 0-1 0 0,0 0 1 0 0,-1 0-1 0 0,1 0 1 0 0,-1 0-1 0 0,1 1 1 0 0,-1-1-1 0 0,0 0 1 0 0,0 1-1 0 0,0-1 1 0 0,0 1-1 0 0,0-1 0 0 0,-1 1 1 0 0,1-1-1 0 0,-1 1 1 0 0,0 0-1 0 0,0-1 1 0 0,0 1-1 0 0,0 4 1 0 0,-1 1-49 0 0,0 0 0 0 0,-1-1 0 0 0,1 1 0 0 0,-2 0 0 0 0,1-1 0 0 0,-1 1 0 0 0,0-1 0 0 0,-1 0 0 0 0,1 0 1 0 0,-8 9-1 0 0,-5 6-111 0 0,-33 33 1 0 0,2-1-8 0 0,8-5 91 0 0,-44 59-233 0 0,73-92 277 0 0,1-1 1 0 0,0 1-1 0 0,1 0 0 0 0,1 1 1 0 0,-7 24-1 0 0,14-40 32 0 0,-1 0-1 0 0,1 0 1 0 0,0 0-1 0 0,0 0 0 0 0,-1 0 1 0 0,1 0-1 0 0,0 0 1 0 0,0 0-1 0 0,0 0 1 0 0,0 0-1 0 0,0 0 1 0 0,1 0-1 0 0,-1 0 1 0 0,0 0-1 0 0,0 0 0 0 0,1 0 1 0 0,-1 0-1 0 0,1 0 1 0 0,-1 0-1 0 0,0 0 1 0 0,1 0-1 0 0,0 0 1 0 0,-1 0-1 0 0,1-1 1 0 0,1 2-1 0 0,-1-1 3 0 0,1 0-1 0 0,0 0 1 0 0,0 0-1 0 0,-1 0 1 0 0,1 0 0 0 0,0-1-1 0 0,0 1 1 0 0,0-1-1 0 0,0 1 1 0 0,-1-1-1 0 0,1 0 1 0 0,0 0 0 0 0,3 0-1 0 0,13-2 82 0 0,0 0 1 0 0,-1-1-1 0 0,1-1 0 0 0,-1-1 1 0 0,0-1-1 0 0,20-8 0 0 0,7-3 38 0 0,10-2 18 0 0,1 3-1 0 0,1 2 1 0 0,0 3 0 0 0,1 2-1 0 0,89-3 1 0 0,-139 13-1424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54 3223 0 0,'2'-1'240'0'0,"26"-27"1919"0"0,1 4 14462 0 0,-29 24-16487 0 0,-3 11 2638 0 0,-8 17-3224 0 0,10-25 1034 0 0,-12 25-418 0 0,7-17-353 0 0,1-1 0 0 0,1 1 0 0 0,-1 0 0 0 0,2 0 0 0 0,-1 1 0 0 0,2-1 0 0 0,-3 18 0 0 0,17-28-1527 0 0,-9-1 1365 0 0,1 0 1 0 0,-1-1-1 0 0,0 1 1 0 0,0-1-1 0 0,1 0 0 0 0,-1 0 1 0 0,3-1-1 0 0,10-6-1180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 13823 0 0,'3'-2'462'0'0,"-1"-2"223"0"0,4-9 8736 0 0,-65 206-8122 0 0,51-159-1222 0 0,-9 35-154 0 0,17-67 66 0 0,-1 0 0 0 0,1 0-1 0 0,0 1 1 0 0,0-1 0 0 0,0 0 0 0 0,0 0 0 0 0,0 0 0 0 0,1 3 0 0 0,4 3-42 0 0,-3-6 35 0 0,0-1 11 0 0,-1-1-1 0 0,0 1 1 0 0,0-1-1 0 0,1 1 1 0 0,-1-1-1 0 0,1 0 1 0 0,-1 0 0 0 0,0 1-1 0 0,1-1 1 0 0,-1 0-1 0 0,0 0 1 0 0,1 0-1 0 0,-1-1 1 0 0,2 1-1 0 0,1 0-13 0 0,45-3-121 0 0,76-12 1 0 0,16-3-51 0 0,-133 18-193 0 0,-1-1 0 0 0,1 0 0 0 0,-1-1 0 0 0,0 0-1 0 0,1 0 1 0 0,-1-1 0 0 0,0 1 0 0 0,0-1 0 0 0,-1-1 0 0 0,1 0 0 0 0,-1 0-1 0 0,1 0 1 0 0,5-6 0 0 0,-4 3-1623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 8751 0 0,'0'0'14701'0'0,"14"-4"-13618"0"0,-13 4-1032 0 0,0 0 0 0 0,0 0-1 0 0,0 0 1 0 0,0 0 0 0 0,0 0 0 0 0,1 0-1 0 0,-1 0 1 0 0,0 0 0 0 0,0 1 0 0 0,0-1-1 0 0,0 0 1 0 0,0 1 0 0 0,0-1 0 0 0,0 1-1 0 0,0-1 1 0 0,0 1 0 0 0,0 0 0 0 0,0-1-1 0 0,0 1 1 0 0,0 0 0 0 0,1 0 0 0 0,-1 1-14 0 0,0-1 1 0 0,0 1 0 0 0,0 0-1 0 0,-1-1 1 0 0,1 1 0 0 0,0 0-1 0 0,-1-1 1 0 0,1 1 0 0 0,-1 0-1 0 0,1 0 1 0 0,-1 0 0 0 0,0 1 0 0 0,0 5 0 0 0,0-1 1 0 0,0 0 0 0 0,-1 0 0 0 0,0 0 0 0 0,-4 12 0 0 0,-10 24 142 0 0,-2 0-1 0 0,-23 43 0 0 0,7-19-28 0 0,29-58-148 0 0,-8 15 10 0 0,2 0 0 0 0,0 1 1 0 0,2 0-1 0 0,-9 40 0 0 0,15-56 7 0 0,1-7-16 0 0,0 0 1 0 0,0 1-1 0 0,0-1 1 0 0,1 0-1 0 0,-1 1 0 0 0,1-1 1 0 0,0 5-1 0 0,0 0 6 0 0,4-2 43 0 0,-2-3 5 0 0,0-2-175 0 0,1 0-1 0 0,-1 0 1 0 0,0-1-1 0 0,0 1 1 0 0,0 0-1 0 0,0-1 0 0 0,0 1 1 0 0,0-1-1 0 0,0 1 1 0 0,0-1-1 0 0,0 0 1 0 0,0 0-1 0 0,0 0 1 0 0,0 0-1 0 0,-1 0 1 0 0,1-1-1 0 0,0 1 1 0 0,-1-1-1 0 0,1 1 1 0 0,-1-1-1 0 0,1 1 1 0 0,-1-1-1 0 0,0 0 1 0 0,2-3-1 0 0,-2 4-335 0 0,5-8-5515 0 0,-1 0-1793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5983 0 0,'0'0'542'0'0,"2"-1"-446"0"0,27-17 1147 0 0,-25 15-784 0 0,0 0 0 0 0,0 0 0 0 0,1 0 1 0 0,-1 1-1 0 0,1-1 0 0 0,0 1 0 0 0,-1 0 0 0 0,1 1 0 0 0,0-1 0 0 0,0 1 0 0 0,0 0 0 0 0,0 0 0 0 0,0 1 0 0 0,6-1 0 0 0,81 9 2035 0 0,-10-1-1251 0 0,82-7-439 0 0,0-6 0 0 0,-1-8 0 0 0,223-48 0 0 0,-157 17-818 0 0,264-18-1 0 0,-364 58-1276 0 0,-45 7-2307 0 0,-66 0-2548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79 4607 0 0,'24'-47'1077'0'0,"-15"31"3486"0"0,0 0 6369 0 0,-7 20-10765 0 0,-1 0 0 0 0,0 0-1 0 0,0 0 1 0 0,0 0 0 0 0,-1 1 0 0 0,1-1-1 0 0,-1 0 1 0 0,0 6 0 0 0,-4 34 536 0 0,-41 158 639 0 0,28-139-1085 0 0,-16 118 0 0 0,31-151-243 0 0,2-1 0 0 0,1 0 0 0 0,1 0 0 0 0,2 0 1 0 0,0 0-1 0 0,17 54 0 0 0,-3-23-2681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1 919 0 0,'0'0'9747'0'0,"7"10"-6111"0"0,-1 3-2232 0 0,-2 0 0 0 0,4 14 0 0 0,4 12 169 0 0,-6-22-1348 0 0,-1 1-1 0 0,-1-1 1 0 0,-1 1 0 0 0,3 34-1 0 0,-7 75 1134 0 0,0-84-1215 0 0,-1 1-179 0 0,0-23-22 0 0,1 0 0 0 0,1 0 0 0 0,1 0 0 0 0,6 33 0 0 0,-5-46-197 0 0,-1-7-458 0 0,5-7-2321 0 0,1-3-3726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10 331 2303 0 0,'0'0'9620'0'0,"3"10"-6690"0"0,-12 29-1073 0 0,9-38-1662 0 0,0 1-256 0 0,-4 14 900 0 0,6-11 622 0 0,6-9 1002 0 0,-3 1-2459 0 0,-1 0-33 0 0,9-13 534 0 0,-12 15 144 0 0,6-16-266 0 0,7-8-248 0 0,0 0 0 0 0,2 0 0 0 0,1 2 0 0 0,24-27 0 0 0,0 1-57 0 0,-28 32-128 0 0,0 1 1 0 0,1 1-1 0 0,0 0 0 0 0,1 1 0 0 0,1 0 0 0 0,20-12 0 0 0,-24 19 40 0 0,0 0 0 0 0,0 1 0 0 0,1 1 0 0 0,0 0-1 0 0,0 0 1 0 0,16-2 0 0 0,-22 6 7 0 0,-1 0-1 0 0,1 0 1 0 0,0 1-1 0 0,0-1 0 0 0,0 2 1 0 0,0-1-1 0 0,-1 1 1 0 0,1 0-1 0 0,0 1 1 0 0,0-1-1 0 0,-1 1 1 0 0,1 1-1 0 0,-1-1 1 0 0,9 5-1 0 0,-5-1 1 0 0,-1 1-1 0 0,1-1 0 0 0,-1 1 1 0 0,0 1-1 0 0,-1 0 1 0 0,0 0-1 0 0,0 1 0 0 0,-1 0 1 0 0,12 18-1 0 0,-14-19 1 0 0,-1 1 1 0 0,0 0-1 0 0,0 0 0 0 0,-1 0 0 0 0,0 0 1 0 0,-1 0-1 0 0,0 1 0 0 0,0-1 0 0 0,-1 1 0 0 0,0-1 1 0 0,-1 1-1 0 0,-1 12 0 0 0,1-15 3 0 0,-1 1 0 0 0,0-1 0 0 0,0 0 0 0 0,-1 0 0 0 0,1 0 0 0 0,-2 0 0 0 0,1 0 0 0 0,-1-1 0 0 0,0 1 0 0 0,0-1 0 0 0,-1 0 0 0 0,0 0 0 0 0,0 0 0 0 0,-1 0 0 0 0,1 0 0 0 0,-1-1 0 0 0,0 0 0 0 0,-1 0 0 0 0,1-1 0 0 0,-1 1 0 0 0,0-1 0 0 0,-9 5 0 0 0,-38 16 27 0 0,-74 25 1 0 0,69-28-19 0 0,22-10-69 0 0,-65 14 0 0 0,100-25-92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1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8087 0 0,'0'0'11504'0'0,"1"1"-11037"0"0,33 22 949 0 0,-24-17-1178 0 0,0 0 1 0 0,-1 1 0 0 0,13 11-1 0 0,-7-4-149 0 0,-1 1-1 0 0,-1 1 1 0 0,-1 0-1 0 0,0 1 0 0 0,-1 0 1 0 0,11 22-1 0 0,1 8-24 0 0,-16-37-64 0 0,5-2-15 0 0,-10-8 2 0 0,0 1 0 0 0,1-1-1 0 0,-1 0 1 0 0,0 0 0 0 0,0 0-1 0 0,1 0 1 0 0,-1 0 0 0 0,0-1-1 0 0,0 1 1 0 0,0-1 0 0 0,1 1-1 0 0,-1-1 1 0 0,0 0 0 0 0,0 0-1 0 0,4-2 1 0 0,30-20-921 0 0,-32 20 710 0 0,16-12-1412 0 0,-1-1-3278 0 0,-1-3-1630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158 153 5063 0 0,'-2'-13'544'0'0,"-2"-1"907"0"0,1 1 0 0 0,0-1 0 0 0,1 0 0 0 0,0 1 0 0 0,1-1 0 0 0,1 0 0 0 0,1-18 0 0 0,1 21 951 0 0,1 16 591 0 0,0 21-1700 0 0,-4-12-1262 0 0,-1 1 0 0 0,0-1 0 0 0,-1 1 0 0 0,-1-1 0 0 0,-5 14 0 0 0,-7 26 2 0 0,-55 456 331 0 0,56-363-899 0 0,14-139 481 0 0,-7 47-258 0 0,7-49 288 0 0,0 1 1 0 0,-1 0-1 0 0,0 0 0 0 0,-1-1 1 0 0,-4 11-1 0 0,6-15 204 0 0,1 2 416 0 0,0-2 1174 0 0,6-2-1485 0 0,-6 0-416 0 0,6 0 207 0 0,9-5 4 0 0,-1-1-73 0 0,-13 6-64 0 0,0 0 1 0 0,0-1-1 0 0,-1 1 1 0 0,1-1-1 0 0,0 1 1 0 0,0-1-1 0 0,0 1 1 0 0,0-1-1 0 0,-1 0 1 0 0,1 1-1 0 0,0-1 1 0 0,-1 0-1 0 0,1 0 1 0 0,-1 1-1 0 0,1-1 1 0 0,0 0-1 0 0,-1 0 1 0 0,0 0-1 0 0,1 0 1 0 0,-1 0-1 0 0,1 0 1 0 0,-1 0-1 0 0,0 0 0 0 0,0 0 1 0 0,0 0-1 0 0,0 0 1 0 0,0 0-1 0 0,1 0 1 0 0,-2 0-1 0 0,1 1 1 0 0,0-1-1 0 0,0-2 1 0 0,-1 0-555 0 0,0 0 1 0 0,0 0-1 0 0,0-1 1 0 0,0 1-1 0 0,-1 0 1 0 0,-2-4-1 0 0,3 5-1341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6911 0 0,'0'0'3690'0'0,"2"-1"-2644"0"0,60-29 7809 0 0,-54 26-5659 0 0,-10 37-2743 0 0,3-34-442 0 0,0 0 0 0 0,0 1 0 0 0,0-1 0 0 0,-1 0-1 0 0,1 1 1 0 0,0-1 0 0 0,0 1 0 0 0,0-1 0 0 0,1 1 0 0 0,-1-1 0 0 0,0 1-1 0 0,0 0 1 0 0,2-1 0 0 0,-3 1-11 0 0,7-3-11 0 0,-4 4-31 0 0,1 4 0 0 0,-3-3-118 0 0,9 10-5425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74 9671 0 0,'4'-10'1031'0'0,"1"3"-129"0"0,1 1 0 0 0,-1 0 0 0 0,1 0 0 0 0,1 0 0 0 0,-1 0 1 0 0,1 1-1 0 0,0 0 0 0 0,0 0 0 0 0,9-3 0 0 0,-11 5 1278 0 0,-5 5-1980 0 0,0 3-124 0 0,-1-1 0 0 0,0 1 0 0 0,0-1 0 0 0,0 1-1 0 0,0-1 1 0 0,-1 0 0 0 0,1 0 0 0 0,-1 1 0 0 0,0-1 0 0 0,-4 5-1 0 0,-5 7 247 0 0,-15 18 0 0 0,8-11-177 0 0,-15 19 64 0 0,8-10-162 0 0,2 1-1 0 0,-31 53 1 0 0,55-85-54 0 0,0 0-1 0 0,0 1 0 0 0,0-1 1 0 0,1 0-1 0 0,-1 0 1 0 0,0 0-1 0 0,0 0 0 0 0,0 0 1 0 0,3 2-1 0 0,-2-2 8 0 0,1 0 0 0 0,-1-1 0 0 0,1 1 0 0 0,-1 0 0 0 0,1-1 0 0 0,-1 1 0 0 0,1-1 0 0 0,0 0 0 0 0,-1 0 0 0 0,1 0 0 0 0,-1 0 0 0 0,5-1 0 0 0,34-8 0 0 0,-16 2 0 0 0,36-6 0 0 0,39-6 0 0 0,-84 15-298 0 0,0 0 1 0 0,0-1-1 0 0,0 0 0 0 0,24-13 1 0 0,-5 3-339 0 0,-31 13-566 0 0,0 1 1 0 0,0 0-1 0 0,0 1 0 0 0,0-1 0 0 0,4 0 1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46 5527 0 0,'5'-7'498'0'0,"19"-26"3384"0"0,-23 33-3450 0 0,0-1-1 0 0,-1 1 1 0 0,1-1-1 0 0,0 1 1 0 0,0-1-1 0 0,-1 1 1 0 0,1-1-1 0 0,0 1 0 0 0,0-1 1 0 0,0 1-1 0 0,-1 0 1 0 0,1 0-1 0 0,0-1 1 0 0,0 1-1 0 0,0 0 1 0 0,0 0-1 0 0,0 0 1 0 0,0 0-1 0 0,-1 0 0 0 0,3 0 1 0 0,-2 1-346 0 0,-1-1 0 0 0,1 1-1 0 0,-1-1 1 0 0,1 0 0 0 0,-1 1 0 0 0,1-1 0 0 0,-1 1 0 0 0,1-1 0 0 0,-1 1-1 0 0,0 0 1 0 0,1-1 0 0 0,-1 1 0 0 0,0-1 0 0 0,1 1 0 0 0,-1 0 0 0 0,0-1-1 0 0,0 1 1 0 0,0 0 0 0 0,1-1 0 0 0,-1 2 0 0 0,0 4-92 0 0,1-1 0 0 0,-1 1 0 0 0,-1-1 0 0 0,1 1 0 0 0,-2 6 0 0 0,-3 12 537 0 0,-18 44-1 0 0,8-24-191 0 0,-95 377 1114 0 0,99-346-1317 0 0,7-46-7 0 0,0 0 0 0 0,-11 35 0 0 0,13-60-127 0 0,2-3 3 0 0,-1 1 0 0 0,0 0 0 0 0,1-1 1 0 0,0 1-1 0 0,-1-1 0 0 0,1 1 0 0 0,0 0 0 0 0,0-1 1 0 0,0 1-1 0 0,0 0 0 0 0,0 1 0 0 0,1 4-22 0 0,0-5-75 0 0,2-3-2060 0 0,2 0 691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3223 0 0,'0'0'19015'0'0,"-3"12"-18377"0"0,3-9-527 0 0,0 1-1 0 0,0-1 0 0 0,1 1 0 0 0,-1-1 0 0 0,1 1 0 0 0,1 2 0 0 0,-1-4 106 0 0,-1-2-200 0 0,0 1-1 0 0,0-1 1 0 0,0 0-1 0 0,0 1 1 0 0,0-1-1 0 0,0 1 1 0 0,0-1-1 0 0,0 0 1 0 0,1 1 0 0 0,-1-1-1 0 0,0 0 1 0 0,0 0-1 0 0,0 1 1 0 0,1-1-1 0 0,-1 0 1 0 0,0 1-1 0 0,0-1 1 0 0,1 0-1 0 0,-1 0 1 0 0,0 1-1 0 0,1-1 1 0 0,-1 0-1 0 0,3-1-9 0 0,-1 0-13 0 0,0 0 0 0 0,-1 0 1 0 0,1 1-1 0 0,-1-1 0 0 0,1 0 0 0 0,-1-1 0 0 0,0 1 0 0 0,1 0 1 0 0,1-3-1 0 0,1-1-19 0 0,-3 4-28 0 0,1-7 531 0 0,-3 4-67 0 0,-3 7-224 0 0,2-2-319 0 0,0 1 1 0 0,0 0-1 0 0,0 0 0 0 0,1 0 0 0 0,-1 0 0 0 0,1 0 1 0 0,-1 0-1 0 0,1 0 0 0 0,0 1 0 0 0,0-1 0 0 0,0 1 1 0 0,0-1-1 0 0,0 0 0 0 0,0 4 0 0 0,1-4-512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2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62 9215 0 0,'17'-13'736'0'0,"23"-19"-100"0"0,-12 16 3682 0 0,-28 16-4229 0 0,1 0 0 0 0,0 0 1 0 0,-1 0-1 0 0,1-1 0 0 0,0 1 1 0 0,-1 0-1 0 0,1 0 0 0 0,-1 0 1 0 0,1 0-1 0 0,0 0 0 0 0,-1 0 1 0 0,1 1-1 0 0,0-1 0 0 0,-1 0 1 0 0,1 0-1 0 0,0 0 0 0 0,-1 0 1 0 0,1 1-1 0 0,-1-1 0 0 0,1 0 1 0 0,-1 1-1 0 0,1-1 0 0 0,-1 0 1 0 0,1 1-1 0 0,-1-1 1 0 0,1 1-1 0 0,-1-1 0 0 0,1 1 1 0 0,-1-1-1 0 0,1 1 0 0 0,-1-1 1 0 0,0 1-1 0 0,1-1 0 0 0,-1 2 1 0 0,1 0-93 0 0,0-1 0 0 0,0 1 0 0 0,0 0 0 0 0,-1 0 0 0 0,1 0 0 0 0,-1 0 1 0 0,0 0-1 0 0,1 3 0 0 0,-2-1 33 0 0,1 0 1 0 0,-1 0-1 0 0,0 0 1 0 0,0 0-1 0 0,-1 0 1 0 0,1 0-1 0 0,-1 0 1 0 0,0 0-1 0 0,0 0 1 0 0,0-1-1 0 0,0 1 1 0 0,-6 5-1 0 0,-4 5 252 0 0,-20 18 0 0 0,27-27-191 0 0,-79 62 886 0 0,14-12-772 0 0,-120 126-1558 0 0,186-177 1347 0 0,1-1 1 0 0,-1 1-1 0 0,1 0 1 0 0,0 1-1 0 0,0-1 1 0 0,0 0-1 0 0,1 1 0 0 0,-1 0 1 0 0,1 0-1 0 0,0 0 1 0 0,1-1-1 0 0,-1 2 1 0 0,1-1-1 0 0,0 0 0 0 0,0 0 1 0 0,0 0-1 0 0,1 0 1 0 0,0 1-1 0 0,0-1 1 0 0,0 0-1 0 0,1 0 1 0 0,0 1-1 0 0,0-1 0 0 0,0 0 1 0 0,0 0-1 0 0,1 0 1 0 0,0 0-1 0 0,2 5 1 0 0,0-3 33 0 0,-1 0 0 0 0,1 0 1 0 0,0 0-1 0 0,1 0 1 0 0,0-1-1 0 0,0 1 0 0 0,0-1 1 0 0,0 0-1 0 0,1-1 1 0 0,0 1-1 0 0,1-1 0 0 0,-1-1 1 0 0,1 1-1 0 0,0-1 1 0 0,0 0-1 0 0,0-1 0 0 0,0 1 1 0 0,1-1-1 0 0,-1-1 1 0 0,1 1-1 0 0,0-2 0 0 0,14 3 1 0 0,11-3 548 0 0,0-1 1 0 0,47-5-1 0 0,-72 4-496 0 0,30-5 249 0 0,-1-1 0 0 0,56-17-1 0 0,77-42 154 0 0,-143 54-333 0 0,-5 3 98 0 0,-1 0 0 0 0,22-15-1 0 0,-33 19-156 0 0,-6 1-85 0 0,1-3 41 0 0,-3 3-46 0 0,-1 1 1 0 0,1-1-1 0 0,0 1 0 0 0,-1-1 0 0 0,0 0 0 0 0,0 0 0 0 0,0 0 0 0 0,0 1 0 0 0,-1-1 0 0 0,1 0 0 0 0,-1-4 0 0 0,1-8-3 0 0,1 8-1 0 0,-2 1 1 0 0,1-1-1 0 0,-1 0 0 0 0,0 1 0 0 0,0-1 0 0 0,-1 1 1 0 0,0-1-1 0 0,-1 1 0 0 0,-4-13 0 0 0,6 17 1 0 0,-1 0 1 0 0,-1 1-1 0 0,1-1 0 0 0,0 1 0 0 0,-1-1 1 0 0,1 1-1 0 0,-1 0 0 0 0,0 0 1 0 0,1 0-1 0 0,-1 0 0 0 0,0 0 0 0 0,0 0 1 0 0,-1 0-1 0 0,1 0 0 0 0,0 1 0 0 0,-1-1 1 0 0,1 1-1 0 0,-1 0 0 0 0,1 0 0 0 0,-1 0 1 0 0,1 0-1 0 0,-1 0 0 0 0,0 0 1 0 0,1 1-1 0 0,-1-1 0 0 0,0 1 0 0 0,0 0 1 0 0,0 0-1 0 0,-3 0 0 0 0,-3 1 6 0 0,0 1 0 0 0,1-1-1 0 0,-1 2 1 0 0,1-1 0 0 0,0 1-1 0 0,0 0 1 0 0,0 1 0 0 0,0 0-1 0 0,0 0 1 0 0,1 1 0 0 0,0-1-1 0 0,-12 12 1 0 0,8-6 6 0 0,1 0 1 0 0,0 1-1 0 0,1 0 0 0 0,0 0 1 0 0,1 1-1 0 0,-13 25 0 0 0,18-32-43 0 0,1 1 0 0 0,-1-1 0 0 0,1 1 1 0 0,1 0-1 0 0,-1-1 0 0 0,1 1 0 0 0,0 0 0 0 0,1 0 0 0 0,-1 0 0 0 0,2 11 0 0 0,-1-13 5 0 0,1 0-1 0 0,0 0 1 0 0,0 0 0 0 0,0 0-1 0 0,0 0 1 0 0,1 0 0 0 0,-1 0-1 0 0,1 0 1 0 0,0 0-1 0 0,1-1 1 0 0,-1 1 0 0 0,1-1-1 0 0,-1 1 1 0 0,1-1 0 0 0,6 5-1 0 0,30 24-1745 0 0,-25-18 212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203 286 6911 0 0,'-1'2'528'0'0,"-82"75"2970"0"0,13-5-321 0 0,27-25 202 0 0,37-41-2329 0 0,14-22-913 0 0,-3 6-63 0 0,0 0-1 0 0,0 0 0 0 0,10-12 1 0 0,0 2 10 0 0,100-119 182 0 0,-85 107-214 0 0,0 1 0 0 0,41-31-1 0 0,-47 44-1 0 0,0 0-1 0 0,1 2 1 0 0,1 1-1 0 0,1 0 1 0 0,0 3-1 0 0,1 0 1 0 0,56-15-1 0 0,-77 25-41 0 0,0 1-1 0 0,0 0 0 0 0,0 0 1 0 0,0 1-1 0 0,0 0 1 0 0,0 0-1 0 0,0 1 0 0 0,0 0 1 0 0,12 3-1 0 0,-16-3 5 0 0,-1 0 0 0 0,1 0-1 0 0,0 0 1 0 0,0 0 0 0 0,0 1 0 0 0,-1-1 0 0 0,1 1-1 0 0,-1-1 1 0 0,1 1 0 0 0,-1 0 0 0 0,0 0-1 0 0,0 0 1 0 0,0 0 0 0 0,0 1 0 0 0,0-1-1 0 0,0 1 1 0 0,0-1 0 0 0,-1 1 0 0 0,1-1-1 0 0,-1 1 1 0 0,0 0 0 0 0,0 0 0 0 0,0 0-1 0 0,1 4 1 0 0,-1 0 32 0 0,0 0-1 0 0,-1 0 1 0 0,1 0-1 0 0,-2-1 1 0 0,1 1-1 0 0,-1 0 1 0 0,0 0-1 0 0,-2 7 1 0 0,-1-2-4 0 0,0 1 1 0 0,-2-1-1 0 0,-7 14 1 0 0,-6 6 54 0 0,-1-2 0 0 0,-47 54 0 0 0,43-56-43 0 0,1 2 1 0 0,-34 54-1 0 0,49-67-110 0 0,8-12 16 0 0,2-1-179 0 0,9 4-272 0 0,-7-6 157 0 0,0 0 0 0 0,0-1 0 0 0,0 0 0 0 0,0 0 0 0 0,0 0 0 0 0,0 0 0 0 0,1-1 0 0 0,-1 1 0 0 0,0-1 0 0 0,0 0 0 0 0,8-2 0 0 0,13-1-5746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 3223 0 0,'0'0'143'0'0,"-1"-2"-3"0"0,-10-23 19721 0 0,12 26-19841 0 0,-1 0 0 0 0,0 0 1 0 0,0 0-1 0 0,1 0 0 0 0,-1 0 0 0 0,1 0 0 0 0,-1 0 0 0 0,1 0 1 0 0,-1 0-1 0 0,1 0 0 0 0,-1 0 0 0 0,2 1 0 0 0,7 14 286 0 0,-8-13-249 0 0,1 2 39 0 0,-1 0 1 0 0,1 0 0 0 0,-1 0-1 0 0,0 8 1 0 0,0-10-78 0 0,-1-1-1 0 0,0 1 1 0 0,0 0 0 0 0,-1 0-1 0 0,1 0 1 0 0,-2 5 0 0 0,1-4-10 0 0,-1 8-128 0 0,-4 8-3462 0 0,5-16 2473 0 0,-4 6-6228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04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1375 0 0,'2'0'14850'0'0,"6"-2"-10357"0"0,-7 2-4461 0 0,8 0 710 0 0,0 1 0 0 0,1-1 0 0 0,9 3 0 0 0,-16-2-616 0 0,1 0 0 0 0,-1 0 0 0 0,0 0 0 0 0,1 0 0 0 0,-1 1 0 0 0,0-1 0 0 0,0 1 0 0 0,0 0 0 0 0,0 0 0 0 0,-1 0 0 0 0,1 1 0 0 0,3 2 0 0 0,0 3-84 0 0,0 0 0 0 0,0 0 0 0 0,-1 1-1 0 0,0-1 1 0 0,0 1 0 0 0,-1 1-1 0 0,0-1 1 0 0,-1 0 0 0 0,0 1 0 0 0,0 0-1 0 0,-1-1 1 0 0,-1 1 0 0 0,1 0-1 0 0,-2 0 1 0 0,1 0 0 0 0,-2 13-1 0 0,-3 16 239 0 0,-1-1 0 0 0,-19 72 0 0 0,12-62-218 0 0,-1 32-25 0 0,10-55-21 0 0,3-14-5 0 0,4-2-23 0 0,-3-8-55 0 0,1 0 0 0 0,0 0 0 0 0,0 0 0 0 0,0 0 0 0 0,0 0 0 0 0,0 0-1 0 0,0 0 1 0 0,0-1 0 0 0,0 1 0 0 0,0-1 0 0 0,0 0 0 0 0,0 1 0 0 0,0-1 0 0 0,0 0 0 0 0,0 0 0 0 0,0 0 0 0 0,0 0-1 0 0,1-1 1 0 0,-1 1 0 0 0,0-1 0 0 0,3-1 0 0 0,13-2-1381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3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92 1375 0 0,'-11'2'634'0'0,"-12"4"-92"0"0,12-4 2306 0 0,23-4-2765 0 0,9 1 23 0 0,-1 0 0 0 0,25 3-1 0 0,-44-2-105 0 0,12 2 0 0 0,-7-1-14 0 0,-1 0 0 0 0,1 0 1 0 0,9 5-1 0 0,-2 3-252 0 0,-10-6 203 0 0,0 1-45 0 0,3 4 18 0 0,2 4 24 0 0,-7-10 225 0 0,1-2-58 0 0,2 1-11 0 0,0 0 0 0 0,0-1 0 0 0,0 0-1 0 0,0 0 1 0 0,-1 0 0 0 0,1 0 0 0 0,0-1-1 0 0,0 1 1 0 0,5-2 0 0 0,36-15 518 0 0,-6 3-330 0 0,-14 6-221 0 0,98-25 38 0 0,-98 28-96 0 0,0 1 0 0 0,51-2-1 0 0,-64 7 2 0 0,0 5 0 0 0,-5 2 11 0 0,-6-7 46 0 0,-2-1-1 0 0,-1 0-1 0 0,1 0 0 0 0,0 0 0 0 0,-1-1 0 0 0,1 1 0 0 0,0-1 1 0 0,0 1-1 0 0,-1-1 0 0 0,1 1 0 0 0,0-1 0 0 0,0 0 1 0 0,-2-1-1 0 0,2 1 385 0 0,-3-2-393 0 0,3 2 18 0 0,1 1-1 0 0,0-1 1 0 0,0 1 0 0 0,0-1 0 0 0,0 1 0 0 0,0-1 0 0 0,0 0 0 0 0,0 1-1 0 0,0-1 1 0 0,0 1 0 0 0,0-1 0 0 0,0 1 0 0 0,1-1 0 0 0,-1 0 0 0 0,0 1-1 0 0,0-1 1 0 0,1 1 0 0 0,-1-1 0 0 0,0 1 0 0 0,0-1 0 0 0,1 1 0 0 0,0-1-1 0 0,0-1-112 0 0,0 1 44 0 0,3-6 31 0 0,-3 4 16 0 0,-3-7-33 0 0,-4 0-10 0 0,-2 3 0 0 0,-1 1 0 0 0,-3 2 0 0 0,0 1 0 0 0,0 4 0 0 0,1 4 0 0 0,7-3 0 0 0,-11 13 0 0 0,10-8 0 0 0,4-5 0 0 0,-1 1 0 0 0,0 0 0 0 0,-1-1 0 0 0,1 1 0 0 0,0-1 0 0 0,-4 3 0 0 0,-4 3 0 0 0,8-7 3 0 0,3-2 4 0 0,6-5 15 0 0,11-7 10 0 0,21-3 59 0 0,-20 10 1 0 0,-14 7-70 0 0,-1 0-3 0 0,3-1 5 0 0,3 1 34 0 0,11 13-28 0 0,-10-4-30 0 0,-3 1 0 0 0,-5-8 0 0 0,-1 1 0 0 0,1 15 0 0 0,-2-13 0 0 0,-1-3 0 0 0,1 0 0 0 0,-1 0 0 0 0,0 0 0 0 0,0 0 0 0 0,-1 0 0 0 0,1 0 0 0 0,-1 1 0 0 0,-1 4 0 0 0,-1 2 11 0 0,3-9 6 0 0,-1 0 1 0 0,1 0-1 0 0,0 0 1 0 0,-1 0-1 0 0,1 0 1 0 0,-1 0-1 0 0,1 0 1 0 0,-1 0-1 0 0,1 0 1 0 0,-1 0-1 0 0,0 0 1 0 0,1-1-1 0 0,-1 1 0 0 0,0 0 1 0 0,-1 0-1 0 0,-14 14 109 0 0,12-11-121 0 0,0 0 25 0 0,0 0 1 0 0,0 0-1 0 0,0 0 1 0 0,1 0-1 0 0,0 1 1 0 0,0 0-1 0 0,0 0 1 0 0,0 0 0 0 0,1 0-1 0 0,0 0 1 0 0,0 0-1 0 0,0 0 1 0 0,-1 10-1 0 0,1-11-17 0 0,0 1-10 0 0,3 13 77 0 0,2-1-80 0 0,-2-1-80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 5983 0 0,'0'0'4392'0'0,"0"-2"-3120"0"0,0-5 390 0 0,1-5 3250 0 0,6 37-4304 0 0,0 44-331 0 0,-2 0 0 0 0,-4 1 1 0 0,-3 0-1 0 0,-17 110 0 0 0,16-159-258 0 0,1-6 28 0 0,-1-1 1 0 0,-1 1-1 0 0,-9 25 0 0 0,12-38 17 0 0,1 2 8 0 0,0 3-325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67 5983 0 0,'63'-27'929'0'0,"23"-12"9036"0"0,-87 40-9500 0 0,-8 7-335 0 0,1 0-1 0 0,-2-1 1 0 0,1 0-1 0 0,-1 0 1 0 0,-18 9 0 0 0,3-2-48 0 0,-61 42 61 0 0,2 3 0 0 0,-147 137 0 0 0,-24 24-207 0 0,228-199 64 0 0,-34 35 0 0 0,53-48 0 0 0,1 0 0 0 0,0 0 0 0 0,0 1 0 0 0,1 0 0 0 0,1 1 0 0 0,-1-1 0 0 0,1 1 0 0 0,-5 16 0 0 0,9-22 0 0 0,0 0 0 0 0,0 0 0 0 0,0 0 0 0 0,0 0 0 0 0,1 0 0 0 0,0 1 0 0 0,0-1 0 0 0,0 0 0 0 0,0 0 0 0 0,0 0 0 0 0,1 1 0 0 0,0-1 0 0 0,0 0 0 0 0,0 0 0 0 0,1 0 0 0 0,-1 0 0 0 0,1 0 0 0 0,0-1 0 0 0,0 1 0 0 0,0 0 0 0 0,1-1 0 0 0,-1 0 0 0 0,1 1 0 0 0,0-1 0 0 0,0 0 0 0 0,0 0 0 0 0,0-1 0 0 0,6 5 0 0 0,1 0 0 0 0,1-1 0 0 0,0 0 0 0 0,0-1 0 0 0,0-1 0 0 0,0 1 0 0 0,1-2 0 0 0,0 0 0 0 0,21 4 0 0 0,27 0-66 0 0,1-2-1 0 0,-1-3 1 0 0,1-3 0 0 0,103-14-1 0 0,-115 4-5238 0 0,-24 4-258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46 11055 0 0,'1'-5'338'0'0,"-3"-17"719"0"0,2 21-813 0 0,0 0-1 0 0,0 0 1 0 0,0 0 0 0 0,0 1-1 0 0,0-1 1 0 0,-1 0 0 0 0,1 0-1 0 0,0 1 1 0 0,0-1-1 0 0,-1 0 1 0 0,1 0 0 0 0,-1 1-1 0 0,1-1 1 0 0,-1 0 0 0 0,1 1-1 0 0,-1-1 1 0 0,1 1 0 0 0,-1-1-1 0 0,0 1 1 0 0,1-1 0 0 0,-1 1-1 0 0,0-1 1 0 0,0 0 0 0 0,-1 1-127 0 0,0-1 0 0 0,1 1 1 0 0,-1 0-1 0 0,1 0 1 0 0,-1-1-1 0 0,1 1 1 0 0,-1 0-1 0 0,0 0 1 0 0,1 1-1 0 0,-1-1 1 0 0,-2 1-1 0 0,-3 1-104 0 0,-1 0-1 0 0,1 1 0 0 0,-13 7 1 0 0,0 2-33 0 0,0 1 1 0 0,0 0-1 0 0,2 2 1 0 0,-1 0-1 0 0,2 2 1 0 0,0-1-1 0 0,1 2 1 0 0,1 0 0 0 0,1 1-1 0 0,0 1 1 0 0,-14 28-1 0 0,26-44-14 0 0,0 0 0 0 0,0 0-1 0 0,1 0 1 0 0,0 0 0 0 0,-1 0-1 0 0,2 0 1 0 0,-1 0 0 0 0,0 0-1 0 0,1 1 1 0 0,0-1 0 0 0,0 0-1 0 0,0 0 1 0 0,0 1 0 0 0,1 3 0 0 0,0-6 13 0 0,0-1 1 0 0,-1 1 0 0 0,1 0 0 0 0,0-1 0 0 0,0 1 0 0 0,0-1 0 0 0,0 1 0 0 0,0-1 0 0 0,0 0 0 0 0,0 1-1 0 0,1-1 1 0 0,-1 0 0 0 0,0 0 0 0 0,1 0 0 0 0,-1 0 0 0 0,1 0 0 0 0,2 1 0 0 0,27 9-116 0 0,-23-9 128 0 0,0-1-1 0 0,0-1 1 0 0,0 0-1 0 0,0 0 1 0 0,-1 0-1 0 0,1-1 1 0 0,0 0-1 0 0,0 0 1 0 0,0-1-1 0 0,-1 0 0 0 0,15-7 1 0 0,3-1 149 0 0,-1-2-1 0 0,25-17 1 0 0,-34 20-49 0 0,-1-1 0 0 0,25-23 0 0 0,-33 27-76 0 0,-1 0 0 0 0,1 0 0 0 0,-1 0 1 0 0,0-1-1 0 0,-1 0 0 0 0,0 0 0 0 0,0 0 0 0 0,4-11 1 0 0,-7 16-28 0 0,0-1 1 0 0,-1 1-1 0 0,1 0 1 0 0,-1-1 0 0 0,0 1-1 0 0,0-1 1 0 0,1 1-1 0 0,-2-1 1 0 0,1 1 0 0 0,0-1-1 0 0,0 1 1 0 0,-1-1-1 0 0,1 1 1 0 0,-1 0 0 0 0,0-1-1 0 0,0 1 1 0 0,0 0-1 0 0,0-1 1 0 0,-3-3 0 0 0,3 5-90 0 0,-10-7-82 0 0,9 7-150 0 0,-22-13 526 0 0,5 9-6324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10159 0 0,'0'0'464'0'0,"1"-2"-8"0"0,3-20 4119 0 0,-2 23-3982 0 0,3 3-429 0 0,0 1-1 0 0,-1-1 0 0 0,0 1 1 0 0,0 0-1 0 0,0 0 1 0 0,0 1-1 0 0,-1-1 0 0 0,5 12 1 0 0,18 53 307 0 0,-20-53-389 0 0,3 16 16 0 0,9 57 0 0 0,-2-6 322 0 0,-11-58 60 0 0,-5-24 224 0 0,13-3-365 0 0,-9 1-285 0 0,-1-1 0 0 0,0 0 1 0 0,0 0-1 0 0,0 0 0 0 0,0-1 0 0 0,0 1 1 0 0,-1-1-1 0 0,1 1 0 0 0,0-1 0 0 0,-1 0 1 0 0,1 0-1 0 0,-1 0 0 0 0,0-1 0 0 0,1 1 1 0 0,1-3-1 0 0,5-7 149 0 0,-1 0 0 0 0,8-15 0 0 0,-2 3 45 0 0,26-33 299 0 0,-20 31-154 0 0,28-53 0 0 0,32-60 342 0 0,-78 137-847 0 0,0 2-1665 0 0,-1 1 1576 0 0,0-1 0 0 0,0 0 0 0 0,0 0 1 0 0,0 1-1 0 0,0-1 0 0 0,-1 1 0 0 0,1-1 1 0 0,0 1-1 0 0,0-1 0 0 0,0 1 0 0 0,0 0 1 0 0,0-1-1 0 0,-1 1 0 0 0,1 0 0 0 0,0 0 0 0 0,-1 0 1 0 0,1-1-1 0 0,0 3 0 0 0,5 7-1411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56 4607 0 0,'44'-37'991'0'0,"-25"19"10213"0"0,-25 29-10243 0 0,-13 18-1333 0 0,-124 163 690 0 0,88-113-41 0 0,28-43-35 0 0,13-18 23 0 0,1 0-1 0 0,0 0 1 0 0,-12 26 0 0 0,25-43-248 0 0,0 0 1 0 0,0 0-1 0 0,-1 0 0 0 0,1 0 0 0 0,0 0 1 0 0,0 0-1 0 0,0 0 0 0 0,0 0 0 0 0,0 0 0 0 0,0 0 1 0 0,1-1-1 0 0,-1 1 0 0 0,0 0 0 0 0,0 0 1 0 0,0 0-1 0 0,1 0 0 0 0,-1 0 0 0 0,1 0 0 0 0,-1 0 1 0 0,1 0-1 0 0,-1-1 0 0 0,1 1 0 0 0,-1 0 0 0 0,2 1 1 0 0,0 0 2 0 0,0-1 1 0 0,0 1 0 0 0,0 0 0 0 0,0 0 0 0 0,0-1-1 0 0,5 3 1 0 0,4 0-118 0 0,1-1 0 0 0,-1 0 0 0 0,1 0-1 0 0,0-1 1 0 0,0-1 0 0 0,0 0 0 0 0,0 0 0 0 0,19-3 0 0 0,-10 1-1021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13503 0 0,'0'0'1546'0'0,"2"2"-980"0"0,213 202 5697 0 0,-104-96-6011 0 0,-95-93-322 0 0,-7-7-238 0 0,0-1 0 0 0,20 12 0 0 0,-23-15-70 0 0,-5-3 273 0 0,1 0 0 0 0,-1-1 0 0 0,1 1 0 0 0,0 0 0 0 0,0-1 1 0 0,-1 1-1 0 0,1-1 0 0 0,0 1 0 0 0,0-1 0 0 0,-1 0 0 0 0,1 0 0 0 0,0 0 0 0 0,0 0 1 0 0,0 0-1 0 0,0 0 0 0 0,-1-1 0 0 0,1 1 0 0 0,0 0 0 0 0,2-2 0 0 0,-1 1-167 0 0,0 0-1 0 0,0-1 1 0 0,0 0-1 0 0,0 0 1 0 0,0 1-1 0 0,0-1 0 0 0,-1-1 1 0 0,5-3-1 0 0,2-5-1415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1 10799 0 0,'0'0'496'0'0,"-1"0"-13"0"0,-8-1-206 0 0,7 3-146 0 0,0-1-1 0 0,0 0 0 0 0,-1 1 1 0 0,1-1-1 0 0,0 1 1 0 0,0 0-1 0 0,0 0 0 0 0,1-1 1 0 0,-1 1-1 0 0,-1 3 0 0 0,-17 23 1214 0 0,-13 20-361 0 0,-2-1 0 0 0,-67 68 0 0 0,-42 41-806 0 0,125-131-251 0 0,18-23-44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755 121 5063 0 0,'0'0'390'0'0,"0"-1"-252"0"0,4-13 460 0 0,-3 11-129 0 0,0 0-1 0 0,0 0 1 0 0,0 1 0 0 0,0-1-1 0 0,0 0 1 0 0,0 0 0 0 0,1 1 0 0 0,1-4-1 0 0,-2 5-220 0 0,1-1 0 0 0,-1 0 0 0 0,0 0 0 0 0,-1 0 0 0 0,1-1 0 0 0,0 1 0 0 0,0 0 0 0 0,-1 0 0 0 0,0 0 0 0 0,1 0-1 0 0,-1-1 1 0 0,0 1 0 0 0,0 0 0 0 0,0 0 0 0 0,0-1 0 0 0,-1-2 0 0 0,0 1 48 0 0,1 0 0 0 0,-1 1 0 0 0,-1-1 1 0 0,1 0-1 0 0,0 1 0 0 0,-1 0 0 0 0,0-1 0 0 0,-3-4 0 0 0,4 6 702 0 0,-10 7-702 0 0,9-4-289 0 0,-1 0 1 0 0,1 1 0 0 0,-1 0 0 0 0,1-1 0 0 0,0 1-1 0 0,0 0 1 0 0,-1 0 0 0 0,1 1 0 0 0,1-1 0 0 0,-1 0-1 0 0,0 1 1 0 0,0-1 0 0 0,1 1 0 0 0,-3 5 0 0 0,-1 5 54 0 0,-7 25 1 0 0,7-21 16 0 0,-36 124 109 0 0,18-55-135 0 0,-66 158 1 0 0,65-194-47 0 0,-110 219 75 0 0,106-219-67 0 0,-3-2-1 0 0,-2-1 0 0 0,-48 53 0 0 0,5-21 45 0 0,30-32 25 0 0,-43 56 0 0 0,88-102-31 0 0,14-1-91 0 0,2-2-638 0 0,0-1 1 0 0,0-1 0 0 0,0 0 0 0 0,28-11 0 0 0,-19 3-959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33 188 9991 0 0,'0'0'904'0'0,"0"3"-745"0"0,-1 5-82 0 0,0-6 1533 0 0,2-1-1459 0 0,-1 0 0 0 0,0 0 1 0 0,1 1-1 0 0,-1-1 1 0 0,1-1-1 0 0,-1 1 0 0 0,1 0 1 0 0,-1 0-1 0 0,1 0 0 0 0,0 0 1 0 0,-1 0-1 0 0,1 0 1 0 0,0-1-1 0 0,0 1 0 0 0,0 0 1 0 0,1 0-1 0 0,16 11 1090 0 0,-9-7-515 0 0,-3-2-470 0 0,1 1 1 0 0,-1-1-1 0 0,1 1 1 0 0,-1 1-1 0 0,0-1 1 0 0,-1 1-1 0 0,1 0 1 0 0,-1 0 0 0 0,0 1-1 0 0,0 0 1 0 0,6 9-1 0 0,-7-8-142 0 0,0 1 0 0 0,-1 0 0 0 0,0 0 0 0 0,0 0 0 0 0,0 1 0 0 0,-1-1 1 0 0,-1 1-1 0 0,1-1 0 0 0,-1 1 0 0 0,-1 0 0 0 0,0 12 0 0 0,-1-14-97 0 0,0 0 0 0 0,0 0 0 0 0,0-1 0 0 0,-1 1 0 0 0,0-1 0 0 0,-1 1 0 0 0,1-1-1 0 0,-1 0 1 0 0,0 0 0 0 0,-1 0 0 0 0,0 0 0 0 0,1-1 0 0 0,-2 1 0 0 0,1-1 0 0 0,-6 5 0 0 0,-10 7-149 0 0,-1-2 0 0 0,-1 0 0 0 0,-27 14 0 0 0,41-25-20 0 0,7-3-357 0 0</inkml:trace>
  <inkml:trace contextRef="#ctx0" brushRef="#br0" timeOffset="1">325 0 10135 0 0,'0'0'778'0'0,"0"3"-390"0"0,2 2-36 0 0,-1 0 0 0 0,1 0 0 0 0,-1-1 0 0 0,1 1 0 0 0,1 0 1 0 0,-1-1-1 0 0,1 1 0 0 0,0-1 0 0 0,0 0 0 0 0,0 0 0 0 0,0 0 1 0 0,1 0-1 0 0,-1 0 0 0 0,1-1 0 0 0,7 5 0 0 0,27 17 583 0 0,-28-20-616 0 0,0 1 0 0 0,-1 1 1 0 0,0-1-1 0 0,0 1 0 0 0,0 1 1 0 0,-1-1-1 0 0,0 1 0 0 0,-1 1 1 0 0,9 12-1 0 0,9 16-1064 0 0,-18-28 8 0 0,-5-8 491 0 0,0 1-1111 0 0,0-2-342 0 0,9 0-69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1839 0 0,'0'0'83'0'0,"-2"2"-6"0"0,0 1 1394 0 0,-1 0 0 0 0,0 0 0 0 0,1 1 0 0 0,-1-1 0 0 0,-3 9-1 0 0,4-6-288 0 0,-1-1 0 0 0,1 1-1 0 0,-1 10 1 0 0,0 3 133 0 0,-1 35 1 0 0,1-5-125 0 0,-7 22-445 0 0,-28 95 1 0 0,24-115-986 0 0,3 1 0 0 0,2 0 0 0 0,2 1 0 0 0,1 55 0 0 0,4-71-1799 0 0,2-24 276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3223 0 0,'1'-1'240'0'0,"1"-1"88"0"0,-1 0-1 0 0,1 0 1 0 0,0 0-1 0 0,0 1 1 0 0,0-1-1 0 0,0 1 1 0 0,0-1-1 0 0,0 1 1 0 0,0 0-1 0 0,0 0 1 0 0,0 0-1 0 0,1 0 1 0 0,-1 0-1 0 0,0 0 1 0 0,1 1-1 0 0,-1-1 1 0 0,1 1-1 0 0,-1-1 0 0 0,1 1 1 0 0,-1 0-1 0 0,1 0 1 0 0,-1 0-1 0 0,0 1 1 0 0,4 0-1 0 0,0-1 296 0 0,12 3 155 0 0,0 1 0 0 0,0 1 1 0 0,0 0-1 0 0,27 13 0 0 0,-24-9-236 0 0,5 1 40 0 0,0 2 0 0 0,0 0 1 0 0,-1 2-1 0 0,-1 1 0 0 0,-1 1 1 0 0,25 21-1 0 0,-39-29-394 0 0,0 2 1 0 0,0-1-1 0 0,-1 1 1 0 0,-1 0-1 0 0,1 0 1 0 0,10 23-1 0 0,-14-25-93 0 0,-1 1 0 0 0,0 0-1 0 0,0 0 1 0 0,-1 0 0 0 0,0 0 0 0 0,0 1-1 0 0,-1-1 1 0 0,0 0 0 0 0,-1 1-1 0 0,-1 12 1 0 0,-2-6-32 0 0,0 1 0 0 0,-1-2 0 0 0,0 1 0 0 0,-1 0-1 0 0,-1-1 1 0 0,0 0 0 0 0,-2 0 0 0 0,1-1 0 0 0,-2 0 0 0 0,-12 16 0 0 0,-9 8-55 0 0,-1-2 1 0 0,-44 39-1 0 0,36-41-717 0 0,38-32 357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7367 0 0,'0'0'334'0'0,"-2"1"-1"0"0,-7 0 7366 0 0,12-1-6882 0 0,67-9 1949 0 0,45-3-107 0 0,-93 12-2387 0 0,0 1-1 0 0,0 0 1 0 0,41 9 0 0 0,-51-4-569 0 0</inkml:trace>
  <inkml:trace contextRef="#ctx0" brushRef="#br0" timeOffset="1">59 290 2759 0 0,'-1'3'310'0'0,"0"0"0"0"0,-1 0 0 0 0,1 0 0 0 0,0 0 0 0 0,0 6 0 0 0,3-2 3260 0 0,0-5-2832 0 0,4 7 4923 0 0,5-4-3522 0 0,9-3-325 0 0,-6-4-898 0 0,0-1 1 0 0,0-1 0 0 0,0 0 0 0 0,23-12 0 0 0,16-4 206 0 0,25-4-1189 0 0,-76 23-364 0 0,7 7-2789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4143 0 0,'0'0'12022'0'0,"-1"0"-11859"0"0,1-1 1 0 0,-1 1 0 0 0,1-1-1 0 0,0 1 1 0 0,-1-1 0 0 0,1 1 0 0 0,0-1-1 0 0,0 1 1 0 0,-1-1 0 0 0,1 1-1 0 0,0-1 1 0 0,0 1 0 0 0,0-1-1 0 0,0 1 1 0 0,0-1 0 0 0,-1 0 0 0 0,1 0-1 0 0,3-6-73 0 0,0 1-1 0 0,0-1 0 0 0,1 1 1 0 0,-1 0-1 0 0,1-1 0 0 0,1 2 1 0 0,-1-1-1 0 0,1 0 0 0 0,9-8 1 0 0,-12 13 448 0 0,-1 15-335 0 0,-1-14-203 0 0,0 3 59 0 0,0 0 0 0 0,0 0-1 0 0,0 0 1 0 0,-1 0 0 0 0,1 0 0 0 0,-2 4 0 0 0,-2 7 28 0 0,-1-1 25 0 0,5-11 703 0 0,-1 0-739 0 0,-2 9 835 0 0,5-12-844 0 0,3-5-66 0 0,-4 5-60 0 0,-2 2-567 0 0,-7 1 544 0 0,6-2-28 0 0,14 0-2750 0 0,2-2-1466 0 0,-9 1 2596 0 0,9-2-4065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39 10103 0 0,'0'0'919'0'0,"1"-1"-759"0"0,11-4 1286 0 0,-1-1-1 0 0,13-10 1 0 0,-11 7 6218 0 0,-14 9-7551 0 0,-1-1-88 0 0,-2 0-22 0 0,-12 5-8 0 0,-44 19-49 0 0,-11 4-52 0 0,-91 9-425 0 0,-28 8-466 0 0,182-41 848 0 0,0-1 1 0 0,0 0-1 0 0,0-1 0 0 0,-13 1 0 0 0,21-1 117 0 0,-1-1 0 0 0,1 0 0 0 0,-1-1 0 0 0,0 1 0 0 0,1 0 0 0 0,-1 0 0 0 0,1 0 0 0 0,-1 0 0 0 0,1 0 0 0 0,-1-1 0 0 0,1 1 0 0 0,-1 0 0 0 0,1 0 0 0 0,-1-1 0 0 0,1 1 0 0 0,-1 0 0 0 0,1-1 0 0 0,-1 1 0 0 0,1 0 0 0 0,-1-1 0 0 0,1 1 0 0 0,-1-2 0 0 0,0 1 20 0 0,1 0-1 0 0,-1 0 0 0 0,0-1 1 0 0,1 1-1 0 0,-1 0 1 0 0,1-1-1 0 0,-1 1 1 0 0,1 0-1 0 0,0-1 0 0 0,0 1 1 0 0,0-1-1 0 0,-1 1 1 0 0,1 0-1 0 0,1-1 0 0 0,-1 1 1 0 0,0-1-1 0 0,0 1 1 0 0,0 0-1 0 0,1-1 1 0 0,-1 1-1 0 0,1 0 0 0 0,-1-1 1 0 0,1 1-1 0 0,0-2 1 0 0,1 0 5 0 0,1 0 1 0 0,-1 0-1 0 0,1 0 1 0 0,-1 1 0 0 0,1-1-1 0 0,3-2 1 0 0,-4 4-16 0 0,16-13-42 0 0,-18 14 65 0 0,0 0 0 0 0,0 0-1 0 0,0 0 1 0 0,0 0 0 0 0,0 0 0 0 0,0 0 0 0 0,0 0-1 0 0,0 0 1 0 0,0 0 0 0 0,0 0 0 0 0,0 0 0 0 0,1 0 0 0 0,-1-1-1 0 0,0 1 1 0 0,0 0 0 0 0,0 0 0 0 0,0 0 0 0 0,0 0-1 0 0,0 0 1 0 0,0 0 0 0 0,0 0 0 0 0,0 0 0 0 0,0 0 0 0 0,0 0-1 0 0,1 0 1 0 0,-1 0 0 0 0,0 0 0 0 0,0 1 0 0 0,0-1-1 0 0,0 0 1 0 0,0 0 0 0 0,0 0 0 0 0,0 0 0 0 0,0 0 0 0 0,0 0-1 0 0,0 0 1 0 0,0 0 0 0 0,0 0 0 0 0,0 0 0 0 0,1 0 0 0 0,-1 0-1 0 0,0 0 1 0 0,0 0 0 0 0,0 0 0 0 0,0 0 0 0 0,0 0-1 0 0,0 1 1 0 0,0-1 0 0 0,0 0 0 0 0,0 0 0 0 0,0 0 0 0 0,1 1 7 0 0,0-1-5 0 0,0 1 1 0 0,-1-1-1 0 0,1 1 0 0 0,-1-1 0 0 0,1 1 0 0 0,-1-1 0 0 0,0 1 0 0 0,1-1 0 0 0,-1 1 0 0 0,1-1 0 0 0,-1 1 0 0 0,0-1 0 0 0,0 1 0 0 0,1 0 0 0 0,-1-1 0 0 0,0 1 0 0 0,1 1 1 0 0,-1 0-1 0 0,1 0 1 0 0,-1 0 0 0 0,1 0 0 0 0,-1 0 0 0 0,0 0-1 0 0,0 0 1 0 0,1 1 0 0 0,-2-1 0 0 0,1 0 0 0 0,0 0-1 0 0,0 0 1 0 0,-1 0 0 0 0,1 1 0 0 0,-1-1 0 0 0,0 0 0 0 0,1 0-1 0 0,-1 0 1 0 0,0 0 0 0 0,-1 2 0 0 0,-2 3 5 0 0,0 0 19 0 0,0 0 0 0 0,0 0 0 0 0,-1 0 0 0 0,0 0 0 0 0,0-1 0 0 0,0 0 0 0 0,-1 0 0 0 0,0 0 0 0 0,-10 6 0 0 0,9-4 25 0 0,0 0-1 0 0,0 0 1 0 0,0 0 0 0 0,1 1 0 0 0,-6 10 0 0 0,1-1 67 0 0,10-16-56 0 0,0-1 0 0 0,-2 6 6 0 0,2-6 239 0 0,2 1-250 0 0,2 1-88 0 0,-1-1 1 0 0,1 0 0 0 0,0 0-1 0 0,0 0 1 0 0,0 0 0 0 0,0 0-1 0 0,0 0 1 0 0,0-1 0 0 0,1 1-1 0 0,-1-1 1 0 0,0 0 0 0 0,1 0 0 0 0,-1 0-1 0 0,1-1 1 0 0,-1 1 0 0 0,1-1-1 0 0,0 0 1 0 0,-1 0 0 0 0,6 0-1 0 0,1-1-43 0 0,149-5-915 0 0,-94 1 1118 0 0,0 3 0 0 0,67 7 1 0 0,-109-3 198 0 0,-5 0 286 0 0,35 7 0 0 0,-49-8-518 0 0,1 0 0 0 0,0 1-1 0 0,-1-1 1 0 0,0 1-1 0 0,1 0 1 0 0,-1 0-1 0 0,0 1 1 0 0,0 0-1 0 0,0-1 1 0 0,0 1-1 0 0,-1 0 1 0 0,5 5-1 0 0,-1 3 27 0 0,-6-8-113 0 0,0-1-1 0 0,0 1 0 0 0,0-1 1 0 0,-1 1-1 0 0,1 0 1 0 0,-1-1-1 0 0,0 1 1 0 0,0 0-1 0 0,0-1 0 0 0,0 1 1 0 0,0 0-1 0 0,0-1 1 0 0,-1 4-1 0 0,-1 0-5 0 0,1-1 0 0 0,-1 0 0 0 0,0 0 0 0 0,-1 0 0 0 0,1-1 0 0 0,-4 6 0 0 0,-4 3-30 0 0,0 0 0 0 0,0-1 0 0 0,-19 16 0 0 0,14-16-10 0 0,0 1 0 0 0,-1-2 0 0 0,0 0 0 0 0,-1-1 0 0 0,0-1 0 0 0,0 0 0 0 0,-1-2 0 0 0,-19 7 0 0 0,10-7 89 0 0,0 0 0 0 0,0-2 0 0 0,-1-1 0 0 0,1-2 0 0 0,-30 0-1 0 0,58-2-69 0 0,0 0 0 0 0,0 0-1 0 0,1-1 1 0 0,-1 1 0 0 0,0-1-1 0 0,0 1 1 0 0,0 0-1 0 0,0-1 1 0 0,0 0 0 0 0,2-1-1 0 0,5-2-27 0 0,90-30-2506 0 0,-61 20 1211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47 113 6911 0 0,'-2'0'528'0'0,"-18"3"-504"0"0,-5 0 12240 0 0,41-6-11240 0 0,44-7-80 0 0,41-9 264 0 0,292-62-772 0 0,-352 76-3384 0 0,-23 5 1228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8431 0 0,'0'0'3098'0'0,"-2"2"-2332"0"0,-9 3 309 0 0,-1-1-1 0 0,-13 5 0 0 0,17-7-968 0 0,-1 0 0 0 0,1 1 0 0 0,0 1 0 0 0,0-1-1 0 0,1 1 1 0 0,-1 0 0 0 0,1 1 0 0 0,0 0 0 0 0,0 0 0 0 0,0 1 0 0 0,-6 7 0 0 0,4-4-86 0 0,1 2 1 0 0,0-1-1 0 0,0 1 1 0 0,1 0-1 0 0,1 1 0 0 0,0-1 1 0 0,1 1-1 0 0,0 0 1 0 0,-4 16-1 0 0,2-3 90 0 0,2 1-1 0 0,0 0 1 0 0,-1 43-1 0 0,7-18 163 0 0,0-49-231 0 0,0 1 1 0 0,0-1-1 0 0,0 0 0 0 0,0 0 1 0 0,0 0-1 0 0,1 0 0 0 0,-1 0 0 0 0,1 0 1 0 0,-1 0-1 0 0,1 0 0 0 0,0-1 0 0 0,0 1 1 0 0,-1-1-1 0 0,1 1 0 0 0,0-1 0 0 0,1 0 1 0 0,-1 0-1 0 0,3 2 0 0 0,2 0 97 0 0,0 0 0 0 0,0-1-1 0 0,1 0 1 0 0,-1 0-1 0 0,1 0 1 0 0,-1-1 0 0 0,1 0-1 0 0,-1 0 1 0 0,9-1 0 0 0,-3-1-734 0 0,-1 0 0 0 0,1 0 0 0 0,-1-1 0 0 0,0-1 0 0 0,13-4 1 0 0,-13 3-5407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8431 0 0,'0'0'388'0'0,"2"-1"-10"0"0,8-4-240 0 0,11-8 6420 0 0,-16 25-5406 0 0,-4-8-994 0 0,-1-1 0 0 0,1 0 1 0 0,-1 1-1 0 0,0-1 0 0 0,0 0 0 0 0,-1 1 1 0 0,1-1-1 0 0,-1 0 0 0 0,1 1 1 0 0,-1-1-1 0 0,0 0 0 0 0,0 0 1 0 0,-1 0-1 0 0,-1 5 0 0 0,-6 15 345 0 0,5-7-131 0 0,0 0-139 0 0,1 1 0 0 0,-2 20 1 0 0,4-24-175 0 0,-2 20-520 0 0,9-19-1247 0 0,-6-13 1594 0 0,1 1-1174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5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0,'0'0'5894'0'0,"2"2"-5326"0"0,3 6-229 0 0,1-1 0 0 0,0 0 0 0 0,0 0 1 0 0,1-1-1 0 0,0 0 0 0 0,0 0 1 0 0,11 7-1 0 0,8 2 570 0 0,27 14 0 0 0,29 6 177 0 0,19 9 38 0 0,-89-37-932 0 0,0 0 0 0 0,0 1 0 0 0,0 0-1 0 0,-1 1 1 0 0,17 17 0 0 0,-24-22-154 0 0,-1 0 0 0 0,1 1 0 0 0,-1-1 0 0 0,0 1 0 0 0,0 0-1 0 0,0 0 1 0 0,-1 0 0 0 0,0 0 0 0 0,0 0 0 0 0,0 0 0 0 0,0 1 0 0 0,-1-1 0 0 0,0 1 0 0 0,0-1 0 0 0,-1 1 0 0 0,0 0 0 0 0,1-1 0 0 0,-2 1 0 0 0,1-1 0 0 0,-1 1-1 0 0,0-1 1 0 0,0 1 0 0 0,-3 8 0 0 0,0-3-24 0 0,-1 0 0 0 0,0 0 0 0 0,-1-1 0 0 0,0 1 0 0 0,-1-1 0 0 0,0-1 0 0 0,-1 1 0 0 0,0-1 0 0 0,-17 15 1 0 0,-6 1 60 0 0,-43 26 1 0 0,47-34-230 0 0,1 1-1 0 0,-40 37 1 0 0,64-54-148 0 0,-3 6-623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85 7831 0 0,'0'0'603'0'0,"-1"1"-396"0"0,0-1 37 0 0,0 0 0 0 0,1 0 0 0 0,-1 1 0 0 0,0-1 0 0 0,1 0 0 0 0,-1 0 0 0 0,1 1 0 0 0,-1-1 0 0 0,0 0 0 0 0,1 1 0 0 0,-1-1 0 0 0,1 0 0 0 0,-1 1 0 0 0,1-1 0 0 0,0 1 0 0 0,-1-1 0 0 0,1 1 0 0 0,-1-1 0 0 0,1 1 0 0 0,0-1 0 0 0,-1 1 0 0 0,1 0 0 0 0,0-1 0 0 0,0 1 0 0 0,-1 1 0 0 0,1-2-169 0 0,0 1 0 0 0,1 0 0 0 0,-1-1 1 0 0,0 1-1 0 0,1 0 0 0 0,-1 0 0 0 0,0-1 1 0 0,1 1-1 0 0,-1-1 0 0 0,1 1 0 0 0,-1 0 1 0 0,1-1-1 0 0,-1 1 0 0 0,1-1 0 0 0,0 1 1 0 0,-1-1-1 0 0,2 1 0 0 0,3 2-1 0 0,0 0-1 0 0,0-1 0 0 0,11 4 1 0 0,8 0 398 0 0,-1-1 0 0 0,0-1 1 0 0,1-1-1 0 0,26-1 1 0 0,97-7 738 0 0,191-40-178 0 0,-197 22-931 0 0,103-15-858 0 0,-167 25-741 0 0,-26 3-3656 0 0,-13 1-855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9415 0 0,'0'0'2315'0'0,"2"0"-1604"0"0,9 0 4935 0 0,-12 2-5326 0 0,-4 5-177 0 0,0 1-1 0 0,-1-1 1 0 0,0 0-1 0 0,0 0 1 0 0,-12 9-1 0 0,-10 11-7 0 0,-6 11-64 0 0,-48 68 0 0 0,73-92-73 0 0,1 0 1 0 0,0 1 0 0 0,1-1 0 0 0,0 1 0 0 0,1 1 0 0 0,1 0 0 0 0,0-1-1 0 0,2 1 1 0 0,-3 21 0 0 0,5-32 6 0 0,1 0 0 0 0,-1 0-1 0 0,1-1 1 0 0,0 1 0 0 0,1 0-1 0 0,-1 0 1 0 0,1-1-1 0 0,0 1 1 0 0,0 0 0 0 0,0-1-1 0 0,1 1 1 0 0,0-1-1 0 0,0 1 1 0 0,3 5 0 0 0,-3-6 81 0 0,0-1 1 0 0,0 0-1 0 0,0 1 1 0 0,0-1-1 0 0,1 0 1 0 0,-1 0 0 0 0,1-1-1 0 0,0 1 1 0 0,0-1-1 0 0,0 1 1 0 0,3 1 0 0 0,6 3 542 0 0,-1-1 0 0 0,14 5 0 0 0,-11-6-283 0 0,-1 1-1 0 0,0 0 1 0 0,16 12 0 0 0,-25-15-304 0 0,-3-2-67 0 0,1 1 0 0 0,-1-1-1 0 0,1 1 1 0 0,-1-1-1 0 0,1 1 1 0 0,-1-1-1 0 0,0 1 1 0 0,0 0-1 0 0,0 0 1 0 0,0-1-1 0 0,0 1 1 0 0,1 3 0 0 0,-1 0-171 0 0,0-3-179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2303 0 0,'0'0'9000'0'0,"-11"-2"872"0"0,8 4-9808 0 0,1 0-32 0 0,0 0-1 0 0,0 0 1 0 0,0 0 0 0 0,0 0 0 0 0,0 0 0 0 0,0 0 0 0 0,1 0-1 0 0,-1 1 1 0 0,1-1 0 0 0,-1 1 0 0 0,1-1 0 0 0,0 1 0 0 0,0 0 0 0 0,0-1-1 0 0,0 1 1 0 0,1 0 0 0 0,-1-1 0 0 0,1 1 0 0 0,-1 0 0 0 0,1 0-1 0 0,0 0 1 0 0,1 5 0 0 0,-1-5 16 0 0,2 4-112 0 0,-1-6-325 0 0,5 2-91 0 0,-3-1-1164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1375 0 0,'0'0'13375'0'0,"-2"1"-12952"0"0,-24 21 2002 0 0,25-21-1616 0 0,-13 9 198 0 0,9-6-974 0 0,0 1 0 0 0,0 0 0 0 0,1 0 0 0 0,-1 0 0 0 0,-5 10 0 0 0,5-7-37 0 0,-1 0-1 0 0,-12 11 1 0 0,-22 19-82 0 0,-48 43-409 0 0,78-71 485 0 0,1 0 0 0 0,0 0-1 0 0,0 1 1 0 0,1 0 0 0 0,-7 13 0 0 0,9-14 4 0 0,0 2 6 0 0,0 7-29 0 0,6-14 12 0 0,1-1 3 0 0,-1 7 14 0 0,0-9 21 0 0,0 0 0 0 0,1 0 0 0 0,0 0 1 0 0,-1 0-1 0 0,1 0 0 0 0,0 0 0 0 0,0 0 0 0 0,0 0 0 0 0,2 2 0 0 0,-1 0 28 0 0,0-2-27 0 0,0 0 1 0 0,0 0-1 0 0,0 0 0 0 0,0-1 0 0 0,0 1 0 0 0,1 0 0 0 0,-1-1 0 0 0,0 0 1 0 0,1 1-1 0 0,-1-1 0 0 0,1 0 0 0 0,-1 0 0 0 0,1-1 0 0 0,0 1 1 0 0,2 0-1 0 0,-1 0 51 0 0,6 1 139 0 0,1 0 0 0 0,0 0-1 0 0,0-1 1 0 0,22-1 0 0 0,44-7 672 0 0,-57 4-714 0 0,32-6 100 0 0,-1-3-1 0 0,79-28 0 0 0,-52 15-138 0 0,-67 21-123 0 0,0 0 0 0 0,-1-1-1 0 0,1 0 1 0 0,-1-1 0 0 0,0 0 0 0 0,8-8 0 0 0,13-7-15 0 0,-30 20-10 0 0,0 1 0 0 0,0-1 0 0 0,0 1-1 0 0,-1-1 1 0 0,1 1 0 0 0,0-1 0 0 0,-1 0 0 0 0,1 1 0 0 0,0-1-1 0 0,-1 0 1 0 0,1 1 0 0 0,-1-1 0 0 0,1 0 0 0 0,-1 0 0 0 0,1 0-1 0 0,-1 0 1 0 0,0 1 0 0 0,1-1 0 0 0,-1 0 0 0 0,0 0 0 0 0,0 0-1 0 0,1 0 1 0 0,-1-1 0 0 0,-1-1 13 0 0,0 0 1 0 0,0 1-1 0 0,0-1 0 0 0,0 1 0 0 0,0-1 1 0 0,0 1-1 0 0,-1 0 0 0 0,1-1 0 0 0,-1 1 1 0 0,0 0-1 0 0,1 0 0 0 0,-1 0 0 0 0,0 0 1 0 0,0 0-1 0 0,-4-2 0 0 0,-3-3-23 0 0,-3-2-14 0 0,-1 1 0 0 0,0 0 0 0 0,0 0 0 0 0,-1 1 0 0 0,1 1 0 0 0,-30-9 0 0 0,40 14 25 0 0,0-1 1 0 0,0 1-1 0 0,0 0 1 0 0,-1 1 0 0 0,1-1-1 0 0,0 0 1 0 0,-1 1 0 0 0,1 0-1 0 0,0 0 1 0 0,-1 0-1 0 0,1 0 1 0 0,0 0 0 0 0,-1 1-1 0 0,1-1 1 0 0,0 1 0 0 0,-1 0-1 0 0,1 0 1 0 0,-4 2 0 0 0,-4 4-59 0 0,2 1-3 0 0,6-2 56 0 0,-1 0 0 0 0,1 1 0 0 0,0-1 0 0 0,1 1 0 0 0,0-1 0 0 0,0 1 0 0 0,0 0 0 0 0,1-1 0 0 0,0 1 0 0 0,0 0 0 0 0,1 0 1 0 0,0 0-1 0 0,0 0 0 0 0,1 0 0 0 0,-1 0 0 0 0,3 8 0 0 0,2 7 5 0 0,1 0 1 0 0,1 0-1 0 0,16 34 0 0 0,-9-27 16 0 0,-6-20-14 0 0,-6-8 1 0 0,0 0 1 0 0,-1 0 0 0 0,1 0 0 0 0,0 0 0 0 0,0 0 0 0 0,0-1-1 0 0,0 1 1 0 0,0 0 0 0 0,0-1 0 0 0,0 0 0 0 0,0 0 0 0 0,0 1-1 0 0,0-1 1 0 0,0 0 0 0 0,0-1 0 0 0,0 1 0 0 0,3-1 0 0 0,1 0-384 0 0,0-1 0 0 0,0 0 1 0 0,0 0-1 0 0,9-6 0 0 0,9-6-6384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 5527 0 0,'-17'-2'234'0'0,"0"-1"0"0"0,-21 1-1 0 0,8 6 11037 0 0,32-2-10885 0 0,50 39 1057 0 0,88 92 1 0 0,-29-25 60 0 0,-78-79-1071 0 0,2-1 0 0 0,0-1 0 0 0,45 24 0 0 0,-46-33-238 0 0,35 22-55 0 0,-56-30-72 0 0,-12-8-64 0 0,0-1 0 0 0,0 1 0 0 0,0-1 0 0 0,0 1 0 0 0,0 0-1 0 0,0-1 1 0 0,0 1 0 0 0,-1 0 0 0 0,1 0 0 0 0,-1 0 0 0 0,1 0 0 0 0,-1 0 0 0 0,0-1-1 0 0,1 1 1 0 0,-1 0 0 0 0,0 0 0 0 0,0 0 0 0 0,-1 0 0 0 0,1 0 0 0 0,0 0 0 0 0,-1 0-1 0 0,1 0 1 0 0,-1-1 0 0 0,1 1 0 0 0,-1 0 0 0 0,0 0 0 0 0,0-1 0 0 0,0 1 0 0 0,0 0-1 0 0,0-1 1 0 0,-2 3 0 0 0,-3 3 6 0 0,0 0-1 0 0,0-1 1 0 0,-1 1 0 0 0,0-1-1 0 0,-8 5 1 0 0,-26 16-69 0 0,-2-2 0 0 0,0-2 0 0 0,-56 22 0 0 0,32-17-56 0 0,65-26 16 0 0,16-2-1339 0 0,-4-2 805 0 0,0 0-1 0 0,0-1 1 0 0,17-7-1 0 0,-7 2-4014 0 0,3 0-2005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 1375 0 0,'-2'0'107'0'0,"-30"8"15709"0"0,34-7-15196 0 0,7 4-305 0 0,0-2 1 0 0,1 1-1 0 0,-1-1 0 0 0,0-1 1 0 0,1 0-1 0 0,0 0 0 0 0,0-1 1 0 0,-1 0-1 0 0,11-1 0 0 0,95-8 725 0 0,-100 7-987 0 0,64-5 56 0 0,36-4-304 0 0,-98 7-1370 0 0,-1-1 0 0 0,23-7 0 0 0,-22 4-4915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3223 0 0,'-12'0'14123'0'0,"15"1"-13584"0"0,6 1-199 0 0,-1 0 0 0 0,1-1 1 0 0,0 0-1 0 0,-1-1 1 0 0,18 0-1 0 0,49-10 974 0 0,-32 4-812 0 0,-1 1-364 0 0,0 1 0 0 0,0 2 0 0 0,52 5 0 0 0,-59 4-2210 0 0,-24-5 200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 1375 0 0,'-2'1'403'0'0,"-9"6"5388"0"0,3 0-1609 0 0,5-5-1614 0 0,3-1-2473 0 0,0-1 0 0 0,-1 0 0 0 0,1 0 1 0 0,0 0-1 0 0,0 0 0 0 0,0 0 0 0 0,0 0 0 0 0,0 0 0 0 0,0 1 1 0 0,0-1-1 0 0,0 0 0 0 0,2 2 2189 0 0,-2-1-2189 0 0,0-1 0 0 0,0 0 0 0 0,0 0 1 0 0,0 0-1 0 0,0 0 0 0 0,0 0 0 0 0,1 0 0 0 0,-1 0 0 0 0,0 0 1 0 0,0 0-1 0 0,16 0 1383 0 0,21-8-967 0 0,22-7 737 0 0,34-8 233 0 0,-58 18-937 0 0,71-1-1 0 0,-47 4-469 0 0,-30 2-74 0 0,-4 0-416 0 0,-23 0 191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 9439 0 0,'0'0'432'0'0,"-2"1"-5"0"0,-38 10 8199 0 0,50-16-7164 0 0,20-7-1767 0 0,-14 6 195 0 0,3 0 2263 0 0,-19 6-2135 0 0,1 0 1 0 0,-1 0-1 0 0,0 0 1 0 0,0 0 0 0 0,0 1-1 0 0,0-1 1 0 0,0 0-1 0 0,0 0 1 0 0,0 0-1 0 0,0 0 1 0 0,0 0 0 0 0,0 0-1 0 0,0 0 1 0 0,0 0-1 0 0,0 0 1 0 0,1 0-1 0 0,-1 0 1 0 0,0 0-1 0 0,0 0 1 0 0,0 0 0 0 0,0 1-1 0 0,0-1 1 0 0,0 0-1 0 0,0 0 1 0 0,0 0-1 0 0,0 0 1 0 0,0 0-1 0 0,0 0 1 0 0,0 0 0 0 0,0 0-1 0 0,0 0 1 0 0,0 0-1 0 0,0 1 1 0 0,0-1-1 0 0,0 0 1 0 0,0 0-1 0 0,0 0 1 0 0,0 0 0 0 0,0 0-1 0 0,0 0 1 0 0,0 0-1 0 0,0 0 1 0 0,-1 0-1 0 0,1 0 1 0 0,0 0-1 0 0,0 1 1 0 0,0-1 0 0 0,0 0-1 0 0,0 0 1 0 0,0 0-1 0 0,0 0 1 0 0,0 0-1 0 0,0 0 1 0 0,-10 11 190 0 0,8-8-182 0 0,-13 9 93 0 0,11-11-111 0 0,1 0-6 0 0,-20 14 9 0 0,20-14 30 0 0,-4 3-19 0 0,6-3 253 0 0,-1-3-223 0 0,2 2-48 0 0,-1 0-1 0 0,0 0 0 0 0,1-1 0 0 0,-1 1 0 0 0,1 0 0 0 0,-1-1 0 0 0,1 1 0 0 0,-1-1 0 0 0,1 1 0 0 0,-1-1 0 0 0,1 1 1 0 0,-1-1-1 0 0,1 1 0 0 0,0-1 0 0 0,-1 1 0 0 0,1-1 0 0 0,0 0 0 0 0,-1 1 0 0 0,1-1 0 0 0,0 1 0 0 0,0-1 1 0 0,-1 0-1 0 0,1 1 0 0 0,0-1 0 0 0,0 0 0 0 0,0 1 0 0 0,0-2 0 0 0,0-1 124 0 0,0-5-125 0 0,0 6-69 0 0,39 10 1113 0 0,-38 7-900 0 0,-1-12-140 0 0,0 0 1 0 0,0 0-1 0 0,0 0 1 0 0,-1-1-1 0 0,1 1 0 0 0,-1 0 1 0 0,0 0-1 0 0,0 0 1 0 0,0-1-1 0 0,-2 4 1 0 0,-2 2 6 0 0,0-1 1 0 0,0 0 0 0 0,-10 9 0 0 0,8-8-4 0 0,6-7 78 0 0,15-20-2512 0 0,14-18-7858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0:0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 6447 0 0,'0'0'499'0'0,"1"-1"-328"0"0,15-19 12254 0 0,-17 28-12184 0 0,-10 62 1210 0 0,-6 70-135 0 0,17-129-1298 0 0,-4 54 222 0 0,9 112-1 0 0,2-141-92 0 0,-5-24-73 0 0,1 0 0 0 0,-2 0 0 0 0,1 0 0 0 0,-1 14 0 0 0,-1-23 12 0 0,-2 9-1 0 0,2-5-11 0 0,-1-6-69 0 0,-4 16 77 0 0,4-15-172 0 0,18-10-4505 0 0,-1-2-2441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 10303 0 0,'-2'1'472'0'0,"-17"12"190"0"0,14-10-523 0 0,0 1 0 0 0,0-1 0 0 0,1 1 0 0 0,-1 0 0 0 0,1 0 0 0 0,-6 6 0 0 0,4 3 2874 0 0,6-12-2911 0 0,0-1 0 0 0,0 0-1 0 0,0 1 1 0 0,0-1-1 0 0,1 0 1 0 0,-1 1 0 0 0,0-1-1 0 0,0 0 1 0 0,0 1-1 0 0,0-1 1 0 0,0 0 0 0 0,0 0-1 0 0,0 1 1 0 0,1-1-1 0 0,-1 0 1 0 0,0 1 0 0 0,0-1-1 0 0,0 0 1 0 0,1 0-1 0 0,-1 0 1 0 0,0 1 0 0 0,0-1-1 0 0,0 0 1 0 0,1 1-1 0 0,1-1 36 0 0,0 1-1 0 0,-1-1 0 0 0,1 0 1 0 0,0 1-1 0 0,0-1 0 0 0,-1 0 0 0 0,1 0 1 0 0,0 0-1 0 0,0 0 0 0 0,-1 0 1 0 0,1-1-1 0 0,2 1 0 0 0,12-5 416 0 0,0 0-1 0 0,0 0 1 0 0,-1-1-1 0 0,28-16 1 0 0,-28 14-374 0 0,0 0 0 0 0,0 1 0 0 0,1 1 0 0 0,28-8 0 0 0,-43 14-208 0 0,63-11-930 0 0,-21 6-5956 0 0,-20 3 238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1068 17 1839 0 0,'1'-1'134'0'0,"12"-15"11919"0"0,-15 19-11918 0 0,0 0 1 0 0,0 0-1 0 0,0 0 0 0 0,-1-1 1 0 0,1 1-1 0 0,-1-1 1 0 0,-3 3-1 0 0,-4 4 57 0 0,-28 30 583 0 0,-60 82 0 0 0,60-71-459 0 0,-121 185 380 0 0,17 14-504 0 0,76-131-128 0 0,14-23-7 0 0,-76 127 182 0 0,96-172 34 0 0,-3-2 1 0 0,-51 57-1 0 0,58-75-106 0 0,-2 0 0 0 0,-1-2 0 0 0,-50 34 0 0 0,77-60-110 0 0,2-3 52 0 0,7-10 193 0 0,14-14 118 0 0,-4 11-435 0 0,1 1-1 0 0,29-17 1 0 0,-1-1-49 0 0,10-10-132 0 0,59-43-308 0 0,-96 73 518 0 0,-3 1-42 0 0,1 1 1 0 0,-1 0-1 0 0,23-8 1 0 0,-34 15 45 0 0,1 1 0 0 0,0 0 0 0 0,0-1 0 0 0,0 2 1 0 0,0-1-1 0 0,0 0 0 0 0,0 1 0 0 0,0 0 0 0 0,1 0 0 0 0,-1 0 0 0 0,0 0 0 0 0,0 1 0 0 0,0-1 1 0 0,0 1-1 0 0,0 0 0 0 0,0 0 0 0 0,0 1 0 0 0,-1-1 0 0 0,6 3 0 0 0,-6-2-2 0 0,-1 0-1 0 0,0 0 0 0 0,1 0 1 0 0,-1 0-1 0 0,0 0 1 0 0,0 1-1 0 0,-1-1 0 0 0,1 0 1 0 0,0 1-1 0 0,-1 0 1 0 0,1-1-1 0 0,-1 1 0 0 0,0 0 1 0 0,0 0-1 0 0,0-1 1 0 0,0 1-1 0 0,-1 0 1 0 0,1 0-1 0 0,-1 0 0 0 0,1 0 1 0 0,-1 3-1 0 0,0 9 89 0 0,-1 0-1 0 0,0-1 0 0 0,-4 18 1 0 0,0-3-41 0 0,3-16-51 0 0,0 1 0 0 0,-2-1 0 0 0,1 0 0 0 0,-12 23 0 0 0,-28 48 43 0 0,34-66-62 0 0,8-18-48 0 0,1 0 0 0 0,0 0 0 0 0,0 1-1 0 0,0-1 1 0 0,-1 0 0 0 0,1 1 0 0 0,0-1 0 0 0,0 0 0 0 0,0 0-1 0 0,-1 1 1 0 0,1-1 0 0 0,0 0 0 0 0,0 1 0 0 0,0-1-1 0 0,0 0 1 0 0,0 1 0 0 0,0-1 0 0 0,0 1 0 0 0,0-1 0 0 0,0 0-1 0 0,0 1 1 0 0,0-1 0 0 0,0 0 0 0 0,0 1 0 0 0,0-1-1 0 0,0 0 1 0 0,1 1 0 0 0,8-3-686 0 0,14-15-1489 0 0,2-3-3922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10 4607 0 0,'15'-10'20311'0'0,"-15"13"-20291"0"0,-1-1-1 0 0,1 1 1 0 0,-1-1 0 0 0,1 1 0 0 0,-1 0 0 0 0,0-1 0 0 0,0 0 0 0 0,0 1-1 0 0,-1-1 1 0 0,1 0 0 0 0,0 1 0 0 0,-1-1 0 0 0,1 0 0 0 0,-1 0 0 0 0,-3 2-1 0 0,-3 5-17 0 0,-2-2-1 0 0,-10 9 0 0 0,5-5 51 0 0,-18 14-218 0 0,-1-1-1 0 0,-1-2 1 0 0,-1-2-1 0 0,-1-1 1 0 0,0-1-1 0 0,-1-3 1 0 0,-1-1-1 0 0,-59 13 0 0 0,87-24 40 0 0,1-2-1 0 0,-1 1 0 0 0,0-2 0 0 0,-13 0 0 0 0,19 0 9 0 0,0 0 0 0 0,0-1 0 0 0,1 0 0 0 0,-1 0 0 0 0,0-1-1 0 0,1 1 1 0 0,-1-1 0 0 0,1 0 0 0 0,-1 0 0 0 0,1 0-1 0 0,-6-5 1 0 0,9 6-278 0 0,2-1-597 0 0,-1 1 954 0 0,0 1 0 0 0,0 0-1 0 0,0 0 1 0 0,0-1-1 0 0,0 1 1 0 0,0 0-1 0 0,0 0 1 0 0,0 0-1 0 0,0-1 1 0 0,0 1-1 0 0,0 0 1 0 0,0 0-1 0 0,0-1 1 0 0,0 1-1 0 0,0 0 1 0 0,0 0-1 0 0,0 0 1 0 0,1-1-1 0 0,-1 1 1 0 0,0 0 0 0 0,0 0-1 0 0,0 0 1 0 0,0-1-1 0 0,0 1 1 0 0,1 0-1 0 0,-1 0 1 0 0,0 0-1 0 0,2-2 26 0 0,0 2 0 0 0,-1-1 0 0 0,1 0 0 0 0,0 0 0 0 0,0 0 0 0 0,0 1 0 0 0,0-1 0 0 0,-1 1 0 0 0,1-1 0 0 0,0 1 1 0 0,0 0-1 0 0,0 0 0 0 0,0 0 0 0 0,0 0 0 0 0,0 0 0 0 0,0 0 0 0 0,0 1 0 0 0,0-1 0 0 0,0 1 0 0 0,0-1 0 0 0,0 1 0 0 0,-1 0 0 0 0,1-1 0 0 0,0 1 0 0 0,0 0 0 0 0,-1 0 0 0 0,1 0 0 0 0,0 1 0 0 0,-1-1 0 0 0,0 0 0 0 0,1 1 0 0 0,-1-1 0 0 0,1 1 0 0 0,0 2 0 0 0,2 1 148 0 0,0 0 1 0 0,-1 0-1 0 0,0 1 0 0 0,-1 0 0 0 0,1-1 0 0 0,-1 1 1 0 0,0 0-1 0 0,0 0 0 0 0,-1 0 0 0 0,1 7 1 0 0,3 34 405 0 0,-4 77 0 0 0,-2-98-505 0 0,-2 0 0 0 0,0-1 0 0 0,-2 1 0 0 0,-13 39 0 0 0,14-55-1 0 0,-1 1 0 0 0,0-2 1 0 0,0 1-1 0 0,-1 0 1 0 0,0-1-1 0 0,-8 9 1 0 0,-47 45 658 0 0,39-42-280 0 0,-37 45 0 0 0,58-64-444 0 0,2 0 37 0 0,-1-1 0 0 0,0 0 0 0 0,1 0 0 0 0,-1 1 0 0 0,1-1 0 0 0,0 0 0 0 0,-1 0 0 0 0,1 0 0 0 0,0 0 0 0 0,0 0 0 0 0,-1 0 0 0 0,1 0 0 0 0,0 0 1 0 0,0 0-1 0 0,0 0 0 0 0,0 0 0 0 0,0-1 0 0 0,1 1 0 0 0,-1 0 0 0 0,0-1 0 0 0,0 1 0 0 0,0-1 0 0 0,3 2 0 0 0,-1-1 31 0 0,2 0 41 0 0,1 1 0 0 0,-1-1 0 0 0,1 0 0 0 0,-1 0 0 0 0,1 0 0 0 0,-1-1 0 0 0,1 0 0 0 0,10-1-1 0 0,2-2 250 0 0,24-5-1 0 0,169-58 1634 0 0,-151 46-1449 0 0,-46 15-503 0 0,0 1-73 0 0,0-1 0 0 0,0 0 0 0 0,0-1 0 0 0,-1 0 0 0 0,13-9 0 0 0,-25 14-375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78 109 9671 0 0,'-2'0'748'0'0,"-22"-2"-319"0"0,21 2 233 0 0,-1 0-1 0 0,0 1 1 0 0,1-1-1 0 0,-1 1 1 0 0,1 0-1 0 0,-1 0 0 0 0,1 0 1 0 0,-1 0-1 0 0,1 1 1 0 0,0 0-1 0 0,0-1 1 0 0,-1 1-1 0 0,-3 3 1723 0 0,9-4-2060 0 0,1 1-244 0 0,1 0 1 0 0,0-1-1 0 0,0 0 0 0 0,-1 0 0 0 0,1 0 1 0 0,0 0-1 0 0,0-1 0 0 0,0 1 0 0 0,0-1 0 0 0,0 0 1 0 0,5-1-1 0 0,10 0 104 0 0,19-6 0 0 0,-27 5-111 0 0,62-14 45 0 0,81-28 0 0 0,-5-9-3087 0 0,-119 42 1630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5527 0 0,'0'0'17221'0'0,"-2"1"-16514"0"0,-14 14-549 0 0,0 0 0 0 0,0 1-1 0 0,2 0 1 0 0,0 1 0 0 0,1 1-1 0 0,-12 21 1 0 0,6-5 114 0 0,2 0 0 0 0,-22 63 0 0 0,35-86-272 0 0,0 0 0 0 0,1 0 0 0 0,1 0 0 0 0,-2 17 0 0 0,4-25 0 0 0,-1-1 0 0 0,1 0 0 0 0,0 1 0 0 0,0-1 0 0 0,1 1 0 0 0,-1-1 0 0 0,0 0 0 0 0,1 1 0 0 0,-1-1 0 0 0,1 0 0 0 0,0 0 0 0 0,0 1 0 0 0,0-1 0 0 0,0 0 0 0 0,0 0 0 0 0,0 0 0 0 0,1 0 0 0 0,-1 0 0 0 0,1-1 0 0 0,-1 1 0 0 0,1 0 0 0 0,0-1 0 0 0,0 1 0 0 0,-1-1 0 0 0,1 1 0 0 0,0-1 0 0 0,0 0 0 0 0,4 2 0 0 0,2-1-200 0 0,-1 1 1 0 0,0-2-1 0 0,1 1 0 0 0,0-1 0 0 0,-1 0 1 0 0,1-1-1 0 0,0 1 0 0 0,0-2 0 0 0,8 0 0 0 0,2-2-1273 0 0,0 0 0 0 0,31-11 0 0 0,-28 6-5598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7831 0 0,'0'2'603'0'0,"7"33"825"0"0,-5-25 324 0 0,2 1 0 0 0,-1-1 0 0 0,1 0-1 0 0,1-1 1 0 0,9 17 0 0 0,5-1-959 0 0,-1-5-190 0 0,0-1 1 0 0,2-1 0 0 0,0-1-1 0 0,1-1 1 0 0,39 24-1 0 0,-42-30-216 0 0,1 0-1 0 0,-1-2 1 0 0,2 0-1 0 0,-1-1 1 0 0,1-1-1 0 0,0-1 1 0 0,39 5-1 0 0,-53-10-791 0 0,0 1 0 0 0,-1-1 0 0 0,1 0 0 0 0,0-1-1 0 0,0 1 1 0 0,0-1 0 0 0,-1 0 0 0 0,1-1 0 0 0,7-2 0 0 0,-11 3 130 0 0,0 0-1 0 0,0 0 1 0 0,0 0 0 0 0,0-1 0 0 0,0 1-1 0 0,0 0 1 0 0,-1-1 0 0 0,1 0 0 0 0,-1 1 0 0 0,1-1-1 0 0,-1 0 1 0 0,1 0 0 0 0,-1 0 0 0 0,0 0-1 0 0,0 0 1 0 0,0 0 0 0 0,0 0 0 0 0,0 0-1 0 0,0 0 1 0 0,-1 0 0 0 0,1-1 0 0 0,-1 1 0 0 0,1 0-1 0 0,-1 0 1 0 0,0-1 0 0 0,0-2 0 0 0,-1-9-6811 0 0</inkml:trace>
  <inkml:trace contextRef="#ctx0" brushRef="#br0" timeOffset="1">372 2 16703 0 0,'-1'0'763'0'0,"-31"22"355"0"0,-56 50 1 0 0,53-42-119 0 0,24-20-689 0 0,-61 55 1360 0 0,61-54-1510 0 0,1 1 0 0 0,0 0 0 0 0,1 0 0 0 0,-10 19 0 0 0,-25 66-224 0 0,43-93 39 0 0,1-4-11 0 0,-1 0 1 0 0,1 0-1 0 0,0 1 1 0 0,0-1-1 0 0,0 0 0 0 0,0 1 1 0 0,0-1-1 0 0,0 0 0 0 0,0 0 1 0 0,0 1-1 0 0,-1-1 0 0 0,1 0 1 0 0,0 1-1 0 0,0-1 0 0 0,0 0 1 0 0,0 1-1 0 0,1-1 0 0 0,-1 0 1 0 0,0 1-1 0 0,0-1 1 0 0,0 0-1 0 0,0 0 0 0 0,0 1 1 0 0,0-1-1 0 0,0 0 0 0 0,0 0 1 0 0,1 1-1 0 0,-1-1 0 0 0,0 0 1 0 0,0 0-1 0 0,0 1 0 0 0,1-1 1 0 0,-1 0-1 0 0,0 0 0 0 0,0 1 1 0 0,1-1-1 0 0,-1 0 1 0 0,0 0-1 0 0,0 0 0 0 0,1 0 1 0 0,-1 0-1 0 0,0 0 0 0 0,1 1 1 0 0,-1-1-1 0 0,0 0 0 0 0,0 0 1 0 0,1 0-1 0 0,-1 0 0 0 0,0 0 1 0 0,1 0-1 0 0,-1 0 0 0 0,0 0 1 0 0,1 0-1 0 0,-1 0 1 0 0,1 0-1 0 0,16-4-1181 0 0,-11 2 645 0 0,0 0 0 0 0,-1 0 0 0 0,1-1 0 0 0,-1 0 0 0 0,1 0 0 0 0,6-6 0 0 0,5-5-1216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8551 0 0,'0'0'390'0'0,"2"0"-8"0"0,11 4 160 0 0,0 0-1 0 0,0 1 1 0 0,0 0-1 0 0,-1 1 0 0 0,0 1 1 0 0,15 10-1 0 0,6 3 1567 0 0,163 98 4769 0 0,-159-93-5844 0 0,-2 2 0 0 0,-1 1 0 0 0,36 38 0 0 0,-62-58-864 0 0,0 1 1 0 0,0 0 0 0 0,-1 1-1 0 0,0-1 1 0 0,-1 2-1 0 0,0-1 1 0 0,0 1 0 0 0,-1-1-1 0 0,6 21 1 0 0,-2 0-71 0 0,-6-20-87 0 0,1 0 0 0 0,-2 0 0 0 0,1 1 0 0 0,-2-1 0 0 0,1 1 0 0 0,-2-1 0 0 0,0 20-1 0 0,-2-20-99 0 0,0 0 0 0 0,0-1-1 0 0,-1 1 1 0 0,0-1 0 0 0,-6 10-1 0 0,-26 46-1644 0 0,22-43 442 0 0,1 2-2614 0 0,7-14-3741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495 301 2303 0 0,'48'-84'956'0'0,"-21"39"2899"0"0,-18 30-2889 0 0,0 1 0 0 0,2 1 0 0 0,0-1 0 0 0,0 2 0 0 0,1-1 0 0 0,20-15 0 0 0,-23 20-359 0 0,1 1 0 0 0,1 0 0 0 0,-1 1 1 0 0,1 0-1 0 0,0 0 0 0 0,1 1 1 0 0,-1 1-1 0 0,1 0 0 0 0,19-4 1 0 0,-28 7-445 0 0,0 1 0 0 0,0-1 0 0 0,-1 1 0 0 0,1 0 0 0 0,0 0 0 0 0,0 0 0 0 0,0 1 0 0 0,-1-1 0 0 0,1 1 0 0 0,0-1-1 0 0,-1 1 1 0 0,1 0 0 0 0,0 0 0 0 0,-1 0 0 0 0,3 2 0 0 0,-3-2 232 0 0,-2-1-345 0 0,0 1 0 0 0,1 0-1 0 0,-1 0 1 0 0,0-1 0 0 0,1 1 0 0 0,-1 0-1 0 0,0 0 1 0 0,0 0 0 0 0,0-1 0 0 0,0 1-1 0 0,0 0 1 0 0,0 0 0 0 0,0 0 0 0 0,0-1-1 0 0,0 1 1 0 0,0 0 0 0 0,-1 0 0 0 0,1 1-1 0 0,-1 1-12 0 0,-1-1 0 0 0,1 1 0 0 0,-1-1 0 0 0,1 1 0 0 0,-1-1 0 0 0,0 1 0 0 0,0-1 0 0 0,0 0 0 0 0,0 0 0 0 0,-1 0 0 0 0,-4 3 0 0 0,-30 17 196 0 0,32-20-207 0 0,-113 54-103 0 0,-3-4 0 0 0,-223 62 0 0 0,304-105-451 0 0,28-7-31 0 0,0 0 1 0 0,0 2-1 0 0,-22 8 1 0 0,33-12 219 0 0,-6 5-691 0 0,1 0 966 0 0,-1 2 50 0 0,3-2 14 0 0,0 3 0 0 0,1 4 0 0 0,3-10 20 0 0,-1 0-1 0 0,1 0 0 0 0,-1 0 1 0 0,1 0-1 0 0,0-1 0 0 0,0 1 1 0 0,0 0-1 0 0,0 0 0 0 0,0 0 1 0 0,0 0-1 0 0,1 0 1 0 0,0 2-1 0 0,1 2 38 0 0,0-1 0 0 0,1 1-1 0 0,0-1 1 0 0,5 6 0 0 0,-2 0-53 0 0,0-1 0 0 0,-1 0 0 0 0,0 1 0 0 0,0 0-1 0 0,-1 1 1 0 0,-1-1 0 0 0,1 1 0 0 0,0 12 0 0 0,-2-8-9 0 0,-1 1 0 0 0,0 0 0 0 0,-1 0 0 0 0,-1 0 0 0 0,-3 19 1 0 0,-3-4 177 0 0,-1-1 0 0 0,-1 0 0 0 0,-2 0 0 0 0,-1 0 0 0 0,-23 40 0 0 0,12-36 143 0 0,22-34 604 0 0,58-4-127 0 0,0-3-1 0 0,102-23 1 0 0,-122 22-478 0 0,15-3 13 0 0,-17 4-179 0 0,61-18 1 0 0,-95 23-318 0 0,9-9-3527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136 133 5527 0 0,'-14'-2'692'0'0,"-1"1"-1"0"0,-20 1 1 0 0,25 1 1128 0 0,1 0 1 0 0,-1 0-1 0 0,1 1 1 0 0,-16 5 0 0 0,16-3 431 0 0,10-3-1819 0 0,2 1-332 0 0,-1 0 0 0 0,0-1 0 0 0,1 1 0 0 0,-1-1 0 0 0,1 0 0 0 0,0 1 0 0 0,-1-1 0 0 0,1-1 0 0 0,0 1 1 0 0,0 0-1 0 0,0-1 0 0 0,-1 1 0 0 0,1-1 0 0 0,0 0 0 0 0,0 0 0 0 0,0 0 0 0 0,4-1 0 0 0,8 0 181 0 0,-1-2-1 0 0,17-4 1 0 0,-23 5-181 0 0,265-91 923 0 0,-180 58-1199 0 0,-80 30-917 0 0,26-5-1 0 0,-16 7-4993 0 0,-10 1-280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28 4143 0 0,'0'0'319'0'0,"1"-1"-210"0"0,6-7-396 0 0,13-10 16258 0 0,-15 17-14359 0 0,-3 2 190 0 0,-3 6-941 0 0,1-6-856 0 0,-7 19 31 0 0,0-1 0 0 0,-16 31 0 0 0,3-8 0 0 0,11-20-35 0 0,-21 53-3 0 0,27-66 4 0 0,0-1-1 0 0,1 1 1 0 0,1 0 0 0 0,-1 0-1 0 0,1 0 1 0 0,1 14 0 0 0,0-19 7 0 0,1 0 0 0 0,0 0 0 0 0,0 0 1 0 0,1-1-1 0 0,-1 1 0 0 0,1 0 0 0 0,-1-1 0 0 0,1 0 0 0 0,0 1 1 0 0,0-1-1 0 0,1 0 0 0 0,-1 0 0 0 0,1 0 0 0 0,0 0 0 0 0,-1 0 1 0 0,1-1-1 0 0,0 1 0 0 0,1-1 0 0 0,-1 0 0 0 0,0 0 1 0 0,5 2-1 0 0,3 1-6 0 0,0 1 0 0 0,1-2 0 0 0,0 0 0 0 0,0 0 0 0 0,17 2 0 0 0,-23-5-317 0 0,0 0 0 0 0,0-1 0 0 0,-1 0 0 0 0,1 0 0 0 0,8-1 0 0 0,15-6-7114 0 0,-14 2 693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65 2759 0 0,'-5'9'5615'0'0,"5"-5"-4661"0"0,-1 0 0 0 0,1 0-1 0 0,0 0 1 0 0,0 0 0 0 0,1 0 0 0 0,-1 0-1 0 0,1-1 1 0 0,0 1 0 0 0,2 5 0 0 0,0-1-110 0 0,1 0 0 0 0,-1 0 0 0 0,9 12 0 0 0,3 1 319 0 0,32 34 0 0 0,-37-45-1003 0 0,0 1 59 0 0,18 15 1 0 0,-25-23-263 0 0,1 0 1 0 0,0-1 0 0 0,0 1 0 0 0,0-1-1 0 0,0 0 1 0 0,0 0 0 0 0,0-1-1 0 0,1 1 1 0 0,4 0 0 0 0,-8-1-234 0 0,0-1 0 0 0,0 0 0 0 0,0 0 0 0 0,0 0 0 0 0,-1-1 0 0 0,1 1 0 0 0,0 0 0 0 0,0 0 0 0 0,0 0 0 0 0,0-1 0 0 0,-1 1 0 0 0,1 0 0 0 0,0-1 0 0 0,0 1 0 0 0,0-1 0 0 0,-1 1 0 0 0,1-1 0 0 0,0 1 0 0 0,1-2 0 0 0,-1 1-436 0 0</inkml:trace>
  <inkml:trace contextRef="#ctx0" brushRef="#br0" timeOffset="1">186 60 2303 0 0,'11'-40'65'0'0,"2"21"16822"0"0,-12 19-16681 0 0,8 7 1408 0 0,4 11-1178 0 0,-11-12-277 0 0,0 0 0 0 0,0-1 0 0 0,0 1 0 0 0,-1 0 0 0 0,0 0 0 0 0,0 0 0 0 0,-1 1-1 0 0,1-1 1 0 0,-1 0 0 0 0,-1 0 0 0 0,-1 11 0 0 0,-2 7 227 0 0,-14 38 0 0 0,13-45-241 0 0,-32 93 348 0 0,18-56-368 0 0,2 1 0 0 0,-13 77 0 0 0,29-129-121 0 0,-12 102 2 0 0,12-85-107 0 0,1 0 0 0 0,0 0 0 0 0,5 26-1 0 0,-3-34 30 0 0,-1-12 29 0 0,-1 1 0 0 0,0 0 0 0 0,0 0-1 0 0,1-1 1 0 0,-1 1 0 0 0,0 0-1 0 0,0 0 1 0 0,1-1 0 0 0,-1 1 0 0 0,1 0-1 0 0,-1-1 1 0 0,1 1 0 0 0,-1-1-1 0 0,1 1 1 0 0,-1-1 0 0 0,1 1-1 0 0,0-1 1 0 0,-1 1 0 0 0,1-1 0 0 0,0 1-1 0 0,-1-1 1 0 0,1 0 0 0 0,0 1-1 0 0,-1-1 1 0 0,1 0 0 0 0,0 0 0 0 0,0 0-1 0 0,-1 1 1 0 0,1-1 0 0 0,0 0-1 0 0,0 0 1 0 0,0 0 0 0 0,-1 0-1 0 0,1 0 1 0 0,0 0 0 0 0,0-1 0 0 0,1 1-1 0 0,1-1-313 0 0,0 0 0 0 0,-1 0 0 0 0,1 0 0 0 0,0 0-1 0 0,-1 0 1 0 0,1-1 0 0 0,4-3 0 0 0,6-6-1822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10135 0 0,'0'0'778'0'0,"1"-1"-309"0"0,2 1-119 0 0,-1-1 0 0 0,1 1 0 0 0,0 0 0 0 0,-1 0 0 0 0,1 0 0 0 0,0 0 0 0 0,-1 0 0 0 0,1 1 0 0 0,0-1 0 0 0,-1 1 0 0 0,1-1 0 0 0,-1 1 0 0 0,5 2 0 0 0,35 19 1952 0 0,-28-14-1912 0 0,13 8 441 0 0,0 1 0 0 0,-1 1 0 0 0,0 1 1 0 0,40 40-1 0 0,-18-10 607 0 0,67 88 0 0 0,-103-120-1243 0 0,0 1-1 0 0,-1 1 0 0 0,-1-1 1 0 0,-1 1-1 0 0,-1 1 0 0 0,0 0 1 0 0,-2 0-1 0 0,0 0 0 0 0,4 35 1 0 0,-9-41-156 0 0,0-1 0 0 0,-1 0 0 0 0,-1 1 0 0 0,-1-1 0 0 0,0 0 1 0 0,0 0-1 0 0,-1 0 0 0 0,-8 21 0 0 0,-6 5-185 0 0,-28 52 1 0 0,14-33-843 0 0,25-46 635 0 0,1 0 0 0 0,0 0 0 0 0,1 1 0 0 0,0 0 0 0 0,1 0 0 0 0,0 0 0 0 0,-1 20 0 0 0,4-31 165 0 0,0-1 0 0 0,0 0 0 0 0,1 1 0 0 0,-1-1 0 0 0,0 1 0 0 0,1-1 0 0 0,-1 0 0 0 0,1 1 1 0 0,-1-1-1 0 0,1 0 0 0 0,1 2 0 0 0,5 5-5611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316 126 3223 0 0,'-1'2'240'0'0,"-14"16"2235"0"0,-5 2 5302 0 0,11-11-1197 0 0,12-7-6511 0 0,0 1 0 0 0,1-1 0 0 0,-1 0 0 0 0,0 0 0 0 0,1 0 0 0 0,0 0 0 0 0,-1-1 1 0 0,1 1-1 0 0,0-1 0 0 0,0 0 0 0 0,-1 0 0 0 0,1 0 0 0 0,0-1 0 0 0,0 1 0 0 0,0-1 0 0 0,0 0 0 0 0,8-1 0 0 0,5-1 0 0 0,-1-1 1 0 0,31-9-1 0 0,-37 9-37 0 0,7-2 15 0 0,0-1 0 0 0,27-12 0 0 0,-39 16-91 0 0,-1-1 0 0 0,1 1 0 0 0,-1-1 0 0 0,0 0 0 0 0,1-1 0 0 0,-1 1 0 0 0,-1-1 0 0 0,1 0 0 0 0,0 0 0 0 0,-1 0 0 0 0,0 0 0 0 0,0 0 0 0 0,4-8 0 0 0,-6 7-76 0 0,1 0 0 0 0,0 0 0 0 0,-1-1 0 0 0,0 1 0 0 0,0-1 0 0 0,-1 1 0 0 0,0-1 0 0 0,0-7 0 0 0,0 7-8 0 0,0 4 105 0 0,0 1 1 0 0,0 0-1 0 0,0 0 0 0 0,-1 0 0 0 0,1-1 0 0 0,0 1 1 0 0,-1 0-1 0 0,1 0 0 0 0,-1 0 0 0 0,1 0 0 0 0,-1 0 0 0 0,0 0 1 0 0,1 0-1 0 0,-1 0 0 0 0,0 0 0 0 0,0 0 0 0 0,0 0 1 0 0,0 0-1 0 0,0 0 0 0 0,0 0 0 0 0,0 1 0 0 0,0-1 1 0 0,0 0-1 0 0,0 1 0 0 0,0-1 0 0 0,0 1 0 0 0,0-1 0 0 0,0 1 1 0 0,-1 0-1 0 0,1-1 0 0 0,0 1 0 0 0,-3 0 0 0 0,-1-1-47 0 0,0 1-1 0 0,-1 0 1 0 0,1 0-1 0 0,0 0 1 0 0,-11 2-1 0 0,0 2-11 0 0,0 1 1 0 0,1 0-1 0 0,-25 12 0 0 0,-43 28 35 0 0,79-42 45 0 0,-34 21-14 0 0,0 3 0 0 0,2 1 0 0 0,-47 47 0 0 0,68-59 36 0 0,0 0 0 0 0,1 1 0 0 0,1 0 0 0 0,-20 37 0 0 0,24-39 80 0 0,2 1 1 0 0,0 0 0 0 0,1 1 0 0 0,1-1 0 0 0,0 1 0 0 0,-4 28 0 0 0,8-34 18 0 0,1 1 1 0 0,0-1-1 0 0,1 1 1 0 0,0-1 0 0 0,0 1-1 0 0,1-1 1 0 0,1 0-1 0 0,0 0 1 0 0,1 0 0 0 0,0 0-1 0 0,0 0 1 0 0,1-1-1 0 0,10 16 1 0 0,-10-18-39 0 0,1 0 0 0 0,0 1 0 0 0,1-2 0 0 0,0 1 0 0 0,0-1 0 0 0,0 0 0 0 0,1-1 0 0 0,0 0 0 0 0,1 0 0 0 0,-1 0 0 0 0,1-1 0 0 0,0-1 0 0 0,1 1 0 0 0,-1-1 0 0 0,17 4 0 0 0,-9-5 0 0 0,1 0 0 0 0,0-1 0 0 0,-1-1 0 0 0,1-1 0 0 0,0-1 0 0 0,-1 0 0 0 0,1-1 0 0 0,0-1 0 0 0,29-8 0 0 0,7-8-428 0 0,87-41-1 0 0,-70 28-1229 0 0,-31 15-750 0 0,-5 0-4508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1 849 2303 0 0,'0'-2'9390'0'0,"3"-6"-8502"0"0,1-1 1 0 0,-1 2 0 0 0,7-10-1 0 0,7-17 184 0 0,77-178 1415 0 0,-54 117-1524 0 0,81-136-1 0 0,-120 230-1052 0 0,2 68-632 0 0,-3-38 722 0 0,0 12 0 0 0,5 50 0 0 0,2-46 0 0 0,2-1 0 0 0,2 0 0 0 0,19 53 0 0 0,-29-92 0 0 0,0-3 0 0 0,-1 0 0 0 0,1 0 0 0 0,0 0 0 0 0,0-1 0 0 0,0 1 0 0 0,0 0 0 0 0,0-1 0 0 0,0 1 0 0 0,0 0 0 0 0,2 1 0 0 0,-2-2 16 0 0,0 0 0 0 0,-1 0 0 0 0,1 0 0 0 0,0 0 0 0 0,0 0 0 0 0,0 0 0 0 0,0 0 0 0 0,0 0 0 0 0,0-1 0 0 0,0 1 0 0 0,0 0 0 0 0,0-1 0 0 0,1 1 0 0 0,-1-1 0 0 0,0 1 0 0 0,0-1 0 0 0,0 0 0 0 0,1 1 0 0 0,-1-1 0 0 0,2 0 0 0 0,-1 0 53 0 0,0 0 0 0 0,1 0 0 0 0,-1-1-1 0 0,0 1 1 0 0,1-1 0 0 0,-1 1 0 0 0,0-1 0 0 0,0 0-1 0 0,0 0 1 0 0,3-2 0 0 0,4-3 249 0 0,0 0-1 0 0,-1-1 1 0 0,14-14 0 0 0,-19 18-298 0 0,11-12 13 0 0,-1 0 0 0 0,-1-1 0 0 0,0 0-1 0 0,14-27 1 0 0,30-75 6 0 0,-24 46 43 0 0,110-230 521 0 0,-120 261-471 0 0,1 2-105 0 0,-21 37-121 0 0,-1 4-195 0 0,2 3 22 0 0,0 1 1 0 0,-1-1-1 0 0,1 0 0 0 0,-1 1 1 0 0,0-1-1 0 0,-1 1 1 0 0,2 8-1 0 0,-1 10-824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 4143 0 0,'-2'0'8410'0'0,"-5"1"-8180"0"0,0 1 1 0 0,0 0 0 0 0,0 1 0 0 0,1 0-1 0 0,-1 0 1 0 0,1 0 0 0 0,-1 1-1 0 0,1-1 1 0 0,0 2 0 0 0,0-1 0 0 0,1 1-1 0 0,0 0 1 0 0,-1 0 0 0 0,-6 9 0 0 0,4-4 201 0 0,0 1 1 0 0,1-1 0 0 0,1 2-1 0 0,-1-1 1 0 0,2 1 0 0 0,0 0-1 0 0,-5 16 1 0 0,9-27-395 0 0,1 0 0 0 0,0 0 0 0 0,0 0 0 0 0,0 0 0 0 0,0 0 0 0 0,0 0 0 0 0,0 0 0 0 0,0 0-1 0 0,0 0 1 0 0,1 0 0 0 0,-1 0 0 0 0,0 0 0 0 0,1 0 0 0 0,-1 0 0 0 0,0 0 0 0 0,1 0 0 0 0,-1 0 0 0 0,1 0 0 0 0,0 0 0 0 0,-1 0-1 0 0,1-1 1 0 0,0 1 0 0 0,-1 0 0 0 0,1 0 0 0 0,0-1 0 0 0,0 1 0 0 0,0-1 0 0 0,0 1 0 0 0,-1 0 0 0 0,1-1 0 0 0,0 0 0 0 0,0 1-1 0 0,0-1 1 0 0,0 1 0 0 0,0-1 0 0 0,0 0 0 0 0,2 0 0 0 0,2 2 75 0 0,1-1-1 0 0,0 0 1 0 0,-1 0-1 0 0,1-1 1 0 0,7 0-1 0 0,-4 0-19 0 0,1-1 0 0 0,-1-1 0 0 0,0 1 0 0 0,0-1-1 0 0,0-1 1 0 0,-1 1 0 0 0,1-2 0 0 0,-1 1 0 0 0,1-1 0 0 0,14-10-1 0 0,-19 12-82 0 0,-2 1-10 0 0,-1 1 0 0 0,1-1 0 0 0,-1 0 0 0 0,1 0 0 0 0,-1 0 0 0 0,0 0 0 0 0,0 0 0 0 0,1-1 0 0 0,-1 1 0 0 0,0 0 1 0 0,0 0-1 0 0,0-1 0 0 0,0 1 0 0 0,0-1 0 0 0,-1 1 0 0 0,1-1 0 0 0,1-2 0 0 0,-2 2-20 0 0,1 0 0 0 0,0 0-1 0 0,0 0 1 0 0,-1 0 0 0 0,1 0-1 0 0,-1 0 1 0 0,0 0 0 0 0,1-1-1 0 0,-1 1 1 0 0,0 0 0 0 0,0 0-1 0 0,-1 0 1 0 0,1 0 0 0 0,0-1 0 0 0,-1 1-1 0 0,1 0 1 0 0,-1 0 0 0 0,0 0-1 0 0,-1-2 1 0 0,-2-4-195 0 0,0 0 1 0 0,-1 0-1 0 0,-10-10 0 0 0,11 13 116 0 0,0 0-1 0 0,1 1 0 0 0,-1-2 0 0 0,1 1 1 0 0,0 0-1 0 0,0-1 0 0 0,1 1 0 0 0,-3-7 1 0 0,4-12-2312 0 0,2 13-4160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16847 0 0,'0'0'1830'0'0,"-1"2"-1618"0"0,-29 82 957 0 0,-4 12-252 0 0,-20 207 648 0 0,53-295-1538 0 0,-4 30 101 0 0,1-3-48 0 0,-12 45 0 0 0,-47 114-241 0 0,50-154-8 0 0,8-22-4571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16007 0 0,'0'0'1452'0'0,"2"0"-1118"0"0,4 2-135 0 0,0-1 1 0 0,0 0 0 0 0,0 0-1 0 0,1 0 1 0 0,-1-1 0 0 0,0 0-1 0 0,0-1 1 0 0,0 1 0 0 0,0-1 0 0 0,0 0-1 0 0,9-3 1 0 0,12-4 471 0 0,29-13 1 0 0,-47 18-546 0 0,73-33 153 0 0,73-25 2068 0 0,-134 55-3238 0 0,38-6 0 0 0,-42 11-674 0 0,-1-1-1 0 0,0 2 0 0 0,19 2 0 0 0,-10 1-5426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 5063 0 0,'6'-7'18160'0'0,"-6"14"-17965"0"0,-1 0 0 0 0,0 0-1 0 0,0 0 1 0 0,-1-1 0 0 0,0 1-1 0 0,0-1 1 0 0,-4 10 0 0 0,-27 44 261 0 0,15-27-382 0 0,8-15-321 0 0,-9 25-1 0 0,12-16-2823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6447 0 0,'0'0'499'0'0,"0"9"6436"0"0,12-30-3592 0 0,2 0 1 0 0,28-32-1 0 0,-19 28-3310 0 0,25-23 1 0 0,-38 39-11 0 0,2 0 0 0 0,-1 0 0 0 0,1 1 0 0 0,0 1 0 0 0,14-7 0 0 0,-25 13-5 0 0,0 1-1 0 0,1-1 0 0 0,-1 0 0 0 0,0 1 0 0 0,0-1 0 0 0,1 1 0 0 0,-1 0 0 0 0,0-1 0 0 0,1 1 0 0 0,-1 0 0 0 0,0 0 0 0 0,1 0 0 0 0,-1 0 0 0 0,1 0 0 0 0,-1 0 0 0 0,0 0 0 0 0,1 0 0 0 0,-1 0 0 0 0,0 1 0 0 0,1-1 0 0 0,-1 1 0 0 0,0-1 1 0 0,1 1-1 0 0,-1-1 0 0 0,0 1 0 0 0,0 0 0 0 0,0-1 0 0 0,0 1 0 0 0,1 0 0 0 0,-1 0 0 0 0,0 0 0 0 0,-1 0 0 0 0,1 0 0 0 0,0 0 0 0 0,0 0 0 0 0,0 0 0 0 0,0 1 0 0 0,-1-1 0 0 0,1 0 0 0 0,-1 0 0 0 0,1 1 0 0 0,-1-1 0 0 0,1 2 0 0 0,1 4 16 0 0,-1 0-1 0 0,0 0 0 0 0,0 0 1 0 0,0 0-1 0 0,-1 0 0 0 0,-1 15 0 0 0,-2-3 2 0 0,0 0 0 0 0,0 0-1 0 0,-2 0 1 0 0,-7 18-1 0 0,11-35-552 0 0,0 6-1185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112 279 13559 0 0,'2'0'622'0'0,"34"11"339"0"0,-36-10-749 0 0,1-1 0 0 0,0 1 0 0 0,0-1 0 0 0,0 1 0 0 0,0-1 0 0 0,0 1 0 0 0,0 0 0 0 0,0-1 0 0 0,-1 1 0 0 0,1 0 0 0 0,0 0 0 0 0,-1 0 0 0 0,1 0 0 0 0,-1-1 0 0 0,1 1-1 0 0,-1 0 1 0 0,1 0 0 0 0,0 2 0 0 0,-1-2-151 0 0,-1-1-1 0 0,1 1 1 0 0,0 0 0 0 0,0 0-1 0 0,-1 0 1 0 0,1 0-1 0 0,0 0 1 0 0,-1-1-1 0 0,1 1 1 0 0,-1 0-1 0 0,1 0 1 0 0,-1-1-1 0 0,1 1 1 0 0,-1 0 0 0 0,0-1-1 0 0,1 1 1 0 0,-1-1-1 0 0,0 1 1 0 0,1-1-1 0 0,-1 1 1 0 0,0-1-1 0 0,-1 1 1 0 0,-4 2 52 0 0,0 0 0 0 0,0 0 0 0 0,0-1 1 0 0,0 0-1 0 0,0 0 0 0 0,-1-1 0 0 0,1 1 1 0 0,0-1-1 0 0,-1-1 0 0 0,-9 1 0 0 0,13-1-62 0 0,0 0 0 0 0,-1 0-1 0 0,1 0 1 0 0,0-1 0 0 0,0 1 0 0 0,0-1-1 0 0,0 0 1 0 0,0 0 0 0 0,0 0-1 0 0,0 0 1 0 0,0 0 0 0 0,0 0 0 0 0,0-1-1 0 0,1 0 1 0 0,-1 1 0 0 0,0-1-1 0 0,1 0 1 0 0,0 0 0 0 0,-1-1 0 0 0,1 1-1 0 0,0 0 1 0 0,-4-6 0 0 0,5 5-37 0 0,0 0 0 0 0,1 0 0 0 0,-1 0 0 0 0,0 0 0 0 0,1 0 0 0 0,0-1 0 0 0,0 1 0 0 0,0 0 0 0 0,0 0 1 0 0,0 0-1 0 0,0 0 0 0 0,1-1 0 0 0,0 1 0 0 0,0 0 0 0 0,0 0 0 0 0,0 0 0 0 0,2-4 0 0 0,1-2-40 0 0,1 1 0 0 0,-1-1 1 0 0,2 1-1 0 0,9-12 0 0 0,11-7-41 0 0,1 1 0 0 0,2 2-1 0 0,36-25 1 0 0,-39 29 124 0 0,-25 20-59 0 0,8-8 142 0 0,1 1 1 0 0,0 1-1 0 0,0-1 0 0 0,21-8 0 0 0,-29 14-109 0 0,1 0 0 0 0,0 1 0 0 0,0-1 0 0 0,-1 0 0 0 0,1 1 0 0 0,0 0 0 0 0,0-1 0 0 0,0 1 0 0 0,0 0 0 0 0,0 0 0 0 0,-1 1 0 0 0,1-1 0 0 0,0 1 0 0 0,0-1 0 0 0,0 1 0 0 0,-1 0 0 0 0,1 0 0 0 0,0 0 0 0 0,-1 0 0 0 0,1 1 0 0 0,-1-1 0 0 0,1 1 0 0 0,-1 0 0 0 0,0-1 0 0 0,4 5 0 0 0,-1-1-28 0 0,0 0 0 0 0,0 1 0 0 0,-1-1 0 0 0,0 1 0 0 0,0 0-1 0 0,0 0 1 0 0,-1 0 0 0 0,5 11 0 0 0,-7-14-10 0 0,0 0-1 0 0,-1 0 1 0 0,1 0-1 0 0,-1 0 1 0 0,1 1-1 0 0,-1-1 1 0 0,0 0 0 0 0,0 0-1 0 0,-1 0 1 0 0,1 0-1 0 0,0 0 1 0 0,-1 0-1 0 0,0 0 1 0 0,0 0-1 0 0,0 0 1 0 0,0 0-1 0 0,0-1 1 0 0,-1 1 0 0 0,1 0-1 0 0,-1 0 1 0 0,1-1-1 0 0,-4 4 1 0 0,-19 19-195 0 0,-1-1 1 0 0,-44 33 0 0 0,10-9-698 0 0,30-28-1434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9215 0 0,'0'2'4394'0'0,"-21"56"1227"0"0,7-23-4616 0 0,-9 42-1 0 0,-57 263 715 0 0,65-284-1651 0 0,-23 60 1 0 0,29-98-882 0 0,0 0 1 0 0,-1-1-1 0 0,-1 0 0 0 0,-19 23 1 0 0,-15 24-3726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3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14567 0 0,'0'0'6695'0'0,"1"12"-4861"0"0,-2-9-1770 0 0,-2 5 523 0 0,1 5-3663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5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28 10911 0 0,'0'0'498'0'0,"2"-2"-9"0"0,25-23 4044 0 0,-33 27-2087 0 0,-17 10-1125 0 0,-31 18-1464 0 0,-189 145 359 0 0,182-123-216 0 0,3 3 0 0 0,-69 81 0 0 0,125-134 0 0 0,-30 39 0 0 0,29-36 0 0 0,1-1 0 0 0,-1 1 0 0 0,1-1 0 0 0,0 1 0 0 0,0 0 0 0 0,0 0 0 0 0,1 0 0 0 0,-1 5 0 0 0,3 2 0 0 0,-1-10 2 0 0,1 0-1 0 0,1-1 0 0 0,-1 1 1 0 0,0 0-1 0 0,0 0 1 0 0,1-1-1 0 0,-1 1 1 0 0,1-1-1 0 0,-1 1 0 0 0,1-1 1 0 0,0 0-1 0 0,0 0 1 0 0,-1 0-1 0 0,1 0 1 0 0,0 0-1 0 0,0 0 0 0 0,0 0 1 0 0,0 0-1 0 0,0-1 1 0 0,0 1-1 0 0,0-1 1 0 0,0 1-1 0 0,1-1 0 0 0,-1 0 1 0 0,0 0-1 0 0,3 0 1 0 0,8-1 69 0 0,1 0 0 0 0,-1 0 1 0 0,15-4-1 0 0,-15 2-8 0 0,65-9 308 0 0,0 2 1 0 0,1 4-1 0 0,85 5 0 0 0,-157 1-404 0 0,-1 0-1 0 0,1 0 1 0 0,-1-1-1 0 0,1 0 1 0 0,-1 0 0 0 0,0-1-1 0 0,1 0 1 0 0,-1 0-1 0 0,0 0 1 0 0,8-5-1 0 0,14-12-6339 0 0,-15 6-254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67 1375 0 0,'0'-5'41'0'0,"0"-7"151"0"0,1 0-1 0 0,3-25 12449 0 0,-31 60-12232 0 0,1 2-1 0 0,1 1 1 0 0,1 0-1 0 0,-28 43 1 0 0,-72 130-37 0 0,102-161-253 0 0,-174 339 75 0 0,5 4-54 0 0,175-352-114 0 0,-218 351 338 0 0,216-356-231 0 0,-2 0-1 0 0,0-2 1 0 0,-1 0 0 0 0,-1-1 0 0 0,-36 25 0 0 0,28-27-61 0 0,15-11-25 0 0,14-8-42 0 0,1 0 0 0 0,0-1 0 0 0,-1 1 1 0 0,1-1-1 0 0,0 1 0 0 0,0-1 0 0 0,0 1 0 0 0,-1 0 1 0 0,1-1-1 0 0,0 1 0 0 0,0-1 0 0 0,0 1 0 0 0,0-1 1 0 0,0 1-1 0 0,0-1 0 0 0,0 1 0 0 0,0-1 0 0 0,0 1 0 0 0,0-1 1 0 0,0 0-1 0 0,2-7 74 0 0,0 0 1 0 0,1 0-1 0 0,0 0 1 0 0,0 0-1 0 0,1 1 0 0 0,0-1 1 0 0,1 1-1 0 0,5-8 1 0 0,2-4 54 0 0,176-283 703 0 0,-47 94-876 0 0,-118 179-65 0 0,1 2 1 0 0,1 0-1 0 0,1 2 0 0 0,54-42 1 0 0,-74 63 82 0 0,0 0 0 0 0,0 1 0 0 0,0-1 0 0 0,1 1 0 0 0,-1 0 0 0 0,1 1 0 0 0,-1 0 0 0 0,1 0 0 0 0,0 0 1 0 0,8 0-1 0 0,-10 1 16 0 0,0 1 0 0 0,0 1 0 0 0,0-1 0 0 0,1 1 0 0 0,-1-1 0 0 0,0 2 0 0 0,0-1 0 0 0,0 0 0 0 0,0 1 0 0 0,0 0 0 0 0,-1 0 0 0 0,1 1 0 0 0,0-1 0 0 0,6 6 0 0 0,-11-8 7 0 0,10 6 22 0 0,0 2 1 0 0,-1-1-1 0 0,1 1 1 0 0,-2 0-1 0 0,1 1 1 0 0,7 10 0 0 0,-1 1 98 0 0,21 38 1 0 0,-32-49-108 0 0,1 0 1 0 0,-2 1-1 0 0,1 0 0 0 0,-1 0 1 0 0,-1 0-1 0 0,0 0 0 0 0,1 11 1 0 0,-3-5 21 0 0,0-1 0 0 0,-2 0 1 0 0,0 0-1 0 0,0-1 0 0 0,-2 1 1 0 0,1 0-1 0 0,-2-1 0 0 0,0 0 1 0 0,-1 0-1 0 0,-11 20 0 0 0,8-18 72 0 0,-2-1 0 0 0,1 0 0 0 0,-16 16 0 0 0,-43 38 320 0 0,39-39-310 0 0,-53 44 51 0 0,42-40-126 0 0,-5 4 48 0 0,-102 61 0 0 0,128-86-71 0 0,-1-2 0 0 0,-1 0 0 0 0,0-1 0 0 0,0-2 0 0 0,-1 0 0 0 0,0-1 0 0 0,0-1 0 0 0,-1-2 0 0 0,-24 3 0 0 0,31-6 1 0 0,9 0-14 0 0,-1 0 0 0 0,0-1 0 0 0,1 0 0 0 0,-14-2 0 0 0,21 2-8 0 0,-1 0 0 0 0,0-1 1 0 0,1 1-1 0 0,-1 0 0 0 0,1-1 0 0 0,-1 0 0 0 0,1 1 0 0 0,0-1 0 0 0,-1 0 0 0 0,1 1 0 0 0,0-1 0 0 0,-1 0 0 0 0,1 0 0 0 0,0 0 0 0 0,0 0 0 0 0,0 0 0 0 0,0-1 0 0 0,0 1 0 0 0,0 0 1 0 0,0 0-1 0 0,0-1 0 0 0,0 1 0 0 0,1-1 0 0 0,-1 1 0 0 0,0 0 0 0 0,1-1 0 0 0,0 1 0 0 0,-1-1 0 0 0,1 0 0 0 0,-1-2 0 0 0,1 1-22 0 0,1 0 0 0 0,-1 0-1 0 0,0 0 1 0 0,1-1 0 0 0,-1 1 0 0 0,1 0-1 0 0,0 0 1 0 0,0 1 0 0 0,1-1 0 0 0,-1 0-1 0 0,0 0 1 0 0,1 0 0 0 0,0 1 0 0 0,-1-1-1 0 0,1 1 1 0 0,0-1 0 0 0,3-1 0 0 0,5-6-388 0 0,0 1 0 0 0,18-12 0 0 0,-19 15-88 0 0,30-20-1883 0 0,-7 5-2916 0 0,-12 6-17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9215 0 0,'0'0'7376'0'0,"-1"2"-6438"0"0,-32 24 749 0 0,-34 36 0 0 0,55-49-1637 0 0,0 1 1 0 0,2-1-1 0 0,-1 2 0 0 0,2-1 0 0 0,-14 28 1 0 0,18-31-42 0 0,0-1-9 0 0,1-1 1 0 0,-3 13-1 0 0,7-21 4 0 0,-1 0 0 0 0,1-1 0 0 0,0 1 0 0 0,-1 0 0 0 0,1 0 0 0 0,0 0 0 0 0,0 0 0 0 0,0 0 0 0 0,0 0 0 0 0,0 0 0 0 0,0 0 0 0 0,0 0 0 0 0,0 0 0 0 0,0 0 0 0 0,1 0 1 0 0,-1 0-1 0 0,0-1 0 0 0,1 1 0 0 0,-1 0 0 0 0,0 0 0 0 0,1 0 0 0 0,-1 0 0 0 0,1-1 0 0 0,-1 1 0 0 0,1 0 0 0 0,0 0 0 0 0,-1-1 0 0 0,1 1 0 0 0,0 0 0 0 0,-1-1 0 0 0,1 1 0 0 0,0-1 0 0 0,0 1 0 0 0,0-1 0 0 0,0 1 0 0 0,-1-1 0 0 0,1 0 0 0 0,0 1 0 0 0,2-1 0 0 0,-1 1 3 0 0,1 0 23 0 0,0 0 1 0 0,0-1-1 0 0,1 1 0 0 0,-1-1 0 0 0,0 0 0 0 0,0 0 1 0 0,1 0-1 0 0,-1 0 0 0 0,0 0 0 0 0,0-1 1 0 0,1 1-1 0 0,-1-1 0 0 0,4-2 0 0 0,6-2 179 0 0,23-11-1 0 0,-21 8-80 0 0,2 0 31 0 0,1-2-1 0 0,22-16 0 0 0,-33 21-147 0 0,-1 0 0 0 0,1-1-1 0 0,-1 0 1 0 0,-1 0-1 0 0,1 0 1 0 0,-1 0 0 0 0,0-1-1 0 0,6-10 1 0 0,-10 14-4 0 0,0 1 1 0 0,0-1-1 0 0,0 0 0 0 0,0 0 1 0 0,-1 1-1 0 0,1-1 1 0 0,-1 0-1 0 0,0 0 0 0 0,1 0 1 0 0,-1 0-1 0 0,0 1 1 0 0,-1-1-1 0 0,1 0 1 0 0,-1 0-1 0 0,1 0 0 0 0,-1 0 1 0 0,0 1-1 0 0,0-1 1 0 0,0 0-1 0 0,-2-2 0 0 0,0-1-38 0 0,0 1 0 0 0,0 0 0 0 0,-1 0 0 0 0,0 1-1 0 0,0-1 1 0 0,0 1 0 0 0,-1 0 0 0 0,-6-5-1 0 0,10 8-229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6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3679 0 0,'0'0'8872'0'0,"6"-7"-5360"0"0,-5 7-3421 0 0,-1-1 0 0 0,0 1 0 0 0,0 0-1 0 0,1 0 1 0 0,-1 0 0 0 0,0 0 0 0 0,0 0-1 0 0,0 0 1 0 0,1-1 0 0 0,-1 1 0 0 0,0 0 0 0 0,1 0-1 0 0,-1 0 1 0 0,0 0 0 0 0,0 0 0 0 0,1 0-1 0 0,-1 0 1 0 0,0 0 0 0 0,0 0 0 0 0,1 0-1 0 0,-1 0 1 0 0,0 0 0 0 0,0 0 0 0 0,1 1 0 0 0,-1-1-1 0 0,0 0 1 0 0,0 0 0 0 0,1 0 0 0 0,-1 0-1 0 0,0 0 1 0 0,0 1 0 0 0,1-1 0 0 0,-1 0-1 0 0,0 0 1 0 0,0 0 0 0 0,0 0 0 0 0,0 1 0 0 0,1-1-1 0 0,-1 0 1 0 0,0 1 0 0 0,10 16 838 0 0,5 23-750 0 0,-15-40-83 0 0,40 140 562 0 0,-33-109-638 0 0,-5-18 10 0 0,1 1 0 0 0,1-1-1 0 0,9 25 1 0 0,-12-37 23 0 0,0-2-43 0 0,0 0 0 0 0,0 0 0 0 0,1 0 0 0 0,-1 0 0 0 0,0 0 0 0 0,0 0 0 0 0,0 0 0 0 0,0 0 0 0 0,-1-1 0 0 0,1 1 0 0 0,0 0-1 0 0,0-1 1 0 0,-1 1 0 0 0,1 0 0 0 0,0-3 0 0 0,0 2 12 0 0,37-93 222 0 0,-22 54 214 0 0,34-67-1 0 0,-43 96-364 0 0,0 1 0 0 0,1 0 0 0 0,0 0 0 0 0,1 1 0 0 0,0 0 0 0 0,1 0 1 0 0,0 1-1 0 0,0 0 0 0 0,22-13 0 0 0,-26 18-99 0 0,9-5 164 0 0,31-14 1 0 0,-40 21-260 0 0,0 0 0 0 0,0 0 0 0 0,0 1 0 0 0,1 0 0 0 0,-1 0-1 0 0,1 0 1 0 0,-1 1 0 0 0,12 0 0 0 0,-2 1-2045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63 919 0 0,'54'-36'305'0'0,"-37"23"2115"0"0,0-1 7774 0 0,-16 15-10092 0 0,0-1 1 0 0,0 1-1 0 0,0 0 1 0 0,0-1-1 0 0,-1 1 1 0 0,1 0-1 0 0,0 0 1 0 0,0-1-1 0 0,0 1 1 0 0,-1 0-1 0 0,1 0 0 0 0,0 0 1 0 0,-1 0-1 0 0,1 0 1 0 0,-1 0-1 0 0,1 0 1 0 0,-1 0-1 0 0,0 0 1 0 0,1 1-1 0 0,-1-1 1 0 0,0 0-1 0 0,0 0 0 0 0,0 0 1 0 0,0 0-1 0 0,0 0 1 0 0,0 1-1 0 0,0-1 1 0 0,0 0-1 0 0,0 0 1 0 0,0 0-1 0 0,-1 0 1 0 0,1 0-1 0 0,0 0 0 0 0,-1 0 1 0 0,0 2-1 0 0,-3 5 67 0 0,1-1-1 0 0,-2 1 0 0 0,-8 12 0 0 0,5-9 248 0 0,-7 11 42 0 0,-26 27 0 0 0,2-3-270 0 0,34-39-171 0 0,-97 132 116 0 0,83-109-97 0 0,1 1 0 0 0,-26 60 1 0 0,40-80 15 0 0,0 0-1 0 0,1 0 1 0 0,1 0 0 0 0,-1 1 0 0 0,2-1 0 0 0,0 1-1 0 0,0 0 1 0 0,1-1 0 0 0,0 1 0 0 0,1 0-1 0 0,3 16 1 0 0,-3-25-26 0 0,0 0 1 0 0,1 0-1 0 0,-1 0 0 0 0,1 0 0 0 0,-1 0 0 0 0,1-1 0 0 0,0 1 1 0 0,0-1-1 0 0,0 1 0 0 0,0-1 0 0 0,1 0 0 0 0,-1 0 1 0 0,1 0-1 0 0,-1 0 0 0 0,1 0 0 0 0,0 0 0 0 0,-1-1 1 0 0,1 1-1 0 0,0-1 0 0 0,0 0 0 0 0,0 0 0 0 0,4 1 0 0 0,6 1 172 0 0,0 0-1 0 0,1-1 0 0 0,25 0 0 0 0,-5-1-8 0 0,-10-2 46 0 0,0 2-1 0 0,0 1 0 0 0,0 1 1 0 0,27 8-1 0 0,-38-7-234 0 0,-1 3 0 0 0,2 5 7 0 0,-13-9-10 0 0,0-1-38 0 0,5 9-1436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8087 0 0,'0'0'367'0'0,"-2"1"0"0"0,-6 0-235 0 0,7-1 177 0 0,-1 0 0 0 0,1 0 1 0 0,0 0-1 0 0,0 0 0 0 0,0 0 0 0 0,0 1 1 0 0,0-1-1 0 0,-1 0 0 0 0,1 1 0 0 0,0-1 1 0 0,0 1-1 0 0,0-1 0 0 0,0 1 1 0 0,0 0-1 0 0,-1 1 0 0 0,2-2-81 0 0,0 0-1 0 0,0 1 1 0 0,0-1-1 0 0,0 0 1 0 0,0 1 0 0 0,0-1-1 0 0,1 0 1 0 0,-1 1-1 0 0,0-1 1 0 0,0 0 0 0 0,0 0-1 0 0,1 2 911 0 0,0-2-910 0 0,-1 0-1 0 0,0 0 1 0 0,1 1-1 0 0,-1-1 1 0 0,0 0-1 0 0,1 0 1 0 0,2 3-1770 0 0,3 2 1715 0 0,0-1-1 0 0,1 1 1 0 0,-1-1 0 0 0,1 0 0 0 0,0-1 0 0 0,15 6 0 0 0,9 4 307 0 0,-19-6-348 0 0,0 0-1 0 0,-1 1 1 0 0,0 0-1 0 0,-1 0 0 0 0,0 2 1 0 0,0-1-1 0 0,-1 1 1 0 0,9 11-1 0 0,5 12 206 0 0,26 50-1 0 0,-44-75-297 0 0,46 84 261 0 0,-48-85-293 0 0,1-1 0 0 0,1 0 0 0 0,-1 0 0 0 0,1 0 0 0 0,0-1 1 0 0,0 1-1 0 0,1-1 0 0 0,7 5 0 0 0,0-4 36 0 0,-10-5-41 0 0,0-1 0 0 0,-1 1 0 0 0,1-1 1 0 0,0 0-1 0 0,0 0 0 0 0,0-1 1 0 0,0 1-1 0 0,-1 0 0 0 0,1-1 0 0 0,0 0 1 0 0,0 0-1 0 0,-1 0 0 0 0,1 0 1 0 0,-1 0-1 0 0,1 0 0 0 0,-1 0 1 0 0,1-1-1 0 0,-1 0 0 0 0,0 1 0 0 0,1-1 1 0 0,-1 0-1 0 0,0 0 0 0 0,0 0 1 0 0,-1 0-1 0 0,3-3 0 0 0,1-1-265 0 0,-1 0-1 0 0,0 0 1 0 0,0-1-1 0 0,0 0 1 0 0,-1 1-1 0 0,0-1 1 0 0,0-1-1 0 0,1-8 1 0 0,0-2-1663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13015 0 0,'0'0'1998'0'0,"-1"2"-1353"0"0,-6 12-10 0 0,-2 0 0 0 0,0-1 0 0 0,-18 23 0 0 0,-10 13 318 0 0,3 3-44 0 0,-43 64 216 0 0,58-93-990 0 0,-26 26 1 0 0,-2 1 12 0 0,40-40-83 0 0,1-1 1 0 0,6-8-136 0 0,0-1-1 0 0,0 1 1 0 0,0-1-1 0 0,0 0 1 0 0,0 1-1 0 0,0-1 1 0 0,0 1-1 0 0,0-1 1 0 0,0 1-1 0 0,0-1 1 0 0,0 1-1 0 0,1-1 1 0 0,-1 1-1 0 0,0-1 1 0 0,0 1-1 0 0,0-1 1 0 0,1 1-1 0 0,-1-1 1 0 0,0 0 0 0 0,0 1-1 0 0,1-1 1 0 0,-1 0-1 0 0,0 1 1 0 0,1-1-1 0 0,-1 0 1 0 0,1 1-1 0 0,-1-1 1 0 0,1 1-1 0 0,9 4-1069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7831 0 0,'1'1'8420'0'0,"5"3"-7630"0"0,-1 0 0 0 0,0 1-1 0 0,-1-1 1 0 0,8 11 0 0 0,0 3-216 0 0,14 25 0 0 0,3 7 76 0 0,-23-43-568 0 0,-1 0 0 0 0,1 0 1 0 0,8 6-1 0 0,-13-11-49 0 0,1 0 0 0 0,0 0 0 0 0,-1 0 0 0 0,1 0 0 0 0,-1 0 0 0 0,1 0 0 0 0,0 4 0 0 0,0-4-41 0 0,-1 0 83 0 0,-3 13 61 0 0,1-10-128 0 0,0 0 1 0 0,-1-1-1 0 0,0 1 1 0 0,0 0-1 0 0,0-1 1 0 0,-1 0-1 0 0,1 1 1 0 0,-1-1-1 0 0,0 0 1 0 0,0 0-1 0 0,-6 5 1 0 0,-6 5-17 0 0,-25 19-1 0 0,25-22 17 0 0,-37 27-304 0 0,50-36 185 0 0,13-11-1178 0 0,19-12-381 0 0,-12 7 84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1375 0 0,'0'3'9924'0'0,"-1"0"-9616"0"0,0 1 0 0 0,0-1-1 0 0,0 1 1 0 0,1-1 0 0 0,-1 1-1 0 0,1-1 1 0 0,0 1 0 0 0,0 0 0 0 0,0-1-1 0 0,1 1 1 0 0,-1-1 0 0 0,2 5-1 0 0,0-1 110 0 0,1 0-1 0 0,-1 0 1 0 0,1-1-1 0 0,1 1 0 0 0,5 9 1 0 0,2-1-19 0 0,0-1 1 0 0,1-1 0 0 0,0 0-1 0 0,17 14 1 0 0,-22-20-368 0 0,2 0 5 0 0,-1 0 0 0 0,1-1 1 0 0,17 11-1 0 0,-26-17-76 0 0,1 1 0 0 0,0 0 0 0 0,0-1 0 0 0,0 1 0 0 0,0-1 0 0 0,0 0 0 0 0,0 1 0 0 0,0-1 0 0 0,0 0 1 0 0,0 0-1 0 0,0 1 0 0 0,0-1 0 0 0,1 0 0 0 0,-1 0 0 0 0,0 0 0 0 0,0 0 0 0 0,0 0 0 0 0,0-1 0 0 0,1 1 0 0 0,1-1-537 0 0,-2 1 423 0 0,0 0 1 0 0,0 0-1 0 0,0-1 0 0 0,0 1 0 0 0,-1 0 1 0 0,1-1-1 0 0,0 1 0 0 0,0 0 0 0 0,0-1 1 0 0,-1 1-1 0 0,1-1 0 0 0,0 0 0 0 0,-1 1 1 0 0,1-1-1 0 0,0 0 0 0 0,0 0 0 0 0,0 0-226 0 0,2-1-1170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9671 0 0,'0'0'2464'0'0,"9"0"4760"0"0,-7 1-7175 0 0,-1 1-1 0 0,0-1 1 0 0,0 1 0 0 0,0-1-1 0 0,0 1 1 0 0,0 0-1 0 0,-1-1 1 0 0,1 1 0 0 0,0 0-1 0 0,-1 0 1 0 0,1 0-1 0 0,-1 0 1 0 0,0 0 0 0 0,1-1-1 0 0,-1 1 1 0 0,0 0-1 0 0,0 0 1 0 0,0 0 0 0 0,-1 0-1 0 0,1 0 1 0 0,-1 3-1 0 0,-2 8 86 0 0,-9 26 0 0 0,6-21-71 0 0,-67 222 164 0 0,-30 124-35 0 0,89-315-435 0 0,-20 52 1 0 0,33-99-928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6911 0 0,'-7'2'148'0'0,"0"2"-1"0"0,1-1 0 0 0,-1 1 1 0 0,1 0-1 0 0,-1 0 0 0 0,1 1 1 0 0,0 0-1 0 0,1 0 1 0 0,-1 0-1 0 0,1 1 0 0 0,-5 7 1 0 0,7-9 280 0 0,0 0 1 0 0,1 0-1 0 0,0 0 1 0 0,-1 1 0 0 0,2-1-1 0 0,-1 0 1 0 0,0 1-1 0 0,1 0 1 0 0,0-1 0 0 0,0 1-1 0 0,0 0 1 0 0,1-1 0 0 0,0 1-1 0 0,0 0 1 0 0,0 0-1 0 0,0 0 1 0 0,1-1 0 0 0,1 10-1 0 0,1-8-336 0 0,-1 0-1 0 0,1 0 0 0 0,0 0 1 0 0,0 0-1 0 0,1-1 0 0 0,0 0 0 0 0,5 7 1 0 0,35 34 452 0 0,-39-42-475 0 0,13 11 223 0 0,1 0 0 0 0,1-1 0 0 0,1-2-1 0 0,-1 0 1 0 0,29 12 0 0 0,-22-11 338 0 0,0 1-1 0 0,39 27 1 0 0,-60-37-523 0 0,-1 1 0 0 0,1 1-1 0 0,-1-1 1 0 0,1 1 0 0 0,-2 0 0 0 0,1 0-1 0 0,-1 0 1 0 0,0 1 0 0 0,0-1 0 0 0,0 1 0 0 0,-1 0-1 0 0,0 0 1 0 0,-1 0 0 0 0,0 1 0 0 0,0-1-1 0 0,2 11 1 0 0,-3-8-69 0 0,-1 1 1 0 0,0-1-1 0 0,0 0 0 0 0,-1 1 1 0 0,0-1-1 0 0,-1 0 0 0 0,0 1 1 0 0,-1-1-1 0 0,0 0 0 0 0,0-1 0 0 0,-9 16 1 0 0,-4 3-10 0 0,-1-1 1 0 0,-1-1-1 0 0,-36 40 1 0 0,-4 4-752 0 0,36-33-2945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16271 0 0,'0'0'1470'0'0,"1"0"-1133"0"0,20-2 969 0 0,1 0 1 0 0,-1-1 0 0 0,24-7-1 0 0,-21 4-938 0 0,49-5-1 0 0,-67 11-396 0 0,0 0-1 0 0,0 0 1 0 0,0 1 0 0 0,0 0-1 0 0,7 2 1 0 0,12 6-3213 0 0</inkml:trace>
  <inkml:trace contextRef="#ctx0" brushRef="#br0" timeOffset="1">88 203 6911 0 0,'-2'1'528'0'0,"-20"17"-106"0"0,17-13 687 0 0,0 0 1 0 0,0 0-1 0 0,0 1 1 0 0,1 0-1 0 0,-1 0 1 0 0,2 0-1 0 0,-7 11 1 0 0,10-15-368 0 0,3 6 2090 0 0,-1-6-2676 0 0,1-1 0 0 0,0 0 0 0 0,0 0 0 0 0,0-1 0 0 0,0 1 0 0 0,0 0 0 0 0,0-1 0 0 0,0 0 0 0 0,0 0 0 0 0,0 0 0 0 0,0 0 0 0 0,0 0 0 0 0,0-1 0 0 0,0 1 0 0 0,0-1-1 0 0,3-1 1 0 0,9-2 259 0 0,27-14-1 0 0,-26 11-279 0 0,19-7-89 0 0,70-19 0 0 0,-44 22-7330 0 0,-43 9 85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269 115 6447 0 0,'0'0'863'0'0,"-1"1"158"0"0,-6 8-3 0 0,4-5-460 0 0,-1 0 0 0 0,1 0-1 0 0,0 0 1 0 0,0 1 0 0 0,0-1-1 0 0,1 1 1 0 0,-1 0 0 0 0,1 0-1 0 0,-1 6 1 0 0,2-10-466 0 0,1 0 0 0 0,0 0 0 0 0,0 1 1 0 0,-1-1-1 0 0,1 0 0 0 0,0 0 0 0 0,0 1 0 0 0,1-1 1 0 0,-1 0-1 0 0,0 0 0 0 0,0 0 0 0 0,0 1 0 0 0,1-1 0 0 0,-1 0 1 0 0,1 0-1 0 0,-1 0 0 0 0,1 0 0 0 0,-1 0 0 0 0,1 0 1 0 0,1 2-1 0 0,-1-2 4 0 0,0 0 1 0 0,1 1 0 0 0,0-1-1 0 0,-1 0 1 0 0,1 0 0 0 0,0 0 0 0 0,0 0-1 0 0,-1 0 1 0 0,1 0 0 0 0,0 0-1 0 0,3 0 1 0 0,1 0 89 0 0,1 1 1 0 0,0-1-1 0 0,-1-1 1 0 0,1 1-1 0 0,0-1 1 0 0,10-2-1 0 0,33-7 852 0 0,90-28-1 0 0,-112 29-885 0 0,21-7-1 0 0,0-2 0 0 0,84-41 0 0 0,-130 57-203 0 0,0-1 1 0 0,0 0-1 0 0,0-1 0 0 0,0 1 0 0 0,-1 0 0 0 0,1-1 0 0 0,-1 0 1 0 0,1 1-1 0 0,-1-1 0 0 0,2-3 0 0 0,-3 5 34 0 0,-1 0 0 0 0,1 0 0 0 0,-1 0 0 0 0,1 0 0 0 0,-1 0 0 0 0,0 0 1 0 0,0 0-1 0 0,1 0 0 0 0,-1 0 0 0 0,0 0 0 0 0,0 0 0 0 0,0 0 0 0 0,0 0 0 0 0,0 0 0 0 0,0-1 0 0 0,-1 1 0 0 0,1 0 0 0 0,0 0 0 0 0,0 0 0 0 0,-1 0 0 0 0,1 0 0 0 0,-1 1 0 0 0,1-1 0 0 0,-1 0 0 0 0,1 0 0 0 0,-1 0 1 0 0,1 0-1 0 0,-1 0 0 0 0,0 1 0 0 0,1-1 0 0 0,-1 0 0 0 0,0 0 0 0 0,0 1 0 0 0,0-1 0 0 0,0 1 0 0 0,1-1 0 0 0,-1 1 0 0 0,0-1 0 0 0,-2 0 0 0 0,0 0-49 0 0,-1-1 0 0 0,0 1-1 0 0,0 0 1 0 0,0 0-1 0 0,0 0 1 0 0,0 0 0 0 0,0 1-1 0 0,0-1 1 0 0,-5 1 0 0 0,-40 4-321 0 0,24-2 200 0 0,-7 2 115 0 0,0 0-1 0 0,1 2 1 0 0,0 1 0 0 0,-42 16 0 0 0,26-5 30 0 0,1 3 0 0 0,-45 26 0 0 0,73-36 52 0 0,1 1 0 0 0,0 1 1 0 0,1 0-1 0 0,1 1 0 0 0,0 1 0 0 0,1 0 0 0 0,-15 20 0 0 0,2 5 199 0 0,-45 82-1 0 0,67-111-167 0 0,-21 41 143 0 0,24-46-157 0 0,0-1 0 0 0,0 0 0 0 0,1 1 1 0 0,0-1-1 0 0,-1 1 0 0 0,2 0 0 0 0,-1 9 0 0 0,1-13-16 0 0,0-1 0 0 0,0 1 0 0 0,1 0 0 0 0,-1-1-1 0 0,1 1 1 0 0,-1 0 0 0 0,1-1 0 0 0,0 1 0 0 0,0-1 0 0 0,-1 1-1 0 0,1-1 1 0 0,0 1 0 0 0,0-1 0 0 0,0 1 0 0 0,1-1 0 0 0,-1 0-1 0 0,0 0 1 0 0,0 0 0 0 0,1 1 0 0 0,-1-1 0 0 0,1-1 0 0 0,-1 1-1 0 0,1 0 1 0 0,-1 0 0 0 0,1 0 0 0 0,0-1 0 0 0,-1 1 0 0 0,1-1-1 0 0,0 1 1 0 0,-1-1 0 0 0,1 0 0 0 0,3 0 0 0 0,4 1 37 0 0,1-1 0 0 0,0 0 0 0 0,-1-1 0 0 0,14-2 0 0 0,176-36 504 0 0,-99 17-6680 0 0,-60 13-269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768 149 5063 0 0,'20'-11'159'0'0,"0"-1"0"0"0,0-1 0 0 0,-1-1 0 0 0,17-16 0 0 0,-6 5 3179 0 0,-21 18-1236 0 0,-1-1 1 0 0,1 1-1 0 0,11-15 3274 0 0,-40 27-4153 0 0,-18 12-941 0 0,1 0 0 0 0,-64 42 0 0 0,13-6-23 0 0,86-52-259 0 0,-159 83-280 0 0,122-67 160 0 0,0-1-1 0 0,-53 15 1 0 0,69-26-80 0 0,-35 5-1 0 0,49-9 161 0 0,1-1-1 0 0,0 1 0 0 0,-1-2 0 0 0,1 1 0 0 0,0-1 1 0 0,0 0-1 0 0,-15-5 0 0 0,21 5 8 0 0,0 1 0 0 0,0-1 1 0 0,0 0-1 0 0,1 0 0 0 0,-1 0 0 0 0,0 0 0 0 0,1 0 0 0 0,-1-1 0 0 0,1 1 1 0 0,-1 0-1 0 0,1-1 0 0 0,0 1 0 0 0,-1-1 0 0 0,1 0 0 0 0,0 1 0 0 0,0-1 0 0 0,0 0 1 0 0,0 1-1 0 0,-1-4 0 0 0,2 3-166 0 0,9-14-217 0 0,-7 15 413 0 0,0 0 1 0 0,0-1-1 0 0,1 1 0 0 0,-1 0 0 0 0,1 0 1 0 0,-1 0-1 0 0,1 0 0 0 0,-1 0 0 0 0,1 1 1 0 0,0-1-1 0 0,-1 1 0 0 0,1 0 0 0 0,-1 0 0 0 0,1 0 1 0 0,0 0-1 0 0,-1 0 0 0 0,1 0 0 0 0,0 1 1 0 0,-1-1-1 0 0,1 1 0 0 0,-1 0 0 0 0,1 0 1 0 0,-1 0-1 0 0,1 0 0 0 0,2 2 0 0 0,1 0 29 0 0,1 0-1 0 0,-1 1 0 0 0,0 0 1 0 0,0 1-1 0 0,-1-1 0 0 0,1 1 1 0 0,-1 0-1 0 0,5 6 0 0 0,-6-5-17 0 0,0 0 0 0 0,-1 0 0 0 0,0 0 0 0 0,0 1 0 0 0,0-1 0 0 0,-1 1 0 0 0,1-1 0 0 0,-2 1 0 0 0,1 0 0 0 0,-1 0 0 0 0,0 0 0 0 0,0 0 0 0 0,-1 0 0 0 0,0 0 0 0 0,-1 0 0 0 0,1 0 0 0 0,-1 0 0 0 0,0 0 0 0 0,-3 8 0 0 0,-4 9 68 0 0,0-1 0 0 0,-1-1 0 0 0,-1 0 0 0 0,-16 26 0 0 0,16-32-45 0 0,-1 0-1 0 0,-1 0 1 0 0,-14 15-1 0 0,-45 39 43 0 0,62-61-54 0 0,-84 77 45 0 0,84-78-54 0 0,9-7-7 0 0,-1-1 0 0 0,1 0 0 0 0,0 0 0 0 0,-1 0-1 0 0,1 0 1 0 0,0 1 0 0 0,0-1 0 0 0,-1 0 0 0 0,1 0 0 0 0,0 0 0 0 0,0 1-1 0 0,-1-1 1 0 0,1 0 0 0 0,0 0 0 0 0,0 1 0 0 0,0-1 0 0 0,-1 0-1 0 0,1 1 1 0 0,0-1 0 0 0,0 0 0 0 0,0 1 0 0 0,0-1 0 0 0,0 0 0 0 0,0 1-1 0 0,0-1 1 0 0,0 0 0 0 0,0 1 0 0 0,0-1 0 0 0,0 0 0 0 0,0 1 0 0 0,0-1-1 0 0,0 0 1 0 0,0 1 0 0 0,0-1 0 0 0,0 0 0 0 0,0 0 0 0 0,0 1 0 0 0,0-1-1 0 0,0 0 1 0 0,1 1 0 0 0,-1-1 0 0 0,0 0 0 0 0,0 1 0 0 0,0-1-1 0 0,1 0 1 0 0,9 5 118 0 0,-10-5-109 0 0,5 1 63 0 0,0 0 0 0 0,0 0 1 0 0,0 0-1 0 0,0-1 0 0 0,1 0 0 0 0,-1 0 0 0 0,0 0 0 0 0,8-2 0 0 0,41-11 594 0 0,302-94 2314 0 0,-337 101-3336 0 0,-1-2-1 0 0,32-16 1 0 0,-36 15-2375 0 0,23-17 0 0 0,-29 18 1092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59 113 10591 0 0,'-4'-1'258'0'0,"1"1"0"0"0,0 1 1 0 0,-1-1-1 0 0,1 0 0 0 0,-1 1 0 0 0,1 0 0 0 0,0-1 0 0 0,0 1 0 0 0,-1 0 0 0 0,1 1 0 0 0,0-1 0 0 0,0 1 0 0 0,0-1 0 0 0,0 1 1 0 0,-3 3 1653 0 0,5-1 0 0 0,0-4-1869 0 0,1 0 0 0 0,0 0 0 0 0,0 0 0 0 0,0 1 0 0 0,0-1 0 0 0,0 0 0 0 0,-1 0 0 0 0,1 0 0 0 0,0 1 0 0 0,0-1 1 0 0,0 0-1 0 0,0 0 0 0 0,0 1 0 0 0,0-1 0 0 0,0 0 0 0 0,0 0 0 0 0,0 1 0 0 0,0-1 0 0 0,0 0 0 0 0,0 0 0 0 0,0 1 0 0 0,0-1 0 0 0,0 0 0 0 0,0 0 0 0 0,0 0 0 0 0,0 1 0 0 0,0-1 0 0 0,0 0 0 0 0,0 0 0 0 0,1 1 0 0 0,-1-1 0 0 0,0 0 0 0 0,2 1 45 0 0,1 1 0 0 0,0-1 0 0 0,-1-1 0 0 0,1 1 0 0 0,0 0 0 0 0,0-1 0 0 0,-1 1 0 0 0,1-1 0 0 0,0 0-1 0 0,0 0 1 0 0,0 0 0 0 0,-1 0 0 0 0,1 0 0 0 0,0-1 0 0 0,0 1 0 0 0,2-2 0 0 0,10-2 372 0 0,24-11 0 0 0,-28 11-263 0 0,26-11 198 0 0,32-13-317 0 0,108-28 0 0 0,-80 37-3123 0 0,-69 16 1483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57 16127 0 0,'13'-56'6457'0'0,"-14"57"-6397"0"0,-15 17-13 0 0,2 1 0 0 0,0 0 0 0 0,2 1 0 0 0,0 0 0 0 0,-10 24 0 0 0,5-10-2 0 0,-38 83 34 0 0,48-98-67 0 0,1-1 1 0 0,1 0-1 0 0,0 1 0 0 0,-3 33 0 0 0,8-47-70 0 0,0 0-1 0 0,0 1 1 0 0,1-1 0 0 0,0 0-1 0 0,0 1 1 0 0,0-1 0 0 0,0 0-1 0 0,1 0 1 0 0,0 0-1 0 0,0 0 1 0 0,0 0 0 0 0,1 0-1 0 0,0-1 1 0 0,0 1 0 0 0,0-1-1 0 0,0 0 1 0 0,1 0-1 0 0,-1 0 1 0 0,1 0 0 0 0,0 0-1 0 0,0-1 1 0 0,1 0 0 0 0,-1 0-1 0 0,1 0 1 0 0,-1 0 0 0 0,1-1-1 0 0,0 0 1 0 0,0 0-1 0 0,0 0 1 0 0,0 0 0 0 0,0-1-1 0 0,1 0 1 0 0,-1 0 0 0 0,0-1-1 0 0,6 1 1 0 0,14-6-6595 0 0,-12 1 455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1 919 0 0,'0'2'3368'0'0,"-1"3"-2008"0"0,1 1 0 0 0,0-1-1 0 0,0 1 1 0 0,0-1 0 0 0,1 0-1 0 0,-1 1 1 0 0,1-1 0 0 0,3 7-1 0 0,-1-4-450 0 0,0 1-1 0 0,1-1 0 0 0,0 0 0 0 0,7 11 1 0 0,5 3-500 0 0,2-1 1 0 0,26 26 0 0 0,-27-29 814 0 0,8 8-717 0 0,2 0 1 0 0,53 38-1 0 0,-68-55-484 0 0,1-2 0 0 0,-1 0 0 0 0,1 0 0 0 0,1-1 0 0 0,-1 0 1 0 0,1-1-1 0 0,0-1 0 0 0,0 0 0 0 0,0-1 0 0 0,15 1 0 0 0,-2-5-1988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12895 0 0,'0'0'5176'0'0,"-4"8"-4396"0"0,-4 8-278 0 0,-1 0 0 0 0,-16 20 0 0 0,8-12-116 0 0,-64 86 455 0 0,-23 35-262 0 0,95-132-561 0 0,0 0 1 0 0,-21 21-1 0 0,29-33-134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8719 0 0,'-1'1'5114'0'0,"-3"5"-4698"0"0,-1-1 1 0 0,1 1-1 0 0,0 0 0 0 0,1 0 1 0 0,-1 1-1 0 0,1-1 1 0 0,1 1-1 0 0,-1-1 1 0 0,1 1-1 0 0,0 0 1 0 0,1 0-1 0 0,0 0 0 0 0,0 0 1 0 0,0 0-1 0 0,1 1 1 0 0,0 8-1 0 0,0-8-269 0 0,1 1 0 0 0,0 0 0 0 0,0 0-1 0 0,1-1 1 0 0,0 1 0 0 0,1-1 0 0 0,0 0-1 0 0,0 1 1 0 0,1-1 0 0 0,0-1 0 0 0,0 1 0 0 0,0 0-1 0 0,7 7 1 0 0,-8-12-148 0 0,0 0 1 0 0,0 0-1 0 0,0 0 0 0 0,0 0 0 0 0,1-1 1 0 0,-1 1-1 0 0,1-1 0 0 0,0 0 1 0 0,0 0-1 0 0,0 0 0 0 0,0-1 0 0 0,0 1 1 0 0,0-1-1 0 0,0 0 0 0 0,0 0 0 0 0,0 0 1 0 0,1-1-1 0 0,-1 0 0 0 0,0 0 1 0 0,0 0-1 0 0,1 0 0 0 0,-1 0 0 0 0,8-2 1 0 0,-8 0-296 0 0,0 1 0 0 0,0-1 0 0 0,0 1 1 0 0,-1-1-1 0 0,1 0 0 0 0,0-1 1 0 0,-1 1-1 0 0,0 0 0 0 0,7-7 1 0 0,-2 0-1171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7831 0 0,'0'0'11119'0'0,"-1"1"-10592"0"0,-67 285 1181 0 0,-5 25-38 0 0,68-283-1692 0 0,-23 145-436 0 0,28-170 275 0 0,-1 1 0 0 0,1-1-1 0 0,0 1 1 0 0,0-1 0 0 0,1 1-1 0 0,-1-1 1 0 0,2 6 0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0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6911 0 0,'0'0'528'0'0,"-12"10"-24"0"0,11-7 23 0 0,-1 0-1 0 0,1 1 0 0 0,0-1 0 0 0,0 0 0 0 0,0 1 0 0 0,1-1 0 0 0,-1 1 0 0 0,1-1 1 0 0,-1 1-1 0 0,1-1 0 0 0,1 1 0 0 0,-1-1 0 0 0,0 1 0 0 0,2 5 0 0 0,1 6-69 0 0,1-1 0 0 0,6 15 0 0 0,-2-10-49 0 0,1 1 0 0 0,0-1-1 0 0,25 34 1 0 0,46 49 1096 0 0,-43-56-870 0 0,-13-16-93 0 0,-1 2-1 0 0,-1 0 1 0 0,23 47-1 0 0,-38-63-353 0 0,0 0 0 0 0,-2 1 0 0 0,1-1 0 0 0,-2 1-1 0 0,0 0 1 0 0,-1 0 0 0 0,-1 1 0 0 0,0-1 0 0 0,-2 33 0 0 0,-3-22-193 0 0,-2 0 0 0 0,0 0 1 0 0,-2 0-1 0 0,-1-1 1 0 0,-1 0-1 0 0,-1-1 0 0 0,-2 0 1 0 0,0-1-1 0 0,-2 0 0 0 0,0-1 1 0 0,-2 0-1 0 0,-31 35 0 0 0,41-53-2558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677 167 5527 0 0,'88'-48'992'0'0,"-48"23"4556"0"0,44-36-1 0 0,-48 28-1866 0 0,-38 34-3515 0 0,-21 11-79 0 0,0 1 1 0 0,-33 25-1 0 0,27-17-59 0 0,-220 138-38 0 0,207-134 2 0 0,-2-3 0 0 0,0-1 1 0 0,-1-3-1 0 0,-1-1 0 0 0,-1-2 1 0 0,-81 13-1 0 0,122-27 14 0 0,-1 0 1 0 0,1-1-1 0 0,-1 0 0 0 0,0 0 0 0 0,1-1 0 0 0,-1 0 0 0 0,-9-2 1 0 0,15 2-87 0 0,-1 0-44 0 0,1 0 84 0 0,0 0 1 0 0,0 0 0 0 0,0 0 0 0 0,0 0 0 0 0,0-1 0 0 0,0 1 0 0 0,1 0 0 0 0,-1 0 0 0 0,0 0 0 0 0,1-1 0 0 0,-1 1 0 0 0,1 0 0 0 0,0-1 0 0 0,-1 1 0 0 0,1-1 0 0 0,0 1 0 0 0,0 0 0 0 0,0-1 0 0 0,0-1 0 0 0,0-1-72 0 0,0 1 1 0 0,1-1-1 0 0,0 0 1 0 0,0 1-1 0 0,0-1 1 0 0,0 1-1 0 0,2-5 1 0 0,1 1-183 0 0,0 0 0 0 0,0 1 0 0 0,0-1 0 0 0,0 1 0 0 0,1 0 1 0 0,10-9-1 0 0,-13 13 178 0 0,0 2 22 0 0,15-2 74 0 0,-10 5 30 0 0,-4-1 0 0 0,0-1 14 0 0,0 1 0 0 0,0 0 1 0 0,0 1-1 0 0,0-1 0 0 0,0 0 1 0 0,0 1-1 0 0,-1 0 0 0 0,1-1 1 0 0,-1 1-1 0 0,0 0 0 0 0,0 0 1 0 0,0 1-1 0 0,0-1 0 0 0,0 0 1 0 0,-1 1-1 0 0,1-1 0 0 0,-1 1 1 0 0,0-1-1 0 0,0 5 0 0 0,3 9 120 0 0,-1-1-1 0 0,1 31 1 0 0,-4-46-139 0 0,-1 45 119 0 0,-2 0 0 0 0,-1-1 0 0 0,-14 57 0 0 0,9-47-57 0 0,2-23-13 0 0,-1 0-1 0 0,-1-1 0 0 0,-2 0 1 0 0,-24 49-1 0 0,21-50-36 0 0,7-15 14 0 0,0 1 1 0 0,-1-2 0 0 0,0 1 0 0 0,-19 23 0 0 0,0-8-12 0 0,26-29 183 0 0,3 0-143 0 0,36 1 329 0 0,49-2 0 0 0,-59-1-248 0 0,0-2-1 0 0,0-1 0 0 0,0-1 1 0 0,-1-1-1 0 0,1-2 0 0 0,-1-1 1 0 0,-1-1-1 0 0,0-1 0 0 0,38-22 0 0 0,-42 21-300 0 0,15-9 330 0 0,-14 0-4129 0 0,-15 12-2725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65 6447 0 0,'-8'10'686'0'0,"1"6"-661"0"0,7-12 67 0 0,0 0 3564 0 0,10 5 368 0 0,-7-7-3838 0 0,0-1 1 0 0,0 1-1 0 0,0-1 1 0 0,0 0-1 0 0,0 0 1 0 0,0 0-1 0 0,1 0 1 0 0,-1-1-1 0 0,0 1 1 0 0,0-1-1 0 0,0 0 1 0 0,1 0-1 0 0,-1 0 1 0 0,0-1-1 0 0,0 1 1 0 0,4-1-1 0 0,7-2 301 0 0,0-1-1 0 0,16-7 0 0 0,-25 9-359 0 0,236-72 2571 0 0,-134 54-10168 0 0,-89 17 1043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1266 272 7367 0 0,'1'-1'334'0'0,"7"-6"-176"0"0,0 1 0 0 0,0 1 1 0 0,0-1-1 0 0,12-4 1 0 0,14-10 3078 0 0,-4 0-35 0 0,42-36-1 0 0,-63 47-3143 0 0,-1 1 1 0 0,1-1-1 0 0,-1-1 0 0 0,-1 0 1 0 0,1 0-1 0 0,-2 0 0 0 0,0-1 1 0 0,7-14-1 0 0,-13 24-57 0 0,1 0-1 0 0,-1 0 1 0 0,1 0 0 0 0,-1 0-1 0 0,0 0 1 0 0,1 0 0 0 0,-1 0-1 0 0,0-1 1 0 0,0 1 0 0 0,0 0 0 0 0,0 0-1 0 0,0 0 1 0 0,0 0 0 0 0,0 0-1 0 0,0 0 1 0 0,0 0 0 0 0,-1 0-1 0 0,1 0 1 0 0,0 0 0 0 0,-1 0-1 0 0,1 0 1 0 0,-1 0 0 0 0,1 0 0 0 0,-1-1-1 0 0,-1 1 1 0 0,1 0 1 0 0,0 0-1 0 0,0 0 0 0 0,-1 0 0 0 0,1 0 0 0 0,-1 0 0 0 0,1 1 0 0 0,-1-1 1 0 0,1 1-1 0 0,-1-1 0 0 0,0 1 0 0 0,1-1 0 0 0,-1 1 0 0 0,-1 0 1 0 0,-6-1 1 0 0,1 1 0 0 0,0 0 0 0 0,-1 0 0 0 0,1 1 0 0 0,-10 2 0 0 0,-4 3 44 0 0,0 0 0 0 0,1 2 0 0 0,0 0 0 0 0,1 1-1 0 0,0 1 1 0 0,-36 25 0 0 0,18-7 92 0 0,2 1 0 0 0,-42 44-1 0 0,68-64-53 0 0,4-4-20 0 0,1 1 0 0 0,0-1 0 0 0,0 1 0 0 0,1 0 0 0 0,-1 1-1 0 0,1-1 1 0 0,-5 14 0 0 0,9-19-56 0 0,0-1-1 0 0,0 1 0 0 0,0 0 0 0 0,0-1 1 0 0,1 1-1 0 0,-1-1 0 0 0,0 1 1 0 0,1-1-1 0 0,-1 1 0 0 0,0 0 1 0 0,1-1-1 0 0,-1 1 0 0 0,1-1 1 0 0,-1 1-1 0 0,1-1 0 0 0,-1 0 1 0 0,1 1-1 0 0,-1-1 0 0 0,1 1 1 0 0,-1-1-1 0 0,1 0 0 0 0,0 1 1 0 0,0-1 6 0 0,2 1 2 0 0,0 1 1 0 0,0-1-1 0 0,1 0 0 0 0,-1 0 1 0 0,0 0-1 0 0,1 0 1 0 0,-1-1-1 0 0,0 0 0 0 0,1 1 1 0 0,-1-1-1 0 0,1 0 1 0 0,-1-1-1 0 0,6 0 0 0 0,7-2 27 0 0,22-6 0 0 0,-35 8-42 0 0,12-4-25 0 0,0 0-1 0 0,-1-1 1 0 0,0 0 0 0 0,0-1-1 0 0,0-1 1 0 0,-1 0-1 0 0,0-1 1 0 0,20-17 0 0 0,-31 23-13 0 0,0 1 0 0 0,1-1 0 0 0,-1 0 1 0 0,0 0-1 0 0,0 0 0 0 0,-1 0 1 0 0,1 0-1 0 0,-1 0 0 0 0,1-1 1 0 0,-1 1-1 0 0,0 0 0 0 0,1-6 1 0 0,-2 7-27 0 0,-2 2-120 0 0,-2 0 167 0 0,0 1 1 0 0,0 0 0 0 0,0 0-1 0 0,0 0 1 0 0,0 0 0 0 0,0 1-1 0 0,0-1 1 0 0,0 1 0 0 0,0 0 0 0 0,1 0-1 0 0,-1 0 1 0 0,1 1 0 0 0,0-1-1 0 0,0 1 1 0 0,0 0 0 0 0,-5 6-1 0 0,-5 6 3 0 0,1 0-1 0 0,-13 23 0 0 0,21-31 11 0 0,-19 35-15 0 0,2 1 1 0 0,-25 70-1 0 0,26-59 13 0 0,-74 205-538 0 0,-46 112-548 0 0,88-259 1160 0 0,-4-2 0 0 0,-103 148 0 0 0,110-186 301 0 0,11-15 483 0 0,-77 88-1 0 0,77-104-109 0 0,-2-2-1 0 0,-1-1 0 0 0,-86 58 0 0 0,121-92-713 0 0,0-1 0 0 0,0 1 0 0 0,0-1 0 0 0,-1-1-1 0 0,1 1 1 0 0,-1-1 0 0 0,0 0 0 0 0,-11 1 0 0 0,16-2-23 0 0,-1-1 1 0 0,0 0-1 0 0,1 0 1 0 0,-1 0 0 0 0,1-1-1 0 0,-1 1 1 0 0,0-1 0 0 0,1 1-1 0 0,-1-1 1 0 0,1 0 0 0 0,-1 0-1 0 0,1 0 1 0 0,0 0 0 0 0,-1-1-1 0 0,1 1 1 0 0,0-1 0 0 0,0 1-1 0 0,0-1 1 0 0,0 0 0 0 0,0 1-1 0 0,0-1 1 0 0,1 0 0 0 0,-1 0-1 0 0,1-1 1 0 0,-1 1-1 0 0,-1-3 1 0 0,-2-7 13 0 0,-1 0-1 0 0,2 0 1 0 0,0-1-1 0 0,0 1 1 0 0,2-1-1 0 0,-1 0 1 0 0,1 0-1 0 0,1 0 1 0 0,1-18-1 0 0,1-8-393 0 0,13-72 0 0 0,51-183-4480 0 0,-48 240 3503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 2303 0 0,'7'-7'14748'0'0,"-18"12"-13620"0"0,-2 4-942 0 0,0 0-1 0 0,1 2 0 0 0,1-1 1 0 0,-20 24-1 0 0,19-20-83 0 0,1 0-1 0 0,0 1 1 0 0,0 1 0 0 0,2-1 0 0 0,0 2 0 0 0,-11 25-1 0 0,17-33-61 0 0,0 0 0 0 0,1 0-1 0 0,0 1 1 0 0,0-1-1 0 0,1 0 1 0 0,0 1 0 0 0,1 0-1 0 0,0-1 1 0 0,1 1-1 0 0,0-1 1 0 0,0 1 0 0 0,1-1-1 0 0,0 1 1 0 0,4 10 0 0 0,-2-8-16 0 0,1-1-1 0 0,0 0 1 0 0,9 14 0 0 0,-11-21-285 0 0,0 0-1 0 0,0 1 0 0 0,1-1 1 0 0,-1 0-1 0 0,1-1 0 0 0,0 1 1 0 0,0-1-1 0 0,0 0 0 0 0,1 0 1 0 0,4 3-1 0 0,6 1-6161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0,'0'0'586'0'0,"1"1"-486"0"0,20 27 708 0 0,5 21 6135 0 0,-3-5-3576 0 0,-13-27-2967 0 0,1 0 1 0 0,0-1-1 0 0,1 0 0 0 0,1-1 0 0 0,1 0 1 0 0,0-1-1 0 0,0-1 0 0 0,2 0 0 0 0,-1-1 1 0 0,21 11-1 0 0,-10-9-369 0 0,1-1 0 0 0,0-2 1 0 0,1 0-1 0 0,0-2 0 0 0,0-1 0 0 0,1-2 1 0 0,0 0-1 0 0,30 1 0 0 0,-58-7-145 0 0,0 0-1 0 0,0 0 1 0 0,0 0-1 0 0,0 0 1 0 0,0-1-1 0 0,0 1 1 0 0,0 0-1 0 0,0 0 1 0 0,0 0-1 0 0,0-1 1 0 0,0 1-1 0 0,-1-1 1 0 0,1 1-1 0 0,0 0 1 0 0,0-1-1 0 0,1-1 1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 10591 0 0,'0'0'964'0'0,"-1"0"-794"0"0,0-1-166 0 0,0 1 0 0 0,1 0 0 0 0,-1 0 0 0 0,1 0 0 0 0,-1 0 0 0 0,0 0 0 0 0,1-1 0 0 0,-1 1 0 0 0,0 0 0 0 0,1 0 0 0 0,-1 1 0 0 0,1-1 0 0 0,-1 0 0 0 0,0 0 0 0 0,1 0 0 0 0,-1 0 0 0 0,1 0 0 0 0,-1 1 0 0 0,0-1 0 0 0,1 0 0 0 0,-1 1 0 0 0,0-1 0 0 0,-1 2 104 0 0,-6 1 424 0 0,0 0 1 0 0,1 1 0 0 0,-1 0-1 0 0,1 1 1 0 0,0 0 0 0 0,0 0 0 0 0,1 0-1 0 0,0 1 1 0 0,0 0 0 0 0,-7 8-1 0 0,-6 10 230 0 0,-23 39-1 0 0,29-43-157 0 0,-7 11-317 0 0,2-1-1 0 0,2 2 0 0 0,1 1 1 0 0,-15 45-1 0 0,25-53-883 0 0,5-14-6447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7367 0 0,'-22'20'133'0'0,"7"-8"307"0"0,1 1 0 0 0,1 1 0 0 0,-18 24 0 0 0,27-33 31 0 0,1 0 1 0 0,0 1-1 0 0,0-1 0 0 0,0 1 1 0 0,1 0-1 0 0,0 0 0 0 0,0 0 1 0 0,1 0-1 0 0,-1 0 0 0 0,1 0 1 0 0,1 1-1 0 0,-1-1 0 0 0,1 0 1 0 0,1 13-1 0 0,0-13-384 0 0,0 0 0 0 0,1 0 0 0 0,0 0 0 0 0,0 0 0 0 0,0-1 0 0 0,1 1 0 0 0,0-1 0 0 0,0 1 0 0 0,0-1 0 0 0,1 0 0 0 0,0 0 0 0 0,0 0 0 0 0,0 0 0 0 0,9 7 0 0 0,6 3-17 0 0,1-1 1 0 0,32 19 0 0 0,-24-16-63 0 0,-10-7 315 0 0,-1 2 0 0 0,-1 0 0 0 0,0 0 1 0 0,-1 2-1 0 0,14 15 0 0 0,-24-25-171 0 0,-1 1 0 0 0,-1 0 0 0 0,1 0 0 0 0,-1 0 1 0 0,0 1-1 0 0,0-1 0 0 0,-1 1 0 0 0,1 0 0 0 0,-1 0 1 0 0,0 0-1 0 0,-1 0 0 0 0,0 0 0 0 0,0 0 0 0 0,0 0 1 0 0,0 0-1 0 0,-1 1 0 0 0,0-1 0 0 0,-1 0 0 0 0,1 0 1 0 0,-3 9-1 0 0,-1-2-91 0 0,0 0 1 0 0,-1 0 0 0 0,-1 0-1 0 0,0 0 1 0 0,0-1 0 0 0,-2 0-1 0 0,-8 11 1 0 0,-67 76 414 0 0,57-71-436 0 0,17-19-57 0 0,1 1 0 0 0,-13 8 0 0 0,20-17-83 0 0,1-3-542 0 0,1 0 184 0 0,0 0 1 0 0,0 0-1 0 0,0 0 1 0 0,0 0 0 0 0,0 0-1 0 0,1 0 1 0 0,-1 0-1 0 0,0 0 1 0 0,4-2-1 0 0,-1-1-2668 0 0,8-10-3556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1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18 166 7367 0 0,'0'0'568'0'0,"-1"0"-373"0"0,-16 7 9835 0 0,25-8-7461 0 0,180-67-586 0 0,-132 45-1928 0 0,76-33-1607 0 0,-127 54 1034 0 0,-1-1 0 0 0,0 1 0 0 0,0-1 0 0 0,0 0-1 0 0,3-3 1 0 0,-3 3 27 0 0,-1 0-1365 0 0</inkml:trace>
  <inkml:trace contextRef="#ctx0" brushRef="#br0" timeOffset="1">116 323 10591 0 0,'0'0'819'0'0,"0"2"-534"0"0,-2 17 8349 0 0,4-18-7981 0 0,4 0-426 0 0,-1 1 0 0 0,1-1 0 0 0,0-1 0 0 0,-1 1 1 0 0,1-1-1 0 0,0 0 0 0 0,-1 0 0 0 0,1-1 0 0 0,8-1 0 0 0,54-14 620 0 0,-55 12-789 0 0,142-30 375 0 0,6-3-612 0 0,-145 33-870 0 0,-3-1-347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66 1839 0 0,'0'0'3408'0'0,"2"-1"-1613"0"0,3-2-938 0 0,1 0-1 0 0,-1 0 1 0 0,0-1-1 0 0,0 1 1 0 0,-1-1 0 0 0,1 0-1 0 0,-1 0 1 0 0,7-8 7431 0 0,-12 12-8249 0 0,0 0 1 0 0,0-1-1 0 0,1 1 0 0 0,-1 0 1 0 0,0 0-1 0 0,1 0 0 0 0,-1 0 1 0 0,0 0-1 0 0,0 0 0 0 0,1 0 1 0 0,-1 0-1 0 0,0 0 0 0 0,0 0 0 0 0,1 0 1 0 0,-1 1-1 0 0,0-1 0 0 0,1 0 1 0 0,-1 0-1 0 0,0 1 0 0 0,1-1 1 0 0,-2 1-1 0 0,-14 9 204 0 0,-26 35-39 0 0,36-38-204 0 0,0-1 0 0 0,1 1 0 0 0,0 1 0 0 0,-6 10 0 0 0,-6 9 0 0 0,-30 36 0 0 0,28-30 0 0 0,11-17 0 0 0,7-10 0 0 0,1-1 0 0 0,0-1 0 0 0,-1 1 0 0 0,1-1 0 0 0,0 1 0 0 0,0 0 0 0 0,0-1 0 0 0,1 1 0 0 0,-1-1 0 0 0,1 1 0 0 0,0-1 0 0 0,4 9 0 0 0,4 6 0 0 0,-4-15 0 0 0,-1-1 0 0 0,-1 0 2 0 0,1 0 0 0 0,0 0-1 0 0,-1-1 1 0 0,1 1 0 0 0,0-1 0 0 0,1 0-1 0 0,-1 0 1 0 0,0 0 0 0 0,1 0 0 0 0,-1-1-1 0 0,1 0 1 0 0,8 2 0 0 0,-6-3 29 0 0,1 0 0 0 0,-1 0 1 0 0,1 0-1 0 0,-1-1 0 0 0,0 0 1 0 0,1 0-1 0 0,9-4 0 0 0,4-3 69 0 0,1-1 0 0 0,-2-1 0 0 0,1-1 0 0 0,21-16 0 0 0,-19 13 112 0 0,0-1-1 0 0,-1-1 0 0 0,-1-1 0 0 0,0-1 0 0 0,22-27 0 0 0,-42 45-199 0 0,-1-1 1 0 0,0 1-1 0 0,1-1 0 0 0,-1 1 0 0 0,0-1 0 0 0,1 0 1 0 0,-1 1-1 0 0,0-1 0 0 0,0 0 0 0 0,1 1 1 0 0,-1-1-1 0 0,0 0 0 0 0,0 1 0 0 0,0-1 0 0 0,0 0 1 0 0,0 0-1 0 0,0-2 15 0 0,1 1-26 0 0,-1 0 1 0 0,0 0-1 0 0,1 0 1 0 0,-1 0 0 0 0,0 0-1 0 0,0 0 1 0 0,0 0-1 0 0,0 0 1 0 0,-1 0-1 0 0,1 0 1 0 0,0 0-1 0 0,-1 0 1 0 0,1 0 0 0 0,-2-3-1 0 0,-1-1-3 0 0,-1-4 4 0 0,0 1 1 0 0,-1 0-1 0 0,0 0 0 0 0,0 0 0 0 0,-1 0 1 0 0,0 1-1 0 0,-1 0 0 0 0,1 0 1 0 0,-2 0-1 0 0,1 1 0 0 0,-10-7 0 0 0,12 10-1 0 0,-1 0-1 0 0,0 1 1 0 0,0 0-1 0 0,0 0 0 0 0,0 0 1 0 0,0 1-1 0 0,0 0 1 0 0,-1 0-1 0 0,1 0 0 0 0,-1 1 1 0 0,1 0-1 0 0,-1 0 0 0 0,0 1 1 0 0,1-1-1 0 0,-1 2 1 0 0,0-1-1 0 0,1 1 0 0 0,-9 1 1 0 0,6 1-15 0 0,0 0 0 0 0,1 0 0 0 0,0 1 0 0 0,-1-1 0 0 0,1 2 0 0 0,1-1 0 0 0,-1 1 0 0 0,1 1 0 0 0,0-1 0 0 0,0 1 0 0 0,0 0 0 0 0,1 1 0 0 0,0 0 0 0 0,0 0 0 0 0,-5 8 0 0 0,6-3-40 0 0,3 0-3 0 0,2-11 32 0 0,0 0-1 0 0,0 0 1 0 0,0 0 0 0 0,0-1-1 0 0,1 1 1 0 0,-1 0 0 0 0,0 0-1 0 0,1 0 1 0 0,-1-1 0 0 0,0 1-1 0 0,1 0 1 0 0,-1-1 0 0 0,1 1-1 0 0,-1 0 1 0 0,1-1 0 0 0,0 1-1 0 0,-1 0 1 0 0,1-1-1 0 0,0 1 1 0 0,-1-1 0 0 0,1 1-1 0 0,0-1 1 0 0,0 0 0 0 0,-1 1-1 0 0,1-1 1 0 0,0 0 0 0 0,0 1-1 0 0,0-1 1 0 0,-1 0 0 0 0,1 0-1 0 0,0 0 1 0 0,0 0 0 0 0,0 0-1 0 0,1 0 1 0 0,3 0-329 0 0,0 0 0 0 0,1 0 0 0 0,-1-1 0 0 0,7-2 0 0 0,10-2-1473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60 13903 0 0,'87'-54'2788'0'0,"-85"53"-2088"0"0,-2 0-507 0 0,1 1 0 0 0,-1 0-1 0 0,0-1 1 0 0,1 1 0 0 0,-1 0 0 0 0,1-1-1 0 0,-1 1 1 0 0,1 0 0 0 0,-1 0 0 0 0,1-1-1 0 0,-1 1 1 0 0,1 0 0 0 0,-1 0 0 0 0,1 0-1 0 0,-1 0 1 0 0,1-1 0 0 0,0 1 0 0 0,-2 5-126 0 0,1-1 0 0 0,-2 0 1 0 0,1 0-1 0 0,0 0 1 0 0,-1 0-1 0 0,0 0 0 0 0,0-1 1 0 0,0 1-1 0 0,-3 4 1 0 0,-29 31 256 0 0,12-13-184 0 0,-23 27-77 0 0,18-22-36 0 0,1 1-1 0 0,-28 45 1 0 0,47-66-27 0 0,2-1 0 0 0,-1 1 0 0 0,2 0 0 0 0,-1 1 0 0 0,2-1 0 0 0,-1 1 1 0 0,1 0-1 0 0,1-1 0 0 0,0 1 0 0 0,1 0 0 0 0,0 0 0 0 0,2 17 0 0 0,0-19 0 0 0,0-1 0 0 0,1 0 0 0 0,0 0 0 0 0,1-1 0 0 0,-1 1 0 0 0,8 13 0 0 0,-8-18 0 0 0,0 0 0 0 0,0 0 0 0 0,1 0 0 0 0,-1-1 0 0 0,1 1 0 0 0,0-1 0 0 0,0 1 0 0 0,0-1 0 0 0,1 0 0 0 0,-1-1 0 0 0,1 1 0 0 0,0 0 0 0 0,-1-1 0 0 0,1 0 0 0 0,5 2 0 0 0,-3-2-8 0 0,1 0-1 0 0,-1-1 0 0 0,0 0 1 0 0,1 0-1 0 0,-1 0 1 0 0,0-1-1 0 0,1 0 0 0 0,-1 0 1 0 0,1-1-1 0 0,6-1 1 0 0,-3 0-772 0 0,0 0 0 0 0,0-1 0 0 0,10-5 0 0 0,-4 1-6118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14711 0 0,'0'0'10128'0'0,"1"2"-9767"0"0,0-1-277 0 0,0 0-60 0 0,-1-1 0 0 0,1 1 0 0 0,-1-1 0 0 0,1 1 0 0 0,-1-1 0 0 0,1 1 0 0 0,-1-1 0 0 0,0 1 0 0 0,1 0 0 0 0,-1-1 0 0 0,0 1 0 0 0,0 0 0 0 0,1-1 0 0 0,-1 1 0 0 0,0 0 0 0 0,0-1 0 0 0,0 1 0 0 0,0 0 0 0 0,1 8-46 0 0,-1 0-1 0 0,0 0 0 0 0,0 0 0 0 0,-1 0 0 0 0,0 0 1 0 0,-5 17-1 0 0,4-20-275 0 0,1 1 0 0 0,0 0 0 0 0,-1 13-1 0 0,2-17-459 0 0,2-2-1122 0 0,0 0 1629 0 0,0 0-1 0 0,1 0 1 0 0,-1 0 0 0 0,0 0 0 0 0,1 0 0 0 0,-1 0-1 0 0,0-1 1 0 0,1 1 0 0 0,3 0 0 0 0,7-5-1364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 4143 0 0,'1'-6'20885'0'0,"-2"17"-20820"0"0,-1 0 0 0 0,-1 0 0 0 0,0 0-1 0 0,-1 0 1 0 0,0-1 0 0 0,-9 19 0 0 0,1-2-68 0 0,-51 110 67 0 0,61-131-80 0 0,3-5 10 0 0,1-1-1 0 0,-1 1 1 0 0,0 0-1 0 0,0-1 1 0 0,0 1-1 0 0,0-1 1 0 0,0 1 0 0 0,1-1-1 0 0,-1 0 1 0 0,0 0-1 0 0,2 1 1 0 0,-2-1 3 0 0,7 1 4 0 0,0-1-1 0 0,1 0 1 0 0,-1 0-1 0 0,0-1 1 0 0,13-2 0 0 0,12-1-58 0 0,97-10-1814 0 0,-112 9-2201 0 0,-9 2-3172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 9215 0 0,'-1'0'707'0'0,"0"-1"-426"0"0,1 1 0 0 0,-1 0 0 0 0,0-1 0 0 0,0 1 0 0 0,1 0 0 0 0,-1 0 0 0 0,0-1 0 0 0,0 1 0 0 0,1 0 0 0 0,-1 0 0 0 0,0 0 0 0 0,0 0 0 0 0,1 0 0 0 0,-1 0 0 0 0,0 0-1 0 0,0 0 1 0 0,1 1 0 0 0,-1-1 0 0 0,0 0 0 0 0,0 0 0 0 0,1 1 0 0 0,-1-1 0 0 0,-1 1 0 0 0,2 0 307 0 0,0 0 0 0 0,0 0 0 0 0,0 0 0 0 0,0-1 0 0 0,0 1 0 0 0,0 0 0 0 0,0 0 0 0 0,1 0 0 0 0,-1 0 0 0 0,0 0-1 0 0,0-1 1 0 0,1 1 0 0 0,-1 0 0 0 0,1 1 0 0 0,3 9-2642 0 0,-1 1 2109 0 0,-1 0 1 0 0,-1 1 0 0 0,0 0-1 0 0,0-1 1 0 0,-1 1-1 0 0,-1-1 1 0 0,0 1 0 0 0,-3 13-1 0 0,-5 11 60 0 0,-18 47-1 0 0,17-58-25 0 0,2 0 0 0 0,0 0 0 0 0,2 1 0 0 0,-4 40 0 0 0,12-41-78 0 0,3-13-137 0 0,0-12-279 0 0,-4-1 135 0 0,0 1 66 0 0,1-1 1 0 0,-1 1 0 0 0,0-1-1 0 0,1 1 1 0 0,-1-1-1 0 0,1 0 1 0 0,-1 0-1 0 0,1 0 1 0 0,-1 0 0 0 0,1 0-1 0 0,-1 0 1 0 0,2 0-1 0 0,11-5-5156 0 0,2-2-1458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5983 0 0,'0'0'11174'0'0,"-2"2"-10458"0"0,-13 12 444 0 0,0 0 0 0 0,1 2 0 0 0,-23 32-1 0 0,25-28-813 0 0,8-14-230 0 0,0 1 0 0 0,0-1 0 0 0,-10 10 0 0 0,12-13-96 0 0,-1 1 0 0 0,0 0 0 0 0,1-1 0 0 0,0 1 0 0 0,-1 0 0 0 0,-1 6 0 0 0,-10 15 16 0 0,-9 4-280 0 0,-1-1 0 0 0,-52 45-1 0 0,-65 37-3885 0 0,139-109 3967 0 0,0 1-1 0 0,0 0 1 0 0,-1-1 0 0 0,1 1-1 0 0,-1-1 1 0 0,1 0 0 0 0,-1 0-1 0 0,1 0 1 0 0,-1 0-1 0 0,0 0 1 0 0,1-1 0 0 0,-4 1-1 0 0,25-10-1070 0 0,10-2 718 0 0,4-3 10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2759 0 0,'0'0'126'0'0,"0"1"-5"0"0,-2 2 631 0 0,0 0-1 0 0,1 1 1 0 0,-1-1-1 0 0,1 1 1 0 0,0-1 0 0 0,0 1-1 0 0,0-1 1 0 0,0 1-1 0 0,1 0 1 0 0,0 0-1 0 0,0-1 1 0 0,0 6-1 0 0,1-3 88 0 0,0 1 0 0 0,0-1 0 0 0,1 1 0 0 0,0-1-1 0 0,0 0 1 0 0,4 9 0 0 0,5 4-25 0 0,0 0 0 0 0,1-1 0 0 0,17 19-1 0 0,-25-31-886 0 0,4 4 220 0 0,20 24 223 0 0,-2 2 0 0 0,32 57 0 0 0,-52-81-327 0 0,0 0 0 0 0,-1 0-1 0 0,0 0 1 0 0,-1 1 0 0 0,-1 0-1 0 0,0 0 1 0 0,0-1 0 0 0,-2 2-1 0 0,1-1 1 0 0,-2 0 0 0 0,0 0-1 0 0,-3 26 1 0 0,0-21-3 0 0,-2-1 0 0 0,0 0 1 0 0,-1 0-1 0 0,0-1 1 0 0,-1 0-1 0 0,-16 25 0 0 0,-65 81 279 0 0,64-91-299 0 0,0 1 17 0 0,23-31-103 0 0,13-5-1724 0 0,3-2-47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6911 0 0,'-1'1'528'0'0,"-5"2"-1121"0"0,-13 9 1953 0 0,-10 8 5221 0 0,25-16-5508 0 0,1-1 1 0 0,0 0-1 0 0,0 1 1 0 0,-1-1-1 0 0,-2 6 1 0 0,-1 10 34 0 0,7-18-1055 0 0,0 0-1 0 0,0 0 0 0 0,0 0 0 0 0,0 0 0 0 0,0 1 0 0 0,0-1 0 0 0,0 0 0 0 0,0 0 0 0 0,1 0 0 0 0,-1 0 0 0 0,1 0 0 0 0,-1 0 0 0 0,0 0 0 0 0,1 0 0 0 0,0 0 0 0 0,-1 0 0 0 0,1 0 0 0 0,0 0 0 0 0,-1-1 0 0 0,1 1 0 0 0,0 0 0 0 0,0 0 0 0 0,0-1 0 0 0,-1 1 0 0 0,1 0 0 0 0,0-1 0 0 0,0 1 0 0 0,0-1 0 0 0,0 1 0 0 0,0-1 0 0 0,0 1 0 0 0,3-1 0 0 0,1 2 14 0 0,0-1-1 0 0,0 0 0 0 0,0 0 1 0 0,0-1-1 0 0,7 1 1 0 0,29-3 301 0 0,-1-3 1 0 0,1-1-1 0 0,45-12 1 0 0,33-6 718 0 0,-113 23-1099 0 0,1 0 0 0 0,-1 0 0 0 0,1 1 0 0 0,-1 0 0 0 0,0 1 0 0 0,1-1 0 0 0,-1 1 0 0 0,1 0 0 0 0,10 4 0 0 0,-14-4-52 0 0,25 4-3382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10135 0 0,'-2'1'2579'0'0,"0"1"-2033"0"0,0 1-1 0 0,-1-1 1 0 0,1 0 0 0 0,0 1 0 0 0,1-1 0 0 0,-1 1-1 0 0,0 0 1 0 0,-1 3 0 0 0,0 0-145 0 0,1 1 0 0 0,-1 0 0 0 0,-1 8 1 0 0,1 2 33 0 0,1 1 0 0 0,-1 18 1 0 0,4-3 258 0 0,9 64 0 0 0,0-3 639 0 0,-9-79-1205 0 0,-1 0-1 0 0,-1 0 0 0 0,0-1 1 0 0,-4 19-1 0 0,-2-12-425 0 0,6-18 28 0 0,0 1-1 0 0,0-1 1 0 0,0 1 0 0 0,0-1 0 0 0,0 0 0 0 0,1 1 0 0 0,-1 0-1 0 0,1-1 1 0 0,0 5 0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3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22 3679 0 0,'1'-2'284'0'0,"9"-17"13991"0"0,-10 22-13663 0 0,0 8-210 0 0,-1 1 1 0 0,-1 0-1 0 0,0-1 0 0 0,-5 19 1 0 0,-21 46 814 0 0,-1 7-693 0 0,16-39-481 0 0,2 1 0 0 0,3 1 0 0 0,-6 69 0 0 0,14-86-53 0 0,-6 71 84 0 0,4-84-113 0 0,4-12 32 0 0,-1 1-219 0 0,2-5-34 0 0,0 1 6 0 0,0-1-1 0 0,1 0 1 0 0,-1 0-1 0 0,0-1 1 0 0,0 1-1 0 0,0 0 1 0 0,0-1-1 0 0,3-1 1 0 0,11-6-1116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34 4143 0 0,'3'-8'428'0'0,"0"1"-2952"0"0,1-12 17533 0 0,-8 27-12835 0 0,-5 15-2009 0 0,-1-1 1 0 0,-1 0-1 0 0,-1 0 1 0 0,-1-2-1 0 0,-1 1 1 0 0,-1-2-1 0 0,-24 25 1 0 0,8-10 134 0 0,1 2-1 0 0,1 0 1 0 0,-31 55 0 0 0,55-81-162 0 0,0 0 0 0 0,1 1 0 0 0,0-1 1 0 0,1 1-1 0 0,0 0 0 0 0,1 1 0 0 0,0-1 1 0 0,0 0-1 0 0,1 1 0 0 0,1-1 0 0 0,0 0 1 0 0,3 20-1 0 0,-2-25-109 0 0,0-1 0 0 0,1 1 1 0 0,-1-1-1 0 0,1 0 0 0 0,0 1 1 0 0,1-1-1 0 0,-1 0 0 0 0,1 0 0 0 0,0 0 1 0 0,0 0-1 0 0,7 7 0 0 0,-6-9-25 0 0,0 0-1 0 0,-1 0 1 0 0,1 0 0 0 0,0 0-1 0 0,0-1 1 0 0,1 0 0 0 0,-1 0-1 0 0,1 0 1 0 0,-1 0-1 0 0,1 0 1 0 0,-1-1 0 0 0,1 0-1 0 0,0 0 1 0 0,-1 0 0 0 0,9-1-1 0 0,-2 1-313 0 0,-1-2-1 0 0,17-1 1 0 0,5-5-6267 0 0,-13 0-507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7831 0 0,'0'0'9659'0'0,"-2"11"-2889"0"0,0 0-6057 0 0,2-7-563 0 0,-1-1 0 0 0,1 1 0 0 0,-1-1 0 0 0,1 1 0 0 0,0-1 0 0 0,1 7 0 0 0,1-9-260 0 0,-1 0-1 0 0,1-1 1 0 0,0 1-1 0 0,0-1 1 0 0,0 1-1 0 0,0-1 1 0 0,3 1-1 0 0,6-3-1573 0 0,0-1-508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52 9215 0 0,'0'0'707'0'0,"-24"3"9251"0"0,42-16-4851 0 0,-10 9-6240 0 0,1-2 1279 0 0,0 1 1 0 0,0 1 0 0 0,0 0-1 0 0,0 0 1 0 0,1 0 0 0 0,-1 2-1 0 0,1-1 1 0 0,0 1 0 0 0,0 0-1 0 0,0 1 1 0 0,17 0 0 0 0,-25 1 102 0 0,-2 0-242 0 0,1 0 0 0 0,0 1-1 0 0,-1-1 1 0 0,1 0 0 0 0,0 0-1 0 0,-1 0 1 0 0,1 1 0 0 0,-1-1-1 0 0,1 0 1 0 0,-1 0 0 0 0,1 1 0 0 0,0-1-1 0 0,-1 1 1 0 0,1-1 0 0 0,-1 0-1 0 0,0 1 1 0 0,1-1 0 0 0,-1 1-1 0 0,1-1 1 0 0,-1 1 0 0 0,0-1 0 0 0,1 1-1 0 0,-1 0 1 0 0,0-1 0 0 0,0 1-1 0 0,1 0 1 0 0,5 18 49 0 0,-7-14-54 0 0,1 0-1 0 0,-1 0 0 0 0,0 0 1 0 0,-1 0-1 0 0,1 0 0 0 0,-1 0 0 0 0,0 0 1 0 0,-4 8-1 0 0,-3 2-1 0 0,-13 17-1 0 0,-154 212 1 0 0,156-211 0 0 0,17-24 0 0 0,3 4 0 0 0,2-9 0 0 0,-1-3 0 0 0,1 2 0 0 0,-1-1 0 0 0,1 1 0 0 0,0-1 1 0 0,-1 0-1 0 0,1 0 0 0 0,0 0 0 0 0,0 0 0 0 0,1 0 0 0 0,-1 0 0 0 0,0-1 0 0 0,1 1 0 0 0,-1-1 1 0 0,1 0-1 0 0,-1 1 0 0 0,1-1 0 0 0,-1 0 0 0 0,1-1 0 0 0,0 1 0 0 0,0 0 0 0 0,-1-1 0 0 0,6 1 1 0 0,4 0 11 0 0,-1-1 0 0 0,0 0 0 0 0,0-1 1 0 0,13-1-1 0 0,11-4 209 0 0,61-16 0 0 0,-81 17-574 0 0,-1-1-1 0 0,19-10 0 0 0,-24 11-695 0 0,0-1 0 0 0,0 0 0 0 0,-1 0 0 0 0,11-11 0 0 0,-6 3-6511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4143 0 0,'0'0'319'0'0,"-4"8"4696"0"0,4-6-4587 0 0,0 1 0 0 0,0-1 1 0 0,0 0-1 0 0,1 1 1 0 0,-1-1-1 0 0,1 1 0 0 0,-1-1 1 0 0,1 0-1 0 0,0 0 0 0 0,0 1 1 0 0,0-1-1 0 0,0 0 1 0 0,0 0-1 0 0,0 0 0 0 0,1 0 1 0 0,1 2-1 0 0,6 6-114 0 0,17 17 0 0 0,-14-16 386 0 0,86 73 1596 0 0,-73-65-1581 0 0,0 1 0 0 0,-2 2 0 0 0,0 0 0 0 0,30 39 0 0 0,-48-53-620 0 0,0 0 0 0 0,0 0 0 0 0,-1 0 0 0 0,-1 1 0 0 0,1 0 0 0 0,-1-1 0 0 0,-1 1 0 0 0,0 0 0 0 0,0 1 0 0 0,0-1 0 0 0,-1 0 0 0 0,-1 0 0 0 0,0 19 0 0 0,-2-12-68 0 0,-1 0 1 0 0,0 0-1 0 0,-1 0 0 0 0,-1 0 0 0 0,0 0 1 0 0,-15 29-1 0 0,-30 38-100 0 0,23-39-1474 0 0,26-43 426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 3223 0 0,'-7'6'288'0'0,"-7"8"903"0"0,12-12-667 0 0,0-1-1 0 0,1 1 0 0 0,-1 0 1 0 0,1 0-1 0 0,0 1 1 0 0,0-1-1 0 0,0 0 0 0 0,0 0 1 0 0,0 1-1 0 0,0-1 1 0 0,0 0-1 0 0,1 1 0 0 0,-1-1 1 0 0,1 1-1 0 0,-1 3 1 0 0,2-4-233 0 0,0 0 1 0 0,0 1 0 0 0,-1-1 0 0 0,1 0-1 0 0,0 1 1 0 0,1-1 0 0 0,-1 0-1 0 0,0 0 1 0 0,1 0 0 0 0,-1 0 0 0 0,1 0-1 0 0,0-1 1 0 0,-1 1 0 0 0,1 0 0 0 0,0-1-1 0 0,0 1 1 0 0,0-1 0 0 0,0 0-1 0 0,3 2 1 0 0,-2-2-55 0 0,0 0-1 0 0,0 0 0 0 0,0 0 1 0 0,0-1-1 0 0,1 1 0 0 0,-1-1 1 0 0,0 0-1 0 0,0 0 1 0 0,1 0-1 0 0,-1 0 0 0 0,0 0 1 0 0,0-1-1 0 0,7-1 1 0 0,5-3 640 0 0,25-10 0 0 0,-12 3-189 0 0,20-4 121 0 0,-10 1-475 0 0,1 3 0 0 0,1 1 0 0 0,46-7 0 0 0,-55 14-712 0 0,55-7-155 0 0,-70 7-2157 0 0,23-7 0 0 0,-26 6-4924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4607 0 0,'1'1'9563'0'0,"3"6"-8999"0"0,-1 1-1 0 0,0-1 1 0 0,0 1-1 0 0,-1 0 1 0 0,0 0 0 0 0,0-1-1 0 0,0 1 1 0 0,-1 1-1 0 0,-1-1 1 0 0,0 12 0 0 0,-1 11-418 0 0,-9 43 0 0 0,5-37 375 0 0,-2 7-307 0 0,3-29-133 0 0,1 0 0 0 0,1 1 0 0 0,1-1 0 0 0,0 1 0 0 0,3 23 0 0 0,-2-37-94 0 0,0-1-1 0 0,0 0 0 0 0,1 0 1 0 0,-1 1-1 0 0,0-1 0 0 0,1 0 1 0 0,-1 0-1 0 0,1 0 1 0 0,0 1-1 0 0,-1-1 0 0 0,1 0 1 0 0,0 0-1 0 0,-1 0 1 0 0,1 0-1 0 0,0 0 0 0 0,0 0 1 0 0,0-1-1 0 0,0 1 0 0 0,0 0 1 0 0,0 0-1 0 0,0-1 1 0 0,0 1-1 0 0,2 0 0 0 0,-1 0-235 0 0,1-1-1 0 0,-1 1 0 0 0,1-1 0 0 0,-1 1 0 0 0,1-1 1 0 0,0 0-1 0 0,-1 0 0 0 0,1 0 0 0 0,-1-1 0 0 0,5 0 1 0 0,15-5-6609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304 128 2303 0 0,'0'0'13051'0'0,"-3"15"-10263"0"0,-23 19 1410 0 0,33-49-3819 0 0,2-3-314 0 0,1-1 1 0 0,21-28-1 0 0,-25 41-52 0 0,-1-1 1 0 0,1 1-1 0 0,0 0 0 0 0,1 1 0 0 0,-1-1 0 0 0,1 1 1 0 0,0 0-1 0 0,0 1 0 0 0,12-5 0 0 0,-9 5 3 0 0,0 0 0 0 0,0 1 0 0 0,0 1 0 0 0,0 0 0 0 0,1 0 0 0 0,-1 1 0 0 0,22 0 0 0 0,-19 2-16 0 0,-5 1 11 0 0,-8-1-8 0 0,1 0 0 0 0,-1-1 0 0 0,0 1 0 0 0,1 0 0 0 0,-1 0 0 0 0,0 0 0 0 0,1 0 1 0 0,-1 0-1 0 0,0 0 0 0 0,0 0 0 0 0,0 0 0 0 0,0 0 0 0 0,0 0 0 0 0,0 0 0 0 0,0 0 0 0 0,-1 1 0 0 0,1-1-2 0 0,-1 7 3 0 0,0-1 0 0 0,-1 0 1 0 0,0 1-1 0 0,0-1 0 0 0,-1 0 0 0 0,0 0 0 0 0,0 0 0 0 0,-5 8 0 0 0,-37 49 2 0 0,44-62-8 0 0,-25 29-264 0 0,-1-1-1 0 0,-1-1 1 0 0,-39 31-1 0 0,-104 68-246 0 0,116-88 555 0 0,32-23-41 0 0,-41 27 9 0 0,63-43 194 0 0,2-4-171 0 0,0 1-1 0 0,0 0 1 0 0,1 0 0 0 0,-1 0-1 0 0,1 0 1 0 0,-1 0 0 0 0,1 0-1 0 0,0 0 1 0 0,0 1 0 0 0,0-1-1 0 0,0 0 1 0 0,3-1 0 0 0,-4 2-25 0 0,7-4 47 0 0,0 0-1 0 0,1 0 0 0 0,-1 1 1 0 0,1 0-1 0 0,0 0 1 0 0,0 1-1 0 0,0 0 0 0 0,19-3 1 0 0,-12 4 45 0 0,0 1 1 0 0,-1 0-1 0 0,1 1 1 0 0,26 3-1 0 0,-27-1 68 0 0,1-1-1 0 0,-1-1 1 0 0,0 0-1 0 0,0-1 0 0 0,0 0 1 0 0,0-2-1 0 0,0 0 1 0 0,0 0-1 0 0,28-12 1 0 0,-42 15-230 0 0,-6 10-1656 0 0,3-5-1247 0 0,2 1 1523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12295 0 0,'0'0'1200'0'0,"0"-8"-1072"0"0,5-1-128 0 0,7 1 0 0 0,1 1 0 0 0,-2 1 256 0 0,-1 2 16 0 0,-1 0 8 0 0,1-1-8720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72 2303 0 0,'0'0'102'0'0,"-2"0"-1"0"0,-6 0 155 0 0,0 1-1 0 0,0 0 0 0 0,-13 3 1 0 0,6 1 3180 0 0,-4 4 11157 0 0,26-12-13793 0 0,93-35 682 0 0,-77 27-1335 0 0,0 2 1 0 0,1 0-1 0 0,0 2 0 0 0,29-6 0 0 0,-49 13-83 0 0,1-1 0 0 0,-1 1-1 0 0,0 0 1 0 0,1 0 0 0 0,-1 0-1 0 0,1 1 1 0 0,6 1 0 0 0,-9-1-48 0 0,-1-1 0 0 0,0 0 1 0 0,0 1-1 0 0,0-1 0 0 0,1 1 0 0 0,-1 0 1 0 0,0-1-1 0 0,0 1 0 0 0,0 0 0 0 0,0 0 1 0 0,0 0-1 0 0,0 0 0 0 0,0 0 0 0 0,-1 0 1 0 0,1 0-1 0 0,0 0 0 0 0,0 0 0 0 0,-1 0 1 0 0,1 0-1 0 0,0 0 0 0 0,-1 1 0 0 0,0-1 1 0 0,1 0-1 0 0,-1 0 0 0 0,0 1 0 0 0,1-1 1 0 0,-1 0-1 0 0,0 1 0 0 0,0 1 0 0 0,-1 5 4 0 0,0-1 0 0 0,0 1-1 0 0,0-1 1 0 0,-1 0-1 0 0,-1 0 1 0 0,1 1-1 0 0,-1-1 1 0 0,0-1-1 0 0,-7 12 1 0 0,-3 3 59 0 0,-25 30 1 0 0,7-15-80 0 0,-47 41 0 0 0,22-25 0 0 0,44-39-3 0 0,-53 55-71 0 0,54-55 59 0 0,1 0 1 0 0,0 0-1 0 0,-13 25 0 0 0,22-35 15 0 0,-1 1 0 0 0,0-1 0 0 0,1 1 0 0 0,0 0 0 0 0,0 0 0 0 0,0 4 0 0 0,0-7 0 0 0,1 0 0 0 0,0 0 0 0 0,0 0 0 0 0,0-1 0 0 0,0 1 0 0 0,0 0 0 0 0,0 0 0 0 0,0 0 0 0 0,0-1 0 0 0,0 1 0 0 0,1 0 0 0 0,-1 0 0 0 0,0 0 0 0 0,0-1 0 0 0,1 1 0 0 0,-1 0 0 0 0,0 0 0 0 0,1-1 0 0 0,-1 1 0 0 0,1 0 0 0 0,-1-1 0 0 0,1 1 0 0 0,-1-1 0 0 0,1 1 0 0 0,0 0 0 0 0,-1-1 0 0 0,1 1 0 0 0,1 0 0 0 0,0 0 0 0 0,0 1 3 0 0,0-1 0 0 0,1 1 0 0 0,-1-1 0 0 0,1 0 0 0 0,-1 0 0 0 0,1 0 0 0 0,-1 0 0 0 0,1 0 0 0 0,0 0 0 0 0,-1-1 0 0 0,1 0 0 0 0,0 1 0 0 0,0-1 0 0 0,-1 0 0 0 0,1 0 0 0 0,0 0 0 0 0,3-1 0 0 0,7-2 23 0 0,-1 1 1 0 0,18-7-1 0 0,-26 8-22 0 0,30-10 117 0 0,0-1-1 0 0,38-20 1 0 0,-59 25-248 0 0,1 0 0 0 0,-1 1 1 0 0,1 1-1 0 0,0 0 0 0 0,0 0 1 0 0,1 2-1 0 0,15-3 0 0 0,15 8-5210 0 0,-33-2 3189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 13359 0 0,'0'0'10235'0'0,"-2"0"-10134"0"0,-4 3-87 0 0,0-1 0 0 0,1 1 0 0 0,-1 0 0 0 0,1 1 0 0 0,-1-1-1 0 0,-8 9 1 0 0,-29 31 65 0 0,29-27-71 0 0,-57 53-8 0 0,-17 18 0 0 0,73-70 0 0 0,1 1 0 0 0,1 0 0 0 0,-18 31 0 0 0,26-40 53 0 0,0 1 0 0 0,0 0 0 0 0,1 1 0 0 0,1-1 0 0 0,-4 14 0 0 0,6-18-23 0 0,1 0-1 0 0,-1-1 1 0 0,1 1-1 0 0,0 0 0 0 0,1 0 1 0 0,-1 0-1 0 0,1-1 0 0 0,0 1 1 0 0,0 0-1 0 0,1-1 0 0 0,3 10 1 0 0,-1-6 18 0 0,1 1 1 0 0,0-1 0 0 0,0 0-1 0 0,1 0 1 0 0,0 0 0 0 0,1-1-1 0 0,0 0 1 0 0,13 12 0 0 0,-17-17-116 0 0,1 0 1 0 0,0 0-1 0 0,0 0 1 0 0,0-1-1 0 0,0 0 1 0 0,1 1 0 0 0,-1-2-1 0 0,1 1 1 0 0,-1 0-1 0 0,1-1 1 0 0,0 0-1 0 0,0 0 1 0 0,0 0 0 0 0,-1-1-1 0 0,1 1 1 0 0,0-1-1 0 0,0 0 1 0 0,0-1-1 0 0,0 1 1 0 0,8-3-1 0 0,3-1-1350 0 0,1-3-71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10591 0 0,'0'0'3506'0'0,"-3"11"4451"0"0,3 2-6393 0 0,-1-6-926 0 0,1 1 1 0 0,1 0-1 0 0,0 7 0 0 0,0-14-503 0 0,-1 1-51 0 0,6 16 49 0 0,-5-15-339 0 0,1 1 272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6911 0 0,'0'0'14651'0'0,"0"2"-14010"0"0,-1 5-501 0 0,0 0-1 0 0,0 0 0 0 0,0 0 1 0 0,-1 0-1 0 0,0 0 1 0 0,-3 9-1 0 0,-23 43 1070 0 0,10-22-862 0 0,6-10-335 0 0,-3 8 53 0 0,-27 44-1 0 0,41-78 3 0 0,24 7 121 0 0,-9-7-149 0 0,-1 0 0 0 0,1-1 0 0 0,-1-1-1 0 0,1 0 1 0 0,-1-1 0 0 0,16-5 0 0 0,9 0 85 0 0,-25 5-369 0 0,79-14 977 0 0,-76 11-3260 0 0,26-9 0 0 0,-32 9-5191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4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12895 0 0,'0'0'998'0'0,"-2"1"-657"0"0,-1 3 237 0 0,1 0-1 0 0,-1 1 1 0 0,0-1 0 0 0,1 1-1 0 0,0 0 1 0 0,0-1 0 0 0,0 1 0 0 0,1 0-1 0 0,-2 8 1 0 0,1 3 752 0 0,0 28 1 0 0,-2 10-436 0 0,-3-19-646 0 0,-3 1 0 0 0,0-1 0 0 0,-26 56-1 0 0,-1 3-120 0 0,35-89-117 0 0,1 1 0 0 0,0-1-1 0 0,0 1 1 0 0,0 0 0 0 0,0 10 0 0 0,2-16-51 0 0,-1 1 0 0 0,1 0 0 0 0,-1 0 0 0 0,1-1 0 0 0,-1 1 0 0 0,1 0 0 0 0,-1-1 0 0 0,1 1 0 0 0,0-1 0 0 0,0 1 0 0 0,-1-1 0 0 0,1 1 0 0 0,0-1 0 0 0,0 1 0 0 0,-1-1 0 0 0,1 0 0 0 0,0 1 0 0 0,0-1 0 0 0,0 0 0 0 0,0 0 0 0 0,0 0 0 0 0,0 0 0 0 0,0 0 0 0 0,12-1-2006 0 0,2-5-5840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12895 0 0,'0'0'998'0'0,"-7"7"3692"0"0,7-6-4491 0 0,-1 1 1 0 0,1 0-1 0 0,0-1 0 0 0,-1 1 1 0 0,1 0-1 0 0,0 0 0 0 0,0-1 0 0 0,0 1 1 0 0,0 0-1 0 0,1-1 0 0 0,-1 1 0 0 0,0 0 1 0 0,1-1-1 0 0,-1 1 0 0 0,1 0 1 0 0,0-1-1 0 0,-1 1 0 0 0,1-1 0 0 0,0 1 1 0 0,0-1-1 0 0,2 3 0 0 0,3 3 49 0 0,0 0 0 0 0,14 12 0 0 0,-9-9 143 0 0,13 13-76 0 0,11 9 7 0 0,-3 1 0 0 0,33 42 0 0 0,-56-63-208 0 0,-1 1-1 0 0,0 0 0 0 0,0 0 1 0 0,-2 1-1 0 0,1-1 1 0 0,-2 2-1 0 0,0-1 1 0 0,-1 1-1 0 0,0-1 1 0 0,3 26-1 0 0,-6-23 50 0 0,-1 0 0 0 0,0 0 0 0 0,-2 0-1 0 0,0 0 1 0 0,-5 23 0 0 0,-30 80 108 0 0,1-2-470 0 0,36-117-733 0 0,-1 5 2249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673 74 4143 0 0,'1'-1'63'0'0,"9"-5"48"0"0,1 0 0 0 0,13-5 0 0 0,7-1 2573 0 0,-2 0 6852 0 0,-24 10-8686 0 0,-1 0 0 0 0,1-1 0 0 0,-1 0 1 0 0,1 0-1 0 0,-1-1 0 0 0,5-4 3598 0 0,-15 17-4318 0 0,3-6-112 0 0,-40 45-58 0 0,-2-1 0 0 0,-3-2 0 0 0,-1-2-1 0 0,-70 47 1 0 0,100-78-2 0 0,-1-1 0 0 0,0-1 0 0 0,0-1 0 0 0,-1 0 0 0 0,-1-2 0 0 0,-31 7 0 0 0,39-11-6 0 0,1-1 1 0 0,0 0 0 0 0,-1-1-1 0 0,1-1 1 0 0,-1 0 0 0 0,1-1 0 0 0,-1 0-1 0 0,1-1 1 0 0,-1-1 0 0 0,1 0-1 0 0,0-1 1 0 0,-14-5 0 0 0,-1-8-327 0 0,25 14 243 0 0,-1 1-1 0 0,0-1 0 0 0,-1 1 1 0 0,1-1-1 0 0,0 1 0 0 0,-1 1 1 0 0,-7-3-1 0 0,10 3-1 0 0,2 2 129 0 0,0-1 1 0 0,0 0-1 0 0,0 0 1 0 0,0 0-1 0 0,0 0 1 0 0,0 0-1 0 0,0 0 1 0 0,0 0-1 0 0,0 1 1 0 0,0-1-1 0 0,0 0 1 0 0,0 0-1 0 0,0 0 1 0 0,0 0-1 0 0,0 0 1 0 0,0 0-1 0 0,0 0 1 0 0,0 1-1 0 0,0-1 1 0 0,0 0-1 0 0,0 0 1 0 0,0 0-1 0 0,0 0 1 0 0,0 0-1 0 0,0 0 1 0 0,0 0-1 0 0,0 0 1 0 0,0 1-1 0 0,0-1 1 0 0,-1 0-1 0 0,1 0 1 0 0,0 0-1 0 0,0 0 1 0 0,0 0-1 0 0,0 0 1 0 0,0 0-1 0 0,0 0 1 0 0,0 0-1 0 0,0 0 1 0 0,0 0-1 0 0,-1 0 1 0 0,1 0-1 0 0,0 0 1 0 0,0 0-1 0 0,0 0 1 0 0,0 0-1 0 0,-5 3-18 0 0,-1 11-126 0 0,6-10 142 0 0,0-1 1 0 0,-1 1-1 0 0,1 0 0 0 0,0-1 1 0 0,1 1-1 0 0,-1-1 0 0 0,1 1 0 0 0,-1 0 1 0 0,1-1-1 0 0,0 1 0 0 0,0-1 1 0 0,1 1-1 0 0,-1-1 0 0 0,1 0 0 0 0,3 6 1 0 0,5 5-19 0 0,0 1 0 0 0,13 13 1 0 0,-5-7 13 0 0,2 6 21 0 0,1-2 53 0 0,-13-11-7 0 0,-6-9-47 0 0,0 0 0 0 0,-1 1-1 0 0,0 0 1 0 0,0-1 0 0 0,-1 1 0 0 0,1 0 0 0 0,-1-1-1 0 0,0 1 1 0 0,-1 0 0 0 0,1-1 0 0 0,-1 1-1 0 0,-1-1 1 0 0,-2 11 0 0 0,-4 6 26 0 0,-1-1-1 0 0,-12 22 1 0 0,19-39-36 0 0,-14 26 0 0 0,-2-1 0 0 0,-25 33 0 0 0,27-42 44 0 0,2 1-1 0 0,-14 25 1 0 0,28-46-26 0 0,-1 1 1 0 0,1-1 0 0 0,0 1-1 0 0,-1-1 1 0 0,1 1-1 0 0,0-1 1 0 0,0 1 0 0 0,0-1-1 0 0,-1 1 1 0 0,1 0 0 0 0,0-1-1 0 0,0 1 1 0 0,0-1-1 0 0,0 1 1 0 0,0 0 0 0 0,0-1-1 0 0,0 1 1 0 0,0-1-1 0 0,0 1 1 0 0,0-1 0 0 0,0 1-1 0 0,1 0 1 0 0,-1-1-1 0 0,0 1 1 0 0,0-1 0 0 0,1 2-1 0 0,0-2-1 0 0,-1 1-1 0 0,1-1 1 0 0,0 0-1 0 0,0 1 0 0 0,0-1 1 0 0,-1 0-1 0 0,1 1 1 0 0,0-1-1 0 0,0 0 0 0 0,0 0 1 0 0,0 0-1 0 0,-1 0 1 0 0,1 0-1 0 0,0 0 1 0 0,0 0-1 0 0,1 0 0 0 0,6-2 81 0 0,1 1-1 0 0,15-7 1 0 0,-19 7-19 0 0,32-10 279 0 0,1 2 0 0 0,0 2 0 0 0,1 1-1 0 0,54 0 1 0 0,-73 5-210 0 0,3 0-4 0 0,-1 1 0 0 0,36 5 0 0 0,-38-3-70 0 0,-11-2-68 0 0,-1 1-1 0 0,0 0 1 0 0,0 1-1 0 0,11 3 1 0 0,-5-2-5 0 0,-10-2-28 0 0,-1 0 0 0 0,0-1 1 0 0,0 0-1 0 0,1 1 0 0 0,-1-2 0 0 0,0 1 0 0 0,0 0 1 0 0,5-1-1 0 0,-6 0-20 0 0,-1 1 1 0 0,0-1-1 0 0,0 1 1 0 0,0-1-1 0 0,0 1 1 0 0,0-1-1 0 0,0 1 1 0 0,0-1 0 0 0,-1 0-1 0 0,1 0 1 0 0,0 0-1 0 0,0 1 1 0 0,0-1-1 0 0,-1 0 1 0 0,1 0-1 0 0,0-2 1 0 0,1 0-246 0 0,0 0 0 0 0,0-1-1 0 0,-1 1 1 0 0,1-1 0 0 0,-1 0 0 0 0,0 0 0 0 0,0 1 0 0 0,-1-1 0 0 0,1 0 0 0 0,-1 0 0 0 0,1-4-1 0 0,-3-5-1251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31 12551 0 0,'-7'4'227'0'0,"1"1"0"0"0,-1 0-1 0 0,1 0 1 0 0,0 1 0 0 0,-7 8-1 0 0,7-1-115 0 0,5-12-25 0 0,1 0-1 0 0,-1 0 1 0 0,1-1 0 0 0,0 1-1 0 0,-1 0 1 0 0,1 0 0 0 0,0 0 0 0 0,0 0-1 0 0,0 0 1 0 0,-1 0 0 0 0,1 0-1 0 0,0 0 1 0 0,0 0 0 0 0,1 0 0 0 0,-1 0-1 0 0,0 0 1 0 0,0 0 0 0 0,0 0-1 0 0,1 0 1 0 0,-1 0 0 0 0,0 0 0 0 0,1 0-1 0 0,-1 0 1 0 0,1 0 0 0 0,-1-1-1 0 0,1 1 1 0 0,0 0 0 0 0,-1 0-1 0 0,1-1 1 0 0,0 1 0 0 0,-1 0 0 0 0,1-1-1 0 0,0 1 1 0 0,0 0 0 0 0,0-1-1 0 0,-1 1 1 0 0,1-1 0 0 0,1 1 0 0 0,1 0-4 0 0,0 0 1 0 0,0-1 0 0 0,0 1 0 0 0,-1-1-1 0 0,1 1 1 0 0,0-1 0 0 0,0 0 0 0 0,0 0-1 0 0,5-1 1 0 0,27-6 543 0 0,-25 5-409 0 0,36-11 953 0 0,0-2-1 0 0,74-35 1 0 0,-83 33-620 0 0,-25 13-112 0 0,22-7 0 0 0,-32 11-535 0 0,0 0 0 0 0,0 1 0 0 0,0-1 0 0 0,0 0 0 0 0,0 1 0 0 0,0-1 0 0 0,0 1 0 0 0,0-1 0 0 0,0 1 0 0 0,-1 0 0 0 0,1 0 0 0 0,0 0 0 0 0,0 0 0 0 0,-1 0-1 0 0,4 2 1 0 0,-1 0-1317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30 17823 0 0,'0'0'1618'0'0,"0"-2"-1237"0"0,0 0-221 0 0,1 1 0 0 0,-1-1-1 0 0,0 1 1 0 0,1-1 0 0 0,-1 0 0 0 0,1 1 0 0 0,0-1 0 0 0,-1 1-1 0 0,1 0 1 0 0,0-1 0 0 0,0 1 0 0 0,0 0 0 0 0,0-1 0 0 0,0 1-1 0 0,0 0 1 0 0,2-2 0 0 0,-1 2 196 0 0,-2 7-342 0 0,-1 0-1 0 0,1 1 1 0 0,-2-1 0 0 0,1 0-1 0 0,-1 0 1 0 0,-3 10-1 0 0,-20 35 40 0 0,6-15-41 0 0,-8 33 56 0 0,24-60-49 0 0,0 2-1 0 0,1-1 1 0 0,0 0 0 0 0,-1 21-1 0 0,3-26-70 0 0,1 0 0 0 0,-1 0 0 0 0,1 0 0 0 0,0-1 0 0 0,0 1 0 0 0,1 0-1 0 0,-1 0 1 0 0,1-1 0 0 0,0 1 0 0 0,0-1 0 0 0,1 0 0 0 0,-1 1-1 0 0,1-1 1 0 0,0 0 0 0 0,0-1 0 0 0,1 1 0 0 0,-1 0 0 0 0,1-1-1 0 0,-1 0 1 0 0,1 0 0 0 0,0 0 0 0 0,0 0 0 0 0,1-1 0 0 0,7 4 0 0 0,4-2-878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9671 0 0,'0'0'748'0'0,"-1"2"-204"0"0,0 2-7 0 0,0 0-1 0 0,1 0 0 0 0,-1 0 0 0 0,1 0 1 0 0,0 0-1 0 0,0 1 0 0 0,0-1 1 0 0,1 0-1 0 0,-1 0 0 0 0,1 0 0 0 0,0 0 1 0 0,0 0-1 0 0,1 0 0 0 0,-1 0 0 0 0,1 0 1 0 0,2 4-1 0 0,4 7 72 0 0,2 1-1 0 0,15 20 1 0 0,-13-20-521 0 0,1 0-1 0 0,27 26 1 0 0,-36-39-326 0 0,0 1 0 0 0,0-1 1 0 0,0 0-1 0 0,1 0 0 0 0,-1 0 1 0 0,1-1-1 0 0,-1 0 1 0 0,1 1-1 0 0,0-2 0 0 0,0 1 1 0 0,0-1-1 0 0,0 1 0 0 0,0-1 1 0 0,0-1-1 0 0,0 1 1 0 0,10-1-1 0 0,-1-2-1356 0 0</inkml:trace>
  <inkml:trace contextRef="#ctx0" brushRef="#br0" timeOffset="1">363 1 8287 0 0,'-1'1'6603'0'0,"-5"5"-5435"0"0,1 1 0 0 0,0-1 0 0 0,-9 15 0 0 0,-19 51 710 0 0,22-48-1247 0 0,-7 21-16 0 0,2 1 0 0 0,-12 58 0 0 0,-10 98-137 0 0,-4 16-1777 0 0,18-133-1319 0 0,24-82 1678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68 300 6911 0 0,'0'0'528'0'0,"-1"1"-72"0"0,-16 15 4043 0 0,-17 17-1 0 0,18-17-1191 0 0,19-18-3187 0 0,56-52 65 0 0,48-39 110 0 0,52-14-873 0 0,-119 83 355 0 0,2 2 1 0 0,47-17 0 0 0,-77 34 168 0 0,0 1-1 0 0,1 0 1 0 0,0 1 0 0 0,-1 0 0 0 0,1 1 0 0 0,0 0-1 0 0,0 1 1 0 0,0 1 0 0 0,0 0 0 0 0,0 1-1 0 0,17 2 1 0 0,-7 5 54 0 0,-15-2 0 0 0,-3-1 0 0 0,-2-3 33 0 0,-1 0 0 0 0,0 0 0 0 0,0 0 0 0 0,-1 0 0 0 0,1 0 0 0 0,0 0 0 0 0,-1 0 0 0 0,1 1 0 0 0,-1-1 0 0 0,0 0 0 0 0,1 1 0 0 0,-1 0 0 0 0,0-1 0 0 0,-1 1 0 0 0,2 3 0 0 0,-2-2 27 0 0,1 1 1 0 0,-1-1-1 0 0,-1 0 0 0 0,1 0 1 0 0,0 0-1 0 0,-1 0 0 0 0,0 0 1 0 0,0 0-1 0 0,-2 6 0 0 0,-4 5 93 0 0,0 0-1 0 0,-1-1 1 0 0,-1 0-1 0 0,-11 15 1 0 0,14-20-151 0 0,-26 31 160 0 0,-2-1 0 0 0,-2-2 0 0 0,-50 42 0 0 0,85-79-241 0 0,1 0-1 0 0,-1 1 0 0 0,1-1 1 0 0,0 0-1 0 0,-1 0 1 0 0,1 1-1 0 0,0-1 1 0 0,-1 0-1 0 0,1 1 0 0 0,0-1 1 0 0,0 0-1 0 0,-1 1 1 0 0,1-1-1 0 0,0 1 1 0 0,0-1-1 0 0,0 0 0 0 0,-1 1 1 0 0,1-1-1 0 0,0 1 1 0 0,0-1-1 0 0,0 1 1 0 0,10 1-4823 0 0,6-3-1462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16615 0 0,'0'0'1506'0'0,"-5"7"-1212"0"0,2-2-120 0 0,0-1 0 0 0,1 1-1 0 0,-1 0 1 0 0,1 0 0 0 0,0 0-1 0 0,0 0 1 0 0,1 0 0 0 0,0 1-1 0 0,0-1 1 0 0,0 0 0 0 0,0 1 0 0 0,1-1-1 0 0,0 0 1 0 0,0 1 0 0 0,0-1-1 0 0,3 9 1 0 0,-1 0 110 0 0,2 0 0 0 0,-1-1 0 0 0,2 1 0 0 0,0-1 0 0 0,8 16 0 0 0,5 1-151 0 0,1-2 0 0 0,2 0 0 0 0,0-1 0 0 0,27 26 0 0 0,21 25 41 0 0,-65-72-159 0 0,0 0 0 0 0,0 0 0 0 0,0 0 0 0 0,-1 1 0 0 0,1-1 0 0 0,-2 1 0 0 0,1-1 0 0 0,-1 1 0 0 0,0 0 0 0 0,0 0 0 0 0,-1 0 0 0 0,1 12 0 0 0,-2-9 39 0 0,0 1 0 0 0,-1-1 0 0 0,0 0 1 0 0,-1 1-1 0 0,0-1 0 0 0,-1 0 1 0 0,-7 18-1 0 0,-2-2 61 0 0,-1 0-1 0 0,-1-2 1 0 0,-2 0 0 0 0,0 0 0 0 0,-28 29-1 0 0,-41 49 225 0 0,82-99-452 0 0,2-2-68 0 0,-1 1 0 0 0,1-1 0 0 0,0 1 0 0 0,-1 0 0 0 0,1-1 0 0 0,0 1 0 0 0,0 0 0 0 0,1 0 0 0 0,-1 0 0 0 0,-1 2 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4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17623 0 0,'0'0'1954'0'0,"2"0"-1548"0"0,110-22 2896 0 0,-9 2-1708 0 0,-84 17-1430 0 0,0 0 0 0 0,1 2 0 0 0,-1 0 0 0 0,31 3 0 0 0,-48-1-240 0 0,-5 8-3804 0 0</inkml:trace>
  <inkml:trace contextRef="#ctx0" brushRef="#br0" timeOffset="1">77 277 8751 0 0,'0'0'794'0'0,"-1"1"-652"0"0,3 17 8504 0 0,8-15-164 0 0,-5-3-7069 0 0,-1 0-3965 0 0,5 0 2825 0 0,0-1-1 0 0,0 0 0 0 0,0-1 0 0 0,0 0 1 0 0,0 0-1 0 0,0-1 0 0 0,11-5 0 0 0,11-3 8 0 0,-6 4-611 0 0,31-4 1 0 0,-4 6-7954 0 0,-23 3 22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34 11111 0 0,'0'0'1791'0'0,"-1"0"-1607"0"0,1 0 1 0 0,-1 0 0 0 0,0-1-1 0 0,0 1 1 0 0,0 0-1 0 0,1 0 1 0 0,-1 0-1 0 0,0 0 1 0 0,0 0-1 0 0,0 0 1 0 0,1 0-1 0 0,-2 1 1 0 0,-6 3-24 0 0,1 0 0 0 0,0 1 0 0 0,0 0 0 0 0,1 0 0 0 0,-1 1 0 0 0,1 0 0 0 0,-6 8 0 0 0,-12 19 0 0 0,17-25-13 0 0,1 1 0 0 0,0 0 1 0 0,0 1-1 0 0,1 0 0 0 0,1 0 1 0 0,-7 19-1 0 0,9-22-48 0 0,0 0 1 0 0,1 0-1 0 0,0-1 1 0 0,1 1 0 0 0,0 0-1 0 0,0 0 1 0 0,0 0-1 0 0,1 0 1 0 0,0 0-1 0 0,0-1 1 0 0,1 1 0 0 0,2 7-1 0 0,0-3 53 0 0,1 1 0 0 0,0-1 0 0 0,1 0-1 0 0,11 15 1 0 0,-15-23-115 0 0,0-1 0 0 0,1 1 0 0 0,-1 0-1 0 0,1-1 1 0 0,0 1 0 0 0,-1-1 0 0 0,1 0-1 0 0,0 0 1 0 0,0 0 0 0 0,1 0 0 0 0,-1-1-1 0 0,0 1 1 0 0,1-1 0 0 0,-1 0 0 0 0,1 0 0 0 0,-1 0-1 0 0,1 0 1 0 0,-1-1 0 0 0,1 1 0 0 0,0-1-1 0 0,-1 0 1 0 0,8-1 0 0 0,-4 0 63 0 0,-1 0 0 0 0,1-1 0 0 0,0 0 0 0 0,-1 0 0 0 0,1-1 0 0 0,-1 0 0 0 0,0 0 0 0 0,0 0 0 0 0,0-1 0 0 0,8-6 0 0 0,16-14 308 0 0,32-32 0 0 0,-50 43-168 0 0,-1 0 0 0 0,0-1 0 0 0,0 0 0 0 0,15-30 0 0 0,-21 33-96 0 0,-2-4 32 0 0,-6 10-175 0 0,2 3 16 0 0,-1-3-6 0 0,0 1-1 0 0,-1-1 0 0 0,0 0 0 0 0,1 0 0 0 0,-1 1 0 0 0,-1 0 0 0 0,1-1 0 0 0,-1 1 0 0 0,-6-6 0 0 0,-3 0 39 0 0,-26-16-1 0 0,-6-5 21 0 0,3-6-411 0 0,40 35 152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50 455 0 0,'20'-14'-274'0'0,"-3"-2"3603"0"0,6-3 14986 0 0,-27 29-18157 0 0,-2 2-145 0 0,-1 0 0 0 0,-1-1 0 0 0,0 0 0 0 0,-12 13 0 0 0,-5 6-6 0 0,-12 15-7 0 0,21-27 0 0 0,1 1 0 0 0,-17 27 0 0 0,17-20 0 0 0,2 1 0 0 0,-18 48 0 0 0,27-65 0 0 0,1 1 0 0 0,0-1 0 0 0,1 1 0 0 0,0-1 0 0 0,1 1 0 0 0,0 0 0 0 0,1 0 0 0 0,0-1 0 0 0,1 1 0 0 0,3 21 0 0 0,-2-29 21 0 0,-1 1-1 0 0,0-1 1 0 0,1 0 0 0 0,0 1-1 0 0,0-1 1 0 0,0 0 0 0 0,0 0-1 0 0,0 0 1 0 0,1-1 0 0 0,-1 1-1 0 0,1 0 1 0 0,0-1-1 0 0,-1 0 1 0 0,1 1 0 0 0,0-1-1 0 0,1 0 1 0 0,-1-1 0 0 0,0 1-1 0 0,1-1 1 0 0,-1 1 0 0 0,0-1-1 0 0,1 0 1 0 0,-1 0 0 0 0,5 0-1 0 0,7 2 83 0 0,1-1 1 0 0,0-1-1 0 0,-1-1 0 0 0,22-1 0 0 0,-2-4-1891 0 0,0-6-3296 0 0,-23 6-1892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17391 0 0,'0'0'4905'0'0,"3"-5"-1429"0"0,-12 68-3468 0 0,9-62-115 0 0,0 0 0 0 0,0 0-1 0 0,0-1 1 0 0,0 1 0 0 0,0 0-1 0 0,0 0 1 0 0,0-1 0 0 0,0 1-1 0 0,0 0 1 0 0,1-1-1 0 0,-1 1 1 0 0,0 0 0 0 0,1 0-1 0 0,-1-1 1 0 0,0 1 0 0 0,1-1-1 0 0,-1 1 1 0 0,1 0 0 0 0,-1-1-1 0 0,1 1 1 0 0,-1-1-1 0 0,1 1 1 0 0,-1-1 0 0 0,1 1-1 0 0,0-1 1 0 0,-1 1 0 0 0,1-1-1 0 0,0 0 1 0 0,-1 1 0 0 0,1-1-1 0 0,0 0 1 0 0,0 0-1 0 0,-1 0 1 0 0,1 1 0 0 0,0-1-1 0 0,-1 0 1 0 0,1 0 0 0 0,0 0-1 0 0,0 0 1 0 0,-1 0 0 0 0,3-1-1 0 0,6 0-7668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3223 0 0,'0'0'20707'0'0,"0"2"-20371"0"0,-1 14-179 0 0,-1 1 1 0 0,0-1 0 0 0,-8 30-1 0 0,-21 46 322 0 0,26-81-479 0 0,0-1 0 0 0,0 0 0 0 0,-9 11 0 0 0,14-20 0 0 0,0-1 0 0 0,0 0 0 0 0,-1 1 0 0 0,1-1 0 0 0,0 1 0 0 0,0-1 0 0 0,0 1 0 0 0,0-1 0 0 0,0 0 0 0 0,0 1 0 0 0,-1-1 0 0 0,1 1 0 0 0,0-1 0 0 0,0 1 0 0 0,1-1 0 0 0,-1 1 0 0 0,0-1 0 0 0,0 1 0 0 0,0-1 0 0 0,0 0 0 0 0,0 1 0 0 0,0-1 0 0 0,1 1 0 0 0,-1-1 0 0 0,0 1 0 0 0,0-1 0 0 0,0 0 0 0 0,1 1 0 0 0,-1-1 0 0 0,0 0 0 0 0,1 1 0 0 0,-1-1 0 0 0,0 0 0 0 0,1 1 0 0 0,-1-1 0 0 0,0 0 0 0 0,1 0 0 0 0,-1 1 0 0 0,1-1 0 0 0,-1 0 0 0 0,1 0 0 0 0,-1 0 0 0 0,0 0 0 0 0,1 0 0 0 0,-1 1 0 0 0,1-1 0 0 0,0 0 0 0 0,0 0 0 0 0,9 5 0 0 0,0 0 0 0 0,0-1 0 0 0,1-1 0 0 0,-1 0 0 0 0,1 0 0 0 0,0-1 0 0 0,-1 0 0 0 0,1-1 0 0 0,0 0 0 0 0,0-1 0 0 0,20-1 0 0 0,-21-1-224 0 0,-6 2-573 0 0,1 0 0 0 0,0-1-1 0 0,-1 0 1 0 0,1 0 0 0 0,-1 0 0 0 0,1-1 0 0 0,-1 0 0 0 0,0 1 0 0 0,0-1 0 0 0,6-4 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9671 0 0,'0'0'4634'0'0,"-3"8"-813"0"0,-22 58 238 0 0,19-48-3621 0 0,1 0-1 0 0,1 0 1 0 0,-2 31-1 0 0,6 69-33 0 0,1-76-622 0 0,-3 46 0 0 0,0-74 22 0 0,0 0-1 0 0,0 0 1 0 0,-2 0-1 0 0,0-1 1 0 0,0 1-1 0 0,-1-1 1 0 0,-8 15-1 0 0,9-19 122 0 0,3-8 10 0 0,2-2-135 0 0,19-13-1564 0 0,-7 2 728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6447 0 0,'0'0'499'0'0,"-1"2"-328"0"0,-13 17 844 0 0,11-14 793 0 0,0 1 0 0 0,0-1 0 0 0,-4 10 1 0 0,7-13-1628 0 0,0 0 0 0 0,0-1 0 0 0,1 1 0 0 0,-1 0 0 0 0,0 0 0 0 0,1-1 0 0 0,-1 1 0 0 0,1 0 0 0 0,-1-1 0 0 0,1 1 0 0 0,0 0 0 0 0,-1-1 0 0 0,3 3 0 0 0,-2-3 39 0 0,5 10 262 0 0,1-1-1 0 0,1 0 1 0 0,0-1 0 0 0,16 15-1 0 0,2 3 149 0 0,22 24 364 0 0,12 14 8 0 0,-51-55-799 0 0,-1 1 1 0 0,-1 0-1 0 0,0 0 0 0 0,9 20 1 0 0,-10-15-123 0 0,0 1 0 0 0,0-1-1 0 0,-2 1 1 0 0,0 0 0 0 0,-1 0 0 0 0,-1 0 0 0 0,0 1 0 0 0,-2-1 0 0 0,0 0 0 0 0,0 1 0 0 0,-2-1-1 0 0,0 0 1 0 0,-1 0 0 0 0,-7 21 0 0 0,5-21-53 0 0,-1 0-1 0 0,-1-1 0 0 0,0 1 1 0 0,-1-1-1 0 0,-1-1 1 0 0,-19 26-1 0 0,18-27-33 0 0,-6 8-334 0 0,-1-2 0 0 0,-1 0 1 0 0,-28 25-1 0 0,45-44-556 0 0,1-9-2515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 3679 0 0,'0'0'284'0'0,"-1"2"-186"0"0,0-1 16 0 0,-11 15 1807 0 0,5-2 7373 0 0,10-3-7287 0 0,-2-9-1851 0 0,0-1 1 0 0,0 1 0 0 0,1 0 0 0 0,-1 0 0 0 0,0-1 0 0 0,1 1 0 0 0,-1-1 0 0 0,1 1 0 0 0,-1-1 0 0 0,1 0 0 0 0,0 1 0 0 0,0-1-1 0 0,0 0 1 0 0,-1 0 0 0 0,1 0 0 0 0,0-1 0 0 0,0 1 0 0 0,0 0 0 0 0,0-1 0 0 0,0 1 0 0 0,1-1 0 0 0,1 1 0 0 0,6-1 265 0 0,1 1 1 0 0,-1-1 0 0 0,13-1 0 0 0,-15 0-233 0 0,30-4 393 0 0,0-1 1 0 0,-1-2-1 0 0,48-17 0 0 0,-38 10-173 0 0,59-10-1 0 0,-99 24-481 0 0,0 1-1 0 0,0-1 1 0 0,0 1-1 0 0,0 0 1 0 0,1 1 0 0 0,-1 0-1 0 0,0 0 1 0 0,0 0-1 0 0,0 1 1 0 0,0 0 0 0 0,0 0-1 0 0,12 7 1 0 0,-18-8-759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1375 0 0,'-16'-3'686'0'0,"14"2"181"0"0,0 1 1 0 0,0 0 0 0 0,0 0-1 0 0,0 0 1 0 0,0 0-1 0 0,1 0 1 0 0,-1 0-1 0 0,0 0 1 0 0,0 1 0 0 0,0-1-1 0 0,1 1 1 0 0,-1 0-1 0 0,0-1 1 0 0,0 1 0 0 0,-2 1-1 0 0,1 0-398 0 0,1 0 0 0 0,-1 1 0 0 0,1-1 0 0 0,-1 0 0 0 0,1 1 0 0 0,0-1 0 0 0,0 1 0 0 0,-3 3 0 0 0,3-1-344 0 0,-1 0 0 0 0,1 0-1 0 0,-1 0 1 0 0,1 0 0 0 0,1 0 0 0 0,-1 0-1 0 0,1 1 1 0 0,0-1 0 0 0,0 1-1 0 0,0 8 1 0 0,4 15 127 0 0,1 1 0 0 0,15 52-1 0 0,-12-59-121 0 0,-1 0 1 0 0,-2 0-1 0 0,0 1 0 0 0,-1-1 0 0 0,-1 40 0 0 0,-3-49-240 0 0,-1 0 0 0 0,-1 0 0 0 0,0 0 0 0 0,-1-1 0 0 0,-5 14 0 0 0,8-26-131 0 0,2 0-612 0 0,-1 0 712 0 0,1-1 0 0 0,-1 1 0 0 0,0-1 0 0 0,1 1 1 0 0,-1-1-1 0 0,1 0 0 0 0,-1 1 0 0 0,1-1 0 0 0,-1 0 0 0 0,1 1 0 0 0,-1-1 0 0 0,1 0 0 0 0,-1 0 0 0 0,1 1 0 0 0,-1-1 0 0 0,1 0 0 0 0,0 0 0 0 0,-1 0 0 0 0,1 0 0 0 0,-1 0 0 0 0,1 0 0 0 0,1 0 0 0 0,10 1-1601 0 0,-9 0-40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89 569 13215 0 0,'-1'1'604'0'0,"-6"0"-360"0"0,0 0-1 0 0,-1 0 0 0 0,1 0 1 0 0,0-1-1 0 0,-14-1 0 0 0,20 1-144 0 0,-1 0 0 0 0,1-1 0 0 0,-1 1 0 0 0,1 0 0 0 0,0-1-1 0 0,-1 1 1 0 0,1-1 0 0 0,0 1 0 0 0,-1-1 0 0 0,1 0 0 0 0,0 1 0 0 0,0-1 0 0 0,0 0-1 0 0,0 0 1 0 0,0 0 0 0 0,0 0 0 0 0,0 0 0 0 0,0 0 0 0 0,0 0 0 0 0,0 0-1 0 0,0 0 1 0 0,0 0 0 0 0,1-1 0 0 0,-1 1 0 0 0,0 0 0 0 0,1 0 0 0 0,0-1 0 0 0,-1 1-1 0 0,1-1 1 0 0,0 1 0 0 0,-1 0 0 0 0,1-1 0 0 0,0 1 0 0 0,0-1 0 0 0,0 1 0 0 0,0 0-1 0 0,0-1 1 0 0,1-1 0 0 0,1-5 160 0 0,0 0 0 0 0,0 0-1 0 0,1 0 1 0 0,0 1 0 0 0,0-1 0 0 0,1 1-1 0 0,0 0 1 0 0,6-9 0 0 0,44-51 427 0 0,-33 45-602 0 0,1 1 1 0 0,1 1-1 0 0,33-22 1 0 0,81-44-125 0 0,-86 55 18 0 0,119-65-588 0 0,-137 80 517 0 0,1 2 0 0 0,0 1-1 0 0,46-12 1 0 0,-74 24 145 0 0,0 0 0 0 0,0 1 0 0 0,1-1 0 0 0,-1 1 0 0 0,0 1 0 0 0,0-1 0 0 0,0 1 0 0 0,0 0 0 0 0,0 0 1 0 0,0 1-1 0 0,0 0 0 0 0,9 4 0 0 0,-11-4-32 0 0,0 0 1 0 0,0 0 0 0 0,0 0 0 0 0,0 1-1 0 0,0-1 1 0 0,-1 1 0 0 0,1 0 0 0 0,-1 0-1 0 0,0 1 1 0 0,1-1 0 0 0,-2 1 0 0 0,1-1-1 0 0,0 1 1 0 0,-1 0 0 0 0,1 0 0 0 0,1 6-1 0 0,-3-6 4 0 0,0 0-1 0 0,-1 0 0 0 0,0 0 1 0 0,0 0-1 0 0,0-1 0 0 0,0 1 0 0 0,-1 0 1 0 0,1 0-1 0 0,-1 0 0 0 0,-3 7 1 0 0,2-5 11 0 0,-3 13 55 0 0,-2 0-1 0 0,0-1 1 0 0,-2 0-1 0 0,1 0 0 0 0,-20 26 1 0 0,-66 76 112 0 0,51-67-114 0 0,21-28-57 0 0,15-18-23 0 0,1 0 1 0 0,0 0 0 0 0,1 0-1 0 0,-1 1 1 0 0,-7 15 0 0 0,12-21-109 0 0,3 1-1001 0 0,-2-3 974 0 0,0 1-1 0 0,0-1 1 0 0,0 1 0 0 0,0-1-1 0 0,0 0 1 0 0,0 1-1 0 0,1-1 1 0 0,-1 1 0 0 0,0-1-1 0 0,0 0 1 0 0,0 1-1 0 0,0-1 1 0 0,1 0 0 0 0,-1 1-1 0 0,0-1 1 0 0,0 0 0 0 0,1 1-1 0 0,-1-1 1 0 0,0 0-1 0 0,0 0 1 0 0,1 1 0 0 0,0-1-1 0 0,9 6-7064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9559 0 0,'0'0'432'0'0,"0"1"-4"0"0,0 132 6117 0 0,0 70-2223 0 0,-6-109-3580 0 0,0-1-472 0 0,8-68-241 0 0,-1-20-105 0 0,0-3-505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 14335 0 0,'0'0'1306'0'0,"2"0"-1077"0"0,6-1 4684 0 0,-17 19-4173 0 0,-13 15-509 0 0,-1 0 0 0 0,-28 29-1 0 0,23-30-8 0 0,-39 61-1 0 0,65-90-206 0 0,-16 27 68 0 0,-22 50 1 0 0,36-71-44 0 0,0 0 0 0 0,1 0 0 0 0,1 1 0 0 0,-1-1 0 0 0,2 1-1 0 0,-1-1 1 0 0,1 1 0 0 0,1 0 0 0 0,-1 0 0 0 0,3 15 0 0 0,-1-21-5 0 0,-1-1-1 0 0,1 1 1 0 0,0-1-1 0 0,1 0 1 0 0,-1 1 0 0 0,1-1-1 0 0,-1 0 1 0 0,1 0-1 0 0,0 0 1 0 0,0 0-1 0 0,0 0 1 0 0,1 0 0 0 0,-1 0-1 0 0,5 3 1 0 0,-3-2 21 0 0,1-1 0 0 0,1 0 1 0 0,-1 0-1 0 0,0 0 0 0 0,1 0 1 0 0,0-1-1 0 0,11 4 0 0 0,0-3 17 0 0,0 0 1 0 0,0-1-1 0 0,0 0 0 0 0,1-2 0 0 0,19-1 0 0 0,-6-3-432 0 0,-24 3-662 0 0,0 0-1 0 0,0-1 1 0 0,0 0 0 0 0,7-4 0 0 0,-11 5-866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16727 0 0,'0'0'10159'0'0,"1"1"-10058"0"0,4 5-81 0 0,-4-5-367 0 0,0 0-1 0 0,0 1 0 0 0,0-1 1 0 0,0 0-1 0 0,0 0 1 0 0,0 1-1 0 0,-1-1 0 0 0,1 1 1 0 0,-1-1-1 0 0,1 0 1 0 0,-1 1-1 0 0,1-1 1 0 0,-1 1-1 0 0,0-1 0 0 0,0 1 1 0 0,0-1-1 0 0,0 1 1 0 0,0-1-1 0 0,0 1 1 0 0,0 2-1 0 0,-1 3-2866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6 3679 0 0,'4'-6'22299'0'0,"-12"14"-22291"0"0,1-1 1 0 0,0 1 0 0 0,-9 15-1 0 0,-5 5-157 0 0,-66 88-906 0 0,14-18 166 0 0,52-73 853 0 0,2 0 0 0 0,1 2 0 0 0,-24 46 0 0 0,40-69 36 0 0,0 0 0 0 0,1 0 0 0 0,0 0 0 0 0,0 0 0 0 0,0 0 0 0 0,0 0 0 0 0,0 7 0 0 0,1-10 0 0 0,0 1 0 0 0,0-1 0 0 0,1 0 0 0 0,-1 1 0 0 0,0-1 0 0 0,0 0 0 0 0,1 0 0 0 0,-1 1 0 0 0,1-1 0 0 0,-1 0 0 0 0,1 0 0 0 0,-1 0 0 0 0,1 0 0 0 0,0 1 0 0 0,0-1 0 0 0,-1 0 0 0 0,1 0 0 0 0,0-1 0 0 0,0 1 0 0 0,0 0 0 0 0,0 0 0 0 0,0 0 0 0 0,0 0 0 0 0,0-1 0 0 0,0 1 0 0 0,1-1 0 0 0,1 2 0 0 0,7 1 31 0 0,0 1 0 0 0,0-1 1 0 0,0-1-1 0 0,1 0 0 0 0,-1-1 0 0 0,0 0 0 0 0,15 0 0 0 0,-1-2 212 0 0,0-2 0 0 0,0 0 0 0 0,0-2 0 0 0,0-1-1 0 0,31-11 1 0 0,-40 11-117 0 0,0 0 1 0 0,0-2-1 0 0,-1 1 0 0 0,0-2 0 0 0,-1 0 0 0 0,0 0 1 0 0,0-1-1 0 0,-1-1 0 0 0,13-13 0 0 0,-2-2-48 0 0,-13 16-81 0 0,0-1 0 0 0,-1 0 0 0 0,0 0 1 0 0,12-21-1 0 0,-20 29-46 0 0,0 1 1 0 0,0-1-1 0 0,0 0 0 0 0,-1 0 1 0 0,1 0-1 0 0,-1 0 0 0 0,1 0 1 0 0,-1 0-1 0 0,0 0 0 0 0,0 0 1 0 0,-1-5-1 0 0,0 6 25 0 0,0 0 0 0 0,0 1 0 0 0,0-1 0 0 0,0 1 0 0 0,-1-1 0 0 0,1 1 0 0 0,0-1 0 0 0,-1 1 0 0 0,1 0 0 0 0,0 0 0 0 0,-1 0 0 0 0,0 0 0 0 0,1 0 0 0 0,-1 0 1 0 0,0 0-1 0 0,1 0 0 0 0,-3 0 0 0 0,0 0-68 0 0,1 0 0 0 0,0 1 1 0 0,-1-1-1 0 0,1 1 1 0 0,-1 0-1 0 0,1 0 0 0 0,-1 0 1 0 0,-6 2-1 0 0,2 0-53 0 0,0 0 0 0 0,0 1 0 0 0,1 0 0 0 0,-1 0 0 0 0,0 1 0 0 0,1 0 0 0 0,-9 5 0 0 0,10-3 155 0 0,0-1 0 0 0,0 1 0 0 0,0 0 0 0 0,1 0-1 0 0,0 0 1 0 0,0 1 0 0 0,0 0 0 0 0,1 0 0 0 0,0 0 0 0 0,1 1-1 0 0,-1-1 1 0 0,-1 9 0 0 0,-1 2 16 0 0,2 1-1 0 0,0-1 1 0 0,1 1 0 0 0,-1 22-1 0 0,4-39-28 0 0,-1-1 1 0 0,1 1-1 0 0,0 0 0 0 0,0-1 0 0 0,1 1 0 0 0,-1-1 0 0 0,0 1 1 0 0,0 0-1 0 0,1-1 0 0 0,-1 1 0 0 0,1-1 0 0 0,-1 1 1 0 0,1-1-1 0 0,0 1 0 0 0,0-1 0 0 0,-1 1 0 0 0,1-1 0 0 0,0 0 1 0 0,0 1-1 0 0,0-1 0 0 0,1 0 0 0 0,0 1 0 0 0,0-1-114 0 0,0 0 0 0 0,-1 0 0 0 0,1 0-1 0 0,0-1 1 0 0,0 1 0 0 0,0-1-1 0 0,0 1 1 0 0,0-1 0 0 0,0 0-1 0 0,0 0 1 0 0,0 0 0 0 0,0 0 0 0 0,0 0-1 0 0,0 0 1 0 0,0-1 0 0 0,0 1-1 0 0,0 0 1 0 0,2-2 0 0 0,13-5-1134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7367 0 0,'-34'11'-379'0'0,"27"-8"1475"0"0,1 0 0 0 0,-1 0 0 0 0,1 1-1 0 0,0-1 1 0 0,-7 6 0 0 0,10-6-546 0 0,1-1 0 0 0,-1 0 0 0 0,1 1 0 0 0,-1-1 0 0 0,1 1 0 0 0,0 0 0 0 0,0 0 0 0 0,1 0 0 0 0,-1 0 0 0 0,0 0 0 0 0,1 0 0 0 0,-2 4 0 0 0,3-3-470 0 0,-1 0 1 0 0,0 0-1 0 0,1 0 1 0 0,0 0-1 0 0,0 0 1 0 0,0 0-1 0 0,1 6 1 0 0,0-2-28 0 0,1-1 0 0 0,1 0 1 0 0,-1 0-1 0 0,1-1 0 0 0,0 1 1 0 0,1-1-1 0 0,-1 1 1 0 0,1-1-1 0 0,0 0 0 0 0,1 0 1 0 0,6 6-1 0 0,9 8 205 0 0,34 28 0 0 0,-42-39-175 0 0,89 69 324 0 0,57 50 974 0 0,-154-124-1296 0 0,0 0 0 0 0,0 1 0 0 0,0 0 0 0 0,0 0 0 0 0,-1 0 0 0 0,0 0 0 0 0,0 0 0 0 0,0 1 0 0 0,-1-1 0 0 0,0 1 0 0 0,0 0 0 0 0,0-1-1 0 0,-1 1 1 0 0,1 7 0 0 0,-1-2 28 0 0,-1 0 0 0 0,0 1-1 0 0,0-1 1 0 0,-1 1 0 0 0,-1-1-1 0 0,-4 17 1 0 0,0 0-59 0 0,5-21-46 0 0,-1 1 1 0 0,0-1-1 0 0,0 1 0 0 0,0-1 0 0 0,-1 0 1 0 0,-7 14-1 0 0,-68 99-1105 0 0,64-91-1402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 12095 0 0,'0'0'554'0'0,"-2"0"-17"0"0,-4 0 4022 0 0,6 2-3883 0 0,0-1-564 0 0,1 0 0 0 0,-1 1 0 0 0,0-1 0 0 0,1 1 0 0 0,0-1 0 0 0,-1 0 0 0 0,1 0 0 0 0,0 1 0 0 0,-1-1 0 0 0,1 0 0 0 0,0 0 0 0 0,0 0 0 0 0,0 0 0 0 0,0 0 0 0 0,0 0 0 0 0,0 0 0 0 0,2 1 0 0 0,1 0 71 0 0,-1-1 0 0 0,0 1 1 0 0,1-1-1 0 0,0 1 0 0 0,-1-1 0 0 0,6 1 1 0 0,3 0 151 0 0,-1-1 1 0 0,1 0-1 0 0,18-2 1 0 0,10-3 507 0 0,73-19 1 0 0,-5 1-1350 0 0,-106 22-449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88 7831 0 0,'0'0'603'0'0,"0"1"-396"0"0,-2 9 1106 0 0,2-9-919 0 0,0-1 0 0 0,0 1 0 0 0,0-1 1 0 0,0 1-1 0 0,0-1 0 0 0,0 1 0 0 0,0 0 0 0 0,0-1 0 0 0,0 1 0 0 0,0-1 0 0 0,1 1 1 0 0,0 1 1969 0 0,0-1-1969 0 0,0 0 6 0 0,0-1 1 0 0,-1 1 0 0 0,1-1-1 0 0,0 0 1 0 0,-1 1 0 0 0,1-1-1 0 0,0 0 1 0 0,-1 0 0 0 0,1 0 0 0 0,0 1-1 0 0,0-1 1 0 0,0 0 0 0 0,-1 0-1 0 0,2 0 1 0 0,10-2-1689 0 0,4-2 2028 0 0,0-1 1 0 0,0-1-1 0 0,19-11 1 0 0,-2 1-259 0 0,10-4 37 0 0,-26 11-372 0 0,0 1-1 0 0,1 0 1 0 0,19-4 0 0 0,-31 10-191 0 0,0 1 1 0 0,0 0-1 0 0,0 0 1 0 0,0 1-1 0 0,0 0 1 0 0,0 0-1 0 0,0 0 1 0 0,0 1-1 0 0,0 0 1 0 0,0 0-1 0 0,0 0 1 0 0,0 1-1 0 0,0-1 1 0 0,5 4-1 0 0,1 1-1802 0 0,-4-1 18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0,'0'0'17211'0'0,"0"1"-17123"0"0,2 7-30 0 0,-1 5-44 0 0,0 0-17 0 0,-2-12 3 0 0,1-1 0 0 0,0 0 0 0 0,0 0 0 0 0,0 1 0 0 0,0-1 0 0 0,0 0 0 0 0,0 0 0 0 0,0 1 0 0 0,0-1 0 0 0,0 0 0 0 0,1 0 0 0 0,-1 1 0 0 0,0-1 0 0 0,0 0 0 0 0,0 0 0 0 0,0 1 0 0 0,0-1 0 0 0,0 0 0 0 0,0 0 0 0 0,1 0 0 0 0,-1 1 0 0 0,0-1 0 0 0,0 0 0 0 0,0 0 0 0 0,0 0 0 0 0,1 0 0 0 0,-1 1 0 0 0,0-1 0 0 0,0 0 0 0 0,8-4 0 0 0,-2 0 0 0 0,1-1 0 0 0,-7 5 0 0 0,1 0 0 0 0,-1-1 0 0 0,0 1 0 0 0,0 0 0 0 0,0 0 0 0 0,1 0 0 0 0,-1 0 0 0 0,0 0 0 0 0,0-1 0 0 0,0 1 0 0 0,1 0 0 0 0,-1 0 0 0 0,0 0 0 0 0,0 0 0 0 0,1 0 0 0 0,-1 0 0 0 0,0 0 0 0 0,0 0 0 0 0,0 0 0 0 0,1 0 0 0 0,-1 0 0 0 0,0 0 0 0 0,0 0 0 0 0,1 0 0 0 0,-1 0 0 0 0,0 0 0 0 0,0 0 0 0 0,1 0 0 0 0,-1 1 0 0 0,0-1 0 0 0,0 0 0 0 0,0 0 0 0 0,1 0 0 0 0,-1 0 0 0 0,0 0 0 0 0,0 0 0 0 0,0 1 0 0 0,0-1 0 0 0,1 0 0 0 0,-1 0 0 0 0,0 0 0 0 0,0 1 0 0 0,0-1 0 0 0,0 0 0 0 0,0 0 0 0 0,0 0 0 0 0,1 1 0 0 0,-1-1 0 0 0,0 0 0 0 0,0 0 0 0 0,0 1 0 0 0,0-1 0 0 0,0 0 0 0 0,0 0 0 0 0,0 0 0 0 0,0 1 0 0 0,0 11 0 0 0,0-12 0 0 0,-1 6 0 0 0,0 0 0 0 0,0 1 0 0 0,-1-1 0 0 0,1 0 0 0 0,-2 0 0 0 0,-3 8 0 0 0,-3 7-16 0 0,9-20-69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7:5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7367 0 0,'0'0'13155'0'0,"0"2"-12695"0"0,-9 26-122 0 0,0-1 1 0 0,-2 0-1 0 0,-1-1 1 0 0,-1 0-1 0 0,-2-1 1 0 0,-23 33-1 0 0,25-43-408 0 0,-1 0 1 0 0,0 0-1 0 0,-2-1 0 0 0,-17 12 1 0 0,8-6 25 0 0,-11 9 34 0 0,11-10-25 0 0,-34 34-1 0 0,52-46 32 0 0,0 1-1 0 0,1 0 0 0 0,0 0 1 0 0,1 0-1 0 0,0 0 0 0 0,0 1 0 0 0,1 0 1 0 0,0 0-1 0 0,-3 11 0 0 0,6-18 3 0 0,0 0 0 0 0,1 0 0 0 0,-1 0 1 0 0,1 0-1 0 0,0 0 0 0 0,0 0 0 0 0,0 0 0 0 0,0 0 0 0 0,0 0 0 0 0,0 0 0 0 0,0 0 0 0 0,1 0 1 0 0,-1 0-1 0 0,1 0 0 0 0,-1 0 0 0 0,1 0 0 0 0,0 0 0 0 0,2 3 0 0 0,-2-3 1 0 0,1 0 0 0 0,0 1 1 0 0,0-1-1 0 0,1-1 0 0 0,-1 1 0 0 0,0 0 0 0 0,1-1 0 0 0,-1 1 0 0 0,1-1 1 0 0,-1 1-1 0 0,1-1 0 0 0,-1 0 0 0 0,4 1 0 0 0,14 3 136 0 0,-1 0 0 0 0,1-1 0 0 0,0-1 0 0 0,0-1 0 0 0,0-1-1 0 0,25-1 1 0 0,0-4 833 0 0,76-15 0 0 0,37-21 838 0 0,-48 11-1197 0 0,-72 20-557 0 0,55-22 0 0 0,-79 25-64 0 0,0 0 0 0 0,-1-1 1 0 0,0 0-1 0 0,0-2 0 0 0,-1 1 1 0 0,0-1-1 0 0,12-12 0 0 0,-20 17 4 0 0,-1 0-1 0 0,1-1 0 0 0,-1 1 0 0 0,0-1 0 0 0,-1 0 1 0 0,1 0-1 0 0,-1 0 0 0 0,0 0 0 0 0,0 0 1 0 0,0-1-1 0 0,-1 1 0 0 0,0-1 0 0 0,0 1 0 0 0,0-1 1 0 0,0-10-1 0 0,-1 12-6 0 0,-1 1 0 0 0,1-1 1 0 0,0 0-1 0 0,-1 0 0 0 0,0 0 0 0 0,0 0 1 0 0,0 1-1 0 0,0-1 0 0 0,-1 0 0 0 0,1 1 1 0 0,-1 0-1 0 0,0-1 0 0 0,0 1 0 0 0,0 0 1 0 0,-1 0-1 0 0,1 0 0 0 0,-1 0 0 0 0,1 0 1 0 0,-1 0-1 0 0,0 1 0 0 0,0-1 0 0 0,0 1 1 0 0,-6-3-1 0 0,5 3-15 0 0,-1 1 1 0 0,0-1-1 0 0,0 1 1 0 0,0 0 0 0 0,0 1-1 0 0,0-1 1 0 0,0 1-1 0 0,0 0 1 0 0,0 0-1 0 0,0 0 1 0 0,-8 2-1 0 0,0 1-48 0 0,1 0 0 0 0,-1 0-1 0 0,-14 7 1 0 0,19-6 76 0 0,0-1-1 0 0,0 2 1 0 0,0-1-1 0 0,1 1 1 0 0,0 0-1 0 0,0 1 1 0 0,1-1-1 0 0,-1 1 1 0 0,1 1-1 0 0,0-1 1 0 0,1 1-1 0 0,0 0 1 0 0,-6 9-1 0 0,7-7 2 0 0,-1 0 0 0 0,1 1-1 0 0,1-1 1 0 0,0 1-1 0 0,0 0 1 0 0,1 0-1 0 0,0 0 1 0 0,0 0 0 0 0,1 0-1 0 0,1 0 1 0 0,0 0-1 0 0,1 12 1 0 0,1-14 43 0 0,2-1-48 0 0,-4-6-77 0 0,4 2-922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0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9439 0 0,'0'0'1782'0'0,"2"-1"-934"0"0,38-26 2021 0 0,-21 15-1412 0 0,30-17-1 0 0,-43 26-1159 0 0,2 0-1 0 0,-1 0 1 0 0,0 1-1 0 0,1 0 1 0 0,-1 0-1 0 0,1 1 0 0 0,-1 0 1 0 0,12 0-1 0 0,33 1 536 0 0,-17 1-744 0 0,0-1 0 0 0,42-6 0 0 0,-56 2-136 0 0,-1 0 0 0 0,-1-2 0 0 0,34-12 0 0 0,-9-5-3786 0 0,-34 16-2652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 11687 0 0,'0'0'532'0'0,"2"-2"-4"0"0,5-5 2446 0 0,-3 33-978 0 0,-5-18-1773 0 0,-1 0 1 0 0,0 0 0 0 0,0-1-1 0 0,0 1 1 0 0,-1-1 0 0 0,0 1-1 0 0,-7 10 1 0 0,5-8 192 0 0,0-1 1 0 0,1 1 0 0 0,-6 18 0 0 0,8-20-157 0 0,-1 0 0 0 0,0-1 1 0 0,-1 0-1 0 0,0 1 0 0 0,-5 7 1 0 0,3-6 51 0 0,1 0 0 0 0,-5 14 0 0 0,5-13-187 0 0,2 1-1 0 0,-1 0 1 0 0,1 0-1 0 0,1 0 1 0 0,0 0 0 0 0,-1 19-1 0 0,3-19-1064 0 0,-1-1 1 0 0,-1 1-1 0 0,1-1 1 0 0,-6 14-1 0 0,4-9-18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0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49 8719 0 0,'-17'7'701'0'0,"0"0"0"0"0,0 2 0 0 0,1 0 0 0 0,0 1 0 0 0,1 1 0 0 0,0 0 0 0 0,-21 20 3738 0 0,64-43-2099 0 0,41-12 1 0 0,-33 12-1496 0 0,-1 2-405 0 0,0 1 0 0 0,1 2 0 0 0,67-5 0 0 0,-74 9-1388 0 0,0-2 0 0 0,0-1-1 0 0,0-1 1 0 0,-1-1 0 0 0,31-14 0 0 0,-44 15-1123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0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36 3223 0 0,'0'0'9715'0'0,"2"-1"-8779"0"0,10-9 2728 0 0,-12 10-3570 0 0,1-1-1 0 0,-1 1 1 0 0,0 0-1 0 0,1-1 1 0 0,-1 1 0 0 0,0-1-1 0 0,1 1 1 0 0,-1 0-1 0 0,0-1 1 0 0,0 1 0 0 0,1-1-1 0 0,-1 1 1 0 0,0-1 0 0 0,0 1-1 0 0,0-1 1 0 0,0 1-1 0 0,0-1 1 0 0,0 1 0 0 0,0-1-1 0 0,1 1 1 0 0,-1-1-1 0 0,-1 1 1 0 0,1-1 0 0 0,0 1-1 0 0,0-1 1 0 0,0 1-1 0 0,0 0 1 0 0,0-1 0 0 0,0 1-1 0 0,0-1 1 0 0,-1 1 0 0 0,1-1-1 0 0,0 1 1 0 0,0-1-1 0 0,-1 1 1 0 0,1 0 0 0 0,-1-1-1 0 0,1 0-92 0 0,-1 0 0 0 0,1 1 0 0 0,-1-1 0 0 0,1 1 0 0 0,-1-1 0 0 0,0 1 1 0 0,1 0-1 0 0,-1-1 0 0 0,1 1 0 0 0,-1 0 0 0 0,0-1 0 0 0,1 1 0 0 0,-1 0 0 0 0,0-1 0 0 0,1 1 0 0 0,-1 0 0 0 0,0 0 0 0 0,0 0 0 0 0,1 0 0 0 0,-1 0 0 0 0,0 0 0 0 0,1 0 0 0 0,-1 0 0 0 0,0 0 0 0 0,0 0 1 0 0,1 0-1 0 0,-2 1 0 0 0,0 0 1 0 0,-8 1-2 0 0,0 1 0 0 0,0 0 0 0 0,1 1 0 0 0,0 0 0 0 0,-1 0 0 0 0,2 1 0 0 0,-1 0 0 0 0,-12 10 0 0 0,-13 7 11 0 0,-109 57-47 0 0,108-62 14 0 0,-1-3 1 0 0,0-1-1 0 0,-41 10 0 0 0,54-18 22 0 0,1 0 0 0 0,-1-2-1 0 0,-25 2 1 0 0,36-5 2 0 0,1 0-1 0 0,-1-1 1 0 0,1 0-1 0 0,-1-1 1 0 0,1 0 0 0 0,0-1-1 0 0,0 0 1 0 0,-12-5 0 0 0,22 8-1 0 0,-1-1-1 0 0,1 1 1 0 0,0-1 0 0 0,0 1 0 0 0,0-1 0 0 0,0 0 0 0 0,0 1 0 0 0,0-1 0 0 0,0 0 0 0 0,0 0 0 0 0,0 0 0 0 0,0 0 0 0 0,0 0 0 0 0,0 0 0 0 0,1 0 0 0 0,-1 0 0 0 0,0 0 0 0 0,1 0 0 0 0,-1 0 0 0 0,1 0 0 0 0,-1-1 0 0 0,1 1 0 0 0,-1 0 0 0 0,1 0 0 0 0,0-1 0 0 0,0 0 0 0 0,0-1-14 0 0,0 1 0 0 0,1-1 0 0 0,-1 0 1 0 0,1 1-1 0 0,0-1 0 0 0,0 1 0 0 0,0 0 0 0 0,0-1 0 0 0,0 1 0 0 0,0 0 0 0 0,4-4 1 0 0,-4 3 5 0 0,1 1 1 0 0,0 0-1 0 0,0 0 1 0 0,0 0-1 0 0,0 0 1 0 0,0 0 0 0 0,0 0-1 0 0,1 1 1 0 0,-1-1-1 0 0,1 1 1 0 0,-1-1 0 0 0,1 1-1 0 0,0 0 1 0 0,-1 0-1 0 0,1 0 1 0 0,0 1 0 0 0,0-1-1 0 0,-1 1 1 0 0,1-1-1 0 0,0 1 1 0 0,0 0-1 0 0,0 0 1 0 0,0 0 0 0 0,0 0-1 0 0,4 2 1 0 0,3 0-16 0 0,-1 1 1 0 0,0 0-1 0 0,1 0 1 0 0,-1 1-1 0 0,0 0 1 0 0,9 7-1 0 0,-5-3 22 0 0,-1 2 0 0 0,4 6 0 0 0,-13-12 0 0 0,-2-2 0 0 0,1-1 0 0 0,-1 1 0 0 0,0-1 0 0 0,0 1 0 0 0,0-1 0 0 0,0 1 0 0 0,0 0 0 0 0,0-1 0 0 0,0 1 0 0 0,0 0 0 0 0,-1 0 0 0 0,1 0 0 0 0,-1 0 0 0 0,1 3 0 0 0,0 3 0 0 0,1 1-3 0 0,-1 0 0 0 0,0 0-1 0 0,-1 0 1 0 0,0 1 0 0 0,0-1 0 0 0,-1 0-1 0 0,0 1 1 0 0,-3 10 0 0 0,-26 74-37 0 0,21-68 37 0 0,-13 26 3 0 0,-2-2 0 0 0,-43 69 0 0 0,65-116 0 0 0,-14 22 0 0 0,8-14 0 0 0,0 1 0 0 0,1 0 0 0 0,-6 14 0 0 0,7-13 0 0 0,6-12 0 0 0,0-1 0 0 0,-1 1 0 0 0,1-1 0 0 0,0 0 0 0 0,0 1 0 0 0,0-1 0 0 0,-1 1 0 0 0,1-1 0 0 0,0 1 0 0 0,0-1 0 0 0,0 1 0 0 0,0-1 0 0 0,0 1 0 0 0,0-1 0 0 0,0 1 0 0 0,0-1 0 0 0,0 1 0 0 0,0-1 0 0 0,0 1 0 0 0,1 0 0 0 0,0 0 2 0 0,0-1-1 0 0,0 1 0 0 0,0 0 1 0 0,0-1-1 0 0,0 1 0 0 0,0-1 1 0 0,0 1-1 0 0,0-1 0 0 0,1 0 1 0 0,-1 1-1 0 0,0-1 0 0 0,0 0 1 0 0,0 0-1 0 0,1 0 0 0 0,-1 0 1 0 0,0 0-1 0 0,2 0 0 0 0,30-4 35 0 0,-23 3-32 0 0,345-38 1692 0 0,-276 26-1371 0 0,-60 9-231 0 0,-17 3-87 0 0,24-13 55 0 0,-25 14-163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0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1 101 455 0 0,'0'-1'6798'0'0,"1"-8"444"0"0,2 7-7093 0 0,0 0 1 0 0,0 1-1 0 0,1 0 0 0 0,-1 0 0 0 0,0 0 0 0 0,0 0 1 0 0,1 0-1 0 0,-1 1 0 0 0,1-1 0 0 0,4 1 0 0 0,40 2 1510 0 0,-18 1-805 0 0,16-3-32 0 0,0-2 0 0 0,-1-2 0 0 0,1-1 0 0 0,76-21 0 0 0,-109 22-1293 0 0,-1 0-1 0 0,1-2 1 0 0,-1 1-1 0 0,20-12 1 0 0,-17 6-772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6911 0 0,'-1'1'10054'0'0,"-4"3"-9822"0"0,0 1 0 0 0,0 0 1 0 0,1 0-1 0 0,0 0 1 0 0,0 0-1 0 0,-5 10 1 0 0,-10 12 120 0 0,-2 1 248 0 0,-33 62 0 0 0,48-79-517 0 0,-3 5 13 0 0,0 1 0 0 0,1 0-1 0 0,1 1 1 0 0,1-1 0 0 0,1 1 0 0 0,-4 21-1 0 0,7-33-75 0 0,2 0-1 0 0,-1 0 1 0 0,1 0-1 0 0,0 0 1 0 0,0 1-1 0 0,0-1 1 0 0,1 0-1 0 0,0 0 1 0 0,0 0-1 0 0,1 0 0 0 0,0-1 1 0 0,0 1-1 0 0,0 0 1 0 0,1-1-1 0 0,-1 1 1 0 0,1-1-1 0 0,1 0 1 0 0,-1 0-1 0 0,1 0 1 0 0,0 0-1 0 0,0-1 1 0 0,7 7-1 0 0,-7-7-136 0 0,1 0 0 0 0,0-1 1 0 0,0 1-1 0 0,0-1 0 0 0,0 0 0 0 0,1 0 0 0 0,-1-1 0 0 0,1 0 0 0 0,-1 0 0 0 0,1 0 0 0 0,9 1 1 0 0,1-4-1347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12551 0 0,'0'0'572'0'0,"-1"1"-9"0"0,-2 2-432 0 0,1 0 0 0 0,0 0 0 0 0,0 0 0 0 0,0 0-1 0 0,1 0 1 0 0,-1 1 0 0 0,1-1 0 0 0,0 0 0 0 0,-1 1 0 0 0,1-1 0 0 0,1 1 0 0 0,-1-1 0 0 0,1 1-1 0 0,-1-1 1 0 0,1 1 0 0 0,0 0 0 0 0,0-1 0 0 0,1 1 0 0 0,-1-1 0 0 0,1 1 0 0 0,-1-1 0 0 0,1 1-1 0 0,1-1 1 0 0,-1 1 0 0 0,0-1 0 0 0,1 0 0 0 0,-1 0 0 0 0,1 1 0 0 0,4 4 0 0 0,1 0 195 0 0,-1 0-1 0 0,1-1 1 0 0,0 0 0 0 0,1 0 0 0 0,0-1 0 0 0,0 0 0 0 0,0 0-1 0 0,1-1 1 0 0,16 8 0 0 0,137 49 1474 0 0,-21-11-1064 0 0,-135-48-843 0 0,0 0 0 0 0,0 0 0 0 0,0 0-1 0 0,0 1 1 0 0,0 0 0 0 0,-1 0 0 0 0,0 0 0 0 0,0 1-1 0 0,8 8 1 0 0,-12-12-359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5983 0 0,'0'0'3126'0'0,"-1"1"-1753"0"0,-5 9-478 0 0,0-1 0 0 0,-1-1 1 0 0,0 1-1 0 0,-11 10 0 0 0,-2 1-119 0 0,-4 4-61 0 0,-1-1 0 0 0,-54 37 0 0 0,47-36-322 0 0,-47 43 1 0 0,66-56-336 0 0,1 1 0 0 0,1 1 1 0 0,0 0-1 0 0,1 1 0 0 0,-13 21 0 0 0,21-25-66 0 0,7-7-49 0 0,7-4-97 0 0,-12 1 147 0 0,14-5-1393 0 0,2-3-4846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4143 0 0,'0'0'319'0'0,"1"-2"74"0"0,-1 1-34 0 0,0 1-1 0 0,1-1 0 0 0,-1 0 0 0 0,1 1 1 0 0,-1-1-1 0 0,0 0 0 0 0,1 1 0 0 0,-1-1 0 0 0,1 1 1 0 0,0-1-1 0 0,-1 1 0 0 0,1-1 0 0 0,-1 1 1 0 0,1-1-1 0 0,0 1 0 0 0,-1 0 0 0 0,1-1 0 0 0,0 1 1 0 0,0 0-1 0 0,-1-1 0 0 0,1 1 0 0 0,0 0 1 0 0,0 0-1 0 0,-1 0 0 0 0,1 0 0 0 0,0 0 0 0 0,0 0 1 0 0,10 4 3093 0 0,0 5-4199 0 0,-2 1 1185 0 0,-1 0-1 0 0,0 1 1 0 0,7 14 0 0 0,4 3 333 0 0,-3-4-528 0 0,-1-2 621 0 0,26 30 0 0 0,-35-45-736 0 0,0-1 1 0 0,1 0-1 0 0,0 0 0 0 0,0-1 1 0 0,1 0-1 0 0,-1 0 0 0 0,1-1 1 0 0,11 5-1 0 0,-13-7-864 0 0,0 1 0 0 0,0-1-1 0 0,0-1 1 0 0,0 1 0 0 0,0-1 0 0 0,0 0 0 0 0,1-1-1 0 0,-1 1 1 0 0,0-1 0 0 0,13-2 0 0 0,-10 1-5790 0 0</inkml:trace>
  <inkml:trace contextRef="#ctx0" brushRef="#br0" timeOffset="1">341 1 5063 0 0,'0'0'11854'0'0,"-10"13"-10037"0"0,6-4-1543 0 0,0 0 0 0 0,0 0 0 0 0,1 0 0 0 0,0 1 0 0 0,-3 14 0 0 0,1-5-61 0 0,-11 54-284 0 0,3 0-1 0 0,3 0 1 0 0,4 1-1 0 0,4 122 1 0 0,2-145-2031 0 0,-3-32-1951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0,'0'0'639'0'0,"2"2"-415"0"0,12 19 1073 0 0,1-1 0 0 0,1 0 0 0 0,0-1 0 0 0,30 25 0 0 0,24 28 1043 0 0,-33-27-1106 0 0,65 70 2037 0 0,-96-110-3117 0 0,12 12 384 0 0,0 1 0 0 0,-1 1 0 0 0,22 31 0 0 0,-35-44-502 0 0,0 1 1 0 0,-1 0 0 0 0,1-1-1 0 0,-1 2 1 0 0,-1-1 0 0 0,1 0-1 0 0,-1 1 1 0 0,-1-1 0 0 0,1 1-1 0 0,-1-1 1 0 0,0 1 0 0 0,-1 0-1 0 0,0-1 1 0 0,0 1 0 0 0,-3 15-1 0 0,-1-8-51 0 0,0 1 0 0 0,-1-1 0 0 0,-1 0 0 0 0,-1 0 0 0 0,0 0-1 0 0,-13 20 1 0 0,-63 77-872 0 0,81-109 850 0 0,-17 18-314 0 0,17-20 103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3679 0 0,'0'1'167'0'0,"0"1"-117"0"0,-11 16 12748 0 0,24-19-11277 0 0,2-2-837 0 0,0-1 1 0 0,24-10-1 0 0,-21 8-114 0 0,27-8 1 0 0,-19 9-424 0 0,1 1 1 0 0,0 1 0 0 0,1 2-1 0 0,49 3 1 0 0,-10-1-3262 0 0,-54-1 380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14367 0 0,'0'0'1648'0'0,"12"1"546"0"0,36-4 1504 0 0,-28 1-2370 0 0,25 1-1 0 0,-21 3-891 0 0,45 9 0 0 0,-61-10-482 0 0,0 0 0 0 0,-1 0 0 0 0,1 0 0 0 0,0-1 0 0 0,12-1 0 0 0,-12 0-830 0 0,-1-1-1 0 0,1 1 1 0 0,9-5 0 0 0,-1 0-7018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5527 0 0,'0'0'488'0'0,"-11"4"-392"0"0,1 0-96 0 0,-1 3 0 0 0,0 1 1376 0 0,1 3 256 0 0,3-1 56 0 0,1 1 8 0 0,2 0-1168 0 0,2-1-232 0 0,4 1-40 0 0,2-1-3848 0 0,2-1-768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5351 0 0,'0'0'12544'0'0,"-1"2"-12490"0"0,-2 14 66 0 0,1-1 0 0 0,0 0 0 0 0,1 1 0 0 0,1-1 0 0 0,3 31 0 0 0,0 6 357 0 0,8 108 176 0 0,-9-145-645 0 0,2 15 26 0 0,14 44 0 0 0,-10-44-27 0 0,-7-26 36 0 0,4 7-22 0 0,-1 2 34 0 0,-1 0 3 0 0,0-2-34 0 0,-2-7 24 0 0,1 3-156 0 0,-2-7 96 0 0,0 0-1 0 0,0 1 0 0 0,0-1 1 0 0,0 0-1 0 0,0 0 1 0 0,0 0-1 0 0,0 0 0 0 0,0 0 1 0 0,0 0-1 0 0,0 0 1 0 0,0 0-1 0 0,1 0 0 0 0,-1 0 1 0 0,0 1-1 0 0,0-1 1 0 0,0 0-1 0 0,0 0 0 0 0,0 0 1 0 0,0 0-1 0 0,0 0 1 0 0,0 0-1 0 0,0 0 0 0 0,0 0 1 0 0,0 0-1 0 0,0 0 1 0 0,0 0-1 0 0,1 0 0 0 0,-1 0 1 0 0,0 0-1 0 0,0 0 1 0 0,0 0-1 0 0,0 0 0 0 0,0 0 1 0 0,0 0-1 0 0,0 0 1 0 0,0 0-1 0 0,0 0 0 0 0,1 0 1 0 0,-1 0-1 0 0,0 0 1 0 0,0 0-1 0 0,0 0 0 0 0,0 0 1 0 0,0 0-1 0 0,0 0 1 0 0,0 0-1 0 0,0 0 0 0 0,0 0 1 0 0,14-2-797 0 0,1-4-29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3223 0 0,'0'0'15383'0'0,"1"2"-15420"0"0,2 7 54 0 0,-2-7 68 0 0,-1 0-31 0 0,0 5-33 0 0,0-5 32 0 0,2-3 1 0 0,4-6-44 0 0,-1 3-12 0 0,-3 5 0 0 0,-9 20 22 0 0,-10 29 316 0 0,16-48 6 0 0,3-3-276 0 0,6-5-12 0 0,5-6-51 0 0,-11 9-63 0 0,-2 1-62 0 0,1 0-853 0 0,2-9-1638 0 0,-1 1 1270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6935 0 0,'0'0'11167'0'0,"0"2"-10996"0"0,0 20 76 0 0,3 152 1430 0 0,0-115-1390 0 0,-1-6 147 0 0,15 90-1 0 0,-9-105-75 0 0,6 75 0 0 0,-14-103-299 0 0,0-7-41 0 0,0-1 5 0 0,0 1 1 0 0,0 0-1 0 0,1-1 1 0 0,-1 1-1 0 0,1-1 1 0 0,-1 1-1 0 0,1-1 0 0 0,0 1 1 0 0,0-1-1 0 0,0 0 1 0 0,0 1-1 0 0,2 2 0 0 0,-2-4 87 0 0,12-1-2422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0,'3'1'6994'0'0,"1"1"-6631"0"0,-1 0 1 0 0,1 0-1 0 0,0 0 1 0 0,0 1-1 0 0,-1-1 0 0 0,1 1 1 0 0,-1 0-1 0 0,0 0 1 0 0,0 0-1 0 0,0 0 1 0 0,0 1-1 0 0,0-1 1 0 0,-1 1-1 0 0,0-1 1 0 0,0 1-1 0 0,0 0 0 0 0,0 0 1 0 0,1 5-1 0 0,3 8-76 0 0,-2 0 0 0 0,0 0-1 0 0,2 22 1 0 0,-3-17 282 0 0,57 371 1936 0 0,-52-313-2441 0 0,-8-65-53 0 0,-1 5 42 0 0,1-18-56 0 0,-9 18 89 0 0,5-9-82 0 0,4-9-201 0 0,-2-1-438 0 0,-3 4 392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127 403 3223 0 0,'0'0'1539'0'0,"-2"1"-167"0"0,-2 0-629 0 0,1 0-127 0 0,-1 0-1 0 0,1 0 1 0 0,0-1-1 0 0,-1 1 1 0 0,1-1-1 0 0,-7 0 1 0 0,0 0-64 0 0,0-2-1 0 0,0 0 1 0 0,1 0-1 0 0,-1 0 1 0 0,1-1 0 0 0,-15-7-1 0 0,23 9-512 0 0,0 1-1 0 0,1-1 1 0 0,-1 0-1 0 0,0 0 0 0 0,1 1 1 0 0,-1-1-1 0 0,1 0 1 0 0,-1 0-1 0 0,1 0 1 0 0,-1 1-1 0 0,1-1 0 0 0,0 0 1 0 0,-1 0-1 0 0,1 0 1 0 0,0 0-1 0 0,0 0 1 0 0,0 0-1 0 0,0 0 1 0 0,-1 0-1 0 0,1 0 0 0 0,0 0 1 0 0,1 0-1 0 0,-1 0 1 0 0,0 0-1 0 0,0 0 1 0 0,1-1-1 0 0,-1 2-44 0 0,1-8 36 0 0,2 0 0 0 0,-1 1 1 0 0,1-1-1 0 0,0 1 0 0 0,0-1 0 0 0,1 1 0 0 0,0 0 0 0 0,5-6 0 0 0,42-51 41 0 0,-44 56-66 0 0,13-15 32 0 0,9-12-29 0 0,58-52 0 0 0,-74 76 8 0 0,1 0-1 0 0,0 1 1 0 0,28-15 0 0 0,-36 22 49 0 0,0 1-1 0 0,0-1 1 0 0,0 1 0 0 0,1 1 0 0 0,-1-1-1 0 0,0 1 1 0 0,1 0 0 0 0,-1 1 0 0 0,1-1-1 0 0,-1 1 1 0 0,1 0 0 0 0,-1 1 0 0 0,9 1 0 0 0,-3 1 41 0 0,1 1 1 0 0,-1 0-1 0 0,-1 1 0 0 0,1 0 1 0 0,0 0-1 0 0,14 11 1 0 0,-22-14-95 0 0,11 14 29 0 0,-8-6-30 0 0,0 2 32 0 0,-6-7-32 0 0,1 0 0 0 0,-1 1 1 0 0,-1-1-1 0 0,1 1 0 0 0,-1-1 1 0 0,1 1-1 0 0,-2 5 1 0 0,-6 41 45 0 0,3-26-32 0 0,-1 8 81 0 0,-1 0-1 0 0,-11 37 1 0 0,14-63-67 0 0,-1-1 1 0 0,0 0-1 0 0,0 0 0 0 0,0-1 0 0 0,-1 1 0 0 0,1-1 1 0 0,-2 0-1 0 0,1 0 0 0 0,-8 6 0 0 0,1-2 81 0 0,0-1 0 0 0,0 0 0 0 0,-26 14 0 0 0,15-12 203 0 0,-29 9-1 0 0,41-16-247 0 0,0-1 1 0 0,1-1-1 0 0,-1 1 0 0 0,0-2 0 0 0,-12 1 0 0 0,22-2-93 0 0,0 0 0 0 0,0 0 0 0 0,0 0 0 0 0,0 0 0 0 0,0-1 0 0 0,0 1 0 0 0,0 0 0 0 0,0-1 0 0 0,0 1 0 0 0,0 0 0 0 0,0-1 0 0 0,0 1 0 0 0,0-1 0 0 0,1 1 0 0 0,-1-1 0 0 0,0 0 1 0 0,0 1-1 0 0,1-1 0 0 0,-1 0 0 0 0,0 0 0 0 0,1 1 0 0 0,-1-1 0 0 0,0 0 0 0 0,1 0 0 0 0,0 0 0 0 0,-1 0 0 0 0,1 0 0 0 0,-1-1 0 0 0,0 0-151 0 0,1 0 0 0 0,-1 0 0 0 0,1-1 0 0 0,-1 1 0 0 0,1 0 1 0 0,0-1-1 0 0,0 1 0 0 0,1-5 0 0 0,-1 5-458 0 0,11-4-1866 0 0,-7 3 1584 0 0,10-4-4509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 4607 0 0,'8'-3'11196'0'0,"-8"7"-11057"0"0,-1 1 1 0 0,0 0-1 0 0,0 0 0 0 0,0-1 0 0 0,0 1 1 0 0,-1-1-1 0 0,0 1 0 0 0,0-1 0 0 0,-5 8 1 0 0,-28 38 598 0 0,26-38-658 0 0,-29 35 79 0 0,21-26 48 0 0,0 1 1 0 0,-24 40-1 0 0,37-54-121 0 0,0 0 0 0 0,1 0 0 0 0,0 1-1 0 0,0-1 1 0 0,1 1 0 0 0,0 0 0 0 0,0 0 0 0 0,1 0 0 0 0,0 0 0 0 0,1 0-1 0 0,0 0 1 0 0,1 12 0 0 0,1-7 77 0 0,1 0-1 0 0,0 0 0 0 0,1-1 1 0 0,7 18-1 0 0,-8-24-63 0 0,0-1-1 0 0,0 1 1 0 0,0-1-1 0 0,1 0 1 0 0,0 0-1 0 0,1-1 1 0 0,-1 1 0 0 0,1-1-1 0 0,0 0 1 0 0,9 7-1 0 0,-9-9-58 0 0,0-1 0 0 0,0 1 1 0 0,1-1-1 0 0,-1 0 0 0 0,0 0 0 0 0,1-1 0 0 0,0 0 0 0 0,-1 0 0 0 0,1 0 1 0 0,10 0-1 0 0,7-1 187 0 0,30-5 0 0 0,-40 4-211 0 0,9-3-2404 0 0,13 0-3000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13359 0 0,'0'0'2883'0'0,"-1"1"-2100"0"0,-3 8-428 0 0,0-1 0 0 0,1 1 0 0 0,-1 1 0 0 0,2-1 0 0 0,0 0 0 0 0,0 1 0 0 0,0-1 0 0 0,1 1 0 0 0,1-1 1 0 0,-1 1-1 0 0,2 0 0 0 0,1 16 0 0 0,4 7-52 0 0,0 0 1 0 0,15 42-1 0 0,-19-68-363 0 0,0 0-21 0 0,0-1-1 0 0,-1 0 0 0 0,0 1 1 0 0,0-1-1 0 0,0 1 0 0 0,-1-1 1 0 0,-1 10-1 0 0,1-15-148 0 0,0 4 236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5063 0 0,'1'2'5387'0'0,"2"4"-4832"0"0,0 0 1 0 0,1 0-1 0 0,-1 0 0 0 0,1-1 1 0 0,1 0-1 0 0,-1 1 0 0 0,9 6 0 0 0,41 30 1564 0 0,-38-30-389 0 0,28 24 0 0 0,-24-16-296 0 0,-2-3-618 0 0,29 36 1 0 0,-46-51-814 0 0,1 0 0 0 0,0 1-1 0 0,-1-1 1 0 0,1 0 0 0 0,-1 1 0 0 0,0 0 0 0 0,0-1 0 0 0,0 1 0 0 0,0 0-1 0 0,0-1 1 0 0,-1 1 0 0 0,1 0 0 0 0,-1 0 0 0 0,0 0 0 0 0,0 0 0 0 0,0-1-1 0 0,0 1 1 0 0,0 0 0 0 0,-1 0 0 0 0,1 0 0 0 0,-1 0 0 0 0,0-1 0 0 0,0 1 0 0 0,0 0-1 0 0,0-1 1 0 0,-2 5 0 0 0,-2 0-76 0 0,0 1-1 0 0,-1-1 1 0 0,0 1-1 0 0,0-2 1 0 0,0 1-1 0 0,-1-1 0 0 0,-15 11 1 0 0,17-13-646 0 0,0-1 1 0 0,-1 0-1 0 0,0 0 0 0 0,0 0 1 0 0,0-1-1 0 0,0 0 1 0 0,-9 2-1 0 0,7-4-972 0 0,1-3-33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13647 0 0,'0'0'659'0'0,"1"2"-284"0"0,1 1-236 0 0,1 4 79 0 0,-4 16-113 0 0,1-6 1510 0 0,0 0-1 0 0,1 0 1 0 0,5 22 0 0 0,1 11-507 0 0,9 89-640 0 0,-11-121-440 0 0,-5-16-163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8719 0 0,'0'0'794'0'0,"2"0"-652"0"0,0-1-110 0 0,1 0-1 0 0,0 1 0 0 0,-1-1 1 0 0,1 1-1 0 0,0 0 0 0 0,0-1 0 0 0,-1 1 1 0 0,1 0-1 0 0,0 1 0 0 0,0-1 1 0 0,-1 0-1 0 0,1 1 0 0 0,0 0 0 0 0,-1 0 1 0 0,1 0-1 0 0,0 0 0 0 0,2 1 1 0 0,2 1 76 0 0,50 22 2663 0 0,0 2-1 0 0,68 44 0 0 0,-103-56-2192 0 0,-1 1 0 0 0,0 0 0 0 0,-1 1 0 0 0,22 25 0 0 0,-28-27-463 0 0,-2 0 0 0 0,0 1 0 0 0,-1 1 0 0 0,-1-1 1 0 0,0 2-1 0 0,9 22 0 0 0,-17-34-101 0 0,-1 1 0 0 0,1-1 1 0 0,-1 1-1 0 0,0-1 0 0 0,0 0 1 0 0,0 1-1 0 0,-1 0 0 0 0,0-1 1 0 0,-1 1-1 0 0,1-1 0 0 0,-1 1 1 0 0,-1-1-1 0 0,1 0 0 0 0,-1 1 0 0 0,0-1 1 0 0,-5 10-1 0 0,1-5 29 0 0,0 1 0 0 0,-1-1-1 0 0,0 0 1 0 0,-1 0 0 0 0,-1-1 0 0 0,1 0-1 0 0,-13 10 1 0 0,-46 33-843 0 0,65-52 572 0 0,7-7-3480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59 488 10135 0 0,'0'0'778'0'0,"-1"1"-506"0"0,-25 18 643 0 0,0 3 6136 0 0,20-17-2884 0 0,225-137-3457 0 0,-52 23-675 0 0,-84 55-147 0 0,35-30-164 0 0,46-29-171 0 0,-143 102 418 0 0,1 1 0 0 0,33-12-1 0 0,-54 23 26 0 0,-1-1 0 0 0,1 0-1 0 0,-1 0 1 0 0,1 0-1 0 0,-1 1 1 0 0,1-1-1 0 0,0 0 1 0 0,-1 1-1 0 0,1-1 1 0 0,-1 1-1 0 0,0-1 1 0 0,1 0-1 0 0,-1 1 1 0 0,1-1-1 0 0,-1 1 1 0 0,0-1-1 0 0,1 1 1 0 0,-1-1 0 0 0,0 1-1 0 0,0 0 1 0 0,1 0-1 0 0,-1 0-3 0 0,2 1 2 0 0,-1 1 0 0 0,1 0-1 0 0,-1 0 1 0 0,0 0 0 0 0,0 0 0 0 0,-1 1 0 0 0,1-1 0 0 0,0 0-1 0 0,-1 0 1 0 0,0 0 0 0 0,0 5 0 0 0,-5 37 7 0 0,1-17-3 0 0,0 8 108 0 0,-12 55 0 0 0,12-73-48 0 0,-1-1-1 0 0,-1 0 1 0 0,-1-1-1 0 0,-1 1 1 0 0,-11 18-1 0 0,-22 25 49 0 0,24-37-66 0 0,1 1-1 0 0,-15 31 0 0 0,29-51-79 0 0,1 0-1 0 0,-1-1 0 0 0,1 1 0 0 0,0 0 0 0 0,0 0 0 0 0,0 0 0 0 0,1 0 0 0 0,-1 0 0 0 0,1 0 1 0 0,0 0-1 0 0,1 5 0 0 0,-1-8-87 0 0,0-1 0 0 0,1 1 0 0 0,-1 0 0 0 0,1-1 0 0 0,-1 1 0 0 0,1-1 0 0 0,-1 1 0 0 0,1-1 0 0 0,-1 1 0 0 0,1-1 0 0 0,-1 1-1 0 0,1-1 1 0 0,-1 0 0 0 0,1 1 0 0 0,0-1 0 0 0,-1 0 0 0 0,1 1 0 0 0,1-1 0 0 0,0 1-300 0 0,11 6-1290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0 128 919 0 0,'0'0'15735'0'0,"1"2"-15172"0"0,1 0-384 0 0,-1 0 1 0 0,0 0-1 0 0,1 0 0 0 0,-1 0 1 0 0,1-1-1 0 0,0 1 1 0 0,0 0-1 0 0,0-1 1 0 0,0 1-1 0 0,0-1 1 0 0,0 0-1 0 0,0 0 1 0 0,0 0-1 0 0,0 0 1 0 0,0 0-1 0 0,1 0 1 0 0,-1 0-1 0 0,0-1 1 0 0,1 1-1 0 0,-1-1 1 0 0,1 0-1 0 0,-1 0 1 0 0,0 1-1 0 0,4-2 1 0 0,8 1 151 0 0,0-2 1 0 0,0 0 0 0 0,16-4 0 0 0,-2 1 149 0 0,93-19 114 0 0,-16 4-223 0 0,-73 15-528 0 0,0-1 0 0 0,-1-2 0 0 0,0 0 0 0 0,-1-2 0 0 0,44-21 0 0 0,-65 27-67 0 0,-7 3-69 0 0,0 0 0 0 0,0 0 0 0 0,0 1 0 0 0,0-1 0 0 0,0 0-1 0 0,0-1 1 0 0,-1 1 0 0 0,1 0 0 0 0,0 0 0 0 0,-1-1-1 0 0,1 1 1 0 0,-1-1 0 0 0,3-2 0 0 0,-4-3-1147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8:5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8751 0 0,'0'0'674'0'0,"10"-3"3223"0"0,-9 3-3698 0 0,1 0 1 0 0,-1 0-1 0 0,1 0 0 0 0,-1 1 1 0 0,0-1-1 0 0,1 1 0 0 0,-1-1 1 0 0,1 1-1 0 0,-1 0 1 0 0,0-1-1 0 0,1 1 0 0 0,-1 0 1 0 0,0 0-1 0 0,0 0 0 0 0,0 0 1 0 0,0 0-1 0 0,0 0 0 0 0,0 0 1 0 0,0 0-1 0 0,0 1 1 0 0,0-1-1 0 0,0 0 0 0 0,-1 1 1 0 0,1-1-1 0 0,-1 0 0 0 0,1 1 1 0 0,-1-1-1 0 0,1 0 0 0 0,-1 1 1 0 0,0-1-1 0 0,1 1 0 0 0,-1 1 1 0 0,1 8-22 0 0,0 0 1 0 0,0 0 0 0 0,-2 16-1 0 0,0-17 308 0 0,0 44 26 0 0,2 1 1 0 0,2 0-1 0 0,14 71 1 0 0,0-48-593 0 0,-16-76-65 0 0,-1-1 121 0 0,1-1 0 0 0,-1 1 0 0 0,0 0 0 0 0,1-1 0 0 0,-1 1 0 0 0,1 0 0 0 0,-1-1 0 0 0,1 1 0 0 0,-1-1 0 0 0,1 1 0 0 0,-1-1 0 0 0,1 1 0 0 0,0-1 0 0 0,-1 1 0 0 0,1-1 0 0 0,0 0 0 0 0,-1 1 0 0 0,2-1 0 0 0,13 5-1016 0 0,-3-6-44 0 0,0-3-47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7831 0 0,'0'0'1004'0'0,"2"0"27"0"0,26-9 1655 0 0,-2 0-1080 0 0,1 1 1 0 0,1 2-1 0 0,-1 0 1 0 0,52-3 0 0 0,-30 6-1449 0 0,-20 4-1152 0 0,-23 0 411 0 0,1 0 0 0 0,0-1 0 0 0,11-2 0 0 0,-4-1-883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12407 0 0,'0'0'1126'0'0,"1"2"-929"0"0,5 3 208 0 0,0-1-1 0 0,0 1 1 0 0,0-1-1 0 0,0 0 1 0 0,0 0-1 0 0,1-1 1 0 0,0 0-1 0 0,0 0 1 0 0,0-1 0 0 0,0 0-1 0 0,0 0 1 0 0,0 0-1 0 0,13 0 1 0 0,-13-3-141 0 0,0 0-1 0 0,0 0 1 0 0,0-1-1 0 0,0 0 1 0 0,-1-1 0 0 0,1 1-1 0 0,-1-1 1 0 0,1 0 0 0 0,-1-1-1 0 0,6-4 1 0 0,2-1 161 0 0,80-37 692 0 0,-54 31-7944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2759 0 0,'-1'2'5923'0'0,"-20"27"-741"0"0,-17 11-2351 0 0,22-26-2056 0 0,-14 20 0 0 0,0 7-553 0 0,1 2 0 0 0,2 2 0 0 0,-38 86 0 0 0,61-121-192 0 0,0 1 0 0 0,1-1 0 0 0,0 1 0 0 0,1-1 0 0 0,0 1 1 0 0,1 0-1 0 0,0 15 0 0 0,2-11 65 0 0,0-12-52 0 0,0 0 1 0 0,0-1-1 0 0,0 1 1 0 0,0-1-1 0 0,1 1 1 0 0,-1-1-1 0 0,1 1 1 0 0,-1-1-1 0 0,1 0 1 0 0,0 0-1 0 0,0 0 1 0 0,0 0-1 0 0,0 0 1 0 0,0 0-1 0 0,0 0 1 0 0,1-1-1 0 0,-1 1 1 0 0,1-1-1 0 0,-1 0 1 0 0,1 0 0 0 0,-1 0-1 0 0,1 0 1 0 0,0 0-1 0 0,-1 0 1 0 0,1-1-1 0 0,4 1 1 0 0,6 0 210 0 0,1 0 0 0 0,0-1 0 0 0,-1-1 1 0 0,19-3-1 0 0,4 0 102 0 0,-24 3-230 0 0,-5 1-92 0 0,-1-1 0 0 0,1 2 1 0 0,0-1-1 0 0,9 2 0 0 0,6 5-646 0 0,-21-7 377 0 0,-1 1 0 0 0,1-1 0 0 0,0 0 0 0 0,0 1 1 0 0,0-1-1 0 0,0 1 0 0 0,0-1 0 0 0,-1 1 0 0 0,1 0 0 0 0,0-1 0 0 0,-1 1 0 0 0,1 0 0 0 0,0-1 0 0 0,-1 1 0 0 0,1 0 0 0 0,-1 0 0 0 0,1-1 0 0 0,0 3 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11663 0 0,'0'0'10328'0'0,"1"2"-10064"0"0,2 23 648 0 0,-2-2 85 0 0,1-22-930 0 0,7 2-14 0 0,3-1-42 0 0,-1-5-11 0 0,0-1 15 0 0,-9 3 54 0 0,6-8 744 0 0,-4 3-814 0 0,-3 5-79 0 0,10-2-5792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12263 0 0,'0'0'6227'0'0,"1"2"-5358"0"0,2 27 261 0 0,-1-1-1 0 0,-2 1 0 0 0,-3 34 0 0 0,3-60-1106 0 0,-8 96 165 0 0,5-76-292 0 0,1-15-212 0 0,0 1 104 0 0,0 1-1487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12671 0 0,'0'0'579'0'0,"-2"0"-15"0"0,-8 0-361 0 0,-1 0 4849 0 0,11 2-4516 0 0,1 3-426 0 0,1 0 0 0 0,-1 0 0 0 0,1-1 0 0 0,0 1 1 0 0,0-1-1 0 0,0 1 0 0 0,1-1 0 0 0,-1 1 0 0 0,1-1 0 0 0,0 0 1 0 0,0 0-1 0 0,8 6 0 0 0,6 6-120 0 0,30 20 0 0 0,-25-19 116 0 0,21 16-100 0 0,55 55 0 0 0,-85-74 102 0 0,-1 1-1 0 0,-1 0 1 0 0,0 1 0 0 0,12 22-1 0 0,-17-26-15 0 0,0 1 1 0 0,0 0-1 0 0,-2 0 0 0 0,0 0 1 0 0,0 1-1 0 0,3 22 0 0 0,-7-28 6 0 0,0 0-1 0 0,0 0 1 0 0,0-1 0 0 0,-1 1-1 0 0,-1 0 1 0 0,-2 12-1 0 0,-20 43 1116 0 0,17-46-898 0 0,0 0-1 0 0,-7 33 1 0 0,8-27-708 0 0,4-15 53 0 0,0 0-1 0 0,1 0 0 0 0,-2 12 0 0 0,5-19-580 0 0,-1-1 390 0 0,0 0 0 0 0,0 1 0 0 0,0-1 0 0 0,0 0 0 0 0,0 1 0 0 0,0-1 0 0 0,0 0 0 0 0,1 0 0 0 0,-1 0 0 0 0,0 0 0 0 0,0 0 0 0 0,0 0 0 0 0,0-1 0 0 0,1 1 0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10 224 12095 0 0,'0'0'1091'0'0,"-2"0"-899"0"0,-6 0 4340 0 0,12-1-4028 0 0,82-14 1683 0 0,132-41 0 0 0,-167 41-1784 0 0,1 2-1 0 0,58-7 0 0 0,-98 18-346 0 0,173-26 305 0 0,-178 27-655 0 0,0-1-1 0 0,0-1 0 0 0,-1 1 0 0 0,1-1 0 0 0,-1 0 0 0 0,1-1 0 0 0,-1 1 0 0 0,0-1 0 0 0,0-1 0 0 0,0 1 1 0 0,-1-1-1 0 0,0 0 0 0 0,0 0 0 0 0,0 0 0 0 0,0-1 0 0 0,3-6 0 0 0,-6 10-698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 14191 0 0,'0'0'654'0'0,"-1"0"-17"0"0,1 0-585 0 0,-1-1 0 0 0,0 1 1 0 0,1 0-1 0 0,-1-1 0 0 0,0 1 0 0 0,1 0 0 0 0,-1 0 0 0 0,0 0 1 0 0,1 0-1 0 0,-1 0 0 0 0,0 0 0 0 0,1 0 0 0 0,-1 0 1 0 0,0 0-1 0 0,1 0 0 0 0,-1 0 0 0 0,0 0 0 0 0,1 0 1 0 0,-1 1-1 0 0,0-1 0 0 0,1 0 0 0 0,-1 0 0 0 0,0 1 1 0 0,1-1-1 0 0,-1 0 0 0 0,1 1 0 0 0,-1-1 0 0 0,1 1 0 0 0,-1-1 1 0 0,1 1-1 0 0,-2 0 0 0 0,1 1 149 0 0,0-1-1 0 0,1 1 0 0 0,-1 0 1 0 0,0 0-1 0 0,1 0 1 0 0,-1 0-1 0 0,0 2 1 0 0,1-2-299 0 0,-2 6 325 0 0,1 1-1 0 0,1-1 1 0 0,0 0 0 0 0,0 0-1 0 0,0 0 1 0 0,2 11 0 0 0,14 49 652 0 0,-9-44-626 0 0,3 24 0 0 0,-1 67 73 0 0,-9-99-296 0 0,-1 0 0 0 0,0 1 0 0 0,-2-1 0 0 0,-8 32 0 0 0,1-9 58 0 0,7-15-43 0 0,3-21-55 0 0,0-1-81 0 0,2 3 14 0 0,-2-5 16 0 0,0 1 0 0 0,0-1 0 0 0,0 0 0 0 0,0 1 0 0 0,0-1 0 0 0,0 1 0 0 0,1-1 0 0 0,-1 0 0 0 0,0 1 0 0 0,0-1 0 0 0,0 1 0 0 0,0-1-1 0 0,0 0 1 0 0,1 1 0 0 0,-1-1 0 0 0,0 0 0 0 0,0 1 0 0 0,1-1 0 0 0,-1 0 0 0 0,0 1 0 0 0,0-1 0 0 0,1 0 0 0 0,-1 0 0 0 0,0 1 0 0 0,1-1 0 0 0,1 1-61 0 0,0-1 0 0 0,0 1 0 0 0,0-1 0 0 0,-1 0 1 0 0,1 1-1 0 0,0-1 0 0 0,0 0 0 0 0,0 0 0 0 0,0 0 0 0 0,0-1 0 0 0,-1 1 1 0 0,1 0-1 0 0,4-2 0 0 0,14-7-5124 0 0,-4 1-589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56 9671 0 0,'1'-2'748'0'0,"28"-24"1402"0"0,0-1 7493 0 0,-31 27-9623 0 0,0 1 0 0 0,-1 0-1 0 0,1-1 1 0 0,0 1-1 0 0,0 0 1 0 0,0 1-1 0 0,0-1 1 0 0,0 0-1 0 0,0 0 1 0 0,0 1-1 0 0,-3 2 1 0 0,-5 4 20 0 0,-51 33-37 0 0,2 2 1 0 0,2 3-1 0 0,-59 62 0 0 0,111-103 14 0 0,0 0 0 0 0,0 0 0 0 0,0 1 0 0 0,1 0 0 0 0,0 0 0 0 0,0 0 0 0 0,0 0 0 0 0,-4 12-1 0 0,6-5 59 0 0,2-12-62 0 0,1 0-1 0 0,-1 0 0 0 0,1 1 1 0 0,0-1-1 0 0,0 0 1 0 0,-1 0-1 0 0,1 0 1 0 0,0 0-1 0 0,0 0 0 0 0,0 0 1 0 0,0 0-1 0 0,1 0 1 0 0,-1-1-1 0 0,0 1 1 0 0,0 0-1 0 0,0 0 0 0 0,1-1 1 0 0,-1 1-1 0 0,0-1 1 0 0,3 1-1 0 0,1 1 24 0 0,0-1-1 0 0,1 0 1 0 0,-1 0-1 0 0,6 0 1 0 0,3 0 0 0 0,-1-2 1 0 0,0 0 0 0 0,1 0-1 0 0,-1-2 1 0 0,0 1-1 0 0,0-2 1 0 0,0 0-1 0 0,0 0 1 0 0,16-9-1 0 0,-18 8-7 0 0,0-1 0 0 0,-1 0 0 0 0,0-1-1 0 0,0 0 1 0 0,-1 0 0 0 0,0-1-1 0 0,0-1 1 0 0,0 0 0 0 0,-1 0-1 0 0,11-16 1 0 0,-11 9-44 0 0,-7 14-74 0 0,-4 3-1127 0 0,-8 5 1134 0 0,0 0 0 0 0,1 1 0 0 0,-1 0 0 0 0,1 1 0 0 0,1 0 0 0 0,-1 0 0 0 0,2 1 0 0 0,-14 16-1 0 0,2 1 46 0 0,1 1 0 0 0,-18 34 0 0 0,-83 188-1173 0 0,20 10-362 0 0,75-184 1272 0 0,-16 82 0 0 0,-4 80 844 0 0,-14 235 4981 0 0,50-302-5045 0 0,-2 19 199 0 0,7-154-594 0 0,-1 0 0 0 0,-2 0 0 0 0,-15 43 0 0 0,17-66-85 0 0,0 1 0 0 0,0-1 0 0 0,-1-1 0 0 0,0 1 0 0 0,-1-1 0 0 0,-1 0 0 0 0,-16 19 0 0 0,20-26 0 0 0,-1 0 0 0 0,1 0 0 0 0,-1 0 0 0 0,0-1 0 0 0,0 1 0 0 0,0-1 0 0 0,0 0 0 0 0,0-1 0 0 0,-1 1 0 0 0,1-1 0 0 0,-1 0 0 0 0,0-1 0 0 0,0 1 0 0 0,1-1 0 0 0,-1 0 0 0 0,0-1 0 0 0,0 1 0 0 0,0-1 0 0 0,-10-1 0 0 0,4-1-33 0 0,-1 0 1 0 0,1-1-1 0 0,0 0 0 0 0,0-1 0 0 0,0-1 1 0 0,1 0-1 0 0,-1 0 0 0 0,1-1 0 0 0,0 0 1 0 0,1-1-1 0 0,0-1 0 0 0,0 1 1 0 0,-9-10-1 0 0,6 3-218 0 0,0 0-1 0 0,1-1 1 0 0,1 0 0 0 0,0-1 0 0 0,2 0 0 0 0,-1-1 0 0 0,2 0 0 0 0,-7-18-1 0 0,0-8-5494 0 0,-2-5-1749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2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78 137 4143 0 0,'-5'6'14979'0'0,"17"-18"-14477"0"0,0 0-1 0 0,2 1 1 0 0,24-17 0 0 0,-9 7-185 0 0,-18 14-254 0 0,-1-1-1 0 0,2 2 1 0 0,-1 0 0 0 0,1 0 0 0 0,-1 1-1 0 0,1 1 1 0 0,1 0 0 0 0,-1 0 0 0 0,1 1 0 0 0,-1 1-1 0 0,18-2 1 0 0,-26 5 14 0 0,14 4 33 0 0,-14-1-88 0 0,-1-1 4 0 0,11 11 19 0 0,-12-8-24 0 0,-2-3-18 0 0,2 0-3 0 0,0 2 0 0 0,-3 13 0 0 0,0-13-13 0 0,0 0 0 0 0,-1 1 0 0 0,1-1-1 0 0,-1 0 1 0 0,-1 0 0 0 0,1 0 0 0 0,-1 0-1 0 0,1-1 1 0 0,-6 7 0 0 0,-5 5-94 0 0,-17 16-1 0 0,18-19 69 0 0,-223 226-1589 0 0,225-228 1522 0 0,0 1 1 0 0,0 0 0 0 0,-8 15 0 0 0,4-7-33 0 0,7-8 117 0 0,7-11 19 0 0,0-1 1 0 0,0 1 0 0 0,-1 0-1 0 0,1 0 1 0 0,0 0 0 0 0,0 0-1 0 0,0 0 1 0 0,0 0 0 0 0,0 0-1 0 0,1 0 1 0 0,-1 0 0 0 0,0 1-1 0 0,2 0 34 0 0,-1 0 0 0 0,0 0 1 0 0,0 0-1 0 0,1 0 0 0 0,-1-1 0 0 0,1 1 0 0 0,-1-1 0 0 0,1 1 0 0 0,-1-1 0 0 0,1 1 0 0 0,0-1 0 0 0,0 0 1 0 0,0 0-1 0 0,0 0 0 0 0,0 0 0 0 0,0 0 0 0 0,0 0 0 0 0,0 0 0 0 0,1-1 0 0 0,1 1 0 0 0,5 1 198 0 0,1-1-1 0 0,-1 0 1 0 0,14 0-1 0 0,8-2 916 0 0,57-12-1 0 0,-5 1 19 0 0,-38 6-956 0 0,-32 6-119 0 0,-2 0-10 0 0,-6 0-22 0 0,18 7-58 0 0,-21-6-68 0 0,11 4-255 0 0,-11-5 21 0 0,-1 0 31 0 0,5 1 397 0 0,-2 1-2857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38 10799 0 0,'40'-33'1291'0'0,"-38"32"-658"0"0,8-2 5577 0 0,-14 11-4488 0 0,-5 9-1486 0 0,-1-1 1 0 0,0 0-1 0 0,-26 28 0 0 0,1 1-82 0 0,-2 6-150 0 0,4 1 1 0 0,-51 102-1 0 0,82-148-4 0 0,-1-1 0 0 0,1 1 0 0 0,0 0 0 0 0,1-1 0 0 0,0 1 0 0 0,-1 0 0 0 0,2 0 0 0 0,-1 0 0 0 0,1 9 0 0 0,3-2 23 0 0,0-9 25 0 0,-1-1-1 0 0,1 1 1 0 0,0 0 0 0 0,0-1 0 0 0,0 0-1 0 0,0 1 1 0 0,0-1 0 0 0,1-1 0 0 0,-1 1 0 0 0,1 0-1 0 0,0-1 1 0 0,0 0 0 0 0,0 0 0 0 0,0 0-1 0 0,7 2 1 0 0,4 1 175 0 0,1-1-1 0 0,31 5 1 0 0,-16-5-61 0 0,-4-4-179 0 0,-2-2-1113 0 0,-11 1-4680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9671 0 0,'0'0'1323'0'0,"-12"4"6981"0"0,9-2-8061 0 0,0-1-1 0 0,1 1 1 0 0,-1 0 0 0 0,0 0 0 0 0,1 0 0 0 0,0 0-1 0 0,-1 0 1 0 0,1 1 0 0 0,0-1 0 0 0,0 1-1 0 0,0 0 1 0 0,1-1 0 0 0,-1 1 0 0 0,1 0-1 0 0,-3 5 1 0 0,2-1-213 0 0,-1 0-1 0 0,1 0 1 0 0,1 0-1 0 0,0 0 1 0 0,0 0-1 0 0,0 13 0 0 0,0-18-21 0 0,1-1 0 0 0,0 1-1 0 0,0-1 1 0 0,0 1 0 0 0,0-1-1 0 0,0 1 1 0 0,0-1 0 0 0,0 1-1 0 0,1-1 1 0 0,-1 1 0 0 0,0-1-1 0 0,2 3 1 0 0,-1 2-698 0 0,1-4 223 0 0,19 6-902 0 0,-20-8 962 0 0,0 0 0 0 0,0 0-1 0 0,1 0 1 0 0,-1 0 0 0 0,0 0 0 0 0,0 0-1 0 0,0 0 1 0 0,0 0 0 0 0,0 0 0 0 0,0-1-1 0 0,0 1 1 0 0,0 0 0 0 0,2-2 0 0 0,7-6-6175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69 116 3223 0 0,'-6'1'15636'0'0,"15"-14"-13748"0"0,16-15-2132 0 0,31-17 1982 0 0,-49 41-1516 0 0,1-1-1 0 0,-1 1 1 0 0,0 0 0 0 0,1 1-1 0 0,0 0 1 0 0,9-3-1 0 0,2 5 285 0 0,-9 1-253 0 0,-9 2-200 0 0,1 1-52 0 0,-1-1-1 0 0,1 1 1 0 0,-1-1-1 0 0,0 1 0 0 0,0 0 1 0 0,0 0-1 0 0,0-1 1 0 0,0 1-1 0 0,-1 0 0 0 0,1 0 1 0 0,-1 0-1 0 0,0 0 1 0 0,1 0-1 0 0,-1 0 1 0 0,-1-1-1 0 0,1 1 0 0 0,0 0 1 0 0,-1 0-1 0 0,0 0 1 0 0,1 0-1 0 0,-1-1 0 0 0,0 1 1 0 0,0 0-1 0 0,-1-1 1 0 0,1 1-1 0 0,-3 3 0 0 0,1 0 0 0 0,-10 16-83 0 0,0-1 1 0 0,-2-1-1 0 0,-22 25 0 0 0,15-18 6 0 0,-28 28-490 0 0,34-39 390 0 0,1 0 0 0 0,0 2 1 0 0,2-1-1 0 0,-19 31 0 0 0,32-48 177 0 0,0 0 0 0 0,0 0-1 0 0,0 0 1 0 0,0 0 0 0 0,0 0-1 0 0,0 0 1 0 0,0 1-1 0 0,0-1 1 0 0,0 0 0 0 0,0 0-1 0 0,0 0 1 0 0,0 0 0 0 0,0 0-1 0 0,0 0 1 0 0,0 0-1 0 0,0 0 1 0 0,0 0 0 0 0,0 0-1 0 0,0 0 1 0 0,0 1 0 0 0,0-1-1 0 0,0 0 1 0 0,0 0-1 0 0,0 0 1 0 0,0 0 0 0 0,0 0-1 0 0,0 0 1 0 0,0 0 0 0 0,0 0-1 0 0,0 0 1 0 0,0 0-1 0 0,0 0 1 0 0,0 0 0 0 0,0 0-1 0 0,1 1 1 0 0,-1-1 0 0 0,0 0-1 0 0,0 0 1 0 0,0 0-1 0 0,0 0 1 0 0,0 0 0 0 0,0 0-1 0 0,0 0 1 0 0,0 0 0 0 0,0 0-1 0 0,0 0 1 0 0,0 0-1 0 0,0 0 1 0 0,0 0 0 0 0,1 0-1 0 0,-1 0 1 0 0,0 0-1 0 0,4 2 48 0 0,-1 0-1 0 0,1-1 0 0 0,1 1 0 0 0,-1-1 0 0 0,0 0 0 0 0,0 0 0 0 0,0 0 0 0 0,0 0 0 0 0,1-1 0 0 0,-1 0 0 0 0,6 0 0 0 0,9-1 172 0 0,25-6 0 0 0,-9 2-8 0 0,78-1 345 0 0,-71 5-1420 0 0,71-10 0 0 0,-101 7-650 0 0,0 0-387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1839 0 0,'0'0'12807'0'0,"3"1"-11512"0"0,29 13-370 0 0,48 17 960 0 0,-66-26-1658 0 0,0 1-1 0 0,-1 1 1 0 0,0 0-1 0 0,0 0 0 0 0,0 2 1 0 0,-1-1-1 0 0,0 2 1 0 0,-1 0-1 0 0,0 0 1 0 0,-1 1-1 0 0,0 0 0 0 0,-1 0 1 0 0,0 1-1 0 0,0 1 1 0 0,-1 0-1 0 0,-1 0 1 0 0,-1 0-1 0 0,1 1 0 0 0,-2 0 1 0 0,0 0-1 0 0,-1 0 1 0 0,4 23-1 0 0,-6-21-226 0 0,0 1-1 0 0,-2-1 1 0 0,0 1-1 0 0,-1 0 0 0 0,0-1 1 0 0,-1 1-1 0 0,-1-1 1 0 0,-1 0-1 0 0,0 1 1 0 0,-1-2-1 0 0,-1 1 1 0 0,0-1-1 0 0,-1 0 1 0 0,-11 16-1 0 0,4-9-312 0 0,5-6-454 0 0,0-2 0 0 0,-2 1 1 0 0,0-1-1 0 0,0-1 1 0 0,-15 13-1 0 0,25-24-337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10135 0 0,'0'0'8583'0'0,"2"-1"-7548"0"0,53-19 1259 0 0,-25 9-1715 0 0,1 0 0 0 0,1 2 0 0 0,47-7 0 0 0,-70 15-2273 0 0,0 1 1 0 0,15 2-1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6911 0 0,'0'0'623'0'0,"0"2"-514"0"0,2 11 5484 0 0,9-9-3643 0 0,-8-3-1534 0 0,0-1 1 0 0,0 1 0 0 0,1-1-1 0 0,-1 0 1 0 0,0 0-1 0 0,0 0 1 0 0,0 0-1 0 0,1-1 1 0 0,-1 1-1 0 0,4-2 1 0 0,35-13 1206 0 0,-13 3-343 0 0,12-2-337 0 0,58-16 744 0 0,-87 27-1747 0 0,1 1 0 0 0,-1 0 1 0 0,1 1-1 0 0,0 0 0 0 0,25 3 0 0 0,-32-1-731 0 0,-1-1 788 0 0,15 11-14242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3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36 6879 0 0,'-1'-13'12964'0'0,"-3"18"-10272"0"0,-8 17-2945 0 0,0-1 786 0 0,12-21-518 0 0,0 0 0 0 0,0 0 0 0 0,-1 1 0 0 0,1-1 0 0 0,0 0 0 0 0,-1 1 0 0 0,1-1 1 0 0,0 0-1 0 0,0 1 0 0 0,0-1 0 0 0,-1 1 0 0 0,1-1 0 0 0,0 0 0 0 0,0 1 0 0 0,0-1 0 0 0,0 1 0 0 0,0-1 0 0 0,0 0 0 0 0,0 1 0 0 0,0-1 0 0 0,0 1 0 0 0,0-1 0 0 0,0 0 0 0 0,0 1 0 0 0,0-1 0 0 0,0 1 0 0 0,0-1 0 0 0,10-2 55 0 0,16-16-94 0 0,-18 9 37 0 0,1 1-1 0 0,-1-1 1 0 0,-1 0 0 0 0,10-15 0 0 0,-16 22 296 0 0,-8 15-234 0 0,-20 43 95 0 0,25-47-159 0 0,3-8-22 0 0,-1-1 0 0 0,1 1 0 0 0,0 0 0 0 0,-1 0 0 0 0,1 0-1 0 0,0-1 1 0 0,-1 1 0 0 0,1 0 0 0 0,0-1 0 0 0,0 1 0 0 0,0-1 0 0 0,0 1 0 0 0,0-1-1 0 0,0 1 1 0 0,-1-1 0 0 0,1 1 0 0 0,0-1 0 0 0,0 0 0 0 0,0 0 0 0 0,0 1 0 0 0,0-1-1 0 0,1 0 1 0 0,-1 0 0 0 0,0 0 0 0 0,0 0 0 0 0,0 0 0 0 0,0 0 0 0 0,0-1 0 0 0,0 1-1 0 0,0 0 1 0 0,1-1 0 0 0,3 0-148 0 0,0 0 0 0 0,1-1 0 0 0,-1 0-1 0 0,9-4 1 0 0,-1-2-1179 0 0,0-1-380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4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47 10047 0 0,'2'-1'463'0'0,"30"-19"230"0"0,3-5 10871 0 0,-48 34-11171 0 0,-4 2-231 0 0,-24 10-46 0 0,-2-2 0 0 0,0-1 1 0 0,-1-3-1 0 0,-85 19 0 0 0,110-30-185 0 0,-1 0 0 0 0,1-2 0 0 0,-1 0 1 0 0,1-1-1 0 0,-38-4 0 0 0,56 3 15 0 0,0 0 1 0 0,0 0-1 0 0,0 0 0 0 0,0 0 1 0 0,0-1-1 0 0,0 1 0 0 0,0 0 1 0 0,0-1-1 0 0,0 1 1 0 0,0 0-1 0 0,0-1 0 0 0,1 1 1 0 0,-1-1-1 0 0,0 0 0 0 0,0 1 1 0 0,0-1-1 0 0,1 0 0 0 0,-1 1 1 0 0,0-1-1 0 0,1 0 1 0 0,-1 0-1 0 0,1 1 0 0 0,-1-1 1 0 0,1 0-1 0 0,-1 0 0 0 0,1 0 1 0 0,-1 0-1 0 0,1 0 1 0 0,0 0-1 0 0,-1 0 0 0 0,1 0 1 0 0,0 0-1 0 0,0 0 0 0 0,0 0 1 0 0,0-1-1 0 0,0 1 50 0 0,0 1-1 0 0,0 0 1 0 0,0-1 0 0 0,0 1-1 0 0,0 0 1 0 0,0-1-1 0 0,1 1 1 0 0,-1 0 0 0 0,0-1-1 0 0,0 1 1 0 0,0 0-1 0 0,0 0 1 0 0,1-1 0 0 0,-1 1-1 0 0,0 0 1 0 0,0 0 0 0 0,1-1-1 0 0,-1 1 1 0 0,0 0-1 0 0,0 0 1 0 0,1 0 0 0 0,-1-1-1 0 0,0 1 1 0 0,1 0-1 0 0,-1 0 1 0 0,0 0 0 0 0,1 0-1 0 0,-1 0 1 0 0,0 0-1 0 0,0-1 1 0 0,1 1 0 0 0,-1 0-1 0 0,0 0 1 0 0,1 0-1 0 0,-1 0 1 0 0,0 0 0 0 0,1 0-1 0 0,-1 1 1 0 0,0-1-1 0 0,1 0 1 0 0,-1 0 0 0 0,0 0-1 0 0,1 0 1 0 0,-1 0 0 0 0,0 0-1 0 0,1 1 1 0 0,-1-1-1 0 0,0 0 1 0 0,0 0 0 0 0,1 0-1 0 0,-1 1 1 0 0,1-1-1 0 0,0 1 16 0 0,0-1 0 0 0,1 1 0 0 0,-1 0 0 0 0,0 0 0 0 0,0 0 0 0 0,0 0 0 0 0,0 0 0 0 0,1 0 0 0 0,-1 0-1 0 0,0 0 1 0 0,-1 0 0 0 0,1 0 0 0 0,1 2 0 0 0,-1 1 4 0 0,0 0 0 0 0,-1 0 0 0 0,1 0 0 0 0,-1 1 0 0 0,0-1 0 0 0,0 0 0 0 0,0 0-1 0 0,0 0 1 0 0,-1 0 0 0 0,0 1 0 0 0,0-1 0 0 0,0 0 0 0 0,0 0 0 0 0,-1 0 0 0 0,0-1 0 0 0,1 1 0 0 0,-1 0 0 0 0,-5 6 0 0 0,-3 5 31 0 0,-1-1 1 0 0,-1 0-1 0 0,-14 14 1 0 0,23-26-42 0 0,-3 4 3 0 0,1 0 1 0 0,-1 0 0 0 0,1 1-1 0 0,1-1 1 0 0,-1 1 0 0 0,1 0-1 0 0,-5 11 1 0 0,7-15-7 0 0,2-2 1 0 0,-1-1 0 0 0,1 0 0 0 0,0 1 0 0 0,-1-1 0 0 0,1 1 0 0 0,0-1 0 0 0,0 1 0 0 0,-1-1 0 0 0,1 1 0 0 0,0 0 0 0 0,0-1 0 0 0,0 1 0 0 0,0-1 0 0 0,0 1 0 0 0,0-1 0 0 0,0 2 0 0 0,1 8 8 0 0,0-10-11 0 0,-1 1 0 0 0,0 0 0 0 0,1-1 0 0 0,-1 1 0 0 0,1-1 0 0 0,-1 1 0 0 0,1-1 0 0 0,-1 1 0 0 0,1-1 0 0 0,0 1 0 0 0,-1-1 0 0 0,1 1 0 0 0,0-1 0 0 0,-1 0 0 0 0,2 1 0 0 0,3 0 5 0 0,0 1 0 0 0,0-1 0 0 0,0 0 0 0 0,0-1 0 0 0,0 1 0 0 0,0-1 0 0 0,0 0 0 0 0,1 0 0 0 0,6-2 0 0 0,49-10 74 0 0,-52 9-80 0 0,-7 3 4 0 0,43-12 35 0 0,66-7-1 0 0,-97 18-37 0 0,1 0-1 0 0,0 1 0 0 0,-1 0 1 0 0,1 2-1 0 0,-1-1 0 0 0,1 2 1 0 0,-1 0-1 0 0,25 8 0 0 0,-16-1 34 0 0,0 2 0 0 0,0 0 0 0 0,-1 1-1 0 0,31 24 1 0 0,-33-24 338 0 0,-19-13-360 0 0,0 1-1 0 0,0 0 1 0 0,-1 0 0 0 0,1-1 0 0 0,0 1-1 0 0,0 0 1 0 0,0 0 0 0 0,0 0 0 0 0,-1 0-1 0 0,1 0 1 0 0,-1 0 0 0 0,1 1-1 0 0,-1-1 1 0 0,1 0 0 0 0,-1 0 0 0 0,1 0-1 0 0,-1 0 1 0 0,0 1 0 0 0,0-1 0 0 0,0 0-1 0 0,1 0 1 0 0,-1 1 0 0 0,0-1 0 0 0,-1 0-1 0 0,1 0 1 0 0,0 0 0 0 0,0 1 0 0 0,0-1-1 0 0,-1 0 1 0 0,1 0 0 0 0,-1 0 0 0 0,0 3-1 0 0,-1 0-2 0 0,0 1-1 0 0,-1 0 0 0 0,1-1 0 0 0,-1 1 1 0 0,0-1-1 0 0,-5 5 0 0 0,-2 1 19 0 0,-1-1-1 0 0,0 1 0 0 0,0-2 1 0 0,-24 14-1 0 0,-54 23 121 0 0,87-44-140 0 0,-8 3 51 0 0,0 0 0 0 0,-1-1 1 0 0,1 0-1 0 0,-1 0 0 0 0,-11 1 1 0 0,15-4 35 0 0,1 1 0 0 0,0-1 1 0 0,-1 0-1 0 0,1 0 0 0 0,0-1 1 0 0,-1 0-1 0 0,1 0 0 0 0,0-1 1 0 0,-11-3-1 0 0,14 4 11 0 0,-5-1-7 0 0,4 1-37 0 0,2 1-76 0 0,0 0 0 0 0,0 0 0 0 0,0 0 0 0 0,0 0 0 0 0,0 0 0 0 0,0 0 0 0 0,0 1 0 0 0,0-1 0 0 0,0 1 0 0 0,0 0 0 0 0,1-1 0 0 0,-1 1 0 0 0,0 0 0 0 0,0 0 0 0 0,1 0 0 0 0,-1 0 0 0 0,0 0 0 0 0,1 1 0 0 0,-2 0 0 0 0,-1 2-101 0 0,3-3-84 0 0,14 7-4934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9:1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22 331 6415 0 0,'0'0'3878'0'0,"-1"-2"-3769"0"0,-3-4-130 0 0,1-1 0 0 0,0 1 0 0 0,-3-8 0 0 0,6 12-236 0 0,0-1-21 0 0,-1-2-1545 0 0,-2-17 6600 0 0,4 18-1328 0 0,4 10-2510 0 0,-3-4-537 0 0,-1 1-288 0 0,1-1-1 0 0,-1 0 0 0 0,1 0 1 0 0,0 0-1 0 0,0 0 0 0 0,0 0 1 0 0,0 0-1 0 0,4 2 1 0 0,-5-3-215 0 0,1 1 333 0 0,1-1-160 0 0,7 6 4 0 0,2-1 19 0 0,-9-6-82 0 0,0 1 67 0 0,0 1 0 0 0,7 3-48 0 0,-7-4 112 0 0,-1 0-80 0 0,8 1 0 0 0,-7-1 0 0 0,0-1-10 0 0,7 0-28 0 0,-7 0 49 0 0,-1 0-16 0 0,30 0 34 0 0,-17-2-36 0 0,-12 2 23 0 0,0 0-12 0 0,26 0 383 0 0,-19-1-357 0 0,-8 2-98 0 0,21 4 115 0 0,31 12 112 0 0,-51-16-106 0 0,0 0-63 0 0,10 3-28 0 0,-10-3 49 0 0,0 0-6 0 0,9 1-5 0 0,-9-1 122 0 0,-1-2-60 0 0,26-5 259 0 0,-25 5-250 0 0,0 1 1 0 0,29-7 227 0 0,-13 4-294 0 0,-2 0-16 0 0,-2 3-31 0 0,19 0 319 0 0,-31-1-272 0 0,8 0 17 0 0,-5 0-28 0 0,8-1-47 0 0,14-4-11 0 0,-23 3 0 0 0,11-3 0 0 0,-9 3 0 0 0,12-9 0 0 0,23-8 0 0 0,-28 14 0 0 0,0-1 0 0 0,1-1 0 0 0,0 3 0 0 0,-1 2 0 0 0,9-4 34 0 0,-20 6 3 0 0,0 0 28 0 0,-1 0-12 0 0,7-3-57 0 0,-7 3-41 0 0,1 0 98 0 0,7 0 35 0 0,-5 1 7 0 0,4 1 1 0 0,-6 0-1 0 0,-1-2-7 0 0,11 0-24 0 0,-8 0-49 0 0,-1 3-11 0 0,27-1 134 0 0,-28-1 50 0 0,8-4-33 0 0,-6 4-97 0 0,7 0-47 0 0,3 2-11 0 0,0 1 0 0 0,0-2 0 0 0,-3-1 11 0 0,32 0 245 0 0,-41 0-200 0 0,25-5 176 0 0,-21 2-182 0 0,-3 2-48 0 0,19 0 52 0 0,-8 1-43 0 0,2-2-11 0 0,-1 0 0 0 0,1 0 0 0 0,1 2 0 0 0,-1 0 0 0 0,1 2 0 0 0,2-2 0 0 0,-1 1 0 0 0,-5-3 11 0 0,19-2 210 0 0,-30 3-8 0 0,0 1-138 0 0,28-4 58 0 0,-18 3-122 0 0,4 2-11 0 0,1 2 0 0 0,0-1 0 0 0,10 6 0 0 0,5 1 0 0 0,-18-3 0 0 0,-1 0 0 0 0,1-4 0 0 0,1-1 0 0 0,-1-1 0 0 0,-1 0 11 0 0,-3-1 42 0 0,-6 0 0 0 0,8-1-30 0 0,1-2 36 0 0,1 1-5 0 0,1 1-43 0 0,1 2-11 0 0,13 0 0 0 0,1-1 0 0 0,15 0 0 0 0,-15-1 0 0 0,-8 0 0 0 0,-23 2 0 0 0,40 3 0 0 0,-25-2 0 0 0,0-1 11 0 0,1 1 31 0 0,1 0-31 0 0,0 0-11 0 0,1 0 0 0 0,8 0 0 0 0,-24 0 0 0 0,1 0 0 0 0,-1 0 0 0 0,0-1 0 0 0,1 1 0 0 0,-1 0 0 0 0,1-1 0 0 0,-1 1 0 0 0,6-1 0 0 0,3 2 0 0 0,34 6 0 0 0,-36-6 0 0 0,-1 0 0 0 0,0-1 0 0 0,0 0 0 0 0,13 0 0 0 0,-15 0 0 0 0,0-1 0 0 0,1 0 0 0 0,-1-1 0 0 0,7 0 0 0 0,17-3 0 0 0,18 1 0 0 0,-19-2 0 0 0,-22 3 10 0 0,-5 1-5 0 0,1 0-1 0 0,0 1 1 0 0,-1-1-1 0 0,1 1 1 0 0,0 0-1 0 0,0-1 1 0 0,0 1-1 0 0,-1 1 1 0 0,1-1-1 0 0,0 0 1 0 0,5 2-1 0 0,22 5 60 0 0,-6-4-64 0 0,-19-2 0 0 0,9 5 0 0 0,23 13 0 0 0,-20-10 0 0 0,-12-7 0 0 0,16 3 0 0 0,14 3 0 0 0,-19-9 0 0 0,-7 0 0 0 0,-3 0 0 0 0,1-1 0 0 0,0 1 0 0 0,-1-1 0 0 0,1 0 0 0 0,-1 0 0 0 0,0-1 0 0 0,0 0 0 0 0,0 0 0 0 0,11-8 0 0 0,13-6 0 0 0,8-4 53 0 0,-11 9-31 0 0,-14 5 20 0 0,2 2-31 0 0,1 1-11 0 0,0-1 0 0 0,1 2 0 0 0,51-8-151 0 0,-51 9 86 0 0,1 0 12 0 0,8-2 9 0 0,-2 1 13 0 0,1 3 31 0 0,3-2 0 0 0,-9-1-21 0 0,0-1-1 0 0,22-7 1 0 0,-9 3 21 0 0,-27 7 0 0 0,4-4 0 0 0,6-2 0 0 0,-1 1 0 0 0,0 0 0 0 0,0 1 0 0 0,3 3 0 0 0,2 2 0 0 0,0 1 0 0 0,-1-1 0 0 0,-1 0 0 0 0,0-1 0 0 0,-13 1 0 0 0,0 0 0 0 0,0-1 0 0 0,0 0 0 0 0,0 0 0 0 0,0 0 0 0 0,0 0 0 0 0,0-1 0 0 0,5-2 0 0 0,-1-1 0 0 0,6-1 0 0 0,0-1 11 0 0,8-3 55 0 0,-14 6-19 0 0,3-2-43 0 0,0 1-15 0 0,-6 4-31 0 0,5 0 20 0 0,-7 0-34 0 0,-3 1 53 0 0,5 1-158 0 0,1-1 0 0 0,-1 0 0 0 0,1 0 1 0 0,-1-1-1 0 0,1 0 0 0 0,-1 0 1 0 0,1 0-1 0 0,-1 0 0 0 0,0-1 0 0 0,0 0 1 0 0,1 0-1 0 0,4-3 0 0 0,0 0-337 0 0,1 0 0 0 0,-1 0 0 0 0,1 2 0 0 0,0-1 0 0 0,17-2 0 0 0,56-3-4524 0 0,-41 5 2848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80 5983 0 0,'0'0'464'0'0,"1"-2"-305"0"0,13-16-331 0 0,-10 13 1235 0 0,-1-1 0 0 0,1 0 0 0 0,-1 0 0 0 0,0 0 0 0 0,-1 0 0 0 0,4-9 0 0 0,-6 13-921 0 0,1-6 2665 0 0,-4 11-275 0 0,-2 3-3001 0 0,-9 11 593 0 0,1 1-1 0 0,1 1 0 0 0,1 0 1 0 0,0 1-1 0 0,-9 25 0 0 0,-1 0-16 0 0,-153 333 134 0 0,45-109-177 0 0,85-190 6 0 0,-91 121-1 0 0,105-156-18 0 0,20-27 14 0 0,-26 31 0 0 0,7-16 20 0 0,-118 122 310 0 0,129-140-484 0 0,17-13-6 0 0,2-2-245 0 0,-1 0 320 0 0,1 0 1 0 0,0 0-1 0 0,0 0 0 0 0,0 0 0 0 0,0 0 0 0 0,0 0 0 0 0,0 1 0 0 0,0-1 0 0 0,2-1 1 0 0,3-2-27 0 0,10-8-221 0 0,0 0-1 0 0,19-9 1 0 0,-14 9-20 0 0,17-11-224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6127 0 0,'0'0'556'0'0,"10"-6"7826"0"0,-11 7-8256 0 0,1 1 1 0 0,-1 0-1 0 0,0-1 1 0 0,1 1-1 0 0,-1 0 1 0 0,0-1 0 0 0,0 0-1 0 0,0 1 1 0 0,-2 1-1 0 0,-3 6 255 0 0,2 1-139 0 0,1-1 0 0 0,0 1 0 0 0,0 0 0 0 0,1 0 0 0 0,0 0 0 0 0,1 0 0 0 0,0 1 0 0 0,1 18 0 0 0,2-4 4 0 0,1 0 1 0 0,9 35 0 0 0,1-3-74 0 0,59 216 251 0 0,-54-237-333 0 0,-17-34-222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 4143 0 0,'0'0'191'0'0,"12"-17"13939"0"0,-17 24-14416 0 0,-3 3 377 0 0,1 1 1 0 0,0-1-1 0 0,-9 23 0 0 0,15-32 673 0 0,3-2-544 0 0,0 0-181 0 0,2-1 18 0 0,0 0 0 0 0,-1 0 0 0 0,1 0 0 0 0,-1 0 0 0 0,0-1 0 0 0,0 0 0 0 0,0 1 0 0 0,0-1 1 0 0,0 0-1 0 0,0-1 0 0 0,-1 1 0 0 0,1 0 0 0 0,-1-1 0 0 0,0 0 0 0 0,2-5 0 0 0,0 1-67 0 0,-3 6-77 0 0,-7 15-3454 0 0,2-1 2163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20 8375 0 0,'0'0'758'0'0,"-1"1"-557"0"0,-71 66 2264 0 0,32-25 3295 0 0,41-43-5721 0 0,0 1 0 0 0,0-1 0 0 0,0 0 0 0 0,0 1-1 0 0,-1-1 1 0 0,1 0 0 0 0,0 0 0 0 0,0 0 0 0 0,0 0-1 0 0,0-1 1 0 0,2-1 37 0 0,9-10 183 0 0,0 1 0 0 0,1 1 0 0 0,1 0 0 0 0,0 0 0 0 0,27-14 1 0 0,-37 23-228 0 0,4-3 120 0 0,1 0 0 0 0,0 1 0 0 0,1 0-1 0 0,-1 1 1 0 0,1 0 0 0 0,0 1-1 0 0,19-3 1 0 0,-20 7 26 0 0,-7-1-174 0 0,0 0 1 0 0,-1 0 0 0 0,1 0 0 0 0,-1 1 0 0 0,1-1-1 0 0,-1 0 1 0 0,0 1 0 0 0,1-1 0 0 0,-1 1 0 0 0,0 0-1 0 0,0-1 1 0 0,0 1 0 0 0,0 0 0 0 0,-1 0 0 0 0,1 0 0 0 0,0 0-1 0 0,-1-1 1 0 0,1 1 0 0 0,-1 0 0 0 0,0 0 0 0 0,0 0-1 0 0,1 0 1 0 0,-2 4 0 0 0,1 3 6 0 0,0 0 1 0 0,-1 0-1 0 0,-3 16 1 0 0,0-11 2 0 0,0 0 0 0 0,-1 0 1 0 0,0 0-1 0 0,-1 0 0 0 0,0-1 0 0 0,-1 0 1 0 0,-14 19-1 0 0,8-15-13 0 0,-1-1-1 0 0,-1 0 1 0 0,0-1 0 0 0,-27 21-1 0 0,24-22-45 0 0,2 1 1 0 0,0 0-1 0 0,0 1 0 0 0,-24 34 0 0 0,31-39-96 0 0,7-8 107 0 0,-1 0 1 0 0,1-1 0 0 0,0 1 0 0 0,0 0 0 0 0,1 0 0 0 0,-1 0-1 0 0,0 0 1 0 0,-1 6 0 0 0,2 0-20 0 0,5 2 42 0 0,6-5 22 0 0,-3-4 85 0 0,1-1 0 0 0,-1 0 0 0 0,0 0 0 0 0,1-1 0 0 0,-1 0 0 0 0,1 0 0 0 0,-1-1 0 0 0,0 0 0 0 0,12-3 0 0 0,-3 1 86 0 0,-10 2-144 0 0,17-3 214 0 0,0 0 0 0 0,1 2 0 0 0,-1 1 0 0 0,1 0 0 0 0,-1 2 0 0 0,44 7 0 0 0,-39-7-1039 0 0,-8-1-2493 0 0,-10-2-3856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4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9703 0 0,'0'0'7718'0'0,"-1"3"-7388"0"0,-5 20 101 0 0,1 0-1 0 0,2 0 0 0 0,0 1 1 0 0,1-1-1 0 0,3 45 0 0 0,23 123 1226 0 0,-10-94-1330 0 0,0 3-250 0 0,-14-86-76 0 0,1-12-3 0 0,-1 1 0 0 0,0-1 0 0 0,-1 1 0 0 0,1 0 0 0 0,0-1 0 0 0,-1 1 0 0 0,1-1 0 0 0,-1 1 0 0 0,0-1 0 0 0,-2 5 0 0 0,1-3-32 0 0,1-1-49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83 287 5983 0 0,'0'0'464'0'0,"-2"0"-305"0"0,-3 0 226 0 0,0 0-1 0 0,1 0 0 0 0,-1-1 1 0 0,0 1-1 0 0,0-1 1 0 0,1 0-1 0 0,-1 0 1 0 0,1-1-1 0 0,-1 1 1 0 0,1-1-1 0 0,-1 0 1 0 0,-3-3-1 0 0,7 4-290 0 0,-1 0-1 0 0,1 0 1 0 0,0 0 0 0 0,0-1 0 0 0,0 1-1 0 0,0 0 1 0 0,0-1 0 0 0,0 1-1 0 0,0-1 1 0 0,0 1 0 0 0,0-1 0 0 0,1 1-1 0 0,-1-1 1 0 0,0 1 0 0 0,1-1-1 0 0,0 1 1 0 0,-1-1 0 0 0,1 0-1 0 0,0 1 1 0 0,0-1 0 0 0,0 0 0 0 0,0 0-1 0 0,0 1 1 0 0,0-1 0 0 0,0 0-1 0 0,1 1 1 0 0,-1-1 0 0 0,1 1 0 0 0,0-3-1 0 0,5-11 151 0 0,1 0 0 0 0,0 0 0 0 0,1 1-1 0 0,1 0 1 0 0,0 1 0 0 0,1-1 0 0 0,0 2-1 0 0,1 0 1 0 0,0 0 0 0 0,1 1 0 0 0,15-11 0 0 0,-17 15-125 0 0,1 0 1 0 0,0 1 0 0 0,0 0 0 0 0,1 1-1 0 0,0 0 1 0 0,0 1 0 0 0,0 0 0 0 0,0 1-1 0 0,1 1 1 0 0,0 0 0 0 0,15-1 0 0 0,-14 2-52 0 0,1 1 1 0 0,-1 1-1 0 0,0 0 1 0 0,1 1-1 0 0,-1 1 1 0 0,0 0 0 0 0,0 0-1 0 0,-1 2 1 0 0,24 10-1 0 0,-31-12-28 0 0,0 0 0 0 0,0 1 0 0 0,0 0 0 0 0,-1 0 0 0 0,1 0 0 0 0,-1 1-1 0 0,0 0 1 0 0,-1 0 0 0 0,1 0 0 0 0,-1 0 0 0 0,6 11 0 0 0,-8-14-2 0 0,-1 1-1 0 0,0 0 1 0 0,1 0 0 0 0,-1 0 0 0 0,0 0-1 0 0,-1 1 1 0 0,1-1 0 0 0,0 0-1 0 0,-1 0 1 0 0,0 0 0 0 0,0 1 0 0 0,0-1-1 0 0,0 0 1 0 0,0 0 0 0 0,-1 1 0 0 0,1-1-1 0 0,-1 0 1 0 0,0 0 0 0 0,0 0-1 0 0,0 0 1 0 0,0 0 0 0 0,-1 0 0 0 0,1 0-1 0 0,-1 0 1 0 0,0-1 0 0 0,-3 5 0 0 0,-12 11 118 0 0,-1 0 1 0 0,0-2 0 0 0,-2 0 0 0 0,-21 14 0 0 0,10-7-71 0 0,-113 80-39 0 0,133-96-103 0 0,1 0 0 0 0,-13 5 0 0 0,21-11-39 0 0,3-3-689 0 0,16-17-1502 0 0,-4 6 932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 9935 0 0,'1'-1'455'0'0,"3"0"-230"0"0,18-10 4031 0 0,-24 15-2063 0 0,-7 13-956 0 0,-14 18-1155 0 0,10-17 196 0 0,-4 4 37 0 0,2 0-1 0 0,0 1 1 0 0,-22 49-1 0 0,18-30-138 0 0,13-29-131 0 0,0 0 1 0 0,1 0-1 0 0,0 0 1 0 0,-4 23-1 0 0,8-31-25 0 0,1-1 0 0 0,0 0-1 0 0,0 1 1 0 0,0-1 0 0 0,0 0-1 0 0,1 0 1 0 0,-1 1 0 0 0,1-1 0 0 0,0 0-1 0 0,0 0 1 0 0,1 0 0 0 0,-1 0-1 0 0,1 0 1 0 0,0 0 0 0 0,0 0 0 0 0,1-1-1 0 0,-1 1 1 0 0,0-1 0 0 0,6 6 0 0 0,5 2 72 0 0,-1 0 1 0 0,2-1 0 0 0,-1-1 0 0 0,2 0 0 0 0,-1-1 0 0 0,17 7 0 0 0,32 19 64 0 0,-55-29-165 0 0,-3-2 45 0 0,5 0-272 0 0,-9-3 165 0 0,-1 0 0 0 0,1 0 0 0 0,-1 0 0 0 0,1 0 0 0 0,-1 0 0 0 0,0 0 0 0 0,1 0-1 0 0,-1 0 1 0 0,1 0 0 0 0,-1 0 0 0 0,1 0 0 0 0,-1 0 0 0 0,1 0 0 0 0,-1-1 0 0 0,0 1 0 0 0,1 0 0 0 0,-1 0 0 0 0,1 0 0 0 0,-1-1 0 0 0,1 1 0 0 0,0-1-166 0 0,7-5-752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1375 0 0,'8'-5'16670'0'0,"-6"7"-16419"0"0,-1 0 0 0 0,1 0 0 0 0,-1 0 0 0 0,1 1 0 0 0,-1-1 0 0 0,0 1 0 0 0,0-1 0 0 0,0 1 0 0 0,0-1 0 0 0,-1 1 1 0 0,2 4-1 0 0,1 34 857 0 0,-1-16-459 0 0,2 0-250 0 0,0-1 0 0 0,10 28-1 0 0,-7-26-394 0 0,-6-23-99 0 0,-1-1 0 0 0,1 1-1 0 0,-1 0 1 0 0,1 0 0 0 0,-1 0-1 0 0,0 0 1 0 0,0 0 0 0 0,-1-1 0 0 0,1 1-1 0 0,0 0 1 0 0,-1 0 0 0 0,-1 3-1 0 0,2-4-797 0 0,-5 4-2868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1 919 0 0,'0'0'16222'0'0,"2"1"-15836"0"0,51 33 1510 0 0,-50-32-1815 0 0,-1 0-1 0 0,0 0 1 0 0,0 1 0 0 0,0-1-1 0 0,0 1 1 0 0,0-1-1 0 0,-1 1 1 0 0,1 0 0 0 0,-1 0-1 0 0,0 0 1 0 0,2 4-1 0 0,6 36 718 0 0,-8-33-571 0 0,1 1-71 0 0,-1 2 78 0 0,1 0 0 0 0,1 0 0 0 0,6 18 0 0 0,-4-17-126 0 0,8 18 100 0 0,-7-20-148 0 0,-3-5-24 0 0,1 1 0 0 0,9 12 0 0 0,-8-9-55 0 0,-6-8-37 0 0,0-3 22 0 0,1 2-64 0 0,0-1 9 0 0,-4 5 14 0 0,0 0-1 0 0,0-1 1 0 0,0 1 0 0 0,-1-1-1 0 0,0 0 1 0 0,1-1 0 0 0,-2 1-1 0 0,-5 4 1 0 0,-51 31-146 0 0,51-34 248 0 0,10-5 429 0 0,20 0-612 0 0,4-9-3828 0 0,-15 2-2708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2303 0 0,'-6'5'514'0'0,"-7"1"9616"0"0,17-15-4383 0 0,20-16-3886 0 0,-10 13-1489 0 0,0 0 0 0 0,31-19 0 0 0,-36 26-119 0 0,1 0 0 0 0,0 0 0 0 0,0 1-1 0 0,0 0 1 0 0,1 1 0 0 0,13-3-1 0 0,-23 6-230 0 0,1 1 0 0 0,-1-1 0 0 0,0 1 0 0 0,1-1 0 0 0,-1 1 0 0 0,0-1 0 0 0,1 1 0 0 0,-1 0 0 0 0,0 0 0 0 0,0-1 0 0 0,0 1 0 0 0,0 0 0 0 0,0 0 0 0 0,1 0-1 0 0,-2 1 1 0 0,1-1 0 0 0,0 0 0 0 0,0 0 0 0 0,1 2 0 0 0,0 1-20 0 0,0 0 0 0 0,0 1 0 0 0,0-1-1 0 0,-1 0 1 0 0,1 1 0 0 0,-1 0 0 0 0,0-1 0 0 0,0 1 0 0 0,-1 0-1 0 0,1-1 1 0 0,-1 1 0 0 0,0 0 0 0 0,-1-1 0 0 0,1 1 0 0 0,-1 0-1 0 0,0 0 1 0 0,0-1 0 0 0,0 1 0 0 0,-3 6 0 0 0,-2 2-1 0 0,0-1 1 0 0,0 1-1 0 0,-1-1 1 0 0,-1-1-1 0 0,-12 16 0 0 0,8-12-96 0 0,-4 5-31 0 0,-1 0 1 0 0,-26 22-1 0 0,37-36 118 0 0,-1 0-1 0 0,1 0 0 0 0,0 1 0 0 0,1 0 0 0 0,-10 15 0 0 0,11-14 9 0 0,2 2 0 0 0,3-9 4 0 0,-1 1 0 0 0,1-1 0 0 0,-1 1 0 0 0,1 0 0 0 0,0-1 0 0 0,-1 0 0 0 0,1 1 0 0 0,0-1 0 0 0,0 1 0 0 0,0-1 0 0 0,0 0 0 0 0,0 0 0 0 0,0 1 0 0 0,1-1 0 0 0,-1 0 0 0 0,0 0 0 0 0,1 0 0 0 0,-1 0 0 0 0,0-1 0 0 0,1 1 0 0 0,-1 0 0 0 0,1-1 0 0 0,-1 1 0 0 0,1-1 0 0 0,0 1 0 0 0,1 0 0 0 0,5 0 32 0 0,0 1 0 0 0,0-1 0 0 0,0 0 0 0 0,9-1 0 0 0,22 0 261 0 0,1-3-1 0 0,-1-1 1 0 0,41-10 0 0 0,-11 3-1385 0 0,-67 11 217 0 0,17-8-2902 0 0,-11 3 1694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59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7367 0 0,'-7'3'667'0'0,"3"-2"-604"0"0,1 0 0 0 0,0 0 0 0 0,0 1 0 0 0,0-1 1 0 0,-4 3-1 0 0,6-2 538 0 0,-1-1-1 0 0,1 1 1 0 0,-1 0 0 0 0,1 0 0 0 0,0 0 0 0 0,0-1 0 0 0,0 1-1 0 0,0 0 1 0 0,0 1 0 0 0,0-1 0 0 0,-1 3 0 0 0,2-3-414 0 0,0-1 0 0 0,0 1 1 0 0,-1 0-1 0 0,2 0 1 0 0,-1-1-1 0 0,0 1 1 0 0,0 0-1 0 0,0 0 0 0 0,1-1 1 0 0,-1 1-1 0 0,1 0 1 0 0,0 1-1 0 0,1 2-59 0 0,1-1-1 0 0,0 0 1 0 0,-1 0-1 0 0,1 0 1 0 0,1-1 0 0 0,-1 1-1 0 0,1-1 1 0 0,-1 1 0 0 0,7 3-1 0 0,12 8 484 0 0,1-1 0 0 0,38 16 0 0 0,-22-12-204 0 0,0 2 336 0 0,65 42-1 0 0,-92-53-579 0 0,0 0-1 0 0,-1 1 1 0 0,0 0-1 0 0,-1 0 1 0 0,0 2 0 0 0,-1-1-1 0 0,0 1 1 0 0,-1 0-1 0 0,9 17 1 0 0,-10-12-105 0 0,1 0 1 0 0,-2 0 0 0 0,-1 1-1 0 0,0 0 1 0 0,-1 0-1 0 0,-1 0 1 0 0,0 0-1 0 0,-2 1 1 0 0,0-1 0 0 0,-1 1-1 0 0,-1 0 1 0 0,-1-1-1 0 0,0 0 1 0 0,-1 1 0 0 0,-1-1-1 0 0,-11 30 1 0 0,6-31-57 0 0,0-1 0 0 0,-1 0 1 0 0,-1 0-1 0 0,-1-1 1 0 0,-16 17-1 0 0,-2 4-482 0 0,29-35 263 0 0,-1 4-1068 0 0,9-10-4566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4607 0 0,'0'0'10982'0'0,"2"1"-10128"0"0,16 4 81 0 0,0-1 0 0 0,1 0-1 0 0,-1-2 1 0 0,22 1-1 0 0,77-3 901 0 0,-51-5-1502 0 0,115-23 1 0 0,62-32 634 0 0,78-14-251 0 0,-238 60-958 0 0,341-64-4003 0 0,-405 74 2369 0 0,2-2-69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29:1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11 417 3223 0 0,'0'0'10142'0'0,"-1"3"-9606"0"0,-3 7-250 0 0,3-7 170 0 0,0-5-764 0 0,-2-7 353 0 0,2 8 15 0 0,1 1 0 0 0,0-1 0 0 0,0 1 0 0 0,0-1 0 0 0,0 1 0 0 0,0 0 0 0 0,0-1 0 0 0,0 1 0 0 0,0-1 0 0 0,0 1 0 0 0,1 0 0 0 0,-1-1-1 0 0,0 1 1 0 0,0-1 0 0 0,0 1 0 0 0,0 0 0 0 0,0-1 0 0 0,1 1 0 0 0,-1 0 0 0 0,0-1 0 0 0,0 1 0 0 0,1 0 0 0 0,-1-1 0 0 0,0 1 0 0 0,1 0 0 0 0,-1-1 0 0 0,0 1 0 0 0,1 0 0 0 0,-1 0 0 0 0,0-1 0 0 0,1 1 0 0 0,-1 0 0 0 0,0 0-1 0 0,1 0 1 0 0,-1 0 0 0 0,1 0 0 0 0,-1 0 0 0 0,1-1 0 0 0,-1 1 0 0 0,0 0 0 0 0,1 0 0 0 0,-1 0 0 0 0,1 0 0 0 0,-1 0 0 0 0,1 1 0 0 0,48 4 473 0 0,-49-5-521 0 0,1 0 0 0 0,-1 0 0 0 0,1 0 0 0 0,0 0 0 0 0,-1 0 0 0 0,1 0 0 0 0,-1 0 0 0 0,1 0 0 0 0,-1 1 0 0 0,1-1 0 0 0,-1 0 0 0 0,1 0 0 0 0,0 0 0 0 0,-1 0 0 0 0,1 1 0 0 0,-1-1 0 0 0,1 0 0 0 0,0 1 0 0 0,-1 0-4 0 0,1-1-1 0 0,-1 0 1 0 0,1 1 0 0 0,-1-1 0 0 0,1 0 0 0 0,0 1-1 0 0,-1-1 1 0 0,1 0 0 0 0,-1 0 0 0 0,1 0 0 0 0,0 0 0 0 0,-1 0-1 0 0,1 1 1 0 0,-1-1 0 0 0,1 0 0 0 0,0 0 0 0 0,-1 0-1 0 0,2-1 1 0 0,30 2 168 0 0,-17 1-71 0 0,-1-2 1 0 0,0 0 0 0 0,0-1 0 0 0,19-3-1 0 0,17-9 242 0 0,61-11 70 0 0,28 13-111 0 0,-103 9-112 0 0,-17 0 302 0 0,28-7-1 0 0,-29 5-158 0 0,26-3-1 0 0,-29 5-215 0 0,-1 0 0 0 0,1-2 0 0 0,24-8 1 0 0,-4 1-31 0 0,66-22-75 0 0,-87 28-16 0 0,-8 3 0 0 0,0 0 0 0 0,1 0 0 0 0,-1 1 0 0 0,1 0 0 0 0,12-1 0 0 0,9 1 197 0 0,-1 1 0 0 0,45 5 0 0 0,17 1 148 0 0,-49-6-233 0 0,0-1 1 0 0,0-2-1 0 0,55-11 0 0 0,56-20 575 0 0,-73 17-566 0 0,-39 7-29 0 0,0 3 1 0 0,0 1-1 0 0,46-1 1 0 0,407-15 104 0 0,-453 17-9 0 0,60-16 1 0 0,6-1 78 0 0,-32 9-213 0 0,35-5 16 0 0,-61 15-38 0 0,0 1 0 0 0,0 3 0 0 0,86 11 0 0 0,-65 6 56 0 0,-24-5-40 0 0,-14-6-3 0 0,0 0 1 0 0,1-2-1 0 0,57 1 0 0 0,-51-7 52 0 0,1-2 0 0 0,44-8 0 0 0,146-22-17 0 0,-66 25-50 0 0,18-2 4 0 0,-148 7 1 0 0,3-1 12 0 0,54 1-1 0 0,-7 4 18 0 0,-39 1-67 0 0,74-6 0 0 0,-99 3-3 0 0,-5 0-53 0 0,-7 0 5 0 0,16-4 41 0 0,-19 5 20 0 0,24-2-65 0 0,1-2-49 0 0,-26 4-53 0 0,0-2-224 0 0,2 0 94 0 0,-1 0-1 0 0,0-1 1 0 0,0 0-1 0 0,0 0 1 0 0,-1 0-1 0 0,1 0 1 0 0,-1 0-1 0 0,4-7 0 0 0,2-6-1038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1287 54 5063 0 0,'36'-47'6067'0'0,"-33"41"-1632"0"0,-8 11-625 0 0,-7 5-3646 0 0,0 1 0 0 0,-1-1 0 0 0,0-1 0 0 0,-19 11 0 0 0,-62 24-61 0 0,-271 98 22 0 0,327-130-128 0 0,-1-3 0 0 0,-73 9 1 0 0,82-15-97 0 0,1-2-1 0 0,-1-1 1 0 0,1-2 0 0 0,-44-7 0 0 0,65 7 55 0 0,1 0-1 0 0,0 0 0 0 0,0-1 1 0 0,0 1-1 0 0,0-2 0 0 0,0 1 1 0 0,-7-6-1 0 0,7 3 18 0 0,4 0-53 0 0,3 5-21 0 0,17 4-280 0 0,-15-3 375 0 0,1 0 1 0 0,0 1 0 0 0,-1-1 0 0 0,1 1-1 0 0,-1 0 1 0 0,1 0 0 0 0,0 0 0 0 0,-1 0-1 0 0,0 0 1 0 0,1 1 0 0 0,-1-1 0 0 0,0 1-1 0 0,4 3 1 0 0,0 0 5 0 0,0 1-1 0 0,-1 1 1 0 0,0-1-1 0 0,0 1 1 0 0,-1 0 0 0 0,1 0-1 0 0,-2 0 1 0 0,1 1-1 0 0,-1 0 1 0 0,0-1-1 0 0,-1 1 1 0 0,1 0 0 0 0,1 14-1 0 0,-3-11 7 0 0,0 0 0 0 0,-1 0 0 0 0,0 0-1 0 0,-1 0 1 0 0,0 0 0 0 0,-1 1 0 0 0,0-2 0 0 0,-1 1-1 0 0,-6 17 1 0 0,-2-2-8 0 0,-1-1 0 0 0,-1 0-1 0 0,-1-1 1 0 0,-33 43 0 0 0,22-36-36 0 0,-2-2 1 0 0,-57 48-1 0 0,41-40-26 0 0,-55 62-1 0 0,90-90 50 0 0,1 0 0 0 0,0 1 0 0 0,0 0 0 0 0,-4 10 0 0 0,3-2 15 0 0,8-12 0 0 0,1-3 0 0 0,-1-1 7 0 0,0-1-1 0 0,0 0 1 0 0,0 0-1 0 0,0 0 1 0 0,0 0-1 0 0,0 1 1 0 0,1-1-1 0 0,-1 0 1 0 0,0 0-1 0 0,1 0 1 0 0,-1 0-1 0 0,1 0 1 0 0,0 0-1 0 0,-1 0 1 0 0,1 0-1 0 0,0 0 1 0 0,-1 0-1 0 0,1 0 1 0 0,1 1-1 0 0,0-1 27 0 0,0 1 0 0 0,0-1 0 0 0,0 1 0 0 0,0-1 0 0 0,1 0-1 0 0,-1 0 1 0 0,0 0 0 0 0,5 1 0 0 0,0 0 71 0 0,1 0 0 0 0,0-1 0 0 0,0 0 0 0 0,14-1 0 0 0,21-3 243 0 0,-1-3 0 0 0,62-15 0 0 0,6-2 194 0 0,156-8 559 0 0,-251 30-1156 0 0,0-2-1 0 0,16-4 1 0 0,-28 7-78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23 161 8751 0 0,'-23'-8'5995'0'0,"26"7"-4356"0"0,116-42 1216 0 0,-6 3-1594 0 0,-105 36-1201 0 0,35-14 570 0 0,51-14 1 0 0,-79 27-651 0 0,0 2 0 0 0,1 0 0 0 0,0 1 1 0 0,0 1-1 0 0,0 0 0 0 0,0 1 0 0 0,18 3 0 0 0,26 4-3018 0 0,-41-5 1468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16847 0 0,'0'0'1688'0'0,"0"1"-1544"0"0,0 6 29 0 0,1 0 0 0 0,0 0-1 0 0,0 0 1 0 0,1 0 0 0 0,0-1 0 0 0,0 1-1 0 0,1-1 1 0 0,0 1 0 0 0,4 7-1 0 0,7 10 885 0 0,18 22 0 0 0,-8-13-761 0 0,-1 0-135 0 0,2-2 0 0 0,1 0 0 0 0,1-2 0 0 0,2-1 0 0 0,1-1-1 0 0,0-2 1 0 0,36 22 0 0 0,-57-41-180 0 0,0-1 1 0 0,0-1-1 0 0,1 0 0 0 0,0 0 1 0 0,-1 0-1 0 0,1-1 0 0 0,14 2 1 0 0,-17-7 26 0 0,-5 2-1926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58 4607 0 0,'0'0'354'0'0,"-1"0"-233"0"0,-17 14 2052 0 0,0 0 1 0 0,1 0-1 0 0,1 2 0 0 0,-26 31 1 0 0,19-21-1964 0 0,-221 228 3822 0 0,198-216-3910 0 0,27-22-35 0 0,-35 34 0 0 0,42-38-205 0 0,11-11-157 0 0</inkml:trace>
  <inkml:trace contextRef="#ctx0" brushRef="#br0" timeOffset="1">1033 1 17015 0 0,'0'0'779'0'0,"-1"0"-15"0"0,-6 0 2109 0 0,15 3-3257 0 0,10 3-1962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19751 0 0,'0'0'2168'0'0,"1"-8"-2168"0"0,-2 0 2400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558 608 5527 0 0,'0'0'872'0'0,"0"2"606"0"0,0 18 2610 0 0,0-11 1602 0 0,9-13-4954 0 0,-4 0-602 0 0,0 0 1 0 0,-1 0-1 0 0,1 0 0 0 0,-1-1 1 0 0,1 0-1 0 0,-1 0 0 0 0,5-8 0 0 0,22-43 100 0 0,-21 36-158 0 0,17-37-55 0 0,-1-1 0 0 0,-4-1-1 0 0,18-71 1 0 0,-37 119-91 0 0,-1 0 1 0 0,0 0-1 0 0,-1 0 1 0 0,0 0 0 0 0,-1 0-1 0 0,0 0 1 0 0,-1 0-1 0 0,0 0 1 0 0,-3-11-1 0 0,3 17 49 0 0,0 0 0 0 0,0 1 0 0 0,-1-1 1 0 0,0 0-1 0 0,0 1 0 0 0,0 0 0 0 0,0-1 0 0 0,-1 1 0 0 0,0 0 0 0 0,0 0 0 0 0,0 0 0 0 0,0 1 0 0 0,0-1 0 0 0,-1 1 0 0 0,0 0 0 0 0,0 0 0 0 0,0 0 1 0 0,0 0-1 0 0,0 1 0 0 0,0-1 0 0 0,-1 1 0 0 0,-7-2 0 0 0,8 3 12 0 0,0 0 1 0 0,-1 0-1 0 0,1 1 1 0 0,0 0 0 0 0,-1 0-1 0 0,1 0 1 0 0,0 1-1 0 0,-1-1 1 0 0,1 1-1 0 0,0 0 1 0 0,0 0-1 0 0,-1 1 1 0 0,1-1-1 0 0,0 1 1 0 0,0 0-1 0 0,-5 3 1 0 0,2-1 1 0 0,0 1-1 0 0,0 0 1 0 0,0 0 0 0 0,0 1-1 0 0,1 0 1 0 0,0 0 0 0 0,-7 10-1 0 0,9-10 2 0 0,0 1-1 0 0,0-1 1 0 0,1 1-1 0 0,0-1 1 0 0,1 1-1 0 0,-3 9 1 0 0,-8 47-20 0 0,8-34 33 0 0,-92 372-71 0 0,-70 78 188 0 0,165-474-118 0 0,-79 199 103 0 0,-16-8-332 0 0,91-185 67 0 0,0-1-1 0 0,-1 0 1 0 0,0 0-1 0 0,-1-1 1 0 0,-15 16 0 0 0,22-24-98 0 0,-6 3-521 0 0,5-17-3938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28 151 6911 0 0,'-5'-1'98'0'0,"4"1"-65"0"0,0-1 0 0 0,0 1-1 0 0,0 0 1 0 0,1 0 0 0 0,-1-1 0 0 0,0 1 0 0 0,0 0 0 0 0,0 0-1 0 0,0 0 1 0 0,0 0 0 0 0,0 1 0 0 0,0-1 0 0 0,-9 9 8805 0 0,10-9-8746 0 0,0 1-1 0 0,0-1 1 0 0,0 1-1 0 0,0-1 1 0 0,0 0-1 0 0,0 1 1 0 0,0-1-1 0 0,0 1 1 0 0,0-1-1 0 0,1 0 1 0 0,-1 1-1 0 0,0-1 1 0 0,0 0-1 0 0,0 1 1 0 0,1-1-1 0 0,-1 0 0 0 0,0 0 1 0 0,0 1-1 0 0,1-1 1 0 0,-1 0-1 0 0,0 1 1 0 0,1-1-1 0 0,-1 0 1 0 0,6 2 150 0 0,-1 0-1 0 0,1-1 1 0 0,-1 0 0 0 0,1 0-1 0 0,-1 0 1 0 0,1 0 0 0 0,0-1-1 0 0,-1 0 1 0 0,12-2 0 0 0,5-2 423 0 0,27-7 0 0 0,-19 3-274 0 0,168-49 665 0 0,-117 32-1025 0 0,-5 1-237 0 0,4-2-1668 0 0,-27 12-5312 0 0,-38 10 956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11111 0 0,'0'0'4664'0'0,"-9"3"-3712"0"0,-3 2-707 0 0,-1 1-1 0 0,1 1 1 0 0,0 0-1 0 0,0 0 1 0 0,1 2-1 0 0,0-1 1 0 0,-15 16-1 0 0,-1 5-10 0 0,-31 41 0 0 0,49-57-156 0 0,0 1-1 0 0,0 0 1 0 0,1 1-1 0 0,1 0 1 0 0,1 0-1 0 0,0 1 1 0 0,1 0 0 0 0,0 0-1 0 0,1 0 1 0 0,1 0-1 0 0,1 1 1 0 0,-1 33-1 0 0,4-43-164 0 0,0 1-1 0 0,0-1 1 0 0,0 0-1 0 0,1 1 1 0 0,5 12-1 0 0,4 2-5612 0 0,-4-12-291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13215 0 0,'0'0'604'0'0,"-1"1"-13"0"0,0 3-519 0 0,-1 1 0 0 0,1-1-1 0 0,0 0 1 0 0,0 1 0 0 0,0-1 0 0 0,1 0-1 0 0,-1 1 1 0 0,1-1 0 0 0,0 1 0 0 0,1-1 0 0 0,-1 1-1 0 0,1-1 1 0 0,-1 1 0 0 0,2-1 0 0 0,-1 0 0 0 0,0 1-1 0 0,1-1 1 0 0,2 4 0 0 0,-1 0 109 0 0,2 0 0 0 0,-1 0 0 0 0,1 0 1 0 0,0-1-1 0 0,1 0 0 0 0,0 0 0 0 0,0 0 0 0 0,8 6 1 0 0,4 2 55 0 0,1-2 0 0 0,1 0 0 0 0,25 12 0 0 0,66 25 615 0 0,-20-10-71 0 0,-78-34-732 0 0,-2-1-17 0 0,-1 1 1 0 0,1 0 0 0 0,-1 0-1 0 0,15 13 1 0 0,-23-18-364 0 0,-2 7-2859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756 132 4143 0 0,'73'-73'3456'0'0,"-62"64"-2049"0"0,0 0 0 0 0,1 0-1 0 0,21-11 1 0 0,-17 11-264 0 0,-16 9-1106 0 0,0 0 0 0 0,0 0 1 0 0,1-1-1 0 0,-1 1 1 0 0,0 0-1 0 0,1 0 0 0 0,-1 0 1 0 0,0 0-1 0 0,1-1 0 0 0,-1 1 1 0 0,0 0-1 0 0,1 0 1 0 0,-1 0-1 0 0,0 0 0 0 0,1 0 1 0 0,-1 0-1 0 0,0 0 1 0 0,1 0-1 0 0,-1 0 0 0 0,0 0 1 0 0,1 0-1 0 0,-1 0 0 0 0,1 0 1 0 0,-1 0-1 0 0,0 0 1 0 0,1 0-1 0 0,-1 0 0 0 0,0 0 1 0 0,1 1-1 0 0,-1-1 1 0 0,0 0-1 0 0,0 0 0 0 0,1 0 1 0 0,-1 1-1 0 0,0-1 0 0 0,1 0 1 0 0,-1 0-1 0 0,0 1 1 0 0,0-1-1 0 0,1 0 0 0 0,-1 0 1 0 0,0 1-1 0 0,0-1 0 0 0,0 1 1 0 0,3 14 441 0 0,-3-14-548 0 0,0 5 87 0 0,0-1 1 0 0,0 1 0 0 0,-1-1-1 0 0,0 1 1 0 0,0-1 0 0 0,0 1-1 0 0,-1-1 1 0 0,-2 7 0 0 0,-2 1 40 0 0,-14 22 0 0 0,-5 8 49 0 0,2 11-1 0 0,-21 38 58 0 0,-167 263 202 0 0,137-246-158 0 0,-99 112 1 0 0,26-74 639 0 0,95-100-185 0 0,-71 85 0 0 0,105-111-571 0 0,17-20-15 0 0,8-10 42 0 0,102-95 18 0 0,-38 39-138 0 0,-63 57 7 0 0,137-125-95 0 0,-119 112 3 0 0,0 1 0 0 0,1 2 0 0 0,58-30 0 0 0,-80 46 72 0 0,-1 0 1 0 0,1 0-1 0 0,0 1 1 0 0,0-1-1 0 0,0 1 0 0 0,0 0 1 0 0,0 0-1 0 0,9 1 1 0 0,-12 0 10 0 0,0 0 0 0 0,0 0 1 0 0,0 1-1 0 0,0-1 0 0 0,0 1 0 0 0,0-1 1 0 0,0 1-1 0 0,-1 0 0 0 0,1 0 1 0 0,0 0-1 0 0,0 0 0 0 0,-1 0 1 0 0,1 0-1 0 0,-1 0 0 0 0,1 0 1 0 0,-1 1-1 0 0,1-1 0 0 0,-1 1 0 0 0,0-1 1 0 0,0 1-1 0 0,0-1 0 0 0,1 1 1 0 0,-2 0-1 0 0,1 0 0 0 0,1 1 1 0 0,0 4-5 0 0,0 0 1 0 0,0 0-1 0 0,-1 0 1 0 0,0 0-1 0 0,0 0 1 0 0,-1 0 0 0 0,1 0-1 0 0,-2 0 1 0 0,0 12-1 0 0,0-7 7 0 0,1 25-1 0 0,1-22 46 0 0,-1-1 0 0 0,0 1-1 0 0,0-1 1 0 0,-2 1 0 0 0,0-1 0 0 0,0 1-1 0 0,-1-1 1 0 0,-1 0 0 0 0,-7 18 0 0 0,-13 28 488 0 0,18-40-441 0 0,-1-1 0 0 0,-2 1 0 0 0,-18 31 0 0 0,12-28-81 0 0,8-9-69 0 0,7-10-122 0 0,1-3-9 0 0,-1 1-269 0 0,15-4-4302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12959 0 0,'0'0'1172'0'0,"0"2"-966"0"0,-6 12 262 0 0,0 0 1 0 0,0 0-1 0 0,-2-1 1 0 0,-11 18 0 0 0,-43 49 1373 0 0,2-3-1110 0 0,4-3-1290 0 0,-2-2-1 0 0,-85 78 1 0 0,142-149-366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12439 0 0,'0'0'2206'0'0,"0"2"-1240"0"0,9 53 2027 0 0,4 34-1651 0 0,-12-78-1307 0 0,-1 1 0 0 0,0-1 0 0 0,-1 0 0 0 0,0 0 0 0 0,-4 20 1 0 0,3-27-38 0 0,1 1 0 0 0,-1-1 0 0 0,0 0 1 0 0,0 0-1 0 0,0 0 0 0 0,0 0 1 0 0,-1 0-1 0 0,0 0 0 0 0,1 0 0 0 0,-2-1 1 0 0,1 0-1 0 0,0 1 0 0 0,-1-1 1 0 0,1 0-1 0 0,-1-1 0 0 0,-4 4 0 0 0,0-2-606 0 0,-1 0-1 0 0,1 0 0 0 0,-1-1 1 0 0,0 0-1 0 0,-17 3 0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4607 0 0,'0'0'354'0'0,"0"2"-233"0"0,16 77 11049 0 0,-9-56-9554 0 0,12 33 0 0 0,-14-45-1550 0 0,0 1 0 0 0,1-1-1 0 0,0 0 1 0 0,1-1 0 0 0,0 1 0 0 0,1-1 0 0 0,0-1 0 0 0,0 1-1 0 0,1-1 1 0 0,0-1 0 0 0,12 9 0 0 0,-15-14-280 0 0,0 1 0 0 0,0-1 0 0 0,1 0-1 0 0,0 0 1 0 0,-1-1 0 0 0,11 2 0 0 0,-3-2-6514 0 0</inkml:trace>
  <inkml:trace contextRef="#ctx0" brushRef="#br0" timeOffset="1">411 0 15575 0 0,'0'0'1200'0'0,"1"12"-357"0"0,-1 6-410 0 0,-2 1 1 0 0,0-1-1 0 0,-1 0 1 0 0,-9 28-1 0 0,-30 71-73 0 0,16-49-306 0 0,-40 98-66 0 0,-9 29 278 0 0,58-143-1451 0 0,-19 98 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0,'0'0'528'0'0,"1"1"-341"0"0,1 9 868 0 0,1 0 1 0 0,0 0-1 0 0,1 0 1 0 0,0-1-1 0 0,9 17 0 0 0,2-2 92 0 0,17 21 1 0 0,-17-28-842 0 0,0-2 0 0 0,0 0-1 0 0,35 24 1 0 0,-4-2 269 0 0,-21-16-78 0 0,-1 2 0 0 0,0 0 1 0 0,28 39-1 0 0,-45-53-349 0 0,0 1 0 0 0,-1 0 1 0 0,-1 0-1 0 0,1 0 0 0 0,-2 1 1 0 0,0-1-1 0 0,0 1 0 0 0,-1 0 1 0 0,0 0-1 0 0,0 1 0 0 0,-2-1 1 0 0,1 1-1 0 0,-1 18 0 0 0,-2-15-110 0 0,-1 0-1 0 0,-1 1 0 0 0,0-1 1 0 0,-1-1-1 0 0,0 1 0 0 0,-10 22 1 0 0,3-15 9 0 0,-1 0 0 0 0,-1-1 1 0 0,-19 25-1 0 0,12-22-103 0 0,-40 37-1 0 0,41-44-376 0 0,1 2-1 0 0,0 0 0 0 0,-16 23 0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0,'1'2'11003'0'0,"1"1"-10824"0"0,0 0 1 0 0,0-1-1 0 0,1 1 1 0 0,-1 0-1 0 0,1-1 1 0 0,0 1-1 0 0,0-1 1 0 0,0 0-1 0 0,0 0 1 0 0,0 0-1 0 0,0 0 0 0 0,0 0 1 0 0,1-1-1 0 0,-1 0 1 0 0,1 1-1 0 0,-1-1 1 0 0,1-1-1 0 0,-1 1 1 0 0,6 0-1 0 0,14 1 663 0 0,-1-1 0 0 0,43-3 0 0 0,45-12 676 0 0,-24 2-3124 0 0,-73 10-3716 0 0,-1 0-1698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17191 0 0,'0'0'1792'0'0,"3"1"-1698"0"0,9 2 153 0 0,0 0 0 0 0,1-1 1 0 0,-1 0-1 0 0,1 0 1 0 0,15-2-1 0 0,68-5 1509 0 0,-37 0-1037 0 0,-11 0-924 0 0,0-2 0 0 0,73-21 0 0 0,-91 21-725 0 0,2-3-730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0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38 2303 0 0,'60'-15'99'0'0,"5"-2"1698"0"0,-20 11 7270 0 0,-124 67-286 0 0,-163 136-8720 0 0,206-166-49 0 0,10-8-12 0 0,0 0 0 0 0,1 2-1 0 0,-42 54 1 0 0,65-76 0 0 0,0 0 0 0 0,0 0 0 0 0,1 1 0 0 0,-1-1 0 0 0,1 0 0 0 0,-1 1 0 0 0,1-1 0 0 0,0 0 0 0 0,0 1 0 0 0,1 0 0 0 0,-1-1 0 0 0,1 1 0 0 0,-1-1 0 0 0,2 8 0 0 0,-1-8 0 0 0,1-1 0 0 0,0 1 0 0 0,0-1 0 0 0,0 1 0 0 0,0-1 0 0 0,0 1 0 0 0,0-1 0 0 0,1 0 0 0 0,-1 0 0 0 0,1 0 0 0 0,0 0 0 0 0,0 0 0 0 0,0 0 0 0 0,0 0 0 0 0,0 0 0 0 0,0-1 0 0 0,0 1 0 0 0,0-1 0 0 0,0 0 0 0 0,1 1 0 0 0,2 0 0 0 0,7 3 48 0 0,1 0 0 0 0,0-1 0 0 0,0-1 0 0 0,1 0-1 0 0,-1-1 1 0 0,1 0 0 0 0,25 0 0 0 0,-11-3 123 0 0,0-1-1 0 0,51-10 1 0 0,-59 8-100 0 0,0-1 0 0 0,22-9 0 0 0,-33 10-74 0 0,1 0 0 0 0,-1-1 0 0 0,-1 0 0 0 0,1-1 0 0 0,-1 0 0 0 0,0 0 0 0 0,9-10 0 0 0,-16 15-676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 7255 0 0,'0'0'654'0'0,"-7"-4"1018"0"0,-8-2 2687 0 0,12 6-4237 0 0,1-1 0 0 0,-1 1 1 0 0,0 0-1 0 0,1 1 0 0 0,-1-1 0 0 0,0 0 0 0 0,1 1 1 0 0,-1 0-1 0 0,1-1 0 0 0,-1 1 0 0 0,1 0 0 0 0,-6 3 1767 0 0,15 14-541 0 0,-1-11-860 0 0,1 0 0 0 0,0 0 0 0 0,1 0 0 0 0,14 9-1 0 0,6 6 174 0 0,21 22 703 0 0,44 53 0 0 0,-49-47-944 0 0,68 57 0 0 0,-106-101-407 0 0,1-1 0 0 0,0-1 0 0 0,0 1 0 0 0,1-1 0 0 0,-1 0-1 0 0,1-1 1 0 0,0 0 0 0 0,13 4 0 0 0,-15-6-5 0 0,0 0 1 0 0,0 0-1 0 0,-1 0 0 0 0,1-1 1 0 0,0 1-1 0 0,0-2 0 0 0,0 1 0 0 0,0-1 1 0 0,-1 1-1 0 0,1-2 0 0 0,0 1 1 0 0,-1-1-1 0 0,9-3 0 0 0,-12 4-4 0 0,0 0-1 0 0,0 0 0 0 0,0 0 1 0 0,-1-1-1 0 0,1 1 1 0 0,0-1-1 0 0,-1 1 1 0 0,1-1-1 0 0,-1 0 1 0 0,1 0-1 0 0,1-3 0 0 0,-2 4-168 0 0,-1-1-14 0 0,-1 1-1 0 0,1-1 1 0 0,0 0-1 0 0,-1 1 1 0 0,1-1-1 0 0,-1 0 1 0 0,1 1-1 0 0,-1-1 1 0 0,-1-2-1 0 0,-1 2-303 0 0,0 1-1 0 0,1-1 0 0 0,-1 1 1 0 0,0 0-1 0 0,0 0 0 0 0,0 0 1 0 0,0 0-1 0 0,0 0 0 0 0,0 1 1 0 0,0-1-1 0 0,0 1 0 0 0,0 0 0 0 0,-1 0 1 0 0,1 0-1 0 0,0 0 0 0 0,0 1 1 0 0,-4 0-1 0 0,-4 1-5147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19 5527 0 0,'5'-5'568'0'0,"12"-8"9540"0"0,-21 22-7876 0 0,-46 67-1288 0 0,-2-1-1 0 0,-81 87 1 0 0,116-143-885 0 0,-2 0-1 0 0,0-1 1 0 0,-41 28 0 0 0,40-35-4 0 0,16-9-61 0 0,-1 0 0 0 0,1 0-1 0 0,0 1 1 0 0,0 0 0 0 0,0-1-1 0 0,0 1 1 0 0,-4 5 0 0 0,6-5-127 0 0,0-1-1 0 0,0 1 1 0 0,0-1 0 0 0,0 1 0 0 0,0 0 0 0 0,-1 3-1 0 0,3-6 120 0 0,0 1 0 0 0,0 0 0 0 0,0-1 0 0 0,0 1 0 0 0,-1-1 0 0 0,1 1 0 0 0,0 0-1 0 0,0-1 1 0 0,0 1 0 0 0,0 0 0 0 0,0-1 0 0 0,0 1 0 0 0,1-1 0 0 0,-1 1 0 0 0,0 0 0 0 0,0-1 0 0 0,0 1-1 0 0,0 0 1 0 0,1-1 0 0 0,-1 1 0 0 0,0-1 0 0 0,1 1 0 0 0,-1-1 0 0 0,0 1 0 0 0,1-1 0 0 0,-1 1-1 0 0,1-1 1 0 0,-1 1 0 0 0,1-1 0 0 0,-1 0 0 0 0,1 1 0 0 0,-1-1 0 0 0,1 0 0 0 0,-1 1 0 0 0,1-1-1 0 0,0 0 1 0 0,-1 0 0 0 0,2 1 0 0 0,3 0-208 0 0,-1 0 1 0 0,1 0-1 0 0,0 0 0 0 0,0-1 0 0 0,-1 0 0 0 0,1 0 1 0 0,0 0-1 0 0,0 0 0 0 0,0-1 0 0 0,-1 0 0 0 0,1 0 1 0 0,0 0-1 0 0,4-2 0 0 0,13-5-825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17711 0 0,'0'0'1772'0'0,"2"1"-1590"0"0,3 6-6 0 0,0 0 0 0 0,0 0 0 0 0,-1 0 0 0 0,0 1 0 0 0,3 8 0 0 0,9 15 294 0 0,-9-19-385 0 0,1-1 0 0 0,0 0-1 0 0,1 0 1 0 0,0-1 0 0 0,1 0 0 0 0,0-1-1 0 0,0 0 1 0 0,1 0 0 0 0,0-1-1 0 0,19 10 1 0 0,-12-9 32 0 0,1 0 0 0 0,0-2 1 0 0,1 0-1 0 0,-1-1 0 0 0,1-1 0 0 0,30 4 0 0 0,-42-8-968 0 0,-1-1-1 0 0,1 0 0 0 0,0 0 1 0 0,-1-1-1 0 0,1 0 1 0 0,-1 0-1 0 0,0-1 0 0 0,1 0 1 0 0,11-5-1 0 0,-5 1-5376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7367 0 0,'0'0'5862'0'0,"8"18"5379"0"0,-3-6-9796 0 0,-5-10-1448 0 0,1-1-1 0 0,-1 1 1 0 0,1 0 0 0 0,0-1-1 0 0,0 1 1 0 0,0 0 0 0 0,0-1-1 0 0,0 1 1 0 0,0-1 0 0 0,0 0-1 0 0,0 1 1 0 0,1-1 0 0 0,1 1-1 0 0,-2-1-625 0 0,12 0-7613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289 172 13327 0 0,'0'0'1210'0'0,"2"0"-996"0"0,37 1 1752 0 0,-27 1-1309 0 0,0-2 0 0 0,0 1-1 0 0,0-2 1 0 0,0 0 0 0 0,0 0-1 0 0,16-4 1 0 0,-13 1-596 0 0,0-1 1 0 0,0 0-1 0 0,-1-1 0 0 0,1 0 1 0 0,-1-2-1 0 0,-1 1 0 0 0,19-14 1 0 0,-30 18-219 0 0,0 0 1 0 0,0 1 0 0 0,0-1 0 0 0,-1 0 0 0 0,1-1 0 0 0,-1 1 0 0 0,1 0 0 0 0,-1 0-1 0 0,0-1 1 0 0,0 1 0 0 0,-1-1 0 0 0,1 1 0 0 0,-1 0 0 0 0,1-1 0 0 0,-1-4 0 0 0,0 4-68 0 0,0 3 132 0 0,0-1 0 0 0,0 0 0 0 0,0 0-1 0 0,0 1 1 0 0,0-1 0 0 0,0 0 0 0 0,0 1 0 0 0,-1-1-1 0 0,1 0 1 0 0,0 1 0 0 0,-1-1 0 0 0,0 1 0 0 0,1-1 0 0 0,-1 1-1 0 0,0-1 1 0 0,0 1 0 0 0,0-1 0 0 0,0 1 0 0 0,0 0-1 0 0,0-1 1 0 0,0 1 0 0 0,0 0 0 0 0,-1 0 0 0 0,1 0-1 0 0,0 0 1 0 0,-1 0 0 0 0,1 0 0 0 0,-1 0 0 0 0,1 1-1 0 0,-1-1 1 0 0,1 0 0 0 0,-1 1 0 0 0,0-1 0 0 0,1 1-1 0 0,-1 0 1 0 0,-3-1 0 0 0,-2 1-109 0 0,0-1-1 0 0,-1 1 0 0 0,1 0 1 0 0,-1 1-1 0 0,1 0 0 0 0,0 0 1 0 0,-9 3-1 0 0,-13 4 294 0 0,1 3 0 0 0,0 0 0 0 0,1 1 0 0 0,1 2 0 0 0,0 1 0 0 0,-30 23 0 0 0,16-8 679 0 0,1 3 0 0 0,-64 70-1 0 0,91-90-502 0 0,0 0 0 0 0,2 1-1 0 0,-17 27 1 0 0,25-37-196 0 0,0 0 0 0 0,0-1 0 0 0,0 1 0 0 0,1 0 0 0 0,0 0 0 0 0,-1 0-1 0 0,2 0 1 0 0,-1 0 0 0 0,0 0 0 0 0,1 1 0 0 0,0-1 0 0 0,0 0 0 0 0,0 0 0 0 0,0 0 0 0 0,1 0 0 0 0,-1 0 0 0 0,1 0 0 0 0,0 0 0 0 0,0 0 0 0 0,1 0 0 0 0,-1 0 0 0 0,3 4 0 0 0,0-2 5 0 0,1 0 1 0 0,-1 0-1 0 0,1 0 1 0 0,1 0-1 0 0,-1-1 1 0 0,1 0-1 0 0,0 0 1 0 0,0 0 0 0 0,10 5-1 0 0,4 0 62 0 0,40 16 0 0 0,-46-21-281 0 0,1-1 0 0 0,0 0 1 0 0,-1-1-1 0 0,28 2 0 0 0,26-4-4493 0 0,-53-1 2896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 12207 0 0,'0'0'562'0'0,"-1"-1"-18"0"0,-1 1-434 0 0,0 0 1 0 0,1 0 0 0 0,-1 0 0 0 0,0 0-1 0 0,0 0 1 0 0,0 0 0 0 0,1 0 0 0 0,-1 1-1 0 0,0-1 1 0 0,1 0 0 0 0,-1 1 0 0 0,0 0-1 0 0,1-1 1 0 0,-1 1 0 0 0,0 0 0 0 0,-1 1-1 0 0,-1 0 286 0 0,2 0-239 0 0,-1 0 1 0 0,1-1-1 0 0,-1 1 0 0 0,1 1 0 0 0,0-1 0 0 0,0 0 0 0 0,0 0 0 0 0,0 1 0 0 0,0-1 1 0 0,1 1-1 0 0,-1 0 0 0 0,1-1 0 0 0,-2 5 0 0 0,-14 42 709 0 0,13-33-572 0 0,-32 137 1116 0 0,19-68-969 0 0,-11 19-582 0 0,-4 0-1 0 0,-5-3 1 0 0,-4-1 0 0 0,-64 114-1 0 0,102-208 54 0 0,0-1 0 0 0,0 1 1 0 0,1 0-1 0 0,0 0 0 0 0,0-1 0 0 0,0 1 0 0 0,1 1 0 0 0,0-1 0 0 0,0 10 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50 15551 0 0,'-14'3'1656'0'0,"-17"10"-629"0"0,19-9-725 0 0,0 1 0 0 0,-19 11 1 0 0,-10 8-184 0 0,19-12-102 0 0,1 1 0 0 0,0 1 0 0 0,0 1 1 0 0,-26 26-1 0 0,44-38 9 0 0,1-1 0 0 0,0 0 1 0 0,0 1-1 0 0,1-1 0 0 0,-1 1 1 0 0,0-1-1 0 0,1 1 0 0 0,-1 0 1 0 0,1 0-1 0 0,0 0 0 0 0,0 0 1 0 0,0 0-1 0 0,0 0 0 0 0,1 0 0 0 0,-1 0 1 0 0,1 0-1 0 0,0 0 0 0 0,0 0 1 0 0,0 0-1 0 0,0 0 0 0 0,0 1 1 0 0,1-1-1 0 0,-1 0 0 0 0,1 0 1 0 0,0 0-1 0 0,0 0 0 0 0,0 0 0 0 0,0-1 1 0 0,1 1-1 0 0,-1 0 0 0 0,1 0 1 0 0,0-1-1 0 0,0 1 0 0 0,-1-1 1 0 0,2 0-1 0 0,1 3 0 0 0,2 1 46 0 0,0-1 0 0 0,0 0 0 0 0,1 0-1 0 0,-1-1 1 0 0,1 1 0 0 0,0-2 0 0 0,0 1-1 0 0,0-1 1 0 0,1 0 0 0 0,12 3 0 0 0,-3-1 158 0 0,1-1 1 0 0,0-1 0 0 0,30 0-1 0 0,-39-2-160 0 0,1-1-1 0 0,-1-1 0 0 0,1 1 1 0 0,-1-2-1 0 0,0 1 1 0 0,1-1-1 0 0,-1-1 0 0 0,0 0 1 0 0,0 0-1 0 0,0 0 0 0 0,0-2 1 0 0,-1 1-1 0 0,0-1 1 0 0,0 0-1 0 0,0 0 0 0 0,0-1 1 0 0,-1 0-1 0 0,0-1 1 0 0,0 1-1 0 0,-1-1 0 0 0,10-14 1 0 0,-4 4-34 0 0,-2-2 1 0 0,0 0 0 0 0,-1 0-1 0 0,0 0 1 0 0,-2-1 0 0 0,0 0-1 0 0,5-31 1 0 0,-11 46-83 0 0,-1 0 0 0 0,1 0-1 0 0,-1 0 1 0 0,0 0 0 0 0,0-1 0 0 0,0 1-1 0 0,-1 0 1 0 0,0 0 0 0 0,0 0 0 0 0,-3-8 0 0 0,3 11 16 0 0,0 0 0 0 0,0 0 0 0 0,0 0 1 0 0,0 0-1 0 0,-1 0 0 0 0,1 0 0 0 0,-1 0 1 0 0,0 0-1 0 0,1 0 0 0 0,-1 1 0 0 0,0-1 1 0 0,0 1-1 0 0,0-1 0 0 0,0 1 1 0 0,0 0-1 0 0,0 0 0 0 0,0 0 0 0 0,-1 0 1 0 0,1 0-1 0 0,0 0 0 0 0,-1 0 0 0 0,1 1 1 0 0,0-1-1 0 0,-3 1 0 0 0,-9-2-83 0 0,0 1 1 0 0,0 1-1 0 0,0 0 0 0 0,0 1 1 0 0,1 1-1 0 0,-1 0 0 0 0,0 1 1 0 0,1 0-1 0 0,-1 1 0 0 0,1 0 1 0 0,-16 9-1 0 0,11-5 39 0 0,16-8-44 0 0,12 7-2815 0 0,8-2 1528 0 0,5-4-17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 11519 0 0,'0'0'887'0'0,"1"-2"-339"0"0,0-4-176 0 0,0-12 9008 0 0,-18 28-8754 0 0,6-3-608 0 0,1 0 0 0 0,-1 1-1 0 0,2 0 1 0 0,-1 1-1 0 0,-9 11 1 0 0,-39 55-25 0 0,17-21 71 0 0,29-39-63 0 0,3-4 15 0 0,1-1 0 0 0,-2 0-1 0 0,-11 10 1 0 0,16-16-4 0 0,27-4 115 0 0,128-22-79 0 0,70-6-931 0 0,-194 29-1246 0 0,-16 2 98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14079 0 0,'0'0'2151'0'0,"2"1"-1467"0"0,2 1-466 0 0,-1 0 0 0 0,1-1 1 0 0,-1 1-1 0 0,1-1 0 0 0,0 0 0 0 0,-1 0 0 0 0,1 0 1 0 0,0 0-1 0 0,0-1 0 0 0,0 1 0 0 0,-1-1 0 0 0,1 0 1 0 0,7-1-1 0 0,7-1 719 0 0,29-8 0 0 0,-33 7-709 0 0,-2 0-46 0 0,14-3 590 0 0,42-4-1 0 0,-60 9-719 0 0,0 1-1 0 0,1 0 1 0 0,-1 0-1 0 0,0 1 1 0 0,0 0-1 0 0,0 1 1 0 0,0 0-1 0 0,0 0 1 0 0,12 5-1 0 0,-12-3-133 0 0,12 7-1623 0 0,-1 0-2198 0 0,-9-8-3031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3223 0 0,'4'-7'4474'0'0,"-3"7"-4186"0"0,-1-1 1 0 0,0 1-1 0 0,1-1 0 0 0,-1 1 1 0 0,0 0-1 0 0,1-1 1 0 0,-1 1-1 0 0,0-1 1 0 0,1 1-1 0 0,-1-1 1 0 0,0 1-1 0 0,0-1 0 0 0,0 1 1 0 0,0-1-1 0 0,0 1 1 0 0,1-1-1 0 0,-1 1 1 0 0,0-1-1 0 0,0 1 1 0 0,0-1-1 0 0,0 1 0 0 0,0-1 1 0 0,0 1-1 0 0,-1-1 1 0 0,1 0-1 0 0,0 1-161 0 0,-1-1-1 0 0,1 1 1 0 0,-1 0-1 0 0,1-1 1 0 0,-1 1-1 0 0,1 0 1 0 0,-1-1-1 0 0,1 1 1 0 0,-1 0 0 0 0,1 0-1 0 0,-1 0 1 0 0,0 0-1 0 0,1 0 1 0 0,-1-1-1 0 0,1 1 1 0 0,-1 0-1 0 0,1 0 1 0 0,-2 1-1 0 0,-1-1 69 0 0,-1 0 0 0 0,1 1 0 0 0,-1-1 0 0 0,1 1 0 0 0,0 0-1 0 0,0 0 1 0 0,-5 3 0 0 0,5-3-87 0 0,0 1-1 0 0,0 0 0 0 0,0 0 1 0 0,1 0-1 0 0,-1 1 1 0 0,1-1-1 0 0,-1 0 0 0 0,1 1 1 0 0,0 0-1 0 0,0 0 0 0 0,0-1 1 0 0,0 1-1 0 0,0 1 1 0 0,1-1-1 0 0,-1 0 0 0 0,1 0 1 0 0,0 0-1 0 0,0 1 1 0 0,0-1-1 0 0,0 1 0 0 0,1-1 1 0 0,0 0-1 0 0,-1 1 0 0 0,1-1 1 0 0,0 1-1 0 0,1-1 1 0 0,-1 1-1 0 0,0-1 0 0 0,2 5 1 0 0,1 0-69 0 0,-1 0 0 0 0,1 0 1 0 0,1 0-1 0 0,-1-1 0 0 0,1 0 1 0 0,0 1-1 0 0,1-1 0 0 0,0-1 1 0 0,0 1-1 0 0,1-1 0 0 0,7 8 0 0 0,6 2 76 0 0,1 0-1 0 0,1-2 0 0 0,0 0 1 0 0,37 17-1 0 0,98 35 314 0 0,-81-37-137 0 0,-57-21-198 0 0,-1 0 0 0 0,0 1 0 0 0,0 1 0 0 0,-1 0 0 0 0,24 21-1 0 0,-36-28-83 0 0,10 15 46 0 0,4 8-44 0 0,-9-15-12 0 0,-5-11-6 0 0,-2 0-1 0 0,7 0-116 0 0,-8-1 77 0 0,1 0-1 0 0,-1 1 1 0 0,0-1 0 0 0,0 0-1 0 0,0 1 1 0 0,0-1-1 0 0,0 0 1 0 0,0 0 0 0 0,-1 0-1 0 0,1 0 1 0 0,0 0 0 0 0,0 0-1 0 0,-1 0 1 0 0,1 0-1 0 0,0 0 1 0 0,-1 0 0 0 0,1-1-1 0 0,-1 1 1 0 0,0 0-1 0 0,1-2 1 0 0,2-26-2084 0 0,-3 11 277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 12495 0 0,'0'0'572'0'0,"-1"0"-10"0"0,0 0-498 0 0,0-1 0 0 0,0 1 0 0 0,0 0-1 0 0,0 0 1 0 0,1 0 0 0 0,-1 0 0 0 0,0 0 0 0 0,0 0 0 0 0,0 0 0 0 0,0 0 0 0 0,0 0 0 0 0,0 0 0 0 0,-1 1 1187 0 0,-3 6-228 0 0,-2 5 168 0 0,-12 27-1 0 0,13-25-480 0 0,-14 23 0 0 0,10-23-330 0 0,-1 0 0 0 0,0-1 0 0 0,-1 0 0 0 0,-25 21 0 0 0,-62 39 662 0 0,55-43-757 0 0,-173 117 27 0 0,207-141-288 0 0,1 0 0 0 0,1 1 0 0 0,-1 0 1 0 0,1 1-1 0 0,-12 13 0 0 0,20-21-19 0 0,0 0 1 0 0,0 1-1 0 0,0-1 0 0 0,0 0 0 0 0,1 1 0 0 0,-1-1 1 0 0,0 0-1 0 0,0 1 0 0 0,0-1 0 0 0,0 0 0 0 0,0 1 1 0 0,0-1-1 0 0,0 0 0 0 0,1 0 0 0 0,-1 1 1 0 0,0-1-1 0 0,0 0 0 0 0,0 0 0 0 0,1 1 0 0 0,-1-1 1 0 0,0 0-1 0 0,0 0 0 0 0,1 1 0 0 0,-1-1 0 0 0,0 0 1 0 0,1 0-1 0 0,-1 0 0 0 0,0 0 0 0 0,1 1 0 0 0,8 4-4 0 0,-3-4-112 0 0,0 0-1 0 0,1-1 0 0 0,-1 1 1 0 0,1-1-1 0 0,-1 0 0 0 0,0-1 0 0 0,1 0 1 0 0,-1 0-1 0 0,9-2 0 0 0,8-1-795 0 0,27-6-2510 0 0,-26 2-3575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11 14943 0 0,'9'-5'1151'0'0,"6"-1"-693"0"0,-11 7-481 0 0,1 1 739 0 0,-4-3-564 0 0,1 1 1 0 0,0 0 0 0 0,0 0-1 0 0,-1 0 1 0 0,1 1 0 0 0,0-1-1 0 0,-1 0 1 0 0,1 0 0 0 0,0 1-1 0 0,-1-1 1 0 0,1 1 0 0 0,0 0-1 0 0,-1-1 1 0 0,1 1 0 0 0,-1 0-1 0 0,1 0 1 0 0,-1 0 0 0 0,0 0-1 0 0,1 0 1 0 0,-1 0 0 0 0,0 1-1 0 0,0-1 1 0 0,2 2 0 0 0,-2-1 401 0 0,-2 17 178 0 0,1-17-695 0 0,-1 0-1 0 0,0 0 1 0 0,0 0-1 0 0,0 0 0 0 0,0 0 1 0 0,0 0-1 0 0,0 0 1 0 0,-1 0-1 0 0,1-1 1 0 0,-3 4-1 0 0,-21 17 166 0 0,16-14-164 0 0,-32 29 17 0 0,-41 34 61 0 0,54-45-63 0 0,12-10-42 0 0,11-9-11 0 0,5-1 13 0 0,0-4 54 0 0,18 2 293 0 0,3-3-123 0 0,-1-1 0 0 0,0-1 0 0 0,28-6-1 0 0,-30 4-183 0 0,0 1 0 0 0,1 0-1 0 0,0 2 1 0 0,28 2 0 0 0,-35 0-511 0 0,0 0 0 0 0,0 2 0 0 0,16 5 0 0 0,-1 3-8778 0 0,-19-9 3317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4143 0 0,'-7'4'428'0'0,"-23"20"12140"0"0,43-25-10756 0 0,117-26 2573 0 0,-21 3-2843 0 0,-74 24-1242 0 0,-34 0-570 0 0,0 1-407 0 0,2 3-136 0 0,0-1 1 0 0,1 0-1 0 0,-1 0 0 0 0,1 0 0 0 0,-1 0 1 0 0,9 4-1 0 0,-1-3-6106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15231 0 0,'0'0'4178'0'0,"1"3"-3321"0"0,1 14-367 0 0,-1 0 0 0 0,-1 0 1 0 0,0 0-1 0 0,-1 0 0 0 0,-5 25 0 0 0,0 13 206 0 0,4-26-448 0 0,2 1 0 0 0,1-1 0 0 0,5 34 0 0 0,-4-47-244 0 0,2 0 1 0 0,0-1-1 0 0,0 1 0 0 0,2-1 1 0 0,0 0-1 0 0,0 0 0 0 0,12 18 1 0 0,-16-28-302 0 0,1-1 1 0 0,0 1 0 0 0,1-1 0 0 0,-1 0-1 0 0,1 0 1 0 0,0 0 0 0 0,0 0-1 0 0,6 4 1 0 0,0-3-1104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2303 0 0,'0'0'492'0'0,"10"8"5851"0"0,8-2-3915 0 0,0 0 0 0 0,37 6 0 0 0,-38-10-1905 0 0,0 2 1 0 0,0 0-1 0 0,-1 1 1 0 0,23 10-1 0 0,-30-11-346 0 0,-1 1 0 0 0,0 0 0 0 0,0 0 0 0 0,0 1 0 0 0,-1 0 0 0 0,0 0 1 0 0,0 1-1 0 0,12 14 0 0 0,-17-19-153 0 0,-1 1-1 0 0,1-1 1 0 0,-1 1 0 0 0,1-1 0 0 0,-1 1 0 0 0,0 0 0 0 0,0 0 0 0 0,0 0 0 0 0,0-1 0 0 0,-1 1 0 0 0,1 0 0 0 0,-1 0 0 0 0,0 0-1 0 0,0 0 1 0 0,0 0 0 0 0,0 0 0 0 0,0 0 0 0 0,0 0 0 0 0,-1 0 0 0 0,0 0 0 0 0,0 0 0 0 0,1 0 0 0 0,-1-1 0 0 0,-1 1 0 0 0,1 0-1 0 0,0-1 1 0 0,-1 1 0 0 0,0-1 0 0 0,1 1 0 0 0,-1-1 0 0 0,0 0 0 0 0,-3 3 0 0 0,-4 4 24 0 0,0 0 1 0 0,-1-1-1 0 0,0-1 1 0 0,0 0-1 0 0,-20 10 1 0 0,-59 22-2789 0 0,79-35 1905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5759 0 0,'0'0'4748'0'0,"1"-3"-3513"0"0,4-4-410 0 0,-1-1 0 0 0,0 0 0 0 0,0-1 0 0 0,-1 1 1 0 0,3-12-1 0 0,8-48 2124 0 0,-10 47-2238 0 0,0-1 0 0 0,13-34 0 0 0,-8 33-616 0 0,1 1 0 0 0,1 0 0 0 0,2 0-1 0 0,0 1 1 0 0,1 1 0 0 0,0 0 0 0 0,2 1-1 0 0,1 1 1 0 0,0 1 0 0 0,24-19 0 0 0,-7 9-429 0 0,1 2 0 0 0,60-31 0 0 0,-75 46-383 0 0,1 1 0 0 0,30-9 1 0 0,-36 14-455 0 0,1 1 0 0 0,-1 0-1 0 0,1 1 1 0 0,19 0 0 0 0,-9 2-4112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33 11231 0 0,'0'0'514'0'0,"-15"0"188"0"0,10 1-480 0 0,-1 0-1 0 0,1 1 0 0 0,0 0 0 0 0,0 0 1 0 0,-1 0-1 0 0,1 0 0 0 0,0 1 0 0 0,-7 5 0 0 0,-36 29 2139 0 0,45-34-2321 0 0,1-1 24 0 0,-20 16 666 0 0,-37 41-1 0 0,53-52-686 0 0,0 0 1 0 0,1 1 0 0 0,0-1-1 0 0,1 1 1 0 0,-1 1 0 0 0,2-1-1 0 0,-1 0 1 0 0,1 1 0 0 0,0 0-1 0 0,-1 10 1 0 0,2-8 37 0 0,1 0 0 0 0,0-1 0 0 0,1 1 1 0 0,0 0-1 0 0,1 0 0 0 0,0 0 0 0 0,0-1 0 0 0,1 1 0 0 0,1 0 1 0 0,0-1-1 0 0,6 15 0 0 0,-6-18 4 0 0,1 0 0 0 0,0 0 0 0 0,0 0 0 0 0,0-1 0 0 0,1 0 0 0 0,0 0 0 0 0,0 0 0 0 0,1 0 0 0 0,-1-1 0 0 0,1 0-1 0 0,0 0 1 0 0,1-1 0 0 0,-1 0 0 0 0,1 0 0 0 0,0 0 0 0 0,11 4 0 0 0,-8-5 51 0 0,0 0 0 0 0,0 0-1 0 0,0-1 1 0 0,0-1 0 0 0,1 0 0 0 0,-1 0-1 0 0,1-1 1 0 0,-1 0 0 0 0,0-1 0 0 0,19-3-1 0 0,-15 0 17 0 0,-1 1 0 0 0,0-2 0 0 0,0 0 0 0 0,0-1 0 0 0,0 0 0 0 0,-1 0-1 0 0,19-15 1 0 0,-19 13-97 0 0,-1-1 0 0 0,0-1 0 0 0,0 0 0 0 0,-1 0 0 0 0,-1-1 0 0 0,1 0-1 0 0,-2-1 1 0 0,0 0 0 0 0,0 0 0 0 0,-1-1 0 0 0,-1 0 0 0 0,0 0 0 0 0,0 0 0 0 0,-2-1 0 0 0,0 0 0 0 0,4-23-1 0 0,-7 27-90 0 0,-1-1 0 0 0,0 0 0 0 0,0 1-1 0 0,-1-1 1 0 0,-1 0 0 0 0,0 1 0 0 0,0-1-1 0 0,-1 1 1 0 0,0 0 0 0 0,-1 0 0 0 0,0 0-1 0 0,-1 0 1 0 0,0 1 0 0 0,0 0-1 0 0,-12-15 1 0 0,12 18-59 0 0,0 0-1 0 0,0 1 1 0 0,0 0 0 0 0,-1 0-1 0 0,1 0 1 0 0,-1 1 0 0 0,0 0-1 0 0,-1 0 1 0 0,1 0-1 0 0,-1 1 1 0 0,1 0 0 0 0,-1 0-1 0 0,0 1 1 0 0,0 0 0 0 0,0 0-1 0 0,0 0 1 0 0,-1 1-1 0 0,1 0 1 0 0,0 1 0 0 0,-1 0-1 0 0,1 0 1 0 0,0 0 0 0 0,-11 3-1 0 0,14-3 66 0 0,-1 1 0 0 0,1 1 0 0 0,0-1 0 0 0,0 0-1 0 0,0 1 1 0 0,0 0 0 0 0,0 0 0 0 0,-6 4 0 0 0,9-5 9 0 0,0 0 0 0 0,0 0 0 0 0,0 0 0 0 0,0 0 0 0 0,0 0 0 0 0,0 0 0 0 0,0 1 1 0 0,0-1-1 0 0,1 0 0 0 0,-1 0 0 0 0,0 0 0 0 0,1 1 0 0 0,-1-1 0 0 0,1 1 0 0 0,-1-1 0 0 0,1 0 1 0 0,0 1-1 0 0,0-1 0 0 0,0 1 0 0 0,-1-1 0 0 0,1 0 0 0 0,0 1 0 0 0,1-1 0 0 0,-1 1 0 0 0,0-1 0 0 0,0 1 1 0 0,1-1-1 0 0,-1 0 0 0 0,2 3 0 0 0,0 1-329 0 0,0 0-1 0 0,1 0 1 0 0,0 0 0 0 0,0 0 0 0 0,0 0-1 0 0,5 4 1 0 0,4 2-1757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 15919 0 0,'1'-1'730'0'0,"1"-2"-196"0"0,1-3-325 0 0,4-8 2810 0 0,-6 14-2936 0 0,0 0 1 0 0,0 1-1 0 0,0-1 0 0 0,0 1 0 0 0,0 0 0 0 0,0-1 0 0 0,0 1 1 0 0,0 0-1 0 0,0 0 0 0 0,0-1 0 0 0,-1 1 0 0 0,1 0 0 0 0,0 0 1 0 0,0 0-1 0 0,0 2 0 0 0,-1 1-24 0 0,0-1 1 0 0,0 1-1 0 0,0 0 0 0 0,-1 0 1 0 0,1 0-1 0 0,-1 0 0 0 0,0 0 1 0 0,0 0-1 0 0,0-1 1 0 0,-1 1-1 0 0,1 0 0 0 0,-1-1 1 0 0,0 1-1 0 0,0-1 1 0 0,0 0-1 0 0,-3 4 0 0 0,-8 8 23 0 0,1-1-1 0 0,-16 14 1 0 0,13-14-36 0 0,-19 15-20 0 0,24-21-20 0 0,0 1-1 0 0,0 0 0 0 0,0 1 1 0 0,-9 12-1 0 0,15-15-5 0 0,3-6 0 0 0,1 0 0 0 0,-1-1 0 0 0,1 1 0 0 0,-1-1 0 0 0,1 1-1 0 0,0 0 1 0 0,-1-1 0 0 0,1 1 0 0 0,0 0 0 0 0,-1-1 0 0 0,1 1 0 0 0,0 0 0 0 0,0 0 0 0 0,0-1-1 0 0,0 1 1 0 0,0 0 0 0 0,0 0 0 0 0,0 0 0 0 0,1 10 13 0 0,0-10-5 0 0,-1 0 0 0 0,1 1 0 0 0,0-1-1 0 0,0 0 1 0 0,0 0 0 0 0,0 0 0 0 0,0 0 0 0 0,0 0 0 0 0,0-1 0 0 0,0 1 0 0 0,0 0 0 0 0,0 0-1 0 0,0-1 1 0 0,1 1 0 0 0,0 0 0 0 0,-1 0 12 0 0,4 1 51 0 0,0 0-1 0 0,-1 0 1 0 0,1-1-1 0 0,0 0 0 0 0,0 0 1 0 0,0 0-1 0 0,0 0 1 0 0,0-1-1 0 0,8 1 0 0 0,6-2 193 0 0,23-5 0 0 0,-16 3-37 0 0,146-18-1116 0 0,-161 24-2627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 3679 0 0,'-2'1'284'0'0,"-6"6"-217"0"0,-20 18 13009 0 0,42-22-11704 0 0,0-3-900 0 0,-1 1-1 0 0,1-2 1 0 0,0 0-1 0 0,-1-1 1 0 0,1 0 0 0 0,16-5-1 0 0,5 0 58 0 0,41-10-70 0 0,-50 10-234 0 0,0 1 1 0 0,0 1 0 0 0,1 1-1 0 0,44 1 1 0 0,-68 3-345 0 0,-1 0 0 0 0,0 0 0 0 0,0 1 0 0 0,1-1 0 0 0,-1 1 0 0 0,0-1 0 0 0,0 1 0 0 0,0 0 0 0 0,0 0 0 0 0,1 0 0 0 0,-1 0-1 0 0,-1 1 1 0 0,1-1 0 0 0,0 1 0 0 0,0-1 0 0 0,2 3 0 0 0,0 0-300 0 0,-1 1-1 0 0,-1-1 1 0 0,1 1-1 0 0,0-1 1 0 0,-1 1 0 0 0,2 5-1 0 0,1 2-1420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5063 0 0,'0'0'232'0'0,"-1"1"335"0"0,-1 0 17 0 0,0 1 0 0 0,0 0 0 0 0,1 0-1 0 0,-1 0 1 0 0,0 0 0 0 0,1 0 0 0 0,0 0 0 0 0,-1 0-1 0 0,1 0 1 0 0,0 1 0 0 0,0-1 0 0 0,0 0 0 0 0,0 1 0 0 0,1-1-1 0 0,-1 5 1 0 0,0-2-95 0 0,1 0-1 0 0,0 0 0 0 0,0 0 0 0 0,0 1 1 0 0,1-1-1 0 0,0 0 0 0 0,1 6 1 0 0,3 4 85 0 0,1 0 1 0 0,0 0 0 0 0,1-1 0 0 0,9 16-1 0 0,-1-7 18 0 0,23 30-1 0 0,-32-45-552 0 0,0-1 0 0 0,1 0 0 0 0,0 0-1 0 0,0-1 1 0 0,1 0 0 0 0,0 0 0 0 0,12 6-1 0 0,-14-9-209 0 0,0 0-1 0 0,0-1 0 0 0,0 0 0 0 0,0-1 1 0 0,0 1-1 0 0,0-1 0 0 0,1 0 0 0 0,-1-1 0 0 0,1 1 1 0 0,-1-1-1 0 0,0-1 0 0 0,11-1 0 0 0,1-2-1800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16439 0 0,'0'0'1491'0'0,"-9"3"-1123"0"0,7-2-227 0 0,0 0 1 0 0,-1 0-1 0 0,1 1 1 0 0,0-1-1 0 0,0 0 1 0 0,0 1-1 0 0,0 0 1 0 0,0-1 0 0 0,0 1-1 0 0,0 0 1 0 0,1 0-1 0 0,-1 0 1 0 0,1 0-1 0 0,-2 3 1 0 0,-18 37 1024 0 0,9-16-606 0 0,-12 17-32 0 0,-103 199 576 0 0,103-187-898 0 0,-24 75-1 0 0,38-92-117 0 0,1-1 1 0 0,2 2-1 0 0,-3 42 0 0 0,5 86-120 0 0,5-166-6 0 0,0-1-1 0 0,0 1 1 0 0,-1-1-1 0 0,1 1 1 0 0,0 0-1 0 0,0-1 1 0 0,0 1-1 0 0,0 0 1 0 0,1-1-1 0 0,-1 1 1 0 0,0 0-1 0 0,0-1 1 0 0,0 1-1 0 0,0-1 1 0 0,1 1-1 0 0,-1 0 1 0 0,0-1-1 0 0,0 1 1 0 0,1-1-1 0 0,-1 1 1 0 0,1-1-1 0 0,-1 1 1 0 0,0-1-1 0 0,1 1 1 0 0,-1-1-1 0 0,1 1 1 0 0,0 0-1 0 0,0-1-107 0 0,1 0-1 0 0,-1-1 1 0 0,0 1 0 0 0,1 0-1 0 0,-1-1 1 0 0,0 1 0 0 0,1 0-1 0 0,-1-1 1 0 0,0 1 0 0 0,0-1 0 0 0,0 0-1 0 0,0 0 1 0 0,2 0 0 0 0,13-10-1192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15 15407 0 0,'4'-2'314'0'0,"1"-1"1"0"0,0 1-1 0 0,0 1 0 0 0,0-1 0 0 0,0 1 0 0 0,0 0 0 0 0,0 0 0 0 0,0 0 0 0 0,9 0 2179 0 0,-14 3-2190 0 0,-1 3-193 0 0,-1 1 0 0 0,0-1 0 0 0,0 0 0 0 0,0 1 0 0 0,-1-1 0 0 0,1 0-1 0 0,-1-1 1 0 0,-4 6 0 0 0,-33 38 388 0 0,21-27-272 0 0,-134 151 247 0 0,131-146-458 0 0,-23 30-15 0 0,25-29 11 0 0,19-26 42 0 0,14-3 11 0 0,21-5 59 0 0,63-24 0 0 0,-62 19 6 0 0,50-12 0 0 0,-57 19-46 0 0,-16 1-33 0 0,0 2 1 0 0,0 0-1 0 0,1 0 0 0 0,-1 1 0 0 0,1 1 1 0 0,21 1-1 0 0,-25 3-184 0 0</inkml:trace>
  <inkml:trace contextRef="#ctx0" brushRef="#br0" timeOffset="1">153 532 3223 0 0,'-24'19'239'0'0,"10"-8"1064"0"0,-3 11 14509 0 0,18-21-15524 0 0,4 3-739 0 0,-2-2 683 0 0,1 0 1 0 0,-1-1-1 0 0,1 1 1 0 0,0-1-1 0 0,-1 1 1 0 0,1-1-1 0 0,0 0 1 0 0,0 0-1 0 0,0-1 1 0 0,0 1-1 0 0,0-1 1 0 0,0 0-1 0 0,0 0 1 0 0,8-1-1 0 0,4-2 227 0 0,1-1-1 0 0,21-7 1 0 0,-23 6-218 0 0,29-6 0 0 0,-13 7-376 0 0,-1 2 1 0 0,39 1-1 0 0,-26 0-4261 0 0,-31 1-3316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3223 0 0,'8'-13'-614'0'0,"16"-22"3900"0"0,2 3 11025 0 0,-24 33-13287 0 0,0 1-862 0 0,0 0-1 0 0,1 0 1 0 0,-1 0 0 0 0,0 0-1 0 0,0 0 1 0 0,-1 1 0 0 0,1-1-1 0 0,0 0 1 0 0,-1 1 0 0 0,0 0 0 0 0,1-1-1 0 0,-1 1 1 0 0,0 0 0 0 0,0 0-1 0 0,-1 0 1 0 0,1-1 0 0 0,0 1-1 0 0,-1 0 1 0 0,0 3 0 0 0,1 9 69 0 0,-1 0 0 0 0,-2 22 1 0 0,2-29-48 0 0,-16 113 767 0 0,9-74-806 0 0,1-1-1 0 0,1 53 1 0 0,6-88-53 0 0,-1 0 0 0 0,2 0 0 0 0,0-1 0 0 0,0 1 0 0 0,1-1 0 0 0,0 0 0 0 0,8 19 0 0 0,-7-23-325 0 0,-1 0 0 0 0,0-1 0 0 0,1 1 0 0 0,0-1 0 0 0,9 9 0 0 0,-9-11-608 0 0,0 1 0 0 0,0-1 0 0 0,1 0 0 0 0,-1 0 0 0 0,1 0 0 0 0,0-1 0 0 0,-1 0 1 0 0,6 2-1 0 0,5 0-7121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52 9671 0 0,'24'-35'1048'0'0,"-24"34"-778"0"0,0 1-1 0 0,1 0 1 0 0,-1-1 0 0 0,0 1-1 0 0,0 0 1 0 0,1-1-1 0 0,-1 1 1 0 0,0-1-1 0 0,0 1 1 0 0,1-1 0 0 0,-1 1-1 0 0,0-1 1 0 0,0 1-1 0 0,0-1 1 0 0,0 1-1 0 0,0 0 1 0 0,0-1-1 0 0,0 1 1 0 0,0-1 0 0 0,0 1-1 0 0,0-1 1 0 0,0 1-1 0 0,0-1 1 0 0,0 1-1 0 0,0-1 1 0 0,-1 0 0 0 0,1 1-186 0 0,-1-1 1 0 0,1 1 0 0 0,-1 0 0 0 0,1-1 0 0 0,-1 1 0 0 0,1 0 0 0 0,-1 0-1 0 0,1-1 1 0 0,-1 1 0 0 0,0 0 0 0 0,1 0 0 0 0,-1 0 0 0 0,1 0 0 0 0,-1 0-1 0 0,0-1 1 0 0,1 1 0 0 0,-2 1 0 0 0,-1-1-89 0 0,-1 0 1 0 0,0 0-1 0 0,1 1 1 0 0,-1 0-1 0 0,-6 2 0 0 0,-2 3 108 0 0,2 0 0 0 0,-1 1-1 0 0,1 1 1 0 0,0-1 0 0 0,0 2 0 0 0,-14 15-1 0 0,-3 2-18 0 0,-100 98-73 0 0,101-98-11 0 0,1 1-1 0 0,1 0 0 0 0,1 2 0 0 0,1 1 0 0 0,2 1 0 0 0,1 0 0 0 0,2 1 0 0 0,1 1 0 0 0,1 1 0 0 0,-16 57 0 0 0,29-83-5 0 0,0 0-1 0 0,1 0 0 0 0,-1 0 1 0 0,2 0-1 0 0,-1 0 0 0 0,1 0 1 0 0,1 0-1 0 0,-1 0 0 0 0,1 0 1 0 0,1 0-1 0 0,-1-1 0 0 0,1 1 1 0 0,1 0-1 0 0,0-1 0 0 0,0 1 1 0 0,0-1-1 0 0,1 0 0 0 0,0 0 1 0 0,0 0-1 0 0,1-1 0 0 0,-1 1 1 0 0,2-1-1 0 0,9 10 0 0 0,29 23-196 0 0,91 60-1 0 0,-41-33 112 0 0,-80-55 87 0 0,0 1-1 0 0,-1 0 1 0 0,0 0-1 0 0,-1 2 1 0 0,0-1-1 0 0,-1 2 1 0 0,-1-1-1 0 0,0 1 1 0 0,-1 1-1 0 0,-1 0 1 0 0,0 0-1 0 0,-1 1 1 0 0,-1 0-1 0 0,-1 0 1 0 0,7 34-1 0 0,-8-23 6 0 0,0 1 1 0 0,-3 0-1 0 0,0-1 0 0 0,-3 31 0 0 0,-1-38-34 0 0,0 1 0 0 0,-1-1 1 0 0,-1 0-1 0 0,-1 0 0 0 0,-1 0 0 0 0,-9 19 0 0 0,10-29-18 0 0,0 0 0 0 0,-1-1 0 0 0,-1 1 0 0 0,0-2 0 0 0,0 1 0 0 0,-1-1 0 0 0,0 0 0 0 0,0-1 0 0 0,-1 0 0 0 0,0-1 0 0 0,0 0 0 0 0,-18 9 0 0 0,-5 0 72 0 0,-2-1 0 0 0,-68 19 0 0 0,56-21 298 0 0,45-12-219 0 0,4-3-2089 0 0,11-8-4225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5063 0 0,'-2'1'232'0'0,"-28"22"-83"0"0,16-13 783 0 0,-15 15 0 0 0,24-21 454 0 0,1 1-1 0 0,0 0 1 0 0,-7 10-1 0 0,4-2-299 0 0,0 0-1 0 0,1 1 1 0 0,0-1-1 0 0,-7 28 1 0 0,11-31-1043 0 0,0-1-1 0 0,1 1 1 0 0,-1 0 0 0 0,2 0 0 0 0,0 0 0 0 0,0-1 0 0 0,0 1-1 0 0,3 11 1 0 0,-2-17-11 0 0,0-1-1 0 0,0 1 1 0 0,0-1 0 0 0,0 1-1 0 0,1-1 1 0 0,0 0-1 0 0,-1 0 1 0 0,1 1-1 0 0,0-1 1 0 0,1 0 0 0 0,-1-1-1 0 0,0 1 1 0 0,1 0-1 0 0,0-1 1 0 0,5 5 0 0 0,-4-5 25 0 0,1 1 1 0 0,-1-1-1 0 0,1 0 1 0 0,0 0-1 0 0,0 0 1 0 0,0-1 0 0 0,0 0-1 0 0,0 0 1 0 0,0 0-1 0 0,7 0 1 0 0,-1-1 114 0 0,0 0-1 0 0,0-1 1 0 0,0-1 0 0 0,0 0-1 0 0,-1 0 1 0 0,1-1 0 0 0,0 0 0 0 0,-1-1-1 0 0,17-8 1 0 0,-17 7-27 0 0,0-1 0 0 0,-1 0 0 0 0,0 0 1 0 0,-1-1-1 0 0,1 0 0 0 0,10-13 0 0 0,-16 17-118 0 0,0 0 1 0 0,-1 0-1 0 0,0-1 1 0 0,0 1-1 0 0,0-1 1 0 0,0 0-1 0 0,0 1 0 0 0,-1-1 1 0 0,1 0-1 0 0,-1 0 1 0 0,0 0-1 0 0,-1 0 1 0 0,1 0-1 0 0,-1 0 1 0 0,1 0-1 0 0,-1-1 0 0 0,0 1 1 0 0,-1 0-1 0 0,1 0 1 0 0,-2-6-1 0 0,-1 1 0 0 0,0 0 1 0 0,-1 0-1 0 0,0 0 0 0 0,0 0 1 0 0,-10-14-1 0 0,0 3 35 0 0,-19-19 0 0 0,30 35-62 0 0,1 1 0 0 0,-1 0 0 0 0,0 0 0 0 0,0 0 0 0 0,0 1 0 0 0,0-1 0 0 0,0 1 0 0 0,-1-1 0 0 0,1 1 0 0 0,-1 0 0 0 0,0 1 0 0 0,0-1 0 0 0,1 1 0 0 0,-9-3 0 0 0,0 5-13 0 0,7 1-147 0 0,0 0 1 0 0,0 0-1 0 0,1 0 0 0 0,-1 1 1 0 0,0 0-1 0 0,1 0 0 0 0,0 0 1 0 0,0 0-1 0 0,0 0 0 0 0,-6 7 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8751 0 0,'5'-9'404'0'0,"14"-23"1803"0"0,-1 13 8635 0 0,-17 21-10447 0 0,1 3-296 0 0,1-1-1 0 0,-1 1 1 0 0,-1 0-1 0 0,1 0 1 0 0,-1 0 0 0 0,0-1-1 0 0,0 1 1 0 0,0 0-1 0 0,-1 0 1 0 0,1 0-1 0 0,-2 7 1 0 0,0 10 135 0 0,-7 29-1 0 0,2-9-35 0 0,2 47-102 0 0,4-72-818 0 0,1-1 1 0 0,4 32-1 0 0,-3-45-1694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300 114 1375 0 0,'0'0'66'0'0,"-1"2"-8"0"0,1 2 605 0 0,-1-1 0 0 0,1 1 0 0 0,0-1 0 0 0,0 1 0 0 0,0-1 0 0 0,0 1 0 0 0,1-1 0 0 0,-1 0 0 0 0,1 1-1 0 0,0-1 1 0 0,0 1 0 0 0,0-1 0 0 0,0 0 0 0 0,1 0 0 0 0,-1 0 0 0 0,1 0 0 0 0,0 0 0 0 0,3 4 0 0 0,-3-5-394 0 0,0 1 0 0 0,1-1 1 0 0,0 0-1 0 0,-1 0 1 0 0,1 0-1 0 0,0-1 1 0 0,0 1-1 0 0,0 0 0 0 0,0-1 1 0 0,0 0-1 0 0,0 0 1 0 0,0 0-1 0 0,1 0 1 0 0,-1 0-1 0 0,0-1 0 0 0,1 0 1 0 0,-1 1-1 0 0,0-1 1 0 0,5-1-1 0 0,16 0 309 0 0,-1-2 0 0 0,0-1 0 0 0,32-9 0 0 0,-44 9-544 0 0,0 0 0 0 0,-1 0 0 0 0,1-1 1 0 0,-1 0-1 0 0,0 0 0 0 0,0-2 1 0 0,-1 1-1 0 0,18-15 0 0 0,-25 18-58 0 0,0 1-1 0 0,0 0 1 0 0,0 0 0 0 0,-1-1-1 0 0,1 1 1 0 0,0-1-1 0 0,-1 0 1 0 0,0 1 0 0 0,0-1-1 0 0,0 0 1 0 0,0 0-1 0 0,0 0 1 0 0,0 1 0 0 0,0-1-1 0 0,-1-4 1 0 0,0 5-19 0 0,0 0 1 0 0,0-1 0 0 0,0 1-1 0 0,-1 0 1 0 0,1 0 0 0 0,-1 0-1 0 0,1-1 1 0 0,-1 1 0 0 0,0 0-1 0 0,0 0 1 0 0,0 0-1 0 0,0 0 1 0 0,0 0 0 0 0,-1 0-1 0 0,1 1 1 0 0,0-1 0 0 0,-1 0-1 0 0,0 1 1 0 0,1-1 0 0 0,-3-1-1 0 0,-3-2-37 0 0,1 1-1 0 0,-1 0 1 0 0,0 0-1 0 0,-1 1 1 0 0,1 0-1 0 0,-1 0 1 0 0,1 1-1 0 0,-1 0 1 0 0,0 0-1 0 0,0 0 1 0 0,0 1-1 0 0,0 1 1 0 0,0-1-1 0 0,0 1 1 0 0,-13 2-1 0 0,5 0-61 0 0,1 1 0 0 0,0 0 0 0 0,0 1 0 0 0,0 1 0 0 0,1 0 0 0 0,0 1 0 0 0,-18 11 0 0 0,5-1 182 0 0,0 2 0 0 0,2 1 0 0 0,0 2 0 0 0,1 0 0 0 0,-24 28 0 0 0,-94 131 304 0 0,139-176-282 0 0,-1 1 1 0 0,2-1-1 0 0,-1 1 0 0 0,1 0 1 0 0,-1-1-1 0 0,1 1 0 0 0,0 1 0 0 0,-1 8 1 0 0,2-11-19 0 0,1 0 1 0 0,0 0-1 0 0,0 0 1 0 0,0 0-1 0 0,0 0 1 0 0,1 0-1 0 0,-1 0 1 0 0,1 0-1 0 0,0 0 1 0 0,0 0-1 0 0,0 0 1 0 0,0 0-1 0 0,0-1 1 0 0,1 1-1 0 0,-1 0 1 0 0,1-1-1 0 0,3 5 1 0 0,-1-3 40 0 0,1 0 0 0 0,-1 0 1 0 0,1-1-1 0 0,0 1 1 0 0,0-1-1 0 0,0 0 1 0 0,0 0-1 0 0,0-1 1 0 0,1 1-1 0 0,-1-1 1 0 0,1 0-1 0 0,0-1 1 0 0,10 2-1 0 0,2 0 195 0 0,0-1 0 0 0,1-1 0 0 0,19-1-1 0 0,6-4-59 0 0,-1-2-1 0 0,0-2 1 0 0,43-14-1 0 0,-68 17-239 0 0,22-7-1623 0 0,58-26-1 0 0,-75 27-28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78 9671 0 0,'0'-1'748'0'0,"-3"-27"1590"0"0,-7 17 4538 0 0,9 11-6788 0 0,-1 0 1 0 0,1-1-1 0 0,0 1 1 0 0,0 0-1 0 0,-1 0 1 0 0,1 0 0 0 0,0 0-1 0 0,-1 0 1 0 0,1 0-1 0 0,0 0 1 0 0,0 1 0 0 0,-1-1-1 0 0,1 0 1 0 0,0 1-1 0 0,0-1 1 0 0,-1 1-1 0 0,-1 1 1 0 0,-23 13 21 0 0,19-10-72 0 0,-2 2-38 0 0,0 0-1 0 0,1 0 0 0 0,0 0 1 0 0,0 1-1 0 0,1 0 1 0 0,0 1-1 0 0,-11 18 0 0 0,3-2 31 0 0,-19 48-1 0 0,30-62-28 0 0,0-1 0 0 0,1 1 0 0 0,1 0 0 0 0,-1 0 0 0 0,2 0 0 0 0,0 0 0 0 0,0 1 0 0 0,1-1 0 0 0,2 17 0 0 0,-2-26 2 0 0,0 1 0 0 0,1-1 0 0 0,-1 1 0 0 0,1-1-1 0 0,0 0 1 0 0,0 1 0 0 0,0-1 0 0 0,0 0 0 0 0,0 1 0 0 0,0-1 0 0 0,1 0-1 0 0,-1 0 1 0 0,1 0 0 0 0,-1 0 0 0 0,1 0 0 0 0,0-1 0 0 0,3 3 0 0 0,-2-1 19 0 0,1-1 0 0 0,-1 0 1 0 0,1-1-1 0 0,0 1 1 0 0,0 0-1 0 0,0-1 1 0 0,0 0-1 0 0,0 0 1 0 0,7 0-1 0 0,3 0 71 0 0,0-1-1 0 0,0 0 1 0 0,0-1-1 0 0,-1-1 0 0 0,19-5 1 0 0,-23 6-74 0 0,-1-2 0 0 0,1 1 0 0 0,-1-1 0 0 0,1-1 0 0 0,-1 1 0 0 0,-1-2 0 0 0,1 1 0 0 0,0-1 0 0 0,9-7 0 0 0,-13 8-6 0 0,-1 0 0 0 0,1 1-1 0 0,-1-1 1 0 0,0 0 0 0 0,0 0 0 0 0,-1-1 0 0 0,1 1-1 0 0,-1-1 1 0 0,0 1 0 0 0,0-1 0 0 0,0 0 0 0 0,-1 1-1 0 0,1-1 1 0 0,-1 0 0 0 0,0 0 0 0 0,-1 0 0 0 0,1 0-1 0 0,-1-5 1 0 0,0-1 34 0 0,-1 0 1 0 0,-1 1-1 0 0,1 0 0 0 0,-2-1 0 0 0,1 1 1 0 0,-1 0-1 0 0,-8-17 0 0 0,-1 3 124 0 0,-28-41 0 0 0,36 59-736 0 0,0 0 1 0 0,1-1-1 0 0,-1 1 0 0 0,1-1 1 0 0,1 0-1 0 0,-1 0 0 0 0,1 0 0 0 0,0 0 1 0 0,1 0-1 0 0,-1-13 0 0 0,2 13-1079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3679 0 0,'0'0'10135'0'0,"1"1"-9370"0"0,3 2-1098 0 0,7 1 7966 0 0,-9-4-7017 0 0,5-2 981 0 0,-16 9-1565 0 0,0 0-1 0 0,0 0 1 0 0,-19 10-1 0 0,14-9 8 0 0,-18 14-1 0 0,9-2-40 0 0,0 2 1 0 0,2 1-1 0 0,1 0 0 0 0,0 2 1 0 0,2 0-1 0 0,-17 32 0 0 0,27-43-14 0 0,0 1 0 0 0,2-1 0 0 0,-8 21-1 0 0,13-29 18 0 0,-1 0-1 0 0,1-1 0 0 0,0 1 1 0 0,0 0-1 0 0,0 0 1 0 0,1 0-1 0 0,0 0 0 0 0,0 0 1 0 0,1 0-1 0 0,-1-1 0 0 0,1 1 1 0 0,3 8-1 0 0,-3-11 23 0 0,1 0-1 0 0,0 0 0 0 0,0 0 1 0 0,0 0-1 0 0,0-1 1 0 0,1 1-1 0 0,-1-1 0 0 0,1 1 1 0 0,-1-1-1 0 0,1 0 1 0 0,0 0-1 0 0,0 0 1 0 0,0-1-1 0 0,0 1 0 0 0,0-1 1 0 0,0 1-1 0 0,0-1 1 0 0,1 0-1 0 0,5 1 1 0 0,4 1 180 0 0,0-1 0 0 0,1 0 0 0 0,23 0 0 0 0,114-13 1456 0 0,-50 1-1067 0 0,-53 8-469 0 0,-46 2-93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17 16239 0 0,'2'-2'-110'0'0,"6"-9"1234"0"0,-9 7-477 0 0,-6 4-524 0 0,-2 3-8 0 0,0-1-1 0 0,0 2 0 0 0,1-1 1 0 0,-17 9-1 0 0,-33 25 501 0 0,25-15-372 0 0,-7 3 63 0 0,2 2 1 0 0,0 1-1 0 0,3 2 1 0 0,0 2-1 0 0,2 1 1 0 0,1 2-1 0 0,2 0 1 0 0,-49 78-1 0 0,73-103-292 0 0,0 0 0 0 0,1 1 0 0 0,0-1 0 0 0,1 1 0 0 0,0 1 0 0 0,-3 16 0 0 0,6-22-21 0 0,1-1 0 0 0,-1 1 0 0 0,1 0 0 0 0,0-1 1 0 0,1 1-1 0 0,-1-1 0 0 0,1 1 0 0 0,0-1 0 0 0,1 1 0 0 0,-1-1 0 0 0,1 0 1 0 0,0 0-1 0 0,0 0 0 0 0,1 0 0 0 0,5 9 0 0 0,-1-5-59 0 0,0-1 0 0 0,0 0 0 0 0,0 0-1 0 0,1-1 1 0 0,9 7 0 0 0,47 31-249 0 0,-32-24 179 0 0,98 74-252 0 0,-108-76 356 0 0,-1 2 0 0 0,0 0 0 0 0,26 34 0 0 0,-29-30 16 0 0,-2 0 1 0 0,0 1-1 0 0,-1 0 0 0 0,13 35 0 0 0,-23-47 48 0 0,0 0 1 0 0,-1 1-1 0 0,0 0 0 0 0,-2-1 0 0 0,0 1 1 0 0,0 0-1 0 0,-1 0 0 0 0,-1 0 1 0 0,-1 0-1 0 0,-3 22 0 0 0,0-16 85 0 0,-1 0 1 0 0,-2 0-1 0 0,0-1 0 0 0,-1 0 0 0 0,0-1 0 0 0,-2 0 1 0 0,-1 0-1 0 0,0-1 0 0 0,-22 28 0 0 0,18-26-68 0 0,13-17-70 0 0,0 1 0 0 0,0-1 1 0 0,0 0-1 0 0,0 0 0 0 0,-1 0 0 0 0,0 0 0 0 0,1 0 1 0 0,-1-1-1 0 0,0 1 0 0 0,-5 2 0 0 0,-2 2-1402 0 0,9-6 1266 0 0,1 0 0 0 0,-1 0 0 0 0,0-1 1 0 0,0 1-1 0 0,0 0 0 0 0,0-1 0 0 0,1 1 0 0 0,-1-1 0 0 0,0 1 1 0 0,0-1-1 0 0,-2 1 0 0 0,-22 11-3242 0 0,17-8 2355 0 0,-6 4-672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11231 0 0,'0'0'1016'0'0,"3"-8"-816"0"0,5-7 1474 0 0,1 1 0 0 0,0 0 0 0 0,1 0 0 0 0,19-20 1310 0 0,-29 34-2911 0 0,1-1 0 0 0,-1 1 1 0 0,0 0-1 0 0,1-1 0 0 0,-1 1 0 0 0,0 0 0 0 0,1 0 0 0 0,-1 0 0 0 0,1-1 1 0 0,-1 1-1 0 0,0 0 0 0 0,1 0 0 0 0,-1 0 0 0 0,1 0 0 0 0,-1 0 0 0 0,1 0 1 0 0,-1 0-1 0 0,1 0 0 0 0,-1 0 0 0 0,1 0 0 0 0,0 3-21 0 0,1 1-1 0 0,-1 0 1 0 0,0 0 0 0 0,0 0-1 0 0,-1 0 1 0 0,1 0 0 0 0,-1 0-1 0 0,0 0 1 0 0,0 0-1 0 0,0 0 1 0 0,-2 6 0 0 0,-1 9 59 0 0,-8 21 0 0 0,4-14 79 0 0,2-3-38 0 0,-20 97 166 0 0,24-107-336 0 0,0-1 1 0 0,0 1-1 0 0,1 0 1 0 0,1-1-1 0 0,0 1 1 0 0,1 0-1 0 0,5 19 0 0 0,-6-29-224 0 0,0 0 0 0 0,1 0 0 0 0,-1-1 0 0 0,1 1 0 0 0,0 0 0 0 0,-1-1 0 0 0,1 1 0 0 0,1-1 0 0 0,-1 1 0 0 0,0-1 0 0 0,0 0 0 0 0,1 0 0 0 0,-1 0 0 0 0,1 0 0 0 0,0 0 0 0 0,3 1 0 0 0,8 3-1157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2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3679 0 0,'-2'-5'56'0'0,"-15"-14"708"0"0,26 30 8264 0 0,1 4-3367 0 0,3 6-2332 0 0,7 16-2903 0 0,25 42-438 0 0,143 165 1095 0 0,-164-219-932 0 0,46 35 1 0 0,-44-39-11 0 0,-24-19 96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14479 0 0,'0'0'2267'0'0,"-1"2"-1512"0"0,-4 3-383 0 0,0 1 1 0 0,1-1 0 0 0,0 1 0 0 0,0 1 0 0 0,0-1 0 0 0,1 0 0 0 0,-4 10 0 0 0,-5 8 109 0 0,-21 34 15 0 0,-50 64-1 0 0,78-115-495 0 0,-42 56 68 0 0,-58 99 0 0 0,98-143-2105 0 0,14-22 453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5527 0 0,'0'0'423'0'0,"-4"9"1521"0"0,3-3-1161 0 0,-1-1-1 0 0,1 1 1 0 0,0 0-1 0 0,0 0 1 0 0,1-1 0 0 0,0 1-1 0 0,0 0 1 0 0,0 0-1 0 0,2 10 1 0 0,0-7-166 0 0,1 0 0 0 0,-1-1 0 0 0,2 1 0 0 0,-1-1 0 0 0,9 14 0 0 0,5 3 46 0 0,0-1 0 0 0,42 42-1 0 0,-30-35 216 0 0,1 2-733 0 0,19 21-763 0 0,-34-38-1424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10135 0 0,'0'0'9608'0'0,"-2"0"-9152"0"0,-1 0-326 0 0,0 0-43 0 0,-9 7 526 0 0,10-6-594 0 0,0 0-12 0 0,-1 1 0 0 0,1 0 0 0 0,0 0 1 0 0,0 0-1 0 0,-1 0 0 0 0,1 0 0 0 0,0 0 0 0 0,1 1 0 0 0,-4 3 0 0 0,0 0 5 0 0,1-1-9 0 0,0-1 0 0 0,0 1 0 0 0,0 0 0 0 0,1 0 1 0 0,0 0-1 0 0,0 0 0 0 0,0 1 0 0 0,0-1 0 0 0,1 1 0 0 0,0 0 0 0 0,0 0 0 0 0,1 0 0 0 0,0 0 0 0 0,0 0 0 0 0,-1 7 0 0 0,-1 6 72 0 0,-27 119 241 0 0,-30 170 1479 0 0,52-250-1500 0 0,3 0-1 0 0,2 1 0 0 0,7 76 0 0 0,-1-102-280 0 0,0-4 15 0 0,-1 0 0 0 0,-1-1-1 0 0,-4 44 1 0 0,2-65-147 0 0,-1 0 0 0 0,0 0 0 0 0,0 0-1 0 0,-1 0 1 0 0,0-1 0 0 0,-6 13-1 0 0,7-17-1066 0 0,0 1 0 0 0,0-1 0 0 0,0 1 0 0 0,0-1 0 0 0,-5 4 0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95 282 2759 0 0,'0'0'126'0'0,"2"1"-5"0"0,14 6-96 0 0,-3-2 882 0 0,-10-3-279 0 0,0-1 0 0 0,0 1 0 0 0,1-1 0 0 0,-1 0 0 0 0,0 0 0 0 0,0-1 0 0 0,1 1 1 0 0,-1-1-1 0 0,0 1 0 0 0,1-1 0 0 0,-1 0 0 0 0,0-1 0 0 0,7 0 0 0 0,10-2 1438 0 0,12-4 1008 0 0,-32 6-2964 0 0,0 1 0 0 0,1 0-1 0 0,-1 0 1 0 0,0 0-1 0 0,1 0 1 0 0,-1-1 0 0 0,0 1-1 0 0,0 0 1 0 0,1 0 0 0 0,-1 0-1 0 0,0 0 1 0 0,1 0 0 0 0,-1 0-1 0 0,0 0 1 0 0,1 0-1 0 0,-1 0 1 0 0,0 0 0 0 0,0 0-1 0 0,1 0 1 0 0,-1 0 0 0 0,0 0-1 0 0,1 0 1 0 0,-1 0 0 0 0,0 1-1 0 0,1-1 1 0 0,-1 0-1 0 0,0 0 1 0 0,0 0 0 0 0,1 0-1 0 0,-1 1 1 0 0,1-1 0 0 0,-2 10 632 0 0,-9 11-665 0 0,1-11 41 0 0,0 0 1 0 0,0-2-1 0 0,-1 1 0 0 0,0-1 0 0 0,-1 0 0 0 0,-20 10 0 0 0,2 1-44 0 0,26-18-76 0 0,-5 5 14 0 0,0 0 0 0 0,0-1 0 0 0,-1 0 0 0 0,0 0 0 0 0,0-1 0 0 0,0-1 0 0 0,-16 5 0 0 0,21-9 30 0 0,-5-6-31 0 0,8 5-21 0 0,-1-1-1 0 0,1 0 1 0 0,0 0 0 0 0,0 0 0 0 0,0 0-1 0 0,0 0 1 0 0,0 0 0 0 0,1 0-1 0 0,0 0 1 0 0,-1 0 0 0 0,1 0-1 0 0,0 0 1 0 0,0 0 0 0 0,1 0-1 0 0,0-3 1 0 0,2-11-141 0 0,6-23 0 0 0,-7 33 109 0 0,8-18-198 0 0,0-1 1 0 0,1 2 0 0 0,2 0-1 0 0,19-30 1 0 0,-22 37 185 0 0,-1 4 52 0 0,-1 0 0 0 0,2 1-1 0 0,0 0 1 0 0,0 0 0 0 0,1 1 0 0 0,1 0-1 0 0,0 1 1 0 0,0 0 0 0 0,1 1 0 0 0,20-10-1 0 0,-22 13 51 0 0,-1 1-1 0 0,1 1 1 0 0,0 0-1 0 0,0 1 1 0 0,0 0-1 0 0,1 1 1 0 0,-1 0-1 0 0,1 0 1 0 0,-1 1 0 0 0,1 1-1 0 0,-1 0 1 0 0,1 1-1 0 0,0 0 1 0 0,19 4-1 0 0,-13 0-47 0 0,22 8 0 0 0,-35-11 0 0 0,1 0 0 0 0,-1 1 0 0 0,0 0 0 0 0,0 0 0 0 0,0 0 0 0 0,0 1 0 0 0,-1-1 0 0 0,6 7 0 0 0,-1 2 1 0 0,-10-7 3 0 0,1-3 2 0 0,0 2 3 0 0,-1 0 0 0 0,1 0 1 0 0,-1 1-1 0 0,0-1 0 0 0,0 0 0 0 0,-1 0 1 0 0,1-1-1 0 0,-1 1 0 0 0,-3 5 0 0 0,-22 32 35 0 0,15-25-44 0 0,-83 121 53 0 0,87-128-53 0 0,1 0-1 0 0,-1-1 1 0 0,-1-1 0 0 0,1 1-1 0 0,-11 6 1 0 0,-49 28-285 0 0,25-21 13 0 0,-71 27-1 0 0,112-48 169 0 0,-1-10-2526 0 0,3-2 1228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6447 0 0,'0'0'499'0'0,"-7"1"-14"0"0,3 1 94 0 0,0-1 0 0 0,1 1-1 0 0,-1-1 1 0 0,1 1 0 0 0,-1 0-1 0 0,1 0 1 0 0,0 1 0 0 0,0-1-1 0 0,0 1 1 0 0,0-1 0 0 0,0 1-1 0 0,1 0 1 0 0,-1 0-1 0 0,-1 4 1 0 0,-6 7 615 0 0,-13 27-1 0 0,-2 13-587 0 0,3 1 1 0 0,-20 79-1 0 0,24-72-436 0 0,-54 151-170 0 0,51-161 0 0 0,-2 0 0 0 0,-30 47 0 0 0,25-53-293 0 0,-44 80-1999 0 0,67-116 645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209 194 2759 0 0,'0'0'126'0'0,"-2"0"-5"0"0,0 0-25 0 0,-1 0 0 0 0,1-1 0 0 0,0 1-1 0 0,-1-1 1 0 0,1 0 0 0 0,-1 1 0 0 0,-16-10 13920 0 0,10 21-12974 0 0,-18 30-341 0 0,2 0-1 0 0,-30 66 1 0 0,41-73-495 0 0,3 0 0 0 0,-13 59 0 0 0,22-89-173 0 0,1 1 0 0 0,0-1-1 0 0,0 1 1 0 0,1-1 0 0 0,0 1-1 0 0,-1 0 1 0 0,1 0 0 0 0,1-1-1 0 0,-1 1 1 0 0,1 0 0 0 0,2 6-1 0 0,-3-10-8 0 0,1 0 0 0 0,-1 0 0 0 0,1 0 0 0 0,0 0-1 0 0,-1 0 1 0 0,1 0 0 0 0,0-1 0 0 0,0 1 0 0 0,0 0 0 0 0,0 0 0 0 0,0-1-1 0 0,0 1 1 0 0,0 0 0 0 0,0-1 0 0 0,0 1 0 0 0,0-1 0 0 0,0 0 0 0 0,0 1-1 0 0,0-1 1 0 0,0 0 0 0 0,0 0 0 0 0,0 1 0 0 0,1-1 0 0 0,-1 0 0 0 0,2 0 0 0 0,2-1 64 0 0,-1 1 1 0 0,1 0 0 0 0,0-1-1 0 0,6-2 1 0 0,3-2 6 0 0,0 0 0 0 0,-1-1-1 0 0,1 0 1 0 0,-1-1 0 0 0,-1-1 0 0 0,1 0 0 0 0,-2 0-1 0 0,1-1 1 0 0,-1-1 0 0 0,0 0 0 0 0,-1-1-1 0 0,13-17 1 0 0,-8 11-65 0 0,-1 0-18 0 0,-1 0 1 0 0,-1-1 0 0 0,13-23-1 0 0,-24 38-15 0 0,6-10-28 0 0,12-18 0 0 0,-18 29-40 0 0,3-6-756 0 0,2 86 770 0 0,-2-9 29 0 0,-2-54 76 0 0,1 0 0 0 0,0 0 0 0 0,1 0 0 0 0,11 26 0 0 0,-12-33-21 0 0,2 1 1 0 0,-1-1-1 0 0,1 0 0 0 0,0-1 0 0 0,1 1 0 0 0,0-1 1 0 0,0 0-1 0 0,0-1 0 0 0,9 7 0 0 0,-13-11 8 0 0,0-1-1 0 0,0 1 1 0 0,0-1 0 0 0,0 0-1 0 0,0 0 1 0 0,0 0-1 0 0,0 0 1 0 0,0-1 0 0 0,1 1-1 0 0,-1-1 1 0 0,0 1 0 0 0,0-1-1 0 0,1 0 1 0 0,-1 1-1 0 0,1-1 1 0 0,-1-1 0 0 0,0 1-1 0 0,1 0 1 0 0,-1 0-1 0 0,0-1 1 0 0,0 1 0 0 0,1-1-1 0 0,-1 0 1 0 0,0 0-1 0 0,0 0 1 0 0,0 0 0 0 0,0 0-1 0 0,0 0 1 0 0,0-1 0 0 0,0 1-1 0 0,2-3 1 0 0,5-3 64 0 0,-1-1 1 0 0,-1 0-1 0 0,0 0 0 0 0,0 0 1 0 0,7-12-1 0 0,7-15-32 0 0,27-62-1 0 0,-32 60-60 0 0,39-62-1 0 0,-45 85-11 0 0,19-31-25 0 0,3 1 0 0 0,70-75 0 0 0,-69 85-113 0 0,-25 24-157 0 0,1 1 0 0 0,0 0-1 0 0,0 0 1 0 0,1 1 0 0 0,21-14-1 0 0,-29 21-852 0 0,11 1-2927 0 0,0 2 2359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0,'0'0'499'0'0,"1"2"8"0"0,6 12 1910 0 0,1 0-1 0 0,1-1 1 0 0,15 18 0 0 0,-9-14-164 0 0,31 27 0 0 0,100 59-851 0 0,-68-51-466 0 0,73 44-861 0 0,-146-92-263 0 0,1 1 0 0 0,-1-1-1 0 0,0 1 1 0 0,0 1 0 0 0,5 6 0 0 0,-9-10-106 0 0,0 0-1 0 0,0 0 1 0 0,-1 0 0 0 0,1 0 0 0 0,-1 1 0 0 0,0-1-1 0 0,0 0 1 0 0,1 0 0 0 0,-1 0 0 0 0,-1 3-1 0 0,1-4-224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0 6447 0 0,'-1'1'499'0'0,"-11"3"597"0"0,1 1-1 0 0,-1 1 1 0 0,2 0 0 0 0,-1 0-1 0 0,1 1 1 0 0,0 1 0 0 0,0-1-1 0 0,-11 13 1 0 0,-8 11 1165 0 0,-28 37-1 0 0,20-21-1922 0 0,18-24-205 0 0,2 2 1 0 0,1 0-1 0 0,1 0 0 0 0,1 2 0 0 0,1-1 1 0 0,-15 50-1 0 0,27-73-302 0 0,0-1 0 0 0,0 1 1 0 0,0-1-1 0 0,0 1 0 0 0,-1-1 0 0 0,1 1 0 0 0,-1-1 0 0 0,1 0 1 0 0,-1 0-1 0 0,0 0 0 0 0,0 0 0 0 0,0 0 0 0 0,0 0 0 0 0,0 0 1 0 0,0 0-1 0 0,0-1 0 0 0,-1 1 0 0 0,1-1 0 0 0,-1 0 0 0 0,1 0 1 0 0,-1 0-1 0 0,1 0 0 0 0,-1 0 0 0 0,0 0 0 0 0,0-1 0 0 0,-3 1 1 0 0,6-1 158 0 0,0 0 0 0 0,0 0 0 0 0,0 0 0 0 0,-1 0 0 0 0,1 0 0 0 0,0 0 1 0 0,0 0-1 0 0,0 0 0 0 0,0 0 0 0 0,0 0 0 0 0,0 0 0 0 0,0 0 0 0 0,-1 0 1 0 0,1 0-1 0 0,0 0 0 0 0,0 0 0 0 0,0 0 0 0 0,0 0 0 0 0,0 0 1 0 0,0 0-1 0 0,0-1 0 0 0,0 1 0 0 0,0 0 0 0 0,0 0 0 0 0,-1 0 0 0 0,1 0 1 0 0,0 0-1 0 0,0 0 0 0 0,0 0 0 0 0,0 0 0 0 0,0 0 0 0 0,0 0 0 0 0,0-1 1 0 0,0 1-1 0 0,0 0 0 0 0,0 0 0 0 0,0 0 0 0 0,0 0 0 0 0,0 0 1 0 0,0 0-1 0 0,0 0 0 0 0,0-1 0 0 0,0 1 0 0 0,0 0 0 0 0,0 0 0 0 0,0 0 1 0 0,0 0-1 0 0,0 0 0 0 0,0 0 0 0 0,0 0 0 0 0,0 0 0 0 0,0-1 0 0 0,0 1 1 0 0,0 0-1 0 0,0 0 0 0 0,0 0 0 0 0,1 0 0 0 0,-1 0 0 0 0,0 0 0 0 0,0 0 1 0 0,8-10-270 0 0,12-9-1543 0 0,-4 7-3750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107 417 11167 0 0,'-12'11'1196'0'0,"4"1"-926"0"0,0-3 3510 0 0,6-9-3648 0 0,0 0 0 0 0,1-1 0 0 0,-1 1 0 0 0,0-1 0 0 0,0 1 1 0 0,0-1-1 0 0,1 0 0 0 0,-1 0 0 0 0,1 0 0 0 0,-1 0 0 0 0,0 0 1 0 0,1 0-1 0 0,0 0 0 0 0,-1-1 0 0 0,1 1 0 0 0,0-1 0 0 0,-1 1 1 0 0,1 0-1 0 0,0-1 0 0 0,0 0 0 0 0,-1-1 0 0 0,-2-6 186 0 0,-1 1-1 0 0,-4-16 1 0 0,9 24-314 0 0,-6-17 263 0 0,1 1 1 0 0,1-2 0 0 0,0 1 0 0 0,1 0 0 0 0,1-1 0 0 0,0-31 0 0 0,2 40-237 0 0,1 0 0 0 0,0-1-1 0 0,0 1 1 0 0,1 0-1 0 0,0 0 1 0 0,1 1-1 0 0,0-1 1 0 0,1 0 0 0 0,-1 1-1 0 0,1 0 1 0 0,1 0-1 0 0,0 0 1 0 0,0 0 0 0 0,12-12-1 0 0,-8 11-58 0 0,1 1 0 0 0,0-1 0 0 0,0 2 0 0 0,1-1 0 0 0,0 2 0 0 0,0-1 0 0 0,1 2-1 0 0,0-1 1 0 0,0 2 0 0 0,0-1 0 0 0,1 2 0 0 0,13-3 0 0 0,-8 3 39 0 0,1 0 0 0 0,-1 2 0 0 0,1 0 0 0 0,0 1 0 0 0,0 1 0 0 0,0 1 0 0 0,32 7 0 0 0,-46-8 39 0 0,0 1-1 0 0,-1-1 1 0 0,1 1 0 0 0,0 0 0 0 0,-1 0-1 0 0,0 1 1 0 0,1-1 0 0 0,-1 1 0 0 0,6 4-1 0 0,-9-5-25 0 0,0-1-1 0 0,1 0 1 0 0,-1 1-1 0 0,0 0 0 0 0,0-1 1 0 0,1 1-1 0 0,-1-1 0 0 0,-1 1 1 0 0,1 0-1 0 0,0 0 0 0 0,0 0 1 0 0,-1 0-1 0 0,1-1 0 0 0,-1 1 1 0 0,1 0-1 0 0,-1 0 0 0 0,0 0 1 0 0,0 0-1 0 0,0 0 0 0 0,0 0 1 0 0,0 0-1 0 0,0 0 0 0 0,0 0 1 0 0,-1 0-1 0 0,1 0 0 0 0,-2 2 1 0 0,-2 5 31 0 0,0 0 1 0 0,-1 0-1 0 0,0 0 1 0 0,0-1-1 0 0,-10 13 0 0 0,-37 34 51 0 0,16-21-71 0 0,-72 51 0 0 0,85-69-1140 0 0,-34 15-1 0 0,38-22-1620 0 0,-1-1 0 0 0,-28 8 0 0 0,28-11-3152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15407 0 0,'0'0'1394'0'0,"-1"1"-1150"0"0,-14 15 282 0 0,1 1 0 0 0,0 1 1 0 0,1 0-1 0 0,-12 25 0 0 0,-37 83 901 0 0,58-117-1411 0 0,-47 123 262 0 0,28-68-276 0 0,-41 120 40 0 0,-2 6 90 0 0,-15-9-271 0 0,73-168-330 0 0,-17 22 0 0 0,4-4-1806 0 0,16-23 845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13359 0 0,'0'0'1027'0'0,"0"3"-670"0"0,-1 7 118 0 0,1 0 0 0 0,0 0 0 0 0,0-1-1 0 0,1 1 1 0 0,0 0 0 0 0,1 0 0 0 0,1-1-1 0 0,-1 1 1 0 0,1-1 0 0 0,6 14 0 0 0,-2-11-27 0 0,0 1 0 0 0,1-1 0 0 0,0 0 0 0 0,0-1 0 0 0,2 0 0 0 0,18 18 0 0 0,-9-13-44 0 0,1 0 1 0 0,1-1 0 0 0,0-1-1 0 0,28 14 1 0 0,97 37 931 0 0,-139-62-1286 0 0,102 35 107 0 0,-108-37-258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29 18487 0 0,'16'-29'4936'0'0,"-17"61"-4261"0"0,-2 0 0 0 0,-1 0 0 0 0,-10 41 0 0 0,-35 92-335 0 0,42-142-211 0 0,-42 124-71 0 0,-56 210-16 0 0,64-98 73 0 0,31-174-845 0 0,5-51-7729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 5983 0 0,'0'0'542'0'0,"-1"1"-446"0"0,-31 14 807 0 0,8-8 11047 0 0,29-6-11687 0 0,-1 0 0 0 0,0 0 0 0 0,0 0 0 0 0,1-1 0 0 0,-1 0-1 0 0,0 0 1 0 0,1 0 0 0 0,-1 0 0 0 0,0-1 0 0 0,7-1 0 0 0,-4 1-45 0 0,79-14 898 0 0,-55 8-871 0 0,0 2-1 0 0,0 1 1 0 0,44 0 0 0 0,-63 4-348 0 0,-1 1 0 0 0,1 1 0 0 0,0 0 0 0 0,-1 0 0 0 0,1 1 0 0 0,15 7 0 0 0,-14-5-1066 0 0,0 2-1 0 0,19 12 1 0 0,-20-11-378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9 128 10591 0 0,'0'0'488'0'0,"-1"0"-12"0"0,-7 2 3499 0 0,100-39 1947 0 0,52-18-3450 0 0,-113 45-2170 0 0,0 2 0 0 0,56-9 0 0 0,-72 16-350 0 0,1 0 0 0 0,-1 1 0 0 0,1 0 0 0 0,23 5 0 0 0,27 9-4036 0 0,-44-8-3471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16039 0 0,'0'0'1235'0'0,"-6"4"-758"0"0,-11 9 216 0 0,1 1 0 0 0,0 1-1 0 0,1 0 1 0 0,1 1 0 0 0,-22 31-1 0 0,28-35-599 0 0,0 0 0 0 0,1 0 0 0 0,0 1 0 0 0,1 0 0 0 0,0 0-1 0 0,1 1 1 0 0,0 0 0 0 0,-4 25 0 0 0,9-36-93 0 0,-1-1 0 0 0,1 1 0 0 0,0 0 0 0 0,0 0 0 0 0,0 0 0 0 0,1 0 0 0 0,-1 0 0 0 0,1 0 0 0 0,-1-1-1 0 0,1 1 1 0 0,0 0 0 0 0,0 0 0 0 0,0-1 0 0 0,0 1 0 0 0,1-1 0 0 0,-1 1 0 0 0,1-1 0 0 0,-1 1 0 0 0,1-1 0 0 0,0 0 0 0 0,0 0 0 0 0,0 0-1 0 0,0 0 1 0 0,1 0 0 0 0,3 2 0 0 0,-1-1 2 0 0,0-1 0 0 0,0 0-1 0 0,0 0 1 0 0,0-1 0 0 0,0 0-1 0 0,0 1 1 0 0,0-2 0 0 0,0 1-1 0 0,1-1 1 0 0,-1 1 0 0 0,0-2-1 0 0,0 1 1 0 0,6-1-1 0 0,1-1 158 0 0,-1 0 0 0 0,1-1-1 0 0,-1 0 1 0 0,0-1-1 0 0,0 0 1 0 0,-1-1-1 0 0,1 0 1 0 0,10-7-1 0 0,-20 11-133 0 0,1 0-1 0 0,-1 0 0 0 0,0 1 1 0 0,1-1-1 0 0,-1 0 1 0 0,0 0-1 0 0,0 0 1 0 0,0 0-1 0 0,0 0 1 0 0,0-1-1 0 0,0 1 0 0 0,0 0 1 0 0,0 0-1 0 0,-1-1 1 0 0,1 1-1 0 0,0 0 1 0 0,-1-1-1 0 0,1 1 0 0 0,-1-1 1 0 0,1 1-1 0 0,-1-1 1 0 0,0 1-1 0 0,0-1 1 0 0,0 1-1 0 0,0-1 1 0 0,0 1-1 0 0,0-1 0 0 0,0 1 1 0 0,0-1-1 0 0,0 1 1 0 0,-1-1-1 0 0,1 1 1 0 0,0 0-1 0 0,-1-1 0 0 0,0 1 1 0 0,1-1-1 0 0,-1 1 1 0 0,0 0-1 0 0,1-1 1 0 0,-3-1-1 0 0,-3-4 172 0 0,-1-1 0 0 0,0 1 0 0 0,-1 0-1 0 0,1 0 1 0 0,-10-5 0 0 0,3 1-93 0 0,9 8-305 0 0,0-1 0 0 0,0 0 0 0 0,1 0 0 0 0,0-1-1 0 0,0 1 1 0 0,0-1 0 0 0,0 0 0 0 0,1 0 0 0 0,-1 0 0 0 0,1 0 0 0 0,1 0 0 0 0,-1-1-1 0 0,1 1 1 0 0,-3-11 0 0 0,3 1-1222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4607 0 0,'2'0'208'0'0,"22"0"-8"0"0,-20 0 70 0 0,1-1 0 0 0,0 1 0 0 0,0 1 0 0 0,0-1 0 0 0,10 3 6463 0 0,-12 8-4256 0 0,-3-9-2291 0 0,0-1-1 0 0,0 1 1 0 0,-1-1-1 0 0,1 1 1 0 0,0-1-1 0 0,-1 1 1 0 0,1-1-1 0 0,-1 1 1 0 0,0-1-1 0 0,1 1 0 0 0,-1-1 1 0 0,0 0-1 0 0,0 0 1 0 0,0 1-1 0 0,0-1 1 0 0,0 0-1 0 0,0 0 1 0 0,0 0-1 0 0,0 0 1 0 0,0 0-1 0 0,-1 0 1 0 0,1 0-1 0 0,0 0 1 0 0,-3 0-1 0 0,-3 3 372 0 0,0-1 0 0 0,-1-1 0 0 0,-14 4 0 0 0,-5 1-5 0 0,-6 8-510 0 0,0 1 0 0 0,2 1 0 0 0,0 2 0 0 0,1 1 0 0 0,1 2-1 0 0,0 0 1 0 0,-33 36 0 0 0,52-46-29 0 0,0-1 0 0 0,1 1 0 0 0,0 0-1 0 0,-7 14 1 0 0,12-18-6 0 0,0 0 0 0 0,0 0 0 0 0,1 1 1 0 0,0-1-1 0 0,1 1 0 0 0,-1-1 0 0 0,2 1 0 0 0,-2 9 0 0 0,3-16 0 0 0,0 0-1 0 0,0 0 0 0 0,0 0 1 0 0,0 0-1 0 0,1 0 0 0 0,-1 0 1 0 0,0 0-1 0 0,1 0 0 0 0,-1 0 1 0 0,1 0-1 0 0,0 0 0 0 0,0 0 1 0 0,0 0-1 0 0,0 0 1 0 0,0-1-1 0 0,0 1 0 0 0,0 0 1 0 0,0-1-1 0 0,1 1 0 0 0,-1-1 1 0 0,1 1-1 0 0,-1-1 0 0 0,1 0 1 0 0,0 0-1 0 0,-1 0 0 0 0,1 0 1 0 0,0 0-1 0 0,0 0 1 0 0,0 0-1 0 0,0 0 0 0 0,0-1 1 0 0,0 1-1 0 0,2 0 0 0 0,5 0 51 0 0,-1 1 1 0 0,1-2-1 0 0,0 1 0 0 0,0-1 0 0 0,-1-1 0 0 0,12-1 0 0 0,191-44 705 0 0,-44 7-276 0 0,-155 36-529 0 0,0 1 0 0 0,0 1 0 0 0,0 0 1 0 0,0 1-1 0 0,18 1 0 0 0,-28-1-235 0 0,1 3-75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13 5063 0 0,'0'0'232'0'0,"-2"0"-13"0"0,-26-5 2234 0 0,0 1-1 0 0,-1 1 1 0 0,-54 2-1 0 0,65 2-2080 0 0,1 1-1 0 0,-1 1 0 0 0,1 1 0 0 0,0 0 0 0 0,0 1 0 0 0,0 1 1 0 0,-25 12-1 0 0,17-5-251 0 0,1 0 0 0 0,1 2 1 0 0,0 0-1 0 0,-33 31 0 0 0,40-32 47 0 0,0 2 0 0 0,2-1-1 0 0,0 2 1 0 0,-14 21 0 0 0,24-32-99 0 0,1 0 0 0 0,0 1 0 0 0,0-1 0 0 0,0 1 0 0 0,1-1 0 0 0,0 1 0 0 0,0 0 0 0 0,1 0 0 0 0,0 0 0 0 0,0 0 0 0 0,1 0 0 0 0,0 0 1 0 0,0 0-1 0 0,0 0 0 0 0,1 0 0 0 0,2 12 0 0 0,-2-16-56 0 0,-1 0 1 0 0,1-1-1 0 0,0 1 1 0 0,0 0-1 0 0,0-1 0 0 0,0 1 1 0 0,0-1-1 0 0,0 1 1 0 0,1-1-1 0 0,-1 0 0 0 0,1 1 1 0 0,0-1-1 0 0,-1 0 1 0 0,1 0-1 0 0,0 0 1 0 0,0 0-1 0 0,1-1 0 0 0,-1 1 1 0 0,0 0-1 0 0,0-1 1 0 0,1 0-1 0 0,-1 1 1 0 0,1-1-1 0 0,-1 0 0 0 0,1 0 1 0 0,0-1-1 0 0,-1 1 1 0 0,1 0-1 0 0,0-1 0 0 0,0 0 1 0 0,-1 1-1 0 0,1-1 1 0 0,0 0-1 0 0,4-1 1 0 0,4 0 30 0 0,-1-1 0 0 0,0 0 1 0 0,0-1-1 0 0,-1 0 1 0 0,1 0-1 0 0,-1-1 0 0 0,1 0 1 0 0,-1-1-1 0 0,0 0 1 0 0,9-7-1 0 0,3-4 22 0 0,0-1 1 0 0,31-33-1 0 0,-35 30-13 0 0,0-1 0 0 0,-2 0 0 0 0,23-44 0 0 0,-7 12 25 0 0,-24 40-77 0 0,-4 4-12 0 0,-19 33-238 0 0,-2 8 124 0 0,-26 64 1 0 0,40-85 120 0 0,0 1 0 0 0,1 0-1 0 0,0 0 1 0 0,1 0-1 0 0,0 0 1 0 0,1 0 0 0 0,1 0-1 0 0,0 1 1 0 0,2 18-1 0 0,-2-28-104 0 0,1 0-1 0 0,0 0 0 0 0,0 0 0 0 0,0-1 1 0 0,0 1-1 0 0,0 0 0 0 0,0 0 0 0 0,1-1 0 0 0,0 1 1 0 0,-1-1-1 0 0,1 0 0 0 0,4 5 0 0 0,19 12-3860 0 0,-13-11-2115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32 8287 0 0,'0'-1'44'0'0,"0"0"-1"0"0,0 0 1 0 0,0-1-1 0 0,0 1 1 0 0,-1 0-1 0 0,1 0 1 0 0,0 0-1 0 0,-1 0 1 0 0,1 0-1 0 0,0 0 0 0 0,-1 0 1 0 0,1 0-1 0 0,-1 0 1 0 0,0 0-1 0 0,1 0 1 0 0,-1 0-1 0 0,0 0 1 0 0,0 0-1 0 0,1 0 1 0 0,-1 0-1 0 0,0 1 1 0 0,-1-2-1 0 0,0 1 259 0 0,-1 0-1 0 0,1 0 1 0 0,0 0 0 0 0,-1 0-1 0 0,1 1 1 0 0,0-1 0 0 0,-1 1-1 0 0,1-1 1 0 0,-1 1-1 0 0,-2 0 1 0 0,-5 0 608 0 0,0 1 1 0 0,0 0-1 0 0,0 1 0 0 0,-11 3 1 0 0,-1 2-668 0 0,2 1-1 0 0,-1 2 1 0 0,1-1 0 0 0,0 2 0 0 0,1 1 0 0 0,0 1 0 0 0,1 0 0 0 0,-26 25 0 0 0,4 3 65 0 0,1 2 0 0 0,3 1 0 0 0,-43 67 0 0 0,68-94-293 0 0,0 0 0 0 0,1 1 1 0 0,1 0-1 0 0,0 1 0 0 0,-6 23 0 0 0,13-35-5 0 0,0 0 0 0 0,0 1 0 0 0,1-1 0 0 0,0 0-1 0 0,1 0 1 0 0,0 0 0 0 0,0 1 0 0 0,0-1 0 0 0,1 0 0 0 0,0 1 0 0 0,0-1 0 0 0,1 0 0 0 0,0 0-1 0 0,0 0 1 0 0,1-1 0 0 0,0 1 0 0 0,0 0 0 0 0,4 5 0 0 0,1-1-3 0 0,0 0 1 0 0,1-1 0 0 0,0 0-1 0 0,1-1 1 0 0,0 0-1 0 0,17 12 1 0 0,73 40-188 0 0,-50-32-6 0 0,42 24 27 0 0,117 77-501 0 0,-186-113 603 0 0,-1 1-1 0 0,-1 0 1 0 0,-1 2-1 0 0,-1 0 0 0 0,0 2 1 0 0,25 39-1 0 0,-36-48 181 0 0,-1 1 1 0 0,0 0-1 0 0,-1 0 0 0 0,-1 1 0 0 0,0 0 0 0 0,-2 0 1 0 0,1 0-1 0 0,-2 1 0 0 0,0-1 0 0 0,0 0 0 0 0,-2 1 0 0 0,0 0 1 0 0,0-1-1 0 0,-2 1 0 0 0,-6 29 0 0 0,1-18 108 0 0,-1-1-1 0 0,-1 0 0 0 0,-1-1 0 0 0,-2 0 1 0 0,0 0-1 0 0,-2-2 0 0 0,0 1 1 0 0,-23 26-1 0 0,-32 29 272 0 0,40-47-375 0 0,-49 70 0 0 0,76-99-280 0 0,1-1-1 0 0,-1 1 1 0 0,1 0 0 0 0,0-1-1 0 0,0 1 1 0 0,0 0 0 0 0,0 0-1 0 0,0 0 1 0 0,0 5 0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3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12551 0 0,'0'0'1135'0'0,"2"-1"-932"0"0,4-2 743 0 0,1 0 0 0 0,0 0 1 0 0,0 1-1 0 0,1-1 1 0 0,14-1-1 0 0,-22 4-889 0 0,1 0-1 0 0,0 0 0 0 0,0 0 1 0 0,0 0-1 0 0,-1 0 1 0 0,1 0-1 0 0,0 1 0 0 0,0-1 1 0 0,0 0-1 0 0,-1 1 1 0 0,1-1-1 0 0,0 0 0 0 0,0 1 1 0 0,-1-1-1 0 0,1 1 1 0 0,-1-1-1 0 0,1 1 0 0 0,0-1 1 0 0,-1 1-1 0 0,1-1 1 0 0,-1 1-1 0 0,1 0 0 0 0,-1-1 1 0 0,1 1-1 0 0,-1 0 1 0 0,1-1-1 0 0,-1 1 0 0 0,0 0 1 0 0,1 1-1 0 0,0 0 13 0 0,0 0 0 0 0,-1 1 1 0 0,1-1-1 0 0,0 0 0 0 0,-1 1 0 0 0,0-1 0 0 0,1 6 0 0 0,-14 73 694 0 0,8-55-544 0 0,-3 44-1 0 0,17 105 24 0 0,-1-78-308 0 0,-8-91-386 0 0,0 0-1 0 0,1 0 1 0 0,0-1 0 0 0,1 1-1 0 0,-1-1 1 0 0,1 1-1 0 0,3 7 1 0 0,0-5-1182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 3679 0 0,'0'0'167'0'0,"-12"-10"26"0"0,-2 0 481 0 0,-1-9 5697 0 0,13 16-5306 0 0,2 2-809 0 0,0 1 0 0 0,0 0 0 0 0,0-1 1 0 0,0 1-1 0 0,-1 0 0 0 0,1-1 1 0 0,-2-1 2049 0 0,2 1-2050 0 0,0 1 1 0 0,-1 0-1 0 0,1 0 0 0 0,0 0 0 0 0,-1-1 1 0 0,1 1-1 0 0,0 0 0 0 0,-1 0 1 0 0,1 0-1 0 0,-1 0 0 0 0,1 0 0 0 0,0 0 1 0 0,-1 0-1 0 0,1 0 0 0 0,0 0 0 0 0,-1 0 1 0 0,-1 13 1408 0 0,9 24-1969 0 0,-1-19 413 0 0,0 1 0 0 0,1-1-1 0 0,2 0 1 0 0,-1-1 0 0 0,2 1 0 0 0,17 22-1 0 0,-4-9-32 0 0,2-2 0 0 0,39 37-1 0 0,-46-49-42 0 0,1-1-1 0 0,0 0 1 0 0,1-2 0 0 0,1 0-1 0 0,0-2 1 0 0,1 0-1 0 0,1-1 1 0 0,-1-1 0 0 0,2-2-1 0 0,34 10 1 0 0,-52-17-53 0 0,0 0 0 0 0,0 0 0 0 0,0-1-1 0 0,0 1 1 0 0,0-1 0 0 0,0-1 0 0 0,0 1 0 0 0,0-1 0 0 0,0 0 0 0 0,0 0 0 0 0,0-1 0 0 0,6-2-1 0 0,-12 4-41 0 0,1 0-1 0 0,-1 0 0 0 0,0 0 0 0 0,0-1 0 0 0,1 1 0 0 0,-1 0 0 0 0,0 0 0 0 0,0 0 1 0 0,1 0-1 0 0,-1-1 0 0 0,0 1 0 0 0,0 0 0 0 0,0 0 0 0 0,0-1 0 0 0,0 1 0 0 0,1 0 0 0 0,-1 0 1 0 0,0-1-1 0 0,0 1 0 0 0,0 0 0 0 0,0 0 0 0 0,0-1 0 0 0,0 1 0 0 0,0 0 0 0 0,0 0 0 0 0,0-1 1 0 0,0 1-1 0 0,0 0 0 0 0,0-1 0 0 0,0 1 0 0 0,0 0 0 0 0,0 0 0 0 0,0-1 0 0 0,0 1 1 0 0,0 0-1 0 0,0 0 0 0 0,0-1 0 0 0,-1 1 0 0 0,1 0 0 0 0,0 0 0 0 0,0-1 0 0 0,0 1 0 0 0,0 0 1 0 0,-1 0-1 0 0,1-1 0 0 0,0 1 0 0 0,0 0 0 0 0,0 0 0 0 0,-1 0 0 0 0,1 0 0 0 0,0 0 0 0 0,0-1 1 0 0,-1 1-1 0 0,1 0 0 0 0,-8-5-1820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62 11887 0 0,'5'-8'208'0'0,"0"1"0"0"0,1 0 0 0 0,0 0 0 0 0,0 0 0 0 0,1 0 0 0 0,15-11 4904 0 0,-25 28-3961 0 0,0-1-905 0 0,-1 0 0 0 0,0-1 1 0 0,-1 1-1 0 0,0-1 0 0 0,-9 11 0 0 0,-34 37 409 0 0,30-37-512 0 0,-161 156 312 0 0,97-100-448 0 0,78-72-8 0 0,-146 131-39 0 0,148-133-167 0 0,19-13-5410 0 0,-8 4-470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56 1839 0 0,'0'0'83'0'0,"-2"1"-6"0"0,-4 2-61 0 0,-8-1 6185 0 0,14-2-6118 0 0,13-9 8504 0 0,-11 7-7871 0 0,14-7 63 0 0,1-1 1 0 0,0 2-1 0 0,30-11 0 0 0,-43 18-628 0 0,0 0 0 0 0,0 0 1 0 0,0 0-1 0 0,0 1 0 0 0,0-1 0 0 0,0 1 0 0 0,0 0 0 0 0,8 1 0 0 0,-10-1 274 0 0,4 22-183 0 0,-7-17-227 0 0,0 0 0 0 0,0-1 0 0 0,-1 1 0 0 0,1 0 0 0 0,-1 0 0 0 0,0-1 0 0 0,-3 6 0 0 0,-21 33 43 0 0,18-33-63 0 0,-9 16 24 0 0,-1-2-1 0 0,-1-1 1 0 0,-27 27 0 0 0,44-48 23 0 0,0 6-31 0 0,2 3-11 0 0,1-9 28 0 0,0 0-1 0 0,0 0 1 0 0,1 0-1 0 0,-1 0 1 0 0,0-1 0 0 0,1 1-1 0 0,-1 0 1 0 0,1-1-1 0 0,-1 1 1 0 0,1-1-1 0 0,0 0 1 0 0,-1 1 0 0 0,1-1-1 0 0,0 0 1 0 0,4 1-1 0 0,31 13 553 0 0,-34-14-561 0 0,15 5 77 0 0,0-1 0 0 0,0-1 0 0 0,1 0 0 0 0,-1-1 0 0 0,1-1 0 0 0,0 0 0 0 0,0-2 0 0 0,0 0 0 0 0,0-2 0 0 0,21-3 0 0 0,-22 1-485 0 0,-5 1-554 0 0,-1 1 0 0 0,1 0 0 0 0,14 0 0 0 0,-19 2-840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5983 0 0,'2'0'6371'0'0,"6"-1"-5351"0"0,1 1 1 0 0,-1-1-1 0 0,0-1 0 0 0,10-2 1 0 0,6-4 445 0 0,27-13 0 0 0,-27 11-704 0 0,26-8 0 0 0,-11 6-217 0 0,6-2 162 0 0,1 3-1 0 0,71-10 0 0 0,-107 20-678 0 0,0 0 0 0 0,-1 1 0 0 0,1 0 0 0 0,0 1 0 0 0,11 2 0 0 0,-18-3-30 0 0,1 1-1 0 0,-1 0 1 0 0,0 1 0 0 0,1-1-1 0 0,-1 1 1 0 0,0-1 0 0 0,0 1-1 0 0,0 0 1 0 0,0 0 0 0 0,-1 0-1 0 0,1 1 1 0 0,0-1 0 0 0,-1 1-1 0 0,0-1 1 0 0,1 1 0 0 0,-1 0-1 0 0,2 4 1 0 0,15 28-201 0 0,-18-34-22 0 0,8 2-338 0 0,-7-2 246 0 0,1-1 1 0 0,0 0-1 0 0,-1 0 0 0 0,1 0 0 0 0,0 0 1 0 0,0-1-1 0 0,-1 1 0 0 0,1-1 0 0 0,0 1 1 0 0,-1-1-1 0 0,1 0 0 0 0,-1 0 0 0 0,1 0 1 0 0,-1 0-1 0 0,4-3 0 0 0,7-3-6599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115 135 11055 0 0,'1'-2'3696'0'0,"4"-4"-3065"0"0,0 0 0 0 0,1 0 0 0 0,0 0-1 0 0,0 1 1 0 0,1 0 0 0 0,0 0 0 0 0,0 0 0 0 0,9-3-1 0 0,6-6 184 0 0,-3 1-298 0 0,0 2 0 0 0,1 0 1 0 0,1 1-1 0 0,24-8 0 0 0,-43 17-485 0 0,0 0-1 0 0,0 1 1 0 0,0-1-1 0 0,0 1 1 0 0,0 0-1 0 0,0-1 1 0 0,0 1-1 0 0,0 0 1 0 0,0 0-1 0 0,0 0 0 0 0,0 0 1 0 0,0 1-1 0 0,0-1 1 0 0,0 1-1 0 0,0-1 1 0 0,0 1-1 0 0,0 0 1 0 0,0-1-1 0 0,0 1 1 0 0,0 0-1 0 0,2 2 1 0 0,6 8 63 0 0,-11-6-99 0 0,1-3 17 0 0,-1 3-11 0 0,1 0-1 0 0,-1 0 1 0 0,-1 0-1 0 0,1 0 1 0 0,-1 0 0 0 0,1 0-1 0 0,-1 0 1 0 0,-1-1-1 0 0,1 1 1 0 0,-1-1 0 0 0,-4 6-1 0 0,-4 5-4 0 0,0-2 1 0 0,-13 13-1 0 0,-7 2-196 0 0,-36 26 0 0 0,47-39 136 0 0,-2 0-214 0 0,-25 13 0 0 0,15-9-17 0 0,-44 21-347 0 0,74-38 635 0 0,1-1 6 0 0,1-1-1 0 0,-1 1 1 0 0,0-1 0 0 0,1 1-1 0 0,-1-1 1 0 0,0 0 0 0 0,1 1-1 0 0,-1-1 1 0 0,0 0 0 0 0,0 0-1 0 0,1 1 1 0 0,-1-1 0 0 0,0 0-1 0 0,0 0 1 0 0,0 0 0 0 0,-1 0-1 0 0,45-4 413 0 0,-21 3-104 0 0,27-5 1 0 0,66-20 262 0 0,101-18 365 0 0,-177 42-956 0 0,-36 2-69 0 0,15-3-2659 0 0,-11 0 689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13935 0 0,'0'0'6346'0'0,"-1"1"-6024"0"0,-1 7-163 0 0,0 0 1 0 0,0 1-1 0 0,1-1 0 0 0,1 0 0 0 0,-1 1 0 0 0,1-1 0 0 0,0 1 1 0 0,1-1-1 0 0,0 0 0 0 0,1 1 0 0 0,2 9 0 0 0,-1-8-89 0 0,1 0 0 0 0,-1 0 0 0 0,2 0 0 0 0,-1-1 0 0 0,1 0 0 0 0,1 0 0 0 0,-1 0 0 0 0,14 14 0 0 0,1-2-34 0 0,0-1 0 0 0,1-2 0 0 0,33 24 0 0 0,-34-28-1072 0 0,14 8-3061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16 9215 0 0,'0'0'831'0'0,"-1"-2"-686"0"0,2-12 9855 0 0,-1 14-9912 0 0,6 10 4006 0 0,-3-4-5857 0 0,-2 1 1781 0 0,0-1 1 0 0,-1 0-1 0 0,0 1 0 0 0,0-1 1 0 0,0 0-1 0 0,-1 0 1 0 0,-1 9-1 0 0,-14 47 176 0 0,7-33-121 0 0,-40 145 454 0 0,-32 123 279 0 0,60-201-598 0 0,-11 113-1 0 0,26-131-253 0 0,-7 62 38 0 0,8-113 8 0 0,0 1 1 0 0,-18 51-1 0 0,12-54-141 0 0,11-23-219 0 0,8-10-2989 0 0,2-2 1127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5527 0 0,'0'0'11236'0'0,"0"2"-11000"0"0,-7 58 719 0 0,2 72 0 0 0,10 62-69 0 0,-2-140-739 0 0,65 641 319 0 0,-44-501-355 0 0,-14-122-149 0 0,9 99 581 0 0,-17-140-149 0 0,-2 0 0 0 0,-1-1-1 0 0,-8 49 1 0 0,-15 13 297 0 0,14-61-582 0 0,4-5-109 0 0,5-17 0 0 0,5-2 0 0 0,-2-6 0 0 0,-1 0 0 0 0,1 0 0 0 0,-1 0 0 0 0,1-1 0 0 0,-1 1 0 0 0,1 0 0 0 0,-1-1 0 0 0,1 1 0 0 0,0-1 0 0 0,-1 1 0 0 0,1-1 0 0 0,0 0 0 0 0,2 0 0 0 0,27-3 0 0 0,-3-2 0 0 0,-16 4-32 0 0,-10 1-136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47 14479 0 0,'12'-10'309'0'0,"-7"6"1"0"0,-1 0 0 0 0,1 0 0 0 0,7-9 1 0 0,-7 5-189 0 0,-3 6 372 0 0,-5 2 151 0 0,-3-1-463 0 0,0 1 1 0 0,-1 0-1 0 0,1 0 0 0 0,-1 1 1 0 0,1 0-1 0 0,0 0 0 0 0,-1 0 1 0 0,1 1-1 0 0,-9 3 0 0 0,-10 5-166 0 0,-22 13 0 0 0,26-12 158 0 0,-14 8-76 0 0,2 1 0 0 0,-59 45 0 0 0,-49 64 136 0 0,133-121-235 0 0,5-6 2 0 0,0 0 0 0 0,0 1 0 0 0,1 0 0 0 0,-1 0 0 0 0,1 0 0 0 0,0 0-1 0 0,0 0 1 0 0,0 0 0 0 0,0 1 0 0 0,0-1 0 0 0,1 1 0 0 0,-2 5 0 0 0,3-8 2 0 0,0-1-1 0 0,0 1 1 0 0,0 0 0 0 0,0 0 0 0 0,0-1-1 0 0,0 1 1 0 0,0 0 0 0 0,0-1-1 0 0,0 1 1 0 0,1 0 0 0 0,-1-1 0 0 0,0 1-1 0 0,0 0 1 0 0,1-1 0 0 0,-1 1 0 0 0,1 0-1 0 0,-1-1 1 0 0,0 1 0 0 0,1-1 0 0 0,0 1-1 0 0,10 10 1 0 0,-11-11 1 0 0,5 3 2 0 0,-1 0 1 0 0,0 0 0 0 0,1-1-1 0 0,-1 0 1 0 0,1 0-1 0 0,0 0 1 0 0,-1 0 0 0 0,8 1-1 0 0,43 5-42 0 0,-39-6-14 0 0,24 5 0 0 0,-31-5 35 0 0,-1 1 0 0 0,0 0 1 0 0,0 0-1 0 0,0 0 0 0 0,8 6 1 0 0,-13-7 9 0 0,0 1 0 0 0,0-1 0 0 0,0 1 1 0 0,0 0-1 0 0,0 0 0 0 0,0 0 1 0 0,-1 0-1 0 0,1 1 0 0 0,-1-1 0 0 0,0 1 1 0 0,0-1-1 0 0,3 8 0 0 0,12 43 99 0 0,-12-35-37 0 0,2 0-1 0 0,0 0 1 0 0,10 18-1 0 0,-8-20-21 0 0,-4-6 65 0 0,1-1 0 0 0,0 0 0 0 0,1 0 0 0 0,15 17 1436 0 0,-34-21-1012 0 0,-7 0-399 0 0,0-1 1 0 0,-1-1 0 0 0,1-1-1 0 0,-27 1 1 0 0,-4 0-49 0 0,-176 32-61 0 0,167-26-48 0 0,20-3-55 0 0,-39 2 0 0 0,66-8 66 0 0,1-1-1 0 0,-1-1 1 0 0,0 1 0 0 0,1-2 0 0 0,-1 0 0 0 0,1 0-1 0 0,-21-8 1 0 0,29 9-24 0 0,0 0 0 0 0,0-1-1 0 0,0 0 1 0 0,1 1 0 0 0,-1-1-1 0 0,1 0 1 0 0,-1 0 0 0 0,1 0 0 0 0,0 0-1 0 0,-1-1 1 0 0,-2-4 0 0 0,4 6-34 0 0,0 0 1 0 0,1-1 0 0 0,-1 1 0 0 0,0 0 0 0 0,1-1-1 0 0,-1 1 1 0 0,1-1 0 0 0,-1 1 0 0 0,1-1-1 0 0,0 1 1 0 0,0-1 0 0 0,0 1 0 0 0,0-1-1 0 0,0 1 1 0 0,0-1 0 0 0,0 0 0 0 0,0 1-1 0 0,1-1 1 0 0,-1 1 0 0 0,0 0 0 0 0,1-1-1 0 0,-1 1 1 0 0,1-1 0 0 0,0 1 0 0 0,-1 0-1 0 0,2-2 1 0 0,8-10-1402 0 0,1-2-64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0,'0'0'2544'0'0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4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9071 0 0,'0'0'13249'0'0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10567 0 0,'0'0'3094'0'0,"-1"2"-2018"0"0,0 3-670 0 0,1 1-1 0 0,-1-1 1 0 0,1 1 0 0 0,0-1 0 0 0,0 0 0 0 0,1 1 0 0 0,-1-1 0 0 0,1 1 0 0 0,1-1 0 0 0,2 10 0 0 0,1-3-145 0 0,1 0 0 0 0,1 0 1 0 0,-1 0-1 0 0,2-1 0 0 0,0 0 1 0 0,9 11-1 0 0,57 53 144 0 0,-74-74-402 0 0,38 35 203 0 0,1-2-1 0 0,81 54 0 0 0,-71-59-298 0 0,-47-28 12 0 0,-17 8-8353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14423 0 0,'0'0'1307'0'0,"-7"6"-1046"0"0,2-2-20 0 0,0 1 0 0 0,1-1-1 0 0,-1 1 1 0 0,1 1-1 0 0,0-1 1 0 0,-6 10 0 0 0,-16 38 2658 0 0,8-16-1876 0 0,-23 38-500 0 0,-62 83 0 0 0,81-128-499 0 0,-2 0-1 0 0,-1-1 0 0 0,-2-2 0 0 0,0 0 0 0 0,-48 34 0 0 0,71-58-11 0 0,-12 6 18 0 0,10-6-29 0 0,32-26-275 0 0,43-35-2512 0 0,-40 35 1739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14423 0 0,'0'0'3212'0'0,"2"-1"-2310"0"0,31-5 799 0 0,0-3 1 0 0,58-22-1 0 0,-57 19-1519 0 0,0 0-1 0 0,53-9 1 0 0,-82 20-303 0 0,-3 0-28 0 0,0 1 1 0 0,1-1-1 0 0,-1 1 1 0 0,0 0-1 0 0,1 0 1 0 0,-1 0-1 0 0,3 1 0 0 0,-4 8-3621 0 0,-3 1-3321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9215 0 0,'0'0'707'0'0,"2"-1"-48"0"0,7-5 2490 0 0,1 1 1 0 0,13-6-1 0 0,46-13 1568 0 0,-35 13-4025 0 0,-30 9-638 0 0,0 0-10 0 0,15 0 146 0 0,-15 2-272 0 0,0 0 1 0 0,-1 0-1 0 0,1 1 1 0 0,0-1-1 0 0,6 3 1 0 0,31 13-5134 0 0,-19-5 2127 0 0,-19-10 1313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1 919 0 0,'-7'5'80'0'0,"-28"25"11416"0"0,2 2-5438 0 0,5 1-3947 0 0,10-10-2187 0 0,2 1-1 0 0,0 1 1 0 0,-23 51 0 0 0,37-72 79 0 0,0 0-1 0 0,0 1 0 0 0,1 0 1 0 0,0-1-1 0 0,0 1 1 0 0,0 6-1 0 0,0-9 4 0 0,1 0 0 0 0,0-1 0 0 0,0 1 0 0 0,1 0 0 0 0,-1-1 0 0 0,0 1 0 0 0,0 0 0 0 0,1-1 0 0 0,-1 1 1 0 0,1-1-1 0 0,0 1 0 0 0,-1 0 0 0 0,1-1 0 0 0,0 0 0 0 0,0 1 0 0 0,0-1 0 0 0,0 1 0 0 0,0-1 0 0 0,0 0 0 0 0,2 1 0 0 0,-2-1 26 0 0,1 0-1 0 0,-1-1 0 0 0,1 1 1 0 0,-1-1-1 0 0,1 1 0 0 0,0-1 1 0 0,-1 0-1 0 0,1 0 0 0 0,0 0 1 0 0,-1 0-1 0 0,1 0 1 0 0,-1 0-1 0 0,4-1 0 0 0,-2 1 42 0 0,7-1 166 0 0,-1-1-1 0 0,0 1 1 0 0,0-2-1 0 0,0 1 1 0 0,17-8-1 0 0,-7 1 495 0 0,28-18-1 0 0,-11 1 241 0 0,-33 24-907 0 0,0-1 0 0 0,0 0 1 0 0,0 0-1 0 0,-1 0 0 0 0,1 0 0 0 0,-1 0 0 0 0,1 0 0 0 0,2-6 0 0 0,-4 6-59 0 0,1 0-1 0 0,-1 1 1 0 0,0-1-1 0 0,-1 0 1 0 0,1 0-1 0 0,0 1 1 0 0,-1-1-1 0 0,1 0 0 0 0,-1 0 1 0 0,0 0-1 0 0,0 0 1 0 0,0 0-1 0 0,0 0 1 0 0,-1 0-1 0 0,1 0 1 0 0,-1 1-1 0 0,0-1 1 0 0,0 0-1 0 0,0 0 1 0 0,0 0-1 0 0,0 1 1 0 0,-3-4-1 0 0,0 1-65 0 0,0 0 0 0 0,-1 1 0 0 0,0 0-1 0 0,0 0 1 0 0,0 0 0 0 0,-1 0 0 0 0,-8-4-1 0 0,-7-5-167 0 0,19 12 207 0 0,0-1-1 0 0,0 0 1 0 0,0 0-1 0 0,0 0 0 0 0,0 0 1 0 0,0 0-1 0 0,1 0 1 0 0,-1-1-1 0 0,0-2 1 0 0,2 4-132 0 0,0-1 1 0 0,0 1-1 0 0,1 0 0 0 0,-1-1 1 0 0,1 1-1 0 0,-1 0 1 0 0,1-1-1 0 0,0 1 1 0 0,-1 0-1 0 0,1 0 0 0 0,0 0 1 0 0,0-1-1 0 0,0 1 1 0 0,0 0-1 0 0,2-1 1 0 0,-1-1-1127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5527 0 0,'-1'1'10824'0'0,"-4"11"-9981"0"0,0 0 0 0 0,1 0 0 0 0,0 0 0 0 0,1 1 0 0 0,1-1 0 0 0,-2 16-1 0 0,-1 3-343 0 0,3-20-340 0 0,-16 74 707 0 0,12-65-784 0 0,2 0 0 0 0,0 0 0 0 0,2 1 0 0 0,0-1 0 0 0,1 1 0 0 0,3 35-1 0 0,-1-50-68 0 0,0 0 0 0 0,1 0-1 0 0,0 0 1 0 0,0 0 0 0 0,0 0-1 0 0,1 0 1 0 0,0 0 0 0 0,0-1-1 0 0,0 1 1 0 0,7 8 0 0 0,-7-11-217 0 0,1 1 0 0 0,-1 0 0 0 0,0-1 0 0 0,1 0 0 0 0,0 0 0 0 0,0 0 0 0 0,0 0 0 0 0,0 0 0 0 0,0-1 0 0 0,0 0 0 0 0,1 0 0 0 0,-1 0 0 0 0,1 0 0 0 0,5 0 0 0 0,0-1-6506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191 285 6447 0 0,'2'0'499'0'0,"33"-6"732"0"0,-8 3 3785 0 0,30-1 1 0 0,-55 4-4445 0 0,0 0 107 0 0,-1 0-614 0 0,-1 0 1 0 0,0 0 0 0 0,0 0 0 0 0,0 0-1 0 0,1 0 1 0 0,-1 0 0 0 0,0 0 0 0 0,0 0 0 0 0,1 0-1 0 0,-1 0 1 0 0,0 0 0 0 0,0 0 0 0 0,1 0-1 0 0,-1 0 1 0 0,0 0 0 0 0,0 0 0 0 0,0 0-1 0 0,1 0 1 0 0,-1 0 0 0 0,0 0 0 0 0,0 0-1 0 0,0 1 1 0 0,1-1 0 0 0,-1 0 0 0 0,0 0-1 0 0,0 0 1 0 0,1 1 0 0 0,-1 0-1 0 0,0 1 1 0 0,0 0-1 0 0,0 0 0 0 0,0 0 1 0 0,0 0-1 0 0,-1 0 1 0 0,1 0-1 0 0,-1 0 1 0 0,1 0-1 0 0,-1 0 0 0 0,1 0 1 0 0,-1-1-1 0 0,0 1 1 0 0,0 0-1 0 0,0 0 0 0 0,0-1 1 0 0,0 1-1 0 0,0-1 1 0 0,-1 1-1 0 0,1-1 0 0 0,0 1 1 0 0,-3 0-1 0 0,1 1-25 0 0,0-1-1 0 0,0 1 0 0 0,-1-1 1 0 0,1 0-1 0 0,-1 0 0 0 0,1-1 1 0 0,-1 1-1 0 0,0-1 0 0 0,0 1 1 0 0,-4 0-1 0 0,3-1-19 0 0,-14 2 68 0 0,-35 3 0 0 0,47-6-78 0 0,0-1-1 0 0,0 1 0 0 0,1-1 0 0 0,-1 0 0 0 0,1-1 0 0 0,-1 0 1 0 0,1 0-1 0 0,-1 0 0 0 0,-6-3 0 0 0,2-1-5 0 0,1 0 0 0 0,-1 0 0 0 0,1-1 0 0 0,0 0 0 0 0,0-1-1 0 0,-8-9 1 0 0,15 14-20 0 0,0 0 0 0 0,0-1 0 0 0,1 1 0 0 0,-1-1 0 0 0,1 1 0 0 0,0-1 0 0 0,0 0 0 0 0,0 0 0 0 0,0 0-1 0 0,1 0 1 0 0,-1 0 0 0 0,1-1 0 0 0,0 1 0 0 0,1 0 0 0 0,-1-1 0 0 0,1 1 0 0 0,-1 0 0 0 0,1-1 0 0 0,1 1 0 0 0,0-6-1 0 0,0 4-38 0 0,1 0-1 0 0,1 0 0 0 0,-1 1 0 0 0,1-1 1 0 0,0 1-1 0 0,0 0 0 0 0,0-1 0 0 0,1 2 0 0 0,0-1 1 0 0,0 0-1 0 0,0 1 0 0 0,1-1 0 0 0,-1 1 0 0 0,9-5 1 0 0,3-2-156 0 0,0 1 1 0 0,1 0-1 0 0,24-10 1 0 0,-18 10 104 0 0,2-1 8 0 0,43-13 1 0 0,-60 22 96 0 0,-1 0 1 0 0,0 1-1 0 0,1 0 1 0 0,-1 0-1 0 0,1 1 1 0 0,-1-1-1 0 0,1 2 1 0 0,-1-1-1 0 0,1 1 1 0 0,13 4-1 0 0,-18-4 12 0 0,0 0 0 0 0,0 0 0 0 0,0 1 0 0 0,0 0 0 0 0,0-1 0 0 0,-1 1-1 0 0,1 0 1 0 0,-1 0 0 0 0,1 0 0 0 0,-1 1 0 0 0,0-1 0 0 0,0 1 0 0 0,0-1 0 0 0,0 1 0 0 0,0 0 0 0 0,-1-1-1 0 0,1 1 1 0 0,-1 0 0 0 0,0 0 0 0 0,0 0 0 0 0,0 0 0 0 0,0 1 0 0 0,0-1 0 0 0,0 4 0 0 0,0 3 61 0 0,0 1 0 0 0,-1-1-1 0 0,0 0 1 0 0,-1 0 0 0 0,0 1 0 0 0,-3 12 0 0 0,2-14-16 0 0,0 0-1 0 0,-1 0 1 0 0,0 0-1 0 0,-1-1 1 0 0,0 0-1 0 0,0 1 1 0 0,-10 13-1 0 0,5-11 26 0 0,-1 0 0 0 0,1-1 0 0 0,-2 0-1 0 0,-14 12 1 0 0,10-10-165 0 0,-33 19 0 0 0,45-29-335 0 0,-6 2 796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9671 0 0,'0'0'440'0'0,"0"-1"-5"0"0,-4-3 2168 0 0,2 5-2357 0 0,0 0 1 0 0,1 0 0 0 0,-1 0 0 0 0,1 1 0 0 0,-1-1-1 0 0,1 1 1 0 0,0-1 0 0 0,-1 1 0 0 0,1-1 0 0 0,0 1-1 0 0,0 0 1 0 0,-1 3 0 0 0,1-4-99 0 0,-7 15 127 0 0,0 1 1 0 0,1 0 0 0 0,1 1-1 0 0,0-1 1 0 0,-3 26 0 0 0,-9 94 972 0 0,16-112-1032 0 0,-3 27 239 0 0,-17 126 421 0 0,16-145-799 0 0,-2-1 1 0 0,0 0-1 0 0,-20 45 0 0 0,5-32-61 0 0,-6 15-16 0 0,26-54 0 0 0,1 1 0 0 0,0 0 0 0 0,0 0 0 0 0,0 0 0 0 0,1 0 0 0 0,-1 12 0 0 0,2-18-2 0 0,0 0-1 0 0,0 0 0 0 0,0 0 1 0 0,0-1-1 0 0,0 1 1 0 0,0 0-1 0 0,0 0 1 0 0,1 0-1 0 0,-1-1 0 0 0,0 1 1 0 0,0 0-1 0 0,1 0 1 0 0,-1-1-1 0 0,1 1 0 0 0,-1 0 1 0 0,0-1-1 0 0,1 1 1 0 0,-1 0-1 0 0,1-1 1 0 0,0 1-1 0 0,-1-1 0 0 0,1 1 1 0 0,-1-1-1 0 0,1 1 1 0 0,0 0-1 0 0,1-1-14 0 0,0 1-1 0 0,-1-1 1 0 0,1 1 0 0 0,-1-1 0 0 0,1 0-1 0 0,0 0 1 0 0,-1 0 0 0 0,1 0-1 0 0,0 0 1 0 0,-1 0 0 0 0,4-1-1 0 0,4-1-158 0 0,1-1 0 0 0,-1 0-1 0 0,13-6 1 0 0,-17 7 35 0 0,7-4-2808 0 0,21-12-1 0 0,-13 3-3190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43 11519 0 0,'1'-2'887'0'0,"15"-39"4608"0"0,-17 41-5030 0 0,-8 3-367 0 0,1 0 0 0 0,-1 0-1 0 0,1 0 1 0 0,0 1 0 0 0,0 0 0 0 0,0 1 0 0 0,1 0-1 0 0,-13 10 1 0 0,-53 55 78 0 0,66-63-119 0 0,-21 24 43 0 0,2 1-1 0 0,1 2 0 0 0,-28 47 1 0 0,-52 119 76 0 0,58-108-136 0 0,-115 199 20 0 0,112-213 167 0 0,-94 114 0 0 0,111-153 188 0 0,13-14-46 0 0,-42 40-1 0 0,59-63-367 0 0,2-1 0 0 0,1 0 0 0 0,-1-1 0 0 0,0 1 0 0 0,0 0 0 0 0,1-1 0 0 0,-1 1 0 0 0,1 0 0 0 0,-1 0 0 0 0,0 0 0 0 0,1 0 0 0 0,-1 0 0 0 0,1 0 0 0 0,0-1 0 0 0,-1 3 0 0 0,0-2-178 0 0,14-2-687 0 0,-10 0 602 0 0,0 0 0 0 0,0 0 0 0 0,0 0 0 0 0,-1-1 0 0 0,1 1 0 0 0,0-1 0 0 0,-1 0 0 0 0,4-2 1 0 0,8-11-1117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1375 0 0,'1'2'716'0'0,"2"20"8769"0"0,3 15-891 0 0,-5-32-8310 0 0,1 0 0 0 0,0 0-1 0 0,0 0 1 0 0,0 0 0 0 0,4 7 0 0 0,3 0-31 0 0,0 0 1 0 0,1 0 0 0 0,0-1 0 0 0,1 0 0 0 0,0 0 0 0 0,0-2 0 0 0,1 1-1 0 0,1-1 1 0 0,14 7 0 0 0,-13-6-242 0 0,2-2-1 0 0,-1 1 1 0 0,1-2-1 0 0,0 0 1 0 0,20 5-1 0 0,-25-9-899 0 0,0 0-1 0 0,0-2 1 0 0,20 2-1 0 0,-30-3 582 0 0,1-1 0 0 0,-1 1 0 0 0,1-1 0 0 0,-1 1 0 0 0,1-1 0 0 0,-1 0 0 0 0,0 0 0 0 0,1 0 0 0 0,-1 0 0 0 0,0 0 0 0 0,0 0-1 0 0,1 0 1 0 0,-1 0 0 0 0,0 0 0 0 0,0-1 0 0 0,0 1 0 0 0,0 0 0 0 0,-1-1 0 0 0,1 1 0 0 0,1-2 0 0 0,-2 3 270 0 0,6-12-5421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 3223 0 0,'0'-1'240'0'0,"8"-23"15931"0"0,-11 33-14691 0 0,-19 63-238 0 0,4 1 0 0 0,-10 80 0 0 0,-4 153-739 0 0,22-191-126 0 0,8-97-325 0 0,-4 58 75 0 0,6-65 16 0 0,0 0 0 0 0,1 1 1 0 0,1-1-1 0 0,3 17 0 0 0,-4-24-92 0 0,0 0 0 0 0,1 0 1 0 0,-1 0-1 0 0,1-1 0 0 0,0 1 0 0 0,0 0 0 0 0,1-1 1 0 0,-1 0-1 0 0,5 6 0 0 0,-6-8 2 0 0,0-1-233 0 0,1 1-1 0 0,0 0 1 0 0,-1 0-1 0 0,1-1 1 0 0,0 1-1 0 0,-1-1 1 0 0,1 0-1 0 0,0 1 1 0 0,-1-1-1 0 0,1 0 0 0 0,0 0 1 0 0,0 0-1 0 0,-1 0 1 0 0,1 0-1 0 0,0-1 1 0 0,2 0-1 0 0,4-4-1299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12671 0 0,'0'0'1447'0'0,"8"-3"-556"0"0,75-29 2723 0 0,-20 9-2078 0 0,-51 18-1339 0 0,-1 1 0 0 0,2 0 0 0 0,-1 1 0 0 0,0 0 0 0 0,1 1 0 0 0,-1 1 0 0 0,1 0 0 0 0,-1 0 0 0 0,1 1 0 0 0,14 3 0 0 0,-14-1-2867 0 0,1 0 0 0 0,25 10 1 0 0,-30-9-3513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6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7367 0 0,'0'0'334'0'0,"1"-1"-1"0"0,5-6 123 0 0,0 1 1 0 0,1 0-1 0 0,0 0 1 0 0,0 0-1 0 0,0 1 1 0 0,1 0-1 0 0,0 1 1 0 0,0 0-1 0 0,8-4 0 0 0,16-4 3312 0 0,35-9-1 0 0,-37 12-3807 0 0,-18 7 222 0 0,-1 0 1 0 0,0 0-1 0 0,1 1 1 0 0,-1 0-1 0 0,1 1 1 0 0,14 2-1 0 0,-15-2-110 0 0,93-1-556 0 0,-86 1-756 0 0,-1-2-3535 0 0,0-1-1657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7367 0 0,'0'0'10930'0'0,"-1"1"-10593"0"0,-5 3-260 0 0,1 0 1 0 0,0 0-1 0 0,0 1 1 0 0,0-1-1 0 0,0 1 1 0 0,1 0-1 0 0,0 0 1 0 0,0 1-1 0 0,1 0 1 0 0,-6 9-1 0 0,-1 8 20 0 0,-12 34 1 0 0,16-38-52 0 0,-2 2 2 0 0,2 0 0 0 0,0 1 0 0 0,1 0 0 0 0,1 1 0 0 0,-1 38 0 0 0,5-60 251 0 0,12 1 300 0 0,6 0-182 0 0,-9-4-255 0 0,1-1 1 0 0,0 0 0 0 0,-1-1-1 0 0,1-1 1 0 0,-1 1 0 0 0,0-1-1 0 0,14-11 1 0 0,3-1 29 0 0,-13 10-158 0 0,48-32 103 0 0,-56 36-130 0 0,0-1 0 0 0,-1 0-1 0 0,1-1 1 0 0,-1 1 0 0 0,0-1 0 0 0,0 0 0 0 0,0 0-1 0 0,6-11 1 0 0,-10 15-11 0 0,1 0 1 0 0,-1-1-1 0 0,1 1 0 0 0,-1 0 0 0 0,1-1 0 0 0,-1 1 1 0 0,1 0-1 0 0,-1-1 0 0 0,0 1 0 0 0,0 0 1 0 0,0-1-1 0 0,0 1 0 0 0,0-1 0 0 0,0 1 0 0 0,0 0 1 0 0,0-1-1 0 0,-1 1 0 0 0,1 0 0 0 0,0-1 0 0 0,-1 1 1 0 0,1 0-1 0 0,-1-1 0 0 0,0 1 0 0 0,1 0 1 0 0,-1 0-1 0 0,0 0 0 0 0,0 0 0 0 0,0-1 0 0 0,0 1 1 0 0,1 0-1 0 0,-2 1 0 0 0,0-3 0 0 0,-3 0-28 0 0,-1 0 0 0 0,1 0 1 0 0,-1 0-1 0 0,0 1 0 0 0,-10-4 0 0 0,1 1-1 0 0,13 5-193 0 0,-1-7-4407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7 10479 0 0,'1'0'480'0'0,"33"-6"2134"0"0,-32 5-1530 0 0,-1 1-845 0 0,-1 0 0 0 0,1 1 0 0 0,0-1 0 0 0,-1 0 0 0 0,1 0 1 0 0,0 0-1 0 0,0 0 0 0 0,-1 0 0 0 0,1 1 0 0 0,0-1 1 0 0,-1 0-1 0 0,2 1 0 0 0,-1 1-125 0 0,-1 0 0 0 0,1 0 0 0 0,-1 0 0 0 0,1 0 0 0 0,-1 0 0 0 0,0-1 0 0 0,0 1 0 0 0,0 0 0 0 0,0 0 0 0 0,0 0 0 0 0,0 0 0 0 0,-1 0 1 0 0,1 0-1 0 0,-1 0 0 0 0,0 1 0 0 0,-1 1 45 0 0,1 0 1 0 0,-1 0 0 0 0,0-1 0 0 0,-1 1-1 0 0,1-1 1 0 0,-5 6 0 0 0,-5 2 122 0 0,0 0 0 0 0,-25 17 0 0 0,24-18-224 0 0,12-9-55 0 0,-161 126 148 0 0,146-113-142 0 0,1 1 1 0 0,0 0-1 0 0,-21 30 0 0 0,32-40 5 0 0,1 0 1 0 0,-1 1-1 0 0,1-1 0 0 0,0 1 0 0 0,0 0 1 0 0,1 0-1 0 0,0 0 0 0 0,0 0 1 0 0,0 1-1 0 0,1-1 0 0 0,0 0 1 0 0,0 1-1 0 0,1-1 0 0 0,0 1 1 0 0,0-1-1 0 0,1 7 0 0 0,-1-10 12 0 0,1 0 0 0 0,0-1 0 0 0,-1 1 0 0 0,1 0 0 0 0,0-1-1 0 0,0 1 1 0 0,1-1 0 0 0,-1 0 0 0 0,1 1 0 0 0,-1-1 0 0 0,1 0 0 0 0,0 0 0 0 0,-1 0 0 0 0,1 0-1 0 0,0 0 1 0 0,3 2 0 0 0,-1-2 22 0 0,-1 0-1 0 0,1 0 0 0 0,-1 0 0 0 0,1-1 1 0 0,0 1-1 0 0,0-1 0 0 0,0 0 0 0 0,0 0 1 0 0,0-1-1 0 0,4 1 0 0 0,6-1 92 0 0,-1 0-1 0 0,1-1 1 0 0,0-1 0 0 0,-1 0-1 0 0,18-5 1 0 0,126-28 797 0 0,-106 24-689 0 0,-35 8-190 0 0,-1 1 0 0 0,21-1 1 0 0,-34 3-42 0 0,7 6-1656 0 0,1 6-1963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404 130 1375 0 0,'1'-1'66'0'0,"30"-45"665"0"0,-5 4 5458 0 0,4 1 441 0 0,-41 53-5686 0 0,-8 8-21 0 0,-42 33 0 0 0,9-9-209 0 0,-107 115 612 0 0,125-120-1088 0 0,2 2 0 0 0,-36 58 0 0 0,59-84-201 0 0,2 0 1 0 0,-1 0-1 0 0,2 0 0 0 0,0 1 0 0 0,0 0 1 0 0,-3 22-1 0 0,7-29-36 0 0,1 1 0 0 0,0 0-1 0 0,1 0 1 0 0,0 0 0 0 0,0-1 0 0 0,1 1 0 0 0,1 0 0 0 0,-1 0 0 0 0,1-1 0 0 0,1 1-1 0 0,0-1 1 0 0,4 10 0 0 0,1-5 3 0 0,-1 0 0 0 0,2-1 0 0 0,0 0 0 0 0,0 0 0 0 0,1-1 0 0 0,1 0 0 0 0,14 12 0 0 0,92 67 81 0 0,-37-33-134 0 0,-53-36 21 0 0,-1 0-1 0 0,-2 2 0 0 0,0 0 1 0 0,-2 2-1 0 0,39 56 1 0 0,-52-68 34 0 0,-1 1-1 0 0,-1-1 1 0 0,0 2 0 0 0,-1-1 0 0 0,-1 1 0 0 0,0 0 0 0 0,-1 0-1 0 0,-1 0 1 0 0,-1 0 0 0 0,0 1 0 0 0,-1-1 0 0 0,0 1 0 0 0,-2-1-1 0 0,-2 24 1 0 0,-1-22 71 0 0,0 0 1 0 0,-2 0-1 0 0,0-1 0 0 0,0 0 1 0 0,-2 0-1 0 0,0-1 0 0 0,-1 0 0 0 0,0 0 1 0 0,-1-1-1 0 0,-21 23 0 0 0,-1-3-424 0 0,-2-2 0 0 0,-71 54-1 0 0,86-74 165 0 0,15-10 47 0 0,0 0 0 0 0,-1 0 1 0 0,1 0-1 0 0,0 0 0 0 0,0 1 1 0 0,-5 5-1 0 0,8-7-492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 11311 0 0,'0'0'1031'0'0,"-2"0"-850"0"0,-5-1 1941 0 0,1 10 146 0 0,0 2-1788 0 0,1 0 0 0 0,1 0 1 0 0,-1 0-1 0 0,2 0 1 0 0,0 1-1 0 0,-3 16 1 0 0,1-3 89 0 0,-3 8 169 0 0,2 0 0 0 0,-3 58 0 0 0,9-71-647 0 0,1 0 0 0 0,0-1 0 0 0,1 1 0 0 0,2-1 0 0 0,0 1 0 0 0,6 18 0 0 0,18 50 55 0 0,13 39-298 0 0,-40-122-352 0 0,9 16 553 0 0,2-11-7502 0 0,-3-6 645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0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1 919 0 0,'-12'3'18872'0'0,"40"32"-18325"0"0,-1 2 0 0 0,41 74-1 0 0,-58-88-442 0 0,2-1 0 0 0,0-1 0 0 0,2 0 0 0 0,0-1 0 0 0,19 20 0 0 0,-26-33-140 0 0,-6-6-26 0 0,1-1-1 0 0,-1 1 1 0 0,1-1-1 0 0,-1 0 1 0 0,1 1-1 0 0,0-1 1 0 0,-1 0 0 0 0,1 0-1 0 0,-1 0 1 0 0,1-1-1 0 0,-1 1 1 0 0,1 0-1 0 0,0 0 1 0 0,-1-1-1 0 0,1 1 1 0 0,-1-1-1 0 0,0 0 1 0 0,2 0 0 0 0,5-5-1478 0 0,-1-4-450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0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15807 0 0,'0'0'4908'0'0,"0"9"-4446"0"0,-1-3-332 0 0,0 1 1 0 0,0-1 0 0 0,-1 0 0 0 0,1 1 0 0 0,-5 9 0 0 0,-2 5-25 0 0,-57 237 276 0 0,57-222-233 0 0,-70 260 776 0 0,28-152-820 0 0,-7 22 321 0 0,56-162-361 0 0,0 1-1 0 0,0 0 1 0 0,0-1-1 0 0,1 1 1 0 0,0 0-1 0 0,0 0 1 0 0,0-1 0 0 0,1 1-1 0 0,0 0 1 0 0,0-1-1 0 0,2 8 1 0 0,-1-9 28 0 0,4 1-17 0 0,1 0-85 0 0,-5-4-131 0 0,9-15-802 0 0,-8 6-410 0 0,-1-2-381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12895 0 0,'0'0'5436'0'0,"2"-2"-4625"0"0,17-12-148 0 0,2 0 0 0 0,-1 1 0 0 0,1 1 0 0 0,1 1 0 0 0,0 1 0 0 0,1 1 0 0 0,38-11-1 0 0,-22 12-385 0 0,1 0-1 0 0,0 3 1 0 0,77-1-1 0 0,277-5-4 0 0,-273 1-925 0 0,139-30-1 0 0,-185 21-1988 0 0,-58 12 855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0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18367 0 0,'0'0'3650'0'0,"3"-1"-3087"0"0,61-24 1073 0 0,105-35-73 0 0,248-37-399 0 0,-336 83-600 0 0,-16 4-2114 0 0,-22 1-6745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0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83 6911 0 0,'2'-1'7876'0'0,"1"-2"-6977"0"0,0 1-1 0 0,1-1 1 0 0,-1 0-1 0 0,8-3 1 0 0,34-12 851 0 0,-21 9-1071 0 0,1 0-255 0 0,0 2 0 0 0,1 1 0 0 0,-1 0 0 0 0,2 2 1 0 0,35-1-1 0 0,-59 5-370 0 0,1 0 1 0 0,-1-1 0 0 0,1 2-1 0 0,-1-1 1 0 0,1 0-1 0 0,-1 1 1 0 0,1 0-1 0 0,-1 0 1 0 0,0 0 0 0 0,1 0-1 0 0,-1 0 1 0 0,0 1-1 0 0,0-1 1 0 0,0 1 0 0 0,3 2-1 0 0,-4-3 153 0 0,-3 4-161 0 0,1 1-1 0 0,-1-1 1 0 0,0 0 0 0 0,0 1-1 0 0,0-1 1 0 0,-1 0 0 0 0,0 0 0 0 0,0 0-1 0 0,0 0 1 0 0,-1 0 0 0 0,1 0 0 0 0,-1-1-1 0 0,0 1 1 0 0,-1-1 0 0 0,-4 5 0 0 0,-6 5-485 0 0,-1-1 0 0 0,-30 22 0 0 0,2-3 620 0 0,-24 26-631 0 0,-76 60-523 0 0,142-117 1264 0 0,10 2 3 0 0,-6-3-240 0 0,-1 1 0 0 0,1-1-1 0 0,0 0 1 0 0,0 0 0 0 0,0 0-1 0 0,0 0 1 0 0,0-1-1 0 0,4 0 1 0 0,13-2 194 0 0,98 10 912 0 0,-105-7-1065 0 0,132-3 452 0 0,-117 1-516 0 0,0-2 1 0 0,0-1 0 0 0,31-9-1 0 0,16-4-31 0 0,-20 5 0 0 0,-51 12-233 0 0,0 1-1 0 0,0-1 1 0 0,-1 1 0 0 0,1-1-1 0 0,0 1 1 0 0,0 1 0 0 0,0-1-1 0 0,4 1 1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153 288 3679 0 0,'0'0'1912'0'0,"10"17"10088"0"0,-9-15-11890 0 0,0-1 0 0 0,0 0 0 0 0,-1 0 0 0 0,1 1 0 0 0,-1-1 1 0 0,1 0-1 0 0,-1 1 0 0 0,1-1 0 0 0,-1 1 0 0 0,0-1 0 0 0,0 1 0 0 0,0-1 0 0 0,0 1 0 0 0,0-1 0 0 0,0 0 0 0 0,0 1 0 0 0,0-1 0 0 0,0 1 0 0 0,-1-1 0 0 0,1 1 0 0 0,-1-1 0 0 0,1 0 0 0 0,-1 1 1 0 0,0 1-1 0 0,-3 2 25 0 0,0 0 0 0 0,0 0 0 0 0,0 0 0 0 0,-1-1 0 0 0,0 0 0 0 0,0 1 0 0 0,-6 3 0 0 0,10-8-123 0 0,1 0 0 0 0,-1 1 0 0 0,0-1 0 0 0,0 0 0 0 0,1 0 0 0 0,-1 0 0 0 0,0 0 0 0 0,0 1 0 0 0,0-1 0 0 0,1 0 0 0 0,-1 0 0 0 0,0 0 0 0 0,0-1-1 0 0,0 1 1 0 0,1 0 0 0 0,-1 0 0 0 0,0 0 0 0 0,0-1 0 0 0,1 1 0 0 0,-1 0 0 0 0,0-1 0 0 0,1 1 0 0 0,-1 0 0 0 0,0-1 0 0 0,1 1 0 0 0,-1-1 0 0 0,0 1 0 0 0,1-1 0 0 0,-1 0 0 0 0,1 1 0 0 0,-2-2 0 0 0,-14-20 157 0 0,-8-20-44 0 0,-13-24-74 0 0,36 65-51 0 0,-3-8 0 0 0,0-1 0 0 0,-6-19 0 0 0,10 27 0 0 0,-1 0 0 0 0,1 0 0 0 0,-1 0 0 0 0,1 0 0 0 0,0-1 0 0 0,0 1 0 0 0,0 0 0 0 0,0 0 0 0 0,0 0 0 0 0,0 0 0 0 0,1 0 0 0 0,-1 0 0 0 0,1-1 0 0 0,0 1 0 0 0,-1 0 0 0 0,1 0 0 0 0,0 1 0 0 0,0-1 0 0 0,0 0 0 0 0,0 0 0 0 0,2-2 0 0 0,16-14-40 0 0,1 0 0 0 0,1 2 0 0 0,0 0 0 0 0,1 1 0 0 0,0 2 0 0 0,48-22 0 0 0,-61 31 53 0 0,0 1 0 0 0,0 0 1 0 0,0 0-1 0 0,1 1 0 0 0,10-1 0 0 0,-17 2-8 0 0,0 1-1 0 0,-1 0 1 0 0,1 1 0 0 0,-1-1 0 0 0,1 0-1 0 0,0 1 1 0 0,-1-1 0 0 0,1 1 0 0 0,-1 0-1 0 0,0 0 1 0 0,1 0 0 0 0,-1 0 0 0 0,0 0-1 0 0,1 0 1 0 0,-1 1 0 0 0,0-1 0 0 0,0 1-1 0 0,0-1 1 0 0,0 1 0 0 0,0 0-1 0 0,0 0 1 0 0,-1 0 0 0 0,1 0 0 0 0,1 3 0 0 0,7 14 133 0 0,-1-1 0 0 0,-1 1 0 0 0,-1 1 0 0 0,5 21 0 0 0,-8-25-129 0 0,-1-7 30 0 0,-1 8-12 0 0,-1-16-23 0 0,-1 1 0 0 0,1-1 0 0 0,-1 1 0 0 0,0-1 0 0 0,1 1 0 0 0,-1-1 0 0 0,0 1 0 0 0,0-1 0 0 0,0 1 0 0 0,0-1 0 0 0,-1 1 0 0 0,0 2 0 0 0,0 0 8 0 0,-4 9 15 0 0,1-11-6 0 0,2-1-16 0 0,-213 159-3181 0 0,215-160 3142 0 0,-1 0 0 0 0,1 0 0 0 0,0 1 0 0 0,0-1 0 0 0,0 0 0 0 0,0 0 0 0 0,0 0 0 0 0,0 0 0 0 0,0 0 0 0 0,-1 0 0 0 0,1 0 0 0 0,0 0 0 0 0,0 0 0 0 0,0 0 0 0 0,0 1 0 0 0,-1-1 0 0 0,1 0 0 0 0,0 0 0 0 0,0 0-1 0 0,0 0 1 0 0,0 0 0 0 0,0 0 0 0 0,-1 0 0 0 0,1 0 0 0 0,0 0 0 0 0,0 0 0 0 0,0 0 0 0 0,0 0 0 0 0,-1 0 0 0 0,1 0 0 0 0,0-1 0 0 0,0 1 0 0 0,0 0 0 0 0,0 0 0 0 0,0 0 0 0 0,-1 0 0 0 0,1 0 0 0 0,0 0 0 0 0,0 0 0 0 0,0 0 0 0 0,0 0 0 0 0,0-1 0 0 0,-1 1 0 0 0,1-9-678 0 0,7-13-257 0 0,6-15-4229 0 0,-6 15 270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1 7831 0 0,'0'0'603'0'0,"-1"2"-268"0"0,-7 18 1156 0 0,0 0 0 0 0,-2 0 0 0 0,-20 30 0 0 0,18-31-963 0 0,-91 155 2450 0 0,-12 20-2042 0 0,81-124-334 0 0,-28 88-1 0 0,57-145-566 0 0,2-4-51 0 0,-1 0 0 0 0,1 0 0 0 0,-2-1 0 0 0,1 0 1 0 0,-1 1-1 0 0,-1-2 0 0 0,1 1 0 0 0,-1-1 1 0 0,0 0-1 0 0,-1 0 0 0 0,-11 9 0 0 0,7-6-595 0 0,-17 18 0 0 0,12-12-229 0 0,15-14 510 0 0,11-5-1294 0 0,17-8-3114 0 0,-12 3-204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4 919 0 0,'-5'-4'17606'0'0,"5"6"-16998"0"0,2 6-367 0 0,0 0 0 0 0,0-1 0 0 0,1 1 1 0 0,-1-1-1 0 0,2 1 0 0 0,-1-1 0 0 0,1 0 1 0 0,0-1-1 0 0,10 13 0 0 0,5 4 233 0 0,31 27 0 0 0,-7-7-293 0 0,-40-40-213 0 0,1 1-1 0 0,-1-1 1 0 0,0 0 0 0 0,1 0 0 0 0,-1 0 0 0 0,1-1 0 0 0,0 1-1 0 0,0-1 1 0 0,0 0 0 0 0,0 0 0 0 0,1 0 0 0 0,-1-1 0 0 0,0 1-1 0 0,9 0 1 0 0,-11-2-295 0 0,0-1 1 0 0,0 1-1 0 0,0-1 0 0 0,0 0 0 0 0,0 1 1 0 0,0-1-1 0 0,0 0 0 0 0,-1-1 1 0 0,1 1-1 0 0,0 0 0 0 0,0 0 0 0 0,-1-1 1 0 0,1 1-1 0 0,-1-1 0 0 0,1 1 0 0 0,-1-1 1 0 0,2-3-1 0 0,4-4-5808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42 5527 0 0,'0'-1'250'0'0,"1"-5"1180"0"0,1-6-3940 0 0,1-11 18451 0 0,-7 40-15437 0 0,0-1 1 0 0,-1 0-1 0 0,-8 16 1 0 0,-2 8-10 0 0,-179 443 861 0 0,164-416-1438 0 0,-35 106 0 0 0,64-167-65 0 0,-1 1 0 0 0,1-1 0 0 0,0 0 0 0 0,1 0 0 0 0,0 1 0 0 0,0-1 0 0 0,2 13 0 0 0,2 2-1405 0 0,6 21-1 0 0,2 8-2080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 4607 0 0,'-12'-8'17423'0'0,"22"6"-17331"0"0,-10 2 309 0 0,39-8-28 0 0,1 1 0 0 0,0 2 0 0 0,0 2-1 0 0,46 2 1 0 0,-54 3-604 0 0,-18 0-527 0 0,0-1 0 0 0,15-1 0 0 0,-24-1-53 0 0,0 1-1 0 0,0 0 1 0 0,0 0 0 0 0,8 2 0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7367 0 0,'2'0'4787'0'0,"19"0"-703"0"0,33-6-1 0 0,59-18-522 0 0,-37 7-1956 0 0,-32 6-1178 0 0,-1-1-1 0 0,46-21 1 0 0,-83 30-499 0 0,0 1 1 0 0,0 0-1 0 0,0 0 0 0 0,0 1 0 0 0,1-1 1 0 0,-1 1-1 0 0,0 1 0 0 0,1-1 1 0 0,9 1-1 0 0,-15 1-956 0 0,8 5-1699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2559 0 0,'0'0'248'0'0,"11"-6"-248"0"0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88 6591 0 0,'148'-60'4786'0'0,"-127"53"-3280"0"0,1 1 1 0 0,-1 1-1 0 0,1 1 0 0 0,0 2 1 0 0,27-2-1 0 0,-30 4-810 0 0,-17 0-16 0 0,0 2-336 0 0,-1-2-291 0 0,-1 0 1 0 0,1 0-1 0 0,-1 1 0 0 0,1-1 1 0 0,-1 1-1 0 0,1-1 0 0 0,-1 1 1 0 0,1-1-1 0 0,-1 1 0 0 0,1-1 1 0 0,-1 1-1 0 0,1-1 0 0 0,-1 1 1 0 0,0-1-1 0 0,1 1 0 0 0,-1 0 1 0 0,0-1-1 0 0,0 1 0 0 0,1 0 1 0 0,-1-1-1 0 0,0 1 0 0 0,0 0 1 0 0,0-1-1 0 0,0 1 0 0 0,0 0 1 0 0,0 0-1 0 0,0 1 9 0 0,-1 0 0 0 0,1 0 0 0 0,-1 0 0 0 0,0 0 0 0 0,1-1 0 0 0,-1 1 0 0 0,0 0 0 0 0,0-1 0 0 0,-2 4 0 0 0,-5 3 61 0 0,1 1-1 0 0,-16 11 1 0 0,19-16-24 0 0,-152 119 93 0 0,-20 17-47 0 0,156-122-143 0 0,4-4 4 0 0,1 1 1 0 0,0 0-1 0 0,-22 29 1 0 0,34-40-5 0 0,1 0 0 0 0,-1 0-1 0 0,1 0 1 0 0,-1 0 0 0 0,2 1 0 0 0,-1-1-1 0 0,0 1 1 0 0,1 0 0 0 0,0-1 0 0 0,0 1-1 0 0,0 0 1 0 0,0 0 0 0 0,1 0 0 0 0,0-1-1 0 0,0 1 1 0 0,0 0 0 0 0,1 0 0 0 0,-1 0-1 0 0,1 0 1 0 0,0-1 0 0 0,3 8 0 0 0,-2-8 29 0 0,-1-1 1 0 0,1 0-1 0 0,0 0 1 0 0,1 0 0 0 0,-1 0-1 0 0,0 0 1 0 0,1 0-1 0 0,0-1 1 0 0,0 1-1 0 0,-1-1 1 0 0,1 0-1 0 0,1 0 1 0 0,-1 0-1 0 0,0 0 1 0 0,0 0 0 0 0,1-1-1 0 0,-1 1 1 0 0,1-1-1 0 0,-1 0 1 0 0,1 0-1 0 0,0-1 1 0 0,6 2-1 0 0,7-1 182 0 0,0 0-1 0 0,0-1 1 0 0,27-4 0 0 0,-38 3-185 0 0,49-7 155 0 0,72-21-1 0 0,-77 16-138 0 0,55-9-188 0 0,-104 22 57 0 0,4 1-202 0 0,-5-1 218 0 0,1 0-1 0 0,-1 0 0 0 0,1 0 0 0 0,0 0 1 0 0,-1 0-1 0 0,1 0 0 0 0,-1 0 0 0 0,1 0 1 0 0,0 1-1 0 0,-1-1 0 0 0,1 0 1 0 0,-1 0-1 0 0,1 1 0 0 0,-1-1 0 0 0,1 0 1 0 0,-1 1-1 0 0,1-1 0 0 0,-1 0 0 0 0,1 1 1 0 0,-1-1-1 0 0,1 1 0 0 0,-1-1 1 0 0,1 1-1 0 0,-1 14-3037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1026 71 6911 0 0,'32'-28'413'0'0,"-3"3"474"0"0,-11 8 9872 0 0,-20 20-10419 0 0,-16 19 50 0 0,-63 94 509 0 0,-77 149-228 0 0,-118 201-526 0 0,243-406-90 0 0,-72 122 30 0 0,68-123-43 0 0,-45 53 0 0 0,58-82 85 0 0,-2-2-1 0 0,0-1 0 0 0,-51 39 0 0 0,50-47 316 0 0,0-1-1 0 0,-2-1 0 0 0,-46 19 1 0 0,74-36-337 0 0,3-1-186 0 0,73-46-741 0 0,52-36-115 0 0,87-93 117 0 0,-207 170 818 0 0,62-49-110 0 0,-59 47 168 0 0,1 1-1 0 0,0 1 1 0 0,1 0 0 0 0,21-8-1 0 0,-32 13-34 0 0,1 0-1 0 0,0 1 0 0 0,-1 0 1 0 0,1-1-1 0 0,0 1 1 0 0,0 0-1 0 0,-1 0 0 0 0,1 0 1 0 0,0 0-1 0 0,0 0 1 0 0,-1 0-1 0 0,1 0 0 0 0,0 1 1 0 0,0-1-1 0 0,-1 1 1 0 0,1-1-1 0 0,0 1 0 0 0,-1-1 1 0 0,3 3-1 0 0,7 5 100 0 0,-8-3-99 0 0,1-1-1 0 0,-1 1 0 0 0,0 0 1 0 0,0 0-1 0 0,0 0 0 0 0,-1 0 1 0 0,0 0-1 0 0,0 0 0 0 0,0 1 1 0 0,-1-1-1 0 0,1 1 0 0 0,-1 0 1 0 0,0-1-1 0 0,-1 1 1 0 0,0 0-1 0 0,0-1 0 0 0,0 1 1 0 0,0 0-1 0 0,-1-1 0 0 0,-2 10 1 0 0,-3 8 97 0 0,-2-1 0 0 0,0 0 1 0 0,-20 37-1 0 0,11-24 21 0 0,12-24-98 0 0,-32 78 155 0 0,32-78-181 0 0,2 1 0 0 0,0 0 0 0 0,0 0 1 0 0,1 1-1 0 0,-1 19 0 0 0,3-31-25 0 0,0 1 0 0 0,1-1 0 0 0,-1 0 1 0 0,0 1-1 0 0,0-1 0 0 0,0 0 0 0 0,1 1 0 0 0,-1-1 0 0 0,1 0 0 0 0,-1 0 0 0 0,1 1 0 0 0,-1-1 0 0 0,1 0 0 0 0,0 0 1 0 0,0 0-1 0 0,-1 0 0 0 0,1 0 0 0 0,0 0 0 0 0,0 0 0 0 0,0 0 0 0 0,0 0 0 0 0,0-1 0 0 0,0 1 0 0 0,1 0 1 0 0,-1 0-1 0 0,0-1 0 0 0,0 1 0 0 0,0-1 0 0 0,1 1 0 0 0,-1-1 0 0 0,0 0 0 0 0,0 1 0 0 0,1-1 0 0 0,1 0 0 0 0,3 1-316 0 0,1-1 0 0 0,0 0 0 0 0,0 0 0 0 0,0-1-1 0 0,8-1 1 0 0,12-4-1546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5527 0 0,'-1'2'9875'0'0,"-4"13"-9231"0"0,1 1-1 0 0,0-1 1 0 0,2 1-1 0 0,-1 0 1 0 0,2 0 0 0 0,0 0-1 0 0,1 0 1 0 0,0 0-1 0 0,2 0 1 0 0,4 25 0 0 0,1-11-260 0 0,1 0 0 0 0,2 0 0 0 0,1-1 0 0 0,23 45 0 0 0,-30-67-394 0 0,0 1 1 0 0,1-1-1 0 0,0 0 0 0 0,0 0 1 0 0,0-1-1 0 0,1 0 1 0 0,0 1-1 0 0,0-2 1 0 0,0 1-1 0 0,12 6 0 0 0,-17-11-182 0 0,1 0-1 0 0,0-1 0 0 0,-1 1 1 0 0,1-1-1 0 0,0 1 0 0 0,0-1 1 0 0,0 0-1 0 0,0 1 0 0 0,-1-1 1 0 0,1 0-1 0 0,0 0 0 0 0,0-1 1 0 0,0 1-1 0 0,0 0 1 0 0,-1-1-1 0 0,1 1 0 0 0,0-1 1 0 0,0 1-1 0 0,-1-1 0 0 0,1 0 1 0 0,0 0-1 0 0,-1 0 0 0 0,3-1 1 0 0,10-9-7074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30 10135 0 0,'0'-1'464'0'0,"2"-5"-1524"0"0,3-9 4705 0 0,-3 8 964 0 0,-5 15-1701 0 0,-69 194 990 0 0,-125 309-2758 0 0,82-278-2021 0 0,-39 96-554 0 0,147-308 1488 0 0,0-1 1 0 0,-5 29-1 0 0,12-47-8 0 0,2-5-334 0 0,7-9-984 0 0,-1-2-410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1375 0 0,'0'0'15712'0'0,"1"-1"-14836"0"0,2-3-454 0 0,1 0-1 0 0,0-1 1 0 0,0 2 0 0 0,0-1-1 0 0,7-4 1 0 0,5-5-104 0 0,1 0 15 0 0,1 1 0 0 0,0 1-1 0 0,0 1 1 0 0,23-10 0 0 0,-28 14-129 0 0,7-4 385 0 0,24-7-1 0 0,-36 14-390 0 0,0 1-1 0 0,0 0 0 0 0,0 1 1 0 0,0 0-1 0 0,0 0 0 0 0,12 0 1 0 0,-19 1-168 0 0,0 0-1 0 0,0 0 1 0 0,0 1 0 0 0,0-1-1 0 0,1 0 1 0 0,-1 0 0 0 0,0 0 0 0 0,0 1-1 0 0,0-1 1 0 0,0 1 0 0 0,0-1-1 0 0,0 1 1 0 0,0-1 0 0 0,0 1 0 0 0,-1 0-1 0 0,1-1 1 0 0,0 1 0 0 0,0 0-1 0 0,0-1 1 0 0,-1 1 0 0 0,1 0 0 0 0,0 0-1 0 0,0 2 1 0 0,0-1-13 0 0,0 0-1 0 0,-1 0 1 0 0,1 0-1 0 0,-1 0 1 0 0,0 0-1 0 0,1 0 1 0 0,-1 0-1 0 0,0 0 1 0 0,0 0-1 0 0,-1 0 1 0 0,0 4-1 0 0,-1 3-19 0 0,0-1 1 0 0,-1 1-1 0 0,0-1 0 0 0,-9 15 0 0 0,-6 9 5 0 0,-44 53 0 0 0,-31 22-38 0 0,77-90 15 0 0,-4 2-21 0 0,10-11 21 0 0,-16 19 1 0 0,26-27 23 0 0,0 0 0 0 0,-1 0 0 0 0,1 1 0 0 0,0-1 0 0 0,0 0 0 0 0,-1 1 0 0 0,1-1-1 0 0,0 0 1 0 0,0 0 0 0 0,0 1 0 0 0,0-1 0 0 0,-1 0 0 0 0,1 1 0 0 0,0-1 0 0 0,0 0 0 0 0,0 1 0 0 0,0-1 0 0 0,0 0 0 0 0,0 1-1 0 0,0-1 1 0 0,0 1 0 0 0,0-1 0 0 0,0 0 0 0 0,0 1 0 0 0,0-1 0 0 0,0 0 0 0 0,0 1 0 0 0,0-1 0 0 0,1 0 0 0 0,-1 1-1 0 0,0-1 1 0 0,0 0 0 0 0,0 1 0 0 0,0-1 0 0 0,1 0 0 0 0,-1 0 0 0 0,0 1 0 0 0,0-1 0 0 0,1 0 0 0 0,-1 0 0 0 0,0 1 0 0 0,0-1-1 0 0,1 0 1 0 0,-1 0 0 0 0,0 0 0 0 0,1 1 0 0 0,-1-1 0 0 0,11 4 217 0 0,-2-2-107 0 0,0 0 1 0 0,1 0-1 0 0,-1-1 0 0 0,1 0 0 0 0,-1 0 0 0 0,11-1 1 0 0,60-9 474 0 0,-39 4-337 0 0,9 0-143 0 0,185-13-1249 0 0,-217 19-154 0 0,-3 0-65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58 325 8751 0 0,'-2'1'674'0'0,"-25"15"49"0"0,-1 1 10436 0 0,52-13-9366 0 0,11-6-1046 0 0,0-2-1 0 0,48-12 0 0 0,68-27-228 0 0,-87 24-376 0 0,594-157 1090 0 0,-362 99-104 0 0,-265 69-1254 0 0,64-7 0 0 0,-40 13-4803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23 19087 0 0,'0'-10'556'0'0,"0"-3"2529"0"0,-1 16-2958 0 0,0-1-1 0 0,0 0 0 0 0,0 0 1 0 0,0 0-1 0 0,0 0 0 0 0,0 0 1 0 0,-3 3-1 0 0,0 1 27 0 0,-18 33 606 0 0,-4 7-393 0 0,-38 91 0 0 0,61-126-366 0 0,2-1 0 0 0,2-3 13 0 0,-1-6-7 0 0,0-1-1 0 0,1 1 0 0 0,-1 0 0 0 0,0-1 0 0 0,1 1 0 0 0,-1-1 0 0 0,0 1 0 0 0,1-1 0 0 0,-1 1 0 0 0,1-1 0 0 0,-1 0 0 0 0,1 1 0 0 0,-1-1 0 0 0,1 1 0 0 0,0-1 1 0 0,-1 0-1 0 0,1 0 0 0 0,-1 1 0 0 0,1-1 0 0 0,0 0 0 0 0,0 1 0 0 0,15 2 132 0 0,-14-3-92 0 0,10 0 75 0 0,1 0 0 0 0,-1 0-1 0 0,0-2 1 0 0,0 1 0 0 0,0-2 0 0 0,0 1 0 0 0,19-8 0 0 0,17-3 70 0 0,208-36-2390 0 0,-229 43-630 0 0,-10-1-3433 0 0,-6 3-468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11519 0 0,'0'2'2971'0'0,"-2"7"-1261"0"0,0 1 0 0 0,-1 0 0 0 0,-5 10 0 0 0,-29 54 687 0 0,11-23-1510 0 0,-41 96-419 0 0,-67 211 1 0 0,112-288-1154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61 3223 0 0,'1'-1'-279'0'0,"4"-12"-1260"0"0,0 0 4212 0 0,-3 9 243 0 0,0-1 0 0 0,1 1 0 0 0,0-1 1 0 0,-1 1-1 0 0,8-7 1895 0 0,1 33-3850 0 0,-8-3-870 0 0,-1 1 0 0 0,-1 0 0 0 0,0 0 0 0 0,-2 0 0 0 0,-3 28 0 0 0,2-22-32 0 0,-38 310 321 0 0,17-167-370 0 0,-66 404 43 0 0,9-204 75 0 0,22-60-197 0 0,55-295 181 0 0,1-2-3155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8 4143 0 0,'0'0'12772'0'0,"0"2"-12544"0"0,-5 15-131 0 0,1-1 0 0 0,-2 1 1 0 0,0-1-1 0 0,-1-1 0 0 0,-16 28 0 0 0,-1 3 820 0 0,-53 100 774 0 0,70-134-1555 0 0,1 1-1 0 0,0-1 1 0 0,-6 25 0 0 0,12-36-95 0 0,0 0 1 0 0,-1-1 0 0 0,1 1 0 0 0,0 0 0 0 0,0 0 0 0 0,0-1-1 0 0,0 1 1 0 0,0 0 0 0 0,0 0 0 0 0,0-1 0 0 0,0 1 0 0 0,0 0 0 0 0,1 0-1 0 0,-1-1 1 0 0,0 1 0 0 0,0 0 0 0 0,1-1 0 0 0,-1 1 0 0 0,0 0 0 0 0,1-1-1 0 0,-1 1 1 0 0,1 0 0 0 0,-1-1 0 0 0,2 2 0 0 0,-1-1 15 0 0,0 0 0 0 0,0-1 0 0 0,1 1-1 0 0,-1 0 1 0 0,1-1 0 0 0,-1 1 0 0 0,1-1 0 0 0,-1 1 0 0 0,1-1 0 0 0,-1 1 0 0 0,3-1 0 0 0,2 0 124 0 0,0 1-1 0 0,0-2 1 0 0,0 1 0 0 0,0-1 0 0 0,7-1 0 0 0,5-3-9 0 0,0-1-1 0 0,0-1 1 0 0,0-1-1 0 0,-1 0 1 0 0,0-1-1 0 0,0-1 1 0 0,22-18-1 0 0,-35 25-153 0 0,-1 1-1 0 0,0-1 1 0 0,0 0-1 0 0,0 0 0 0 0,0-1 1 0 0,-1 1-1 0 0,1 0 1 0 0,-1-1-1 0 0,0 0 1 0 0,0 1-1 0 0,0-1 1 0 0,0 0-1 0 0,-1 0 1 0 0,0 0-1 0 0,0 0 1 0 0,0 0-1 0 0,0-1 1 0 0,0 1-1 0 0,-1 0 1 0 0,0 0-1 0 0,0-1 1 0 0,0 1-1 0 0,0 0 0 0 0,-1 0 1 0 0,0 0-1 0 0,1-1 1 0 0,-2 1-1 0 0,1 0 1 0 0,0 0-1 0 0,-1 0 1 0 0,0 0-1 0 0,0 1 1 0 0,0-1-1 0 0,0 0 1 0 0,0 1-1 0 0,-1-1 1 0 0,-4-4-1 0 0,-5-3 78 0 0,1-1 1 0 0,-19-12-1 0 0,20 17-144 0 0,1 0 0 0 0,0-1-1 0 0,0 0 1 0 0,1 0 0 0 0,0-1 0 0 0,-9-13-1 0 0,17 21 13 0 0,-1-1 0 0 0,0 1 0 0 0,1 0-1 0 0,-1-1 1 0 0,1 1 0 0 0,-1 0 0 0 0,1-1 0 0 0,0 1-1 0 0,0-1 1 0 0,-1 1 0 0 0,1-1 0 0 0,0 1-1 0 0,0-1 1 0 0,0 1 0 0 0,1 0 0 0 0,-1-1-1 0 0,0 1 1 0 0,0-1 0 0 0,1 1 0 0 0,-1-1-1 0 0,1 1 1 0 0,-1 0 0 0 0,1-1 0 0 0,0 1 0 0 0,0 0-1 0 0,-1 0 1 0 0,1 0 0 0 0,0-1 0 0 0,0 1-1 0 0,0 0 1 0 0,0 0 0 0 0,2-1 0 0 0,3-3-614 0 0,-1 1 0 0 0,1 0 0 0 0,0 1 1 0 0,0-1-1 0 0,9-3 0 0 0,-2 1-989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7831 0 0,'0'0'8507'0'0,"1"2"-7286"0"0,2 8-353 0 0,-1 1 0 0 0,0 0 0 0 0,0 0-1 0 0,-1 0 1 0 0,0 0 0 0 0,-2 16 0 0 0,-11 70 615 0 0,4-38-937 0 0,2-10-289 0 0,-36 226-10 0 0,25-226-1092 0 0,8-22-2262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1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9271 0 0,'0'0'8128'0'0,"1"-2"-7188"0"0,3-3-579 0 0,1 1-1 0 0,0-1 0 0 0,0 1 1 0 0,1 0-1 0 0,-1 0 1 0 0,1 1-1 0 0,0-1 0 0 0,0 1 1 0 0,0 1-1 0 0,0-1 1 0 0,0 1-1 0 0,12-3 0 0 0,8 0 243 0 0,-1 2 0 0 0,27-1 0 0 0,-14 1-517 0 0,6 0-226 0 0,-19 2-1336 0 0,35-7-1 0 0,-39 4 106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29:5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185 210 6911 0 0,'3'0'3015'0'0,"9"-1"-903"0"0,1 0-1 0 0,-1 0 1 0 0,1-2 0 0 0,20-5-1 0 0,50-23 374 0 0,-3 2-971 0 0,102-20-1062 0 0,-173 46-559 0 0,0 0-1 0 0,15-7 0 0 0,-21 9 76 0 0,-1 0-1 0 0,0-1 0 0 0,1 1 0 0 0,-1-1 1 0 0,0 1-1 0 0,0-1 0 0 0,0 0 0 0 0,0 0 1 0 0,-1 0-1 0 0,1 0 0 0 0,0 0 0 0 0,-1 0 1 0 0,3-5-1 0 0,-4 6-4 0 0,1 0 1 0 0,-1 0-1 0 0,0 0 0 0 0,0 0 1 0 0,0 0-1 0 0,0 0 1 0 0,0 0-1 0 0,0 0 0 0 0,0 0 1 0 0,0 0-1 0 0,0 0 1 0 0,0 0-1 0 0,0 0 0 0 0,-1 0 1 0 0,1 0-1 0 0,0 0 1 0 0,-1 0-1 0 0,1 1 1 0 0,-1-1-1 0 0,1 0 0 0 0,-1 0 1 0 0,1 0-1 0 0,-1 0 1 0 0,0 1-1 0 0,1-1 0 0 0,-1 0 1 0 0,0 1-1 0 0,0-1 1 0 0,1 0-1 0 0,-1 1 0 0 0,0-1 1 0 0,0 1-1 0 0,0-1 1 0 0,0 1-1 0 0,0 0 0 0 0,-1-1 1 0 0,-4-1-121 0 0,0 0 0 0 0,1 0 0 0 0,-1 1 0 0 0,-8-2 0 0 0,0 2-3 0 0,0 1-1 0 0,0 0 1 0 0,-1 0-1 0 0,1 2 0 0 0,0 0 1 0 0,0 0-1 0 0,-25 9 1 0 0,10-1 85 0 0,1 1 0 0 0,-44 24 0 0 0,35-13 215 0 0,1 0 1 0 0,1 2-1 0 0,1 2 0 0 0,1 1 1 0 0,1 2-1 0 0,2 1 0 0 0,-38 47 1 0 0,57-62 24 0 0,1 0 0 0 0,-11 22 0 0 0,17-30-97 0 0,1-1-1 0 0,0 1 1 0 0,1 1 0 0 0,0-1 0 0 0,0 0-1 0 0,0 0 1 0 0,1 1 0 0 0,0 10 0 0 0,1-4 76 0 0,0 0 0 0 0,1 1-1 0 0,1-1 1 0 0,4 18 0 0 0,-5-27-115 0 0,1 0 0 0 0,-1-1 0 0 0,1 1-1 0 0,0-1 1 0 0,1 1 0 0 0,-1-1 0 0 0,1 0 0 0 0,0 0 0 0 0,0 0-1 0 0,0-1 1 0 0,0 1 0 0 0,1-1 0 0 0,-1 1 0 0 0,1-1-1 0 0,0 0 1 0 0,6 3 0 0 0,-2-2 12 0 0,1 0 0 0 0,0-1 1 0 0,0 1-1 0 0,0-2 0 0 0,1 1 0 0 0,-1-1 0 0 0,0-1 1 0 0,1 0-1 0 0,-1 0 0 0 0,19-1 0 0 0,6-3 141 0 0,57-13 0 0 0,-64 10-120 0 0,366-65-1089 0 0,-359 65-232 0 0,7-1-4631 0 0,-10 0-1285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4143 0 0,'0'0'12182'0'0,"2"0"-10736"0"0,64 13 2310 0 0,-50-11-3121 0 0,-10-1-371 0 0,1-1-1 0 0,0 1 0 0 0,0-1 0 0 0,0-1 0 0 0,0 1 0 0 0,9-3 0 0 0,138-28 753 0 0,-109 22-3663 0 0,0 0-3455 0 0,-22 4-922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334 129 6447 0 0,'56'-44'1296'0'0,"-31"25"4748"0"0,48-25 1 0 0,-27 23-3647 0 0,-44 21-957 0 0,-4 4-583 0 0,-8 9-347 0 0,-16 14-521 0 0,-295 253 83 0 0,285-253-73 0 0,11-9 0 0 0,0 1 0 0 0,2 1 0 0 0,-23 26 0 0 0,43-44-7 0 0,1 1 1 0 0,0 0-1 0 0,0 0 0 0 0,0 0 1 0 0,0 0-1 0 0,1 0 0 0 0,-1 1 1 0 0,1-1-1 0 0,0 1 0 0 0,0-1 1 0 0,0 1-1 0 0,0-1 0 0 0,1 1 1 0 0,-1 3-1 0 0,1-5 3 0 0,0 0 0 0 0,1-1 0 0 0,-1 1 0 0 0,0 0 0 0 0,1-1 0 0 0,-1 1 0 0 0,1 0 0 0 0,-1-1 0 0 0,1 1 0 0 0,0-1 0 0 0,0 1 0 0 0,0-1 0 0 0,0 1 0 0 0,0-1 0 0 0,0 0 0 0 0,0 1 0 0 0,0-1 0 0 0,0 0 0 0 0,1 0 0 0 0,-1 0 0 0 0,1 0 0 0 0,-1 0 0 0 0,0 0 0 0 0,1 0 0 0 0,0-1 0 0 0,-1 1 0 0 0,1 0 0 0 0,-1-1 0 0 0,1 1 0 0 0,2-1 0 0 0,8 3 1 0 0,0-2 0 0 0,0 0 0 0 0,0 0 1 0 0,0-1-1 0 0,0 0 0 0 0,-1-1 0 0 0,16-3 0 0 0,82-23 75 0 0,-103 26-60 0 0,85-29 63 0 0,49-11 58 0 0,-113 35-105 0 0,-10 1-191 0 0,1 1 1 0 0,0 1-1 0 0,20 0 1 0 0,-37 3-213 0 0,-3 10-3401 0 0,-4 1-3680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5 204 15343 0 0,'-4'0'3331'0'0,"14"2"-2912"0"0,1 0 1 0 0,0-1-1 0 0,0 0 1 0 0,0-1-1 0 0,0-1 1 0 0,0 1-1 0 0,14-4 1 0 0,2 1 37 0 0,183-32 1354 0 0,-2-16-659 0 0,69-15-348 0 0,-186 48-862 0 0,62-11-1811 0 0,-118 27-1152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67 8287 0 0,'19'-67'14010'0'0,"-19"75"-13164"0"0,-5 8-667 0 0,-1 1-1 0 0,0-1 1 0 0,-2 0 0 0 0,0 0-1 0 0,-10 15 1 0 0,7-13-131 0 0,-8 15-37 0 0,-38 64 42 0 0,52-90-51 0 0,1 0 0 0 0,0 1-1 0 0,1-1 1 0 0,0 1 0 0 0,-5 14 0 0 0,10-21 7 0 0,-1 0 1 0 0,1-1-1 0 0,-1 1 0 0 0,1 0 1 0 0,-1-1-1 0 0,1 1 1 0 0,-1-1-1 0 0,1 0 1 0 0,0 1-1 0 0,-1-1 0 0 0,3 0 1 0 0,-3 0 1 0 0,9 1 27 0 0,0-1 0 0 0,1 0 0 0 0,-1 0 0 0 0,0-1 0 0 0,1-1 0 0 0,17-4 0 0 0,59-25 322 0 0,-42 15-289 0 0,147-53-2064 0 0,-189 68 340 0 0,4 0-421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42 5063 0 0,'-2'-11'156'0'0,"1"3"-1354"0"0,0 1 3220 0 0,0-9 11741 0 0,-7 29-11651 0 0,1 2-1859 0 0,1 0 0 0 0,1 0 1 0 0,1 1-1 0 0,-5 23 0 0 0,2-6-95 0 0,-111 504 1211 0 0,115-519-1367 0 0,-6 36-51 0 0,-2 0 1 0 0,-30 82-1 0 0,40-134-692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94 919 0 0,'-2'2'12'0'0,"0"0"0"0"0,0-1 0 0 0,0 1-1 0 0,0-1 1 0 0,-24 11 21007 0 0,33-14-20288 0 0,-3 1-219 0 0,177-44 2197 0 0,78-14-2315 0 0,-245 57-663 0 0,19-3 25 0 0,-12 7-3984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29 5063 0 0,'-2'-1'232'0'0,"-2"1"-187"0"0,-1 0-1 0 0,0 1 0 0 0,0-1 0 0 0,1 1 0 0 0,-1 0 1 0 0,0 0-1 0 0,1 0 0 0 0,-1 1 0 0 0,1-1 0 0 0,-1 1 1 0 0,-6 4-1 0 0,-4 2 1975 0 0,1 1-1 0 0,-14 11 1 0 0,23-17-1413 0 0,0 1 1 0 0,1 0-1 0 0,-1 0 0 0 0,1 0 1 0 0,0 1-1 0 0,0 0 1 0 0,1-1-1 0 0,-7 12 0 0 0,10-15 88 0 0,20 3 1319 0 0,13-8-1215 0 0,-1-1 1 0 0,0-3-1 0 0,59-20 0 0 0,-35 10-294 0 0,6-2-315 0 0,72-20 1714 0 0,-116 36-2464 0 0,0 1-1 0 0,0 1 1 0 0,0 1-1 0 0,0 0 0 0 0,30 3 1 0 0,-35-1-786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12439 0 0,'2'1'4359'0'0,"-1"0"-4131"0"0,1 0-1 0 0,-1 1 1 0 0,0 0-1 0 0,1-1 1 0 0,-1 1 0 0 0,0 0-1 0 0,0 0 1 0 0,0-1 0 0 0,0 1-1 0 0,0 0 1 0 0,0 0-1 0 0,-1 0 1 0 0,1 0 0 0 0,-1 0-1 0 0,1 0 1 0 0,-1 1 0 0 0,0-1-1 0 0,0 0 1 0 0,0 0-1 0 0,0 0 1 0 0,0 0 0 0 0,-1 4-1 0 0,-1 6 187 0 0,0 1 0 0 0,-5 15 0 0 0,7-27-385 0 0,-101 303 2908 0 0,69-215-2815 0 0,-82 204-83 0 0,88-238-249 0 0,-9 23-3084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27 14279 0 0,'0'0'655'0'0,"-2"-1"-12"0"0,-5-4-225 0 0,0 1 1 0 0,0 0 0 0 0,0 1-1 0 0,-1 0 1 0 0,-9-3 0 0 0,17 6-359 0 0,0 0 1 0 0,0 0 0 0 0,-1 0-1 0 0,1 0 1 0 0,0 0 0 0 0,-1 0-1 0 0,1 0 1 0 0,0 0 0 0 0,-1 0-1 0 0,1 0 1 0 0,0 1 0 0 0,-1-1-1 0 0,1 0 1 0 0,0 0 0 0 0,0 0-1 0 0,-1 0 1 0 0,1 1 0 0 0,0-1-1 0 0,0 0 1 0 0,-1 0 0 0 0,1 1 0 0 0,0-1-1 0 0,0 0 1 0 0,0 0 0 0 0,-1 1-1 0 0,1-1 1 0 0,0 0 0 0 0,0 1-1 0 0,0-1 1 0 0,0 0 0 0 0,0 0-1 0 0,0 1 1 0 0,-1-1 0 0 0,1 0-1 0 0,0 1 1 0 0,0-1 0 0 0,0 0-1 0 0,0 1 1 0 0,0-1 0 0 0,0 0-1 0 0,0 1 1 0 0,1-1 0 0 0,-1 0-1 0 0,0 1 1 0 0,2 15 246 0 0,0-10-186 0 0,0 0 1 0 0,0 0-1 0 0,1 0 0 0 0,0 0 1 0 0,0-1-1 0 0,0 1 0 0 0,1-1 1 0 0,6 8-1 0 0,39 37 407 0 0,-35-36-440 0 0,38 34 163 0 0,-18-17-156 0 0,-2 1 0 0 0,36 45 0 0 0,-63-70-85 0 0,1 1 1 0 0,-1-1-1 0 0,-1 2 1 0 0,0-1-1 0 0,0 0 1 0 0,0 1-1 0 0,-1 0 1 0 0,3 16-1 0 0,-5-19-17 0 0,0-1-1 0 0,-1 1 1 0 0,0-1-1 0 0,0 1 1 0 0,0-1-1 0 0,-1 1 1 0 0,0-1-1 0 0,0 0 1 0 0,0 1-1 0 0,-1-1 1 0 0,0 0-1 0 0,0 0 1 0 0,0 0-1 0 0,0 0 1 0 0,-1 0-1 0 0,-3 5 0 0 0,-4 2 0 0 0,0-1 0 0 0,-1 1 0 0 0,0-2-1 0 0,0 1 1 0 0,-1-2 0 0 0,0 1 0 0 0,-1-2-1 0 0,0 0 1 0 0,0 0 0 0 0,-1-1 0 0 0,-26 9-1 0 0,-8 0 49 0 0,-2-2 0 0 0,-57 8-1 0 0,100-20-37 0 0,0-1-1 0 0,1 0 0 0 0,-1 0 0 0 0,0-1 0 0 0,0 0 1 0 0,1 0-1 0 0,-1 0 0 0 0,-9-3 0 0 0,15 3-19 0 0,0 0 0 0 0,1 0 0 0 0,-1 0 0 0 0,1-1-1 0 0,-1 1 1 0 0,1 0 0 0 0,-1 0 0 0 0,1-1 0 0 0,-1 1 0 0 0,1 0 0 0 0,-1-1-1 0 0,1 1 1 0 0,-1 0 0 0 0,1-1 0 0 0,0 1 0 0 0,-1-1 0 0 0,1 1 0 0 0,0-1 0 0 0,-1 1-1 0 0,1-1 1 0 0,0 1 0 0 0,0-1 0 0 0,-1 1 0 0 0,1-1 0 0 0,0 1 0 0 0,0-1-1 0 0,0 1 1 0 0,0-1 0 0 0,0 0 0 0 0,-1 1 0 0 0,1-1 0 0 0,0 1 0 0 0,0-1-1 0 0,1 1 1 0 0,-1-1 0 0 0,0 0 0 0 0,0 1 0 0 0,0-1 0 0 0,11-21-2547 0 0,1 5-4755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12 15487 0 0,'-1'-1'712'0'0,"-3"-1"-576"0"0,-1 0 0 0 0,0 1-1 0 0,1-1 1 0 0,-1 1 0 0 0,0 0 0 0 0,0 1-1 0 0,0-1 1 0 0,0 1 0 0 0,0-1 0 0 0,-9 2-1 0 0,-52 9 1512 0 0,47-6-1359 0 0,1 0 0 0 0,0 2-1 0 0,1 0 1 0 0,0 1 0 0 0,0 1-1 0 0,0 1 1 0 0,1 0 0 0 0,0 1-1 0 0,0 0 1 0 0,1 2 0 0 0,1 0-1 0 0,-18 19 1 0 0,-1-1-276 0 0,18-16 5 0 0,-14 15-1 0 0,25-25-14 0 0,1 0 0 0 0,0 0 0 0 0,0 0 0 0 0,0 1 0 0 0,1-1 0 0 0,-1 1-1 0 0,1 0 1 0 0,0 0 0 0 0,-1 5 0 0 0,2-7-4 0 0,1 0-1 0 0,0-1 1 0 0,0 1 0 0 0,0 0-1 0 0,0 0 1 0 0,0 0-1 0 0,1-1 1 0 0,-1 1-1 0 0,1 0 1 0 0,0 0 0 0 0,0-1-1 0 0,0 1 1 0 0,0 0-1 0 0,0-1 1 0 0,1 1 0 0 0,-1-1-1 0 0,1 0 1 0 0,-1 1-1 0 0,1-1 1 0 0,0 0 0 0 0,3 3-1 0 0,6 5-19 0 0,0-1 0 0 0,0-1 0 0 0,15 9 0 0 0,-6-3 0 0 0,10 7 12 0 0,-10-7 9 0 0,1 1 0 0 0,-2 0 1 0 0,32 33-1 0 0,-48-44 0 0 0,0-1 1 0 0,0 1-1 0 0,0 0 0 0 0,-1-1 1 0 0,1 1-1 0 0,-1 1 0 0 0,0-1 1 0 0,2 6-1 0 0,-4-7 10 0 0,1-1 0 0 0,-1 0 0 0 0,0 0 0 0 0,0 0 0 0 0,0 0 1 0 0,0 1-1 0 0,0-1 0 0 0,-1 0 0 0 0,1 0 0 0 0,-1 0 0 0 0,1 0 0 0 0,-1 0 0 0 0,0 0 1 0 0,0 0-1 0 0,1 0 0 0 0,-2 0 0 0 0,1 0 0 0 0,0 0 0 0 0,0-1 0 0 0,-3 4 0 0 0,-3 3 43 0 0,-2 0-1 0 0,1 0 0 0 0,-1-1 0 0 0,0 0 0 0 0,0 0 0 0 0,-1-1 0 0 0,0 0 0 0 0,0-1 0 0 0,-1 0 0 0 0,1-1 0 0 0,-1 0 0 0 0,-11 2 0 0 0,-4 0-11 0 0,1-1 0 0 0,-1-1-1 0 0,0-1 1 0 0,-31-1 0 0 0,47-2-57 0 0,-1 0 0 0 0,1-1-1 0 0,-16-3 1 0 0,24 3-105 0 0,-1 1-1 0 0,1-1 1 0 0,-1 0-1 0 0,1 0 1 0 0,-1-1 0 0 0,1 1-1 0 0,0 0 1 0 0,-4-3-1 0 0,5 3-68 0 0,1 0-1 0 0,-1 0 1 0 0,0 0 0 0 0,0 0-1 0 0,0 0 1 0 0,1 0 0 0 0,-1 0-1 0 0,0 0 1 0 0,1 0 0 0 0,-1 0-1 0 0,1-1 1 0 0,-1 1 0 0 0,1 0-1 0 0,0 0 1 0 0,-1-1 0 0 0,1 1-1 0 0,0 0 1 0 0,0-2 0 0 0,2-11-6907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193 241 3223 0 0,'19'1'4474'0'0,"-5"2"6284"0"0,1-9-9430 0 0,-9 3-1227 0 0,-1-2-1 0 0,1 1 1 0 0,-1-1-1 0 0,0 0 1 0 0,0 0-1 0 0,-1 0 0 0 0,8-12 1 0 0,-2 1-39 0 0,13-30 0 0 0,-16 31-19 0 0,7-26 0 0 0,-12 36-38 0 0,-1 0-1 0 0,0-1 1 0 0,0 1 0 0 0,-1 0-1 0 0,1-1 1 0 0,-1 1 0 0 0,0-1 0 0 0,-2-10-1 0 0,2 16-4 0 0,-1-1 0 0 0,1 0 0 0 0,-1 0 0 0 0,1 0 0 0 0,-1 1 0 0 0,1-1 0 0 0,-1 0 0 0 0,0 1 0 0 0,1-1 0 0 0,-1 1 0 0 0,1-1 0 0 0,-1 0 0 0 0,0 1 0 0 0,0 0 0 0 0,1-1 0 0 0,-1 1 0 0 0,0-1 0 0 0,0 1 0 0 0,0 0 0 0 0,0-1 0 0 0,1 1 0 0 0,-1 0 0 0 0,0 0 0 0 0,0 0 0 0 0,0 0 0 0 0,0 0 0 0 0,0 0 0 0 0,0 0 0 0 0,0 0 0 0 0,1 0 0 0 0,-1 0 0 0 0,0 0 0 0 0,0 1 0 0 0,-1-1 0 0 0,1 1 0 0 0,-11 2-8 0 0,0 1 0 0 0,0 0-1 0 0,0 1 1 0 0,0 0 0 0 0,1 1-1 0 0,0 0 1 0 0,-16 13 0 0 0,-57 46-92 0 0,72-54 86 0 0,0 1 0 0 0,0 1 0 0 0,2 0 0 0 0,-13 18 0 0 0,21-28 8 0 0,-8 13-17 0 0,0 0 0 0 0,1 0 0 0 0,-8 23 0 0 0,15-35 18 0 0,1 1 0 0 0,0-1 1 0 0,-1 1-1 0 0,1 0 0 0 0,1-1 0 0 0,-1 1 1 0 0,1 0-1 0 0,0 0 0 0 0,0-1 1 0 0,0 1-1 0 0,1 0 0 0 0,-1 0 0 0 0,1-1 1 0 0,0 1-1 0 0,1 0 0 0 0,-1-1 1 0 0,1 0-1 0 0,3 7 0 0 0,-4-10 7 0 0,0 1-1 0 0,0-1 1 0 0,0 1-1 0 0,0-1 1 0 0,1 1-1 0 0,-1-1 0 0 0,0 0 1 0 0,1 1-1 0 0,-1-1 1 0 0,1 0-1 0 0,-1 0 1 0 0,1 0-1 0 0,0 0 1 0 0,0 0-1 0 0,-1-1 1 0 0,5 2-1 0 0,-3-1 24 0 0,0-1 0 0 0,1 0 1 0 0,-1 1-1 0 0,0-1 0 0 0,1 0 0 0 0,-1-1 0 0 0,1 1 1 0 0,5-2-1 0 0,3-2 83 0 0,0 0 1 0 0,-1 0 0 0 0,0-2-1 0 0,13-6 1 0 0,-19 9-69 0 0,0-1 1 0 0,-1 1-1 0 0,1-1 0 0 0,-1 1 1 0 0,0-2-1 0 0,0 1 0 0 0,0 0 1 0 0,0-1-1 0 0,-1 1 0 0 0,5-10 1 0 0,0-2 321 0 0,13-36 0 0 0,-17 41-173 0 0,-3 8-171 0 0,1 0-1 0 0,-1 0 1 0 0,1 0-1 0 0,0 0 1 0 0,0 0-1 0 0,1 0 1 0 0,-1 0-1 0 0,5-4 0 0 0,-3 3-20 0 0,0 0 0 0 0,0 0-1 0 0,-1 0 1 0 0,1-1-1 0 0,-1 1 1 0 0,3-6-1 0 0,-6 9-52 0 0,-13 26-21 0 0,-14 17 80 0 0,-19 32 0 0 0,40-63-10 0 0,1 0 0 0 0,0 1 1 0 0,0-1-1 0 0,-4 23 0 0 0,9-33-15 0 0,-1 0-1 0 0,1 0 1 0 0,0-1-1 0 0,0 1 0 0 0,-1 0 1 0 0,1 0-1 0 0,0-1 1 0 0,0 1-1 0 0,0 0 1 0 0,0 0-1 0 0,0-1 1 0 0,0 1-1 0 0,0 0 1 0 0,0 0-1 0 0,0-1 0 0 0,1 1 1 0 0,-1 0-1 0 0,0 0 1 0 0,0-1-1 0 0,1 1 1 0 0,-1 0-1 0 0,0-1 1 0 0,1 1-1 0 0,-1 0 1 0 0,1-1-1 0 0,-1 1 0 0 0,2 0 1 0 0,-1 0-36 0 0,1-1 1 0 0,-1 0-1 0 0,1 0 0 0 0,0 0 1 0 0,-1 0-1 0 0,1 0 0 0 0,-1 0 1 0 0,1 0-1 0 0,0 0 0 0 0,-1-1 1 0 0,1 1-1 0 0,-1-1 0 0 0,3 0 1 0 0,16-6-1723 0 0,3-3-5214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19 1839 0 0,'6'-18'16728'0'0,"-5"18"-16424"0"0,4 8 1640 0 0,-4-4-1971 0 0,1 0 0 0 0,-1 0 0 0 0,0 0 0 0 0,0 8 1 0 0,-1-4 87 0 0,-1 1 0 0 0,0-1 0 0 0,0 0 0 0 0,-1 1 1 0 0,0-1-1 0 0,-1 0 0 0 0,-4 10 0 0 0,-30 52 70 0 0,17-35-79 0 0,-169 271 104 0 0,147-248-154 0 0,-3-3 1 0 0,-2-1 0 0 0,-56 48-1 0 0,83-84-35 0 0,-44 28 0 0 0,53-40-53 0 0,12-21-739 0 0,1 8 627 0 0,1 1 0 0 0,0-1 0 0 0,0 0 0 0 0,1 1 0 0 0,0 0 0 0 0,8-11 0 0 0,34-32-1631 0 0,-39 42 1552 0 0,31-30-1094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38 7367 0 0,'11'-7'630'0'0,"0"1"-1"0"0,23-10 0 0 0,-9 8 11949 0 0,-25 10-12456 0 0,0 1 0 0 0,-1-1 1 0 0,1 0-1 0 0,-1 0 1 0 0,1 1-1 0 0,-1-1 1 0 0,0 0-1 0 0,0 0 1 0 0,0 0-1 0 0,-1 0 1 0 0,1 0-1 0 0,0 0 1 0 0,-1 0-1 0 0,-1 2 1 0 0,-27 24 199 0 0,16-17-72 0 0,-23 25-43 0 0,-44 52-1 0 0,69-72-197 0 0,0 0 1 0 0,1 1-1 0 0,0 0 0 0 0,1 0 0 0 0,1 1 0 0 0,-9 29 0 0 0,16-41-10 0 0,0 0 0 0 0,1 0 0 0 0,0 0 0 0 0,0 0 0 0 0,1 0 0 0 0,-1 1 0 0 0,2-1-1 0 0,-1 0 1 0 0,0 0 0 0 0,3 11 0 0 0,-2-14 9 0 0,0-1-1 0 0,0 1 1 0 0,0 0-1 0 0,0 0 1 0 0,1 0-1 0 0,-1-1 1 0 0,1 1-1 0 0,-1-1 1 0 0,1 1-1 0 0,0-1 1 0 0,0 0-1 0 0,0 0 1 0 0,1 0-1 0 0,-1 0 1 0 0,0 0-1 0 0,1 0 1 0 0,-1 0-1 0 0,1-1 1 0 0,0 1-1 0 0,-1-1 1 0 0,1 0-1 0 0,0 0 1 0 0,5 1-1 0 0,5 1 56 0 0,0-1-1 0 0,0 0 1 0 0,1-1 0 0 0,-1-1-1 0 0,1 0 1 0 0,-1-1-1 0 0,23-3 1 0 0,-9-2 90 0 0,-1-1 0 0 0,45-18 0 0 0,-65 23-129 0 0,0-1 0 0 0,-1 0 1 0 0,1 0-1 0 0,-1 0 0 0 0,0-1 0 0 0,0 0 0 0 0,0 0 0 0 0,0 0 0 0 0,-1-1 1 0 0,0 1-1 0 0,0-1 0 0 0,6-8 0 0 0,-8 9-16 0 0,0 0-1 0 0,0 0 1 0 0,0 0 0 0 0,0 0 0 0 0,-1-1 0 0 0,0 1-1 0 0,0 0 1 0 0,0-1 0 0 0,0 1 0 0 0,-1 0-1 0 0,0-1 1 0 0,1 1 0 0 0,-2-1 0 0 0,1 1-1 0 0,0 0 1 0 0,-1-1 0 0 0,0 1 0 0 0,-2-8-1 0 0,-1 4-85 0 0,0-1 0 0 0,0 1 0 0 0,-1 0 0 0 0,-9-12 0 0 0,-5-9-636 0 0,18 26 512 0 0,0 1 0 0 0,-1 0 0 0 0,1-1 0 0 0,0 1 0 0 0,1-1 0 0 0,-1 1 0 0 0,0-1 0 0 0,1 1 0 0 0,-1-1 0 0 0,1 0 0 0 0,0-2 0 0 0,2-6-1659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50 4143 0 0,'10'-8'321'0'0,"1"0"0"0"0,15-9-1 0 0,2 5 4225 0 0,-24 11-2606 0 0,-1 0-1 0 0,1 0 0 0 0,0 0 0 0 0,-1 1 0 0 0,6-1 0 0 0,-7 15-298 0 0,-2-10-1546 0 0,0 0-1 0 0,-1 1 0 0 0,1-1 1 0 0,-1 0-1 0 0,0 0 0 0 0,0 0 1 0 0,-1 0-1 0 0,1 0 0 0 0,-1 0 1 0 0,0 0-1 0 0,0 0 0 0 0,-1 0 1 0 0,-2 4-1 0 0,-7 7 164 0 0,-24 23 1 0 0,20-21-121 0 0,-8 8-35 0 0,-1 0 1 0 0,-1-1 0 0 0,-2-2-1 0 0,-29 19 1 0 0,8-11-20 0 0,-99 68 269 0 0,132-86-310 0 0,0 1 0 0 0,1 1 0 0 0,0 1 0 0 0,2 0-1 0 0,-1 1 1 0 0,-16 25 0 0 0,27-35-33 0 0,0 0 0 0 0,0 0 0 0 0,1 0 0 0 0,0 0 0 0 0,0 0 0 0 0,0 0 0 0 0,1 0 0 0 0,0 1 0 0 0,-1 9 0 0 0,2-14 13 0 0,0 1 0 0 0,0-1 0 0 0,0 1 0 0 0,0 0 1 0 0,1-1-1 0 0,-1 1 0 0 0,1-1 0 0 0,0 1 0 0 0,-1-1 0 0 0,1 1 0 0 0,0-1 0 0 0,1 1 0 0 0,-1-1 0 0 0,0 0 0 0 0,1 0 0 0 0,-1 0 0 0 0,1 1 0 0 0,0-2 1 0 0,0 1-1 0 0,-1 0 0 0 0,1 0 0 0 0,0 0 0 0 0,1-1 0 0 0,-1 1 0 0 0,4 1 0 0 0,5 1 100 0 0,-1 0 1 0 0,1-1-1 0 0,0 0 1 0 0,-1-1-1 0 0,1 0 0 0 0,0 0 1 0 0,22-1-1 0 0,2-3-5 0 0,40-5-1 0 0,-39 1-392 0 0,-1-1 0 0 0,0-2 0 0 0,-1-1 0 0 0,56-25 0 0 0,-76 27-881 0 0,-1 0-6215 0 0,-4 5-427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11055 0 0,'0'0'852'0'0,"0"-1"-560"0"0,0-2 769 0 0,1 1-1 0 0,-1 0 0 0 0,1 0 1 0 0,0 0-1 0 0,-1 0 0 0 0,1 1 1 0 0,0-1-1 0 0,0 0 0 0 0,2-2 1 0 0,-2 2-649 0 0,1 0 0 0 0,0 1 0 0 0,-1-1 1 0 0,1 1-1 0 0,0-1 0 0 0,-1 1 0 0 0,4-2 0 0 0,1 1-578 0 0,-1-1-1 0 0,1 1 0 0 0,0 1 1 0 0,11-3-1 0 0,-7 2 1211 0 0,19-5-807 0 0,367-68 173 0 0,-393 75-747 0 0,-1 0 0 0 0,1-1 0 0 0,0 1 0 0 0,-1 1 0 0 0,1-1 0 0 0,0 0 0 0 0,-1 1 0 0 0,1-1 0 0 0,3 2 0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12439 0 0,'0'0'958'0'0,"10"-13"1431"0"0,-7 10-1584 0 0,0 0 0 0 0,0 0 0 0 0,0 1 0 0 0,1 0 0 0 0,-1-1 0 0 0,1 1 0 0 0,-1 0 0 0 0,1 1 0 0 0,4-3 0 0 0,39-8 823 0 0,-24 6-809 0 0,10-2-430 0 0,1 2-1 0 0,1 0 1 0 0,-1 3 0 0 0,1 1-1 0 0,42 2 1 0 0,-23 5-3753 0 0,-2 4-3628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32 14279 0 0,'8'-8'-1346'0'0,"0"-3"3878"0"0,2-2 5893 0 0,-17 29-4471 0 0,-10 15-3906 0 0,-2-1-1 0 0,-2-1 1 0 0,-27 31-1 0 0,-81 70-42 0 0,121-122-5 0 0,8-7 0 0 0,-1-1 0 0 0,1 0 0 0 0,0 0 1 0 0,0 0-1 0 0,0 0 0 0 0,-1 1 0 0 0,1-1 0 0 0,0 0 0 0 0,0 0 0 0 0,0 0 1 0 0,0 1-1 0 0,-1-1 0 0 0,1 0 0 0 0,0 0 0 0 0,0 1 0 0 0,0-1 0 0 0,0 0 0 0 0,0 0 1 0 0,0 1-1 0 0,0-1 0 0 0,0 0 0 0 0,0 1 0 0 0,0-1 0 0 0,0 0 0 0 0,0 0 1 0 0,0 1-1 0 0,0-1 0 0 0,0 0 0 0 0,0 0 0 0 0,0 1 0 0 0,0-1 0 0 0,0 0 0 0 0,0 0 1 0 0,0 1-1 0 0,1-1 0 0 0,-1 0 0 0 0,0 0 0 0 0,0 1 0 0 0,0-1 0 0 0,0 0 1 0 0,1 0-1 0 0,-1 0 0 0 0,0 0 0 0 0,0 1 0 0 0,0-1 0 0 0,1 0 0 0 0,-1 0 0 0 0,0 0 1 0 0,0 0-1 0 0,1 0 0 0 0,-1 1 0 0 0,0-1 0 0 0,0 0 0 0 0,1 0 0 0 0,-1 0 1 0 0,0 0-1 0 0,0 0 0 0 0,1 0 0 0 0,-1 0 0 0 0,0 0 0 0 0,0 0 0 0 0,1 0 0 0 0,-1 0 1 0 0,0 0-1 0 0,0 0 0 0 0,1 0 0 0 0,-1 0 2 0 0,17 2 29 0 0,-1 0 1 0 0,1-2-1 0 0,-1 1 1 0 0,1-2-1 0 0,20-3 1 0 0,2 1 13 0 0,22-2-54 0 0,80-17 0 0 0,-57 0-3505 0 0,-74 19 2105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29 1375 0 0,'0'-1'107'0'0,"2"-27"22497"0"0,-3 28-22523 0 0,0 1 0 0 0,1-1 0 0 0,-1 0 1 0 0,0 1-1 0 0,0-1 0 0 0,1 0 0 0 0,-1 1 1 0 0,0-1-1 0 0,1 1 0 0 0,-1-1 0 0 0,1 1 1 0 0,-1 0-1 0 0,1-1 0 0 0,-1 1 0 0 0,1-1 0 0 0,-1 1 1 0 0,0 1-1 0 0,-7 14 341 0 0,6-14-290 0 0,-169 325 1837 0 0,1 0-1520 0 0,127-239-369 0 0,-39 113-1 0 0,80-197-80 0 0,-2 13-85 0 0,3-15-359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12895 0 0,'0'0'998'0'0,"1"-1"-657"0"0,2-1 306 0 0,0 0 0 0 0,0 0-1 0 0,1 0 1 0 0,-1 0 0 0 0,1 0 0 0 0,0 1-1 0 0,-1 0 1 0 0,1 0 0 0 0,0 0 0 0 0,7-1 0 0 0,-9 2-485 0 0,0 0 0 0 0,1 0 1 0 0,-1 0-1 0 0,0 0 1 0 0,0 0-1 0 0,0 1 0 0 0,0-1 1 0 0,0 1-1 0 0,0 0 1 0 0,4 1-1 0 0,-4-1-61 0 0,0 1 0 0 0,0 0 0 0 0,0 0 0 0 0,0-1 1 0 0,0 1-1 0 0,0 1 0 0 0,-1-1 0 0 0,1 0 0 0 0,-1 0 0 0 0,0 0 0 0 0,1 1 0 0 0,-1-1 0 0 0,0 1 0 0 0,0-1 0 0 0,-1 1 0 0 0,1-1 1 0 0,0 1-1 0 0,0 3 0 0 0,0 4 144 0 0,0 1 1 0 0,-1-1-1 0 0,0 14 1 0 0,-18 130 1293 0 0,9-92-1032 0 0,-1 78-1 0 0,9-95-392 0 0,0-20-107 0 0,1 0 1 0 0,1-1-1 0 0,1 1 0 0 0,7 32 0 0 0,-9-55-217 0 0,0-1 101 0 0,0 0 0 0 0,0 0 1 0 0,1 0-1 0 0,-1 0 0 0 0,0 0 1 0 0,1 0-1 0 0,-1 0 0 0 0,0 0 1 0 0,1 0-1 0 0,-1 0 0 0 0,1 0 0 0 0,-1 0 1 0 0,1 0-1 0 0,0 0 0 0 0,-1-1 1 0 0,1 1-1 0 0,0 0 0 0 0,0 0 0 0 0,8 1-1516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2759 0 0,'0'0'11306'0'0,"2"1"-10364"0"0,18 0 1076 0 0,1 0 0 0 0,22-3 0 0 0,-6-1-1080 0 0,56-14 1 0 0,91-37-196 0 0,-107 30-1108 0 0,100-19 0 0 0,-169 41-161 0 0,-1 1 0 0 0,0 0 0 0 0,0 0 0 0 0,1 1 0 0 0,-1 0 0 0 0,1 0 0 0 0,-1 1 0 0 0,0 0 0 0 0,10 3 0 0 0,-8-1-838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12895 0 0,'1'0'7288'0'0,"32"-11"-5499"0"0,187-58 3446 0 0,-171 57-4917 0 0,0 2 0 0 0,82-6-1 0 0,2 8-1935 0 0,-77 4-6682 0 0,-31 3 433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1839 0 0,'0'-2'134'0'0,"-1"-43"18476"0"0,2 48-18308 0 0,3 9-195 0 0,0 1 0 0 0,-1-1 1 0 0,0 1-1 0 0,-1 0 0 0 0,-1 0 1 0 0,0 0-1 0 0,0 0 0 0 0,-1 0 0 0 0,-4 26 1 0 0,3-30-83 0 0,-4 33 99 0 0,-2 0 0 0 0,-15 52 0 0 0,7-49-11 0 0,15-43-169 0 0,0-1-154 0 0,6 7 211 0 0,-3-7 12 0 0,-1 1 0 0 0,1-1 0 0 0,0 0 0 0 0,0 1 0 0 0,0-1-1 0 0,0 0 1 0 0,0-1 0 0 0,0 1 0 0 0,0-1 0 0 0,1 1 0 0 0,-1-1 0 0 0,5 0 0 0 0,41-5 196 0 0,-35 3-134 0 0,54-11 111 0 0,33-5-137 0 0,-101 18-73 0 0,0 0-1 0 0,1 0 1 0 0,-1 0 0 0 0,0 0 0 0 0,1 0 0 0 0,-1 0 0 0 0,1-1-1 0 0,-1 1 1 0 0,0 0 0 0 0,1 0 0 0 0,-1 0 0 0 0,0 0-1 0 0,1 0 1 0 0,-1 1 0 0 0,0-1 0 0 0,1 0 0 0 0,-1 0-1 0 0,1 0 1 0 0,-1 0 0 0 0,0 0 0 0 0,1 0 0 0 0,-1 1 0 0 0,0-1-1 0 0,1 0 1 0 0,-1 0 0 0 0,0 0 0 0 0,0 1 0 0 0,1-1-1 0 0,-1 0 1 0 0,0 0 0 0 0,0 1 0 0 0,1-1 0 0 0,-1 0 0 0 0,0 1-1 0 0,0-1 1 0 0,0 0 0 0 0,1 1 0 0 0,-1-1 0 0 0,0 0-1 0 0,0 1 1 0 0,0-1 0 0 0,0 0 0 0 0,0 1 0 0 0,-2 8-2421 0 0,-2 1-4145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443 247 6879 0 0,'-1'1'315'0'0,"-11"7"-156"0"0,-1-1 0 0 0,1 0 1 0 0,-16 5-1 0 0,10-4 750 0 0,-21 12 0 0 0,-38 22 4441 0 0,76-41-4306 0 0,1-1-988 0 0,-1 0 0 0 0,1 0-1 0 0,0 0 1 0 0,0 0-1 0 0,0 0 1 0 0,-1 0 0 0 0,1 0-1 0 0,0 0 1 0 0,0 0 0 0 0,0 0-1 0 0,-1 0 1 0 0,1 0-1 0 0,0 0 1 0 0,0 0 0 0 0,0 0-1 0 0,-1 0 1 0 0,1 0 0 0 0,0 0-1 0 0,0 0 1 0 0,0 0-1 0 0,0 0 1 0 0,-1-1 0 0 0,1 1-1 0 0,0 0 1 0 0,0 0 0 0 0,0 0-1 0 0,0 0 1 0 0,0 0-1 0 0,-1-1 1 0 0,1 1 0 0 0,0 0-1 0 0,0 0 1 0 0,0 0 0 0 0,0 0-1 0 0,0 0 1 0 0,0-1-1 0 0,0 1 1 0 0,0 0 0 0 0,0 0-1 0 0,0 0 1 0 0,0-1 0 0 0,-1 1-1 0 0,1 0 1 0 0,0 0-1 0 0,0 0 1 0 0,0-1 0 0 0,0 1-1 0 0,1 0 1 0 0,6-12 699 0 0,19-11-547 0 0,-25 22-142 0 0,28-21 224 0 0,1 1 0 0 0,63-33 0 0 0,71-21-235 0 0,-147 68-42 0 0,204-78 155 0 0,-184 73-42 0 0,1 2 0 0 0,0 1 0 0 0,78-7 1 0 0,-108 16-92 0 0,-1-1 1 0 0,0 1 0 0 0,1 1 0 0 0,-1 0 0 0 0,0 0 0 0 0,0 0 0 0 0,1 1 0 0 0,9 3 0 0 0,-14-3-33 0 0,-1-1 0 0 0,1 0 0 0 0,-1 1 0 0 0,0-1 0 0 0,1 1-1 0 0,-1 0 1 0 0,0-1 0 0 0,0 1 0 0 0,0 0 0 0 0,0 1 0 0 0,-1-1 0 0 0,1 0 0 0 0,0 0 0 0 0,-1 1-1 0 0,0-1 1 0 0,1 1 0 0 0,-1-1 0 0 0,0 1 0 0 0,0-1 0 0 0,-1 1 0 0 0,1 0 0 0 0,0 0 0 0 0,-1-1-1 0 0,0 1 1 0 0,0 3 0 0 0,0 1-3 0 0,0 0 0 0 0,-1 0 0 0 0,0 0 0 0 0,0-1 0 0 0,-1 1 0 0 0,0-1 0 0 0,0 1 0 0 0,0-1 0 0 0,-7 11 0 0 0,-4 6 0 0 0,-19 25 0 0 0,17-27 0 0 0,-5 9 7 0 0,-3-2 1 0 0,0-1-1 0 0,-2 0 0 0 0,0-2 0 0 0,-2-1 1 0 0,-55 38-1 0 0,3-13-290 0 0,-144 64-1 0 0,102-55 96 0 0,103-51 188 0 0,13-5-1 0 0,1-1-1 0 0,-1 1 1 0 0,1 0-1 0 0,0 0 1 0 0,0 1-1 0 0,0-1 1 0 0,-5 4-1 0 0,8-4-66 0 0,4-4-252 0 0,54-19 311 0 0,2 2 0 0 0,0 3-1 0 0,1 3 1 0 0,73-8 0 0 0,-89 17 130 0 0,65 3-1 0 0,-97 1-120 0 0,1 1 0 0 0,0 1 0 0 0,-1 0-1 0 0,0 1 1 0 0,1 1 0 0 0,-1-1-1 0 0,0 2 1 0 0,-1 0 0 0 0,23 12-1 0 0,-31-14 1 0 0,1-1 0 0 0,-1 1 0 0 0,1 0 0 0 0,-1 0 0 0 0,0 0 0 0 0,0 1 0 0 0,-1-1 0 0 0,1 1 0 0 0,0-1 0 0 0,-1 1 0 0 0,0 0 0 0 0,0 0 0 0 0,0 0 0 0 0,1 5 0 0 0,-2-2 0 0 0,1-1 0 0 0,-1 1 0 0 0,0 0 0 0 0,-1-1 0 0 0,0 1 0 0 0,0 0 0 0 0,0 0 0 0 0,-3 10 0 0 0,0-2 0 0 0,-1 1 0 0 0,-1-1 0 0 0,0-1 0 0 0,-2 1 0 0 0,1-1 0 0 0,-2 0 0 0 0,-10 16 0 0 0,3-11 25 0 0,0 0 0 0 0,0-2-1 0 0,-2 0 1 0 0,0-1 0 0 0,-31 22 0 0 0,-104 61 60 0 0,123-81-95 0 0,-368 223 128 0 0,372-226-109 0 0,-2-1 1 0 0,-29 10 0 0 0,42-19-1 0 0,0-1 0 0 0,0 0-1 0 0,-1 0 1 0 0,1-2 0 0 0,-1 0-1 0 0,-15 0 1 0 0,27-2-1 0 0,1 0 0 0 0,0 0 0 0 0,0 0 0 0 0,0 0 0 0 0,-1-1 0 0 0,1 1-1 0 0,0-1 1 0 0,0 0 0 0 0,0 0 0 0 0,0 1 0 0 0,0-1 0 0 0,0-1 0 0 0,0 1 0 0 0,0 0 0 0 0,0 0 0 0 0,1-1-1 0 0,-1 1 1 0 0,-2-3 0 0 0,2 1 5 0 0,-1-1 0 0 0,1 1 0 0 0,1 0 0 0 0,-1-1 0 0 0,0 1 0 0 0,1-1 0 0 0,-1 0 0 0 0,1 1 0 0 0,-1-8 0 0 0,0-3 10 0 0,1 0-1 0 0,1 0 0 0 0,0 0 1 0 0,4-25-1 0 0,2 6-47 0 0,-4 21-61 0 0,1 0-1 0 0,-2 0 0 0 0,0 0 0 0 0,0 0 1 0 0,-2-23-1 0 0,0 33-208 0 0,-1 5-635 0 0,-4 3 597 0 0,0 1 1 0 0,0 0 0 0 0,0 0 0 0 0,1 1-1 0 0,0-1 1 0 0,0 1 0 0 0,1 0 0 0 0,0 0 0 0 0,-4 16-1 0 0,6-18-513 0 0,1 1-1 0 0,-1-1 0 0 0,2 1 0 0 0,-1 0 1 0 0,1 7-1 0 0,2 10-4132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 2303 0 0,'-9'-2'12778'0'0,"10"10"-12431"0"0,-1-5-26 0 0,3 14-24 0 0,-1-1 1 0 0,-1 1 0 0 0,0 0 0 0 0,-2 0-1 0 0,-3 31 1 0 0,-34 265 1766 0 0,3 180 214 0 0,34-474-2268 0 0,0-9 5 0 0,0-1 1 0 0,1 1-1 0 0,1 0 0 0 0,1 10 0 0 0,0-9 12 0 0,-1-9-116 0 0,2-2-1430 0 0,12 2 24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4607 0 0,'0'2'208'0'0,"-10"51"-705"0"0,9-40 2031 0 0,0 1 0 0 0,1-1-1 0 0,3 27 1 0 0,-1-30-348 0 0,0 0-1 0 0,0 1 1 0 0,2-1-1 0 0,-1-1 0 0 0,9 17 1 0 0,-8-17-876 0 0,2-1 0 0 0,-1 1 0 0 0,12 11 0 0 0,-9-11-46 0 0,1 0 0 0 0,0-1-1 0 0,1 0 1 0 0,0-1 0 0 0,0 0 0 0 0,0-1 0 0 0,1 0 0 0 0,0 0 0 0 0,20 6-1 0 0,-2-3 153 0 0,0-2 0 0 0,54 7 0 0 0,-41-9-244 0 0,-1 3 0 0 0,42 12-1 0 0,-80-19-247 0 0,-6 2-2090 0 0,2-3 1891 0 0,0 1 1 0 0,0 0 0 0 0,0 0 0 0 0,0-1-1 0 0,0 1 1 0 0,-1 0 0 0 0,1-1 0 0 0,0 1 0 0 0,0-1-1 0 0,0 1 1 0 0,-3-1 0 0 0,-5-1-6257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9215 0 0,'0'0'3656'0'0,"0"3"-2174"0"0,1 3-1186 0 0,-1 1 0 0 0,-1 0 0 0 0,1-1 1 0 0,-1 1-1 0 0,-1 0 0 0 0,1-1 0 0 0,-1 1 1 0 0,0-1-1 0 0,0 1 0 0 0,-1-1 0 0 0,-5 10 0 0 0,-8 10 125 0 0,-24 32 0 0 0,28-41-147 0 0,-42 55 372 0 0,-47 70 742 0 0,92-125-1246 0 0,9-17-144 0 0,0 0 1 0 0,-1 0-1 0 0,1 0 0 0 0,0 0 1 0 0,0 0-1 0 0,0 0 0 0 0,0 0 1 0 0,0 0-1 0 0,0 1 0 0 0,0-1 1 0 0,0 0-1 0 0,0 0 1 0 0,0 0-1 0 0,0 0 0 0 0,0 0 1 0 0,0 0-1 0 0,0 0 0 0 0,0 0 1 0 0,0 0-1 0 0,0 0 0 0 0,0 0 1 0 0,0 1-1 0 0,0-1 0 0 0,0 0 1 0 0,0 0-1 0 0,0 0 0 0 0,0 0 1 0 0,0 0-1 0 0,0 0 0 0 0,0 0 1 0 0,0 0-1 0 0,0 0 0 0 0,0 0 1 0 0,0 0-1 0 0,0 1 0 0 0,0-1 1 0 0,0 0-1 0 0,0 0 0 0 0,0 0 1 0 0,0 0-1 0 0,0 0 0 0 0,0 0 1 0 0,0 0-1 0 0,0 0 0 0 0,0 0 1 0 0,0 0-1 0 0,1 0 0 0 0,-1 0 1 0 0,0 0-1 0 0,0 0 0 0 0,0 0 1 0 0,0 0-1 0 0,0 0 0 0 0,0 0 1 0 0,0 0-1 0 0,0 1 0 0 0,0-1 1 0 0,0 0-1 0 0,0 0 0 0 0,1 0 1 0 0,-1 0-1 0 0,0 0 0 0 0,0 0 1 0 0,0 0-1 0 0,0-1 0 0 0,0 1 1 0 0,0 0-1 0 0,21-15-1065 0 0,-17 12 813 0 0,11-11-1104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24 146 13503 0 0,'0'0'620'0'0,"-8"4"200"0"0,6-3-771 0 0,1 1 0 0 0,0-1 1 0 0,-1 0-1 0 0,1 1 0 0 0,0-1 0 0 0,0 1 0 0 0,0 0 0 0 0,0-1 0 0 0,0 1 0 0 0,1 0 0 0 0,-1 0 0 0 0,0-1 0 0 0,1 1 1 0 0,-1 0-1 0 0,1 0 0 0 0,0 0 0 0 0,0 0 0 0 0,-1 0 0 0 0,1 0 0 0 0,0 0 0 0 0,1 0 0 0 0,-1-1 0 0 0,0 1 0 0 0,1 0 1 0 0,0 3-1 0 0,2 5 475 0 0,-1-1 1 0 0,2 0-1 0 0,7 16 1 0 0,-3-10-152 0 0,2 1 0 0 0,0-2 0 0 0,0 0-1 0 0,2 0 1 0 0,-1-1 0 0 0,20 16 0 0 0,-11-11-191 0 0,1-1 0 0 0,1-2-1 0 0,37 21 1 0 0,-56-34-321 0 0,2 0 131 0 0,-1 1 0 0 0,0-1 0 0 0,1-1-1 0 0,6 3 1 0 0,-10-4-184 0 0,0 1 0 0 0,0-1 0 0 0,0 0 1 0 0,0 0-1 0 0,1 0 0 0 0,-1 0 0 0 0,0 0 0 0 0,0 0 0 0 0,0 0 0 0 0,0-1 0 0 0,0 1 0 0 0,0 0 1 0 0,0 0-1 0 0,0-1 0 0 0,0 1 0 0 0,0-1 0 0 0,0 1 0 0 0,0-1 0 0 0,0 1 0 0 0,0-1 0 0 0,0 0 0 0 0,-1 1 1 0 0,1-1-1 0 0,0 0 0 0 0,1-1 0 0 0,3-6-5927 0 0</inkml:trace>
  <inkml:trace contextRef="#ctx0" brushRef="#br0" timeOffset="1">335 0 7367 0 0,'1'2'4571'0'0,"0"1"-4128"0"0,1 0 0 0 0,-1 0 0 0 0,0 0 0 0 0,0 0 0 0 0,-1 0 0 0 0,1 1 0 0 0,-1-1 0 0 0,1 0 0 0 0,-1 0-1 0 0,0 1 1 0 0,0-1 0 0 0,0 0 0 0 0,-1 0 0 0 0,-1 6 0 0 0,-1 7 283 0 0,-9 24 0 0 0,11-37-569 0 0,-19 55 763 0 0,-18 56 396 0 0,-32 153 0 0 0,44-104-1174 0 0,-5 27-36 0 0,12-112-582 0 0,16-68 353 0 0,-1 0-1 0 0,0 0 1 0 0,0-1-1 0 0,-1 1 0 0 0,-9 12 1 0 0,13-20-610 0 0,-6 7 917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34 116 11975 0 0,'-8'0'1083'0'0,"-18"-2"5629"0"0,28 1-5687 0 0,26-19 126 0 0,1 2 1 0 0,36-17-1 0 0,-49 28-1074 0 0,0 0 1 0 0,0 2-1 0 0,0-1 1 0 0,1 2-1 0 0,0 0 1 0 0,22-2-1 0 0,-35 6-59 0 0,-1 0 0 0 0,1 0-1 0 0,-1 0 1 0 0,1 0 0 0 0,-1 0 0 0 0,1 1-1 0 0,-1-1 1 0 0,0 1 0 0 0,1 0-1 0 0,-1 0 1 0 0,0 0 0 0 0,0 1 0 0 0,1-1-1 0 0,-1 1 1 0 0,0 0 0 0 0,0 0 0 0 0,-1 0-1 0 0,5 3 1 0 0,-5-2 2 0 0,1 0-1 0 0,-1 0 1 0 0,0 0-1 0 0,-1 0 1 0 0,1 1-1 0 0,0-1 1 0 0,-1 0-1 0 0,0 1 1 0 0,0-1-1 0 0,0 1 1 0 0,0 0-1 0 0,0-1 1 0 0,-1 1-1 0 0,1 0 1 0 0,-1-1-1 0 0,0 1 1 0 0,-1 5-1 0 0,-1 4 11 0 0,0 0 0 0 0,-1 0 0 0 0,-1-1 0 0 0,0 1 0 0 0,0-1-1 0 0,-2 0 1 0 0,-9 18 0 0 0,-55 76 63 0 0,54-84-67 0 0,4-6 6 0 0,1 0 1 0 0,-18 33 0 0 0,26-41-33 0 0,3-8 0 0 0,-1 1 0 0 0,1-1 0 0 0,0 1 0 0 0,0 0 0 0 0,-1-1 0 0 0,1 1 0 0 0,0-1 0 0 0,0 1 0 0 0,0-1 0 0 0,0 1 0 0 0,-1 0 0 0 0,1-1 0 0 0,0 1 0 0 0,0-1 0 0 0,0 1 0 0 0,0 0 0 0 0,1-1 0 0 0,-1 1 0 0 0,0-1 0 0 0,0 1 0 0 0,0 0 0 0 0,0-1 0 0 0,1 2 0 0 0,0-1 0 0 0,-1 0 0 0 0,0 0 0 0 0,0 0 0 0 0,0 0 0 0 0,1 0 0 0 0,-1-1 0 0 0,0 1 0 0 0,0 0 0 0 0,1 0 0 0 0,-1 0 0 0 0,1-1 0 0 0,-1 1 0 0 0,0 0 0 0 0,1-1 0 0 0,-1 1 0 0 0,1 0 0 0 0,0-1 0 0 0,-1 1 0 0 0,1-1 0 0 0,-1 1 0 0 0,1-1 0 0 0,0 1 0 0 0,-1-1 0 0 0,1 1 0 0 0,0-1 0 0 0,0 1 0 0 0,0-1 0 0 0,-1 0 0 0 0,2 1 0 0 0,1-1 0 0 0,2 3 26 0 0,0-2-1 0 0,0 1 1 0 0,1 0-1 0 0,-1-1 1 0 0,0 0 0 0 0,1 0-1 0 0,5 0 1 0 0,42-2 307 0 0,-36 0-262 0 0,76-2 391 0 0,125-3-3988 0 0,-157 8-276 0 0,-29 1 1851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3 144 5983 0 0,'0'0'8924'0'0,"0"0"-8598"0"0,-1 1 1 0 0,1-1-1 0 0,0 1 0 0 0,0-1 0 0 0,-1 1 1 0 0,1-1-1 0 0,0 1 0 0 0,0-1 0 0 0,0 1 0 0 0,0-1 1 0 0,0 1-1 0 0,0-1 0 0 0,0 1 0 0 0,0-1 1 0 0,0 1-1 0 0,0-1 0 0 0,0 1 0 0 0,0-1 0 0 0,0 1 1 0 0,0 0-1 0 0,3 1-178 0 0,1 0 1 0 0,-1 0-1 0 0,0-1 1 0 0,1 1-1 0 0,-1-1 0 0 0,1 0 1 0 0,-1 0-1 0 0,1 0 1 0 0,0 0-1 0 0,-1-1 1 0 0,1 1-1 0 0,0-1 0 0 0,4 0 1 0 0,11-1 218 0 0,24-4 1 0 0,-36 4-276 0 0,189-37 797 0 0,-97 18-659 0 0,17-4-18 0 0,193-35-62 0 0,-281 54-1758 0 0,34-12 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68 7831 0 0,'0'0'7431'0'0,"2"-1"-7254"0"0,21-10 667 0 0,2 1 0 0 0,39-12 0 0 0,-45 16-224 0 0,-4 2 321 0 0,1 0 1 0 0,31-4-1 0 0,-41 7-727 0 0,-1 1 0 0 0,1-1 0 0 0,-1 1 0 0 0,0 1 0 0 0,1-1 0 0 0,-1 1 0 0 0,0 0 0 0 0,1 0 1 0 0,-1 1-1 0 0,0-1 0 0 0,0 1 0 0 0,8 4 0 0 0,-11-4-173 0 0,0-1 0 0 0,0 1 0 0 0,0-1-1 0 0,0 1 1 0 0,0 0 0 0 0,0 0 0 0 0,0 0 0 0 0,-1 0 0 0 0,1 0 0 0 0,-1 0 0 0 0,1 0 0 0 0,-1 1 0 0 0,0-1 0 0 0,0 0 0 0 0,0 1-1 0 0,1 3 1 0 0,-2-3-33 0 0,1 1 0 0 0,-1 0 0 0 0,0 0 0 0 0,0 0 0 0 0,0-1 0 0 0,0 1-1 0 0,-1 0 1 0 0,0 0 0 0 0,0-1 0 0 0,-1 5 0 0 0,-2 3-29 0 0,-1 0 1 0 0,0-1-1 0 0,-1 1 1 0 0,0-1-1 0 0,-1 0 1 0 0,-8 9-1 0 0,-22 22-549 0 0,-1-2 0 0 0,-2-2 0 0 0,-2-1 0 0 0,-1-3 1 0 0,-69 42-1 0 0,107-73 541 0 0,-12 11-5 0 0,15-12 748 0 0,22-7-39 0 0,21-3 327 0 0,66-7-1 0 0,44 5 411 0 0,-80 7-1063 0 0,56-3 47 0 0,-77 5-391 0 0,-35 2-11 0 0,1-1 0 0 0,-1 0 0 0 0,1-1-1 0 0,-1-1 1 0 0,21-6 0 0 0,-24 6-449 0 0,-1-2-1 0 0,0 0 1 0 0,1 0-1 0 0,13-10 1 0 0,-14 8-644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15119 0 0,'-2'2'694'0'0,"-2"2"-624"0"0,0 0 0 0 0,0 0 0 0 0,0 0 1 0 0,1 1-1 0 0,-1-1 0 0 0,1 1 0 0 0,0 0 0 0 0,1 0 1 0 0,-1 0-1 0 0,1 1 0 0 0,0-1 0 0 0,0 1 1 0 0,1-1-1 0 0,-2 9 0 0 0,-1 11 41 0 0,-2 46-1 0 0,5-11 158 0 0,2-1 0 0 0,12 74 0 0 0,32 115 268 0 0,-45-247-536 0 0,81 336 100 0 0,27 162-60 0 0,-94-385-40 0 0,-2 198 0 0 0,-14-247 40 0 0,-7 157-124 0 0,2-149 334 0 0,-15 73 0 0 0,4-49 1957 0 0,18-95-1998 0 0,0 0-129 0 0,0 8-64 0 0,3-1-58 0 0,-3-7-172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6911 0 0,'0'0'11264'0'0,"1"2"-10844"0"0,4 16-96 0 0,-1 0 0 0 0,-1 1-1 0 0,-1-1 1 0 0,0 1 0 0 0,-1 0 0 0 0,-1 0-1 0 0,-1-1 1 0 0,-1 1 0 0 0,0-1 0 0 0,-7 24-1 0 0,-6 11 203 0 0,-40 90-1 0 0,51-135-477 0 0,0 1 0 0 0,1 0 0 0 0,1 0 0 0 0,-1 0 0 0 0,1 0 0 0 0,-1 10 0 0 0,3-16-39 0 0,0-1 0 0 0,0 1 1 0 0,0 0-1 0 0,0-1 0 0 0,1 1 0 0 0,-1-1 0 0 0,0 1 0 0 0,1-1 0 0 0,0 1 1 0 0,0-1-1 0 0,0 0 0 0 0,0 1 0 0 0,0-1 0 0 0,0 0 0 0 0,1 0 0 0 0,-1 0 1 0 0,1 0-1 0 0,-1 0 0 0 0,1 0 0 0 0,0 0 0 0 0,0 0 0 0 0,0-1 0 0 0,0 1 1 0 0,0-1-1 0 0,0 1 0 0 0,0-1 0 0 0,4 2 0 0 0,0-1-192 0 0,0 0 0 0 0,1-1 0 0 0,-1 0 0 0 0,1 0 0 0 0,-1 0 0 0 0,1-1 0 0 0,0 0 0 0 0,-1 0 0 0 0,1 0 0 0 0,6-2 0 0 0,17-2-892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4607 0 0,'0'0'208'0'0,"1"2"-9"0"0,1 23 77 0 0,-1-23 937 0 0,0 0 403 0 0,0 0-1236 0 0,0 0-1 0 0,0 0 1 0 0,0 0 0 0 0,1 0-1 0 0,-1 0 1 0 0,1-1-1 0 0,-1 1 1 0 0,1-1-1 0 0,0 1 1 0 0,-1-1-1 0 0,1 1 1 0 0,0-1 0 0 0,0 0-1 0 0,0 0 1 0 0,0 0-1 0 0,0 0 1 0 0,0 0-1 0 0,4 0 1 0 0,-1 0-58 0 0,0 0 0 0 0,-1 0 0 0 0,1-1 0 0 0,0 1 0 0 0,0-1 1 0 0,0 0-1 0 0,0-1 0 0 0,5 0 0 0 0,20-6 1304 0 0,35-13-1 0 0,-35 10-890 0 0,34-6 0 0 0,-31 10-791 0 0,67-3 0 0 0,-90 11-1294 0 0,-8-1-11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21 9671 0 0,'0'0'440'0'0,"0"-1"-5"0"0,4-19 10373 0 0,-13 33-10291 0 0,-12 19-265 0 0,2 0 1 0 0,1 2-1 0 0,-20 50 0 0 0,-4 8-221 0 0,41-88-31 0 0,-9 15 0 0 0,8-16-6 0 0,-11 8-103 0 0,12-10-211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17879 0 0,'0'0'1624'0'0,"1"1"-1261"0"0,1 1-253 0 0,0-1 1 0 0,1 0-1 0 0,-1 1 1 0 0,0-1-1 0 0,1 0 0 0 0,-1 0 1 0 0,1-1-1 0 0,-1 1 1 0 0,1-1-1 0 0,0 1 0 0 0,-1-1 1 0 0,1 0-1 0 0,-1 1 1 0 0,1-1-1 0 0,0-1 0 0 0,3 1 1 0 0,6-3 169 0 0,0 1-1 0 0,17-7 1 0 0,-7 2-23 0 0,87-25 502 0 0,-22 5-1522 0 0,-29 11-2861 0 0,-37 11-3468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4143 0 0,'0'0'18928'0'0,"0"2"-18768"0"0,1 3-138 0 0,0 0 0 0 0,0 0 0 0 0,0 0 1 0 0,-1 0-1 0 0,0 0 0 0 0,0 0 0 0 0,0 0 0 0 0,-1 0 0 0 0,0 0 0 0 0,0 0 0 0 0,-2 6 0 0 0,-3 10 1 0 0,-13 26-1 0 0,7-18-12 0 0,-45 111 54 0 0,54-129-64 0 0,3-11 0 0 0,-1 1 0 0 0,1-1 0 0 0,0 0 0 0 0,0 1 0 0 0,0-1 0 0 0,0 1 0 0 0,0-1 0 0 0,0 1 1 0 0,0-1-1 0 0,0 0 0 0 0,0 1 0 0 0,0-1 0 0 0,0 1 0 0 0,0-1 0 0 0,0 0 0 0 0,0 1 0 0 0,0-1 0 0 0,0 1 0 0 0,0-1 0 0 0,0 0 0 0 0,1 1 0 0 0,-1-1 0 0 0,0 1 0 0 0,0-1 0 0 0,0 0 0 0 0,1 1 0 0 0,-1-1 0 0 0,0 0 0 0 0,1 1 0 0 0,-1-1 0 0 0,1 0 0 0 0,4 1 10 0 0,0-1 0 0 0,0 0 1 0 0,-1 0-1 0 0,1 0 0 0 0,0 0 1 0 0,0-1-1 0 0,-1 0 1 0 0,1 0-1 0 0,8-3 0 0 0,38-18 31 0 0,-20 7-39 0 0,113-38 332 0 0,-122 47-270 0 0,0 0 0 0 0,1 2 0 0 0,0 0-1 0 0,37 0 1 0 0,-38 5-144 0 0,-6 1-3897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14599 0 0,'0'0'2151'0'0,"-1"2"-1524"0"0,-2 15 600 0 0,-12 29 1 0 0,3-10-527 0 0,-66 322 1636 0 0,70-314-2310 0 0,-2-1 0 0 0,-2 0 0 0 0,-2 0 0 0 0,-2-1 1 0 0,-1-1-1 0 0,-3-1 0 0 0,-43 69 0 0 0,45-84-33 0 0,9-13-22 0 0,0 1 0 0 0,1-1 0 0 0,1 1 0 0 0,-10 22-1 0 0,16-33-267 0 0,15-1-1013 0 0,-11-1 964 0 0,0 0 1 0 0,0-1-1 0 0,0 1 0 0 0,-1-1 0 0 0,1 0 1 0 0,0 0-1 0 0,0 0 0 0 0,4-2 1 0 0,9-6-1450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8287 0 0,'0'0'756'0'0,"-1"1"-622"0"0,-9 40 864 0 0,8-32 243 0 0,1 0-1 0 0,1 0 0 0 0,0 1 1 0 0,1 14-1 0 0,0-17-440 0 0,0 0 0 0 0,1 1 0 0 0,0-1 0 0 0,0 0 1 0 0,1 0-1 0 0,4 8 0 0 0,-4-8-817 0 0,1 0-1 0 0,1-1 1 0 0,8 11 0 0 0,2-2 265 0 0,1 0 0 0 0,1-1 1 0 0,0 0-1 0 0,1-2 1 0 0,0 0-1 0 0,1-1 1 0 0,0-1-1 0 0,33 13 1 0 0,8-2-57 0 0,103 23 1 0 0,-41-23-1824 0 0,-121-21 802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 4607 0 0,'0'0'354'0'0,"-9"-1"236"0"0,7 2 98 0 0,-1-1-1 0 0,0 1 1 0 0,0 0 0 0 0,0 0-1 0 0,0 1 1 0 0,1-1-1 0 0,-1 0 1 0 0,1 1-1 0 0,-1 0 1 0 0,1-1-1 0 0,0 1 1 0 0,-3 3-1 0 0,-26 28 4153 0 0,27-28-4995 0 0,-26 35 1465 0 0,-31 52 1 0 0,10-14-155 0 0,-16 26-352 0 0,-30 42-644 0 0,50-90-358 0 0,9-11-3366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39 205 15175 0 0,'-8'3'1372'0'0,"2"-3"-1177"0"0,4 1-182 0 0,1-1 0 0 0,-1 0 1 0 0,1 0-1 0 0,-1 1 1 0 0,1-1-1 0 0,0 1 0 0 0,-1-1 1 0 0,1 1-1 0 0,-1 0 0 0 0,1-1 1 0 0,0 1-1 0 0,0 0 0 0 0,-2 2 1 0 0,2-3 72 0 0,1 0 0 0 0,0 0 0 0 0,0 0 0 0 0,0 0 0 0 0,0 0-1 0 0,-1 0 1 0 0,1 0 0 0 0,0 0 0 0 0,0 0 0 0 0,0 0 0 0 0,0 1 0 0 0,0-1 0 0 0,0 0 0 0 0,-1 0 0 0 0,1 0 0 0 0,0 0 0 0 0,0 0 0 0 0,0 0 0 0 0,0 1 0 0 0,0-1 0 0 0,0 0 0 0 0,0 0 0 0 0,0 0 0 0 0,0 0 0 0 0,0 0 0 0 0,0 1 0 0 0,-1-1 0 0 0,1 0 0 0 0,0 0 0 0 0,0 0 0 0 0,0 0 0 0 0,0 1 0 0 0,0-1 0 0 0,0 0 0 0 0,0 0 0 0 0,1 0 0 0 0,-1 0 0 0 0,0 0 0 0 0,0 1 0 0 0,0-1 0 0 0,0 0 0 0 0,0 0 0 0 0,0 0 0 0 0,0 0 0 0 0,0 0 0 0 0,0 1 0 0 0,0-1 0 0 0,0 0 0 0 0,1 0 0 0 0,10 5 1076 0 0,17-2-685 0 0,-7-3-47 0 0,0-1-1 0 0,-1-1 1 0 0,33-6-1 0 0,60-22 407 0 0,-63 16-515 0 0,250-57 589 0 0,-141 36-483 0 0,-99 21-586 0 0,61-15-230 0 0,-41 7-3760 0 0,-64 17-4042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8 110 13903 0 0,'0'0'1599'0'0,"2"-1"-998"0"0,113-31 3682 0 0,10-4-2295 0 0,-95 26-1667 0 0,39-13 522 0 0,-61 21-703 0 0,0 0-1 0 0,0 1 1 0 0,0-1 0 0 0,0 2 0 0 0,0-1 0 0 0,13 2-1 0 0,-9 2-41 0 0,-11-2-95 0 0,0 0-1 0 0,-1-1 1 0 0,1 1 0 0 0,0 0 0 0 0,0 0 0 0 0,0-1-1 0 0,0 1 1 0 0,-1 0 0 0 0,1 0 0 0 0,0 0 0 0 0,-1 0-1 0 0,1 0 1 0 0,-1 0 0 0 0,1 0 0 0 0,-1 0-1 0 0,1 0 1 0 0,-1 0 0 0 0,0 0 0 0 0,0 0 0 0 0,1 1-1 0 0,-1 0 1 0 0,0 1-2 0 0,0-1 0 0 0,-1 1 0 0 0,1 0 1 0 0,-1-1-1 0 0,1 1 0 0 0,-1-1 0 0 0,0 1 0 0 0,-2 4 0 0 0,-1 1-2 0 0,-1 0 0 0 0,0 0-1 0 0,0-1 1 0 0,-9 9 0 0 0,-25 23-142 0 0,-1-2 0 0 0,-57 39-1 0 0,42-33 38 0 0,31-24 86 0 0,-56 46 72 0 0,67-53-79 0 0,0 1 0 0 0,1 0 0 0 0,-17 24 0 0 0,28-35-105 0 0,1-1-11 0 0,1 0 125 0 0,-1 0 1 0 0,0 0-1 0 0,1 0 0 0 0,-1-1 0 0 0,0 1 1 0 0,1 0-1 0 0,-1 0 0 0 0,1 0 0 0 0,0 0 1 0 0,-1-1-1 0 0,1 1 0 0 0,0 0 0 0 0,-1 0 1 0 0,1-1-1 0 0,0 1 0 0 0,0-1 0 0 0,-1 1 1 0 0,1-1-1 0 0,0 1 0 0 0,0-1 0 0 0,0 1 1 0 0,0-1-1 0 0,0 0 0 0 0,1 1 0 0 0,25 5 113 0 0,-6-7 57 0 0,-1 0-1 0 0,1-1 1 0 0,-1-1-1 0 0,38-11 1 0 0,-12 2 143 0 0,107-25 807 0 0,54-11-117 0 0,-179 43-1044 0 0,-1 2 0 0 0,1 0-1 0 0,0 2 1 0 0,48 4 0 0 0,-57 2-2254 0 0,-6 0-774 0 0,6 2 1199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10591 0 0,'1'0'5915'0'0,"68"-18"-1880"0"0,41-1-2284 0 0,-13 3-1453 0 0,14-12 169 0 0,-32 7-2335 0 0,-26 10-4351 0 0,-45 9-240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8287 0 0,'0'0'9548'0'0,"2"0"-8374"0"0,6 2-636 0 0,1-1 1 0 0,-1 0-1 0 0,1 0 1 0 0,0-1 0 0 0,11-1-1 0 0,48-9 942 0 0,-33 4-950 0 0,-1 0-386 0 0,34-12-1 0 0,-21 5-2165 0 0,-21 7-5039 0 0,-13 2 382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250 204 11487 0 0,'0'0'3182'0'0,"3"-8"-1054"0"0,0 2-1607 0 0,0 0 0 0 0,0 0 0 0 0,1 1 0 0 0,-1 0 0 0 0,1-1 0 0 0,0 1 0 0 0,1 1 0 0 0,-1-1 0 0 0,1 1 0 0 0,0-1 0 0 0,11-6 0 0 0,4-1-102 0 0,0 1-1 0 0,23-8 1 0 0,-19 9-250 0 0,85-36-96 0 0,-88 39-52 0 0,-1 0 0 0 0,1 2 0 0 0,32-4 0 0 0,-51 8-14 0 0,-1 1-1 0 0,1 0 1 0 0,0 0-1 0 0,-1 0 1 0 0,1 0-1 0 0,-1 0 1 0 0,1 0-1 0 0,0 0 1 0 0,-1 0-1 0 0,1 1 1 0 0,-1-1-1 0 0,1 1 1 0 0,-1-1-1 0 0,1 1 1 0 0,-1-1 0 0 0,1 1-1 0 0,-1 0 1 0 0,0 0-1 0 0,1 0 1 0 0,-1 0-1 0 0,2 1 1 0 0,-2 0-7 0 0,0 0 0 0 0,0 0 0 0 0,0 0 0 0 0,-1 0 0 0 0,1 0 0 0 0,-1 0 0 0 0,1 0 0 0 0,-1 0 0 0 0,0 0 0 0 0,0 0 0 0 0,0 0 0 0 0,0 0 0 0 0,0 0 0 0 0,0 0 0 0 0,-1 0 0 0 0,1 0 0 0 0,-1 2 0 0 0,-2 7 1 0 0,0 0-1 0 0,-1 0 1 0 0,0-1-1 0 0,-1 0 1 0 0,0 0-1 0 0,-1 0 0 0 0,0 0 1 0 0,-13 15-1 0 0,-7 5-32 0 0,-34 29 0 0 0,-132 98-184 0 0,80-70-28 0 0,-13 23-592 0 0,108-92 680 0 0,0 0 0 0 0,1 1 0 0 0,1 1 0 0 0,-20 36 0 0 0,24-32 168 0 0,10-22 68 0 0,16 7 428 0 0,-11-9-447 0 0,0 1 1 0 0,0-1-1 0 0,-1 0 0 0 0,1 0 1 0 0,0 0-1 0 0,0-1 0 0 0,0 1 1 0 0,3-2-1 0 0,32-9 321 0 0,-30 8-307 0 0,21-7 63 0 0,17-6 71 0 0,1 1 0 0 0,1 3 1 0 0,62-7-1 0 0,-98 19-314 0 0,0 0-1 0 0,0 1 1 0 0,0 0-1 0 0,13 4 1 0 0,23 2-3016 0 0,-46-7 2223 0 0,1-1-1 0 0,-1 1 1 0 0,1 0 0 0 0,-1-1-1 0 0,1 0 1 0 0,-1 0 0 0 0,1 0-1 0 0,2-2 1 0 0,-5 3 525 0 0,12-5-5321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78 515 13159 0 0,'-8'1'1187'0'0,"3"0"-1150"0"0,0 0 0 0 0,1 0 1 0 0,-1 1-1 0 0,1 0 0 0 0,-1 0 0 0 0,-7 5 1 0 0,-8 3 874 0 0,18-9-298 0 0,2-1-534 0 0,0 0 0 0 0,0 1 0 0 0,-1-1 0 0 0,1 0 0 0 0,0 0 0 0 0,-1 1 0 0 0,1-1 0 0 0,0 0 0 0 0,0 0 0 0 0,-1 0 0 0 0,1 0 0 0 0,0 0 0 0 0,-1 0 0 0 0,1 1 0 0 0,-1-1 0 0 0,1 0 1 0 0,0 0-1 0 0,-1 0 0 0 0,1 0 0 0 0,0 0 0 0 0,-1 0 0 0 0,1 0 0 0 0,-1-1 0 0 0,3-2-24 0 0,0-1-1 0 0,0 0 1 0 0,0 0 0 0 0,0 1-1 0 0,0-1 1 0 0,1 1 0 0 0,0 0-1 0 0,-1 0 1 0 0,7-5 0 0 0,3-5 46 0 0,55-64 376 0 0,65-68-78 0 0,95-43-282 0 0,-208 175-88 0 0,1 0 0 0 0,36-18 0 0 0,-45 27 89 0 0,-1-1 0 0 0,1 1 0 0 0,0 1 0 0 0,0 0 0 0 0,0 1 0 0 0,0 0 0 0 0,19-1 0 0 0,-27 3-80 0 0,0 0 0 0 0,0 0-1 0 0,0 0 1 0 0,0 1 0 0 0,0-1-1 0 0,1 1 1 0 0,-1 0 0 0 0,-1 0-1 0 0,1 0 1 0 0,0 0 0 0 0,0 1 0 0 0,0-1-1 0 0,0 1 1 0 0,-1-1 0 0 0,1 1-1 0 0,-1 0 1 0 0,1 0 0 0 0,-1 0-1 0 0,0 0 1 0 0,0 1 0 0 0,0-1 0 0 0,3 5-1 0 0,-3-2-3 0 0,0-1 0 0 0,0 1-1 0 0,0 0 1 0 0,-1-1 0 0 0,1 1 0 0 0,-1 0-1 0 0,-1 0 1 0 0,1 0 0 0 0,-1 0-1 0 0,1 0 1 0 0,-2 0 0 0 0,1 0-1 0 0,-2 8 1 0 0,-1 4 17 0 0,-1 0 0 0 0,-1 0 1 0 0,-1-1-1 0 0,-15 31 0 0 0,-41 58 31 0 0,7-24-75 0 0,-30 48-287 0 0,78-115-968 0 0,-11 27-1 0 0,13-28-10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15319 0 0,'-2'1'698'0'0,"-7"5"-170"0"0,2-2-306 0 0,0 0-1 0 0,-13 11 1 0 0,18-13-16 0 0,-1 0 0 0 0,1 1 0 0 0,0-1-1 0 0,0 1 1 0 0,0-1 0 0 0,1 1 0 0 0,-1 0 0 0 0,1 0 0 0 0,-1 0 0 0 0,1 0 0 0 0,-2 5 0 0 0,3-4-37 0 0,-1 1 0 0 0,1-1 0 0 0,0 0 0 0 0,0 0 0 0 0,0 1 0 0 0,0-1 0 0 0,1 0 0 0 0,0 0 0 0 0,0 0 1 0 0,0 0-1 0 0,0 0 0 0 0,1 0 0 0 0,-1 0 0 0 0,1 0 0 0 0,0 0 0 0 0,0-1 0 0 0,1 1 0 0 0,-1-1 1 0 0,1 0-1 0 0,0 1 0 0 0,5 4 0 0 0,6 5 165 0 0,1 0 0 0 0,0-1 0 0 0,22 13 1 0 0,-32-22-250 0 0,29 18 381 0 0,0-2 1 0 0,51 20-1 0 0,76 19 303 0 0,-132-48-724 0 0,-1-1-28 0 0,-3-1 0 0 0,0 1-1 0 0,38 20 1 0 0,-62-28-52 0 0,0-1-1 0 0,0 0 1 0 0,0 1-1 0 0,-1-1 1 0 0,1 0 0 0 0,0 1-1 0 0,0-1 1 0 0,-1 1-1 0 0,1-1 1 0 0,0 1-1 0 0,-1 0 1 0 0,1-1 0 0 0,0 1-1 0 0,-1 0 1 0 0,1-1-1 0 0,-1 1 1 0 0,0 0 0 0 0,1 0-1 0 0,-1-1 1 0 0,1 1-1 0 0,-1 0 1 0 0,0 0-1 0 0,0 0 1 0 0,1 0 0 0 0,-1-1-1 0 0,0 1 1 0 0,0 2-1 0 0,0-1-223 0 0,0-1 158 0 0,0 0-1 0 0,0 0 0 0 0,0 0 0 0 0,0 0 1 0 0,0 0-1 0 0,-1 0 0 0 0,1 0 1 0 0,0 0-1 0 0,-1 0 0 0 0,1 0 0 0 0,-1 0 1 0 0,1 0-1 0 0,-1 0 0 0 0,1 0 0 0 0,-1 0 1 0 0,0 0-1 0 0,1-1 0 0 0,-1 1 0 0 0,-1 1 1 0 0,1-1-214 0 0,0 0 0 0 0,0-1 0 0 0,1 1 0 0 0,-1 0 0 0 0,1 0 0 0 0,-1 0 0 0 0,0-1 0 0 0,1 1 0 0 0,-1 0 0 0 0,1 0 0 0 0,0 0 0 0 0,-1 0 0 0 0,1 2 1 0 0,-7-3-3513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0 16271 0 0,'0'0'1470'0'0,"-1"2"-1209"0"0,-8 14 453 0 0,1 1 1 0 0,0 0 0 0 0,1 0-1 0 0,-8 32 1 0 0,9-27 192 0 0,-1 0 0 0 0,-18 37 0 0 0,10-34-750 0 0,-1-1 0 0 0,-1 0 0 0 0,0-2 0 0 0,-2 0 0 0 0,-1 0 0 0 0,-31 24 0 0 0,0-5-147 0 0,-97 58 0 0 0,133-90-10 0 0,-3 3 0 0 0,-1-1 0 0 0,-1-1 0 0 0,-38 15 0 0 0,49-24-39 0 0,8 0-153 0 0,2-3-32 0 0,8-10-1603 0 0,3-1-3401 0 0,5-4-2470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 5527 0 0,'0'0'498'0'0,"8"1"5943"0"0,-10 6-4377 0 0,0 0-1314 0 0,0 0 1 0 0,0 0-1 0 0,0 0 0 0 0,-1-1 0 0 0,0 1 1 0 0,-1-1-1 0 0,-5 7 0 0 0,-34 43 188 0 0,13-18-226 0 0,17-21-503 0 0,1 1 1 0 0,1 1-1 0 0,-12 24 1 0 0,21-38-187 0 0,-1 1-1 0 0,1-1 1 0 0,1 1 0 0 0,-1 0-1 0 0,1 0 1 0 0,0 0 0 0 0,0 0-1 0 0,0 0 1 0 0,1 0 0 0 0,0 0 0 0 0,0 0-1 0 0,1 0 1 0 0,0 0 0 0 0,0 0-1 0 0,0 0 1 0 0,3 9 0 0 0,-2-12-9 0 0,-1 0 1 0 0,1 0-1 0 0,0 0 1 0 0,0 0-1 0 0,0 0 1 0 0,0 0-1 0 0,0 0 1 0 0,1-1-1 0 0,-1 1 1 0 0,1-1-1 0 0,0 1 1 0 0,0-1-1 0 0,0 0 1 0 0,5 2-1 0 0,-3-1 11 0 0,1-1-1 0 0,-1 0 1 0 0,1-1 0 0 0,-1 1-1 0 0,1-1 1 0 0,0 0-1 0 0,0-1 1 0 0,7 1 0 0 0,1-1 22 0 0,-1-1 1 0 0,1-1 0 0 0,-1 0 0 0 0,0-1 0 0 0,0 0 0 0 0,0-1-1 0 0,13-6 1 0 0,-15 5-18 0 0,0 0 0 0 0,-1-1 0 0 0,1 0-1 0 0,-1-1 1 0 0,0 0 0 0 0,-1-1 0 0 0,0 0 0 0 0,0 0-1 0 0,-1-1 1 0 0,0 0 0 0 0,0-1 0 0 0,10-16 0 0 0,-14 19-17 0 0,-1 0-1 0 0,1 0 1 0 0,-1-1 0 0 0,0 0 0 0 0,-1 1 0 0 0,0-1-1 0 0,0 0 1 0 0,-1 0 0 0 0,0 0 0 0 0,0 0 0 0 0,-1-1 0 0 0,0 1-1 0 0,0 0 1 0 0,-1 0 0 0 0,0 0 0 0 0,0 0 0 0 0,-1 0-1 0 0,0 0 1 0 0,-5-12 0 0 0,3 12-65 0 0,0-1 0 0 0,0 1 0 0 0,-1 1 0 0 0,0-1-1 0 0,-1 1 1 0 0,1 0 0 0 0,-1 0 0 0 0,-1 0 0 0 0,1 1 0 0 0,-1 0 0 0 0,0 0 0 0 0,-14-8-1 0 0,8 7-162 0 0,-1 0 0 0 0,1 1 1 0 0,-1 1-1 0 0,0 0 0 0 0,0 1 0 0 0,0 1 0 0 0,-18-3 0 0 0,23 4 531 0 0,4 1-2304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29 4607 0 0,'4'-6'475'0'0,"0"2"213"0"0,-2 1 620 0 0,0 1 1 0 0,0 0-1 0 0,-1 0 0 0 0,1 0 1 0 0,1 0-1 0 0,-1 1 1 0 0,3-3-1 0 0,-4 4-995 0 0,-1-1 0 0 0,1 1-1 0 0,-1 0 1 0 0,1 0 0 0 0,-1 0 0 0 0,1 0 0 0 0,-1 0-1 0 0,1 0 1 0 0,-1 0 0 0 0,1 0 0 0 0,-1 0-1 0 0,1 0 1 0 0,-1 0 0 0 0,0 1 0 0 0,1-1 0 0 0,-1 0-1 0 0,1 0 1 0 0,8 5 584 0 0,-8-3-825 0 0,0-1-1 0 0,0 0 1 0 0,-1 1-1 0 0,1-1 0 0 0,0 0 1 0 0,-1 1-1 0 0,1-1 1 0 0,-1 1-1 0 0,1-1 0 0 0,-1 1 1 0 0,0 0-1 0 0,1-1 0 0 0,-1 1 1 0 0,0-1-1 0 0,0 1 1 0 0,0 2-1 0 0,0-3-9 0 0,-1 6 21 0 0,0 1 0 0 0,0-1-1 0 0,0 0 1 0 0,-1-1 0 0 0,0 1-1 0 0,0 0 1 0 0,-1 0 0 0 0,0-1-1 0 0,0 0 1 0 0,-5 8-1 0 0,-7 8 24 0 0,-23 27 0 0 0,35-45-89 0 0,-142 145 47 0 0,75-81-51 0 0,64-63-2 0 0,5-5 42 0 0,12-1 22 0 0,25-9 78 0 0,46-18 0 0 0,-19 6-90 0 0,80-20 19 0 0,-109 35-122 0 0,0 1 0 0 0,46-2-1 0 0,-76 8-248 0 0,0 0-1 0 0,0 0 1 0 0,0 0-1 0 0,8 2 0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10135 0 0,'2'0'5796'0'0,"19"-6"-323"0"0,0-4-3395 0 0,13-5-621 0 0,11 3-1227 0 0,-1 1-1 0 0,2 2 1 0 0,-1 3 0 0 0,82-3-1 0 0,-97 6-3660 0 0,-17 2-2232 0 0,0-1-1683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 13359 0 0,'-5'-1'243'0'0,"1"1"-1"0"0,0 0 1 0 0,0-1 0 0 0,0 1-1 0 0,0 1 1 0 0,0-1-1 0 0,0 1 1 0 0,0-1-1 0 0,0 1 1 0 0,-5 2-1 0 0,8-3-113 0 0,0 1-1 0 0,-1 0 1 0 0,1-1-1 0 0,0 1 1 0 0,0 0-1 0 0,-1 0 1 0 0,1 0-1 0 0,0 0 1 0 0,0 0-1 0 0,0 0 1 0 0,0 0-1 0 0,0 0 1 0 0,0 0-1 0 0,0 0 1 0 0,0 1-1 0 0,1-1 1 0 0,-1 0-1 0 0,0 1 1 0 0,1-1-1 0 0,-1 0 1 0 0,1 1-1 0 0,0-1 1 0 0,-1 1-1 0 0,1-1 1 0 0,0 1-1 0 0,0-1 1 0 0,0 1-1 0 0,0-1 1 0 0,0 1-1 0 0,0-1 1 0 0,1 3-1 0 0,0 1 8 0 0,0 0 0 0 0,1 1 0 0 0,0-1 0 0 0,0 0-1 0 0,1-1 1 0 0,-1 1 0 0 0,1 0 0 0 0,0-1 0 0 0,5 6 0 0 0,3 3 322 0 0,20 19 1 0 0,265 202 2302 0 0,-291-230-2758 0 0,6 4 19 0 0,3 2 9 0 0,-1 0 1 0 0,2 0 0 0 0,-1-1 0 0 0,1-1 0 0 0,1-1-1 0 0,16 7 1 0 0,-28-14-173 0 0,-1 1 0 0 0,1-1 0 0 0,0 0-1 0 0,0 0 1 0 0,-1-1 0 0 0,1 1 0 0 0,0-1 0 0 0,-1 1-1 0 0,1-1 1 0 0,0 0 0 0 0,-1-1 0 0 0,1 1 0 0 0,-1-1-1 0 0,0 1 1 0 0,1-1 0 0 0,-1 0 0 0 0,0 0 0 0 0,0 0-1 0 0,3-4 1 0 0,7-5-1323 0 0</inkml:trace>
  <inkml:trace contextRef="#ctx0" brushRef="#br0" timeOffset="1">580 17 2759 0 0,'-1'0'207'0'0,"-23"11"306"0"0,-6 4 6187 0 0,22-10-4740 0 0,1 0 1 0 0,-1 1-1 0 0,-8 9 0 0 0,7-5-22 0 0,-14 19 0 0 0,-30 60-424 0 0,16-23-286 0 0,21-42-1136 0 0,-1 0 1 0 0,-2-1-1 0 0,-40 40 0 0 0,45-50-247 0 0,-1 0-1 0 0,-1-1 1 0 0,0-1-1 0 0,0-1 1 0 0,-1 0 0 0 0,-35 14-1 0 0,31-15-399 0 0,19-8 238 0 0,6-10-539 0 0,5-2-588 0 0,4-3-392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31 8287 0 0,'18'-30'16565'0'0,"-19"31"-16143"0"0,-13 25-280 0 0,-2 0 0 0 0,-35 44 0 0 0,-48 42 362 0 0,25-30-341 0 0,56-64-165 0 0,13-13 4 0 0,0-1-1 0 0,0 1 1 0 0,1 0-1 0 0,0 1 1 0 0,0-1 0 0 0,0 1-1 0 0,-3 6 1 0 0,8-12 16 0 0,0 1 0 0 0,0 0 0 0 0,-1-1 0 0 0,1 1 0 0 0,0-1 0 0 0,0 1 0 0 0,0-1 0 0 0,0 0 0 0 0,0 1 0 0 0,0-1 0 0 0,0 0 0 0 0,0 0 0 0 0,1 1 0 0 0,8 0 28 0 0,0-1 0 0 0,0 0 0 0 0,-1 0 0 0 0,1-1 0 0 0,0 0 1 0 0,11-3-1 0 0,11-1 16 0 0,2-1-468 0 0,48-16-1 0 0,5 0-2611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12895 0 0,'0'0'998'0'0,"2"2"-657"0"0,2 2 282 0 0,0 0 0 0 0,1 0 1 0 0,0 0-1 0 0,-1-1 0 0 0,2 0 0 0 0,-1 0 0 0 0,0 0 1 0 0,0 0-1 0 0,1-1 0 0 0,0 0 0 0 0,-1 0 0 0 0,1-1 0 0 0,0 1 1 0 0,0-1-1 0 0,0 0 0 0 0,7 0 0 0 0,13-1 442 0 0,0 0 0 0 0,36-5 0 0 0,-53 4-890 0 0,14-3-87 0 0,-1 0 0 0 0,33-12 0 0 0,17-4-1755 0 0,-45 13-773 0 0,-7 1-4313 0 0,-2 3-842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83 724 13735 0 0,'0'0'630'0'0,"3"0"-14"0"0,1 2-497 0 0,1 0 1 0 0,-1 0-1 0 0,1 1 1 0 0,-1-1-1 0 0,0 1 1 0 0,0 0 0 0 0,0 0-1 0 0,-1 0 1 0 0,1 1-1 0 0,-1-1 1 0 0,1 1-1 0 0,-1 0 1 0 0,0 0 0 0 0,-1 0-1 0 0,1 0 1 0 0,-1 0-1 0 0,0 1 1 0 0,0-1 0 0 0,0 1-1 0 0,0-1 1 0 0,1 9-1 0 0,0 12 4041 0 0,-3-27-3629 0 0,23-143 1710 0 0,-11 13-2138 0 0,-6-161 1 0 0,-8 250-608 0 0,-2 0 0 0 0,-2 0 0 0 0,-13-50 0 0 0,17 86 388 0 0,0 1 0 0 0,-1-1 1 0 0,-5-11-1 0 0,7 16-1 0 0,-1 2 53 0 0,-6 1 37 0 0,-2 5-50 0 0,6-2 66 0 0,1-1-1 0 0,-1 2 1 0 0,1-1 0 0 0,0 0 0 0 0,0 1-1 0 0,0 0 1 0 0,1-1 0 0 0,0 1 0 0 0,-1 0-1 0 0,2 0 1 0 0,-1 0 0 0 0,-1 8 0 0 0,-1 6 15 0 0,2 1 1 0 0,-1 20 0 0 0,7 181 391 0 0,16 0-114 0 0,6 146 396 0 0,-25-291-654 0 0,-6 160 12 0 0,1-200 138 0 0,0-1 0 0 0,-3 0 0 0 0,0 0 0 0 0,-20 53 0 0 0,18-65-124 0 0,-52 118 7 0 0,46-107-156 0 0,14-32-11 0 0,2 9-4566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2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65 125 11055 0 0,'-5'2'243'0'0,"-1"1"0"0"0,1 0 0 0 0,0 0 0 0 0,0 1 0 0 0,0-1 0 0 0,0 1-1 0 0,1 0 1 0 0,0 0 0 0 0,0 1 0 0 0,0-1 0 0 0,0 1 0 0 0,-5 8 2910 0 0,25-8-1806 0 0,-10-4-1106 0 0,1-1 1 0 0,-1 0-1 0 0,1 0 1 0 0,-1-1-1 0 0,1 1 1 0 0,-1-1-1 0 0,1-1 1 0 0,11-3-1 0 0,50-23 1560 0 0,-60 24-1585 0 0,238-98 2491 0 0,-225 95-2742 0 0,0 1 0 0 0,0 1 0 0 0,31-4 0 0 0,-5 9-1690 0 0,-37-1 784 0 0,-1-1 0 0 0,0 0 0 0 0,0 0 1 0 0,12-5-1 0 0,-10 3-5882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15343 0 0,'0'0'1394'0'0,"-2"1"-1072"0"0,-11 5 274 0 0,1 2 0 0 0,-1-1 0 0 0,1 1 0 0 0,-19 18 0 0 0,7-2-459 0 0,0 1 0 0 0,-28 42 0 0 0,-34 62 200 0 0,71-105-325 0 0,-2 4-12 0 0,1 1 0 0 0,-15 37 0 0 0,24-46 0 0 0,0-1 0 0 0,1 2 0 0 0,1-1 0 0 0,-4 34 0 0 0,9-49 11 0 0,-1 0-1 0 0,1 0 0 0 0,0 0 1 0 0,1 0-1 0 0,-1 0 1 0 0,1 0-1 0 0,0 0 0 0 0,0 0 1 0 0,1 0-1 0 0,-1 0 1 0 0,1 0-1 0 0,4 7 1 0 0,-4-9 0 0 0,0-1 0 0 0,0 1 1 0 0,0-1-1 0 0,0 0 1 0 0,1 1-1 0 0,-1-1 0 0 0,1 0 1 0 0,-1 0-1 0 0,1-1 1 0 0,0 1-1 0 0,-1 0 1 0 0,1-1-1 0 0,0 0 0 0 0,0 0 1 0 0,0 0-1 0 0,0 0 1 0 0,0 0-1 0 0,1 0 1 0 0,-1-1-1 0 0,0 0 0 0 0,3 1 1 0 0,2-1 74 0 0,-1-1 0 0 0,0 0-1 0 0,0 0 1 0 0,0 0 0 0 0,0-1 0 0 0,0 1 0 0 0,0-2 0 0 0,8-3-1 0 0,51-29 484 0 0,-45 21-499 0 0,-1 0-1 0 0,0-2 0 0 0,-2 0 0 0 0,1-1 1 0 0,-2-1-1 0 0,-1 0 0 0 0,0-2 1 0 0,19-29-1 0 0,-29 38-126 0 0,0 0-1 0 0,0 0 1 0 0,-1-1-1 0 0,0 1 1 0 0,-1-1-1 0 0,-1 0 1 0 0,3-15-1 0 0,-5 19 9 0 0,0 0-1 0 0,0-1 0 0 0,-1 1 0 0 0,0 0 0 0 0,-1-1 1 0 0,1 1-1 0 0,-2 0 0 0 0,1 0 0 0 0,-1-1 0 0 0,0 1 1 0 0,-6-13-1 0 0,5 16-72 0 0,0 1 0 0 0,0-1-1 0 0,0 1 1 0 0,-1 0 0 0 0,1-1 0 0 0,-1 1 0 0 0,0 1 0 0 0,0-1-1 0 0,-1 1 1 0 0,1 0 0 0 0,-1 0 0 0 0,0 0 0 0 0,1 0 0 0 0,-1 1 0 0 0,0 0-1 0 0,-1 0 1 0 0,1 0 0 0 0,0 0 0 0 0,-7 0 0 0 0,-10-2-697 0 0,-1 1 0 0 0,0 1 0 0 0,-27 2 0 0 0,48 0 755 0 0,-1 0-124 0 0,-1-1 0 0 0,1 1 0 0 0,0 0 0 0 0,-1-1 0 0 0,-5-1 0 0 0,7 1-488 0 0,3-1-41 0 0,1-8-10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74 10999 0 0,'0'0'499'0'0,"2"-1"-4"0"0,15-8 903 0 0,0 0 0 0 0,26-21 1 0 0,-13 9 2210 0 0,-30 20-3435 0 0,0 1 1 0 0,1 0-1 0 0,-1-1 1 0 0,1 1 0 0 0,-1 0-1 0 0,0 0 1 0 0,1-1-1 0 0,-1 1 1 0 0,1 0 0 0 0,-1 0-1 0 0,1 0 1 0 0,-1 0-1 0 0,1-1 1 0 0,-1 1 0 0 0,1 0-1 0 0,-1 0 1 0 0,1 0-1 0 0,-1 0 1 0 0,1 0 0 0 0,-1 0-1 0 0,1 0 1 0 0,0 1-139 0 0,-1-1 0 0 0,0 0 1 0 0,0 1-1 0 0,0-1 0 0 0,0 0 1 0 0,1 1-1 0 0,-1-1 1 0 0,0 0-1 0 0,0 1 0 0 0,0-1 1 0 0,0 0-1 0 0,0 1 0 0 0,0-1 1 0 0,0 0-1 0 0,0 1 0 0 0,0-1 1 0 0,0 0-1 0 0,0 1 0 0 0,0-1 1 0 0,0 0-1 0 0,0 1 0 0 0,-1-1 1 0 0,-8 26-621 0 0,8-24 861 0 0,-30 59-61 0 0,-73 107 0 0 0,58-98-168 0 0,8-14-14 0 0,-28 48 4 0 0,56-86-38 0 0,0 1 0 0 0,1 1 0 0 0,-10 35 0 0 0,18-50 2 0 0,-1 0 0 0 0,1 0 0 0 0,1 0 0 0 0,-1 0 0 0 0,1 0 0 0 0,0 0 0 0 0,0 0 0 0 0,1 9-1 0 0,-1-11 2 0 0,1-1-1 0 0,0 0 0 0 0,0 0 0 0 0,-1 0 0 0 0,1 0 0 0 0,0 0 0 0 0,1 0 0 0 0,-1-1 0 0 0,0 1 0 0 0,0 0 0 0 0,1 0 0 0 0,-1-1 0 0 0,1 1 0 0 0,-1-1 0 0 0,1 1 0 0 0,0-1 0 0 0,0 0 0 0 0,0 0 0 0 0,0 1 0 0 0,-1-1 0 0 0,2-1 0 0 0,2 2 0 0 0,4 1 61 0 0,0-1 0 0 0,0 0 1 0 0,0 0-1 0 0,1-1 0 0 0,-1 0 0 0 0,18-2 0 0 0,16-4-1265 0 0,-4-3-5023 0 0,-11-3-1430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8751 0 0,'-3'1'674'0'0,"0"1"-540"0"0,-1 0 0 0 0,1 0 0 0 0,0 0 0 0 0,0 0 1 0 0,0 1-1 0 0,0-1 0 0 0,0 1 0 0 0,0 0 0 0 0,-4 6 0 0 0,5-5 520 0 0,-1-1-1 0 0,2 1 0 0 0,-1 0 1 0 0,0 0-1 0 0,1 0 0 0 0,0 0 0 0 0,0 0 1 0 0,0 0-1 0 0,0 8 0 0 0,1-6-346 0 0,0 0 1 0 0,0-1-1 0 0,1 1 0 0 0,0-1 1 0 0,0 1-1 0 0,1-1 0 0 0,0 0 0 0 0,0 1 1 0 0,0-1-1 0 0,0 0 0 0 0,1 0 0 0 0,0 0 1 0 0,0-1-1 0 0,0 1 0 0 0,0-1 0 0 0,1 1 1 0 0,7 6-1 0 0,6 4 59 0 0,1 0-1 0 0,37 24 1 0 0,-25-21-174 0 0,2-1 0 0 0,61 22 1 0 0,-62-28-81 0 0,-1 1-1 0 0,-1 2 1 0 0,51 31 0 0 0,-68-35-318 0 0,0-2 0 0 0,1 0 0 0 0,27 13 0 0 0,-38-21-137 0 0,-1 0-387 0 0,0 0 573 0 0,0 0 1 0 0,0 0-1 0 0,0-1 0 0 0,0 1 0 0 0,0-1 0 0 0,0 1 0 0 0,0 0 0 0 0,0-1 1 0 0,0 0-1 0 0,0 1 0 0 0,-1-1 0 0 0,2-1 0 0 0,0-1-381 0 0,0-1 0 0 0,-1 0 0 0 0,0 0 0 0 0,1 0-1 0 0,-2-1 1 0 0,1 1 0 0 0,0-6 0 0 0,-2-5-1005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9671 0 0,'0'0'875'0'0,"-2"1"-719"0"0,-13 6-159 0 0,-7 3 1408 0 0,7 1 3804 0 0,-26 29-1166 0 0,-17 23-3258 0 0,12-12-611 0 0,-64 74-53 0 0,78-84-124 0 0,-33 53 1 0 0,53-73-60 0 0,1 1 1 0 0,-10 28-1 0 0,22-35-2041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16703 0 0,'2'0'763'0'0,"22"-2"115"0"0,-19 1-704 0 0,1 0-1 0 0,-1 0 1 0 0,0 1-1 0 0,8 0 1 0 0,-11 1-8 0 0,0-1 0 0 0,0 1 0 0 0,0-1 0 0 0,0 1 1 0 0,0 0-1 0 0,0-1 0 0 0,0 1 0 0 0,0 0 0 0 0,0 0 1 0 0,0 1-1 0 0,-1-1 0 0 0,1 0 0 0 0,0 0 0 0 0,2 4 1 0 0,6 7 134 0 0,0 1 0 0 0,-1 0 0 0 0,-1 1 0 0 0,0 0 0 0 0,0 0 0 0 0,-2 1 0 0 0,8 23 0 0 0,-4-6-129 0 0,-2 1 0 0 0,6 52-1 0 0,-13-76-137 0 0,0 1 0 0 0,-1-1 0 0 0,0 0 0 0 0,0 1 0 0 0,-1-1 0 0 0,0 0 0 0 0,-1 1 0 0 0,0-1 0 0 0,-4 9 0 0 0,5-14-61 0 0,-1 1 0 0 0,0-1 1 0 0,0 0-1 0 0,-1 0 0 0 0,1 0 1 0 0,-1-1-1 0 0,0 1 0 0 0,0 0 0 0 0,0-1 1 0 0,-1 0-1 0 0,1 0 0 0 0,-1 0 1 0 0,0 0-1 0 0,0 0 0 0 0,1-1 1 0 0,-2 0-1 0 0,1 0 0 0 0,0 0 1 0 0,0 0-1 0 0,-5 1 0 0 0,5-2-338 0 0,1 0 0 0 0,-1-1 0 0 0,1 1 0 0 0,-1-1 0 0 0,-5 1 0 0 0,-8-5-6514 0 0,9-1 252 0 0</inkml:trace>
  <inkml:trace contextRef="#ctx0" brushRef="#br0" timeOffset="1">563 1 1839 0 0,'0'2'15763'0'0,"5"15"-14081"0"0,1 1-1 0 0,12 26 1 0 0,-10-28-1372 0 0,1 0 0 0 0,0-1 0 0 0,2 0 0 0 0,23 27-1 0 0,-25-32-212 0 0,0-1-1 0 0,0-1 0 0 0,1 1 1 0 0,1-1-1 0 0,17 9 0 0 0,-22-13-430 0 0,0-1-1 0 0,1-1 1 0 0,-1 1-1 0 0,13 2 1 0 0,-13-4-914 0 0,0-1 1 0 0,0 1-1 0 0,0-1 1 0 0,1 0-1 0 0,11-1 1 0 0,-2-2-5499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15263 0 0,'0'0'348'0'0,"-1"0"-297"0"0,1 0-1 0 0,0 0 0 0 0,0 0 1 0 0,0-1-1 0 0,0 1 1 0 0,0 0-1 0 0,-1 0 0 0 0,1 0 1 0 0,0 0-1 0 0,0 0 0 0 0,0 0 1 0 0,-1-1-1 0 0,1 1 1 0 0,0 0-1 0 0,0 0 0 0 0,0 0 1 0 0,-1 0-1 0 0,1 0 0 0 0,0 0 1 0 0,0 0-1 0 0,-1 0 1 0 0,1 0-1 0 0,0 0 0 0 0,0 0 1 0 0,-1 0-1 0 0,1 0 1 0 0,0 0-1 0 0,-2 3 167 0 0,0-1 0 0 0,0 1 0 0 0,0 0 0 0 0,0 0 0 0 0,1 0-1 0 0,-1 0 1 0 0,1 0 0 0 0,0 0 0 0 0,0 0 0 0 0,0 0 0 0 0,0 6 0 0 0,-3 41 1874 0 0,2-23-1428 0 0,-6 38 55 0 0,-3-1-1 0 0,-30 101 1 0 0,-64 116-355 0 0,93-253-354 0 0,-24 56-68 0 0,-42 147 0 0 0,75-219-31 0 0,1 0 1 0 0,0 1-1 0 0,1-1 1 0 0,0 24 0 0 0,2-30-584 0 0,-1 0 0 0 0,1 0 0 0 0,3 10 0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4143 0 0,'0'0'319'0'0,"-1"1"-210"0"0,0 0-26 0 0,-1 0 0 0 0,1 0 0 0 0,0 1-1 0 0,0-1 1 0 0,0 0 0 0 0,0 1-1 0 0,0-1 1 0 0,0 1 0 0 0,0-1-1 0 0,0 3 1 0 0,0-1 650 0 0,0 0 1 0 0,0 0-1 0 0,1 1 0 0 0,-1-1 1 0 0,1 0-1 0 0,0 0 0 0 0,0 0 1 0 0,0 0-1 0 0,1 4 0 0 0,0-1 1111 0 0,1 1 0 0 0,0-1 0 0 0,3 11 0 0 0,5 3-857 0 0,6 4-560 0 0,0 0 1 0 0,2-1-1 0 0,39 40 1 0 0,71 51 605 0 0,-84-78-641 0 0,-2 2-1 0 0,60 69 1 0 0,-93-96-313 0 0,0 1 1 0 0,-1 0-1 0 0,-1 0 0 0 0,0 0 0 0 0,-1 1 0 0 0,0 0 1 0 0,6 24-1 0 0,-10-29-39 0 0,0 1 0 0 0,-1 0-1 0 0,0 0 1 0 0,0 0 0 0 0,-1 1 0 0 0,0-1 0 0 0,-1 0 0 0 0,0 0 0 0 0,0 0 0 0 0,-1 0-1 0 0,0-1 1 0 0,-1 1 0 0 0,-4 9 0 0 0,-4 5 29 0 0,0 0 0 0 0,-2-1 0 0 0,-1-1 0 0 0,-30 37 0 0 0,-78 70-1 0 0,-4 5-353 0 0,117-122 226 0 0,4-6-393 0 0,0 1 0 0 0,1 0-1 0 0,-7 12 1 0 0,7-10-528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5 103 5527 0 0,'-5'-4'16678'0'0,"10"1"-15813"0"0,-2 1-501 0 0,13-6 194 0 0,0 2 0 0 0,0 0-1 0 0,28-7 1 0 0,-9 3-88 0 0,-31 10-426 0 0,118-35 1172 0 0,-97 30-1005 0 0,-1 1 1 0 0,1 0 0 0 0,27 1 0 0 0,-44 3-172 0 0,1 1 0 0 0,-1 0 1 0 0,0 0-1 0 0,0 0 0 0 0,9 4 0 0 0,-14-4-62 0 0,0 0 0 0 0,0 0 0 0 0,0 0-1 0 0,0 1 1 0 0,0-1 0 0 0,0 1 0 0 0,0 0-1 0 0,-1 0 1 0 0,1 0 0 0 0,-1 0-1 0 0,1 1 1 0 0,-1-1 0 0 0,0 0 0 0 0,0 1-1 0 0,2 3 1 0 0,-3-4-164 0 0,0 0 0 0 0,0 0 0 0 0,-1 0 0 0 0,1 0 0 0 0,-1 0 0 0 0,0 0-1 0 0,1 0 1 0 0,-1 1 0 0 0,0-1 0 0 0,0 0 0 0 0,-1 0 0 0 0,1 3 0 0 0,-5 15-7012 0 0,1-5-785 0 0</inkml:trace>
  <inkml:trace contextRef="#ctx0" brushRef="#br0" timeOffset="1">180 259 11055 0 0,'0'0'852'0'0,"-12"8"1351"0"0,11-7-1806 0 0,0 0 0 0 0,0 0 0 0 0,0 0 0 0 0,1-1 1 0 0,-1 1-1 0 0,0 0 0 0 0,1 0 0 0 0,-1 0 0 0 0,1 0 0 0 0,-1 0 0 0 0,1 0 1 0 0,0 0-1 0 0,-1 1 0 0 0,1-1 0 0 0,0 0 0 0 0,0 0 0 0 0,0 0 0 0 0,-1 2 1 0 0,2-2-231 0 0,-1 1 0 0 0,0-1 0 0 0,1 0 0 0 0,-1 0 0 0 0,1 0 0 0 0,-1 1 1 0 0,1-1-1 0 0,-1 0 0 0 0,1 0 0 0 0,0 0 0 0 0,-1 0 0 0 0,1 0 0 0 0,0 0 1 0 0,1 1-1 0 0,1 0-7 0 0,0 1 0 0 0,0-1 1 0 0,0 0-1 0 0,0 0 1 0 0,1 0-1 0 0,-1-1 1 0 0,1 1-1 0 0,-1-1 0 0 0,1 0 1 0 0,4 2-1 0 0,1-2 129 0 0,1 0-1 0 0,-1-1 0 0 0,1 0 1 0 0,0 0-1 0 0,9-2 0 0 0,50-11 733 0 0,-46 8-755 0 0,54-14 375 0 0,-51 11-870 0 0,0 2 0 0 0,1 0 0 0 0,-1 2 0 0 0,29-1 0 0 0,-39 6-2293 0 0,-3 1-6893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4255 0 0,'0'0'416'0'0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37 7367 0 0,'-7'-37'12552'0'0,"5"44"-9938"0"0,0 2-3004 0 0,-22 92 390 0 0,6-19 0 0 0,7-37 0 0 0,6-20 0 0 0,-2 0 0 0 0,0-1 0 0 0,-1 0 0 0 0,-2 0 0 0 0,0-1 0 0 0,-14 22 0 0 0,7-16 0 0 0,12-21 0 0 0,3-1-11 0 0,2-4-31 0 0,0-3 42 0 0,0 1-1 0 0,1-1 1 0 0,-1 0 0 0 0,0 1-1 0 0,0-1 1 0 0,0 0 0 0 0,0 1 0 0 0,0-1-1 0 0,1 1 1 0 0,-1-1 0 0 0,0 0 0 0 0,0 1-1 0 0,0-1 1 0 0,1 0 0 0 0,-1 1-1 0 0,0-1 1 0 0,1 0 0 0 0,-1 0 0 0 0,0 1-1 0 0,1-1 1 0 0,-1 0 0 0 0,0 0-1 0 0,1 0 1 0 0,-1 1 0 0 0,0-1 0 0 0,1 0-1 0 0,-1 0 1 0 0,1 0 0 0 0,-1 0 0 0 0,0 0-1 0 0,1 0 1 0 0,-1 0 0 0 0,1 0-1 0 0,-1 0 1 0 0,0 0 0 0 0,1 0 0 0 0,-1 0-1 0 0,1 0 1 0 0,0 0 0 0 0,-1 0 0 0 0,5 0 30 0 0,0 0-1 0 0,0-1 1 0 0,0 1-1 0 0,0-1 1 0 0,0 0-1 0 0,0 0 1 0 0,8-4-1 0 0,35-18 428 0 0,-9 3-174 0 0,-21 13 2 0 0,1 1-1 0 0,0 0 0 0 0,22-3 1 0 0,-31 7-237 0 0,-1 1 0 0 0,1 0 1 0 0,0 1-1 0 0,-1 0 0 0 0,1 1 0 0 0,-1-1 1 0 0,1 2-1 0 0,13 3 0 0 0,-10 1 13 0 0,-11-1-73 0 0,-2-3 10 0 0,0 0-126 0 0,1 0 0 0 0,-1 0 0 0 0,1 1 0 0 0,-1-1 0 0 0,0 0 0 0 0,0 0 0 0 0,0 0 0 0 0,0 1 0 0 0,-1-1 0 0 0,1 0 0 0 0,0 0 0 0 0,-1 0-1 0 0,0 1 1 0 0,1-1 0 0 0,-1 0 0 0 0,0 0 0 0 0,0 0 0 0 0,0 0 0 0 0,-2 2 0 0 0,1 0-1215 0 0,2-19-7828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30 10591 0 0,'0'-9'964'0'0,"-6"-12"4901"0"0,4 25-2748 0 0,-3 12-1516 0 0,-3 20-1848 0 0,-22 202 1940 0 0,16 1-1128 0 0,11-175-507 0 0,-2-3-41 0 0,-2-1 1 0 0,-17 62-1 0 0,-45 114 11 0 0,67-230-28 0 0,0-1-1 0 0,0-1 0 0 0,0 1-1 0 0,1 0 1 0 0,0 0 0 0 0,0-1-1 0 0,0 1 1 0 0,0 0 0 0 0,1 0-1 0 0,0 0 1 0 0,0 0-1 0 0,1 6 1 0 0,-1-9-83 0 0,10-2-152 0 0,-7-1 57 0 0,0 0 0 0 0,0 1 1 0 0,-1-1-1 0 0,1 0 0 0 0,0-1 0 0 0,-1 1 0 0 0,3-2 0 0 0,8-6-1286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265 423 1375 0 0,'-44'27'-126'0'0,"-7"4"4040"0"0,33-21-1 0 0,-19 7 0 0 0,11-5-2267 0 0,17-8-1275 0 0,1 0-1 0 0,0-1 1 0 0,-1 0-1 0 0,0 0 1 0 0,1-1-1 0 0,-1 0 1 0 0,-10 1-1 0 0,19-3-338 0 0,-1 0 1 0 0,1 0-1 0 0,-1 0 0 0 0,1-1 0 0 0,-1 1 0 0 0,1 0 1 0 0,-1 0-1 0 0,1 0 0 0 0,0-1 0 0 0,-1 1 0 0 0,1 0 0 0 0,-1-1 1 0 0,1 1-1 0 0,0 0 0 0 0,-1-1 0 0 0,1 1 0 0 0,0 0 1 0 0,-1-1-1 0 0,1 1 0 0 0,0-1 0 0 0,0 1 0 0 0,0-1 0 0 0,-1 1 1 0 0,1-1-1 0 0,0 1 0 0 0,0-1 0 0 0,0 1 0 0 0,0-1 1 0 0,0 1-1 0 0,0-1 0 0 0,0 1 0 0 0,0-1 0 0 0,0 1 0 0 0,0-1 1 0 0,0 0-1 0 0,2-17 399 0 0,4 4-322 0 0,1 1 1 0 0,0 0 0 0 0,0 0 0 0 0,2 1 0 0 0,-1 0 0 0 0,13-12 0 0 0,-5 4-63 0 0,197-210 244 0 0,-209 225-284 0 0,14-12-7 0 0,1 1 1 0 0,0 1-1 0 0,1 0 0 0 0,1 2 1 0 0,0 0-1 0 0,0 1 0 0 0,2 2 1 0 0,34-13-1 0 0,-53 22-2 0 0,1-1 1 0 0,0 1-1 0 0,0 0 1 0 0,0 0-1 0 0,-1 1 1 0 0,1-1-1 0 0,0 1 1 0 0,0 0-1 0 0,0 0 1 0 0,0 1-1 0 0,0 0 1 0 0,0 0-1 0 0,-1 0 0 0 0,1 0 1 0 0,6 3-1 0 0,-6-1 25 0 0,0-1 0 0 0,0 1 0 0 0,-1 1-1 0 0,1-1 1 0 0,-1 1 0 0 0,0-1-1 0 0,0 1 1 0 0,0 0 0 0 0,0 1-1 0 0,-1-1 1 0 0,0 1 0 0 0,0-1-1 0 0,3 8 1 0 0,6 11 30 0 0,-1 1 0 0 0,-1 0-1 0 0,-2 1 1 0 0,9 40 0 0 0,-14-52-34 0 0,-1 1 0 0 0,0-1 0 0 0,-1 1 0 0 0,-1-1-1 0 0,0 1 1 0 0,-1-1 0 0 0,-1 1 0 0 0,0-1 0 0 0,0 0 0 0 0,-8 22 0 0 0,8-30 14 0 0,0-1 0 0 0,0 0 0 0 0,0 0 0 0 0,0 0 0 0 0,-1 0 0 0 0,1 0-1 0 0,-1-1 1 0 0,0 1 0 0 0,0-1 0 0 0,-1 0 0 0 0,1 0 0 0 0,-1 0 0 0 0,1 0 0 0 0,-1 0-1 0 0,0-1 1 0 0,0 0 0 0 0,0 0 0 0 0,0 0 0 0 0,-1 0 0 0 0,1 0 0 0 0,0-1 0 0 0,-1 0 0 0 0,1 0-1 0 0,-1 0 1 0 0,1-1 0 0 0,-9 1 0 0 0,18-10 31 0 0,45-38-300 0 0,-13 13-24 0 0,-33 30 241 0 0,195-187-740 0 0,-149 148 661 0 0,1 3 0 0 0,69-42 0 0 0,-112 77 140 0 0,0 1 0 0 0,0-1 0 0 0,0 2 1 0 0,1-1-1 0 0,0 1 0 0 0,-1 0 0 0 0,1 1 0 0 0,0 0 0 0 0,0 1 0 0 0,0 0 0 0 0,1 0 0 0 0,-1 1 0 0 0,0 0 0 0 0,0 0 0 0 0,0 1 1 0 0,1 0-1 0 0,-1 1 0 0 0,0 0 0 0 0,-1 1 0 0 0,1 0 0 0 0,0 0 0 0 0,13 7 0 0 0,-5-1 37 0 0,-1 1 0 0 0,-1 0 0 0 0,1 1 0 0 0,-2 1-1 0 0,0 0 1 0 0,18 20 0 0 0,-31-31-70 0 0,0 1-1 0 0,0-1 0 0 0,0 1 1 0 0,0-1-1 0 0,0 1 0 0 0,0 0 1 0 0,-1-1-1 0 0,1 1 0 0 0,0 0 1 0 0,-1 0-1 0 0,0-1 0 0 0,1 1 1 0 0,-1 0-1 0 0,0 0 0 0 0,0 0 1 0 0,0-1-1 0 0,0 1 0 0 0,0 0 1 0 0,0 0-1 0 0,-1 0 0 0 0,1 0 1 0 0,-1 1-1 0 0,-2 22 144 0 0,5-7-49 0 0,-1-11-51 0 0,-1-1 1 0 0,0 1 0 0 0,0-1-1 0 0,0 1 1 0 0,-2 10 0 0 0,-3 1 106 0 0,-1 1-1 0 0,0-1 1 0 0,-1-1 0 0 0,-16 27-1 0 0,-45 65 276 0 0,56-91-376 0 0,-63 106 127 0 0,72-114-62 0 0,2-5-3567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17999 0 0,'-6'5'1632'0'0,"3"-2"-1602"0"0,1-1 0 0 0,0 0 0 0 0,0 0-1 0 0,0 1 1 0 0,1-1 0 0 0,-1 0 0 0 0,0 1-1 0 0,1 0 1 0 0,0-1 0 0 0,-1 1 0 0 0,1 0-1 0 0,1 0 1 0 0,-1 0 0 0 0,0 0 0 0 0,0 4 0 0 0,1-2 134 0 0,0 0 1 0 0,0 0 0 0 0,0 0 0 0 0,1 1 0 0 0,0-1-1 0 0,0 0 1 0 0,0 0 0 0 0,3 6 0 0 0,2 3 220 0 0,0 0 1 0 0,1 0-1 0 0,1-1 0 0 0,0-1 1 0 0,12 15-1 0 0,8 6-70 0 0,1-2-1 0 0,1 0 1 0 0,2-2 0 0 0,1-2-1 0 0,2 0 1 0 0,0-3 0 0 0,1-1-1 0 0,54 26 1 0 0,-72-42-289 0 0,0 0 0 0 0,0-1 0 0 0,1-1 0 0 0,-1 0 0 0 0,1-1 0 0 0,1-2 0 0 0,22 2 0 0 0,-21-6-121 0 0,-19 2-26 0 0,-7-2-2143 0 0,2 1 1851 0 0,-1 0 1 0 0,1 0-1 0 0,-1 0 1 0 0,0 0-1 0 0,1 1 1 0 0,-1 0-1 0 0,0-1 1 0 0,-3 2-1 0 0,-14-2-1370 0 0,-10-4-442 0 0,1 2-14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7831 0 0,'0'0'11942'0'0,"-1"2"-10748"0"0,-4 34 396 0 0,-12 40 0 0 0,11-59-1445 0 0,0 1-1 0 0,0-1 1 0 0,-2-1-1 0 0,-12 22 1 0 0,-26 29-72 0 0,-94 104 1 0 0,82-104-60 0 0,46-54-24 0 0,7-8-9 0 0,0 1 0 0 0,1-1 0 0 0,0 1 0 0 0,-4 6 0 0 0,7-10-100 0 0,8-4-2370 0 0,-1 0 1492 0 0,0 0 0 0 0,9-5 0 0 0,-12 5 180 0 0,15-6-6062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 4607 0 0,'0'0'354'0'0,"-11"-11"8503"0"0,9 14-8530 0 0,0 0 0 0 0,0 0 0 0 0,0 0-1 0 0,0 1 1 0 0,1-1 0 0 0,0 0 0 0 0,-1 1 0 0 0,1-1 0 0 0,1 1 0 0 0,-1-1 0 0 0,0 1 0 0 0,1-1-1 0 0,0 1 1 0 0,0-1 0 0 0,0 1 0 0 0,0-1 0 0 0,1 7 0 0 0,1 4 69 0 0,1 0 0 0 0,0 0 0 0 0,6 16 0 0 0,-4-16-65 0 0,1-1 1 0 0,0 1-1 0 0,1-1 1 0 0,1 0-1 0 0,0-1 0 0 0,17 21 1 0 0,-18-25-306 0 0,0-1 0 0 0,0-1-1 0 0,0 1 1 0 0,1-1 0 0 0,-1-1 0 0 0,2 1 0 0 0,-1-1 0 0 0,1 0 0 0 0,-1-1 0 0 0,1 0 0 0 0,13 3-1 0 0,-19-6-118 0 0,0 0-1 0 0,-1-1 1 0 0,1 0-1 0 0,0 0 0 0 0,0 0 1 0 0,0 0-1 0 0,0 0 0 0 0,-1 0 1 0 0,1-1-1 0 0,0 1 0 0 0,0-1 1 0 0,3-1-1 0 0,18-11-7579 0 0,-15 5 1182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9671 0 0,'0'0'1328'0'0,"-5"7"2628"0"0,2-1-2841 0 0,0 0 0 0 0,0 1 0 0 0,0-1 0 0 0,-1 8 0 0 0,-1 7-356 0 0,-2 23 0 0 0,1-5 104 0 0,-31 194 661 0 0,-7 237 0 0 0,37-391-1581 0 0,2-46 6 0 0,3-1 0 0 0,1 1 0 0 0,3 39 0 0 0,-2-70 7 0 0,0 1 0 0 0,0-1 1 0 0,1 0-1 0 0,-1 0 0 0 0,1 0 0 0 0,-1 1 1 0 0,1-1-1 0 0,0 0 0 0 0,0 0 0 0 0,0 0 1 0 0,0 0-1 0 0,0 0 0 0 0,0 0 0 0 0,0-1 1 0 0,3 3-1 0 0,3-3-5820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1 703 8287 0 0,'0'0'1116'0'0,"1"1"222"0"0,31 14 8090 0 0,-27-12-9179 0 0,-3-2 362 0 0,11-10 543 0 0,-9 4-995 0 0,0 0 0 0 0,0 0 0 0 0,0-1 0 0 0,-1 1 0 0 0,1-1 1 0 0,-1 0-1 0 0,3-10 0 0 0,1 1 31 0 0,6-19-29 0 0,-1-1 0 0 0,14-67 0 0 0,-22 86-148 0 0,9-48 27 0 0,-3-1 1 0 0,3-102-1 0 0,-13 155-93 0 0,-1-60-427 0 0,0 65 389 0 0,1 1-1 0 0,-1 0 1 0 0,-1 0-1 0 0,1 0 1 0 0,-1 0-1 0 0,0 0 1 0 0,0 1-1 0 0,-1-1 1 0 0,-3-6-1 0 0,5 11 71 0 0,1 0-1 0 0,-1 0 1 0 0,1 1 0 0 0,-1-1-1 0 0,0 0 1 0 0,1 0 0 0 0,-1 1-1 0 0,0-1 1 0 0,1 1 0 0 0,-1-1-1 0 0,0 1 1 0 0,0-1 0 0 0,1 1-1 0 0,-1-1 1 0 0,0 1 0 0 0,0 0-1 0 0,0-1 1 0 0,0 1 0 0 0,1 0 0 0 0,-1 0-1 0 0,0-1 1 0 0,0 1 0 0 0,-2 0-1 0 0,2 1 5 0 0,0-1 1 0 0,-1 0-1 0 0,1 1 0 0 0,0-1 0 0 0,-1 1 1 0 0,1 0-1 0 0,0-1 0 0 0,-1 1 0 0 0,1 0 0 0 0,0 0 1 0 0,0 0-1 0 0,0 0 0 0 0,-2 1 0 0 0,-1 3-12 0 0,0 1 1 0 0,0-1-1 0 0,0 1 0 0 0,1 0 0 0 0,-4 7 0 0 0,-8 24-4 0 0,1 0 0 0 0,3 1 0 0 0,-15 77-1 0 0,18-51 57 0 0,-2 110-1 0 0,14-99 2 0 0,18 105 0 0 0,-9-94 80 0 0,-12-75-79 0 0,21 185 994 0 0,-19-147-735 0 0,-2 0 0 0 0,-6 50 0 0 0,-12 17-199 0 0,12-89-82 0 0,-19 86-195 0 0,23-111 63 0 0,1-5-954 0 0,-1-1 873 0 0,1 1 0 0 0,-1 0 0 0 0,0-1 1 0 0,-2-5-1 0 0,-2-4-415 0 0,-1-13-557 0 0,1-4-38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13823 0 0,'0'0'4690'0'0,"2"1"-2914"0"0,6 3-726 0 0,0 0 1 0 0,-1 1-1 0 0,9 6 1 0 0,-9-5-473 0 0,1 0 1 0 0,13 6-1 0 0,-18-10-510 0 0,1-1-1 0 0,-1 0 1 0 0,1 1-1 0 0,0-1 1 0 0,-1-1 0 0 0,1 1-1 0 0,0-1 1 0 0,0 1 0 0 0,-1-1-1 0 0,6 0 1 0 0,15-4-5 0 0,-1 0 1 0 0,0-1-1 0 0,27-11 0 0 0,-29 9-329 0 0,0 1 0 0 0,0 1 1 0 0,1 0-1 0 0,23-1 0 0 0,-38 6-216 0 0,-1 1 1 0 0,0-1-1 0 0,0 1 1 0 0,0 0-1 0 0,0 1 1 0 0,0-1-1 0 0,0 1 1 0 0,0 1-1 0 0,0-1 0 0 0,-1 1 1 0 0,1 0-1 0 0,5 4 1 0 0,7 6-6826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10623 0 0,'0'0'964'0'0,"2"1"-794"0"0,147 131 9986 0 0,16-16-6575 0 0,-104-82-3141 0 0,-41-24-433 0 0,0 0 0 0 0,-1 2 0 0 0,18 14 0 0 0,-25-16-369 0 0,17 18 1 0 0,-28-26 138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3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13 14599 0 0,'0'0'664'0'0,"-1"-1"-8"0"0,-2-3-273 0 0,2 3 396 0 0,1 0-660 0 0,0 1 1 0 0,-1-1-1 0 0,1 1 1 0 0,0 0 0 0 0,-1-1-1 0 0,1 1 1 0 0,-1-1 0 0 0,1 1-1 0 0,-1 0 1 0 0,1 0-1 0 0,0-1 1 0 0,-1 1 0 0 0,1 0-1 0 0,-1 0 1 0 0,1-1-1 0 0,-1 1 1 0 0,1 0 0 0 0,-1 0-1 0 0,0 0 1 0 0,1 0 0 0 0,-1 0-1 0 0,1 0 1 0 0,-1 0-1 0 0,1 0 1 0 0,-1 0 0 0 0,1 0-1 0 0,-2 0 1 0 0,-14 2 857 0 0,13-1-905 0 0,-1 1-1 0 0,1 0 1 0 0,0 0 0 0 0,0 0-1 0 0,0 0 1 0 0,0 0 0 0 0,1 1-1 0 0,-1-1 1 0 0,-3 5 0 0 0,-20 28 222 0 0,19-25-150 0 0,-13 22 318 0 0,-29 65 1 0 0,20-36-236 0 0,10-23-213 0 0,-21 39-259 0 0,34-67-6 0 0,0 0-1 0 0,-1-1 0 0 0,0 0 1 0 0,-1-1-1 0 0,-11 12 1 0 0,4-11-1246 0 0,14-8 1321 0 0,1-1 0 0 0,-1 1 0 0 0,0-1 0 0 0,0 0 0 0 0,1 0 0 0 0,-1 1 0 0 0,0-1 0 0 0,0 0 0 0 0,1 0 0 0 0,-1 0 0 0 0,0 0 0 0 0,0 0 0 0 0,1 0 0 0 0,-1 0 0 0 0,0 0 0 0 0,0 0 0 0 0,0 0 0 0 0,1 0 0 0 0,-1 0 0 0 0,0-1 0 0 0,-1 0 0 0 0,-7-5-1198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96 14887 0 0,'-2'0'680'0'0,"-17"2"4744"0"0,21-4-4960 0 0,30-10 288 0 0,1 0 1 0 0,53-11-1 0 0,74-5-115 0 0,-141 25-638 0 0,4 0-243 0 0,76-10 92 0 0,-84 12-1837 0 0,32 2 0 0 0,-44-1 78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9671 0 0,'2'1'5438'0'0,"5"1"-4733"0"0,0 0 0 0 0,0 0 1 0 0,0-1-1 0 0,1 0 1 0 0,-1-1-1 0 0,0 1 0 0 0,1-1 1 0 0,-1-1-1 0 0,14-2 1 0 0,7-3-396 0 0,34-11 1 0 0,-18 4 755 0 0,46-13-17 0 0,37-10-286 0 0,-41 20-3145 0 0,-68 14 1085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10135 0 0,'-2'2'7003'0'0,"-12"13"-4912"0"0,-15 20 0 0 0,18-21-1680 0 0,2 1 0 0 0,0 0 0 0 0,-13 30 0 0 0,-51 185 679 0 0,28-77-1105 0 0,42-141 22 0 0,-8 21-643 0 0,-4-6-3183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18 7367 0 0,'0'0'1026'0'0,"-8"-9"4095"0"0,6 8-4763 0 0,0 0 1 0 0,-1 0-1 0 0,1 0 0 0 0,-1 0 1 0 0,1 0-1 0 0,-1 0 1 0 0,1 1-1 0 0,-1-1 0 0 0,1 1 1 0 0,-1 0-1 0 0,0 0 0 0 0,1 0 1 0 0,-1 0-1 0 0,0 0 1 0 0,-3 1-1 0 0,1 0-117 0 0,1 1 0 0 0,-1-1 0 0 0,0 1 0 0 0,1 0-1 0 0,-1 0 1 0 0,1 1 0 0 0,-7 4 0 0 0,0 2-204 0 0,1 0 1 0 0,0 0-1 0 0,1 1 0 0 0,0 0 1 0 0,-11 16-1 0 0,7-4 10 0 0,1 0-1 0 0,1 1 1 0 0,-10 31-1 0 0,14-37-19 0 0,-2 7 30 0 0,2 1-1 0 0,0 0 1 0 0,2 1-1 0 0,0 0 0 0 0,2-1 1 0 0,1 49-1 0 0,2-45-42 0 0,3-1-1 0 0,0 1 0 0 0,2-1 1 0 0,1 0-1 0 0,18 54 0 0 0,-16-63-54 0 0,1-1-1 0 0,0 0 1 0 0,2-1 0 0 0,0 0-1 0 0,0-1 1 0 0,2 0-1 0 0,0 0 1 0 0,26 23 0 0 0,9 0-441 0 0,79 51 0 0 0,-8-7-99 0 0,-96-64 495 0 0,0 0 0 0 0,36 41 1 0 0,-49-47 97 0 0,0 0 0 0 0,-2 1 1 0 0,1 0-1 0 0,-1 1 1 0 0,-1 0-1 0 0,-1 0 1 0 0,0 0-1 0 0,-1 1 1 0 0,-1 0-1 0 0,4 23 1 0 0,-5-15 83 0 0,0 0 1 0 0,-2 0 0 0 0,-1 1-1 0 0,-1-1 1 0 0,-2 0-1 0 0,-7 37 1 0 0,3-35 24 0 0,-1-1 1 0 0,-1 1-1 0 0,-2-2 0 0 0,0 1 1 0 0,-2-1-1 0 0,-26 37 0 0 0,31-48-40 0 0,-1-1 0 0 0,-1-1-1 0 0,0 0 1 0 0,0 0 0 0 0,-1-1 0 0 0,0 0-1 0 0,-1-1 1 0 0,0-1 0 0 0,-1 1-1 0 0,-19 8 1 0 0,16-10 43 0 0,8-4-60 0 0,0 1 0 0 0,-1 0 0 0 0,-13 9 0 0 0,21-12-129 0 0,15 0-1510 0 0,-11 0 1236 0 0,10-4-2315 0 0,-1-2-4037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1839 0 0,'0'0'1552'0'0,"3"-11"-784"0"0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52 2303 0 0,'0'0'16856'0'0,"1"-1"-16780"0"0,6-4 10 0 0,-6 3 3 0 0,1 1-20 0 0,4-3 10 0 0,-4 3 54 0 0,-1 0 12 0 0,1-1-1 0 0,-1 1 0 0 0,0 0 1 0 0,1 0-1 0 0,-1-1 0 0 0,0 1 1 0 0,0-1-1 0 0,0 1 0 0 0,0-1 1 0 0,2-4 2183 0 0,-5 7-2275 0 0,-6 5-51 0 0,0 0 0 0 0,1 1 0 0 0,0 0 0 0 0,0 0 0 0 0,-8 10 0 0 0,-27 45-4 0 0,16-22 3 0 0,-34 47-1 0 0,56-83 0 0 0,3-3 0 0 0,0 1 0 0 0,-1-1 0 0 0,1 1 0 0 0,0-1 0 0 0,0 1 0 0 0,0 0 0 0 0,0-1 0 0 0,0 1 0 0 0,1 0 0 0 0,-2 3 0 0 0,0-1 3 0 0,-4 15 67 0 0,6-17-60 0 0,0-1 0 0 0,0 1 0 0 0,0-1 0 0 0,0 0 0 0 0,0 1 0 0 0,0-1 0 0 0,1 1 0 0 0,-1-1 0 0 0,0 0 0 0 0,1 1 0 0 0,-1-1 0 0 0,1 0 0 0 0,0 1-1 0 0,-1-1 1 0 0,1 0 0 0 0,0 0 0 0 0,0 1 0 0 0,0-1 0 0 0,1 1 0 0 0,0 0 5 0 0,0 0-1 0 0,0 0 1 0 0,0 0 0 0 0,0 0-1 0 0,0-1 1 0 0,0 1 0 0 0,1-1-1 0 0,-1 0 1 0 0,3 2 0 0 0,-1-2 27 0 0,0 0 0 0 0,0-1 0 0 0,-1 1 0 0 0,1-1 0 0 0,0 0 0 0 0,0 0 0 0 0,0 0 0 0 0,6-2 0 0 0,34-8 283 0 0,-30 6-223 0 0,185-56 506 0 0,-192 58-601 0 0,-1-1 0 0 0,1 0-1 0 0,0 0 1 0 0,-1 0 0 0 0,0-1 0 0 0,11-8-1 0 0,-15 10-4 0 0,0 0-1 0 0,-1 1 0 0 0,1-1 0 0 0,0-1 1 0 0,0 1-1 0 0,-1 0 0 0 0,1 0 0 0 0,-1 0 1 0 0,0-1-1 0 0,0 1 0 0 0,0-1 0 0 0,0 1 1 0 0,0-1-1 0 0,0 1 0 0 0,-1-1 0 0 0,1 0 1 0 0,-1 1-1 0 0,0-1 0 0 0,0 0 0 0 0,0 1 1 0 0,0-5-1 0 0,-2-1 19 0 0,1 0 0 0 0,-2 1 0 0 0,1-1 0 0 0,-1 1 0 0 0,0-1 1 0 0,-1 1-1 0 0,-5-10 0 0 0,-37-46 31 0 0,36 51-29 0 0,5 4-16 0 0,4 5-11 0 0,-1 1 0 0 0,0 0 0 0 0,0-1-1 0 0,0 1 1 0 0,0 0 0 0 0,0 0-1 0 0,0 0 1 0 0,0 1 0 0 0,-1-1 0 0 0,1 0-1 0 0,-5-1 1 0 0,3 1-26 0 0,1 0-1 0 0,-1 0 0 0 0,0 0 1 0 0,0 1-1 0 0,0 0 1 0 0,0 0-1 0 0,-1 0 0 0 0,1 0 1 0 0,-5 0-1 0 0,7 1-32 0 0,-6 6 71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3223 0 0,'2'-1'240'0'0,"8"-13"-323"0"0,-4 8 2446 0 0,-1-1 1 0 0,0 0 0 0 0,-1 0 0 0 0,4-8 0 0 0,-7 14-1293 0 0,13-17 4870 0 0,-13 20-5730 0 0,1 3-122 0 0,0-1 0 0 0,0 1 0 0 0,-1 0 1 0 0,0 0-1 0 0,0 0 0 0 0,-1 0 0 0 0,1 9 0 0 0,-3 42 296 0 0,0-24-213 0 0,-2 43 97 0 0,1 56 110 0 0,3-105-234 0 0,2 0 0 0 0,10 50 0 0 0,-9-65-94 0 0,0 1 0 0 0,1-1 0 0 0,7 15 0 0 0,-8-22-3 0 0,8 12 247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1839 0 0,'0'0'14719'0'0,"2"-2"-14164"0"0,-1 2-485 0 0,0 0 1 0 0,0-1 0 0 0,0 1-1 0 0,0 0 1 0 0,0-1 0 0 0,0 1-1 0 0,0 0 1 0 0,0 0 0 0 0,0 0 0 0 0,0 0-1 0 0,0 0 1 0 0,0 0 0 0 0,0 0-1 0 0,0 0 1 0 0,0 0 0 0 0,0 1-1 0 0,0-1 1 0 0,0 0 0 0 0,0 1 0 0 0,0-1-1 0 0,-1 0 1 0 0,1 1 0 0 0,0 0-1 0 0,0-1 1 0 0,0 1 0 0 0,0-1-1 0 0,-1 1 1 0 0,1 0 0 0 0,0-1 0 0 0,-1 1-1 0 0,1 0 1 0 0,0 0 0 0 0,-1 0-1 0 0,1 0 1 0 0,-1-1 0 0 0,1 1 0 0 0,0 2-1 0 0,1 8 17 0 0,-1 0-1 0 0,0 1 1 0 0,-1-1-1 0 0,0 0 1 0 0,-1 1-1 0 0,0-1 1 0 0,-3 14-1 0 0,-2-1 27 0 0,0 0-1 0 0,-13 31 1 0 0,14-43-91 0 0,-1-1 37 0 0,7-10-55 0 0,0-1 0 0 0,-1 0-1 0 0,1 0 1 0 0,0 1 0 0 0,-1-1 0 0 0,1 0 0 0 0,-1 0 0 0 0,1 0-1 0 0,0 0 1 0 0,-1 0 0 0 0,1 0 0 0 0,0 0 0 0 0,-1 0 0 0 0,1 0 0 0 0,0 0-1 0 0,0 0 1 0 0,8-3 12 0 0,-1 1 0 0 0,0-1 0 0 0,0 0 0 0 0,12-8 0 0 0,-11 6 46 0 0,0 1 0 0 0,0 0-1 0 0,14-4 1 0 0,-13 6 19 0 0,0 0 0 0 0,1 1 0 0 0,-1 0 0 0 0,1 1 0 0 0,-1 0 0 0 0,0 1 0 0 0,20 3 0 0 0,3 4 203 0 0,34 12 0 0 0,-43-12-247 0 0,-17-6-57 0 0,0 0 1 0 0,1 0-1 0 0,-1-1 0 0 0,0 0 1 0 0,0 0-1 0 0,0-1 0 0 0,1 0 1 0 0,-1 0-1 0 0,0-1 0 0 0,0 0 1 0 0,1 0-1 0 0,-1-1 0 0 0,0 0 1 0 0,0 0-1 0 0,0 0 0 0 0,7-5 0 0 0,-13 7-397 0 0,4-1 422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7367 0 0,'0'0'1046'0'0,"-2"2"439"0"0,-2 3-504 0 0,1 0 1 0 0,-1 1-1 0 0,1-1 0 0 0,0 0 1 0 0,-4 10-1 0 0,3-4-216 0 0,1 0 0 0 0,-3 17 0 0 0,1 5-130 0 0,1 37 0 0 0,3-56-155 0 0,1 188 1533 0 0,-2 25-1575 0 0,0-194-417 0 0,-7 94 52 0 0,6-95 12 0 0,-16 58 0 0 0,19-88-53 0 0,-5 22-1763 0 0,5-22 179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0,'0'3'603'0'0,"0"10"115"0"0,1 0 0 0 0,0 0-1 0 0,1 0 1 0 0,0 0 0 0 0,1-1 0 0 0,0 1 0 0 0,1 0-1 0 0,1-1 1 0 0,0 0 0 0 0,11 20 0 0 0,-6-17-174 0 0,1 0 1 0 0,0 0-1 0 0,0-2 1 0 0,2 1-1 0 0,-1-1 0 0 0,2-1 1 0 0,24 17-1 0 0,3-2 604 0 0,69 33 1 0 0,3 3-644 0 0,-103-54-1107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0 919 0 0,'-1'2'547'0'0,"-34"47"10267"0"0,20-30-8660 0 0,-18 33 1 0 0,10-4-261 0 0,-27 82 1 0 0,27-65-1242 0 0,18-52-647 0 0,-1 0 0 0 0,-1 0 0 0 0,0-1-1 0 0,0 0 1 0 0,-2 0 0 0 0,1-1 0 0 0,-1 0 0 0 0,-1 0 0 0 0,0-1-1 0 0,-13 10 1 0 0,21-18-512 0 0,-1-1 0 0 0,1 0-1 0 0,-1 1 1 0 0,0-1 0 0 0,1 0 0 0 0,-1-1-1 0 0,0 1 1 0 0,-4 0 0 0 0,19 0-5258 0 0,8-3 1124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15263 0 0,'0'0'1379'0'0,"2"2"-1136"0"0,7 12 716 0 0,0 1 1 0 0,-1-1 0 0 0,12 29 0 0 0,-1-1 643 0 0,-13-31-1328 0 0,1 0-1 0 0,0-1 1 0 0,0 0-1 0 0,1 0 1 0 0,1-1-1 0 0,14 13 1 0 0,-6-8-180 0 0,0-1 0 0 0,0-1 0 0 0,21 10-1 0 0,-29-18-247 0 0,0 0-1 0 0,0 0 0 0 0,17 4 1 0 0,10-1-3623 0 0,-33-7 2083 0 0,7-4-213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 13847 0 0,'0'0'1254'0'0,"-1"-1"-1029"0"0,-1-3 1572 0 0,-8 7 763 0 0,7 0-2412 0 0,1 0 1 0 0,0 0-1 0 0,-1 0 0 0 0,1 0 1 0 0,0 0-1 0 0,0 0 0 0 0,1 1 0 0 0,-1-1 1 0 0,1 1-1 0 0,0 0 0 0 0,-1-1 1 0 0,0 7-1 0 0,-1 8 153 0 0,-1 22 1 0 0,4-39-293 0 0,-7 122 568 0 0,-11 91-458 0 0,-7-84-246 0 0,-78 239-1 0 0,97-351 133 0 0,-27 88 10 0 0,28-85 162 0 0,0 1 0 0 0,-2 43 0 0 0,6-61-127 0 0,1 0-1 0 0,1 0 1 0 0,-1 0 0 0 0,0 0 0 0 0,1 0-1 0 0,2 7 1 0 0,-3-10-108 0 0,1 0 0 0 0,-1 0 0 0 0,1 0 0 0 0,-1 0 0 0 0,1 0 0 0 0,-1 0-1 0 0,1 0 1 0 0,-1 0 0 0 0,1-1 0 0 0,0 1 0 0 0,-1 0 0 0 0,1 0 0 0 0,0-1 0 0 0,0 1 0 0 0,0 0 0 0 0,-1-1 0 0 0,1 1 0 0 0,0-1 0 0 0,0 1 0 0 0,0-1 0 0 0,0 0 0 0 0,0 1 0 0 0,0-1 0 0 0,0 0 0 0 0,0 0 0 0 0,0 1-1 0 0,0-1 1 0 0,0 0 0 0 0,0 0 0 0 0,0 0 0 0 0,0 0 0 0 0,2-1 0 0 0,8-2-982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13823 0 0,'0'0'1608'0'0,"2"0"-652"0"0,5 0-235 0 0,-1 1 1 0 0,1-1-1 0 0,0 1 0 0 0,7 2 0 0 0,-5 0-673 0 0,0 1 0 0 0,0 0-1 0 0,0 0 1 0 0,0 1 0 0 0,-1 0 0 0 0,0 0-1 0 0,15 13 1 0 0,14 8 257 0 0,-13-9-6231 0 0,-13-9-421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118 323 4143 0 0,'0'0'191'0'0,"1"2"245"0"0,1 0 269 0 0,1 1 1 0 0,-1-1-1 0 0,0 0 1 0 0,0-1-1 0 0,1 1 0 0 0,-1 0 1 0 0,1 0-1 0 0,-1-1 1 0 0,4 2-1 0 0,-4-2 566 0 0,1 0 0 0 0,0-1 0 0 0,-1 1 0 0 0,1-1 0 0 0,0 1 0 0 0,5-1 0 0 0,-9 1-1223 0 0,0 0 1 0 0,0-1-1 0 0,0 1 1 0 0,-1 0 0 0 0,1 0-1 0 0,0-1 1 0 0,1 1-1 0 0,-1 0 1 0 0,0 0 0 0 0,-1 2-1 0 0,-1 0 22 0 0,-5 3-3 0 0,1 0 0 0 0,-1 0 0 0 0,0-1 0 0 0,-1 0 1 0 0,-16 7-1 0 0,5-3-36 0 0,8-4-31 0 0,-1-2 0 0 0,2-3 0 0 0,9-1 1 0 0,0 0 0 0 0,0 0 1 0 0,0 0-1 0 0,0 0 0 0 0,1 0 0 0 0,-1-1 0 0 0,0 1 0 0 0,1 0 0 0 0,-1-1 0 0 0,1 1 0 0 0,-1-1 1 0 0,1 0-1 0 0,0 1 0 0 0,0-1 0 0 0,0 0 0 0 0,0 0 0 0 0,0 0 0 0 0,0 0 0 0 0,0 0 0 0 0,0 0 1 0 0,1 0-1 0 0,-1 0 0 0 0,1 0 0 0 0,0 0 0 0 0,-1-3 0 0 0,0-6 8 0 0,1-1-1 0 0,0 0 1 0 0,2-14-1 0 0,-2 19-7 0 0,15-112 68 0 0,-12 102-66 0 0,-1-2-15 0 0,0 6-27 0 0,0 0 0 0 0,0 0 0 0 0,6-13 0 0 0,-7 22 30 0 0,1 0 0 0 0,-1 0 1 0 0,1 0-1 0 0,0 1 0 0 0,1-1 0 0 0,-1 1 0 0 0,1-1 1 0 0,-1 1-1 0 0,1 0 0 0 0,0 0 0 0 0,0 0 1 0 0,0 1-1 0 0,1-1 0 0 0,3-2 0 0 0,3 0-20 0 0,1-1-1 0 0,0 2 1 0 0,0 0 0 0 0,1 0-1 0 0,-1 1 1 0 0,1 0 0 0 0,0 1-1 0 0,0 0 1 0 0,-1 1-1 0 0,1 1 1 0 0,0-1 0 0 0,23 4-1 0 0,-18 0 118 0 0,1 0-1 0 0,-1 1 0 0 0,0 0 1 0 0,0 2-1 0 0,-1 0 0 0 0,0 1 1 0 0,0 0-1 0 0,18 12 0 0 0,-23-12 42 0 0,0 1 0 0 0,-1 0 0 0 0,1 0 0 0 0,-2 1 0 0 0,1 0-1 0 0,-1 0 1 0 0,-1 1 0 0 0,10 15 0 0 0,-17-24-125 0 0,-1-1 1 0 0,1 1-1 0 0,0 0 0 0 0,-1 0 1 0 0,1 0-1 0 0,-1 0 0 0 0,1-1 0 0 0,-1 1 1 0 0,0 0-1 0 0,1 0 0 0 0,-1 0 1 0 0,0 0-1 0 0,0 0 0 0 0,1 0 1 0 0,-1 0-1 0 0,0 0 0 0 0,0 0 0 0 0,0 0 1 0 0,0 0-1 0 0,0 0 0 0 0,-1 0 1 0 0,1 0-1 0 0,0 0 0 0 0,0 0 0 0 0,-1 0 1 0 0,0 1-1 0 0,0 1 20 0 0,0 0-22 0 0,-1 1 1 0 0,1-1-1 0 0,-1 0 0 0 0,0 0 0 0 0,0 0 0 0 0,0 0 1 0 0,-1-1-1 0 0,1 1 0 0 0,-1-1 0 0 0,1 1 1 0 0,-5 2-1 0 0,-5 4 22 0 0,-20 10 0 0 0,6-4-23 0 0,-154 92-212 0 0,157-93 6 0 0,22-14 175 0 0,1 1-1 0 0,-1-1 1 0 0,1 0-1 0 0,-1 1 1 0 0,1-1 0 0 0,-1 1-1 0 0,0-1 1 0 0,1 0-1 0 0,-1 0 1 0 0,0 1-1 0 0,1-1 1 0 0,-1 0 0 0 0,0 0-1 0 0,1 0 1 0 0,-1 0-1 0 0,0 0 1 0 0,1 1-1 0 0,-1-1 1 0 0,0-1-1 0 0,0 1 1 0 0,1 0 0 0 0,-1 0-1 0 0,0 0 1 0 0,1 0-1 0 0,-2-1 1 0 0,2 0 0 0 0,-1 0 0 0 0,1 0 0 0 0,0 0 0 0 0,-1 0 0 0 0,1 0 0 0 0,0 0 0 0 0,0 0 0 0 0,0 0 0 0 0,0 0 0 0 0,0 0 0 0 0,0 0 0 0 0,0 0 0 0 0,1 0 0 0 0,-1 0 0 0 0,0 0 0 0 0,0 0 0 0 0,1-1 1 0 0,3-10-339 0 0,1 0 1 0 0,0 0 0 0 0,1 1 0 0 0,10-17 0 0 0,5-9-1899 0 0,4-13-350 0 0,-4 1-3080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 14799 0 0,'0'0'679'0'0,"1"-2"-15"0"0,1-3-368 0 0,-1 4 787 0 0,-8 79 540 0 0,1-18-1016 0 0,4-2-490 0 0,-13 166 727 0 0,9-180-706 0 0,-2 1 0 0 0,-1-1-1 0 0,-17 43 1 0 0,4-31-109 0 0,-33 60 0 0 0,34-76-23 0 0,19-36-4 0 0,0 1-1 0 0,0 0 0 0 0,0 0 1 0 0,0 0-1 0 0,1 0 0 0 0,0 0 1 0 0,0 0-1 0 0,-1 7 0 0 0,3-12-9 0 0,0 1-1 0 0,-1 0 0 0 0,1-1 1 0 0,0 1-1 0 0,0-1 1 0 0,0 1-1 0 0,0-1 1 0 0,-1 0-1 0 0,1 1 0 0 0,0-1 1 0 0,0 0-1 0 0,0 1 1 0 0,0-1-1 0 0,0 0 1 0 0,0 0-1 0 0,0 0 0 0 0,0 0 1 0 0,0 0-1 0 0,0 0 1 0 0,1 0-1 0 0,28-14-2925 0 0,-18 7 1372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10591 0 0,'0'0'1330'0'0,"1"2"-132"0"0,1 7-477 0 0,1 0-1 0 0,1 0 0 0 0,-1 0 0 0 0,2 0 1 0 0,-1 0-1 0 0,1-1 0 0 0,1 0 0 0 0,7 10 1 0 0,-3-7-196 0 0,0-1 0 0 0,1 1 0 0 0,0-2 1 0 0,24 17-1 0 0,-11-12-314 0 0,1-1 0 0 0,0-1 0 0 0,1 0 0 0 0,0-2 0 0 0,36 8 0 0 0,78 22-31 0 0,-82-22-2543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3:5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11519 0 0,'0'2'5506'0'0,"-6"22"-3054"0"0,-8 28 1 0 0,-5 14-992 0 0,-21 224 480 0 0,-3 11-1639 0 0,21-215-383 0 0,-4-1 1 0 0,-45 101-1 0 0,68-180 27 0 0,-7 23-570 0 0,10-27 49 0 0,1-3-283 0 0,1 1 604 0 0,-1-1 0 0 0,1 0 0 0 0,-1 1 0 0 0,1-1-1 0 0,-1 0 1 0 0,1 0 0 0 0,-1 0 0 0 0,0 0 0 0 0,2-2 0 0 0,1 0-355 0 0,9-6-883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395 901 4143 0 0,'-9'11'357'0'0,"0"1"-1"0"0,1 0 0 0 0,-9 19 0 0 0,6 0 8922 0 0,10-29-7826 0 0,3 5 1279 0 0,0-1 1671 0 0,-1-6-4375 0 0,-1 0 1 0 0,1 1 0 0 0,0-1 0 0 0,-1 0 0 0 0,1-1 0 0 0,-1 1 0 0 0,1 0 0 0 0,-1 0 0 0 0,1 0 0 0 0,-1 0 0 0 0,1 0 0 0 0,-1 0 0 0 0,1-1 0 0 0,0 1 0 0 0,-1 0 0 0 0,0-1 0 0 0,1 1 0 0 0,0-1 0 0 0,2-1 56 0 0,-1 1 1 0 0,0-1-1 0 0,0 0 1 0 0,0-1-1 0 0,0 1 0 0 0,0 0 1 0 0,0-1-1 0 0,-1 1 1 0 0,1-1-1 0 0,-1 1 1 0 0,1-1-1 0 0,-1 0 1 0 0,0 1-1 0 0,0-1 0 0 0,0 0 1 0 0,0-4-1 0 0,2-8-55 0 0,2-30 0 0 0,-4 34 34 0 0,9-157-3 0 0,-14-229 1 0 0,2 372-169 0 0,-1 0-1 0 0,-1 1 1 0 0,-1-1 0 0 0,-14-41-1 0 0,14 52-47 0 0,-1 1 1 0 0,-1 0-1 0 0,0 0 0 0 0,0 1 0 0 0,-1-1 0 0 0,-1 2 1 0 0,0-1-1 0 0,-1 1 0 0 0,-17-15 0 0 0,24 23 119 0 0,0 1-1 0 0,-1-1 0 0 0,1 1 1 0 0,-1-1-1 0 0,0 1 1 0 0,0 0-1 0 0,0 1 1 0 0,0-1-1 0 0,0 1 0 0 0,0 0 1 0 0,0 0-1 0 0,-7-1 1 0 0,9 2 24 0 0,0 0 0 0 0,0 0 0 0 0,0 0 0 0 0,0 0 1 0 0,0 1-1 0 0,1-1 0 0 0,-1 1 0 0 0,0-1 0 0 0,0 1 0 0 0,0 0 0 0 0,1-1 1 0 0,-1 1-1 0 0,0 0 0 0 0,1 0 0 0 0,-1 0 0 0 0,1 1 0 0 0,-1-1 1 0 0,1 0-1 0 0,0 0 0 0 0,-1 1 0 0 0,1-1 0 0 0,0 1 0 0 0,0-1 0 0 0,0 1 1 0 0,0 0-1 0 0,0-1 0 0 0,1 1 0 0 0,-1 0 0 0 0,0 0 0 0 0,0 3 0 0 0,-2 8-2 0 0,0 2 0 0 0,2-1 0 0 0,-1 0-1 0 0,2 0 1 0 0,1 23 0 0 0,0 7 9 0 0,-4 5-28 0 0,-15 84 0 0 0,-22 46 73 0 0,21-100 10 0 0,-8 28 143 0 0,9-44 100 0 0,-12 96 0 0 0,26-113-190 0 0,2 0 0 0 0,2 0-1 0 0,2 0 1 0 0,2-1 0 0 0,3 1-1 0 0,16 63 1 0 0,-22-103-107 0 0,25 108 25 0 0,-23-98-56 0 0,-2 1 0 0 0,0-1 0 0 0,0 1 0 0 0,-4 31 0 0 0,2-46-92 0 0,0 0 1 0 0,1 0-1 0 0,-1 0 0 0 0,0 0 1 0 0,0 0-1 0 0,0 0 0 0 0,0 0 1 0 0,0 0-1 0 0,-1 0 1 0 0,1 0-1 0 0,0-1 0 0 0,-1 1 1 0 0,-3 2-1 0 0,4-2-293 0 0,-1-2 288 0 0,1 0 0 0 0,0 1 1 0 0,-1-1-1 0 0,1 0 0 0 0,-1 0 1 0 0,1 0-1 0 0,-1 0 0 0 0,1 0 1 0 0,0-1-1 0 0,-1 1 0 0 0,1 0 1 0 0,-2-1-1 0 0,2 1-87 0 0,-3-2-979 0 0,-7-3-260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89 13735 0 0,'0'0'630'0'0,"-1"1"-14"0"0,-8 6-398 0 0,2 3-194 0 0,6-5 221 0 0,0 0-1 0 0,0-1 1 0 0,0 1 0 0 0,0 0-1 0 0,1 0 1 0 0,0 0-1 0 0,0 0 1 0 0,1 7 0 0 0,-1-10 339 0 0,10 5 398 0 0,-6-3-782 0 0,2-1-28 0 0,-1 0 1 0 0,1 0-1 0 0,1-1 0 0 0,-1 0 0 0 0,0 0 0 0 0,1 0 1 0 0,-1-1-1 0 0,1 0 0 0 0,-1 0 0 0 0,1 0 0 0 0,-1-1 1 0 0,1 0-1 0 0,-1-1 0 0 0,10-1 0 0 0,7-2 199 0 0,-1-1-1 0 0,40-14 1 0 0,96-51 589 0 0,-106 45-846 0 0,89-31 0 0 0,-132 53-272 0 0,-1 1 1 0 0,1 1 0 0 0,0-1-1 0 0,9 1 1 0 0,-13 0-595 0 0,0 2-1 0 0,0-1 1 0 0,0 1-1 0 0,9 2 1 0 0,1 1-6454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13 130 12751 0 0,'0'0'1158'0'0,"-2"2"-954"0"0,-7 14-175 0 0,8-10-1 0 0,1-1 25 0 0,0 0 152 0 0,-1 0 0 0 0,1 1-1 0 0,0-1 1 0 0,1 0-1 0 0,-1 1 1 0 0,1-1 0 0 0,0 0-1 0 0,0 0 1 0 0,1 1-1 0 0,2 6 1 0 0,0-4 83 0 0,0 0 1 0 0,1 0-1 0 0,-1-1 0 0 0,1 0 0 0 0,11 12 1 0 0,4 1 536 0 0,1-2 0 0 0,45 33 0 0 0,-55-43-586 0 0,5 4-104 0 0,-11-7-123 0 0,1-1 0 0 0,-1 0 1 0 0,1-1-1 0 0,0 1 0 0 0,-1-1 1 0 0,2 0-1 0 0,10 4 0 0 0,-16-7-94 0 0,0 0 0 0 0,-1 0 0 0 0,1 0 0 0 0,0 0 1 0 0,-1 0-1 0 0,1 0 0 0 0,0 0 0 0 0,-1 0 0 0 0,1-1 0 0 0,-1 1 0 0 0,1 0 0 0 0,0 0 0 0 0,-1 0 0 0 0,1-1 0 0 0,-1 1 0 0 0,1 0 1 0 0,-1-1-1 0 0,1 1 0 0 0,0-1 0 0 0,1 0-188 0 0,8-7-854 0 0</inkml:trace>
  <inkml:trace contextRef="#ctx0" brushRef="#br0" timeOffset="1">424 0 4143 0 0,'-1'2'6996'0'0,"-48"109"2972"0"0,8 6-7394 0 0,-28 121-2257 0 0,62-214-316 0 0,-58 240-679 0 0,54-206-179 0 0,3 0 1 0 0,-3 94-1 0 0,12-135-21 0 0,1 1 0 0 0,1-1-1 0 0,9 33 1 0 0,-8-34-473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8287 0 0,'-1'2'639'0'0,"-9"15"9034"0"0,12-16-8946 0 0,4 0-507 0 0,0-1 1 0 0,0 1-1 0 0,0-1 1 0 0,0 0-1 0 0,0-1 1 0 0,11-1-1 0 0,38-13 668 0 0,-39 10-620 0 0,34-7-1 0 0,-33 10-113 0 0,30 1-1 0 0,-41 1-441 0 0,1 1 1 0 0,-1-1-1 0 0,0 1 1 0 0,1 1 0 0 0,-1-1-1 0 0,0 1 1 0 0,9 4-1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44 10591 0 0,'-14'5'296'0'0,"4"-1"99"0"0,1 0 1 0 0,-19 13 9081 0 0,28-17-9280 0 0,11 3 1577 0 0,20-3-1992 0 0,-10-2 481 0 0,1-2-1 0 0,-1-1 1 0 0,0 0-1 0 0,23-10 1 0 0,35-9 92 0 0,-45 17-413 0 0,40-3 0 0 0,-3 6-3237 0 0,-50 3-4423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23 11975 0 0,'-1'-1'76'0'0,"-1"-1"0"0"0,1 0 1 0 0,-1 0-1 0 0,0 0 0 0 0,0 1 0 0 0,0-1 0 0 0,0 1 0 0 0,0 0 0 0 0,0-1 0 0 0,0 1 0 0 0,0 0 0 0 0,-1 0 0 0 0,1 1 0 0 0,0-1 0 0 0,-4 0 0 0 0,2 0 96 0 0,-1 0-1 0 0,0 1 0 0 0,1 0 1 0 0,-1 0-1 0 0,0 1 0 0 0,1-1 1 0 0,-8 3-1 0 0,-1 1 365 0 0,-1 0 1 0 0,1 1-1 0 0,0 1 0 0 0,-17 10 1 0 0,5-1-242 0 0,1 2 0 0 0,1 1 1 0 0,0 0-1 0 0,2 2 1 0 0,0 0-1 0 0,1 2 1 0 0,1 0-1 0 0,1 1 1 0 0,-19 33-1 0 0,17-25-16 0 0,2 0 0 0 0,1 2 0 0 0,2 0 0 0 0,1 0 0 0 0,2 1 0 0 0,-9 39-1 0 0,17-56-274 0 0,1 0 0 0 0,1-1 0 0 0,0 2 0 0 0,1-1 0 0 0,1 0-1 0 0,1 0 1 0 0,1 0 0 0 0,0 0 0 0 0,1 0 0 0 0,1-1-1 0 0,0 1 1 0 0,1-1 0 0 0,1 0 0 0 0,1 0 0 0 0,9 16 0 0 0,-1-7-146 0 0,2 0 0 0 0,0-2 1 0 0,25 27-1 0 0,70 56-217 0 0,-93-89 352 0 0,0 1 0 0 0,-1 1-1 0 0,-1 1 1 0 0,-1 0 0 0 0,-1 1-1 0 0,-1 0 1 0 0,0 2 0 0 0,10 25-1 0 0,-16-30 6 0 0,-1 1 1 0 0,-1-1-1 0 0,-1 2 0 0 0,0-1 0 0 0,-2 1 0 0 0,0-1 0 0 0,-1 1 1 0 0,-1 0-1 0 0,-1 0 0 0 0,0 0 0 0 0,-5 21 0 0 0,2-23 148 0 0,-1 1-1 0 0,-1-2 1 0 0,-1 1-1 0 0,0-1 1 0 0,-2 1-1 0 0,1-2 1 0 0,-2 1-1 0 0,-1-1 1 0 0,0-1-1 0 0,0 0 1 0 0,-2 0-1 0 0,0-1 1 0 0,0 0-1 0 0,-2-1 1 0 0,-27 21-1 0 0,33-28-113 0 0,0-1 0 0 0,0 0-1 0 0,-1-1 1 0 0,1 0 0 0 0,-1 0-1 0 0,0-1 1 0 0,0 0 0 0 0,-13 2-1 0 0,0-1-237 0 0,20-4 46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368 262 4607 0 0,'0'0'668'0'0,"2"2"348"0"0,-1-1-651 0 0,-1-1 0 0 0,1 1-1 0 0,0 0 1 0 0,0 0 0 0 0,0-1-1 0 0,0 1 1 0 0,0 0 0 0 0,0-1-1 0 0,1 1 1 0 0,-1-1 0 0 0,0 0-1 0 0,0 1 1 0 0,0-1 0 0 0,0 0-1 0 0,0 1 1 0 0,1-1 0 0 0,0 0-1 0 0,10-3-41 0 0,-8 1 1 0 0,0 0-1 0 0,0-1 1 0 0,-1 0 0 0 0,1 1 0 0 0,0-1-1 0 0,-1-1 1 0 0,0 1 0 0 0,0 0 0 0 0,0-1 0 0 0,0 0-1 0 0,-1 1 1 0 0,1-1 0 0 0,-1 0 0 0 0,0 0-1 0 0,3-8 1 0 0,-2 2 166 0 0,1-1 1 0 0,-1 0-1 0 0,0 0 1 0 0,-1 0-1 0 0,1-15 1 0 0,-3 19-326 0 0,-1-1 1 0 0,1 0 0 0 0,-1 1 0 0 0,0-1 0 0 0,-1 1 0 0 0,0-1 0 0 0,-5-11-1 0 0,6 15-117 0 0,-1 0-1 0 0,1 0 0 0 0,-1 1 0 0 0,0-1 1 0 0,0 1-1 0 0,-1-1 0 0 0,1 1 0 0 0,-1 0 1 0 0,1 0-1 0 0,-1 0 0 0 0,0 0 0 0 0,0 0 0 0 0,0 1 1 0 0,-1-1-1 0 0,-5-2 0 0 0,5 4-39 0 0,1 0-1 0 0,-1 0 1 0 0,1 1-1 0 0,0-1 1 0 0,-1 1-1 0 0,1 0 1 0 0,-1 0-1 0 0,1 0 1 0 0,-1 1-1 0 0,1-1 1 0 0,-1 1-1 0 0,-5 2 1 0 0,-2 0-37 0 0,1 1 0 0 0,-16 9 0 0 0,-2 3 9 0 0,1 1 0 0 0,2 1 0 0 0,0 2 0 0 0,0 0 0 0 0,2 2 1 0 0,1 0-1 0 0,0 2 0 0 0,2 0 0 0 0,1 2 0 0 0,-31 53 0 0 0,46-72 21 0 0,0 1 0 0 0,0 0-1 0 0,1-1 1 0 0,0 1 0 0 0,0 1 0 0 0,1-1-1 0 0,0 0 1 0 0,1 1 0 0 0,0-1 0 0 0,0 0-1 0 0,1 1 1 0 0,0 0 0 0 0,0-1 0 0 0,1 1-1 0 0,2 8 1 0 0,-3-15 5 0 0,0-1 0 0 0,1 1 0 0 0,0-1 0 0 0,-1 0 0 0 0,1 1 0 0 0,0-1 0 0 0,-1 1 0 0 0,1-1 0 0 0,0 0 0 0 0,0 0 0 0 0,0 0 0 0 0,0 1 0 0 0,0-1 0 0 0,1 0 0 0 0,-1 0 0 0 0,0-1 0 0 0,0 1 0 0 0,1 0 0 0 0,-1 0 0 0 0,3 1 0 0 0,1-1 4 0 0,-1 1 0 0 0,0-1 1 0 0,1 0-1 0 0,-1 0 1 0 0,7 1-1 0 0,-2-3-10 0 0,1 0 0 0 0,-1 0 0 0 0,0-1 0 0 0,0 0 0 0 0,0 0 0 0 0,0-1 0 0 0,13-6 0 0 0,-10 5 0 0 0,34-12-138 0 0,-28 11 15 0 0,0-1-1 0 0,-1-1 1 0 0,24-13-1 0 0,-33 16 74 0 0,-1 1 0 0 0,1 0 0 0 0,0 0 0 0 0,10-2 0 0 0,-12 3 32 0 0,0 1 0 0 0,0-1 1 0 0,0 0-1 0 0,0-1 0 0 0,-1 1 1 0 0,1-1-1 0 0,5-4 0 0 0,-8 4-1 0 0,0 0-1 0 0,0 0 1 0 0,-1 0 0 0 0,1 0-1 0 0,3-7 1 0 0,5-5 7 0 0,-2 5 29 0 0,1 0 0 0 0,0 1 0 0 0,1 0-1 0 0,0 0 1 0 0,0 1 0 0 0,1 1 0 0 0,0 0 0 0 0,1 1-1 0 0,13-6 1 0 0,-24 12 155 0 0,0 1-115 0 0,-1 0-48 0 0,1 1-1 0 0,-1-1 0 0 0,1 0 1 0 0,-1 1-1 0 0,0-1 0 0 0,0 1 0 0 0,0-1 1 0 0,0 1-1 0 0,0 0 0 0 0,0-1 0 0 0,0 1 1 0 0,0 0-1 0 0,-1 0 0 0 0,1 0 0 0 0,0 2 1 0 0,-1-1 1 0 0,1 1 1 0 0,-1-1-1 0 0,-1 0 1 0 0,1 0-1 0 0,0 1 1 0 0,-1-1-1 0 0,1 0 1 0 0,-1 0-1 0 0,-2 5 1 0 0,-2 5 47 0 0,-1-1 0 0 0,-10 19 0 0 0,8-19-8 0 0,1 1 0 0 0,1 1 0 0 0,0-1-1 0 0,0 1 1 0 0,-3 16 0 0 0,8-17-38 0 0,1-12-11 0 0,0 0 0 0 0,0 1-1 0 0,0-1 1 0 0,1 0 0 0 0,-1 0 0 0 0,1 0 0 0 0,-1 0-1 0 0,0 0 1 0 0,1 0 0 0 0,0 0 0 0 0,-1 0-1 0 0,1 0 1 0 0,0 0 0 0 0,-1 0 0 0 0,1-1 0 0 0,0 1-1 0 0,0 0 1 0 0,1 1 0 0 0,1-1 2 0 0,-1 1 0 0 0,1-1 1 0 0,-1 0-1 0 0,1 0 0 0 0,-1 0 1 0 0,1 0-1 0 0,4 0 0 0 0,2 1-6 0 0,1-1-1 0 0,-1-1 0 0 0,14 0 1 0 0,39-6-2101 0 0,-45 4-2759 0 0,0-1-2197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 16271 0 0,'0'0'1470'0'0,"-1"-1"-1209"0"0,1 0-242 0 0,-1 1 0 0 0,1-1 0 0 0,0 0-1 0 0,-1 1 1 0 0,1-1 0 0 0,-1 1 0 0 0,1-1 0 0 0,-1 1 0 0 0,0-1 0 0 0,1 1-1 0 0,-1 0 1 0 0,1-1 0 0 0,-1 1 0 0 0,0-1 0 0 0,1 1 0 0 0,-1 0 0 0 0,0 0 0 0 0,1-1-1 0 0,-1 1 1 0 0,0 0 0 0 0,1 0 0 0 0,-1 0 0 0 0,0 0 0 0 0,0 0 0 0 0,1 0-1 0 0,-2 0 1 0 0,0 0 140 0 0,-2 0 7 0 0,1 0 0 0 0,-1 1 0 0 0,1-1 0 0 0,0 1 0 0 0,-1-1 0 0 0,1 1 1 0 0,0 0-1 0 0,-1 0 0 0 0,1 0 0 0 0,0 1 0 0 0,0-1 0 0 0,0 1 0 0 0,0 0 0 0 0,0 0 0 0 0,0 0 0 0 0,-3 4 1 0 0,-5 3-68 0 0,1 1 0 0 0,-14 18 0 0 0,16-18-48 0 0,1 1 0 0 0,0 0 0 0 0,1 0 0 0 0,0 0 0 0 0,-7 20 0 0 0,11-27-41 0 0,0 1 0 0 0,1 0 1 0 0,0-1-1 0 0,0 1 1 0 0,0 0-1 0 0,0 0 1 0 0,1-1-1 0 0,0 1 1 0 0,0 0-1 0 0,0 0 0 0 0,0 0 1 0 0,1-1-1 0 0,0 1 1 0 0,0 0-1 0 0,0-1 1 0 0,1 1-1 0 0,3 8 1 0 0,-2-9 19 0 0,0-1 0 0 0,0 1 0 0 0,1 0 0 0 0,-1-1 1 0 0,1 0-1 0 0,0 0 0 0 0,0 0 0 0 0,0 0 0 0 0,0-1 1 0 0,0 1-1 0 0,1-1 0 0 0,-1 0 0 0 0,1 0 0 0 0,-1-1 1 0 0,1 0-1 0 0,0 1 0 0 0,6-1 0 0 0,-1 1 13 0 0,0-1 0 0 0,0 0-1 0 0,0-1 1 0 0,1 0 0 0 0,-1-1-1 0 0,0 0 1 0 0,13-3 0 0 0,-15 2 41 0 0,0-1 0 0 0,0 1 1 0 0,-1-2-1 0 0,14-6 0 0 0,-19 7-41 0 0,0 1-1 0 0,0-1 1 0 0,0 1 0 0 0,0-1-1 0 0,0 0 1 0 0,-1 1-1 0 0,1-1 1 0 0,-1 0 0 0 0,0 0-1 0 0,0 0 1 0 0,0 0 0 0 0,0-4-1 0 0,0 5-4 0 0,1-10 140 0 0,0 0 1 0 0,0 0-1 0 0,-1-15 0 0 0,0 6-14 0 0,-1 13-149 0 0,0 0 0 0 0,0 0 0 0 0,-1 0 0 0 0,-3-10 0 0 0,3 13-22 0 0,0 1-1 0 0,-1-1 0 0 0,0 1 1 0 0,0-1-1 0 0,0 1 1 0 0,0 0-1 0 0,-1 0 1 0 0,-5-6-1 0 0,6 7-20 0 0,2 2-69 0 0,-1 1 80 0 0,1 0-1 0 0,-1-1 1 0 0,1 1 0 0 0,-1 0 0 0 0,1 0 0 0 0,0 0-1 0 0,-1-1 1 0 0,1 1 0 0 0,0 0 0 0 0,-1 0 0 0 0,1-1-1 0 0,0 1 1 0 0,-1 0 0 0 0,1-1 0 0 0,0 1 0 0 0,0 0 0 0 0,-1-1-1 0 0,1 1 1 0 0,0 0 0 0 0,0-1 0 0 0,0 1 0 0 0,-1-1-1 0 0,1 1 1 0 0,0-1 0 0 0,0 1 0 0 0,0 0 0 0 0,0-1-1 0 0,0 1 1 0 0,0-1 0 0 0,0 1 0 0 0,0-1 0 0 0,0 1-1 0 0,0 0 1 0 0,0-1 0 0 0,0 1 0 0 0,0-1 0 0 0,0 1 0 0 0,1-1-1 0 0,-1 1 1 0 0,0 0 0 0 0,0-1 0 0 0,7-18-1432 0 0,1 9 45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 7831 0 0,'0'0'11638'0'0,"-2"-4"-10622"0"0,2 4-956 0 0,0 0 0 0 0,0 0-1 0 0,0 0 1 0 0,0-1 0 0 0,0 1 0 0 0,0 0 0 0 0,0 0-1 0 0,0 0 1 0 0,-1 0 0 0 0,1 0 0 0 0,0 0-1 0 0,0 0 1 0 0,0 0 0 0 0,0-1 0 0 0,0 1 0 0 0,0 0-1 0 0,0 0 1 0 0,0 0 0 0 0,0 0 0 0 0,0 0-1 0 0,0 0 1 0 0,0 0 0 0 0,-1 0 0 0 0,1 0 0 0 0,0 0-1 0 0,0 0 1 0 0,0 0 0 0 0,0 0 0 0 0,0 0-1 0 0,0 0 1 0 0,0 0 0 0 0,0 0 0 0 0,-1 0 0 0 0,1 0-1 0 0,0 0 1 0 0,0 0 0 0 0,0 0 0 0 0,0 0-1 0 0,0 0 1 0 0,0 0 0 0 0,0 0 0 0 0,-1 0 0 0 0,1 0-1 0 0,0 0 1 0 0,0 0 0 0 0,0 0 0 0 0,0 0-1 0 0,0 0 1 0 0,0 0 0 0 0,0 0 0 0 0,-3 4-15 0 0,1 0 1 0 0,0 1 0 0 0,0-1-1 0 0,0 0 1 0 0,1 1 0 0 0,-1 0-1 0 0,1-1 1 0 0,0 1 0 0 0,0 6-1 0 0,-1 48 67 0 0,1-16-18 0 0,-5 7-55 0 0,-1 35 61 0 0,7-77-93 0 0,0 0 0 0 0,1 0 0 0 0,0 1 0 0 0,0-1 0 0 0,1 0 0 0 0,0-1 0 0 0,6 16 0 0 0,-6-18-262 0 0,1 0 0 0 0,0 0 0 0 0,0 0-1 0 0,0-1 1 0 0,1 0 0 0 0,0 1 0 0 0,0-1 0 0 0,0 0 0 0 0,0-1-1 0 0,0 1 1 0 0,1-1 0 0 0,0 0 0 0 0,-1 0 0 0 0,1 0 0 0 0,10 3 0 0 0,-2 0-1071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12095 0 0,'0'0'6032'0'0,"1"3"-5609"0"0,0 4-151 0 0,1 1-1 0 0,-1-1 1 0 0,0 0 0 0 0,-1 1-1 0 0,0-1 1 0 0,0 1 0 0 0,-2 9 0 0 0,0-3 288 0 0,-1 1 1 0 0,-1-1 0 0 0,-6 16 0 0 0,-20 64-33 0 0,26-81-528 0 0,-20 46-72 0 0,21-48 84 0 0,3-11-8 0 0,0 1-1 0 0,0 0 0 0 0,0 0 1 0 0,0 0-1 0 0,1-1 1 0 0,-1 1-1 0 0,0 0 1 0 0,0 0-1 0 0,1-1 0 0 0,-1 1 1 0 0,1 0-1 0 0,-1 0 1 0 0,1 0-1 0 0,1 1-1 0 0,0-1 1 0 0,0 1-1 0 0,0-1 0 0 0,0 1 1 0 0,0-1-1 0 0,0 0 0 0 0,0 0 1 0 0,1 0-1 0 0,-1 0 0 0 0,0 0 1 0 0,1 0-1 0 0,-1-1 0 0 0,0 1 1 0 0,1-1-1 0 0,-1 0 0 0 0,1 0 1 0 0,-1 0-1 0 0,4 0 0 0 0,6-1 70 0 0,0 0 0 0 0,17-5-1 0 0,-17 4 11 0 0,83-21 217 0 0,-27 5-159 0 0,52-17 20 0 0,-118 35-119 0 0,6-7-49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75 3223 0 0,'0'-2'240'0'0,"0"0"-270"0"0,1-4 422 0 0,0 0-1 0 0,0 0 1 0 0,0 0 0 0 0,4-10 0 0 0,-4 14 581 0 0,0 0 0 0 0,1 0 1 0 0,-1 0-1 0 0,0 0 0 0 0,1 0 0 0 0,-1 0 1 0 0,1 0-1 0 0,0 0 0 0 0,3-2 1 0 0,-4 3-585 0 0,1 0 1 0 0,-1 0 0 0 0,1 0 0 0 0,-1 0 0 0 0,1 1-1 0 0,-1-1 1 0 0,1 0 0 0 0,0 1 0 0 0,0 0 0 0 0,1-1 0 0 0,-1 1 252 0 0,1 2-76 0 0,0 2-447 0 0,0 0 1 0 0,0 0 0 0 0,0 1 0 0 0,-1-1 0 0 0,0 1 0 0 0,1-1 0 0 0,-2 1-1 0 0,1 0 1 0 0,0 0 0 0 0,-1 0 0 0 0,0 0 0 0 0,0 0 0 0 0,-1 0 0 0 0,1 8 0 0 0,-1 11 222 0 0,-4 44 1 0 0,2-49-104 0 0,-16 109 329 0 0,-37 141 0 0 0,49-245-568 0 0,0-3 0 0 0,1 1 0 0 0,1 0 0 0 0,1 0 0 0 0,1 0 0 0 0,1 34 0 0 0,1-54-63 0 0,0 0 0 0 0,0-1-1 0 0,0 1 1 0 0,1-1 0 0 0,-1 1 0 0 0,1 0-1 0 0,-1-1 1 0 0,1 1 0 0 0,-1-1 0 0 0,1 1-1 0 0,0-1 1 0 0,0 1 0 0 0,0-1 0 0 0,0 0-1 0 0,0 1 1 0 0,0-1 0 0 0,0 0 0 0 0,0 0-1 0 0,1 0 1 0 0,-1 0 0 0 0,0 0 0 0 0,1 0 0 0 0,-1 0-1 0 0,1 0 1 0 0,-1 0 0 0 0,1-1 0 0 0,-1 1-1 0 0,1-1 1 0 0,-1 1 0 0 0,1-1 0 0 0,0 0-1 0 0,-1 1 1 0 0,1-1 0 0 0,0 0 0 0 0,-1 0-1 0 0,1 0 1 0 0,3-1 0 0 0,2 0-416 0 0,1 0 0 0 0,0 0 1 0 0,-1-1-1 0 0,1-1 0 0 0,-1 1 0 0 0,12-6 1 0 0,6-5-1424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10135 0 0,'0'0'1320'0'0,"0"3"112"0"0,0 1-871 0 0,0-1 0 0 0,1 1 0 0 0,-1 0-1 0 0,1 0 1 0 0,0 0 0 0 0,0-1 0 0 0,0 1 0 0 0,1 0-1 0 0,-1-1 1 0 0,4 6 0 0 0,0-2-152 0 0,-1-1 1 0 0,1 1-1 0 0,1-1 1 0 0,7 7-1 0 0,7 5 278 0 0,1-1-1 0 0,0-1 1 0 0,31 17-1 0 0,75 34 927 0 0,-33-19-1053 0 0,-81-41-534 0 0,1 0 1 0 0,-1 1-1 0 0,-1 1 1 0 0,1 0-1 0 0,-2 1 1 0 0,13 12-1 0 0,-8-2-64 0 0,-13-13-21 0 0,2 1-45 0 0,-4-6-7 0 0</inkml:trace>
  <inkml:trace contextRef="#ctx0" brushRef="#br0" timeOffset="1">418 0 6911 0 0,'0'0'623'0'0,"-2"1"-514"0"0,-18 7 1286 0 0,16-5-2 0 0,0 0-1 0 0,0 1 1 0 0,0-1-1 0 0,-5 6 0 0 0,-13 19 4361 0 0,9-8-6508 0 0,-38 76 2610 0 0,18-29-1180 0 0,-22 37-189 0 0,14-25-834 0 0,-54 79 1 0 0,79-133-366 0 0,15-23 322 0 0,3-3-181 0 0,0 1 433 0 0,0-1-1 0 0,0 0 0 0 0,0 0 0 0 0,0 0 0 0 0,-1 0 0 0 0,1 0 1 0 0,0 0-1 0 0,0 0 0 0 0,-1-1 0 0 0,3-1 0 0 0,2-2-134 0 0,16-12-414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10679 0 0,'0'0'490'0'0,"-1"-1"-9"0"0,-4-5 3839 0 0,5 9-4189 0 0,1-1-1 0 0,0 0 1 0 0,0 1 0 0 0,0-1-1 0 0,0 0 1 0 0,0 0-1 0 0,1 0 1 0 0,0 3 0 0 0,4 3 224 0 0,6 16 573 0 0,0 0 0 0 0,2-1 1 0 0,1-1-1 0 0,1 0 0 0 0,1-1 0 0 0,0-1 1 0 0,27 24-1 0 0,-37-38-807 0 0,6 5-17 0 0,0 0-1 0 0,0-1 1 0 0,26 15 0 0 0,-25-19-117 0 0,-1-4-227 0 0,-10-2-26 0 0,0 0-1 0 0,0 0 1 0 0,0-1 0 0 0,0 1-1 0 0,0-1 1 0 0,0 0 0 0 0,-1 0 0 0 0,5-2-1 0 0,-6 3-392 0 0,1-1 0 0 0,-1 0 0 0 0,0 0 0 0 0,1 0 0 0 0,-1 0 0 0 0,0 0 0 0 0,0 0 0 0 0,0 0-1 0 0,0-1 1 0 0,2-1 0 0 0,1-8-6073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8751 0 0,'0'0'5743'0'0,"0"3"-3068"0"0,1 26-767 0 0,-1 0 0 0 0,-5 38 1 0 0,-15 63-1265 0 0,10-70-7 0 0,-25 236 392 0 0,21-153-1345 0 0,-33 147 0 0 0,-21-35-3821 0 0,66-245 3949 0 0,0-1 0 0 0,0 0 0 0 0,1 1-1 0 0,0-1 1 0 0,0 16 0 0 0,1-25 137 0 0,1 1 0 0 0,-1-1 0 0 0,0 1 0 0 0,0-1 1 0 0,0 1-1 0 0,0-1 0 0 0,0 1 0 0 0,1-1 0 0 0,-1 1 0 0 0,0-1 0 0 0,1 1 1 0 0,-1-1-1 0 0,0 1 0 0 0,1-1 0 0 0,-1 0 0 0 0,0 1 0 0 0,1-1 0 0 0,-1 0 0 0 0,0 1 1 0 0,2-1-1 0 0,-2 1-133 0 0,2 1-527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271 376 10135 0 0,'0'0'919'0'0,"-2"0"-759"0"0,-30 2 680 0 0,-49 8 7034 0 0,55-6-8267 0 0,20-3 468 0 0,0-1 1 0 0,0 1-1 0 0,0-1 0 0 0,0 0 0 0 0,0-1 1 0 0,0 0-1 0 0,0 0 0 0 0,1 0 0 0 0,-1-1 1 0 0,0 1-1 0 0,0-1 0 0 0,-10-6 0 0 0,13 6-47 0 0,0 0-1 0 0,0 0 0 0 0,0 0 1 0 0,0 0-1 0 0,1-1 0 0 0,-1 1 1 0 0,1-1-1 0 0,-1 0 0 0 0,1 1 1 0 0,0-1-1 0 0,0 0 0 0 0,1 0 1 0 0,-1-1-1 0 0,0 1 0 0 0,1 0 1 0 0,0 0-1 0 0,0-1 0 0 0,0 1 1 0 0,0-1-1 0 0,1 1 0 0 0,-1-1 1 0 0,1-7-1 0 0,0 4 14 0 0,1 0 0 0 0,0-1 0 0 0,1 1 0 0 0,0 0 0 0 0,0 0 0 0 0,0 0 0 0 0,1 0-1 0 0,0 0 1 0 0,0 0 0 0 0,1 1 0 0 0,7-11 0 0 0,7-6-432 0 0,33-34-1 0 0,-44 49 237 0 0,7-6-103 0 0,1 0 0 0 0,0 0 0 0 0,1 2-1 0 0,34-22 1 0 0,-40 29 289 0 0,-1 0-1 0 0,1 1 1 0 0,0 0 0 0 0,1 1-1 0 0,-1 0 1 0 0,0 0-1 0 0,1 1 1 0 0,0 1-1 0 0,-1-1 1 0 0,1 2 0 0 0,12 0-1 0 0,-18 0 91 0 0,-1 1 0 0 0,1 0 1 0 0,-1 0-1 0 0,1 0 0 0 0,-1 0 0 0 0,1 1 0 0 0,-1 0 0 0 0,1 0 0 0 0,-1 0 0 0 0,0 0 1 0 0,7 6-1 0 0,-5-3 27 0 0,-1 0-1 0 0,0 0 1 0 0,0 1 0 0 0,0-1 0 0 0,-1 1 0 0 0,0 0 0 0 0,5 8-1 0 0,-4-3-4 0 0,0 0-1 0 0,0 0 0 0 0,-1 1 0 0 0,0-1 0 0 0,-1 1 1 0 0,-1 0-1 0 0,0 0 0 0 0,1 25 0 0 0,-4-25-107 0 0,0 0 0 0 0,-1 1 0 0 0,0-1 0 0 0,-1 0 0 0 0,-1 0 0 0 0,0 0 0 0 0,0 0 1 0 0,-1-1-1 0 0,-1 0 0 0 0,1 0 0 0 0,-2 0 0 0 0,0-1 0 0 0,-15 18 0 0 0,17-22-29 0 0,-1-1-1 0 0,1-1 1 0 0,-1 1 0 0 0,0-1 0 0 0,-1 0-1 0 0,1 0 1 0 0,-1 0 0 0 0,1-1 0 0 0,-1 0 0 0 0,0-1-1 0 0,0 1 1 0 0,-1-1 0 0 0,1-1 0 0 0,-14 2 0 0 0,0-1-116 0 0,0-1 1 0 0,1-1 0 0 0,-1-1-1 0 0,-22-3 1 0 0,34 3-332 0 0,0 0 1 0 0,1-1 0 0 0,0 0-1 0 0,-1 0 1 0 0,1 0 0 0 0,0-1-1 0 0,0-1 1 0 0,0 1-1 0 0,1-1 1 0 0,-1-1 0 0 0,1 1-1 0 0,0-1 1 0 0,-8-7 0 0 0,4 0-1394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8287 0 0,'0'0'1112'0'0,"-2"2"204"0"0,-4 6-638 0 0,1 0 0 0 0,0 1-1 0 0,0 0 1 0 0,1-1 0 0 0,0 2-1 0 0,0-1 1 0 0,1 0 0 0 0,0 1-1 0 0,1-1 1 0 0,-2 12 0 0 0,-1 18 161 0 0,0 46-1 0 0,5-71-380 0 0,-1 62 453 0 0,3-1 1 0 0,23 143-1 0 0,-19-183-1046 0 0,-1 1-1 0 0,-2-1 1 0 0,-2 59-1 0 0,-3-75 53 0 0,0 0 0 0 0,-1 0 1 0 0,-1-1-1 0 0,-1 1 0 0 0,-1-1 0 0 0,0 0 0 0 0,-1 0 0 0 0,-13 23 0 0 0,-2-4-1841 0 0,7-17-2124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7831 0 0,'0'0'706'0'0,"2"3"-578"0"0,6 16 1779 0 0,8 25 0 0 0,-12-31-1144 0 0,0 1 1 0 0,1-1-1 0 0,1 0 0 0 0,0-1 0 0 0,1 1 1 0 0,13 17-1 0 0,-9-17-348 0 0,2-1 0 0 0,-1 0 0 0 0,2-1-1 0 0,-1 0 1 0 0,18 9 0 0 0,77 39 1272 0 0,5-12 98 0 0,-78-34-1149 0 0,-1 1-1 0 0,-1 1 1 0 0,38 24 0 0 0,-40-12-615 0 0,-17-14-210 0 0,-12-12-42 0 0,-1 1 0 0 0,1-1 1 0 0,0-1-1 0 0,-1 1 1 0 0,1 0-1 0 0,0 0 0 0 0,-1-1 1 0 0,1 1-1 0 0,0-1 0 0 0,0 1 1 0 0,0-1-1 0 0,2 1 0 0 0,-3-1 48 0 0</inkml:trace>
  <inkml:trace contextRef="#ctx0" brushRef="#br0" timeOffset="1">573 6 3223 0 0,'-17'-5'297'0'0,"11"6"-321"0"0,3 0 39 0 0,0 0 304 0 0,0 0 0 0 0,0 1-1 0 0,-1-1 1 0 0,1 1 0 0 0,0-1-1 0 0,1 1 1 0 0,-1 0-1 0 0,0 0 1 0 0,0 0 0 0 0,1 0-1 0 0,-1 1 1 0 0,1-1-1 0 0,-4 6 1 0 0,0 1 844 0 0,0-1 0 0 0,0 1 1 0 0,-4 12-1 0 0,-19 58 3035 0 0,21-54-2878 0 0,-19 41-1 0 0,11-37-1043 0 0,-2-1 0 0 0,-1 0 0 0 0,0-1 1 0 0,-2-2-1 0 0,-2 0 0 0 0,0-1 0 0 0,-34 26 0 0 0,-7 11-1316 0 0,63-60-134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68 1839 0 0,'2'-1'134'0'0,"32"-38"1253"0"0,-12 11 15282 0 0,-22 30-16581 0 0,1 0 0 0 0,-1-1 0 0 0,1 1 0 0 0,-1 0 0 0 0,0 0 0 0 0,0-1 0 0 0,0 1 0 0 0,0 0 0 0 0,0 0 0 0 0,0-1 0 0 0,0 1 0 0 0,-1 2 1 0 0,-7 24 191 0 0,5-20-124 0 0,-10 30 237 0 0,-31 62 1 0 0,-28 33-55 0 0,28-55-228 0 0,-98 170 27 0 0,2-5-52 0 0,75-101 250 0 0,43-89-223 0 0,4-13 78 0 0,3 0-1 0 0,1 1 0 0 0,-9 49 1 0 0,21-76-263 0 0,2-12-378 0 0,2-2-180 0 0,13-3-1441 0 0,4-5-5589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4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60 3679 0 0,'0'0'167'0'0,"-2"1"-7"0"0,-28 6 2698 0 0,20-4 1907 0 0,20-6 1523 0 0,32-5-5740 0 0,66-4 0 0 0,-51 6-494 0 0,-29 2-604 0 0,0-2-1 0 0,0-1 0 0 0,33-13 1 0 0,-47 15-1276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4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7 4143 0 0,'-5'2'120'0'0,"1"-1"0"0"0,-1 1 0 0 0,1 0 0 0 0,0 0 0 0 0,-7 5 0 0 0,8-5 651 0 0,1 0 0 0 0,-1 0 0 0 0,1 0-1 0 0,0 0 1 0 0,-1 1 0 0 0,1-1 0 0 0,0 1-1 0 0,0 0 1 0 0,1-1 0 0 0,-1 1 0 0 0,0 0-1 0 0,1 0 1 0 0,-2 5 0 0 0,2-5-68 0 0,3-2-564 0 0,1 1 0 0 0,-1-1 1 0 0,0 0-1 0 0,1 1 0 0 0,-1-1 1 0 0,1 0-1 0 0,-1 0 0 0 0,1 0 1 0 0,-1-1-1 0 0,1 1 0 0 0,-1-1 1 0 0,1 1-1 0 0,0-1 0 0 0,-1 0 1 0 0,1 0-1 0 0,0 0 0 0 0,4-1 1 0 0,7-1 180 0 0,0-1 0 0 0,14-4 0 0 0,-18 4-50 0 0,56-14 624 0 0,123-27 41 0 0,-182 43-1023 0 0,0 1 0 0 0,0 0-1 0 0,0 0 1 0 0,9 1-1 0 0,2 2-3514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22 2759 0 0,'0'0'3946'0'0,"-3"-10"1343"0"0,2 8-5125 0 0,0 1 0 0 0,0 0 1 0 0,-1 0-1 0 0,1 0 0 0 0,-1 0 0 0 0,1 1 0 0 0,-1-1 0 0 0,1 0 1 0 0,-1 0-1 0 0,1 1 0 0 0,-1-1 0 0 0,0 1 0 0 0,1 0 1 0 0,-1-1-1 0 0,0 1 0 0 0,1 0 0 0 0,-1 0 0 0 0,0 0 1 0 0,0 0-1 0 0,1 0 0 0 0,-1 1 0 0 0,0-1 0 0 0,1 0 1 0 0,-1 1-1 0 0,0-1 0 0 0,1 1 0 0 0,-3 1 0 0 0,-6 2 179 0 0,0 0 0 0 0,0 1 0 0 0,1 0 0 0 0,-1 1 0 0 0,-10 8 0 0 0,-41 38 301 0 0,59-50-607 0 0,-84 84 619 0 0,75-74-560 0 0,1 1-1 0 0,0 1 1 0 0,1 0-1 0 0,0 0 1 0 0,-8 19-1 0 0,15-29-71 0 0,1 0-1 0 0,-1 1 1 0 0,1-1-1 0 0,0 0 1 0 0,0 1 0 0 0,0-1-1 0 0,1 0 1 0 0,0 1-1 0 0,-1-1 1 0 0,2 1-1 0 0,-1-1 1 0 0,0 1-1 0 0,1-1 1 0 0,0 1 0 0 0,0-1-1 0 0,3 8 1 0 0,-1-6-4 0 0,0-1 0 0 0,0 1 1 0 0,1-1-1 0 0,0 0 1 0 0,0 0-1 0 0,0 0 1 0 0,0 0-1 0 0,1-1 0 0 0,0 0 1 0 0,0 0-1 0 0,7 4 1 0 0,6 3 8 0 0,1 0 0 0 0,1-2 0 0 0,0 0 0 0 0,0-1 0 0 0,1-2 0 0 0,0 0 0 0 0,35 5 0 0 0,-44-9-12 0 0,1-1 1 0 0,0-1 0 0 0,-1 0 0 0 0,1-1 0 0 0,-1-1 0 0 0,1 0 0 0 0,-1 0 0 0 0,0-1 0 0 0,1-1 0 0 0,15-6 0 0 0,-12 3 15 0 0,-1-1-1 0 0,1 0 1 0 0,-1-2 0 0 0,-1 1 0 0 0,0-2-1 0 0,24-23 1 0 0,-32 29-19 0 0,-1 0 0 0 0,-1-1 0 0 0,1 0 0 0 0,-1 0 0 0 0,0 0 0 0 0,0 0-1 0 0,-1-1 1 0 0,0 1 0 0 0,0-1 0 0 0,-1 0 0 0 0,1 0 0 0 0,-1 0 0 0 0,-1 0 0 0 0,2-12 0 0 0,-3 13-11 0 0,0 0 0 0 0,0 0 0 0 0,-1 0 0 0 0,0 0 0 0 0,0 0 0 0 0,0 0 0 0 0,-1 0 0 0 0,0 0 0 0 0,0 0 1 0 0,0 1-1 0 0,-1-1 0 0 0,0 1 0 0 0,0-1 0 0 0,0 1 0 0 0,-1 0 0 0 0,0 0 0 0 0,-7-7 0 0 0,5 6-50 0 0,-1 1-1 0 0,1 0 1 0 0,-1 1-1 0 0,0-1 1 0 0,0 1-1 0 0,0 1 1 0 0,0-1-1 0 0,-1 1 1 0 0,1 1-1 0 0,-1-1 1 0 0,0 1-1 0 0,-12-1 1 0 0,7 1-106 0 0,0 1 0 0 0,0 1 0 0 0,0 0 0 0 0,0 0 0 0 0,0 2 0 0 0,-24 4 0 0 0,35-5-103 0 0,6-1-2764 0 0,17-2 2343 0 0,6-1-10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30 17623 0 0,'28'-26'1880'0'0,"-21"22"74"0"0,-4 6-790 0 0,-3 14-446 0 0,-12 22-450 0 0,5-21-218 0 0,-2 0 0 0 0,0 0-1 0 0,-1-1 1 0 0,-1 0 0 0 0,0 0 0 0 0,-25 24-1 0 0,-90 72 331 0 0,63-60-316 0 0,59-49-64 0 0,-11 14 0 0 0,9-8 0 0 0,4 1 0 0 0,2-10 0 0 0,0 1 0 0 0,1-1 0 0 0,-1 1 0 0 0,0-1 0 0 0,1 1 0 0 0,-1-1 0 0 0,0 1 0 0 0,1-1 0 0 0,-1 1 0 0 0,1-1 0 0 0,-1 0 0 0 0,1 1 0 0 0,-1-1 0 0 0,1 1 0 0 0,-1-1 0 0 0,1 0 0 0 0,3 2-2 0 0,0-1 0 0 0,0 1 0 0 0,0-1 0 0 0,0 0 0 0 0,0 0 0 0 0,0-1 0 0 0,0 0 0 0 0,0 1-1 0 0,0-1 1 0 0,1 0 0 0 0,4-1 0 0 0,9-2-15 0 0,23-6-1 0 0,-23 4 14 0 0,51-12 11 0 0,-32 7 5 0 0,-1 1-1 0 0,2 3 1 0 0,37-3-1 0 0,-72 8-36 0 0,0 1-1 0 0,0 0 1 0 0,0 1-1 0 0,0-1 1 0 0,0 0-1 0 0,-1 1 1 0 0,1 0-1 0 0,0-1 1 0 0,0 1-1 0 0,0 0 1 0 0,-1 1-1 0 0,5 1 1 0 0,-5-2-67 0 0,-1 0 0 0 0,0 0 0 0 0,0 0 1 0 0,0 0-1 0 0,-1 1 0 0 0,1-1 1 0 0,0 0-1 0 0,0 0 0 0 0,0 0 0 0 0,-1 1 1 0 0,1-1-1 0 0,-1 0 0 0 0,1 1 1 0 0,-1-1-1 0 0,0 0 0 0 0,1 1 0 0 0,-1-1 1 0 0,0 1-1 0 0,0-1 0 0 0,0 1 1 0 0,0-1-1 0 0,0 0 0 0 0,0 1 0 0 0,0-1 1 0 0,-1 1-1 0 0,1-1 0 0 0,-1 3 1 0 0,-6 11-2357 0 0,-2-1-4610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7367 0 0,'0'0'568'0'0,"-2"1"-373"0"0,-8 6 4521 0 0,4 5 1611 0 0,9-10-6103 0 0,0 0 1 0 0,-1 0 0 0 0,1 0 0 0 0,0 0-1 0 0,0-1 1 0 0,0 1 0 0 0,0-1 0 0 0,0 0 0 0 0,0 0-1 0 0,0 0 1 0 0,1 0 0 0 0,-1 0 0 0 0,0-1-1 0 0,0 0 1 0 0,1 1 0 0 0,-1-1 0 0 0,0 0 0 0 0,6-1-1 0 0,6-2 384 0 0,0 0 0 0 0,28-9 0 0 0,-19 5-159 0 0,16-4-140 0 0,0 3 0 0 0,44-4-1 0 0,27 7-3196 0 0,-100 5 2215 0 0,21-1-6206 0 0,-11 0-124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13791 0 0,'0'0'1247'0'0,"0"2"-1023"0"0,-1 12 214 0 0,0-1 0 0 0,1 1 0 0 0,1-1 0 0 0,0 1 0 0 0,1-1 0 0 0,0 0 0 0 0,1 1 0 0 0,1-1 0 0 0,0-1 1 0 0,0 1-1 0 0,1 0 0 0 0,1-1 0 0 0,0 0 0 0 0,1-1 0 0 0,0 1 0 0 0,1-1 0 0 0,0 0 0 0 0,1-1 0 0 0,17 16 0 0 0,21 11 39 0 0,1-1 0 0 0,59 31 0 0 0,-49-31-452 0 0,-51-32 52 0 0,4 3-224 0 0,0 0 0 0 0,0-1 0 0 0,21 9-1 0 0,-28-14-6 0 0,0 0 0 0 0,0 0-1 0 0,0 0 1 0 0,0-1 0 0 0,0 0-1 0 0,0 1 1 0 0,0-1-1 0 0,0-1 1 0 0,0 1 0 0 0,0 0-1 0 0,0-1 1 0 0,0 0 0 0 0,0 0-1 0 0,0 0 1 0 0,0-1 0 0 0,3-1-1 0 0,3-1-681 0 0,-1-1 0 0 0,-1 0 0 0 0,1-1-1 0 0,-1 0 1 0 0,15-14 0 0 0,-7 3-715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9671 0 0,'0'0'748'0'0,"-2"1"-492"0"0,-2 3 129 0 0,0-1 0 0 0,0 1 0 0 0,0 0 0 0 0,1 1-1 0 0,-1-1 1 0 0,1 0 0 0 0,0 1 0 0 0,-4 9-1 0 0,-18 47 4771 0 0,16-37-4977 0 0,-5 12 321 0 0,-2 0-1 0 0,-1-2 1 0 0,-2 0-1 0 0,-2-1 1 0 0,-31 39-1 0 0,35-52-461 0 0,0 0 0 0 0,-2-2 0 0 0,0 0 0 0 0,-1-1 0 0 0,-1-1 0 0 0,-1 0 0 0 0,0-2 0 0 0,-41 20 0 0 0,60-34-530 0 0,8-4 33 0 0,13-7-379 0 0,5-3-173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16583 0 0,'2'2'4827'0'0,"-2"-2"-4768"0"0,0 0 1 0 0,0 0 0 0 0,1 0-1 0 0,-1 0 1 0 0,0 0 0 0 0,0 0-1 0 0,0 0 1 0 0,-8 12 1028 0 0,-21 22-1672 0 0,17-21 993 0 0,3-2-322 0 0,-23 27 217 0 0,-48 75 0 0 0,74-105-304 0 0,4-6 0 0 0,0 1 0 0 0,0-1 0 0 0,1 1 0 0 0,-1-1 0 0 0,1 1 0 0 0,-3 4 0 0 0,4-5 38 0 0,-1-1 1 0 0,0 1-1 0 0,1 0 0 0 0,-1-1 0 0 0,1 1 1 0 0,-1 0-1 0 0,1-1 0 0 0,0 1 0 0 0,0 0 1 0 0,-1 1-1 0 0,5 5 582 0 0,-2-7-704 0 0,-1 0 123 0 0,0 0-1 0 0,0 0 0 0 0,0 0 0 0 0,1-1 0 0 0,-1 1 0 0 0,0 0 0 0 0,1-1 1 0 0,-1 1-1 0 0,0-1 0 0 0,1 0 0 0 0,-1 1 0 0 0,1-1 0 0 0,-1 0 0 0 0,1 0 1 0 0,-1 0-1 0 0,0 0 0 0 0,3 0 0 0 0,-2 0 49 0 0,24 0 449 0 0,0-1 0 0 0,35-7 0 0 0,-19 3-291 0 0,187-26-116 0 0,-203 29-1373 0 0,-24 2 502 0 0,-1 2-682 0 0,-1-2 1373 0 0,0 0 0 0 0,0 1 0 0 0,0-1 0 0 0,0 0 0 0 0,0 0 0 0 0,0 0 0 0 0,0 0 0 0 0,0 0 1 0 0,1 0-1 0 0,-1 0 0 0 0,0 1 0 0 0,0-1 0 0 0,0 0 0 0 0,0 0 0 0 0,0 0 0 0 0,1 0 0 0 0,-1 0 0 0 0,0 0 0 0 0,0 0 0 0 0,0 0 1 0 0,1 0-1 0 0,3 2-1596 0 0,1 14-11321 0 0</inkml:trace>
  <inkml:trace contextRef="#ctx0" brushRef="#br0" timeOffset="1">84 479 9671 0 0,'-8'5'381'0'0,"0"0"-1"0"0,1 1 1 0 0,-1 0-1 0 0,1 1 0 0 0,-12 14 1 0 0,14-15 801 0 0,1 0 1 0 0,1 0-1 0 0,-1 0 0 0 0,-5 13 1 0 0,9-18-1061 0 0,0 0 1 0 0,-1 0 0 0 0,1 0-1 0 0,0 0 1 0 0,0 1-1 0 0,-1-1 1 0 0,1 0 0 0 0,0 0-1 0 0,0 0 1 0 0,0 0-1 0 0,0 0 1 0 0,1 0 0 0 0,-1 1-1 0 0,0-1 1 0 0,0 0-1 0 0,1 0 1 0 0,-1 0 0 0 0,1 0-1 0 0,-1 0 1 0 0,1 0-1 0 0,-1 0 1 0 0,1 0 0 0 0,-1 0-1 0 0,1 0 1 0 0,0 0-1 0 0,0-1 1 0 0,-1 1 0 0 0,1 0-1 0 0,0 0 1 0 0,0-1-1 0 0,0 1 1 0 0,0 0 0 0 0,1 0-1 0 0,2 1 63 0 0,-1-1-1 0 0,1 1 1 0 0,-1-1-1 0 0,1 0 1 0 0,0 0-1 0 0,0 0 1 0 0,-1 0 0 0 0,6 0-1 0 0,7-1 198 0 0,0-1 0 0 0,0-1 0 0 0,30-6 0 0 0,-12 2-38 0 0,-6 1-475 0 0,155-29 1369 0 0,-155 27-2162 0 0,0-2-1 0 0,0 0 1 0 0,-1-2 0 0 0,34-18-1 0 0,-47 20-4913 0 0,0 2 3767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19783 0 0,'0'0'2163'0'0,"1"3"-1850"0"0,41 336 2349 0 0,-41-330-2629 0 0,10 177 17 0 0,-9-142-47 0 0,-3-39 0 0 0,1-3-5 0 0,0 0 1 0 0,0 0-1 0 0,1 0 0 0 0,-1 0 0 0 0,0 0 0 0 0,0-1 1 0 0,1 1-1 0 0,-1 0 0 0 0,1 0 0 0 0,0 0 0 0 0,1 2 0 0 0,7 14-276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 5983 0 0,'-16'-16'15670'0'0,"18"15"-15131"0"0,15-10 964 0 0,-15 10-1032 0 0,0 1-107 0 0,-1-1-321 0 0,0 1 0 0 0,0 0 0 0 0,0 0 1 0 0,0 0-1 0 0,1 0 0 0 0,-1 0 0 0 0,0 0 1 0 0,0 0-1 0 0,0 0 0 0 0,0 0 0 0 0,0 0 0 0 0,0 1 1 0 0,0-1-1 0 0,0 0 0 0 0,0 1 0 0 0,0-1 1 0 0,0 1-1 0 0,0-1 0 0 0,0 1 0 0 0,0-1 0 0 0,0 2 1 0 0,1-1-25 0 0,-1 1 0 0 0,1 0 0 0 0,-1-1 0 0 0,1 1 1 0 0,-1 0-1 0 0,0 0 0 0 0,0 0 0 0 0,0 0 0 0 0,1 4 1 0 0,1 3-17 0 0,-1 1 0 0 0,0-1-1 0 0,1 20 1 0 0,0 72 63 0 0,-3-57-155 0 0,2 1 0 0 0,11 60 0 0 0,-4-69-1407 0 0,-9-34 165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5983 0 0,'-2'0'464'0'0,"0"-1"157"0"0,-1 1 0 0 0,1-1-1 0 0,0 1 1 0 0,-1 0 0 0 0,1 0-1 0 0,-1 0 1 0 0,1 1 0 0 0,0-1-1 0 0,-1 1 1 0 0,1-1 0 0 0,0 1-1 0 0,-1 0 1 0 0,1-1 0 0 0,-4 3-1 0 0,5-2-425 0 0,0 0-1 0 0,-1 0 0 0 0,1 0 0 0 0,0 0 0 0 0,0 1 0 0 0,0-1 0 0 0,0 0 1 0 0,0 0-1 0 0,1 1 0 0 0,-1-1 0 0 0,0 1 0 0 0,1-1 0 0 0,-1 1 0 0 0,0-1 1 0 0,1 1-1 0 0,-1 2 0 0 0,1 1-108 0 0,-1 0 0 0 0,1 0 0 0 0,1 1 0 0 0,-1-1 0 0 0,1 0 0 0 0,0 0 0 0 0,0 0 0 0 0,0 0 0 0 0,4 10 0 0 0,13 23 107 0 0,28 45 1 0 0,8 15-168 0 0,-52-93 61 0 0,0 1 0 0 0,0 0 0 0 0,0 0 0 0 0,-1 0-1 0 0,1 0 1 0 0,-2 0 0 0 0,1 0 0 0 0,-1 0 0 0 0,1 0 0 0 0,-3 12 0 0 0,1-8 47 0 0,-1-1 0 0 0,-1 1 0 0 0,0-1 1 0 0,0 1-1 0 0,0-1 0 0 0,-6 9 1 0 0,-6 8 139 0 0,-2-1 1 0 0,0-1 0 0 0,-29 31 0 0 0,12-18-197 0 0,16-18-76 0 0,0 1 1 0 0,1 1-1 0 0,-17 28 1 0 0,27-32-188 0 0,6-9-4894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24 111 6447 0 0,'0'0'499'0'0,"-1"-1"-172"0"0,-4 1-779 0 0,-12-6 11987 0 0,26 2-11468 0 0,105-10 1579 0 0,-46 7-1125 0 0,224-27 808 0 0,-221 26-1286 0 0,73-17 0 0 0,-94 17-1754 0 0,-34 6-2744 0 0,1 0-2353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16439 0 0,'0'0'1491'0'0,"1"-1"-1131"0"0,3-2-162 0 0,-1 0-1 0 0,1 0 1 0 0,0 1-1 0 0,0-1 1 0 0,0 1 0 0 0,0 0-1 0 0,0 0 1 0 0,0 1-1 0 0,7-2 1 0 0,10-6 321 0 0,30-10 272 0 0,2 2 1 0 0,99-19 0 0 0,-85 22-273 0 0,0-1-103 0 0,0 4 0 0 0,1 3 0 0 0,135 0 0 0 0,-160 10-409 0 0,243 14-87 0 0,-272-14-193 0 0,25 7 0 0 0,-24-5-108 0 0,-13-3-42 0 0,3 5-2590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1839 0 0,'3'2'134'0'0,"26"8"3551"0"0,0-1 0 0 0,52 10 0 0 0,-35-12-1051 0 0,55 1 0 0 0,192-19 548 0 0,142-33-860 0 0,-261 25-2716 0 0,-100 7-5750 0 0,-25 3-1271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99 230 6911 0 0,'0'0'528'0'0,"-1"1"-341"0"0,-10 6 1387 0 0,1 1 1 0 0,-17 6-1 0 0,16-8-625 0 0,-1 1 0 0 0,-15 11 2026 0 0,41-25-2803 0 0,-6 1-74 0 0,0 0-1 0 0,-1-1 1 0 0,1 0 0 0 0,-1 0-1 0 0,0-1 1 0 0,6-9 0 0 0,34-56 741 0 0,-30 43-509 0 0,-8 16-194 0 0,1 0 0 0 0,0 0 0 0 0,1 1 0 0 0,15-15 0 0 0,-21 24-72 0 0,-1 0-1 0 0,0 1 1 0 0,1-1 0 0 0,0 1-1 0 0,0 0 1 0 0,0 0-1 0 0,0 0 1 0 0,0 1 0 0 0,1 0-1 0 0,-1 0 1 0 0,1 0-1 0 0,-1 1 1 0 0,1 0 0 0 0,0 0-1 0 0,-1 0 1 0 0,8 0 0 0 0,-9 2-6 0 0,0-1 0 0 0,0 1 0 0 0,0-1 0 0 0,0 1 0 0 0,0 0 0 0 0,0 1 0 0 0,-1-1 0 0 0,1 1 0 0 0,-1 0 1 0 0,1 0-1 0 0,-1 0 0 0 0,1 0 0 0 0,3 4 0 0 0,-2-2 21 0 0,-1 1-1 0 0,1 0 1 0 0,-1 0 0 0 0,0 0 0 0 0,0 1-1 0 0,0 0 1 0 0,3 7 0 0 0,1 6 93 0 0,-1 1 1 0 0,-1 0-1 0 0,0 0 0 0 0,2 21 1 0 0,10 79-196 0 0,-18-118-246 0 0,0 0-1 0 0,1 0 1 0 0,-1 0 0 0 0,1 0-1 0 0,0 1 1 0 0,-1-1 0 0 0,1 0 0 0 0,0 0-1 0 0,0 0 1 0 0,3 3 0 0 0,-3-3-1261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156 240 6911 0 0,'2'7'447'0'0,"-1"1"0"0"0,0-1 0 0 0,-1 1-1 0 0,0-1 1 0 0,0 1 0 0 0,0 0 0 0 0,-1-1-1 0 0,-3 10 1 0 0,3-11 313 0 0,0 0 1 0 0,-1 0-1 0 0,0 0 0 0 0,-1 0 0 0 0,1-1 1 0 0,-1 1-1 0 0,0-1 0 0 0,0 0 1 0 0,-1 0-1 0 0,-5 6 0 0 0,8-9-621 0 0,0-1 0 0 0,0 0 0 0 0,0-1-1 0 0,-1 1 1 0 0,1 0 0 0 0,0 0 0 0 0,-1 0-1 0 0,1-1 1 0 0,0 1 0 0 0,-1 0 0 0 0,1-1 0 0 0,-1 0-1 0 0,1 1 1 0 0,-1-1 0 0 0,1 0 0 0 0,-1 0 0 0 0,1 0-1 0 0,-1 0 1 0 0,1 0 0 0 0,-1 0 0 0 0,0 0-1 0 0,1 0 1 0 0,-1 0 0 0 0,1-1 0 0 0,0 1 0 0 0,-1-1-1 0 0,1 1 1 0 0,-1-1 0 0 0,1 0 0 0 0,0 0 0 0 0,-1 1-1 0 0,1-1 1 0 0,0 0 0 0 0,0 0 0 0 0,-1 0-1 0 0,0-2 1 0 0,-3-2-105 0 0,0 0 0 0 0,1 0 0 0 0,-1 0 0 0 0,2-1-1 0 0,-1 1 1 0 0,-5-12 0 0 0,3 4-105 0 0,0 0 1 0 0,1-1-1 0 0,1 0 0 0 0,0 0 0 0 0,1-1 1 0 0,0 1-1 0 0,2 0 0 0 0,-1-19 0 0 0,2 22-54 0 0,1 1-1 0 0,0-1 1 0 0,0 1-1 0 0,1 0 1 0 0,1 0-1 0 0,0-1 1 0 0,0 2 0 0 0,1-1-1 0 0,0 0 1 0 0,1 1-1 0 0,0 0 1 0 0,8-12-1 0 0,-10 17 86 0 0,1 1-1 0 0,-1-1 1 0 0,0 0-1 0 0,1 1 1 0 0,0 0-1 0 0,-1 0 1 0 0,1 0-1 0 0,1 0 0 0 0,-1 1 1 0 0,0 0-1 0 0,8-3 1 0 0,-4 2 10 0 0,0 1-1 0 0,0 0 1 0 0,0 1-1 0 0,0-1 1 0 0,0 2 0 0 0,12-1-1 0 0,1 3 94 0 0,0 0 0 0 0,-1 1 0 0 0,1 1 0 0 0,31 11 0 0 0,-48-14-16 0 0,0 1 1 0 0,1 0-1 0 0,-1 0 0 0 0,0 0 0 0 0,0 1 0 0 0,0-1 0 0 0,0 1 1 0 0,0 0-1 0 0,-1 0 0 0 0,0 0 0 0 0,1 0 0 0 0,3 6 1 0 0,-5-7-12 0 0,-1 1 0 0 0,1-1 0 0 0,-1 1 0 0 0,1 0 0 0 0,-1 0 0 0 0,0 0 0 0 0,0-1 0 0 0,0 1 0 0 0,-1 0 0 0 0,1 0 0 0 0,-1 0 0 0 0,1 0 0 0 0,-1 1 0 0 0,0-1 0 0 0,0 0 0 0 0,0 0 0 0 0,-1 0 0 0 0,1 0 0 0 0,-2 5-1 0 0,-1 1 30 0 0,-1 0-1 0 0,0 0 0 0 0,0-1 0 0 0,-1 1 0 0 0,0-1 0 0 0,0 0 0 0 0,-1 0 0 0 0,-11 11 0 0 0,-5 2-54 0 0,-34 27-1 0 0,-4 2-443 0 0,56-46 4 0 0,0 0 0 0 0,-1 0 0 0 0,0 0 1 0 0,0-1-1 0 0,0 0 0 0 0,0 0 0 0 0,-7 3 0 0 0,0-2-1354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13991 0 0,'1'2'639'0'0,"6"35"297"0"0,3-1 0 0 0,1 0 0 0 0,1-1 0 0 0,19 37 0 0 0,9 26 676 0 0,-36-86-1511 0 0,0 1-1 0 0,-2 0 1 0 0,1-1 0 0 0,-1 1-1 0 0,-1 0 1 0 0,0 1 0 0 0,-1-1-1 0 0,-1 0 1 0 0,0 0-1 0 0,-5 24 1 0 0,-4 3-56 0 0,-2 0 0 0 0,-19 40 0 0 0,16-39-10 0 0,13-38-69 0 0,-3 9-289 0 0,1 0 0 0 0,0 0 0 0 0,0 0-1 0 0,1 0 1 0 0,-2 23 0 0 0,5-33-977 0 0,3-2-304 0 0,11-3-55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54 2759 0 0,'0'3'207'0'0,"0"-1"-404"0"0,-1 17 2412 0 0,1-18-1714 0 0,0 0-1 0 0,0-1 0 0 0,0 1 1 0 0,1 0-1 0 0,-1 0 0 0 0,0 0 1 0 0,0 0-1 0 0,0 0 0 0 0,1 0 1 0 0,-1 0-1 0 0,1 0 0 0 0,-1-1 0 0 0,0 1 1 0 0,1 0-1 0 0,-1 0 0 0 0,1 0 1 0 0,1 0-1 0 0,2 2-143 0 0,1-1 0 0 0,0 0 0 0 0,0-1 0 0 0,1 1 0 0 0,-1-1 0 0 0,0 0 0 0 0,0 0 0 0 0,1-1 0 0 0,-1 0 0 0 0,0 0 0 0 0,1 0 0 0 0,-1 0 0 0 0,0-1 0 0 0,1 0 0 0 0,-1 0 0 0 0,8-3 0 0 0,0 0-21 0 0,1-1-1 0 0,-1 0 0 0 0,0-1 0 0 0,-1 0 0 0 0,14-10 0 0 0,-15 6-262 0 0,-5 0-73 0 0,-3-1-27 0 0,-3 10 8 0 0,0 0-1 0 0,0 0 0 0 0,0 0 0 0 0,0 0 0 0 0,0 0 1 0 0,0 0-1 0 0,-1 0 0 0 0,1 0 0 0 0,0 0 0 0 0,-1 0 0 0 0,1 0 1 0 0,0 0-1 0 0,-1 0 0 0 0,1 0 0 0 0,-1 0 0 0 0,0 0 0 0 0,1 1 1 0 0,-1-1-1 0 0,1 0 0 0 0,-1 1 0 0 0,0-1 0 0 0,-1-1 1 0 0,1 2-2 0 0,-1-1 1 0 0,0 0-1 0 0,1 1 1 0 0,-1-1 0 0 0,0 1-1 0 0,1-1 1 0 0,-1 1-1 0 0,0 0 1 0 0,1 0 0 0 0,-1 0-1 0 0,-3 0 1 0 0,-3 1-34 0 0,0 0-1 0 0,1 1 1 0 0,-1 0 0 0 0,-11 5 0 0 0,2 1-9 0 0,0 0 1 0 0,1 1 0 0 0,0 1 0 0 0,1 1-1 0 0,-19 16 1 0 0,30-24 59 0 0,1 0 0 0 0,-1 1 0 0 0,1-1 1 0 0,0 1-1 0 0,0 0 0 0 0,0 0 0 0 0,1 0 0 0 0,-1 0 0 0 0,1 0 0 0 0,0 1 0 0 0,0-1 0 0 0,0 1 0 0 0,1-1 1 0 0,0 1-1 0 0,0 0 0 0 0,-1 5 0 0 0,2-9 8 0 0,0 0 1 0 0,1 0-1 0 0,-1 0 1 0 0,0 0-1 0 0,0-1 1 0 0,1 1-1 0 0,-1 0 1 0 0,0 0-1 0 0,1 0 1 0 0,-1-1-1 0 0,1 1 1 0 0,-1 0-1 0 0,1-1 1 0 0,-1 1-1 0 0,1 0 0 0 0,-1-1 1 0 0,2 1-1 0 0,0 2 14 0 0,4 3 1 0 0,0-1 0 0 0,0 0 0 0 0,1 0-1 0 0,0 0 1 0 0,-1-1 0 0 0,1 0 0 0 0,1 0-1 0 0,-1-1 1 0 0,0 0 0 0 0,9 2 0 0 0,14 8 40 0 0,-9-5-761 0 0,35 9 1 0 0,-43-14-502 0 0,1 1-865 0 0</inkml:trace>
  <inkml:trace contextRef="#ctx0" brushRef="#br0" timeOffset="1">430 116 14335 0 0,'0'0'1596'0'0,"2"0"-1256"0"0,-1 1-286 0 0,0-1 0 0 0,1 0-1 0 0,-1 1 1 0 0,0-1 0 0 0,0 1 0 0 0,0-1-1 0 0,0 1 1 0 0,0-1 0 0 0,0 1-1 0 0,0 0 1 0 0,-1 0 0 0 0,1-1 0 0 0,0 1-1 0 0,0 0 1 0 0,0 0 0 0 0,-1 0 0 0 0,1 0-1 0 0,0 0 1 0 0,-1 0 0 0 0,1 0-1 0 0,-1 0 1 0 0,0 0 0 0 0,1 2 0 0 0,3 7 395 0 0,-1 1 1 0 0,0 0-1 0 0,0 0 1 0 0,-1 0 0 0 0,0 18-1 0 0,-3 57 1217 0 0,0-18-858 0 0,-5 126-375 0 0,2-140-447 0 0,-3 18-37 0 0,0-14-903 0 0,5-19-2765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7367 0 0,'0'-4'-157'0'0,"0"-4"962"0"0,0 1 0 0 0,0 0 1 0 0,1 0-1 0 0,2-11 0 0 0,-2 15-376 0 0,0 1 1 0 0,0-1-1 0 0,0 0 0 0 0,1 1 1 0 0,-1 0-1 0 0,1-1 0 0 0,0 1 0 0 0,-1 0 1 0 0,1-1-1 0 0,0 1 0 0 0,0 0 0 0 0,1 0 1 0 0,-1 1-1 0 0,3-3 0 0 0,7-3-179 0 0,-1 0 1 0 0,1 1-1 0 0,1 1 0 0 0,-1 0 0 0 0,1 0 0 0 0,25-5 1 0 0,-21 7-87 0 0,1 1 0 0 0,-1 0 0 0 0,1 1 0 0 0,32 3 0 0 0,-32 1 73 0 0,1 1 0 0 0,-1 0-1 0 0,0 2 1 0 0,0 0 0 0 0,0 2 0 0 0,23 12 0 0 0,-35-16-83 0 0,0 0 0 0 0,0 0 0 0 0,0 1 0 0 0,0 0 0 0 0,-1 0 0 0 0,0 0 0 0 0,0 0 0 0 0,0 1 0 0 0,-1 0 1 0 0,1 0-1 0 0,-1 1 0 0 0,-1-1 0 0 0,1 1 0 0 0,-1-1 0 0 0,2 10 0 0 0,-3-10-83 0 0,0 0 0 0 0,-1 0 0 0 0,1 0 0 0 0,-1 0 0 0 0,-1 0 0 0 0,1 0 0 0 0,-1 1 0 0 0,0-1 0 0 0,-1 0 0 0 0,0 0 0 0 0,0 1 0 0 0,0-1 0 0 0,0 0 0 0 0,-1 0 0 0 0,0 0 0 0 0,0-1 0 0 0,-1 1 0 0 0,-4 7 0 0 0,-9 9 11 0 0,-1-1-1 0 0,-2-1 0 0 0,0 0 1 0 0,-36 28-1 0 0,1 0-272 0 0,22-17-572 0 0,31-29-517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16527 0 0,'0'0'7840'0'0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145 239 7831 0 0,'0'0'9451'0'0,"2"-2"-8623"0"0,62-45 1915 0 0,67-45-209 0 0,-105 75-2213 0 0,0 2-1 0 0,2 1 1 0 0,-1 1 0 0 0,2 1-1 0 0,42-11 1 0 0,-65 22-301 0 0,0 0 1 0 0,0 0-1 0 0,1 0 1 0 0,-1 1-1 0 0,0 0 0 0 0,1 0 1 0 0,-1 1-1 0 0,0 0 1 0 0,1 0-1 0 0,7 3 0 0 0,-12-4-24 0 0,1 1 0 0 0,-1 0 0 0 0,0 0 0 0 0,0 0 0 0 0,1 0-1 0 0,-1 1 1 0 0,0-1 0 0 0,0 1 0 0 0,0-1 0 0 0,-1 1 0 0 0,1 0 0 0 0,0 0-1 0 0,-1-1 1 0 0,1 1 0 0 0,-1 0 0 0 0,1 0 0 0 0,-1 1 0 0 0,0-1 0 0 0,0 0-1 0 0,0 0 1 0 0,0 1 0 0 0,0-1 0 0 0,-1 0 0 0 0,1 1 0 0 0,-1-1 0 0 0,0 1-1 0 0,1-1 1 0 0,-1 4 0 0 0,-1 2 4 0 0,0 1 0 0 0,0-1 0 0 0,-1 0 0 0 0,0 0 0 0 0,0 0 0 0 0,-1-1 0 0 0,0 1 0 0 0,0 0 0 0 0,-1-1 0 0 0,-8 13 0 0 0,-5 5 0 0 0,-32 34 0 0 0,47-56 0 0 0,-227 233-851 0 0,28-48-1994 0 0,183-171 2312 0 0,-25 20 0 0 0,-30 26-975 0 0,86-62 1828 0 0,13-5 316 0 0,42-12 0 0 0,-41 9-33 0 0,37-6 0 0 0,-33 10-293 0 0,-1 1 0 0 0,1 2 0 0 0,0 0 0 0 0,-1 3 1 0 0,1 0-1 0 0,-1 2 0 0 0,0 1 0 0 0,46 16 0 0 0,-25-9-237 0 0,-40-9-208 0 0,-9-3-559 0 0,7 2-2511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3679 0 0,'0'0'8128'0'0,"-1"3"-6712"0"0,0 2-974 0 0,0 1 0 0 0,1 0 1 0 0,-1-1-1 0 0,1 1 0 0 0,0 0 0 0 0,0 0 0 0 0,1-1 0 0 0,-1 1 0 0 0,1 0 0 0 0,1-1 0 0 0,-1 1 0 0 0,1-1 0 0 0,0 1 1 0 0,0-1-1 0 0,4 6 0 0 0,5 11 380 0 0,2 0 0 0 0,17 21 0 0 0,-16-24-608 0 0,1-2 0 0 0,0 0 1 0 0,1-1-1 0 0,1 0 0 0 0,1-1 0 0 0,0-1 0 0 0,35 20 0 0 0,-5-9 259 0 0,0-2 0 0 0,61 20 0 0 0,-95-38-482 0 0,0-1-1 0 0,1 0 1 0 0,0-1 0 0 0,25 1-1 0 0,-37-4-555 0 0,-3-9-3315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1925 35 6447 0 0,'38'-13'606'0'0,"6"-1"470"0"0,-14 7 5202 0 0,-32 7-6185 0 0,0 1 1 0 0,0 0-1 0 0,0 0 0 0 0,0 0 0 0 0,0 0 1 0 0,0 0-1 0 0,0 0 0 0 0,-2 2 0 0 0,-4 2 82 0 0,-196 88 2220 0 0,183-84-2196 0 0,-81 31 479 0 0,-143 37-1 0 0,-113 8-536 0 0,170-44-85 0 0,174-37-56 0 0,-179 34 0 0 0,164-34 0 0 0,-1-1 0 0 0,1-2 0 0 0,-1 0 0 0 0,-46-7 0 0 0,73 6-18 0 0,0-1-1 0 0,-1 0 0 0 0,1 1 1 0 0,0-1-1 0 0,0 0 0 0 0,0-1 1 0 0,0 1-1 0 0,0 0 1 0 0,0-1-1 0 0,0 0 0 0 0,1 0 1 0 0,-1 0-1 0 0,1 0 1 0 0,-4-3-1 0 0,5 3-5 0 0,-1 0 0 0 0,1 0 0 0 0,0 0 0 0 0,0 0-1 0 0,-1 0 1 0 0,2-1 0 0 0,-1 1 0 0 0,0 0 0 0 0,0-1 0 0 0,1 1 0 0 0,-1-1 0 0 0,1 1 0 0 0,0 0-1 0 0,0-1 1 0 0,0 1 0 0 0,0-1 0 0 0,0 1 0 0 0,0-1 0 0 0,2-3 0 0 0,0-3-46 0 0,1 0 0 0 0,0-1 0 0 0,1 1 0 0 0,0 0-1 0 0,0 1 1 0 0,10-16 0 0 0,39-44-82 0 0,-47 61 138 0 0,2-3 10 0 0,1 1 1 0 0,1-1 0 0 0,18-13-1 0 0,-16 17 4 0 0,-11 6 2 0 0,0 0 0 0 0,0 1 0 0 0,0-1 0 0 0,0 0 0 0 0,0 0 0 0 0,0 1 0 0 0,0-1 0 0 0,-1 0-1 0 0,1 1 1 0 0,0-1 0 0 0,0 1 0 0 0,0-1 0 0 0,0 1 0 0 0,-1 0 0 0 0,1-1 0 0 0,0 1 0 0 0,0 0 0 0 0,-1-1 0 0 0,1 1 0 0 0,-1 0 0 0 0,1 0-1 0 0,-1 0 1 0 0,1 0 0 0 0,-1-1 0 0 0,1 1 0 0 0,-1 2 0 0 0,2 0 13 0 0,-1 0 1 0 0,0 1-1 0 0,0 0 0 0 0,0-1 1 0 0,1 8-1 0 0,-2 18 143 0 0,-1-1-1 0 0,-7 47 1 0 0,-17 56 265 0 0,14-88-367 0 0,-1 1 0 0 0,-3-1-1 0 0,-1-1 1 0 0,-39 70 0 0 0,27-65 34 0 0,-3-1 0 0 0,-1-1 1 0 0,-59 61-1 0 0,-52 57 219 0 0,40-44-170 0 0,55-59 5 0 0,47-58-89 0 0,4-3-107 0 0,35-20-1201 0 0,-13 3-41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1 919 0 0,'0'3'11596'0'0,"0"4"-10482"0"0,-1 1 0 0 0,0-1-1 0 0,0 1 1 0 0,-1-1 0 0 0,-4 12-1 0 0,1-5-259 0 0,0-1 0 0 0,-11 17-1 0 0,-3-1 98 0 0,-36 44-1 0 0,35-51-809 0 0,0 0 0 0 0,-2-1 1 0 0,0-1-1 0 0,-1-1 0 0 0,-1-1 0 0 0,-34 18 0 0 0,-167 93-77 0 0,200-112-95 0 0,24-15-122 0 0,4-4-1262 0 0,14-6-4212 0 0,10-5-1891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0 919 0 0,'0'0'20826'0'0,"1"2"-19859"0"0,3 4-618 0 0,0 0-1 0 0,0-1 0 0 0,0 0 0 0 0,1 0 0 0 0,0 0 1 0 0,0-1-1 0 0,0 1 0 0 0,7 4 0 0 0,25 20 250 0 0,-35-28-1189 0 0,4 4 984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412 194 11663 0 0,'-2'1'531'0'0,"-14"3"402"0"0,-1 0-1 0 0,1-1 1 0 0,-33 2 0 0 0,47-5 4 0 0,-1-2 457 0 0,3 2-1311 0 0,-1 0 0 0 0,1 0-1 0 0,0 0 1 0 0,0 0 0 0 0,-1 0 0 0 0,1 0-1 0 0,0 0 1 0 0,0 0 0 0 0,0 0 0 0 0,-1 0-1 0 0,1 0 1 0 0,0 0 0 0 0,0 0-1 0 0,0 0 1 0 0,-1 0 0 0 0,1 0 0 0 0,0 0-1 0 0,0 0 1 0 0,0 0 0 0 0,0 0 0 0 0,-1-1-1 0 0,1 1 1 0 0,0 0 0 0 0,0 0 0 0 0,0 0-1 0 0,0 0 1 0 0,0 0 0 0 0,-1-1 0 0 0,1 1-1 0 0,0 0 1 0 0,0 0 0 0 0,0 0 0 0 0,0-1-1 0 0,0 1 1 0 0,0 0 0 0 0,0 0 0 0 0,0 0-1 0 0,0-1 1 0 0,0 1 0 0 0,0-3 79 0 0,1-1 0 0 0,0 1 1 0 0,0 0-1 0 0,1 0 0 0 0,-1 0 0 0 0,0 0 0 0 0,1 0 1 0 0,0 0-1 0 0,0 0 0 0 0,0 1 0 0 0,0-1 1 0 0,0 0-1 0 0,1 1 0 0 0,-1 0 0 0 0,4-3 0 0 0,8-6 192 0 0,28-15-1 0 0,-14 9-87 0 0,-14 8-183 0 0,73-46 524 0 0,-73 48-465 0 0,0 0 1 0 0,0 1-1 0 0,0 0 0 0 0,23-5 0 0 0,-36 11-134 0 0,0 0 0 0 0,-1-1 0 0 0,1 1 0 0 0,0 0 0 0 0,0 0 0 0 0,0 0 0 0 0,-1 0 0 0 0,1 0 0 0 0,0 0 0 0 0,0 0 1 0 0,-1 0-1 0 0,1 0 0 0 0,0 1 0 0 0,1-1 0 0 0,0 1 6 0 0,2 2 58 0 0,-2 2-64 0 0,0 0 0 0 0,-1 0 1 0 0,0 0-1 0 0,1 0 0 0 0,-2 1 1 0 0,1-1-1 0 0,-1 0 0 0 0,1 0 1 0 0,-1 1-1 0 0,-1-1 0 0 0,1 0 1 0 0,-1 1-1 0 0,0-1 0 0 0,0 0 1 0 0,-1 0-1 0 0,-3 9 0 0 0,-4 10-4 0 0,-2-1 0 0 0,-16 26 0 0 0,15-29-94 0 0,-1 0 0 0 0,-1-2 0 0 0,-1 1 0 0 0,-19 17 1 0 0,-73 59-506 0 0,47-44 278 0 0,-56 38-368 0 0,8-6 368 0 0,84-62 261 0 0,7-8-86 0 0,-29 31-1 0 0,38-33 63 0 0,3-4 15 0 0,4-5 186 0 0,3-1-54 0 0,-1 0-60 0 0,0-1 0 0 0,0 1 0 0 0,0 0 0 0 0,0 0 0 0 0,0-1-1 0 0,0 1 1 0 0,1-1 0 0 0,-1 1 0 0 0,0-1 0 0 0,0 0 0 0 0,0 1 0 0 0,0-1 0 0 0,1 0 0 0 0,-1 0 0 0 0,0 0 0 0 0,0 1 0 0 0,1-2 0 0 0,-1 1 0 0 0,2 0 0 0 0,1-1 26 0 0,39 1 327 0 0,105 4 824 0 0,-78-1-757 0 0,13 2 7 0 0,-70-4-517 0 0,0-2 0 0 0,0 0 0 0 0,-1 0 0 0 0,1-1 0 0 0,0 0 0 0 0,0-2 0 0 0,22-7 0 0 0,-4 1-1736 0 0,-12 3-792 0 0,-1-2-5395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4607 0 0,'1'2'5012'0'0,"5"16"773"0"0,-4-14-5040 0 0,0 1 0 0 0,1 0 1 0 0,0-1-1 0 0,0 0 0 0 0,0 1 0 0 0,6 5 1 0 0,1 2-193 0 0,-2 0 0 0 0,1 1 0 0 0,-1 0 0 0 0,-1 1 1 0 0,9 22-1 0 0,14 27-126 0 0,-27-58-423 0 0,1 1 0 0 0,0-1 0 0 0,0 0 0 0 0,0 0 0 0 0,0 0 0 0 0,1-1 0 0 0,0 0 0 0 0,0 0 0 0 0,0 0 0 0 0,0 0 0 0 0,1-1 1 0 0,-1 0-1 0 0,1 0 0 0 0,7 3 0 0 0,-8-5-76 0 0,0 1 1 0 0,0-1 0 0 0,0 0 0 0 0,0-1 0 0 0,0 1 0 0 0,0-1-1 0 0,0 0 1 0 0,0 0 0 0 0,0-1 0 0 0,0 1 0 0 0,0-1-1 0 0,0 0 1 0 0,0-1 0 0 0,0 1 0 0 0,0-1 0 0 0,-1 0 0 0 0,1 0-1 0 0,7-5 1 0 0,19-13-1842 0 0,-13 3-3886 0 0,-6 4-829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7367 0 0,'12'0'22075'0'0,"-10"6"-25438"0"0,-1 0 3380 0 0,0 0-1 0 0,-1 0 1 0 0,0-1 0 0 0,0 1-1 0 0,0 0 1 0 0,-1 0-1 0 0,1 0 1 0 0,-3 6 0 0 0,-15 49 53 0 0,11-42-39 0 0,-54 143-18 0 0,1-1-2 0 0,10-16-5 0 0,-19 59-20 0 0,18 3 3 0 0,28-33-73 0 0,18-157 39 0 0,4-14-52 0 0,0 0 0 0 0,0 0 0 0 0,1 0 0 0 0,-1 0 0 0 0,1 0 0 0 0,-1 0 0 0 0,1 0-1 0 0,0 5 1 0 0,2-10-949 0 0,19-25-1738 0 0,-8 6 1345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8495 0 0,'0'0'388'0'0,"0"-2"-10"0"0,-3-8-240 0 0,2-1 7466 0 0,2 11-7486 0 0,1 1-1 0 0,-1-1 1 0 0,1 0 0 0 0,0 1-1 0 0,-1 0 1 0 0,1-1-1 0 0,-1 1 1 0 0,1 0-1 0 0,-1 0 1 0 0,0 0 0 0 0,1 0-1 0 0,-1 0 1 0 0,0 0-1 0 0,1 0 1 0 0,-1 0-1 0 0,2 3 1 0 0,16 24 704 0 0,-17-26-675 0 0,68 121 2272 0 0,-57-101-2082 0 0,3 4-169 0 0,1 0 0 0 0,1-2 0 0 0,1 0 0 0 0,1-1 0 0 0,35 29 0 0 0,-52-49-810 0 0,1 1 0 0 0,-1-2 0 0 0,1 1 0 0 0,0 0 0 0 0,0-1 0 0 0,0 1 0 0 0,0-1-1 0 0,0 0 1 0 0,1-1 0 0 0,-1 1 0 0 0,1-1 0 0 0,-1 0 0 0 0,7 1 0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66 5063 0 0,'3'-6'189'0'0,"-1"1"-1"0"0,1-1 0 0 0,0 1 0 0 0,1 0 0 0 0,-1-1 0 0 0,5-3 0 0 0,17-14 7682 0 0,-19 23-6563 0 0,-6 0-1252 0 0,1 0-1 0 0,-1 0 0 0 0,0 0 1 0 0,1 0-1 0 0,-1 0 1 0 0,1 0-1 0 0,-1 0 0 0 0,0 0 1 0 0,1 0-1 0 0,-1 0 1 0 0,0 0-1 0 0,1 0 1 0 0,-1 0-1 0 0,0 0 0 0 0,1 0 1 0 0,-1 1-1 0 0,1-1 1 0 0,-1 0-1 0 0,0 0 1 0 0,0 0-1 0 0,1 1 0 0 0,-1-1 1 0 0,0 0-1 0 0,1 0 1 0 0,-1 1-1 0 0,0-1 1 0 0,0 0-1 0 0,1 1 0 0 0,-1-1 1 0 0,0 0-1 0 0,0 1 1 0 0,0-1-1 0 0,0 0 1 0 0,1 1-1 0 0,-1-1 0 0 0,0 0 1 0 0,0 1-1 0 0,0-1 1 0 0,0 0-1 0 0,0 2 1 0 0,1 2 49 0 0,1 1 0 0 0,-1 0 0 0 0,0 0 0 0 0,-1 0 0 0 0,1 0 0 0 0,-1 0 0 0 0,0 0 0 0 0,-1 7 0 0 0,-7 42 536 0 0,3-30-358 0 0,-66 319 1722 0 0,67-326-1920 0 0,-30 99 306 0 0,9-34-180 0 0,12-35-60 0 0,-3 0 0 0 0,-1-1 0 0 0,-36 66 0 0 0,44-93-269 0 0,9-17 59 0 0,-1 0-164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2303 0 0,'0'0'17460'0'0,"2"0"-17240"0"0,19-4 42 0 0,-1-1-1 0 0,1-1 1 0 0,-1-1-1 0 0,20-9 1 0 0,15-5-18 0 0,-8 1-122 0 0,-37 15-388 0 0,0 1 0 0 0,0 0 1 0 0,0 0-1 0 0,0 1 0 0 0,1 0 1 0 0,-1 0-1 0 0,20-1 0 0 0,-26 16-6062 0 0,-3 2 612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16559 0 0,'0'0'1499'0'0,"-1"2"-1102"0"0,1-2-284 0 0,0 1-1 0 0,0 0 1 0 0,0 0-1 0 0,0-1 1 0 0,1 1-1 0 0,-1 0 1 0 0,0-1-1 0 0,0 1 1 0 0,0 0 0 0 0,1 0-1 0 0,-1-1 1 0 0,0 1-1 0 0,1-1 1 0 0,-1 1-1 0 0,0 0 1 0 0,1-1-1 0 0,-1 1 1 0 0,1-1-1 0 0,-1 1 1 0 0,1-1-1 0 0,-1 1 1 0 0,1-1-1 0 0,-1 1 1 0 0,1-1-1 0 0,0 1 1 0 0,-1-1 0 0 0,1 0-1 0 0,0 1 1 0 0,-1-1-1 0 0,1 0 1 0 0,0 0-1 0 0,-1 0 1 0 0,1 1-1 0 0,0-1 1 0 0,-1 0-1 0 0,1 0 1 0 0,0 0-1 0 0,0 0 1 0 0,-1 0-1 0 0,2 0 1 0 0,6 0-77 0 0,-1-1-1 0 0,0 1 1 0 0,9-2 0 0 0,-11 1 255 0 0,31-6 91 0 0,53-18 0 0 0,-38 10-338 0 0,76-31-69 0 0,-79 28-422 0 0,-35 14-1524 0 0,-11 4 1683 0 0,-1 0 0 0 0,0 0 1 0 0,0-1-1 0 0,1 1 0 0 0,-1-1 0 0 0,0 1 1 0 0,0-1-1 0 0,0 1 0 0 0,1-1 1 0 0,-1 1-1 0 0,1-2 0 0 0,6-5-1576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0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 5063 0 0,'6'-2'10298'0'0,"-6"2"-10115"0"0,-2 9 3032 0 0,-14 23-4721 0 0,10-20 2620 0 0,-2 5-963 0 0,0-1 0 0 0,-1 0-1 0 0,-1-1 1 0 0,0 0 0 0 0,-19 21-1 0 0,18-24-47 0 0,1 0-1 0 0,0 0 0 0 0,-10 17 1 0 0,16-22-42 0 0,1 0 0 0 0,0-1 1 0 0,0 1-1 0 0,0 1 1 0 0,0-1-1 0 0,1 0 1 0 0,1 1-1 0 0,-2 12 1 0 0,2-17-15 0 0,1-1 0 0 0,0 0 0 0 0,0 0 0 0 0,0 0 0 0 0,1 0 0 0 0,-1 0 0 0 0,0 0 0 0 0,1 0 0 0 0,-1 0 0 0 0,1 0 0 0 0,0 0 0 0 0,0 0 0 0 0,0 0 0 0 0,0 0 0 0 0,0 0 0 0 0,0-1 0 0 0,0 1 0 0 0,0 0 0 0 0,4 2 0 0 0,-3-2-11 0 0,1 0-1 0 0,-1-1 1 0 0,1 1 0 0 0,0-1 0 0 0,0 1-1 0 0,0-1 1 0 0,0 0 0 0 0,0 0 0 0 0,0-1-1 0 0,0 1 1 0 0,0-1 0 0 0,3 1 0 0 0,6-1 22 0 0,-1 0 0 0 0,-1-1 1 0 0,1 0-1 0 0,0-1 0 0 0,0 0 1 0 0,16-5-1 0 0,-10 1-3 0 0,0 0 0 0 0,-1-1 0 0 0,0-1 0 0 0,0 0 0 0 0,-1-1 0 0 0,0-1 0 0 0,-1 0 0 0 0,0-1 0 0 0,13-13-1 0 0,-26 23-45 0 0,1-1 0 0 0,-1 1-1 0 0,1-1 1 0 0,-1 1 0 0 0,0-1-1 0 0,0 0 1 0 0,0 0 0 0 0,0 1-1 0 0,0-1 1 0 0,0 0 0 0 0,-1 0 0 0 0,1 0-1 0 0,0 0 1 0 0,-1 0 0 0 0,0 0-1 0 0,1 0 1 0 0,-1 0 0 0 0,0 0-1 0 0,0 0 1 0 0,0 0 0 0 0,0 0-1 0 0,-1 0 1 0 0,1 0 0 0 0,0 0-1 0 0,-1 0 1 0 0,0 0 0 0 0,1 0-1 0 0,-3-3 1 0 0,1 2 5 0 0,0 0 1 0 0,0 0-1 0 0,0 0 1 0 0,-1 1-1 0 0,1-1 1 0 0,-1 1-1 0 0,0-1 0 0 0,0 1 1 0 0,0 0-1 0 0,0 0 1 0 0,0 1-1 0 0,0-1 1 0 0,0 1-1 0 0,-1-1 1 0 0,-5-1-1 0 0,-45-7-104 0 0,39 8 9 0 0,1-1-1 0 0,0 0 1 0 0,-19-7-1 0 0,33 9-212 0 0,-1 1 0 0 0,0-1-1 0 0,1 1 1 0 0,-1-1 0 0 0,1 0-1 0 0,-1 1 1 0 0,1-1 0 0 0,-1 0-1 0 0,1 0 1 0 0,-1 1 0 0 0,1-1-1 0 0,0 0 1 0 0,-1 0 0 0 0,1 0-1 0 0,0 0 1 0 0,0 1 0 0 0,0-1 0 0 0,-1 0-1 0 0,1 0 1 0 0,0 0 0 0 0,0 0-1 0 0,1-1 1 0 0,0-11-6545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0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14567 0 0,'0'0'6136'0'0,"2"0"-5593"0"0,18 1 134 0 0,28 6-1 0 0,16 1-373 0 0,-23-8-180 0 0,72-8 0 0 0,40-17-4252 0 0,-119 19-2867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4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 5983 0 0,'-8'-7'13044'0'0,"2"13"-12953"0"0,1 0 0 0 0,1 1 0 0 0,-1 0 0 0 0,1-1-1 0 0,0 2 1 0 0,0-1 0 0 0,-2 9 0 0 0,-18 61 249 0 0,11-33-267 0 0,-27 94 71 0 0,36-113-133 0 0,6-22 32 0 0,9-1-22 0 0,-8-2-15 0 0,0-1 1 0 0,0 1-1 0 0,0 0 0 0 0,0-1 1 0 0,-1 0-1 0 0,1 0 0 0 0,0 0 1 0 0,0 0-1 0 0,0 0 0 0 0,4-3 1 0 0,25-21 30 0 0,-26 19-24 0 0,1 1 0 0 0,0 0-1 0 0,-1 0 1 0 0,11-4 0 0 0,-8 5-13 0 0,2 1 1 0 0,-1 0-1 0 0,0 0 1 0 0,1 1-1 0 0,-1 0 1 0 0,1 1 0 0 0,-1 0-1 0 0,1 1 1 0 0,0 0-1 0 0,-1 1 1 0 0,1 0 0 0 0,-1 1-1 0 0,1 0 1 0 0,-1 0-1 0 0,1 1 1 0 0,-1 0 0 0 0,15 8-1 0 0,37 21-3881 0 0,-52-28-2270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6447 0 0,'0'0'8842'0'0,"0"3"-8226"0"0,-13 90 2021 0 0,-44 156 1 0 0,11-57-1867 0 0,26-105-633 0 0,-11 62 211 0 0,25-111-252 0 0,-2 73-1 0 0,8-103-122 0 0,1 0 0 0 0,-1 0 1 0 0,1 0-1 0 0,1 0 0 0 0,0-1 0 0 0,0 1 0 0 0,0-1 0 0 0,1 1 0 0 0,7 13 0 0 0,-9-20-92 0 0,0 0 0 0 0,1 0-1 0 0,-1 0 1 0 0,1 0 0 0 0,-1 0-1 0 0,1 0 1 0 0,0 0 0 0 0,-1-1-1 0 0,1 1 1 0 0,0-1-1 0 0,-1 1 1 0 0,1-1 0 0 0,0 0-1 0 0,0 1 1 0 0,-1-1 0 0 0,1 0-1 0 0,3 0 1 0 0,11-4-1877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10591 0 0,'-6'13'365'0'0,"1"0"0"0"0,0 1 0 0 0,2-1 0 0 0,-1 1 0 0 0,1 0 0 0 0,1 0 0 0 0,1 0 0 0 0,0 0 0 0 0,1 0-1 0 0,2 28 1 0 0,0-32-25 0 0,0-1 0 0 0,0 1 0 0 0,0-1 0 0 0,1 0 0 0 0,1 1 0 0 0,0-2 0 0 0,0 1 0 0 0,1 0 0 0 0,0-1 0 0 0,0 0 0 0 0,1 0 0 0 0,0 0 0 0 0,0-1 0 0 0,1 1 0 0 0,0-2 0 0 0,13 11 0 0 0,31 16 531 0 0,1-3 0 0 0,58 25 0 0 0,-9-6-486 0 0,-71-33-385 0 0,-19-11-40 0 0,-8-4-168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8 6447 0 0,'-3'-8'11234'0'0,"1"10"-10792"0"0,-10 9-98 0 0,0 0 0 0 0,-18 23 0 0 0,18-19-89 0 0,-25 23 0 0 0,-58 41 611 0 0,47-41-656 0 0,3 1-1 0 0,-59 65 0 0 0,92-91-209 0 0,8-8-2 0 0,-1 0 1 0 0,1 0-1 0 0,0 1 1 0 0,0 0-1 0 0,0 0 1 0 0,-4 9 0 0 0,7-12-63 0 0,3-3-143 0 0,0 1 118 0 0,-1-1 0 0 0,1 1 0 0 0,0-1 0 0 0,0 0 0 0 0,0 0 0 0 0,-1 0 0 0 0,1 0-1 0 0,0 0 1 0 0,0 0 0 0 0,0 0 0 0 0,-1-1 0 0 0,1 1 0 0 0,0 0 0 0 0,3-2 0 0 0,14-7-1212 0 0,2-4-61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69 8751 0 0,'0'0'399'0'0,"-3"0"-4"0"0,-7-2-253 0 0,-2-1 6030 0 0,19-8-4822 0 0,-4 7-1236 0 0,0 0 1 0 0,1 1 0 0 0,-1-1-1 0 0,1 1 1 0 0,0 0 0 0 0,0 0 0 0 0,0 0-1 0 0,0 1 1 0 0,0-1 0 0 0,0 1 0 0 0,1 0-1 0 0,-1 0 1 0 0,1 0 0 0 0,0 1-1 0 0,5-1 1 0 0,5-1 240 0 0,0 0 0 0 0,0 1-1 0 0,24 1 1 0 0,-28 1 37 0 0,1 1 1 0 0,-1 0-1 0 0,1 0 0 0 0,12 4 0 0 0,-22 10-169 0 0,-2-12-212 0 0,0 0 0 0 0,-1 0 0 0 0,1 0 0 0 0,-1 0-1 0 0,1 0 1 0 0,-1 0 0 0 0,0 0 0 0 0,0-1 0 0 0,0 1 0 0 0,-1 0 0 0 0,1 0-1 0 0,-1-1 1 0 0,-2 4 0 0 0,-3 4 4 0 0,-1-1 0 0 0,-9 9 0 0 0,6-8 23 0 0,-28 28 48 0 0,28-29-48 0 0,0 2 0 0 0,0-1 0 0 0,1 1 1 0 0,1 1-1 0 0,0 0 0 0 0,-9 15 0 0 0,11-16 29 0 0,5-7-47 0 0,-1-1 0 0 0,1 1 0 0 0,0 0 0 0 0,0 0 1 0 0,1 0-1 0 0,-1 0 0 0 0,-1 9 0 0 0,2-1-20 0 0,1-10 5 0 0,1 0 0 0 0,-1-1-1 0 0,0 1 1 0 0,1-1 0 0 0,0 1-1 0 0,-1-1 1 0 0,1 1 0 0 0,0-1-1 0 0,0 1 1 0 0,0-1 0 0 0,0 0-1 0 0,0 0 1 0 0,0 1 0 0 0,0-1-1 0 0,0 0 1 0 0,0 0 0 0 0,1 0-1 0 0,-1 0 1 0 0,0 0 0 0 0,1 0 0 0 0,-1 0-1 0 0,1-1 1 0 0,-1 1 0 0 0,1-1-1 0 0,2 2 1 0 0,5 0 28 0 0,0 1-1 0 0,0-1 1 0 0,12 1 0 0 0,-14-3-9 0 0,64 7-394 0 0,1-3-1 0 0,126-10 0 0 0,-158 5-1583 0 0,-23 1-4989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5527 0 0,'0'0'498'0'0,"3"1"-406"0"0,14 2 1524 0 0,0-1 0 0 0,-1 0 0 0 0,1-1 0 0 0,0 0 0 0 0,0-2 0 0 0,27-4 0 0 0,104-26 1324 0 0,-129 27-2892 0 0,363-99 3494 0 0,-369 100-3401 0 0,-7 1-123 0 0,-1 1 1 0 0,1 0-1 0 0,0 0 0 0 0,-1 0 1 0 0,1 1-1 0 0,8 0 0 0 0,-14 0-25 0 0,0 0-1 0 0,0 0 1 0 0,0 0-1 0 0,1 0 0 0 0,-1 0 1 0 0,0 0-1 0 0,0 0 1 0 0,0 0-1 0 0,0 0 1 0 0,0 0-1 0 0,0 0 0 0 0,0 0 1 0 0,1 0-1 0 0,-1 0 1 0 0,0 0-1 0 0,0 0 0 0 0,0 0 1 0 0,0 0-1 0 0,0 1 1 0 0,0-1-1 0 0,0 0 0 0 0,0 0 1 0 0,0 0-1 0 0,1 0 1 0 0,-1 0-1 0 0,0 0 0 0 0,0 0 1 0 0,0 0-1 0 0,0 0 1 0 0,0 0-1 0 0,0 1 0 0 0,0-1 1 0 0,0 0-1 0 0,0 0 1 0 0,0 0-1 0 0,0 0 1 0 0,0 0-1 0 0,0 0 0 0 0,0 0 1 0 0,0 1-1 0 0,0-1 1 0 0,0 0-1 0 0,0 0 0 0 0,0 0 1 0 0,0 0-1 0 0,1 3-200 0 0,-1 0-1 0 0,1 0 0 0 0,-1 0 1 0 0,0 0-1 0 0,0 0 1 0 0,0 0-1 0 0,-1 6 1 0 0,-6 13-5478 0 0,-2-4-1424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169 118 6911 0 0,'-8'4'192'0'0,"0"-1"0"0"0,0 2-1 0 0,1-1 1 0 0,-14 11-1 0 0,2 3 7877 0 0,32-24-6934 0 0,-1 0-570 0 0,0-2-1 0 0,-1 1 1 0 0,13-12 0 0 0,9-7 424 0 0,4-1-164 0 0,20-14 279 0 0,-50 37-862 0 0,0 0 0 0 0,0 1-1 0 0,0 0 1 0 0,0 0 0 0 0,1 0 0 0 0,11-2 0 0 0,-18 5-224 0 0,1-1 1 0 0,-1 1-1 0 0,1 0 0 0 0,0 0 0 0 0,-1 0 1 0 0,1 0-1 0 0,-1 0 0 0 0,1 0 0 0 0,0 0 1 0 0,-1 0-1 0 0,1 1 0 0 0,-1-1 0 0 0,1 0 1 0 0,-1 1-1 0 0,1 0 0 0 0,-1-1 0 0 0,1 1 1 0 0,-1 0-1 0 0,1 0 0 0 0,-1 0 0 0 0,0 0 0 0 0,0 0 1 0 0,1 0-1 0 0,-1 0 0 0 0,0 0 0 0 0,0 0 1 0 0,0 1-1 0 0,0-1 0 0 0,0 0 0 0 0,-1 1 1 0 0,1-1-1 0 0,0 1 0 0 0,0-1 0 0 0,-1 1 1 0 0,1-1-1 0 0,0 3 0 0 0,0 1 19 0 0,-1 0 0 0 0,1 0 0 0 0,-1 0-1 0 0,0 1 1 0 0,0-1 0 0 0,0 0 0 0 0,-1 0 0 0 0,0 0-1 0 0,0 0 1 0 0,-2 7 0 0 0,-1-1-36 0 0,-1 0 0 0 0,-1 0 0 0 0,1 0 0 0 0,-10 13 0 0 0,-33 37 0 0 0,28-37-69 0 0,-2-1 0 0 0,-31 25 0 0 0,-54 35-243 0 0,64-50 260 0 0,30-23 13 0 0,-43 36 25 0 0,56-46 14 0 0,0 0 0 0 0,-1 0 0 0 0,1 1 0 0 0,0-1 0 0 0,-1 0 0 0 0,1 1 0 0 0,0-1 0 0 0,-1 0 0 0 0,1 1 0 0 0,0-1 0 0 0,0 0 0 0 0,0 1 0 0 0,-1-1 0 0 0,1 1 0 0 0,0-1 0 0 0,0 0 0 0 0,0 1 0 0 0,0-1 0 0 0,0 1 0 0 0,0 0 0 0 0,1 0 0 0 0,-1 0 0 0 0,1 0 0 0 0,-1-1 0 0 0,1 1 0 0 0,0 0 0 0 0,0-1 0 0 0,-1 1 0 0 0,1 0 0 0 0,0-1 0 0 0,0 1 0 0 0,0-1 0 0 0,0 1 0 0 0,0-1 0 0 0,-1 0 0 0 0,1 1-1 0 0,0-1 1 0 0,0 0 0 0 0,0 1 0 0 0,0-1 0 0 0,0 0 0 0 0,0 0 0 0 0,0 0 0 0 0,0 0 0 0 0,2 0 0 0 0,30-2 13 0 0,-7-5 52 0 0,0 0-1 0 0,-1-1 1 0 0,42-20-1 0 0,-22 8 10 0 0,16-3-14 0 0,1 3-1 0 0,103-19 1 0 0,-123 31-295 0 0,-40 8 103 0 0,1-1-199 0 0,4 0-229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8287 0 0,'0'0'639'0'0,"-10"-7"1309"0"0,-3 1 4806 0 0,9 5-6733 0 0,2 0 1281 0 0,0 3-695 0 0,1 1-471 0 0,-1-1 0 0 0,1 1-1 0 0,0 0 1 0 0,-1 0 0 0 0,1 0 0 0 0,0-1 0 0 0,1 1-1 0 0,-1 0 1 0 0,0 0 0 0 0,1 0 0 0 0,0 1 0 0 0,0-1-1 0 0,0 0 1 0 0,0 0 0 0 0,0 0 0 0 0,0 0 0 0 0,1 0 0 0 0,0 0-1 0 0,1 5 1 0 0,2 5 158 0 0,1 1 1 0 0,0-1-1 0 0,8 12 0 0 0,-3-7-225 0 0,1 0-1 0 0,0-1 1 0 0,1-1-1 0 0,1 0 1 0 0,0-1-1 0 0,2 0 1 0 0,15 13-1 0 0,-25-25-157 0 0,0 0 0 0 0,0 0 0 0 0,0 0 0 0 0,11 3 0 0 0,-4-2-262 0 0,-10-3-141 0 0,0-1 0 0 0,0 1 0 0 0,1-1-1 0 0,-1 0 1 0 0,0 0 0 0 0,0 1 0 0 0,0-2-1 0 0,1 1 1 0 0,-1 0 0 0 0,3-1 0 0 0,-1 1-1762 0 0,9-3-4450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10135 0 0,'0'0'7948'0'0,"-2"2"-6945"0"0,-6 4-681 0 0,1 0 1 0 0,-1 0 0 0 0,1 1-1 0 0,1 0 1 0 0,-1 0-1 0 0,1 0 1 0 0,1 1-1 0 0,-1 0 1 0 0,-6 13-1 0 0,0 5 46 0 0,1-1-1 0 0,-10 32 1 0 0,-12 62 153 0 0,-22 156 0 0 0,-13 51-547 0 0,27-184-286 0 0,-32 129-3100 0 0,71-262 3317 0 0,-9 54-745 0 0,10-56 774 0 0,1 0-1 0 0,-1 1 1 0 0,2 0 0 0 0,-1-1 0 0 0,1 1-1 0 0,2 8 1 0 0,-3-15-7 0 0,1 1 0 0 0,-1-1 0 0 0,1 1 0 0 0,-1-1 0 0 0,1 1 0 0 0,0-1 0 0 0,0 0 0 0 0,0 1 0 0 0,0-1-1 0 0,0 0 1 0 0,0 0 0 0 0,0 1 0 0 0,0-1 0 0 0,0 0 0 0 0,1 0 0 0 0,-1 0 0 0 0,0-1 0 0 0,1 1 0 0 0,-1 0 0 0 0,3 1 0 0 0,-2-1-725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5527 0 0,'0'0'10572'0'0,"1"1"-10304"0"0,2 2-168 0 0,0-1 0 0 0,0 1 0 0 0,-1-1 0 0 0,1 1 0 0 0,-1 0 0 0 0,1 0 0 0 0,-1 0 0 0 0,0 1-1 0 0,-1-1 1 0 0,1 0 0 0 0,0 1 0 0 0,0 3 0 0 0,4 10 392 0 0,4 24 0 0 0,-3-11 35 0 0,52 221 1131 0 0,27 265 1 0 0,-43-240-1365 0 0,-12-77-215 0 0,-28-175-71 0 0,0 0 0 0 0,-2 1 0 0 0,-1-1-1 0 0,-3 25 1 0 0,1-35-6 0 0,0 0 1 0 0,-1-1-1 0 0,-1 1 0 0 0,0-1 1 0 0,0 0-1 0 0,-1 0 0 0 0,-1 0 1 0 0,-11 17-1 0 0,-12 17-55 0 0,20-37 42 0 0,2-5 0 0 0,5-4-58 0 0,2-3-79 0 0,1-2-6 0 0,0 0 0 0 0,0-1-1 0 0,0 1 1 0 0,1 0 0 0 0,-1 0-1 0 0,1 0 1 0 0,0 0 0 0 0,0 0-1 0 0,1 0 1 0 0,-1 0 0 0 0,6-5 0 0 0,0-2-804 0 0,3-6-285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7831 0 0,'0'2'5174'0'0,"-2"6"-3523"0"0,0 0 1 0 0,0 0-1 0 0,-7 13 1 0 0,-27 46 1276 0 0,11-23-1589 0 0,-3 6-795 0 0,7-12-380 0 0,-22 53 1 0 0,12-1-649 0 0,30-88 63 0 0,15-5-3666 0 0,2-5 2335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5527 0 0,'0'0'13471'0'0,"0"3"-13198"0"0,0 3-203 0 0,0 0 0 0 0,1 0-1 0 0,-1 0 1 0 0,1 0 0 0 0,0 0 0 0 0,1 0-1 0 0,-1 0 1 0 0,1 0 0 0 0,1-1 0 0 0,-1 1-1 0 0,1 0 1 0 0,0-1 0 0 0,6 8-1 0 0,5 7 75 0 0,2-1 0 0 0,19 19-1 0 0,-17-19-39 0 0,29 30-10 0 0,3-2-1 0 0,65 48 1 0 0,-101-83-1804 0 0,21 21-1 0 0,-32-31 1611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24 10591 0 0,'0'-2'819'0'0,"1"-1"-655"0"0,-1-1 156 0 0,3-10 5739 0 0,-5 15-5986 0 0,0 0 1 0 0,-1 0-1 0 0,1 1 1 0 0,0-1 0 0 0,0 1-1 0 0,0-1 1 0 0,0 1 0 0 0,0 0-1 0 0,0 0 1 0 0,-2 3 0 0 0,2-3 2 0 0,-12 14 249 0 0,2 1-1 0 0,-1 0 0 0 0,-15 32 1 0 0,4-7 41 0 0,-95 145 69 0 0,46-69-503 0 0,72-116-557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12439 0 0,'0'0'4016'0'0,"2"1"-2534"0"0,15 2-1103 0 0,0-1 1 0 0,0-1-1 0 0,0 0 1 0 0,0-1 0 0 0,23-4-1 0 0,-10 0-1363 0 0,-1-1 0 0 0,37-12 0 0 0,-54 13-5287 0 0</inkml:trace>
  <inkml:trace contextRef="#ctx0" brushRef="#br0" timeOffset="1">40 268 9671 0 0,'2'0'7019'0'0,"44"-10"-3316"0"0,-28 6-3127 0 0,0 0 0 0 0,34-2 0 0 0,-8 7-259 0 0,-24 2-3800 0 0,-10-2-91 0 0,2 0-3048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14367 0 0,'0'0'4099'0'0,"-1"2"-3962"0"0,-22 27 90 0 0,2 2 0 0 0,1 0 0 0 0,-28 59 0 0 0,46-85-228 0 0,1-1-1 0 0,-1 1 1 0 0,1 0-1 0 0,0-1 1 0 0,0 1-1 0 0,0 0 1 0 0,0 0-1 0 0,1 0 1 0 0,0 8-1 0 0,0-11 16 0 0,1 0-1 0 0,-1 0 1 0 0,0 0-1 0 0,1 0 1 0 0,0 1-1 0 0,-1-1 1 0 0,1 0-1 0 0,0 0 1 0 0,0-1-1 0 0,0 1 1 0 0,0 0-1 0 0,0 0 1 0 0,1 0-1 0 0,-1-1 1 0 0,0 1-1 0 0,1-1 1 0 0,-1 1-1 0 0,1-1 1 0 0,0 1-1 0 0,-1-1 1 0 0,1 0-1 0 0,0 0 1 0 0,0 0-1 0 0,2 1 1 0 0,2 0 119 0 0,-1-1 0 0 0,1 0 0 0 0,-1 0 0 0 0,1 0 0 0 0,0-1 0 0 0,-1 0 0 0 0,1 0 0 0 0,0 0 0 0 0,-1-1 0 0 0,1 0 0 0 0,-1 0 0 0 0,1 0 0 0 0,-1-1 0 0 0,1 0 0 0 0,-1 0 0 0 0,7-4 0 0 0,-6 3-18 0 0,-1 1 0 0 0,0-1 0 0 0,0-1 0 0 0,0 1-1 0 0,0-1 1 0 0,0 1 0 0 0,-1-1 0 0 0,0-1 0 0 0,0 1 0 0 0,0-1-1 0 0,0 1 1 0 0,-1-1 0 0 0,1 0 0 0 0,-1 0 0 0 0,3-8-1 0 0,-5 9-93 0 0,-1 1 0 0 0,1 0 0 0 0,-1 0 0 0 0,1 0 0 0 0,-1-1 0 0 0,0 1-1 0 0,0 0 1 0 0,-1 0 0 0 0,1 0 0 0 0,0-1 0 0 0,-1 1 0 0 0,0 0 0 0 0,0 0-1 0 0,0 0 1 0 0,0 0 0 0 0,-1 0 0 0 0,1 0 0 0 0,-1 0 0 0 0,-2-4 0 0 0,-4-3 103 0 0,-1-1 1 0 0,0 1 0 0 0,-14-12 0 0 0,7 7-71 0 0,15 14-291 0 0,0 0 1 0 0,0 0-1 0 0,0-1 0 0 0,0 1 1 0 0,0-1-1 0 0,0 1 0 0 0,0-1 1 0 0,1 1-1 0 0,-2-3 0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3223 0 0,'4'-16'16721'0'0,"-2"19"-14832"0"0,2 3-4123 0 0,5 6 2593 0 0,-2 1 0 0 0,1 0 0 0 0,-1 1-1 0 0,-1-1 1 0 0,0 1 0 0 0,4 20 0 0 0,-4-10-273 0 0,-1 1 0 0 0,-1-1 0 0 0,1 31 0 0 0,-2-20-139 0 0,0 19-3788 0 0,-3-44 2143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4143 0 0,'0'0'7704'0'0,"2"0"-6442"0"0,23-1 1789 0 0,28-4 1 0 0,67-20-586 0 0,27-4-4303 0 0,-129 27 595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4:5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15951 0 0,'0'0'2070'0'0,"2"0"-1706"0"0,24-1 412 0 0,49-11 1 0 0,-16 3-453 0 0,74-16-2564 0 0,-107 19 1361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326 137 3679 0 0,'-1'1'284'0'0,"-31"13"-16"0"0,-17 12 5699 0 0,8-5 2149 0 0,42-23-7727 0 0,10-13-170 0 0,1 1-1 0 0,0 1 0 0 0,0 0 1 0 0,2 0-1 0 0,-1 1 0 0 0,2 1 1 0 0,0 1-1 0 0,0 0 1 0 0,24-12-1 0 0,-16 11-51 0 0,1 1-1 0 0,-1 0 1 0 0,2 2 0 0 0,-1 1-1 0 0,1 1 1 0 0,32-3 0 0 0,-46 8-94 0 0,0 0-1 0 0,0 1 1 0 0,1 0 0 0 0,-1 1 0 0 0,0 0-1 0 0,0 1 1 0 0,17 4 0 0 0,-26-5-70 0 0,1 0 1 0 0,0 0-1 0 0,0 0 1 0 0,-1 0-1 0 0,1 1 1 0 0,0-1-1 0 0,-1 1 1 0 0,1-1-1 0 0,-1 1 1 0 0,0 0-1 0 0,0 0 1 0 0,1 0-1 0 0,-1 0 1 0 0,0 1-1 0 0,-1-1 1 0 0,1 0-1 0 0,0 1 1 0 0,-1-1-1 0 0,1 1 1 0 0,-1 0-1 0 0,0-1 1 0 0,0 1-1 0 0,0 0 1 0 0,0 0-1 0 0,-1 0 1 0 0,1 0-1 0 0,-1-1 1 0 0,1 1-1 0 0,-1 0 1 0 0,0 0-1 0 0,0 0 1 0 0,-1 6-1 0 0,-1 0 1 0 0,0 0-1 0 0,-1 0 1 0 0,0 0-1 0 0,0 0 1 0 0,-1 0-1 0 0,0-1 1 0 0,-1 0-1 0 0,0 0 1 0 0,0 0 0 0 0,-1 0-1 0 0,0-1 1 0 0,0 0-1 0 0,0 0 1 0 0,-9 6-1 0 0,-12 10 21 0 0,-1-2-1 0 0,-44 25 1 0 0,41-26-20 0 0,-11 6-29 0 0,-34 22-186 0 0,-72 60-1 0 0,-53 75-220 0 0,183-163 390 0 0,17-19 88 0 0,3-1-13 0 0,1-1 1 0 0,-1 1-1 0 0,1-1 0 0 0,-1 0 0 0 0,1 0 0 0 0,-1 0 0 0 0,3-2 1 0 0,4 0 32 0 0,42-18 224 0 0,0 3 0 0 0,2 3 0 0 0,54-10 0 0 0,-75 22-155 0 0,0 2 0 0 0,0 1 1 0 0,50 6-1 0 0,29 1-39 0 0,-105-7-245 0 0,1 1 0 0 0,-1-2 0 0 0,1 1 0 0 0,-1-1-1 0 0,0 0 1 0 0,1 0 0 0 0,-1-1 0 0 0,0 0 0 0 0,0 0-1 0 0,1 0 1 0 0,-2-1 0 0 0,12-6 0 0 0,-14 7-292 0 0,1 0-1118 0 0,4-7-67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8263 0 0,'0'0'748'0'0,"-1"2"-614"0"0,-1 4 264 0 0,1 1-1 0 0,0 0 1 0 0,0 0 0 0 0,0 1 0 0 0,1-1 0 0 0,0 0 0 0 0,1 0 0 0 0,0 0-1 0 0,0 0 1 0 0,0 0 0 0 0,1 0 0 0 0,4 11 0 0 0,-1-1 4 0 0,2 10 1302 0 0,18 44 0 0 0,-20-61-1365 0 0,0 0 0 0 0,0-1 0 0 0,1 1 0 0 0,0-1 0 0 0,1 0 0 0 0,0-1 0 0 0,11 11 0 0 0,-13-15-290 0 0,1 0 0 0 0,0-1 1 0 0,0 0-1 0 0,0 0 0 0 0,0 0 0 0 0,1 0 0 0 0,-1-1 0 0 0,1 0 0 0 0,-1 0 0 0 0,1-1 1 0 0,0 0-1 0 0,9 0 0 0 0,-14-1-249 0 0,2-1-654 0 0,-3 1 712 0 0,-1 0 0 0 0,1 0-1 0 0,0 0 1 0 0,-1 0-1 0 0,1 0 1 0 0,-1 0 0 0 0,1 0-1 0 0,-1-1 1 0 0,1 1 0 0 0,-1 0-1 0 0,1 0 1 0 0,-1 0-1 0 0,1-1 1 0 0,-1 1 0 0 0,0 0-1 0 0,1 0 1 0 0,-1-1 0 0 0,1 0-1 0 0,4-7-2485 0 0,0-1-3128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70 9703 0 0,'4'-12'1031'0'0,"-3"8"-812"0"0,0 0-1 0 0,1 0 1 0 0,-1 0 0 0 0,-1-1-1 0 0,1-7 1 0 0,0-13 8712 0 0,-9 36-8629 0 0,0 1-190 0 0,1 1 0 0 0,1 1 0 0 0,0-1-1 0 0,1 1 1 0 0,-6 23 0 0 0,-10 75 200 0 0,20-108-303 0 0,-31 233 289 0 0,-4 33-290 0 0,-24-5-394 0 0,49-229 496 0 0,-10 64 0 0 0,19-84-78 0 0,1 0-1 0 0,0 0 0 0 0,1 0 1 0 0,1 0-1 0 0,0 0 1 0 0,7 28-1 0 0,-7-40-283 0 0,0 1-1 0 0,0 0 1 0 0,0 0-1 0 0,-1 0 1 0 0,1-1-1 0 0,-1 1 0 0 0,0 0 1 0 0,-1 0-1 0 0,-1 8 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15 2759 0 0,'0'3'10595'0'0,"-6"85"-3587"0"0,2-53-6309 0 0,1 39-1 0 0,4-57-540 0 0,0 0-1 0 0,1 0 1 0 0,1 0-1 0 0,1-1 1 0 0,0 0-1 0 0,1 1 1 0 0,1-1 0 0 0,10 21-1 0 0,-10-26-105 0 0,1-1-1 0 0,-1 0 1 0 0,1-1-1 0 0,1 1 1 0 0,0-1-1 0 0,0-1 1 0 0,1 1-1 0 0,0-2 1 0 0,0 1 0 0 0,1-1-1 0 0,0 0 1 0 0,19 8-1 0 0,-8-6 65 0 0,0 0-1 0 0,0-2 1 0 0,1-1-1 0 0,0-1 0 0 0,41 5 1 0 0,-26-7-1078 0 0,0-2 1 0 0,64-6-1 0 0,-81 3-494 0 0</inkml:trace>
  <inkml:trace contextRef="#ctx0" brushRef="#br0" timeOffset="1">486 1 5527 0 0,'0'0'9319'0'0,"-1"2"-8307"0"0,-186 250 3735 0 0,134-190-4374 0 0,-113 102 0 0 0,162-161-372 0 0,-2 3 5 0 0,-1 0 0 0 0,0-1 0 0 0,-1 0 0 0 0,1 0 0 0 0,-1-1-1 0 0,0 0 1 0 0,-14 5 0 0 0,22-9-7 0 0,0 0 0 0 0,0 0 0 0 0,0 0 0 0 0,0 0 0 0 0,0 0 0 0 0,0 0 0 0 0,0 0 0 0 0,0 0 0 0 0,0 0 0 0 0,0 0 0 0 0,0 0 0 0 0,0 0 0 0 0,0 0 0 0 0,0 0-1 0 0,0 0 1 0 0,0 0 0 0 0,0 0 0 0 0,0-1 0 0 0,0 1 0 0 0,0 0 0 0 0,0 0 0 0 0,0 0 0 0 0,0 0 0 0 0,0 0 0 0 0,0 0 0 0 0,0 0 0 0 0,0 0 0 0 0,0 0 0 0 0,0 0 0 0 0,0 0 0 0 0,0 0 0 0 0,0 0 0 0 0,0 0 0 0 0,0 0-1 0 0,0 0 1 0 0,-1 0 0 0 0,1 0 0 0 0,0-1 0 0 0,0 1 0 0 0,0 0 0 0 0,0 0 0 0 0,0 0 0 0 0,0 0 0 0 0,0 0 0 0 0,0 0 0 0 0,0 0 0 0 0,0 0 0 0 0,0 0 0 0 0,0 0 0 0 0,0 0 0 0 0,0 0 0 0 0,0 0 0 0 0,0 0 0 0 0,0 0 0 0 0,-1 0-1 0 0,1 0 1 0 0,0 0 0 0 0,0 0 0 0 0,0 0 0 0 0,0 0 0 0 0,1-6-162 0 0,1 0 1 0 0,0-1-1 0 0,0 1 0 0 0,0 0 1 0 0,1 0-1 0 0,0 1 0 0 0,0-1 0 0 0,5-6 1 0 0,36-44-4658 0 0,-37 48 3198 0 0,20-24-4176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 3223 0 0,'-18'13'14824'0'0,"25"-12"-13289"0"0,4 0-1054 0 0,0-1 0 0 0,0 0 0 0 0,1-1 0 0 0,-1 0 0 0 0,0-1 0 0 0,0-1 0 0 0,15-4 0 0 0,12-2 328 0 0,10-1-90 0 0,-13 2-270 0 0,1 1 0 0 0,47-2-1 0 0,-68 8-420 0 0,0 1 0 0 0,0 1 0 0 0,16 3 0 0 0,-23 0 51 0 0,-2-1-3807 0 0,-9 10-6616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4607 0 0,'-6'26'475'0'0,"4"-10"391"0"0,3-12-227 0 0,1-2-84 0 0,-2 0 66 0 0,1 0-1 0 0,-1-1 1 0 0,1 1-1 0 0,-1 0 1 0 0,1-1 0 0 0,0 1-1 0 0,0 0 1 0 0,0-1 0 0 0,0 1-1 0 0,0-1 1 0 0,1 1-1 0 0,-1-1 1 0 0,0 0 0 0 0,2 2-1 0 0,-1-2-268 0 0,0 0-1 0 0,0 0 1 0 0,0 0-1 0 0,0 0 1 0 0,0 0 0 0 0,0 0-1 0 0,0-1 1 0 0,0 1-1 0 0,0-1 1 0 0,4 1-1 0 0,2-1-27 0 0,0 0 0 0 0,0-1 0 0 0,1 0-1 0 0,-1-1 1 0 0,8-1 0 0 0,-7 1 622 0 0,102-29 1543 0 0,-12 3-1428 0 0,-80 24-944 0 0,1 1 1 0 0,-1 0-1 0 0,23 0 1 0 0,-26 7-2415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5063 0 0,'0'0'232'0'0,"0"-2"-13"0"0,1 1-71 0 0,0-1 0 0 0,0 0 1 0 0,-1 1-1 0 0,1-1 0 0 0,0 1 0 0 0,0-1 0 0 0,1 1 0 0 0,-1-1 0 0 0,2-1 1 0 0,9 0 9012 0 0,-9 3-7462 0 0,-2-1-1586 0 0,-1 1 1 0 0,1 0-1 0 0,-1 0 1 0 0,1 0-1 0 0,-1 0 1 0 0,1 0-1 0 0,0 0 0 0 0,-1 0 1 0 0,1 0-1 0 0,-1 0 1 0 0,1 0-1 0 0,-1 0 1 0 0,1 1-1 0 0,-1-1 0 0 0,1 0 1 0 0,-1 0-1 0 0,1 0 1 0 0,-1 1-1 0 0,2 0 1 0 0,1 3 51 0 0,1 1 1 0 0,-1 0 0 0 0,0 0 0 0 0,-1 0 0 0 0,1 0-1 0 0,-1 0 1 0 0,0 0 0 0 0,0 1 0 0 0,-1-1 0 0 0,0 1 0 0 0,0 0-1 0 0,0-1 1 0 0,0 1 0 0 0,-1 0 0 0 0,0 6 0 0 0,-2 12 197 0 0,-1 1-1 0 0,-8 32 1 0 0,6-31-125 0 0,-3 29 0 0 0,4 93 13 0 0,4-137-242 0 0,0 3 33 0 0,-1-3-12 0 0,1-9 492 0 0,2-2-415 0 0,30-7 16 0 0,0-2-1 0 0,36-15 1 0 0,-44 15-123 0 0,0 0 0 0 0,1 2 0 0 0,0 0 0 0 0,0 2 0 0 0,1 1 0 0 0,-1 0 0 0 0,1 3 0 0 0,32 0 0 0 0,-44 3 0 0 0,-3-1-21 0 0,-8-1-81 0 0,3-8-4032 0 0,-3-2 1935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15263 0 0,'0'0'3412'0'0,"-1"2"-2446"0"0,1 3-734 0 0,-1-1 0 0 0,1 1 1 0 0,0-1-1 0 0,0 1 1 0 0,0-1-1 0 0,1 1 1 0 0,-1-1-1 0 0,1 1 1 0 0,0-1-1 0 0,0 0 0 0 0,4 8 1 0 0,2 5 373 0 0,17 26 1 0 0,1 2-83 0 0,-6-5-149 0 0,23 77 1 0 0,-37-98-344 0 0,-1 1 0 0 0,-1 0 0 0 0,0-1 0 0 0,-2 1 1 0 0,0 0-1 0 0,-3 30 0 0 0,-4-12 201 0 0,-1 0 0 0 0,-17 48-1 0 0,-8 37 181 0 0,30-112-398 0 0,1 0 0 0 0,0 1 0 0 0,1-1 0 0 0,0 0 0 0 0,1 1 0 0 0,2 13 0 0 0,-2-21-8 0 0,0 1 0 0 0,0-1 0 0 0,0 1 0 0 0,1-1 0 0 0,0 1 0 0 0,0-1 0 0 0,5 7 0 0 0,-5-9-5 0 0,-1 0-1 0 0,1 0 1 0 0,0 0-1 0 0,0 0 1 0 0,0 0 0 0 0,0 0-1 0 0,0-1 1 0 0,1 1-1 0 0,-1-1 1 0 0,1 1 0 0 0,-1-1-1 0 0,1 0 1 0 0,-1 0-1 0 0,4 1 1 0 0,7-2-117 0 0,-10 0-149 0 0,-1-1 0 0 0,0 1 0 0 0,0-1-1 0 0,0 1 1 0 0,0-1 0 0 0,1 0-1 0 0,-1 0 1 0 0,0 0 0 0 0,2-2 0 0 0,9-10-6096 0 0,-4-2-1115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10855 0 0,'0'0'4642'0'0,"-2"1"-3468"0"0,0 1-984 0 0,1 0-1 0 0,-1 0 0 0 0,1 0 0 0 0,-1 0 1 0 0,1 1-1 0 0,0-1 0 0 0,0 0 1 0 0,0 0-1 0 0,0 1 0 0 0,0-1 1 0 0,0 1-1 0 0,1-1 0 0 0,-1 0 0 0 0,1 1 1 0 0,0 4-1 0 0,0-2 16 0 0,0 1-1 0 0,1 0 1 0 0,0-1-1 0 0,0 1 1 0 0,0 0-1 0 0,4 8 1 0 0,2 3 175 0 0,1 0 1 0 0,1 0 0 0 0,15 20 0 0 0,-1-5-39 0 0,2-1 0 0 0,2-1 0 0 0,0-1 0 0 0,2-2 1 0 0,1-1-1 0 0,1-1 0 0 0,1-2 0 0 0,43 25 0 0 0,-26-17-16 0 0,-27-16-140 0 0,0-2 0 0 0,46 21 0 0 0,-63-32-184 0 0,1 0 0 0 0,0 0-1 0 0,-1-1 1 0 0,1 0 0 0 0,0-1 0 0 0,8 1 0 0 0,-11-1-15 0 0,-1 1-1 0 0,0-1 0 0 0,0 0 1 0 0,1 0-1 0 0,-1-1 1 0 0,0 1-1 0 0,1 0 0 0 0,-1-1 1 0 0,0 1-1 0 0,0-1 1 0 0,1 0-1 0 0,-1 0 1 0 0,0 0-1 0 0,0 0 0 0 0,0 0 1 0 0,0 0-1 0 0,0-1 1 0 0,0 1-1 0 0,2-3 1 0 0,-1 1-127 0 0,-2 2-7 0 0,0 0 0 0 0,0 0 1 0 0,-1 0-1 0 0,1 0 0 0 0,-1 0 0 0 0,1 0 0 0 0,-1 0 0 0 0,1 0 0 0 0,-1 0 0 0 0,1 0 0 0 0,-1 0 0 0 0,0 0 0 0 0,0 0 0 0 0,1 0 0 0 0,-1-1 0 0 0,0 1 0 0 0,0-2 0 0 0,-4-18-6598 0 0,-1 3-518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14943 0 0,'0'0'2140'0'0,"0"3"-1574"0"0,-6 27 101 0 0,-1 1 1 0 0,-1-1 0 0 0,-2 0 0 0 0,0-1-1 0 0,-17 31 1 0 0,9-29-392 0 0,-1 0 0 0 0,-40 51 0 0 0,37-53-195 0 0,6-9 55 0 0,14-19-213 0 0,1 1 0 0 0,0-1 0 0 0,-1 1 0 0 0,1-1 0 0 0,0 1 0 0 0,0 0 0 0 0,0-1 0 0 0,0 1 0 0 0,1 0 0 0 0,-1 0 0 0 0,0 2 1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7367 0 0,'1'2'6087'0'0,"0"4"-5308"0"0,1-1-1 0 0,0 0 1 0 0,0 0-1 0 0,0 0 1 0 0,1 0-1 0 0,0-1 1 0 0,0 1 0 0 0,6 7-1 0 0,36 36-592 0 0,-18-20 928 0 0,12 13 223 0 0,52 62 1707 0 0,-87-97-3010 0 0,0-1 1 0 0,0 2 0 0 0,0-1-1 0 0,-1 0 1 0 0,0 1 0 0 0,0-1-1 0 0,-1 1 1 0 0,1 0 0 0 0,1 13-1 0 0,-4-18-131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1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42 111 5527 0 0,'7'-19'-431'0'0,"-2"4"3360"0"0,-4 11-949 0 0,0 0 1 0 0,1-1-1 0 0,-1 1 1 0 0,1 0-1 0 0,0 0 1 0 0,5-7 0 0 0,-5 8-1661 0 0,0 1 0 0 0,0-1 0 0 0,1 1 0 0 0,-1 0 0 0 0,1-1 1 0 0,0 1-1 0 0,0 1 0 0 0,0-1 0 0 0,0 0 0 0 0,0 0 1 0 0,0 1-1 0 0,0 0 0 0 0,0 0 0 0 0,7-2 0 0 0,5 0-48 0 0,0 1-1 0 0,17-1 1 0 0,-6 1 384 0 0,-24 2-494 0 0,-4 15-71 0 0,-2-2-79 0 0,0 0 0 0 0,-1-1 0 0 0,-8 17 1 0 0,-1 3 2 0 0,-13 39-15 0 0,-28 121 0 0 0,1 79 0 0 0,51-250 0 0 0,-22 168 0 0 0,24-161 0 0 0,1 0 0 0 0,1-1 0 0 0,2 1 0 0 0,10 49 0 0 0,-11-69-5 0 0,1 8-37 0 0,1-1 0 0 0,1 0 0 0 0,0 0 0 0 0,1-1 0 0 0,13 24 0 0 0,-18-35-65 0 0,1-1 1 0 0,0 0 0 0 0,0 0-1 0 0,-1 0 1 0 0,1 0-1 0 0,0-1 1 0 0,1 1-1 0 0,-1-1 1 0 0,0 1 0 0 0,0-1-1 0 0,1 0 1 0 0,-1 1-1 0 0,0-1 1 0 0,1 0 0 0 0,4 0-1 0 0,8 1-1469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3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1005 9503 0 0,'0'0'432'0'0,"0"-2"-5"0"0,3-34 14514 0 0,-3 96-14780 0 0,3 250 654 0 0,-3-288-806 0 0,-1-14 0 0 0,1-1-1 0 0,1 1 0 0 0,-1 0 0 0 0,1-1 0 0 0,0 1 0 0 0,1-1 1 0 0,4 13-1 0 0,-5-17 45 0 0,2 5 11 0 0,-2-6 691 0 0,-8-12-636 0 0,4 7-97 0 0,2 1-13 0 0,1 1-1 0 0,-1-1 1 0 0,1 0-1 0 0,-1 1 1 0 0,1-1-1 0 0,0 0 1 0 0,0 0 0 0 0,-1 1-1 0 0,1-1 1 0 0,1 0-1 0 0,-1 0 1 0 0,0 1-1 0 0,0-1 1 0 0,1 0 0 0 0,-1 1-1 0 0,0-1 1 0 0,1 0-1 0 0,1-2 1 0 0,1-3 20 0 0,0 1 0 0 0,1-1 1 0 0,5-6-1 0 0,16-18 8 0 0,2 0 0 0 0,59-50 0 0 0,-71 67-16 0 0,155-125-7 0 0,-87 73-16 0 0,359-250 34 0 0,24 38 0 0 0,-23 47-798 0 0,-398 208 609 0 0,138-61-1747 0 0,-137 66 453 0 0,2 2 0 0 0,49-10 0 0 0,-44 16-353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6447 0 0,'-1'-2'298'0'0,"-6"-37"14720"0"0,16 59-12386 0 0,5 13-4552 0 0,-8-16 3372 0 0,1 3-1395 0 0,53 147 978 0 0,-47-136-848 0 0,2-1 0 0 0,0-1 0 0 0,28 38 0 0 0,-41-64-287 0 0,0 1-1 0 0,1-1 1 0 0,0 0 0 0 0,0 1 0 0 0,0-1-1 0 0,0 0 1 0 0,0-1 0 0 0,0 1-1 0 0,1-1 1 0 0,0 1 0 0 0,-1-1-1 0 0,1 0 1 0 0,0 0 0 0 0,0-1-1 0 0,0 1 1 0 0,0-1 0 0 0,0 0-1 0 0,0 0 1 0 0,0 0 0 0 0,1-1 0 0 0,-1 1-1 0 0,0-1 1 0 0,0 0 0 0 0,1 0-1 0 0,-1-1 1 0 0,0 1 0 0 0,0-1-1 0 0,1 0 1 0 0,-1 0 0 0 0,0 0-1 0 0,0-1 1 0 0,0 1 0 0 0,6-5-1 0 0,15-9-1616 0 0,0-6-291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74 12439 0 0,'0'0'958'0'0,"1"3"-441"0"0,1 1-138 0 0,1 4 607 0 0,0-1 1 0 0,1 0-1 0 0,4 8 0 0 0,-6-13-826 0 0,-1 0 1 0 0,1 0-1 0 0,0 0 1 0 0,0 0-1 0 0,0-1 1 0 0,0 1-1 0 0,0 0 1 0 0,0-1 0 0 0,0 1-1 0 0,0-1 1 0 0,1 0-1 0 0,-1 0 1 0 0,1 0-1 0 0,2 1 1 0 0,8 1 162 0 0,-1-1 0 0 0,1-1-1 0 0,0 0 1 0 0,0 0 0 0 0,0-1 0 0 0,0-1 0 0 0,24-4 0 0 0,88-29 3 0 0,-119 33-394 0 0,-1-1-1 0 0,0-1 1 0 0,0 1 0 0 0,1-1-1 0 0,-2 0 1 0 0,1 0-1 0 0,0 0 1 0 0,7-8 0 0 0,-11 10 23 0 0,0 0 1 0 0,0 0 0 0 0,0 0 0 0 0,0 0-1 0 0,0 0 1 0 0,-1 0 0 0 0,1 0 0 0 0,0-1 0 0 0,-1 1-1 0 0,1 0 1 0 0,-1-1 0 0 0,1 1 0 0 0,-1 0 0 0 0,1-1-1 0 0,-1 1 1 0 0,0 0 0 0 0,0-1 0 0 0,0 1 0 0 0,0-1-1 0 0,0 1 1 0 0,0-1 0 0 0,0 1 0 0 0,0 0 0 0 0,-1-1-1 0 0,1 1 1 0 0,-1 0 0 0 0,1-1 0 0 0,-1 1 0 0 0,1 0-1 0 0,-1-1 1 0 0,0 1 0 0 0,1 0 0 0 0,-1 0 0 0 0,0 0-1 0 0,0 0 1 0 0,0 0 0 0 0,0 0 0 0 0,0 0 0 0 0,0 0-1 0 0,-2-1 1 0 0,-1-2-54 0 0,-1 1 0 0 0,0 0-1 0 0,1 0 1 0 0,-1 1-1 0 0,0 0 1 0 0,0 0 0 0 0,0 0-1 0 0,-1 0 1 0 0,1 1 0 0 0,0 0-1 0 0,-1 0 1 0 0,1 0 0 0 0,0 0-1 0 0,-8 1 1 0 0,-2 1 16 0 0,1 0-1 0 0,-1 0 1 0 0,1 2 0 0 0,-17 4 0 0 0,13-2 110 0 0,1 2 0 0 0,0-1 0 0 0,1 2 1 0 0,0 0-1 0 0,0 1 0 0 0,0 1 0 0 0,-24 21 1 0 0,23-17 135 0 0,1 1 0 0 0,1 1 0 0 0,1 0 0 0 0,0 1 0 0 0,1 0 0 0 0,-13 25 0 0 0,22-33-111 0 0,-1 0 1 0 0,2 0-1 0 0,-1 1 0 0 0,1-1 0 0 0,1 1 0 0 0,0 0 0 0 0,0 0 1 0 0,1 0-1 0 0,0 15 0 0 0,1-19-37 0 0,0-1 0 0 0,0 1-1 0 0,1-1 1 0 0,-1 1 0 0 0,1-1 0 0 0,1 0 0 0 0,-1 1-1 0 0,1-1 1 0 0,0 0 0 0 0,0 0 0 0 0,1 0 0 0 0,-1 0-1 0 0,1 0 1 0 0,0-1 0 0 0,1 1 0 0 0,-1-1 0 0 0,1 0-1 0 0,7 7 1 0 0,-6-8-137 0 0,1 0-1 0 0,-1-1 0 0 0,1 1 1 0 0,0-1-1 0 0,-1 0 0 0 0,1-1 1 0 0,0 0-1 0 0,0 0 0 0 0,0 0 1 0 0,0 0-1 0 0,8-1 0 0 0,10 0-1402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39 6911 0 0,'18'-38'13832'0'0,"-19"42"-13532"0"0,0-1-1 0 0,1 1 0 0 0,-1 0 1 0 0,0 0-1 0 0,-1 0 1 0 0,-2 5-1 0 0,0 1 32 0 0,-11 26 372 0 0,-27 43 1 0 0,2-2-287 0 0,-239 462 204 0 0,-59-2-1653 0 0,270-433-2389 0 0,56-87-4254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83 13359 0 0,'0'0'1560'0'0,"-1"3"-613"0"0,0 6-404 0 0,-1 0 0 0 0,2 1 0 0 0,-1-1 0 0 0,1 1 0 0 0,1-1 0 0 0,0 1 0 0 0,0-1 0 0 0,1 0 0 0 0,0 1 0 0 0,5 13 0 0 0,-6-20-479 0 0,0-1 0 0 0,0 1 0 0 0,0 0 0 0 0,1-1 0 0 0,-1 1 0 0 0,1-1 0 0 0,0 1 0 0 0,0-1 0 0 0,0 0 0 0 0,0 0 0 0 0,0 0 1 0 0,0 0-1 0 0,0 0 0 0 0,1 0 0 0 0,-1 0 0 0 0,5 1 0 0 0,-3-1-33 0 0,-1-1 1 0 0,1 0-1 0 0,0 0 1 0 0,0 0 0 0 0,0-1-1 0 0,0 1 1 0 0,0-1-1 0 0,0 0 1 0 0,0 0 0 0 0,7-1-1 0 0,5-3 1 0 0,-1 0-1 0 0,0 0 0 0 0,0-2 1 0 0,25-11-1 0 0,-39 16-19 0 0,23-10 40 0 0,-1 0 0 0 0,0-1 0 0 0,-1-2 0 0 0,0 0 0 0 0,35-32 0 0 0,-53 42-49 0 0,-1 1-1 0 0,0-1 0 0 0,-1 1 0 0 0,1-1 1 0 0,0 0-1 0 0,-1 0 0 0 0,0 0 0 0 0,0-1 1 0 0,0 1-1 0 0,1-6 0 0 0,-3 8-7 0 0,1 0 0 0 0,-1 1 0 0 0,0-1 0 0 0,0 0 0 0 0,1 1 0 0 0,-1-1-1 0 0,-1 0 1 0 0,1 1 0 0 0,0-1 0 0 0,0 0 0 0 0,-1 1 0 0 0,1-1 0 0 0,-1 0 0 0 0,1 1 0 0 0,-1-1-1 0 0,0 1 1 0 0,1-1 0 0 0,-1 1 0 0 0,0-1 0 0 0,0 1 0 0 0,0 0 0 0 0,0-1 0 0 0,0 1 0 0 0,-1 0 0 0 0,1 0-1 0 0,0 0 1 0 0,0 0 0 0 0,-1 0 0 0 0,1 0 0 0 0,-1 0 0 0 0,-1-1 0 0 0,-3 1-49 0 0,1-1 0 0 0,0 0-1 0 0,-1 1 1 0 0,0 0 0 0 0,1 0 0 0 0,-1 1 0 0 0,0 0 0 0 0,1 0-1 0 0,-1 0 1 0 0,0 0 0 0 0,1 1 0 0 0,-1 0 0 0 0,0 0 0 0 0,1 1-1 0 0,-9 3 1 0 0,-7 3-156 0 0,2 0 1 0 0,-34 20-1 0 0,20-6 56 0 0,1 2 0 0 0,-47 44 0 0 0,31-25 117 0 0,-152 146-35 0 0,195-183 72 0 0,0 0 0 0 0,0 0 0 0 0,1 1-1 0 0,-1 0 1 0 0,-4 10 0 0 0,7-13 1 0 0,1 0 0 0 0,-1 0 1 0 0,1 0-1 0 0,0 0 0 0 0,0 0 0 0 0,1 0 0 0 0,-1 0 1 0 0,1 0-1 0 0,0 0 0 0 0,0 0 0 0 0,1 7 1 0 0,2-5 66 0 0,2-2-40 0 0,0 1 1 0 0,0-2 0 0 0,0 1 0 0 0,0 0 0 0 0,1-1 0 0 0,0 0 0 0 0,-1 0 0 0 0,13 3 0 0 0,-7-3 24 0 0,0 0 0 0 0,1-1-1 0 0,-1 0 1 0 0,18 0 0 0 0,-4-3-17 0 0,0 0-1 0 0,0-2 1 0 0,0 0 0 0 0,25-8-1 0 0,-36 7-812 0 0,26-10 0 0 0,-14 1-981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88 6911 0 0,'24'-15'238'0'0,"-7"6"26"0"0,-1-1 0 0 0,0-1 0 0 0,20-21 11384 0 0,-40 29-9781 0 0,0 0-765 0 0,-1 2-879 0 0,-1 0-1 0 0,1 0 1 0 0,0 0 0 0 0,0 1-1 0 0,-1-1 1 0 0,1 1 0 0 0,0 1 0 0 0,-1-1-1 0 0,1 1 1 0 0,-7 1 0 0 0,-9 3-50 0 0,-23 9 0 0 0,40-12-84 0 0,-47 15 16 0 0,1 3-1 0 0,1 2 1 0 0,1 3 0 0 0,1 1-1 0 0,-84 63 1 0 0,125-84-148 0 0,-1 0 0 0 0,1 1 0 0 0,0 0 0 0 0,0 0-1 0 0,-6 9 1 0 0,11-14 18 0 0,0 0-1 0 0,0 1 0 0 0,1-1 0 0 0,-1 1 0 0 0,0-1 1 0 0,1 1-1 0 0,-1-1 0 0 0,1 1 0 0 0,-1-1 0 0 0,1 1 1 0 0,0 0-1 0 0,-1-1 0 0 0,1 1 0 0 0,0-1 0 0 0,0 1 1 0 0,0 0-1 0 0,0-1 0 0 0,1 1 0 0 0,-1 0 0 0 0,0-1 1 0 0,1 1-1 0 0,-1-1 0 0 0,1 1 0 0 0,0-1 0 0 0,-1 1 1 0 0,1-1-1 0 0,0 1 0 0 0,0-1 0 0 0,0 0 0 0 0,0 1 1 0 0,0-1-1 0 0,0 0 0 0 0,3 2 0 0 0,6 5-105 0 0,1 0 0 0 0,0-1-1 0 0,0-1 1 0 0,1 0 0 0 0,20 8 0 0 0,-8-4 6 0 0,53 22 20 0 0,40 20 40 0 0,-95-41 90 0 0,-1 1 1 0 0,-1 1-1 0 0,26 21 0 0 0,-32-23 3 0 0,1 2 86 0 0,23 23 1 0 0,-34-33-42 0 0,-1 1 0 0 0,0 0-1 0 0,0 0 1 0 0,-1 0 0 0 0,1 0 0 0 0,-1 0 0 0 0,0 1 0 0 0,0-1 0 0 0,0 1 0 0 0,0-1 0 0 0,-1 1 0 0 0,1 5 0 0 0,-2-7-42 0 0,0 0 0 0 0,0 0 0 0 0,-1-1 0 0 0,1 1 0 0 0,-1 0 1 0 0,1 0-1 0 0,-1 0 0 0 0,0 0 0 0 0,0-1 0 0 0,-1 1 0 0 0,1 0 0 0 0,0-1 0 0 0,-1 1 0 0 0,0-1 0 0 0,1 1 0 0 0,-1-1 0 0 0,0 0 0 0 0,0 0 1 0 0,-1 0-1 0 0,1 0 0 0 0,-5 3 0 0 0,-2 2 27 0 0,-1-1 1 0 0,1-1-1 0 0,-2 1 1 0 0,-13 4-1 0 0,9-5-26 0 0,0-1 1 0 0,0 0-1 0 0,0-1 0 0 0,0-1 1 0 0,-1 0-1 0 0,-16-1 0 0 0,-93-8 142 0 0,125 7-174 0 0,-9-1-375 0 0,-1 0 0 0 0,1-1 0 0 0,0 0 0 0 0,-11-4 0 0 0,18 5 217 0 0,1 1-1 0 0,0-1 1 0 0,-1 1-1 0 0,1-1 1 0 0,-1 1-1 0 0,1-1 1 0 0,0 0-1 0 0,-1 0 1 0 0,1 0-1 0 0,0 0 1 0 0,0 0-1 0 0,0 0 1 0 0,0 0-1 0 0,0 0 1 0 0,0 0 0 0 0,0 0-1 0 0,0-1 1 0 0,0 1-1 0 0,0 0 1 0 0,1-1-1 0 0,-1 1 1 0 0,0-1-1 0 0,1 1 1 0 0,0 0-1 0 0,-1-1 1 0 0,1 1-1 0 0,0-1 1 0 0,-1 0-1 0 0,1 1 1 0 0,0-1 0 0 0,0 1-1 0 0,0-1 1 0 0,1 1-1 0 0,-1-1 1 0 0,1-1-1 0 0,4-13-7989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5:2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22255 0 0,'0'0'1024'0'0,"2"0"-29"0"0,10 2-638 0 0,7 2-310 0 0,-15 0-22 0 0,-3-2 28 0 0,11 6 937 0 0,-10-7-417 0 0,-1 1-29 0 0,5 8 832 0 0,-1 4-1331 0 0,-6-10-37 0 0,-1 0-1081 0 0,-7 4-1372 0 0,1 0 1182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6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0 6911 0 0,'0'0'6176'0'0,"-2"1"-5560"0"0,-65 44 437 0 0,-15 10-384 0 0,29-15-353 0 0,1 3 1 0 0,3 2 0 0 0,1 2 0 0 0,3 3 0 0 0,-65 90 0 0 0,90-111-288 0 0,-63 98 95 0 0,70-104-116 0 0,2 0 0 0 0,0 0 0 0 0,-14 47 0 0 0,24-65-7 0 0,-1 0-1 0 0,1 0 0 0 0,1 0 1 0 0,-1 0-1 0 0,1 0 0 0 0,-1 0 1 0 0,2 0-1 0 0,-1 0 0 0 0,0 1 1 0 0,1-1-1 0 0,0 0 0 0 0,0-1 1 0 0,4 10-1 0 0,-3-10 4 0 0,0 0-1 0 0,0 0 1 0 0,1 0 0 0 0,0-1-1 0 0,0 1 1 0 0,0-1 0 0 0,0 1 0 0 0,0-1-1 0 0,1 0 1 0 0,-1 0 0 0 0,1-1-1 0 0,0 1 1 0 0,0-1 0 0 0,0 0 0 0 0,7 3-1 0 0,6 1 22 0 0,0 0-1 0 0,1-1 1 0 0,0-1-1 0 0,35 4 0 0 0,-20-6-17 0 0,63-4-1 0 0,-75 0-400 0 0,0-1-1 0 0,0-2 1 0 0,30-9 0 0 0,-16 1-1196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6:5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27 6911 0 0,'0'-1'528'0'0,"1"-6"-85"0"0,0 6 906 0 0,-1 0-1099 0 0,0 0-1 0 0,0 1 1 0 0,0-1-1 0 0,0 0 0 0 0,0 0 1 0 0,0 1-1 0 0,0-1 0 0 0,0 0 1 0 0,0 1-1 0 0,-1-1 1 0 0,1 1-1 0 0,0-1 0 0 0,0 0 1 0 0,-1 1-1 0 0,1-1 1 0 0,0 1-1 0 0,-1-1 0 0 0,1 0 1 0 0,-1 1-1 0 0,1-1 1 0 0,0 1-1 0 0,-1-1 0 0 0,1 1 1 0 0,-1 0-1 0 0,1-1 0 0 0,-1 1 1 0 0,-1-1-1 0 0,1 1-108 0 0,0-1 1 0 0,-1 1-1 0 0,1 0 0 0 0,0 0 0 0 0,0 0 0 0 0,-1 0 0 0 0,1 0 0 0 0,0 0 0 0 0,-1 1 0 0 0,1-1 1 0 0,0 0-1 0 0,0 1 0 0 0,-2 0 0 0 0,-4 2 3 0 0,1 0-1 0 0,0 1 1 0 0,0-1 0 0 0,-6 6 0 0 0,-93 79 1474 0 0,98-81-1585 0 0,0 0 0 0 0,1 0 0 0 0,0 0 0 0 0,-10 15 1 0 0,14-19-33 0 0,0-1 0 0 0,0 0 0 0 0,1 1 0 0 0,0-1 0 0 0,-1 1 0 0 0,1-1 0 0 0,0 1 0 0 0,0-1 0 0 0,0 1 0 0 0,0 3 0 0 0,0 1-2 0 0,-1 6 1 0 0,2-11 0 0 0,-1 0 0 0 0,1 0 0 0 0,0 0 0 0 0,0-1 0 0 0,0 1 0 0 0,0 0 0 0 0,1 0 0 0 0,-1 0 0 0 0,0 0 0 0 0,1 0 0 0 0,0 2 0 0 0,1 1 0 0 0,4 17 0 0 0,-3-17 0 0 0,0-1 0 0 0,10 17 0 0 0,-9-17 0 0 0,1-1 0 0 0,-1 0 9 0 0,1 1 0 0 0,0-1 0 0 0,-1 1 0 0 0,1-1 0 0 0,0-1 0 0 0,1 1 0 0 0,-1-1 0 0 0,0 0 0 0 0,1 0 0 0 0,-1 0 0 0 0,1-1 0 0 0,0 0 0 0 0,-1 0 0 0 0,1 0 0 0 0,0-1 0 0 0,0 1 0 0 0,-1-2 0 0 0,1 1 0 0 0,7-2 0 0 0,-5 1 4 0 0,0-1 0 0 0,0 1 0 0 0,0-2 0 0 0,0 1-1 0 0,-1-1 1 0 0,1-1 0 0 0,-1 1 0 0 0,0-1 0 0 0,0 0 0 0 0,0-1 0 0 0,-1 0-1 0 0,1 0 1 0 0,6-6 0 0 0,-7 4-12 0 0,0 1-1 0 0,0-1 1 0 0,-1 0-1 0 0,0-1 1 0 0,0 1-1 0 0,0-1 1 0 0,-1 0-1 0 0,0 0 1 0 0,3-12 0 0 0,4-27-300 0 0,5-14-4361 0 0,-12 49 3285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6:5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 13471 0 0,'0'0'1224'0'0,"-1"-1"-1008"0"0,-1-7 4251 0 0,-8 30-3558 0 0,9-16-823 0 0,1 0-1 0 0,0-1 1 0 0,0 1 0 0 0,0 0-1 0 0,0-1 1 0 0,1 1-1 0 0,0-1 1 0 0,3 8 0 0 0,2 5 80 0 0,9 20 1 0 0,-4-11-79 0 0,1-1-8 0 0,22 37 1 0 0,-5-11 41 0 0,-11-26 264 0 0,-17-24-263 0 0,-1-2-118 0 0,0 0 0 0 0,1 0 0 0 0,-1 0 0 0 0,0 0 0 0 0,0 0 0 0 0,0 0 0 0 0,0 0 0 0 0,1 0 0 0 0,-1 0 0 0 0,0 0 0 0 0,0 0 0 0 0,0 1 0 0 0,0-1 0 0 0,0 0 0 0 0,1 0-1 0 0,-1 0 1 0 0,0 0 0 0 0,0 0 0 0 0,0 0 0 0 0,0 0 0 0 0,0 1 0 0 0,0-1 0 0 0,0 0 0 0 0,0 0 0 0 0,0 0 0 0 0,1 0 0 0 0,-1 0 0 0 0,0 1 0 0 0,0-1 0 0 0,0 0 0 0 0,0 0 0 0 0,0 1 0 0 0,0-1 18 0 0,0 0 1 0 0,0 1 0 0 0,0-1-1 0 0,0 0 1 0 0,0 1-1 0 0,1-1 1 0 0,-1 0 0 0 0,0 1-1 0 0,0-1 1 0 0,0 0-1 0 0,1 0 1 0 0,-1 1 0 0 0,0-1-1 0 0,0 0 1 0 0,1 0-1 0 0,-1 1 1 0 0,0-1 0 0 0,1 0-1 0 0,-1 0 1 0 0,0 0-1 0 0,0 1 1 0 0,1-1 0 0 0,-1 0-1 0 0,0 0 1 0 0,1 0-1 0 0,1 0 34 0 0,-1 1-1 0 0,0-1 0 0 0,0 0 1 0 0,0 0-1 0 0,1 0 0 0 0,-1 0 1 0 0,0 0-1 0 0,0-1 0 0 0,0 1 1 0 0,0 0-1 0 0,1 0 0 0 0,-1-1 1 0 0,0 1-1 0 0,0-1 0 0 0,0 1 1 0 0,0-1-1 0 0,0 1 0 0 0,2-2 1 0 0,-1-1 28 0 0,1 1 1 0 0,0 0-1 0 0,-1-1 1 0 0,0 0 0 0 0,1 0-1 0 0,1-4 1 0 0,3-5 128 0 0,-1-1 0 0 0,7-18 1 0 0,-12 30-197 0 0,16-47 97 0 0,-9 23-29 0 0,1 1 1 0 0,1 1-1 0 0,23-42 0 0 0,-32 64-86 0 0,0-1 0 0 0,0 0 0 0 0,1 0 0 0 0,-1 1 0 0 0,0-1 0 0 0,1 0 0 0 0,-1 1 0 0 0,1 0 0 0 0,-1-1 0 0 0,1 1 0 0 0,0 0 0 0 0,2-2 0 0 0,3-1 0 0 0,-5 1 6 0 0,1-1-5 0 0,13-2-48 0 0,-12 5-287 0 0,-1 1 0 0 0,0-1-1 0 0,1 1 1 0 0,-1 0 0 0 0,0 0 0 0 0,1 1-1 0 0,-1-1 1 0 0,0 1 0 0 0,7 1-1 0 0,-8-1-978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6:5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5063 0 0,'0'0'390'0'0,"-2"1"-252"0"0,-20 9 1197 0 0,19-8 1706 0 0,2-2-2874 0 0,1 0-1 0 0,0 0 1 0 0,-1 1-1 0 0,1-1 0 0 0,0 0 1 0 0,0 0-1 0 0,-1 1 1 0 0,1-1-1 0 0,0 0 1 0 0,0 1-1 0 0,0-1 0 0 0,0 0 1 0 0,-1 0-1 0 0,1 1 1 0 0,0-1-1 0 0,0 1 0 0 0,0-1 1 0 0,0 0-1 0 0,0 1 1 0 0,0-1-1 0 0,0 0 1 0 0,0 1-1 0 0,0-1 0 0 0,0 0 1 0 0,0 1-1 0 0,0-1 1 0 0,0 0-1 0 0,0 1 0 0 0,0-1 1 0 0,0 1-1 0 0,0-1 1 0 0,1 0-1 0 0,-1 1 1 0 0,0-1-1 0 0,0 1 0 0 0,1 0-6 0 0,0-1-1 0 0,0 1 1 0 0,0 0-1 0 0,1 0 0 0 0,-1-1 1 0 0,0 1-1 0 0,0 0 1 0 0,0-1-1 0 0,0 1 1 0 0,3 0-1 0 0,1 0 9 0 0,-1 0 1 0 0,1 0-1 0 0,0-1 0 0 0,0 1 1 0 0,9-1-1 0 0,53-11 1401 0 0,-40 6-1207 0 0,0 0-1 0 0,36 0 0 0 0,-48 5-629 0 0,-7 1 27 0 0,-1 2-919 0 0,2 1-901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6:5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1839 0 0,'-15'17'16027'0'0,"15"-16"-15675"0"0,8 5 4724 0 0,1-3-6544 0 0,-1-1 1655 0 0,1-1-1 0 0,-1 0 1 0 0,1 0 0 0 0,0-1 0 0 0,0 0-1 0 0,-1 0 1 0 0,1-1 0 0 0,8-2 0 0 0,28-7-819 0 0,-3-3-4089 0 0,-33 11 2813 0 0,10-5-5083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0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68 3223 0 0,'1'-2'240'0'0,"1"1"-197"0"0,0-2-61 0 0,0-11 315 0 0,-2 13-3 0 0,0 0 1 0 0,0 0 0 0 0,0 0-1 0 0,0 0 1 0 0,0 0-1 0 0,0 0 1 0 0,0 0-1 0 0,0 0 1 0 0,-1 0 0 0 0,1 0-1 0 0,0 0 1 0 0,-1 0-1 0 0,1 1 1 0 0,0-1 0 0 0,-1 0-1 0 0,1 0 1 0 0,-1 0-1 0 0,1 0 1 0 0,-1 1-1 0 0,0-1 1 0 0,1 0 0 0 0,-1 0-1 0 0,0 1 1 0 0,0-2-1 0 0,-1 2-65 0 0,1-1-1 0 0,-1 0 1 0 0,1 1-1 0 0,-1-1 0 0 0,0 1 1 0 0,1 0-1 0 0,-1 0 0 0 0,0-1 1 0 0,1 1-1 0 0,-1 0 1 0 0,0 0-1 0 0,-3 1 0 0 0,-3 0 150 0 0,-1 1 0 0 0,1 1 0 0 0,-1-1-1 0 0,-10 6 1 0 0,-11 6-85 0 0,1 2 1 0 0,1 1-1 0 0,0 1 0 0 0,1 2 0 0 0,1 0 1 0 0,0 2-1 0 0,2 1 0 0 0,1 0 0 0 0,1 2 0 0 0,-26 38 1 0 0,42-54-274 0 0,0 0 0 0 0,1 1 1 0 0,0-1-1 0 0,0 1 0 0 0,1 1 1 0 0,1-1-1 0 0,0 0 0 0 0,-3 20 1 0 0,5-25-15 0 0,0-1 0 0 0,1 1 1 0 0,0-1-1 0 0,0 1 1 0 0,0 0-1 0 0,1-1 1 0 0,-1 1-1 0 0,1-1 0 0 0,0 1 1 0 0,1-1-1 0 0,-1 1 1 0 0,1-1-1 0 0,0 0 1 0 0,0 0-1 0 0,0 0 0 0 0,0 0 1 0 0,1 0-1 0 0,-1 0 1 0 0,1-1-1 0 0,0 1 1 0 0,0-1-1 0 0,1 0 0 0 0,4 4 1 0 0,3 1 17 0 0,1-2 1 0 0,0 1-1 0 0,0-1 0 0 0,0-1 1 0 0,1 0-1 0 0,0-1 1 0 0,0-1-1 0 0,23 4 0 0 0,-6-3 65 0 0,1-2 0 0 0,53-2-1 0 0,-62-1-26 0 0,-1-1 0 0 0,1-2 0 0 0,-1 0 0 0 0,41-13 0 0 0,-48 11 11 0 0,-1 0 0 0 0,1-1 0 0 0,-1 0-1 0 0,0-1 1 0 0,0 0 0 0 0,-1-1-1 0 0,21-21 1 0 0,-16 14 63 0 0,-1-2 0 0 0,-1 0-1 0 0,-1-1 1 0 0,-1 0 0 0 0,0-1 0 0 0,11-26 0 0 0,-19 34-94 0 0,0 0 0 0 0,0-1 1 0 0,-2 1-1 0 0,1-1 1 0 0,-2 0-1 0 0,1 0 1 0 0,-2 0-1 0 0,0 0 1 0 0,0 0-1 0 0,-1-1 1 0 0,-1 1-1 0 0,-3-19 1 0 0,2 25-43 0 0,0 0 0 0 0,0 0 0 0 0,-1 1 0 0 0,0 0 0 0 0,0-1 0 0 0,0 1 0 0 0,-1 0 0 0 0,0 1-1 0 0,0-1 1 0 0,-1 1 0 0 0,-8-9 0 0 0,10 10-36 0 0,-1 1-1 0 0,0 0 1 0 0,0 0-1 0 0,0 0 1 0 0,0 1-1 0 0,0-1 0 0 0,-1 1 1 0 0,1 0-1 0 0,-1 0 1 0 0,1 1-1 0 0,-1-1 1 0 0,0 1-1 0 0,0 0 0 0 0,1 1 1 0 0,-1-1-1 0 0,0 1 1 0 0,-7 0-1 0 0,1 1-307 0 0,1 1-1 0 0,0 0 0 0 0,-1 1 1 0 0,1 0-1 0 0,-16 8 0 0 0,0 2-667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191 522 8287 0 0,'-1'1'6674'0'0,"-2"1"-6352"0"0,1 0 0 0 0,-1 0 0 0 0,0-1 0 0 0,0 1 0 0 0,1-1 0 0 0,-1 1 0 0 0,0-1 0 0 0,0 0 0 0 0,0-1 0 0 0,-1 1 0 0 0,1 0 0 0 0,0-1 1 0 0,0 0-1 0 0,0 1 0 0 0,0-1 0 0 0,-7-1 0 0 0,6 0-168 0 0,0 0 0 0 0,-1-1 0 0 0,1 1 0 0 0,-1-1 0 0 0,1 0 0 0 0,0 0 0 0 0,0 0 0 0 0,0-1 0 0 0,0 1 1 0 0,-5-6-1 0 0,1 0-139 0 0,-1 0 0 0 0,2-1 1 0 0,-1 0-1 0 0,2 0 0 0 0,-1-1 1 0 0,1 0-1 0 0,0 0 0 0 0,-6-18 1 0 0,9 21-16 0 0,1 0 1 0 0,0 0 0 0 0,0 0-1 0 0,1 0 1 0 0,0-1 0 0 0,0 1 0 0 0,0-1-1 0 0,1 1 1 0 0,1 0 0 0 0,0-12-1 0 0,1 10 7 0 0,1 0 0 0 0,0 1 0 0 0,0-1 0 0 0,0 0 0 0 0,1 1 0 0 0,0 0 0 0 0,11-15 0 0 0,-1 3-26 0 0,0 2-1 0 0,2 0 0 0 0,0 0 0 0 0,1 2 1 0 0,1 0-1 0 0,0 0 0 0 0,1 2 0 0 0,1 1 0 0 0,0 0 1 0 0,1 1-1 0 0,36-14 0 0 0,-37 18 117 0 0,0 1-1 0 0,0 1 0 0 0,0 1 1 0 0,1 1-1 0 0,36-3 1 0 0,-50 6-67 0 0,0 1 0 0 0,0 1 1 0 0,0-1-1 0 0,0 1 0 0 0,0 0 1 0 0,0 1-1 0 0,-1-1 0 0 0,1 1 1 0 0,0 1-1 0 0,-1-1 0 0 0,0 1 0 0 0,1 0 1 0 0,-1 1-1 0 0,0-1 0 0 0,-1 1 1 0 0,1 1-1 0 0,-1-1 0 0 0,0 1 1 0 0,0-1-1 0 0,0 2 0 0 0,5 6 0 0 0,-5-4-3 0 0,0-1 0 0 0,0 2-1 0 0,-1-1 1 0 0,0 1-1 0 0,-1-1 1 0 0,0 1 0 0 0,0 0-1 0 0,-1 0 1 0 0,0 0-1 0 0,0 1 1 0 0,-1-1-1 0 0,-1 0 1 0 0,1 1 0 0 0,-2-1-1 0 0,-1 16 1 0 0,0-15-3 0 0,0 0 0 0 0,0 0 0 0 0,-1 0 0 0 0,-1 0 0 0 0,1-1 0 0 0,-2 1 0 0 0,1-1 1 0 0,-1 0-1 0 0,-1 0 0 0 0,0-1 0 0 0,0 1 0 0 0,0-1 0 0 0,-15 13 0 0 0,8-10-36 0 0,-1-1 1 0 0,1 0-1 0 0,-2-1 0 0 0,0-1 1 0 0,-16 8-1 0 0,-81 26-132 0 0,94-36 119 0 0,-83 20-409 0 0,34-11 107 0 0,46-9 155 0 0,16-4 35 0 0,0 0 1 0 0,-1-1-1 0 0,0 1 0 0 0,1-2 1 0 0,-9 2-1 0 0,12-2-216 0 0,5-7-2292 0 0,-1 3 2265 0 0,1-1 1 0 0,-1 1-1 0 0,1 0 1 0 0,0 0-1 0 0,0 0 0 0 0,1 0 1 0 0,-1 1-1 0 0,6-5 1 0 0,16-13-1455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0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12 329 11975 0 0,'-12'-7'923'0'0,"12"7"-914"0"0,0 0 1 0 0,0 0-1 0 0,0 0 0 0 0,0 0 1 0 0,0 0-1 0 0,1 0 0 0 0,-1 0 0 0 0,0 0 1 0 0,0 0-1 0 0,0 0 0 0 0,0 0 1 0 0,0 0-1 0 0,0 0 0 0 0,0-1 1 0 0,0 1-1 0 0,0 0 0 0 0,0 0 1 0 0,0 0-1 0 0,0 0 0 0 0,0 0 1 0 0,0 0-1 0 0,0 0 0 0 0,0 0 0 0 0,0 0 1 0 0,0 0-1 0 0,0 0 0 0 0,1 0 1 0 0,-1 0-1 0 0,0 0 0 0 0,0-1 1 0 0,0 1-1 0 0,0 0 0 0 0,0 0 1 0 0,0 0-1 0 0,0 0 0 0 0,0 0 0 0 0,0 0 1 0 0,0 0-1 0 0,0 0 0 0 0,-1 0 1 0 0,1 0-1 0 0,0 0 0 0 0,0 0 1 0 0,0-1-1 0 0,0 1 0 0 0,0 0 1 0 0,0 0-1 0 0,0 0 0 0 0,0 0 1 0 0,0 0-1 0 0,0 0 0 0 0,0 0 0 0 0,0 0 1 0 0,0 0-1 0 0,0 0 0 0 0,0 0 1 0 0,0 0-1 0 0,0 0 0 0 0,0 0 1 0 0,0 0-1 0 0,-1 0 0 0 0,10-6 681 0 0,0 1-1 0 0,0 0 0 0 0,1 1 1 0 0,-1 0-1 0 0,1 1 0 0 0,11-3 0 0 0,68-11 1530 0 0,-52 11-1952 0 0,353-75 658 0 0,-108 25-473 0 0,-66 15 136 0 0,-79 13 264 0 0,180-13 0 0 0,128 25-169 0 0,-143 30-844 0 0,-253-10 63 0 0,70 8-1149 0 0,-58-5-1839 0 0,-34-2-4461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0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18 183 11055 0 0,'-2'1'852'0'0,"-11"6"-502"0"0,11-3-342 0 0,2-3 76 0 0,-1 1 520 0 0,1 0 190 0 0,1 0-717 0 0,-1 0 0 0 0,0-1 0 0 0,1 1 1 0 0,-1-1-1 0 0,1 1 0 0 0,-1 0 0 0 0,1-1 0 0 0,0 1 0 0 0,-1-1 0 0 0,1 1 0 0 0,0-1 0 0 0,0 0 0 0 0,0 1 0 0 0,0-1 0 0 0,1 0 0 0 0,-1 0 0 0 0,0 0 0 0 0,0 0 1 0 0,1 0-1 0 0,-1 0 0 0 0,1 0 0 0 0,-1 0 0 0 0,1 0 0 0 0,-1-1 0 0 0,1 1 0 0 0,-1-1 0 0 0,1 1 0 0 0,0-1 0 0 0,2 1 0 0 0,5 0 41 0 0,1 0 0 0 0,-1 0 0 0 0,1-1 0 0 0,11-2 0 0 0,-5 1 124 0 0,109-7 1560 0 0,0-7 1 0 0,190-45-1 0 0,239-51 755 0 0,-148 71-3417 0 0,-391 40-295 0 0,-1 1-1 0 0,27 4 1 0 0,-14 1-6399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135 209 16127 0 0,'-21'-5'681'0'0,"-24"-2"0"0"0,37 7-601 0 0,0-1 0 0 0,0 1 0 0 0,0 0 0 0 0,0 0 1 0 0,1 1-1 0 0,-14 3 2148 0 0,23-3-945 0 0,3 1-1173 0 0,0 0 1 0 0,0-1 0 0 0,0 0 0 0 0,0 0 0 0 0,0 0 0 0 0,1 0 0 0 0,-1-1 0 0 0,6 0 0 0 0,46-6 415 0 0,-42 3-500 0 0,311-64 638 0 0,-28 8 182 0 0,4 20-26 0 0,-270 35-774 0 0,437-25-2253 0 0,-370 25 838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1329 47 12031 0 0,'1'-1'554'0'0,"57"-37"1041"0"0,-52 35 1092 0 0,-1-2 277 0 0,-36 13-2536 0 0,1 0 0 0 0,-56 24-1 0 0,41-14-326 0 0,-44 16-48 0 0,-414 144 30 0 0,461-165-76 0 0,-76 10 0 0 0,100-20 7 0 0,0-2 0 0 0,0 0-1 0 0,1-1 1 0 0,-1-1 0 0 0,0-1 0 0 0,0 0-1 0 0,-18-6 1 0 0,32 7-11 0 0,0 0 0 0 0,1 0 0 0 0,-1-1 0 0 0,0 1 0 0 0,1-1 0 0 0,-1 0 0 0 0,1 0 0 0 0,0-1 0 0 0,0 1 1 0 0,0-1-1 0 0,0 1 0 0 0,0-1 0 0 0,-5-6 0 0 0,7 7-11 0 0,0 1 0 0 0,1-1 0 0 0,-1 0 1 0 0,0 0-1 0 0,0 0 0 0 0,1 0 1 0 0,-1 1-1 0 0,1-1 0 0 0,0 0 0 0 0,-1 0 1 0 0,1 0-1 0 0,0 0 0 0 0,0 0 1 0 0,0 0-1 0 0,0 0 0 0 0,1 0 0 0 0,-1 0 1 0 0,1 0-1 0 0,-1 0 0 0 0,1 0 1 0 0,-1 0-1 0 0,1 0 0 0 0,0 1 0 0 0,0-1 1 0 0,0 0-1 0 0,0 0 0 0 0,0 1 1 0 0,3-3-1 0 0,-2 1-23 0 0,0 1 1 0 0,1 0-1 0 0,-1-1 0 0 0,1 1 0 0 0,0 0 1 0 0,0 1-1 0 0,0-1 0 0 0,0 0 1 0 0,0 1-1 0 0,0 0 0 0 0,0-1 1 0 0,0 1-1 0 0,1 1 0 0 0,-1-1 1 0 0,0 0-1 0 0,1 1 0 0 0,-1-1 1 0 0,0 1-1 0 0,1 0 0 0 0,-1 0 1 0 0,0 1-1 0 0,1-1 0 0 0,5 2 1 0 0,-3-1 12 0 0,0 1 1 0 0,0 0-1 0 0,-1 0 1 0 0,1 0-1 0 0,-1 1 1 0 0,1-1-1 0 0,-1 1 1 0 0,0 0-1 0 0,0 1 0 0 0,0 0 1 0 0,0-1-1 0 0,5 8 1 0 0,-5-5 6 0 0,-1 0 1 0 0,-1 0 0 0 0,1 0-1 0 0,-1 1 1 0 0,0-1-1 0 0,-1 1 1 0 0,0 0 0 0 0,0 0-1 0 0,0 0 1 0 0,-1 0-1 0 0,0 0 1 0 0,0 0 0 0 0,0 0-1 0 0,-1 0 1 0 0,-1 9-1 0 0,-1 8 6 0 0,-2 0 0 0 0,0 0 0 0 0,-8 26 0 0 0,0-7 59 0 0,-1-1-1 0 0,-34 71 0 0 0,-17 14 238 0 0,-112 210 462 0 0,148-288-536 0 0,12-23-5 0 0,1 0 0 0 0,-17 42-1 0 0,23-40-120 0 0,9-26-155 0 0,2-1-195 0 0,-1 1 100 0 0,0-1 0 0 0,0 0-1 0 0,1 0 1 0 0,-1 0 0 0 0,1-1 0 0 0,-1 1-1 0 0,1 0 1 0 0,-1-1 0 0 0,1 1-1 0 0,0 0 1 0 0,-1-1 0 0 0,1 0 0 0 0,-1 1-1 0 0,1-1 1 0 0,0 0 0 0 0,-1 0-1 0 0,1 0 1 0 0,0 0 0 0 0,0 0 0 0 0,-1 0-1 0 0,1-1 1 0 0,0 1 0 0 0,1-1 0 0 0,18-8-6523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51 177 12439 0 0,'-1'0'566'0'0,"-19"5"191"0"0,9-1-2138 0 0,-8 2 10107 0 0,33-11-7253 0 0,243-94 34 0 0,-189 74-1404 0 0,-34 11-478 0 0,1 2 0 0 0,70-15-1 0 0,-53 20-2971 0 0,-26 4 1373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19007 0 0,'0'0'1720'0'0,"-1"1"-1417"0"0,-9 11 347 0 0,0 0 0 0 0,1 1 0 0 0,-12 22 0 0 0,-1 1-228 0 0,14-25-489 0 0,1 0-1 0 0,1 0 0 0 0,-1 1 0 0 0,2 0 0 0 0,0 0 1 0 0,0 0-1 0 0,1 1 0 0 0,0 0 0 0 0,1-1 0 0 0,1 1 1 0 0,0 1-1 0 0,1-1 0 0 0,0 18 0 0 0,5 6-2211 0 0,-1-11-4515 0 0,-2-13 723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3 292 7831 0 0,'0'0'2630'0'0,"-2"-8"1511"0"0,2 1-3627 0 0,-1 1 0 0 0,1 0-1 0 0,1 0 1 0 0,-1-1 0 0 0,1 1 0 0 0,0 0 0 0 0,0-1 0 0 0,1 1 0 0 0,-1 0-1 0 0,2 0 1 0 0,-1 0 0 0 0,4-7 0 0 0,6-9-139 0 0,25-34 0 0 0,-33 50-300 0 0,5-6-63 0 0,2-4-14 0 0,0 0 0 0 0,16-16 0 0 0,-24 29 7 0 0,1-1 1 0 0,-1 1-1 0 0,1 0 0 0 0,0 0 1 0 0,-1 1-1 0 0,1-1 1 0 0,0 1-1 0 0,1 0 0 0 0,-1 0 1 0 0,0 0-1 0 0,1 0 1 0 0,-1 1-1 0 0,1 0 0 0 0,6-1 1 0 0,-9 1 28 0 0,1 1 1 0 0,-1 0-1 0 0,1 0 1 0 0,-1 1-1 0 0,1-1 0 0 0,-1 0 1 0 0,1 1-1 0 0,-1 0 1 0 0,1-1-1 0 0,-1 1 0 0 0,0 0 1 0 0,0 0-1 0 0,1 0 1 0 0,-1 1-1 0 0,0-1 1 0 0,2 2-1 0 0,-1 0 25 0 0,0 0 0 0 0,0 0 0 0 0,-1 0 0 0 0,0 0 0 0 0,1 0-1 0 0,-1 1 1 0 0,-1-1 0 0 0,1 0 0 0 0,2 7 0 0 0,0 2 88 0 0,-1 1 0 0 0,0 1 0 0 0,-1-1 0 0 0,1 26 0 0 0,-3-22-123 0 0,-1 1 1 0 0,-4 21-1 0 0,2-14-168 0 0,3-22-66 0 0,0-3-311 0 0,0 1 233 0 0,0 0-1 0 0,1 0 0 0 0,-1 0 1 0 0,0 0-1 0 0,1 0 1 0 0,-1 0-1 0 0,1 0 0 0 0,-1-1 1 0 0,1 1-1 0 0,-1 0 1 0 0,1 0-1 0 0,-1 0 0 0 0,1-1 1 0 0,0 1-1 0 0,0 0 1 0 0,-1-1-1 0 0,1 1 1 0 0,0-1-1 0 0,0 1 0 0 0,0 0 1 0 0,1-1-51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192 256 9671 0 0,'0'0'748'0'0,"1"2"-362"0"0,-1 1 5 0 0,1 0 0 0 0,-1 0-1 0 0,0 0 1 0 0,0 0 0 0 0,0 0 0 0 0,0 0 0 0 0,-1 0 0 0 0,1 0 0 0 0,-2 4 0 0 0,2-6 34 0 0,-2 0-318 0 0,1 0 1 0 0,-1 0-1 0 0,1 1 0 0 0,0-1 0 0 0,-1 0 0 0 0,1 1 0 0 0,0-1 0 0 0,-2 3 0 0 0,0 0 84 0 0,-1 0-58 0 0,-1 0 0 0 0,0 0 0 0 0,-1 0 0 0 0,1 0 0 0 0,0-1-1 0 0,-1 0 1 0 0,0 0 0 0 0,0-1 0 0 0,0 0 0 0 0,0 0 0 0 0,0 0 0 0 0,-1 0 0 0 0,1-1 0 0 0,0 0 0 0 0,-1-1 0 0 0,1 1 0 0 0,-1-1 0 0 0,1 0 0 0 0,-1-1-1 0 0,1 0 1 0 0,0 0 0 0 0,-11-3 0 0 0,15 3-102 0 0,1 0 0 0 0,-1 0 0 0 0,0 0 0 0 0,1 0 0 0 0,-1 0 0 0 0,1 0 0 0 0,0 0 0 0 0,-1-1 0 0 0,1 1 0 0 0,0-1 0 0 0,-1 1 1 0 0,1-1-1 0 0,0 1 0 0 0,0-1 0 0 0,1 0 0 0 0,-1 0 0 0 0,0 1 0 0 0,0-1 0 0 0,1 0 0 0 0,-1 0 0 0 0,1 0 0 0 0,0 0 0 0 0,-1 0 0 0 0,1-2 0 0 0,0-2 32 0 0,0 0 0 0 0,0 0 0 0 0,0 0-1 0 0,1 0 1 0 0,0 0 0 0 0,2-8 0 0 0,1 1-28 0 0,0 0 0 0 0,2 0 0 0 0,-1 1-1 0 0,2 0 1 0 0,-1 0 0 0 0,2 1 0 0 0,-1-1-1 0 0,2 2 1 0 0,11-14 0 0 0,-7 12 43 0 0,0 0 1 0 0,0 1-1 0 0,1 1 0 0 0,1 0 1 0 0,0 1-1 0 0,29-13 0 0 0,-30 16 20 0 0,1 1 1 0 0,-1 1-1 0 0,1 0 0 0 0,18-2 0 0 0,62-2 259 0 0,-74 6-278 0 0,-5 1-44 0 0,0 0 1 0 0,1 1-1 0 0,21 2 0 0 0,-20 3-20 0 0,-16-2-17 0 0,-1-1 1 0 0,0 0 1 0 0,-1-1 0 0 0,1 1 0 0 0,0-1 0 0 0,-1 1 0 0 0,1-1 0 0 0,-1 1 0 0 0,0 0 0 0 0,1-1 0 0 0,-1 1 0 0 0,0 0 0 0 0,0-1 0 0 0,0 1 0 0 0,0 0 0 0 0,0-1 0 0 0,-1 1 0 0 0,1 0 0 0 0,0-1 0 0 0,-1 1 0 0 0,1-1 0 0 0,-1 1 0 0 0,0-1 0 0 0,-1 4 0 0 0,-2 3 0 0 0,-1-1 0 0 0,0 1 0 0 0,-6 6 0 0 0,6-8 0 0 0,-24 28-11 0 0,-2-1-1 0 0,-50 41 1 0 0,11-11-15 0 0,-12 9-546 0 0,81-71 351 0 0,6-9-2446 0 0,5-5 1078 0 0,2-5-326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14567 0 0,'0'0'1320'0'0,"-1"1"-1012"0"0,-6 15 350 0 0,-2 0-1 0 0,0-1 0 0 0,-12 16 0 0 0,-10 15 88 0 0,-8 25-216 0 0,3 2 1 0 0,-51 151 0 0 0,44-103-482 0 0,-114 224 0 0 0,132-302-164 0 0,11-19-119 0 0,0 2-1 0 0,-19 52 0 0 0,30-62 28 0 0,3-14 14 0 0,9 0-1126 0 0,0-3 546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4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57 16871 0 0,'2'-4'137'0'0,"0"-1"1"0"0,0 1-1 0 0,0 0 0 0 0,1 0 0 0 0,-1 0 0 0 0,1 1 0 0 0,0-1 0 0 0,0 0 1 0 0,1 1-1 0 0,-1 0 0 0 0,1 0 0 0 0,-1 0 0 0 0,8-4 0 0 0,-11 7-69 0 0,0-1 1 0 0,0 1-1 0 0,1 0 0 0 0,-1 0 0 0 0,0 0 0 0 0,0 0 0 0 0,0 0 1 0 0,0 0-1 0 0,1 0 0 0 0,-1 0 0 0 0,0 0 0 0 0,0 0 1 0 0,0 0-1 0 0,1 0 0 0 0,-1 0 0 0 0,0 0 0 0 0,0 0 0 0 0,0 0 1 0 0,0 0-1 0 0,1 0 0 0 0,-1 0 0 0 0,0 0 0 0 0,0 0 1 0 0,0 0-1 0 0,0 0 0 0 0,1 0 0 0 0,-1 1 0 0 0,0-1 0 0 0,0 0 1 0 0,0 0-1 0 0,0 0 0 0 0,0 0 0 0 0,1 0 0 0 0,-1 0 1 0 0,0 1-1 0 0,0-1 0 0 0,0 0 0 0 0,0 0 0 0 0,0 0 0 0 0,0 0 1 0 0,0 1-1 0 0,0-1 0 0 0,0 0 0 0 0,1 0 0 0 0,-1 0 0 0 0,0 0 1 0 0,0 1-1 0 0,0-1 0 0 0,0 0 0 0 0,0 17 642 0 0,-6 19-726 0 0,-5 5 226 0 0,-21 48 0 0 0,7-25-160 0 0,-153 385 14 0 0,114-318-497 0 0,-159 241 0 0 0,185-314-316 0 0,25-32-7350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11631 0 0,'0'0'6759'0'0,"1"2"-6139"0"0,0 3-476 0 0,0 0-1 0 0,0 0 1 0 0,0 0 0 0 0,-1 0 0 0 0,0 1-1 0 0,0-1 1 0 0,0 0 0 0 0,-1 0 0 0 0,1 0-1 0 0,-1 0 1 0 0,-1 1 0 0 0,-2 6-1 0 0,-4 9 98 0 0,-17 32-1 0 0,14-33-49 0 0,-174 329 951 0 0,89-171-899 0 0,22-32-117 0 0,-24 43-12 0 0,70-141-334 0 0,-62 81 0 0 0,54-91-412 0 0,23-25-208 0 0,12-12 295 0 0,13-12-3798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9671 0 0,'0'0'2643'0'0,"1"0"-1764"0"0,12 2-85 0 0,-1-1-1 0 0,1 0 1 0 0,0-1 0 0 0,-1 0 0 0 0,21-4 0 0 0,-3 2 179 0 0,35-4 325 0 0,0-2 1 0 0,-1-3-1 0 0,108-34 1 0 0,185-63-439 0 0,-338 101-1830 0 0,0 0 0 0 0,0 0 0 0 0,-1-2 0 0 0,32-20 0 0 0,-25 10-756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 7831 0 0,'0'0'603'0'0,"1"0"-396"0"0,4-4 201 0 0,-4 5-3 0 0,0 0 0 0 0,-1-1 0 0 0,1 1 0 0 0,0 0 1 0 0,0 0-1 0 0,-1 0 0 0 0,1-1 0 0 0,0 1 0 0 0,-1 0 0 0 0,2 2 236 0 0,0 2 320 0 0,1 0 1 0 0,-1 0-1 0 0,0 0 0 0 0,0 0 1 0 0,1 6-1 0 0,2 31 709 0 0,-5-20-1333 0 0,-5 38 1 0 0,-4 1-51 0 0,-4 0 0 0 0,-38 114 0 0 0,-64 111 620 0 0,86-220-858 0 0,20-45-50 0 0,-79 165-66 0 0,77-166 58 0 0,-2-1 0 0 0,0-1 0 0 0,0 0-1 0 0,-2-1 1 0 0,0 0 0 0 0,-1-1 0 0 0,-19 14 0 0 0,22-22-2 0 0,4-6 11 0 0,8-2 0 0 0,0 0 0 0 0,0-1 0 0 0,1 1 0 0 0,-1-1 0 0 0,1 1 0 0 0,-1-1 1 0 0,0 0-1 0 0,1 1 0 0 0,-1-1 0 0 0,1 1 0 0 0,0-1 0 0 0,-1 0 0 0 0,1 0 0 0 0,-1 1 0 0 0,1-1 0 0 0,0 0 0 0 0,0 0 0 0 0,-1 1 0 0 0,1-1 0 0 0,0 0 0 0 0,0 0 0 0 0,0 0 0 0 0,0 1 1 0 0,0-1-1 0 0,0 0 0 0 0,0 0 0 0 0,0 0 0 0 0,0 1 0 0 0,1-2 0 0 0,-1-2-4 0 0,1 0 0 0 0,0 1 0 0 0,0-1 1 0 0,0 0-1 0 0,2-4 0 0 0,11-18-104 0 0,1 1 0 0 0,1 1 0 0 0,20-23 0 0 0,62-63-362 0 0,-91 103 413 0 0,4-4-59 0 0,-1 1-1 0 0,2 1 0 0 0,0-1 1 0 0,0 2-1 0 0,0 0 1 0 0,22-11-1 0 0,-32 18 127 0 0,-1 0 0 0 0,1 1 0 0 0,0-1 0 0 0,-1 0 0 0 0,1 1 1 0 0,0 0-1 0 0,-1-1 0 0 0,1 1 0 0 0,0 0 0 0 0,0 0 0 0 0,-1 0 0 0 0,1 0 0 0 0,0 0 0 0 0,0 0 0 0 0,-1 0 0 0 0,1 0 0 0 0,0 1 0 0 0,0-1 0 0 0,-1 1 0 0 0,1-1 1 0 0,-1 1-1 0 0,1 0 0 0 0,0 0 0 0 0,1 1 0 0 0,0 1 40 0 0,-1-1 1 0 0,0 1-1 0 0,0-1 0 0 0,0 1 1 0 0,-1 0-1 0 0,1 0 0 0 0,-1 0 1 0 0,0 0-1 0 0,1 0 1 0 0,-1 0-1 0 0,0 0 0 0 0,0 5 1 0 0,2 10 155 0 0,-1 0-1 0 0,0 25 1 0 0,-1-28-150 0 0,-1 0 0 0 0,2 0 0 0 0,0 0 0 0 0,5 18 0 0 0,-6-29-27 0 0,0-1 0 0 0,0 1 1 0 0,1-1-1 0 0,-1 1 0 0 0,3 2 0 0 0,6 3-1564 0 0,2-6-4351 0 0,-1-6-1124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11055 0 0,'0'0'1002'0'0,"0"2"-824"0"0,-1 5 966 0 0,1 1 1 0 0,1 0-1 0 0,0-1 0 0 0,0 1 0 0 0,4 13 0 0 0,-5-19-817 0 0,1 1-1 0 0,0-1 1 0 0,0 0-1 0 0,0 0 1 0 0,1 0 0 0 0,-1-1-1 0 0,0 1 1 0 0,1 0-1 0 0,-1 0 1 0 0,1-1 0 0 0,0 1-1 0 0,-1-1 1 0 0,3 2-1 0 0,-1-1-342 0 0,-1-1 0 0 0,1 0-1 0 0,-1 0 1 0 0,1 0 0 0 0,-1 0 0 0 0,1-1-1 0 0,-1 1 1 0 0,5 0 0 0 0,4-1 145 0 0,1-1-1 0 0,0 0 1 0 0,-1-1 0 0 0,1 0 0 0 0,-1 0-1 0 0,23-9 1 0 0,-21 7-62 0 0,8-4-105 0 0,-1-1 0 0 0,0-1 0 0 0,34-22 0 0 0,-25 14-333 0 0,-4-1-217 0 0,-24 18 404 0 0,-11-13-264 0 0,9 14 441 0 0,-1-1 0 0 0,0 0-1 0 0,1 1 1 0 0,-1-1 0 0 0,1 1-1 0 0,-1 0 1 0 0,0 0 0 0 0,1-1 0 0 0,-1 1-1 0 0,0 0 1 0 0,1 0 0 0 0,-1 1-1 0 0,0-1 1 0 0,1 0 0 0 0,-1 0-1 0 0,1 1 1 0 0,-1-1 0 0 0,0 1 0 0 0,1 0-1 0 0,-1-1 1 0 0,-1 2 0 0 0,-6 3-18 0 0,1 0 1 0 0,-11 8-1 0 0,12-9 1 0 0,-14 12 113 0 0,0 1 0 0 0,0 1 0 0 0,2 0 0 0 0,0 1 0 0 0,1 2 0 0 0,1 0 0 0 0,1 0 0 0 0,1 1 0 0 0,-12 27 0 0 0,22-41-30 0 0,1 1 1 0 0,1 0-1 0 0,0 0 0 0 0,0 1 1 0 0,0-1-1 0 0,2 0 0 0 0,-1 1 0 0 0,0 12 1 0 0,2-19-53 0 0,0 0 0 0 0,0 0 0 0 0,1 0 0 0 0,-1 0 0 0 0,1 0 0 0 0,-1 0 0 0 0,1 0 0 0 0,0 0 0 0 0,0 0 0 0 0,1-1 0 0 0,-1 1 0 0 0,0-1 0 0 0,1 1 0 0 0,0-1 0 0 0,-1 1 0 0 0,1-1 0 0 0,0 0 0 0 0,0 1 1 0 0,1-1-1 0 0,-1 0 0 0 0,0-1 0 0 0,1 1 0 0 0,-1 0 0 0 0,1-1 0 0 0,-1 1 0 0 0,1-1 0 0 0,0 0 0 0 0,0 0 0 0 0,-1 0 0 0 0,6 1 0 0 0,5 1-44 0 0,-1-1 1 0 0,1-1-1 0 0,-1 0 1 0 0,1 0-1 0 0,0-2 0 0 0,-1 1 1 0 0,17-4-1 0 0,5-3-1683 0 0,48-15 0 0 0,-51 11 157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43 1375 0 0,'67'-42'14738'0'0,"-69"43"-13925"0"0,-59 31 1734 0 0,-24 13-1558 0 0,-68 34-608 0 0,129-67-329 0 0,1 0 1 0 0,1 2-1 0 0,-24 18 0 0 0,38-25 0 0 0,0 0-1 0 0,0 0 0 0 0,0 1 0 0 0,1 0 0 0 0,0 0 0 0 0,1 1 1 0 0,0 0-1 0 0,0 0 0 0 0,1 0 0 0 0,-6 15 0 0 0,10-21-25 0 0,0 1-1 0 0,0-1 0 0 0,0 1 1 0 0,0 0-1 0 0,0 0 1 0 0,1-1-1 0 0,-1 1 0 0 0,1 0 1 0 0,0 0-1 0 0,1 0 1 0 0,-1-1-1 0 0,1 1 0 0 0,-1 0 1 0 0,1-1-1 0 0,2 7 1 0 0,-2-7-4 0 0,1-1 0 0 0,0 1 1 0 0,-1 0-1 0 0,1-1 1 0 0,0 0-1 0 0,0 1 1 0 0,1-1-1 0 0,-1 0 1 0 0,0 0-1 0 0,1 0 1 0 0,-1 0-1 0 0,1-1 1 0 0,0 1-1 0 0,-1 0 1 0 0,1-1-1 0 0,0 0 1 0 0,0 0-1 0 0,0 0 1 0 0,3 1-1 0 0,4 0 21 0 0,0-1-1 0 0,-1 1 1 0 0,1-2-1 0 0,0 1 1 0 0,0-1-1 0 0,0-1 1 0 0,10-1-1 0 0,72-18 385 0 0,-48 10-346 0 0,111-34-4227 0 0,-142 39-2916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220 358 2303 0 0,'-1'1'167'0'0,"0"1"686"0"0,0 0 0 0 0,-1-1 0 0 0,1 1 0 0 0,-1 0 0 0 0,0-1 0 0 0,1 1 0 0 0,-1 0 0 0 0,0-1 0 0 0,0 0 0 0 0,0 0 0 0 0,0 1 0 0 0,-3 0-1 0 0,-1 1-64 0 0,4-2 159 0 0,-14-8 1402 0 0,-1-3-1240 0 0,0-1 0 0 0,-18-15 0 0 0,18 13-717 0 0,4 3-84 0 0,-22-22 1 0 0,31 28-281 0 0,0-1-1 0 0,0 1 1 0 0,0-1-1 0 0,1 0 1 0 0,0 0-1 0 0,0 0 1 0 0,0 0-1 0 0,-3-11 1 0 0,6 13-22 0 0,-1 0 1 0 0,1 0-1 0 0,0 0 1 0 0,0 0-1 0 0,0 0 0 0 0,1 0 1 0 0,-1 0-1 0 0,1-1 1 0 0,-1 1-1 0 0,1 0 0 0 0,0 0 1 0 0,0 1-1 0 0,0-1 1 0 0,1 0-1 0 0,-1 0 0 0 0,3-3 1 0 0,4-6-27 0 0,0 1 1 0 0,12-13-1 0 0,-18 22 7 0 0,10-11-128 0 0,0 1-1 0 0,1 0 0 0 0,1 1 1 0 0,0 1-1 0 0,0 0 1 0 0,1 1-1 0 0,0 0 0 0 0,0 1 1 0 0,25-8-1 0 0,-32 14 187 0 0,0 0 0 0 0,0 1-1 0 0,1 0 1 0 0,-1 0-1 0 0,0 1 1 0 0,1 0 0 0 0,10 2-1 0 0,3 1 338 0 0,32 8-1 0 0,-46-8-255 0 0,0-1 0 0 0,0 1 0 0 0,0 1-1 0 0,0-1 1 0 0,12 10 0 0 0,-18-12-86 0 0,1 1 0 0 0,-1-1 0 0 0,0 1-1 0 0,1 0 1 0 0,-1 0 0 0 0,0 0 0 0 0,-1 0 0 0 0,1 0 0 0 0,0 1 0 0 0,0-1-1 0 0,-1 0 1 0 0,1 1 0 0 0,-1-1 0 0 0,0 1 0 0 0,0 0 0 0 0,0-1 0 0 0,0 1-1 0 0,-1 0 1 0 0,2 5 0 0 0,-2-5-17 0 0,0 0 0 0 0,-1 1 0 0 0,1-1 0 0 0,-1 0 0 0 0,0 0 1 0 0,0 0-1 0 0,0 0 0 0 0,0 0 0 0 0,0 0 0 0 0,-1 0 0 0 0,1 0 0 0 0,-1-1 0 0 0,0 1 0 0 0,1 0 0 0 0,-2-1 0 0 0,-2 4 0 0 0,-3 1-2 0 0,-1 0 0 0 0,1-1 0 0 0,-16 9 0 0 0,6-4 19 0 0,-48 29-1303 0 0,-81 35 1 0 0,119-67-682 0 0,26-8 1209 0 0,4-8-4161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15175 0 0,'0'0'2046'0'0,"-1"2"-1594"0"0,-2 5-252 0 0,0 0 0 0 0,0-1 0 0 0,-1 1 0 0 0,0-1 0 0 0,0 1 1 0 0,-6 6-1 0 0,-35 35 196 0 0,19-22-145 0 0,-119 138 177 0 0,109-120-271 0 0,-53 90 0 0 0,72-105-160 0 0,-4 7-32 0 0,-20 46-1 0 0,37-71 17 0 0,0 0 1 0 0,0 1-1 0 0,1-1 1 0 0,0 1-1 0 0,1-1 1 0 0,0 1-1 0 0,1 0 0 0 0,1 23 1 0 0,0-31-63 0 0,0-1-1 0 0,0 0 1 0 0,1 0 0 0 0,-1 0 0 0 0,1 0-1 0 0,0 0 1 0 0,0 0 0 0 0,0 0 0 0 0,0 0-1 0 0,0 0 1 0 0,1 0 0 0 0,-1 0-1 0 0,1-1 1 0 0,-1 1 0 0 0,1 0 0 0 0,0-1-1 0 0,0 0 1 0 0,5 4 0 0 0,-7-5-144 0 0,1-1 0 0 0,-1 0 0 0 0,1 0 0 0 0,-1 1 1 0 0,1-1-1 0 0,-1 0 0 0 0,1 0 0 0 0,-1 0 0 0 0,1 0 0 0 0,-1 0 1 0 0,1 0-1 0 0,0 0 0 0 0,-1 0 0 0 0,1 0 0 0 0,-1 0 0 0 0,1 0 0 0 0,-1 0 1 0 0,1-1-1 0 0,1 1-1003 0 0,10-3-4447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370 781 7367 0 0,'1'0'334'0'0,"11"-5"627"0"0,0 0 0 0 0,-1-1 0 0 0,0 0 0 0 0,0-1 0 0 0,0 0 0 0 0,-1-1 0 0 0,0 0 1 0 0,0-1-1 0 0,8-9 0 0 0,13-17 1938 0 0,29-44 1 0 0,-44 58-3359 0 0,52-77 1237 0 0,69-130-1 0 0,-122 196-1137 0 0,-1-2-1 0 0,17-60 1 0 0,-31 93 345 0 0,6-15-210 0 0,-4 13 126 0 0,-1-1 1 0 0,1 0-1 0 0,-1 0 0 0 0,0 0 0 0 0,0-5 0 0 0,-1 8 70 0 0,0 0-1 0 0,0-1 0 0 0,0 1 1 0 0,0 0-1 0 0,0 0 1 0 0,0 0-1 0 0,-1 0 1 0 0,1 0-1 0 0,0 0 0 0 0,-1 0 1 0 0,1 0-1 0 0,-1 0 1 0 0,1 0-1 0 0,-1 0 0 0 0,1 0 1 0 0,-1 0-1 0 0,0 1 1 0 0,1-1-1 0 0,-1 0 0 0 0,0 0 1 0 0,0 0-1 0 0,0 1 1 0 0,-2-2-1 0 0,1 0-45 0 0,-1 1-1 0 0,1 0 1 0 0,-1-1 0 0 0,0 1-1 0 0,1 0 1 0 0,-1 0-1 0 0,0 1 1 0 0,0-1 0 0 0,0 0-1 0 0,0 1 1 0 0,0 0 0 0 0,0 0-1 0 0,1 0 1 0 0,-6 0-1 0 0,4 1 12 0 0,-1 0 0 0 0,0 0 0 0 0,1 1 0 0 0,-1-1-1 0 0,1 1 1 0 0,-1 0 0 0 0,1 1 0 0 0,-5 2 0 0 0,-2 3 6 0 0,0 1 0 0 0,0 0 0 0 0,1 1 0 0 0,0 0 0 0 0,-9 13 0 0 0,-12 19 204 0 0,1 2 0 0 0,3 1 0 0 0,-39 84 0 0 0,-44 156 664 0 0,66-165-581 0 0,15-41-164 0 0,-106 253 159 0 0,-9-72-184 0 0,138-250-332 0 0,0-1 0 0 0,-1 0-1 0 0,0 0 1 0 0,-1-1-1 0 0,-10 10 1 0 0,-10 0-7464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13 151 12439 0 0,'-8'4'1291'0'0,"4"-1"-1011"0"0,11 4 2647 0 0,-3-5-2575 0 0,-1-1 0 0 0,0 0 1 0 0,1 0-1 0 0,-1 0 0 0 0,1 0 1 0 0,-1 0-1 0 0,1-1 0 0 0,-1 0 1 0 0,1 0-1 0 0,0 0 0 0 0,5 0 1 0 0,41-9 344 0 0,-43 7-505 0 0,403-108 2185 0 0,-303 70-5085 0 0,-81 28-5152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2759 0 0,'-1'1'5371'0'0,"-18"5"-4446"0"0,0 2 1 0 0,1 0-1 0 0,0 1 0 0 0,1 0 1 0 0,0 2-1 0 0,1 0 0 0 0,0 1 1 0 0,0 0-1 0 0,-24 28 0 0 0,20-19-19 0 0,-18 26-1 0 0,33-40-729 0 0,0 1-1 0 0,1 0 1 0 0,-1-1-1 0 0,1 2 1 0 0,1-1-1 0 0,0 0 0 0 0,-4 17 1 0 0,6-23-146 0 0,1-1-1 0 0,0 0 1 0 0,0 0-1 0 0,-1 0 1 0 0,1 1 0 0 0,0-1-1 0 0,0 0 1 0 0,0 0 0 0 0,0 1-1 0 0,1-1 1 0 0,-1 0 0 0 0,0 0-1 0 0,0 1 1 0 0,1-1 0 0 0,-1 0-1 0 0,1 0 1 0 0,-1 0 0 0 0,1 0-1 0 0,-1 0 1 0 0,1 0 0 0 0,0 0-1 0 0,0 0 1 0 0,-1 0 0 0 0,1 0-1 0 0,0 0 1 0 0,2 1-1 0 0,-1-1 13 0 0,0 0-1 0 0,-1 0 0 0 0,1-1 1 0 0,0 1-1 0 0,0-1 0 0 0,0 0 1 0 0,0 1-1 0 0,0-1 0 0 0,0 0 0 0 0,0 0 1 0 0,0 0-1 0 0,0-1 0 0 0,0 1 1 0 0,0 0-1 0 0,0-1 0 0 0,3 0 1 0 0,63-19 367 0 0,-2-3 0 0 0,84-40 0 0 0,-139 57-489 0 0,0 0 0 0 0,0-1-1 0 0,12-9 1 0 0,-20 13 30 0 0,0 1 1 0 0,0-1-1 0 0,0 0 0 0 0,-1 0 0 0 0,1 0 0 0 0,-1 0 1 0 0,0 0-1 0 0,1 0 0 0 0,-2-1 0 0 0,1 1 1 0 0,0-1-1 0 0,-1 0 0 0 0,1 1 0 0 0,0-7 1 0 0,-1 7 25 0 0,-2 1 0 0 0,1 0 1 0 0,0 0-1 0 0,0 0 1 0 0,-1 0-1 0 0,1 0 1 0 0,-1 0-1 0 0,1 0 1 0 0,-1 0-1 0 0,0 0 1 0 0,0 0-1 0 0,0 0 1 0 0,0 0-1 0 0,0 1 1 0 0,-1-1-1 0 0,1 0 0 0 0,0 1 1 0 0,-1-1-1 0 0,1 1 1 0 0,-1-1-1 0 0,0 1 1 0 0,1 0-1 0 0,-1-1 1 0 0,0 1-1 0 0,-3-1 1 0 0,-1-1-94 0 0,0 0 1 0 0,0 0 0 0 0,0 0 0 0 0,-1 1 0 0 0,1 0-1 0 0,-13-2 1 0 0,-52 1-907 0 0,50 3 216 0 0,0-1 0 0 0,-25-4 0 0 0,45 4 726 0 0,1 1 0 0 0,-1-1-1 0 0,1 1 1 0 0,-1-1 0 0 0,1 1-1 0 0,0-1 1 0 0,-1 1 0 0 0,1-1-1 0 0,0 1 1 0 0,-1-1 0 0 0,1 0-1 0 0,0 1 1 0 0,-1-1 0 0 0,1 1-1 0 0,0-1 1 0 0,0 0 0 0 0,0 1-1 0 0,0-1 1 0 0,0 0 0 0 0,0 1-1 0 0,0-1 1 0 0,0 0 0 0 0,0 1-1 0 0,0-1 1 0 0,0-1 0 0 0,3-8-781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360 759 5983 0 0,'-4'5'344'0'0,"0"0"-1"0"0,0-1 0 0 0,0 1 0 0 0,-1-1 0 0 0,-8 7 4869 0 0,13-19-3251 0 0,0 6-1765 0 0,-1 0 1 0 0,1 0-1 0 0,1 0 0 0 0,-1 0 0 0 0,0-1 0 0 0,0 1 0 0 0,1 0 1 0 0,0 0-1 0 0,1-4 0 0 0,18-37 1089 0 0,29-44 1 0 0,17-37-456 0 0,-21 27-62 0 0,-20 45-372 0 0,-1-2 0 0 0,26-93 0 0 0,-47 133-405 0 0,0 1 0 0 0,-2-1-1 0 0,1-20 1 0 0,-1 30-16 0 0,-1-1 0 0 0,-1 0-1 0 0,1 1 1 0 0,-1-1 0 0 0,1 1-1 0 0,-1 0 1 0 0,0-1 0 0 0,-1 1 0 0 0,1 0-1 0 0,-1-1 1 0 0,0 1 0 0 0,0 0 0 0 0,0 0-1 0 0,-4-4 1 0 0,5 7 18 0 0,0 0-1 0 0,0 0 1 0 0,0 0 0 0 0,0 0-1 0 0,0 0 1 0 0,0 1 0 0 0,0-1-1 0 0,0 0 1 0 0,0 1-1 0 0,0-1 1 0 0,0 1 0 0 0,-1-1-1 0 0,1 1 1 0 0,0-1 0 0 0,0 1-1 0 0,-1 0 1 0 0,1 0-1 0 0,0-1 1 0 0,-1 1 0 0 0,-1 0-1 0 0,1 1 2 0 0,0-1 0 0 0,0 1 0 0 0,0 0 0 0 0,0-1 0 0 0,0 1 1 0 0,1 0-1 0 0,-1 0 0 0 0,0 0 0 0 0,1 0 0 0 0,-1 0 0 0 0,1 1 0 0 0,-3 1 0 0 0,-2 3-9 0 0,1 1 1 0 0,0 0-1 0 0,0 0 0 0 0,1 0 1 0 0,-6 11-1 0 0,-7 21-54 0 0,1 1 1 0 0,-11 47-1 0 0,-14 87 51 0 0,32-134 18 0 0,-34 217 209 0 0,11-60 51 0 0,-15-4-129 0 0,40-172-498 0 0,-2 0-1 0 0,-1 0 0 0 0,0 0 1 0 0,-1-2-1 0 0,-2 1 0 0 0,0-1 1 0 0,0-1-1 0 0,-2-1 0 0 0,0 0 1 0 0,-2 0-1 0 0,1-2 0 0 0,-2 0 1 0 0,0-1-1 0 0,-1-1 0 0 0,-26 15 1 0 0,14-13-1311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169 329 11375 0 0,'0'0'1031'0'0,"-1"2"-850"0"0,-3 7 66 0 0,-1 0 1 0 0,0 0-1 0 0,0 0 0 0 0,-1-1 0 0 0,0 0 0 0 0,0 0 0 0 0,-9 8 0 0 0,3-3 543 0 0,-12 18-1 0 0,-44 59 1453 0 0,57-78-2037 0 0,11-12-192 0 0,0 0 1 0 0,0 0-1 0 0,0 0 0 0 0,0 0 0 0 0,0 0 1 0 0,0 0-1 0 0,0 0 0 0 0,0 0 1 0 0,0 0-1 0 0,0 0 0 0 0,0 0 0 0 0,0-1 1 0 0,0 1-1 0 0,0 0 0 0 0,0 0 0 0 0,0 0 1 0 0,0 0-1 0 0,0 0 0 0 0,0 0 0 0 0,0 0 1 0 0,0 0-1 0 0,0 0 0 0 0,0 0 0 0 0,-1 0 1 0 0,18-22 282 0 0,59-65 146 0 0,-30 36-431 0 0,2-5-11 0 0,3 3 0 0 0,91-77 0 0 0,-99 98 22 0 0,1 2 1 0 0,84-44-1 0 0,-121 71 97 0 0,0 0 0 0 0,0 1-1 0 0,1 0 1 0 0,-1 0 0 0 0,0 0 0 0 0,1 1 0 0 0,0 0 0 0 0,-1 1 0 0 0,1-1 0 0 0,-1 2 0 0 0,1-1-1 0 0,0 1 1 0 0,-1 0 0 0 0,1 0 0 0 0,-1 1 0 0 0,0 0 0 0 0,1 1 0 0 0,-1-1 0 0 0,0 1-1 0 0,0 1 1 0 0,-1-1 0 0 0,1 1 0 0 0,-1 0 0 0 0,11 10 0 0 0,-14-11-103 0 0,0 0 0 0 0,0 0-1 0 0,0 1 1 0 0,0-1 0 0 0,0 1 0 0 0,-1 0 0 0 0,0 0 0 0 0,1 0 0 0 0,-2 0 0 0 0,1 1 0 0 0,0-1-1 0 0,-1 0 1 0 0,0 1 0 0 0,0-1 0 0 0,0 1 0 0 0,-1-1 0 0 0,1 1 0 0 0,-1 0 0 0 0,0 4-1 0 0,-1-2 6 0 0,0 0-1 0 0,0-1 0 0 0,-1 1 1 0 0,0 0-1 0 0,0-1 0 0 0,0 1 1 0 0,-1-1-1 0 0,0 0 0 0 0,0 1 1 0 0,0-1-1 0 0,-9 10 0 0 0,-24 30 8 0 0,-1-2-1 0 0,-84 75 1 0 0,108-109 5 0 0,4-2-26 0 0,0-1 0 0 0,-15 17-1 0 0,18-15-27 0 0,6-8 12 0 0,0-1-1 0 0,0 1 1 0 0,0 0 0 0 0,0-1 0 0 0,0 1-1 0 0,1 0 1 0 0,-1-1 0 0 0,0 1-1 0 0,1-1 1 0 0,-1 1 0 0 0,0-1 0 0 0,1 1-1 0 0,-1 0 1 0 0,0-1 0 0 0,1 0 0 0 0,-1 1-1 0 0,1-1 1 0 0,-1 1 0 0 0,2 0 0 0 0,-2-1-9 0 0,47 58-6954 0 0,-41-50 5384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34 127 18287 0 0,'-3'0'250'0'0,"2"0"-163"0"0,0 0 1 0 0,0 0 0 0 0,0 0 0 0 0,0 0-1 0 0,1 0 1 0 0,-1 0 0 0 0,0 0 0 0 0,0 0-1 0 0,0 0 1 0 0,0 0 0 0 0,0 1 0 0 0,0-1-1 0 0,1 0 1 0 0,-1 1 0 0 0,-1 0 0 0 0,-14 17 722 0 0,17-17-728 0 0,0 0 0 0 0,-1-1 0 0 0,1 1 0 0 0,-1-1-1 0 0,1 1 1 0 0,0-1 0 0 0,-1 1 0 0 0,1-1 0 0 0,0 0 0 0 0,0 1-1 0 0,-1-1 1 0 0,2 0 0 0 0,3 2 99 0 0,0-2-1 0 0,-1 1 1 0 0,1 0-1 0 0,-1-1 1 0 0,1 0-1 0 0,0 0 1 0 0,-1 0-1 0 0,6-2 1 0 0,39-8 724 0 0,-35 6-744 0 0,222-64 633 0 0,-83 12-4689 0 0,-110 39-3935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89 5063 0 0,'-6'-3'9447'0'0,"47"-43"-6254"0"0,-40 45-2753 0 0,2-17 666 0 0,-4 17-1084 0 0,1 0 0 0 0,0 0 0 0 0,-1 0 0 0 0,1 0 1 0 0,-1 0-1 0 0,1 0 0 0 0,-1 0 0 0 0,1 0 0 0 0,-1 0 1 0 0,0 0-1 0 0,1 1 0 0 0,-1-1 0 0 0,0 0 0 0 0,0 0 0 0 0,0 1 1 0 0,0-1-1 0 0,0 0 0 0 0,0 1 0 0 0,0-1 0 0 0,0 1 1 0 0,0-1-1 0 0,0 1 0 0 0,0-1 0 0 0,0 1 0 0 0,0 0 1 0 0,0 0-1 0 0,0-1 0 0 0,0 1 0 0 0,-2 0 0 0 0,-3 0-27 0 0,1-1 0 0 0,-1 1-1 0 0,1 0 1 0 0,-9 2-1 0 0,-6 2 9 0 0,0 1 1 0 0,0 1-1 0 0,0 0 0 0 0,1 2 0 0 0,-35 18 1 0 0,-85 63 188 0 0,114-72-101 0 0,16-10-58 0 0,-8 4 53 0 0,-17 15 0 0 0,31-22-69 0 0,-1-1 0 0 0,0 1 0 0 0,1-1 0 0 0,0 1 0 0 0,0 0 1 0 0,0 0-1 0 0,0 0 0 0 0,0 1 0 0 0,1-1 0 0 0,-2 6 0 0 0,3-9-7 0 0,1 1 0 0 0,-1-1 0 0 0,1 1 0 0 0,0 0 1 0 0,-1 0-1 0 0,1-1 0 0 0,0 1 0 0 0,0 0 0 0 0,0-1 0 0 0,0 1 0 0 0,0 0 0 0 0,0 0 0 0 0,1-1 0 0 0,-1 1 0 0 0,1 0 0 0 0,-1-1 0 0 0,1 1 0 0 0,0-1 1 0 0,-1 1-1 0 0,1-1 0 0 0,0 1 0 0 0,0-1 0 0 0,0 1 0 0 0,0-1 0 0 0,0 0 0 0 0,0 1 0 0 0,1-1 0 0 0,-1 0 0 0 0,0 0 0 0 0,0 0 0 0 0,1 0 0 0 0,-1 0 0 0 0,1 0 1 0 0,-1 0-1 0 0,1-1 0 0 0,0 1 0 0 0,2 0 0 0 0,2 1 24 0 0,0 0-1 0 0,0-1 1 0 0,0 0 0 0 0,0 0 0 0 0,1-1-1 0 0,-1 0 1 0 0,0 0 0 0 0,0 0-1 0 0,9-2 1 0 0,4-3 48 0 0,0 0-1 0 0,0-1 0 0 0,0-1 1 0 0,28-15-1 0 0,64-47 152 0 0,-60 35-85 0 0,-56 38-160 0 0,1 0 1 0 0,0 1-1 0 0,-1-1 0 0 0,2 1 0 0 0,-1 0 1 0 0,0 0-1 0 0,-3 8 0 0 0,2-5 49 0 0,2-3-26 0 0,0-1 1 0 0,1 1-1 0 0,-1 0 1 0 0,1 0-1 0 0,0 0 0 0 0,0 0 1 0 0,1 0-1 0 0,0 0 1 0 0,-1 1-1 0 0,2-1 1 0 0,-1 7-1 0 0,3-2 1 0 0,0-8-37 0 0,0-1-1 0 0,-1 1 0 0 0,1 0 1 0 0,0-1-1 0 0,0 0 0 0 0,0 0 1 0 0,0 1-1 0 0,0-1 0 0 0,0 0 1 0 0,0 0-1 0 0,0-1 0 0 0,0 1 1 0 0,1 0-1 0 0,-1-1 0 0 0,0 0 1 0 0,3 1-1 0 0,14 1-490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31 5527 0 0,'1'-1'423'0'0,"22"-28"3597"0"0,-14 28 3540 0 0,-9 8-7151 0 0,-1-5-297 0 0,1 0-1 0 0,-1 0 1 0 0,0 0-1 0 0,0 0 1 0 0,0 0-1 0 0,0 0 0 0 0,0-1 1 0 0,0 1-1 0 0,-1 0 1 0 0,1-1-1 0 0,-2 3 1 0 0,-20 15 691 0 0,20-16-716 0 0,-137 92 1152 0 0,27-19-1016 0 0,89-58-177 0 0,0 1 0 0 0,-31 34 0 0 0,48-45-41 0 0,0 0 1 0 0,0 1-1 0 0,0 0 1 0 0,1 0-1 0 0,-9 20 0 0 0,14-27-4 0 0,0 0 0 0 0,0 0 0 0 0,0 1 0 0 0,1-1 0 0 0,-1 0 0 0 0,0 0 0 0 0,1 1-1 0 0,0-1 1 0 0,0 0 0 0 0,-1 1 0 0 0,1-1 0 0 0,1 0 0 0 0,-1 1 0 0 0,0-1 0 0 0,0 0 0 0 0,1 1 0 0 0,0-1 0 0 0,-1 0 0 0 0,1 0-1 0 0,0 1 1 0 0,0-1 0 0 0,0 0 0 0 0,0 0 0 0 0,1 0 0 0 0,-1 0 0 0 0,0 0 0 0 0,1-1 0 0 0,-1 1 0 0 0,1 0 0 0 0,0-1 0 0 0,0 1-1 0 0,0-1 1 0 0,-1 1 0 0 0,4 0 0 0 0,4 3-205 0 0,0 0-1 0 0,1-1 1 0 0,0 0-1 0 0,0-1 1 0 0,0 0-1 0 0,0-1 1 0 0,21 3-1 0 0,-9-3-687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7367 0 0,'-1'0'5211'0'0,"-17"7"-3135"0"0,1 0-1 0 0,-18 10 1 0 0,18-7-1527 0 0,1 0 0 0 0,-18 15 0 0 0,24-17-559 0 0,1 0 1 0 0,0 1-1 0 0,0 0 0 0 0,0 1 0 0 0,2 0 0 0 0,-1 0 0 0 0,1 1 0 0 0,1-1 0 0 0,-1 2 0 0 0,-5 15 0 0 0,11-23 10 0 0,-1 0 0 0 0,1 0 1 0 0,1 0-1 0 0,-1-1 0 0 0,0 1 0 0 0,1 0 0 0 0,0 0 0 0 0,0 0 1 0 0,0 0-1 0 0,0 0 0 0 0,1 0 0 0 0,1 7 0 0 0,-1-9 3 0 0,0 1 0 0 0,0-1 0 0 0,0 0 0 0 0,1 1 0 0 0,-1-1 0 0 0,1 0 0 0 0,-1 0 0 0 0,1 0 0 0 0,-1 0 0 0 0,1 0 0 0 0,0-1 0 0 0,0 1 0 0 0,0 0 0 0 0,0-1-1 0 0,0 1 1 0 0,1-1 0 0 0,-1 0 0 0 0,0 0 0 0 0,1 0 0 0 0,2 1 0 0 0,9 2 7 0 0,0 0 0 0 0,0-2-1 0 0,1 1 1 0 0,-1-2 0 0 0,1 0 0 0 0,0 0-1 0 0,-1-2 1 0 0,1 0 0 0 0,14-3 0 0 0,-8 0 73 0 0,0-1 1 0 0,-1 0 0 0 0,0-2 0 0 0,0 0-1 0 0,29-17 1 0 0,-41 19-4 0 0,-2 0 0 0 0,1 0 1 0 0,0-1-1 0 0,-1 0 0 0 0,0-1 0 0 0,-1 1 0 0 0,1-1 0 0 0,5-9 0 0 0,-2 3 47 0 0,-9 12-113 0 0,1 0 0 0 0,0-1 0 0 0,-1 1-1 0 0,0 0 1 0 0,1-1 0 0 0,-1 1 0 0 0,0 0 0 0 0,1-1 0 0 0,-1 1-1 0 0,0-1 1 0 0,0 1 0 0 0,0-1 0 0 0,0 1 0 0 0,0 0-1 0 0,-1-1 1 0 0,1 1 0 0 0,0-1 0 0 0,-1 1 0 0 0,1 0-1 0 0,-1-1 1 0 0,1 1 0 0 0,-1 0 0 0 0,-1-3 0 0 0,-3-4 41 0 0,1 1 0 0 0,-11-13 1 0 0,8 12-34 0 0,4 5-195 0 0,0-1 0 0 0,-1 1-1 0 0,1 0 1 0 0,-1 0 0 0 0,0 0 0 0 0,0 0-1 0 0,0 1 1 0 0,0 0 0 0 0,0 0 0 0 0,-1 0-1 0 0,1 0 1 0 0,0 0 0 0 0,-1 1 0 0 0,0 0-1 0 0,1 0 1 0 0,-1 0 0 0 0,0 1-1 0 0,-9-1 1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20 258 14599 0 0,'0'0'1320'0'0,"-3"11"36"0"0,-13 20 1316 0 0,16-29-1426 0 0,1-3-1182 0 0,1 1 1 0 0,-1-1 0 0 0,0 0 0 0 0,1 1 0 0 0,-1-1 0 0 0,0 0 0 0 0,1 0 0 0 0,-1 0 0 0 0,0 0 0 0 0,0 0 0 0 0,2-2 0 0 0,1 0 38 0 0,30-27 201 0 0,35-42-1 0 0,22-19-413 0 0,-66 69 74 0 0,22-19-214 0 0,-41 36 225 0 0,0 1 0 0 0,1 0 0 0 0,-1 0 0 0 0,1 1-1 0 0,14-6 1 0 0,-11 8 25 0 0,-1 3 15 0 0,-7-1 5 0 0,0 1 0 0 0,0 0-1 0 0,-1-1 1 0 0,1 1 0 0 0,-1 0 0 0 0,1 0 0 0 0,-1 0 0 0 0,0 0 0 0 0,0 0 0 0 0,0 1-1 0 0,0-1 1 0 0,0 0 0 0 0,0 0 0 0 0,-1 1 0 0 0,1 4 0 0 0,1 2 106 0 0,-1 1 0 0 0,1 15 0 0 0,-9 91 346 0 0,1-2-47 0 0,7-74-482 0 0,0-39-231 0 0,-1 0-423 0 0,1 1 479 0 0,-1-1 0 0 0,1-1-1 0 0,-1 1 1 0 0,1 0 0 0 0,0 0-1 0 0,-1 0 1 0 0,1 0 0 0 0,0 0 0 0 0,0 0-1 0 0,-1-1 1 0 0,1 1 0 0 0,0 0-1 0 0,0-1 1 0 0,0 1 0 0 0,0 0 0 0 0,0-1-1 0 0,0 1 1 0 0,0-1 0 0 0,0 0-1 0 0,0 1 1 0 0,0-1 0 0 0,2 0 0 0 0,6-1-6242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15199 0 0,'0'0'4072'0'0,"-1"1"-3298"0"0,-18 32-131 0 0,1 0 1 0 0,-23 65 0 0 0,3-5-293 0 0,-134 234 244 0 0,145-279-598 0 0,-172 281-1483 0 0,194-322 1097 0 0,3-4 66 0 0,0-1 1 0 0,0 1-1 0 0,1 0 0 0 0,-1-1 0 0 0,1 1 1 0 0,-1 0-1 0 0,1 0 0 0 0,-1 4 0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 10591 0 0,'-1'0'129'0'0,"0"0"-1"0"0,0 0 0 0 0,-1 0 0 0 0,1 0 0 0 0,0 1 1 0 0,0-1-1 0 0,0 0 0 0 0,0 1 0 0 0,0-1 1 0 0,0 1-1 0 0,0-1 0 0 0,0 1 0 0 0,0 0 0 0 0,0-1 1 0 0,1 1-1 0 0,-1 0 0 0 0,0 0 0 0 0,0 0 1 0 0,1-1-1 0 0,-1 1 0 0 0,0 0 0 0 0,1 0 0 0 0,-1 0 1 0 0,1 0-1 0 0,-1 0 0 0 0,1 0 0 0 0,-1 0 1 0 0,1 0-1 0 0,0 0 0 0 0,0 0 0 0 0,-1 1 0 0 0,1-1 1 0 0,0 0-1 0 0,0 0 0 0 0,0 0 0 0 0,0 0 1 0 0,0 0-1 0 0,0 0 0 0 0,1 0 0 0 0,-1 1 0 0 0,1 0 1 0 0,0-1 25 0 0,0 0 0 0 0,0 0 1 0 0,0-1-1 0 0,0 1 1 0 0,1 0-1 0 0,-1-1 1 0 0,0 1-1 0 0,1-1 1 0 0,-1 1-1 0 0,0-1 1 0 0,1 0-1 0 0,-1 0 0 0 0,1 1 1 0 0,-1-1-1 0 0,0 0 1 0 0,1 0-1 0 0,1-1 1 0 0,-1 2 75 0 0,14-1 401 0 0,0-1-1 0 0,0 0 1 0 0,32-7-1 0 0,47-18 785 0 0,-16 3-845 0 0,-34 13-493 0 0,0 1 0 0 0,1 2 0 0 0,0 2 0 0 0,77 1 0 0 0,-118 4-351 0 0,-1 1-1 0 0,0-1 0 0 0,1 1 1 0 0,-1 0-1 0 0,0 0 1 0 0,0 0-1 0 0,0 0 1 0 0,0 1-1 0 0,0 0 1 0 0,0-1-1 0 0,0 2 0 0 0,5 3 1 0 0,3 5-1645 0 0</inkml:trace>
  <inkml:trace contextRef="#ctx0" brushRef="#br0" timeOffset="1">724 165 10591 0 0,'0'0'13045'0'0,"0"2"-12485"0"0,3 16 59 0 0,-1-3-258 0 0,0 0 1 0 0,0 18 0 0 0,-3-26-840 0 0,1-1-1 0 0,-1 0 1 0 0,0-1 0 0 0,0 1-1 0 0,-3 8 1 0 0,-1-3-1329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7831 0 0,'0'0'603'0'0,"18"-7"1109"0"0,13-7 3783 0 0,-22 7-4801 0 0,1 0 0 0 0,-1 0 0 0 0,0 0 0 0 0,13-16 0 0 0,6-4-18 0 0,1 1 0 0 0,1 2 0 0 0,57-36 0 0 0,-25 25-467 0 0,-54 31-161 0 0,1 0 0 0 0,-1 1 0 0 0,1 0 0 0 0,0 0 0 0 0,14-2 0 0 0,-22 5-19 0 0,1 0 0 0 0,-1 0 0 0 0,0 0 0 0 0,1 0-1 0 0,-1 0 1 0 0,0 0 0 0 0,0 0 0 0 0,1 0 0 0 0,-1 1-1 0 0,0-1 1 0 0,0 0 0 0 0,1 1 0 0 0,-1-1 0 0 0,0 1-1 0 0,0-1 1 0 0,0 1 0 0 0,0 0 0 0 0,0-1 0 0 0,0 1-1 0 0,0 0 1 0 0,2 1 0 0 0,-2 0 28 0 0,0 0 1 0 0,0 0-1 0 0,1 0 1 0 0,-1 0-1 0 0,0 0 1 0 0,-1 0 0 0 0,1 1-1 0 0,0-1 1 0 0,-1 0-1 0 0,1 0 1 0 0,-1 3-1 0 0,1 5 129 0 0,-1 0 0 0 0,0-1 0 0 0,-1 1 0 0 0,-3 16 0 0 0,-5 12 194 0 0,6-26-317 0 0,0 0-1 0 0,0 0 0 0 0,2 0 1 0 0,-1 0-1 0 0,1 0 1 0 0,1 15-1 0 0,1-24-53 0 0,-1 0-1 0 0,1 0 1 0 0,0 0-1 0 0,0 0 1 0 0,0 0 0 0 0,2 4-1 0 0,9 9-79 0 0,-4-12-7 0 0,-4-3 40 0 0,1 0-259 0 0,0 1-1 0 0,0-1 0 0 0,0 0 0 0 0,7 1 0 0 0,10-1-7095 0 0,-9-3 330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1375 0 0,'0'0'1832'0'0,"-16"1"-1010"0"0,6 1-797 0 0,3 0 59 0 0,-1 0-1 0 0,0 0 1 0 0,1 1-1 0 0,-8 3 0 0 0,14-5-159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12 174 2759 0 0,'0'0'2976'0'0,"2"-1"-2584"0"0,27-14 944 0 0,-27 15-1294 0 0,-7 7-1097 0 0,0 0 5820 0 0,4-8-4584 0 0,1 0 1 0 0,0-1-1 0 0,-1 1 0 0 0,1-1 0 0 0,0 1 0 0 0,0-1 0 0 0,0 1 0 0 0,0-1 0 0 0,0 1 0 0 0,0-1 1 0 0,1-2-1 0 0,0-2 15 0 0,2 1 1 0 0,-1 0-1 0 0,1-1 0 0 0,0 1 1 0 0,0 0-1 0 0,0 1 1 0 0,1-1-1 0 0,6-7 1 0 0,-5 7 3592 0 0,-10 9-2560 0 0,-1 0-1135 0 0,1 1-1 0 0,0-1 1 0 0,0 1 0 0 0,0 1-1 0 0,1-1 1 0 0,-1 0 0 0 0,2 1-1 0 0,-1 0 1 0 0,0 0 0 0 0,1 0-1 0 0,0 0 1 0 0,-2 8 0 0 0,3-8-63 0 0,0-1 0 0 0,1 1 0 0 0,0 0 0 0 0,0 0 1 0 0,0-1-1 0 0,1 1 0 0 0,-1 0 0 0 0,1 0 0 0 0,1 0 1 0 0,-1 0-1 0 0,1 0 0 0 0,0 0 0 0 0,1-1 0 0 0,2 9 0 0 0,-2-11 0 0 0,-1 0 0 0 0,1-1-1 0 0,0 0 1 0 0,-1 1 0 0 0,1-1-1 0 0,1 0 1 0 0,-1 0-1 0 0,0 0 1 0 0,0 0 0 0 0,1 0-1 0 0,-1 0 1 0 0,1-1-1 0 0,-1 1 1 0 0,1-1 0 0 0,0 0-1 0 0,0 0 1 0 0,-1 0-1 0 0,1 0 1 0 0,0 0 0 0 0,0-1-1 0 0,0 1 1 0 0,0-1-1 0 0,4 1 1 0 0,4-1 66 0 0,-1 0-1 0 0,0 0 0 0 0,1-1 1 0 0,-1 0-1 0 0,15-4 1 0 0,-15 2-37 0 0,0-1-1 0 0,0 0 1 0 0,0 0 0 0 0,-1-1 0 0 0,16-11 0 0 0,-7 3 23 0 0,28-25 0 0 0,-41 33-79 0 0,0 0 1 0 0,0 0-1 0 0,0 0 0 0 0,-1 0 0 0 0,0-1 0 0 0,0 0 1 0 0,0 0-1 0 0,-1 0 0 0 0,0 0 0 0 0,0 0 0 0 0,0-1 1 0 0,-1 1-1 0 0,0-1 0 0 0,-1 0 0 0 0,1 1 0 0 0,-1-1 1 0 0,0 0-1 0 0,-1 0 0 0 0,0-13 0 0 0,-3-4-1046 0 0,-2-31-3930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17 5983 0 0,'0'0'10854'0'0,"-1"2"-10113"0"0,-1 6-376 0 0,0 0 0 0 0,1 0 1 0 0,-1 12-1 0 0,1-10-94 0 0,0 0 1 0 0,-4 16 0 0 0,-10 35 143 0 0,-8 26-258 0 0,0-30-83 0 0,-4 15 285 0 0,26-71-322 0 0,1-1-1 0 0,0 1 1 0 0,0-1-1 0 0,0 1 1 0 0,0-1-1 0 0,0 1 1 0 0,0-1-1 0 0,0 1 1 0 0,0-1-1 0 0,0 1 0 0 0,0-1 1 0 0,0 1-1 0 0,0 0 1 0 0,0-1-1 0 0,0 1 1 0 0,0-1-1 0 0,0 1 1 0 0,1-1-1 0 0,-1 1 1 0 0,0-1-1 0 0,0 1 1 0 0,1-1-1 0 0,-1 1 1 0 0,0-1-1 0 0,1 0 1 0 0,-1 1-1 0 0,0-1 1 0 0,1 1-1 0 0,-1-1 1 0 0,1 0-1 0 0,-1 1 1 0 0,0-1-1 0 0,1 0 1 0 0,-1 0-1 0 0,1 1 1 0 0,-1-1-1 0 0,1 0 0 0 0,-1 0 1 0 0,1 0-1 0 0,-1 0 1 0 0,1 1-1 0 0,0-1 1 0 0,-1 0-1 0 0,1 0 1 0 0,0 0-1 0 0,4 0 37 0 0,-1 0 1 0 0,1 0-1 0 0,-1-1 0 0 0,7 0 0 0 0,-8 0 58 0 0,24-5 138 0 0,-1-2-1 0 0,1 0 1 0 0,41-21 0 0 0,-49 21-283 0 0,13-6 58 0 0,52-30-1 0 0,-75 38-38 0 0,0 0-1 0 0,-1 0 1 0 0,0-1-1 0 0,0 0 1 0 0,-1 0-1 0 0,0-1 0 0 0,0 0 1 0 0,-1 0-1 0 0,1-1 1 0 0,5-12-1 0 0,17-24-136 0 0,-20 31 5 0 0,12-23 1 0 0,6-15-809 0 0,-3 19-2743 0 0,-15 23 1924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1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 7831 0 0,'0'0'603'0'0,"2"0"-396"0"0,0 0 259 0 0,1 0 0 0 0,-1 0 0 0 0,1 0 0 0 0,-1-1 1 0 0,10-2 8750 0 0,-13 5-9027 0 0,-5 8-78 0 0,-1 0 1 0 0,0 0-1 0 0,-1-1 0 0 0,-14 14 0 0 0,10-10-102 0 0,-17 22-1 0 0,24-27 14 0 0,0 0 0 0 0,0 0 0 0 0,1 0 0 0 0,1 0 0 0 0,-1 1 0 0 0,1 0 0 0 0,-2 10 0 0 0,4-15 51 0 0,1 1 0 0 0,-1-1 0 0 0,1 1 0 0 0,-1-1-1 0 0,2 1 1 0 0,-1-1 0 0 0,0 1 0 0 0,1-1-1 0 0,0 1 1 0 0,0-1 0 0 0,0 0 0 0 0,0 1 0 0 0,1-1-1 0 0,-1 0 1 0 0,1 0 0 0 0,4 6 0 0 0,-4-8-8 0 0,-1 0 0 0 0,0 0 0 0 0,1 0 0 0 0,0 0 0 0 0,-1-1 0 0 0,1 1 0 0 0,0-1 0 0 0,0 1 0 0 0,0-1 0 0 0,0 0 0 0 0,0 1 0 0 0,0-1 0 0 0,0 0 0 0 0,1 0 0 0 0,-1-1 0 0 0,0 1 0 0 0,0 0 0 0 0,5 0 0 0 0,-3-1 25 0 0,-1 0-1 0 0,1-1 1 0 0,0 1-1 0 0,0-1 1 0 0,-1 1 0 0 0,1-1-1 0 0,-1 0 1 0 0,1 0 0 0 0,-1-1-1 0 0,1 1 1 0 0,3-3 0 0 0,0-1 1 0 0,1 1 0 0 0,-1-1 0 0 0,0-1 0 0 0,-1 1 0 0 0,0-1 0 0 0,0-1 0 0 0,0 1 0 0 0,0-1 0 0 0,8-13 0 0 0,-11 13-120 0 0,1 1 0 0 0,-1-1 0 0 0,0-1 0 0 0,-1 1 0 0 0,1 0 0 0 0,-2-1 0 0 0,1 1 0 0 0,-1-1 0 0 0,1-14 0 0 0,-2 19-37 0 0,0-1-1 0 0,-1 1 0 0 0,1-1 1 0 0,-1 1-1 0 0,0-1 0 0 0,0 1 1 0 0,0-1-1 0 0,0 1 0 0 0,0 0 1 0 0,-1 0-1 0 0,0-1 0 0 0,0 1 1 0 0,0 0-1 0 0,0 0 0 0 0,0 1 1 0 0,0-1-1 0 0,-1 0 0 0 0,1 1 1 0 0,-1-1-1 0 0,0 1 0 0 0,0 0 1 0 0,0 0-1 0 0,-3-2 0 0 0,-3 0-334 0 0,-1 0-1 0 0,-18-6 0 0 0,-10-4-1331 0 0,37 14 943 0 0,2-2-126 0 0,3-4-20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11519 0 0,'0'0'1447'0'0,"-1"1"-284"0"0,-8 7 671 0 0,0 1 1 0 0,-14 16 0 0 0,13-13-1611 0 0,1 1 1 0 0,0 0-1 0 0,1 0 1 0 0,1 1-1 0 0,0 0 1 0 0,1 0-1 0 0,-6 20 1 0 0,11-30-208 0 0,0 1 0 0 0,0-1 0 0 0,1 1 0 0 0,0 0 0 0 0,-1-1 0 0 0,1 1 0 0 0,1-1 0 0 0,-1 1 1 0 0,1-1-1 0 0,1 6 0 0 0,-2-8 18 0 0,1 0 1 0 0,0 0 0 0 0,-1 0-1 0 0,1-1 1 0 0,0 1 0 0 0,0 0-1 0 0,0 0 1 0 0,0-1-1 0 0,1 1 1 0 0,-1-1 0 0 0,0 1-1 0 0,1-1 1 0 0,-1 0 0 0 0,1 1-1 0 0,-1-1 1 0 0,1 0-1 0 0,0 0 1 0 0,-1 0 0 0 0,1 0-1 0 0,0 0 1 0 0,0-1 0 0 0,0 1-1 0 0,0 0 1 0 0,0-1 0 0 0,3 1-1 0 0,0 0 63 0 0,-1-1-1 0 0,1 0 1 0 0,-1 0 0 0 0,1 0-1 0 0,-1-1 1 0 0,1 1-1 0 0,0-1 1 0 0,-1 0 0 0 0,0 0-1 0 0,1-1 1 0 0,-1 1 0 0 0,0-1-1 0 0,1 0 1 0 0,-1 0-1 0 0,0 0 1 0 0,-1-1 0 0 0,7-4-1 0 0,0-3 97 0 0,0 0 1 0 0,0 0-1 0 0,-1-1 0 0 0,11-16 0 0 0,-13 16-214 0 0,-1-1 0 0 0,0 1 0 0 0,8-25 0 0 0,0 2-6204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23 14743 0 0,'22'-13'1652'0'0,"-13"8"-1704"0"0,-2 1 5242 0 0,-16 5-4559 0 0,-1 1-557 0 0,-1 1 0 0 0,0 0-1 0 0,1 1 1 0 0,0 0-1 0 0,0 1 1 0 0,0 0-1 0 0,1 0 1 0 0,-1 1-1 0 0,1 0 1 0 0,0 0 0 0 0,-14 15-1 0 0,22-20-73 0 0,1 0 0 0 0,-1-1 0 0 0,1 1 1 0 0,-1 0-1 0 0,1 0 0 0 0,-1 0 0 0 0,1-1 0 0 0,-1 1 0 0 0,1 0 0 0 0,0 0 0 0 0,-1 0 0 0 0,1 0 0 0 0,0 0 1 0 0,0 0-1 0 0,0 0 0 0 0,0 0 0 0 0,0 0 0 0 0,0 0 0 0 0,0 0 0 0 0,0 0 0 0 0,0 1 0 0 0,1 0 1 0 0,-1 0-1 0 0,1-1 0 0 0,0 1 1 0 0,0 0-1 0 0,0-1 0 0 0,0 1 1 0 0,0-1-1 0 0,0 1 0 0 0,0-1 1 0 0,3 3-1 0 0,3 2-2 0 0,0 0 0 0 0,1-1 0 0 0,13 8 0 0 0,-15-10-5 0 0,4 3-34 0 0,-1 1 1 0 0,1-1-1 0 0,-2 1 1 0 0,1 1-1 0 0,-1-1 1 0 0,0 2-1 0 0,-1-1 0 0 0,9 12 1 0 0,-12-13 47 0 0,0 0 0 0 0,0 0 1 0 0,-1 0-1 0 0,0 1 0 0 0,0-1 0 0 0,-1 1 1 0 0,0-1-1 0 0,0 1 0 0 0,-1 0 0 0 0,0 0 1 0 0,0 0-1 0 0,-1 12 0 0 0,0-7 117 0 0,-1-1 0 0 0,-1 0-1 0 0,0 0 1 0 0,-1 0 0 0 0,0 0-1 0 0,-6 14 1 0 0,7-21-48 0 0,0 0-1 0 0,-1 0 1 0 0,0 0 0 0 0,0-1 0 0 0,0 1-1 0 0,0-1 1 0 0,-1 1 0 0 0,0-1 0 0 0,1 0-1 0 0,-2-1 1 0 0,1 1 0 0 0,0-1 0 0 0,-1 0-1 0 0,1 0 1 0 0,-1 0 0 0 0,-6 2-1 0 0,-4 1 21 0 0,-1 0 0 0 0,0-2 0 0 0,0 0 0 0 0,0 0 0 0 0,0-2 0 0 0,-1 0 0 0 0,1-1 0 0 0,-1 0 0 0 0,0-2 0 0 0,-21-2 0 0 0,34 2-360 0 0,0 0 0 0 0,0 0-1 0 0,0 0 1 0 0,0-1 0 0 0,0 0-1 0 0,-7-3 1 0 0,-1-5-8367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189 446 4143 0 0,'16'-3'408'0'0,"-3"1"2117"0"0,0-1-1 0 0,0-1 0 0 0,0 0 0 0 0,22-10 1 0 0,-35 14-2437 0 0,1 0 0 0 0,-1 0 0 0 0,0 0 0 0 0,0 0 0 0 0,0 0 0 0 0,0 0 0 0 0,0 0 0 0 0,1 0 0 0 0,-1 0 0 0 0,0 0 0 0 0,0 0 0 0 0,0 0 0 0 0,0 0 0 0 0,0 0 0 0 0,0 0 0 0 0,1 0 0 0 0,-1 0 0 0 0,0 0 0 0 0,0 0 0 0 0,0 0 0 0 0,0-1 0 0 0,1 1 264 0 0,-1 0-263 0 0,0 0-1 0 0,0 0 0 0 0,0 0 0 0 0,0 0 0 0 0,0-1 0 0 0,0 1 0 0 0,0 0 0 0 0,0 0 0 0 0,0 0 0 0 0,0 0 0 0 0,0 0 0 0 0,0-1 0 0 0,0 1 0 0 0,0 0 0 0 0,0 0 0 0 0,0 0 0 0 0,0 0 0 0 0,0 0 0 0 0,0 0 0 0 0,0-1 0 0 0,0 1 0 0 0,0 0 0 0 0,0 0 0 0 0,0 0 0 0 0,0 0 0 0 0,0 0 0 0 0,0-1 0 0 0,0 1 0 0 0,0 0 0 0 0,-11-2 799 0 0,-17 2-1164 0 0,9 4 280 0 0,0 0 0 0 0,0-2 0 0 0,0-1 0 0 0,0 0 0 0 0,0-1-1 0 0,0-1 1 0 0,0-1 0 0 0,-31-7 0 0 0,46 8 1 0 0,1 0 1 0 0,0 0-1 0 0,0 0 1 0 0,0 0-1 0 0,0 0 0 0 0,0-1 1 0 0,0 0-1 0 0,0 1 1 0 0,1-1-1 0 0,-1 0 1 0 0,1 0-1 0 0,-1-1 1 0 0,1 1-1 0 0,-4-5 0 0 0,5 5-1 0 0,0 0-1 0 0,0 0 0 0 0,0 0 0 0 0,0 1 0 0 0,0-1 0 0 0,1-1 0 0 0,-1 1 0 0 0,1 0 0 0 0,-1 0 1 0 0,1 0-1 0 0,0 0 0 0 0,0 0 0 0 0,0 0 0 0 0,0 0 0 0 0,0 0 0 0 0,1-1 0 0 0,-1 1 0 0 0,0 0 1 0 0,1 0-1 0 0,0 0 0 0 0,-1 0 0 0 0,1 0 0 0 0,2-3 0 0 0,5-8-29 0 0,0 0 0 0 0,0 1 0 0 0,2 0-1 0 0,13-14 1 0 0,48-40-173 0 0,-60 56 183 0 0,29-25-188 0 0,50-33 1 0 0,-73 57 171 0 0,0 1 0 0 0,1 0 0 0 0,0 1 1 0 0,1 0-1 0 0,0 2 0 0 0,21-6 0 0 0,-34 12 50 0 0,0 0 0 0 0,0 0-1 0 0,1 1 1 0 0,-1-1 0 0 0,0 1 0 0 0,0 1-1 0 0,0-1 1 0 0,0 1 0 0 0,1 0 0 0 0,-1 0-1 0 0,0 1 1 0 0,0 0 0 0 0,-1 0 0 0 0,1 0-1 0 0,0 1 1 0 0,-1 0 0 0 0,7 4 0 0 0,-4-1-9 0 0,0 0 1 0 0,-1 0-1 0 0,0 1 1 0 0,0 0 0 0 0,-1 0-1 0 0,0 1 1 0 0,0 0-1 0 0,-1 0 1 0 0,0 0 0 0 0,6 13-1 0 0,-6-10 7 0 0,-1 0-1 0 0,0 0 1 0 0,0 0-1 0 0,2 15 0 0 0,-5-22-10 0 0,0 0 0 0 0,-1 0 0 0 0,0 0 0 0 0,0 0 0 0 0,0 0 0 0 0,-1 0 0 0 0,1 0 0 0 0,-1 0 0 0 0,0 0-1 0 0,0 0 1 0 0,0 0 0 0 0,0-1 0 0 0,-1 1 0 0 0,0 0 0 0 0,-3 5 0 0 0,1-4 8 0 0,-1 1 1 0 0,1-1-1 0 0,-1 0 0 0 0,0-1 1 0 0,0 1-1 0 0,-1-1 0 0 0,-8 6 1 0 0,-45 21 84 0 0,52-28-96 0 0,-33 15-433 0 0,-70 20 0 0 0,107-37 395 0 0,0 0-1 0 0,0-1 1 0 0,0 1-1 0 0,0-1 1 0 0,0 0-1 0 0,0 0 0 0 0,0 0 1 0 0,-1 0-1 0 0,1-1 1 0 0,0 1-1 0 0,0-1 1 0 0,0 0-1 0 0,-3-1 1 0 0,5 2-83 0 0,-1-1 1 0 0,1 0-1 0 0,-1 0 1 0 0,1 1-1 0 0,0-1 1 0 0,-1 0-1 0 0,1 0 1 0 0,0 0 0 0 0,0 0-1 0 0,0-1 1 0 0,0 1-1 0 0,0 0 1 0 0,0 0-1 0 0,0-1 1 0 0,0 1-1 0 0,1 0 1 0 0,-1-1-1 0 0,0 1 1 0 0,1-1-1 0 0,-1 1 1 0 0,1-1-1 0 0,-1 1 1 0 0,1-1-1 0 0,0 1 1 0 0,0-1 0 0 0,0 0-1 0 0,0-2 1 0 0,2-13-1371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45 9671 0 0,'9'-7'536'0'0,"0"1"-1"0"0,0 0 1 0 0,17-7-1 0 0,-20 10 920 0 0,0 1 1 0 0,1-1-1 0 0,12-1 1735 0 0,-17 16-1976 0 0,-2-8-1179 0 0,0 0 1 0 0,0 0-1 0 0,-1 0 0 0 0,0 0 0 0 0,0 0 0 0 0,0 0 0 0 0,0 0 1 0 0,-3 6-1 0 0,-18 31-6 0 0,19-36-4 0 0,-20 32-20 0 0,-2-1 0 0 0,-35 39-1 0 0,-66 59-6 0 0,49-53 3 0 0,36-35 72 0 0,-65 92 0 0 0,89-111-238 0 0,1 0 0 0 0,1 1 0 0 0,1 1 0 0 0,2 1 0 0 0,-12 41 0 0 0,18-45-1611 0 0,7-25 1627 0 0,0-1 0 0 0,0 1 1 0 0,-1-1-1 0 0,1 1 0 0 0,0-1 0 0 0,0 1 0 0 0,0-1 0 0 0,0 1 0 0 0,0-1 0 0 0,0 0 0 0 0,0 0 1 0 0,-1 1-1 0 0,1-1 0 0 0,0 0 0 0 0,0 0 0 0 0,0 0 0 0 0,1 0 0 0 0,11-2-3795 0 0,1-5-1116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10135 0 0,'0'0'919'0'0,"10"-2"3069"0"0,38-1 2559 0 0,-34 3-5976 0 0,0-1 1 0 0,16-3-1 0 0,43-13 443 0 0,-63 14-961 0 0,1-1 0 0 0,-1 0-1 0 0,0 0 1 0 0,17-11-1 0 0,-25 14-103 0 0,-1 0-1 0 0,1 0 0 0 0,-1 0 0 0 0,1 0 0 0 0,-1 0 0 0 0,1 0 0 0 0,-1-1 0 0 0,0 1 0 0 0,0-1 0 0 0,0 1 0 0 0,0 0 0 0 0,0-1 0 0 0,0 0 1 0 0,0 1-1 0 0,0-1 0 0 0,-1 0 0 0 0,2-3 0 0 0,-12 5-491 0 0,0 1 416 0 0,0 0-1 0 0,1 1 1 0 0,-1-1-1 0 0,0 2 1 0 0,1-1-1 0 0,0 1 1 0 0,0 1-1 0 0,0 0 1 0 0,-13 7-1 0 0,5-1 158 0 0,0 1-1 0 0,1 1 0 0 0,-24 23 1 0 0,33-28 10 0 0,0 0 0 0 0,1 1 0 0 0,-1-1 1 0 0,2 1-1 0 0,-1 1 0 0 0,1-1 0 0 0,-4 11 1 0 0,7-16-50 0 0,1 0 1 0 0,0 0 0 0 0,0 1 0 0 0,1-1 0 0 0,-1 0 0 0 0,0 1 0 0 0,1-1-1 0 0,0 1 1 0 0,0-1 0 0 0,1 6 0 0 0,-1-7-45 0 0,1 0 1 0 0,-1 0-1 0 0,1 1 1 0 0,0-1-1 0 0,0 0 1 0 0,0 0-1 0 0,0 0 1 0 0,0 0-1 0 0,0-1 1 0 0,1 1-1 0 0,-1 0 1 0 0,1 0-1 0 0,-1-1 1 0 0,1 1-1 0 0,0-1 1 0 0,-1 1-1 0 0,4 1 1 0 0,11 5-978 0 0,1 0-38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49 271 10135 0 0,'0'0'778'0'0,"-8"1"-224"0"0,-32 1 9141 0 0,45-9-8858 0 0,7-4-597 0 0,0 1-1 0 0,1 0 1 0 0,0 0 0 0 0,0 1-1 0 0,16-7 1 0 0,1-2-107 0 0,13-9-109 0 0,91-55 49 0 0,-101 65-61 0 0,0 1 0 0 0,43-15 0 0 0,-70 29-12 0 0,0 0 0 0 0,-1 1 0 0 0,1-1 0 0 0,0 1 0 0 0,0 1 0 0 0,9-1 0 0 0,-13 1 0 0 0,-1 0 0 0 0,0 0 0 0 0,1 0 0 0 0,-1 1 0 0 0,1-1 0 0 0,-1 0 0 0 0,0 1 0 0 0,1-1 0 0 0,-1 1 0 0 0,0 0 0 0 0,0-1 0 0 0,1 1 0 0 0,-1 0 0 0 0,0 0 0 0 0,0 0 0 0 0,0 0 0 0 0,0 0 0 0 0,0 0 0 0 0,0 0 0 0 0,0 0 0 0 0,0 0 0 0 0,-1 0 0 0 0,1 0 0 0 0,0 1 0 0 0,-1-1 0 0 0,1 0 0 0 0,-1 1 0 0 0,1-1 0 0 0,-1 0 0 0 0,0 1 0 0 0,1-1 0 0 0,-1 2 0 0 0,1 5 16 0 0,0 0 1 0 0,-1 0-1 0 0,0 1 0 0 0,0-1 1 0 0,-1 0-1 0 0,-3 16 0 0 0,-17 46 152 0 0,5-24-157 0 0,16-44-225 0 0,11 1-927 0 0,-10-3 1006 0 0,0 1 0 0 0,0-1 1 0 0,0 0-1 0 0,0 1 0 0 0,1-1 0 0 0,-1 0 1 0 0,0 0-1 0 0,0 0 0 0 0,0 0 0 0 0,0 0 0 0 0,1 0 1 0 0,-1 0-1 0 0,0-1 0 0 0,0 1 0 0 0,0 0 1 0 0,0-1-1 0 0,2 1 0 0 0,13-8-2397 0 0,1-2-4088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72 11111 0 0,'67'-52'2115'0'0,"-38"34"1893"0"0,-28 17-3016 0 0,5 1 808 0 0,-3 0 398 0 0,-8 7-2036 0 0,-2 1-111 0 0,0 0 1 0 0,-1 0 0 0 0,0 0-1 0 0,-16 12 1 0 0,-42 21-12 0 0,15-9 23 0 0,26-16-47 0 0,-5 4 25 0 0,1 1 1 0 0,-39 35-1 0 0,65-53-42 0 0,1 0 1 0 0,-1 0-1 0 0,0 0 0 0 0,1 1 0 0 0,-1-1 0 0 0,1 1 0 0 0,0-1 1 0 0,0 1-1 0 0,1 0 0 0 0,-1 0 0 0 0,1 0 0 0 0,-2 6 0 0 0,4-1-56 0 0,0-7 49 0 0,0 0-1 0 0,0-1 1 0 0,0 1-1 0 0,0-1 1 0 0,0 0-1 0 0,0 1 1 0 0,1-1-1 0 0,-1 0 1 0 0,0 0-1 0 0,1 1 0 0 0,-1-1 1 0 0,1 0-1 0 0,0 0 1 0 0,-1-1-1 0 0,1 1 1 0 0,1 0-1 0 0,32 10-119 0 0,-32-10 125 0 0,77 12 3 0 0,-62-12 0 0 0,0 1 0 0 0,-1 1 0 0 0,1 1 0 0 0,33 12 0 0 0,-47-14 9 0 0,-1-1-1 0 0,1 1 0 0 0,-1 0 1 0 0,0 0-1 0 0,1 1 1 0 0,-1-1-1 0 0,0 1 1 0 0,4 4-1 0 0,-3 2 53 0 0,-4-7-47 0 0,0-1-1 0 0,0 1 0 0 0,0 0 1 0 0,0-1-1 0 0,-1 1 0 0 0,1 0 1 0 0,-1-1-1 0 0,1 1 0 0 0,-1 0 1 0 0,0-1-1 0 0,0 1 0 0 0,1-1 1 0 0,-1 1-1 0 0,0-1 0 0 0,0 1 1 0 0,-1-1-1 0 0,1 0 0 0 0,0 0 1 0 0,0 1-1 0 0,-1-1 0 0 0,1 0 1 0 0,-2 1-1 0 0,-2 2 38 0 0,-1-1-1 0 0,1 0 0 0 0,-1 1 1 0 0,-11 3-1 0 0,-28 7 218 0 0,-66 10 0 0 0,87-19-244 0 0,-57 9-985 0 0,79-14-10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121 874 4607 0 0,'0'0'354'0'0,"1"2"291"0"0,1-1 558 0 0,-1 1 0 0 0,0-1 0 0 0,0 1 0 0 0,1 0 0 0 0,-1-1 0 0 0,0 1 0 0 0,0 0 0 0 0,0 0 0 0 0,-1 0 0 0 0,1-1 0 0 0,0 1 0 0 0,-1 0 0 0 0,1 0 0 0 0,-1 3 1 0 0,0 3 176 0 0,-3 0-3333 0 0,-3 7 2121 0 0,-1-1-1 0 0,0-1 0 0 0,-1 0 1 0 0,-1 0-1 0 0,-12 14 0 0 0,8-11 8 0 0,1 1 0 0 0,-13 24-1 0 0,21-34-416 0 0,1 1 0 0 0,-1 0 0 0 0,1 0-1 0 0,1 0 1 0 0,-1 0 0 0 0,1 0 0 0 0,-1 16 0 0 0,13-21-4741 0 0</inkml:trace>
  <inkml:trace contextRef="#ctx0" brushRef="#br0" timeOffset="1">1003 0 10135 0 0,'0'0'919'0'0,"1"2"-512"0"0,1 1 76 0 0,0 0-1 0 0,0 0 1 0 0,0 0 0 0 0,-1 0 0 0 0,1 0 0 0 0,-1 1 0 0 0,0-1 0 0 0,0 1 0 0 0,0-1 0 0 0,1 6-1 0 0,-2-2-154 0 0,1-1-1 0 0,-1 1 1 0 0,0-1-1 0 0,-1 1 0 0 0,-1 8 1 0 0,-3 3-201 0 0,0-1 1 0 0,0 0 0 0 0,-12 23-1 0 0,-182 320 1387 0 0,146-274-1116 0 0,39-62-312 0 0,-107 188 565 0 0,99-167-595 0 0,1 2 1 0 0,-26 85 0 0 0,44-120-571 0 0,0-1 0 0 0,1 0 0 0 0,0 1 0 0 0,1 0 0 0 0,-1 23 0 0 0,5-20-1133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17047 0 0,'0'0'1982'0'0,"1"0"-1392"0"0,10-3-56 0 0,0 1-1 0 0,0 0 0 0 0,1 1 1 0 0,12 0-1 0 0,13-1-313 0 0,205-18 485 0 0,-69 6-3029 0 0,-147 12 276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99 131 919 0 0,'-8'-1'7523'0'0,"6"1"-7315"0"0,1 1 1 0 0,-1 0-1 0 0,1 0 1 0 0,-1 0-1 0 0,1 0 0 0 0,-1 0 1 0 0,1 0-1 0 0,0 0 1 0 0,0 0-1 0 0,-1 0 0 0 0,1 0 1 0 0,0 1-1 0 0,0-1 1 0 0,0 0-1 0 0,0 1 0 0 0,0-1 1 0 0,1 1-1 0 0,-1 0 1 0 0,0-1-1 0 0,1 1 0 0 0,-1-1 1 0 0,0 4-1 0 0,0 1 146 0 0,1 1-1 0 0,0-1 1 0 0,0 1-1 0 0,2 11 1 0 0,-1-11-137 0 0,0 1 0 0 0,-1-1 0 0 0,-1 12 0 0 0,-5 12-8 0 0,-1-1-1 0 0,-1 0 0 0 0,-2-1 0 0 0,-25 54 1 0 0,34-82 596 0 0,4-1-687 0 0,0 0-1 0 0,0-1 1 0 0,0 0 0 0 0,0 0 0 0 0,0 0 0 0 0,0 0-1 0 0,0 0 1 0 0,0 0 0 0 0,-1-1 0 0 0,1 1 0 0 0,0-1-1 0 0,-1 0 1 0 0,1 0 0 0 0,-1 0 0 0 0,0 0 0 0 0,0 0-1 0 0,4-5 1 0 0,3-6 34 0 0,0 1 0 0 0,10-20 1 0 0,-9 14-69 0 0,64-109-265 0 0,-71 121 135 0 0,13-18-164 0 0,-16 23 127 0 0,13 17-78 0 0,-10-8 185 0 0,1 0-1 0 0,-1 0 1 0 0,-1 1 0 0 0,0 0 0 0 0,0-1 0 0 0,-1 1 0 0 0,1 12-1 0 0,3 15 40 0 0,-2-18-48 0 0,-2-11 0 0 0,0 1 0 0 0,1 0 0 0 0,3 10 0 0 0,-5-17 29 0 0,0 0 1 0 0,1-1 0 0 0,-1 1-1 0 0,0 0 1 0 0,0 0-1 0 0,1-1 1 0 0,-1 1 0 0 0,0 0-1 0 0,1-1 1 0 0,-1 1-1 0 0,1 0 1 0 0,-1-1-1 0 0,1 1 1 0 0,-1 0 0 0 0,1-1-1 0 0,0 1 1 0 0,-1-1-1 0 0,1 1 1 0 0,-1-1 0 0 0,1 0-1 0 0,0 1 1 0 0,0-1-1 0 0,-1 0 1 0 0,1 1-1 0 0,0-1 1 0 0,0 0 0 0 0,-1 0-1 0 0,1 1 1 0 0,0-1-1 0 0,0 0 1 0 0,-1 0 0 0 0,1 0-1 0 0,0 0 1 0 0,0 0-1 0 0,0 0 1 0 0,-1 0-1 0 0,1-1 1 0 0,0 1 0 0 0,0 0-1 0 0,1-1 1 0 0,3-1 113 0 0,0-1 0 0 0,0 0 0 0 0,0 0 0 0 0,9-7 0 0 0,-8 5-144 0 0,-5 4 28 0 0,3-5-31 0 0,38-39 87 0 0,11-15 136 0 0,23-37 271 0 0,43-59-638 0 0,-119 154 2 0 0,4 2-458 0 0,-2 5-2886 0 0,-2-2 3846 0 0,0-1-622 0 0,-1 1 0 0 0,1-1-1 0 0,-1 0 1 0 0,1 0 0 0 0,-1 0-1 0 0,0 0 1 0 0,-1 3 0 0 0,-3 6-1267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283 116 3223 0 0,'-33'0'14870'0'0,"34"-1"-14406"0"0,2-4-182 0 0,1 1 0 0 0,0 0 1 0 0,0 0-1 0 0,0 1 1 0 0,0-1-1 0 0,0 1 0 0 0,10-6 1 0 0,40-18 698 0 0,-27 14-482 0 0,-11 6 32 0 0,0 0 0 0 0,1 0 0 0 0,-1 2 0 0 0,32-7 0 0 0,-47 12-307 0 0,2 18-120 0 0,-5-11-104 0 0,1 0 0 0 0,-1 0 0 0 0,-1 0 0 0 0,1 0 0 0 0,-1 0 0 0 0,-1-1 0 0 0,-6 11 0 0 0,-33 41 0 0 0,42-57 0 0 0,-22 24-327 0 0,-2-1-1 0 0,0-2 0 0 0,-1 0 1 0 0,-42 26-1 0 0,-34 27-431 0 0,72-49 494 0 0,1 1 0 0 0,-41 51 0 0 0,50-54 140 0 0,19-23 109 0 0,16 0 502 0 0,-9-1-377 0 0,0 0-1 0 0,0 0 0 0 0,0-1 1 0 0,7 0-1 0 0,-1-2 9 0 0,29-6 328 0 0,0 1 1 0 0,0 3-1 0 0,57-2 0 0 0,14 15 918 0 0,-62-4-1031 0 0,-47-3-380 0 0,0-1-1 0 0,0 0 1 0 0,-1 0-1 0 0,1-1 1 0 0,0 1 0 0 0,0 0-1 0 0,-1-1 1 0 0,1 0-1 0 0,0 1 1 0 0,-1-1 0 0 0,1 0-1 0 0,-1-1 1 0 0,1 1-1 0 0,-1 0 1 0 0,0-1 0 0 0,1 1-1 0 0,-1-1 1 0 0,0 0-1 0 0,0 0 1 0 0,3-3 0 0 0,-4 4-1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176 282 6447 0 0,'1'2'499'0'0,"0"6"-276"0"0,0 0-1 0 0,-1 14 1 0 0,0-17 290 0 0,0 0 1 0 0,-1-1 0 0 0,0 1 0 0 0,0 0 0 0 0,0 0 0 0 0,0-1 0 0 0,-1 1 0 0 0,0-1 0 0 0,0 1 0 0 0,0-1-1 0 0,-1 0 1 0 0,1 1 0 0 0,-1-1 0 0 0,0 0 0 0 0,0-1 0 0 0,-7 7 0 0 0,-7 4 314 0 0,0-1 0 0 0,-1 0 0 0 0,-38 18 0 0 0,53-28-815 0 0,3-3-8 0 0,-1 1-1 0 0,0-1 1 0 0,0 1 0 0 0,0-1-1 0 0,0 0 1 0 0,0 1 0 0 0,0-1-1 0 0,0 0 1 0 0,0 1-1 0 0,0-1 1 0 0,0 0 0 0 0,0 0-1 0 0,0 0 1 0 0,-2 0 0 0 0,-5-1 64 0 0,2-5 6 0 0,6 4-56 0 0,0 0 0 0 0,-1 0 1 0 0,1 0-1 0 0,0 0 0 0 0,0 0 0 0 0,0 0 1 0 0,0 0-1 0 0,1 0 0 0 0,-1 0 1 0 0,1 0-1 0 0,-1 0 0 0 0,1 0 1 0 0,-1 1-1 0 0,1-1 0 0 0,2-3 1 0 0,16-26 123 0 0,16-10-89 0 0,1 1 0 0 0,67-57 0 0 0,-79 74-54 0 0,-17 15 0 0 0,0 1 0 0 0,0 0 0 0 0,1 1 0 0 0,0 0 0 0 0,1 0 0 0 0,-1 0 0 0 0,11-4 0 0 0,-4 3 2 0 0,-9 6-5 0 0,3 1-6 0 0,2 3-34 0 0,-5 1 48 0 0,0 0 0 0 0,0 1 1 0 0,-1 0-1 0 0,0 0 0 0 0,0 0 1 0 0,0 0-1 0 0,0 1 0 0 0,-1 0 1 0 0,0 0-1 0 0,5 9 0 0 0,-4-6 54 0 0,-1 0 0 0 0,0 0-1 0 0,0 1 1 0 0,-1 0 0 0 0,0-1-1 0 0,3 21 1 0 0,-6-26-25 0 0,0-2 22 0 0,1 1-1 0 0,-1 0 1 0 0,0 0-1 0 0,0 0 0 0 0,0 0 1 0 0,0-1-1 0 0,-1 1 0 0 0,1 0 1 0 0,-1 0-1 0 0,0-1 0 0 0,1 1 1 0 0,-1 0-1 0 0,-1-1 0 0 0,1 1 1 0 0,0-1-1 0 0,-1 1 0 0 0,1-1 1 0 0,-1 1-1 0 0,-2 2 0 0 0,3-4-140 0 0,6-12-955 0 0,3-2 931 0 0,1 0 0 0 0,0 1 0 0 0,1 0 0 0 0,0 1-1 0 0,19-17 1 0 0,1-2-2 0 0,5-3 54 0 0,0 1 1 0 0,3 1 0 0 0,0 3-1 0 0,77-44 1 0 0,-102 65 63 0 0,1 0 1 0 0,20-6-1 0 0,-30 12 22 0 0,0-1-1 0 0,0 1 1 0 0,1 0-1 0 0,-1 0 1 0 0,1 1-1 0 0,-1-1 1 0 0,1 1-1 0 0,-1 0 1 0 0,1 0-1 0 0,-1 1 1 0 0,8 1-1 0 0,-6 0 8 0 0,0 0-1 0 0,0 1 0 0 0,-1-1 1 0 0,1 1-1 0 0,-1 1 1 0 0,0-1-1 0 0,0 1 0 0 0,0 0 1 0 0,-1 0-1 0 0,1 0 1 0 0,-1 1-1 0 0,0-1 0 0 0,5 8 1 0 0,-5-4 43 0 0,0-1 1 0 0,0 1 0 0 0,-1-1-1 0 0,1 1 1 0 0,-2 0-1 0 0,1 0 1 0 0,-1 1 0 0 0,2 15-1 0 0,-4-17-10 0 0,3 12 180 0 0,-1 31 0 0 0,-3-42-201 0 0,0-1 1 0 0,0 0-1 0 0,0 0 0 0 0,-1 0 0 0 0,0 0 0 0 0,0 0 0 0 0,-6 11 0 0 0,-11 15 237 0 0,-11 19 165 0 0,29-51-554 0 0,0 0 0 0 0,0 1-1 0 0,1-1 1 0 0,-1 0 0 0 0,0 1 0 0 0,1-1 0 0 0,0 0 0 0 0,-1 1 0 0 0,1-1 0 0 0,0 0-1 0 0,-1 1 1 0 0,1 1 0 0 0,1-3-9 0 0,-1 0-1 0 0,0 0 1 0 0,1 0 0 0 0,-1 0-1 0 0,0 0 1 0 0,1 0-1 0 0,-1 0 1 0 0,0 0-1 0 0,1 0 1 0 0,-1 0 0 0 0,0 0-1 0 0,1 0 1 0 0,-1 0-1 0 0,0 0 1 0 0,1 0 0 0 0,-1 0-1 0 0,0-1 1 0 0,1 1-1 0 0,-1 0 1 0 0,0 0 0 0 0,0 0-1 0 0,1-1 1 0 0,-1 1-1 0 0,6-3-218 0 0,15-5-4453 0 0,0-4-1253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2:0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91 19231 0 0,'0'0'940'0'0,"0"1"-408"0"0,2 10-377 0 0,1 0 0 0 0,1 0 0 0 0,0 0-1 0 0,0 0 1 0 0,1-1 0 0 0,0 1 0 0 0,1-1 0 0 0,0-1-1 0 0,9 11 1 0 0,-5-8-11 0 0,1-1 1 0 0,0 0-1 0 0,1 0 0 0 0,0-1 0 0 0,1 0 0 0 0,16 8 0 0 0,-23-15-226 0 0,47 26-823 0 0,-47-26 426 0 0,-1-1 1 0 0,1 1 0 0 0,0-2 0 0 0,1 1 0 0 0,-1-1 0 0 0,0 0-1 0 0,10 1 1 0 0,-5-3-1298 0 0</inkml:trace>
  <inkml:trace contextRef="#ctx0" brushRef="#br0" timeOffset="1">510 37 15119 0 0,'0'-1'694'0'0,"1"-3"-285"0"0,-1 2-346 0 0,0-1-1 0 0,1 1 0 0 0,-1 0 0 0 0,0 0 1 0 0,0 0-1 0 0,0-1 0 0 0,0 1 0 0 0,0 0 1 0 0,-1 0-1 0 0,0-4 0 0 0,1 5 744 0 0,-9-1 1378 0 0,8 2-2080 0 0,0 1 1 0 0,0-1 0 0 0,0 0-1 0 0,0 1 1 0 0,-1-1 0 0 0,1 1-1 0 0,0-1 1 0 0,0 1 0 0 0,0 0-1 0 0,0-1 1 0 0,0 1 0 0 0,0 0 0 0 0,0 0-1 0 0,1 0 1 0 0,-1-1 0 0 0,0 1-1 0 0,0 0 1 0 0,0 2 0 0 0,-14 22 493 0 0,12-19-371 0 0,-56 118 1096 0 0,-2 3-589 0 0,-47 58-21 0 0,21-35-307 0 0,13 3-1521 0 0,11-18-586 0 0,51-115 29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988 122 5983 0 0,'20'-16'162'0'0,"1"0"0"0"0,1 1 0 0 0,40-20 0 0 0,-25 17 1353 0 0,18-3 8002 0 0,-65 29-8607 0 0,-142 92 1108 0 0,124-84-1951 0 0,-169 101-14 0 0,164-98-93 0 0,-1-2-1 0 0,-68 23 0 0 0,-77 13-501 0 0,160-48 462 0 0,7-2 19 0 0,-8 3-145 0 0,-34 4-1 0 0,49-9 158 0 0,0 0 1 0 0,1-1-1 0 0,-1 0 1 0 0,0 0 0 0 0,0 0-1 0 0,0-1 1 0 0,0 0-1 0 0,0 0 1 0 0,0 0-1 0 0,1 0 1 0 0,-1-1 0 0 0,-7-3-1 0 0,10 3 4 0 0,0 1 1 0 0,1 0-1 0 0,-1-1 0 0 0,1 1 0 0 0,-1 0 0 0 0,1-1 0 0 0,-1 0 1 0 0,1 1-1 0 0,0-1 0 0 0,0 0 0 0 0,0 0 0 0 0,0 0 1 0 0,0 0-1 0 0,0 0 0 0 0,1 0 0 0 0,-1 0 0 0 0,1 0 1 0 0,-1 0-1 0 0,1 0 0 0 0,-1 0 0 0 0,1 0 0 0 0,0 0 0 0 0,0 0 1 0 0,0 0-1 0 0,1 0 0 0 0,-1 0 0 0 0,0-1 0 0 0,1 1 1 0 0,1-3-1 0 0,1-5-232 0 0,1-1 0 0 0,0 2 1 0 0,1-1-1 0 0,7-12 0 0 0,-6 12 130 0 0,1 1-1 0 0,-1 0 1 0 0,2 1 0 0 0,-1 0-1 0 0,1 0 1 0 0,0 1-1 0 0,11-9 1 0 0,-14 13 152 0 0,0-1 1 0 0,0 1-1 0 0,0 0 1 0 0,1 1 0 0 0,-1-1-1 0 0,1 1 1 0 0,-1 0-1 0 0,1 0 1 0 0,0 0-1 0 0,0 1 1 0 0,0 0 0 0 0,0 0-1 0 0,0 1 1 0 0,11 0-1 0 0,-15 0 39 0 0,0 1 1 0 0,1-1-1 0 0,-1 1 0 0 0,0-1 0 0 0,0 1 0 0 0,1 0 1 0 0,-1 0-1 0 0,0 0 0 0 0,0 0 0 0 0,0 1 0 0 0,0-1 0 0 0,0 0 1 0 0,0 1-1 0 0,-1-1 0 0 0,1 1 0 0 0,0 0 0 0 0,-1 0 0 0 0,1-1 1 0 0,-1 1-1 0 0,0 0 0 0 0,1 0 0 0 0,-1 0 0 0 0,0 1 1 0 0,0-1-1 0 0,0 0 0 0 0,-1 0 0 0 0,1 0 0 0 0,-1 1 0 0 0,1-1 1 0 0,-1 0-1 0 0,1 4 0 0 0,-1 4 40 0 0,0 0 0 0 0,0-1 0 0 0,-1 1 0 0 0,0-1 0 0 0,-1 1 0 0 0,-4 14 0 0 0,-12 28 233 0 0,-3-1 0 0 0,-45 82 0 0 0,47-98-270 0 0,-39 82-57 0 0,-21 40-334 0 0,58-121 126 0 0,0-2 0 0 0,-35 42 0 0 0,30-49 215 0 0,-1 0 0 0 0,-2-2 0 0 0,-34 24 0 0 0,61-47 898 0 0,14-2-346 0 0,10-3-36 0 0,0-1-1 0 0,0 0 0 0 0,37-14 1 0 0,-31 9 166 0 0,40-8 0 0 0,46 6 716 0 0,-81 10-1526 0 0,-1-2 1 0 0,0-2-1 0 0,58-14 0 0 0,-44-2-2930 0 0,-33 16 1562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11055 0 0,'0'0'1344'0'0,"2"-1"-278"0"0,5-3-421 0 0,0 1 1 0 0,0 0 0 0 0,0 1 0 0 0,0-1-1 0 0,1 1 1 0 0,-1 0 0 0 0,1 1 0 0 0,11-1 0 0 0,18-4 215 0 0,104-30 504 0 0,44-9 299 0 0,-40 13-4598 0 0,-124 27 1404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4607 0 0,'1'2'6539'0'0,"50"51"2213"0"0,0 2-5805 0 0,71 74-2180 0 0,-71-80-1430 0 0,-1 3-1 0 0,66 91 1 0 0,-110-134-794 0 0,0-1 1 0 0,1 1-1 0 0,10 9 0 0 0,-9-11-4467 0 0</inkml:trace>
  <inkml:trace contextRef="#ctx0" brushRef="#br0" timeOffset="1">591 0 11975 0 0,'-18'17'845'0'0,"1"0"0"0"0,-28 38 0 0 0,-10 11 2094 0 0,-280 256 1691 0 0,332-320-4617 0 0,-18 17-94 0 0,1 1 1 0 0,-18 22-1 0 0,37-41-638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8751 0 0,'0'0'399'0'0,"1"-2"-4"0"0,11-18-237 0 0,-10 17 511 0 0,1 0-1 0 0,0 0 0 0 0,0 0 1 0 0,0 1-1 0 0,0-1 0 0 0,0 1 1 0 0,6-4 1718 0 0,-9 6-2340 0 0,0 0 0 0 0,1-1 0 0 0,-1 1 0 0 0,0 0 1 0 0,1-1-1 0 0,-1 1 0 0 0,1 0 0 0 0,-1 0 1 0 0,1 0-1 0 0,-1-1 0 0 0,0 1 0 0 0,1 0 1 0 0,-1 0-1 0 0,1 0 0 0 0,-1 0 0 0 0,1 0 0 0 0,-1 0 1 0 0,1 0-1 0 0,-1 0 0 0 0,1 0 0 0 0,-1 0 1 0 0,1 0-1 0 0,-1 0 0 0 0,1 0 0 0 0,-1 0 0 0 0,1 0 1 0 0,0 1-1 0 0,13 1 629 0 0,-11-2-676 0 0,11 4 0 0 0,6 7-5156 0 0,-8-6-688 0 0</inkml:trace>
  <inkml:trace contextRef="#ctx0" brushRef="#br0" timeOffset="1">28 486 14279 0 0,'0'0'1272'0'0,"-3"-8"-1016"0"0,1 1 1408 0 0,6-1 288 0 0,-1 0 64 0 0,2 0 0 0 0,0-2-1328 0 0,1 2-272 0 0,0 0-48 0 0,3 0-16 0 0,-3 1-1248 0 0,-1 1-248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526 770 8263 0 0,'-1'1'375'0'0,"-12"13"121"0"0,10-11-475 0 0,0-1-1 0 0,1 1 1 0 0,0-1 0 0 0,-1 1 0 0 0,1 0 0 0 0,-3 7 4413 0 0,8-12-1819 0 0,10-6-1096 0 0,5-6-2225 0 0,-10 6 1398 0 0,16-18-469 0 0,-2-1 0 0 0,0 0 1 0 0,-2-2-1 0 0,-2-1 1 0 0,0 0-1 0 0,-2-1 0 0 0,-1-1 1 0 0,15-49-1 0 0,-7 6-229 0 0,-2-1-1 0 0,17-143 0 0 0,-37 212-45 0 0,0-3-27 0 0,0 0-1 0 0,-1-1 1 0 0,-1-12-1 0 0,1 21 62 0 0,-1-1 0 0 0,1 1 1 0 0,-1 0-1 0 0,1-1 0 0 0,-1 1 0 0 0,0 0 0 0 0,0 0 0 0 0,-2-4 0 0 0,2 6 11 0 0,1-1-1 0 0,-1 0 0 0 0,0 0 1 0 0,0 0-1 0 0,1 1 0 0 0,-1-1 1 0 0,0 0-1 0 0,0 1 0 0 0,0-1 1 0 0,0 0-1 0 0,0 1 0 0 0,0-1 1 0 0,0 1-1 0 0,0 0 0 0 0,0-1 1 0 0,0 1-1 0 0,0 0 1 0 0,0 0-1 0 0,-2-1 0 0 0,1 2-3 0 0,0-1 0 0 0,-1 0 0 0 0,1 1 0 0 0,0-1 0 0 0,-1 1 0 0 0,1-1 0 0 0,0 1-1 0 0,0 0 1 0 0,0 0 0 0 0,0 0 0 0 0,0 0 0 0 0,0 1 0 0 0,-3 1 0 0 0,-23 22-75 0 0,26-24 82 0 0,-13 15-20 0 0,0 1 1 0 0,1 0 0 0 0,1 1-1 0 0,-16 27 1 0 0,-33 84 200 0 0,41-76-75 0 0,-24 98 0 0 0,1 61-35 0 0,40-188-78 0 0,-7 35-54 0 0,-26 122 29 0 0,25-135 17 0 0,-32 83 0 0 0,-8-14-189 0 0,-125 202 0 0 0,155-282 142 0 0,-2-2 1 0 0,-45 50-1 0 0,68-82-226 0 0,2-3-1176 0 0,6-8-2647 0 0,4-4-1293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17 273 12439 0 0,'-8'-2'1291'0'0,"0"0"2324"0"0,15 3-3176 0 0,-1-1 1 0 0,1 0 0 0 0,0 0 0 0 0,0-1-1 0 0,-1 0 1 0 0,1 0 0 0 0,10-4 0 0 0,45-20 363 0 0,-41 16-342 0 0,161-86 1403 0 0,-58 26-1415 0 0,-91 53-773 0 0,64-21 0 0 0,-64 29-1459 0 0,-11 5-4417 0 0,-7 3-618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0 8263 0 0,'0'0'11560'0'0,"-1"1"-11237"0"0,-10 10-288 0 0,1 0 1 0 0,1 0-1 0 0,-1 1 1 0 0,2 0-1 0 0,-9 14 0 0 0,-6 9-34 0 0,-157 196-1 0 0,176-226 0 0 0,-23 29 0 0 0,-24 38 0 0 0,43-60 0 0 0,1 1 0 0 0,1 0 0 0 0,0 0 0 0 0,0 0 0 0 0,2 1 0 0 0,0 0 0 0 0,-3 15 0 0 0,6-24 2 0 0,1 0-1 0 0,0-1 1 0 0,0 1-1 0 0,1 0 1 0 0,0-1-1 0 0,-1 1 0 0 0,1-1 1 0 0,1 1-1 0 0,-1-1 1 0 0,1 1-1 0 0,-1-1 1 0 0,1 0-1 0 0,1 0 1 0 0,-1 0-1 0 0,4 5 1 0 0,5 6-68 0 0,1-2 1 0 0,20 21 0 0 0,-19-22-127 0 0,-10-8-345 0 0,4 0-1372 0 0,2-1-4457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4143 0 0,'0'0'319'0'0,"0"-1"-210"0"0,6-13 9166 0 0,2 19-2454 0 0,-1 4-9039 0 0,7 13 2719 0 0,-1 0 0 0 0,-1 1 1 0 0,10 28-1 0 0,6 11 259 0 0,37 58-216 0 0,-48-93-440 0 0,0-2 1 0 0,30 34-1 0 0,-39-50-56 0 0,0-1 0 0 0,1 1 0 0 0,17 11 0 0 0,-23-17-112 0 0,0-1 0 0 0,1-1 0 0 0,-1 1 1 0 0,0 0-1 0 0,1-1 0 0 0,0 0 0 0 0,-1 0 0 0 0,1 0 0 0 0,0 0 0 0 0,0 0 0 0 0,-1-1 0 0 0,1 0 0 0 0,0 0 0 0 0,0 0 0 0 0,0 0 0 0 0,3-1 1 0 0,1 0-542 0 0,0-1 0 0 0,-1-1 1 0 0,1 1-1 0 0,7-5 1 0 0,1-3-6071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16783 0 0,'0'0'382'0'0,"-8"0"512"0"0,4 1-840 0 0,0 0-1 0 0,0 0 1 0 0,0 0-1 0 0,0 0 1 0 0,0 1 0 0 0,0 0-1 0 0,1 0 1 0 0,-1 0-1 0 0,0 0 1 0 0,1 0-1 0 0,-5 5 1 0 0,-5 4 58 0 0,-16 20 1 0 0,13-13 161 0 0,-19 19 250 0 0,1 3 1 0 0,-27 42 0 0 0,-141 188-382 0 0,165-224-815 0 0,36-44 433 0 0,10-12-1537 0 0,44-40-2644 0 0,-30 29 3175 0 0,7-7-570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64 6911 0 0,'62'-60'2586'0'0,"-62"60"-2403"0"0,0 0 0 0 0,0 0 0 0 0,1-1 0 0 0,-1 1 0 0 0,0 0 0 0 0,0 0 1 0 0,0-1-1 0 0,1 1 0 0 0,-1 0 0 0 0,0 0 0 0 0,0 0 0 0 0,1 0 0 0 0,-1-1 1 0 0,0 1-1 0 0,1 0 0 0 0,-1 0 0 0 0,0 0 0 0 0,0 0 0 0 0,1 0 0 0 0,-1 0 1 0 0,0 0-1 0 0,1 0 0 0 0,-1 0 0 0 0,0 0 0 0 0,1 0 0 0 0,-1 0 0 0 0,0 0 0 0 0,1 0 1 0 0,-1 0-1 0 0,0 0 0 0 0,0 0 0 0 0,1 0 0 0 0,-1 0 0 0 0,0 0 0 0 0,1 1 1 0 0,-1-1-1 0 0,0 0 0 0 0,0 0 0 0 0,1 0 0 0 0,-1 1 0 0 0,1 0-35 0 0,0 0-1 0 0,0 1 0 0 0,-1-1 1 0 0,1 1-1 0 0,0-1 1 0 0,-1 1-1 0 0,1-1 1 0 0,-1 1-1 0 0,1 1 0 0 0,3 35-177 0 0,-4-13 356 0 0,-1 0 0 0 0,-1 0 0 0 0,-6 29 0 0 0,-23 73 323 0 0,31-125-637 0 0,-36 127 190 0 0,-81 191 0 0 0,-93 107 259 0 0,159-346-234 0 0,48-77-218 0 0,0-1 0 0 0,0 1 0 0 0,0-1-1 0 0,0 0 1 0 0,-1 0 0 0 0,1 0 0 0 0,-7 4 0 0 0,-10 7 59 0 0,19-13 22 0 0,0-2-69 0 0,1-1 0 0 0,-1 1 0 0 0,0-1 0 0 0,1 1 0 0 0,0-1 0 0 0,-1 1 0 0 0,1-1 0 0 0,0 1-1 0 0,0-1 1 0 0,0 1 0 0 0,0-1 0 0 0,0-2 0 0 0,0 0 0 0 0,0 0 0 0 0,1 0 0 0 0,0 0 0 0 0,0 0 0 0 0,0 0 0 0 0,0 0 0 0 0,0 0 0 0 0,5-7 0 0 0,19-30 25 0 0,-3 8 12 0 0,-5 3-115 0 0,1 1-1 0 0,2 0 0 0 0,0 2 0 0 0,2 0 0 0 0,1 2 0 0 0,36-32 0 0 0,-52 52 30 0 0,0 0-1 0 0,0 1 0 0 0,1-1 1 0 0,0 1-1 0 0,0 1 0 0 0,0 0 1 0 0,0 0-1 0 0,1 0 1 0 0,-1 1-1 0 0,1 0 0 0 0,-1 1 1 0 0,1 0-1 0 0,0 0 0 0 0,0 1 1 0 0,16 1-1 0 0,-18 0 39 0 0,0 0 0 0 0,0 0 0 0 0,0 1 0 0 0,-1 0 0 0 0,1 0 0 0 0,0 1 0 0 0,-1 0 0 0 0,0 0 0 0 0,0 0 0 0 0,0 1-1 0 0,0-1 1 0 0,0 2 0 0 0,-1-1 0 0 0,0 0 0 0 0,1 1 0 0 0,-2 0 0 0 0,1 0 0 0 0,-1 1 0 0 0,1 0 0 0 0,3 8 0 0 0,4 7 230 0 0,-2 1 0 0 0,-1 0 1 0 0,7 27-1 0 0,-13-40-103 0 0,-1 1 0 0 0,0-1-1 0 0,0 1 1 0 0,-1 0 0 0 0,-1 0 0 0 0,1 0 0 0 0,-2-1 0 0 0,1 1 0 0 0,-1 0 0 0 0,-4 14-1 0 0,2-17-86 0 0,0 1 0 0 0,-1-1 0 0 0,0 0 0 0 0,0 1 0 0 0,0-2 0 0 0,-1 1-1 0 0,0-1 1 0 0,-1 1 0 0 0,1-1 0 0 0,-1-1 0 0 0,-9 8 0 0 0,-3 1 110 0 0,-1-1 0 0 0,-37 20 0 0 0,20-15-235 0 0,-46 18 0 0 0,70-32 54 0 0,1-1 1 0 0,-1 0-1 0 0,0 0 0 0 0,0-1 1 0 0,0 0-1 0 0,-1-1 0 0 0,1-1 1 0 0,-19-1-1 0 0,28 0-11 0 0,-1 1 0 0 0,1-1 0 0 0,0 0 0 0 0,0-1 0 0 0,0 1 1 0 0,1 0-1 0 0,-1-1 0 0 0,0 1 0 0 0,0-1 0 0 0,1 0 0 0 0,-1 0 0 0 0,1 0 0 0 0,0 0 0 0 0,-1-1 0 0 0,1 1 0 0 0,0-1 0 0 0,0 1 0 0 0,1-1 1 0 0,-1 0-1 0 0,0 1 0 0 0,1-1 0 0 0,0 0 0 0 0,0 0 0 0 0,0 0 0 0 0,-1-5 0 0 0,-1 0-407 0 0,2 0-1 0 0,-1-1 1 0 0,1 1 0 0 0,0 0-1 0 0,1-1 1 0 0,0 1 0 0 0,0-1 0 0 0,3-12-1 0 0,3-2-1136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7:5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13847 0 0,'0'0'631'0'0,"-5"-8"217"0"0,1 1 361 0 0,7 19-474 0 0,1-1-486 0 0,1 0 0 0 0,0 0-1 0 0,0 0 1 0 0,9 12 0 0 0,32 39 750 0 0,-26-37-625 0 0,11 17 286 0 0,-2 2 0 0 0,25 51 0 0 0,-40-67-404 0 0,-1 2-1 0 0,-1-1 0 0 0,-2 2 0 0 0,11 52 0 0 0,-19-69-197 0 0,0 0 0 0 0,-1 0-1 0 0,-1 0 1 0 0,0 0 0 0 0,-1 0 0 0 0,-1-1-1 0 0,0 1 1 0 0,0 0 0 0 0,-1-1 0 0 0,-1 1-1 0 0,-10 21 1 0 0,5-16-28 0 0,0-1-1 0 0,-2-1 0 0 0,0 0 1 0 0,-1 0-1 0 0,-1-1 0 0 0,0-1 1 0 0,-22 19-1 0 0,-94 80-633 0 0,100-90-2925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10591 0 0,'0'0'4154'0'0,"2"-1"-3141"0"0,15-6 242 0 0,26-8 0 0 0,14-6 44 0 0,140-54 1653 0 0,-183 70-2946 0 0,1 2 1 0 0,27-3-1 0 0,5 5-4159 0 0,-35 2-2657 0 0</inkml:trace>
  <inkml:trace contextRef="#ctx0" brushRef="#br0" timeOffset="1">68 404 16527 0 0,'-6'2'2540'0'0,"20"-1"-2015"0"0,-1-2-1 0 0,0 0 0 0 0,1 0 1 0 0,-1-1-1 0 0,19-6 0 0 0,3 0-179 0 0,55-13 77 0 0,-52 11-792 0 0,48-6-1 0 0,-36 9-2805 0 0,-36 6 1592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293 267 1839 0 0,'0'0'83'0'0,"-6"0"10"0"0,4 0 6 0 0,1 0 0 0 0,0 0 0 0 0,0 0-1 0 0,0 0 1 0 0,0 0 0 0 0,0 0 0 0 0,0-1-1 0 0,0 1 1 0 0,0 0 0 0 0,0-1 0 0 0,0 1-1 0 0,0 0 1 0 0,0-1 0 0 0,0 0 0 0 0,0 1-1 0 0,0-1 1 0 0,-1 0 0 0 0,2 0 118 0 0,-1 1 1 0 0,1-1-1 0 0,-1 0 1 0 0,1 1-1 0 0,0-1 0 0 0,-1 0 1 0 0,1 1-1 0 0,0-1 1 0 0,0 0-1 0 0,0 0 1 0 0,-1 1-1 0 0,1-1 1 0 0,0 0-1 0 0,0 0 0 0 0,0 1 1 0 0,0-1-1 0 0,0 0 1 0 0,1-1-1 0 0,0-3 1136 0 0,1 0 0 0 0,-1 1 0 0 0,1-1 0 0 0,1 1 0 0 0,3-8 0 0 0,-2 6-653 0 0,2-4-376 0 0,0 1-1 0 0,1 0 1 0 0,0 0 0 0 0,1 1-1 0 0,0 0 1 0 0,0 1 0 0 0,0-1-1 0 0,1 2 1 0 0,0-1 0 0 0,13-6-1 0 0,8-3 108 0 0,1 1-1 0 0,35-12 1 0 0,-35 15-163 0 0,0 2 0 0 0,0 1 0 0 0,0 1 0 0 0,41-4 0 0 0,-68 11-246 0 0,1 1 0 0 0,-1-1 1 0 0,1 1-1 0 0,-1 0 0 0 0,0 1 0 0 0,1-1 1 0 0,-1 1-1 0 0,1 0 0 0 0,-1 0 0 0 0,0 0 1 0 0,0 1-1 0 0,6 2 0 0 0,-4 3-22 0 0,-5-5-7 0 0,-1 0-1 0 0,1 0 1 0 0,-1 0 0 0 0,1 0-1 0 0,-1 0 1 0 0,0 0 0 0 0,0 0-1 0 0,0 1 1 0 0,0-1 0 0 0,0 0-1 0 0,-1 0 1 0 0,1 0-1 0 0,0 0 1 0 0,-1 0 0 0 0,0 0-1 0 0,1 0 1 0 0,-1 0 0 0 0,0 0-1 0 0,0 0 1 0 0,0 0 0 0 0,-2 2-1 0 0,-1 2-33 0 0,-1 1 0 0 0,0-1 0 0 0,0 0-1 0 0,-9 7 1 0 0,-7 6-69 0 0,-98 79-357 0 0,-236 195-1085 0 0,333-273 1457 0 0,-22 18 15 0 0,-53 35 0 0 0,79-60 176 0 0,0 1 0 0 0,-18 17 0 0 0,35-30 48 0 0,1 1 3 0 0,0-2-133 0 0,0 1 1 0 0,0-1 0 0 0,0 1-1 0 0,0-1 1 0 0,0 1-1 0 0,0-1 1 0 0,0 1-1 0 0,0-1 1 0 0,0 1 0 0 0,0-1-1 0 0,0 1 1 0 0,0-1-1 0 0,1 1 1 0 0,-1-1-1 0 0,0 1 1 0 0,0-1 0 0 0,1 0-1 0 0,-1 1 1 0 0,0-1-1 0 0,0 1 1 0 0,1-1-1 0 0,-1 0 1 0 0,0 1 0 0 0,1-1-1 0 0,-1 0 1 0 0,1 0-1 0 0,-1 1 1 0 0,1-1-1 0 0,0 0 1 0 0,0 1 20 0 0,1 0 0 0 0,0 0 1 0 0,1-1-1 0 0,-1 1 0 0 0,0-1 0 0 0,0 0 0 0 0,3 0 1 0 0,39-4 477 0 0,-44 4-499 0 0,229-54 1751 0 0,-2 0-652 0 0,-199 48-1043 0 0,-17 4-53 0 0,-1 0 0 0 0,1 1 0 0 0,0 0 1 0 0,13 0-1 0 0,-22 1 15 0 0,-3 2-487 0 0,-1 6-480 0 0,0-1 0 0 0,0 1 0 0 0,-1-1-1 0 0,-7 13 1 0 0,9-18 599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253 231 7487 0 0,'0'0'675'0'0,"-9"3"76"0"0,1 0-741 0 0,-2 1 7395 0 0,10-3-7280 0 0,0-1 0 0 0,0 0 1 0 0,0 1-1 0 0,0-1 0 0 0,0 0 0 0 0,0 1 0 0 0,0-1 0 0 0,0 0 0 0 0,0 1 0 0 0,0-1 1 0 0,0 0-1 0 0,0 1 0 0 0,0-1 0 0 0,0 0 0 0 0,0 1 0 0 0,0-1 0 0 0,0 0 1 0 0,0 1-1 0 0,0-1 0 0 0,0 0 0 0 0,1 1 0 0 0,-1-1 0 0 0,0 0 0 0 0,0 1 0 0 0,0-1 1 0 0,1 0-1 0 0,-1 0 0 0 0,0 1 0 0 0,0-1 0 0 0,1 0 0 0 0,3 4-25 0 0,-1-1 0 0 0,1 0 0 0 0,0 0 0 0 0,0 0 1 0 0,1 0-1 0 0,-1-1 0 0 0,0 0 0 0 0,1 1 0 0 0,0-2 0 0 0,-1 1 0 0 0,1-1 0 0 0,0 1 0 0 0,0-1 0 0 0,0 0 0 0 0,0-1 0 0 0,0 1 1 0 0,7-1-1 0 0,1-1-54 0 0,0 1 0 0 0,-1-1 1 0 0,1-1-1 0 0,0 0 1 0 0,19-7-1 0 0,-15 2-98 0 0,0 0-1 0 0,-1-1 1 0 0,-1 0-1 0 0,1-2 1 0 0,-1 0-1 0 0,-1 0 1 0 0,0-2-1 0 0,0 1 1 0 0,-1-2-1 0 0,-1 0 1 0 0,0 0-1 0 0,-1-1 1 0 0,0-1-1 0 0,-1 0 1 0 0,9-18-1 0 0,-18 31 42 0 0,0 0-1 0 0,0 1 1 0 0,0-1 0 0 0,0 0-1 0 0,-1 1 1 0 0,1-1-1 0 0,-1 0 1 0 0,1 0 0 0 0,-1 0-1 0 0,0 0 1 0 0,1 0-1 0 0,-1 1 1 0 0,0-1 0 0 0,0 0-1 0 0,0 0 1 0 0,-1 0-1 0 0,1 0 1 0 0,0 0 0 0 0,-1 0-1 0 0,1 1 1 0 0,-1-1 0 0 0,0 0-1 0 0,1 0 1 0 0,-1 1-1 0 0,0-1 1 0 0,0 0 0 0 0,0 1-1 0 0,0-1 1 0 0,-1 1-1 0 0,1-1 1 0 0,0 1 0 0 0,-1 0-1 0 0,1-1 1 0 0,-1 1-1 0 0,1 0 1 0 0,-1 0 0 0 0,1 0-1 0 0,-1 0 1 0 0,0 0-1 0 0,1 1 1 0 0,-1-1 0 0 0,0 0-1 0 0,-3 0 1 0 0,-1 0-24 0 0,0 0 1 0 0,0 0-1 0 0,1 1 1 0 0,-1-1-1 0 0,0 1 1 0 0,0 1-1 0 0,0-1 1 0 0,0 1 0 0 0,-11 3-1 0 0,-4 2-23 0 0,-25 10 0 0 0,2 3 16 0 0,1 2 0 0 0,-78 51 0 0 0,84-48 10 0 0,1 2 0 0 0,-62 59 0 0 0,87-73 32 0 0,-1 1 0 0 0,2 1 0 0 0,0 0 0 0 0,-11 20 0 0 0,16-24 9 0 0,0 0 0 0 0,1 0-1 0 0,0 0 1 0 0,1 1 0 0 0,0 0-1 0 0,1-1 1 0 0,-2 20 0 0 0,3-23 59 0 0,1-1 1 0 0,0 1 0 0 0,1 0 0 0 0,-1 0 0 0 0,1 0-1 0 0,1 0 1 0 0,-1-1 0 0 0,1 1 0 0 0,0-1 0 0 0,1 1-1 0 0,-1-1 1 0 0,1 0 0 0 0,1 0 0 0 0,-1 0 0 0 0,1 0-1 0 0,0-1 1 0 0,0 1 0 0 0,1-1 0 0 0,-1 0 0 0 0,1 0-1 0 0,0-1 1 0 0,1 1 0 0 0,-1-1 0 0 0,1 0 0 0 0,0-1-1 0 0,0 1 1 0 0,0-1 0 0 0,0-1 0 0 0,1 1 0 0 0,-1-1 0 0 0,1 0-1 0 0,11 2 1 0 0,3-1 58 0 0,0-1 1 0 0,0 0-1 0 0,0-2 0 0 0,0-1 0 0 0,0 0 1 0 0,0-2-1 0 0,37-8 0 0 0,-22 1-22 0 0,-1-1-1 0 0,0-2 1 0 0,51-27-1 0 0,-73 35-103 0 0,-10 4-10 0 0,0 0 0 0 0,0-1 0 0 0,0 1 0 0 0,0 0-1 0 0,0-1 1 0 0,0 0 0 0 0,4-3 0 0 0,-6 4-63 0 0,-15 24-4100 0 0,6-9-993 0 0,7-12 3294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5527 0 0,'2'0'3674'0'0,"17"-5"404"0"0,32-11 0 0 0,-31 10-2589 0 0,36-9 0 0 0,-11 9-797 0 0,-27 4-1118 0 0,0 0 0 0 0,0-2 0 0 0,0 0 1 0 0,29-11-1 0 0,-26 6-745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371 156 8287 0 0,'0'0'639'0'0,"0"1"-415"0"0,0-1-201 0 0,0 0 0 0 0,-1 0 0 0 0,1 1 0 0 0,0-1 0 0 0,0 0 0 0 0,0 0 0 0 0,0 1 0 0 0,0-1 0 0 0,-1 0 0 0 0,1 0 0 0 0,0 0 0 0 0,0 1 0 0 0,0-1-1 0 0,0 0 1 0 0,-1 0 0 0 0,1 0 0 0 0,0 0 0 0 0,0 1 0 0 0,-1-1 0 0 0,1 0 0 0 0,0 0 0 0 0,0 0 0 0 0,-1 0 0 0 0,-5-4 5358 0 0,7 0-5163 0 0,1 0 0 0 0,-1 0 0 0 0,1 1 1 0 0,0-1-1 0 0,0 0 0 0 0,0 1 0 0 0,1-1 0 0 0,-1 1 1 0 0,1 0-1 0 0,0 0 0 0 0,0 0 0 0 0,0 0 0 0 0,0 0 0 0 0,4-2 1 0 0,10-8 309 0 0,27-14 0 0 0,-37 23-348 0 0,14-8 117 0 0,2 1 0 0 0,-1 2 0 0 0,1 0-1 0 0,25-6 1 0 0,-23 11-45 0 0,-23 4-21 0 0,-2 2-158 0 0,0 2-55 0 0,0 0-1 0 0,0 0 1 0 0,0 0-1 0 0,-1 0 1 0 0,0 0-1 0 0,0 0 1 0 0,0 0-1 0 0,0-1 0 0 0,0 1 1 0 0,-1 0-1 0 0,1-1 1 0 0,-5 7-1 0 0,-4 5 103 0 0,-18 22 0 0 0,12-17-59 0 0,-14 19-48 0 0,-1 0 0 0 0,-2-3 0 0 0,-2 0-1 0 0,-40 31 1 0 0,-42 14-128 0 0,-36 31-232 0 0,142-103 290 0 0,-9 8-34 0 0,-32 34 1 0 0,52-51 90 0 0,0 1 0 0 0,-1-1-1 0 0,1 0 1 0 0,0 0 0 0 0,0 0-1 0 0,-1 1 1 0 0,1-1 0 0 0,0 0-1 0 0,0 1 1 0 0,-1-1 0 0 0,1 0-1 0 0,0 1 1 0 0,0-1 0 0 0,0 0-1 0 0,-1 1 1 0 0,1-1-1 0 0,0 0 1 0 0,0 1 0 0 0,0-1-1 0 0,0 0 1 0 0,0 1 0 0 0,0-1-1 0 0,0 0 1 0 0,0 1 0 0 0,0-1-1 0 0,0 1 1 0 0,0-1 0 0 0,0 0-1 0 0,0 1 1 0 0,0-1 0 0 0,0 0-1 0 0,0 1 1 0 0,1-1 0 0 0,-1 1-1 0 0,5 0 12 0 0,-1 1 9 0 0,0-1 0 0 0,0 0 0 0 0,0-1 0 0 0,0 1 0 0 0,0-1 0 0 0,0 0 0 0 0,0 0 0 0 0,0 0-1 0 0,7-1 1 0 0,40-10 158 0 0,-31 6-110 0 0,301-72 148 0 0,-306 73-1219 0 0,1-1 0 0 0,23-10 0 0 0,-23 7-84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 4607 0 0,'0'0'208'0'0,"-7"-3"32"0"0,7 2-204 0 0,-1 1-1 0 0,0 0 0 0 0,0 0 1 0 0,1-1-1 0 0,-1 1 1 0 0,0 0-1 0 0,0 0 0 0 0,0 0 1 0 0,1 0-1 0 0,-1 0 0 0 0,0 0 1 0 0,0 0-1 0 0,0 0 0 0 0,1 1 1 0 0,-1-1-1 0 0,0 0 1 0 0,0 0-1 0 0,1 1 0 0 0,-1-1 1 0 0,0 0-1 0 0,1 1 0 0 0,-1-1 1 0 0,-5 6 5182 0 0,5-5-4824 0 0,0 0-1 0 0,0 0 1 0 0,0 0-1 0 0,1 0 1 0 0,-1 0-1 0 0,0 0 1 0 0,1 0-1 0 0,-1 0 1 0 0,1 0-1 0 0,-1 0 1 0 0,1 1 0 0 0,0-1-1 0 0,-1 0 1 0 0,1 0-1 0 0,0 0 1 0 0,0 1-1 0 0,0-1 1 0 0,0 0-1 0 0,0 3 1 0 0,1-2-177 0 0,-1 1 1 0 0,1-1-1 0 0,0 1 1 0 0,0-1-1 0 0,0 1 1 0 0,0-1 0 0 0,0 1-1 0 0,1-1 1 0 0,1 3-1 0 0,0-1-103 0 0,1 1 1 0 0,0-1-1 0 0,0 0 0 0 0,0 0 0 0 0,1 0 0 0 0,0 0 0 0 0,-1-1 0 0 0,8 4 0 0 0,60 23 1551 0 0,138 38-1 0 0,-102-36-1511 0 0,-84-25-479 0 0,0 0-1 0 0,1-2 1 0 0,-1-1 0 0 0,1-1 0 0 0,32 0-1 0 0,-49-3-2772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17015 0 0,'-4'1'128'0'0,"0"-1"0"0"0,0 1 0 0 0,0 0 0 0 0,0 0 0 0 0,0 0 0 0 0,0 0 0 0 0,1 1-1 0 0,-1-1 1 0 0,0 1 0 0 0,1 0 0 0 0,-1 0 0 0 0,1 1 0 0 0,0-1 0 0 0,-5 5 0 0 0,-4 4-116 0 0,1 1 0 0 0,-13 17 0 0 0,13-15 349 0 0,-36 43 806 0 0,-81 91 667 0 0,-62 45-927 0 0,154-155-2139 0 0,35-36 676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1333 0 8663 0 0,'-9'2'787'0'0,"-206"27"6129"0"0,194-24-6581 0 0,-1 1-1 0 0,1 2 1 0 0,1 0-1 0 0,-36 18 1 0 0,19-8-201 0 0,-248 94-60 0 0,267-106-74 0 0,-19 7 0 0 0,-71 16 0 0 0,96-27 0 0 0,-1-1 0 0 0,1 0 0 0 0,-22-1 0 0 0,28-1 0 0 0,0 1 0 0 0,0-1 0 0 0,1 0 0 0 0,-1-1 0 0 0,0 1 0 0 0,1-1 0 0 0,-1 0 0 0 0,1-1 0 0 0,0 1 0 0 0,-6-5 0 0 0,8 5-12 0 0,1-1 0 0 0,-1 1-1 0 0,0-1 1 0 0,1 0 0 0 0,0 0-1 0 0,0 0 1 0 0,0 0 0 0 0,0 0-1 0 0,0 0 1 0 0,1 0 0 0 0,-1-1-1 0 0,1 1 1 0 0,0-1 0 0 0,0 1 0 0 0,0-1-1 0 0,1 1 1 0 0,-1-1 0 0 0,1 0-1 0 0,0-3 1 0 0,0-3-89 0 0,0 0 0 0 0,1 0 1 0 0,0 0-1 0 0,1 0 0 0 0,5-16 1 0 0,-7 24 87 0 0,1 0 1 0 0,-1 0-1 0 0,1 1 1 0 0,0-1 0 0 0,-1 0-1 0 0,1 1 1 0 0,0-1 0 0 0,0 1-1 0 0,0-1 1 0 0,0 1-1 0 0,1-1 1 0 0,-1 1 0 0 0,0-1-1 0 0,0 1 1 0 0,1 0-1 0 0,-1 0 1 0 0,1 0 0 0 0,-1 0-1 0 0,1 0 1 0 0,0 0 0 0 0,-1 0-1 0 0,1 0 1 0 0,0 1-1 0 0,0-1 1 0 0,-1 1 0 0 0,1-1-1 0 0,0 1 1 0 0,0 0-1 0 0,0 0 1 0 0,-1-1 0 0 0,1 1-1 0 0,0 0 1 0 0,0 1 0 0 0,0-1-1 0 0,0 0 1 0 0,-1 1-1 0 0,1-1 1 0 0,0 1 0 0 0,0-1-1 0 0,-1 1 1 0 0,1 0-1 0 0,0-1 1 0 0,-1 1 0 0 0,4 2-1 0 0,-2-1 25 0 0,-1 0 0 0 0,1 0 0 0 0,-1 0 0 0 0,1 0 0 0 0,-1 1 0 0 0,0-1 1 0 0,0 1-1 0 0,0-1 0 0 0,0 1 0 0 0,0 0 0 0 0,1 2 0 0 0,-1 0 1 0 0,0-1 0 0 0,-1 0 0 0 0,0 1 0 0 0,0-1 0 0 0,0 1 0 0 0,-1 0 0 0 0,0-1 0 0 0,1 1 0 0 0,-1-1 0 0 0,-1 6 0 0 0,-14 86 83 0 0,-96 374 851 0 0,96-426-780 0 0,-2-1 0 0 0,-1-1 0 0 0,-36 61 1 0 0,13-39 64 0 0,-64 77 0 0 0,98-132-312 0 0,0 0 0 0 0,1 0-1 0 0,1 1 1 0 0,-1 0 0 0 0,2 0-1 0 0,-1 1 1 0 0,-4 18 0 0 0,5-18-1194 0 0,3-9-394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10 192 16095 0 0,'0'0'738'0'0,"-1"0"-16"0"0,-6 0-379 0 0,6 0 713 0 0,5 0-796 0 0,1-1 1 0 0,-1 0-1 0 0,1 0 1 0 0,-1 0-1 0 0,1-1 0 0 0,4-1 1 0 0,6-3 104 0 0,150-49 1757 0 0,-67 20-2155 0 0,148-32 0 0 0,-168 53-2126 0 0,-47 9 143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137 183 13359 0 0,'0'0'3318'0'0,"2"2"-2290"0"0,2 1-777 0 0,0 0 1 0 0,0-1-1 0 0,0 1 1 0 0,1-1 0 0 0,-1 0-1 0 0,1 0 1 0 0,-1 0 0 0 0,1-1-1 0 0,0 0 1 0 0,0 0-1 0 0,6 1 1 0 0,1-1-13 0 0,0-1 0 0 0,1 0-1 0 0,18-4 1 0 0,1-1-153 0 0,0-1 0 0 0,0-2-1 0 0,-1-1 1 0 0,0-2 0 0 0,-1-1-1 0 0,31-17 1 0 0,-56 27-91 0 0,44-28-16 0 0,-45 28-6 0 0,-1-1 0 0 0,0 1 1 0 0,1-1-1 0 0,-1 0 1 0 0,0 0-1 0 0,0 0 1 0 0,-1-1-1 0 0,1 1 1 0 0,-1-1-1 0 0,3-4 0 0 0,-5 6 11 0 0,0 1-1 0 0,0 0 0 0 0,0 0 0 0 0,0-1 0 0 0,0 1 0 0 0,-1 0 0 0 0,1 0 1 0 0,-1 0-1 0 0,1 0 0 0 0,-1 0 0 0 0,1-1 0 0 0,-1 1 0 0 0,0 0 0 0 0,1 0 0 0 0,-1 0 1 0 0,0 0-1 0 0,0 1 0 0 0,0-1 0 0 0,0 0 0 0 0,1 0 0 0 0,-3-1 0 0 0,2 1-17 0 0,-4-2-32 0 0,1 0-1 0 0,-1-1 1 0 0,0 2-1 0 0,0-1 1 0 0,-1 0-1 0 0,1 1 1 0 0,0 0-1 0 0,-1 1 1 0 0,1-1 0 0 0,-1 1-1 0 0,-11-1 1 0 0,7 1 7 0 0,-1 0 0 0 0,0 1 0 0 0,0 1 0 0 0,0-1 0 0 0,-16 5 1 0 0,6 1 56 0 0,1 0 0 0 0,0 2 0 0 0,0 0 1 0 0,-21 13-1 0 0,-72 50 397 0 0,86-53-239 0 0,2 1 0 0 0,0 0 0 0 0,1 2 0 0 0,1 1 0 0 0,-22 28 0 0 0,41-45-120 0 0,1 0-1 0 0,-1 1 1 0 0,1 0 0 0 0,0-1-1 0 0,0 1 1 0 0,1 0 0 0 0,0 1-1 0 0,0-1 1 0 0,0 0-1 0 0,1 1 1 0 0,0-1 0 0 0,0 1-1 0 0,0 12 1 0 0,2-15-9 0 0,-1-1-1 0 0,0 1 1 0 0,1 0 0 0 0,0 0 0 0 0,0-1-1 0 0,0 1 1 0 0,0-1 0 0 0,1 1 0 0 0,0-1 0 0 0,-1 1-1 0 0,1-1 1 0 0,0 0 0 0 0,1 0 0 0 0,-1 0-1 0 0,0 0 1 0 0,1 0 0 0 0,0-1 0 0 0,0 1-1 0 0,-1-1 1 0 0,1 1 0 0 0,1-1 0 0 0,-1 0 0 0 0,0 0-1 0 0,1-1 1 0 0,3 2 0 0 0,4 2 33 0 0,1-1 0 0 0,-1-1-1 0 0,1 0 1 0 0,0-1 0 0 0,0 0 0 0 0,22 0 0 0 0,19-5-1515 0 0,2-4-4605 0 0,-21 1-759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 4143 0 0,'0'0'319'0'0,"-8"-1"-198"0"0,2 1 1040 0 0,1 1-1 0 0,-1 0 0 0 0,0 0 0 0 0,1 1 0 0 0,-1 0 0 0 0,1 0 0 0 0,-1 0 0 0 0,1 1 0 0 0,-9 4 0 0 0,-44 34 3398 0 0,49-34-4999 0 0,-12 10 709 0 0,0 1 1 0 0,2 0 0 0 0,0 1-1 0 0,1 1 1 0 0,1 1-1 0 0,1 1 1 0 0,-25 44 0 0 0,26-38-177 0 0,1 0 0 0 0,-13 40 0 0 0,23-57-107 0 0,0 1 1 0 0,2 0 0 0 0,-1 0-1 0 0,2 0 1 0 0,-1 0 0 0 0,2 0-1 0 0,0 0 1 0 0,2 24-1 0 0,-1-32-88 0 0,-1-1 0 0 0,1 1-1 0 0,0-1 1 0 0,1 0 0 0 0,-1 1-1 0 0,0-1 1 0 0,1 0 0 0 0,0 0-1 0 0,0 0 1 0 0,0 0-1 0 0,0 0 1 0 0,0-1 0 0 0,0 1-1 0 0,1 0 1 0 0,-1-1 0 0 0,1 0-1 0 0,0 0 1 0 0,4 3 0 0 0,12 6-1451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37 11519 0 0,'0'0'1427'0'0,"-1"8"1457"0"0,1-2-2328 0 0,0 0-1 0 0,0-1 1 0 0,1 1 0 0 0,0 0-1 0 0,0-1 1 0 0,1 1 0 0 0,1 5-1 0 0,17 38 380 0 0,-19-47-827 0 0,17 33 200 0 0,1-2 1 0 0,1 0-1 0 0,2-1 0 0 0,1-1 1 0 0,1-2-1 0 0,53 50 0 0 0,-57-61-324 0 0,1 0 0 0 0,27 18 0 0 0,-39-30-301 0 0,0-1 0 0 0,0 0 0 0 0,0-1 0 0 0,1 0-1 0 0,-1 0 1 0 0,1-1 0 0 0,0 0 0 0 0,0-1 0 0 0,11 2 0 0 0,-16-4-642 0 0,-1 0 1 0 0,0 0 0 0 0,1-1 0 0 0,-1 1 0 0 0,0-1 0 0 0,7-2 0 0 0,5-2-4905 0 0</inkml:trace>
  <inkml:trace contextRef="#ctx0" brushRef="#br0" timeOffset="1">453 14 5527 0 0,'0'0'423'0'0,"-7"-6"-262"0"0,5 5 224 0 0,1 0 0 0 0,-1 0 0 0 0,0 0 1 0 0,0 0-1 0 0,0 1 0 0 0,0-1 0 0 0,0 1 0 0 0,0-1 0 0 0,0 1 0 0 0,0 0 0 0 0,0 0 0 0 0,0 0 0 0 0,0 0 0 0 0,0 0 0 0 0,0 0 0 0 0,-1 1 0 0 0,1-1 0 0 0,0 0 0 0 0,0 1 0 0 0,1 0 0 0 0,-1 0 0 0 0,0-1 0 0 0,0 1 0 0 0,0 0 0 0 0,-2 2 0 0 0,-7 4 805 0 0,1 0-1 0 0,-19 16 1 0 0,22-17-1188 0 0,-53 48 1014 0 0,3 2 0 0 0,-80 101 1 0 0,123-139-1023 0 0,2 0 1 0 0,-21 38-1 0 0,16-13-6514 0 0,12-27-454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14279 0 0,'-3'-2'382'0'0,"-7"-4"1408"0"0,12 19-370 0 0,0-8-1298 0 0,1 0 0 0 0,-1 0 0 0 0,1 0 0 0 0,0-1-1 0 0,0 1 1 0 0,0-1 0 0 0,0 0 0 0 0,1 0 0 0 0,0 0-1 0 0,5 4 1 0 0,7 4 81 0 0,24 15-1 0 0,-22-15 57 0 0,191 137 1721 0 0,-195-138-1820 0 0,1 1 1 0 0,-2 1-1 0 0,0 0 0 0 0,0 1 0 0 0,-1 0 0 0 0,-1 1 1 0 0,0 0-1 0 0,10 21 0 0 0,-18-29-95 0 0,1 0-1 0 0,-2 0 1 0 0,1 0-1 0 0,-1 1 1 0 0,0-1 0 0 0,-1 1-1 0 0,0 0 1 0 0,0 0-1 0 0,-1 12 1 0 0,0-14-37 0 0,-1 0-1 0 0,0 1 1 0 0,0-1 0 0 0,-1 0-1 0 0,0 0 1 0 0,0 0 0 0 0,-1 0 0 0 0,0 0-1 0 0,1 0 1 0 0,-2-1 0 0 0,1 1-1 0 0,-9 9 1 0 0,-16 17 151 0 0,-63 53-1 0 0,-41 19-669 0 0,107-85 213 0 0,3-3-991 0 0,3-2-378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12895 0 0,'0'0'998'0'0,"0"-2"-657"0"0,0-3-129 0 0,1 3 9 0 0,-1 1-1 0 0,1 0 1 0 0,0-1 0 0 0,0 1-1 0 0,0 0 1 0 0,-1 0-1 0 0,1 0 1 0 0,0 0 0 0 0,1-1-1 0 0,-1 1 1 0 0,0 1 0 0 0,0-1-1 0 0,0 0 1 0 0,1 0 0 0 0,-1 0-1 0 0,0 1 1 0 0,1-1-1 0 0,1 0 1 0 0,-1 0 30 0 0,18-9 254 0 0,2 2-1 0 0,36-10 1 0 0,-7 2-107 0 0,20-9 131 0 0,81-27 364 0 0,-114 42-861 0 0,0 1 0 0 0,42-5 0 0 0,-76 14-37 0 0,17-1-458 0 0,-20 1 364 0 0,0 0 1 0 0,0 0-1 0 0,0 0 0 0 0,0 0 1 0 0,0 0-1 0 0,0 1 0 0 0,-1-1 1 0 0,1 0-1 0 0,0 1 0 0 0,0-1 1 0 0,0 1-1 0 0,0-1 0 0 0,-1 1 1 0 0,1-1-1 0 0,0 1 0 0 0,0 0 1 0 0,-1-1-1 0 0,2 2 1 0 0,2 7-1168 0 0</inkml:trace>
  <inkml:trace contextRef="#ctx0" brushRef="#br0" timeOffset="1">159 454 14279 0 0,'0'0'1103'0'0,"0"-1"-720"0"0,1 0-167 0 0,-1 0 0 0 0,0-1-1 0 0,1 1 1 0 0,-1 0 0 0 0,1 0 0 0 0,-1 0 0 0 0,1 0 0 0 0,0 0 0 0 0,0 0 0 0 0,-1 0 0 0 0,1 0 0 0 0,0 1 0 0 0,0-1 0 0 0,0 0 0 0 0,0 0 0 0 0,0 1 0 0 0,0-1 0 0 0,0 0 0 0 0,0 1 0 0 0,0-1 0 0 0,0 1 0 0 0,0-1 0 0 0,2 1 0 0 0,-1-1 470 0 0,16-5 378 0 0,1 0 0 0 0,0 2 1 0 0,30-4-1 0 0,-2 1-725 0 0,38-14-1059 0 0,90-34 1 0 0,-173 55 663 0 0,47-17-1720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11519 0 0,'0'0'887'0'0,"2"0"-583"0"0,-1 1-265 0 0,0-1 0 0 0,0 0 0 0 0,0 0 1 0 0,0 1-1 0 0,0-1 0 0 0,0 1 0 0 0,0-1 0 0 0,0 1 0 0 0,0-1 0 0 0,0 1 1 0 0,0 0-1 0 0,0-1 0 0 0,0 1 0 0 0,0 0 0 0 0,-1 0 0 0 0,1 0 1 0 0,0 0-1 0 0,0 0 0 0 0,0 1 0 0 0,0 0 120 0 0,0 0-1 0 0,0 0 1 0 0,0 1-1 0 0,-1-1 1 0 0,1 1-1 0 0,-1-1 1 0 0,1 0-1 0 0,-1 5 1 0 0,0 4 480 0 0,0 0 0 0 0,-1 0 0 0 0,-3 13 1 0 0,3-18-510 0 0,-25 112 1681 0 0,-4-1 0 0 0,-66 162-1 0 0,-7-49-976 0 0,41-96-1856 0 0,53-112-935 0 0,5-9-2863 0 0,0-3-2103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57 395 11519 0 0,'-15'-8'142'0'0,"11"6"356"0"0,-1 0 0 0 0,1-1 1 0 0,1 1-1 0 0,-1-1 0 0 0,0 0 0 0 0,-5-5 0 0 0,8 6-285 0 0,0 1 0 0 0,0-1 0 0 0,0 1-1 0 0,0-1 1 0 0,1 1 0 0 0,-1-1-1 0 0,0 0 1 0 0,1 1 0 0 0,-1-1-1 0 0,1 0 1 0 0,0 1 0 0 0,0-1 0 0 0,0 0-1 0 0,0 0 1 0 0,0 1 0 0 0,0-1-1 0 0,0 0 1 0 0,0 0 0 0 0,1 1-1 0 0,-1-1 1 0 0,1 0 0 0 0,0-1 0 0 0,3-7 86 0 0,-1 2 1 0 0,2-1 0 0 0,-1 0-1 0 0,1 1 1 0 0,1 0 0 0 0,0 0-1 0 0,0 0 1 0 0,11-10 0 0 0,5-3 122 0 0,36-26 1 0 0,-25 24-314 0 0,1 2-1 0 0,1 1 0 0 0,0 2 1 0 0,1 2-1 0 0,1 1 1 0 0,1 1-1 0 0,0 3 1 0 0,64-12-1 0 0,-86 20-67 0 0,0 0 0 0 0,1 2 1 0 0,-1 0-1 0 0,1 1 0 0 0,0 0 0 0 0,-1 2 0 0 0,24 4 1 0 0,-34-5-21 0 0,0 1 1 0 0,0 0 0 0 0,0 0 0 0 0,0 1-1 0 0,0-1 1 0 0,0 1 0 0 0,-1 1 0 0 0,1-1-1 0 0,-1 1 1 0 0,0 0 0 0 0,0 0 0 0 0,0 0-1 0 0,-1 1 1 0 0,1 0 0 0 0,-1 0 0 0 0,0 0-1 0 0,-1 0 1 0 0,1 1 0 0 0,-1-1 0 0 0,0 1-1 0 0,4 11 1 0 0,-4-7 10 0 0,-1 0-1 0 0,0 0 0 0 0,-1 0 1 0 0,0 0-1 0 0,-1 0 1 0 0,0 0-1 0 0,0 0 1 0 0,-1 0-1 0 0,0 0 0 0 0,-1 0 1 0 0,0 0-1 0 0,-5 14 1 0 0,-1 0 68 0 0,-2-1-1 0 0,0 0 1 0 0,-26 41 0 0 0,17-36-46 0 0,-1-2-1 0 0,-1 0 0 0 0,-2-1 1 0 0,0-1-1 0 0,-45 35 0 0 0,10-16 30 0 0,-99 56-1 0 0,121-78-89 0 0,-1-2 0 0 0,-1-1-1 0 0,-74 24 1 0 0,107-40-239 0 0,1-1-1 0 0,0 0 1 0 0,-1 0-1 0 0,1-1 1 0 0,0 1-1 0 0,-1-1 1 0 0,1 0-1 0 0,-1 0 1 0 0,1 0-1 0 0,-1-1 1 0 0,1 1-1 0 0,0-1 1 0 0,-7-2-1 0 0,-2-6-8174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806 7 4143 0 0,'0'0'191'0'0,"-2"-1"-11"0"0,0 0-83 0 0,0 0-1 0 0,-1 1 1 0 0,1-1-1 0 0,0 0 1 0 0,-1 1-1 0 0,1-1 1 0 0,-1 1-1 0 0,1 0 1 0 0,-1 0-1 0 0,1 0 1 0 0,-1 0-1 0 0,1 0 1 0 0,-1 0-1 0 0,1 1 1 0 0,0-1-1 0 0,-1 1 0 0 0,1 0 1 0 0,-1 0-1 0 0,1 0 1 0 0,-4 2-1 0 0,-6 4 2393 0 0,-1 0 0 0 0,-16 14-1 0 0,12-8-131 0 0,-59 42 2936 0 0,-35 33-4530 0 0,66-52-242 0 0,-4 5-350 0 0,2 1 0 0 0,2 3 0 0 0,2 2 0 0 0,1 1 0 0 0,3 2-1 0 0,3 2 1 0 0,-59 109 0 0 0,86-143-156 0 0,1 1 0 0 0,1 1 0 0 0,0-1 0 0 0,2 1-1 0 0,0 0 1 0 0,1 1 0 0 0,-1 20 0 0 0,4-29-21 0 0,1 1 0 0 0,1-1 0 0 0,0 0 1 0 0,0 0-1 0 0,1 0 0 0 0,1-1 0 0 0,0 1 0 0 0,1 0 1 0 0,0-1-1 0 0,0 0 0 0 0,1 0 0 0 0,1 0 0 0 0,9 13 0 0 0,-9-16-485 0 0,1 0 0 0 0,0-1 0 0 0,1 0-1 0 0,-1 0 1 0 0,1-1 0 0 0,0 0 0 0 0,1 0-1 0 0,12 6 1 0 0,1-2-6841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11055 0 0,'-9'-2'1144'0'0,"8"1"-1024"0"0,-1 1-1 0 0,1-1 1 0 0,-1 1 0 0 0,0 0-1 0 0,1 0 1 0 0,-1-1-1 0 0,1 1 1 0 0,-1 0-1 0 0,0 0 1 0 0,1 1-1 0 0,-1-1 1 0 0,0 0 0 0 0,-1 1-1 0 0,2 0 66 0 0,0-1-1 0 0,0 1 1 0 0,1 0 0 0 0,-1 0-1 0 0,0-1 1 0 0,1 1 0 0 0,-1 0-1 0 0,0 0 1 0 0,1 0 0 0 0,-1 0-1 0 0,1 0 1 0 0,-1 0 0 0 0,1 0 0 0 0,0 0-1 0 0,0 0 1 0 0,-1 0 0 0 0,1 0-1 0 0,0 0 1 0 0,0 0 0 0 0,0 0-1 0 0,0 0 1 0 0,0 2 0 0 0,0 10 356 0 0,1 0 1 0 0,0-1 0 0 0,1 1-1 0 0,1 0 1 0 0,-1-1-1 0 0,8 18 1 0 0,33 69 125 0 0,-13-42-354 0 0,3-2-1 0 0,2-1 0 0 0,50 59 1 0 0,139 135 545 0 0,-196-219-645 0 0,30 43 0 0 0,-51-63-223 0 0,-1 0 1 0 0,0 1-1 0 0,0 0 1 0 0,-1 1-1 0 0,0-1 1 0 0,-1 1-1 0 0,-1 0 1 0 0,1 0-1 0 0,1 16 1 0 0,-4-23-172 0 0,-1 0 0 0 0,0 0 0 0 0,0 1-1 0 0,0-1 1 0 0,-1 0 0 0 0,1 0 0 0 0,-1 0 0 0 0,0 0 0 0 0,0 0 0 0 0,0 0 0 0 0,-1 0 0 0 0,0-1 0 0 0,1 1 0 0 0,-1 0 0 0 0,0-1 0 0 0,-1 0-1 0 0,1 1 1 0 0,-1-1 0 0 0,1 0 0 0 0,-1 0 0 0 0,0 0 0 0 0,0 0 0 0 0,0-1 0 0 0,-1 1 0 0 0,1-1 0 0 0,-1 0 0 0 0,1 0 0 0 0,-1 0 0 0 0,0-1-1 0 0,0 1 1 0 0,1-1 0 0 0,-1 0 0 0 0,0 0 0 0 0,0 0 0 0 0,0 0 0 0 0,-7 0 0 0 0,-2-3-1114 0 0,2-4-1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36 10591 0 0,'2'-9'456'0'0,"0"-1"276"0"0,1-7 6548 0 0,-11 24-4262 0 0,4-5-2809 0 0,-27 29 163 0 0,1 1-1 0 0,-30 43 1 0 0,33-41-182 0 0,0 0-26 0 0,-329 435 728 0 0,171-184-2312 0 0,165-247-1710 0 0,14-24 1304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69 12895 0 0,'32'-51'1618'0'0,"-15"33"8720"0"0,-16 20-10289 0 0,-1 0 1 0 0,1 0-1 0 0,-1 0 0 0 0,0 0 0 0 0,1 0 1 0 0,-1 0-1 0 0,0 0 0 0 0,0 0 1 0 0,0 0-1 0 0,0 0 0 0 0,-1 3 0 0 0,-6 22-23 0 0,-4-1 30 0 0,0-2-1 0 0,-2 1 1 0 0,0-1-1 0 0,-31 39 1 0 0,27-39-43 0 0,-26 30 35 0 0,-2 4 21 0 0,45-58-68 0 0,0 0-1 0 0,-1 0 0 0 0,1 0 1 0 0,0 1-1 0 0,0-1 0 0 0,0 0 0 0 0,0 0 1 0 0,0 0-1 0 0,0 0 0 0 0,0 0 1 0 0,0 1-1 0 0,-1-1 0 0 0,1 0 0 0 0,0 0 1 0 0,0 0-1 0 0,0 1 0 0 0,0-1 1 0 0,0 0-1 0 0,0 0 0 0 0,0 0 1 0 0,0 0-1 0 0,0 1 0 0 0,0-1 0 0 0,0 0 1 0 0,0 0-1 0 0,0 0 0 0 0,0 0 1 0 0,0 1-1 0 0,0-1 0 0 0,1 0 0 0 0,-1 0 1 0 0,0 0-1 0 0,0 0 0 0 0,0 1 1 0 0,0-1-1 0 0,0 0 0 0 0,3 1 3 0 0,0 0 0 0 0,0 0 0 0 0,0 0 0 0 0,0-1 0 0 0,0 1 0 0 0,0-1 0 0 0,0 0 0 0 0,0 0 0 0 0,0 0 0 0 0,0 0 0 0 0,0-1 0 0 0,3 0 0 0 0,4 0 11 0 0,180-26 1129 0 0,-126 15-1605 0 0,77-4 0 0 0,-109 18-3209 0 0,-21 1-4594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7 673 2759 0 0,'0'0'126'0'0,"0"2"-5"0"0,-2 2-79 0 0,1-2-10 0 0,0 0 0 0 0,0 0-1 0 0,0 1 1 0 0,1-1 0 0 0,-1 0-1 0 0,2 23 19403 0 0,7-34-15606 0 0,2-13-6284 0 0,-7 15 4327 0 0,-2 2-1714 0 0,0 0 0 0 0,0 0 0 0 0,-1 0 0 0 0,0-7 0 0 0,0 7-68 0 0,0 0 0 0 0,1 0-1 0 0,-1 0 1 0 0,3-8-1 0 0,3-3 62 0 0,0 1 0 0 0,1 0 0 0 0,1 0 0 0 0,0 0 0 0 0,1 1 0 0 0,18-21 0 0 0,4 0 13 0 0,39-34 0 0 0,17-8-377 0 0,110-76 0 0 0,-155 127-226 0 0,48-23 1 0 0,-52 29 78 0 0,44-19-589 0 0,-72 35 685 0 0,0 0 0 0 0,0 1 0 0 0,0 0 0 0 0,0 1 1 0 0,0 0-1 0 0,17 0 0 0 0,-25 2 2 0 0,-1 0 145 0 0,-1-1 0 0 0,1 1 1 0 0,-1 0-1 0 0,1 0 1 0 0,0 0-1 0 0,-1 0 1 0 0,1 0-1 0 0,-1 0 1 0 0,1 0-1 0 0,0 1 1 0 0,-1-1-1 0 0,1 0 1 0 0,-1 0-1 0 0,1 0 0 0 0,-1 0 1 0 0,1 1-1 0 0,-1-1 1 0 0,1 0-1 0 0,-1 1 1 0 0,2 0-1 0 0,3 6-2270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12895 0 0,'0'0'9721'0'0,"1"-2"-8530"0"0,6-4-855 0 0,0 0 0 0 0,0 0 0 0 0,1 1 0 0 0,-1 0 0 0 0,1 0 0 0 0,0 1 0 0 0,1-1 0 0 0,-1 2 0 0 0,15-5 0 0 0,29-8-97 0 0,1 3 0 0 0,0 2 0 0 0,76-6 0 0 0,-91 15-4715 0 0,49 4 0 0 0,-65 0-3784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4143 0 0,'-22'6'6988'0'0,"22"-5"-6704"0"0,0-1 1 0 0,0 0 0 0 0,0 1-1 0 0,0-1 1 0 0,-1 0 0 0 0,1 1-1 0 0,0-1 1 0 0,0 0 0 0 0,0 1-1 0 0,1 0 1 0 0,3 17 3825 0 0,15 14-2423 0 0,-11-21-1233 0 0,0-2-1 0 0,1 1 1 0 0,1-1 0 0 0,19 15-1 0 0,-23-19-261 0 0,19 12 322 0 0,1-1 0 0 0,1-1 0 0 0,50 21 0 0 0,-24-13 17 0 0,0 4-567 0 0,0 1 0 0 0,-2 3 1 0 0,-1 2-1 0 0,63 55 0 0 0,-93-71-1984 0 0</inkml:trace>
  <inkml:trace contextRef="#ctx0" brushRef="#br0" timeOffset="1">552 0 14279 0 0,'0'0'1103'0'0,"-1"1"-720"0"0,-162 225 4897 0 0,114-162-4807 0 0,6-13-95 0 0,-3-1-1 0 0,-98 83 1 0 0,105-104-3487 0 0,21-17 1246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15263 0 0,'-2'0'59'0'0,"-1"0"0"0"0,1 0 0 0 0,0 1 0 0 0,0-1 0 0 0,0 1-1 0 0,0-1 1 0 0,0 1 0 0 0,0 0 0 0 0,0 0 0 0 0,0 0 0 0 0,1 0 0 0 0,-1 0-1 0 0,0 0 1 0 0,0 1 0 0 0,1-1 0 0 0,-1 0 0 0 0,1 1 0 0 0,-1 0 0 0 0,1-1-1 0 0,0 1 1 0 0,0 0 0 0 0,0-1 0 0 0,-1 1 0 0 0,2 0 0 0 0,-1 0 0 0 0,0 0-1 0 0,0 2 1 0 0,-2 6 9 0 0,1 0-1 0 0,0 0 0 0 0,1 0 0 0 0,0 1 1 0 0,1-1-1 0 0,0 0 0 0 0,0 0 0 0 0,4 20 1 0 0,0-14 77 0 0,0 0 1 0 0,1-1 0 0 0,1 0 0 0 0,0 0 0 0 0,9 15-1 0 0,7 5 296 0 0,0-2-1 0 0,2 0 0 0 0,48 49 1 0 0,80 67 919 0 0,-85-87-191 0 0,95 114 0 0 0,-150-160-1006 0 0,-1 0 0 0 0,0 0 1 0 0,-1 1-1 0 0,-1 1 0 0 0,-1 0 0 0 0,12 35 0 0 0,-16-40-103 0 0,-2 0-1 0 0,1 1 0 0 0,-2 0 1 0 0,1-1-1 0 0,-2 1 1 0 0,0 0-1 0 0,-1 0 1 0 0,0-1-1 0 0,-1 1 1 0 0,-6 22-1 0 0,1-14-32 0 0,-1-1 0 0 0,-1 0 0 0 0,-1-1 0 0 0,-1 0 0 0 0,0-1 0 0 0,-2 0-1 0 0,-27 32 1 0 0,11-20-28 0 0,-1 0-1 0 0,-1-3 0 0 0,-44 32 0 0 0,56-46-248 0 0,-5 4-960 0 0,-48 27-1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3223 0 0,'2'1'2618'0'0,"4"2"-918"0"0,-1 1 1 0 0,1-1 0 0 0,-1 0-1 0 0,7 2 1 0 0,-5-3-580 0 0,-1 0 0 0 0,1 0 0 0 0,9 1 0 0 0,-3-2-294 0 0,0-1 1 0 0,1 0-1 0 0,24-4 1 0 0,178-35 1252 0 0,-143 24-1923 0 0,81-5-4314 0 0,-124 13-3278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2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18255 0 0,'0'0'1654'0'0,"2"-1"-1364"0"0,8-4-145 0 0,0 1-1 0 0,0 0 0 0 0,1 1 1 0 0,-1 0-1 0 0,17-3 0 0 0,-2 1 441 0 0,39-10 567 0 0,149-40 597 0 0,-124 27-1397 0 0,22-7-703 0 0,119-21-1 0 0,-186 49-513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 5063 0 0,'-2'0'232'0'0,"-25"-4"-40"0"0,22 3 224 0 0,0 0-1 0 0,0 0 1 0 0,-1 1-1 0 0,1 0 1 0 0,0 0-1 0 0,-8 0 0 0 0,-6 4 5008 0 0,-32 11-1 0 0,36-9-4243 0 0,0 0-1 0 0,-22 14 0 0 0,28-15-1050 0 0,0 1-1 0 0,1 0 1 0 0,0 0-1 0 0,0 1 0 0 0,0 0 1 0 0,1 0-1 0 0,0 1 0 0 0,1 0 1 0 0,0 0-1 0 0,0 1 0 0 0,0 0 1 0 0,-4 10-1 0 0,8-14-105 0 0,1-1-1 0 0,-1 1 1 0 0,1 0 0 0 0,-1 0-1 0 0,1-1 1 0 0,1 1 0 0 0,-1 0-1 0 0,1 0 1 0 0,0 0 0 0 0,0 0-1 0 0,0 0 1 0 0,0 0-1 0 0,1 0 1 0 0,0 0 0 0 0,0 0-1 0 0,1-1 1 0 0,-1 1 0 0 0,1 0-1 0 0,0-1 1 0 0,0 1 0 0 0,1-1-1 0 0,-1 0 1 0 0,1 1-1 0 0,0-1 1 0 0,0-1 0 0 0,0 1-1 0 0,1 0 1 0 0,-1-1 0 0 0,1 1-1 0 0,0-1 1 0 0,0 0 0 0 0,0-1-1 0 0,0 1 1 0 0,6 2-1 0 0,0 0-9 0 0,-1-1 0 0 0,2 0 0 0 0,-1-1 0 0 0,0 1 0 0 0,1-2 0 0 0,0 0 0 0 0,-1 0 0 0 0,1-1 0 0 0,0 0 0 0 0,0-1 0 0 0,0 0 0 0 0,0-1 0 0 0,0 0-1 0 0,-1-1 1 0 0,1 0 0 0 0,0-1 0 0 0,-1 0 0 0 0,16-7 0 0 0,-22 8-6 0 0,-1 0-1 0 0,0 0 0 0 0,0-1 1 0 0,0 1-1 0 0,0-1 1 0 0,0 0-1 0 0,0 0 1 0 0,-1 0-1 0 0,1 0 1 0 0,-1 0-1 0 0,0-1 0 0 0,0 1 1 0 0,0-1-1 0 0,-1 0 1 0 0,1 1-1 0 0,1-7 1 0 0,-1 2 55 0 0,0-1 0 0 0,0 0 0 0 0,-1 1 0 0 0,0-1 0 0 0,-1 0 0 0 0,0-13 0 0 0,-3 6 37 0 0,1-1 0 0 0,-2 0 0 0 0,0 1 0 0 0,-11-26 0 0 0,2 2-111 0 0,12 38-129 0 0,1 1 46 0 0,-1 0 1 0 0,1 1 0 0 0,0-1-1 0 0,-1 1 1 0 0,1-1 0 0 0,0 1-1 0 0,-1-1 1 0 0,1 1-1 0 0,-1-1 1 0 0,1 1 0 0 0,-1-1-1 0 0,1 1 1 0 0,-1 0 0 0 0,1-1-1 0 0,-1 1 1 0 0,1 0 0 0 0,-1-1-1 0 0,1 1 1 0 0,-1 0-1 0 0,-1-1 1 0 0,-10 4-1397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45 919 0 0,'-1'1'67'0'0,"-4"5"310"0"0,-12 8 8247 0 0,4-8-3710 0 0,7-1-3333 0 0,2-3 1540 0 0,4-2-3045 0 0,0 0-1 0 0,0 0 1 0 0,-1 0 0 0 0,1 0-1 0 0,0 0 1 0 0,0 0 0 0 0,0 0-1 0 0,0 0 1 0 0,0 0-1 0 0,0 0 1 0 0,-1 0 0 0 0,1 0-1 0 0,0 0 1 0 0,0 0 0 0 0,0 0-1 0 0,0 0 1 0 0,0 1-1 0 0,-1-1 1 0 0,1 0 0 0 0,0 0-1 0 0,0 0 1 0 0,0 0 0 0 0,0 0-1 0 0,0 0 1 0 0,0 0-1 0 0,0 0 1 0 0,-1 0 0 0 0,1 0-1 0 0,0 1 1 0 0,0-1 0 0 0,0 0-1 0 0,0 0 1 0 0,0 0-1 0 0,0 0 1 0 0,0 0 0 0 0,0 0-1 0 0,0 1 1 0 0,0-1 0 0 0,0 0-1 0 0,0 0 1 0 0,0 0-1 0 0,0 0 1 0 0,0 0 0 0 0,0 1-1 0 0,0-1 1 0 0,0 0 0 0 0,0 0-1 0 0,0 0 1 0 0,0 0-1 0 0,0 0 1 0 0,0 1 0 0 0,0-1-1 0 0,0 0 1 0 0,0 0 0 0 0,0 0-1 0 0,0 0 1 0 0,0 0-1 0 0,0 0 1 0 0,0 0 0 0 0,1 1-1 0 0,-1-1 1 0 0,13 6 757 0 0,-6-3-878 0 0,0-1-1 0 0,0-1 1 0 0,8 2-1 0 0,-2-4 109 0 0,0 0 0 0 0,0-1-1 0 0,0 0 1 0 0,-1-1 0 0 0,1 0 0 0 0,-1-1-1 0 0,19-9 1 0 0,6 0-29 0 0,-6 2-32 0 0,64-19 54 0 0,-75 25-59 0 0,-1 1 0 0 0,39-4 0 0 0,-53 8-88 0 0,-1 0-1 0 0,1 0 0 0 0,-1 1 0 0 0,0-1 0 0 0,1 1 1 0 0,-1 0-1 0 0,0 0 0 0 0,0 1 0 0 0,0-1 1 0 0,1 1-1 0 0,-1 0 0 0 0,4 3 0 0 0,-6-4-351 0 0,-1 1-379 0 0,2 6 0 0 0,2 6-6279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263 232 3679 0 0,'-9'3'8590'0'0,"7"5"-5957"0"0,2-4-2434 0 0,1 0 1 0 0,0 0 0 0 0,0 0-1 0 0,0 0 1 0 0,1 0-1 0 0,-1-1 1 0 0,1 1-1 0 0,0-1 1 0 0,0 1-1 0 0,0-1 1 0 0,0 0-1 0 0,1 0 1 0 0,-1 1-1 0 0,1-2 1 0 0,0 1-1 0 0,0 0 1 0 0,0-1-1 0 0,5 4 1 0 0,1 0 113 0 0,-1 0 1 0 0,1-1-1 0 0,0 0 1 0 0,1 0-1 0 0,-1-1 1 0 0,13 4-1 0 0,-14-7-76 0 0,0 1-1 0 0,1-1 1 0 0,-1-1 0 0 0,0 1-1 0 0,0-1 1 0 0,1-1 0 0 0,-1 0-1 0 0,0 0 1 0 0,15-4-1 0 0,5-4 146 0 0,37-16 0 0 0,-55 21-381 0 0,3-1-93 0 0,0-1 0 0 0,-1 0 1 0 0,0-1-1 0 0,0-1 1 0 0,0 0-1 0 0,17-16 0 0 0,-24 20-10 0 0,-1-1 0 0 0,0 1-1 0 0,-1-1 1 0 0,1 0 0 0 0,-1 0-1 0 0,0 0 1 0 0,0 0 0 0 0,0-1 0 0 0,-1 1-1 0 0,0-1 1 0 0,0 1 0 0 0,0-1-1 0 0,-1 0 1 0 0,0 0 0 0 0,0 0-1 0 0,0 0 1 0 0,-1 0 0 0 0,0-7 0 0 0,-1 6 87 0 0,1-1 0 0 0,-2 1 0 0 0,1 0 1 0 0,-1 0-1 0 0,0 0 0 0 0,-1 0 0 0 0,1 0 1 0 0,-1 0-1 0 0,-1 1 0 0 0,1-1 0 0 0,-1 1 1 0 0,-5-7-1 0 0,6 10 8 0 0,0 0 0 0 0,0-1 0 0 0,0 1 0 0 0,0 0 0 0 0,-1 1 0 0 0,0-1 0 0 0,1 1 0 0 0,-1-1 0 0 0,0 1 0 0 0,0 0 0 0 0,0 1 0 0 0,0-1 0 0 0,0 1 0 0 0,-1 0 0 0 0,1 0 0 0 0,0 0 0 0 0,-1 0 0 0 0,1 1 0 0 0,-1-1 0 0 0,1 1 0 0 0,-5 1 0 0 0,-13 2 26 0 0,1 1 1 0 0,0 0-1 0 0,0 2 0 0 0,1 1 0 0 0,-1 0 1 0 0,-29 17-1 0 0,8-1 56 0 0,-73 54 1 0 0,87-55 27 0 0,0 2 1 0 0,1 1 0 0 0,-43 51 0 0 0,56-59-59 0 0,1 1 1 0 0,1 1-1 0 0,1 0 0 0 0,0 1 1 0 0,2 0-1 0 0,0 0 1 0 0,-9 34-1 0 0,16-47-13 0 0,0 0-1 0 0,1 0 1 0 0,0 0-1 0 0,0 0 0 0 0,1 1 1 0 0,0-1-1 0 0,0 0 1 0 0,1 0-1 0 0,0 0 1 0 0,0 0-1 0 0,0 0 1 0 0,1 0-1 0 0,0 0 1 0 0,1 0-1 0 0,-1 0 0 0 0,1-1 1 0 0,1 1-1 0 0,-1-1 1 0 0,1 0-1 0 0,0 0 1 0 0,0 0-1 0 0,1-1 1 0 0,0 1-1 0 0,0-1 1 0 0,0 0-1 0 0,1-1 1 0 0,-1 1-1 0 0,1-1 0 0 0,0 0 1 0 0,0-1-1 0 0,11 5 1 0 0,21 9 384 0 0,1-2-1 0 0,1-2 1 0 0,0-2 0 0 0,0-1 0 0 0,55 5-1 0 0,-76-14-370 0 0,-1 0 0 0 0,0-2-1 0 0,0 0 1 0 0,0-1-1 0 0,0-1 1 0 0,0 0-1 0 0,0-1 1 0 0,-1-1-1 0 0,0-1 1 0 0,0-1-1 0 0,0 0 1 0 0,-1-1 0 0 0,25-16-1 0 0,-27 15-470 0 0,-1-2 1 0 0,0 0-1 0 0,0 0 0 0 0,-1-1 1 0 0,11-14-1 0 0,-21 18-3911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49 9215 0 0,'-4'2'197'0'0,"-1"0"-1"0"0,1 0 1 0 0,-1 1-1 0 0,1-1 1 0 0,-1 1 0 0 0,1 0-1 0 0,0 0 1 0 0,1 0-1 0 0,-1 1 1 0 0,0-1-1 0 0,1 1 1 0 0,0 0-1 0 0,0 0 1 0 0,-5 8 2207 0 0,17-3 2409 0 0,-3-3-4110 0 0,-2-4-555 0 0,-1 0 0 0 0,0-1 0 0 0,1 1-1 0 0,-1-1 1 0 0,1 0 0 0 0,-1 0 0 0 0,1-1-1 0 0,0 1 1 0 0,-1-1 0 0 0,1 0 0 0 0,5 0 0 0 0,42-5 630 0 0,-48 4-715 0 0,41-7 218 0 0,-2-2 1 0 0,0-2-1 0 0,0-2 1 0 0,-1-2 0 0 0,46-24-1 0 0,-75 34-638 0 0,24-7 0 0 0,-27 10-705 0 0,-7 3-248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239 211 9215 0 0,'-2'1'707'0'0,"-2"0"-516"0"0,-1 0-1 0 0,0 0 1 0 0,0 0 0 0 0,0-1 0 0 0,-9 0-1 0 0,-3-1 5030 0 0,14 1-3719 0 0,6-10-74 0 0,0 6-1242 0 0,0 0 1 0 0,1 0-1 0 0,-1 0 1 0 0,1 0 0 0 0,0 1-1 0 0,0-1 1 0 0,0 1-1 0 0,1 0 1 0 0,8-4-1 0 0,-1-1 103 0 0,185-111 1578 0 0,-182 111-1529 0 0,0 1 0 0 0,27-10 0 0 0,-39 16-285 0 0,1 0-1 0 0,-1 0 1 0 0,0 0-1 0 0,1 0 1 0 0,-1 1 0 0 0,1-1-1 0 0,-1 1 1 0 0,1 0-1 0 0,-1 0 1 0 0,1 0 0 0 0,-1 1-1 0 0,0-1 1 0 0,1 1-1 0 0,-1 0 1 0 0,1 0 0 0 0,-1 0-1 0 0,0 0 1 0 0,0 0 0 0 0,0 1-1 0 0,4 2 1 0 0,-6-3-46 0 0,0 0-1 0 0,0 1 1 0 0,0-1 0 0 0,0 0 0 0 0,0 1-1 0 0,0 0 1 0 0,0-1 0 0 0,0 1 0 0 0,-1-1-1 0 0,1 1 1 0 0,-1 0 0 0 0,1 0 0 0 0,-1-1-1 0 0,0 1 1 0 0,1 0 0 0 0,-1 0 0 0 0,0-1 0 0 0,0 1-1 0 0,0 0 1 0 0,-1 0 0 0 0,1 0 0 0 0,0-1-1 0 0,-1 1 1 0 0,1 0 0 0 0,-1-1 0 0 0,0 3-1 0 0,-2 4 14 0 0,0-1 0 0 0,-1 0 0 0 0,1 0-1 0 0,-9 11 1 0 0,-14 17-324 0 0,-2-2 1 0 0,-1-1-1 0 0,-60 51 0 0 0,-112 69-1405 0 0,152-117 1551 0 0,25-18-14 0 0,-39 30-480 0 0,54-40 577 0 0,-1 2-1 0 0,2 0 1 0 0,-1 0 0 0 0,-7 11-1 0 0,11-13 93 0 0,5-6 60 0 0,19 12 376 0 0,-9-10-181 0 0,-1 0 0 0 0,1 0-1 0 0,0-1 1 0 0,0 0 0 0 0,0 0 0 0 0,15-1-1 0 0,-5 1 59 0 0,75 1 905 0 0,-19-1-383 0 0,-45 0-111 0 0,50-4 0 0 0,-66 0-1221 0 0,25-6 1 0 0,-29 5-1637 0 0,1-1 1 0 0,18-9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348 118 2303 0 0,'-1'-1'167'0'0,"-17"-11"551"0"0,12 6 1975 0 0,0 0 0 0 0,1-1 0 0 0,-1 1 0 0 0,-4-8 0 0 0,9 13-2554 0 0,-1 1-1 0 0,1-1 1 0 0,0 1 0 0 0,-1 0 0 0 0,1 0 0 0 0,-1 0 0 0 0,1-1 0 0 0,0 2 0 0 0,-1-1 0 0 0,1 0 0 0 0,-3 0 0 0 0,1 1 120 0 0,-7-1-106 0 0,0 1 0 0 0,-1 1 0 0 0,1 0 0 0 0,0 1 0 0 0,0 0 0 0 0,0 0 0 0 0,1 1 0 0 0,-1 0 0 0 0,1 1 0 0 0,0 0 0 0 0,0 0 0 0 0,-9 8 0 0 0,0 1-37 0 0,0 1 1 0 0,1 1 0 0 0,1 0-1 0 0,-19 25 1 0 0,30-34-101 0 0,1-1 1 0 0,0 1-1 0 0,0 0 0 0 0,0-1 1 0 0,1 2-1 0 0,1-1 0 0 0,-1 0 1 0 0,-2 15-1 0 0,5-20 7 0 0,-1-1-1 0 0,2 0 1 0 0,-1 1 0 0 0,0-1 0 0 0,0 1-1 0 0,0-1 1 0 0,1 0 0 0 0,-1 1-1 0 0,0-1 1 0 0,1 0 0 0 0,0 1 0 0 0,-1-1-1 0 0,1 0 1 0 0,0 0 0 0 0,-1 1 0 0 0,1-1-1 0 0,0 0 1 0 0,1 1 0 0 0,18 16 286 0 0,-2-8-118 0 0,-1-1-1 0 0,1-1 0 0 0,0 0 1 0 0,1-2-1 0 0,36 9 1 0 0,-16-5-113 0 0,-30-7-95 0 0,1-1-1 0 0,-1 0 1 0 0,0 0-1 0 0,1-1 1 0 0,-1 0-1 0 0,12-1 1 0 0,-18 0 11 0 0,0-1 1 0 0,0 1 0 0 0,0 0-1 0 0,-1-1 1 0 0,1 0 0 0 0,0 0-1 0 0,-1 0 1 0 0,1 0 0 0 0,0 0-1 0 0,-1 0 1 0 0,0-1 0 0 0,1 1-1 0 0,-1-1 1 0 0,0 0 0 0 0,0 0-1 0 0,1 0 1 0 0,-1 0 0 0 0,-1 0-1 0 0,1 0 1 0 0,0 0 0 0 0,-1 0-1 0 0,1-1 1 0 0,-1 1 0 0 0,1-1-1 0 0,0-3 1 0 0,5-15 25 0 0,-2-1-1 0 0,0 1 1 0 0,-2-1-1 0 0,2-35 0 0 0,2-10 12 0 0,-6 64-31 0 0,2-19 0 0 0,0-26 0 0 0,-3 42 0 0 0,0 1 0 0 0,0 0 0 0 0,-1 0 0 0 0,1-1 0 0 0,-1 1 0 0 0,0 0 0 0 0,-1 0 0 0 0,1 0 0 0 0,-1 0 0 0 0,0 0 0 0 0,-3-5 0 0 0,-2 2 0 0 0,6 7-12 0 0,0 0 0 0 0,0-1 0 0 0,0 1 1 0 0,0 0-1 0 0,-1 0 0 0 0,1 1 0 0 0,0-1 0 0 0,0 0 0 0 0,-1 0 0 0 0,1 1 0 0 0,-1-1 0 0 0,1 0 1 0 0,-1 1-1 0 0,1 0 0 0 0,-1-1 0 0 0,1 1 0 0 0,-1 0 0 0 0,1 0 0 0 0,-1 0 0 0 0,1-1 0 0 0,-1 2 0 0 0,0-1 1 0 0,1 0-1 0 0,-1 0 0 0 0,1 0 0 0 0,-1 1 0 0 0,-2 0 0 0 0,-2 1-48 0 0,1-1 19 0 0,1-1-15 0 0,-1 1 0 0 0,1 0 0 0 0,0 0 1 0 0,-7 3-1 0 0,10-3-98 0 0,4-1-1341 0 0,7 1 795 0 0,1-1 1 0 0,0 0 0 0 0,14-2-1 0 0,0-2-1204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 4607 0 0,'4'-4'14646'0'0,"-2"13"-14251"0"0,1 1 1 0 0,-1 0-1 0 0,-1 0 1 0 0,0-1 0 0 0,0 1-1 0 0,-1 0 1 0 0,0 0 0 0 0,-3 12-1 0 0,2 9 152 0 0,-25 313 1352 0 0,9-171-1719 0 0,11-105-153 0 0,0-9-181 0 0,2 102 1 0 0,5-152-7 0 0,0-8-303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25 129 12439 0 0,'-6'0'363'0'0,"-13"6"2872"0"0,33 2-829 0 0,-7-6-2180 0 0,-1 0-1 0 0,0-1 1 0 0,1 0 0 0 0,-1 0-1 0 0,1 0 1 0 0,-1-1 0 0 0,1 0-1 0 0,10-1 1 0 0,53-12 1055 0 0,-62 11-1087 0 0,217-68 3539 0 0,-172 51-3244 0 0,-11 6 258 0 0,44-10-1 0 0,-71 20-601 0 0,1 0 0 0 0,-1 1 0 0 0,1 1 0 0 0,0 1 0 0 0,0 0 0 0 0,19 3 0 0 0,-35-3-208 0 0,1 0 0 0 0,-1 0 1 0 0,1 0-1 0 0,-1 0 0 0 0,1 1 0 0 0,-1-1 0 0 0,0 0 0 0 0,1 0 1 0 0,-1 1-1 0 0,1-1 0 0 0,-1 0 0 0 0,0 1 0 0 0,1-1 1 0 0,-1 0-1 0 0,0 1 0 0 0,1-1 0 0 0,-1 0 0 0 0,0 1 0 0 0,0-1 1 0 0,1 1-1 0 0,-1-1 0 0 0,0 1 0 0 0,0-1 0 0 0,1 1 0 0 0,1 7-1494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 3223 0 0,'-1'-1'240'0'0,"-21"-13"14082"0"0,22 14-14250 0 0,12 46-27 0 0,-1 0 0 0 0,3 49 0 0 0,-5-34 130 0 0,40 495 1027 0 0,-56 4-820 0 0,-14 329-867 0 0,17-753 119 0 0,3-118 345 0 0,-2-1 0 0 0,0 1 1 0 0,-2-1-1 0 0,0 0 0 0 0,-11 27 0 0 0,12-36-125 0 0,3-7-626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5983 0 0,'0'0'542'0'0,"-2"2"-228"0"0,-12 11 3716 0 0,6-5-3250 0 0,0-1-1 0 0,-11 15 0 0 0,2 1-696 0 0,-38 59 656 0 0,49-71-485 0 0,0 0 0 0 0,1 1 0 0 0,1-1 0 0 0,0 1 0 0 0,-5 24 0 0 0,7-27-73 0 0,0 0 0 0 0,1 0 1 0 0,0 0-1 0 0,1 0 1 0 0,0 1-1 0 0,0-1 1 0 0,1 0-1 0 0,0 0 0 0 0,0 0 1 0 0,1 0-1 0 0,1 0 1 0 0,0-1-1 0 0,5 13 1 0 0,-2-8-68 0 0,1 1 0 0 0,0-1 1 0 0,1-1-1 0 0,0 0 0 0 0,19 21 0 0 0,-24-30-95 0 0,0 0 0 0 0,0-1 0 0 0,0 1 0 0 0,0-1 0 0 0,0 1 0 0 0,1-1-1 0 0,-1 0 1 0 0,1 0 0 0 0,0 0 0 0 0,-1-1 0 0 0,1 1 0 0 0,0-1-1 0 0,0 0 1 0 0,0 0 0 0 0,0 0 0 0 0,0-1 0 0 0,0 0 0 0 0,0 1-1 0 0,0-1 1 0 0,0-1 0 0 0,0 1 0 0 0,0 0 0 0 0,0-1 0 0 0,0 0 0 0 0,0 0-1 0 0,5-2 1 0 0,-5 1 22 0 0,0 0-1 0 0,0-1 1 0 0,-1 1-1 0 0,1-1 0 0 0,0 0 1 0 0,-1 0-1 0 0,0 0 1 0 0,0 0-1 0 0,0-1 1 0 0,0 1-1 0 0,0-1 1 0 0,2-4-1 0 0,0-1 119 0 0,1-1 0 0 0,-2 1 0 0 0,8-21 0 0 0,-8 13 91 0 0,0 1 0 0 0,-1-1 1 0 0,-1 0-1 0 0,0-32 0 0 0,-3 15-8 0 0,-8-49-1 0 0,-2 39-20 0 0,11 43-241 0 0,-1 0 0 0 0,1 1-1 0 0,0-1 1 0 0,0 0 0 0 0,-1 1-1 0 0,1-1 1 0 0,0 0-1 0 0,-1 1 1 0 0,1-1 0 0 0,-1 1-1 0 0,1-1 1 0 0,-1 1 0 0 0,1-1-1 0 0,-1 1 1 0 0,1-1-1 0 0,-1 1 1 0 0,1-1 0 0 0,-1 1-1 0 0,0 0 1 0 0,1 0 0 0 0,-1-1-1 0 0,0 1 1 0 0,0 0-1 0 0,-17-4-856 0 0,14 4 678 0 0,2-1 25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 1375 0 0,'0'0'66'0'0,"-2"0"-8"0"0,-4-3-46 0 0,-1 2 403 0 0,7 1-193 0 0,-1 0 1 0 0,1 0-1 0 0,0 1 0 0 0,-1-1 1 0 0,1 0-1 0 0,0 0 0 0 0,-1 1 1 0 0,1-1-1 0 0,0 0 0 0 0,0 1 1 0 0,0-1-1 0 0,-1 0 0 0 0,1 1 1 0 0,0-1-1 0 0,0 0 0 0 0,0 1 1 0 0,0-1-1 0 0,0 1 0 0 0,-1-1 1 0 0,1 0-1 0 0,0 1 0 0 0,0-1 1 0 0,0 1-1 0 0,0 0 0 0 0,-1 10 2328 0 0,2-5-1814 0 0,-1 0 0 0 0,2 1 1 0 0,-1-1-1 0 0,0 0 0 0 0,1 0 0 0 0,5 10 1 0 0,18 34 505 0 0,-10-27-567 0 0,2 0 0 0 0,0-1 0 0 0,1-1 0 0 0,37 33 0 0 0,92 64 1171 0 0,-118-97-1578 0 0,113 105 429 0 0,-124-109-985 0 0,-1 0 0 0 0,-1 1 0 0 0,-1 0 0 0 0,-1 2-1 0 0,13 20 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 7367 0 0,'0'0'9620'0'0,"-1"1"-8564"0"0,-8 5-631 0 0,0 0 0 0 0,1 1-1 0 0,-1 1 1 0 0,2-1 0 0 0,-13 16 0 0 0,-30 49 445 0 0,-43 93-81 0 0,7-11-513 0 0,-78 91-980 0 0,163-244 426 0 0,15-5-764 0 0,4-6 466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10591 0 0,'-26'7'1084'0'0,"16"-4"-475"0"0,1 0 0 0 0,0 0 0 0 0,0 0 0 0 0,-10 7 1 0 0,19-10-492 0 0,-1 0 0 0 0,1 0 0 0 0,0 0 0 0 0,0 0 0 0 0,-1 0 0 0 0,1 0 0 0 0,0 0 0 0 0,0 0 1 0 0,0 0-1 0 0,-1 0 0 0 0,1 0 0 0 0,0 1 0 0 0,0-1 0 0 0,0 0 0 0 0,-1 0 0 0 0,1 0 0 0 0,0 0 0 0 0,0 1 1 0 0,0-1-1 0 0,0 0 0 0 0,0 0 0 0 0,-1 0 0 0 0,1 1 0 0 0,0-1 0 0 0,0 0 0 0 0,0 0 0 0 0,0 0 1 0 0,0 1-1 0 0,0-1 0 0 0,0 0 0 0 0,0 0 0 0 0,0 1 0 0 0,0-1 0 0 0,0 0 0 0 0,0 0 0 0 0,0 0 0 0 0,0 1 1 0 0,0-1-1 0 0,0 0 0 0 0,0 0 0 0 0,0 1 0 0 0,0-1 0 0 0,0 0 0 0 0,0 0 0 0 0,13 6 981 0 0,22-4-1050 0 0,3-6 326 0 0,50-12-1 0 0,17-4-189 0 0,-90 19-942 0 0,0 0 1 0 0,1 0-1 0 0,-1 2 0 0 0,29 3 1 0 0,-28-1-5979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18455 0 0,'0'0'1675'0'0,"1"-1"-1326"0"0,2-2-244 0 0,0 1 0 0 0,0-1 1 0 0,0 1-1 0 0,0 0 0 0 0,0 0 0 0 0,0 1 0 0 0,0-1 0 0 0,1 1 0 0 0,-1-1 1 0 0,5 0-1 0 0,40-9 431 0 0,-43 9-525 0 0,262-28-919 0 0,-218 26 176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4143 0 0,'0'0'20067'0'0,"3"-1"-19879"0"0,33-4 107 0 0,0-2 0 0 0,34-11 0 0 0,43-9-579 0 0,-74 25-2459 0 0,-19 2 1110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175 290 1839 0 0,'-6'2'17110'0'0,"18"6"-14277"0"0,10 5-5575 0 0,-11-8 4309 0 0,23 9-901 0 0,0-1 0 0 0,1-2 0 0 0,72 14 0 0 0,-97-24-566 0 0,-1 0 0 0 0,1-1 0 0 0,0 0 0 0 0,0-1 0 0 0,-1 0 0 0 0,1-1 0 0 0,0 0 0 0 0,-1 0 0 0 0,1-1 0 0 0,-1 0 0 0 0,0-1 0 0 0,9-4 0 0 0,-7 2-54 0 0,1-1 0 0 0,-2-1-1 0 0,1 0 1 0 0,-1 0 0 0 0,0-1 0 0 0,-1 0 0 0 0,0 0-1 0 0,12-17 1 0 0,-17 20-60 0 0,15-19 30 0 0,30-54-1 0 0,-45 72-111 0 0,-1 0 1 0 0,1-1 0 0 0,-1 0-1 0 0,-1 0 1 0 0,0 0 0 0 0,0 0-1 0 0,0 0 1 0 0,-1 0 0 0 0,0 0-1 0 0,-1-1 1 0 0,0 1 0 0 0,-1-14-1 0 0,0 20 35 0 0,1 0-1 0 0,0 0 0 0 0,-1 1 0 0 0,0-1 0 0 0,1 0 0 0 0,-1 0 0 0 0,0 1 0 0 0,0-1 0 0 0,0 0 0 0 0,0 1 0 0 0,0-1 0 0 0,0 1 0 0 0,0-1 0 0 0,-1 1 0 0 0,1 0 0 0 0,0-1 0 0 0,-3 0 0 0 0,1 0-9 0 0,1 1-1 0 0,-1 0 1 0 0,0 0 0 0 0,1 0 0 0 0,-1 0-1 0 0,0 0 1 0 0,0 1 0 0 0,0-1 0 0 0,1 1-1 0 0,-5-1 1 0 0,-5 2-36 0 0,0 0 1 0 0,1 0-1 0 0,-1 1 0 0 0,-15 5 0 0 0,-10 3 98 0 0,0 2-1 0 0,0 1 1 0 0,1 2-1 0 0,1 1 1 0 0,1 2-1 0 0,0 2 1 0 0,1 1-1 0 0,-40 34 1 0 0,-45 49 44 0 0,92-78-29 0 0,0 1 0 0 0,-25 38 0 0 0,44-57 4 0 0,1 2 1 0 0,1-1-1 0 0,-1 0 0 0 0,2 1 1 0 0,-1 0-1 0 0,2 0 0 0 0,-1 1 1 0 0,1-1-1 0 0,1 1 0 0 0,0-1 0 0 0,0 1 1 0 0,1 0-1 0 0,0 0 0 0 0,1-1 1 0 0,0 1-1 0 0,1 0 0 0 0,0 0 1 0 0,1 0-1 0 0,0-1 0 0 0,1 1 1 0 0,7 19-1 0 0,-6-24 65 0 0,-1 1 0 0 0,2 0-1 0 0,-1-1 1 0 0,1 0 0 0 0,-1 0 0 0 0,2 0 0 0 0,-1 0 0 0 0,1-1-1 0 0,-1 0 1 0 0,2 0 0 0 0,7 4 0 0 0,-1-1 101 0 0,0-1 0 0 0,0 0-1 0 0,1-1 1 0 0,24 7 0 0 0,-21-9 4 0 0,-1-1 0 0 0,0-1-1 0 0,1 0 1 0 0,0-1 0 0 0,-1-1-1 0 0,1 0 1 0 0,0-2 0 0 0,27-5-1 0 0,-9-1 77 0 0,-1-1 0 0 0,0-2 0 0 0,34-16 0 0 0,-29 10-223 0 0,0-3 0 0 0,53-35 0 0 0,-88 53-320 0 0,-1-1-1 0 0,1 0 1 0 0,-1 1 0 0 0,0-1-1 0 0,4-6 1 0 0,-6 8-590 0 0,-15-1-5491 0 0,12 1 4457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680 809 14743 0 0,'6'-4'715'0'0,"-3"2"-591"0"0,0 1 1 0 0,0-1-1 0 0,0 1 0 0 0,0 0 0 0 0,0-1 0 0 0,0 2 0 0 0,4-2 0 0 0,-5 1 426 0 0,0 0 1 0 0,0 0-1 0 0,0 1 0 0 0,0-2 0 0 0,0 1 0 0 0,0 0 1 0 0,-1 0-1 0 0,1-1 0 0 0,2-2 0 0 0,1-1-379 0 0,0-1-1 0 0,-1 0 1 0 0,5-10-1 0 0,5-5 242 0 0,82-134-301 0 0,-89 142-110 0 0,22-44-232 0 0,-3-2-1 0 0,22-70 1 0 0,-24 61 117 0 0,49-131-209 0 0,-61 155-74 0 0,-11 42 265 0 0,-15 9-320 0 0,-6 7 291 0 0,0 1 0 0 0,1 0-1 0 0,1 1 1 0 0,-18 21 0 0 0,18-19 69 0 0,-32 35-36 0 0,2 1 1 0 0,3 3-1 0 0,2 1 1 0 0,-43 78-1 0 0,13-3 80 0 0,5 2 0 0 0,-81 232 0 0 0,117-256 353 0 0,-15 41 408 0 0,38-132-493 0 0,-1 1 0 0 0,0-1 0 0 0,-2-1 0 0 0,-19 26 0 0 0,2-10 0 0 0,-38 38 0 0 0,45-51-206 0 0,-1-1 0 0 0,-1-1 0 0 0,-38 24 0 0 0,60-42-117 0 0,4-3 54 0 0,1 1 0 0 0,-1-1 0 0 0,0 0 0 0 0,1 0 0 0 0,-1 0 0 0 0,0-1 0 0 0,0 1 0 0 0,1-1 1 0 0,2-2-1 0 0,4-2-239 0 0,18-11-1199 0 0,4-3-448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8 5063 0 0,'-44'6'490'0'0,"-16"4"693"0"0,21 1 12792 0 0,61-9-13342 0 0,0-1 0 0 0,0 0 0 0 0,24-4 0 0 0,65-13 476 0 0,22-2-717 0 0,-128 17-729 0 0,13 1-542 0 0,-8 3-6988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5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232 172 6191 0 0,'0'0'12479'0'0,"2"-8"-11662"0"0,0 3-701 0 0,1 0-1 0 0,0 0 0 0 0,0 0 0 0 0,0 1 1 0 0,0-1-1 0 0,1 1 0 0 0,0 0 1 0 0,0 0-1 0 0,6-5 0 0 0,45-31 221 0 0,-44 33-289 0 0,55-33 34 0 0,-57 35-40 0 0,1 0 1 0 0,0 1-1 0 0,-1 0 0 0 0,2 1 0 0 0,10-2 0 0 0,-20 5-31 0 0,-1 0 1 0 0,0-1-1 0 0,1 1 0 0 0,-1 0 0 0 0,1 0 1 0 0,-1 0-1 0 0,1 0 0 0 0,-1 0 0 0 0,1 0 1 0 0,-1 0-1 0 0,1 1 0 0 0,-1-1 0 0 0,1 0 1 0 0,-1 0-1 0 0,1 0 0 0 0,-1 0 0 0 0,0 1 1 0 0,1-1-1 0 0,-1 0 0 0 0,1 0 0 0 0,-1 1 1 0 0,0-1-1 0 0,1 0 0 0 0,-1 0 0 0 0,0 1 1 0 0,1-1-1 0 0,-1 1 0 0 0,1-1 0 0 0,-1 1-3 0 0,1 0 1 0 0,-1 1-1 0 0,0-1 0 0 0,0 0 0 0 0,1 0 0 0 0,-1 0 1 0 0,0 0-1 0 0,0 0 0 0 0,0 0 0 0 0,0 1 0 0 0,0 0 0 0 0,-1 3 2 0 0,0 0 0 0 0,0 0-1 0 0,-1 0 1 0 0,-2 6 0 0 0,-8 12 55 0 0,-2 0-1 0 0,0-2 1 0 0,-1 1 0 0 0,-22 22-1 0 0,3-3-61 0 0,-106 119-32 0 0,106-127-138 0 0,-2-2-1 0 0,-59 41 0 0 0,87-66 160 0 0,-33 17 18 0 0,40-23 122 0 0,18 13 271 0 0,-9-8-285 0 0,0-1 0 0 0,0 0 0 0 0,0-1 0 0 0,1 0-1 0 0,0 0 1 0 0,-1-1 0 0 0,1 0 0 0 0,13 2 0 0 0,75 0 777 0 0,-89-4-840 0 0,16-2 189 0 0,0 0 0 0 0,43-11 0 0 0,-47 9-462 0 0,0 0 0 0 0,1 1 0 0 0,0 0 0 0 0,30 2-1 0 0,-35 4-1621 0 0,-2 2-5423 0 0,-5-2 944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2303 0 0,'-16'-1'2944'0'0,"15"1"-2606"0"0,0-1 0 0 0,0 1-1 0 0,0 0 1 0 0,0 0 0 0 0,0 0-1 0 0,0 0 1 0 0,0 0 0 0 0,0 1-1 0 0,0-1 1 0 0,0 0 0 0 0,0 0-1 0 0,0 1 1 0 0,0-1 0 0 0,1 0-1 0 0,-1 1 1 0 0,0-1 0 0 0,0 1-1 0 0,0-1 1 0 0,0 1 0 0 0,1 0-1 0 0,-1-1 1 0 0,-1 2 0 0 0,2-1-127 0 0,-1 0 0 0 0,0 0 0 0 0,1 1 0 0 0,-1-1 1 0 0,1 0-1 0 0,-1 1 0 0 0,1-1 0 0 0,0 0 0 0 0,-1 1 1 0 0,1-1-1 0 0,0 0 0 0 0,0 1 0 0 0,0 2 1 0 0,1 1 5 0 0,0 0 1 0 0,0 0 0 0 0,0 0 0 0 0,0-1 0 0 0,1 1 0 0 0,0 0 0 0 0,4 7 0 0 0,-1-4 7 0 0,0-1 0 0 0,1 1-1 0 0,0-1 1 0 0,0 0 0 0 0,1-1 0 0 0,0 1 0 0 0,0-1 0 0 0,11 6 0 0 0,9 5 426 0 0,34 14 0 0 0,21 14 344 0 0,-50-23-819 0 0,37 23 89 0 0,-59-40-338 0 0,0 1-1 0 0,1-2 1 0 0,-1 1 0 0 0,23 5 0 0 0,-28-10-117 0 0,-1 1 1 0 0,0-1-1 0 0,0 0 1 0 0,1 0-1 0 0,-1 0 0 0 0,0-1 1 0 0,7-1-1 0 0,-8 1-809 0 0,0 1-1 0 0,0-1 0 0 0,0 0 0 0 0,0-1 1 0 0,-1 1-1 0 0,5-3 0 0 0,0-2-4876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14 9671 0 0,'0'0'6491'0'0,"-6"-6"-3062"0"0,5 5-3335 0 0,0 1-1 0 0,0-1 0 0 0,0 0 1 0 0,0 1-1 0 0,0-1 0 0 0,0 0 1 0 0,0 1-1 0 0,0-1 1 0 0,0 1-1 0 0,0-1 0 0 0,0 1 1 0 0,-1 0-1 0 0,1 0 1 0 0,0-1-1 0 0,0 1 0 0 0,0 0 1 0 0,-1 0-1 0 0,-1 0 0 0 0,0 1-6 0 0,1-1 0 0 0,-1 1-1 0 0,0 0 1 0 0,0 0-1 0 0,1 0 1 0 0,-1 0 0 0 0,-4 2-1 0 0,-2 3 20 0 0,1 0 0 0 0,0 0 0 0 0,-11 11 0 0 0,-90 104 439 0 0,53-56-365 0 0,48-57-183 0 0,-4 6-107 0 0,-1-1-1 0 0,2 2 1 0 0,0-1 0 0 0,1 2-1 0 0,-12 22 1 0 0,20-28-2863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21 164 1375 0 0,'0'0'66'0'0,"-20"1"17475"0"0,36-9-14856 0 0,13-3-4725 0 0,-19 8 3511 0 0,31-9-823 0 0,63-11 1 0 0,46 3 151 0 0,-98 13-607 0 0,108-14 61 0 0,236-22 455 0 0,-365 41-957 0 0,4 2-1339 0 0,65-12 1 0 0,-92 10-821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12351 0 0,'0'0'1119'0'0,"0"2"-923"0"0,-5 13 445 0 0,2 0 1 0 0,0 1-1 0 0,1-1 0 0 0,0 1 1 0 0,1 0-1 0 0,1 0 1 0 0,1-1-1 0 0,0 1 0 0 0,1 0 1 0 0,7 26-1 0 0,1-5-32 0 0,2 0 0 0 0,2-1 1 0 0,23 45-1 0 0,16 35-252 0 0,-44-91-2215 0 0,8 32 0 0 0,-13-43-646 0 0,0-2-3976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18575 0 0,'0'0'1683'0'0,"1"2"-1390"0"0,11 28 773 0 0,-1 0-1 0 0,14 62 0 0 0,-9-5 19 0 0,7 135-1 0 0,-17-142-843 0 0,-3-45-414 0 0,4 48 508 0 0,-5-27-3205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8263 0 0,'0'0'4616'0'0,"1"0"-3581"0"0,30-2 1178 0 0,-1-2 0 0 0,55-12-1 0 0,-46 7-1361 0 0,1 1-145 0 0,0 2 0 0 0,45-1-1 0 0,-60 7-2109 0 0,0 1 0 0 0,34 6-1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6447 0 0,'-37'24'6883'0'0,"37"-23"-6732"0"0,0-1 1 0 0,1 1-1 0 0,-1-1 0 0 0,0 1 0 0 0,0-1 1 0 0,1 1-1 0 0,-1-1 0 0 0,0 0 0 0 0,1 1 1 0 0,-1-1-1 0 0,1 1 0 0 0,-1-1 1 0 0,0 0-1 0 0,1 1 0 0 0,-1-1 0 0 0,1 0 1 0 0,-1 0-1 0 0,1 1 0 0 0,-1-1 1 0 0,1 0-1 0 0,-1 0 0 0 0,1 0 0 0 0,0 0 1 0 0,-1 0-1 0 0,1 1 0 0 0,-1-1 0 0 0,2 0 1 0 0,15 1 864 0 0,22-3 1282 0 0,76-14 1 0 0,-80 10-2061 0 0,0 0 0 0 0,67 1 1 0 0,-74 5-1030 0 0,2 1-1411 0 0,-10 1-3052 0 0,-2-1-1498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5063 0 0,'0'0'11314'0'0,"0"2"-10606"0"0,-3 7-209 0 0,1 0 0 0 0,1 1 1 0 0,-1-1-1 0 0,2 1 1 0 0,-1-1-1 0 0,1 1 1 0 0,1 0-1 0 0,2 14 1 0 0,21 80 841 0 0,-15-73-1016 0 0,3 22 15 0 0,9 89-1 0 0,-9 56 215 0 0,-12-185-542 0 0,0-9-24 0 0,0 1 1 0 0,1-1 0 0 0,-1 1 0 0 0,1-1-1 0 0,0 1 1 0 0,0-1 0 0 0,0 1-1 0 0,0-1 1 0 0,3 5 0 0 0,-3-7-138 0 0,0 0 0 0 0,0 0 1 0 0,0 0-1 0 0,0 0 0 0 0,0-1 0 0 0,0 1 0 0 0,1 0 1 0 0,-1-1-1 0 0,3 3 0 0 0,-3-3-463 0 0,0 0-1 0 0,1 0 0 0 0,-1 0 1 0 0,0-1-1 0 0,0 1 0 0 0,0-1 1 0 0,1 1-1 0 0,-1-1 1 0 0,0 1-1 0 0,2-1 0 0 0,8 1-6347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9215 0 0,'1'-2'11992'0'0,"-1"1"-11800"0"0,1-1 0 0 0,0 1 0 0 0,-1-1 0 0 0,1 1 0 0 0,0-1 0 0 0,0 1 0 0 0,0-1-1 0 0,0 1 1 0 0,1 0 0 0 0,-1-1 0 0 0,0 1 0 0 0,0 0 0 0 0,1 0 0 0 0,-1 0 0 0 0,1 0 0 0 0,1-1 0 0 0,30-12 983 0 0,-18 8-532 0 0,22-8 695 0 0,67-17 0 0 0,42 1-909 0 0,-73 17-343 0 0,-50 9-424 0 0,0 2 0 0 0,40 1 0 0 0,-44 1-1433 0 0,-17 0 712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1839 0 0,'0'0'12855'0'0,"2"1"-11802"0"0,4 2-259 0 0,0 0-1 0 0,0 0 0 0 0,0-1 1 0 0,0 0-1 0 0,1 0 1 0 0,6 1-1 0 0,-1-1-45 0 0,0-1 0 0 0,22 0 0 0 0,0-3-324 0 0,47-9-1 0 0,-69 9-201 0 0,206-42-749 0 0,-193 38-634 0 0,-2-1-78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8 236 5527 0 0,'2'1'3986'0'0,"4"3"-3410"0"0,0 0 0 0 0,1 0 1 0 0,0 0-1 0 0,0-1 0 0 0,0 0 1 0 0,0 0-1 0 0,1-1 1 0 0,-1 0-1 0 0,1 0 0 0 0,-1-1 1 0 0,11 1-1 0 0,11-1-33 0 0,49-4 0 0 0,-57 2-84 0 0,166-20 1298 0 0,-170 17-1667 0 0,0 0-1 0 0,0-1 1 0 0,0-1-1 0 0,-1 0 1 0 0,0-2-1 0 0,0 1 1 0 0,20-15-1 0 0,-29 17-68 0 0,1-1 1 0 0,-2 0-1 0 0,1-1 0 0 0,-1 1 0 0 0,1-1 1 0 0,-2-1-1 0 0,7-9 0 0 0,-9 13-10 0 0,0-1 0 0 0,-1 1 0 0 0,0-1 0 0 0,0 0 0 0 0,0 0 1 0 0,0 0-1 0 0,-1 0 0 0 0,0 0 0 0 0,0 0 0 0 0,0 0 0 0 0,0 0 0 0 0,-1 0 0 0 0,0-1 0 0 0,-1-5 0 0 0,1 9-13 0 0,0 1-1 0 0,-1-1 1 0 0,1 0 0 0 0,-1 0-1 0 0,0 1 1 0 0,0-1-1 0 0,1 0 1 0 0,-1 1-1 0 0,0-1 1 0 0,0 0 0 0 0,-1 1-1 0 0,1 0 1 0 0,0-1-1 0 0,0 1 1 0 0,-1 0 0 0 0,1-1-1 0 0,-2 0 1 0 0,0 0-16 0 0,0 1 1 0 0,0-1 0 0 0,-1 1-1 0 0,1-1 1 0 0,0 1 0 0 0,0 0-1 0 0,-1 0 1 0 0,-5 0 0 0 0,-1 0-18 0 0,-1 1 1 0 0,1 0 0 0 0,-1 0-1 0 0,1 1 1 0 0,-12 3 0 0 0,-29 6 19 0 0,1 2 0 0 0,0 3 0 0 0,1 1 0 0 0,-51 26 0 0 0,89-36 39 0 0,1 0-1 0 0,0 1 1 0 0,1 0 0 0 0,0 0-1 0 0,0 1 1 0 0,0 0-1 0 0,1 1 1 0 0,0 0-1 0 0,1 0 1 0 0,0 1 0 0 0,-9 16-1 0 0,-2 9 144 0 0,2 0 0 0 0,-14 45 0 0 0,-5 33 278 0 0,31-96-278 0 0,1 0 0 0 0,1 0 1 0 0,0 0-1 0 0,2 33 0 0 0,1-45-78 0 0,-1-1-1 0 0,1 1 0 0 0,0 0 0 0 0,0 0 0 0 0,1-1 0 0 0,0 1 0 0 0,0-1 0 0 0,0 1 0 0 0,0-1 0 0 0,0 0 0 0 0,1 0 0 0 0,0 0 0 0 0,0 0 0 0 0,0 0 0 0 0,0-1 0 0 0,1 1 0 0 0,-1-1 0 0 0,1 0 1 0 0,0 0-1 0 0,0 0 0 0 0,0-1 0 0 0,0 1 0 0 0,0-1 0 0 0,1 0 0 0 0,8 3 0 0 0,7 1 225 0 0,1-1 0 0 0,0-1 0 0 0,1 0 0 0 0,31 0 0 0 0,-38-3-249 0 0,5 1 121 0 0,1-1 1 0 0,-1-1-1 0 0,1-1 0 0 0,37-6 1 0 0,-49 5-310 0 0,-1-1 1 0 0,1 0 0 0 0,-1 0-1 0 0,1-1 1 0 0,11-6 0 0 0,-14 6-406 0 0,-1 0 1 0 0,1 0-1 0 0,-1 0 1 0 0,0-1-1 0 0,-1 0 1 0 0,1 0 0 0 0,-1 0-1 0 0,6-8 1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66 139 7831 0 0,'-1'0'356'0'0,"-45"12"434"0"0,27-5 12300 0 0,22-7-12918 0 0,-1 0-1 0 0,1 0 1 0 0,0 0 0 0 0,0-1-1 0 0,-1 1 1 0 0,1-1-1 0 0,0 0 1 0 0,-1 0-1 0 0,1 0 1 0 0,-1 0 0 0 0,3-1-1 0 0,2-1 78 0 0,141-66 1280 0 0,-13 4-3751 0 0,-106 53 67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220 191 7367 0 0,'0'0'568'0'0,"4"-13"-399"0"0,-3 9 3657 0 0,-2 3-3423 0 0,1 0 0 0 0,0 0 0 0 0,0 0 0 0 0,0 0 0 0 0,0 0 0 0 0,0 0 0 0 0,0 1 0 0 0,0-1 0 0 0,0 0 0 0 0,1 0 0 0 0,-1 0 0 0 0,0 0 0 0 0,0 1 0 0 0,1-1 0 0 0,-1 0 0 0 0,1 0 0 0 0,0-1 0 0 0,14-12 1925 0 0,-7 9-2547 0 0,2 0 1 0 0,13-5-1 0 0,-14 7 834 0 0,74-33-420 0 0,148-43 0 0 0,-229 78-198 0 0,-1 0 61 0 0,1 1 0 0 0,-1-1 0 0 0,1 1 0 0 0,0-1-1 0 0,-1 1 1 0 0,1 0 0 0 0,-1-1 0 0 0,1 1 0 0 0,0 0 0 0 0,-1 0 0 0 0,1 0 0 0 0,-1 0-1 0 0,1 1 1 0 0,0-1 0 0 0,-1 0 0 0 0,1 1 0 0 0,-1-1 0 0 0,1 1 0 0 0,-1-1 0 0 0,1 1-1 0 0,-1 0 1 0 0,1-1 0 0 0,2 3 0 0 0,-4-1-34 0 0,0-1-1 0 0,1 1 1 0 0,-1 0-1 0 0,0 0 1 0 0,0-1-1 0 0,0 1 1 0 0,0 0-1 0 0,0-1 1 0 0,0 1 0 0 0,0 0-1 0 0,-1-1 1 0 0,1 1-1 0 0,-1 0 1 0 0,1-1-1 0 0,-2 3 1 0 0,2-2 3 0 0,-3 6 3 0 0,0 0 0 0 0,0 0-1 0 0,-1-1 1 0 0,0 1 0 0 0,-1-1 0 0 0,1 0-1 0 0,-9 9 1 0 0,-44 43 115 0 0,26-28-108 0 0,-10 9-3 0 0,-79 59 0 0 0,-57 23-408 0 0,65-47 27 0 0,99-66 338 0 0,7-6 9 0 0,1 1 0 0 0,-1 0 0 0 0,1 0-1 0 0,-1 1 1 0 0,2-1 0 0 0,-1 1 0 0 0,0 0-1 0 0,-5 8 1 0 0,10-13 0 0 0,-1 1 0 0 0,1 0 0 0 0,0-1 0 0 0,-1 1 0 0 0,1 0 0 0 0,0 0 0 0 0,-1-1 0 0 0,1 1 0 0 0,0 0 0 0 0,0 0 0 0 0,0-1 0 0 0,0 1 0 0 0,0 0 0 0 0,0 1 0 0 0,3 3 0 0 0,-2-5 0 0 0,0 2 3 0 0,0-1 0 0 0,1 1-1 0 0,-1-1 1 0 0,1 1 0 0 0,-1-1 0 0 0,1 0 0 0 0,-1 0-1 0 0,1 0 1 0 0,0 0 0 0 0,0 0 0 0 0,0 0-1 0 0,-1 0 1 0 0,1-1 0 0 0,0 1 0 0 0,0-1-1 0 0,0 1 1 0 0,0-1 0 0 0,0 0 0 0 0,0 1 0 0 0,0-1-1 0 0,4-1 1 0 0,5 1 63 0 0,-1-2-1 0 0,0 1 1 0 0,10-4 0 0 0,-13 3-2 0 0,-6 2-56 0 0,239-51 1393 0 0,-179 41-1397 0 0,121-3 0 0 0,-167 13-396 0 0,9 0-1011 0 0,-7-2-6601 0 0,-6-1 1342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 11055 0 0,'-4'-7'1144'0'0,"4"6"-962"0"0,0 0 0 0 0,0 1 0 0 0,-1-1 0 0 0,1 0 0 0 0,-1 0 0 0 0,1 0 0 0 0,-1 0-1 0 0,1 1 1 0 0,-1-1 0 0 0,1 0 0 0 0,-1 0 0 0 0,0 1 0 0 0,1-1 0 0 0,-1 0 0 0 0,0 1 0 0 0,1-1 0 0 0,-1 1-1 0 0,0-1 1 0 0,0 1 0 0 0,0-1 0 0 0,0 1 0 0 0,0 0 0 0 0,1-1 0 0 0,-1 1 0 0 0,0 0 0 0 0,0 0 0 0 0,0 0-1 0 0,0-1 1 0 0,0 1 0 0 0,0 0 0 0 0,0 0 0 0 0,0 0 0 0 0,-1 1 0 0 0,-4-1 672 0 0,6 0-791 0 0,-1 1-1 0 0,0-1 1 0 0,1 0 0 0 0,-1 1-1 0 0,0-1 1 0 0,1 1 0 0 0,-1-1-1 0 0,1 1 1 0 0,-1-1 0 0 0,1 1-1 0 0,-1-1 1 0 0,1 1 0 0 0,-1-1-1 0 0,1 1 1 0 0,0 0 0 0 0,-1-1 0 0 0,1 1-1 0 0,0 0 1 0 0,-1 1 0 0 0,-4 12 516 0 0,4-9-458 0 0,0-1 0 0 0,0 1 0 0 0,1 0-1 0 0,0-1 1 0 0,0 1 0 0 0,0-1 0 0 0,1 1 0 0 0,-1 0 0 0 0,1-1-1 0 0,0 1 1 0 0,0-1 0 0 0,3 7 0 0 0,-1-5 17 0 0,1 1 0 0 0,0-1 0 0 0,0 1 0 0 0,0-1-1 0 0,1 0 1 0 0,-1 0 0 0 0,7 5 0 0 0,3 1 132 0 0,1 0 0 0 0,0-1 0 0 0,0 0 1 0 0,1-1-1 0 0,22 9 0 0 0,-9-5-74 0 0,1-2 1 0 0,0-1-1 0 0,0-1 0 0 0,36 6 1 0 0,-44-12-181 0 0,1-1 1 0 0,-1-1-1 0 0,0-1 1 0 0,1-1-1 0 0,-1-1 1 0 0,39-7-1 0 0,-52 6-121 0 0,7 0-414 0 0,-2-1 0 0 0,1-1 0 0 0,0 0 0 0 0,-1-1 1 0 0,1-1-1 0 0,22-12 0 0 0,-21 8-2285 0 0,-1-1-4639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16583 0 0,'-13'1'307'0'0,"0"1"-1"0"0,0 0 0 0 0,0 1 1 0 0,0 0-1 0 0,1 1 1 0 0,-22 10-1 0 0,10-4 464 0 0,-15 5-176 0 0,2 1 0 0 0,0 2 0 0 0,1 2 0 0 0,0 1 0 0 0,2 1 0 0 0,1 2 0 0 0,1 2 0 0 0,-43 44 0 0 0,-3 22-416 0 0,11-11-81 0 0,50-61-166 0 0,10-11-709 0 0,0-1 0 0 0,0-1 0 0 0,-11 10 0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12 10247 0 0,'3'-9'372'0'0,"-4"7"618"0"0,-7 13 1504 0 0,-5 7-1636 0 0,7-12-538 0 0,-1-1 1 0 0,1 1 0 0 0,-1-1 0 0 0,0 0-1 0 0,-1-1 1 0 0,-12 7 0 0 0,2-3-184 0 0,-36 10-1 0 0,-119 27 2 0 0,-33 8-132 0 0,149-38-49 0 0,-1-3 0 0 0,0-2-1 0 0,-100 3 1 0 0,61-12-29 0 0,-137-17 0 0 0,225 16 117 0 0,1-1 1 0 0,-1-1-1 0 0,0 0 1 0 0,1 0 0 0 0,-1 0-1 0 0,1-1 1 0 0,0 0-1 0 0,0-1 1 0 0,0 0-1 0 0,0 0 1 0 0,0-1-1 0 0,1 0 1 0 0,-8-7-1 0 0,14 12-43 0 0,0-1 0 0 0,1 1-1 0 0,-1-1 1 0 0,1 0 0 0 0,-1 1-1 0 0,1-1 1 0 0,0 0-1 0 0,-1 1 1 0 0,1-1 0 0 0,0 0-1 0 0,-1 0 1 0 0,1 1 0 0 0,0-1-1 0 0,0 0 1 0 0,0 0 0 0 0,0 0-1 0 0,-1 1 1 0 0,1-1 0 0 0,0 0-1 0 0,0 0 1 0 0,1 0 0 0 0,-1 1-1 0 0,0-2 1 0 0,1 0 1 0 0,-1 0 0 0 0,1 0 0 0 0,0 1 0 0 0,0-1 0 0 0,0 0 0 0 0,0 1 0 0 0,0-1 0 0 0,0 0 0 0 0,3-1 0 0 0,1-2 4 0 0,1 0-1 0 0,0 0 1 0 0,13-7-1 0 0,-10 6 17 0 0,0 2 0 0 0,0-1 0 0 0,1 1-1 0 0,0 0 1 0 0,0 1 0 0 0,0 0 0 0 0,0 1 0 0 0,0 0-1 0 0,14-1 1 0 0,-20 3-14 0 0,1 0 0 0 0,-1 0 1 0 0,0 1-1 0 0,1-1 0 0 0,-1 1 0 0 0,1 0 0 0 0,-1 0 0 0 0,0 0 0 0 0,0 1 0 0 0,0 0 1 0 0,0-1-1 0 0,0 2 0 0 0,0-1 0 0 0,0 0 0 0 0,0 1 0 0 0,-1-1 0 0 0,1 1 0 0 0,-1 0 1 0 0,0 0-1 0 0,0 1 0 0 0,0-1 0 0 0,0 1 0 0 0,-1-1 0 0 0,4 7 0 0 0,0 2-9 0 0,-1 0 0 0 0,0 0 0 0 0,-1 1 0 0 0,-1 0 0 0 0,0 0 0 0 0,0 0 0 0 0,0 20 0 0 0,-1 9 0 0 0,-4 45 0 0 0,-36 236 65 0 0,1-7-2 0 0,34-256 52 0 0,3 0 0 0 0,9 67-1 0 0,0 30 494 0 0,-8-155-573 0 0,0-2-723 0 0,-1 0 358 0 0,1 0 0 0 0,0-1 0 0 0,0 1 0 0 0,0 0 0 0 0,-1-1 0 0 0,1 1 0 0 0,0 0 0 0 0,0-1-1 0 0,-1 1 1 0 0,1-1 0 0 0,1-1 0 0 0,0 1-882 0 0,11-11-4706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25 122 6447 0 0,'0'0'298'0'0,"-2"0"-10"0"0,-20 4 11516 0 0,34 0-10272 0 0,-8-2-1388 0 0,3 0-28 0 0,-1-1 1 0 0,1 0 0 0 0,-1-1-1 0 0,1 1 1 0 0,-1-1 0 0 0,1 0-1 0 0,12-3 1 0 0,46-13 348 0 0,-49 11-342 0 0,179-68-688 0 0,-134 48-1825 0 0,-27 10-4570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 4143 0 0,'6'-8'215'0'0,"-3"5"-118"0"0,1-1 0 0 0,-1 1 0 0 0,1 0 0 0 0,-1 0 1 0 0,8-4-1 0 0,0 3 9231 0 0,-10 10-9137 0 0,-2 0 1 0 0,1 0 0 0 0,-1 0-1 0 0,0 0 1 0 0,0 0 0 0 0,0 0 0 0 0,-1 0-1 0 0,0 0 1 0 0,-5 10 0 0 0,-32 54 301 0 0,28-52-213 0 0,-58 107 1054 0 0,60-105-1086 0 0,0 1 1 0 0,1 0-1 0 0,1 0 1 0 0,-6 30-1 0 0,12-44-199 0 0,0 0 1 0 0,0 0-1 0 0,1 1 0 0 0,0-1 1 0 0,0 0-1 0 0,2 9 0 0 0,-2-14-42 0 0,1 0-1 0 0,-1 0 0 0 0,1 0 1 0 0,-1 0-1 0 0,1 0 0 0 0,0 0 1 0 0,0 0-1 0 0,0 0 1 0 0,0-1-1 0 0,0 1 0 0 0,0 0 1 0 0,0-1-1 0 0,1 1 1 0 0,-1-1-1 0 0,1 1 0 0 0,-1-1 1 0 0,1 0-1 0 0,-1 0 0 0 0,1 1 1 0 0,0-1-1 0 0,0 0 1 0 0,0-1-1 0 0,-1 1 0 0 0,1 0 1 0 0,0 0-1 0 0,4 0 1 0 0,3 0-197 0 0,1 0 1 0 0,0-1 0 0 0,-1-1 0 0 0,1 1-1 0 0,0-2 1 0 0,-1 1 0 0 0,12-4 0 0 0,0 1-3823 0 0,5-1-2228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14079 0 0,'-2'1'646'0'0,"-3"3"-533"0"0,1 0 1 0 0,0 0 0 0 0,0 0 0 0 0,0 0-1 0 0,1 1 1 0 0,-1 0 0 0 0,1 0 0 0 0,0 0-1 0 0,1 0 1 0 0,-1 0 0 0 0,1 1 0 0 0,0-1 0 0 0,0 1-1 0 0,1-1 1 0 0,-1 1 0 0 0,1 0 0 0 0,1-1-1 0 0,-1 12 1 0 0,1-7 139 0 0,0 0 0 0 0,0-1 0 0 0,1 1 0 0 0,1 0 0 0 0,0-1 0 0 0,0 1 0 0 0,1-1 0 0 0,0 0 0 0 0,1 1 0 0 0,7 13 0 0 0,-1-8-22 0 0,0-1 1 0 0,1 0 0 0 0,0-1 0 0 0,1 0 0 0 0,1-1 0 0 0,0 0 0 0 0,1-1 0 0 0,28 18 0 0 0,9 0 149 0 0,70 29 0 0 0,-91-44-287 0 0,-15-7-177 0 0,-1-1-1 0 0,1 0 0 0 0,1-1 0 0 0,-1 0 0 0 0,1-1 0 0 0,0-1 1 0 0,28 2-1 0 0,-42-6-96 0 0,0 1 1 0 0,0-1-1 0 0,0 0 1 0 0,0 0 0 0 0,0 0-1 0 0,0 0 1 0 0,0 0-1 0 0,0 0 1 0 0,-1 0-1 0 0,1 0 1 0 0,0-1-1 0 0,-1 1 1 0 0,1-1-1 0 0,0 1 1 0 0,-1-1-1 0 0,0 0 1 0 0,1 1-1 0 0,-1-1 1 0 0,2-4 0 0 0,3-8-1375 0 0</inkml:trace>
  <inkml:trace contextRef="#ctx0" brushRef="#br0" timeOffset="1">426 93 11975 0 0,'-2'1'923'0'0,"-7"1"-602"0"0,0 2 0 0 0,1-1 0 0 0,-1 1 0 0 0,1 0 0 0 0,0 1 0 0 0,0 0 0 0 0,-12 10 0 0 0,-49 50 2878 0 0,55-51-3278 0 0,-16 19 893 0 0,-50 73 0 0 0,74-96-681 0 0,0-2-74 0 0,0 1 0 0 0,1 1 0 0 0,1-1 0 0 0,0 1 0 0 0,0 0 0 0 0,1 0 0 0 0,0 0 0 0 0,1 0 0 0 0,-2 12 0 0 0,4-20-1069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24 6447 0 0,'1'-1'499'0'0,"19"-21"10948"0"0,-21 24-10894 0 0,-5 12-245 0 0,0 0-1 0 0,-1 0 1 0 0,0-1 0 0 0,-1 0-1 0 0,-14 16 1 0 0,4-3 35 0 0,-80 140 392 0 0,41-64-826 0 0,55-100-58 0 0,-3 6-1468 0 0,4-6 203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10943 0 0,'-1'2'498'0'0,"-2"1"-450"0"0,1 1 0 0 0,0 0 0 0 0,0 0 0 0 0,1 0 0 0 0,-1 0 0 0 0,1 1 0 0 0,0-1 0 0 0,0 0 0 0 0,0 1 0 0 0,1-1 0 0 0,-1 0 0 0 0,1 1 0 0 0,0-1 0 0 0,0 1 0 0 0,1-1 0 0 0,1 8 0 0 0,2 6 465 0 0,1-1 0 0 0,13 32-1 0 0,-8-26 13 0 0,2 0 0 0 0,0-1 0 0 0,1 0 0 0 0,2-2 0 0 0,0 1-1 0 0,25 25 1 0 0,-8-14 113 0 0,2-1-1 0 0,63 44 1 0 0,-78-62-364 0 0,0 2 0 0 0,-1 0 0 0 0,0 1 0 0 0,29 36 0 0 0,-40-42-159 0 0,0 0 0 0 0,0 0-1 0 0,-1 1 1 0 0,0 0 0 0 0,-1 0 0 0 0,-1 0 0 0 0,0 0 0 0 0,0 1-1 0 0,-1 0 1 0 0,0 0 0 0 0,1 18 0 0 0,-4-19-21 0 0,0 1 0 0 0,0-1 1 0 0,-1 1-1 0 0,-1-1 0 0 0,0 0 1 0 0,0 1-1 0 0,-1-1 0 0 0,0 0 1 0 0,-10 20-1 0 0,5-17-1 0 0,0 1 1 0 0,-1-2-1 0 0,0 1 1 0 0,-1-1-1 0 0,0 0 1 0 0,-16 14-1 0 0,-4 1 113 0 0,10-10-341 0 0,1 0 0 0 0,-24 31-1 0 0,38-41-2384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1375 0 0,'2'-1'10355'0'0,"22"-7"-6145"0"0,17 0-2489 0 0,17-5-1175 0 0,-29 4-181 0 0,144-46 1334 0 0,-141 46-1592 0 0,0 1 0 0 0,58-6-1 0 0,-81 14 42 0 0,-7 0-1005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 15863 0 0,'0'0'728'0'0,"-2"3"-17"0"0,-12 20-430 0 0,7-6-80 0 0,8-14-52 0 0,0 0-17 0 0,-1-3-75 0 0,0 1 1 0 0,0 0 0 0 0,0 0 0 0 0,1 0 0 0 0,-1 0 0 0 0,0 0 0 0 0,1-1-1 0 0,-1 1 1 0 0,0 0 0 0 0,1 0 0 0 0,-1 0 0 0 0,1-1 0 0 0,-1 1-1 0 0,1 0 1 0 0,0-1 0 0 0,-1 1 0 0 0,1 0 0 0 0,0-1 0 0 0,-1 1 0 0 0,1-1-1 0 0,0 1 1 0 0,0-1 0 0 0,-1 0 0 0 0,2 1 0 0 0,19 6 688 0 0,-21-7-712 0 0,10 2 245 0 0,0-1-1 0 0,-1 0 1 0 0,1-1-1 0 0,0 0 1 0 0,0 0-1 0 0,-1-1 1 0 0,14-3-1 0 0,69-21 919 0 0,-40 10-569 0 0,18-3-1115 0 0,1 3-1 0 0,85-6 1 0 0,-135 19-1476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25 5063 0 0,'5'-3'821'0'0,"1"-2"-1934"0"0,2-4 4834 0 0,0 1 1325 0 0,-14 19-3417 0 0,-103 142 993 0 0,46-67-2052 0 0,-138 206-8 0 0,161-233-509 0 0,-31 50 100 0 0,66-100-128 0 0,1 0 0 0 0,0-1-1 0 0,0 2 1 0 0,1-1 0 0 0,0 0 0 0 0,-2 16 0 0 0,5-24-20 0 0,0 0 1 0 0,0-1-1 0 0,0 1 1 0 0,0 0-1 0 0,1-1 1 0 0,-1 1 0 0 0,0-1-1 0 0,0 1 1 0 0,1 0-1 0 0,-1-1 1 0 0,1 1-1 0 0,-1-1 1 0 0,0 1 0 0 0,1-1-1 0 0,-1 1 1 0 0,1-1-1 0 0,-1 1 1 0 0,1-1-1 0 0,-1 0 1 0 0,1 1 0 0 0,1-1-1 0 0,-1 1 11 0 0,1 1 4 0 0,1 0 0 0 0,0-1-1 0 0,1 0 1 0 0,-1 1-1 0 0,0-1 1 0 0,0 0 0 0 0,0 0-1 0 0,1-1 1 0 0,-1 1 0 0 0,0-1-1 0 0,1 0 1 0 0,-1 0 0 0 0,0 0-1 0 0,1 0 1 0 0,4-1 0 0 0,6-1 131 0 0,0-1 0 0 0,17-6 0 0 0,20-9 154 0 0,-28 10-156 0 0,1 0-1 0 0,0 1 0 0 0,44-6 1 0 0,-64 14-90 0 0,-3 0-57 0 0,0 0 0 0 0,0 0 1 0 0,0 0-1 0 0,0 0 0 0 0,0 0 1 0 0,0 0-1 0 0,0 0 1 0 0,0 1-1 0 0,0-1 0 0 0,-1 0 1 0 0,1 0-1 0 0,0 1 1 0 0,-1-1-1 0 0,1 1 0 0 0,-1-1 1 0 0,0 0-1 0 0,1 1 1 0 0,-1-1-1 0 0,0 1 0 0 0,0-1 1 0 0,0 1-1 0 0,0 2 1 0 0,-1-1 2 0 0,1 0 0 0 0,-1 0 0 0 0,-1 0 0 0 0,1 0 0 0 0,0 0 0 0 0,-1 0 0 0 0,-1 3 1 0 0,-1-1-8 0 0,-6 12 59 0 0,-2-1-1 0 0,0-1 1 0 0,-1 0-1 0 0,-23 22 1 0 0,6-8-44 0 0,6-7 8 0 0,0-1 0 0 0,-2 0-1 0 0,0-2 1 0 0,-2-1 0 0 0,-49 24-1 0 0,64-35-13 0 0,0 1 0 0 0,-22 16-1 0 0,29-19 52 0 0,1 0-1 0 0,0 0 1 0 0,0 1-1 0 0,0-1 1 0 0,0 1-1 0 0,1 0 1 0 0,-5 9-1 0 0,9-14-48 0 0,-1-1 0 0 0,1 1 0 0 0,-1 0 0 0 0,1 0 0 0 0,0 0 0 0 0,0 0 1 0 0,-1-1-1 0 0,1 1 0 0 0,0 0 0 0 0,0 0 0 0 0,0 0 0 0 0,0 0 0 0 0,0 0 0 0 0,0 1 0 0 0,1 2 5 0 0,-1 11 49 0 0,5-1-7 0 0,-4-12-52 0 0,0 1-1 0 0,1-1 0 0 0,0 0 0 0 0,-1 0 0 0 0,1 1 1 0 0,0-1-1 0 0,0 0 0 0 0,0-1 0 0 0,0 1 1 0 0,0 0-1 0 0,1 0 0 0 0,-1-1 0 0 0,1 0 0 0 0,3 2 1 0 0,-1-1 19 0 0,0 0 0 0 0,0-1 0 0 0,0 0 0 0 0,0 0 0 0 0,0 0 0 0 0,1 0 0 0 0,5-1 0 0 0,4-1 110 0 0,0 0 1 0 0,0-1-1 0 0,-1-1 0 0 0,21-6 0 0 0,-11 1 111 0 0,-17 5-68 0 0,0 0 1 0 0,1 1 0 0 0,-1 0 0 0 0,1 0-1 0 0,14-1 1 0 0,-21 6-70 0 0,0 2-104 0 0,-1 0 1 0 0,1 0-1 0 0,-1 0 1 0 0,0 0-1 0 0,0 0 0 0 0,0 0 1 0 0,-1 0-1 0 0,0 0 1 0 0,0-1-1 0 0,0 1 1 0 0,0 0-1 0 0,-1 0 1 0 0,0-1-1 0 0,-3 7 1 0 0,-6 9 6 0 0,-1-1 0 0 0,-14 18 1 0 0,11-16-9 0 0,-167 201 55 0 0,131-164-50 0 0,1 4-7 0 0,2 2 0 0 0,3 2 0 0 0,3 2 0 0 0,-37 81 0 0 0,60-104-10 0 0,1 2 0 0 0,2 0-1 0 0,2 0 1 0 0,2 2 0 0 0,3-1-1 0 0,-5 65 1 0 0,13-96 3 0 0,0-1 1 0 0,2 1-1 0 0,0-1 0 0 0,0 1 1 0 0,2-1-1 0 0,0 0 0 0 0,9 30 1 0 0,-10-42 8 0 0,0 0 0 0 0,0 0 0 0 0,0 0 0 0 0,0-1-1 0 0,1 1 1 0 0,-1-1 0 0 0,1 1 0 0 0,0-1 0 0 0,0 0 0 0 0,1 0 0 0 0,-1 0 0 0 0,0 0 0 0 0,8 4 0 0 0,-6-4 36 0 0,1-1-1 0 0,0 0 1 0 0,0 0 0 0 0,0 0 0 0 0,0 0-1 0 0,0-1 1 0 0,0 0 0 0 0,12 0 0 0 0,4-2 145 0 0,1-1 1 0 0,0 0-1 0 0,-1-2 1 0 0,28-8-1 0 0,-33 8-90 0 0,183-55-356 0 0,-157 45-1523 0 0,-23 7 727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58 13015 0 0,'0'0'596'0'0,"1"-2"-13"0"0,-1 1-470 0 0,0 0-1 0 0,1 0 1 0 0,-1 0 0 0 0,0 0-1 0 0,0 0 1 0 0,0 0 0 0 0,0 0 0 0 0,0 0-1 0 0,0 0 1 0 0,0 0 0 0 0,0 0-1 0 0,0 1 1 0 0,0-1 0 0 0,-1 0-1 0 0,1 0 1 0 0,0 0 0 0 0,-1 0 0 0 0,1 0-1 0 0,-1 0 1 0 0,1 0 0 0 0,-1 0-1 0 0,1 1 1 0 0,-1-1 0 0 0,1 0-1 0 0,-1 0 1 0 0,0 1 0 0 0,0-1-1 0 0,1 0 1 0 0,-1 1 0 0 0,0-1 0 0 0,0 1-1 0 0,0-1 1 0 0,1 1 0 0 0,-1-1-1 0 0,0 1 1 0 0,0-1 0 0 0,0 1-1 0 0,0 0 1 0 0,0 0 0 0 0,-2-1 0 0 0,0 1 30 0 0,0 0 0 0 0,0 0 0 0 0,0 0 1 0 0,0 1-1 0 0,1-1 0 0 0,-1 1 0 0 0,0 0 1 0 0,0 0-1 0 0,-4 1 0 0 0,-7 6-73 0 0,-1 0 0 0 0,2 2 0 0 0,-1-1 0 0 0,1 2-1 0 0,0-1 1 0 0,1 2 0 0 0,1 0 0 0 0,-20 25 0 0 0,11-9-81 0 0,2 0-1 0 0,1 2 1 0 0,-18 42 0 0 0,29-59 31 0 0,2 0 0 0 0,-1 0 0 0 0,2 0 0 0 0,0 0 1 0 0,0 1-1 0 0,1 0 0 0 0,1-1 0 0 0,0 1 0 0 0,1 0 0 0 0,2 18 0 0 0,-1-25-4 0 0,0-1 0 0 0,0 1 0 0 0,1-1 1 0 0,0 1-1 0 0,0-1 0 0 0,1 0 0 0 0,-1 0 0 0 0,1 0 0 0 0,1 0 0 0 0,-1-1 0 0 0,1 1 1 0 0,0-1-1 0 0,0 0 0 0 0,1 0 0 0 0,-1 0 0 0 0,1-1 0 0 0,0 0 0 0 0,0 0 1 0 0,1 0-1 0 0,-1 0 0 0 0,1-1 0 0 0,0 0 0 0 0,9 4 0 0 0,-6-4 44 0 0,1 0-1 0 0,-1 0 1 0 0,1-1-1 0 0,0-1 1 0 0,0 1 0 0 0,0-2-1 0 0,-1 1 1 0 0,17-2-1 0 0,-11-1 37 0 0,-1-1-1 0 0,0 0 0 0 0,0 0 0 0 0,0-2 0 0 0,17-7 1 0 0,-1-3 101 0 0,0-1 0 0 0,-2-1 0 0 0,0-2 0 0 0,34-29 0 0 0,-44 33-119 0 0,-1 0 0 0 0,-1-1-1 0 0,0-1 1 0 0,-1 0-1 0 0,21-32 1 0 0,-31 40-59 0 0,0 0 1 0 0,-1 1-1 0 0,0-2 0 0 0,0 1 1 0 0,-1 0-1 0 0,0-1 1 0 0,0 1-1 0 0,-1-1 1 0 0,-1 0-1 0 0,0 0 0 0 0,0 0 1 0 0,-1 0-1 0 0,0 0 1 0 0,0 0-1 0 0,-4-15 0 0 0,2 16-74 0 0,0 0 0 0 0,-1 0 0 0 0,0 1-1 0 0,-1-1 1 0 0,1 0 0 0 0,-2 1-1 0 0,1 0 1 0 0,-1 0 0 0 0,-1 0-1 0 0,1 1 1 0 0,-2 0 0 0 0,1 0 0 0 0,0 0-1 0 0,-1 1 1 0 0,0 0 0 0 0,-1 0-1 0 0,0 1 1 0 0,1 0 0 0 0,-2 0 0 0 0,1 0-1 0 0,0 1 1 0 0,-1 1 0 0 0,0 0-1 0 0,0 0 1 0 0,0 0 0 0 0,0 1-1 0 0,0 1 1 0 0,0-1 0 0 0,-1 2 0 0 0,1-1-1 0 0,0 1 1 0 0,-1 0 0 0 0,1 1-1 0 0,0 0 1 0 0,-1 1 0 0 0,1 0-1 0 0,-14 5 1 0 0,6 0-168 0 0,0 0-1 0 0,-17 11 0 0 0,30-15 105 0 0,-1 0-1 0 0,0 0 0 0 0,1 1 1 0 0,-1 0-1 0 0,1 0 1 0 0,0 0-1 0 0,0 0 0 0 0,1 0 1 0 0,-1 1-1 0 0,-4 7 1 0 0,8-12 87 0 0,0 0 0 0 0,0 0 0 0 0,0 0 0 0 0,0 0 0 0 0,0 0 1 0 0,0 1-1 0 0,0-1 0 0 0,0 0 0 0 0,0 0 0 0 0,0 0 0 0 0,0 0 1 0 0,0 0-1 0 0,0 0 0 0 0,0 1 0 0 0,0-1 0 0 0,0 0 1 0 0,0 0-1 0 0,0 0 0 0 0,0 0 0 0 0,0 0 0 0 0,0 0 0 0 0,0 1 1 0 0,0-1-1 0 0,0 0 0 0 0,0 0 0 0 0,0 0 0 0 0,0 0 0 0 0,0 0 1 0 0,0 0-1 0 0,0 0 0 0 0,0 1 0 0 0,0-1 0 0 0,0 0 1 0 0,0 0-1 0 0,0 0 0 0 0,1 0 0 0 0,-1 0 0 0 0,9 10-1498 0 0,8 1-64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6911 0 0,'0'0'623'0'0,"1"3"-514"0"0,5 40 2196 0 0,-4-22-375 0 0,2 0 0 0 0,10 36 0 0 0,-1-24-1350 0 0,1 0 0 0 0,2-1 0 0 0,1-1 0 0 0,1 0 0 0 0,33 40 0 0 0,-21-35-365 0 0,1-1 1 0 0,1-2-1 0 0,64 50 0 0 0,-63-58-112 0 0,70 39-1 0 0,-84-55-65 0 0,0 0-1 0 0,0-1 1 0 0,1-1-1 0 0,0-1 1 0 0,36 7-1 0 0,-42-11 0 0 0,1-1-1 0 0,0-1 1 0 0,22-2-1 0 0,-30 2-30 0 0,0-1-1 0 0,0-1 1 0 0,0 1-1 0 0,0-1 0 0 0,-1 0 1 0 0,1-1-1 0 0,-1 1 1 0 0,1-1-1 0 0,8-6 1 0 0,-14 8-96 0 0,1 0 0 0 0,-1 0 0 0 0,1-1 0 0 0,-1 1 0 0 0,1 0 0 0 0,-1-1 0 0 0,0 1 0 0 0,0-1 0 0 0,0 0 0 0 0,0 1 0 0 0,0-1 0 0 0,0 0 0 0 0,0 0 0 0 0,-1 0 0 0 0,1 1 0 0 0,0-5 0 0 0,-1 4-434 0 0,1 0 0 0 0,-1 0 0 0 0,0 0 0 0 0,-1 0 0 0 0,1 0 0 0 0,0 0 0 0 0,-1 0 1 0 0,1 0-1 0 0,-1 0 0 0 0,0-2 0 0 0,-7-10-5245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23 7599 0 0,'0'0'348'0'0,"1"-2"-6"0"0,1-9-221 0 0,-1 1 3726 0 0,-3 11-3099 0 0,-5 1-331 0 0,0 1 1 0 0,0 0 0 0 0,1 1 0 0 0,-1 0 0 0 0,1 0 0 0 0,0 0-1 0 0,0 1 1 0 0,0 0 0 0 0,1 0 0 0 0,0 0 0 0 0,-6 7-1 0 0,-8 12 197 0 0,-22 36-1 0 0,32-45-935 0 0,-43 76 913 0 0,0 0-2 0 0,-22 20 117 0 0,-145 169-1 0 0,214-276-692 0 0,-8 14 39 0 0,12-17-89 0 0,12 6-9658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91 8751 0 0,'20'-9'184'0'0,"1"-1"0"0"0,-2-1-1 0 0,24-16 1 0 0,10-6 7941 0 0,-53 33-8069 0 0,1 0 0 0 0,-1 0 0 0 0,1 0 0 0 0,-1 0-1 0 0,1 1 1 0 0,0-1 0 0 0,-1 0 0 0 0,1 1 0 0 0,-1-1-1 0 0,1 0 1 0 0,-1 1 0 0 0,1-1 0 0 0,-1 0 0 0 0,0 1 0 0 0,1-1-1 0 0,-1 1 1 0 0,1-1 0 0 0,-1 1 0 0 0,0-1 0 0 0,0 1 0 0 0,1-1-1 0 0,-1 1 1 0 0,0-1 0 0 0,0 1 0 0 0,1 0 0 0 0,-1-1-1 0 0,0 1 1 0 0,0-1 0 0 0,0 1 0 0 0,0 0 0 0 0,0-1 0 0 0,0 1-1 0 0,0-1 1 0 0,0 2 0 0 0,-3 21 262 0 0,-2-10-202 0 0,-1 0 0 0 0,-1-1 1 0 0,0 0-1 0 0,0 0 0 0 0,-18 20 0 0 0,7-8 39 0 0,-13 14 106 0 0,-2-1 0 0 0,-42 36-1 0 0,44-43-214 0 0,3-3-17 0 0,0-2 0 0 0,-2-1 1 0 0,-1-1-1 0 0,-1-2 0 0 0,0-1 0 0 0,-46 20 0 0 0,65-33-30 0 0,-26 18 13 0 0,58-36 132 0 0,0 1 0 0 0,39-13 1 0 0,-46 20-19 0 0,0 0 1 0 0,0 0 0 0 0,0 1 0 0 0,0 0-1 0 0,1 1 1 0 0,21 1 0 0 0,78 14 979 0 0,-59-7-688 0 0,63 1-1 0 0,-72-6-336 0 0,-26-1-108 0 0,1-1-1 0 0,0 0 1 0 0,0-2 0 0 0,-1 0 0 0 0,29-7-1 0 0,-41 7-824 0 0,0 1 789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36 4607 0 0,'0'0'354'0'0,"-2"0"-233"0"0,1 1 73 0 0,0-1 1 0 0,-1 1-1 0 0,1 0 0 0 0,0-1 1 0 0,0 1-1 0 0,0 0 0 0 0,-1 0 1 0 0,1 0-1 0 0,0 0 0 0 0,0 0 1 0 0,0 0-1 0 0,0 0 0 0 0,0 0 1 0 0,1 0-1 0 0,-1 1 0 0 0,0-1 1 0 0,0 0-1 0 0,0 3 0 0 0,-1 1 3086 0 0,13 2-1912 0 0,-7-5-1171 0 0,1 0 0 0 0,-1 0 1 0 0,1 0-1 0 0,0-1 0 0 0,-1 0 0 0 0,1 0 0 0 0,0-1 1 0 0,9 1-1 0 0,44-4 911 0 0,-31 1-647 0 0,62-7 843 0 0,93-22-1 0 0,-10 2 245 0 0,-150 26-1274 0 0,30 0 1 0 0,-46 3-261 0 0,0 0-1 0 0,1 1 1 0 0,-1 0 0 0 0,0 0 0 0 0,0 0-1 0 0,0 1 1 0 0,0 0 0 0 0,0 0-1 0 0,7 4 1 0 0,-12-6-51 0 0,0 1 0 0 0,-1-1 0 0 0,1 1 0 0 0,0 0-1 0 0,-1 0 1 0 0,1-1 0 0 0,-1 1 0 0 0,1 0 0 0 0,-1 0 0 0 0,1 0-1 0 0,-1-1 1 0 0,1 1 0 0 0,-1 0 0 0 0,0 0 0 0 0,0 0 0 0 0,1 0 0 0 0,-1 0-1 0 0,0 0 1 0 0,0 0 0 0 0,0 1 0 0 0,-1 17-949 0 0,0-17 888 0 0,1-1-19 0 0,0 0 0 0 0,0-1 0 0 0,0 1 0 0 0,0 0 0 0 0,-1 0 0 0 0,1-1 0 0 0,0 1 0 0 0,-1 0 0 0 0,1-1 0 0 0,0 1 0 0 0,-1 0 0 0 0,1-1 0 0 0,-1 1 0 0 0,1 0 0 0 0,-2 0 0 0 0,0 2-413 0 0,-6 7-1476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9007 0 0,'0'0'816'0'0,"-2"0"-672"0"0,-10 1 318 0 0,1 0-1 0 0,0 1 0 0 0,-1 1 0 0 0,1 0 0 0 0,0 1 1 0 0,1 0-1 0 0,-1 0 0 0 0,1 1 0 0 0,-16 11 0 0 0,-9 9-54 0 0,1 1 1 0 0,1 2-1 0 0,1 2 0 0 0,-49 59 0 0 0,75-81-325 0 0,-1 0-1 0 0,1 1 1 0 0,1 0-1 0 0,-1 1 1 0 0,2-1-1 0 0,-1 1 0 0 0,-4 16 1 0 0,8-23-44 0 0,0 1 1 0 0,0-1-1 0 0,1 1 0 0 0,-1 0 1 0 0,1-1-1 0 0,0 1 0 0 0,0 0 1 0 0,0-1-1 0 0,0 1 0 0 0,1 0 0 0 0,0-1 1 0 0,-1 1-1 0 0,1-1 0 0 0,1 1 1 0 0,-1-1-1 0 0,0 0 0 0 0,1 1 1 0 0,0-1-1 0 0,-1 0 0 0 0,1 0 1 0 0,1 0-1 0 0,-1 0 0 0 0,0 0 1 0 0,1 0-1 0 0,3 3 0 0 0,3 0 77 0 0,0 0-1 0 0,0 0 1 0 0,0-1-1 0 0,1 0 1 0 0,0-1-1 0 0,0 0 1 0 0,17 5-1 0 0,79 11 840 0 0,-80-16-762 0 0,7 0 40 0 0,-1-1 1 0 0,1-1 0 0 0,0-2 0 0 0,0-2 0 0 0,0-1 0 0 0,-1-1 0 0 0,1-2 0 0 0,-1-1 0 0 0,0-1 0 0 0,51-22 0 0 0,-68 23-112 0 0,-1 0 0 0 0,0 0 0 0 0,-1-1-1 0 0,0-1 1 0 0,0 0 0 0 0,-1-1 0 0 0,14-14 0 0 0,-21 20-96 0 0,-1-1 1 0 0,0-1-1 0 0,0 1 1 0 0,0-1-1 0 0,-1 1 1 0 0,0-1-1 0 0,0 0 1 0 0,3-10-1 0 0,-5 11-26 0 0,0 1-1 0 0,0-1 1 0 0,0 0 0 0 0,-1 0-1 0 0,0 1 1 0 0,0-1-1 0 0,0 0 1 0 0,0 1-1 0 0,-1-1 1 0 0,0 0-1 0 0,0 1 1 0 0,0-1 0 0 0,-3-5-1 0 0,-1-3-45 0 0,-1 0 1 0 0,0 0-1 0 0,-1 0 0 0 0,-1 1 0 0 0,0 0 1 0 0,0 0-1 0 0,-17-16 0 0 0,18 21-44 0 0,-1 0 1 0 0,1 1-1 0 0,-2 0 0 0 0,1 0 1 0 0,-1 1-1 0 0,1 0 0 0 0,-1 0 0 0 0,-1 1 1 0 0,1 0-1 0 0,-1 1 0 0 0,-15-4 0 0 0,-8 2-418 0 0,-1 1 0 0 0,1 2 0 0 0,0 1-1 0 0,-1 2 1 0 0,1 1 0 0 0,-51 10-1 0 0,54-3-962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12095 0 0,'0'0'1304'0'0,"13"2"-1432"0"0,2 0 32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174 133 919 0 0,'27'-60'1898'0'0,"1"1"5363"0"0,-19 45-2501 0 0,-9 14-4660 0 0,0 1-1 0 0,0-1 0 0 0,0 0 1 0 0,1 0-1 0 0,-1 1 1 0 0,0-1-1 0 0,0 0 0 0 0,0 0 1 0 0,0 1-1 0 0,0-1 1 0 0,0 0-1 0 0,0 0 0 0 0,0 1 1 0 0,0-1-1 0 0,0 0 0 0 0,0 1 1 0 0,0-1-1 0 0,0 0 1 0 0,0 0-1 0 0,0 1 0 0 0,0-1 1 0 0,0 0-1 0 0,0 0 0 0 0,0 1 1 0 0,0-1-1 0 0,0 1 1 0 0,-8 32 963 0 0,-64 188 509 0 0,4-16-1002 0 0,35-106-480 0 0,17-58-44 0 0,3 0 0 0 0,-14 73 0 0 0,25-92 7 0 0,4-18-31 0 0,-2 1-255 0 0,2-4 75 0 0,1 0-9 0 0,-1 0 0 0 0,1 0 0 0 0,0 0 0 0 0,-1-1 0 0 0,1 0 0 0 0,-1 1 0 0 0,1-1 0 0 0,0 0 0 0 0,-1 0 0 0 0,1 0 0 0 0,0-1 0 0 0,-1 1 0 0 0,1-1 0 0 0,-1 1 0 0 0,1-1 0 0 0,0 0 0 0 0,2-1 0 0 0,16-9-1403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62 4143 0 0,'0'0'319'0'0,"-2"1"-210"0"0,-12 11 12030 0 0,48-15-11222 0 0,-1-1 0 0 0,0-1 0 0 0,50-15 0 0 0,-51 11-641 0 0,18-2-437 0 0,0 2 1 0 0,0 3-1 0 0,87-2 0 0 0,-125 8-1126 0 0,-1 0-3442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240 278 5527 0 0,'0'0'7280'0'0,"0"2"-6840"0"0,0 2-242 0 0,0-1 0 0 0,0 0 0 0 0,0 1 0 0 0,1-1 0 0 0,-1 0 0 0 0,1 0 0 0 0,0 1 0 0 0,0-1 0 0 0,1 0 0 0 0,-1 0-1 0 0,0 0 1 0 0,1 0 0 0 0,0 0 0 0 0,0 0 0 0 0,0-1 0 0 0,0 1 0 0 0,3 3 0 0 0,-1-3-34 0 0,1 0 1 0 0,-1 0 0 0 0,1 0-1 0 0,-1 0 1 0 0,1-1-1 0 0,0 0 1 0 0,0 0-1 0 0,0 0 1 0 0,0 0 0 0 0,6 0-1 0 0,2 1 17 0 0,-1-2 0 0 0,1 0 0 0 0,0 0-1 0 0,-1-2 1 0 0,1 1 0 0 0,0-1 0 0 0,-1-1-1 0 0,22-6 1 0 0,1-3 10 0 0,0-1 0 0 0,45-25-1 0 0,-62 28-173 0 0,-1-1-1 0 0,-1-1 1 0 0,1 0 0 0 0,-2-2-1 0 0,0 1 1 0 0,16-19-1 0 0,-27 28-54 0 0,-1-2 1 0 0,0 1-1 0 0,0 0 0 0 0,0-1 1 0 0,0 1-1 0 0,-1-1 0 0 0,1 0 0 0 0,-1 0 1 0 0,0 0-1 0 0,1-7 0 0 0,-2 9 1 0 0,-1 0 0 0 0,0 0-1 0 0,0 1 1 0 0,0-1 0 0 0,0 0-1 0 0,0 1 1 0 0,-1-1 0 0 0,1 0-1 0 0,-1 1 1 0 0,0-1 0 0 0,1 0-1 0 0,-1 1 1 0 0,0-1 0 0 0,-1 1-1 0 0,1 0 1 0 0,0-1 0 0 0,-1 1-1 0 0,1 0 1 0 0,-1 0 0 0 0,0 0-1 0 0,0 0 1 0 0,-2-3 0 0 0,-10-5-52 0 0,0-1 0 0 0,-1 2 1 0 0,0 0-1 0 0,-1 0 0 0 0,1 2 0 0 0,-1 0 1 0 0,-1 1-1 0 0,-29-8 0 0 0,39 13 94 0 0,1 0-1 0 0,-1 0 1 0 0,0 0 0 0 0,0 1-1 0 0,0 0 1 0 0,0 1 0 0 0,0-1-1 0 0,0 1 1 0 0,1 0 0 0 0,-1 1-1 0 0,-11 4 1 0 0,-1 2 21 0 0,1 1 1 0 0,-29 18-1 0 0,18-9-17 0 0,11-7-11 0 0,1 2 1 0 0,0 0-1 0 0,1 0 0 0 0,1 2 0 0 0,-22 25 1 0 0,-140 177-53 0 0,165-201 57 0 0,1 1 0 0 0,0 0 0 0 0,1 1 0 0 0,-12 28-1 0 0,21-40 28 0 0,-1-1-1 0 0,1 1 1 0 0,-1-1 0 0 0,2 1-1 0 0,-1-1 1 0 0,1 1-1 0 0,-1 0 1 0 0,1-1-1 0 0,2 8 1 0 0,-2-9 32 0 0,1 0 1 0 0,0 0-1 0 0,1 0 1 0 0,-1-1-1 0 0,1 1 1 0 0,0 0-1 0 0,0 0 0 0 0,0-1 1 0 0,0 1-1 0 0,1-1 1 0 0,-1 0-1 0 0,1 0 1 0 0,6 6-1 0 0,0-2 114 0 0,0 0-1 0 0,1-1 1 0 0,-1 0-1 0 0,2 0 1 0 0,-1-1 0 0 0,0 0-1 0 0,20 5 1 0 0,-10-4 155 0 0,-1-2-1 0 0,1 0 1 0 0,32 1 0 0 0,-34-5-177 0 0,-1 0 0 0 0,1-2 0 0 0,0 0 0 0 0,25-6 0 0 0,69-26 335 0 0,5 0-439 0 0,-88 27-182 0 0,-1 0-1193 0 0,56-6 0 0 0,-43 9-2211 0 0,-39 4 2183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 11255 0 0,'0'0'1023'0'0,"-1"2"-739"0"0,1-2-196 0 0,0 0 1 0 0,0 1-1 0 0,0-1 0 0 0,0 0 0 0 0,-1 0 1 0 0,1 1-1 0 0,0-1 0 0 0,0 0 1 0 0,0 1-1 0 0,0-1 0 0 0,0 0 0 0 0,0 0 1 0 0,0 1-1 0 0,0-1 0 0 0,0 0 1 0 0,0 0-1 0 0,0 1 0 0 0,0-1 0 0 0,0 0 1 0 0,0 1-1 0 0,0-1 0 0 0,0 0 1 0 0,0 0-1 0 0,0 1 0 0 0,0-1 0 0 0,1 0 1 0 0,-1 1-1 0 0,0-1 0 0 0,0 0 1 0 0,0 0-1 0 0,11 4 1259 0 0,0-2-969 0 0,0-2-1 0 0,0 1 1 0 0,0-2-1 0 0,0 1 1 0 0,-1-2 0 0 0,14-2-1 0 0,-1 1 141 0 0,43-8 529 0 0,-33 4-585 0 0,0 3-1 0 0,35-2 1 0 0,-66 6-409 0 0,9 4-394 0 0,0 2-59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177 210 10303 0 0,'0'0'472'0'0,"-2"1"-9"0"0,-8 0-296 0 0,-1-1 2125 0 0,11-3-2095 0 0,1 1 1 0 0,-1 0 0 0 0,1-1 0 0 0,-1 1 0 0 0,1-1 0 0 0,0 1 0 0 0,0 0-1 0 0,0 0 1 0 0,1-1 0 0 0,-1 1 0 0 0,0 0 0 0 0,1 0 0 0 0,-1 0 0 0 0,1 0 0 0 0,3-3-1 0 0,4-3 272 0 0,20-13 0 0 0,-22 16-280 0 0,28-19 388 0 0,1 1 0 0 0,42-18 1 0 0,-57 31-325 0 0,1 1 1 0 0,0 1-1 0 0,0 1 1 0 0,0 2-1 0 0,33-6 1 0 0,-22 11-33 0 0,-33 0-215 0 0,1 1 0 0 0,-1-1 0 0 0,1 0 0 0 0,-1 1 0 0 0,1-1 0 0 0,-1 0 0 0 0,1 1 0 0 0,-1-1 0 0 0,1 1 0 0 0,-1-1 0 0 0,0 1 0 0 0,1-1 0 0 0,-1 1 0 0 0,0-1 0 0 0,1 1 0 0 0,-1 0 0 0 0,0-1 0 0 0,0 1 0 0 0,0-1 0 0 0,1 1 0 0 0,-1 0 0 0 0,0-1 0 0 0,0 2 0 0 0,0-1 8 0 0,1 2-14 0 0,-1 0 1 0 0,0 1-1 0 0,1-1 1 0 0,-1 1 0 0 0,0-1-1 0 0,-1 0 1 0 0,1 1 0 0 0,-1-1-1 0 0,1 1 1 0 0,-1-1 0 0 0,0 0-1 0 0,0 0 1 0 0,-1 0 0 0 0,1 1-1 0 0,-1-1 1 0 0,1 0 0 0 0,-4 4-1 0 0,-4 5 0 0 0,0-1-1 0 0,-18 19 1 0 0,22-25 0 0 0,-43 40 0 0 0,-65 48 0 0 0,44-39 0 0 0,-8 4-1 0 0,41-32-31 0 0,-37 35 1 0 0,54-44 1 0 0,10-9 14 0 0,-1 1 1 0 0,2-1-1 0 0,0 2 0 0 0,0-1 1 0 0,-10 17-1 0 0,12-15-8 0 0,1 0-24 0 0,3-1 47 0 0,2-9 14 0 0,0 0-1 0 0,1 0 1 0 0,-1 0 0 0 0,0 0 0 0 0,1 0 0 0 0,-1 0-1 0 0,0 0 1 0 0,1 0 0 0 0,-1 0 0 0 0,1-1-1 0 0,-1 1 1 0 0,1 0 0 0 0,0 0 0 0 0,-1-1 0 0 0,1 1-1 0 0,0 0 1 0 0,0-1 0 0 0,-1 1 0 0 0,1-1 0 0 0,0 1-1 0 0,0-1 1 0 0,0 1 0 0 0,1 0 0 0 0,20 8 285 0 0,-6-7-71 0 0,0 0-1 0 0,1 0 1 0 0,-1-2-1 0 0,20-1 1 0 0,-19 0-12 0 0,0 1 1 0 0,-1 1 0 0 0,33 4 0 0 0,-42-3-178 0 0,3 0 4 0 0,0 0 0 0 0,1-1 1 0 0,9 0-1 0 0,-5-1 0 0 0,5-1-31 0 0,-16 1-11 0 0,16-7 0 0 0,22-8-612 0 0,-14 4-2590 0 0,-16 6-4264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10679 0 0,'0'0'971'0'0,"0"3"-800"0"0,0 8 226 0 0,0 1 1 0 0,1-1-1 0 0,1 0 0 0 0,0 1 1 0 0,0-1-1 0 0,1 0 1 0 0,1 0-1 0 0,0-1 1 0 0,0 1-1 0 0,1-1 0 0 0,0 0 1 0 0,1 0-1 0 0,0 0 1 0 0,1-1-1 0 0,-1 0 1 0 0,2 0-1 0 0,0-1 1 0 0,0 0-1 0 0,0 0 0 0 0,1-1 1 0 0,0 0-1 0 0,0 0 1 0 0,11 5-1 0 0,16 7 442 0 0,71 27 0 0 0,-88-39-624 0 0,1-2 0 0 0,0 0 0 0 0,0-1 0 0 0,1-1 0 0 0,32 1 0 0 0,-28-5-5299 0 0,-4 0-1966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2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6911 0 0,'0'0'13468'0'0,"0"3"-12930"0"0,-2 4-463 0 0,-1 0 0 0 0,1 0 0 0 0,-1 0 0 0 0,-1-1 0 0 0,1 1 1 0 0,-1-1-1 0 0,0 1 0 0 0,0-1 0 0 0,-1-1 0 0 0,0 1 0 0 0,0-1 1 0 0,0 1-1 0 0,-9 5 0 0 0,-11 8 426 0 0,-51 29 0 0 0,58-37-465 0 0,-86 46 1 0 0,-13 9 27 0 0,104-59-38 0 0,2 0-39 0 0,-1 1 1 0 0,-16 14-1 0 0,27-21-59 0 0,3 1-144 0 0,-2-1-14 0 0,1 0 71 0 0,0 0 0 0 0,0 1 0 0 0,0-1 0 0 0,0 0 0 0 0,0 0 1 0 0,0 0-1 0 0,0-1 0 0 0,0 1 0 0 0,0 0 0 0 0,1 0 0 0 0,-1-1 0 0 0,0 1 0 0 0,0 0 0 0 0,1-1 1 0 0,-1 1-1 0 0,0-1 0 0 0,3 1 0 0 0,11-3-1000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6911 0 0,'0'0'934'0'0,"-1"1"219"0"0,-2 6-691 0 0,0 0-1 0 0,1 1 1 0 0,-1-1 0 0 0,2 0-1 0 0,-1 1 1 0 0,1-1 0 0 0,0 1-1 0 0,0-1 1 0 0,1 1 0 0 0,0-1-1 0 0,0 1 1 0 0,1-1 0 0 0,0 1-1 0 0,2 7 1 0 0,2 9-17 0 0,2-2 0 0 0,0 1 0 0 0,14 28 0 0 0,-9-29-126 0 0,0 1 0 0 0,1-2 0 0 0,2 0 0 0 0,0-1 0 0 0,22 24 0 0 0,4-3 78 0 0,54 43-1 0 0,-36-40-215 0 0,2-3 1 0 0,100 51-1 0 0,-129-74-136 0 0,-1-1 11 0 0,40 17 0 0 0,-55-27-1151 0 0,-13-5 731 0 0,-1-1-1 0 0,1 0 0 0 0,-1 1 0 0 0,1-1 1 0 0,0-1-1 0 0,-1 1 0 0 0,1 0 1 0 0,0-1-1 0 0,0 1 0 0 0,3-1 1 0 0,-4 0-850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9 11631 0 0,'0'0'531'0'0,"-1"0"-8"0"0,-5-2-485 0 0,-20-5 321 0 0,6 12 704 0 0,19-5-1030 0 0,-3 2 217 0 0,-1 0-1 0 0,0 0 1 0 0,1 1 0 0 0,-1-1-1 0 0,1 1 1 0 0,0 0-1 0 0,0 1 1 0 0,-6 4 0 0 0,-27 36 806 0 0,17-19-582 0 0,-2 5-125 0 0,0 0-1 0 0,2 2 1 0 0,-19 43 0 0 0,0-3-2 0 0,18-36-267 0 0,-47 64 0 0 0,60-90-63 0 0,0-1 0 0 0,0-1 0 0 0,0 1 0 0 0,-1-2 0 0 0,0 1 0 0 0,-1-1 0 0 0,0 0 0 0 0,0-1 0 0 0,0 0 0 0 0,-1-1 0 0 0,-18 7 0 0 0,18-9 5 0 0,9-3 6 0 0,4-2-1084 0 0,8-9-3573 0 0,7-2-1566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 8751 0 0,'-2'-1'399'0'0,"-1"-3"-175"0"0,2 3-187 0 0,0 0 1 0 0,-1-1 0 0 0,1 1-1 0 0,0 0 1 0 0,-1 0 0 0 0,0 0-1 0 0,1 0 1 0 0,-1 0-1 0 0,1 0 1 0 0,-1 1 0 0 0,0-1-1 0 0,0 0 1 0 0,1 1-1 0 0,-3-1 1 0 0,2 1 339 0 0,1-1-1 0 0,-1 1 1 0 0,0 0 0 0 0,1 0-1 0 0,-1 0 1 0 0,0 0 0 0 0,1 0-1 0 0,-1 0 1 0 0,0 0 0 0 0,1 1-1 0 0,-1-1 1 0 0,1 1 0 0 0,-1-1-1 0 0,1 1 1 0 0,-1-1 0 0 0,1 1-1 0 0,-2 1 1 0 0,1-1 318 0 0,3 1-393 0 0,0 1-201 0 0,0 0 0 0 0,0 0 0 0 0,1 0 1 0 0,-1-1-1 0 0,1 1 0 0 0,0-1 0 0 0,0 1 0 0 0,0-1 0 0 0,0 1 0 0 0,0-1 0 0 0,0 0 0 0 0,1 0 0 0 0,-1 0 0 0 0,1 0 1 0 0,-1-1-1 0 0,1 1 0 0 0,0-1 0 0 0,0 1 0 0 0,5 1 0 0 0,8 2 178 0 0,-1 0 0 0 0,28 3 0 0 0,-26-4-175 0 0,28 4 148 0 0,93 24 371 0 0,-121-27-541 0 0,-1 1-1 0 0,0 1 0 0 0,0 0 1 0 0,-1 1-1 0 0,0 1 1 0 0,17 13-1 0 0,-4-1 95 0 0,1 0-1 0 0,2-2 0 0 0,-1-1 1 0 0,2-2-1 0 0,0-1 1 0 0,52 17-1 0 0,-73-29-96 0 0,-9-3-14 0 0,-4 1-12 0 0,-25 2-41 0 0,-29 5-13 0 0,5 4 1 0 0,0 3 0 0 0,1 1 0 0 0,-73 36 0 0 0,-105 72 147 0 0,228-124-146 0 0,0 0 0 0 0,0 0 0 0 0,0 0 0 0 0,0 0 0 0 0,0 0-1 0 0,0 0 1 0 0,0 0 0 0 0,0 0 0 0 0,0 0 0 0 0,0 0 0 0 0,1 0 0 0 0,-1 0 0 0 0,0 0 0 0 0,0 0 0 0 0,0 0 0 0 0,0 0 0 0 0,0 0 0 0 0,0 1 0 0 0,0-1 0 0 0,0 0 0 0 0,0 0 0 0 0,0 0 0 0 0,0 0-1 0 0,0 0 1 0 0,0 0 0 0 0,0 0 0 0 0,0 0 0 0 0,0 0 0 0 0,0 0 0 0 0,0 0 0 0 0,0 0 0 0 0,0 0 0 0 0,0 0 0 0 0,0 0 0 0 0,0 0 0 0 0,0 0 0 0 0,0 1 0 0 0,0-1 0 0 0,0 0 0 0 0,0 0-1 0 0,0 0 1 0 0,0 0 0 0 0,0 0 0 0 0,0 0 0 0 0,0 0 0 0 0,0 0 0 0 0,0 0 0 0 0,0 0 0 0 0,0 0 0 0 0,0 0 0 0 0,0 0 0 0 0,0 0 0 0 0,0 0 0 0 0,0 0 0 0 0,0 0 0 0 0,0 0 0 0 0,-1 1-1 0 0,6 1-6 0 0,-1-1-1 0 0,1 1 1 0 0,0-1-1 0 0,-1 1 0 0 0,1-1 1 0 0,0-1-1 0 0,0 1 0 0 0,0-1 1 0 0,7 0-1 0 0,1 0-926 0 0,0-1-1 0 0,21-5 1 0 0,-8 0-6650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131 280 9215 0 0,'-2'1'707'0'0,"-36"16"161"0"0,24-10 943 0 0,-1 0-1 0 0,0-2 1 0 0,-20 7 0 0 0,33-12-1455 0 0,-2 0 109 0 0,-1 0 1176 0 0,17-16-1614 0 0,2 1 0 0 0,-1 0 0 0 0,2 1 0 0 0,30-22 0 0 0,7-9-38 0 0,-14 11-19 0 0,77-53 0 0 0,-100 77 24 0 0,1-1-36 0 0,1 1 0 0 0,29-14 1 0 0,-42 22 36 0 0,1 0 0 0 0,0 0 0 0 0,0 1 0 0 0,0 0 0 0 0,-1-1 0 0 0,1 2-1 0 0,0-1 1 0 0,0 1 0 0 0,0 0 0 0 0,0 0 0 0 0,0 0 0 0 0,0 0 0 0 0,0 1 0 0 0,0 0 0 0 0,8 3 0 0 0,-9-3 26 0 0,-1 1-1 0 0,1 0 1 0 0,-1 1-1 0 0,0-1 1 0 0,0 1 0 0 0,0-1-1 0 0,0 1 1 0 0,0 0-1 0 0,0 0 1 0 0,-1 0-1 0 0,1 0 1 0 0,-1 1-1 0 0,0-1 1 0 0,0 1-1 0 0,0-1 1 0 0,-1 1 0 0 0,1 0-1 0 0,-1-1 1 0 0,1 6-1 0 0,2 4 89 0 0,-2 1 0 0 0,0-1 0 0 0,0 0 0 0 0,-1 20 0 0 0,-3-12-6 0 0,0 1-1 0 0,-1-1 1 0 0,-1 0-1 0 0,-1 0 1 0 0,-1-1-1 0 0,-10 23 0 0 0,10-27-40 0 0,5-13-46 0 0,-9 13-139 0 0,-4 14-2126 0 0,13-28 1205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71 4607 0 0,'1'-1'208'0'0,"3"-4"-44"0"0,-2 3-153 0 0,0 0 0 0 0,0 0-1 0 0,0 0 1 0 0,0 0 0 0 0,1 0 0 0 0,3-2 0 0 0,12-8 1602 0 0,25-14 9798 0 0,-28 19-10687 0 0,-13 6 608 0 0,5-1-389 0 0,-69 61-865 0 0,5-7-83 0 0,-43 59 5 0 0,85-92 0 0 0,0 1 0 0 0,2 0 0 0 0,0 1 0 0 0,-10 24 0 0 0,21-40 13 0 0,0-1-1 0 0,0 0 0 0 0,1 0 1 0 0,-1 1-1 0 0,1-1 1 0 0,0 1-1 0 0,1-1 0 0 0,-1 1 1 0 0,1-1-1 0 0,0 1 0 0 0,0-1 1 0 0,0 1-1 0 0,0 0 1 0 0,1-1-1 0 0,0 1 0 0 0,0-1 1 0 0,0 1-1 0 0,0-1 1 0 0,1 0-1 0 0,0 0 0 0 0,0 1 1 0 0,0-1-1 0 0,0 0 0 0 0,1-1 1 0 0,0 1-1 0 0,-1 0 1 0 0,1-1-1 0 0,1 0 0 0 0,-1 1 1 0 0,5 2-1 0 0,0 1 111 0 0,1-1 0 0 0,0 0-1 0 0,0 0 1 0 0,0-1 0 0 0,1-1-1 0 0,-1 1 1 0 0,1-1 0 0 0,17 3-1 0 0,-8-2 80 0 0,1-1-1 0 0,-1-2 0 0 0,36 2 0 0 0,-34-5-77 0 0,1 0-1 0 0,-1-2 1 0 0,0 0-1 0 0,-1-2 1 0 0,1 0-1 0 0,-1-1 1 0 0,0-1-1 0 0,0-1 1 0 0,0 0-1 0 0,17-12 0 0 0,-23 12-15 0 0,-1-1-1 0 0,0 0 1 0 0,-1 0 0 0 0,0-1-1 0 0,-1-1 1 0 0,0 0-1 0 0,0-1 1 0 0,-1 0-1 0 0,-1 0 1 0 0,0-1-1 0 0,-1-1 1 0 0,0 1-1 0 0,-1-1 1 0 0,7-18-1 0 0,-11 21-75 0 0,0 0 0 0 0,-1 0 0 0 0,0 0 0 0 0,-1 0 0 0 0,0-1 0 0 0,0 1 0 0 0,-2 0 0 0 0,1-1 0 0 0,-2 1-1 0 0,1 0 1 0 0,-1 0 0 0 0,-1 0 0 0 0,-7-19 0 0 0,8 23-76 0 0,-1 1 1 0 0,0 0-1 0 0,0-1 0 0 0,-1 1 0 0 0,1 1 0 0 0,-1-1 1 0 0,-1 0-1 0 0,1 1 0 0 0,-1 0 0 0 0,0 0 0 0 0,0 0 1 0 0,-1 1-1 0 0,1 0 0 0 0,-1 0 0 0 0,0 0 0 0 0,0 1 1 0 0,0-1-1 0 0,0 1 0 0 0,-1 1 0 0 0,1-1 0 0 0,-1 1 1 0 0,0 1-1 0 0,-9-2 0 0 0,-3 1-170 0 0,0 2 0 0 0,0 0 0 0 0,0 1 0 0 0,-34 7 0 0 0,12 1-1552 0 0,-41 15 1 0 0,80-23 521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7223 0 0,'0'0'654'0'0,"1"-2"-537"0"0,0 0 22 0 0,0 0-1 0 0,0 0 1 0 0,0 0-1 0 0,1 0 1 0 0,-1 0 0 0 0,1 0-1 0 0,-1 0 1 0 0,1 1-1 0 0,0-1 1 0 0,0 0-1 0 0,-1 1 1 0 0,1 0 0 0 0,0-1-1 0 0,0 1 1 0 0,1 0-1 0 0,-1 0 1 0 0,0 0-1 0 0,0 0 1 0 0,0 1 0 0 0,4-2-1 0 0,7-1 251 0 0,0 1 0 0 0,21-2 1 0 0,-19 3-199 0 0,259-18 2749 0 0,-115 10-1886 0 0,56-5-345 0 0,805-33 1052 0 0,-804 50-1715 0 0,123-5 44 0 0,-218-6-119 0 0,291-6-318 0 0,-395 14-673 0 0,35 7-1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13 269 4607 0 0,'-13'0'443'0'0,"18"0"1274"0"0,23 0 619 0 0,152-20 1670 0 0,-106 9-3174 0 0,56-3 272 0 0,47-6 180 0 0,213-55 1348 0 0,-246 45-1834 0 0,-62 13-372 0 0,216-39 925 0 0,-213 44-1023 0 0,129-2-1 0 0,-208 14-334 0 0,84 2 38 0 0,-73 0-164 0 0,0 0-1 0 0,0 0 1 0 0,19 7 0 0 0,-33-9 51 0 0,-1 1 0 0 0,0 0 0 0 0,0-1 0 0 0,0 1 0 0 0,0 0 0 0 0,0 0 0 0 0,0 1 0 0 0,0-1 0 0 0,0 0 0 0 0,0 1 0 0 0,0-1 0 0 0,-1 1 0 0 0,1-1 0 0 0,-1 1 0 0 0,1 0 0 0 0,-1 0 0 0 0,0-1 0 0 0,1 1 0 0 0,0 3 1 0 0,-1-3-116 0 0,-1 1 1 0 0,1-1-1 0 0,-1 1 1 0 0,0-1-1 0 0,0 0 1 0 0,0 1-1 0 0,0-1 1 0 0,0 1-1 0 0,0-1 1 0 0,-1 0 0 0 0,1 1-1 0 0,-1-1 1 0 0,0 0-1 0 0,1 1 1 0 0,-1-1-1 0 0,0 0 1 0 0,0 0-1 0 0,-2 3 1 0 0,-4 6-1295 0 0,-15 20 1 0 0,1-9-112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10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9215 0 0,'0'0'1102'0'0,"2"-1"-292"0"0,75-31 4073 0 0,109-31-2294 0 0,131-5-725 0 0,12 31-898 0 0,-241 32-808 0 0,155 12 1 0 0,-222-6-206 0 0,110 16 55 0 0,-114-14-522 0 0,0 1 0 0 0,0 1 0 0 0,0 0 0 0 0,-1 2 0 0 0,22 11 0 0 0,-10-1-6278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33:5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0 352 455 0 0,'1'-2'9244'0'0,"2"-4"-8532"0"0,23-37 1503 0 0,-18 33-2186 0 0,1 4-18 0 0,-4 4 32 0 0,17-4 85 0 0,-16 6-45 0 0,-1 1-1 0 0,2 0 49 0 0,-1-1 0 0 0,1 0 0 0 0,0 0 0 0 0,-1-1 1 0 0,1 0-1 0 0,-1 0 0 0 0,0 0 0 0 0,1-1 0 0 0,-1 0 0 0 0,0 0 0 0 0,11-6 0 0 0,15-6 280 0 0,12-7 82 0 0,101-53 795 0 0,-11 6-464 0 0,-109 54-763 0 0,0 0 0 0 0,1 2-1 0 0,1 1 1 0 0,45-13 0 0 0,-61 21-24 0 0,1 1 0 0 0,0 0 0 0 0,0 1-1 0 0,0 1 1 0 0,0-1 0 0 0,0 2 0 0 0,0 0 0 0 0,0 0 0 0 0,0 1 0 0 0,0 0 0 0 0,-1 1-1 0 0,1 1 1 0 0,19 8 0 0 0,19 14 591 0 0,17 7 62 0 0,-64-32-500 0 0,1 0 2 0 0,6 0-1 0 0,0 0-1 0 0,17-2 1 0 0,-2 1 580 0 0,-13-4-434 0 0,-9 3-273 0 0,0 0 797 0 0,-4-1-786 0 0,0 0-87 0 0,0 1 1 0 0,0-1-1 0 0,0 1 0 0 0,0 0 0 0 0,0-1 0 0 0,0 1 1 0 0,0 0-1 0 0,0-1 0 0 0,-1 1 0 0 0,1 0 0 0 0,0 0 1 0 0,-1 0-1 0 0,1 0 0 0 0,-1 0 0 0 0,1 1 0 0 0,-1-1 1 0 0,1 0-1 0 0,-3 0 0 0 0,0 0-44 0 0,0 0 0 0 0,0 1 0 0 0,-1-1-1 0 0,1 1 1 0 0,0 0 0 0 0,0 0 0 0 0,-7 1 0 0 0,-17 5-418 0 0,1 1 1 0 0,0 1 0 0 0,1 2-1 0 0,-29 13 1 0 0,21-8-135 0 0,26-11 475 0 0,-11 4-202 0 0,0 0 0 0 0,-1-1 0 0 0,1-1 0 0 0,-1-1-1 0 0,-24 3 1 0 0,-81-6-43 0 0,85-3 664 0 0,-65 6 1 0 0,-33 5 1758 0 0,137-10-765 0 0,5 0-1226 0 0,169-5 208 0 0,-46 0 230 0 0,72 13-79 0 0,-86 0-340 0 0,-23-3-62 0 0,81 1-109 0 0,16-11-1439 0 0,-172 4-994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98 2303 0 0,'1'-2'167'0'0,"15"-15"47"0"0,23-29 13128 0 0,-38 45-13250 0 0,-1 1 0 0 0,0-1 0 0 0,1 1 1 0 0,-1-1-1 0 0,0 1 0 0 0,1-1 0 0 0,-1 1 0 0 0,0-1 1 0 0,0 1-1 0 0,1-1 0 0 0,-1 1 0 0 0,0-1 0 0 0,0 0 0 0 0,0 1 1 0 0,0-1-1 0 0,0 1 0 0 0,0-1 0 0 0,0 1 0 0 0,0-1 1 0 0,0 0-1 0 0,0 1 0 0 0,0-1 0 0 0,0 1 0 0 0,-1-1 0 0 0,1 1 1 0 0,0-1-1 0 0,0 0 0 0 0,-1 1 0 0 0,1-1 0 0 0,0 1 0 0 0,0-1 1 0 0,-1 1-1 0 0,1 0 0 0 0,-1-1 0 0 0,1 1 0 0 0,-1-1 1 0 0,-3 0-92 0 0,1 0 0 0 0,-1 1 0 0 0,1-1 0 0 0,-1 1 0 0 0,1 0 1 0 0,-1 0-1 0 0,1 0 0 0 0,-1 0 0 0 0,1 1 0 0 0,-1-1 0 0 0,1 1 1 0 0,-1 0-1 0 0,1 0 0 0 0,-1 0 0 0 0,1 1 0 0 0,0-1 0 0 0,0 1 1 0 0,0 0-1 0 0,-4 3 0 0 0,-8 5-3 0 0,0 1 1 0 0,-19 19-1 0 0,30-26 2 0 0,-14 14 58 0 0,2 0 0 0 0,0 1 0 0 0,1 0 0 0 0,-23 40 1 0 0,19-24 49 0 0,2 0 0 0 0,-17 50 0 0 0,32-80-86 0 0,1 1 0 0 0,-1 0 0 0 0,1 0 0 0 0,0-1 1 0 0,0 1-1 0 0,1 0 0 0 0,-1 0 0 0 0,2 7 0 0 0,-1-11-10 0 0,0 0-1 0 0,0 0 1 0 0,1 0-1 0 0,-1-1 1 0 0,1 1-1 0 0,0 0 1 0 0,-1 0-1 0 0,1-1 1 0 0,0 1-1 0 0,0-1 1 0 0,0 1-1 0 0,0 0 1 0 0,0-1-1 0 0,0 0 1 0 0,1 1-1 0 0,-1-1 1 0 0,0 0-1 0 0,1 0 0 0 0,-1 1 1 0 0,1-1-1 0 0,0 0 1 0 0,-1 0-1 0 0,1-1 1 0 0,-1 1-1 0 0,1 0 1 0 0,0-1-1 0 0,0 1 1 0 0,0-1-1 0 0,3 1 1 0 0,2 0 94 0 0,1 0 1 0 0,0-1 0 0 0,0 0-1 0 0,-1-1 1 0 0,1 1-1 0 0,14-5 1 0 0,46-16 443 0 0,-52 16-462 0 0,58-23 287 0 0,90-48 0 0 0,-160 75-374 0 0,16-10 17 0 0,0 0 0 0 0,23-17 0 0 0,-38 24-17 0 0,-1 1 1 0 0,1 0-1 0 0,-1-1 0 0 0,-1 0 0 0 0,1 0 1 0 0,0 0-1 0 0,-1-1 0 0 0,0 1 0 0 0,0-1 1 0 0,0 0-1 0 0,-1 0 0 0 0,1 0 0 0 0,-1 0 1 0 0,0 0-1 0 0,1-7 0 0 0,-3 9-21 0 0,0-1-1 0 0,0 1 1 0 0,0 0-1 0 0,0-1 1 0 0,-1 1-1 0 0,0 0 1 0 0,1 0-1 0 0,-1-1 1 0 0,0 1-1 0 0,0 0 1 0 0,-1 0-1 0 0,1 0 1 0 0,-1 0-1 0 0,0 0 0 0 0,1 0 1 0 0,-1 1-1 0 0,0-1 1 0 0,-1 1-1 0 0,1-1 1 0 0,0 1-1 0 0,-4-3 1 0 0,-6-5-55 0 0,-1 1 0 0 0,0 0 0 0 0,-17-8-1 0 0,22 12 68 0 0,-2-1-21 0 0,-27-15-20 0 0,-54-23-1 0 0,81 40-79 0 0,0 1-1 0 0,1 0 1 0 0,-1 1-1 0 0,-1 0 0 0 0,-17-1 1 0 0,26 3-190 0 0,14 5-4546 0 0,2-2 3242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 11055 0 0,'0'0'852'0'0,"-2"0"-369"0"0,-6 0 192 0 0,0 1 0 0 0,0 1-1 0 0,1-1 1 0 0,-1 1 0 0 0,0 1 0 0 0,1-1 0 0 0,-1 1-1 0 0,-7 4 1 0 0,-57 35 715 0 0,67-39-1230 0 0,-18 13 223 0 0,1 1 1 0 0,1 0 0 0 0,0 2 0 0 0,-27 32 0 0 0,13-9-238 0 0,-38 62-1 0 0,55-68-81 0 0,18-36-63 0 0,0 1 1 0 0,0 0-1 0 0,0-1 0 0 0,0 1 1 0 0,0-1-1 0 0,0 1 0 0 0,0 0 0 0 0,0-1 1 0 0,0 1-1 0 0,0-1 0 0 0,0 1 0 0 0,0 0 1 0 0,0-1-1 0 0,0 1 0 0 0,1-1 1 0 0,-1 1-1 0 0,0 0 0 0 0,0-1 0 0 0,1 1 1 0 0,-1-1-1 0 0,0 1 0 0 0,1-1 0 0 0,-1 1 1 0 0,0-1-1 0 0,1 1 0 0 0,-1-1 1 0 0,1 0-1 0 0,-1 1 0 0 0,1-1 0 0 0,-1 0 1 0 0,1 1-1 0 0,-1-1 0 0 0,1 0 0 0 0,0 1 1 0 0,-1-1-1 0 0,1 0 0 0 0,-1 0 1 0 0,1 0-1 0 0,0 0 0 0 0,0 0 0 0 0,0 1 11 0 0,7 0 49 0 0,1 0 0 0 0,-1 0 0 0 0,1-1 0 0 0,-1 0 1 0 0,1 0-1 0 0,-1-1 0 0 0,1 0 0 0 0,13-4 0 0 0,-2 1 36 0 0,39-6 111 0 0,199-23-55 0 0,-235 35-1930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83 14279 0 0,'-25'-15'1298'0'0,"17"13"-1069"0"0,0 1 5332 0 0,9 2-5482 0 0,-1 0 0 0 0,1 0-1 0 0,0 0 1 0 0,0 0 0 0 0,-1 0-1 0 0,1 0 1 0 0,0 0 0 0 0,0-1 0 0 0,0 1-1 0 0,0 0 1 0 0,0-1 0 0 0,0 1-1 0 0,2 0 1 0 0,-2 0 24 0 0,6 3 21 0 0,0-1-1 0 0,1 1 0 0 0,-1-2 0 0 0,1 1 0 0 0,0-1 0 0 0,-1 0 0 0 0,1-1 0 0 0,0 1 0 0 0,11-1 0 0 0,11-1 89 0 0,35-4 0 0 0,-35 2-137 0 0,6-1-246 0 0,0-2 1 0 0,0-1-1 0 0,43-13 1 0 0,-51 10-1012 0 0,-2-1 0 0 0,38-19 0 0 0,-38 14-365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81 16583 0 0,'0'0'1730'0'0,"-2"2"-1638"0"0,-1 1 176 0 0,0 1 0 0 0,0 0 0 0 0,0-1 1 0 0,0 1-1 0 0,1 0 0 0 0,0 1 1 0 0,0-1-1 0 0,0 0 0 0 0,0 1 1 0 0,1-1-1 0 0,-3 9 0 0 0,3-5-38 0 0,0-1 0 0 0,1 1-1 0 0,0-1 1 0 0,0 1 0 0 0,1-1-1 0 0,2 15 1 0 0,0-8-109 0 0,1 0-1 0 0,1-1 1 0 0,0 0 0 0 0,1 0 0 0 0,0 0-1 0 0,1-1 1 0 0,15 20 0 0 0,-6-11-40 0 0,2 0 0 0 0,1-2-1 0 0,0 0 1 0 0,1-2 0 0 0,1 0 0 0 0,1-1 0 0 0,37 21 0 0 0,-29-21-88 0 0,2-2 0 0 0,0-1 0 0 0,0-1 0 0 0,1-2 0 0 0,50 9 0 0 0,-77-18-279 0 0,0 0 1 0 0,-1 0-1 0 0,1-1 0 0 0,0 0 1 0 0,-1 0-1 0 0,11-2 0 0 0</inkml:trace>
  <inkml:trace contextRef="#ctx0" brushRef="#br0" timeOffset="1">500 0 14223 0 0,'0'0'1291'0'0,"-2"2"-967"0"0,-11 8 324 0 0,1 0 0 0 0,1 1-1 0 0,-17 20 1 0 0,-29 42 828 0 0,44-54-1142 0 0,4-7-139 0 0,-62 83 1543 0 0,-66 120 0 0 0,79-106-2081 0 0,57-107 208 0 0,0 0 0 0 0,0 0 0 0 0,0 0 0 0 0,0 0 0 0 0,1 0 0 0 0,-1 0 0 0 0,1 0 0 0 0,-1 0 0 0 0,1 1 0 0 0,0-1 0 0 0,0 0 0 0 0,0 0 0 0 0,0 0 0 0 0,1 3 0 0 0,-1-3-1153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4 8287 0 0,'0'0'639'0'0,"13"-4"7017"0"0,-28 14-6868 0 0,-30 16-1 0 0,26-17-302 0 0,-20 15-1 0 0,9-2 312 0 0,-52 47 0 0 0,71-57-660 0 0,0 0-1 0 0,1 0 1 0 0,0 1-1 0 0,1 1 1 0 0,0 0 0 0 0,-12 25-1 0 0,21-37 221 0 0,2 0-301 0 0,1 0 0 0 0,0 0 0 0 0,0 0-1 0 0,0-1 1 0 0,0 1 0 0 0,0-1 0 0 0,0 0-1 0 0,0 1 1 0 0,1-2 0 0 0,-1 1 0 0 0,0 0 0 0 0,1-1-1 0 0,-1 1 1 0 0,0-1 0 0 0,1 0 0 0 0,4 0-1 0 0,8-2 44 0 0,0 0 0 0 0,17-4 0 0 0,-22 4-43 0 0,248-69 201 0 0,-220 55-260 0 0,-30 12-248 0 0,-1 0-1 0 0,1 0 1 0 0,0 1 0 0 0,0 1-1 0 0,0-1 1 0 0,0 1 0 0 0,11 0 0 0 0,-25 10-3522 0 0,-3 2-2846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 12551 0 0,'0'0'1802'0'0,"0"0"-1724"0"0,0 0 0 0 0,0 0 0 0 0,0 0 0 0 0,0 0 0 0 0,0 0 0 0 0,0-1 1 0 0,0 1-1 0 0,1 0 0 0 0,-1 0 0 0 0,0 0 0 0 0,0 0 0 0 0,0 0 1 0 0,0 0-1 0 0,0-1 0 0 0,0 1 0 0 0,1 0 0 0 0,-1 0 0 0 0,0 0 0 0 0,0 0 1 0 0,0 0-1 0 0,0 0 0 0 0,0 0 0 0 0,1 0 0 0 0,-1 0 0 0 0,0 0 0 0 0,0 0 1 0 0,0 0-1 0 0,0 0 0 0 0,1 0 0 0 0,-1 0 0 0 0,0 0 0 0 0,0 0 0 0 0,0 0 1 0 0,0 0-1 0 0,1 0 0 0 0,-1 0 0 0 0,0 0 0 0 0,0 0 0 0 0,0 0 0 0 0,1 0 1 0 0,-1 7 189 0 0,0 0 1 0 0,0 0 0 0 0,-1 0-1 0 0,0 0 1 0 0,-2 12 0 0 0,-15 37 412 0 0,9-25-492 0 0,-22 74-69 0 0,-24 149 0 0 0,54-245-109 0 0,0-1 0 0 0,-1 1-1 0 0,-1-1 1 0 0,0 1 0 0 0,-4 10-1 0 0,3-14-10 0 0,-2-2 0 0 0,1-3 14 0 0,4 0-4 0 0,1 0 0 0 0,-1 0 0 0 0,1 0 0 0 0,-1 0 0 0 0,1 0 0 0 0,-1-1 0 0 0,1 1 0 0 0,0 0 0 0 0,-1 0 0 0 0,1-1 0 0 0,-1 1 0 0 0,1 0 0 0 0,0-1 0 0 0,-1 1 0 0 0,1 0 0 0 0,0-1 0 0 0,0 1 0 0 0,-1 0 1 0 0,1-1-1 0 0,0 1 0 0 0,0-1 0 0 0,-1 1 0 0 0,1-1 0 0 0,-5-19 229 0 0,5 16-210 0 0,1 0 1 0 0,-1-1 0 0 0,1 1 0 0 0,-1 0 0 0 0,1 0 0 0 0,0 0 0 0 0,1 0 0 0 0,-1 0-1 0 0,1 0 1 0 0,2-4 0 0 0,23-37 200 0 0,-26 43-220 0 0,9-12 67 0 0,1 0 0 0 0,0 1 0 0 0,0 0 1 0 0,1 1-1 0 0,26-20 0 0 0,-30 26 14 0 0,0 0 0 0 0,1 1 0 0 0,0 0 0 0 0,0 0 0 0 0,0 1 0 0 0,1 0 0 0 0,-1 1 0 0 0,1 0-1 0 0,0 0 1 0 0,0 1 0 0 0,13-1 0 0 0,-20 3-78 0 0,0 1 0 0 0,0-1-1 0 0,0 0 1 0 0,0 1 0 0 0,0-1 0 0 0,0 1 0 0 0,0 0-1 0 0,-1 0 1 0 0,1 0 0 0 0,0 1 0 0 0,0-1-1 0 0,-1 1 1 0 0,1-1 0 0 0,-1 1 0 0 0,1 0-1 0 0,-1 0 1 0 0,0 0 0 0 0,0 0 0 0 0,0 0 0 0 0,0 0-1 0 0,0 1 1 0 0,0-1 0 0 0,-1 1 0 0 0,1 0-1 0 0,-1-1 1 0 0,1 1 0 0 0,0 4 0 0 0,1 0 10 0 0,-1 0 1 0 0,0 0-1 0 0,0 1 0 0 0,0-1 1 0 0,-1 1-1 0 0,-1-1 1 0 0,1 1-1 0 0,-1-1 1 0 0,-1 15-1 0 0,-1-14-28 0 0,0-1 0 0 0,0 1 0 0 0,0 0 0 0 0,-1-1 0 0 0,0 0 0 0 0,-1 0 0 0 0,0 0 0 0 0,0 0 0 0 0,0 0-1 0 0,-1-1 1 0 0,0 0 0 0 0,0 0 0 0 0,0 0 0 0 0,-1-1 0 0 0,-11 9 0 0 0,4-5-109 0 0,0 0 0 0 0,-1-1 0 0 0,0-1 1 0 0,0-1-1 0 0,-1 0 0 0 0,1 0 0 0 0,-17 3 0 0 0,22-7 95 0 0,0-1 1 0 0,0 1-1 0 0,0-2 0 0 0,0 1 0 0 0,0-1 1 0 0,0 0-1 0 0,0-1 0 0 0,0 0 0 0 0,-11-3 1 0 0,17 3 17 0 0,0 0 0 0 0,-1 0 1 0 0,1-1-1 0 0,0 1 0 0 0,0-1 1 0 0,0 1-1 0 0,0-1 1 0 0,0 0-1 0 0,0-1 0 0 0,0 1 1 0 0,-3-4-1 0 0,4 4-7 0 0,1 0 0 0 0,-1 0-1 0 0,1-1 1 0 0,0 1 0 0 0,0 0-1 0 0,0-1 1 0 0,0 1 0 0 0,0-1 0 0 0,1 1-1 0 0,-1-1 1 0 0,1 1 0 0 0,-1-1 0 0 0,1 1-1 0 0,0-1 1 0 0,0 0 0 0 0,0 1-1 0 0,1-4 1 0 0,-1 2-161 0 0,1 0 0 0 0,0 1 1 0 0,1-1-1 0 0,-1 0 0 0 0,1 1 0 0 0,-1-1 0 0 0,1 1 0 0 0,0 0 0 0 0,0-1 0 0 0,1 1 0 0 0,-1 0 1 0 0,1 0-1 0 0,-1 1 0 0 0,1-1 0 0 0,0 0 0 0 0,0 1 0 0 0,0 0 0 0 0,1 0 0 0 0,-1 0 0 0 0,7-3 1 0 0,-2 1-1846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334 416 5063 0 0,'0'0'390'0'0,"1"2"126"0"0,1 2 860 0 0,-1-1-1 0 0,0 1 1 0 0,0-1 0 0 0,0 1 0 0 0,-1-1 0 0 0,1 1-1 0 0,0 5 1 0 0,-2-8-1320 0 0,1 0 1 0 0,0 0-1 0 0,0-1 0 0 0,-1 1 0 0 0,1 0 0 0 0,-1-1 0 0 0,1 1 0 0 0,-1 0 1 0 0,1-1-1 0 0,-1 1 0 0 0,1 0 0 0 0,-1-1 0 0 0,1 1 0 0 0,-1-1 1 0 0,1 1-1 0 0,-1-1 0 0 0,0 1 0 0 0,0-1 0 0 0,1 0 0 0 0,-2 1 0 0 0,-16 7 495 0 0,15-7-379 0 0,-6 2 23 0 0,0-1 0 0 0,-1 1 1 0 0,1-2-1 0 0,-1 0 1 0 0,0 0-1 0 0,1 0 1 0 0,-1-1-1 0 0,0-1 1 0 0,1 1-1 0 0,-1-2 1 0 0,1 1-1 0 0,-1-1 1 0 0,-11-5-1 0 0,10 4-118 0 0,-1-2-1 0 0,1 0 1 0 0,0 0-1 0 0,1-1 1 0 0,-1 0-1 0 0,1 0 1 0 0,0-2 0 0 0,1 1-1 0 0,0-1 1 0 0,-11-11-1 0 0,16 13-37 0 0,-1 1 0 0 0,1-1 0 0 0,1 0 0 0 0,-1 1 1 0 0,1-2-1 0 0,-1 1 0 0 0,2 0 0 0 0,-1-1 0 0 0,1 1 0 0 0,0-1 0 0 0,0 0 0 0 0,-1-12 0 0 0,3 14-15 0 0,0-1 1 0 0,0 1-1 0 0,1-1 0 0 0,0 1 0 0 0,0 0 0 0 0,0 0 1 0 0,0-1-1 0 0,1 1 0 0 0,0 0 0 0 0,0 0 1 0 0,0 0-1 0 0,0 1 0 0 0,1-1 0 0 0,0 0 0 0 0,0 1 1 0 0,0 0-1 0 0,5-5 0 0 0,18-18-174 0 0,1 2 0 0 0,47-35 0 0 0,-53 45 48 0 0,1 1 0 0 0,1 2 0 0 0,0 0 0 0 0,37-14 0 0 0,-49 22 44 0 0,0 1 0 0 0,1 0 1 0 0,-1 1-1 0 0,0 0 0 0 0,1 1 0 0 0,0 0 0 0 0,-1 1 0 0 0,1 0 0 0 0,0 1 0 0 0,16 2 1 0 0,-22-1 54 0 0,-1-1 1 0 0,1 1-1 0 0,-1 0 1 0 0,0 0 0 0 0,0 0-1 0 0,0 1 1 0 0,0-1 0 0 0,0 1-1 0 0,-1 1 1 0 0,1-1 0 0 0,-1 1-1 0 0,0-1 1 0 0,0 1-1 0 0,0 1 1 0 0,0-1 0 0 0,-1 0-1 0 0,1 1 1 0 0,-1 0 0 0 0,0 0-1 0 0,-1-1 1 0 0,1 2 0 0 0,-1-1-1 0 0,2 8 1 0 0,-2-5 31 0 0,-1 0 0 0 0,1 0 0 0 0,-2 0 0 0 0,1 1 0 0 0,-1-1 0 0 0,0 0 0 0 0,-1 0 0 0 0,-3 16 0 0 0,-1-4 70 0 0,0-1-1 0 0,-13 29 1 0 0,3-18 12 0 0,-1-1 0 0 0,-1 0 0 0 0,-22 27 0 0 0,34-50-101 0 0,-1 1 0 0 0,0-2-1 0 0,0 1 1 0 0,0-1 0 0 0,-1 0 0 0 0,1 0 0 0 0,-1 0-1 0 0,-1-1 1 0 0,1 0 0 0 0,0-1 0 0 0,-1 0 0 0 0,0 0-1 0 0,0 0 1 0 0,0-1 0 0 0,-10 2 0 0 0,-3-1-248 0 0,0-1 0 0 0,1-1 0 0 0,-1 0 0 0 0,-40-5 0 0 0,54 3-101 0 0,0-1-1 0 0,-1 1 1 0 0,-6-3 0 0 0,12 3 87 0 0,-1 0 0 0 0,1 0 0 0 0,0 0 0 0 0,0 0 0 0 0,-1 0 0 0 0,1-1 0 0 0,0 1 1 0 0,0-1-1 0 0,0 1 0 0 0,0-1 0 0 0,1 0 0 0 0,-3-2 0 0 0,-1-7-1263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 4143 0 0,'0'0'319'0'0,"-2"1"254"0"0,1-1-190 0 0,1 0 0 0 0,-1 0-1 0 0,1 1 1 0 0,-1-1-1 0 0,1 0 1 0 0,-1 1-1 0 0,1-1 1 0 0,-1 0-1 0 0,1 1 1 0 0,-2 0 764 0 0,2-1-764 0 0,0 1 0 0 0,-1-1-1 0 0,1 1 1 0 0,0-1-1 0 0,-1 1 1 0 0,1-1-1 0 0,0 1 1 0 0,0-1-1 0 0,-1 1 1 0 0,1-1-1 0 0,0 1 1 0 0,0 0-1 0 0,0-1 1 0 0,0 1 0 0 0,0-1-1 0 0,0 1 1 0 0,0 0-1 0 0,0 0 1 0 0,0 0 12 0 0,0 0 0 0 0,1-1 0 0 0,-1 1 1 0 0,1 0-1 0 0,-1-1 0 0 0,1 1 1 0 0,-1 0-1 0 0,1-1 0 0 0,-1 1 0 0 0,1-1 1 0 0,-1 1-1 0 0,1-1 0 0 0,1 1 0 0 0,9 5-2118 0 0,-6-5 1883 0 0,1 1 1 0 0,0-1-1 0 0,-1 0 0 0 0,1-1 1 0 0,0 1-1 0 0,0-1 0 0 0,10-1 0 0 0,43-10 524 0 0,-37 7-401 0 0,182-43 552 0 0,-154 34-951 0 0,83-26-5489 0 0,-112 33 3554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8:0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616 713 7831 0 0,'1'-1'3258'0'0,"42"-38"6406"0"0,-31 30-9351 0 0,-1-1 0 0 0,0 0 0 0 0,-1 0-1 0 0,0-2 1 0 0,0 1 0 0 0,-1-1-1 0 0,14-25 1 0 0,-9 4-271 0 0,-2-1 1 0 0,-1 0-1 0 0,-1-1 0 0 0,-2 0 0 0 0,-1 0 1 0 0,-2-1-1 0 0,-2 1 0 0 0,-1-1 1 0 0,-3-42-1 0 0,-2 50-387 0 0,-6-33 0 0 0,7 50 199 0 0,-1 0 0 0 0,0 0-1 0 0,-1 0 1 0 0,0 0-1 0 0,-9-15 1 0 0,12 25 69 0 0,-15 8-149 0 0,10-2 193 0 0,0 1-1 0 0,1-1 0 0 0,0 1 1 0 0,0 0-1 0 0,-7 12 1 0 0,-17 39 50 0 0,9-17-25 0 0,-13 12 63 0 0,-1-1 0 0 0,-3-2-1 0 0,-73 77 1 0 0,89-104-33 0 0,-2-1-1 0 0,0-1 1 0 0,-1 0 0 0 0,-34 20-1 0 0,42-31 10 0 0,0-1 0 0 0,0 0 0 0 0,-1-1 0 0 0,0-1 0 0 0,0 0 0 0 0,-1-1 0 0 0,1-1 0 0 0,-32 3 0 0 0,41-7 25 0 0,1 0 0 0 0,-1 0 0 0 0,1-1 0 0 0,-1 0 0 0 0,1-1 0 0 0,-1 1 1 0 0,-10-5-1 0 0,13 4-26 0 0,1 1 0 0 0,0-1 1 0 0,0-1-1 0 0,-1 1 1 0 0,1 0-1 0 0,0-1 0 0 0,1 0 1 0 0,-1 0-1 0 0,0 0 1 0 0,1-1-1 0 0,0 1 0 0 0,0-1 1 0 0,-3-4-1 0 0,4 5-14 0 0,1 0 1 0 0,0 0-1 0 0,0 0 0 0 0,0-1 0 0 0,1 1 0 0 0,-1 0 0 0 0,1-1 1 0 0,0 1-1 0 0,0-1 0 0 0,0 1 0 0 0,0 0 0 0 0,0-1 1 0 0,1 1-1 0 0,1-7 0 0 0,1-2 32 0 0,1 0 1 0 0,9-19-1 0 0,-6 17-55 0 0,0 0 0 0 0,2 1-1 0 0,-1 0 1 0 0,2 1 0 0 0,0 0 0 0 0,0 0-1 0 0,1 1 1 0 0,23-19 0 0 0,-30 28-3 0 0,0-1 0 0 0,-1 1 0 0 0,1 0 0 0 0,1 0 1 0 0,-1 0-1 0 0,0 0 0 0 0,0 1 0 0 0,1 0 0 0 0,-1 0 0 0 0,1 0 1 0 0,-1 0-1 0 0,1 1 0 0 0,-1-1 0 0 0,1 1 0 0 0,0 0 0 0 0,-1 1 1 0 0,1-1-1 0 0,-1 1 0 0 0,1 0 0 0 0,-1 0 0 0 0,0 1 0 0 0,1-1 1 0 0,-1 1-1 0 0,0 0 0 0 0,0 0 0 0 0,0 0 0 0 0,0 0 0 0 0,0 1 1 0 0,0 0-1 0 0,-1 0 0 0 0,4 3 0 0 0,21 23 179 0 0,49 61-1 0 0,-54-59-42 0 0,2-1 0 0 0,36 33 0 0 0,-51-55-99 0 0,1 0 0 0 0,-1-1 0 0 0,2 0-1 0 0,-1-1 1 0 0,1 0 0 0 0,17 6 0 0 0,3-2-309 0 0,42 9 0 0 0,-40-13-401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66 15407 0 0,'-1'-3'65'0'0,"-1"-1"0"0"0,1 0 0 0 0,-1 1 0 0 0,1-1 0 0 0,-1 1 0 0 0,0 0 0 0 0,-1 0 0 0 0,1-1 0 0 0,0 1-1 0 0,-1 1 1 0 0,0-1 0 0 0,1 0 0 0 0,-1 1 0 0 0,0-1 0 0 0,-1 1 0 0 0,1 0 0 0 0,0 0 0 0 0,0 0 0 0 0,-1 0 0 0 0,0 1 0 0 0,1-1 0 0 0,-1 1-1 0 0,0 0 1 0 0,1 0 0 0 0,-8 0 0 0 0,1 0 57 0 0,0 1-1 0 0,1 0 1 0 0,-1 0-1 0 0,1 1 0 0 0,-1 1 1 0 0,1 0-1 0 0,-1 0 1 0 0,1 0-1 0 0,-9 5 0 0 0,-10 5 196 0 0,-37 21-1 0 0,24-9-251 0 0,2 2 0 0 0,1 1 1 0 0,-48 46-1 0 0,-89 109 35 0 0,157-160-50 0 0,1 0-1 0 0,1 0 0 0 0,1 2 1 0 0,1 0-1 0 0,-14 34 1 0 0,22-43-26 0 0,0 0 0 0 0,1 1 1 0 0,1 0-1 0 0,0 0 0 0 0,1 1 1 0 0,1-1-1 0 0,1 1 0 0 0,0-1 1 0 0,1 1-1 0 0,2 19 0 0 0,0-26-22 0 0,0 0-1 0 0,0 0 1 0 0,1-1-1 0 0,1 0 1 0 0,-1 1-1 0 0,1-1 1 0 0,1 0-1 0 0,0-1 1 0 0,9 13-1 0 0,-6-10-2 0 0,2 0 0 0 0,0-1 0 0 0,0 0-1 0 0,1-1 1 0 0,22 15 0 0 0,3-3-58 0 0,2-1 0 0 0,0-2-1 0 0,55 17 1 0 0,-88-33 46 0 0,260 83-210 0 0,-1 0 145 0 0,-205-63 60 0 0,-1 3 0 0 0,74 44 0 0 0,-105-53 46 0 0,-1 1 0 0 0,0 2 0 0 0,-2 0 1 0 0,0 2-1 0 0,-1 0 0 0 0,-1 2 0 0 0,31 41 0 0 0,-46-53-19 0 0,-1 0 0 0 0,1 0 0 0 0,-2 1 0 0 0,0 0 0 0 0,0 1 0 0 0,-1-1 0 0 0,-1 1 0 0 0,0 0-1 0 0,0-1 1 0 0,-2 1 0 0 0,1 0 0 0 0,-2 1 0 0 0,0-1 0 0 0,0 0 0 0 0,-1 0 0 0 0,-4 18 0 0 0,-2 0-6 0 0,-1 0-1 0 0,-2 0 1 0 0,-1-1 0 0 0,-2 0-1 0 0,-18 33 1 0 0,3-13 19 0 0,-1 0 1 0 0,-3-3-1 0 0,-2 0 0 0 0,-2-2 1 0 0,-1-2-1 0 0,-44 39 0 0 0,43-51 77 0 0,-1-1 0 0 0,-1-3 0 0 0,-73 38 0 0 0,75-43-1137 0 0,25-16-236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10135 0 0,'0'0'2134'0'0,"8"3"270"0"0,2 3-1797 0 0,0 0-1 0 0,0 1 1 0 0,0 0 0 0 0,-1 0 0 0 0,0 1 0 0 0,0 0 0 0 0,13 17 0 0 0,1 0 368 0 0,39 38 469 0 0,67 64 207 0 0,99 59-1053 0 0,-195-160-563 0 0,-24-19-74 0 0,1 1 0 0 0,0-2-1 0 0,0 1 1 0 0,0-2 0 0 0,14 7 0 0 0,-20-11-159 0 0,0 1 0 0 0,-1-1 0 0 0,1 0 0 0 0,0 0 0 0 0,0-1 0 0 0,0 1 0 0 0,0-1 0 0 0,0 0 0 0 0,0 0 0 0 0,0 0 0 0 0,0 0 0 0 0,0-1 0 0 0,0 0 0 0 0,0 0 0 0 0,0 0 0 0 0,0 0 0 0 0,-1 0 0 0 0,8-4 0 0 0,4-5-1333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11975 0 0,'0'0'1083'0'0,"-1"2"-891"0"0,-20 37 3484 0 0,-28 39 0 0 0,-33 31-1073 0 0,-104 95-2634 0 0,136-152 620 0 0,34-36-1948 0 0,-33 26 1 0 0,41-37 335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188 204 4607 0 0,'-2'1'354'0'0,"-8"2"-459"0"0,-30 8 2326 0 0,13-5 6471 0 0,28-9-8528 0 0,-1 0 1 0 0,1-1 0 0 0,0 1-1 0 0,1 0 1 0 0,-1 0-1 0 0,0 0 1 0 0,1 0 0 0 0,0 1-1 0 0,0-1 1 0 0,0 0 0 0 0,0 1-1 0 0,0-1 1 0 0,0 1 0 0 0,1 0-1 0 0,2-3 1 0 0,5-5 45 0 0,6-6-42 0 0,1 0 0 0 0,0 1 0 0 0,1 1 0 0 0,1 0 0 0 0,0 2 0 0 0,1 0 1 0 0,0 1-1 0 0,1 1 0 0 0,0 1 0 0 0,1 1 0 0 0,0 0 0 0 0,0 2 1 0 0,0 1-1 0 0,1 0 0 0 0,0 2 0 0 0,29-1 0 0 0,-45 4-99 0 0,-1 1-1 0 0,1-1 1 0 0,0 1-1 0 0,0 0 1 0 0,-1 1-1 0 0,8 2 1 0 0,-12-4-59 0 0,0 1 0 0 0,-1 0-1 0 0,1 0 1 0 0,0 0 0 0 0,0 0 0 0 0,0 0 0 0 0,-1 0-1 0 0,1 0 1 0 0,0 0 0 0 0,-1 1 0 0 0,0-1 0 0 0,1 1 0 0 0,-1-1-1 0 0,0 1 1 0 0,1 0 0 0 0,-1-1 0 0 0,0 1 0 0 0,0 0 0 0 0,0 0-1 0 0,-1 0 1 0 0,1-1 0 0 0,0 1 0 0 0,-1 0 0 0 0,1 4 0 0 0,-1 0 1 0 0,0 1 0 0 0,0-1 1 0 0,-1 0-1 0 0,0 1 1 0 0,0-1-1 0 0,-1 0 1 0 0,0 0-1 0 0,0 0 1 0 0,0 0-1 0 0,-1 0 1 0 0,0-1-1 0 0,0 1 1 0 0,0-1-1 0 0,-1 0 1 0 0,0 0-1 0 0,-6 7 1 0 0,-9 8 64 0 0,-1 0 0 0 0,-32 23-1 0 0,32-27-63 0 0,-210 167-722 0 0,102-75 528 0 0,40-31 186 0 0,79-69 70 0 0,8-3 346 0 0,2-4-373 0 0,0 0 0 0 0,1-1 0 0 0,-1 1-1 0 0,1-1 1 0 0,-1 1 0 0 0,0-1 0 0 0,1 0 0 0 0,-1 0 0 0 0,1 0-1 0 0,-1 0 1 0 0,4 0 0 0 0,19 0 242 0 0,1-2 0 0 0,42-7 0 0 0,-28 3-108 0 0,304-40 915 0 0,-180 22-704 0 0,-124 22-595 0 0,-37 2 54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156 231 6911 0 0,'-36'11'1398'0'0,"13"-1"8780"0"0,23-9-10046 0 0,1 0-1 0 0,-1 0 1 0 0,0 0-1 0 0,0 0 1 0 0,1 0-1 0 0,-1 0 1 0 0,1 0-1 0 0,-1 0 1 0 0,1 0-1 0 0,-1 0 1 0 0,1-1-1 0 0,0 1 1 0 0,-1 0-1 0 0,1 0 1 0 0,0-1-1 0 0,-1 1 0 0 0,1 0 1 0 0,0-1-1 0 0,0 1 1 0 0,1 0-1 0 0,20 10 524 0 0,-20-10-480 0 0,11 3 30 0 0,0 0 0 0 0,1 0 0 0 0,-1-1 1 0 0,1-1-1 0 0,0 0 0 0 0,-1 0 0 0 0,1-2 0 0 0,0 0 1 0 0,0-1-1 0 0,0 0 0 0 0,0-1 0 0 0,25-6 0 0 0,-24 4-165 0 0,0-1-1 0 0,1-1 0 0 0,-2 0 1 0 0,1-1-1 0 0,-1-1 0 0 0,0 0 1 0 0,-1-1-1 0 0,0 0 0 0 0,0-1 0 0 0,22-22 1 0 0,-29 25-33 0 0,1-1 1 0 0,-2 0 0 0 0,1-1-1 0 0,-1 0 1 0 0,0 1-1 0 0,7-19 1 0 0,-11 23-33 0 0,1 0-1 0 0,-1 0 1 0 0,0 1 0 0 0,0-1 0 0 0,-1 0-1 0 0,1 0 1 0 0,-1 0 0 0 0,0 0 0 0 0,0 0-1 0 0,0 0 1 0 0,0 0 0 0 0,-1 0 0 0 0,1 0-1 0 0,-1 0 1 0 0,0 0 0 0 0,-1 0-1 0 0,1 0 1 0 0,0 1 0 0 0,-1-1 0 0 0,-2-3-1 0 0,2 5-27 0 0,-1-1-1 0 0,1 1 0 0 0,0 0 0 0 0,-1 0 1 0 0,1 0-1 0 0,-1 0 0 0 0,0 1 0 0 0,0-1 1 0 0,0 1-1 0 0,0 0 0 0 0,0-1 0 0 0,0 1 1 0 0,0 1-1 0 0,0-1 0 0 0,0 0 0 0 0,0 1 0 0 0,-1-1 1 0 0,1 1-1 0 0,-5 0 0 0 0,-7 1-295 0 0,0 0 0 0 0,-25 6 0 0 0,36-7 295 0 0,-25 6-2 0 0,0 2 0 0 0,0 1 0 0 0,1 1 0 0 0,1 1-1 0 0,-1 2 1 0 0,2 0 0 0 0,0 2 0 0 0,0 1-1 0 0,2 1 1 0 0,-27 24 0 0 0,41-32 138 0 0,1 0 0 0 0,1 0 0 0 0,0 0 0 0 0,0 1 0 0 0,1 0 0 0 0,1 1 0 0 0,-1 0 0 0 0,2 0 0 0 0,-1 0 0 0 0,-4 17 0 0 0,7-18 5 0 0,0 1 0 0 0,1-1 0 0 0,1 1 1 0 0,0 0-1 0 0,0 0 0 0 0,1-1 0 0 0,1 1 1 0 0,-1 0-1 0 0,2 0 0 0 0,-1-1 0 0 0,2 1 1 0 0,3 12-1 0 0,2 2 135 0 0,2 0 1 0 0,17 35 0 0 0,-22-51-173 0 0,0-1 0 0 0,1 1 0 0 0,0-1 0 0 0,0 0 0 0 0,1-1 1 0 0,0 0-1 0 0,0 0 0 0 0,1 0 0 0 0,15 10 0 0 0,-19-15-17 0 0,1 0 1 0 0,0 0-1 0 0,-1 0 0 0 0,1-1 1 0 0,0 1-1 0 0,0-1 0 0 0,0-1 0 0 0,0 1 1 0 0,0-1-1 0 0,1 1 0 0 0,-1-1 1 0 0,0-1-1 0 0,10-1 0 0 0,5-2 70 0 0,1-1-1 0 0,20-8 1 0 0,-24 7-53 0 0,115-46 44 0 0,-34 11-3917 0 0,-77 33-1768 0 0,-1-1-1585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88 11951 0 0,'-1'1'916'0'0,"-12"8"-960"0"0,2-3 1318 0 0,5-1 3635 0 0,18-6-3182 0 0,23-5-195 0 0,55-17 1 0 0,-13 2-920 0 0,110-27-2697 0 0,-158 38 748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136 203 3679 0 0,'0'0'167'0'0,"0"-1"-7"0"0,-1 0 144 0 0,1 0-1 0 0,-1 1 1 0 0,1-1 0 0 0,-1 0-1 0 0,1 0 1 0 0,0 0-1 0 0,0 0 1 0 0,-1 1 0 0 0,1-1-1 0 0,0 0 1 0 0,0 0 0 0 0,0 0-1 0 0,0 0 1 0 0,0 0-1 0 0,0 0 1 0 0,0 1 0 0 0,0-1-1 0 0,0 0 1 0 0,1 0-1 0 0,-1 0 1 0 0,0 0 0 0 0,0 0-1 0 0,1 1 1 0 0,-1-1 0 0 0,1 0-1 0 0,-1 0 1 0 0,1 0-1 0 0,16-16 5272 0 0,-14 15-4730 0 0,22-18 500 0 0,0 2-1 0 0,33-19 0 0 0,-18 17-987 0 0,0 1-1 0 0,60-19 1 0 0,-97 37-352 0 0,0 0 0 0 0,0 0 1 0 0,0 0-1 0 0,0 0 0 0 0,1 1 0 0 0,-1-1 1 0 0,0 1-1 0 0,0 0 0 0 0,1 0 0 0 0,-1 0 1 0 0,0 0-1 0 0,0 1 0 0 0,1 0 0 0 0,-1-1 1 0 0,4 3-1 0 0,-6-3-2 0 0,-1 0 0 0 0,1 1 1 0 0,-1-1-1 0 0,0 1 0 0 0,1-1 1 0 0,-1 1-1 0 0,0-1 0 0 0,1 1 1 0 0,-1-1-1 0 0,0 1 0 0 0,0-1 1 0 0,1 1-1 0 0,-1-1 0 0 0,0 1 1 0 0,0 0-1 0 0,0-1 0 0 0,0 1 1 0 0,0-1-1 0 0,0 1 0 0 0,0-1 1 0 0,0 1-1 0 0,0 0 0 0 0,0 0 1 0 0,-2 13 49 0 0,-1-7-32 0 0,1-1 1 0 0,-1 0-1 0 0,0 0 0 0 0,-1 0 1 0 0,1 0-1 0 0,-7 8 0 0 0,-30 32 160 0 0,19-23-111 0 0,-142 137 231 0 0,25-27-454 0 0,95-83 7 0 0,-11 12-104 0 0,51-59 223 0 0,2-2 21 0 0,0 0 0 0 0,0 0 0 0 0,0 0 1 0 0,0 0-1 0 0,0 0 0 0 0,0 0 0 0 0,1 0 0 0 0,-1 1 0 0 0,0-1 0 0 0,1 0 0 0 0,-1 1 0 0 0,1-1 0 0 0,-1 0 0 0 0,1 1 0 0 0,0-1 0 0 0,-1 3 0 0 0,2-3 6 0 0,-1 0 0 0 0,1 0 0 0 0,-1 0 0 0 0,1 0 1 0 0,0 0-1 0 0,-1 0 0 0 0,1 0 0 0 0,0 0 0 0 0,0-1 0 0 0,-1 1 0 0 0,1 0 0 0 0,0 0 0 0 0,0-1 0 0 0,0 1 0 0 0,0 0 1 0 0,0-1-1 0 0,2 1 0 0 0,-3 0 1 0 0,6 1 71 0 0,1-1-1 0 0,-1 1 1 0 0,0-1 0 0 0,0 0 0 0 0,1-1-1 0 0,-1 1 1 0 0,0-1 0 0 0,1-1 0 0 0,8 0-1 0 0,9 0 112 0 0,209 6 994 0 0,-220-5-1783 0 0,-1 0 1 0 0,0-1-1 0 0,1 0 0 0 0,-1-1 0 0 0,0-1 0 0 0,0 1 1 0 0,0-2-1 0 0,17-7 0 0 0,-10 1-7134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6 11519 0 0,'-1'-1'887'0'0,"-1"0"-521"0"0,0 0 0 0 0,1 1 0 0 0,-1-1 0 0 0,0 1 0 0 0,0-1 0 0 0,0 1 0 0 0,0 0 0 0 0,0 0 0 0 0,0 0 0 0 0,0 0 0 0 0,1 0 0 0 0,-1 0 0 0 0,0 0 0 0 0,0 1 0 0 0,0-1 0 0 0,-3 1 0 0 0,4 0-163 0 0,-1 0-1 0 0,0 0 1 0 0,0 1 0 0 0,1-1 0 0 0,-1 0 0 0 0,1 0-1 0 0,-1 1 1 0 0,1-1 0 0 0,-1 1 0 0 0,1-1-1 0 0,0 1 1 0 0,-2 3 0 0 0,0 2 29 0 0,0 0-1 0 0,0 1 1 0 0,1-1 0 0 0,0 1-1 0 0,-2 13 1 0 0,0 14 380 0 0,1 0 1 0 0,3 51-1 0 0,13 71 139 0 0,0 65-557 0 0,-14-189-275 0 0,-1 0-1 0 0,-2 0 0 0 0,-16 61 1 0 0,13-69-2501 0 0,-15 30 0 0 0,19-47 903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22 8287 0 0,'1'-1'639'0'0,"21"-19"5180"0"0,-21 22-5547 0 0,-1 2-209 0 0,0 0 1 0 0,0 0 0 0 0,0 0 0 0 0,-1 0-1 0 0,0 0 1 0 0,1 0 0 0 0,-1 0-1 0 0,0 0 1 0 0,-1 0 0 0 0,1 0 0 0 0,-4 5-1 0 0,-5 9 250 0 0,-12 17 0 0 0,13-21-161 0 0,-21 30 284 0 0,-39 42-1 0 0,-43 37 71 0 0,68-76-308 0 0,-51 54 188 0 0,-98 110 637 0 0,144-153-319 0 0,-70 113 0 0 0,114-164-594 0 0,2 1-1 0 0,-1-1 0 0 0,1 1 1 0 0,0 0-1 0 0,-3 12 0 0 0,6-18 99 0 0,0 0-9 0 0,0 4-19 0 0,0-1-3953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4 135 18887 0 0,'0'1'106'0'0,"0"-1"0"0"0,-1 0 0 0 0,1 0 0 0 0,0 1 0 0 0,0-1 0 0 0,-1 0 0 0 0,1 1 0 0 0,0-1 1 0 0,0 1-1 0 0,-1-1 0 0 0,1 0 0 0 0,0 1 0 0 0,0-1 0 0 0,0 1 0 0 0,0-1 0 0 0,0 0 0 0 0,-1 1 0 0 0,1 0 0 0 0,2 1-75 0 0,-1-1 0 0 0,0 0 1 0 0,1 1-1 0 0,-1-1 0 0 0,1 0 0 0 0,-1 0 0 0 0,1 0 1 0 0,-1 0-1 0 0,1 0 0 0 0,0 0 0 0 0,-1 0 1 0 0,1 0-1 0 0,0-1 0 0 0,0 1 0 0 0,0-1 0 0 0,0 1 1 0 0,0-1-1 0 0,0 0 0 0 0,3 0 0 0 0,5 0 356 0 0,1 0 0 0 0,14-2 0 0 0,-20 1-282 0 0,93-14 1935 0 0,171-51-1 0 0,-62 12-1115 0 0,-104 35-1134 0 0,-58 17-2448 0 0,-30 2 1170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372 420 12815 0 0,'-3'-6'154'0'0,"-1"0"0"0"0,0 0 0 0 0,-1 1-1 0 0,1-1 1 0 0,-1 1 0 0 0,0 0 0 0 0,0 0 0 0 0,-7-4-1 0 0,-13-10-107 0 0,22 15 21 0 0,0 1 1 0 0,0 0-1 0 0,-1 1 0 0 0,1-1 1 0 0,-1 0-1 0 0,0 1 0 0 0,0 0 1 0 0,0 0-1 0 0,0 0 0 0 0,0 1 1 0 0,0-1-1 0 0,-1 1 1 0 0,1 0-1 0 0,-9-1 0 0 0,6 2-51 0 0,-33 0 1549 0 0,-52 6 0 0 0,86-5-1204 0 0,-1 0 0 0 0,0 0-1 0 0,1-1 1 0 0,-1 0 0 0 0,0-1 0 0 0,-12-1 0 0 0,17 1-267 0 0,0 1-1 0 0,0-1 0 0 0,0 0 1 0 0,1 1-1 0 0,-1-1 0 0 0,0 0 1 0 0,1 0-1 0 0,-1 0 0 0 0,0 0 1 0 0,1-1-1 0 0,-1 1 0 0 0,1 0 1 0 0,0-1-1 0 0,-1 1 0 0 0,1-1 1 0 0,0 1-1 0 0,0-1 0 0 0,0 1 1 0 0,0-1-1 0 0,0 0 0 0 0,1 0 1 0 0,-1 1-1 0 0,0-1 0 0 0,1 0 1 0 0,-1 0-1 0 0,1 0 0 0 0,0 0 0 0 0,-1-2 1 0 0,1-5 45 0 0,-1 1 0 0 0,1 0 0 0 0,1 0 0 0 0,-1 0 0 0 0,1 0 0 0 0,1 0 0 0 0,0 0 1 0 0,0 0-1 0 0,0 0 0 0 0,1 0 0 0 0,0 1 0 0 0,0-1 0 0 0,6-8 0 0 0,-3 8-97 0 0,0 0 0 0 0,0 0 0 0 0,1 0 1 0 0,0 1-1 0 0,1 0 0 0 0,-1 0 0 0 0,1 1 0 0 0,0 0 0 0 0,1 0 0 0 0,11-5 0 0 0,5-2-69 0 0,1 1 0 0 0,0 1 0 0 0,1 2 0 0 0,0 1 0 0 0,1 0 0 0 0,45-4 0 0 0,-58 10 51 0 0,-1 1-1 0 0,1 0 1 0 0,0 1-1 0 0,0 1 1 0 0,0 1-1 0 0,0 0 0 0 0,0 1 1 0 0,0 0-1 0 0,-1 1 1 0 0,0 1-1 0 0,0 0 1 0 0,0 1-1 0 0,0 1 1 0 0,14 9-1 0 0,-25-13-4 0 0,1-1-1 0 0,-1 1 1 0 0,0 0-1 0 0,0 0 0 0 0,0 0 1 0 0,0 0-1 0 0,0 1 1 0 0,-1-1-1 0 0,1 1 1 0 0,-1 0-1 0 0,0 0 1 0 0,0 0-1 0 0,0 0 1 0 0,-1 0-1 0 0,0 0 1 0 0,1 0-1 0 0,-1 0 1 0 0,-1 1-1 0 0,1-1 0 0 0,-1 0 1 0 0,1 1-1 0 0,-1-1 1 0 0,-1 0-1 0 0,1 1 1 0 0,0-1-1 0 0,-1 0 1 0 0,-2 7-1 0 0,1-3 5 0 0,-1 0-1 0 0,0-1 0 0 0,0 1 0 0 0,-1-1 1 0 0,0 1-1 0 0,0-1 0 0 0,0 0 1 0 0,-1-1-1 0 0,0 1 0 0 0,-1-1 1 0 0,0 0-1 0 0,0 0 0 0 0,-11 8 0 0 0,-9 3 6 0 0,0-2-1 0 0,-1 0 1 0 0,0-2-1 0 0,-33 11 1 0 0,-119 25-619 0 0,167-47 420 0 0,1 0-1 0 0,-17 1 0 0 0,23-3 21 0 0,0 0 0 0 0,0 0 0 0 0,0-1 0 0 0,1 1 0 0 0,-1-1 0 0 0,0 0 0 0 0,0 0 0 0 0,-7-4-1 0 0,11 4-40 0 0,-1 0 0 0 0,1 1 0 0 0,0-1-1 0 0,0-1 1 0 0,-1 1 0 0 0,1 0-1 0 0,0 0 1 0 0,0 0 0 0 0,0-1 0 0 0,0 1-1 0 0,0 0 1 0 0,0-1 0 0 0,0-2-1 0 0,-4-8-1352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 9215 0 0,'0'0'422'0'0,"-1"-1"-13"0"0,-2-5-264 0 0,3 6-41 0 0,0-1 0 0 0,-1 0-1 0 0,1 1 1 0 0,0-1 0 0 0,-1 1-1 0 0,1-1 1 0 0,-1 0 0 0 0,1 1-1 0 0,-1-1 1 0 0,1 1 0 0 0,-1-1-1 0 0,1 1 1 0 0,-1-1 0 0 0,1 1-1 0 0,-1 0 1 0 0,1-1 0 0 0,-1 1-1 0 0,0 0 1 0 0,1-1 0 0 0,-1 1-1 0 0,0 0 1 0 0,1 0 0 0 0,-1 0-1 0 0,0-1 1 0 0,1 1 0 0 0,-1 0-1 0 0,0 0 1 0 0,0 0 0 0 0,1 0-1 0 0,-1 0 1 0 0,-1 1 0 0 0,0-1 493 0 0,1 0-330 0 0,-1 0 0 0 0,0 1 1 0 0,1-1-1 0 0,-1 1 0 0 0,0-1 1 0 0,1 1-1 0 0,-1 0 0 0 0,0-1 0 0 0,1 1 1 0 0,-1 0-1 0 0,1 0 0 0 0,0 0 0 0 0,-1 0 1 0 0,1 1-1 0 0,0-1 0 0 0,0 0 0 0 0,-1 0 1 0 0,1 1-1 0 0,-1 1 0 0 0,-2 3-38 0 0,0 0-1 0 0,0 1 0 0 0,-2 7 1 0 0,-6 17 275 0 0,1 0 0 0 0,1 0 1 0 0,2 1-1 0 0,-6 49 1 0 0,-2 134 370 0 0,14-167-735 0 0,1 76-14 0 0,-2 25 87 0 0,1-125-191 0 0,-1 0 0 0 0,-2 0 0 0 0,0-1 0 0 0,-10 29 0 0 0,-54 101-20 0 0,30-72-43 0 0,37-78 13 0 0,1-1-1 0 0,0 1 0 0 0,0 0 0 0 0,0 0 0 0 0,1-1 0 0 0,-1 1 0 0 0,1 0 0 0 0,-1 0 0 0 0,1 0 1 0 0,0-1-1 0 0,0 5 0 0 0,1-7-43 0 0,-1 0 0 0 0,0 1 0 0 0,0-1 0 0 0,1 1 0 0 0,-1-1 0 0 0,0 0 0 0 0,1 0 0 0 0,-1 1 0 0 0,0-1 0 0 0,1 0 0 0 0,-1 1 1 0 0,0-1-1 0 0,1 0 0 0 0,-1 0 0 0 0,0 0 0 0 0,1 0 0 0 0,-1 1 0 0 0,1-1 0 0 0,-1 0 0 0 0,0 0 0 0 0,1 0 0 0 0,-1 0 0 0 0,1 0 0 0 0,-1 0 0 0 0,1 0 0 0 0,-1 0 0 0 0,1 0 0 0 0,12-1-4553 0 0,7-3-2942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18799 0 0,'0'-51'4591'0'0,"1"52"-4169"0"0,2 3-324 0 0,0 0-1 0 0,0 0 0 0 0,0 0 0 0 0,-1 1 0 0 0,1-1 0 0 0,-1 1 0 0 0,-1 0 1 0 0,1-1-1 0 0,0 1 0 0 0,-1 0 0 0 0,1 7 0 0 0,1 11 135 0 0,0 27-1 0 0,-2-35-121 0 0,1 370 1024 0 0,-4-196-1004 0 0,0-75-103 0 0,-29 185-1 0 0,30-297-55 0 0,1 0 0 0 0,0 0-1 0 0,0 0 1 0 0,0-1 0 0 0,0 1-1 0 0,0 0 1 0 0,0 0 0 0 0,0-1-1 0 0,1 1 1 0 0,-1 0 0 0 0,1 0-1 0 0,-1-1 1 0 0,1 1 0 0 0,0 0-1 0 0,0-1 1 0 0,-1 1 0 0 0,1-1-1 0 0,2 3 1 0 0,-3-3-15 0 0,0-1 0 0 0,0 1 0 0 0,0 0-1 0 0,0 0 1 0 0,0 0 0 0 0,0-1 0 0 0,-1 1 0 0 0,1 0 0 0 0,0 0 0 0 0,0 0-1 0 0,-1-1 1 0 0,1 1 0 0 0,0 0 0 0 0,-1-1 0 0 0,0 2 0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38 171 13823 0 0,'-37'-3'4736'0'0,"51"7"-1289"0"0,-2-3-2964 0 0,1-1 0 0 0,0 0 0 0 0,-1-1 0 0 0,20-4 1 0 0,-4 1-35 0 0,268-44 1927 0 0,264-34-1136 0 0,-425 59-5336 0 0,-99 14-4808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3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5983 0 0,'0'0'464'0'0,"2"-13"-74"0"0,-2 11 180 0 0,1 0 1 0 0,-1 0-1 0 0,1 0 1 0 0,0-1 0 0 0,0 1-1 0 0,-1 0 1 0 0,1 0-1 0 0,1 1 1 0 0,-1-1 0 0 0,0 0-1 0 0,0 0 1 0 0,1 0-1 0 0,1-1 1 0 0,0 1-419 0 0,-1 1-1 0 0,0-1 1 0 0,1 1-1 0 0,-1 0 1 0 0,1-1-1 0 0,5 0 1 0 0,33-9 709 0 0,60-7 1 0 0,-86 16-781 0 0,395-92-26 0 0,-386 88-4329 0 0,-5 2-1510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0:09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11311 0 0,'0'0'1031'0'0,"2"-1"-850"0"0,56-15 844 0 0,1 3 0 0 0,69-7 0 0 0,-5 2 376 0 0,283-31 1565 0 0,-232 43-8165 0 0,-98 6-1128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9T01:34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51 331 1375 0 0,'0'0'17938'0'0,"-1"3"-17646"0"0,-7 19 338 0 0,6-17-582 0 0,-4 6-36 0 0,-3 2-12 0 0,0 0 0 0 0,1 0 0 0 0,2-3 16 0 0,5-9 955 0 0,1 0-959 0 0,0-1 0 0 0,0 0 0 0 0,0 1 0 0 0,0-1 0 0 0,0 0-1 0 0,0 0 1 0 0,1 1 0 0 0,-1-1 0 0 0,0 0 0 0 0,0 0 0 0 0,0 0 0 0 0,0 1 0 0 0,1-1 0 0 0,-1 0 0 0 0,0 0 0 0 0,0 0 0 0 0,1 0 0 0 0,-1 1 0 0 0,0-1 0 0 0,0 0 0 0 0,1 0 0 0 0,-1 0-1 0 0,0 0 1 0 0,0 0 0 0 0,1 0 0 0 0,-1 0 0 0 0,1 0 0 0 0,-1 0-1 0 0,0 0 0 0 0,1 1 1 0 0,-1-1-1 0 0,0 0 1 0 0,0 0-1 0 0,1 0 1 0 0,-1 0-1 0 0,0 0 0 0 0,0 0 1 0 0,1 0-1 0 0,-1 1 1 0 0,0-1-1 0 0,0 0 0 0 0,0 0 1 0 0,1 0-1 0 0,-1 1 1 0 0,0-1-1 0 0,0 0 1 0 0,0 0-1 0 0,1 0 0 0 0,-1 1 1 0 0,0-1-1 0 0,0 0 1 0 0,0 1-1 0 0,0-1 0 0 0,3 1 128 0 0,2 1-92 0 0,-1 0 0 0 0,1 0-1 0 0,-1-1 1 0 0,1 1 0 0 0,0-1 0 0 0,7 0-1 0 0,45-2 53 0 0,-41 0-61 0 0,66 1 170 0 0,5 0 21 0 0,-67 0-113 0 0,-1 0-1 0 0,37 6 0 0 0,-44-5-92 0 0,0 0 0 0 0,0-1 0 0 0,0 0 1 0 0,1-1-1 0 0,-1-1 0 0 0,0 0 0 0 0,0 0 1 0 0,19-7-1 0 0,1-3 284 0 0,52-29 1 0 0,-65 30-183 0 0,6-2-37 0 0,1 1 0 0 0,-1 1 0 0 0,2 2 0 0 0,-1 0 0 0 0,51-9 0 0 0,55 4-164 0 0,0 1 16 0 0,-37 6 207 0 0,-72 7-119 0 0,30 3 0 0 0,5 0-31 0 0,12 4 78 0 0,-50-5-42 0 0,8-1-26 0 0,1 0 0 0 0,43-5-1 0 0,-33 1-6 0 0,-25 2 25 0 0,0 0 0 0 0,23-6 0 0 0,-10 0 33 0 0,35-9 363 0 0,61-26 0 0 0,-91 29-360 0 0,2 2-1 0 0,-1 1 1 0 0,1 2 0 0 0,1 1 0 0 0,-1 1-1 0 0,41 0 1 0 0,121-1-61 0 0,-101 9 0 0 0,-41-2 0 0 0,29-3 0 0 0,25-12 0 0 0,-31 4 0 0 0,6 0 0 0 0,0 4 0 0 0,85 4 0 0 0,-132 6 24 0 0,-1 1 0 0 0,57 15 0 0 0,-84-17-13 0 0,-1-1-1 0 0,0 0 1 0 0,1 0-1 0 0,-1-1 1 0 0,0 0-1 0 0,1-1 1 0 0,13-2 0 0 0,50-16 123 0 0,-67 18-129 0 0,73-29 345 0 0,-50 18-165 0 0,53-14 0 0 0,-32 11-105 0 0,-27 7-80 0 0,-14 9 0 0 0,-2 0 0 0 0,17 0 0 0 0,0 1 0 0 0,31 6 0 0 0,-31-5 0 0 0,22 0 0 0 0,5 1 0 0 0,-47-3 0 0 0,1-1 0 0 0,0 0 0 0 0,-1 0 0 0 0,1 0 0 0 0,0 0 0 0 0,-1 0 0 0 0,1 0 0 0 0,0-1 0 0 0,2 0 0 0 0,29-5 0 0 0,-24 3 0 0 0,-5 2 0 0 0,0 0 0 0 0,0 0 0 0 0,1 1 0 0 0,-1-1 0 0 0,11 2 0 0 0,-14-1 3 0 0,1 0 1 0 0,-1 0-1 0 0,1 0 1 0 0,0 0-1 0 0,-1 0 1 0 0,1 0-1 0 0,0-1 0 0 0,-1 1 1 0 0,1-1-1 0 0,4-1 1 0 0,-5 1-4 0 0,0 0 1 0 0,0 0 0 0 0,0 1 0 0 0,0-1 0 0 0,0 1 0 0 0,0 0 0 0 0,0-1 0 0 0,1 1-1 0 0,-1 0 1 0 0,0 0 0 0 0,3 1 0 0 0,-3-1-86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81 216 5063 0 0,'1'2'6523'0'0,"3"2"-6306"0"0,1-1-1 0 0,-1 1 1 0 0,0-1 0 0 0,1 0 0 0 0,0 0 0 0 0,0 0-1 0 0,0-1 1 0 0,0 1 0 0 0,0-1 0 0 0,0-1-1 0 0,1 1 1 0 0,7 1 0 0 0,-4-2 290 0 0,0 0 0 0 0,0-1 0 0 0,0 0 0 0 0,-1-1 0 0 0,1 1 0 0 0,0-2 0 0 0,11-2 1 0 0,-3-1 145 0 0,1-1 0 0 0,-2-1 1 0 0,1 0-1 0 0,-1-1 0 0 0,0-1 0 0 0,-1 0 1 0 0,19-15-1 0 0,-24 15-739 0 0,0 0 0 0 0,0 0 0 0 0,-1-1 0 0 0,13-17 0 0 0,-19 22 50 0 0,0 1 0 0 0,0-1 1 0 0,0 0-1 0 0,-1 0 0 0 0,1 0 0 0 0,-1 0 0 0 0,-1 0 0 0 0,1 0 0 0 0,-1 0 0 0 0,0-1 1 0 0,0 1-1 0 0,0-1 0 0 0,-1 1 0 0 0,0-6 0 0 0,0 10-4 0 0,0-1 0 0 0,0 1 0 0 0,-1 0 0 0 0,1 0 0 0 0,0-1 0 0 0,-1 1 1 0 0,1 0-1 0 0,-1 0 0 0 0,0 0 0 0 0,1 0 0 0 0,-1-1 0 0 0,0 1 0 0 0,0 0 0 0 0,1 0 0 0 0,-1 0 0 0 0,0 1 0 0 0,0-1 0 0 0,0 0 0 0 0,0 0 0 0 0,0 0 0 0 0,0 1 0 0 0,-1-1 0 0 0,1 0 1 0 0,0 1-1 0 0,0-1 0 0 0,0 1 0 0 0,-1 0 0 0 0,1-1 0 0 0,0 1 0 0 0,0 0 0 0 0,-1 0 0 0 0,1 0 0 0 0,0 0 0 0 0,-1 0 0 0 0,0 0 0 0 0,-7 0-112 0 0,1 1 0 0 0,0 0 0 0 0,0 1 1 0 0,-11 3-1 0 0,15-4 135 0 0,-13 5-64 0 0,1 0 0 0 0,0 0 1 0 0,0 2-1 0 0,-28 17 1 0 0,-55 48 198 0 0,76-55-76 0 0,3-3 54 0 0,-3 2 41 0 0,-36 36 0 0 0,54-48-105 0 0,0 0-1 0 0,0 0 1 0 0,1 1 0 0 0,0-1-1 0 0,0 1 1 0 0,1 0 0 0 0,-1 0-1 0 0,1 1 1 0 0,1-1-1 0 0,-1 1 1 0 0,1-1 0 0 0,-2 13-1 0 0,4-17 17 0 0,0 1-1 0 0,-1 0 1 0 0,2-1 0 0 0,-1 1-1 0 0,0 0 1 0 0,1 0-1 0 0,-1-1 1 0 0,1 1 0 0 0,0-1-1 0 0,0 1 1 0 0,0 0 0 0 0,0-1-1 0 0,0 0 1 0 0,2 4-1 0 0,2 0 165 0 0,0 1 0 0 0,0-1 0 0 0,9 7 0 0 0,6 9-114 0 0,-17-18-152 0 0,0-1 0 0 0,-1 1 0 0 0,0 1 0 0 0,3 6 0 0 0,-4-8-319 0 0,1 0 0 0 0,-1 0-1 0 0,0-1 1 0 0,0 1-1 0 0,1 0 1 0 0,0-1 0 0 0,-1 0-1 0 0,1 1 1 0 0,0-1-1 0 0,4 4 1 0 0,4 0-1466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3 12551 0 0,'0'0'1135'0'0,"1"-1"-932"0"0,8-1 2517 0 0,-10 5-1803 0 0,-11 15 138 0 0,-18 22 0 0 0,-4 4-258 0 0,-7 17-18 0 0,-42 86 0 0 0,-184 351-571 0 0,246-463-206 0 0,10-15-9 0 0,-1 0 1 0 0,0-1 0 0 0,-18 19-1 0 0,28-35-155 0 0,0-2-34 0 0,1 0 0 0 0,-1 1 0 0 0,1-1 0 0 0,0 1 0 0 0,0-1 0 0 0,0 1 0 0 0,0 0 0 0 0,-2 2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1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5983 0 0,'8'-14'206'0'0,"1"1"-1"0"0,0 0 0 0 0,20-21 0 0 0,38-31 2381 0 0,117-93 2525 0 0,-133 115-4331 0 0,-30 25-471 0 0,83-64 1350 0 0,-91 73-1458 0 0,1 0 0 0 0,0 1 0 0 0,0 1 0 0 0,1 0 0 0 0,0 1-1 0 0,17-4 1 0 0,-26 8-144 0 0,0 1-1 0 0,0 0 1 0 0,0 0 0 0 0,0 1-1 0 0,1-1 1 0 0,-1 1-1 0 0,0 1 1 0 0,0-1-1 0 0,0 1 1 0 0,0 0 0 0 0,0 1-1 0 0,10 3 1 0 0,-12-3-16 0 0,1 0 1 0 0,-1 1-1 0 0,1-1 1 0 0,-1 1-1 0 0,0 0 1 0 0,0 1-1 0 0,0-1 1 0 0,0 1-1 0 0,-1 0 1 0 0,1 0 0 0 0,-1 0-1 0 0,0 0 1 0 0,0 0-1 0 0,-1 1 1 0 0,4 5-1 0 0,0 4 77 0 0,-1 0 1 0 0,0 1-1 0 0,0 0 0 0 0,-2-1 0 0 0,0 2 0 0 0,0-1 1 0 0,-2 0-1 0 0,1 18 0 0 0,-3-1 336 0 0,-2 1 1 0 0,-11 56-1 0 0,8-52 60 0 0,4-21-292 0 0,-1 0-1 0 0,-1 0 0 0 0,-7 21 1 0 0,9-32-181 0 0,0-1 0 0 0,0 1 1 0 0,0-1-1 0 0,-1 0 1 0 0,0 0-1 0 0,0 0 1 0 0,0 0-1 0 0,0 0 0 0 0,0-1 1 0 0,-1 0-1 0 0,0 1 1 0 0,1-1-1 0 0,-1 0 1 0 0,-1-1-1 0 0,-6 5 0 0 0,-5-1 81 0 0,1 0-1 0 0,-1-1 0 0 0,-29 5 1 0 0,-51 2 63 0 0,65-8-145 0 0,-255 27-1452 0 0,259-29-652 0 0,10-2-3082 0 0,3-2-2032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13503 0 0,'0'0'1558'0'0,"3"-1"-930"0"0,-1 0-129 0 0,22-6 620 0 0,-6 5 4628 0 0,-16 1-5570 0 0,7-3-780 0 0,0 0 1 0 0,0 1-1 0 0,14-4 1 0 0,-5 5-6924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3 7487 0 0,'6'-2'9676'0'0,"-15"15"-8163"0"0,-16 19-1358 0 0,-229 283 1800 0 0,223-275-1937 0 0,3 1-1 0 0,-34 63 1 0 0,51-80-40 0 0,11-22-89 0 0,12-15-5604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477 173 3223 0 0,'-3'2'240'0'0,"-30"15"-85"0"0,-47 30 7058 0 0,70-41-6952 0 0,2 0 1 0 0,-1 0-1 0 0,1 1 0 0 0,0 0 0 0 0,-11 13 0 0 0,18-19 574 0 0,59-37 1629 0 0,37-23-384 0 0,-45 27-1069 0 0,74-36 0 0 0,-85 50-875 0 0,103-40 692 0 0,-126 53-762 0 0,0 0-1 0 0,0 2 1 0 0,0 0-1 0 0,0 1 1 0 0,1 0-1 0 0,-1 2 1 0 0,21 0-1 0 0,-32 1-65 0 0,0-1 0 0 0,0 1 0 0 0,-1 0 0 0 0,1 0 0 0 0,0 0 0 0 0,0 1 0 0 0,-1 0 0 0 0,1 0 0 0 0,-1 0 0 0 0,0 0 0 0 0,1 1 0 0 0,-1-1 0 0 0,0 1 0 0 0,0 0 0 0 0,-1 0 0 0 0,6 7 0 0 0,-2 1 0 0 0,-6-6 6 0 0,0 0 0 0 0,-1 0-1 0 0,1 0 1 0 0,-1 0-1 0 0,0-1 1 0 0,-1 1 0 0 0,1 0-1 0 0,-1 0 1 0 0,0 0 0 0 0,0-1-1 0 0,0 1 1 0 0,-1 0 0 0 0,1-1-1 0 0,-1 1 1 0 0,0-1 0 0 0,-1 1-1 0 0,-5 7 1 0 0,-5 6 34 0 0,-1 0 0 0 0,-25 26 0 0 0,30-36-38 0 0,-29 29 24 0 0,-75 58-1 0 0,-55 20-12 0 0,128-89-13 0 0,-1-1 0 0 0,-58 24 0 0 0,99-49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0,-1 0 0 0 0,1 0 0 0 0,0 0 0 0 0,0 0 0 0 0,0 0 0 0 0,0 0 0 0 0,0 0 0 0 0,0 0 0 0 0,0 0 0 0 0,0 0 0 0 0,0 0 0 0 0,0 0 0 0 0,0 0 0 0 0,0 0 0 0 0,0 0 0 0 0,0 0 0 0 0,0 0 0 0 0,4-7 0 0 0,10-7 0 0 0,-4 9-1 0 0,-1 0 0 0 0,1 0 0 0 0,0 1 0 0 0,1 1 1 0 0,-1-1-1 0 0,0 2 0 0 0,20-3 0 0 0,3 1-32 0 0,40 2 1 0 0,-60 2 32 0 0,-1 1 0 0 0,1 0 0 0 0,19 4 0 0 0,-14 1 0 0 0,-15-2 0 0 0,-1-1 0 0 0,2 1-9 0 0,0 0 1 0 0,0 0-1 0 0,0 1 0 0 0,-1-1 0 0 0,0 1 0 0 0,0 0 1 0 0,0 1-1 0 0,0-1 0 0 0,-1 0 0 0 0,0 1 1 0 0,0-1-1 0 0,-1 1 0 0 0,1-1 0 0 0,-1 1 0 0 0,0 6 1 0 0,0-8 22 0 0,-1 1 0 0 0,0 0 0 0 0,0-1 1 0 0,0 1-1 0 0,-1-1 0 0 0,0 1 0 0 0,0-1 0 0 0,0 1 1 0 0,0-1-1 0 0,-1 1 0 0 0,1-1 0 0 0,-1 0 1 0 0,0 0-1 0 0,-1 0 0 0 0,1 0 0 0 0,-1 0 1 0 0,1 0-1 0 0,-1-1 0 0 0,-4 5 0 0 0,-9 5 121 0 0,0-1-1 0 0,0 0 0 0 0,-24 11 1 0 0,-58 26 83 0 0,50-27-169 0 0,-46 26-4 0 0,-47 22 62 0 0,108-55-87 0 0,-1-2-1 0 0,-45 11 1 0 0,73-23-15 0 0,1 0 0 0 0,-1 0 0 0 0,1 0 0 0 0,-1-1 0 0 0,1 0 0 0 0,-1 0 0 0 0,1-1 0 0 0,-1 1-1 0 0,1-1 1 0 0,0 0 0 0 0,-1 0 0 0 0,-8-4 0 0 0,11 3-1 0 0,-1 0-1 0 0,0 0 1 0 0,1 0-1 0 0,0 0 1 0 0,-1-1-1 0 0,1 1 1 0 0,0-1 0 0 0,0 0-1 0 0,0 0 1 0 0,1 0-1 0 0,-1 0 1 0 0,1-1-1 0 0,0 1 1 0 0,0-1-1 0 0,0 1 1 0 0,0-1 0 0 0,-2-7-1 0 0,-5-21-568 0 0,-9-56 0 0 0,17 87 338 0 0,1 0 0 0 0,0-1 0 0 0,0 1 1 0 0,-1 0-1 0 0,1-1 0 0 0,0 1 1 0 0,0 0-1 0 0,0 0 0 0 0,1-1 0 0 0,-1 1 1 0 0,0 0-1 0 0,0-1 0 0 0,1 1 1 0 0,-1 0-1 0 0,1 0 0 0 0,-1-1 1 0 0,1 1-1 0 0,-1 0 0 0 0,1 0 0 0 0,0 0 1 0 0,-1 0-1 0 0,1 0 0 0 0,0 0 1 0 0,0 0-1 0 0,0 0 0 0 0,0 0 0 0 0,0 0 1 0 0,0 0-1 0 0,0 1 0 0 0,0-1 1 0 0,2-1-1 0 0,10-4-1756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333 168 13247 0 0,'0'0'4588'0'0,"2"1"-4065"0"0,18 7-61 0 0,0-2 1 0 0,0 0-1 0 0,1-1 0 0 0,0 0 1 0 0,26 1-1 0 0,-22-3 5 0 0,-17-2-370 0 0,0 0-1 0 0,0 0 1 0 0,1-1-1 0 0,-1 0 1 0 0,0-1 0 0 0,14-2-1 0 0,-17 2-51 0 0,1-1-1 0 0,-1 0 1 0 0,1 0 0 0 0,-1-1-1 0 0,0 0 1 0 0,0 0-1 0 0,0 0 1 0 0,0 0 0 0 0,-1-1-1 0 0,1 0 1 0 0,-1 0 0 0 0,5-6-1 0 0,-5 7-65 0 0,-2-1-1 0 0,1 0 0 0 0,0 0 1 0 0,-1 0-1 0 0,0 0 1 0 0,0 0-1 0 0,0-1 0 0 0,0 1 1 0 0,0-1-1 0 0,-1 1 1 0 0,0-1-1 0 0,0 0 0 0 0,-1 1 1 0 0,1-1-1 0 0,-1 0 1 0 0,0 1-1 0 0,0-1 0 0 0,0 0 1 0 0,-1 0-1 0 0,0 1 1 0 0,0-1-1 0 0,0 1 0 0 0,0-1 1 0 0,-1 1-1 0 0,1-1 1 0 0,-1 1-1 0 0,-1 0 0 0 0,1 0 1 0 0,-5-6-1 0 0,6 7-26 0 0,-1 1 0 0 0,0 0-1 0 0,0 0 1 0 0,0 0 0 0 0,0 1-1 0 0,-1-1 1 0 0,1 0 0 0 0,0 1-1 0 0,-1 0 1 0 0,1-1 0 0 0,-1 1-1 0 0,0 0 1 0 0,1 0 0 0 0,-1 1-1 0 0,0-1 1 0 0,1 0 0 0 0,-1 1-1 0 0,0 0 1 0 0,0 0 0 0 0,0 0-1 0 0,1 0 1 0 0,-6 0 0 0 0,-3 2-85 0 0,1 0 1 0 0,-1 0-1 0 0,1 1 0 0 0,-16 6 1 0 0,-32 17 40 0 0,1 1 1 0 0,-72 48 0 0 0,-4 21 152 0 0,115-81 19 0 0,1 0 1 0 0,0 2-1 0 0,2 0 1 0 0,0 1 0 0 0,-13 20-1 0 0,23-29-9 0 0,-1 0 0 0 0,2 1-1 0 0,-1 0 1 0 0,2-1 0 0 0,-1 1 0 0 0,1 1-1 0 0,1-1 1 0 0,0 0 0 0 0,0 1-1 0 0,1-1 1 0 0,0 19 0 0 0,1-23-15 0 0,1 0 0 0 0,-1 0 0 0 0,1 0 1 0 0,1 0-1 0 0,-1-1 0 0 0,1 1 0 0 0,0 0 0 0 0,0-1 0 0 0,1 1 0 0 0,-1-1 0 0 0,1 0 1 0 0,0 0-1 0 0,1 0 0 0 0,-1 0 0 0 0,1-1 0 0 0,0 1 0 0 0,0-1 0 0 0,1 0 1 0 0,-1 0-1 0 0,1 0 0 0 0,0-1 0 0 0,7 4 0 0 0,-3-2-9 0 0,1-1-1 0 0,0 0 0 0 0,0-1 1 0 0,0 0-1 0 0,20 3 1 0 0,-7-3-31 0 0,37 0 1 0 0,-43-4-327 0 0,0 0 0 0 0,0-1 0 0 0,0-1 0 0 0,23-7 0 0 0,28-14-7172 0 0,-42 12 1374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107 602 4143 0 0,'-2'0'11238'0'0,"-2"1"-10887"0"0,0-1 0 0 0,-1 1 1 0 0,1-1-1 0 0,0 0 1 0 0,0 0-1 0 0,-1-1 0 0 0,1 1 1 0 0,0-1-1 0 0,0 0 1 0 0,0 0-1 0 0,0 0 1 0 0,0-1-1 0 0,0 1 0 0 0,0-1 1 0 0,0 0-1 0 0,0 0 1 0 0,-4-5-1 0 0,5 5-297 0 0,1 0-1 0 0,0-1 1 0 0,-1 1-1 0 0,1-1 1 0 0,0 1-1 0 0,1-1 1 0 0,-1 0-1 0 0,0 0 1 0 0,1 0-1 0 0,0 0 1 0 0,0 0 0 0 0,0 0-1 0 0,0 0 1 0 0,0-1-1 0 0,0 1 1 0 0,1 0-1 0 0,0 0 1 0 0,0-1-1 0 0,0 1 1 0 0,0 0-1 0 0,0-1 1 0 0,0 1 0 0 0,2-7-1 0 0,1 3-26 0 0,-1 0-1 0 0,1-1 0 0 0,0 1 1 0 0,0 0-1 0 0,1 0 1 0 0,0 1-1 0 0,9-13 0 0 0,42-43 195 0 0,-24 29-173 0 0,-18 19-48 0 0,143-153-37 0 0,-129 141 18 0 0,1 2-1 0 0,2 1 1 0 0,0 2-1 0 0,38-21 0 0 0,-61 38-39 0 0,0 0-1 0 0,1 1 0 0 0,0 0 0 0 0,-1 1 0 0 0,1-1 1 0 0,0 1-1 0 0,14-1 0 0 0,-18 3-45 0 0,0 0-1 0 0,0 0 1 0 0,0 0 0 0 0,0 0-1 0 0,-1 1 1 0 0,1 0 0 0 0,0 0-1 0 0,0 0 1 0 0,0 0 0 0 0,-1 0-1 0 0,1 1 1 0 0,-1 0 0 0 0,1 0-1 0 0,-1 0 1 0 0,1 0 0 0 0,-1 0-1 0 0,0 0 1 0 0,3 4 0 0 0,24 31-3463 0 0,-22-26 2478 0 0,5 6-606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0 919 0 0,'-11'10'80'0'0,"8"-6"810"0"0,0-1 0 0 0,1 1 0 0 0,0 0 0 0 0,0 0 0 0 0,0 1 0 0 0,0-1 0 0 0,0 0 0 0 0,1 1 0 0 0,0-1 0 0 0,0 1 0 0 0,0-1 0 0 0,1 1 0 0 0,-1-1 0 0 0,1 1 0 0 0,0 0 0 0 0,0-1 0 0 0,1 1 0 0 0,-1-1 0 0 0,1 1 0 0 0,3 8 0 0 0,-3-10-862 0 0,1 1 0 0 0,0 0-1 0 0,-1-1 1 0 0,2 1 0 0 0,-1-1-1 0 0,0 0 1 0 0,1 0 0 0 0,-1 0-1 0 0,5 4 1 0 0,5 2 276 0 0,0 0 1 0 0,1-2 0 0 0,0 1-1 0 0,0-2 1 0 0,18 8-1 0 0,-16-9 41 0 0,0 2-1 0 0,-1 0 0 0 0,0 1 0 0 0,13 10 0 0 0,-23-15-255 0 0,0 1 0 0 0,0-1 0 0 0,0 1 0 0 0,0 0-1 0 0,-1 1 1 0 0,0-1 0 0 0,1 1 0 0 0,-2-1 0 0 0,1 1-1 0 0,-1 0 1 0 0,1 0 0 0 0,-1 0 0 0 0,-1 0 0 0 0,1 0-1 0 0,1 11 1 0 0,-2-8 3 0 0,-1 0 0 0 0,0 0 0 0 0,0 0 0 0 0,-1 1-1 0 0,0-1 1 0 0,0 0 0 0 0,-1 0 0 0 0,0 0 0 0 0,-4 11 0 0 0,-6 9 63 0 0,-18 31 1 0 0,21-41-105 0 0,-11 22 19 0 0,-20 38 8 0 0,32-66-213 0 0,0 0-1 0 0,0 0 1 0 0,-18 19 0 0 0,0-4-921 0 0,25-26 840 0 0,-1 4-81 0 0,33 2-5296 0 0,-29-7 5382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198 290 4143 0 0,'0'3'319'0'0,"-1"2"-43"0"0,-1 1 0 0 0,1-1 0 0 0,-1 0 0 0 0,-3 7-1 0 0,1-4 1405 0 0,-1 1-1 0 0,0-1 0 0 0,-11 14 0 0 0,-24 20 4422 0 0,13-19-5817 0 0,11-11 590 0 0,-33 18-1 0 0,27-17-236 0 0,20-12 403 0 0,2-4-816 0 0,4-7-120 0 0,-1 0-1 0 0,1-1 1 0 0,1 1 0 0 0,0 1-1 0 0,0-1 1 0 0,14-17 0 0 0,49-52 27 0 0,-26 34-100 0 0,-18 17-31 0 0,2 1 0 0 0,1 1 0 0 0,42-31 0 0 0,-44 39-9 0 0,72-50-119 0 0,-83 59 109 0 0,1 1 0 0 0,0 1 0 0 0,0 0 0 0 0,31-9 0 0 0,-33 13 13 0 0,0 1 0 0 0,-1 0 0 0 0,1 1 0 0 0,0 0 0 0 0,17 2 0 0 0,-23 0 3 0 0,1 0-1 0 0,0 0 0 0 0,0 1 1 0 0,-1 0-1 0 0,1 0 1 0 0,-1 0-1 0 0,1 1 0 0 0,-1 1 1 0 0,12 6-1 0 0,6 6 4 0 0,-13-8 0 0 0,-9-5 3 0 0,-1-1 1 0 0,0 1-1 0 0,0 0 0 0 0,0 0 0 0 0,-1 0 0 0 0,1 0 1 0 0,-1 0-1 0 0,1 0 0 0 0,-1 0 0 0 0,0 0 0 0 0,0 1 0 0 0,-1-1 1 0 0,1 0-1 0 0,-1 1 0 0 0,1-1 0 0 0,-1 0 0 0 0,0 1 1 0 0,0-1-1 0 0,-1 0 0 0 0,1 1 0 0 0,-1-1 0 0 0,0 0 1 0 0,1 1-1 0 0,-1-1 0 0 0,-3 5 0 0 0,-2 7 27 0 0,-2 0 0 0 0,0 0-1 0 0,-19 26 1 0 0,16-25-19 0 0,1-1-30 0 0,1 2 0 0 0,0-1 0 0 0,1 2 0 0 0,-7 21 0 0 0,3 8-4495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15919 0 0,'0'0'3424'0'0,"-2"1"-2888"0"0,-84 92-19 0 0,16-17-306 0 0,52-56-202 0 0,-1 0-1 0 0,2 1 0 0 0,-24 39 1 0 0,37-53-4 0 0,0 0 0 0 0,1 0 0 0 0,-1 0 1 0 0,1 1-1 0 0,1-1 0 0 0,-1 1 0 0 0,1 0 1 0 0,1 0-1 0 0,0 0 0 0 0,0 0 0 0 0,0 0 1 0 0,1 0-1 0 0,0 0 0 0 0,0 0 0 0 0,1 0 1 0 0,4 15-1 0 0,-4-20 61 0 0,0 1 0 0 0,1-1 1 0 0,0 0-1 0 0,0 0 0 0 0,0 0 0 0 0,0 0 1 0 0,1 0-1 0 0,-1 0 0 0 0,1-1 1 0 0,-1 1-1 0 0,1-1 0 0 0,0 0 0 0 0,0 1 1 0 0,0-1-1 0 0,0-1 0 0 0,1 1 0 0 0,-1 0 1 0 0,0-1-1 0 0,1 0 0 0 0,-1 1 0 0 0,1-1 1 0 0,-1-1-1 0 0,7 2 0 0 0,0-1 77 0 0,1 0 0 0 0,0 0 0 0 0,-1-1 0 0 0,1 0 0 0 0,-1-1 0 0 0,1 0 0 0 0,12-3 0 0 0,-11 1-83 0 0,0-1-1 0 0,1 0 1 0 0,21-11-1 0 0,-29 12-45 0 0,0 1 0 0 0,-1-1-1 0 0,0 0 1 0 0,0 0 0 0 0,0-1 0 0 0,0 1-1 0 0,0-1 1 0 0,-1 0 0 0 0,1 0-1 0 0,-1 0 1 0 0,0 0 0 0 0,4-7-1 0 0,-1-3 38 0 0,-1 0-1 0 0,0 0 0 0 0,0-1 1 0 0,-2 0-1 0 0,0 0 0 0 0,0 0 0 0 0,-2 0 1 0 0,1-22-1 0 0,-2 25-155 0 0,-1 0 1 0 0,-1 1-1 0 0,0-1 1 0 0,0 0-1 0 0,-1 1 0 0 0,0 0 1 0 0,-1-1-1 0 0,-1 1 1 0 0,1 1-1 0 0,-2-1 0 0 0,-9-14 1 0 0,12 21-209 0 0,-1-1 0 0 0,0 1 0 0 0,0 0 0 0 0,-1 0 0 0 0,0 0 0 0 0,1 1 0 0 0,-1-1 0 0 0,0 1 0 0 0,0 0 0 0 0,-1 1 0 0 0,1-1 0 0 0,-1 1 0 0 0,1 0 0 0 0,-10-2 0 0 0,14 4-279 0 0,0-1 373 0 0,-1 1-1 0 0,1-1 1 0 0,0 0-1 0 0,0 0 1 0 0,0 0-1 0 0,0 0 1 0 0,0 0-1 0 0,0 0 1 0 0,0 0-1 0 0,0 0 1 0 0,0 0-1 0 0,0-2 1 0 0,11-13-1453 0 0,0 6-3147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87 158 7367 0 0,'0'0'568'0'0,"2"0"-166"0"0,13 1 1454 0 0,2 0 3816 0 0,-11 12-4327 0 0,-5-10-1200 0 0,0 0 0 0 0,-1 0 0 0 0,1 1 0 0 0,-1-1 0 0 0,0 1 0 0 0,0-1-1 0 0,0 0 1 0 0,0 1 0 0 0,-1-1 0 0 0,1 1 0 0 0,-1-1 0 0 0,0 0 0 0 0,0 0 0 0 0,0 1 0 0 0,0-1 0 0 0,-2 3 0 0 0,-5 9 399 0 0,-16 25 0 0 0,22-38-497 0 0,-10 17 173 0 0,-36 57 706 0 0,44-67-812 0 0,-1-1 0 0 0,2 1 0 0 0,-1 0 0 0 0,1 1 0 0 0,1-1 0 0 0,0 0 0 0 0,-2 11 0 0 0,4-16-70 0 0,0-1 0 0 0,0 1 0 0 0,0 0 0 0 0,1 0 0 0 0,-1-1-1 0 0,1 1 1 0 0,0-1 0 0 0,0 1 0 0 0,0 0 0 0 0,3 4 0 0 0,-4-6-35 0 0,1-1 0 0 0,-1 1 1 0 0,1-1-1 0 0,0 1 0 0 0,0-1 1 0 0,-1 0-1 0 0,1 1 0 0 0,0-1 0 0 0,0 0 1 0 0,0 0-1 0 0,0 0 0 0 0,0 1 1 0 0,1-1-1 0 0,-1 0 0 0 0,0 0 0 0 0,3 1 1 0 0,1 1 20 0 0,-1-1 24 0 0,0 0 1 0 0,0 0-1 0 0,0 0 0 0 0,0 0 1 0 0,0-1-1 0 0,1 0 1 0 0,-1 0-1 0 0,0 0 0 0 0,1 0 1 0 0,-1-1-1 0 0,0 0 0 0 0,1 0 1 0 0,6-1-1 0 0,7 0 376 0 0,34-8 0 0 0,-24 3-125 0 0,35-8 206 0 0,-57 12-477 0 0,0 0-1 0 0,0 0 1 0 0,0-1 0 0 0,-1 1-1 0 0,1-2 1 0 0,-1 1 0 0 0,8-6-1 0 0,-7 3-22 0 0,-1 1 0 0 0,0-1-1 0 0,0 0 1 0 0,-1-1-1 0 0,1 1 1 0 0,4-12-1 0 0,18-46-29 0 0,-23 54 19 0 0,32-94-328 0 0,13-34-255 0 0,-40 119 54 0 0,0-1 0 0 0,2 1 0 0 0,0 1 0 0 0,22-28 0 0 0,-32 44-124 0 0,6 14-5006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54 6911 0 0,'1'-2'528'0'0,"5"-14"-343"0"0,2-5 1041 0 0,-2 7 10698 0 0,-3 19-11800 0 0,-1 1 1 0 0,0 0-1 0 0,-1 0 0 0 0,0 0 1 0 0,0 0-1 0 0,0 0 0 0 0,0 0 1 0 0,-1 0-1 0 0,0 0 0 0 0,0 0 1 0 0,-1 0-1 0 0,-1 7 0 0 0,-3 10 164 0 0,-13 38 0 0 0,17-57-247 0 0,-21 57 178 0 0,-35 66-1 0 0,-40 54-218 0 0,42-81 11 0 0,25-43-241 0 0,-4-1 0 0 0,-1-2 0 0 0,-86 99 0 0 0,112-143-23 0 0,1-1-1315 0 0,-1-1 0 0 0,-9 9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14999 0 0,'0'0'2370'0'0,"-1"3"-1550"0"0,-10 27 60 0 0,-2 0 0 0 0,0-1 0 0 0,-22 34 0 0 0,10-18-379 0 0,13-23-330 0 0,-74 145 835 0 0,-69 122-249 0 0,81-158-542 0 0,3 16 123 0 0,-4 7 31 0 0,50-113-317 0 0,13-22-86 0 0,-19 41 0 0 0,31-58-334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9671 0 0,'0'0'14048'0'0,"1"3"-13477"0"0,0 3-389 0 0,0 1-1 0 0,-1 0 1 0 0,1-1 0 0 0,-1 1-1 0 0,0 0 1 0 0,-1-1 0 0 0,0 1 0 0 0,0 0-1 0 0,0-1 1 0 0,-5 13 0 0 0,-4 9 5 0 0,-16 31 0 0 0,19-43-134 0 0,0-2-51 0 0,-20 50 104 0 0,24-55-176 0 0,1-1-1 0 0,-1 1 0 0 0,2 0 0 0 0,-1 0 0 0 0,0 14 0 0 0,2-21-154 0 0,15-7-9835 0 0,-2-3 3089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8287 0 0,'0'0'8296'0'0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750 127 1839 0 0,'16'-25'-521'0'0,"14"-23"3835"0"0,-26 40-1202 0 0,0 0 0 0 0,-1 0 0 0 0,0 0 0 0 0,2-14 2830 0 0,-8 24-3307 0 0,-9 10-813 0 0,-13 20-1012 0 0,-41 85 355 0 0,20-33-57 0 0,-21 35 28 0 0,3-5-74 0 0,-92 125 1 0 0,-13-35 29 0 0,110-136-40 0 0,43-48-51 0 0,1 1-1 0 0,1 0 1 0 0,1 1-1 0 0,1 0 1 0 0,1 1 0 0 0,-11 31-1 0 0,16-41-596 0 0,0-1 0 0 0,-11 18 0 0 0,8-16-1477 0 0,2-4 290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47 229 11519 0 0,'-45'-18'1478'0'0,"44"17"-158"0"0,2-2 1222 0 0,-2 2-2449 0 0,1 1 1 0 0,0 0-1 0 0,0-1 0 0 0,0 1 0 0 0,0 0 1 0 0,0-1-1 0 0,0 1 0 0 0,0 0 0 0 0,0-1 1 0 0,0 1-1 0 0,1 0 0 0 0,-1 0 0 0 0,0-1 1 0 0,0 1-1 0 0,0 0 0 0 0,0-1 0 0 0,0 1 1 0 0,1 0-1 0 0,-1-1 0 0 0,0 1 0 0 0,0 0 1 0 0,0 0-1 0 0,1-1 0 0 0,-1 1 0 0 0,0 0 0 0 0,0 0 1 0 0,1 0-1 0 0,-1-1 0 0 0,11-3 483 0 0,-1 1 0 0 0,1 0 0 0 0,0 1 0 0 0,19-3 1 0 0,50 1 383 0 0,-44 3-605 0 0,163-13 1209 0 0,-58 4-921 0 0,162-3-194 0 0,-258 9-550 0 0,0-2 1 0 0,59-16-1 0 0,84-35-368 0 0,-151 45 412 0 0,1-3-253 0 0,4-2-435 0 0,-38 16 389 0 0,0 0 0 0 0,-1 0-1 0 0,1 0 1 0 0,0 0 0 0 0,0 1 0 0 0,0 0-1 0 0,0 0 1 0 0,5 0 0 0 0,-7 1-14 0 0,0-1 0 0 0,0 1 1 0 0,0-1-1 0 0,0 1 0 0 0,0 0 1 0 0,-1 0-1 0 0,1 0 0 0 0,0 0 1 0 0,-1 0-1 0 0,4 2 0 0 0,-5-2 164 0 0,9 7-1344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87 361 12551 0 0,'-1'1'572'0'0,"-15"19"660"0"0,-16 21-1575 0 0,21-29 3601 0 0,-1 1 3531 0 0,10-16-6691 0 0,1 1 0 0 0,-1 0-1 0 0,1-1 1 0 0,-1 1 0 0 0,1-1 0 0 0,0 1-1 0 0,0-1 1 0 0,0 0 0 0 0,1 0 0 0 0,-1 1-1 0 0,0-1 1 0 0,1 0 0 0 0,0 0 0 0 0,0 0-1 0 0,0 1 1 0 0,0-1 0 0 0,0 0 0 0 0,1-3-1 0 0,1-6 46 0 0,0 0-1 0 0,8-21 0 0 0,0 5-73 0 0,2 0 0 0 0,1 1 0 0 0,1 0 0 0 0,1 1 0 0 0,1 1 0 0 0,1 1 0 0 0,24-25 0 0 0,-32 38-133 0 0,1 1-1 0 0,1 0 0 0 0,0 1 1 0 0,1 0-1 0 0,-1 0 1 0 0,24-11-1 0 0,-26 16-72 0 0,2 0 0 0 0,-1 0-1 0 0,0 1 1 0 0,1 0 0 0 0,-1 0 0 0 0,1 2 0 0 0,0-1 0 0 0,0 1-1 0 0,16 1 1 0 0,31 4-2031 0 0,-27 0 160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72 2303 0 0,'7'-4'200'0'0,"12"-6"1711"0"0,31-21 12012 0 0,-29 16-9200 0 0,-27 24-4563 0 0,-12 12-242 0 0,-2 0-1 0 0,-40 33 0 0 0,-7 5-321 0 0,43-35 314 0 0,-32 33-26 0 0,49-48 101 0 0,0 0-1 0 0,0 0 1 0 0,0 1-1 0 0,-8 19 0 0 0,14-28 16 0 0,0 1-1 0 0,1-1 1 0 0,-1 0-1 0 0,1 1 1 0 0,-1-1-1 0 0,1 0 1 0 0,0 1-1 0 0,0-1 1 0 0,-1 1-1 0 0,1-1 0 0 0,0 0 1 0 0,0 1-1 0 0,0-1 1 0 0,1 1-1 0 0,-1-1 1 0 0,0 1-1 0 0,0-1 1 0 0,1 0-1 0 0,-1 1 1 0 0,1-1-1 0 0,-1 0 0 0 0,1 1 1 0 0,0-1-1 0 0,0 0 1 0 0,-1 0-1 0 0,1 0 1 0 0,0 1-1 0 0,0-1 1 0 0,0 0-1 0 0,0 0 1 0 0,0 0-1 0 0,0-1 0 0 0,0 1 1 0 0,1 0-1 0 0,-1 0 1 0 0,0 0-1 0 0,2 0 1 0 0,2 1 21 0 0,0 0 1 0 0,0 0-1 0 0,0-1 0 0 0,1 0 1 0 0,-1 0-1 0 0,0 0 1 0 0,0 0-1 0 0,10-1 0 0 0,7-1 207 0 0,-1 0 0 0 0,0-2 0 0 0,0 0 0 0 0,-1-1 0 0 0,1-1-1 0 0,-1-1 1 0 0,26-12 0 0 0,-33 12-13 0 0,-1-1 0 0 0,1 0-1 0 0,20-17 1 0 0,-26 18-106 0 0,-1 0 1 0 0,0 0-1 0 0,0-1 0 0 0,-1 1 1 0 0,0-1-1 0 0,0 0 0 0 0,7-14 0 0 0,-5 5 49 0 0,3-4-52 0 0,0 0 1 0 0,7-29-1 0 0,-15 43-107 0 0,0 1-1 0 0,-1-1 0 0 0,0 0 1 0 0,-1 0-1 0 0,1 0 0 0 0,-1 0 1 0 0,0 0-1 0 0,0 0 0 0 0,-1 0 1 0 0,0 0-1 0 0,0 1 0 0 0,0-1 0 0 0,-4-10 1 0 0,4 14-22 0 0,0 0 0 0 0,0 0-1 0 0,0 0 1 0 0,0 0 0 0 0,-1 0 0 0 0,1 1 0 0 0,0-1 0 0 0,-1 0 0 0 0,1 1 0 0 0,-1-1-1 0 0,0 1 1 0 0,0-1 0 0 0,1 1 0 0 0,-1 0 0 0 0,0 0 0 0 0,0 0 0 0 0,-4-2-1 0 0,3 2 1 0 0,0 1-1 0 0,-1-1 0 0 0,1 1 0 0 0,0-1 0 0 0,0 1 0 0 0,-1 0 0 0 0,1 0 0 0 0,0 1 0 0 0,-1-1 0 0 0,-5 2 0 0 0,0 1-49 0 0,0 1 0 0 0,0-1 0 0 0,0 1 1 0 0,0 1-1 0 0,1 0 0 0 0,-1 0 0 0 0,-7 7 0 0 0,15-11-123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241 687 2303 0 0,'0'0'19043'0'0,"1"2"-18514"0"0,-1 2-391 0 0,0 1 0 0 0,0 0-1 0 0,0 0 1 0 0,-1-1 0 0 0,1 1 0 0 0,-1-1-1 0 0,0 1 1 0 0,-1 0 0 0 0,1-1 0 0 0,-1 0-1 0 0,-3 7 1 0 0,-5 9 113 0 0,-16 22 0 0 0,8-14-138 0 0,-49 76 9 0 0,56-90-220 0 0,0 1 0 0 0,-1-2-1 0 0,-1 0 1 0 0,-24 20 0 0 0,26-23-445 0 0,-1 0 1049 0 0,23-31-17012 0 0</inkml:trace>
  <inkml:trace contextRef="#ctx0" brushRef="#br0" timeOffset="1">717 62 5063 0 0,'15'-8'448'0'0,"4"-1"-352"0"0,4-1-96 0 0,5-1 0 0 0,1 3 1408 0 0,-1 1 256 0 0,-5 1 64 0 0,-4 4 0 0 0,-6 2-1152 0 0,-4 10-480 0 0,-7 3-3496 0 0,-6 2-704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51 4607 0 0,'0'0'208'0'0,"-1"-2"-9"0"0,-11-13 188 0 0,-3 0 5257 0 0,2 1-1099 0 0,11 14-4431 0 0,1-1 0 0 0,0 0 0 0 0,0 1 0 0 0,-1-1 0 0 0,1 1 0 0 0,0 0 0 0 0,-1-1 0 0 0,1 1 0 0 0,0 0 0 0 0,-1 0 0 0 0,1 0 0 0 0,0 0 0 0 0,-1 0 0 0 0,1 0 0 0 0,-2 1 0 0 0,-1-1 175 0 0,-9 0-78 0 0,1 2 0 0 0,-1-1 0 0 0,1 2 0 0 0,0-1 1 0 0,0 2-1 0 0,0 0 0 0 0,-14 6 0 0 0,-79 45-316 0 0,76-39 177 0 0,4 0 9 0 0,-1 1 0 0 0,2 2 1 0 0,0 0-1 0 0,2 1 0 0 0,-26 29 0 0 0,31-27 656 0 0,16-20 519 0 0,27 1-27 0 0,-10-6-1053 0 0,0-2 0 0 0,0 0 1 0 0,-1-1-1 0 0,1 0 0 0 0,-1-1 0 0 0,20-13 0 0 0,16-7-130 0 0,-35 18-34 0 0,26-9-27 0 0,-41 17-54 0 0,-1 4-201 0 0,-1 0 222 0 0,0 0 0 0 0,0 0-1 0 0,0 0 1 0 0,-1-1-1 0 0,1 1 1 0 0,-1 0-1 0 0,1 0 1 0 0,-3 2 0 0 0,-1 2 25 0 0,-14 22-16 0 0,12-20 22 0 0,1 1 0 0 0,0-1 0 0 0,1 1 0 0 0,-8 20 0 0 0,12-17 17 0 0,1-12-36 0 0,1 1-1 0 0,-1-1 1 0 0,1 0-1 0 0,0 0 1 0 0,-1 1-1 0 0,1-1 1 0 0,0 0-1 0 0,0 0 1 0 0,0 0-1 0 0,0 0 1 0 0,0 0-1 0 0,0 0 1 0 0,0-1-1 0 0,0 1 1 0 0,0 0-1 0 0,1 0 1 0 0,-1-1-1 0 0,0 1 1 0 0,0-1-1 0 0,1 1 1 0 0,-1-1-1 0 0,1 1 1 0 0,-1-1-1 0 0,0 0 1 0 0,1 0-1 0 0,-1 0 1 0 0,0 0-1 0 0,1 0 1 0 0,-1 0-1 0 0,2 0 0 0 0,6-1-398 0 0,-1 0 0 0 0,0 0-1 0 0,13-4 1 0 0,9-4-1156 0 0,3-3-297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337 171 5527 0 0,'59'-67'2271'0'0,"-37"41"3700"0"0,31-29 1 0 0,-49 51-5403 0 0,1 0 0 0 0,0 0 1 0 0,11-6 1437 0 0,-16 12-1833 0 0,1 5-103 0 0,-1 0 0 0 0,0 0 1 0 0,0 0-1 0 0,0 0 0 0 0,-1 0 1 0 0,0 0-1 0 0,-4 11 0 0 0,-18 50 193 0 0,13-43-173 0 0,-43 110 28 0 0,-6-2-1 0 0,-94 154 1 0 0,101-207-399 0 0,-71 84 0 0 0,119-158-5 0 0,0-1-1 0 0,0 1 1 0 0,1-1 0 0 0,-4 8-1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2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40 9215 0 0,'2'-1'422'0'0,"10"-4"287"0"0,30-16-898 0 0,-13 8 13596 0 0,-28 24-12743 0 0,-2-8-623 0 0,1 0-1 0 0,-1-1 1 0 0,0 1-1 0 0,0-1 1 0 0,0 1-1 0 0,-1 0 1 0 0,1-1-1 0 0,-1 0 1 0 0,1 1-1 0 0,-1-1 1 0 0,0 0-1 0 0,0 0 1 0 0,0 0-1 0 0,-3 3 1 0 0,-5 3 26 0 0,-19 13 0 0 0,23-17-38 0 0,-112 63 18 0 0,79-46-327 0 0,1 1 1 0 0,-38 29-1 0 0,73-49 122 0 0,1-1 43 0 0,0 0 0 0 0,0 1 0 0 0,1-1 1 0 0,-1 0-1 0 0,1 1 0 0 0,-1-1 0 0 0,1 1 0 0 0,0-1 1 0 0,-1 1-1 0 0,1 0 0 0 0,-1 2 0 0 0,11 4-605 0 0,-7-6 582 0 0,6 4-237 0 0,-1-1 1 0 0,1 1 0 0 0,1-2 0 0 0,-1 1-1 0 0,1-1 1 0 0,14 4 0 0 0,-12-4 53 0 0,-1 0 0 0 0,1 1-1 0 0,-1 0 1 0 0,14 10 0 0 0,-13-7 459 0 0,0 1-1 0 0,0 0 1 0 0,-1 1 0 0 0,9 11-1 0 0,-16-16 22 0 0,0-1 0 0 0,0 1-1 0 0,0-1 1 0 0,0 1 0 0 0,-1 0-1 0 0,0 0 1 0 0,0 0 0 0 0,0 0-1 0 0,0 0 1 0 0,-1 1 0 0 0,0-1-1 0 0,0 0 1 0 0,0 9 0 0 0,-1-10-5 0 0,0 0 0 0 0,0-1 0 0 0,-1 1 1 0 0,1 0-1 0 0,-1-1 0 0 0,0 1 1 0 0,0 0-1 0 0,0-1 0 0 0,-1 1 0 0 0,1-1 1 0 0,-1 1-1 0 0,0-1 0 0 0,0 0 1 0 0,0 0-1 0 0,0 0 0 0 0,0 0 0 0 0,-5 4 1 0 0,4-4-84 0 0,-1 0 0 0 0,0-1 0 0 0,1 1 0 0 0,-1-1-1 0 0,-1 0 1 0 0,1 0 0 0 0,0-1 0 0 0,0 1 0 0 0,-1-1 0 0 0,1 0 0 0 0,-1 0 0 0 0,1 0 0 0 0,-1 0 0 0 0,-4-1 0 0 0,-50 0 31 0 0,-94-13 1 0 0,22 1-1023 0 0,106 11 396 0 0,-22-2-1225 0 0,15 0-3648 0 0,8-1-1485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7 11631 0 0,'2'-1'531'0'0,"13"-5"3272"0"0,-28 13-2771 0 0,-65 28 302 0 0,50-24-1141 0 0,1 1 0 0 0,1 1 0 0 0,-33 22 0 0 0,-1 9-114 0 0,-89 85-1 0 0,122-101-46 0 0,1 0-1 0 0,1 2 0 0 0,2 2 0 0 0,-38 65 1 0 0,32-42 355 0 0,-27 71 1 0 0,50-109-253 0 0,0 1 1 0 0,1 0 0 0 0,1-1-1 0 0,1 1 1 0 0,0 1 0 0 0,2-1-1 0 0,0 0 1 0 0,2 34 0 0 0,0-44-46 0 0,1 0 0 0 0,-1 1 1 0 0,2-1-1 0 0,-1 0 0 0 0,1-1 1 0 0,0 1-1 0 0,1 0 1 0 0,-1-1-1 0 0,7 9 0 0 0,-6-11 51 0 0,0 1 0 0 0,1-1-1 0 0,-1-1 1 0 0,1 1-1 0 0,1-1 1 0 0,-1 1-1 0 0,0-1 1 0 0,1-1-1 0 0,0 1 1 0 0,0-1 0 0 0,10 4-1 0 0,14 2 467 0 0,1-1 0 0 0,-1-1 0 0 0,56 5 0 0 0,-32-5-247 0 0,-52-7-185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8287 0 0,'0'0'9154'0'0,"0"2"-8105"0"0,-1 3-897 0 0,-1-1 1 0 0,1 1-1 0 0,-1-1 1 0 0,0 0-1 0 0,-1 1 0 0 0,1-1 1 0 0,-1 0-1 0 0,0 0 1 0 0,0-1-1 0 0,0 1 1 0 0,0-1-1 0 0,0 1 0 0 0,-7 4 1 0 0,-1 0-16 0 0,0 0 0 0 0,0 0 0 0 0,-23 11 1 0 0,-18 4-53 0 0,-59 20 0 0 0,93-36-101 0 0,0 1-1 0 0,1 1 0 0 0,0 0 1 0 0,1 1-1 0 0,0 1 0 0 0,1 1 1 0 0,-17 15-1 0 0,30-26 9 0 0,0 1 1 0 0,0-1 0 0 0,1 1-1 0 0,-1 0 1 0 0,1 0-1 0 0,-1 0 1 0 0,1 0-1 0 0,-1 0 1 0 0,1 0 0 0 0,0 0-1 0 0,0 0 1 0 0,0 0-1 0 0,0 4 1 0 0,1 5-57 0 0,1-8 56 0 0,1 0 0 0 0,-1 0-1 0 0,1 0 1 0 0,0 0 0 0 0,0 0 0 0 0,0 0 0 0 0,0-1-1 0 0,0 1 1 0 0,1-1 0 0 0,-1 1 0 0 0,1-1 0 0 0,0 0 0 0 0,-1 0-1 0 0,1 0 1 0 0,6 3 0 0 0,6 2 10 0 0,31 12-1 0 0,-36-16-4 0 0,50 15 104 0 0,-40-12-39 0 0,0 0 1 0 0,30 13-1 0 0,-28-5-42 0 0,-18-7 19 0 0,-3-4-23 0 0,0-1 48 0 0,-1 2-43 0 0,0-1 0 0 0,-1 1 0 0 0,1-1 0 0 0,-1 1 0 0 0,0-1 0 0 0,0 1 0 0 0,0-1 0 0 0,0 1 0 0 0,0-1 0 0 0,-1 0 0 0 0,1 0 0 0 0,-1 0 0 0 0,0 0 0 0 0,0 0 0 0 0,0 0 0 0 0,-1 0 0 0 0,-4 4 1 0 0,2-3 14 0 0,0 0 1 0 0,-1 0 0 0 0,1-1-1 0 0,-1 1 1 0 0,0-1 0 0 0,0-1 0 0 0,0 1-1 0 0,-13 2 1 0 0,-18 2-2 0 0,0-1 0 0 0,-73 2 0 0 0,42-5-12 0 0,32 0-41 0 0,8-1-72 0 0,-1 0 0 0 0,-33-3 0 0 0,62 1 38 0 0,0 0-1 0 0,-1 0 1 0 0,1 0 0 0 0,0 0-1 0 0,0 0 1 0 0,-1 0-1 0 0,1 0 1 0 0,0 0-1 0 0,-1 0 1 0 0,1 0 0 0 0,0-1-1 0 0,-1 1 1 0 0,1 0-1 0 0,0 0 1 0 0,-1 0 0 0 0,1 0-1 0 0,0 0 1 0 0,0-1-1 0 0,-1 1 1 0 0,1 0 0 0 0,0 0-1 0 0,0-1 1 0 0,0 1-1 0 0,-1 0 1 0 0,1 0 0 0 0,0-1-1 0 0,0 1 1 0 0,0 0-1 0 0,0 0 1 0 0,-1-1-1 0 0,1 1 1 0 0,4-11-975 0 0,15-7-914 0 0,-2 6-295 0 0,2-1-3403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49 9671 0 0,'0'0'1286'0'0,"-2"0"51"0"0,-2 1-744 0 0,0 0-1 0 0,0 1 1 0 0,0 0 0 0 0,0 0 0 0 0,1 0-1 0 0,-1 0 1 0 0,0 0 0 0 0,1 1-1 0 0,-7 5 1 0 0,-28 32-57 0 0,26-27-263 0 0,-4 7-213 0 0,0 1 1 0 0,1 0-1 0 0,1 1 0 0 0,1 0 1 0 0,1 1-1 0 0,-16 43 1 0 0,26-60-54 0 0,1 0 1 0 0,-1 0 0 0 0,1 0 0 0 0,0 0 0 0 0,0 1 0 0 0,1-1 0 0 0,0 0 0 0 0,0 0 0 0 0,1 8 0 0 0,-1-12 27 0 0,1 0 1 0 0,0 1-1 0 0,-1-1 1 0 0,1 0-1 0 0,0 0 1 0 0,0 0-1 0 0,0 0 1 0 0,0 0 0 0 0,0 0-1 0 0,0 0 1 0 0,1 0-1 0 0,-1 0 1 0 0,1 0-1 0 0,-1 0 1 0 0,1-1-1 0 0,0 1 1 0 0,0-1-1 0 0,0 1 1 0 0,0-1-1 0 0,0 0 1 0 0,0 0 0 0 0,0 0-1 0 0,0 0 1 0 0,0 0-1 0 0,0 0 1 0 0,5 0-1 0 0,3 1 285 0 0,1-1-1 0 0,0 0 1 0 0,-1-1-1 0 0,1 0 1 0 0,-1-1-1 0 0,1 0 1 0 0,0 0-1 0 0,11-4 1 0 0,0-1 213 0 0,-1-1 1 0 0,38-17-1 0 0,-42 15-294 0 0,-1 0-1 0 0,1 0 0 0 0,-2-2 1 0 0,21-16-1 0 0,-27 18-126 0 0,0 0-1 0 0,-1 0 1 0 0,0 0 0 0 0,-1-1-1 0 0,1 0 1 0 0,-2-1 0 0 0,10-19-1 0 0,-2-6 80 0 0,-1-1 0 0 0,9-51-1 0 0,-5 22-890 0 0,-16 63 70 0 0,0 1 2645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12695 0 0,'108'-24'1837'0'0,"-2"1"7133"0"0,-106 25-8562 0 0,0 2-357 0 0,-1 0 1 0 0,0 0 0 0 0,0 0-1 0 0,0-1 1 0 0,0 1 0 0 0,0 0-1 0 0,-1-1 1 0 0,0 1 0 0 0,0-1-1 0 0,0 1 1 0 0,0-1 0 0 0,0 0-1 0 0,-1 0 1 0 0,-4 5 0 0 0,-7 5 13 0 0,-26 20-1 0 0,32-27-26 0 0,-84 66 36 0 0,-88 71 95 0 0,162-129-158 0 0,2 2-1 0 0,0 0 1 0 0,0 1 0 0 0,2 0-1 0 0,-16 26 1 0 0,27-40-5 0 0,2-2 0 0 0,0 0 0 0 0,1 1 0 0 0,-1-1 0 0 0,0 0-1 0 0,1 0 1 0 0,-1 1 0 0 0,1-1 0 0 0,0 0 0 0 0,-1 0 0 0 0,1 1 0 0 0,0-1 0 0 0,0 3 0 0 0,0-3 5 0 0,0 0 0 0 0,0 0 0 0 0,0 0 1 0 0,0 0-1 0 0,0 0 0 0 0,0 0 0 0 0,1 0 0 0 0,-1 0 1 0 0,0 0-1 0 0,1 0 0 0 0,-1 0 0 0 0,1 0 0 0 0,-1 0 1 0 0,1-1-1 0 0,-1 1 0 0 0,1 0 0 0 0,1 1 0 0 0,12 11 200 0 0,-8-10-159 0 0,0 0 0 0 0,1 0 0 0 0,-1 0 0 0 0,1-1 0 0 0,0 0 0 0 0,0 0 0 0 0,0-1 0 0 0,7 1 0 0 0,60 1 79 0 0,-63-4-128 0 0,56 4-286 0 0,24-2-3962 0 0,-66-2-3716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17279 0 0,'0'0'5013'0'0,"1"2"-4754"0"0,-1 0-244 0 0,1 1-1 0 0,-1 0 1 0 0,0-1-1 0 0,0 1 1 0 0,0 0-1 0 0,0-1 1 0 0,0 1-1 0 0,-1-1 1 0 0,1 1-1 0 0,-1 0 1 0 0,1-1-1 0 0,-1 1 1 0 0,0-1 0 0 0,0 0-1 0 0,0 1 1 0 0,-1-1-1 0 0,1 0 1 0 0,-3 4-1 0 0,-2 3 23 0 0,-1 1 0 0 0,-1-1 0 0 0,-8 8 0 0 0,7-7-37 0 0,-231 217 15 0 0,220-210 34 0 0,-26 23 127 0 0,41-35-85 0 0,1 0 0 0 0,-1 1 0 0 0,1-1 0 0 0,1 1 0 0 0,-1 0 0 0 0,-4 11 0 0 0,7-15 63 0 0,1 12 135 0 0,1-12-259 0 0,-1 0 0 0 0,1-1 0 0 0,-1 1-1 0 0,1 0 1 0 0,0 0 0 0 0,0-1 0 0 0,0 1 0 0 0,0 0-1 0 0,0-1 1 0 0,0 1 0 0 0,1-1 0 0 0,-1 1 0 0 0,0-1-1 0 0,1 0 1 0 0,-1 0 0 0 0,1 1 0 0 0,-1-1 0 0 0,1 0 0 0 0,0 0-1 0 0,-1-1 1 0 0,1 1 0 0 0,0 0 0 0 0,3 0 0 0 0,3 2 22 0 0,-1-1 0 0 0,1 0 0 0 0,0-1 0 0 0,10 1 0 0 0,-13-1-54 0 0,29 1-983 0 0,65-3 0 0 0,-77-1-918 0 0,-1 0-3424 0 0,2 0-1607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52 7831 0 0,'-2'1'603'0'0,"-8"6"-253"0"0,-14 11 222 0 0,15-7 2535 0 0,5 1 3732 0 0,18-9-5356 0 0,-2-1-1177 0 0,0-1 1 0 0,0-1 0 0 0,1-1 0 0 0,-1 1-1 0 0,0-2 1 0 0,0 0 0 0 0,15-4 0 0 0,6 0-19 0 0,10-4-129 0 0,62-21 0 0 0,-68 19-141 0 0,-8 2-178 0 0,33-15 0 0 0,-60 24-33 0 0,-13 1-1163 0 0,-1 0 1122 0 0,0 1-1 0 0,1 1 1 0 0,-1 0-1 0 0,1 0 1 0 0,0 1-1 0 0,-18 8 1 0 0,13-6 160 0 0,-20 8 126 0 0,1 1 0 0 0,0 2-1 0 0,1 2 1 0 0,1 1 0 0 0,1 1 0 0 0,0 2-1 0 0,2 1 1 0 0,0 2 0 0 0,2 0 0 0 0,-41 49 0 0 0,66-70 13 0 0,0 0 1 0 0,0 0 0 0 0,1 0-1 0 0,-1 0 1 0 0,1 0 0 0 0,0 1 0 0 0,0-1-1 0 0,0 1 1 0 0,1 0 0 0 0,-1 0 0 0 0,1-1-1 0 0,0 1 1 0 0,0 8 0 0 0,1-8-26 0 0,1-1 0 0 0,-1 0 1 0 0,1 0-1 0 0,0 0 0 0 0,0 0 1 0 0,0 0-1 0 0,1 0 0 0 0,0 0 1 0 0,-1 0-1 0 0,1-1 0 0 0,0 1 0 0 0,1 0 1 0 0,-1-1-1 0 0,1 0 0 0 0,0 0 1 0 0,-1 0-1 0 0,1 0 0 0 0,1 0 1 0 0,-1 0-1 0 0,4 2 0 0 0,1 1-274 0 0,-1 0 0 0 0,1-1 0 0 0,0 0 0 0 0,0-1 0 0 0,0 0 0 0 0,1 0 0 0 0,-1 0 0 0 0,1-1 0 0 0,15 3 0 0 0,-4-4-1722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1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5063 0 0,'0'0'232'0'0,"7"-5"32"0"0,5-4-30 0 0,4-7 5860 0 0,6-1 6466 0 0,-22 18-12442 0 0,-1 12 1177 0 0,-11 27-1841 0 0,10-36 588 0 0,4-9-31 0 0,0-2-11 0 0,-1 2 11 0 0,-1 4 15 0 0,12-8-1305 0 0,-9 6 509 0 0,7-5-946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14 8751 0 0,'0'0'674'0'0,"-1"-1"-128"0"0,-1-1-10 0 0,-1 1-1 0 0,1-1 0 0 0,-1 1 1 0 0,1 0-1 0 0,-1 0 0 0 0,1 0 1 0 0,-1 0-1 0 0,0 0 0 0 0,1 1 1 0 0,-1-1-1 0 0,0 1 0 0 0,0-1 1 0 0,1 1-1 0 0,-5 0 0 0 0,3 1-208 0 0,-1-1-1 0 0,0 1 1 0 0,1 0-1 0 0,-1 1 1 0 0,1-1-1 0 0,-1 1 1 0 0,-7 3-1 0 0,2 1-219 0 0,0 0 1 0 0,1 1-1 0 0,0 0 0 0 0,0 0 0 0 0,1 1 0 0 0,-10 12 0 0 0,11-12-94 0 0,1 0 0 0 0,0 1 1 0 0,0 0-1 0 0,1 0 0 0 0,0 0 0 0 0,-4 13 0 0 0,7-11-13 0 0,3-8 43 0 0,0 0-1 0 0,1 0 0 0 0,-1 0 1 0 0,1 1-1 0 0,0-1 1 0 0,0 0-1 0 0,0-1 0 0 0,0 1 1 0 0,0 0-1 0 0,1-1 1 0 0,-1 1-1 0 0,1-1 0 0 0,3 3 1 0 0,-2-1 142 0 0,0 0 1 0 0,0 0-1 0 0,0 0 1 0 0,3 5-1 0 0,-4-3-101 0 0,-1-1-1 0 0,0 0 1 0 0,0 0-1 0 0,0 1 1 0 0,-1 0-1 0 0,0-1 1 0 0,1 9-1 0 0,0 40 334 0 0,-2-51-400 0 0,0 1 55 0 0,-2 4-4 0 0,-4 8-28 0 0,3-13-22 0 0,-1 0 1 0 0,-3 4 33 0 0,-1 0-1 0 0,0 0 1 0 0,0-1 0 0 0,-1 1-1 0 0,0-2 1 0 0,0 0 0 0 0,0 0-1 0 0,-15 5 1 0 0,-18 11 62 0 0,10-4-41 0 0,17-10-211 0 0,-24 17 0 0 0,18-13-1343 0 0,19-10 847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3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12439 0 0,'0'0'7379'0'0,"-1"2"-7118"0"0,-6 5-99 0 0,1 0-1 0 0,-1 0 1 0 0,-1 0-1 0 0,1-1 1 0 0,-10 5-1 0 0,-45 26-71 0 0,1-2-23 0 0,31-16-56 0 0,19-13 16 0 0,-1 1 1 0 0,1 0-1 0 0,0 1 0 0 0,1 1 0 0 0,0-1 0 0 0,0 2 1 0 0,-8 10-1 0 0,16-17-16 0 0,-6 13 61 0 0,7-14 82 0 0,2 0-90 0 0,2 4-46 0 0,1-1 0 0 0,-1 1 0 0 0,1-1-1 0 0,0 0 1 0 0,0 0 0 0 0,0 0 0 0 0,9 7 0 0 0,42 30 142 0 0,-37-29-143 0 0,47 40-21 0 0,-56-44 8 0 0,1 0 0 0 0,-2 1 0 0 0,1 0-1 0 0,8 14 1 0 0,-16-22 50 0 0,-1-1 0 0 0,1 1-1 0 0,0 0 1 0 0,-1-1 0 0 0,1 1 0 0 0,-1 0 0 0 0,1 0 0 0 0,-1-1-1 0 0,0 1 1 0 0,0 0 0 0 0,0 0 0 0 0,0 0 0 0 0,0 0 0 0 0,0-1-1 0 0,0 1 1 0 0,0 0 0 0 0,-1 0 0 0 0,1 0 0 0 0,-1-1 0 0 0,0 1-1 0 0,1 0 1 0 0,-1-1 0 0 0,0 1 0 0 0,0 0 0 0 0,0-1 0 0 0,0 1-1 0 0,-3 2 1 0 0,0 0 45 0 0,0 1 0 0 0,-1-1-1 0 0,0 1 1 0 0,0-1 0 0 0,0-1 0 0 0,-8 5-1 0 0,1-2-19 0 0,1-1 0 0 0,-1 0 0 0 0,0 0-1 0 0,-23 4 1 0 0,-50 4-38 0 0,61-9 22 0 0,-10 0-2611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34 13847 0 0,'0'0'1254'0'0,"-1"-1"-922"0"0,0-1-184 0 0,0 0 1 0 0,0 0-1 0 0,0 0 0 0 0,0 0 1 0 0,-1 0-1 0 0,1 0 1 0 0,-1 1-1 0 0,1-1 1 0 0,-1 0-1 0 0,1 1 1 0 0,-1 0-1 0 0,0-1 1 0 0,0 1-1 0 0,0 0 1 0 0,0 0-1 0 0,0 0 1 0 0,0 0-1 0 0,0 0 0 0 0,0 0 1 0 0,0 0-1 0 0,0 1 1 0 0,-1-1-1 0 0,1 1 1 0 0,0 0-1 0 0,0 0 1 0 0,-1-1-1 0 0,1 1 1 0 0,0 1-1 0 0,0-1 1 0 0,-1 0-1 0 0,1 1 1 0 0,0-1-1 0 0,0 1 0 0 0,0-1 1 0 0,-1 1-1 0 0,-3 2 1 0 0,-27 12-72 0 0,1 2 0 0 0,0 1 0 0 0,2 2 0 0 0,0 0 1 0 0,1 2-1 0 0,-31 31 0 0 0,54-47-7 0 0,0 0 1 0 0,0 0 0 0 0,1 0-1 0 0,0 1 1 0 0,0 0 0 0 0,1 0-1 0 0,-6 12 1 0 0,9-17-33 0 0,0 0-1 0 0,0 0 1 0 0,1 0-1 0 0,-1 0 0 0 0,1 0 1 0 0,-1 0-1 0 0,1 1 1 0 0,0-1-1 0 0,0 0 1 0 0,0 0-1 0 0,0 0 1 0 0,0 0-1 0 0,1 0 1 0 0,-1 0-1 0 0,1 0 1 0 0,-1 1-1 0 0,1-1 1 0 0,0 0-1 0 0,-1 0 1 0 0,1-1-1 0 0,0 1 1 0 0,0 0-1 0 0,1 0 1 0 0,-1 0-1 0 0,0-1 1 0 0,1 1-1 0 0,-1-1 1 0 0,1 1-1 0 0,-1-1 1 0 0,1 1-1 0 0,0-1 1 0 0,-1 0-1 0 0,1 0 1 0 0,3 2-1 0 0,6 2 1 0 0,0 0 1 0 0,1-1-1 0 0,-1 0 0 0 0,1 0 1 0 0,0-1-1 0 0,0-1 0 0 0,0 0 1 0 0,0-1-1 0 0,0 0 0 0 0,0-1 1 0 0,0 0-1 0 0,0-1 0 0 0,0-1 1 0 0,0 1-1 0 0,21-7 0 0 0,-22 3-24 0 0,0 1 0 0 0,-1-1-1 0 0,0-1 1 0 0,0 0-1 0 0,0 0 1 0 0,0-1 0 0 0,-1-1-1 0 0,0 1 1 0 0,15-19-1 0 0,16-24 156 0 0,-2 3-970 0 0,-11 18-4038 0 0,-19 21-2087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1375 0 0,'1'2'107'0'0,"3"5"401"0"0,10 16 14131 0 0,-13-22-13583 0 0,-1 1 1 0 0,1-1-1 0 0,1 1 1 0 0,-1-1-1 0 0,0 0 1 0 0,0 1-1 0 0,0-1 1 0 0,1 0-1 0 0,1 2 1 0 0,30-57 289 0 0,60-76 0 0 0,-78 112-1327 0 0,0 1 0 0 0,1 1 0 0 0,1 0 1 0 0,1 1-1 0 0,0 1 0 0 0,1 1 0 0 0,36-19 0 0 0,-29 20-45 0 0,-1 2 1 0 0,2 1-1 0 0,-1 1 0 0 0,50-7 1 0 0,110-2-716 0 0,-116 13 257 0 0,-56 2-35 0 0,0 1 1 0 0,0-2 0 0 0,19-6-1 0 0,-13 3-1198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36 11975 0 0,'-13'-14'1168'0'0,"5"1"-1040"0"0,1 4 5816 0 0,16 20-6464 0 0,1 2 24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667 727 9151 0 0,'0'2'422'0'0,"-17"52"211"0"0,11-36 6984 0 0,8-18-6783 0 0,3-4-599 0 0,0 1 0 0 0,0-1 0 0 0,0 1 0 0 0,-1-1 0 0 0,1-1 0 0 0,-1 1 1 0 0,0 0-1 0 0,5-9 0 0 0,8-7 225 0 0,14-14-43 0 0,130-150 996 0 0,-150 170-1347 0 0,132-188 776 0 0,-129 178-1005 0 0,0-1 0 0 0,-1-1 1 0 0,-2 0-1 0 0,-1-1 0 0 0,0 0 0 0 0,8-45 0 0 0,-17 67-21 0 0,-1 0 0 0 0,1 0 0 0 0,-1 0 0 0 0,0 0-1 0 0,0 0 1 0 0,-1-7 0 0 0,1 11 98 0 0,-1-1 1 0 0,1 1-1 0 0,-1-1 0 0 0,1 1 0 0 0,-1 0 1 0 0,1 0-1 0 0,-1-1 0 0 0,0 1 0 0 0,0 0 1 0 0,0 0-1 0 0,0 0 0 0 0,1-1 0 0 0,-1 1 1 0 0,-1 0-1 0 0,1 1 0 0 0,0-1 0 0 0,0 0 1 0 0,0 0-1 0 0,0 0 0 0 0,-1 1 0 0 0,1-1 1 0 0,0 0-1 0 0,-1 1 0 0 0,1-1 0 0 0,-2 1 1 0 0,-10-3-486 0 0,0 1 1 0 0,0 0 0 0 0,0 2-1 0 0,-14-1 1 0 0,-52 7-1318 0 0,73-5 1746 0 0,-5 0 24 0 0,9-1 116 0 0,0 0 0 0 0,0 0 0 0 0,0 0 0 0 0,-1 1 1 0 0,1-1-1 0 0,0 1 0 0 0,0-1 0 0 0,0 1 1 0 0,0 0-1 0 0,0 0 0 0 0,0 0 0 0 0,0 0 0 0 0,0 0 1 0 0,0 1-1 0 0,1-1 0 0 0,-1 0 0 0 0,0 1 1 0 0,-1 1-1 0 0,-3 4 38 0 0,-13 9 106 0 0,1 1-1 0 0,1 0 0 0 0,-24 32 1 0 0,0 13-149 0 0,3 2 1 0 0,3 2 0 0 0,3 1 0 0 0,3 1-1 0 0,-22 80 1 0 0,19-7-7 0 0,10-31 15 0 0,17-89-2 0 0,-2 0-1 0 0,0-1 1 0 0,-13 24 0 0 0,-47 73 204 0 0,-97 127 0 0 0,76-117 640 0 0,39-58-668 0 0,-59 67-1 0 0,100-128-98 0 0,7-7 315 0 0,0-2-355 0 0,1-1-1 0 0,0 0 1 0 0,0 1-1 0 0,0-1 1 0 0,0 1 0 0 0,1-1-1 0 0,-1 0 1 0 0,0 1-1 0 0,1-1 1 0 0,0-1-1 0 0,-1 1-22 0 0,5-16-380 0 0,11-30-1 0 0,-7 29-484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89 179 10591 0 0,'-8'-2'335'0'0,"0"1"1"0"0,0 0-1 0 0,0 0 0 0 0,-1 0 0 0 0,1 2 0 0 0,0-1 0 0 0,0 1 0 0 0,-16 3 7356 0 0,26-3-7497 0 0,4 3-105 0 0,0 0 0 0 0,0 0 0 0 0,1-1 0 0 0,-1 0 0 0 0,1 0 0 0 0,0-1 1 0 0,0 0-1 0 0,0 0 0 0 0,12 2 0 0 0,9-1 137 0 0,33-1 0 0 0,-47-1-167 0 0,38-2 196 0 0,-1-2 0 0 0,0-2 0 0 0,0-2 0 0 0,65-19 0 0 0,193-74 697 0 0,-200 62-771 0 0,-10 2-1178 0 0,-97 35-345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54 5527 0 0,'-1'1'250'0'0,"-7"12"-145"0"0,-2-1 0 0 0,-11 12-1 0 0,-8 9 4747 0 0,28-31-4466 0 0,3-3-367 0 0,0-1-1 0 0,0 1 0 0 0,0 0 1 0 0,-1 0-1 0 0,1-1 1 0 0,0 1-1 0 0,-1-1 0 0 0,1 0 1 0 0,1-2-1 0 0,0 1 27 0 0,1-2 271 0 0,1 0 0 0 0,-1-1 1 0 0,0 0-1 0 0,0 1 0 0 0,0-1 1 0 0,-1-1-1 0 0,0 1 0 0 0,0 0 1 0 0,-1-1-1 0 0,0 0 0 0 0,0 1 1 0 0,0-1-1 0 0,0-9 0 0 0,-2 15-270 0 0,0 0-1 0 0,0 0 1 0 0,-1 0-1 0 0,1 0 1 0 0,0 0-1 0 0,0 0 1 0 0,-1 0-1 0 0,1 0 1 0 0,-1 0-1 0 0,1 0 1 0 0,-1 0-1 0 0,1 1 1 0 0,-1-1 0 0 0,0 0-1 0 0,1 0 1 0 0,-1 0-1 0 0,0 1 1 0 0,0-1-1 0 0,0 0 1 0 0,1 1-1 0 0,-1-1 1 0 0,0 1-1 0 0,0-1 1 0 0,0 1-1 0 0,0 0 1 0 0,0-1-1 0 0,0 1 1 0 0,0 0-1 0 0,0-1 1 0 0,0 1-1 0 0,0 0 1 0 0,-1 0-1 0 0,-3-1-34 0 0,1 1-1 0 0,0 0 1 0 0,0 0 0 0 0,0 0-1 0 0,-1 0 1 0 0,-6 2-1 0 0,-17 8-9 0 0,1 0 0 0 0,0 1 0 0 0,1 2 0 0 0,-31 20 0 0 0,-6 2 0 0 0,43-24 86 0 0,0 0 0 0 0,1 2 0 0 0,-35 28 0 0 0,46-33 73 0 0,0 0 1 0 0,1 0-1 0 0,-1 0 1 0 0,2 1-1 0 0,-1 0 1 0 0,1 1 0 0 0,0-1-1 0 0,1 1 1 0 0,0 0-1 0 0,-3 12 1 0 0,7-18-118 0 0,0-1 1 0 0,0 1-1 0 0,1-1 0 0 0,-1 1 0 0 0,1 0 1 0 0,0-1-1 0 0,0 1 0 0 0,0 0 1 0 0,0 0-1 0 0,1-1 0 0 0,0 1 1 0 0,2 6-1 0 0,-3-8-26 0 0,1-1 0 0 0,0 1-1 0 0,-1-1 1 0 0,1 0 0 0 0,0 1 0 0 0,0-1 0 0 0,0 0 0 0 0,0 1 0 0 0,0-1-1 0 0,0 0 1 0 0,1 0 0 0 0,-1 0 0 0 0,0 0 0 0 0,0 0 0 0 0,1 0 0 0 0,-1 0-1 0 0,1-1 1 0 0,-1 1 0 0 0,1 0 0 0 0,-1-1 0 0 0,1 1 0 0 0,-1-1 0 0 0,1 0-1 0 0,0 0 1 0 0,-1 1 0 0 0,1-1 0 0 0,-1 0 0 0 0,1 0 0 0 0,0 0-1 0 0,-1 0 1 0 0,3-1 0 0 0,9-2 165 0 0,0-1 0 0 0,0 0-1 0 0,0-1 1 0 0,17-10 0 0 0,-19 10-90 0 0,8-5 73 0 0,-1-1 0 0 0,25-19 0 0 0,-38 25-115 0 0,1 2-47 0 0,8-1 0 0 0,12-5-16 0 0,-5 1-199 0 0,23-5 0 0 0,-42 13 85 0 0,0 0 22 0 0,5-2 71 0 0,-5 2 279 0 0,0 9-138 0 0,-1-7-99 0 0,0-1 1 0 0,-1 1-1 0 0,1 0 1 0 0,-1-1-1 0 0,1 1 1 0 0,-1 0-1 0 0,1-1 1 0 0,-1 1-1 0 0,0 0 0 0 0,0-1 1 0 0,0 1-1 0 0,0 0 1 0 0,0 0-1 0 0,0-1 1 0 0,-1 4-1 0 0,-10 58-591 0 0,11-61-628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0 919 0 0,'0'0'21481'0'0,"-1"2"-20606"0"0,-19 24-364 0 0,1 2 1 0 0,2 0-1 0 0,1 1 0 0 0,-19 47 0 0 0,30-61-694 0 0,0 0 0 0 0,1 0 0 0 0,-2 17 0 0 0,2-17-499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37 5983 0 0,'51'-36'14672'0'0,"-51"47"-14054"0"0,-1-3-542 0 0,-1-1 0 0 0,1 1 0 0 0,-2-1 0 0 0,1 1 0 0 0,-1-1 0 0 0,-6 13 0 0 0,-29 41 9 0 0,29-47-85 0 0,-67 105 69 0 0,-107 159 46 0 0,-194 245 167 0 0,190-260-146 0 0,185-260-223 0 0,1 0-1 0 0,-1-1 0 0 0,0 1 0 0 0,1 0 0 0 0,-1 0 0 0 0,1 0 0 0 0,0 0 0 0 0,0 1 1 0 0,0-1-1 0 0,1 0 0 0 0,-1 4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2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21 9215 0 0,'6'-6'9572'0'0,"-5"6"-9426"0"0,-1-1-1 0 0,0 1 0 0 0,0 0 0 0 0,0 0 1 0 0,1-1-1 0 0,-1 1 0 0 0,0 0 1 0 0,0-1-1 0 0,0 1 0 0 0,0 0 1 0 0,0-1-1 0 0,1 1 0 0 0,-1 0 1 0 0,0-1-1 0 0,0 1 0 0 0,0 0 1 0 0,0-1-1 0 0,0 1 0 0 0,0 0 1 0 0,0-1-1 0 0,0 1 0 0 0,0 0 1 0 0,-1-1-1 0 0,1 1 0 0 0,0 0 0 0 0,0-1 1 0 0,0 1-1 0 0,0 0 0 0 0,0 0 1 0 0,0-1-1 0 0,-1 1 0 0 0,1 0 1 0 0,0-1-1 0 0,0 1 0 0 0,-1 0 1 0 0,1 0-1 0 0,-1-1-42 0 0,0 0 0 0 0,0 1 0 0 0,0 0 1 0 0,-1-1-1 0 0,1 1 0 0 0,0 0 0 0 0,0-1 0 0 0,0 1 0 0 0,0 0 0 0 0,-3 0 1 0 0,-28 4-340 0 0,-56 28 297 0 0,28-8-42 0 0,44-18-21 0 0,-87 33-81 0 0,90-33 68 0 0,0 1-1 0 0,0 0 1 0 0,0 1 0 0 0,1 1-1 0 0,-15 12 1 0 0,26-20-7 0 0,-1 0 0 0 0,1 0 0 0 0,0 1 0 0 0,0-1 0 0 0,0 0 0 0 0,-1 1 1 0 0,1-1-1 0 0,1 1 0 0 0,-1 0 0 0 0,0-1 0 0 0,0 1 0 0 0,0 0 0 0 0,1-1 0 0 0,-1 1 0 0 0,1 0 0 0 0,0 0 1 0 0,-1-1-1 0 0,1 1 0 0 0,0 0 0 0 0,0 0 0 0 0,0 0 0 0 0,0 2 0 0 0,1-2 4 0 0,0 0 0 0 0,0 1 0 0 0,0-1 0 0 0,0 0 0 0 0,0 0 0 0 0,0 0 0 0 0,1-1 0 0 0,-1 1 0 0 0,1 0 0 0 0,-1 0 0 0 0,1-1 0 0 0,0 1 0 0 0,-1-1 0 0 0,1 1 0 0 0,0-1 0 0 0,0 0 0 0 0,4 2 0 0 0,9 4 1 0 0,1-1-1 0 0,0-1 1 0 0,0 0 0 0 0,22 3 0 0 0,-16-3-39 0 0,32 10 0 0 0,-51-13 46 0 0,9 2 49 0 0,1 1-1 0 0,-1 1 1 0 0,0 0-1 0 0,17 11 1 0 0,-25-14-5 0 0,-1-1 0 0 0,-1 1 0 0 0,1-1 0 0 0,0 1 0 0 0,0 0-1 0 0,-1 0 1 0 0,0 0 0 0 0,0 1 0 0 0,0-1 0 0 0,0 1 0 0 0,0-1 0 0 0,0 1 0 0 0,-1-1 0 0 0,0 1 0 0 0,0 0 0 0 0,0 0-1 0 0,0 0 1 0 0,-1-1 0 0 0,1 1 0 0 0,-1 5 0 0 0,0-3-1 0 0,-1 0 1 0 0,0-1-1 0 0,0 1 0 0 0,0-1 1 0 0,-1 0-1 0 0,0 1 0 0 0,0-1 0 0 0,0 0 1 0 0,-1 0-1 0 0,1 0 0 0 0,-1 0 1 0 0,-1-1-1 0 0,-5 8 0 0 0,2-4-13 0 0,0-1-1 0 0,0 0 1 0 0,0-1-1 0 0,-1 0 1 0 0,0 0 0 0 0,0 0-1 0 0,-10 4 1 0 0,9-6-17 0 0,0-1 1 0 0,-1 1 0 0 0,1-2 0 0 0,-1 1-1 0 0,1-1 1 0 0,-17 1 0 0 0,-59-3-338 0 0,80 0 326 0 0,0 0 1 0 0,0-1-1 0 0,0 1 1 0 0,0-1-1 0 0,1 0 1 0 0,-1-1-1 0 0,0 1 1 0 0,0-1-1 0 0,1 0 1 0 0,-7-3-1 0 0,9 3 6 0 0,0 1-1 0 0,0-1 1 0 0,1 0-1 0 0,-1 0 0 0 0,0 1 1 0 0,1-1-1 0 0,-1 0 0 0 0,1 0 1 0 0,0-1-1 0 0,-1 1 1 0 0,1 0-1 0 0,0 0 0 0 0,1 0 1 0 0,-1-1-1 0 0,0 1 0 0 0,1-1 1 0 0,-1 1-1 0 0,1 0 1 0 0,-1-1-1 0 0,1 1 0 0 0,0-1 1 0 0,1-4-1 0 0,0-3 3 0 0,0 0 0 0 0,1 0 0 0 0,0 1 0 0 0,1-1 0 0 0,0 0 0 0 0,0 1 0 0 0,1 0 0 0 0,0 0 0 0 0,11-16 0 0 0,-6 11 0 0 0,1 1 0 0 0,1 0 0 0 0,0 1 0 0 0,0 0 0 0 0,17-13 0 0 0,-21 21 0 0 0,1-1 1 0 0,0 1-1 0 0,0 0 0 0 0,0 1 0 0 0,0 0 0 0 0,0 1 1 0 0,17-4-1 0 0,-5 1 9 0 0,11-3 31 0 0,0-2 0 0 0,35-16 1 0 0,-50 19-2 0 0,-2-1 1 0 0,1-1-1 0 0,-1 0 1 0 0,0-1-1 0 0,-1-1 1 0 0,12-11-1 0 0,-23 20-18 0 0,0 0 0 0 0,0 0 0 0 0,0 0 0 0 0,-1 0-1 0 0,1 0 1 0 0,-1 0 0 0 0,0-1 0 0 0,1 1 0 0 0,-1 0 0 0 0,0-1 0 0 0,0 1 0 0 0,-1-1-1 0 0,1 1 1 0 0,0-1 0 0 0,-1 1 0 0 0,0-1 0 0 0,1 0 0 0 0,-1 1 0 0 0,0-1-1 0 0,0 1 1 0 0,-1-1 0 0 0,0-5 0 0 0,0 8-18 0 0,1-1-1 0 0,-1 1 1 0 0,1-1-1 0 0,-1 1 1 0 0,0-1-1 0 0,1 1 1 0 0,-1-1-1 0 0,0 1 1 0 0,1 0-1 0 0,-1-1 1 0 0,0 1-1 0 0,0 0 1 0 0,1 0-1 0 0,-1 0 1 0 0,0-1 0 0 0,0 1-1 0 0,0 0 1 0 0,-1 0-1 0 0,-14 0 14 0 0,10 1-121 0 0,0 0 0 0 0,1 0 0 0 0,-1 0 0 0 0,-8 4 0 0 0,13-5-163 0 0,16-6-9243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72 1839 0 0,'0'0'83'0'0,"-2"1"-6"0"0,-17 3 590 0 0,-7 5 9754 0 0,5 4-3575 0 0,4 4-3631 0 0,5 8-3691 0 0,5-9 488 0 0,1 1-1 0 0,1 0 0 0 0,1 0 0 0 0,0 0 1 0 0,1 1-1 0 0,1-1 0 0 0,1 1 0 0 0,0 0 0 0 0,1-1 1 0 0,1 1-1 0 0,5 27 0 0 0,-3-34 5 0 0,-2-9 59 0 0,0-2-72 0 0,-1 0 1 0 0,0 0 0 0 0,1 0-1 0 0,-1 1 1 0 0,1-1-1 0 0,-1 0 1 0 0,0 0 0 0 0,1 0-1 0 0,-1 1 1 0 0,1-1-1 0 0,-1 0 1 0 0,0 1 0 0 0,1-1-1 0 0,-1 0 1 0 0,0 1-1 0 0,0-1 1 0 0,1 0 0 0 0,-1 1-1 0 0,0 0 1 0 0,1-1 38 0 0,-1 1 1 0 0,1 0 0 0 0,-1-1-1 0 0,1 1 1 0 0,-1 0 0 0 0,1-1-1 0 0,-1 1 1 0 0,1-1 0 0 0,0 1-1 0 0,-1-1 1 0 0,1 1 0 0 0,0-1-1 0 0,-1 1 1 0 0,1-1 0 0 0,0 0-1 0 0,1 1 1 0 0,2-1 46 0 0,0 1 0 0 0,1-1 0 0 0,-1-1 0 0 0,0 1 0 0 0,0 0 0 0 0,0-1 0 0 0,0 0 0 0 0,0 0 0 0 0,0 0 0 0 0,0-1 0 0 0,0 1-1 0 0,-1-1 1 0 0,1 0 0 0 0,5-3 0 0 0,6-5 123 0 0,-1-1-1 0 0,15-14 1 0 0,1 0 67 0 0,-23 19-273 0 0,0-1-1 0 0,0 0 0 0 0,0 0 1 0 0,-1 0-1 0 0,0 0 1 0 0,-1-1-1 0 0,7-12 1 0 0,1-6-171 0 0,11-31 1 0 0,-17 38-376 0 0,1 0-1 0 0,0 0 0 0 0,2 1 1 0 0,12-18-1 0 0,-2 10-2986 0 0,-11 15-160 0 0,4-6-3111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140 430 5983 0 0,'-2'-1'464'0'0,"-13"-5"-1577"0"0,-14-6 4116 0 0,16 7 509 0 0,1-1 0 0 0,0 0-1 0 0,-16-11 1 0 0,8 0-2708 0 0,19 16-775 0 0,0 0-1 0 0,1 0 0 0 0,-1 0 0 0 0,0 0 0 0 0,1 0 0 0 0,-1 0 0 0 0,0 0 0 0 0,1 0 1 0 0,0-1-1 0 0,-1 1 0 0 0,1 0 0 0 0,0 0 0 0 0,-1 0 0 0 0,1-1 0 0 0,0 1 0 0 0,0 0 0 0 0,0 0 1 0 0,0 0-1 0 0,0-1 0 0 0,0 1 0 0 0,0 0 0 0 0,1 0 0 0 0,-1 0 0 0 0,0-1 0 0 0,1 1 1 0 0,-1 0-1 0 0,1 0 0 0 0,-1 0 0 0 0,1 0 0 0 0,-1 0 0 0 0,1 0 0 0 0,0 0 0 0 0,0 0 1 0 0,-1 0-1 0 0,3-1 0 0 0,2-4 209 0 0,2 0 1 0 0,-1 0 0 0 0,14-9-1 0 0,-14 10-197 0 0,338-231-168 0 0,-328 226-35 0 0,-6 4-309 0 0,1 0 0 0 0,-1 1-1 0 0,21-8 1 0 0,-14 9-1420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133 159 17479 0 0,'0'0'1580'0'0,"3"1"-1296"0"0,1-1 3 0 0,1 0 0 0 0,0 0 0 0 0,0 0 0 0 0,0-1 0 0 0,-1 0-1 0 0,1 0 1 0 0,0 0 0 0 0,-1 0 0 0 0,7-3 0 0 0,44-22 2209 0 0,-27 12-2030 0 0,37-19 224 0 0,-28 13-683 0 0,76-27 0 0 0,-91 39-1230 0 0,-16 6-746 0 0,-15 4 1172 0 0,-34 9 613 0 0,-1 2 1 0 0,-70 32 0 0 0,92-34 287 0 0,1 1 0 0 0,0 1 0 0 0,0 1 0 0 0,2 0 0 0 0,0 2 0 0 0,-30 30 0 0 0,27-22 63 0 0,1 2 1 0 0,-18 28-1 0 0,31-42-141 0 0,2 0 0 0 0,-1 0-1 0 0,1 1 1 0 0,1-1 0 0 0,0 1 0 0 0,1 0-1 0 0,-4 22 1 0 0,7-31-13 0 0,1 1-1 0 0,-1-1 1 0 0,1 0-1 0 0,0 0 1 0 0,1 0-1 0 0,-1 0 0 0 0,1 0 1 0 0,-1 0-1 0 0,1 0 1 0 0,0 0-1 0 0,1 0 1 0 0,1 5-1 0 0,-1-7-4 0 0,-1 1 0 0 0,1-1 0 0 0,-1 0 0 0 0,1 0 0 0 0,0 0 0 0 0,0 0 1 0 0,0-1-1 0 0,0 1 0 0 0,0 0 0 0 0,0-1 0 0 0,0 1 0 0 0,1-1 0 0 0,-1 0 0 0 0,0 0 0 0 0,1 0 0 0 0,-1 0 0 0 0,1 0 0 0 0,-1-1 0 0 0,1 1 0 0 0,4 0 0 0 0,6 0 4 0 0,-1-1 1 0 0,0 0 0 0 0,1-1-1 0 0,-1 0 1 0 0,14-3 0 0 0,62-19 45 0 0,-55 14-51 0 0,383-120-1006 0 0,-388 120-122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33 1839 0 0,'-2'-1'134'0'0,"-4"-4"1170"0"0,-1 1 1 0 0,0 0-1 0 0,0 1 1 0 0,0-1-1 0 0,0 1 1 0 0,-1 1-1 0 0,-13-4 4845 0 0,20 9-6048 0 0,1 1 1 0 0,0-1 0 0 0,0 1 0 0 0,1-1 0 0 0,-1 0 0 0 0,1 1 0 0 0,0-1 0 0 0,0 0-1 0 0,0 1 1 0 0,0-1 0 0 0,0 0 0 0 0,1 0 0 0 0,0 0 0 0 0,-1 0 0 0 0,1 0 0 0 0,4 5 0 0 0,19 20 125 0 0,1-1 0 0 0,53 42 0 0 0,67 37 455 0 0,20 15-26 0 0,-141-100-577 0 0,-1 2 1 0 0,-1 0-1 0 0,0 1 0 0 0,22 34 1 0 0,-36-45-77 0 0,0 1 1 0 0,-2-1 0 0 0,0 1 0 0 0,0 1-1 0 0,-1-1 1 0 0,-1 1 0 0 0,-1 0 0 0 0,0 0-1 0 0,-1 1 1 0 0,3 27 0 0 0,-6-30 8 0 0,0-1 0 0 0,-1 0 0 0 0,0 0 0 0 0,-1 0 0 0 0,0 0 0 0 0,-1 0 1 0 0,0-1-1 0 0,-1 1 0 0 0,0-1 0 0 0,-1 0 0 0 0,0 0 0 0 0,-1 0 0 0 0,0-1 0 0 0,-12 15 0 0 0,3-7 49 0 0,-1-1-1 0 0,-1 0 1 0 0,0-1 0 0 0,-1-2-1 0 0,-27 18 1 0 0,8-9 80 0 0,-77 35-1 0 0,-1-15 76 0 0,62-25-33 0 0,45-14-37 0 0,15 1-173 0 0,-5-5-5 0 0,78 35-3084 0 0,-61-23 1309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51 1839 0 0,'0'0'9555'0'0,"-2"0"-8992"0"0,-3 0-71 0 0,-1 0-1 0 0,1 0 1 0 0,0 1 0 0 0,0 0 0 0 0,0 0 0 0 0,0 0 0 0 0,0 1 0 0 0,0-1-1 0 0,0 1 1 0 0,-6 4 0 0 0,9-6-4 0 0,0 2 254 0 0,-1 4 2980 0 0,12-2-3617 0 0,-1-1 1 0 0,2 0-1 0 0,-1-1 0 0 0,0 0 1 0 0,0 0-1 0 0,1-1 0 0 0,-1 0 0 0 0,12-1 1 0 0,82-7 504 0 0,-89 5-520 0 0,-12 2-89 0 0,210-26 925 0 0,-152 16-2365 0 0,89-28-1 0 0,-122 29-472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1036 0 4143 0 0,'6'5'9500'0'0,"-6"-5"-9210"0"0,0 0 1 0 0,0 1-1 0 0,0-1 1 0 0,0 0-1 0 0,0 1 1 0 0,1-1-1 0 0,-1 1 1 0 0,0-1-1 0 0,0 0 1 0 0,0 1 0 0 0,0-1-1 0 0,0 0 1 0 0,0 1-1 0 0,0-1 1 0 0,0 1-1 0 0,0-1 1 0 0,0 1-1 0 0,-9 12 1963 0 0,-21 11-3082 0 0,27-21 1388 0 0,-55 38-365 0 0,-71 54-214 0 0,43-29-671 0 0,-132 77 0 0 0,135-91 323 0 0,-5 8 134 0 0,2 3-1 0 0,-93 90 0 0 0,173-147 238 0 0,-7 5 38 0 0,2 1 1 0 0,-13 15 0 0 0,22-24-31 0 0,0 0 0 0 0,0 0 1 0 0,0 0-1 0 0,0 0 1 0 0,1 0-1 0 0,-1 0 0 0 0,1 0 1 0 0,0 1-1 0 0,-1-1 1 0 0,2 0-1 0 0,-1 1 0 0 0,0-1 1 0 0,1 1-1 0 0,-1-1 1 0 0,1 1-1 0 0,1 4 1 0 0,-1-5 18 0 0,1-1 1 0 0,0 1 0 0 0,0-1-1 0 0,1 1 1 0 0,-1-1 0 0 0,0 1-1 0 0,1-1 1 0 0,-1 0 0 0 0,1 0 0 0 0,0 0-1 0 0,0 0 1 0 0,0 0 0 0 0,0 0-1 0 0,0 0 1 0 0,0-1 0 0 0,0 1 0 0 0,1-1-1 0 0,-1 1 1 0 0,1-1 0 0 0,-1 0-1 0 0,1 0 1 0 0,4 1 0 0 0,3 1 43 0 0,-1 0 1 0 0,2-1-1 0 0,-1 0 1 0 0,18 0-1 0 0,120-5 552 0 0,13 0-53 0 0,70 26-568 0 0,-219-22-283 0 0,-1 0 0 0 0,21-2 0 0 0,3-4-5641 0 0,-14 1-292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 8751 0 0,'0'0'9783'0'0,"-2"0"-9271"0"0,-2-1-430 0 0,0 1-1 0 0,-1 0 1 0 0,1 0 0 0 0,0 0-1 0 0,-1 0 1 0 0,1 0 0 0 0,0 1 0 0 0,0 0-1 0 0,-1 0 1 0 0,1 0 0 0 0,0 0 0 0 0,0 1-1 0 0,-7 3 1 0 0,-5 4 0 0 0,-30 21 1 0 0,31-20-25 0 0,-16 12-56 0 0,2 2 0 0 0,0 0 0 0 0,2 2 0 0 0,-26 30 0 0 0,48-50-9 0 0,1 1-1 0 0,-1-1 0 0 0,1 1 0 0 0,1 0 1 0 0,-1 0-1 0 0,1 0 0 0 0,-3 11 1 0 0,5-16 7 0 0,1 0-1 0 0,-1 0 1 0 0,1 0 0 0 0,0 0-1 0 0,0 0 1 0 0,0 0 0 0 0,0 0 0 0 0,0 0-1 0 0,0 0 1 0 0,1 0 0 0 0,-1 0-1 0 0,0 0 1 0 0,1 0 0 0 0,1 2-1 0 0,-2-2 3 0 0,1-1-1 0 0,0 0 0 0 0,0 0 1 0 0,0 1-1 0 0,1-1 0 0 0,-1 0 1 0 0,0 0-1 0 0,0 0 0 0 0,0 0 0 0 0,1-1 1 0 0,-1 1-1 0 0,1 0 0 0 0,-1 0 1 0 0,1-1-1 0 0,-1 1 0 0 0,1-1 0 0 0,-1 1 1 0 0,1-1-1 0 0,-1 0 0 0 0,4 1 1 0 0,2-1 51 0 0,1 0 1 0 0,0-1-1 0 0,-1 0 1 0 0,1 0 0 0 0,-1 0-1 0 0,1-1 1 0 0,7-3 0 0 0,6-1 41 0 0,7-1-47 0 0,0-1 1 0 0,-1-2-1 0 0,0-1 1 0 0,34-18-1 0 0,-55 25-48 0 0,0 0 1 0 0,-1 0-1 0 0,1 0 0 0 0,-1-1 0 0 0,1 0 1 0 0,-2 0-1 0 0,1 0 0 0 0,0-1 0 0 0,4-7 0 0 0,-8 11 0 0 0,0 0-1 0 0,0 0 0 0 0,0 0 0 0 0,0 0 0 0 0,0 0 0 0 0,-1-1 1 0 0,1 1-1 0 0,-1 0 0 0 0,1 0 0 0 0,-1-1 0 0 0,0 1 0 0 0,0 0 1 0 0,0 0-1 0 0,0-1 0 0 0,0 1 0 0 0,-1 0 0 0 0,1-1 0 0 0,-1 1 1 0 0,1 0-1 0 0,-1 0 0 0 0,0 0 0 0 0,0 0 0 0 0,0 0 0 0 0,0 0 1 0 0,0 0-1 0 0,0 0 0 0 0,0 0 0 0 0,-1 0 0 0 0,1 0 0 0 0,-1 1 1 0 0,0-1-1 0 0,-2-1 0 0 0,-4-3-198 0 0,0 0 0 0 0,0 1 0 0 0,-1 0 1 0 0,1 1-1 0 0,-1 0 0 0 0,0 1 0 0 0,-14-5 0 0 0,21 8-237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4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39 196 5527 0 0,'0'0'250'0'0,"0"2"-2"0"0,-12 22 38 0 0,-6-4 8477 0 0,10-16-3221 0 0,9-12-5743 0 0,1 3 246 0 0,0-1 1 0 0,0 1-1 0 0,1 0 0 0 0,0 0 0 0 0,0 0 1 0 0,0 1-1 0 0,0-1 0 0 0,1 1 0 0 0,0 0 0 0 0,0 0 1 0 0,6-5-1 0 0,4-5-60 0 0,-1 1 25 0 0,1 1 0 0 0,0 0 0 0 0,1 1-1 0 0,17-10 1 0 0,68-33 203 0 0,-93 51-171 0 0,8-5 150 0 0,0 1 0 0 0,1 1 1 0 0,17-5-1 0 0,-28 9-99 0 0,0 1-1 0 0,0 0 1 0 0,0 1 0 0 0,0-1 0 0 0,0 1-1 0 0,0 0 1 0 0,0 0 0 0 0,0 1 0 0 0,0-1-1 0 0,0 1 1 0 0,0 0 0 0 0,0 1 0 0 0,0-1-1 0 0,7 4 1 0 0,-10-4-64 0 0,1 1 0 0 0,-1 0 0 0 0,0-1 0 0 0,0 1 0 0 0,1 0 1 0 0,-2 0-1 0 0,1 0 0 0 0,0 0 0 0 0,0 0 0 0 0,-1 1 0 0 0,1-1 0 0 0,-1 1 0 0 0,1-1 0 0 0,-1 1 0 0 0,0-1 0 0 0,0 1 0 0 0,0 0 0 0 0,-1-1 0 0 0,1 1 0 0 0,-1 0 1 0 0,1 0-1 0 0,-1-1 0 0 0,0 1 0 0 0,0 0 0 0 0,0 0 0 0 0,0 0 0 0 0,-1 2 0 0 0,-1 7-27 0 0,0 0 0 0 0,-1 0 0 0 0,-1 0 0 0 0,-8 22 0 0 0,-3-6-318 0 0,0 0-1 0 0,-21 29 1 0 0,17-28-1091 0 0,7-2-2618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92 14047 0 0,'1'-2'646'0'0,"12"-11"323"0"0,10-15-1262 0 0,-21 25 649 0 0,-1 1 0 0 0,0 0 1 0 0,1 0-1 0 0,-1-1 0 0 0,0 1 0 0 0,0-1 0 0 0,-1 1 1 0 0,1-1-1 0 0,0 1 0 0 0,-1-1 0 0 0,1-3 0 0 0,-1 5-294 0 0,0 0-1 0 0,-1 1 0 0 0,1-1 1 0 0,0 0-1 0 0,0 1 0 0 0,-1-1 1 0 0,1 0-1 0 0,0 1 0 0 0,-1-1 1 0 0,1 1-1 0 0,-1-1 0 0 0,1 1 1 0 0,0-1-1 0 0,-1 1 1 0 0,1-1-1 0 0,-1 1 0 0 0,0-1 1 0 0,1 1-1 0 0,-1-1 0 0 0,1 1 1 0 0,-1 0-1 0 0,0-1 0 0 0,1 1 1 0 0,-1 0-1 0 0,0 0 0 0 0,1 0 1 0 0,-1-1-1 0 0,0 1 0 0 0,1 0 1 0 0,-2 0-1 0 0,0 0 36 0 0,-1-1 0 0 0,0 1-1 0 0,1 0 1 0 0,-1 0 0 0 0,0 0-1 0 0,-4 1 1 0 0,-1 2 19 0 0,-1 0-1 0 0,1 1 1 0 0,0 0 0 0 0,0 1 0 0 0,-10 7 0 0 0,2-1-62 0 0,-10 6-15 0 0,1 2-1 0 0,1 1 1 0 0,1 1 0 0 0,-26 31-1 0 0,-8 20-329 0 0,26-31-167 0 0,30-40 314 0 0,0 0-17 0 0,1-1 144 0 0,0 1 0 0 0,0-1 1 0 0,0 1-1 0 0,0-1 0 0 0,0 1 0 0 0,0-1 0 0 0,0 1 0 0 0,0-1 0 0 0,0 0 0 0 0,0 1 0 0 0,1-1 0 0 0,-1 1 0 0 0,0-1 1 0 0,0 1-1 0 0,0-1 0 0 0,0 1 0 0 0,1-1 0 0 0,-1 0 0 0 0,0 1 0 0 0,0-1 0 0 0,1 0 0 0 0,-1 1 0 0 0,0-1 0 0 0,1 1 1 0 0,6 8-57 0 0,6 2 37 0 0,0-1 0 0 0,0 0 0 0 0,16 8 0 0 0,1 2 36 0 0,60 35 0 0 0,-48-31 12 0 0,-40-23 52 0 0,4 10 95 0 0,-6-11-155 0 0,0 1-1 0 0,1 0 1 0 0,-1 0 0 0 0,0-1-1 0 0,-1 1 1 0 0,1 0 0 0 0,0 0 0 0 0,0 0-1 0 0,0-1 1 0 0,0 1 0 0 0,-1 0-1 0 0,1-1 1 0 0,0 1 0 0 0,0 0 0 0 0,-1 0-1 0 0,1-1 1 0 0,-1 1 0 0 0,1 0-1 0 0,-1-1 1 0 0,1 1 0 0 0,-1-1 0 0 0,1 1-1 0 0,-1-1 1 0 0,1 1 0 0 0,-1-1-1 0 0,0 1 1 0 0,0 0 0 0 0,-9 5 4 0 0,-1 1 1 0 0,0-1 0 0 0,1-1-1 0 0,-2 0 1 0 0,1-1-1 0 0,-15 4 1 0 0,-73 14 46 0 0,82-19-53 0 0,-183 39-250 0 0,195-41 183 0 0,0-1-1 0 0,-1 1 1 0 0,1-1-1 0 0,-7 0 1 0 0,7 0-290 0 0,12-8-604 0 0,7-5 12 0 0,0 2 0 0 0,1 0 1 0 0,0 1-1 0 0,22-11 0 0 0,-18 10-1796 0 0,17-10-2675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322 119 15551 0 0,'22'-20'636'0'0,"0"1"0"0"0,1 1-1 0 0,1 2 1 0 0,41-23 0 0 0,-63 38-522 0 0,0 0 0 0 0,0 0 0 0 0,-1 1 1 0 0,1-1-1 0 0,0 1 0 0 0,0-1 0 0 0,0 1 0 0 0,0-1 1 0 0,0 1-1 0 0,0 0 0 0 0,0 0 0 0 0,0 0 0 0 0,2 0 0 0 0,-3 1-47 0 0,0-1-1 0 0,1 0 1 0 0,-1 1-1 0 0,0-1 1 0 0,0 1-1 0 0,0 0 1 0 0,0-1-1 0 0,0 1 1 0 0,0 0-1 0 0,0-1 0 0 0,0 1 1 0 0,0 0-1 0 0,0 0 1 0 0,0 0-1 0 0,-1 0 1 0 0,2 1-1 0 0,0 2 14 0 0,-1-1-1 0 0,1 0 1 0 0,-1 1 0 0 0,0-1-1 0 0,0 1 1 0 0,0-1 0 0 0,-1 1-1 0 0,1-1 1 0 0,-1 1 0 0 0,0 0-1 0 0,0-1 1 0 0,-1 8 0 0 0,-2 11 50 0 0,-2-1 1 0 0,0 0 0 0 0,-9 23-1 0 0,-29 60 176 0 0,15-38-161 0 0,-169 370-61 0 0,172-389-136 0 0,-3-1-1 0 0,-2-2 0 0 0,-44 53 1 0 0,-8-9-2516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2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40 8287 0 0,'0'0'756'0'0,"9"-13"-608"0"0,4-2 11957 0 0,-14 9-9403 0 0,1 5-2671 0 0,-1 1 0 0 0,1-1 0 0 0,-1 1 0 0 0,1 0 0 0 0,-1-1 1 0 0,1 1-1 0 0,-1 0 0 0 0,1-1 0 0 0,-1 1 0 0 0,0 0 0 0 0,1 0 0 0 0,-1-1 0 0 0,1 1 0 0 0,-1 0 1 0 0,0 0-1 0 0,1 0 0 0 0,-1 0 0 0 0,0 0 0 0 0,1 0 0 0 0,-1 0 0 0 0,0 0 0 0 0,1 0 0 0 0,-1 0 1 0 0,-1 1-1 0 0,-15 3 181 0 0,17-4-205 0 0,-64 24 39 0 0,-75 37 0 0 0,130-56-89 0 0,1-1 1 0 0,-1 1-1 0 0,1 0 0 0 0,0 1 0 0 0,0 0 0 0 0,1 0 1 0 0,0 0-1 0 0,0 1 0 0 0,-10 13 0 0 0,16-19 21 0 0,1 0 0 0 0,0 0-1 0 0,-1 0 1 0 0,1 0 0 0 0,0 0 0 0 0,0 0-1 0 0,0 0 1 0 0,0 0 0 0 0,0 0 0 0 0,0 0 0 0 0,0 0-1 0 0,0 0 1 0 0,0 0 0 0 0,0 0 0 0 0,0 0-1 0 0,1 0 1 0 0,-1 0 0 0 0,0 0 0 0 0,1 0-1 0 0,0 2 1 0 0,11 15-170 0 0,-6-11 121 0 0,0 0 0 0 0,0-1 0 0 0,1 0 0 0 0,0 0 0 0 0,15 9 0 0 0,41 18-85 0 0,-42-23 271 0 0,31 20-1 0 0,-46-26-43 0 0,0 1 0 0 0,0 0 1 0 0,-1 0-1 0 0,0 0 0 0 0,0 1 0 0 0,0-1 0 0 0,0 1 0 0 0,-1 0 1 0 0,0 1-1 0 0,0-1 0 0 0,5 13 0 0 0,-8-15-41 0 0,0-1 1 0 0,0 0-1 0 0,0 1 0 0 0,0-1 1 0 0,-1 1-1 0 0,0 0 0 0 0,1-1 0 0 0,-1 1 1 0 0,0-1-1 0 0,-1 1 0 0 0,1-1 1 0 0,-1 1-1 0 0,1-1 0 0 0,-1 1 1 0 0,0-1-1 0 0,0 1 0 0 0,-1-1 0 0 0,1 0 1 0 0,-1 0-1 0 0,1 0 0 0 0,-1 1 1 0 0,0-1-1 0 0,0-1 0 0 0,-1 1 1 0 0,1 0-1 0 0,-5 4 0 0 0,-1-1-70 0 0,1 1-1 0 0,-2-1 1 0 0,1 0-1 0 0,-1 0 1 0 0,0-1-1 0 0,0 0 1 0 0,-1-1-1 0 0,1 0 1 0 0,-1-1-1 0 0,0 1 1 0 0,0-2-1 0 0,0 0 1 0 0,0 0-1 0 0,-1-1 1 0 0,1 0-1 0 0,0 0 1 0 0,-1-1-1 0 0,-14-2 1 0 0,13 0 11 0 0,0 1-1 0 0,0-1 1 0 0,0-1 0 0 0,1 0-1 0 0,-17-7 1 0 0,26 9 34 0 0,0 0 0 0 0,-1 0 0 0 0,1-1-1 0 0,0 1 1 0 0,0 0 0 0 0,0-1 0 0 0,0 1 0 0 0,0-1-1 0 0,0 0 1 0 0,0 0 0 0 0,0 0 0 0 0,1 0 0 0 0,-1 0-1 0 0,1 0 1 0 0,0 0 0 0 0,-1 0 0 0 0,1-1 0 0 0,0 1-1 0 0,0 0 1 0 0,1-1 0 0 0,-1 1 0 0 0,0-1-1 0 0,1 1 1 0 0,-1-1 0 0 0,1 1 0 0 0,0-1 0 0 0,0 1-1 0 0,0-1 1 0 0,0 0 0 0 0,1 1 0 0 0,-1-1 0 0 0,1-3-1 0 0,1-2 7 0 0,1-1 0 0 0,-1 1-1 0 0,1 0 1 0 0,0 0 0 0 0,1 0-1 0 0,0 0 1 0 0,1 0 0 0 0,-1 1-1 0 0,1 0 1 0 0,1 0 0 0 0,-1 0-1 0 0,1 1 1 0 0,0 0 0 0 0,10-8-1 0 0,-8 9 19 0 0,0 0-1 0 0,1 0 0 0 0,0 1 1 0 0,-1 0-1 0 0,18-5 0 0 0,50-10 214 0 0,-39 11-195 0 0,-24 6-47 0 0,-9 2 0 0 0,0-1 0 0 0,0 0 0 0 0,0 0 0 0 0,0 0 0 0 0,0 0 0 0 0,-1-1 0 0 0,1 1 0 0 0,-1-1 0 0 0,1 0 0 0 0,-1 0 0 0 0,5-4 0 0 0,-3 2 9 0 0,-1 0 0 0 0,1 0 1 0 0,-1-1-1 0 0,0 0 0 0 0,0 0 0 0 0,-1 0 0 0 0,5-8 0 0 0,-2 3 2 0 0,1-1 0 0 0,0 1-1 0 0,0 1 1 0 0,14-13 0 0 0,-17 17-26 0 0,2 1 15 0 0,2-2 20 0 0,-7 5 5 0 0,5-7-6 0 0,-2-3 18 0 0,1 1-1 0 0,-2-1 1 0 0,4-15 0 0 0,-4 18 5 0 0,0 1-31 0 0,0 1-27 0 0,-2 5-64 0 0,-3 1-155 0 0,1 0 216 0 0,-1 0 1 0 0,1 1-1 0 0,-1-1 0 0 0,1 0 0 0 0,0 1 0 0 0,-1-1 0 0 0,1 0 1 0 0,0 1-1 0 0,-1 0 0 0 0,-1 1 0 0 0,-13 3-5297 0 0,27-22 3996 0 0,13-7-1436 0 0,-16 17-2938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9671 0 0,'2'1'4899'0'0,"3"1"-4365"0"0,0 0 0 0 0,0-1 0 0 0,0 1 0 0 0,1-1 0 0 0,-1-1 0 0 0,0 1 0 0 0,0-1 0 0 0,1 1 0 0 0,-1-2 0 0 0,6 0 0 0 0,58-10 805 0 0,-45 6-634 0 0,175-34 1311 0 0,252-38-926 0 0,-410 75-2133 0 0,-14 4-5993 0 0,-13 0-512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530 129 8287 0 0,'0'0'382'0'0,"0"-2"-8"0"0,-1-4-365 0 0,1 0-1 0 0,-1 0 1 0 0,0 0-1 0 0,-2-5 1 0 0,1 4 1257 0 0,0 0 0 0 0,0 1 1 0 0,-1-1-1 0 0,0 1 1 0 0,-1 0-1 0 0,-5-9 0 0 0,6 12-628 0 0,1 0-1 0 0,-1 0 1 0 0,0 0-1 0 0,0 0 1 0 0,0 0-1 0 0,0 1 1 0 0,0-1-1 0 0,-1 1 1 0 0,1 0-1 0 0,-1 0 1 0 0,1 0-1 0 0,-5-1 1 0 0,5 2-728 0 0,0 0 1 0 0,0 1-1 0 0,0-1 1 0 0,-1 1-1 0 0,1 0 1 0 0,0 0 0 0 0,0 0-1 0 0,0 0 1 0 0,0 0-1 0 0,-5 2 1 0 0,-3 1 105 0 0,0 0 0 0 0,1 1 0 0 0,0 1 0 0 0,0-1 0 0 0,-19 13 0 0 0,-43 38-270 0 0,47-34 141 0 0,-1-1 81 0 0,-78 65-171 0 0,83-65 162 0 0,0 0-1 0 0,-27 36 0 0 0,46-53 52 0 0,0-1 1 0 0,0 1-1 0 0,1 0 0 0 0,-1-1 0 0 0,1 1 1 0 0,0 0-1 0 0,-1 0 0 0 0,2 0 0 0 0,-1 0 1 0 0,0 0-1 0 0,0 0 0 0 0,1 0 0 0 0,0 0 1 0 0,0 0-1 0 0,0 0 0 0 0,0 0 0 0 0,0 1 1 0 0,0-1-1 0 0,1 0 0 0 0,-1 0 0 0 0,2 4 0 0 0,0-6 12 0 0,-1 0 0 0 0,1 1 0 0 0,-1-1-1 0 0,0 0 1 0 0,1 0 0 0 0,0 1 0 0 0,-1-1-1 0 0,1-1 1 0 0,0 1 0 0 0,0 0 0 0 0,-1 0-1 0 0,1-1 1 0 0,0 1 0 0 0,0-1 0 0 0,3 1-1 0 0,-4 0-2 0 0,5 0 1 0 0,0-1 0 0 0,0 1 0 0 0,0-1 0 0 0,0 0 0 0 0,0 0 0 0 0,0 0 0 0 0,0-1 0 0 0,-1 0 0 0 0,8-2 0 0 0,6-3-832 0 0,26-11 0 0 0,7-3-2414 0 0,-30 13 1088 0 0,-1 1-322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3 285 5983 0 0,'-2'11'14971'0'0,"4"-13"-14162"0"0,17-10-188 0 0,-1-1 0 0 0,-1-1 0 0 0,27-27 0 0 0,-18 13-500 0 0,1 2 1 0 0,2 1-1 0 0,34-25 0 0 0,-43 36-60 0 0,1 1-1 0 0,1 1 1 0 0,0 1-1 0 0,0 1 1 0 0,45-14-1 0 0,-66 24-46 0 0,1 0 0 0 0,-1 0 0 0 0,0 0 0 0 0,1 0-1 0 0,-1 0 1 0 0,0 0 0 0 0,0 0 0 0 0,1 0 0 0 0,-1 0 0 0 0,0 1 0 0 0,1-1-1 0 0,-1 0 1 0 0,0 1 0 0 0,0-1 0 0 0,0 1 0 0 0,1 0 0 0 0,-1-1 0 0 0,0 1-1 0 0,0 0 1 0 0,0 0 0 0 0,0-1 0 0 0,0 1 0 0 0,0 0 0 0 0,-1 0 0 0 0,1 0-1 0 0,0 0 1 0 0,0 0 0 0 0,-1 1 0 0 0,2 1 0 0 0,2 4 47 0 0,0 1 0 0 0,-1 0 0 0 0,4 13 0 0 0,-3-7 31 0 0,8 20 51 0 0,-9-22-128 0 0,1-1 0 0 0,1 1 0 0 0,0-1 0 0 0,0 0 0 0 0,1 0 0 0 0,11 16 0 0 0,-9-18-31 0 0,-7-7-80 0 0,1 0-85 0 0,28 18-567 0 0,-28-19 100 0 0,0 0-984 0 0,18 8-963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0 17047 0 0,'0'0'1543'0'0,"-2"2"-1268"0"0,-12 11-142 0 0,0 1 1 0 0,1 0 0 0 0,1 1 0 0 0,1 0 0 0 0,-15 24 0 0 0,-42 91 1425 0 0,60-114-1369 0 0,-14 29 416 0 0,-110 241 895 0 0,68-136-1424 0 0,-6-3 0 0 0,-6-3-1 0 0,-137 193 1 0 0,191-306-161 0 0,-53 77-648 0 0,74-106 457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17 234 2759 0 0,'-17'1'19032'0'0,"27"-5"-18318"0"0,0 0 0 0 0,0 0 0 0 0,0 1 0 0 0,20-3 0 0 0,48-2 383 0 0,-27 4-435 0 0,767-135 673 0 0,-623 98-1527 0 0,-69 20-2812 0 0,-124 20 1028 0 0,-17 18-11412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0 4607 0 0,'2'1'2919'0'0,"-1"-1"-2343"0"0,0 0-1 0 0,0 1 1 0 0,0-1-1 0 0,0 1 1 0 0,-1-1-1 0 0,1 1 1 0 0,0-1 0 0 0,0 1-1 0 0,-1-1 1 0 0,1 1-1 0 0,0 0 1 0 0,-1-1-1 0 0,1 1 1 0 0,0 0 0 0 0,-1-1-1 0 0,1 3 1 0 0,2 5-668 0 0,-2-2 283 0 0,0-1 0 0 0,0 1 0 0 0,-1 0 0 0 0,0 0 1 0 0,0-1-1 0 0,-1 1 0 0 0,1 0 0 0 0,-1 0 0 0 0,-1-1 0 0 0,1 1 0 0 0,-1-1 0 0 0,-2 6 0 0 0,-5 9 249 0 0,-21 35 0 0 0,22-41-272 0 0,-213 328 1152 0 0,2-65-1104 0 0,170-221-131 0 0,-169 176-990 0 0,208-224 825 0 0,8-7-92 0 0,3-1 145 0 0,0-1-1 0 0,0 0 0 0 0,0 1 1 0 0,0-1-1 0 0,0 0 1 0 0,0 0-1 0 0,0 0 0 0 0,-1 0 1 0 0,1 0-1 0 0,0 0 0 0 0,0-1 1 0 0,2-1-34 0 0,1-2-38 0 0,111-116-3730 0 0,-67 79-2395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158 410 15519 0 0,'-2'0'356'0'0,"-36"21"811"0"0,32-17-999 0 0,0 0 0 0 0,-1 0 0 0 0,1-1 0 0 0,-1 0 0 0 0,0 0 0 0 0,0 0 0 0 0,0-1 0 0 0,-10 2 0 0 0,15-4-56 0 0,0 0 0 0 0,1 1 1 0 0,-1-1-1 0 0,0 0 0 0 0,1 0 1 0 0,-1-1-1 0 0,0 1 0 0 0,1 0 1 0 0,-1-1-1 0 0,0 1 0 0 0,1 0 0 0 0,-1-1 1 0 0,1 0-1 0 0,-1 1 0 0 0,1-1 1 0 0,-1 0-1 0 0,1 0 0 0 0,-1 0 1 0 0,1 0-1 0 0,0 0 0 0 0,-1 0 0 0 0,1 0 1 0 0,0-1-1 0 0,0 1 0 0 0,0 0 1 0 0,0-1-1 0 0,0 1 0 0 0,0 0 0 0 0,0-1 1 0 0,1 0-1 0 0,-1 1 0 0 0,1-1 1 0 0,-2-2-1 0 0,2 0-87 0 0,-1 1 1 0 0,1-1 0 0 0,-1 1-1 0 0,1-1 1 0 0,0 1-1 0 0,1-1 1 0 0,-1 0-1 0 0,1 1 1 0 0,-1-1-1 0 0,1 1 1 0 0,0-1-1 0 0,0 1 1 0 0,1 0-1 0 0,-1-1 1 0 0,3-3-1 0 0,10-15-26 0 0,2 1-1 0 0,0 0 0 0 0,1 1 0 0 0,1 1 0 0 0,1 1 0 0 0,1 1 0 0 0,34-24 0 0 0,-14 14-9 0 0,2 3 1 0 0,0 1 0 0 0,57-21-1 0 0,-49 25 269 0 0,60-15 0 0 0,-84 28-4 0 0,0 1 1 0 0,1 1-1 0 0,0 1 1 0 0,33 1-1 0 0,-55 2-230 0 0,0 0 0 0 0,1 0 0 0 0,-1 1 0 0 0,0 0 0 0 0,0 0 0 0 0,1 0 0 0 0,-1 1 0 0 0,0 0 0 0 0,0 0 0 0 0,0 0 0 0 0,0 0 0 0 0,-1 1 0 0 0,1 0 0 0 0,-1 0 0 0 0,0 0 0 0 0,1 1 0 0 0,-1-1 0 0 0,-1 1 0 0 0,1 0 0 0 0,0 0 0 0 0,-1 0 0 0 0,0 1 0 0 0,0-1 0 0 0,0 1 0 0 0,-1-1 0 0 0,4 11 0 0 0,-2-2-28 0 0,-2 0 1 0 0,1 0-1 0 0,-2 1 0 0 0,0-1 0 0 0,0 1 0 0 0,-1-1 1 0 0,-1 1-1 0 0,0-1 0 0 0,-1 1 0 0 0,-1-1 0 0 0,0 0 1 0 0,0 1-1 0 0,-1-2 0 0 0,-1 1 0 0 0,-1 0 0 0 0,1-1 1 0 0,-2 0-1 0 0,-9 15 0 0 0,10-21 0 0 0,1 0 0 0 0,-1 0 0 0 0,0 0-1 0 0,-1-1 1 0 0,0 0 0 0 0,-7 5 0 0 0,-47 23-53 0 0,28-17 31 0 0,-78 39-174 0 0,-166 56 0 0 0,270-108 53 0 0,0-1 0 0 0,0 0 1 0 0,-1 0-1 0 0,1-1 0 0 0,-1 0 0 0 0,-7 1 0 0 0,12-14-425 0 0,3 10 438 0 0,1-1 0 0 0,-1 0 0 0 0,1 0 0 0 0,0 1 0 0 0,0-1 0 0 0,0 1 0 0 0,0-1 0 0 0,0 1 0 0 0,1-1 0 0 0,-1 1 0 0 0,1 0 0 0 0,-1-1 0 0 0,1 1 0 0 0,3-3 0 0 0,3-2-991 0 0,0-1 1 0 0,13-8-1 0 0,12-5-5443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109 565 4143 0 0,'0'3'319'0'0,"-2"36"123"0"0,-2 2 3798 0 0,1-14 837 0 0,4-26-4785 0 0,-1 0 0 0 0,0 0 0 0 0,-1 0 1 0 0,1 0-1 0 0,0 0 0 0 0,0 0 0 0 0,0 0 1 0 0,0 0-1 0 0,-1 0 0 0 0,1 0 0 0 0,-1 0 1 0 0,1 0-1 0 0,0 0 0 0 0,-1 0 0 0 0,0 0 1 0 0,1 0-1 0 0,-1-1 0 0 0,1 1 1 0 0,-1 0-1 0 0,0 0 0 0 0,0-1 0 0 0,1 1 1 0 0,-3 0-1 0 0,2 0-197 0 0,-1-1 1 0 0,1 0-1 0 0,0 0 1 0 0,-1 0-1 0 0,1 0 1 0 0,-1 0-1 0 0,1 0 1 0 0,-1-1-1 0 0,1 1 1 0 0,0 0-1 0 0,-1-1 0 0 0,1 1 1 0 0,-1-1-1 0 0,1 1 1 0 0,0-1-1 0 0,-2-1 1 0 0,-1 0 5 0 0,0-1 1 0 0,-1 1-1 0 0,2-1 0 0 0,-1-1 1 0 0,0 1-1 0 0,0 0 0 0 0,1-1 1 0 0,0 0-1 0 0,0 0 0 0 0,0 0 1 0 0,0 0-1 0 0,1 0 0 0 0,-1 0 1 0 0,1-1-1 0 0,0 1 0 0 0,-1-7 1 0 0,1 4-24 0 0,0 0 0 0 0,0 0 0 0 0,1 0 0 0 0,0 0 0 0 0,1-1 0 0 0,0 1 0 0 0,0 0 0 0 0,0-1 0 0 0,1 1 0 0 0,2-10 0 0 0,2 2-39 0 0,0-1 1 0 0,1 1-1 0 0,1 0 0 0 0,1 0 1 0 0,0 1-1 0 0,1-1 0 0 0,0 2 1 0 0,1 0-1 0 0,1 0 0 0 0,0 1 1 0 0,20-18-1 0 0,13-7 153 0 0,96-60 0 0 0,115-59-313 0 0,-252 154 100 0 0,19-11-188 0 0,33-16 0 0 0,-49 27 131 0 0,0-1 0 0 0,1 1 0 0 0,-1 0 0 0 0,0 1 0 0 0,1-1 0 0 0,-1 1 0 0 0,1 1 0 0 0,-1-1 0 0 0,1 1 0 0 0,-1 0 0 0 0,8 1 0 0 0,-12 0-32 0 0,1-1 0 0 0,-1 1-1 0 0,0 0 1 0 0,0-1 0 0 0,1 1-1 0 0,-1 0 1 0 0,0 1 0 0 0,0-1 0 0 0,0 0-1 0 0,0 1 1 0 0,0-1 0 0 0,0 1-1 0 0,-1-1 1 0 0,4 4 0 0 0,-3-2-886 0 0,0 0 1 0 0,-1 0-1 0 0,1 0 0 0 0,0 0 1 0 0,2 6-1 0 0,3 18-6400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311 207 3223 0 0,'1'-2'240'0'0,"32"-28"20023"0"0,-37 28-20225 0 0,0 1 1 0 0,-1 0 0 0 0,1 0-1 0 0,0 0 1 0 0,0 1 0 0 0,-1-1 0 0 0,1 1-1 0 0,-1 0 1 0 0,1 0 0 0 0,0 1-1 0 0,-1-1 1 0 0,1 1 0 0 0,0 0-1 0 0,0 0 1 0 0,-6 3 0 0 0,-9 2-147 0 0,2 2-1 0 0,-18 10 1 0 0,33-17 104 0 0,-46 22-179 0 0,25-13 141 0 0,-29 19 0 0 0,45-25 51 0 0,1 1 1 0 0,-1 0-1 0 0,1 0 0 0 0,0 0 0 0 0,1 1 1 0 0,0 0-1 0 0,-1 0 0 0 0,-5 11 0 0 0,9-14 11 0 0,0 0 0 0 0,0 1 0 0 0,0-1 0 0 0,1 1 0 0 0,-1 0 0 0 0,1 0 0 0 0,0-1 0 0 0,0 1 0 0 0,0 0 0 0 0,1 0 0 0 0,-1 0 0 0 0,1 0 0 0 0,0 0 0 0 0,1 4-1 0 0,-1-4 7 0 0,1-1-1 0 0,0 0 0 0 0,0 1 0 0 0,0-1 1 0 0,1 0-1 0 0,-1 0 0 0 0,1 0 0 0 0,0 0 0 0 0,0 0 1 0 0,0 0-1 0 0,0-1 0 0 0,0 1 0 0 0,3 2 0 0 0,3 1 21 0 0,0 0-1 0 0,1 0 0 0 0,-1-1 1 0 0,1 0-1 0 0,0 0 0 0 0,0-1 1 0 0,1-1-1 0 0,13 5 0 0 0,-8-4-36 0 0,0-1-1 0 0,1 0 0 0 0,-1-1 0 0 0,1 0 1 0 0,29-2-1 0 0,-33-1-5 0 0,-1 0 0 0 0,0-1 1 0 0,0 0-1 0 0,-1-1 0 0 0,1-1 1 0 0,0 1-1 0 0,-1-1 0 0 0,0-1 1 0 0,11-6-1 0 0,-3-1 30 0 0,-1-1-1 0 0,0-1 1 0 0,-1 0 0 0 0,0-1-1 0 0,-1-1 1 0 0,-1 0 0 0 0,-1-1-1 0 0,0-1 1 0 0,13-23 0 0 0,-21 32-16 0 0,-1 1-1 0 0,0-1 1 0 0,0 0 0 0 0,-1 0 0 0 0,0 0 0 0 0,3-18-1 0 0,-6 23-56 0 0,0 1 0 0 0,1-1 0 0 0,-1 0-1 0 0,0 0 1 0 0,-1 0 0 0 0,1 0-1 0 0,-1 0 1 0 0,0 1 0 0 0,0-1 0 0 0,0 0-1 0 0,0 0 1 0 0,-1 1 0 0 0,1-1-1 0 0,-1 1 1 0 0,0-1 0 0 0,0 1 0 0 0,0 0-1 0 0,0 0 1 0 0,-5-5 0 0 0,3 4-114 0 0,-1 0 0 0 0,0 0-1 0 0,0 1 1 0 0,0 0 0 0 0,0 0 0 0 0,0 0 0 0 0,-11-4 0 0 0,-1 1-822 0 0,-22-4 0 0 0,-16-5-1327 0 0,44 12 1911 0 0,9 2 68 0 0,3-1 17 0 0,1-1 97 0 0,1-1 1 0 0,-1 0-1 0 0,1 1 0 0 0,0-1 0 0 0,0 1 0 0 0,0 0 1 0 0,0 0-1 0 0,0 0 0 0 0,1 0 0 0 0,0 1 0 0 0,-1 0 1 0 0,1-1-1 0 0,7-2 0 0 0,18-9-5325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4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42 12151 0 0,'0'-1'555'0'0,"-8"-25"215"0"0,2 11 2539 0 0,6 18-2909 0 0,3 7-89 0 0,-1 1 1 0 0,-1 0 0 0 0,0 1 0 0 0,0-1 0 0 0,-1 0 0 0 0,-3 21 0 0 0,-15 68 664 0 0,15-90-886 0 0,-16 72 341 0 0,-4 0 0 0 0,-44 101 0 0 0,50-144-408 0 0,-64 140 26 0 0,63-142-58 0 0,-2 5-30 0 0,-40 60-1 0 0,43-78 41 0 0,5-8 1 0 0,0 1-1 0 0,1 1 1 0 0,1 0 0 0 0,1 1-1 0 0,-13 33 1 0 0,22-50 328 0 0,6-15-167 0 0,-1-1-155 0 0,0-1 0 0 0,-1 0 0 0 0,0 0 0 0 0,-1 0-1 0 0,1-20 1 0 0,-2 14-187 0 0,1 1 0 0 0,6-20 0 0 0,-7 33 117 0 0,0 0-1 0 0,1 0 1 0 0,0 1-1 0 0,1-1 1 0 0,-1 1-1 0 0,1-1 1 0 0,0 1-1 0 0,1 1 1 0 0,7-9 0 0 0,-4 6-70 0 0,1 1 0 0 0,-1 0 0 0 0,2 1 0 0 0,-1 0 1 0 0,16-7-1 0 0,-4 3-307 0 0,37-10-1 0 0,-48 18 434 0 0,1 0 0 0 0,-1 0-1 0 0,1 1 1 0 0,-1 0 0 0 0,1 1 0 0 0,-1 1-1 0 0,1-1 1 0 0,-1 2 0 0 0,0-1-1 0 0,1 1 1 0 0,13 5 0 0 0,-12-3 110 0 0,0 1 1 0 0,-1 0-1 0 0,1 1 0 0 0,-1 0 1 0 0,-1 0-1 0 0,1 1 0 0 0,-1 0 1 0 0,0 1-1 0 0,11 12 0 0 0,-15-13-45 0 0,0 1 0 0 0,-1 0 0 0 0,1 0 0 0 0,-2 0 0 0 0,1 0 0 0 0,-1 1 0 0 0,0 0 0 0 0,-1 0 0 0 0,0 0 0 0 0,-1 0 0 0 0,0 1 0 0 0,0-1 0 0 0,0 10 0 0 0,-1-4 61 0 0,0 1 0 0 0,-1-1-1 0 0,-1 0 1 0 0,-1 0 0 0 0,0 0 0 0 0,-1 0-1 0 0,-7 22 1 0 0,6-28 15 0 0,0 1 0 0 0,-1-1 0 0 0,0 0 0 0 0,-1 0-1 0 0,1 0 1 0 0,-2-1 0 0 0,1 0 0 0 0,-1 0 0 0 0,-16 13 0 0 0,-3-1 152 0 0,-50 32 1 0 0,46-34-249 0 0,0-2 1 0 0,-1-1-1 0 0,-1-1 0 0 0,0-1 1 0 0,-65 14-1 0 0,92-26-34 0 0,0 0 0 0 0,0-1 0 0 0,0 0 0 0 0,0 0 0 0 0,0 0 0 0 0,0 0 0 0 0,0-1 0 0 0,0 0 0 0 0,0 0-1 0 0,1-1 1 0 0,-1 1 0 0 0,0-1 0 0 0,1 0 0 0 0,-5-2 0 0 0,7 2-4 0 0,-1 1 1 0 0,1 0-1 0 0,0-1 0 0 0,0 1 0 0 0,0-1 1 0 0,1 0-1 0 0,-1 0 0 0 0,0 0 1 0 0,1 0-1 0 0,-1 0 0 0 0,1 0 0 0 0,0 0 1 0 0,-1 0-1 0 0,1 0 0 0 0,0-1 0 0 0,0 1 1 0 0,1 0-1 0 0,-1-1 0 0 0,0 1 0 0 0,1-1 1 0 0,-1 1-1 0 0,1-1 0 0 0,0 1 1 0 0,0-1-1 0 0,0 1 0 0 0,0-1 0 0 0,1 1 1 0 0,-1-1-1 0 0,2-4 0 0 0,0-1-73 0 0,1 0 0 0 0,0 0 0 0 0,1 1 0 0 0,0-1-1 0 0,0 1 1 0 0,1 0 0 0 0,0 0 0 0 0,0 0 0 0 0,1 1 0 0 0,6-7-1 0 0,6-4-928 0 0,1 1-1 0 0,26-16 1 0 0,-7 6-633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24 9671 0 0,'0'0'875'0'0,"1"-1"-719"0"0,18-6 13073 0 0,-27 18-13207 0 0,1 1 0 0 0,-2-1 1 0 0,1 0-1 0 0,-1-1 0 0 0,-1 0 0 0 0,0-1 0 0 0,-20 15 0 0 0,14-11-184 0 0,0 0 0 0 0,-24 29 0 0 0,34-33 149 0 0,0 0 1 0 0,1 0-1 0 0,0 1 0 0 0,0 0 1 0 0,1 0-1 0 0,0 0 0 0 0,1 1 1 0 0,0-1-1 0 0,1 1 1 0 0,0 0-1 0 0,0-1 0 0 0,1 1 1 0 0,1 0-1 0 0,0 0 0 0 0,0 0 1 0 0,3 12-1 0 0,-3-21 40 0 0,1 0 1 0 0,0 1-1 0 0,0-1 0 0 0,0 0 0 0 0,0-1 1 0 0,0 1-1 0 0,0 0 0 0 0,0 0 0 0 0,1 0 1 0 0,-1-1-1 0 0,0 1 0 0 0,1-1 0 0 0,0 1 0 0 0,-1-1 1 0 0,1 1-1 0 0,0-1 0 0 0,0 0 0 0 0,0 0 1 0 0,-1 0-1 0 0,1 0 0 0 0,0 0 0 0 0,1 0 1 0 0,-1-1-1 0 0,0 1 0 0 0,0-1 0 0 0,4 1 1 0 0,6 1 256 0 0,0-1 0 0 0,0 0 0 0 0,18-2 0 0 0,-25 1-188 0 0,10-1 271 0 0,0 0-1 0 0,0-1 0 0 0,-1-1 1 0 0,26-7-1 0 0,-27 6-255 0 0,0-1-1 0 0,-1-1 1 0 0,0 0 0 0 0,0 0-1 0 0,0-1 1 0 0,-1-1 0 0 0,19-16-1 0 0,-3-2-104 0 0,31-40-1 0 0,-53 61-16 0 0,0-1 0 0 0,-1 0 0 0 0,0 0-1 0 0,0 0 1 0 0,-1-1 0 0 0,0 1 0 0 0,4-11 0 0 0,-6 15 7 0 0,-1-1 0 0 0,1 1 0 0 0,-1 0 0 0 0,0-1 0 0 0,0 1 0 0 0,1 0 0 0 0,-2-1 1 0 0,1 1-1 0 0,0-1 0 0 0,0 1 0 0 0,-1 0 0 0 0,1 0 0 0 0,-1-1 0 0 0,0 1 0 0 0,0 0 0 0 0,0 0 0 0 0,0 0 1 0 0,0-1-1 0 0,0 1 0 0 0,0 1 0 0 0,-1-1 0 0 0,1 0 0 0 0,-1 0 0 0 0,1 0 0 0 0,-1 1 0 0 0,-2-3 0 0 0,-101-79-644 0 0,97 76 429 0 0,6 4 157 0 0,0 0-1 0 0,-1 1 0 0 0,0 0 0 0 0,1-1 1 0 0,-1 1-1 0 0,0 0 0 0 0,0 1 0 0 0,0-1 1 0 0,-6-2-1 0 0,5 3-32 0 0,1 1 68 0 0,1 0 0 0 0,-1 0 0 0 0,1 1 0 0 0,0-1 0 0 0,-1 1 0 0 0,1-1-1 0 0,0 1 1 0 0,-1 0 0 0 0,1 0 0 0 0,0 0 0 0 0,0 0 0 0 0,0 0 0 0 0,0 1 0 0 0,0-1 0 0 0,0 1 0 0 0,-3 2-1 0 0,0 0-119 0 0,4-4 31 0 0,-5 5-247 0 0,3-2 439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4607 0 0,'0'0'12696'0'0,"-1"2"-11500"0"0,-14 38 111 0 0,8-24-288 0 0,1 0-1 0 0,-7 31 1 0 0,9-27 102 0 0,-1 13-297 0 0,5-31-564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9 3679 0 0,'0'0'284'0'0,"-7"-4"-176"0"0,4 3 693 0 0,-1 0-1 0 0,0 0 0 0 0,1 0 0 0 0,-1 1 0 0 0,0-1 0 0 0,1 1 1 0 0,-1 0-1 0 0,0 0 0 0 0,1 0 0 0 0,-1 1 0 0 0,-5 0 0 0 0,-7 3 221 0 0,-21 8 0 0 0,-3 0 550 0 0,9-5-189 0 0,-40 15 1 0 0,58-17-1184 0 0,0 0 0 0 0,1 1 0 0 0,0 1 0 0 0,1 0 1 0 0,-21 16-1 0 0,21-15-141 0 0,-105 98 310 0 0,101-90-345 0 0,1 0 0 0 0,1 0 1 0 0,0 2-1 0 0,2-1 0 0 0,-14 28 0 0 0,23-42 5 0 0,0 1-1 0 0,0 0 1 0 0,1 0-1 0 0,0-1 1 0 0,0 1-1 0 0,0 0 0 0 0,0 0 1 0 0,0 0-1 0 0,1 0 1 0 0,0 1-1 0 0,0-1 1 0 0,0 0-1 0 0,0 0 1 0 0,2 6-1 0 0,-1-8 3 0 0,0-1 1 0 0,0 0-1 0 0,0 1 0 0 0,0-1 0 0 0,1 0 0 0 0,-1 0 1 0 0,0 0-1 0 0,1 1 0 0 0,-1-1 0 0 0,1-1 1 0 0,-1 1-1 0 0,1 0 0 0 0,-1 0 0 0 0,1-1 0 0 0,0 1 1 0 0,-1 0-1 0 0,3-1 0 0 0,2 1 23 0 0,-1 0 1 0 0,0 0-1 0 0,1-1 0 0 0,-1 0 1 0 0,0 0-1 0 0,1-1 0 0 0,-1 1 1 0 0,0-1-1 0 0,11-3 0 0 0,4-3 105 0 0,22-10-1 0 0,-37 15-133 0 0,37-18 165 0 0,59-38 1 0 0,-94 53-182 0 0,0 1 1 0 0,-1-1-1 0 0,1 0 0 0 0,-1-1 1 0 0,8-9-1 0 0,-13 13-26 0 0,1-1 0 0 0,0 1-1 0 0,-1 0 1 0 0,1-1 0 0 0,-1 1-1 0 0,1-1 1 0 0,-1 0 0 0 0,0 1-1 0 0,0-1 1 0 0,-1 0 0 0 0,1 0 0 0 0,0 1-1 0 0,-1-1 1 0 0,0 0 0 0 0,0 0-1 0 0,0 0 1 0 0,0 0 0 0 0,-1-5-1 0 0,-2-1-30 0 0,0 1-1 0 0,-1 0 0 0 0,0-1 0 0 0,0 1 0 0 0,-1 1 1 0 0,0-1-1 0 0,0 1 0 0 0,-1 0 0 0 0,-7-7 0 0 0,-10-14-264 0 0,20 23-256 0 0,-1 1 0 0 0,-1-1 0 0 0,1 1 0 0 0,0 0 0 0 0,-1 0 0 0 0,-7-4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659 873 15343 0 0,'6'-3'231'0'0,"-5"3"-125"0"0,1-1-1 0 0,-1 1 1 0 0,0-1 0 0 0,1 1-1 0 0,-1-1 1 0 0,0 1 0 0 0,1 0-1 0 0,-1 0 1 0 0,1 0 0 0 0,1 0 0 0 0,6 0 138 0 0,3 2 5454 0 0,-11-4-5114 0 0,8-19-212 0 0,0 2 0 0 0,2 0 0 0 0,0 0 0 0 0,17-22 0 0 0,-5 8-224 0 0,24-35-78 0 0,-4 6-89 0 0,-3-1 0 0 0,44-93 0 0 0,-81 149 13 0 0,15-36-139 0 0,15-47 0 0 0,-30 78 5 0 0,1-1-1 0 0,-2 0 1 0 0,0 0 0 0 0,0 0 0 0 0,-1 0 0 0 0,-1-1-1 0 0,0 1 1 0 0,-3-21 0 0 0,2 26-26 0 0,-1 1 1 0 0,0 0 0 0 0,0 0-1 0 0,0 0 1 0 0,-7-11-1 0 0,8 16 105 0 0,0 0 0 0 0,-1-1 0 0 0,0 1 0 0 0,1 0 0 0 0,-1 0 0 0 0,0 0 0 0 0,0 1 0 0 0,0-1 0 0 0,0 0-1 0 0,0 1 1 0 0,0-1 0 0 0,-1 1 0 0 0,1-1 0 0 0,-1 1 0 0 0,1 0 0 0 0,-1 0 0 0 0,1 0 0 0 0,-5 0 0 0 0,0 0-36 0 0,1 0 1 0 0,-1 1 0 0 0,1 0 0 0 0,-1 0 0 0 0,1 0 0 0 0,-1 1-1 0 0,1 0 1 0 0,0 0 0 0 0,-1 1 0 0 0,-11 4 0 0 0,9-2 35 0 0,1 0 0 0 0,-1 0 0 0 0,1 1 0 0 0,0 1 0 0 0,1 0 0 0 0,-14 12 0 0 0,8-5 80 0 0,1 2 0 0 0,1-1 0 0 0,0 2 0 0 0,0-1 0 0 0,2 1 0 0 0,0 1 0 0 0,-8 21 1 0 0,-106 309 1594 0 0,65-140-1237 0 0,-6 17-330 0 0,-90 179 145 0 0,135-365-106 0 0,0 0 0 0 0,-3-2 0 0 0,-1-1 0 0 0,-2-1 0 0 0,-1 0 0 0 0,-2-2 0 0 0,-35 32 0 0 0,-45 47 781 0 0,106-108-900 0 0,-1-1 1 0 0,1 0 0 0 0,-1 0-1 0 0,0 0 1 0 0,1 0 0 0 0,-1-1-1 0 0,-3 2 1 0 0,4-2-345 0 0,-7-9-4902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215 151 5063 0 0,'-1'-1'11'0'0,"1"-1"10"0"0,0 0 0 0 0,0 0 0 0 0,-1-1 0 0 0,1 1 0 0 0,-1 0 0 0 0,1 0 0 0 0,-1 0 1 0 0,0 0-1 0 0,0 1 0 0 0,0-1 0 0 0,0 0 0 0 0,0 0 0 0 0,-1 0 0 0 0,1 1 0 0 0,0-1 1 0 0,-1 1-1 0 0,1-1 0 0 0,-1 1 0 0 0,1-1 0 0 0,-1 1 0 0 0,0 0 0 0 0,-2-1 0 0 0,-4-1 1137 0 0,0 2 0 0 0,0-1-1 0 0,0 1 1 0 0,-1 0 0 0 0,1 1-1 0 0,0 0 1 0 0,0 0 0 0 0,0 1-1 0 0,-16 3 1 0 0,13-2 389 0 0,0 1 0 0 0,0 1-1 0 0,-14 6 1 0 0,-6 8-1832 0 0,29-17 1075 0 0,4 0-745 0 0,0-1-1 0 0,0 1 0 0 0,0-1 0 0 0,-1 1 0 0 0,1 0 1 0 0,0 0-1 0 0,0-1 0 0 0,1 3 0 0 0,11 3 85 0 0,-7-5-101 0 0,-1 0 0 0 0,1-1 0 0 0,-1 0 0 0 0,1 0 0 0 0,0-1 0 0 0,-1 1 0 0 0,1-1 0 0 0,6-3 0 0 0,6 1 20 0 0,266-69 422 0 0,-160 36-356 0 0,-75 22-91 0 0,1 3-1 0 0,72-6 1 0 0,-117 16-193 0 0,0 1 0 0 0,0 1 0 0 0,0-1 0 0 0,0 1 0 0 0,0 0 0 0 0,0 0 0 0 0,0 1 0 0 0,0 0 0 0 0,-1 0 0 0 0,9 4-1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46 2303 0 0,'2'-2'167'0'0,"0"0"-141"0"0,11-12 461 0 0,-4-6 13888 0 0,-8 18-13172 0 0,1-4 244 0 0,-3 11 489 0 0,-6 15-993 0 0,2-11-901 0 0,-1-1-1 0 0,-1 1 1 0 0,1-1-1 0 0,-1 0 0 0 0,-1-1 1 0 0,1 1-1 0 0,-1-2 1 0 0,-1 1-1 0 0,1-1 1 0 0,-18 10-1 0 0,8-8 23 0 0,0 0 0 0 0,0-1 0 0 0,-1-1 0 0 0,0-1 0 0 0,-19 3 0 0 0,-10 4-60 0 0,0 1-1 0 0,-74 34 1 0 0,104-40-15 0 0,1 0 0 0 0,0 2 1 0 0,0 0-1 0 0,0 1 0 0 0,-24 20 1 0 0,39-28 6 0 0,0-1 0 0 0,0 1 0 0 0,1 0 0 0 0,-1 0 1 0 0,1 0-1 0 0,-1 1 0 0 0,-1 2 0 0 0,2-3-92 0 0,4 0-4 0 0,4 2 82 0 0,1 0 0 0 0,0 0 0 0 0,0-1 0 0 0,0 0 1 0 0,0 0-1 0 0,1-1 0 0 0,11 3 0 0 0,68 3-153 0 0,-33-4 125 0 0,-43-2 47 0 0,4-1 9 0 0,0 1 0 0 0,1 1 0 0 0,-1 0 1 0 0,25 9-1 0 0,-38-11-7 0 0,0 1 0 0 0,1-1-1 0 0,-1 1 1 0 0,0 0 0 0 0,0 0 0 0 0,0 0 0 0 0,0 0 0 0 0,-1 0 0 0 0,1 1 0 0 0,-1-1-1 0 0,1 1 1 0 0,-1-1 0 0 0,0 1 0 0 0,0 0 0 0 0,0 0 0 0 0,0 0 0 0 0,0 0-1 0 0,-1 1 1 0 0,1-1 0 0 0,-1 0 0 0 0,0 1 0 0 0,0-1 0 0 0,0 1 0 0 0,-1-1 0 0 0,1 1-1 0 0,-1-1 1 0 0,0 5 0 0 0,0-6 18 0 0,0 0 0 0 0,-1 1 1 0 0,1-1-1 0 0,-1 1 0 0 0,0-1 0 0 0,1 0 0 0 0,-1 1 0 0 0,0-1 0 0 0,-1 0 1 0 0,1 0-1 0 0,0 0 0 0 0,-1 0 0 0 0,1 0 0 0 0,-1 0 0 0 0,1 0 0 0 0,-3 1 0 0 0,-1 2 61 0 0,-1-1-1 0 0,1 1 1 0 0,-13 6-1 0 0,7-5 34 0 0,-1-1 0 0 0,0 0-1 0 0,0-1 1 0 0,-17 4-1 0 0,-52 7 131 0 0,43-9-211 0 0,-22 3-291 0 0,1-3-1 0 0,-115-2 0 0 0,172-4 252 0 0,-16-1-54 0 0,0-1 0 0 0,-25-5-1 0 0,41 7-69 0 0,13-13-479 0 0,-10 11 537 0 0,1-1-1 0 0,0 1 1 0 0,0 0-1 0 0,1 0 1 0 0,-1 0-1 0 0,3-2 1 0 0,7-3-603 0 0,0 1 0 0 0,1 0 1 0 0,-1 1-1 0 0,26-7 0 0 0,-36 12 548 0 0,28-9-1379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 12495 0 0,'0'0'5210'0'0,"-1"2"-4596"0"0,-7 28 796 0 0,-13 35 1 0 0,8-28-1049 0 0,-11 26-72 0 0,13-36-78 0 0,-13 46 0 0 0,22-49-37 0 0,2-22 21 0 0,8 8 225 0 0,-5-8-368 0 0,-1-1 0 0 0,0 1 0 0 0,1-1-1 0 0,-1 1 1 0 0,0-1 0 0 0,1 0-1 0 0,0 0 1 0 0,-1 0 0 0 0,1 0 0 0 0,0-1-1 0 0,-1 1 1 0 0,1-1 0 0 0,0 1-1 0 0,0-1 1 0 0,0 0 0 0 0,-1 0 0 0 0,1 0-1 0 0,0-1 1 0 0,3 0 0 0 0,8-1 214 0 0,-1-2 1 0 0,21-7-1 0 0,-27 9-201 0 0,22-8 167 0 0,54-29-1 0 0,-71 33-187 0 0,-1-1 1 0 0,0 0-1 0 0,-1-1 1 0 0,0 0-1 0 0,0-1 0 0 0,0 0 1 0 0,10-14-1 0 0,-15 16-95 0 0,0-1-1 0 0,0 0 1 0 0,-1-1 0 0 0,0 1 0 0 0,-1-1-1 0 0,0 0 1 0 0,0 0 0 0 0,1-12-1 0 0,8-74-578 0 0,-12 94 627 0 0,-2-33-1523 0 0,2 32 899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6911 0 0,'0'0'5587'0'0,"2"0"-4010"0"0,8 0 3907 0 0,-10 2-4964 0 0,-1 2-372 0 0,0 1-1 0 0,0-1 0 0 0,-1 0 1 0 0,0 0-1 0 0,0 0 1 0 0,0-1-1 0 0,0 1 1 0 0,0 0-1 0 0,-1-1 0 0 0,0 1 1 0 0,-4 3-1 0 0,-6 6 145 0 0,-22 16-1 0 0,5-4-108 0 0,-93 76 366 0 0,28-24-257 0 0,66-52-226 0 0,1 0 0 0 0,1 2 0 0 0,-25 32 0 0 0,45-46 41 0 0,7-12-83 0 0,0 0 1 0 0,0 1-1 0 0,1-1 1 0 0,-1 0 0 0 0,0 1-1 0 0,0-1 1 0 0,1 0-1 0 0,-1 0 1 0 0,1 1-1 0 0,-1-1 1 0 0,1 0 0 0 0,0 0-1 0 0,-1 0 1 0 0,1 0-1 0 0,0 0 1 0 0,0 0-1 0 0,-1 0 1 0 0,1 0-1 0 0,0 0 1 0 0,0 0 0 0 0,0 0-1 0 0,0-1 1 0 0,1 1-1 0 0,-1 0 1 0 0,0-1-1 0 0,0 1 1 0 0,2 0 0 0 0,2 1 36 0 0,-1 0 0 0 0,1 0 0 0 0,-1-1-1 0 0,1 0 1 0 0,-1 0 0 0 0,9 1 0 0 0,32-1-157 0 0,1-3 0 0 0,-1-1 0 0 0,0-2-1 0 0,59-15 1 0 0,-93 18-696 0 0,-9 1-37 0 0,7-2-3686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73 4143 0 0,'0'0'191'0'0,"2"-2"-11"0"0,13-15-1274 0 0,12-8 6199 0 0,-22 21-3805 0 0,0 0 0 0 0,0 1 0 0 0,0 0 0 0 0,0 0 0 0 0,0 1 0 0 0,0-1 0 0 0,1 1 0 0 0,7-2 0 0 0,-12 4-1249 0 0,-1 0 0 0 0,0 0 1 0 0,1 0-1 0 0,-1 0 1 0 0,1 0-1 0 0,-1 0 1 0 0,1 0-1 0 0,-1 0 0 0 0,0 0 1 0 0,1 0-1 0 0,-1 0 1 0 0,1 0-1 0 0,-1 0 1 0 0,0 0-1 0 0,1 0 0 0 0,-1 0 1 0 0,1 0-1 0 0,-1 1 1 0 0,0-1-1 0 0,1 0 1 0 0,-1 0-1 0 0,0 1 0 0 0,1-1 1 0 0,-1 0-1 0 0,0 0 1 0 0,1 1-1 0 0,-1-1 1 0 0,0 0-1 0 0,0 1 0 0 0,1-1 1 0 0,-1 0-1 0 0,0 1 1 0 0,0-1-1 0 0,0 1 1 0 0,1-1-1 0 0,-1 0 0 0 0,0 1 1 0 0,0-1-1 0 0,0 1 1 0 0,0-1-1 0 0,0 0 1 0 0,0 1-1 0 0,0-1 0 0 0,0 1 1 0 0,0-1-1 0 0,0 0 1 0 0,0 1-1 0 0,0 0 1 0 0,-6 20 233 0 0,3-14-262 0 0,-1-1 0 0 0,0 0 0 0 0,0-1 1 0 0,0 1-1 0 0,-1-1 0 0 0,-9 9 0 0 0,-36 25 66 0 0,48-37-83 0 0,-216 132 67 0 0,184-115-66 0 0,11-6-66 0 0,-30 23 0 0 0,46-31 90 0 0,0 1 0 0 0,1 0 1 0 0,-1 0-1 0 0,1 0 0 0 0,1 1 1 0 0,-1 0-1 0 0,-7 13 0 0 0,12-18 78 0 0,8 11 130 0 0,-5-11-222 0 0,1 1 0 0 0,-1 0 1 0 0,1-1-1 0 0,0 0 0 0 0,-1 0 0 0 0,1 0 0 0 0,0 0 0 0 0,1 0 0 0 0,-1 0 1 0 0,0-1-1 0 0,0 0 0 0 0,1 0 0 0 0,-1 0 0 0 0,1 0 0 0 0,4 1 1 0 0,8 0 88 0 0,-1-1 0 0 0,20 0 1 0 0,-13 0-69 0 0,20-1-1046 0 0,41-6 0 0 0,-23 1-256 0 0,-43 3-1320 0 0,0-2-4360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192 135 6911 0 0,'-2'1'528'0'0,"-8"2"-294"0"0,6-2 67 0 0,-1 0 0 0 0,1 1 0 0 0,0-1 0 0 0,0 1 0 0 0,-15 6 8784 0 0,63-11-8136 0 0,1-1-1 0 0,65-17 0 0 0,-71 13-945 0 0,0-2 66 0 0,69-27 0 0 0,-71 23-55 0 0,-32 12-12 0 0,0 0 0 0 0,0 0 1 0 0,-1 0-1 0 0,8-5 0 0 0,2-5 51 0 0,-12 9-61 0 0,-2 1 2 0 0,0 1-7 0 0,0 1 0 0 0,0-1 0 0 0,1 1 1 0 0,-1 0-1 0 0,0-1 0 0 0,0 1 0 0 0,0 0 1 0 0,0-1-1 0 0,0 1 0 0 0,0 0 1 0 0,0-1-1 0 0,-1 1 0 0 0,1-1 0 0 0,0 1 1 0 0,0 0-1 0 0,0-1 0 0 0,0 1 0 0 0,0 0 1 0 0,0-1-1 0 0,-1 1 0 0 0,1 0 1 0 0,0 0-1 0 0,0-1 0 0 0,-1 1 0 0 0,1 0 1 0 0,0-1-1 0 0,0 1 0 0 0,-1 0 1 0 0,1-1-1 0 0,-10-5-256 0 0,6 5 192 0 0,0-1 0 0 0,-1 1 0 0 0,0 0 0 0 0,1 0 1 0 0,-1 0-1 0 0,0 1 0 0 0,1 0 0 0 0,-7 0 0 0 0,-40 5-161 0 0,33-2 153 0 0,-14 1 126 0 0,0 1 0 0 0,1 2-1 0 0,0 2 1 0 0,0 0 0 0 0,1 2-1 0 0,0 1 1 0 0,1 2 0 0 0,0 1-1 0 0,1 1 1 0 0,1 1 0 0 0,1 2-1 0 0,0 0 1 0 0,-25 26 0 0 0,46-40 43 0 0,0 0 1 0 0,0 0 0 0 0,1 1 0 0 0,0-1 0 0 0,0 1 0 0 0,1 0 0 0 0,0 0 0 0 0,0 0 0 0 0,-5 13 0 0 0,7-15-32 0 0,1-1 1 0 0,-1 1-1 0 0,1-1 0 0 0,0 1 0 0 0,0 0 1 0 0,0-1-1 0 0,0 1 0 0 0,0-1 0 0 0,1 1 1 0 0,0 0-1 0 0,-1-1 0 0 0,1 1 0 0 0,1-1 1 0 0,-1 0-1 0 0,0 1 0 0 0,1-1 0 0 0,0 0 1 0 0,0 0-1 0 0,0 0 0 0 0,3 4 0 0 0,0-1 55 0 0,1 0 0 0 0,0-1 0 0 0,0 0 0 0 0,1 0 0 0 0,-1 0 0 0 0,1-1 0 0 0,0 0 0 0 0,1 0 0 0 0,-1 0 0 0 0,0-1 0 0 0,1 0 0 0 0,0-1 0 0 0,0 0 0 0 0,0 0 0 0 0,14 1 0 0 0,-6-1-462 0 0,0-1 0 0 0,26-2 0 0 0,-19-1-2731 0 0,25-6-1 0 0,-12 0-4082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13 15199 0 0,'-2'-1'1172'0'0,"-3"-1"-1074"0"0,1 0 0 0 0,-1 0 0 0 0,0 0-1 0 0,0 1 1 0 0,0 0 0 0 0,0 0 0 0 0,0 1 0 0 0,0-1-1 0 0,0 1 1 0 0,-9 1 0 0 0,-4 0 791 0 0,-31 8 0 0 0,18-1-599 0 0,0 2 0 0 0,1 1 0 0 0,0 1 1 0 0,1 2-1 0 0,1 1 0 0 0,0 1 1 0 0,1 1-1 0 0,1 2 0 0 0,0 0 1 0 0,-23 24-1 0 0,41-35-284 0 0,0 1 1 0 0,0 0 0 0 0,1 0-1 0 0,0 1 1 0 0,-9 18 0 0 0,15-26-73 0 0,2-1 70 0 0,10 8 31 0 0,0 1-1 0 0,-1 0 1 0 0,0 0-1 0 0,-1 1 1 0 0,0 0-1 0 0,-1 1 0 0 0,0 0 1 0 0,-1 0-1 0 0,0 1 1 0 0,5 14-1 0 0,-6-5 241 0 0,-5-17-191 0 0,1-1-1 0 0,-1 1 1 0 0,1 0-1 0 0,0-1 1 0 0,0 0 0 0 0,0 1-1 0 0,0-1 1 0 0,1 0-1 0 0,2 4 1 0 0,1-1-31 0 0,0 0 0 0 0,0-1-1 0 0,0 1 1 0 0,1-2 0 0 0,0 1 0 0 0,0-1 0 0 0,0 1 0 0 0,1-2 0 0 0,-1 1 0 0 0,1-1 0 0 0,10 3-1 0 0,-9-3 19 0 0,-7-3 10 0 0,-4 0 33 0 0,-98 22 61 0 0,58-15-60 0 0,-68 24 0 0 0,97-28-156 0 0,4-1-130 0 0,0 0 0 0 0,1 1 0 0 0,-1 0 0 0 0,1 0 1 0 0,0 1-1 0 0,0 0 0 0 0,1 0 0 0 0,-9 7 0 0 0,15-10-635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83 3223 0 0,'0'0'14791'0'0,"-12"0"-13806"0"0,9 0-828 0 0,0 1-1 0 0,0 0 0 0 0,1-1 1 0 0,-1 1-1 0 0,0 0 0 0 0,1 0 1 0 0,-1 0-1 0 0,0 1 0 0 0,1-1 1 0 0,-4 3 1714 0 0,27-15-1290 0 0,21-8-373 0 0,1 1 0 0 0,1 2 0 0 0,48-11 0 0 0,-83 25-176 0 0,0 1 0 0 0,0 0 0 0 0,1 0 0 0 0,-1 1 0 0 0,0 1 0 0 0,15 1 0 0 0,-17 0-32 0 0,0 2 0 0 0,-2 0 11 0 0,-3-2 31 0 0,-1-1-37 0 0,-1 1 0 0 0,1-1 0 0 0,-1 0 0 0 0,1 0-1 0 0,-1 1 1 0 0,1-1 0 0 0,-1 0 0 0 0,0 1 0 0 0,0-1-1 0 0,1 0 1 0 0,-1 1 0 0 0,0-1 0 0 0,0 0 0 0 0,-1 1-1 0 0,1-1 1 0 0,0 0 0 0 0,0 1 0 0 0,-1-1 0 0 0,1 0-1 0 0,-1 2 1 0 0,0 1 22 0 0,-1 2-35 0 0,0-1-1 0 0,0 1 1 0 0,-1-1-1 0 0,1 0 1 0 0,-1 0-1 0 0,0 0 1 0 0,-1 0-1 0 0,1 0 1 0 0,-1-1-1 0 0,0 0 0 0 0,0 1 1 0 0,-5 3-1 0 0,-6 4-54 0 0,0-1 0 0 0,-23 14-1 0 0,-140 70-192 0 0,151-85 245 0 0,25-10-42 0 0,3-1-108 0 0,-1 0 143 0 0,1 0 0 0 0,0 0 1 0 0,0 0-1 0 0,0 0 0 0 0,0 0 1 0 0,0 0-1 0 0,0 0 0 0 0,0 0 1 0 0,2-1-1 0 0,0-1-15 0 0,5-3 23 0 0,-1 1-1 0 0,1-1 1 0 0,0 2-1 0 0,0-1 1 0 0,0 1-1 0 0,1 0 1 0 0,0 1-1 0 0,-1 0 1 0 0,1 1-1 0 0,0-1 1 0 0,0 2-1 0 0,1-1 1 0 0,-1 1-1 0 0,0 1 1 0 0,14 0-1 0 0,-19 1 4 0 0,1 0 0 0 0,-1 0 0 0 0,1 1-1 0 0,-1-1 1 0 0,1 1 0 0 0,-1 0 0 0 0,0 1-1 0 0,0-1 1 0 0,0 1 0 0 0,0-1-1 0 0,6 7 1 0 0,28 18-23 0 0,-31-23 30 0 0,-1 2 0 0 0,-4-5 4 0 0,-1 0 1 0 0,0 1-1 0 0,0-1 0 0 0,1 1 0 0 0,-1-1 1 0 0,0 1-1 0 0,0-1 0 0 0,0 1 1 0 0,-1 0-1 0 0,1-1 0 0 0,0 1 0 0 0,-1 0 1 0 0,1 0-1 0 0,-1-1 0 0 0,1 1 0 0 0,-1 0 1 0 0,0 0-1 0 0,0 0 0 0 0,0 0 1 0 0,0-1-1 0 0,0 1 0 0 0,0 0 0 0 0,-1 0 1 0 0,1 0-1 0 0,0 0 0 0 0,-1-1 0 0 0,0 1 1 0 0,1 0-1 0 0,-2 2 0 0 0,0 0 10 0 0,-1 0 1 0 0,0-1-1 0 0,1 1 0 0 0,-1-1 0 0 0,-1 1 0 0 0,1-1 1 0 0,0 0-1 0 0,-7 5 0 0 0,-27 16-19 0 0,-64 29 0 0 0,7-4-1 0 0,83-42 11 0 0,-44 22 86 0 0,49-26-80 0 0,0-1-1 0 0,-1 1 1 0 0,1-2 0 0 0,0 1-1 0 0,-1-1 1 0 0,1 0 0 0 0,-10 0-1 0 0,14-1 7 0 0,0 0 0 0 0,0 0-1 0 0,0-1 1 0 0,0 1 0 0 0,0-1-1 0 0,0 1 1 0 0,0-1 0 0 0,0 0-1 0 0,0 0 1 0 0,1 0 0 0 0,-1 0-1 0 0,0 0 1 0 0,1 0 0 0 0,-1-1-1 0 0,0 1 1 0 0,1-1 0 0 0,-3-1-1 0 0,0-3 83 0 0,0 1 0 0 0,1 0 0 0 0,-1-1 0 0 0,-2-5 0 0 0,6 10-51 0 0,-1 2-87 0 0,-1 0-1 0 0,1 1 1 0 0,0-1-1 0 0,0 0 1 0 0,0 1-1 0 0,0-1 1 0 0,0 1-1 0 0,0 0 1 0 0,0-1-1 0 0,0 1 1 0 0,1 0-1 0 0,-1 2 1 0 0,0-3-83 0 0,1 1-1 0 0,0 0 1 0 0,0 0 0 0 0,0 0-1 0 0,0 0 1 0 0,1-1 0 0 0,-1 1-1 0 0,0 0 1 0 0,1 0 0 0 0,0 3 0 0 0,9 7-3529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0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0 17303 0 0,'0'0'1572'0'0,"-3"0"-1294"0"0,-80 7 456 0 0,55 0-628 0 0,0 1 0 0 0,0 2 0 0 0,1 0 0 0 0,-31 18-1 0 0,3-2-34 0 0,24-11-58 0 0,0 1 0 0 0,0 2 0 0 0,2 2-1 0 0,-46 38 1 0 0,70-54-13 0 0,0 1 0 0 0,0-1 0 0 0,0 1 0 0 0,1 1 0 0 0,-6 8 0 0 0,6-5 14 0 0,4-8-8 0 0,0 1 1 0 0,0-1-1 0 0,0 0 1 0 0,1 0-1 0 0,-1 0 1 0 0,0 1-1 0 0,1-1 1 0 0,-1 0-1 0 0,1 0 1 0 0,0 0-1 0 0,-1 0 1 0 0,1 0-1 0 0,0 0 1 0 0,-1 0-1 0 0,1 0 1 0 0,0 0-1 0 0,0 0 1 0 0,2 1-1 0 0,-2-1 4 0 0,9 7 7 0 0,0 1 0 0 0,1-2-1 0 0,0 0 1 0 0,0 0 0 0 0,22 9 0 0 0,-21-11-10 0 0,-1 0 0 0 0,0 0 0 0 0,-1 2 0 0 0,1-1-1 0 0,-1 1 1 0 0,18 17 0 0 0,-26-21 84 0 0,1 0 0 0 0,0 1-1 0 0,-1-1 1 0 0,0 1 0 0 0,0-1-1 0 0,0 1 1 0 0,0 0-1 0 0,0 0 1 0 0,-1 0 0 0 0,0 0-1 0 0,0 0 1 0 0,0 0 0 0 0,0 0-1 0 0,-1 0 1 0 0,1 1 0 0 0,-1-1-1 0 0,0 0 1 0 0,0 0 0 0 0,-1 0-1 0 0,1 1 1 0 0,-1-1 0 0 0,0 0-1 0 0,0 0 1 0 0,-1 0 0 0 0,1 0-1 0 0,-1 0 1 0 0,0 0 0 0 0,1-1-1 0 0,-2 1 1 0 0,1-1 0 0 0,0 1-1 0 0,-1-1 1 0 0,-5 6 0 0 0,-22 25 724 0 0,-52 50-105 0 0,72-76-705 0 0,-1 1-1 0 0,1-2 1 0 0,-2 1-1 0 0,1-1 1 0 0,-1-1 0 0 0,-23 9-1 0 0,19-10-15 0 0,-1 0-1 0 0,0 0 1 0 0,-23 1-1 0 0,31-5-228 0 0,0 0 1 0 0,-1-1-1 0 0,1-1 0 0 0,-1 1 0 0 0,1-1 0 0 0,0-1 0 0 0,-17-4 0 0 0,24 5 75 0 0,1 0 1 0 0,-1 1-1 0 0,0-1 0 0 0,1 0 1 0 0,-1 0-1 0 0,1 0 0 0 0,-1 0 1 0 0,1 0-1 0 0,0 0 1 0 0,-1 0-1 0 0,1-1 0 0 0,0 1 1 0 0,0 0-1 0 0,0-1 0 0 0,0 1 1 0 0,0-1-1 0 0,0 1 0 0 0,-1-3 1 0 0,-3-9-1391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0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2303 0 0,'1'1'2898'0'0,"4"3"-1871"0"0,-1-1 1 0 0,0-1 0 0 0,1 1 0 0 0,0-1-1 0 0,-1 0 1 0 0,1 0 0 0 0,0 0-1 0 0,0 0 1 0 0,6 0 0 0 0,-2 0-219 0 0,0-1 1 0 0,-1-1 0 0 0,1 0 0 0 0,16-1-1 0 0,0-3 334 0 0,-1-1-1 0 0,46-15 1 0 0,13-11 531 0 0,27-8-487 0 0,-90 33-1092 0 0,1 1 0 0 0,0 1-1 0 0,32-2 1 0 0,-49 6-99 0 0,1 0-1 0 0,0 0 1 0 0,0 0 0 0 0,0 0 0 0 0,-1 1-1 0 0,1 0 1 0 0,0 0 0 0 0,-1 0 0 0 0,1 1-1 0 0,0 0 1 0 0,-1-1 0 0 0,0 2 0 0 0,5 2 0 0 0,18 15-3607 0 0,-17-13-4578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0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1375 0 0,'-2'3'4871'0'0,"-7"14"1811"0"0,8-14-6540 0 0,0 0 0 0 0,0 0 0 0 0,0 0 0 0 0,0 0 0 0 0,1 0 0 0 0,0 0 0 0 0,0 0-1 0 0,0 0 1 0 0,0 0 0 0 0,0 0 0 0 0,0 1 0 0 0,1-1 0 0 0,-1 0 0 0 0,1 0 0 0 0,1 4 0 0 0,8 19 559 0 0,2 0-1 0 0,0 0 0 0 0,2-1 0 0 0,0-1 1 0 0,2 0-1 0 0,0-1 0 0 0,22 23 1 0 0,149 136 1375 0 0,-144-144-1783 0 0,5 8-154 0 0,-2 2-1 0 0,-3 1 0 0 0,-1 3 1 0 0,54 89-1 0 0,-81-113-138 0 0,13 31 0 0 0,9 17 0 0 0,-35-72 0 0 0,1 0 0 0 0,0 0 0 0 0,-1 0 0 0 0,1-1 0 0 0,1 1 0 0 0,-1-1 0 0 0,0 0 0 0 0,1 1 0 0 0,5 2 0 0 0,5-1 0 0 0,-10-5-98 0 0,0 0-1 0 0,1 0 1 0 0,-1 0 0 0 0,0-1-1 0 0,0 0 1 0 0,0 0-1 0 0,0 0 1 0 0,0 0-1 0 0,0-1 1 0 0,0 0 0 0 0,0 0-1 0 0,0 0 1 0 0,-1 0-1 0 0,1 0 1 0 0,-1-1 0 0 0,1 1-1 0 0,-1-1 1 0 0,0 0-1 0 0,0 0 1 0 0,0 0 0 0 0,-1-1-1 0 0,1 1 1 0 0,-1-1-1 0 0,1 1 1 0 0,2-7 0 0 0,1-9-1992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11 13415 0 0,'0'0'1216'0'0,"2"-1"-1000"0"0,32-7 101 0 0,-9 6 5582 0 0,-32 14-5132 0 0,-6 5-359 0 0,0-1 1 0 0,-1 0-1 0 0,-31 27 1 0 0,-57 34 225 0 0,3-2-208 0 0,-30 44-176 0 0,-158 187-1 0 0,251-263-400 0 0,1 2 1 0 0,3 2-1 0 0,2 1 0 0 0,1 1 1 0 0,-26 66-1 0 0,54-113-126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 4255 0 0,'0'0'6482'0'0,"-1"1"-5740"0"0,-19 5 7762 0 0,22-7-8072 0 0,107-21 1496 0 0,35-6-1220 0 0,-43 19-504 0 0,-88 9-754 0 0,0 1-1 0 0,0 0 1 0 0,0 1-1 0 0,0 0 1 0 0,18 6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5527 0 0,'2'1'5526'0'0,"4"1"-4723"0"0,0-1 0 0 0,0 0 0 0 0,0 0 0 0 0,0-1 0 0 0,0 0 0 0 0,0 0 0 0 0,0 0 0 0 0,1-1 0 0 0,10-2 0 0 0,7-3-316 0 0,27-10 1 0 0,-23 6 404 0 0,23-7-126 0 0,149-45 1428 0 0,2 15-1213 0 0,-200 46-1288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7831 0 0,'-2'0'4170'0'0,"0"1"-3808"0"0,-1 0 1 0 0,0 0 0 0 0,1 0-1 0 0,-1 1 1 0 0,1-1 0 0 0,0 1-1 0 0,-1 0 1 0 0,1-1 0 0 0,0 1-1 0 0,0 0 1 0 0,0 0-1 0 0,0 1 1 0 0,-3 3 0 0 0,-22 39 829 0 0,15-25-543 0 0,-69 130 2327 0 0,19-31-2600 0 0,43-82-1094 0 0,-18 49 0 0 0,36-84-387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88 2303 0 0,'7'-16'1550'0'0,"5"-13"-4647"0"0,-8 16 4120 0 0,1-16 17947 0 0,-12 38-18379 0 0,3-5-488 0 0,-1 7 47 0 0,0-1-1 0 0,1 1 0 0 0,0 0 1 0 0,-5 19-1 0 0,-3 9 84 0 0,-21 53 95 0 0,-86 165 0 0 0,82-176-1262 0 0,2-4-649 0 0,28-67 4 0 0,1-3-69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1375 0 0,'0'0'15048'0'0,"2"0"-13254"0"0,2 1-1487 0 0,1-1 0 0 0,-1 0 0 0 0,0 0 0 0 0,1 0 0 0 0,-1 0 1 0 0,0-1-1 0 0,0 1 0 0 0,1-1 0 0 0,4-2 0 0 0,18-2 643 0 0,-7 3-332 0 0,125-7 2085 0 0,-10 6-2590 0 0,210-30-1 0 0,-312 27-1198 0 0,1-2 0 0 0,48-17 0 0 0,-56 14-1572 0 0,41-21 1 0 0,-44 19-3771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44 153 9215 0 0,'-9'5'154'0'0,"6"-4"-77"0"0,1 0 0 0 0,-1 0 0 0 0,1 1 0 0 0,-1 0 0 0 0,1-1 0 0 0,0 1 0 0 0,-1 0 0 0 0,1 0 0 0 0,0 0 0 0 0,0 0 0 0 0,0 1 0 0 0,1-1-1 0 0,-1 0 1 0 0,-2 5 0 0 0,4-7 86 0 0,0 1-1 0 0,1 0 1 0 0,-1-1-1 0 0,0 1 1 0 0,0 0-1 0 0,0-1 1 0 0,1 1-1 0 0,-1-1 1 0 0,0 1-1 0 0,0-1 1 0 0,1 1-1 0 0,-1 0 1 0 0,1-1-1 0 0,-1 1 1 0 0,0-1-1 0 0,1 1 1 0 0,-1-1 0 0 0,1 0-1 0 0,-1 1 1 0 0,1-1-1 0 0,0 1 273 0 0,2 2-91 0 0,-1-1 1 0 0,1 0-1 0 0,0 0 0 0 0,0 0 0 0 0,0 0 0 0 0,0 0 1 0 0,1 0-1 0 0,-1-1 0 0 0,0 1 0 0 0,1-1 0 0 0,-1 0 1 0 0,1 0-1 0 0,-1-1 0 0 0,1 1 0 0 0,-1-1 0 0 0,1 1 1 0 0,0-1-1 0 0,3-1 0 0 0,9 0-26 0 0,0-1 0 0 0,30-7 0 0 0,-24 3 312 0 0,56-9 367 0 0,53-12 211 0 0,-22 0-456 0 0,236-54 811 0 0,-106 43-1278 0 0,-78 25-4856 0 0,-127 10-1196 0 0,-2-1-1564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2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12295 0 0,'0'0'15304'0'0,"0"2"-15211"0"0,-1 3-63 0 0,0-3 264 0 0,2-2-295 0 0,-1 0 0 0 0,0 0 1 0 0,0 0-1 0 0,0 0 0 0 0,0 0 0 0 0,0 0 0 0 0,0 0 0 0 0,0 1 0 0 0,0-1 0 0 0,0 0 0 0 0,0 0 0 0 0,-1 0 0 0 0,1 0 0 0 0,0 0 0 0 0,0 0 0 0 0,0 0 0 0 0,0 0 0 0 0,0 1 0 0 0,0-1 0 0 0,0 0 0 0 0,0 0 0 0 0,0 0 0 0 0,0 0 0 0 0,0 0 0 0 0,0 0 0 0 0,0 0 0 0 0,0 0 0 0 0,0 0 0 0 0,0 0 0 0 0,-1 0 0 0 0,1 0 0 0 0,0 0 1 0 0,0 0-1 0 0,0 1 0 0 0,0-1 0 0 0,0 0 0 0 0,0 0 0 0 0,0 0 0 0 0,0 0 0 0 0,-1 0 0 0 0,1 0 0 0 0,0 0 0 0 0,0 0 0 0 0,0 0 0 0 0,0 0 0 0 0,0 0 0 0 0,-1 0 3 0 0,-1 0-1 0 0,1 0 1 0 0,0 0-1 0 0,0 1 1 0 0,0-1 0 0 0,0 0-1 0 0,0 1 1 0 0,0-1 0 0 0,0 1-1 0 0,0-1 1 0 0,0 1-1 0 0,0 0 1 0 0,0-1 0 0 0,0 1-1 0 0,0 0 1 0 0,1 0-1 0 0,-1 0 1 0 0,-1 1 0 0 0,7-7-496 0 0,4-4-292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47 4143 0 0,'2'-1'319'0'0,"24"-21"79"0"0,-3-1 12881 0 0,-36 28-13028 0 0,0 1 0 0 0,0 0 0 0 0,1 1 1 0 0,0 1-1 0 0,0 0 0 0 0,-16 15 0 0 0,-9 5-42 0 0,27-21-196 0 0,-129 85 147 0 0,-40 1-160 0 0,157-83 0 0 0,-63 27-365 0 0,88-38 324 0 0,0 0 0 0 0,0 0 0 0 0,1 0 0 0 0,-1 1 0 0 0,0-1 0 0 0,5 1 0 0 0,2-1-19 0 0,16-2 31 0 0,0 2-1 0 0,1 0 0 0 0,-1 2 1 0 0,1 1-1 0 0,-1 1 0 0 0,0 1 1 0 0,0 2-1 0 0,-1 0 0 0 0,1 2 1 0 0,-1 0-1 0 0,-1 2 0 0 0,0 1 1 0 0,0 1-1 0 0,-1 0 0 0 0,25 20 1 0 0,-46-31 61 0 0,0 0 0 0 0,-1 1 0 0 0,1-1 0 0 0,0 0 0 0 0,-1 1 0 0 0,1 0 0 0 0,-1-1 0 0 0,1 1 0 0 0,-1 0 0 0 0,0 0 0 0 0,0-1 0 0 0,0 1 0 0 0,0 0 0 0 0,0 0 0 0 0,0 0 0 0 0,-1 0 0 0 0,1 1 0 0 0,0-1 0 0 0,-1 0 0 0 0,0 0 0 0 0,1 4 0 0 0,-2-3 27 0 0,0 0 0 0 0,1 0 0 0 0,-1 0-1 0 0,-1 0 1 0 0,1 0 0 0 0,0 0 0 0 0,-1 0 0 0 0,1 0-1 0 0,-1 0 1 0 0,0-1 0 0 0,0 1 0 0 0,0-1 0 0 0,0 0-1 0 0,-3 3 1 0 0,-8 6 32 0 0,0-1 0 0 0,-1 0 0 0 0,0-1 0 0 0,-1-1 0 0 0,-29 13 0 0 0,8-4-29 0 0,-65 28-573 0 0,-110 32-1 0 0,102-39 273 0 0,9-5 8 0 0,84-28 162 0 0,0-1-1 0 0,-1-1 1 0 0,1-1 0 0 0,-19 0-1 0 0,33-2-91 0 0,1-2-6 0 0,-1-1 138 0 0,1 0 0 0 0,0 0 0 0 0,0 0 0 0 0,0-1 0 0 0,1 1 0 0 0,-1 0 0 0 0,1 0 0 0 0,0-1 0 0 0,0 1 0 0 0,0 0 0 0 0,0 0 0 0 0,0-1 0 0 0,1 1 0 0 0,-1 0 0 0 0,1 0 0 0 0,0-1 0 0 0,0 1 0 0 0,0 0 0 0 0,1 0 0 0 0,-1 0 0 0 0,1 1 0 0 0,2-5 0 0 0,5-8-431 0 0,1 2 0 0 0,1-1 0 0 0,12-12 1 0 0,-10 13-923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26 16127 0 0,'0'0'2715'0'0,"-10"6"-1555"0"0,0 2-1140 0 0,1 1 0 0 0,0 1 0 0 0,0 0 0 0 0,1 0 0 0 0,-13 22 0 0 0,5-2-5 0 0,-15 35-1 0 0,22-44 43 0 0,-11 40 0 0 0,18-52-1 0 0,1-1 1 0 0,-1 1-1 0 0,1-1 1 0 0,1 1-1 0 0,0 0 1 0 0,0-1-1 0 0,3 18 1 0 0,-2-17 62 0 0,1-1 1 0 0,0 1-1 0 0,1-1 1 0 0,0 0 0 0 0,4 8-1 0 0,-6-13-48 0 0,1-1 0 0 0,0 1 0 0 0,-1-1 0 0 0,1 0 0 0 0,0 0 0 0 0,0 1 0 0 0,0-1 0 0 0,1 0 0 0 0,-1-1-1 0 0,0 1 1 0 0,1 0 0 0 0,-1-1 0 0 0,1 1 0 0 0,-1-1 0 0 0,1 0 0 0 0,0 0 0 0 0,0 0 0 0 0,5 1 0 0 0,-2-1 46 0 0,0-1 1 0 0,0 0-1 0 0,0 0 1 0 0,0 0-1 0 0,0-1 1 0 0,0 0-1 0 0,0 0 1 0 0,0 0-1 0 0,0-1 1 0 0,0 0-1 0 0,10-4 1 0 0,5-5 200 0 0,32-21 0 0 0,-50 30-299 0 0,21-15-51 0 0,0-1 0 0 0,-1-1-1 0 0,-1-1 1 0 0,-1-1 0 0 0,-1-1 0 0 0,-1 0-1 0 0,-1-2 1 0 0,0 0 0 0 0,24-49-1 0 0,-2-8-2338 0 0,-35 69 687 0 0,-1 0 0 0 0,5-21 0 0 0,-7 22-258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9215 0 0,'0'0'1164'0'0,"2"2"-26"0"0,-1-1-890 0 0,0 1 1 0 0,0-1 0 0 0,0 1 0 0 0,0-1 0 0 0,0 1-1 0 0,0 0 1 0 0,-1 0 0 0 0,1-1 0 0 0,-1 1 0 0 0,1 0-1 0 0,-1 0 1 0 0,0-1 0 0 0,1 1 0 0 0,-1 0 0 0 0,0 0-1 0 0,0 0 1 0 0,0 0 0 0 0,-1-1 0 0 0,1 1 0 0 0,0 0-1 0 0,-1 0 1 0 0,1 0 0 0 0,-1-1 0 0 0,1 1 0 0 0,-1 0-1 0 0,0 0 1 0 0,0-1 0 0 0,0 1 0 0 0,0-1 0 0 0,0 1-1 0 0,0-1 1 0 0,0 1 0 0 0,-2 1 0 0 0,-6 6 116 0 0,0-1 0 0 0,-1 0 0 0 0,0-1-1 0 0,-12 8 1 0 0,-1 1 311 0 0,-79 68-145 0 0,-33 35-307 0 0,125-110-214 0 0,-7 6 134 0 0,2 1 1 0 0,0 0 0 0 0,-15 21 0 0 0,26-31-109 0 0,0 0-1 0 0,1 1 1 0 0,-1-1 0 0 0,1 1-1 0 0,1-1 1 0 0,-1 1 0 0 0,1 0-1 0 0,1 0 1 0 0,-1 0-1 0 0,1 0 1 0 0,0 0 0 0 0,1 0-1 0 0,0 15 1 0 0,3-5-36 0 0,0-13 0 0 0,-1-2 0 0 0,0-1-92 0 0,-1 1 1 0 0,1 0-1 0 0,-1-1 0 0 0,1 1 0 0 0,-1-1 0 0 0,1 0 1 0 0,0 0-1 0 0,0 1 0 0 0,-1-1 0 0 0,1 0 1 0 0,0 0-1 0 0,0-1 0 0 0,0 1 0 0 0,0 0 1 0 0,0-1-1 0 0,0 1 0 0 0,1-1 0 0 0,-1 0 0 0 0,0 1 1 0 0,0-1-1 0 0,0 0 0 0 0,0 0 0 0 0,0-1 1 0 0,0 1-1 0 0,1 0 0 0 0,-1-1 0 0 0,2 0 1 0 0,7-2-1338 0 0,0-1 1 0 0,0 0 0 0 0,17-9 0 0 0,-25 11 1110 0 0,26-12-6466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13 9671 0 0,'0'0'748'0'0,"1"-1"-492"0"0,17-11 9467 0 0,-21 26-8867 0 0,2-11-786 0 0,0 1-1 0 0,0-1 1 0 0,-1 0 0 0 0,1 1 0 0 0,-1-1-1 0 0,0 0 1 0 0,0 0 0 0 0,0 0 0 0 0,-1 0 0 0 0,-4 4-1 0 0,-32 25 408 0 0,22-19-296 0 0,-129 110 179 0 0,119-99-357 0 0,-76 77 42 0 0,90-86-36 0 0,0 0 0 0 0,1 1 0 0 0,1 0 0 0 0,1 1 0 0 0,-11 21-1 0 0,19-34 26 0 0,0 0-1 0 0,1 1 0 0 0,0-1 0 0 0,-1 0 0 0 0,1 0 1 0 0,1 1-1 0 0,-1-1 0 0 0,0 0 0 0 0,1 1 0 0 0,0-1 1 0 0,0 1-1 0 0,1-1 0 0 0,-1 1 0 0 0,1-1 0 0 0,0 0 1 0 0,0 1-1 0 0,0-1 0 0 0,1 0 0 0 0,-1 0 0 0 0,1 0 1 0 0,0 0-1 0 0,0 0 0 0 0,1 0 0 0 0,-1-1 0 0 0,1 1 1 0 0,-1-1-1 0 0,1 1 0 0 0,1-1 0 0 0,-1 0 0 0 0,0 0 1 0 0,1-1-1 0 0,-1 1 0 0 0,1-1 0 0 0,0 1 0 0 0,0-1 1 0 0,0 0-1 0 0,0 0 0 0 0,0-1 0 0 0,4 2 0 0 0,3-1-27 0 0,0 1-1 0 0,0-2 1 0 0,0 0-1 0 0,1 0 0 0 0,-1-1 1 0 0,12-1-1 0 0,-15 0-620 0 0,-1 0 0 0 0,0 0-1 0 0,1-1 1 0 0,-1 0 0 0 0,0-1 0 0 0,8-4-1 0 0,2-2-6824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16 3223 0 0,'-2'1'143'0'0,"-13"9"265"0"0,1 1 0 0 0,-17 14 0 0 0,26-20 879 0 0,0 0 0 0 0,1 1-1 0 0,-1-1 1 0 0,1 1 0 0 0,0 0-1 0 0,1 0 1 0 0,-1 0-1 0 0,-4 12 1 0 0,8-16-1147 0 0,-1 0 0 0 0,1 0 0 0 0,-1 0 0 0 0,1 0 1 0 0,0 1-1 0 0,0-1 0 0 0,0 0 0 0 0,0 0 0 0 0,0 0 0 0 0,1 0 0 0 0,-1 0 0 0 0,0 1 0 0 0,1-1 1 0 0,0 0-1 0 0,-1 0 0 0 0,1 0 0 0 0,0 0 0 0 0,0 0 0 0 0,0-1 0 0 0,1 1 0 0 0,-1 0 1 0 0,0 0-1 0 0,0-1 0 0 0,3 3 0 0 0,-1-1-12 0 0,1 0 1 0 0,-1 0 0 0 0,1-1-1 0 0,0 1 1 0 0,-1-1-1 0 0,1 0 1 0 0,0 0-1 0 0,0 0 1 0 0,1-1 0 0 0,5 2-1 0 0,7 1 207 0 0,0-2-1 0 0,1 0 1 0 0,0-1-1 0 0,28-2 1 0 0,-17-1-18 0 0,-1-2 0 0 0,31-8 0 0 0,-48 9-288 0 0,-1 0-1 0 0,1 0 1 0 0,-1-1-1 0 0,0-1 1 0 0,0 0-1 0 0,-1 0 0 0 0,13-9 1 0 0,-18 11-29 0 0,0-1 0 0 0,1 1 0 0 0,-2-1 0 0 0,1 0 0 0 0,0-1 0 0 0,-1 1-1 0 0,0-1 1 0 0,0 1 0 0 0,0-1 0 0 0,0 0 0 0 0,-1 0 0 0 0,0 0 0 0 0,0 0 0 0 0,-1-1 0 0 0,1 1 0 0 0,0-6 0 0 0,-1 8-26 0 0,-1 0 1 0 0,1 0 0 0 0,-1-1-1 0 0,0 1 1 0 0,0 0-1 0 0,0 0 1 0 0,-1 0 0 0 0,1-1-1 0 0,-1 1 1 0 0,1 0 0 0 0,-1 0-1 0 0,-2-5 1 0 0,2 6-5 0 0,-1 1 0 0 0,1-1 0 0 0,0 0 0 0 0,0 1 0 0 0,-1 0 1 0 0,1-1-1 0 0,-1 1 0 0 0,0 0 0 0 0,1 0 0 0 0,-1 0 0 0 0,0 0 0 0 0,0 0 0 0 0,0 0 1 0 0,1 0-1 0 0,-1 1 0 0 0,0-1 0 0 0,0 0 0 0 0,0 1 0 0 0,0 0 0 0 0,-4-1 0 0 0,0 1-59 0 0,-1 0-1 0 0,1 0 1 0 0,-1 1-1 0 0,1-1 0 0 0,-1 1 1 0 0,1 1-1 0 0,-8 2 1 0 0,-43 17-274 0 0,46-16 319 0 0,-9 4 34 0 0,0 1 1 0 0,0 0 0 0 0,1 2 0 0 0,1 0 0 0 0,0 1 0 0 0,1 1 0 0 0,0 1 0 0 0,1 0 0 0 0,1 1-1 0 0,0 1 1 0 0,-14 22 0 0 0,6-7 107 0 0,3 1 0 0 0,-23 49 0 0 0,36-67-82 0 0,1 0-1 0 0,1 1 1 0 0,0-1 0 0 0,1 1 0 0 0,1 0 0 0 0,1 0 0 0 0,0 0-1 0 0,0 24 1 0 0,3-36-13 0 0,-1 0-1 0 0,0 0 1 0 0,1 0-1 0 0,0 0 1 0 0,0 0 0 0 0,0 0-1 0 0,0-1 1 0 0,1 1-1 0 0,-1 0 1 0 0,1-1-1 0 0,4 7 1 0 0,-4-8 2 0 0,-1 0 1 0 0,1 0-1 0 0,0-1 1 0 0,0 1-1 0 0,0 0 0 0 0,0-1 1 0 0,0 1-1 0 0,1-1 1 0 0,-1 1-1 0 0,0-1 0 0 0,1 0 1 0 0,-1 0-1 0 0,1 0 0 0 0,-1-1 1 0 0,1 1-1 0 0,-1 0 1 0 0,1-1-1 0 0,-1 0 0 0 0,4 1 1 0 0,6-2-6 0 0,0 1 1 0 0,-1-1 0 0 0,1-1-1 0 0,0 0 1 0 0,-1-1 0 0 0,16-5-1 0 0,67-32-4413 0 0,-80 33 2341 0 0,39-17-4738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48 10135 0 0,'0'0'778'0'0,"1"-2"-506"0"0,-1 1-94 0 0,1 0 1 0 0,-1-1-1 0 0,0 1 0 0 0,0-1 1 0 0,0 1-1 0 0,0-1 1 0 0,0 1-1 0 0,0 0 1 0 0,0-1-1 0 0,-1 1 0 0 0,1-1 1 0 0,0 1-1 0 0,-1 0 1 0 0,1-1-1 0 0,-1 1 1 0 0,1 0-1 0 0,-1-1 0 0 0,0 1 1 0 0,0 0-1 0 0,-1-2 1 0 0,1 2 207 0 0,-1-1 1 0 0,0 1-1 0 0,0 0 1 0 0,1-1-1 0 0,-1 1 1 0 0,0 0-1 0 0,0 0 1 0 0,0 0-1 0 0,0 1 1 0 0,0-1-1 0 0,0 0 1 0 0,-3 0-1 0 0,-2 1 465 0 0,1-1-1 0 0,0 0 0 0 0,-1 1 0 0 0,-11 1 0 0 0,-6 4-1065 0 0,8 0 359 0 0,0 1 0 0 0,1 0 0 0 0,0 2 0 0 0,0-1 0 0 0,-16 13 0 0 0,-66 53-216 0 0,47-33-184 0 0,46-36 202 0 0,-1-1 0 0 0,1 1 0 0 0,0 0 0 0 0,0 0 0 0 0,0 0 0 0 0,1 0 0 0 0,-1 1 0 0 0,1-1-1 0 0,0 1 1 0 0,0 0 0 0 0,-2 7 0 0 0,5-12 47 0 0,0 1-1 0 0,0 0 1 0 0,0-1 0 0 0,0 1-1 0 0,0 0 1 0 0,0-1 0 0 0,0 1-1 0 0,0 0 1 0 0,0-1-1 0 0,0 1 1 0 0,1-1 0 0 0,-1 1-1 0 0,0 0 1 0 0,1-1 0 0 0,-1 1-1 0 0,0-1 1 0 0,1 1-1 0 0,-1-1 1 0 0,0 1 0 0 0,1 0-1 0 0,1 1-9 0 0,7 10 20 0 0,0 0-1 0 0,0-1 1 0 0,1 0 0 0 0,0 0-1 0 0,1-1 1 0 0,0-1 0 0 0,18 12-1 0 0,-14-10 180 0 0,-1-1 1 0 0,-1 2-1 0 0,0 0 0 0 0,20 24 0 0 0,-30-33-125 0 0,0 1-1 0 0,-1 0 1 0 0,1 0-1 0 0,-1 0 1 0 0,0 0-1 0 0,0 1 1 0 0,2 6-1 0 0,-4-9-41 0 0,1 0 0 0 0,-1-1-1 0 0,0 1 1 0 0,0 0 0 0 0,0 0-1 0 0,-1-1 1 0 0,1 1 0 0 0,0 0-1 0 0,-1 0 1 0 0,1-1 0 0 0,-1 1-1 0 0,1 0 1 0 0,-1-1 0 0 0,0 1-1 0 0,0-1 1 0 0,0 1 0 0 0,0-1-1 0 0,0 1 1 0 0,0-1-1 0 0,0 0 1 0 0,0 1 0 0 0,0-1-1 0 0,-2 1 1 0 0,-6 6 65 0 0,-1-1 0 0 0,1 0 0 0 0,-1-1 0 0 0,-15 8 0 0 0,-47 16 66 0 0,40-17-175 0 0,-31 14-95 0 0,-104 39-2085 0 0,143-59 1190 0 0,13-7-5784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21 14887 0 0,'-16'-7'680'0'0,"12"6"-10"0"0,3 0-430 0 0,-4-1-178 0 0,1 0 0 0 0,-1 0 0 0 0,0 1 0 0 0,0-1 0 0 0,0 1 0 0 0,1 1 0 0 0,-1-1 0 0 0,0 1 0 0 0,0-1 0 0 0,0 1 0 0 0,0 1 0 0 0,-9 0 0 0 0,2 1 365 0 0,-1 1 0 0 0,0 0 0 0 0,-22 9 0 0 0,1 3 101 0 0,2 2 1 0 0,-40 26-1 0 0,-55 47 521 0 0,116-82-963 0 0,-12 9-34 0 0,-11 8 21 0 0,0 2 1 0 0,-40 40-1 0 0,71-63-73 0 0,-1 0 0 0 0,1-1 0 0 0,0 2 0 0 0,-3 5 0 0 0,3 3 0 0 0,3-11-3 0 0,1 1-1 0 0,0-1 1 0 0,-1 0 0 0 0,1 1-1 0 0,0-1 1 0 0,0 0 0 0 0,1 0-1 0 0,-1 0 1 0 0,0 0 0 0 0,1 0-1 0 0,-1 0 1 0 0,1 0 0 0 0,-1-1-1 0 0,1 1 1 0 0,3 2 0 0 0,6 4-38 0 0,19 12-1 0 0,-12-9 26 0 0,-4-1 48 0 0,-1 1 0 0 0,0 0 0 0 0,0 1 0 0 0,-2 1 0 0 0,1-1 0 0 0,-1 2 0 0 0,-1 0 0 0 0,-1 0 0 0 0,0 0 0 0 0,-1 1 0 0 0,13 32 0 0 0,-19-42 36 0 0,-1 0 0 0 0,1 0 0 0 0,-1 1 0 0 0,0-1 0 0 0,-1 0 0 0 0,1 1 0 0 0,-1-1 0 0 0,0 0 0 0 0,0 1 0 0 0,-1-1 0 0 0,0 1 0 0 0,0-1 0 0 0,0 0 0 0 0,0 0 0 0 0,-1 0 0 0 0,0 0 0 0 0,0 0 0 0 0,0 0 0 0 0,-1 0 0 0 0,0 0 0 0 0,0-1 0 0 0,0 1 0 0 0,0-1 0 0 0,-1 0 0 0 0,1 0 0 0 0,-1 0 0 0 0,0-1 0 0 0,0 1 0 0 0,-1-1 0 0 0,-5 4 0 0 0,-3 1 71 0 0,-1-1 0 0 0,0 0 0 0 0,0-1 0 0 0,-1 0 0 0 0,-15 4-1 0 0,-78 13 13 0 0,99-21-160 0 0,-13 2-107 0 0,1-1-1 0 0,-1-1 1 0 0,0-1 0 0 0,0-1 0 0 0,-41-6-1 0 0,58 5-66 0 0,1 0 0 0 0,-1 0 0 0 0,0 0 0 0 0,1-1-1 0 0,-8-3 1 0 0,-2-7-1848 0 0,13 11 1591 0 0,1 0 0 0 0,-1 0 1 0 0,1 0-1 0 0,-1 0 0 0 0,1 0 1 0 0,-1-1-1 0 0,1 1 0 0 0,-1 0 1 0 0,1 0-1 0 0,0 0 0 0 0,0-1 1 0 0,0-1-1 0 0,3-13-6363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1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62 6447 0 0,'0'0'298'0'0,"2"1"-10"0"0,61 37 1180 0 0,-2-1 7033 0 0,-49-31-7946 0 0,1 0 0 0 0,0-1 0 0 0,0 0 0 0 0,0-1 0 0 0,1-1 0 0 0,-1 0 0 0 0,1-1-1 0 0,0 0 1 0 0,0-1 0 0 0,0 0 0 0 0,0-1 0 0 0,0-1 0 0 0,21-4 0 0 0,-2 0-393 0 0,0-2-1 0 0,-1-1 1 0 0,0-1-1 0 0,0-2 1 0 0,-1-1-1 0 0,0-2 1 0 0,28-18-1 0 0,-54 30-261 0 0,-1-1 0 0 0,0-1-1 0 0,0 1 1 0 0,0 0 0 0 0,0-1 0 0 0,3-4-1 0 0,-6 6 45 0 0,0 1 0 0 0,0-1 0 0 0,0 1 0 0 0,0-1 0 0 0,0 0 0 0 0,0 0-1 0 0,0 1 1 0 0,-1-1 0 0 0,1 0 0 0 0,-1 0 0 0 0,1 0 0 0 0,-1 1 0 0 0,0-1 0 0 0,0 0 0 0 0,0 0-1 0 0,0 0 1 0 0,0 0 0 0 0,0-3 0 0 0,-1 5 28 0 0,1-1-1 0 0,-1 1 1 0 0,1-1 0 0 0,-1 1-1 0 0,1-1 1 0 0,-1 1 0 0 0,0 0-1 0 0,1-1 1 0 0,-1 1-1 0 0,1 0 1 0 0,-1 0 0 0 0,0-1-1 0 0,1 1 1 0 0,-1 0 0 0 0,0 0-1 0 0,1 0 1 0 0,-1 0 0 0 0,-1 0-1 0 0,0 0-53 0 0,-7-1-73 0 0,0 0-1 0 0,0 1 1 0 0,0 0 0 0 0,1 0-1 0 0,-1 1 1 0 0,0 1 0 0 0,0-1 0 0 0,-17 7-1 0 0,0 1-182 0 0,-41 21 1 0 0,33-13 173 0 0,-199 104-254 0 0,162-81 492 0 0,-77 59 0 0 0,132-88 28 0 0,1 1 0 0 0,1 0-1 0 0,0 2 1 0 0,0-1 0 0 0,1 2-1 0 0,-16 23 1 0 0,28-36-88 0 0,0 0-1 0 0,-1-1 1 0 0,1 1-1 0 0,0 0 1 0 0,1 0-1 0 0,-1 0 1 0 0,0 0 0 0 0,0 0-1 0 0,1 1 1 0 0,-1-1-1 0 0,1 0 1 0 0,0 0-1 0 0,0 0 1 0 0,0 0-1 0 0,0 1 1 0 0,0-1-1 0 0,0 0 1 0 0,1 0-1 0 0,-1 0 1 0 0,0 0 0 0 0,1 0-1 0 0,0 0 1 0 0,0 1-1 0 0,-1-1 1 0 0,1-1-1 0 0,0 1 1 0 0,1 0-1 0 0,-1 0 1 0 0,0 0-1 0 0,0 0 1 0 0,1-1 0 0 0,-1 1-1 0 0,1-1 1 0 0,2 2-1 0 0,2 2 32 0 0,1 0 0 0 0,1-1-1 0 0,-1 0 1 0 0,0 0 0 0 0,1-1 0 0 0,0 0-1 0 0,13 3 1 0 0,-1-1-353 0 0,0-2 0 0 0,0 0 0 0 0,25 1 0 0 0,-10-4-1116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75 8751 0 0,'7'-8'277'0'0,"0"0"1"0"0,-1 0-1 0 0,9-14 0 0 0,-3 0 13579 0 0,-14 21-13534 0 0,0 0-299 0 0,0 0-1 0 0,0 0 1 0 0,0 1 0 0 0,0-1 0 0 0,0 1 0 0 0,0-1-1 0 0,0 1 1 0 0,0 0 0 0 0,0 0 0 0 0,0 0 0 0 0,0 0 0 0 0,0 0-1 0 0,0 0 1 0 0,0 0 0 0 0,0 1 0 0 0,0-1 0 0 0,0 1-1 0 0,0 0 1 0 0,0 0 0 0 0,0-1 0 0 0,-2 3 0 0 0,-9 3-33 0 0,-22 15 1 0 0,29-17 8 0 0,-37 23-457 0 0,2 2 0 0 0,0 2 0 0 0,-57 57 0 0 0,93-82 403 0 0,0-1 0 0 0,1 1 1 0 0,-1 0-1 0 0,-5 10 0 0 0,9-14 54 0 0,0-1 0 0 0,1 1 1 0 0,-1 0-1 0 0,0-1 1 0 0,1 1-1 0 0,-1 0 0 0 0,1-1 1 0 0,0 1-1 0 0,0 0 1 0 0,-1-1-1 0 0,1 1 1 0 0,0 0-1 0 0,1 0 0 0 0,-1 0 1 0 0,0-1-1 0 0,0 1 1 0 0,1 0-1 0 0,-1-1 1 0 0,1 1-1 0 0,-1 0 0 0 0,1-1 1 0 0,0 1-1 0 0,0-1 1 0 0,1 3-1 0 0,9 9 75 0 0,0-1 0 0 0,1 0 1 0 0,26 20-1 0 0,-25-22 116 0 0,0 1 1 0 0,-1 0-1 0 0,21 25 0 0 0,-29-31-123 0 0,-1-1 0 0 0,-1 1-1 0 0,1 0 1 0 0,-1 0-1 0 0,0 0 1 0 0,0 0 0 0 0,0 0-1 0 0,-1 0 1 0 0,1 0 0 0 0,-1 1-1 0 0,0-1 1 0 0,-1 0-1 0 0,0 1 1 0 0,0-1 0 0 0,0 1-1 0 0,-1 7 1 0 0,0-6-34 0 0,-1 0 0 0 0,0 0 0 0 0,0 0 0 0 0,0 0 0 0 0,-1 0 0 0 0,0-1 0 0 0,0 1 0 0 0,-1-1 0 0 0,0 0 0 0 0,0 0 0 0 0,0 0 0 0 0,-1-1 0 0 0,0 1 0 0 0,0-1 0 0 0,0 0 0 0 0,0 0 0 0 0,-1-1 0 0 0,-12 8 0 0 0,-6 0-1 0 0,-1 0 0 0 0,1-2 0 0 0,-48 14 0 0 0,9-4 59 0 0,48-14-91 0 0,-99 41 60 0 0,94-39-396 0 0,18-7 46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228 121 2303 0 0,'82'-61'866'0'0,"-59"43"3322"0"0,1 0 7878 0 0,-37 26-11264 0 0,-31 24-239 0 0,1 1 1 0 0,-74 74-1 0 0,100-89-480 0 0,2 0-1 0 0,-1 2 0 0 0,2-1 0 0 0,1 2 0 0 0,1 0 1 0 0,0 0-1 0 0,1 1 0 0 0,-14 45 0 0 0,24-63-36 0 0,0 0 0 0 0,0 0-1 0 0,0 0 1 0 0,1 0 0 0 0,0 0-1 0 0,-1 1 1 0 0,1-1 0 0 0,1 0-1 0 0,-1 0 1 0 0,1 0 0 0 0,1 8-1 0 0,-1-10-4 0 0,0 1 0 0 0,1 0-1 0 0,-1-1 1 0 0,0 0-1 0 0,1 1 1 0 0,0-1 0 0 0,-1 0-1 0 0,1 0 1 0 0,0 0 0 0 0,0 0-1 0 0,0 0 1 0 0,1 0-1 0 0,-1 0 1 0 0,0-1 0 0 0,1 1-1 0 0,-1-1 1 0 0,1 0 0 0 0,3 1-1 0 0,2 1 51 0 0,1 0-1 0 0,0-1 1 0 0,0 0-1 0 0,0-1 1 0 0,0 0-1 0 0,0-1 1 0 0,0 1-1 0 0,0-2 1 0 0,0 1-1 0 0,13-4 1 0 0,-9 2-7 0 0,0-1 0 0 0,-1-1 0 0 0,1 0 0 0 0,-1 0 0 0 0,0-1 0 0 0,20-12 0 0 0,-27 14-74 0 0,0-1 0 0 0,0 0-1 0 0,0 0 1 0 0,0 0 0 0 0,-1 0 0 0 0,0-1-1 0 0,0 0 1 0 0,0 0 0 0 0,0 0-1 0 0,-1 0 1 0 0,0-1 0 0 0,0 1 0 0 0,0-1-1 0 0,2-8 1 0 0,-2 5 1 0 0,-1 0-1 0 0,0-1 0 0 0,-1 0 1 0 0,0 1-1 0 0,-1-1 1 0 0,0 0-1 0 0,0 1 1 0 0,-4-17-1 0 0,-2-16-65 0 0,-3-13-298 0 0,-3-89 1 0 0,12 73-328 0 0,0 69 493 0 0,-2 3-282 0 0,-3 2 279 0 0,-1 0-1 0 0,0 1 1 0 0,1-1 0 0 0,-1 1-1 0 0,1 0 1 0 0,0 1-1 0 0,0-1 1 0 0,1 1 0 0 0,0 0-1 0 0,-1 0 1 0 0,-4 9 0 0 0,2-2-827 0 0,0 0 1 0 0,1 0-1 0 0,0 1 1 0 0,-6 21 0 0 0,10-26 112 0 0,0 0 1 0 0,1 0-1 0 0,0 1 1 0 0,0 10-1 0 0,2-14-2249 0 0,4 5-618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79 8495 0 0,'0'0'766'0'0,"-8"12"-484"0"0,4-4 983 0 0,0 0 0 0 0,1 0 0 0 0,0 1 1 0 0,-3 12 1321 0 0,16-19-1656 0 0,-10-2-892 0 0,1 0 0 0 0,0 1 0 0 0,0-1-1 0 0,0 0 1 0 0,0 0 0 0 0,0 0 0 0 0,0 0 0 0 0,-1 0 0 0 0,1 0-1 0 0,0 0 1 0 0,0 0 0 0 0,0 0 0 0 0,0 0 0 0 0,0 0-1 0 0,1-1 1 0 0,18-7 381 0 0,-1-1-1 0 0,1-1 1 0 0,-2-1 0 0 0,28-20-1 0 0,-14 9-542 0 0,-30 20 15 0 0,1 0 1 0 0,-1 0 0 0 0,0 0-1 0 0,0 0 1 0 0,0 0-1 0 0,0 0 1 0 0,0 0-1 0 0,0 0 1 0 0,-1-1-1 0 0,1 1 1 0 0,1-6 0 0 0,-2 7-131 0 0,-2-1-179 0 0,0 1 241 0 0,0-1-1 0 0,-1 1 0 0 0,1-1 1 0 0,0 1-1 0 0,-1-1 0 0 0,1 1 0 0 0,-3-2 1 0 0,-1 1 69 0 0,1 1 1 0 0,-1-1 0 0 0,1 1-1 0 0,-1 0 1 0 0,0 1 0 0 0,0-1 0 0 0,1 1-1 0 0,-1 0 1 0 0,0 0 0 0 0,0 0 0 0 0,1 1-1 0 0,-1 0 1 0 0,0 0 0 0 0,1 0-1 0 0,-1 0 1 0 0,1 1 0 0 0,-1 0 0 0 0,1 0-1 0 0,-8 4 1 0 0,0 1 107 0 0,0 1 0 0 0,1 0-1 0 0,0 0 1 0 0,0 1 0 0 0,-16 18-1 0 0,-55 77 944 0 0,48-58-720 0 0,30-40-175 0 0,-6 6 80 0 0,0 0 1 0 0,1 1-1 0 0,1 0 0 0 0,0 1 0 0 0,-9 22 0 0 0,18-35-80 0 0,-1 0 0 0 0,0 0 0 0 0,1 0 0 0 0,-1 0-1 0 0,1 0 1 0 0,-1 0 0 0 0,1-1 0 0 0,0 1 0 0 0,-1 0 0 0 0,1 0 0 0 0,0 0-1 0 0,-1-1 1 0 0,1 1 0 0 0,0 0 0 0 0,0-1 0 0 0,0 1 0 0 0,0 0-1 0 0,1 0 1 0 0,3 1 131 0 0,-1 0-1 0 0,1 0 1 0 0,0 0 0 0 0,0-1-1 0 0,0 0 1 0 0,0 0-1 0 0,0 0 1 0 0,9 0 0 0 0,43-3 1071 0 0,-36 1-991 0 0,-11 0-183 0 0,-1 0 0 0 0,1-1 0 0 0,-1 0-1 0 0,16-6 1 0 0,-15 2-573 0 0,-1 0 0 0 0,0 0 0 0 0,-1-1 0 0 0,0-1 0 0 0,9-8 0 0 0,-13 12-48 0 0,7-7-640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265 178 8783 0 0,'0'0'794'0'0,"4"10"682"0"0,-4-9-1117 0 0,0 0 0 0 0,0 0 1 0 0,1 0-1 0 0,-1 0 1 0 0,1 0-1 0 0,-1 0 0 0 0,1 0 1 0 0,-1 0-1 0 0,1 0 1 0 0,0 0-1 0 0,-1 0 0 0 0,1-1 1 0 0,0 1-1 0 0,1 1 1 0 0,-1-2-261 0 0,-1 0 0 0 0,1 0 0 0 0,0 1 0 0 0,0-1 0 0 0,0 0 0 0 0,0 0 0 0 0,-1 0 0 0 0,1 0 0 0 0,0 0 1 0 0,0 0-1 0 0,0-1 0 0 0,-1 1 0 0 0,1 0 0 0 0,0 0 0 0 0,0-1 0 0 0,-1 1 0 0 0,1 0 0 0 0,0-1 0 0 0,0 1 1 0 0,-1 0-1 0 0,1-1 0 0 0,0 1 0 0 0,0-2 0 0 0,12-7 453 0 0,0-1-1 0 0,-1 0 1 0 0,16-17 0 0 0,-22 20-504 0 0,0 0-1 0 0,0 0 1 0 0,-1-1 0 0 0,0 1 0 0 0,0-1 0 0 0,-1 0-1 0 0,5-13 1 0 0,-8 18-43 0 0,0 0 0 0 0,0 0 0 0 0,-1 0 0 0 0,1 0 1 0 0,-1 0-1 0 0,1 0 0 0 0,-1 0 0 0 0,0 0 0 0 0,0 0 0 0 0,-1 0 0 0 0,1 0 0 0 0,-1 0 0 0 0,1 0 0 0 0,-3-5 0 0 0,3 7-5 0 0,-1 0 0 0 0,1 0 0 0 0,-1 0 0 0 0,1 0 0 0 0,-1 0 0 0 0,1 1 0 0 0,-1-1 0 0 0,0 0 0 0 0,1 0 0 0 0,-1 0 0 0 0,0 0 0 0 0,0 1 0 0 0,0-1 0 0 0,0 0 0 0 0,0 1 0 0 0,0-1 0 0 0,0 1 0 0 0,0-1 0 0 0,0 1 0 0 0,0 0 0 0 0,0-1 0 0 0,0 1 0 0 0,0 0 0 0 0,0-1 0 0 0,-2 1 0 0 0,0 0 0 0 0,-1-1-14 0 0,0 1 0 0 0,0 0 0 0 0,-1 0 0 0 0,1 0-1 0 0,0 0 1 0 0,0 1 0 0 0,0 0 0 0 0,0 0 0 0 0,0 0-1 0 0,0 0 1 0 0,-5 3 0 0 0,-7 3-53 0 0,-20 14-1 0 0,11-7 32 0 0,-14 7-50 0 0,-40 30 1 0 0,62-38 59 0 0,0 0-1 0 0,1 1 1 0 0,1 1 0 0 0,-20 24-1 0 0,30-33 17 0 0,1 0 0 0 0,0 0 1 0 0,1 0-1 0 0,0 1 0 0 0,0-1 0 0 0,0 1 0 0 0,-3 11 0 0 0,6-16 9 0 0,-1 0-1 0 0,1 0 0 0 0,-1-1 1 0 0,1 1-1 0 0,0 0 1 0 0,0-1-1 0 0,0 1 0 0 0,0 0 1 0 0,0 0-1 0 0,0-1 1 0 0,0 1-1 0 0,1 0 0 0 0,-1 0 1 0 0,1-1-1 0 0,-1 1 0 0 0,1-1 1 0 0,0 1-1 0 0,-1 0 1 0 0,1-1-1 0 0,0 1 0 0 0,0-1 1 0 0,0 0-1 0 0,0 1 1 0 0,1-1-1 0 0,-1 0 0 0 0,0 1 1 0 0,0-1-1 0 0,1 0 1 0 0,-1 0-1 0 0,1 0 0 0 0,-1 0 1 0 0,1 0-1 0 0,-1-1 1 0 0,1 1-1 0 0,-1 0 0 0 0,1-1 1 0 0,2 1-1 0 0,4 1 36 0 0,0-1 0 0 0,0 0 0 0 0,0 0-1 0 0,0-1 1 0 0,0 0 0 0 0,0 0 0 0 0,1-1 0 0 0,-1 0-1 0 0,8-3 1 0 0,9-2 173 0 0,36-16 0 0 0,-52 19-140 0 0,0 0 0 0 0,-1-1-1 0 0,0-1 1 0 0,0 1 0 0 0,0-1-1 0 0,-1-1 1 0 0,1 1-1 0 0,7-9 1 0 0,-9 7-55 0 0,-4 6 47 0 0,-7 14-47 0 0,0 6-23 0 0,1 4 15 0 0,7-10-61 0 0,1-5 46 0 0,1-2-6 0 0,-3-4-71 0 0,8-4-6140 0 0,0-2-535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41 6911 0 0,'0'0'16471'0'0,"-1"2"-16398"0"0,-38 72 1 0 0,-33 71 41 0 0,46-71-5 0 0,24-67-100 0 0,0 0 1 0 0,1 0-1 0 0,0 0 0 0 0,0 1 1 0 0,0-1-1 0 0,1 0 0 0 0,0 0 1 0 0,3 14-1 0 0,-3-19-1 0 0,0 0 0 0 0,1 0 0 0 0,0 0-1 0 0,-1 0 1 0 0,1 0 0 0 0,0 0 0 0 0,0 0 0 0 0,0 0 0 0 0,0 0-1 0 0,0 0 1 0 0,1-1 0 0 0,-1 1 0 0 0,0 0 0 0 0,1-1 0 0 0,0 1-1 0 0,-1-1 1 0 0,1 0 0 0 0,0 1 0 0 0,-1-1 0 0 0,1 0 0 0 0,4 1-1 0 0,-3-1 12 0 0,0 0 0 0 0,1 0 0 0 0,-1-1-1 0 0,0 0 1 0 0,1 0 0 0 0,-1 0 0 0 0,1 0-1 0 0,-1 0 1 0 0,0-1 0 0 0,1 1 0 0 0,-1-1-1 0 0,0 0 1 0 0,4-1 0 0 0,45-17 384 0 0,-2-2 1 0 0,51-30-1 0 0,90-63 496 0 0,-139 80-429 0 0,55-45 1 0 0,-99 72-479 0 0,0 0 0 0 0,12-16-1 0 0,-19 22-189 0 0,3-29-3552 0 0,-3 24 2505 0 0,1-1 0 0 0,-1 1 0 0 0,1 0 1 0 0,3-7-1 0 0,-3 6-1073 0 0,4-12-4114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48 8751 0 0,'0'0'674'0'0,"1"-2"-438"0"0,8-4 881 0 0,1 0 0 0 0,0 0 1 0 0,0 1-1 0 0,0 0 0 0 0,1 1 1 0 0,-1 0-1 0 0,1 1 0 0 0,15-3 1866 0 0,-27 9-2724 0 0,-1 7-159 0 0,-1 0 0 0 0,-1-1 0 0 0,0 1 1 0 0,-1-1-1 0 0,1 0 0 0 0,-10 14 0 0 0,2-5 64 0 0,-112 215 1216 0 0,45-96-954 0 0,-172 317-107 0 0,62-112-130 0 0,167-296-150 0 0,11-22-114 0 0,10-22-63 0 0,3-2-1517 0 0,9-1 135 0 0,5-6-72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18599 0 0,'0'0'1684'0'0,"2"0"-1385"0"0,14-5 410 0 0,0 2 0 0 0,-1 0 0 0 0,2 0 0 0 0,-1 2 0 0 0,28 0 0 0 0,-23 1-427 0 0,44-3 986 0 0,115-20 1 0 0,1-8-749 0 0,134-32 272 0 0,-223 38-1786 0 0,143-60 0 0 0,-151 47-3622 0 0,-75 34 2972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67 13359 0 0,'0'0'1210'0'0,"-1"-2"-996"0"0,-3-3-51 0 0,3 3 552 0 0,0 2-537 0 0,1-1 0 0 0,-1 1 1 0 0,1-1-1 0 0,0 1 1 0 0,-1-1-1 0 0,1 1 0 0 0,-1-1 1 0 0,1 1-1 0 0,-1 0 1 0 0,1-1-1 0 0,-1 1 1 0 0,1 0-1 0 0,-1 0 0 0 0,0-1 1 0 0,0 1-1 0 0,-4 0 31 0 0,0 1 0 0 0,-1-1 0 0 0,1 1 0 0 0,0 0-1 0 0,0 1 1 0 0,0-1 0 0 0,0 1 0 0 0,-6 3 0 0 0,-37 24 290 0 0,25-14-335 0 0,-1 1 169 0 0,1 2 1 0 0,-26 24 0 0 0,-3 3 346 0 0,47-41-634 0 0,0 1 0 0 0,0-1 1 0 0,1 1-1 0 0,0 0 0 0 0,0 0 0 0 0,0 0 0 0 0,1 0 0 0 0,0 1 0 0 0,0 0 0 0 0,0-1 1 0 0,1 1-1 0 0,-1 0 0 0 0,2 0 0 0 0,-3 12 0 0 0,4-16-37 0 0,0 0-1 0 0,0 1 1 0 0,0-1 0 0 0,1 0-1 0 0,-1 0 1 0 0,1 0 0 0 0,0 0-1 0 0,0 0 1 0 0,-1 0-1 0 0,1 0 1 0 0,1-1 0 0 0,-1 1-1 0 0,0 0 1 0 0,0 0 0 0 0,1-1-1 0 0,-1 1 1 0 0,0-1-1 0 0,4 3 1 0 0,-2-1 18 0 0,1-1 0 0 0,-1 0 0 0 0,1 1-1 0 0,-1-2 1 0 0,1 1 0 0 0,0 0 0 0 0,0-1 0 0 0,-1 1 0 0 0,1-1 0 0 0,0 0-1 0 0,0-1 1 0 0,1 1 0 0 0,-1-1 0 0 0,7 0 0 0 0,5 0 68 0 0,0-2 1 0 0,22-4-1 0 0,-31 4-84 0 0,-1 1 5 0 0,-1 0 0 0 0,1-1 0 0 0,-1 0 0 0 0,1 0 1 0 0,-1 0-1 0 0,0 0 0 0 0,0-1 0 0 0,0 0 0 0 0,0 0 0 0 0,0-1 0 0 0,-1 1 0 0 0,1-1 0 0 0,-1 0 0 0 0,6-7 0 0 0,-8 8-20 0 0,1-1-1 0 0,-1 0 0 0 0,0 0 0 0 0,0 0 0 0 0,0 0 1 0 0,-1 0-1 0 0,1 0 0 0 0,-1 0 0 0 0,0 0 0 0 0,0-1 1 0 0,0 1-1 0 0,-1 0 0 0 0,0-1 0 0 0,1 1 0 0 0,-2 0 1 0 0,1-1-1 0 0,0 1 0 0 0,-1 0 0 0 0,-2-9 0 0 0,-23-60-348 0 0,11 32 32 0 0,11 29 232 0 0,0 2-237 0 0,0 0 0 0 0,1 0 0 0 0,0 0 0 0 0,1-1 0 0 0,-2-16 0 0 0,5 26 85 0 0,0 0 1 0 0,-1-1-1 0 0,1 1 1 0 0,0 0 0 0 0,0-1-1 0 0,-1 1 1 0 0,1 0 0 0 0,0 0-1 0 0,0 0 1 0 0,0 0-1 0 0,1 0 1 0 0,-1 0 0 0 0,0 0-1 0 0,0 0 1 0 0,1 0 0 0 0,-1 0-1 0 0,3 0 1 0 0,11-6-6211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918 860 9671 0 0,'0'0'875'0'0,"2"-1"-719"0"0,5-6 4688 0 0,-6 5-4459 0 0,-1 1 1 0 0,1 0-1 0 0,0 0 1 0 0,0 0-1 0 0,-1 0 1 0 0,1 0-1 0 0,0 0 1 0 0,0 0 0 0 0,0 0-1 0 0,0 0 1 0 0,1 0-1 0 0,-1 0 1 0 0,2-1-1 0 0,17-9 2359 0 0,-18 9-2598 0 0,0 0 0 0 0,0 0 1 0 0,0-1-1 0 0,0 1 0 0 0,0 0 0 0 0,-1-1 0 0 0,1 0 0 0 0,-1 1 1 0 0,1-1-1 0 0,-1 0 0 0 0,0 1 0 0 0,1-7 0 0 0,4-13-51 0 0,-1 0 1 0 0,3-26-1 0 0,1-10-9 0 0,97-336-118 0 0,-99 369-200 0 0,0 1 0 0 0,-1-1 0 0 0,-2 0 0 0 0,0 0 0 0 0,-2-1 0 0 0,0-26 0 0 0,-3 50 193 0 0,1-1-1 0 0,0 1 1 0 0,0-1-1 0 0,-1 1 1 0 0,1-1-1 0 0,-1 1 1 0 0,0-1-1 0 0,0 1 1 0 0,0 0-1 0 0,0-1 1 0 0,0 1-1 0 0,0 0 1 0 0,-1 0-1 0 0,1 0 1 0 0,-3-2-1 0 0,4 4 36 0 0,0 0 1 0 0,0 0-1 0 0,0-1 1 0 0,0 1-1 0 0,0 0 0 0 0,0 0 1 0 0,0 0-1 0 0,0 0 0 0 0,0 0 1 0 0,0 0-1 0 0,-1 0 0 0 0,1 0 1 0 0,0 0-1 0 0,0 0 0 0 0,0 0 1 0 0,0 0-1 0 0,0 0 0 0 0,0 0 1 0 0,0 0-1 0 0,0 0 0 0 0,-1 0 1 0 0,1 0-1 0 0,0 0 0 0 0,0 0 1 0 0,0 0-1 0 0,0 0 1 0 0,0 0-1 0 0,0 0 0 0 0,0 0 1 0 0,0 0-1 0 0,0 0 0 0 0,-1 0 1 0 0,1 0-1 0 0,0 0 0 0 0,0 0 1 0 0,0 0-1 0 0,0 0 0 0 0,0 0 1 0 0,0 0-1 0 0,0 0 0 0 0,0 0 1 0 0,0 0-1 0 0,0 1 0 0 0,0-1 1 0 0,-1 0-1 0 0,-9 6-78 0 0,1 2 0 0 0,-1-1 0 0 0,1 1 0 0 0,1 0 0 0 0,-1 1 0 0 0,-12 17-1 0 0,-38 65-78 0 0,-27 63 86 0 0,-34 56-10 0 0,70-125 100 0 0,-44 100-1 0 0,72-135-2 0 0,3 1-1 0 0,2 1 0 0 0,-16 87 1 0 0,30-123 3 0 0,-7 45-22 0 0,-23 74-1 0 0,27-115 17 0 0,-2 0-1 0 0,0-1 1 0 0,-1 0 0 0 0,-1 0 0 0 0,0-1 0 0 0,-2 0 0 0 0,-21 25-1 0 0,-9 5 347 0 0,-3-1-1 0 0,-60 48 0 0 0,79-74-162 0 0,-1 0 5 0 0,0 1 0 0 0,1 1 0 0 0,-39 46 0 0 0,64-68-630 0 0,0 1-432 0 0,0-1 476 0 0,0 0-1 0 0,0 1 0 0 0,-1-1 0 0 0,1 0 1 0 0,0 0-1 0 0,-1 0 0 0 0,1 0 0 0 0,0 0 1 0 0,-3 1-1 0 0,3-1 316 0 0,-18 4-3119 0 0,12-4 2483 0 0,5-1-103 0 0,1-8-1931 0 0,1 7 2465 0 0,-1 0-1 0 0,1 0 0 0 0,0 0 0 0 0,0 0 1 0 0,0 0-1 0 0,0 0 0 0 0,0 0 1 0 0,0 0-1 0 0,0 0 0 0 0,0 0 1 0 0,1-2-1 0 0,2-11-3487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11 158 5983 0 0,'-11'2'14424'0'0,"14"-3"-12893"0"0,47-16-222 0 0,0 3 0 0 0,82-14 1 0 0,108 1 415 0 0,-138 17-3135 0 0,167-35 0 0 0,-239 36-147 0 0,-6 1-298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250 352 3679 0 0,'-10'-2'17912'0'0,"2"10"-17420"0"0,1 2-1 0 0,0-1 1 0 0,-10 21 0 0 0,10-17-316 0 0,-1-1 0 0 0,-16 21 0 0 0,5-12-78 0 0,-2 0 0 0 0,-1-1-1 0 0,-1-1 1 0 0,-36 24 0 0 0,59-43-68 0 0,-1 1-1 0 0,1-1 0 0 0,-1 0 1 0 0,0 1-1 0 0,0-1 1 0 0,1 0-1 0 0,-1 1 0 0 0,0-1 1 0 0,0 0-1 0 0,1 0 1 0 0,-1 1-1 0 0,0-1 0 0 0,0 0 1 0 0,1 0-1 0 0,-1 0 1 0 0,-1 0-1 0 0,1-1-22 0 0,1 1 1 0 0,0 0-1 0 0,0 0 0 0 0,-1 0 1 0 0,1 0-1 0 0,0-1 0 0 0,0 1 1 0 0,-1 0-1 0 0,1 0 0 0 0,0-1 1 0 0,0 1-1 0 0,0 0 0 0 0,-1 0 1 0 0,1-1-1 0 0,0 1 0 0 0,0 0 1 0 0,0-1-1 0 0,0 1 0 0 0,0 0 1 0 0,-1-1-1 0 0,1 1 0 0 0,0 0 1 0 0,0-1-1 0 0,0 1 0 0 0,0-1 0 0 0,0-1 9 0 0,0 0-1 0 0,1 1 0 0 0,-1-1 0 0 0,0 0 0 0 0,1 0 0 0 0,-1 0 0 0 0,1 0 1 0 0,0 1-1 0 0,-1-1 0 0 0,1 0 0 0 0,1-1 0 0 0,7-8 61 0 0,0 2 0 0 0,0-1 0 0 0,16-12-1 0 0,3-2 54 0 0,120-105-22 0 0,-61 54-127 0 0,-48 41-138 0 0,96-79-126 0 0,-98 86 274 0 0,43-30 7 0 0,-69 50 3 0 0,1 1 0 0 0,0 0 0 0 0,1 1 0 0 0,-1 0 0 0 0,20-4 0 0 0,-14 5 16 0 0,0 0 0 0 0,1 2 0 0 0,0 0 0 0 0,23 2 0 0 0,-34 0-10 0 0,-1 0 0 0 0,0 1-1 0 0,1 0 1 0 0,-1 1 0 0 0,0 0-1 0 0,0 0 1 0 0,0 0 0 0 0,0 1 0 0 0,0 0-1 0 0,-1 0 1 0 0,1 1 0 0 0,-1 0-1 0 0,11 8 1 0 0,-15-10-4 0 0,-1-1 0 0 0,1 1 0 0 0,-1 0 0 0 0,1-1 0 0 0,-1 1 0 0 0,0 0 0 0 0,1 0 0 0 0,-1 0 0 0 0,0 0 0 0 0,0 0 0 0 0,-1 0 0 0 0,1 0 0 0 0,0 0 0 0 0,-1 0 0 0 0,1 1 0 0 0,-1-1 0 0 0,0 0 0 0 0,1 3 0 0 0,-2-2 5 0 0,1 0 0 0 0,-1 1 0 0 0,1-1 0 0 0,-1 0 1 0 0,0 0-1 0 0,0 0 0 0 0,-1 0 0 0 0,1 0 0 0 0,-1 0 0 0 0,1 0 0 0 0,-3 3 0 0 0,-3 3 14 0 0,0-1-1 0 0,0 0 1 0 0,-1-1-1 0 0,0 0 1 0 0,0 0-1 0 0,-14 9 1 0 0,-9 4-5 0 0,-234 165 309 0 0,254-175-325 0 0,0 0 0 0 0,-13 15 0 0 0,22-22 0 0 0,0-1 0 0 0,0 1 0 0 0,0-1 0 0 0,0 1 0 0 0,1 0 0 0 0,-1 0 0 0 0,1-1 0 0 0,0 1 0 0 0,0 0 0 0 0,0 0 0 0 0,0 1 0 0 0,0-1 0 0 0,0 0 0 0 0,1 0 0 0 0,0 0 0 0 0,0 7 0 0 0,0-8 7 0 0,1 1-1 0 0,0-1 1 0 0,1 1 0 0 0,-1-1-1 0 0,0 1 1 0 0,1-1 0 0 0,-1 0-1 0 0,1 1 1 0 0,0-1-1 0 0,0 0 1 0 0,0 0 0 0 0,0-1-1 0 0,0 1 1 0 0,0 0 0 0 0,0 0-1 0 0,1-1 1 0 0,-1 0-1 0 0,3 2 1 0 0,3 1 27 0 0,1 0 0 0 0,-1-1 0 0 0,1 0 0 0 0,11 2 0 0 0,132 20 647 0 0,9 1 23 0 0,-152-23-789 0 0,1-1 0 0 0,0-1 0 0 0,0 1 0 0 0,18-1-1 0 0,-20-1-12 0 0,-6 0-142 0 0,5-2 123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43 10135 0 0,'15'-14'1154'0'0,"21"-14"5907"0"0,-36 30-6578 0 0,-3 9-109 0 0,1-1 1 0 0,-2 1 0 0 0,1-1-1 0 0,-9 16 1 0 0,-25 40 315 0 0,21-40-497 0 0,-156 316 540 0 0,117-228-656 0 0,-106 252-6 0 0,106-236-70 0 0,42-102 36 0 0,0 0 0 0 0,-2-1 0 0 0,-1 0 0 0 0,-1-2 0 0 0,-2 0 0 0 0,0-1 0 0 0,-45 43 0 0 0,36-43 233 0 0,0 2 1 0 0,-45 55-1 0 0,67-72-277 0 0,0 0 1 0 0,1 0 0 0 0,-6 14-1 0 0,11-23-22 0 0,0 1 0 0 0,0-1 0 0 0,0 1 0 0 0,-1-1-1 0 0,1 0 1 0 0,0 1 0 0 0,0-1 0 0 0,0 1 0 0 0,0-1-1 0 0,0 1 1 0 0,0-1 0 0 0,0 1 0 0 0,0-1 0 0 0,0 1 0 0 0,0-1-1 0 0,0 0 1 0 0,0 1 0 0 0,1-1 0 0 0,-1 1 0 0 0,0-1-1 0 0,0 1 1 0 0,0-1 0 0 0,1 0 0 0 0,-1 1 0 0 0,0-1-1 0 0,0 0 1 0 0,1 1 0 0 0,-1-1 0 0 0,0 1 0 0 0,1-1-1 0 0,-1 0 1 0 0,0 0 0 0 0,1 1 0 0 0,-1-1 0 0 0,1 0-1 0 0,-1 0 1 0 0,0 1 0 0 0,1-1 0 0 0,-1 0 0 0 0,1 0-1 0 0,-1 0 1 0 0,1 0 0 0 0,-1 0 0 0 0,0 0 0 0 0,1 0-1 0 0,-1 0 1 0 0,1 0 0 0 0,-1 0 0 0 0,1 0 0 0 0,-1 0-1 0 0,1 0 1 0 0,0 0 0 0 0,24-3-441 0 0,-22 2 254 0 0,-1 0 0 0 0,1 0 0 0 0,-1 0 1 0 0,1 0-1 0 0,-1-1 0 0 0,1 1 0 0 0,-1-1 0 0 0,0 1 0 0 0,1-1 0 0 0,-1 0 0 0 0,0 0 0 0 0,3-4 1 0 0,5-5-1163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56 176 9671 0 0,'0'0'748'0'0,"-1"-1"-492"0"0,-15-7 47 0 0,14 7 300 0 0,0 0 1 0 0,0 0 0 0 0,0 1-1 0 0,0-1 1 0 0,0 0 0 0 0,0 1-1 0 0,0 0 1 0 0,0-1 0 0 0,0 1-1 0 0,-5 0 2229 0 0,5 2-1715 0 0,2-2-1033 0 0,-1 0 1 0 0,0 1-1 0 0,1 0 0 0 0,-1-1 0 0 0,0 1 0 0 0,1-1 1 0 0,-1 1-1 0 0,1 0 0 0 0,-1-1 0 0 0,1 1 0 0 0,-1 0 0 0 0,1 0 1 0 0,-1-1-1 0 0,1 1 0 0 0,0 0 0 0 0,-1 0 0 0 0,1 0 1 0 0,0 0-1 0 0,0-1 0 0 0,0 1 0 0 0,-1 0 0 0 0,1 0 1 0 0,0 1-1 0 0,1 0-14 0 0,-1-1-1 0 0,1 1 1 0 0,-1-1 0 0 0,1 1 0 0 0,0-1 0 0 0,0 0 0 0 0,0 1-1 0 0,-1-1 1 0 0,1 0 0 0 0,0 0 0 0 0,0 0 0 0 0,1 0-1 0 0,-1 1 1 0 0,2 0 0 0 0,2 2 51 0 0,0-1 0 0 0,1 0 0 0 0,0 0 0 0 0,0 0 0 0 0,0 0-1 0 0,0-1 1 0 0,0 0 0 0 0,0 0 0 0 0,0-1 0 0 0,12 2 0 0 0,8-1 217 0 0,35-1 0 0 0,-39-1-159 0 0,23-2 178 0 0,0-1 1 0 0,49-11-1 0 0,89-27 471 0 0,-76 16-401 0 0,201-37 317 0 0,-29 7-717 0 0,-161 24-1039 0 0,-116 30 677 0 0,-43 16-10259 0 0,14-4 3092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9 482 14711 0 0,'-1'2'672'0'0,"-5"30"256"0"0,4-11 5095 0 0,4-20-5070 0 0,0 0-833 0 0,0 1 1 0 0,0-1-1 0 0,0-1 0 0 0,0 1 0 0 0,0 0 1 0 0,0 0-1 0 0,0-1 0 0 0,0 1 0 0 0,1-1 1 0 0,-1 0-1 0 0,0 0 0 0 0,0 0 0 0 0,1 0 1 0 0,-1 0-1 0 0,0 0 0 0 0,0 0 0 0 0,0-1 0 0 0,1 1 1 0 0,-1-1-1 0 0,0 0 0 0 0,0 1 0 0 0,0-1 1 0 0,0 0-1 0 0,0 0 0 0 0,0 0 0 0 0,0-1 1 0 0,-1 1-1 0 0,1 0 0 0 0,0-1 0 0 0,0 1 1 0 0,-1-1-1 0 0,2-2 0 0 0,4-3 2 0 0,-2-1 0 0 0,1 0 0 0 0,-1-1 0 0 0,0 1 0 0 0,0-1-1 0 0,-1 0 1 0 0,6-18 0 0 0,12-73 363 0 0,-8 28-401 0 0,-8 52-67 0 0,0 0 0 0 0,1 0 0 0 0,15-30 0 0 0,-17 41-19 0 0,1 0-1 0 0,0 0 1 0 0,0 1-1 0 0,1 0 1 0 0,-1 0-1 0 0,2 0 0 0 0,-1 1 1 0 0,1 0-1 0 0,11-7 1 0 0,-10 8-78 0 0,1 1 0 0 0,0-1 0 0 0,1 2-1 0 0,-1-1 1 0 0,20-4 0 0 0,56-6-751 0 0,-80 14 761 0 0,43-8-636 0 0,-24 5 116 0 0,31-3 0 0 0,-47 6-374 0 0,1 1 0 0 0,-1 1 0 0 0,18 3 0 0 0,-13 0-875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5983 0 0,'0'0'464'0'0,"-12"9"54"0"0,11-8-155 0 0,0 0 0 0 0,0 0 0 0 0,1 0 1 0 0,-1 0-1 0 0,0 0 0 0 0,1 0 0 0 0,-1 0 0 0 0,1 0 1 0 0,-1 1-1 0 0,1-1 0 0 0,-1 0 0 0 0,1 0 1 0 0,0 1-1 0 0,0-1 0 0 0,-1 0 0 0 0,1 0 0 0 0,0 1 1 0 0,0-1-1 0 0,1 2 0 0 0,-1-1-93 0 0,1 0 1 0 0,-1 0-1 0 0,1-1 0 0 0,0 1 1 0 0,0 0-1 0 0,0 0 0 0 0,0-1 0 0 0,0 1 1 0 0,0 0-1 0 0,0-1 0 0 0,2 2 1 0 0,3 3 99 0 0,1-1 1 0 0,-1 0 0 0 0,1 0 0 0 0,13 6 0 0 0,32 15 964 0 0,-29-16-967 0 0,-1 1 0 0 0,0 2 0 0 0,39 28 0 0 0,-56-37-340 0 0,0 1 1 0 0,0 0-1 0 0,-1 0 1 0 0,1 0-1 0 0,-1 0 1 0 0,0 1-1 0 0,0-1 0 0 0,-1 1 1 0 0,0 0-1 0 0,0 0 1 0 0,0 0-1 0 0,-1 1 1 0 0,0-1-1 0 0,0 1 1 0 0,0-1-1 0 0,-1 1 1 0 0,0 0-1 0 0,0-1 1 0 0,-1 11-1 0 0,-1-5 59 0 0,-1 1-1 0 0,0-1 0 0 0,0 0 1 0 0,-2 1-1 0 0,1-1 1 0 0,-2-1-1 0 0,1 1 1 0 0,-2-1-1 0 0,-9 16 1 0 0,-8 10 392 0 0,-39 45 0 0 0,47-63-319 0 0,-31 38 289 0 0,-30 38-65 0 0,48-58-391 0 0,27-36-110 0 0,11-3-2436 0 0,1-2 1422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23 9215 0 0,'8'-7'976'0'0,"3"0"635"0"0,-8 5-430 0 0,0 1 0 0 0,0 0 0 0 0,1 0 0 0 0,-1 0 0 0 0,0 0 1 0 0,0 0-1 0 0,7 0 0 0 0,11 4-413 0 0,-20-3-711 0 0,1 0-1 0 0,-1 1 1 0 0,1-1-1 0 0,-1 1 1 0 0,1-1-1 0 0,-1 1 1 0 0,1 0-1 0 0,-1 0 1 0 0,0 0-1 0 0,1 0 0 0 0,-1 0 1 0 0,0 0-1 0 0,0 0 1 0 0,0 0-1 0 0,0 0 1 0 0,0 0-1 0 0,0 1 1 0 0,0-1-1 0 0,0 0 1 0 0,1 4-1 0 0,-1-3-34 0 0,-1 0-1 0 0,1 1 1 0 0,-1-1 0 0 0,0 0-1 0 0,0 1 1 0 0,0-1-1 0 0,0 1 1 0 0,0-1-1 0 0,0 1 1 0 0,-1-1 0 0 0,1 0-1 0 0,-2 4 1 0 0,-1 2 7 0 0,-1 1 0 0 0,1-1 1 0 0,-2 0-1 0 0,1-1 0 0 0,-1 1 1 0 0,-7 9-1 0 0,-43 42 579 0 0,36-40-281 0 0,0 2 1 0 0,1 1-1 0 0,-25 39 0 0 0,42-59-404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17791 0 0,'0'0'2056'0'0,"6"13"-1952"0"0,3 0 0 0 0,1-1 0 0 0,5 1-872 0 0,2 2-184 0 0,0 0-32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258 275 2759 0 0,'2'-1'207'0'0,"37"-6"92"0"0,-30 5 808 0 0,0-1 0 0 0,0 1 0 0 0,0-2 0 0 0,0 1 0 0 0,-1-1 0 0 0,1-1 0 0 0,14-9 0 0 0,-13 6-374 0 0,-1-1 1 0 0,1 0 0 0 0,-1 0 0 0 0,-1-1-1 0 0,0 0 1 0 0,0-1 0 0 0,8-15 0 0 0,-7 8 222 0 0,0 1 0 0 0,-2-2 1 0 0,0 1-1 0 0,5-23 0 0 0,-11 40-906 0 0,-1 1 0 0 0,0-1 0 0 0,1 0-1 0 0,-1 1 1 0 0,0-1 0 0 0,0 0 0 0 0,0 0-1 0 0,0 1 1 0 0,0-1 0 0 0,0 0 0 0 0,0 1-1 0 0,0-1 1 0 0,0 0 0 0 0,0 0 0 0 0,0 1-1 0 0,0-1 1 0 0,0 0 0 0 0,0 1 0 0 0,-1-1-1 0 0,1 0 1 0 0,0 1 0 0 0,0-1 0 0 0,-1 0-1 0 0,1 1 1 0 0,-1-1 0 0 0,1 1 0 0 0,0-1-1 0 0,-1 1 1 0 0,1-1 0 0 0,-1 1 0 0 0,1-1-1 0 0,-1 1 1 0 0,0-1 0 0 0,0 0 0 0 0,-1 1-24 0 0,-1-1 1 0 0,1 1 0 0 0,0 0-1 0 0,0 0 1 0 0,0 0 0 0 0,-1 0-1 0 0,1 0 1 0 0,0 1 0 0 0,0-1-1 0 0,-4 2 1 0 0,-8 3-57 0 0,-1 1-1 0 0,1 0 1 0 0,1 1-1 0 0,-1 1 1 0 0,1 1 0 0 0,-16 12-1 0 0,10-7 8 0 0,-260 202-53 0 0,269-208 76 0 0,1 1 0 0 0,0 0 0 0 0,1 1 0 0 0,-10 13 0 0 0,11-8 13 0 0,7-15-8 0 0,0 1-1 0 0,0 0 0 0 0,0-1 1 0 0,0 1-1 0 0,0-1 0 0 0,0 1 0 0 0,0 0 1 0 0,0-1-1 0 0,0 1 0 0 0,0-1 0 0 0,0 1 1 0 0,0 0-1 0 0,0-1 0 0 0,1 1 0 0 0,-1-1 1 0 0,0 1-1 0 0,0-1 0 0 0,1 1 1 0 0,-1 0-1 0 0,2 0 15 0 0,-1 1 1 0 0,0-1-1 0 0,1 0 1 0 0,-1 0-1 0 0,1 0 1 0 0,-1 0 0 0 0,1 0-1 0 0,0-1 1 0 0,-1 1-1 0 0,1 0 1 0 0,0-1-1 0 0,0 1 1 0 0,-1-1-1 0 0,1 0 1 0 0,0 1-1 0 0,2-1 1 0 0,32-1 251 0 0,-23 0-188 0 0,20-1-16 0 0,1-2 0 0 0,-1-1 0 0 0,-1-2 0 0 0,1-1 0 0 0,-1-2 0 0 0,39-16-1 0 0,-69 25-258 0 0,-4 16-2346 0 0,1-10 2536 0 0,1-1 0 0 0,0 1 0 0 0,1-1 1 0 0,-1 1-1 0 0,1-1 0 0 0,2 6 0 0 0,-1 2 4 0 0,11 37-689 0 0,-9-39 365 0 0,-1 0 0 0 0,-1 1 0 0 0,0-1 0 0 0,2 19 0 0 0,-4-27-594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0 19751 0 0,'0'0'1788'0'0,"-1"3"-1468"0"0,-14 51 381 0 0,-42 128 1754 0 0,-71 86-1913 0 0,40-91-364 0 0,81-161-178 0 0,-88 176 34 0 0,73-151-24 0 0,-2-2 0 0 0,-47 58 0 0 0,55-79 22 0 0,0-2-1 0 0,-1 0 1 0 0,-24 17-1 0 0,-60 36 150 0 0,63-45-160 0 0,34-22-30 0 0,-61 43 42 0 0,55-37-107 0 0,-1 0-1 0 0,1 1 1 0 0,-14 16 0 0 0,23-23-85 0 0,13 2-272 0 0,-9-4 345 0 0,8 1-52 0 0,1-1 0 0 0,-1 0 0 0 0,0-1 0 0 0,1 0 0 0 0,-1-1 0 0 0,14-4 0 0 0,7 0-212 0 0,102-22-2134 0 0,-62 10 1065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13 9071 0 0,'0'0'816'0'0,"2"-1"-490"0"0,8-10 7698 0 0,-21 21-2934 0 0,-1-1-6155 0 0,-17 8 1273 0 0,-1-2 0 0 0,0-1 1 0 0,-62 20-1 0 0,80-30-187 0 0,-74 25 42 0 0,-57 20 45 0 0,-16 11 43 0 0,157-60 181 0 0,17 2-263 0 0,23 0-100 0 0,-14-1-30 0 0,0 0 0 0 0,0 2-1 0 0,41 10 1 0 0,-58-11 38 0 0,0 0 17 0 0,-1 0 0 0 0,0 1 0 0 0,-1 0-1 0 0,1 0 1 0 0,8 6 0 0 0,-4-1 17 0 0,-3 0 220 0 0,0 0 0 0 0,0 1 0 0 0,-1 0 0 0 0,11 20-1 0 0,-12-21-150 0 0,1-1 0 0 0,0 1-1 0 0,0-1 1 0 0,1 0 0 0 0,-1 0-1 0 0,2-1 1 0 0,-1 0-1 0 0,1 0 1 0 0,0-1 0 0 0,0 0-1 0 0,0 0 1 0 0,1-1-1 0 0,16 6 1 0 0,-23-10 776 0 0,-5 3-805 0 0,1 0-1 0 0,-1 0 1 0 0,1-1 0 0 0,-1 1 0 0 0,0-1-1 0 0,0 0 1 0 0,0 0 0 0 0,0 0-1 0 0,0 0 1 0 0,-1-1 0 0 0,1 1-1 0 0,-6 1 1 0 0,1 0 34 0 0,-48 19 147 0 0,-86 21 0 0 0,117-36-232 0 0,-23 5 11 0 0,47-12-12 0 0,1 1 0 0 0,-1-1 0 0 0,0 0 0 0 0,0 0 0 0 0,0 0 0 0 0,1 0 0 0 0,-1 0 0 0 0,0 0 0 0 0,0 0 0 0 0,0 0 1 0 0,1 0-1 0 0,-1 0 0 0 0,0 0 0 0 0,0 0 0 0 0,1-1 0 0 0,-1 1 0 0 0,0 0 0 0 0,-1-1 0 0 0,2-3-68 0 0,-1 3-87 0 0,1-2-4 0 0,0-62-1204 0 0,0 63 1072 0 0,0 0 4 0 0,-2-5 0 0 0,2 5 1 0 0,-1 4-538 0 0,-14 28-1941 0 0,14-28 1416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9671 0 0,'0'0'14623'0'0,"1"1"-13901"0"0,4 6-242 0 0,0-1-1 0 0,0-1 0 0 0,1 1 1 0 0,0-1-1 0 0,11 9 0 0 0,9 8 275 0 0,-25-20-562 0 0,0-1-127 0 0,2 6-1 0 0,-3-6-59 0 0,0-1 0 0 0,0 1 0 0 0,0-1 0 0 0,0 1 0 0 0,0-1 0 0 0,0 1-1 0 0,0-1 1 0 0,0 0 0 0 0,-1 1 0 0 0,1-1 0 0 0,0 1 0 0 0,0-1 0 0 0,0 1 0 0 0,-1-1 0 0 0,1 0 0 0 0,0 1-1 0 0,0-1 1 0 0,-1 0 0 0 0,1 1 0 0 0,0-1 0 0 0,-1 0 0 0 0,1 1 0 0 0,-1-1 0 0 0,-10 8 58 0 0,10-8-280 0 0,-8 6 631 0 0,0-4-4233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9071 0 0,'0'0'6552'0'0,"-1"3"-6072"0"0,-1 13-21 0 0,-1 0 0 0 0,-1-1 0 0 0,-11 26 0 0 0,-25 47 522 0 0,5-11-472 0 0,15-28-333 0 0,-64 146 194 0 0,56-142-322 0 0,-2-1 0 0 0,-62 84 0 0 0,-100 89-194 0 0,190-223 84 0 0,14-11-1220 0 0,26-25-4217 0 0,-12 9-152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273 673 6447 0 0,'-155'170'2118'0'0,"144"-158"-1692"0"0,-6 8-47 0 0,2-1-1 0 0,0 2 0 0 0,-18 32 1 0 0,32-51 1381 0 0,3-5-1323 0 0,11-32 1061 0 0,15-58 0 0 0,5-18-111 0 0,-11 60-1017 0 0,3 2 1 0 0,1 1 0 0 0,36-49-1 0 0,-30 52-309 0 0,1 2 1 0 0,3 1-1 0 0,1 1 0 0 0,62-51 0 0 0,-60 60-60 0 0,1 3 0 0 0,1 1 0 0 0,2 2 0 0 0,0 1 0 0 0,54-20 0 0 0,-79 38-3 0 0,1 0 0 0 0,0 1 0 0 0,1 1 0 0 0,34-4 0 0 0,-43 9 18 0 0,0-1 1 0 0,0 1-1 0 0,0 1 0 0 0,0 0 0 0 0,0 0 0 0 0,-1 1 1 0 0,1 0-1 0 0,0 1 0 0 0,19 8 0 0 0,-26-9-6 0 0,0 1 0 0 0,0-1 0 0 0,0 1-1 0 0,-1-1 1 0 0,1 1 0 0 0,-1 1 0 0 0,0-1 0 0 0,0 0 0 0 0,0 1-1 0 0,0-1 1 0 0,0 1 0 0 0,-1 0 0 0 0,1 0 0 0 0,-1 0-1 0 0,0 0 1 0 0,-1 0 0 0 0,1 1 0 0 0,-1-1 0 0 0,2 8-1 0 0,0 1 15 0 0,-2 0 0 0 0,0 0 0 0 0,0 0-1 0 0,-1 0 1 0 0,-2 19 0 0 0,-1-14-13 0 0,0-1 0 0 0,-1 1 0 0 0,-1-1 0 0 0,-1 0 0 0 0,0-1 0 0 0,-1 1 0 0 0,-1-1 0 0 0,-14 21 0 0 0,-5 3-14 0 0,-61 68 0 0 0,55-73 26 0 0,-3-1 0 0 0,0-2 0 0 0,-2-2 0 0 0,-47 29 0 0 0,-174 88 78 0 0,200-116-100 0 0,-230 133 9 0 0,270-150-23 0 0,0 0 0 0 0,-22 22 0 0 0,39-33-63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0 7831 0 0,'0'0'2258'0'0,"-2"3"-658"0"0,-31 28 1023 0 0,-51 37 1 0 0,-46 21-1840 0 0,-7 7-230 0 0,116-79-544 0 0,1 0 1 0 0,1 2-1 0 0,1 1 0 0 0,0 0 0 0 0,2 1 1 0 0,0 0-1 0 0,1 2 0 0 0,-13 28 1 0 0,-1 9-14 0 0,3 1 1 0 0,-20 72-1 0 0,38-106 5 0 0,1 0 0 0 0,-6 43-1 0 0,12-60-6 0 0,0 0 0 0 0,0-1-1 0 0,2 1 1 0 0,-1 0-1 0 0,1-1 1 0 0,0 1-1 0 0,1-1 1 0 0,0 1 0 0 0,1-1-1 0 0,0 0 1 0 0,4 10-1 0 0,5 0-6 0 0,-10-15 13 0 0,1-1 0 0 0,0 0 1 0 0,0 1-1 0 0,1-1 0 0 0,-1 0 0 0 0,1-1 0 0 0,-1 1 0 0 0,1 0 0 0 0,0-1 0 0 0,0 0 0 0 0,0 0 1 0 0,0 0-1 0 0,1-1 0 0 0,-1 1 0 0 0,0-1 0 0 0,1 0 0 0 0,-1 0 0 0 0,1-1 0 0 0,-1 1 1 0 0,1-1-1 0 0,-1 0 0 0 0,1 0 0 0 0,6-2 0 0 0,9-1-4 0 0,-1-1 1 0 0,1-1-1 0 0,-1-1 0 0 0,19-8 0 0 0,-14 5-60 0 0,114-35-3097 0 0,-115 35 1482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62 3679 0 0,'15'-15'14095'0'0,"-18"14"-13869"0"0,0 1 1 0 0,0 0-1 0 0,0 1 1 0 0,0-1-1 0 0,1 0 1 0 0,-1 1-1 0 0,0 0 1 0 0,0-1-1 0 0,0 1 1 0 0,0 0-1 0 0,0 1 1 0 0,-4 1 0 0 0,-34 23 106 0 0,33-20-295 0 0,-28 20-20 0 0,2 1-1 0 0,-49 50 1 0 0,77-70-18 0 0,0 1 0 0 0,0-1 0 0 0,1 1 0 0 0,0 0 0 0 0,0 0 0 0 0,1 0 0 0 0,-6 15 0 0 0,10-22 2 0 0,0 0 0 0 0,-1-1-1 0 0,1 1 1 0 0,0 0 0 0 0,0 0 0 0 0,0 0-1 0 0,0 0 1 0 0,0-1 0 0 0,0 1 0 0 0,0 0-1 0 0,0 0 1 0 0,0 0 0 0 0,0 0 0 0 0,0-1-1 0 0,0 1 1 0 0,1 0 0 0 0,-1 0 0 0 0,0 0-1 0 0,1-1 1 0 0,-1 1 0 0 0,0 0 0 0 0,1 0-1 0 0,-1-1 1 0 0,1 1 0 0 0,0 0 0 0 0,-1-1-1 0 0,1 1 1 0 0,-1-1 0 0 0,1 1 0 0 0,0-1-1 0 0,-1 1 1 0 0,1-1 0 0 0,0 1 0 0 0,0-1-1 0 0,-1 0 1 0 0,1 1 0 0 0,0-1 0 0 0,0 0-1 0 0,0 1 1 0 0,1-1 27 0 0,5 3 90 0 0,1 0 1 0 0,-1-1 0 0 0,0 0-1 0 0,1-1 1 0 0,0 1-1 0 0,8-1 1 0 0,50 0 685 0 0,-40-2-506 0 0,3 2-69 0 0,51-3 87 0 0,-68 2-211 0 0,0-2-1 0 0,1 0 1 0 0,-1 0-1 0 0,15-6 1 0 0,-18 4 25 0 0,-1 0 0 0 0,0 0 0 0 0,0-1 0 0 0,0 0 0 0 0,11-10 0 0 0,32-34 548 0 0,-43 40-660 0 0,0-1 0 0 0,0 0 0 0 0,-1 0 0 0 0,-1-1 0 0 0,0 1 0 0 0,9-23 0 0 0,-13 28-13 0 0,0 0-1 0 0,0-1 1 0 0,0 1-1 0 0,-1-1 1 0 0,0 0 0 0 0,0 1-1 0 0,-1-1 1 0 0,1 0-1 0 0,-1 0 1 0 0,-1 1 0 0 0,1-1-1 0 0,-1 0 1 0 0,0 0-1 0 0,0 1 1 0 0,0-1 0 0 0,-5-9-1 0 0,5 13-12 0 0,0 0 1 0 0,0 1-1 0 0,-1-1 1 0 0,1 0-1 0 0,-1 0 1 0 0,0 1-1 0 0,0-1 0 0 0,1 1 1 0 0,-1-1-1 0 0,0 1 1 0 0,0 0-1 0 0,0 0 0 0 0,0 0 1 0 0,-1 0-1 0 0,1 0 1 0 0,0 0-1 0 0,0 1 0 0 0,-3-1 1 0 0,-6-2-62 0 0,0 2 0 0 0,-18-1 0 0 0,6 0 18 0 0,-36-2-46 0 0,57 5 40 0 0,0 0 37 0 0,0 0-1 0 0,0 1 0 0 0,1-1 1 0 0,-1 1-1 0 0,0-1 0 0 0,1 1 1 0 0,-1 0-1 0 0,1 0 0 0 0,0-1 1 0 0,0 1-1 0 0,-1 0 0 0 0,1 0 1 0 0,0 0-1 0 0,1 0 0 0 0,-2 3 1 0 0,0 0-63 0 0,-18 48-2880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6447 0 0,'0'0'9060'0'0,"-1"3"-6424"0"0,0 5-2470 0 0,1 0 0 0 0,-1 1 0 0 0,1-1 0 0 0,1 0 0 0 0,0 0 0 0 0,0 0-1 0 0,0 1 1 0 0,1-1 0 0 0,3 8 0 0 0,4 11-7 0 0,17 35-1 0 0,-3-18 21 0 0,1-1 1 0 0,2-1-1 0 0,1-2 0 0 0,47 53 0 0 0,-18-34-73 0 0,117 98-1 0 0,-62-62 2 0 0,-102-87-91 0 0,-5-5-58 0 0,-1 1 0 0 0,1-1 1 0 0,-1-1-1 0 0,1 1 0 0 0,0 0 1 0 0,0-1-1 0 0,8 3 0 0 0,-1 0-128 0 0,-8-4-182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690 0 10591 0 0,'0'0'6891'0'0,"0"4"-6342"0"0,-3 8-264 0 0,-1 0 0 0 0,0 0 0 0 0,-1 0 1 0 0,-7 14-1 0 0,-31 48 386 0 0,25-45-501 0 0,-46 76 117 0 0,-3-2 0 0 0,-82 91 0 0 0,99-142-258 0 0,-107 86 0 0 0,106-96-23 0 0,44-36-5 0 0,2-2-3 0 0,0-1-1 0 0,1 1 0 0 0,-2-1 1 0 0,1 0-1 0 0,-9 3 1 0 0,12-5-110 0 0,0 0-547 0 0,-8 2 276 0 0,7-2-65 0 0,7-3-1100 0 0,36-17-4144 0 0,-14 3 348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15631 0 0,'0'0'3802'0'0,"3"0"-3286"0"0,81-26 1259 0 0,76-19-1308 0 0,-141 42-841 0 0,1 0 1 0 0,0 2-1 0 0,31 1 0 0 0,-27 0-1565 0 0,-23 0 1411 0 0,-1 0 396 0 0,0 0 0 0 0,1 0 0 0 0,-1 0 0 0 0,0 0 0 0 0,0 0 0 0 0,0 0 0 0 0,0 0 0 0 0,0 0 0 0 0,10 15-8958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1 574 19207 0 0,'0'0'878'0'0,"1"-2"-20"0"0,1-2-822 0 0,1 1 0 0 0,-1 0 0 0 0,1 1-1 0 0,-1-1 1 0 0,1 0 0 0 0,0 1 0 0 0,0-1 0 0 0,0 1 0 0 0,1 0-1 0 0,5-3 1 0 0,41-16 458 0 0,-32 15-27 0 0,-2 0-287 0 0,0 0 0 0 0,1 1 0 0 0,0 1 1 0 0,0 1-1 0 0,1 0 0 0 0,34 0 0 0 0,4-2-2127 0 0,-40 3 446 0 0,3 0-259 0 0</inkml:trace>
  <inkml:trace contextRef="#ctx0" brushRef="#br0" timeOffset="1">1041 1 10591 0 0,'0'0'819'0'0,"-1"3"-534"0"0,0 3 2 0 0,0 1 0 0 0,0 0-1 0 0,1 0 1 0 0,-1 0 0 0 0,2 0-1 0 0,-1 0 1 0 0,1-1 0 0 0,0 1-1 0 0,0 0 1 0 0,4 11 0 0 0,4 5 1182 0 0,19 38 1 0 0,-20-45-1101 0 0,3 3 193 0 0,0-1 1 0 0,1 0 0 0 0,14 17 0 0 0,48 47 1007 0 0,-53-59-1237 0 0,4 1 11 0 0,2 0 1 0 0,0-2-1 0 0,43 27 0 0 0,-47-35-167 0 0,0 0 0 0 0,1-1-1 0 0,1-1 1 0 0,47 15-1 0 0,-59-23-385 0 0,0-1-1 0 0,0-1 1 0 0,0 0 0 0 0,0-1-1 0 0,14-1 1 0 0,-18 0-615 0 0,0-1 1 0 0,0 0-1 0 0,-1-1 1 0 0,1 0-1 0 0,0 0 1 0 0,-1-1-1 0 0,0 0 1 0 0,11-5-1 0 0,3-5-6032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15487 0 0,'0'0'4798'0'0,"-3"3"-4469"0"0,-126 102 234 0 0,44-32-357 0 0,45-39-180 0 0,1 1-1 0 0,2 2 1 0 0,1 2 0 0 0,-53 75-1 0 0,89-113-31 0 0,-7 9-15 0 0,1 0-1 0 0,-5 13 0 0 0,2-6-133 0 0,9-17 134 0 0,0 0 0 0 0,0 0 0 0 0,0 0 0 0 0,0 0 0 0 0,1 0 0 0 0,-1 0 1 0 0,0 0-1 0 0,0 0 0 0 0,0 0 0 0 0,0 0 0 0 0,0 0 0 0 0,0 0 0 0 0,0 0 1 0 0,0 0-1 0 0,0 0 0 0 0,0 0 0 0 0,0 0 0 0 0,0 0 0 0 0,0 0 0 0 0,1 0 1 0 0,-1 0-1 0 0,0 0 0 0 0,0 0 0 0 0,0 0 0 0 0,0 0 0 0 0,0 0 0 0 0,0 0 1 0 0,0 0-1 0 0,0 0 0 0 0,0 0 0 0 0,0 1 0 0 0,0-1 0 0 0,0 0 0 0 0,0 0 1 0 0,0 0-1 0 0,0 0 0 0 0,0 0 0 0 0,0 0 0 0 0,0 0 0 0 0,0 0 0 0 0,0 0 1 0 0,0 0-1 0 0,0 0 0 0 0,0 0 0 0 0,0 0 0 0 0,0 1 0 0 0,0-1 0 0 0,0 0 1 0 0,0 0-1 0 0,0 0 0 0 0,0 0 0 0 0,0 0 0 0 0,0 0 0 0 0,0 0 0 0 0,0 0 1 0 0,16-2-1514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12439 0 0,'0'0'958'0'0,"-2"1"-625"0"0,-1 0-222 0 0,0 0 0 0 0,1 0 0 0 0,-1 1 0 0 0,1 0 0 0 0,-1-1-1 0 0,1 1 1 0 0,-1 0 0 0 0,1 0 0 0 0,0 0 0 0 0,0 0 0 0 0,0 1 0 0 0,0-1 0 0 0,0 1 0 0 0,1-1 0 0 0,-1 1 0 0 0,1-1-1 0 0,-1 1 1 0 0,1 0 0 0 0,0 0 0 0 0,0 0 0 0 0,0-1 0 0 0,1 1 0 0 0,-1 0 0 0 0,1 0 0 0 0,-1 5 0 0 0,1 1 106 0 0,0 0 1 0 0,0 0-1 0 0,1 0 1 0 0,0 0-1 0 0,0 0 1 0 0,1 0-1 0 0,5 14 1 0 0,2 0-114 0 0,2 0 0 0 0,0-1 0 0 0,1 0 1 0 0,2-1-1 0 0,0 0 0 0 0,25 28 0 0 0,113 102 379 0 0,-111-114-442 0 0,192 206 1519 0 0,-216-223-1301 0 0,-2 1 0 0 0,0 0 0 0 0,-1 1 0 0 0,12 27-1 0 0,-20-37-122 0 0,-2 0-1 0 0,0 0 0 0 0,0 1 1 0 0,-1-1-1 0 0,0 1 0 0 0,-1 0 1 0 0,-1-1-1 0 0,0 1 0 0 0,-1 0 0 0 0,-1 14 1 0 0,-1-13-20 0 0,0 0 1 0 0,-1-1-1 0 0,0 1 1 0 0,-1-1-1 0 0,-1 0 0 0 0,0 0 1 0 0,-13 23-1 0 0,7-19-20 0 0,0-1 0 0 0,-1 0 0 0 0,0-1 0 0 0,-27 25-1 0 0,-6-3 41 0 0,-1-2 0 0 0,-89 51-1 0 0,118-76-99 0 0,-202 137-1327 0 0,216-145 83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1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6911 0 0,'0'0'6995'0'0,"4"-1"-4972"0"0,344-82 3306 0 0,-227 52-4476 0 0,-61 15-858 0 0,56-12 719 0 0,-90 23-1697 0 0,1 1 0 0 0,40 0 0 0 0,-67 7-434 0 0,0 11-14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36 115 14743 0 0,'0'0'672'0'0,"-1"-2"-9"0"0,-1-1-537 0 0,0-1-71 0 0,-14-10 277 0 0,1 3 8179 0 0,19 11-8437 0 0,96-7-13 0 0,109-14-1330 0 0,-44-19-3502 0 0,-122 27 2845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0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1069 7 9671 0 0,'0'0'748'0'0,"3"-1"-492"0"0,11-4 4787 0 0,-13 8-4355 0 0,-2 0-617 0 0,1 1 0 0 0,0 0 0 0 0,-1-1 0 0 0,1 1 0 0 0,-1-1 0 0 0,0 1 0 0 0,0-1 0 0 0,-1 1 0 0 0,1-1 0 0 0,-1 0 0 0 0,1 1 0 0 0,-1-1 0 0 0,0 0 0 0 0,0 0 0 0 0,0 0 0 0 0,-1-1 0 0 0,1 1 0 0 0,-5 3 0 0 0,-8 8 78 0 0,-1-1 0 0 0,-20 13 0 0 0,14-11 0 0 0,-63 45 194 0 0,-151 122 162 0 0,178-130-487 0 0,-261 255 130 0 0,285-269-135 0 0,3 2 0 0 0,1 0 0 0 0,2 2-1 0 0,1 2 1 0 0,3 0 0 0 0,-33 83 0 0 0,48-101 59 0 0,2 0-1 0 0,0 0 0 0 0,2 1 1 0 0,1 0-1 0 0,1 0 1 0 0,0 33-1 0 0,3-47-28 0 0,1 0 0 0 0,0 0 0 0 0,1 0 0 0 0,0 0 0 0 0,1 0 0 0 0,1 0 0 0 0,0 0 0 0 0,0-1 0 0 0,2 0 0 0 0,-1 0-1 0 0,1 0 1 0 0,1-1 0 0 0,0 0 0 0 0,15 18 0 0 0,-7-15 155 0 0,0 0-1 0 0,1-1 1 0 0,0-1-1 0 0,1-1 1 0 0,0 0-1 0 0,22 10 1 0 0,9 0 586 0 0,59 19 1 0 0,3-8-86 0 0,-97-28-675 0 0,-10-3-4 0 0,-1-3-1719 0 0,1-1 1281 0 0,0 0 1 0 0,-1 0-1 0 0,1 1 0 0 0,-1-1 1 0 0,3-6-1 0 0,4-12-5128 0 0,-4 1-742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287 192 6911 0 0,'-14'4'121'0'0,"1"0"0"0"0,-1 0 0 0 0,1 1 0 0 0,0 1 0 0 0,1 0 0 0 0,-17 11 0 0 0,-66 54 4940 0 0,87-65-3974 0 0,-3 3-385 0 0,1 0 1 0 0,1 1-1 0 0,0 0 1 0 0,0 0-1 0 0,1 1 1 0 0,-10 17-1 0 0,17-25 921 0 0,4-4-1438 0 0,3 0-136 0 0,-1-1 1 0 0,1 0-1 0 0,0 0 0 0 0,-1 0 0 0 0,1-1 1 0 0,-1 0-1 0 0,0 0 0 0 0,7-5 0 0 0,41-34 191 0 0,-22 11-249 0 0,-1-2 1 0 0,-1-1 0 0 0,24-38-1 0 0,-18 25 0 0 0,-21 28-63 0 0,30-29-1 0 0,-36 41 46 0 0,0 0 0 0 0,0 0 0 0 0,1 1 0 0 0,0 0-1 0 0,18-9 1 0 0,-21 14-21 0 0,-1 0 47 0 0,1 0-1 0 0,-1 1 1 0 0,0-1 0 0 0,0 1-1 0 0,1 0 1 0 0,6 2 0 0 0,-5-1 9 0 0,-2 0 29 0 0,-1 0 1 0 0,0 1-1 0 0,0 0 1 0 0,0-1-1 0 0,0 1 1 0 0,0 1-1 0 0,0-1 1 0 0,0 1-1 0 0,-1-1 1 0 0,0 1-1 0 0,6 6 1 0 0,-7-8-19 0 0,5 6 98 0 0,-1 0-1 0 0,0 0 0 0 0,0 1 1 0 0,0 0-1 0 0,-1 0 0 0 0,0 0 1 0 0,-1 1-1 0 0,0-1 0 0 0,0 1 1 0 0,-1 0-1 0 0,0 0 1 0 0,-1 0-1 0 0,1 1 0 0 0,-2-1 1 0 0,0 1-1 0 0,0-1 0 0 0,0 11 1 0 0,-2-15-103 0 0,0 0 0 0 0,0 0 0 0 0,0 0 1 0 0,0 0-1 0 0,-1 0 0 0 0,0 0 0 0 0,0 0 0 0 0,0 0 0 0 0,-1-1 1 0 0,-3 7-1 0 0,-6 4 22 0 0,-20 22 1 0 0,-6 8 27 0 0,-50 78-1108 0 0,82-110-227 0 0,6-10 854 0 0,-1 0-1060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3223 0 0,'0'0'21920'0'0,"9"0"-21763"0"0,-4-1-126 0 0,-1 0-1 0 0,1-1 0 0 0,-1 1 0 0 0,1-1 0 0 0,-1 0 0 0 0,4-3 0 0 0,-7 4 834 0 0,-1 2-811 0 0,-1 5-42 0 0,-1 0 0 0 0,1-5 209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9671 0 0,'0'0'1272'0'0,"2"2"144"0"0,34 37 4881 0 0,-22-23-5579 0 0,0-1 0 0 0,0-1 1 0 0,2 0-1 0 0,27 19 0 0 0,-1-10 69 0 0,2-2 0 0 0,78 26 0 0 0,38 17 79 0 0,-151-59-853 0 0,36 17 111 0 0,67 45 0 0 0,-104-61-137 0 0,0-1-78 0 0,0 1-1 0 0,11 10 1 0 0,-17-13 64 0 0,0-1-1 0 0,0 1 1 0 0,0 0-1 0 0,0-1 1 0 0,0 1 0 0 0,-1 0-1 0 0,1 0 1 0 0,-1 0-1 0 0,0 0 1 0 0,0 0 0 0 0,1 5-1 0 0,-1-3-422 0 0,0-1 0 0 0,-1 1 0 0 0,0-1 0 0 0,-1 7-1 0 0,1-8-374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0 10591 0 0,'0'0'9526'0'0,"-2"4"-9060"0"0,-5 8-223 0 0,0 0-1 0 0,-1 0 0 0 0,-1-1 1 0 0,0 0-1 0 0,0-1 1 0 0,-14 12-1 0 0,-72 55 630 0 0,57-49-696 0 0,-51 42 57 0 0,-164 117 0 0 0,201-156-193 0 0,-98 66-42 0 0,147-95-67 0 0,8-5-400 0 0,70-42-1735 0 0,-19 13-5407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62 6447 0 0,'-58'-45'657'0'0,"31"29"4993"0"0,24 16-3837 0 0,1 1-1699 0 0,0 0 0 0 0,0-1 0 0 0,0 1 0 0 0,0 0 0 0 0,0 0 0 0 0,1 0 0 0 0,-1 0-1 0 0,0 0 1 0 0,1 0 0 0 0,-1 1 0 0 0,1-1 0 0 0,-1 0 0 0 0,1 1 0 0 0,-1-1 0 0 0,1 1 0 0 0,-1 2-1 0 0,0-1-8 0 0,0 1-1 0 0,1-1 1 0 0,-1 1-1 0 0,1 0 0 0 0,0-1 1 0 0,0 1-1 0 0,0 0 1 0 0,0 5-1 0 0,1 0 33 0 0,0 1-1 0 0,0-1 1 0 0,1 0-1 0 0,0 1 1 0 0,1-1 0 0 0,5 17-1 0 0,0-6-14 0 0,1-1 0 0 0,0-1 0 0 0,2 1 0 0 0,0-1 0 0 0,1-1 0 0 0,21 25 0 0 0,-12-19 21 0 0,1-1 0 0 0,1-1 0 0 0,45 32-1 0 0,-21-22 21 0 0,63 32-1 0 0,49 13-48 0 0,-95-49-79 0 0,56 28 147 0 0,-91-41-110 0 0,0 2 1 0 0,26 20 0 0 0,-46-30-57 0 0,0 0-1 0 0,0 1 1 0 0,-1 0 0 0 0,0 0 0 0 0,0 1-1 0 0,0 0 1 0 0,-1 0 0 0 0,5 10 0 0 0,-8-12-10 0 0,0 0 1 0 0,-1 1 0 0 0,0-1 0 0 0,0 1-1 0 0,0-1 1 0 0,-1 1 0 0 0,1 0 0 0 0,-2 0-1 0 0,1 0 1 0 0,-1 0 0 0 0,0 0-1 0 0,-2 10 1 0 0,0-4 1 0 0,-1 0 1 0 0,-1 0-1 0 0,0 0 0 0 0,0-1 0 0 0,-2 1 1 0 0,1-1-1 0 0,-2 0 0 0 0,-8 12 0 0 0,-5 5 27 0 0,-44 48-1 0 0,24-36 36 0 0,-65 51-1 0 0,-53 27 97 0 0,-69 58-34 0 0,204-156-129 0 0,-122 117 131 0 0,135-127-152 0 0,8-9-125 0 0,21-16-12533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6447 0 0,'0'0'499'0'0,"3"3"-128"0"0,5 4 366 0 0,0 1 0 0 0,0 0 0 0 0,-1 0 1 0 0,0 1-1 0 0,-1 0 0 0 0,0 0 0 0 0,9 19 1 0 0,-12-21-504 0 0,0 1 1 0 0,0 0-1 0 0,-1 0 1 0 0,0 0-1 0 0,-1 0 1 0 0,1 0-1 0 0,-2 0 1 0 0,1 0-1 0 0,-1 1 1 0 0,0-1-1 0 0,-3 14 1 0 0,-5 18 317 0 0,-2-1 1 0 0,-2 0-1 0 0,-23 53 1 0 0,-64 109 632 0 0,11-26-382 0 0,61-115-626 0 0,0-3-26 0 0,2 2 1 0 0,-16 62-1 0 0,37-103-138 0 0,3-6-162 0 0,1-12 134 0 0,0 0 0 0 0,0 0 1 0 0,0 0-1 0 0,0 0 0 0 0,0 0 1 0 0,0 0-1 0 0,1 0 0 0 0,-1 0 1 0 0,0 0-1 0 0,0 0 0 0 0,0 0 1 0 0,0 0-1 0 0,0 0 0 0 0,0 0 0 0 0,0 0 1 0 0,0 0-1 0 0,0 0 0 0 0,0 0 1 0 0,0 0-1 0 0,0 0 0 0 0,0 0 1 0 0,0 0-1 0 0,0 0 0 0 0,1 0 1 0 0,-1 0-1 0 0,0 0 0 0 0,0 0 1 0 0,0 0-1 0 0,0 0 0 0 0,0 0 0 0 0,0 0 1 0 0,0 0-1 0 0,0 0 0 0 0,0 0 1 0 0,0 0-1 0 0,0 0 0 0 0,0 0 1 0 0,0 0-1 0 0,0 0 0 0 0,1 0 1 0 0,-1 0-1 0 0,0 0 0 0 0,0 0 0 0 0,0 0 1 0 0,0 0-1 0 0,0 0 0 0 0,0 0 1 0 0,0 0-1 0 0,0 0 0 0 0,0 1 1 0 0,0-1-1 0 0,0 0 0 0 0,15-12-1046 0 0,3-8-54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262 540 8287 0 0,'-3'0'639'0'0,"-16"2"171"0"0,-1 0 0 0 0,0 1 0 0 0,-26 9 0 0 0,-28 3 2690 0 0,60-14-1428 0 0,17-9-90 0 0,2 2-2327 0 0,20-26 861 0 0,41-41 0 0 0,-13 17-349 0 0,-36 36-144 0 0,98-106 172 0 0,-80 91-106 0 0,59-45 0 0 0,-65 58-77 0 0,1 1 0 0 0,2 1 0 0 0,62-28 0 0 0,-81 43 5 0 0,0 0 0 0 0,0 1 0 0 0,0 0 0 0 0,1 1 0 0 0,-1 0 0 0 0,1 1 0 0 0,0 1 0 0 0,0 0-1 0 0,0 1 1 0 0,-1 1 0 0 0,1 0 0 0 0,0 1 0 0 0,21 5 0 0 0,-30-6 4 0 0,-1 0-1 0 0,0 1 1 0 0,1 0 0 0 0,-1 0-1 0 0,0 0 1 0 0,0 1 0 0 0,0-1-1 0 0,0 1 1 0 0,0 0 0 0 0,0 0-1 0 0,-1 0 1 0 0,0 0 0 0 0,0 1-1 0 0,0 0 1 0 0,0-1 0 0 0,0 1-1 0 0,0 0 1 0 0,-1 0 0 0 0,2 5-1 0 0,-1-2 23 0 0,-1 0-1 0 0,0 0 0 0 0,-1 0 0 0 0,0 0 1 0 0,0 0-1 0 0,0 0 0 0 0,-1 0 0 0 0,0 1 0 0 0,-1-1 1 0 0,1 0-1 0 0,-4 13 0 0 0,-1-3 46 0 0,-1-1 0 0 0,0-1 0 0 0,-2 1 0 0 0,1-1-1 0 0,-16 22 1 0 0,8-13 1 0 0,-18 25 122 0 0,-72 84-1 0 0,76-99-183 0 0,18-22-16 0 0,0 0 1 0 0,0-1-1 0 0,-1-1 0 0 0,-1 0 0 0 0,1 0 0 0 0,-2-1 1 0 0,1-1-1 0 0,-1 0 0 0 0,-20 7 0 0 0,9-6 12 0 0,0-1-1 0 0,0-2 0 0 0,0 0 1 0 0,-52 3-1 0 0,-60 0-22 0 0,-56 5 0 0 0,131-12-19 0 0,60-2-85 0 0,3-1-102 0 0,0 1 167 0 0,-1-1 0 0 0,1 0 0 0 0,0 0 0 0 0,0 0 1 0 0,0 0-1 0 0,0 1 0 0 0,0-1 0 0 0,0 0 0 0 0,2 0 1 0 0,0 0-93 0 0,9-6-589 0 0,1 1-1 0 0,-1 1 0 0 0,22-6 1 0 0,1-2-1443 0 0,14-7-4408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9 1839 0 0,'-15'-9'83'0'0,"14"9"-79"0"0,0 0 0 0 0,0 0 0 0 0,0 0-1 0 0,0 0 1 0 0,0 0 0 0 0,0 0 0 0 0,0 0 0 0 0,0 1 0 0 0,0-1-1 0 0,0 0 1 0 0,0 1 0 0 0,0-1 0 0 0,1 0 0 0 0,-1 1 0 0 0,0-1-1 0 0,0 1 1 0 0,0 0 0 0 0,0-1 0 0 0,1 1 0 0 0,-1 0-1 0 0,0-1 1 0 0,0 1 0 0 0,0 1 0 0 0,-1 0-3 0 0,-8 8 1615 0 0,1 1-1 0 0,0 1 0 0 0,0-1 0 0 0,1 2 1 0 0,1-1-1 0 0,-8 17 0 0 0,14-27-1434 0 0,1 0 0 0 0,-1 0 0 0 0,1 0 0 0 0,0 0 0 0 0,0 0 0 0 0,-1 0 0 0 0,1 0 0 0 0,1 0 0 0 0,-1 0 0 0 0,0 0 0 0 0,0 0 0 0 0,1 0 1 0 0,-1 0-1 0 0,1 0 0 0 0,0 0 0 0 0,-1 0 0 0 0,1 0 0 0 0,2 2 0 0 0,1 5 141 0 0,1-2-1 0 0,9 12 1 0 0,7 6 568 0 0,26 24-1 0 0,-12-14-245 0 0,-15-15-357 0 0,8 9 239 0 0,24 32 0 0 0,-34-38-351 0 0,21 31 143 0 0,59 59 0 0 0,-95-109-310 0 0,1-1-1 0 0,0 0 0 0 0,0 0 0 0 0,0 0 0 0 0,0 0 0 0 0,0-1 0 0 0,1 0 0 0 0,-1 1 0 0 0,1-2 0 0 0,-1 1 0 0 0,1 0 0 0 0,6 0 0 0 0,-4-1 9 0 0,0 0-1 0 0,0-1 1 0 0,-1 0-1 0 0,1 0 1 0 0,0-1-1 0 0,0 0 1 0 0,13-3 0 0 0,1-4-177 0 0,0 0-1 0 0,-1-1 1 0 0,0-1 0 0 0,26-17 0 0 0,-40 23-361 0 0,0 0 0 0 0,0 0-1 0 0,-1 0 1 0 0,1 0 0 0 0,-1-1 0 0 0,9-11-1 0 0,-3 0-1333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22 10591 0 0,'0'0'1744'0'0,"2"-1"-1424"0"0,39-17 3332 0 0,-39 18-2841 0 0,10-2 4146 0 0,-13 7-4857 0 0,0 0-1 0 0,-1 0 1 0 0,0-1 0 0 0,0 1-1 0 0,0 0 1 0 0,-1-1 0 0 0,1 0-1 0 0,-1 1 1 0 0,0-1 0 0 0,0 0-1 0 0,0 0 1 0 0,-5 4 0 0 0,-10 8 46 0 0,-26 19 1 0 0,20-16-5 0 0,-53 42-48 0 0,-79 65 136 0 0,109-89-171 0 0,33-27-47 0 0,0 0 1 0 0,1 1-1 0 0,0 1 0 0 0,1 0 1 0 0,-20 24-1 0 0,26-28-327 0 0,0-1 1 0 0,-1-1-1 0 0,0 1 0 0 0,0-1 0 0 0,-16 10 0 0 0,-43 20-3088 0 0,14-9 1881 0 0,27-13 378 0 0,23-13 632 0 0,5-1-1184 0 0,47-10-608 0 0,-41 7 1997 0 0,37-7-1028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12407 0 0,'0'0'1126'0'0,"-2"3"-849"0"0,-1 6 70 0 0,-1 1-1 0 0,0-1 1 0 0,0 0 0 0 0,-1-1-1 0 0,-1 1 1 0 0,1-1 0 0 0,-1 0-1 0 0,-1 0 1 0 0,0-1 0 0 0,0 0-1 0 0,-11 9 1 0 0,-39 25 319 0 0,-38 30-131 0 0,59-40-459 0 0,-87 78 76 0 0,94-81-160 0 0,-24 23 108 0 0,-79 97 0 0 0,116-127-62 0 0,-22 29 94 0 0,-36 63 1 0 0,65-97 42 0 0,1 1 0 0 0,0 0 1 0 0,1 0-1 0 0,1 0 1 0 0,0 1-1 0 0,1 0 1 0 0,2 0-1 0 0,-4 29 1 0 0,7-40-70 0 0,0 0 1 0 0,1 0 0 0 0,0 0 0 0 0,0 0 0 0 0,1 0 0 0 0,0 0 0 0 0,0 0 0 0 0,0-1 0 0 0,1 1 0 0 0,0-1 0 0 0,0 1 0 0 0,1-1 0 0 0,-1 0 0 0 0,2-1 0 0 0,-1 1-1 0 0,0-1 1 0 0,9 8 0 0 0,7 5 143 0 0,1 0 0 0 0,1-2-1 0 0,29 17 1 0 0,-29-20-118 0 0,14 10-44 0 0,0-1 0 0 0,64 25-1 0 0,-86-40-147 0 0,-11-6-253 0 0,5-18-4674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12407 0 0,'0'0'1126'0'0,"3"0"-929"0"0,17 7-169 0 0,-16-4 3 0 0,-2 0 30 0 0,0-2 41 0 0,0 1 1 0 0,-1-1-1 0 0,1 0 1 0 0,-1 1-1 0 0,0 0 1 0 0,1-1-1 0 0,-1 1 1 0 0,0 0 0 0 0,0-1-1 0 0,0 1 1 0 0,0 0-1 0 0,-1 0 1 0 0,1 0-1 0 0,0 0 1 0 0,-1 0-1 0 0,1 0 1 0 0,-1 0-1 0 0,0 0 1 0 0,1 3-1 0 0,-1 2 191 0 0,-1 0 0 0 0,1 0-1 0 0,-4 13 1 0 0,0-2 177 0 0,-1 0-1 0 0,-1 0 0 0 0,-10 21 0 0 0,-30 50 741 0 0,9-19-410 0 0,-51 93 259 0 0,6-13-416 0 0,47-84-435 0 0,34-63-141 0 0,0-1 0 0 0,-3 8-169 0 0,3-7-488 0 0,20-10-13225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1839 0 0,'0'-2'6627'0'0,"0"1"-6208"0"0,0 0-1 0 0,0 1 1 0 0,0-1 0 0 0,0 0-1 0 0,1 0 1 0 0,-1 1 0 0 0,0-1-1 0 0,0 0 1 0 0,1 0 0 0 0,-1 1-1 0 0,1-1 1 0 0,-1 0 0 0 0,0 1-1 0 0,1-1 1 0 0,0 0-1 0 0,12-9 2365 0 0,23-3-2209 0 0,-21 8 447 0 0,33-10 363 0 0,1 2 0 0 0,81-9 0 0 0,-2-1-823 0 0,-108 18-694 0 0,19-8 1 0 0,-36 12-172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273 225 6911 0 0,'0'0'966'0'0,"10"2"3919"0"0,-7 0-4009 0 0,3 1-87 0 0,0 0 0 0 0,0 0 0 0 0,0 1 0 0 0,8 6 2483 0 0,-6-8-1693 0 0,-7-1-1503 0 0,-1-1 1 0 0,1 0-1 0 0,0 0 0 0 0,-1 0 0 0 0,1 1 1 0 0,0-1-1 0 0,0 0 0 0 0,0 0 1 0 0,-1 0-1 0 0,1 0 0 0 0,0 0 0 0 0,0 0 1 0 0,-1 0-1 0 0,1 0 0 0 0,0-1 1 0 0,1 1-1 0 0,0-1-42 0 0,0-1 1 0 0,1 1 0 0 0,-1 0-1 0 0,0-1 1 0 0,0 1 0 0 0,0-1-1 0 0,-1 0 1 0 0,1 1 0 0 0,0-1-1 0 0,-1 0 1 0 0,1 0-1 0 0,-1 0 1 0 0,1-1 0 0 0,-1 1-1 0 0,0 0 1 0 0,0 0 0 0 0,0-1-1 0 0,0 1 1 0 0,0 0-1 0 0,0-3 1 0 0,1-7 152 0 0,0 0 0 0 0,-1 1 0 0 0,0-14 0 0 0,0 10-133 0 0,-1 2-58 0 0,2-6-31 0 0,-2 0 1 0 0,-3-35-1 0 0,3 52 30 0 0,0 1 1 0 0,0-1-1 0 0,-1 1 0 0 0,1 0 0 0 0,-1-1 0 0 0,1 1 1 0 0,-1-1-1 0 0,0 1 0 0 0,1 0 0 0 0,-1-1 0 0 0,0 1 1 0 0,0 0-1 0 0,0 0 0 0 0,0 0 0 0 0,0-1 0 0 0,0 1 1 0 0,0 0-1 0 0,0 0 0 0 0,0 1 0 0 0,-2-2 0 0 0,1 1 0 0 0,-1 0 0 0 0,1 0-1 0 0,0 1 1 0 0,-1-1 0 0 0,1 1 0 0 0,0-1-1 0 0,-1 1 1 0 0,1 0 0 0 0,0 0-1 0 0,-1 0 1 0 0,-3 1 0 0 0,-4 1-11 0 0,1 0 1 0 0,-1 0-1 0 0,1 1 1 0 0,0 1-1 0 0,-10 4 1 0 0,-18 11-37 0 0,1 1 0 0 0,0 2 0 0 0,-53 44 0 0 0,76-55 9 0 0,-21 22 0 0 0,32-30 39 0 0,-1 0 0 0 0,1 0-1 0 0,0 0 1 0 0,0 0 0 0 0,0 0-1 0 0,0 0 1 0 0,0 0 0 0 0,1 1-1 0 0,0-1 1 0 0,-1 0 0 0 0,1 1-1 0 0,0-1 1 0 0,1 1 0 0 0,-1 0-1 0 0,1 4 1 0 0,0-6 4 0 0,0 0-1 0 0,1 0 0 0 0,0-1 1 0 0,-1 1-1 0 0,1 0 1 0 0,0 0-1 0 0,0 0 0 0 0,0 0 1 0 0,0-1-1 0 0,0 1 1 0 0,1 0-1 0 0,-1-1 0 0 0,1 1 1 0 0,-1-1-1 0 0,1 0 1 0 0,-1 1-1 0 0,1-1 0 0 0,-1 0 1 0 0,1 0-1 0 0,0 0 1 0 0,2 1-1 0 0,5 2 2 0 0,0 0-1 0 0,18 5 1 0 0,-26-9-1 0 0,11 4 68 0 0,2-1 0 0 0,-1 0-1 0 0,0-1 1 0 0,0-1 0 0 0,1 0-1 0 0,-1-1 1 0 0,0 0-1 0 0,1-1 1 0 0,-1 0 0 0 0,0-2-1 0 0,1 1 1 0 0,-1-1 0 0 0,18-8-1 0 0,-26 9-40 0 0,-1 0-1 0 0,0-1 0 0 0,1 1 1 0 0,-1-1-1 0 0,-1 0 0 0 0,1 0 1 0 0,0-1-1 0 0,-1 1 1 0 0,1-1-1 0 0,-1 1 0 0 0,4-7 1 0 0,1-4 106 0 0,-1 0 0 0 0,9-24 0 0 0,-15 37 3 0 0,-16 15 23 0 0,1 2-162 0 0,1 0 0 0 0,1 1 1 0 0,-18 32-1 0 0,24-34-9 0 0,0-1 1 0 0,-6 25-1 0 0,7-22-2 0 0,-11 25-1 0 0,-32 45 119 0 0,48-86-231 0 0,2-1-1618 0 0,24-12-2148 0 0,-9 1-3510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1 4143 0 0,'0'0'5190'0'0,"0"3"-2544"0"0,-5 15-1826 0 0,-1 1 0 0 0,-1-2-1 0 0,0 1 1 0 0,-10 16 0 0 0,-44 70-927 0 0,32-58 503 0 0,-111 198-164 0 0,22 12-80 0 0,52-49 1262 0 0,40-121-868 0 0,21-67-244 0 0,-1 0 0 0 0,-2-1 0 0 0,0 0 0 0 0,-19 33 0 0 0,19-41-238 0 0,7-8 4 0 0,12-42-375 0 0,14-22-5398 0 0,-8 21-461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163 448 6911 0 0,'-30'13'787'0'0,"0"-2"1"0"0,-50 13-1 0 0,70-22 27 0 0,9-1-467 0 0,1-1-1 0 0,-1 0 0 0 0,1 0 0 0 0,-1 0 0 0 0,1 0 0 0 0,-1 0 1 0 0,1 1-1 0 0,-1-1 0 0 0,0 0 0 0 0,1 0 0 0 0,-1-1 1 0 0,1 1-1 0 0,-1 0 0 0 0,1 0 0 0 0,-1 0 0 0 0,1 0 0 0 0,-2-1 1 0 0,2 1-261 0 0,0 0 0 0 0,0 0 0 0 0,0-1 0 0 0,0 1 0 0 0,-1 0 0 0 0,1 0 0 0 0,0-1 0 0 0,0 1 0 0 0,0 0 0 0 0,0 0 0 0 0,0-1 0 0 0,0 1 0 0 0,0 0 0 0 0,0 0 0 0 0,0-1 0 0 0,0 1 0 0 0,0 0 0 0 0,0-1 0 0 0,0 1 0 0 0,0 0 0 0 0,0 0 0 0 0,0-1 1 0 0,0 1-1 0 0,1-1 0 0 0,11-22-834 0 0,-5 12 1529 0 0,7-15-407 0 0,-4 5-163 0 0,1 1 0 0 0,1 0 0 0 0,1 1 0 0 0,23-26 1 0 0,3 7-185 0 0,1 1 0 0 0,2 2 0 0 0,2 2 0 0 0,1 2 0 0 0,80-41 0 0 0,-98 59-14 0 0,39-15-1 0 0,-53 24 92 0 0,0 0 0 0 0,1 1 0 0 0,-1 0 0 0 0,1 1-1 0 0,19 0 1 0 0,-30 2-63 0 0,0 0-1 0 0,1 0 0 0 0,-1 0 0 0 0,0 1 1 0 0,1-1-1 0 0,-1 1 0 0 0,0 0 1 0 0,0 0-1 0 0,0 0 0 0 0,0 1 1 0 0,0-1-1 0 0,0 1 0 0 0,0-1 1 0 0,4 4-1 0 0,-4-2 15 0 0,0 1 1 0 0,1-1 0 0 0,-1 1-1 0 0,-1 0 1 0 0,1 0-1 0 0,0 0 1 0 0,-1 0-1 0 0,0 0 1 0 0,2 7-1 0 0,0-1 5 0 0,-1-1 0 0 0,0 2 0 0 0,-1-1 0 0 0,0 0 1 0 0,0 14-1 0 0,-2 53 187 0 0,0-37-119 0 0,-2 1-21 0 0,-9 55-1 0 0,6-65-100 0 0,4-26 5 0 0,1 1 0 0 0,-2-1 0 0 0,1 1-1 0 0,-1-1 1 0 0,0 0 0 0 0,0 1 0 0 0,0-1 0 0 0,-1 0 0 0 0,1 0 0 0 0,-1-1 0 0 0,-1 1 0 0 0,1 0 0 0 0,-1-1 0 0 0,1 0 0 0 0,-1 0 0 0 0,0 0-1 0 0,-1 0 1 0 0,1-1 0 0 0,-1 0 0 0 0,-9 6 0 0 0,-14 2 166 0 0,-1 0 1 0 0,0-2-1 0 0,-61 11 0 0 0,31-9-56 0 0,-87 30 0 0 0,-52 33-136 0 0,187-72-333 0 0,13-8-1818 0 0,18-15-3850 0 0,-18 19 5376 0 0,19-17-5774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2303 0 0,'-4'-1'106'0'0,"0"1"-1"0"0,0 1 1 0 0,-1-1-1 0 0,1 0 0 0 0,0 1 1 0 0,0 0-1 0 0,0 0 1 0 0,0 0-1 0 0,1 1 0 0 0,-1-1 1 0 0,0 1-1 0 0,0 0 1 0 0,1 0-1 0 0,-1 0 0 0 0,1 0 1 0 0,0 1-1 0 0,-1-1 1 0 0,1 1-1 0 0,0 0 0 0 0,1 0 1 0 0,-4 4-1 0 0,-1 2 920 0 0,1 0 1 0 0,0 1-1 0 0,1-1 0 0 0,0 1 0 0 0,0 0 0 0 0,1 1 1 0 0,-5 18-1 0 0,8-22-853 0 0,0 0-1 0 0,0 0 1 0 0,1 0 0 0 0,0 0 0 0 0,0 0-1 0 0,0-1 1 0 0,1 1 0 0 0,0 0 0 0 0,1 0 0 0 0,-1 0-1 0 0,1-1 1 0 0,1 1 0 0 0,5 11 0 0 0,0-4 18 0 0,0-1 0 0 0,1 0 0 0 0,1 0 0 0 0,1 0 0 0 0,0-2 0 0 0,0 1 0 0 0,1-1 0 0 0,0-1 1 0 0,20 13-1 0 0,3 0 199 0 0,2-2 0 0 0,55 23 1 0 0,-31-18-131 0 0,152 73 695 0 0,-193-88-783 0 0,-1 0 0 0 0,0 2 0 0 0,-1 0 0 0 0,-1 1-1 0 0,0 0 1 0 0,23 26 0 0 0,-34-32-68 0 0,-1-1-1 0 0,0 1 0 0 0,0 0 1 0 0,0 0-1 0 0,-1 0 1 0 0,0 0-1 0 0,5 18 1 0 0,-7-19-53 0 0,-1-1 1 0 0,0 1 0 0 0,-1 0-1 0 0,1 0 1 0 0,-1 0 0 0 0,0 0 0 0 0,-1-1-1 0 0,0 1 1 0 0,0 0 0 0 0,0 0-1 0 0,-5 12 1 0 0,2-8-35 0 0,-1 0-1 0 0,0 0 1 0 0,-1 0-1 0 0,0 0 1 0 0,-1-1 0 0 0,0 0-1 0 0,-1 0 1 0 0,-10 10-1 0 0,5-8 14 0 0,-1 0 0 0 0,0-1 0 0 0,0-1 1 0 0,-1 0-1 0 0,-16 7 0 0 0,-17 5 42 0 0,0-3 0 0 0,-95 25 0 0 0,141-44-71 0 0,-39 12-25 0 0,-181 40-438 0 0,220-52 214 0 0,2-16-5419 0 0,4 1 3993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26 349 5063 0 0,'0'0'11671'0'0,"0"3"-11230"0"0,-3 10-66 0 0,2-10-14 0 0,0 0-33 0 0,-17 22 263 0 0,16-23-283 0 0,3-4-225 0 0,71-93 562 0 0,-16 24-546 0 0,-36 44-155 0 0,1 1 1 0 0,0 0 0 0 0,2 2 0 0 0,34-28-1 0 0,-46 43 4 0 0,1 1-1 0 0,0 0 0 0 0,0 1 0 0 0,1 0 1 0 0,0 1-1 0 0,0 0 0 0 0,0 1 1 0 0,1 1-1 0 0,0 0 0 0 0,0 1 1 0 0,0 0-1 0 0,23-1 0 0 0,-13 3 58 0 0,0 2 0 0 0,23 3 0 0 0,-37-3 111 0 0,-1 1 0 0 0,1 0 0 0 0,-1 0-1 0 0,1 1 1 0 0,-1 1 0 0 0,0-1 0 0 0,12 8 0 0 0,-18-9-16 0 0,0 1 0 0 0,0 0 1 0 0,1-1-1 0 0,-2 1 0 0 0,1 1 1 0 0,0-1-1 0 0,-1 0 0 0 0,1 1 1 0 0,-1-1-1 0 0,3 8 0 0 0,-1-1 143 0 0,0 0 0 0 0,4 15 0 0 0,-8-21-173 0 0,1 0 1 0 0,-1 0 0 0 0,1 0-1 0 0,-1 1 1 0 0,0-1 0 0 0,0 0 0 0 0,-1 0-1 0 0,1 0 1 0 0,-1 0 0 0 0,0 0 0 0 0,0 0-1 0 0,-1 0 1 0 0,1 0 0 0 0,-1 0-1 0 0,0 0 1 0 0,0 0 0 0 0,0-1 0 0 0,-5 7-1 0 0,-3 2 115 0 0,-1 0 0 0 0,0-1 0 0 0,-20 16 0 0 0,8-7-67 0 0,14-13-87 0 0,-18 18 2 0 0,4 0 9 0 0,22-24-119 0 0,0 0-1 0 0,0 0 0 0 0,0 0 1 0 0,1 0-1 0 0,-1 0 0 0 0,0 0 0 0 0,1 0 1 0 0,-1 1-1 0 0,1-1 0 0 0,-1 0 1 0 0,1 0-1 0 0,0 0 0 0 0,-1 1 0 0 0,1-1 1 0 0,0 0-1 0 0,0 0 0 0 0,0 0 1 0 0,0 1-1 0 0,0 1 0 0 0,0 2-96 0 0,3-5-840 0 0,23 3-2479 0 0,28-1 1 0 0,-29-3 1398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76 9935 0 0,'0'0'455'0'0,"-3"1"-12"0"0,-2 3-328 0 0,0-1-72 0 0,0 1 0 0 0,0-1 0 0 0,1 1 0 0 0,-8 8 8435 0 0,13-11-8364 0 0,0-1-1 0 0,1 0 1 0 0,-1 0 0 0 0,0 0 0 0 0,0 0 0 0 0,0 0-1 0 0,0 0 1 0 0,0 0 0 0 0,0-1 0 0 0,0 1 0 0 0,0 0-1 0 0,2-1 1 0 0,1 0 144 0 0,27-8 963 0 0,53-20 0 0 0,6-3-755 0 0,20-1-575 0 0,-96 32-110 0 0,-11 1 147 0 0,0 0-319 0 0,0 2-606 0 0,-1-1 1057 0 0,5 3-1089 0 0,0-1 0 0 0,0 0-1 0 0,1 0 1 0 0,9 2 0 0 0,2-5-302 0 0,0-2-20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9759 0 0,'0'0'883'0'0,"1"0"-582"0"0,7 0 318 0 0,-1 1-1 0 0,0 0 1 0 0,1 1-1 0 0,-1 0 1 0 0,0 0-1 0 0,0 1 0 0 0,0-1 1 0 0,-1 1-1 0 0,1 1 1 0 0,-1-1-1 0 0,1 1 1 0 0,7 7-1 0 0,11 9 508 0 0,34 37 0 0 0,-42-40-618 0 0,54 57 498 0 0,-31-30-617 0 0,2-2 0 0 0,48 36 0 0 0,-77-69-354 0 0,-1 0-1 0 0,23 10 1 0 0,-30-17-30 0 0,0 1-1 0 0,0-1 1 0 0,0 0 0 0 0,1-1-1 0 0,-1 0 1 0 0,1 1 0 0 0,-1-2-1 0 0,1 1 1 0 0,0-1-1 0 0,6 0 1 0 0,11-2-51 0 0,86-13-982 0 0,-95 12-287 0 0,1-1 1 0 0,25-11 0 0 0,-17 4-3567 0 0,-1 1-1253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0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15 8287 0 0,'0'0'13163'0'0,"-1"-2"-12598"0"0,-1 1-467 0 0,0-1 1 0 0,0 1-1 0 0,-1 0 0 0 0,1-1 1 0 0,0 1-1 0 0,-1 0 0 0 0,1 0 1 0 0,-1 1-1 0 0,1-1 0 0 0,-1 0 0 0 0,1 1 1 0 0,-1-1-1 0 0,0 1 0 0 0,1 0 1 0 0,-1 0-1 0 0,1 0 0 0 0,-1 0 1 0 0,0 1-1 0 0,1-1 0 0 0,-1 1 1 0 0,-3 1-1 0 0,-27 8-84 0 0,-61 30 1 0 0,61-26-15 0 0,25-10 9 0 0,-1-1 0 0 0,0 1 0 0 0,1 1 0 0 0,0-1 0 0 0,-9 8-1 0 0,-12 14 6 0 0,-50 59 0 0 0,58-60-78 0 0,-1-1 0 0 0,-1-1 0 0 0,-47 36 0 0 0,24-27-1774 0 0,37-26 883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3223 0 0,'-2'1'240'0'0,"-41"14"1702"0"0,1-1 0 0 0,-81 13-1 0 0,2-1-350 0 0,58-10-1135 0 0,60-15-100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1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1488 196 10367 0 0,'10'-16'583'0'0,"1"1"-1"0"0,0 0 0 0 0,1 0 1 0 0,1 1-1 0 0,0 1 0 0 0,1 0 1 0 0,30-21-1 0 0,-31 25-28 0 0,0 1 1 0 0,0 1-1 0 0,0 0 0 0 0,1 1 1 0 0,0 1-1 0 0,1 0 0 0 0,-1 1 1 0 0,27-5-1 0 0,-38 9 445 0 0,-4 3-982 0 0,1 0 1 0 0,-1 0-1 0 0,0 1 1 0 0,0-1-1 0 0,0 0 1 0 0,0 0-1 0 0,0 0 1 0 0,0-1-1 0 0,-1 1 1 0 0,0 0-1 0 0,1 0 1 0 0,-1-1-1 0 0,0 1 1 0 0,0-1-1 0 0,-1 1 1 0 0,-3 2-1 0 0,-3 3-10 0 0,-1-1 0 0 0,1 0-1 0 0,-14 7 1 0 0,-39 16 39 0 0,-2-1 1 0 0,-84 24-1 0 0,97-36-52 0 0,-285 89-203 0 0,26-36-34 0 0,42-12 231 0 0,188-39 15 0 0,-37 11-72 0 0,102-25 39 0 0,12-4-82 0 0,6 0-432 0 0,5 1 441 0 0,0-1 0 0 0,0 0 0 0 0,0 0-1 0 0,0-1 1 0 0,1 0 0 0 0,13-2 0 0 0,53-11-215 0 0,91-38 109 0 0,-60 16 210 0 0,-90 30-1 0 0,-4 2 11 0 0,-9 3 10 0 0,-4 3 1 0 0,-9 32-31 0 0,-2 0 0 0 0,-20 42 0 0 0,-41 66-26 0 0,22-46 43 0 0,-136 249-270 0 0,141-271-137 0 0,-3-2 1 0 0,-4-2 0 0 0,-97 101-1 0 0,127-149 975 0 0,80-71-349 0 0,112-70 0 0 0,-140 99-19 0 0,-16 10-2 0 0,0 1-1 0 0,1 0 1 0 0,17-7 0 0 0,-26 13-122 0 0,0 1 0 0 0,0-1 0 0 0,1 1 1 0 0,-1 0-1 0 0,1 0 0 0 0,-1 1 1 0 0,1 0-1 0 0,-1-1 0 0 0,1 2 0 0 0,-1-1 1 0 0,1 1-1 0 0,10 2 0 0 0,82 31 221 0 0,-1-1-118 0 0,-61-24-155 0 0,-1-1 0 0 0,72 5 0 0 0,-81-12-8 0 0,1-1 0 0 0,0-1 0 0 0,-1-2 0 0 0,46-9 0 0 0,-58 8-64 0 0,91-25 265 0 0,-93 25-376 0 0,0-1 1 0 0,0 0-1 0 0,0 0 1 0 0,-1-2-1 0 0,0 1 0 0 0,11-10 1 0 0,-20 15-841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1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8287 0 0,'0'0'9423'0'0,"3"-1"-9279"0"0,14-4 167 0 0,1 2 0 0 0,1 0 0 0 0,-1 1 0 0 0,0 0 0 0 0,19 2 0 0 0,0-1 158 0 0,69-6 752 0 0,1-5 0 0 0,142-34 0 0 0,-167 25-1406 0 0,0-4 0 0 0,-1-4 0 0 0,112-56 0 0 0,-164 68-975 0 0,-6 0-57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12895 0 0,'0'0'11699'0'0,"4"9"-11113"0"0,-3-4-505 0 0,1 1-1 0 0,-1-1 0 0 0,0 1 1 0 0,0 0-1 0 0,-1 0 0 0 0,1-1 0 0 0,-1 1 1 0 0,-1 0-1 0 0,1 0 0 0 0,-1-1 0 0 0,-1 8 1 0 0,-2 3 199 0 0,-1 0-1 0 0,-10 25 1 0 0,-3-3-211 0 0,-32 48-1 0 0,18-32-16 0 0,19-33-58 0 0,12-20-82 0 0,12-7-4010 0 0,1-1-1675 0 0,1-2-1651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10679 0 0,'0'0'971'0'0,"-3"1"-800"0"0,-10 2 1 0 0,0 2 0 0 0,1 0 0 0 0,-1 0 0 0 0,1 1 0 0 0,1 0 0 0 0,-15 10 0 0 0,-49 38 1416 0 0,1 3 1 0 0,-98 99 0 0 0,100-73-987 0 0,29-32-302 0 0,35-41-235 0 0,0 0 1 0 0,0 0 0 0 0,1 1-1 0 0,0 0 1 0 0,1 0 0 0 0,0 1 0 0 0,-6 17-1 0 0,11-24-41 0 0,0-1 0 0 0,0 1 0 0 0,0-1 0 0 0,0 1 0 0 0,1-1 0 0 0,-1 1 0 0 0,1 0 0 0 0,0-1 0 0 0,1 1 0 0 0,-1-1 0 0 0,1 1-1 0 0,0 0 1 0 0,0-1 0 0 0,0 0 0 0 0,1 1 0 0 0,0-1 0 0 0,-1 0 0 0 0,2 0 0 0 0,-1 0 0 0 0,0 0 0 0 0,1 0 0 0 0,0 0 0 0 0,-1 0 0 0 0,5 3 0 0 0,-1-2-114 0 0,0 0 1 0 0,1 0 0 0 0,-1 0-1 0 0,1-1 1 0 0,0 0 0 0 0,0 0 0 0 0,0 0-1 0 0,0-1 1 0 0,11 3 0 0 0,-9-4-437 0 0,0 0 0 0 0,-1 0 0 0 0,1-1 1 0 0,0 0-1 0 0,0-1 0 0 0,0 0 0 0 0,0 0 0 0 0,9-2 0 0 0,16-4-1330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4143 0 0,'0'0'2916'0'0,"-1"3"-120"0"0,-7 14-1630 0 0,1 1 0 0 0,0-1 0 0 0,2 1-1 0 0,0 0 1 0 0,-3 25 0 0 0,5-17-599 0 0,1 0 0 0 0,1 0 0 0 0,4 40 0 0 0,1-37-331 0 0,1 1 0 0 0,1-1 0 0 0,1 0 0 0 0,2 0 0 0 0,1-1 0 0 0,1 0 0 0 0,22 40 0 0 0,-19-46-147 0 0,0-1-1 0 0,1 0 1 0 0,1-1 0 0 0,1-1 0 0 0,1-1-1 0 0,0 0 1 0 0,1-1 0 0 0,1-2 0 0 0,32 21 0 0 0,-35-26-36 0 0,0-1 1 0 0,1 0-1 0 0,0-2 1 0 0,0 0 0 0 0,1-1-1 0 0,-1 0 1 0 0,1-2 0 0 0,0 0-1 0 0,1-2 1 0 0,-1 0 0 0 0,1 0-1 0 0,36-4 1 0 0,-47 1-620 0 0,-1-1-1 0 0,1 0 1 0 0,-1 0-1 0 0,16-7 1 0 0,-21 8 229 0 0,0 0 0 0 0,0-1 0 0 0,0 1 1 0 0,0-1-1 0 0,0 0 0 0 0,-1 0 0 0 0,1 0 1 0 0,-1 0-1 0 0,0 0 0 0 0,1-1 0 0 0,-1 1 1 0 0,0 0-1 0 0,0-1 0 0 0,0 0 0 0 0,-1 0 1 0 0,3-3-1 0 0,-3-11-5730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14 2759 0 0,'-2'-1'658'0'0,"1"0"-287"0"0,0 0 0 0 0,0 0-1 0 0,0 0 1 0 0,0 0 0 0 0,0 0 0 0 0,0 0 0 0 0,0 0 0 0 0,0 1 0 0 0,-1-1 0 0 0,1 0-1 0 0,0 1 1 0 0,-1-1 0 0 0,1 1 0 0 0,0 0 0 0 0,-1-1 0 0 0,1 1 0 0 0,-2 0 0 0 0,0 0 274 0 0,-1 0 0 0 0,1 0 0 0 0,-1 0 1 0 0,1 1-1 0 0,0-1 0 0 0,-7 3 1 0 0,-3 2 283 0 0,0 0-1 0 0,-20 13 1 0 0,31-17-994 0 0,-101 53 1432 0 0,-31 18-230 0 0,-119 103-48 0 0,120-80-987 0 0,118-84-83 0 0,-10 6-10 0 0,0 0-1 0 0,1 2 1 0 0,-24 26-1 0 0,42-39-10 0 0,3-2 0 0 0,-1 1 0 0 0,1-1 0 0 0,0 0 0 0 0,0 1-1 0 0,0 0 1 0 0,1 0 0 0 0,0-1 0 0 0,-3 9 0 0 0,5-13-2 0 0,0 0 0 0 0,0 0 1 0 0,0 0-1 0 0,0 1 0 0 0,0-1 0 0 0,-1 0 1 0 0,1 0-1 0 0,0 0 0 0 0,0 1 1 0 0,0-1-1 0 0,0 0 0 0 0,0 0 0 0 0,0 0 1 0 0,0 0-1 0 0,0 1 0 0 0,0-1 0 0 0,0 0 1 0 0,0 0-1 0 0,1 0 0 0 0,-1 1 0 0 0,0-1 1 0 0,0 0-1 0 0,0 0 0 0 0,0 0 1 0 0,0 0-1 0 0,0 1 0 0 0,0-1 0 0 0,0 0 1 0 0,1 0-1 0 0,1 3-38 0 0,0 0 1 0 0,0 0-1 0 0,0 0 1 0 0,1-1-1 0 0,-1 1 1 0 0,1-1-1 0 0,-1 1 1 0 0,1-1-1 0 0,0 0 1 0 0,0 0-1 0 0,0 0 1 0 0,0-1-1 0 0,4 2 1 0 0,1 0-377 0 0,0 0 0 0 0,-1-1 0 0 0,1 0 0 0 0,0-1 0 0 0,11 1 0 0 0,10-1-1016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3679 0 0,'0'0'167'0'0,"-3"0"-7"0"0,-7 0 129 0 0,8 1 17 0 0,1-1-1 0 0,-1 1 0 0 0,0 0 0 0 0,0-1 1 0 0,1 1-1 0 0,-1 0 0 0 0,0 0 0 0 0,1 0 1 0 0,-1 1-1 0 0,1-1 0 0 0,-1 0 0 0 0,1 0 0 0 0,-2 3 1 0 0,1-2 367 0 0,0-1 1048 0 0,3 4-1421 0 0,0 1 0 0 0,-1-1 0 0 0,2 0-1 0 0,-1 0 1 0 0,0 0 0 0 0,1 0 0 0 0,0-1-1 0 0,0 1 1 0 0,1 0 0 0 0,0-1 0 0 0,4 7-1 0 0,2 0 146 0 0,0 1 0 0 0,19 17 0 0 0,38 30 914 0 0,61 61 674 0 0,-124-117-1988 0 0,133 155 2126 0 0,-120-136-1919 0 0,-2 0 0 0 0,0 0-1 0 0,-2 2 1 0 0,0-1 0 0 0,16 49 0 0 0,-20-45-136 0 0,-1 1 1 0 0,-1 1-1 0 0,-1-1 1 0 0,1 46-1 0 0,-6-61-107 0 0,0 0 0 0 0,-1 0-1 0 0,-1 1 1 0 0,0-1-1 0 0,-1 0 1 0 0,0-1 0 0 0,-1 1-1 0 0,-1 0 1 0 0,0-1 0 0 0,0 0-1 0 0,-1 0 1 0 0,-10 14-1 0 0,-5 1 1 0 0,-1 0-1 0 0,-1-1 1 0 0,-53 44-1 0 0,-89 55-415 0 0,128-102-37 0 0,-78 37 0 0 0,99-52 308 0 0,8-5 3 0 0,0 0 0 0 0,-15 4 1 0 0,20-6-46 0 0,6-4-1078 0 0,33-27-4786 0 0,-11 12-172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 1375 0 0,'-2'0'476'0'0,"-38"8"9180"0"0,38-8-8554 0 0,1 0-1080 0 0,1 0 1 0 0,0 0-1 0 0,0 0 1 0 0,-1 0-1 0 0,1 0 1 0 0,0 0 0 0 0,-1 0-1 0 0,1 0 1 0 0,0 0-1 0 0,-1 0 1 0 0,1 0 0 0 0,0 0-1 0 0,-1 1 1 0 0,1-1-1 0 0,0 0 1 0 0,0 0-1 0 0,-1 0 1 0 0,1 0 0 0 0,0 1-1 0 0,-1-1 1 0 0,1 0-1 0 0,0 0 1 0 0,0 0-1 0 0,-1 1 1 0 0,-6 3 2623 0 0,8-2-2170 0 0,0 0-411 0 0,0 0-1 0 0,0 0 0 0 0,0-1 1 0 0,0 1-1 0 0,1 0 0 0 0,-1-1 1 0 0,0 1-1 0 0,1-1 1 0 0,-1 1-1 0 0,1-1 0 0 0,0 0 1 0 0,0 1-1 0 0,-1-1 0 0 0,1 0 1 0 0,0 0-1 0 0,0 0 1 0 0,0-1-1 0 0,0 1 0 0 0,0 0 1 0 0,0-1-1 0 0,0 1 0 0 0,0-1 1 0 0,4 0-1 0 0,5 1 157 0 0,0-1 0 0 0,-1-1 0 0 0,19-3 0 0 0,-6 1 29 0 0,187-24 1047 0 0,7-1-1630 0 0,-163 26-2560 0 0,-35 2-3385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16527 0 0,'0'0'1499'0'0,"4"2"-1235"0"0,9 3-76 0 0,0 1 1 0 0,0-2 0 0 0,0 0-1 0 0,1 0 1 0 0,0-1-1 0 0,21 1 1 0 0,-1-2 545 0 0,56-4 1 0 0,-53 0-306 0 0,176-18 1238 0 0,-179 15-1540 0 0,-1 2-340 0 0,0-3-1 0 0,-1 0 1 0 0,48-18-1 0 0,-61 17-554 0 0,21-9-1517 0 0,-14 4-2663 0 0,-3 0-1300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195 404 8263 0 0,'0'0'1052'0'0,"0"4"-152"0"0,-1 5-435 0 0,0 0-1 0 0,-1 0 0 0 0,1 0 1 0 0,-2 0-1 0 0,1-1 0 0 0,-1 1 1 0 0,-1-1-1 0 0,1 0 0 0 0,-1 1 1 0 0,-1-2-1 0 0,-10 16 0 0 0,0-4-151 0 0,-1 0 0 0 0,0-1 0 0 0,-27 22 0 0 0,40-37-202 0 0,-1 0 0 0 0,0 0 0 0 0,0 0-1 0 0,0 0 1 0 0,0 0 0 0 0,-1-1 0 0 0,1 0 0 0 0,-1 0-1 0 0,1 0 1 0 0,-8 1 0 0 0,10-2 526 0 0,1-3-311 0 0,0-1-267 0 0,0 1 0 0 0,0 0 0 0 0,1-1 0 0 0,-1 1 0 0 0,1-1 1 0 0,0 1-1 0 0,-1-1 0 0 0,1 1 0 0 0,0-1 0 0 0,1 1 0 0 0,-1 0 1 0 0,0-1-1 0 0,1 1 0 0 0,-1-1 0 0 0,1 1 0 0 0,0 0 0 0 0,1-4 0 0 0,3-4 123 0 0,0-1-1 0 0,10-14 0 0 0,-10 17-136 0 0,26-36 132 0 0,3 1 0 0 0,65-67 0 0 0,-75 85-180 0 0,11-10 22 0 0,2 2 0 0 0,74-52-1 0 0,94-38-138 0 0,-189 115 119 0 0,0 0-1 0 0,0 1 1 0 0,1 1 0 0 0,-1 0-1 0 0,1 2 1 0 0,1 0 0 0 0,17-2-1 0 0,-17 5 2 0 0,-1 6 0 0 0,-1 6 0 0 0,-4 5 0 0 0,-9-10-1 0 0,0 0 0 0 0,-1 0-1 0 0,0 1 1 0 0,0-1 0 0 0,-1 0-1 0 0,0 1 1 0 0,0-1 0 0 0,0 1-1 0 0,-1 12 1 0 0,-1-9 5 0 0,0 0 1 0 0,-1 1-1 0 0,-1-1 1 0 0,1-1-1 0 0,-8 18 1 0 0,-3 2 9 0 0,-3-1 1 0 0,0 0 0 0 0,-21 26 0 0 0,26-38-16 0 0,-5 5 3 0 0,-23 22 0 0 0,25-28-59 0 0,1 1-1 0 0,-24 34 1 0 0,26-30 57 0 0,10-14 0 0 0,1 0 0 0 0,-2 11 0 0 0,4-1 0 0 0,0-12 3 0 0,0 0-1 0 0,0 1 0 0 0,1-1 1 0 0,-1 0-1 0 0,1 0 1 0 0,0 0-1 0 0,0-1 0 0 0,0 1 1 0 0,0-1-1 0 0,1 0 1 0 0,6 5-1 0 0,-3-3 14 0 0,-1-1-1 0 0,1 0 1 0 0,1-1-1 0 0,-1 0 1 0 0,0 0-1 0 0,12 3 1 0 0,4-2 36 0 0,0 0 1 0 0,1-2 0 0 0,39 0-1 0 0,-56-2-87 0 0,91-3-55 0 0,-82 2-1515 0 0,31-8 1 0 0,-28 3-5082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14599 0 0,'0'0'1320'0'0,"-2"2"-998"0"0,-12 15 142 0 0,1 0 0 0 0,0 1 0 0 0,2 0 1 0 0,0 1-1 0 0,-10 25 0 0 0,-17 28 221 0 0,-16 25-246 0 0,-48 120-1 0 0,-25 111 653 0 0,64-159-883 0 0,-36 74-418 0 0,98-241-12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223 536 1839 0 0,'-3'0'134'0'0,"-100"19"8476"0"0,27-5-4562 0 0,74-13-3873 0 0,1-1 0 0 0,-1 0-1 0 0,1 0 1 0 0,-1 1 0 0 0,1-1-1 0 0,-1 0 1 0 0,1 0 0 0 0,-1-1 0 0 0,1 1-1 0 0,-1 0 1 0 0,1 0 0 0 0,-1-1-1 0 0,1 1 1 0 0,-1-1 0 0 0,1 0 0 0 0,0 1-1 0 0,-1-1 1 0 0,1 0 0 0 0,0 0-1 0 0,-3-1 1 0 0,3 0-81 0 0,0 1-1 0 0,0 0 1 0 0,1-1-1 0 0,-1 1 1 0 0,0-1-1 0 0,1 1 1 0 0,-1-1-1 0 0,1 1 1 0 0,-1-1-1 0 0,1 1 1 0 0,0-1-1 0 0,0 0 1 0 0,0 1-1 0 0,0-1 1 0 0,0 0-1 0 0,0-1 1 0 0,1-4 13 0 0,0 0 1 0 0,1 1 0 0 0,0-1-1 0 0,0 1 1 0 0,0-1 0 0 0,1 1 0 0 0,5-10-1 0 0,4-1-21 0 0,1 2-1 0 0,0 0 0 0 0,1 0 1 0 0,30-23-1 0 0,2-3-88 0 0,26-26 3 0 0,133-94 0 0 0,-183 146-8 0 0,1 0-1 0 0,1 1 1 0 0,0 2-1 0 0,0 0 1 0 0,32-10 0 0 0,-45 19 8 0 0,-1 0 0 0 0,1 1 0 0 0,0 0 0 0 0,0 1 0 0 0,0 0 0 0 0,0 0 0 0 0,0 1 0 0 0,0 1 0 0 0,0 0 0 0 0,0 0 0 0 0,0 1 0 0 0,0 1 0 0 0,-1 0 0 0 0,1 0 0 0 0,14 7 0 0 0,-16-5 10 0 0,-1 0 1 0 0,1 1 0 0 0,-1-1 0 0 0,-1 1 0 0 0,1 1-1 0 0,-1 0 1 0 0,0 0 0 0 0,0 0 0 0 0,-1 1 0 0 0,0-1 0 0 0,-1 2-1 0 0,0-1 1 0 0,0 1 0 0 0,0-1 0 0 0,-1 1 0 0 0,-1 0-1 0 0,1 1 1 0 0,2 11 0 0 0,-3-5-12 0 0,0-1 0 0 0,-1 1 0 0 0,-1-1 0 0 0,0 1 0 0 0,-1 0 0 0 0,-1-1 0 0 0,0 1 0 0 0,-1 0 0 0 0,-1-1 0 0 0,-8 28 0 0 0,8-36 6 0 0,0 0 0 0 0,0-1 0 0 0,-1 0 0 0 0,1 1 0 0 0,-1-1 0 0 0,-1-1-1 0 0,1 1 1 0 0,-1-1 0 0 0,0 1 0 0 0,0-1 0 0 0,-11 7 0 0 0,-5 3 132 0 0,-45 23 1 0 0,32-20 0 0 0,-127 81 183 0 0,82-48-423 0 0,-86 40-1 0 0,141-79-22 0 0,-1-2 0 0 0,-1 0-1 0 0,0-2 1 0 0,0-1 0 0 0,0-1-1 0 0,-35 3 1 0 0,44-8-276 0 0,18-4 174 0 0,6-11-49 0 0,8-3-11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4143 0 0,'0'0'191'0'0,"-1"-2"-11"0"0,-4-11 8236 0 0,5 13-8301 0 0,0 1 1 0 0,0-1-1 0 0,0 0 0 0 0,0 0 1 0 0,-1 0-1 0 0,1 0 0 0 0,0 0 1 0 0,0 1-1 0 0,0-1 0 0 0,0 0 1 0 0,0 0-1 0 0,-1 0 0 0 0,1 0 1 0 0,0 0-1 0 0,0 0 0 0 0,0 0 1 0 0,-1 0-1 0 0,1 0 0 0 0,0 0 0 0 0,0 0 1 0 0,0 0-1 0 0,0 0 0 0 0,-1 0 1 0 0,1 1-1 0 0,0-2 0 0 0,0 1 1 0 0,0 0-1 0 0,-1 0 0 0 0,1 0 1 0 0,0 0-1 0 0,0 0 0 0 0,-1 0-77 0 0,1 0-1 0 0,0 0 0 0 0,-1 0 1 0 0,1 0-1 0 0,0 0 0 0 0,0 0 1 0 0,-1 0-1 0 0,1 0 0 0 0,0 0 1 0 0,-1 0-1 0 0,1 0 0 0 0,0 0 1 0 0,0 0-1 0 0,-1 0 0 0 0,1 0 1 0 0,0 1-1 0 0,0-1 0 0 0,-1 0 1 0 0,1 0-1 0 0,0 0 0 0 0,0 0 1 0 0,-1 0-1 0 0,1 1 1 0 0,0-1-1 0 0,0 0 0 0 0,0 0 1 0 0,-1 1-1 0 0,1-1 0 0 0,0 0 1 0 0,0 0-1 0 0,0 1 0 0 0,0-1 1 0 0,0 0-1 0 0,-1 0 0 0 0,1 1 1 0 0,-1 3 60 0 0,0-1 1 0 0,-1 1 0 0 0,2 0 0 0 0,-1 0 0 0 0,0 0 0 0 0,1 0 0 0 0,-1 0 0 0 0,1 0 0 0 0,0 0-1 0 0,1-1 1 0 0,0 6 0 0 0,0-2-140 0 0,1 0-1 0 0,0 0 1 0 0,1 0 0 0 0,0 0-1 0 0,4 10 1 0 0,4 0 79 0 0,0 0 1 0 0,1-1-1 0 0,21 23 1 0 0,-10-16 144 0 0,1-2 1 0 0,1-1 0 0 0,50 32-1 0 0,19 13-52 0 0,-87-60-116 0 0,-1 1-1 0 0,0 0 1 0 0,0-1 0 0 0,0 2-1 0 0,-1-1 1 0 0,0 1 0 0 0,0 0 0 0 0,4 7-1 0 0,-7-10-13 0 0,-1-1 0 0 0,0 0 0 0 0,0 1 0 0 0,0-1 0 0 0,0 1 0 0 0,0 0 0 0 0,-1-1 0 0 0,1 1 0 0 0,-1 0 0 0 0,0-1 0 0 0,0 1 0 0 0,0 0 0 0 0,-1-1 0 0 0,0 1 0 0 0,1-1 0 0 0,-1 1 0 0 0,0 0 0 0 0,0-1 0 0 0,-1 0 0 0 0,-2 6 0 0 0,-2 0-13 0 0,1 0 1 0 0,-2-1-1 0 0,1 1 0 0 0,-1-1 0 0 0,0-1 0 0 0,-1 1 0 0 0,0-1 0 0 0,0-1 1 0 0,-1 1-1 0 0,0-1 0 0 0,0-1 0 0 0,-17 9 0 0 0,-9 0 5 0 0,-1 0 0 0 0,-43 9 0 0 0,69-20 8 0 0,-19 3 74 0 0,0-1 1 0 0,-53 3-1 0 0,69-7-88 0 0,12-1-34 0 0,2-3-125 0 0,2-3-227 0 0,1 0-1 0 0,0-1 1 0 0,1 2-1 0 0,7-10 1 0 0,11-6-780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3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14743 0 0,'0'0'6744'0'0,"7"7"-5552"0"0,-5-6-1077 0 0,-1 0 0 0 0,1 0 1 0 0,0 0-1 0 0,-1 0 0 0 0,1-1 0 0 0,0 1 0 0 0,0-1 0 0 0,0 1 0 0 0,0-1 0 0 0,-1 0 1 0 0,1 0-1 0 0,0 0 0 0 0,0 0 0 0 0,0 0 0 0 0,0 0 0 0 0,3-1 0 0 0,35-10 1163 0 0,-24 6-945 0 0,34-9 93 0 0,0 3 0 0 0,1 1 0 0 0,0 3 1 0 0,95-1-1 0 0,-145 8-492 0 0,-1 2-575 0 0,-2 3 614 0 0,-1 0 1 0 0,0 0-1 0 0,0 0 1 0 0,0 0-1 0 0,0-1 0 0 0,-1 1 1 0 0,-6 6-1 0 0,-2 2-3 0 0,-13 17 13 0 0,-122 141-147 0 0,140-163 164 0 0,1-1 0 0 0,0 1 0 0 0,0 0 0 0 0,0 1 0 0 0,-5 11 0 0 0,-19 58 0 0 0,28-72-25 0 0,2-4-99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77 198 4143 0 0,'0'0'319'0'0,"-1"-3"-210"0"0,-2-12-959 0 0,2 11 2135 0 0,1-1 0 0 0,0 1 0 0 0,-1 0 0 0 0,1 0 0 0 0,1 0 0 0 0,-1-1 0 0 0,2-7 0 0 0,-1 10-456 0 0,-1 1-725 0 0,0 0-1 0 0,1 1 1 0 0,-1-1 0 0 0,1 0-1 0 0,0 0 1 0 0,-1 0 0 0 0,1 0-1 0 0,-1 1 1 0 0,1-1 0 0 0,0 0-1 0 0,1 0 1 0 0,0-1 91 0 0,-1 0-94 0 0,1 1 1 0 0,-1-1-1 0 0,0 1 1 0 0,1 0-1 0 0,-1 0 1 0 0,1-1-1 0 0,-1 1 1 0 0,1 0-1 0 0,0 0 1 0 0,-1 0-1 0 0,1 1 1 0 0,0-1-1 0 0,0 0 0 0 0,-1 1 1 0 0,4-1-1 0 0,-4 1-52 0 0,1 0 0 0 0,0 0-1 0 0,0 0 1 0 0,-1 1-1 0 0,1-1 1 0 0,0 1 0 0 0,-1-1-1 0 0,1 1 1 0 0,0-1-1 0 0,-1 1 1 0 0,1 0-1 0 0,-1 0 1 0 0,3 2 0 0 0,-3-3-34 0 0,0 1-1 0 0,0 0 1 0 0,-1-1 0 0 0,1 1 0 0 0,0 0 0 0 0,-1 0 0 0 0,1 0 0 0 0,-1-1 0 0 0,1 1 0 0 0,-1 0 0 0 0,1 0 0 0 0,-1 0 0 0 0,0 0 0 0 0,1 0 0 0 0,-1 0 0 0 0,0 0 0 0 0,0 2 0 0 0,1 1 30 0 0,1 3 10 0 0,-1 0-1 0 0,0 1 1 0 0,0-1-1 0 0,0 1 1 0 0,-1-1-1 0 0,-2 14 1 0 0,-9 46 223 0 0,6-44-202 0 0,-24 118 309 0 0,-27 177 70 0 0,50-259-430 0 0,-22 256 158 0 0,26-290-125 0 0,-5 32-1 0 0,6-52-54 0 0,-2 9 18 0 0,0-1 34 0 0,2-7 3 0 0,1 10-46 0 0,0-3 4 0 0,0-11 128 0 0,3-3-80 0 0,6-6 52 0 0,-1 0 1 0 0,1-1-1 0 0,-2 0 0 0 0,1 0 1 0 0,-1-1-1 0 0,7-10 0 0 0,0 1 57 0 0,78-105 768 0 0,32-40-245 0 0,155-137-353 0 0,18 14-186 0 0,-208 204 217 0 0,132-96 0 0 0,-207 169-304 0 0,0 0 1 0 0,0 1-1 0 0,1 0 0 0 0,0 1 0 0 0,29-10 0 0 0,-41 16-147 0 0,-4 4-106 0 0,0 1 127 0 0,0 1-1 0 0,0-1 0 0 0,0 0 1 0 0,-1 0-1 0 0,0 0 0 0 0,1 0 1 0 0,-2 0-1 0 0,1 0 1 0 0,-4 4-1 0 0,-30 34-544 0 0,2-3-230 0 0,15-6-1545 0 0,12-18 1005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88 14711 0 0,'5'-7'151'0'0,"2"-2"69"0"0,1 0 1 0 0,0 0-1 0 0,0 1 0 0 0,0 0 0 0 0,1 1 1 0 0,0-1-1 0 0,1 2 0 0 0,13-9 1 0 0,-20 14 1900 0 0,-4 4-1849 0 0,-3 4-168 0 0,0 1 0 0 0,0-1 0 0 0,-1 1 0 0 0,0-1 0 0 0,0 0 1 0 0,0-1-1 0 0,-1 0 0 0 0,-13 11 0 0 0,-61 44 378 0 0,62-49-400 0 0,-49 39 24 0 0,1 3-1 0 0,-82 87 0 0 0,128-119-95 0 0,1 1 0 0 0,1 0-1 0 0,1 2 1 0 0,1 0 0 0 0,1 0-1 0 0,1 1 1 0 0,1 1 0 0 0,2 1 0 0 0,1-1-1 0 0,1 2 1 0 0,1-1 0 0 0,2 1-1 0 0,-5 54 1 0 0,10-72-30 0 0,1 0 0 0 0,0 0 0 0 0,1 1 0 0 0,0-1-1 0 0,1 0 1 0 0,1 0 0 0 0,-1 0 0 0 0,2-1 0 0 0,-1 1 0 0 0,2-1-1 0 0,9 18 1 0 0,-9-20-2 0 0,0 0 1 0 0,1-1-1 0 0,0 1 0 0 0,0-1 1 0 0,1 0-1 0 0,0-1 0 0 0,0 0 0 0 0,0 0 1 0 0,1 0-1 0 0,0-1 0 0 0,0 0 0 0 0,1-1 1 0 0,-1 1-1 0 0,11 2 0 0 0,-13-5-258 0 0,-1-1-1 0 0,1 0 0 0 0,-1 0 1 0 0,1 0-1 0 0,9 0 0 0 0,6-3-1411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17 5527 0 0,'0'0'423'0'0,"-3"-2"-278"0"0,2 0 15 0 0,-1 1 0 0 0,1 0-1 0 0,-1-1 1 0 0,0 1-1 0 0,0 0 1 0 0,1 0 0 0 0,-1 0-1 0 0,0 0 1 0 0,0 0-1 0 0,0 1 1 0 0,0-1 0 0 0,0 0-1 0 0,0 1 1 0 0,0 0-1 0 0,0-1 1 0 0,-1 1 0 0 0,1 0-1 0 0,0 0 1 0 0,-2 0-1 0 0,1 1 151 0 0,0 0 0 0 0,1 0 0 0 0,-1 0 0 0 0,0 0 0 0 0,1 0 0 0 0,-1 0 0 0 0,1 1-1 0 0,-1-1 1 0 0,1 1 0 0 0,-1 0 0 0 0,1 0 0 0 0,0 0 0 0 0,-3 3 0 0 0,2-1-29 0 0,0 1-1 0 0,0-1 1 0 0,0 1 0 0 0,1 0 0 0 0,-1 0-1 0 0,-2 9 1 0 0,1 1 121 0 0,1 0-1 0 0,0 0 0 0 0,1 0 1 0 0,0 19-1 0 0,3-19-160 0 0,-1 0 0 0 0,2 0 0 0 0,0-1 1 0 0,1 1-1 0 0,0-1 0 0 0,1 0 0 0 0,1 0 0 0 0,0 0 1 0 0,14 24-1 0 0,-5-14-58 0 0,1 0 0 0 0,0-2 0 0 0,2 0 1 0 0,27 28-1 0 0,-28-35-92 0 0,1 0 1 0 0,0-1-1 0 0,1-1 0 0 0,1 0 1 0 0,27 13-1 0 0,106 40 637 0 0,-56-26 202 0 0,29 24-83 0 0,-111-56-835 0 0,-12-7-13 0 0,1 0 0 0 0,-1 1 0 0 0,0-1-1 0 0,0 0 1 0 0,0 1 0 0 0,0-1 0 0 0,0 1 0 0 0,2 3 0 0 0,5-1-113 0 0,1 1-229 0 0,-8-4-97 0 0,1-1-21 0 0,8 0-62 0 0,-8 0-246 0 0,1-20-3935 0 0,-4 1 2532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 1375 0 0,'0'0'14368'0'0,"1"3"-12836"0"0,-1 1-1415 0 0,1 0 1 0 0,-1 1-1 0 0,0-1 0 0 0,0 0 0 0 0,-1 0 0 0 0,1 0 0 0 0,-1 0 0 0 0,0 1 1 0 0,0-1-1 0 0,0 0 0 0 0,-1 0 0 0 0,1 0 0 0 0,-1-1 0 0 0,0 1 0 0 0,0 0 0 0 0,0-1 1 0 0,-3 4-1 0 0,-7 9 263 0 0,-1 0 0 0 0,-22 18 0 0 0,14-12-51 0 0,-127 123 756 0 0,12-13-707 0 0,47-48-316 0 0,45-44-19 0 0,-39 46-1 0 0,52-42 10 0 0,29-43-123 0 0,12-16-4415 0 0,-3-2 2247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14191 0 0,'0'0'654'0'0,"-2"0"-17"0"0,-10 2-409 0 0,11-1-217 0 0,-1 1 0 0 0,1-1 0 0 0,-1 0 0 0 0,1 0 0 0 0,0 1 0 0 0,0-1 0 0 0,-1 1 0 0 0,1-1 0 0 0,0 1 0 0 0,0-1 0 0 0,1 1 0 0 0,-1 0 0 0 0,0 0 0 0 0,0-1 0 0 0,1 1 0 0 0,-1 0 0 0 0,1 0 0 0 0,-1 3 0 0 0,1-1 109 0 0,-1 1 0 0 0,1 0 0 0 0,0 0 1 0 0,0-1-1 0 0,0 1 0 0 0,2 7 1 0 0,1 0 93 0 0,1 0 0 0 0,0 0 0 0 0,1 0 0 0 0,1-1 0 0 0,0 0 0 0 0,0 0 0 0 0,12 14 0 0 0,60 67 547 0 0,-71-84-688 0 0,39 38 328 0 0,86 68-1 0 0,62 26 92 0 0,-173-125-446 0 0,-2-3 53 0 0,-1 2 1 0 0,-1 0-1 0 0,-1 0 1 0 0,29 33-1 0 0,-41-42-67 0 0,0 1-1 0 0,0 0 0 0 0,0 1 0 0 0,-1-1 1 0 0,0 1-1 0 0,0-1 0 0 0,-1 1 1 0 0,2 8-1 0 0,-3-10-11 0 0,0 1 1 0 0,-1-1 0 0 0,1 0-1 0 0,-1 1 1 0 0,0-1-1 0 0,-1 0 1 0 0,0 1 0 0 0,1-1-1 0 0,-2 0 1 0 0,1 0-1 0 0,-1 0 1 0 0,-2 7 0 0 0,-3 2 18 0 0,0-1 1 0 0,-1 0 0 0 0,-1 0 0 0 0,0 0 0 0 0,-1-1 0 0 0,0-1 0 0 0,-18 17-1 0 0,-90 64 192 0 0,106-83-210 0 0,-190 112 86 0 0,172-104-74 0 0,-79 33-20 0 0,66-31-13 0 0,-43 25-1 0 0,75-37-10 0 0,9-6-79 0 0,42 6-817 0 0,-25-8 465 0 0,1 0-1 0 0,-1-2 0 0 0,17-4 1 0 0,22-7-1132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77 5063 0 0,'-3'0'390'0'0,"0"2"-314"0"0,-21 2 10434 0 0,44 1-9154 0 0,-5 0-906 0 0,4-1 51 0 0,0-2 0 0 0,0 0 0 0 0,0-1 0 0 0,26-2 0 0 0,79-14 776 0 0,-100 12-1094 0 0,181-34 955 0 0,56-7-1135 0 0,-246 42-1179 0 0,-12 2-376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83 10591 0 0,'-5'-12'15386'0'0,"11"8"-17580"0"0,5-1 2347 0 0,0 1-1 0 0,-1 1 1 0 0,1 0 0 0 0,0 1-1 0 0,1 0 1 0 0,-1 0 0 0 0,18 1-1 0 0,-5-1-85 0 0,219-10 158 0 0,-36 3-1263 0 0,-172 7 272 0 0,-21 2 59 0 0,-1 0 0 0 0,1-1 0 0 0,-1-1 0 0 0,25-7 0 0 0,-18 1-1099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97 370 7831 0 0,'0'0'6546'0'0,"0"3"-5893"0"0,1 13-280 0 0,0 1 0 0 0,-2-1 0 0 0,0 0 0 0 0,-1 0 1 0 0,-1 0-1 0 0,0 0 0 0 0,-9 25 0 0 0,-50 108 955 0 0,57-137-1264 0 0,5-12 3 0 0,0 1 0 0 0,0-1 0 0 0,0 1 0 0 0,0-1 1 0 0,0 0-1 0 0,-1 1 0 0 0,1-1 0 0 0,0 1 0 0 0,0-1 0 0 0,0 0 0 0 0,-1 1 0 0 0,1-1 0 0 0,0 0 0 0 0,0 1 0 0 0,-1-1 0 0 0,1 0 0 0 0,0 1 0 0 0,-1-1 0 0 0,1 0 1 0 0,0 0-1 0 0,-1 1 0 0 0,1-1 0 0 0,0 0 0 0 0,-1 0 0 0 0,0 1 0 0 0,-1-11 314 0 0,3-20-314 0 0,2 20-45 0 0,-1 0 1 0 0,1 0-1 0 0,1 1 0 0 0,0-1 0 0 0,0 1 1 0 0,12-17-1 0 0,39-47 61 0 0,-48 64-82 0 0,111-128-1 0 0,-97 116-6 0 0,1 0 0 0 0,41-29 0 0 0,54-27-29 0 0,-35 27 445 0 0,137-64 1 0 0,-210 110-288 0 0,1 0 0 0 0,-1 1 0 0 0,1 0 0 0 0,-1 1 0 0 0,1 0 0 0 0,0 1 0 0 0,0 0 0 0 0,-1 0 0 0 0,1 1 0 0 0,14 2 0 0 0,-22-1-110 0 0,-1-1 0 0 0,1 1 0 0 0,-1 0-1 0 0,1 0 1 0 0,-1 0 0 0 0,0 0-1 0 0,0 0 1 0 0,0 0 0 0 0,1 1 0 0 0,-1-1-1 0 0,0 0 1 0 0,0 1 0 0 0,-1-1-1 0 0,1 0 1 0 0,0 1 0 0 0,0-1-1 0 0,-1 1 1 0 0,1 0 0 0 0,-1-1 0 0 0,1 4-1 0 0,-1-5-8 0 0,2 6 1 0 0,-2-1 0 0 0,1 1 0 0 0,-1 0 0 0 0,1 0 0 0 0,-1 0 0 0 0,-1 0-1 0 0,0 0 1 0 0,1-1 0 0 0,-2 1 0 0 0,1 0 0 0 0,-1-1 0 0 0,1 1 0 0 0,-5 8 0 0 0,-5 8-2 0 0,-23 37 0 0 0,7-18 50 0 0,-12 19-53 0 0,4-2 0 0 0,-11 20 0 0 0,41-66 0 0 0,0 0 0 0 0,0 0 0 0 0,1 0 0 0 0,0 1 0 0 0,-1 12 0 0 0,4-15 6 0 0,0-1-1 0 0,0 0 1 0 0,2 1 0 0 0,-1-1-1 0 0,1 0 1 0 0,0 1 0 0 0,1-1 0 0 0,5 16-1 0 0,2 13-3 0 0,-9-35-119 0 0,1 0-172 0 0,2 8 21 0 0,-2-8-48 0 0,0-1-1211 0 0,-1-1 1468 0 0,0-1 0 0 0,0 1-1 0 0,1-1 1 0 0,-1 1 0 0 0,0-1-1 0 0,1 1 1 0 0,-1-1 0 0 0,1 0-1 0 0,-1 1 1 0 0,0-1 0 0 0,1 1 0 0 0,-1-1-1 0 0,1 0 1 0 0,-1 1 0 0 0,1-1-1 0 0,-1 0 1 0 0,1 0 0 0 0,-1 1-1 0 0,1-1 1 0 0,-1 0 0 0 0,1 0-1 0 0,0 0 1 0 0,15-2-787 0 0,4-4-1004 0 0,1-2-4658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 1839 0 0,'-1'2'542'0'0,"-33"80"9743"0"0,2 4-7906 0 0,-4 6-1500 0 0,9-29-372 0 0,-147 335 461 0 0,150-344-943 0 0,-20 37 14 0 0,36-76-39 0 0,1-1-16 0 0,5-11-69 0 0,5-6-871 0 0,115-137-2881 0 0,-91 105 3010 0 0,18-21-612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223 472 8783 0 0,'-9'11'150'0'0,"0"0"-1"0"0,0 1 0 0 0,1 1 0 0 0,0-1 0 0 0,2 1 0 0 0,-8 18 0 0 0,-2 1 269 0 0,14-28-182 0 0,0-1 1 0 0,0 1-1 0 0,-1-1 1 0 0,0 0-1 0 0,0 1 1 0 0,0-1-1 0 0,0-1 0 0 0,0 1 1 0 0,0 0-1 0 0,-1-1 1 0 0,1 1-1 0 0,-1-1 1 0 0,0 0-1 0 0,0-1 1 0 0,-6 3-1 0 0,8-3-139 0 0,-1 0 0 0 0,0 0 0 0 0,0-1-1 0 0,1 1 1 0 0,-1-1 0 0 0,0 1 0 0 0,0-1 0 0 0,0 0-1 0 0,1 0 1 0 0,-1-1 0 0 0,0 1 0 0 0,0 0 0 0 0,1-1-1 0 0,-1 0 1 0 0,0 1 0 0 0,0-1 0 0 0,1 0 0 0 0,-1-1-1 0 0,1 1 1 0 0,-1 0 0 0 0,1-1 0 0 0,0 1-1 0 0,-4-4 1 0 0,4 3-39 0 0,0 0 0 0 0,0-1 0 0 0,0 1-1 0 0,0-1 1 0 0,1 1 0 0 0,-1-1 0 0 0,1 0 0 0 0,0 1-1 0 0,0-1 1 0 0,0 0 0 0 0,0 0 0 0 0,0 0-1 0 0,0 0 1 0 0,1 0 0 0 0,0 0 0 0 0,-1 0 0 0 0,1 0-1 0 0,0 0 1 0 0,1 0 0 0 0,-1 0 0 0 0,0 0 0 0 0,1 0-1 0 0,0 0 1 0 0,-1 0 0 0 0,1 0 0 0 0,0 1-1 0 0,2-4 1 0 0,3-7 59 0 0,1 1 1 0 0,1 0-1 0 0,-1 0 0 0 0,15-15 0 0 0,-15 19-59 0 0,24-27 27 0 0,2 2 1 0 0,1 1-1 0 0,46-32 1 0 0,-30 24-36 0 0,-11 8-2 0 0,1 2 0 0 0,2 2 0 0 0,88-45 0 0 0,-126 71-43 0 0,192-77 380 0 0,-175 72-277 0 0,1 1 1 0 0,0 1-1 0 0,0 1 1 0 0,1 1-1 0 0,-1 1 1 0 0,1 1 0 0 0,29 3-1 0 0,-47-2-69 0 0,0 1-1 0 0,0 0 0 0 0,0 0 1 0 0,-1 0-1 0 0,1 1 0 0 0,0-1 1 0 0,0 1-1 0 0,-1 1 0 0 0,1-1 1 0 0,-1 1-1 0 0,0-1 1 0 0,1 1-1 0 0,2 4 0 0 0,-4-5-20 0 0,-1 1-1 0 0,1 0 1 0 0,-1 0 0 0 0,0 0-1 0 0,0 0 1 0 0,0 0 0 0 0,-1 0-1 0 0,1 0 1 0 0,-1 1 0 0 0,1-1-1 0 0,-1 0 1 0 0,0 1-1 0 0,-1-1 1 0 0,1 1 0 0 0,-1 0-1 0 0,1-1 1 0 0,-1 1 0 0 0,-1 6-1 0 0,0 3 12 0 0,-2 0 0 0 0,1 0 0 0 0,-2-1 0 0 0,0 1 1 0 0,0-1-1 0 0,-1 0 0 0 0,0 0 0 0 0,-1-1 0 0 0,-13 19 0 0 0,-8 7 26 0 0,-44 48 0 0 0,30-39-20 0 0,-108 117 31 0 0,140-155-59 0 0,0 0 1 0 0,0 0 0 0 0,-1-1-1 0 0,0 0 1 0 0,-1-1 0 0 0,0 0-1 0 0,0 0 1 0 0,-17 6 0 0 0,21-10-19 0 0,0-1 0 0 0,0 1 0 0 0,0-1 0 0 0,0 0 0 0 0,0-1 0 0 0,-1 1 0 0 0,1-2 0 0 0,0 1 0 0 0,0-1 0 0 0,0 0 0 0 0,0 0 0 0 0,0-1 0 0 0,0 0 0 0 0,0 0 0 0 0,1 0 0 0 0,-7-4 0 0 0,1-1-128 0 0,1 0 0 0 0,0-1 0 0 0,1 0-1 0 0,-17-15 1 0 0,26 21 15 0 0,0 1 0 0 0,0 0 0 0 0,-1 1-1 0 0,1-1 1 0 0,0 0 0 0 0,-1 0 0 0 0,1 0-1 0 0,0 1 1 0 0,-1-1 0 0 0,1 1 0 0 0,-1-1 0 0 0,1 1-1 0 0,-1 0 1 0 0,1-1 0 0 0,-1 1 0 0 0,1 0-1 0 0,-3 0 1 0 0,3 1-48 0 0,1-1-1 0 0,-1 0 0 0 0,0 0 0 0 0,1 1 1 0 0,-1-1-1 0 0,1 1 0 0 0,-1-1 1 0 0,0 1-1 0 0,1-1 0 0 0,-1 1 0 0 0,1-1 1 0 0,-1 1-1 0 0,1-1 0 0 0,0 1 1 0 0,-1 0-1 0 0,1-1 0 0 0,0 1 0 0 0,-1 0 1 0 0,1-1-1 0 0,0 1 0 0 0,-1 1 1 0 0,-2 10-3743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38 208 1375 0 0,'26'-4'-623'0'0,"0"-1"4815"0"0,33-5 10181 0 0,-19 7-13212 0 0,-37 3-994 0 0,1 0-1 0 0,-1-1 1 0 0,1 1 0 0 0,-1-1 0 0 0,1 0-1 0 0,-1 0 1 0 0,1 0 0 0 0,-1-1-1 0 0,0 1 1 0 0,1-1 0 0 0,-1 0 0 0 0,0 0-1 0 0,0 0 1 0 0,0 0 0 0 0,-1 0 0 0 0,1-1-1 0 0,0 1 1 0 0,-1-1 0 0 0,0 1 0 0 0,1-1-1 0 0,-1 0 1 0 0,0 0 0 0 0,-1 0 0 0 0,3-6-1 0 0,-1 4-61 0 0,-1-1 1 0 0,1 0-1 0 0,-2 0 0 0 0,1 0 0 0 0,-1-1 0 0 0,0 1 1 0 0,0 0-1 0 0,0-1 0 0 0,-1 1 0 0 0,0 0 0 0 0,0-1 1 0 0,-1 1-1 0 0,-1-7 0 0 0,1 11-104 0 0,1 0 0 0 0,-1 0 1 0 0,1 0-1 0 0,-1 0 0 0 0,0 0 0 0 0,0 0 0 0 0,0 0 0 0 0,0 0 0 0 0,0 0 1 0 0,0 1-1 0 0,-1-1 0 0 0,1 0 0 0 0,-1 1 0 0 0,1-1 0 0 0,-1 1 1 0 0,1-1-1 0 0,-1 1 0 0 0,-3-2 0 0 0,2 2-30 0 0,0 0 1 0 0,0 0-1 0 0,-1 0 0 0 0,1 0 1 0 0,0 0-1 0 0,0 1 1 0 0,-1 0-1 0 0,1-1 0 0 0,0 1 1 0 0,0 1-1 0 0,-4-1 1 0 0,-8 3-121 0 0,1 0 1 0 0,0 1 0 0 0,1 1 0 0 0,-19 8-1 0 0,23-9 132 0 0,0 1 0 0 0,0 1 0 0 0,0-1-1 0 0,1 1 1 0 0,0 1 0 0 0,0 0 0 0 0,1 0 0 0 0,0 0-1 0 0,0 1 1 0 0,1 0 0 0 0,0 0 0 0 0,0 1-1 0 0,-7 14 1 0 0,11-19 18 0 0,1-1 0 0 0,0 0 0 0 0,0 1 0 0 0,0-1 0 0 0,0 0 0 0 0,1 1 0 0 0,0-1 0 0 0,-1 1 0 0 0,1 0 0 0 0,0-1 0 0 0,1 1 0 0 0,-1-1 0 0 0,1 1 0 0 0,0 4 0 0 0,1-6 10 0 0,-1 1-1 0 0,0-1 0 0 0,1 1 0 0 0,-1-1 0 0 0,1 0 0 0 0,0 0 0 0 0,-1 0 0 0 0,1 0 0 0 0,0 0 0 0 0,0 0 0 0 0,0 0 0 0 0,1-1 0 0 0,-1 1 0 0 0,0-1 0 0 0,1 1 0 0 0,-1-1 0 0 0,1 0 0 0 0,-1 0 0 0 0,4 1 0 0 0,1 0 20 0 0,0-1 0 0 0,0 1 1 0 0,0-1-1 0 0,0-1 0 0 0,1 1 0 0 0,-1-1 0 0 0,0 0 1 0 0,0-1-1 0 0,14-2 0 0 0,5-3 72 0 0,40-16 1 0 0,-66 22-104 0 0,1-1 8 0 0,0 1 0 0 0,1-1 0 0 0,-1 0 0 0 0,0 1 1 0 0,0-1-1 0 0,0 0 0 0 0,1 0 0 0 0,-1 0 0 0 0,0 0 0 0 0,0 0 1 0 0,0 0-1 0 0,-1 0 0 0 0,1-1 0 0 0,0 1 0 0 0,0 0 0 0 0,-1 0 1 0 0,2-2-1 0 0,-2 1 21 0 0,-1 3-38 0 0,-1 1 0 0 0,0-1 0 0 0,1 0 1 0 0,0 0-1 0 0,-1 1 0 0 0,1-1 0 0 0,0 1 1 0 0,0-1-1 0 0,-1 1 0 0 0,1-1 0 0 0,0 1 1 0 0,1 0-1 0 0,-1-1 0 0 0,-1 4 0 0 0,0-2 14 0 0,-121 250 241 0 0,112-222-190 0 0,0-1-1 0 0,-12 65 0 0 0,23-94 177 0 0,14-12-1370 0 0,-8 2 74 0 0,0-1-50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27 13935 0 0,'0'0'1262'0'0,"2"-1"-1037"0"0,19-13 1219 0 0,-19 12-669 0 0,7-7 3828 0 0,-57 35-4218 0 0,-56 44 0 0 0,58-38-299 0 0,-15 13-61 0 0,1 2 0 0 0,-82 86 0 0 0,121-109-25 0 0,0 1 0 0 0,1 1 0 0 0,2 0 0 0 0,0 1 0 0 0,2 2 0 0 0,2-1 0 0 0,0 2 0 0 0,2 0 0 0 0,-14 48 0 0 0,24-67 6 0 0,0-1 1 0 0,0 1-1 0 0,1 0 0 0 0,1 0 0 0 0,-1 0 1 0 0,2 0-1 0 0,0-1 0 0 0,0 1 0 0 0,1 0 1 0 0,0 0-1 0 0,0-1 0 0 0,2 0 0 0 0,5 15 0 0 0,-3-13 3 0 0,0-1 0 0 0,0 0 0 0 0,1 0 0 0 0,1-1 0 0 0,0 1 0 0 0,0-2 0 0 0,1 1 0 0 0,0-1 0 0 0,1-1 0 0 0,0 0 0 0 0,12 8 0 0 0,-8-7 2 0 0,0-1-1 0 0,1-1 1 0 0,0-1 0 0 0,0 0 0 0 0,0 0 0 0 0,1-2 0 0 0,-1 0-1 0 0,1-1 1 0 0,0 0 0 0 0,1-1 0 0 0,-1-1 0 0 0,0-1 0 0 0,0 0-1 0 0,0-1 1 0 0,19-4 0 0 0,-31 5-60 0 0,-1-1-1 0 0,1 0 1 0 0,-1 0-1 0 0,1 0 1 0 0,-1 0-1 0 0,1-1 1 0 0,-1 1-1 0 0,0-1 0 0 0,0 0 1 0 0,0 0-1 0 0,5-4 1 0 0,12-18-5034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20 5063 0 0,'10'-19'15779'0'0,"-9"31"-15676"0"0,-1-1-1 0 0,0 1 1 0 0,0 0 0 0 0,-1-1 0 0 0,-1 1-1 0 0,0-1 1 0 0,0 1 0 0 0,-1-1 0 0 0,-7 17-1 0 0,-6 12 17 0 0,-27 47 0 0 0,22-51-104 0 0,-1-1 1 0 0,-1-1-1 0 0,-2-1 0 0 0,-49 49 0 0 0,29-29-13 0 0,22-25-27 0 0,15-16-157 0 0,7-9 148 0 0,-1-1-113 0 0,8-2-860 0 0,0-1 359 0 0,0 0 0 0 0,0 0 0 0 0,0-1 0 0 0,0 1 0 0 0,8-5 0 0 0,0 1-1439 0 0,31-12-4289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 15551 0 0,'-8'1'160'0'0,"1"0"0"0"0,-1 0 0 0 0,1 0 0 0 0,-1 1 0 0 0,1 0 0 0 0,0 1 0 0 0,0-1 0 0 0,0 1 0 0 0,0 1 0 0 0,-11 7 0 0 0,16-10 251 0 0,-9 10 2170 0 0,13-10-2277 0 0,2 1-197 0 0,0 0 0 0 0,0 0 0 0 0,0-1-1 0 0,0 1 1 0 0,0-1 0 0 0,1 0 0 0 0,-1 0 0 0 0,0 0-1 0 0,1-1 1 0 0,-1 0 0 0 0,1 0 0 0 0,-1 0 0 0 0,6-1-1 0 0,11-2 285 0 0,32-8 0 0 0,-21 3-140 0 0,120-21 411 0 0,-109 23-535 0 0,68-1-1 0 0,-99 8-296 0 0,-1 0 1 0 0,19 5 0 0 0,-27-6-191 0 0,-3 0 344 0 0,1 0-1 0 0,-1 0 1 0 0,1 0 0 0 0,-1 0 0 0 0,0 0 0 0 0,1 1 0 0 0,-1-1 0 0 0,1 0-1 0 0,-1 0 1 0 0,0 0 0 0 0,1 0 0 0 0,-1 0 0 0 0,1 1 0 0 0,-1-1-1 0 0,0 0 1 0 0,1 0 0 0 0,-1 1 0 0 0,0-1 0 0 0,0 0 0 0 0,1 1-1 0 0,-1-1 1 0 0,4 4-1751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18 14279 0 0,'0'0'655'0'0,"-2"-2"-12"0"0,0 0-601 0 0,0 1 1 0 0,0-1 0 0 0,-1 1-1 0 0,1-1 1 0 0,0 1-1 0 0,-1 0 1 0 0,1 0 0 0 0,-1 0-1 0 0,1 0 1 0 0,-1 0 0 0 0,1 1-1 0 0,-1-1 1 0 0,1 1-1 0 0,-1 0 1 0 0,0-1 0 0 0,1 1-1 0 0,-6 1 1 0 0,4 0 256 0 0,-1 0 1 0 0,1 0-1 0 0,0 1 1 0 0,0-1-1 0 0,0 1 1 0 0,0 0-1 0 0,0 1 1 0 0,0-1-1 0 0,0 1 0 0 0,-6 5 1 0 0,2-1-96 0 0,1 1-1 0 0,0 0 1 0 0,0 0 0 0 0,1 1 0 0 0,0 0-1 0 0,-9 16 1 0 0,-23 65 392 0 0,19-43-289 0 0,-130 323 337 0 0,114-279-592 0 0,-104 303-2108 0 0,138-391 1756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75 357 6447 0 0,'-2'-1'499'0'0,"-40"-2"-60"0"0,12 2 12018 0 0,31 0-11969 0 0,55-72 1129 0 0,-24 28-1199 0 0,55-57 0 0 0,-76 92-370 0 0,1 0-1 0 0,0 1 1 0 0,0 0 0 0 0,1 1 0 0 0,0 1-1 0 0,0 0 1 0 0,1 0 0 0 0,0 1-1 0 0,21-5 1 0 0,11-1 184 0 0,79-9 0 0 0,-100 18-221 0 0,28-3-11 0 0,0 2 0 0 0,77 4 0 0 0,-116 1 0 0 0,-1 0 0 0 0,1 1 0 0 0,-1 1 0 0 0,14 4 0 0 0,-11 1 0 0 0,-14-6-4 0 0,0 0 1 0 0,0 0-1 0 0,0 1 0 0 0,-1-1 1 0 0,1 0-1 0 0,-1 1 0 0 0,0-1 1 0 0,0 1-1 0 0,0 0 0 0 0,0-1 1 0 0,0 1-1 0 0,0 0 0 0 0,-1 0 0 0 0,1 0 1 0 0,-1-1-1 0 0,0 1 0 0 0,0 0 1 0 0,0 0-1 0 0,0 0 0 0 0,-1 5 1 0 0,-1 6-27 0 0,-1-1 0 0 0,-9 26 0 0 0,10-33 29 0 0,-7 17 2 0 0,0-1 0 0 0,-2 0-1 0 0,0 0 1 0 0,-1-2 0 0 0,-2 1 0 0 0,0-2-1 0 0,-1 0 1 0 0,-1 0 0 0 0,0-2 0 0 0,-2 0 0 0 0,0 0-1 0 0,0-2 1 0 0,-41 25 0 0 0,36-27 19 0 0,-1 0 0 0 0,0-2 0 0 0,-1-1 0 0 0,0-1 1 0 0,0-1-1 0 0,-1-1 0 0 0,0-1 0 0 0,-31 2 0 0 0,-19 0-20 0 0,-146-2 0 0 0,207-7-21 0 0,12 1-95 0 0,6-1-1258 0 0,15-5-4051 0 0,8-2-1807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2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37 15407 0 0,'-7'-6'241'0'0,"-26"-24"2462"0"0,36 33-2307 0 0,93 133 50 0 0,7 9-256 0 0,-16-42 133 0 0,-39-50 32 0 0,66 99-1 0 0,-105-138-297 0 0,-1 1 0 0 0,-1 0 0 0 0,0 0 0 0 0,-1 0 0 0 0,-1 1 0 0 0,0 0 0 0 0,-1 0 0 0 0,2 19 0 0 0,-4-22 3 0 0,-2 0 0 0 0,1 0 0 0 0,-2 0-1 0 0,0 0 1 0 0,-1 0 0 0 0,0 0 0 0 0,0-1 0 0 0,-2 1 0 0 0,1-1 0 0 0,-12 24 0 0 0,-3-1 265 0 0,-2-1-1 0 0,-1-1 1 0 0,-2-1 0 0 0,-1-1-1 0 0,-41 42 1 0 0,-92 103 947 0 0,130-142-1203 0 0,0 1 1 0 0,-38 70-1 0 0,59-95-270 0 0,-1 0-1 0 0,0 0 1 0 0,-1-1 0 0 0,0 1-1 0 0,0-2 1 0 0,-14 12 0 0 0,20-19 141 0 0,0 0 0 0 0,-1 1 0 0 0,1-2 0 0 0,0 1 0 0 0,0 0 0 0 0,-1 0 0 0 0,1-1 0 0 0,0 1 0 0 0,-1-1 0 0 0,-3 1 0 0 0,-1 0-35 0 0,-18 2-50 0 0,1-1 0 0 0,-42-1 0 0 0,60-1 149 0 0,4 0-58 0 0,5 0-937 0 0,14-4 42 0 0,5-2-46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3:5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58 2759 0 0,'0'0'126'0'0,"-2"0"-5"0"0,-7 0 34 0 0,7 0 513 0 0,1 0-309 0 0,0 0 1 0 0,-1 0 0 0 0,1 0-1 0 0,0 0 1 0 0,0 0 0 0 0,-1-1-1 0 0,1 1 1 0 0,0 0 0 0 0,-1-1-1 0 0,0 0 1 0 0,1 1-233 0 0,1 0 0 0 0,0-1 0 0 0,0 1 1 0 0,-1 0-1 0 0,1 0 0 0 0,0 0 0 0 0,0-1 1 0 0,0 1-1 0 0,0 0 0 0 0,-1 0 0 0 0,1-1 1 0 0,0 1-1 0 0,0 0 0 0 0,0 0 0 0 0,0-1 0 0 0,0 1 1 0 0,0 0-1 0 0,0 0 0 0 0,0-1 0 0 0,-1 1 1 0 0,1 0-1 0 0,0-1 0 0 0,0 1 0 0 0,0 0 0 0 0,0 0 1 0 0,1-1-1 0 0,-1 1 0 0 0,0-1 0 0 0,1-1 449 0 0,0-1 0 0 0,1 0 0 0 0,-1 1-1 0 0,1-1 1 0 0,0 1 0 0 0,0 0 0 0 0,2-3 0 0 0,5-7-778 0 0,-7 10 1280 0 0,-2 1-984 0 0,0-7 0 0 0,0 7 208 0 0,-15 3-147 0 0,8 2-86 0 0,5-3 579 0 0,4 1-562 0 0,5 7-24 0 0,0 2-50 0 0,0 3-12 0 0,-1 0 0 0 0,-1 2 0 0 0,1 0 0 0 0,0 3 0 0 0,-5-16 0 0 0,9 41 0 0 0,-6-28 0 0 0,0 1 0 0 0,0-2 0 0 0,2-2 0 0 0,4-2 0 0 0,4-2 0 0 0,9 1-2 0 0,-17-5 47 0 0,-5-4-34 0 0,8 9-1 0 0,-1 4-10 0 0,-2 1 0 0 0,-4-10 0 0 0,-1 0 0 0 0,-2 18 0 0 0,-2 9 0 0 0,1-16 0 0 0,0 0 0 0 0,1 0 0 0 0,4 0 0 0 0,-1-2 0 0 0,1 1 0 0 0,0-2 0 0 0,0 1 0 0 0,2 0 0 0 0,3-2 0 0 0,3-1 0 0 0,7 5 0 0 0,-16-12 0 0 0,5 7 0 0 0,-2 3 11 0 0,-4-8-8 0 0,0 0 0 0 0,0-1 0 0 0,0 1 1 0 0,-1 0-1 0 0,0 0 0 0 0,-1-1 0 0 0,1 1 0 0 0,-3 8 0 0 0,-2 5-30 0 0,-10 26-1 0 0,2-12 44 0 0,9-20-16 0 0,1 1 0 0 0,2-1 0 0 0,3 1 0 0 0,2 2 0 0 0,-1-1 0 0 0,-1-1 0 0 0,-3 0 0 0 0,-1 3 0 0 0,0-5 0 0 0,-2-2 0 0 0,-8 39 0 0 0,8-24 0 0 0,-7 14 0 0 0,6-25 0 0 0,-2-2 0 0 0,-4 3 0 0 0,8-14 0 0 0,-3 10 0 0 0,-6 13 0 0 0,9-16 12 0 0,2-5-6 0 0,-1-1-1 0 0,1 1 0 0 0,-1 0 0 0 0,1-1 0 0 0,-1 1 0 0 0,0-1 1 0 0,0 0-1 0 0,0 1 0 0 0,-3 2 0 0 0,-4 4-5 0 0,-1 0 0 0 0,0 0 0 0 0,0 0 0 0 0,0-1 0 0 0,0 0 0 0 0,1 1 0 0 0,-1 0 0 0 0,0-2 0 0 0,-3-2 0 0 0,1 1 0 0 0,1-1 0 0 0,1-2 22 0 0,8-2 747 0 0,3 1-708 0 0,6 8-49 0 0,6-1-12 0 0,-7-5-3 0 0,-2-2 24 0 0,0 0-1 0 0,0 0 1 0 0,0 0 0 0 0,0-1 0 0 0,1 1-1 0 0,-1-1 1 0 0,8 1 0 0 0,2 3 38 0 0,-2 3-49 0 0,-5 6-10 0 0,-1 1 0 0 0,-2 0 0 0 0,0-3 14 0 0,-2-7 39 0 0,5 6-40 0 0,3 0-13 0 0,3-2 0 0 0,1-1 0 0 0,-1-3 0 0 0,-3 1 11 0 0,-7-3 32 0 0,4 8-33 0 0,-3 3-10 0 0,-3 6 0 0 0,-2-15 0 0 0,-1-1 0 0 0,-1 9 0 0 0,-2 0 0 0 0,5-12 0 0 0,-1-1 0 0 0,1 1 0 0 0,0-1 0 0 0,0 1 0 0 0,0 0 0 0 0,-1-1 0 0 0,1 1 0 0 0,0-1 0 0 0,0 1 0 0 0,0 0 0 0 0,0-1 0 0 0,0 1 0 0 0,0-1 0 0 0,0 1 0 0 0,0-1 0 0 0,0 1 0 0 0,1 0 0 0 0,12 4 54 0 0,-5 2-44 0 0,-3 5-10 0 0,-8 0 0 0 0,-1-3 11 0 0,3-7 21 0 0,0 0-64 0 0,-11 18 19 0 0,-5 4 15 0 0,7-11-25 0 0,1-1 0 0 0,-2 0 0 0 0,0-1 0 0 0,0 0 0 0 0,-14 9 0 0 0,5-4-1 0 0,18-12 11 0 0,-2-1-2 0 0,-13 5-23 0 0,3-3-10 0 0,4 3 36 0 0,3 2 12 0 0,0 0 0 0 0,-4-1 0 0 0,-2-3 0 0 0,3-3 11 0 0,62-23 117 0 0,-48 18-85 0 0,5-1-43 0 0,-9 2-1 0 0,0 1 0 0 0,0 0 0 0 0,0 0 0 0 0,0 0 0 0 0,0 0 0 0 0,0 0 0 0 0,0 0 0 0 0,0 0 0 0 0,1 0 0 0 0,-1 0 1 0 0,0 0-1 0 0,0 0 0 0 0,0 0 0 0 0,0 0 0 0 0,0 0 0 0 0,0 0 0 0 0,0 0 0 0 0,0 0 0 0 0,1 0 0 0 0,-1 0 0 0 0,0 0 1 0 0,0 0-1 0 0,0 0 0 0 0,0 0 0 0 0,0 0 0 0 0,0 0 0 0 0,0 0 0 0 0,0 0 0 0 0,1 0 0 0 0,-1 1 0 0 0,0-1 0 0 0,0 0 1 0 0,0 0-1 0 0,0 0 0 0 0,0 0 0 0 0,0 0 0 0 0,0 0 0 0 0,0 0 0 0 0,0 0 0 0 0,0 0 0 0 0,0 0 0 0 0,0 1 0 0 0,0-1 1 0 0,0 0-1 0 0,0 0 0 0 0,0 0 0 0 0,3 2-6 0 0,1 2 4 0 0,7 15 2 0 0,4 13 1 0 0,-12-22 0 0 0,-1-5 0 0 0,-1-1 0 0 0,1 0 0 0 0,0 0 0 0 0,0 0 0 0 0,0 0 0 0 0,4 5 0 0 0,2 4 0 0 0,-1 1 0 0 0,1 1 0 0 0,-1-1 0 0 0,-2 0 0 0 0,-1-5 0 0 0,-1 0 0 0 0,0 1 0 0 0,-1-1 1 0 0,2 16-1 0 0,0-2-13 0 0,1 6-49 0 0,-2 0 0 0 0,0 0 0 0 0,-2 0 0 0 0,-2 1 0 0 0,0-1 0 0 0,-2 0 0 0 0,-1 0 0 0 0,-1 0 0 0 0,-14 43 0 0 0,13-51-46 0 0,4-17 87 0 0,-9 11-91 0 0,8-10 77 0 0,0-1 3 0 0,1-1 1 0 0,-1 0-1 0 0,0 1 1 0 0,0-1-1 0 0,0 0 1 0 0,-5 4-1 0 0,-21 18-47 0 0,25-21 79 0 0,-1 1 0 0 0,1-1 0 0 0,0 1 0 0 0,0 0 0 0 0,-6 11 0 0 0,9-14 0 0 0,-26 36 0 0 0,18-24 0 0 0,-2 0 0 0 0,1 0 0 0 0,-2-1 0 0 0,0 0 0 0 0,-23 19 0 0 0,29-28 6 0 0,1 0-1 0 0,0 1 1 0 0,0 0-1 0 0,0 0 1 0 0,-7 11-1 0 0,3-5 6 0 0,1 0-1 0 0,-20 17 0 0 0,-25 17-10 0 0,47-41 0 0 0,1 0 0 0 0,0 0 0 0 0,-6 7 0 0 0,-11 12-4 0 0,-3 4-16 0 0,0 1 0 0 0,-32 49 0 0 0,50-67 1399 0 0,6-12-1320 0 0,-4-5-49 0 0,-6 2-10 0 0,1 3-12 0 0,8 2-46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541 100 7919 0 0,'19'-10'419'0'0,"7"-2"732"0"0,0-2 0 0 0,-1 0 0 0 0,25-21 0 0 0,-37 21 3069 0 0,-15 14-3912 0 0,-6 0-184 0 0,1-1 0 0 0,0 2 1 0 0,0-1-1 0 0,-1 1 0 0 0,1 0 0 0 0,0 1 1 0 0,-8 2-1 0 0,-50 19 177 0 0,20-4-256 0 0,-77 46-1 0 0,-34 38-51 0 0,132-86 2 0 0,1 1 0 0 0,-42 41-1 0 0,65-59 1 0 0,0 0-1 0 0,0 0 0 0 0,0 1 0 0 0,0-1 1 0 0,0 0-1 0 0,0 1 0 0 0,0-1 1 0 0,0 0-1 0 0,0 1 0 0 0,0-1 1 0 0,0 0-1 0 0,0 1 0 0 0,0-1 1 0 0,0 0-1 0 0,0 1 0 0 0,0-1 1 0 0,0 0-1 0 0,0 0 0 0 0,0 1 0 0 0,1-1 1 0 0,-1 0-1 0 0,0 1 0 0 0,0-1 1 0 0,0 0-1 0 0,1 1 0 0 0,2 3-46 0 0,-2-3 39 0 0,0 0-1 0 0,0 0 0 0 0,1 0 1 0 0,-1 0-1 0 0,0 0 1 0 0,1 0-1 0 0,-1 0 1 0 0,1 0-1 0 0,-1-1 0 0 0,1 1 1 0 0,-1-1-1 0 0,1 1 1 0 0,0-1-1 0 0,-1 0 0 0 0,1 1 1 0 0,2-1-1 0 0,1 1 5 0 0,16 1-2 0 0,0 0 0 0 0,0-1 0 0 0,40-3 0 0 0,-41 0-2 0 0,-1 1-1 0 0,1 1 1 0 0,0 1-1 0 0,-1 0 0 0 0,21 6 1 0 0,-24-3-8 0 0,0 0-1 0 0,27 13 1 0 0,-25-7 9 0 0,-15-6 14 0 0,-1 0-3 0 0,12 13 1 0 0,-12-11 0 0 0,-2-1 0 0 0,4 10 0 0 0,-4-1 0 0 0,-1-8 78 0 0,0 0 0 0 0,-1 0 0 0 0,0 0 0 0 0,0 0 0 0 0,0 0 0 0 0,-1-1 0 0 0,-6 11 0 0 0,-2 1 258 0 0,-15 16-1 0 0,-9 14-166 0 0,23-31-169 0 0,-1 0 0 0 0,-19 20 0 0 0,11-13 0 0 0,14-15 5 0 0,-1 1-1 0 0,-1-1 1 0 0,0 0 0 0 0,0-1-1 0 0,0 0 1 0 0,-1-1 0 0 0,0 1-1 0 0,0-2 1 0 0,0 0-1 0 0,-1 0 1 0 0,0-1 0 0 0,-16 5-1 0 0,-7-2 66 0 0,0-1 0 0 0,-43 2 0 0 0,62-7-52 0 0,0-1 1 0 0,0 0 0 0 0,1-1 0 0 0,-17-4 0 0 0,29 5-43 0 0,3-3-880 0 0,2-3 651 0 0,1 1-1 0 0,-1-1 1 0 0,1 1-1 0 0,0-1 1 0 0,0 1-1 0 0,0 1 1 0 0,7-6-1 0 0,39-30-3072 0 0,-25 22-1812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6 1375 0 0,'-1'3'374'0'0,"-37"52"12628"0"0,39-54-12908 0 0,0-1-1 0 0,1 1 0 0 0,-1 0 1 0 0,0 0-1 0 0,1-1 0 0 0,-1 1 1 0 0,1-1-1 0 0,-1 1 0 0 0,1-1 1 0 0,-1 1-1 0 0,1-1 0 0 0,-1 0 1 0 0,1 0-1 0 0,-1 0 1 0 0,2 0-1 0 0,26-3 297 0 0,-22 2-163 0 0,-7 1-227 0 0,29-5 416 0 0,2-2 29 0 0,-15 5-369 0 0,-4 2-85 0 0,-10 0-114 0 0,-1-2-1581 0 0,3-9 1692 0 0,-3-1 12 0 0,-4 1 0 0 0,-3 3 0 0 0,5 7 0 0 0,-1 0 0 0 0,-1 0 0 0 0,1 0 0 0 0,0 0 0 0 0,0 0 0 0 0,0 0 0 0 0,0 1 0 0 0,-1-1 0 0 0,1 1 0 0 0,0 0 0 0 0,0 0 0 0 0,-1 0 0 0 0,1 0 0 0 0,0 0 0 0 0,0 0 0 0 0,-1 1 0 0 0,1-1 0 0 0,0 1 0 0 0,-3 0 0 0 0,-8 3 0 0 0,-24 11 0 0 0,33-13 0 0 0,-13 6 7 0 0,1 0-1 0 0,0 1 1 0 0,0 1 0 0 0,1 1-1 0 0,-25 23 1 0 0,32-27 25 0 0,1 1 0 0 0,0 0 0 0 0,0 0 0 0 0,1 0 0 0 0,0 1 0 0 0,0 0 0 0 0,1 0 0 0 0,0 0 0 0 0,1 1 0 0 0,0 0 0 0 0,-4 16 0 0 0,7-22 25 0 0,0-1-1 0 0,1 1 1 0 0,0 0 0 0 0,-1 0-1 0 0,2 0 1 0 0,-1-1-1 0 0,0 1 1 0 0,1 0 0 0 0,-1 0-1 0 0,1-1 1 0 0,0 1-1 0 0,1 0 1 0 0,-1-1 0 0 0,0 1-1 0 0,1-1 1 0 0,0 1-1 0 0,0-1 1 0 0,0 0 0 0 0,0 0-1 0 0,1 0 1 0 0,-1 0-1 0 0,1 0 1 0 0,-1-1-1 0 0,1 1 1 0 0,0-1 0 0 0,4 3-1 0 0,-1-1 33 0 0,0 0-1 0 0,0-1 0 0 0,0 0 1 0 0,0 0-1 0 0,0-1 1 0 0,8 3-1 0 0,-5-2-9 0 0,5 3 15 0 0,-2 1-14 0 0,-8-5-85 0 0,-1 0 0 0 0,0 0 1 0 0,1 0-1 0 0,-1 1 0 0 0,0-1 0 0 0,0 1 0 0 0,-1 0 0 0 0,1 0 0 0 0,0 0 0 0 0,3 5 1 0 0,7 9-359 0 0,6 3-1227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1375 0 0,'0'0'3275'0'0,"1"2"-1526"0"0,1 2-1120 0 0,0 0-1 0 0,1 0 1 0 0,-1-1-1 0 0,1 1 0 0 0,0-1 1 0 0,6 7-1 0 0,-7-9 168 0 0,-1-1-740 0 0,-1 1 0 0 0,0-1 0 0 0,1 0 0 0 0,-1 0-1 0 0,0 0 1 0 0,1 0 0 0 0,-1 0 0 0 0,1 0 0 0 0,-1 1 0 0 0,0-1 0 0 0,0 0 0 0 0,1 0 0 0 0,-1 1-1 0 0,0-1 1 0 0,1 0 0 0 0,-1 0 0 0 0,0 1 0 0 0,0-1 0 0 0,1 0 0 0 0,-1 1 0 0 0,7 6 1071 0 0,1-2-409 0 0,-7-4-181 0 0,2 0-80 0 0,5-1-224 0 0,0 0 0 0 0,0-1 0 0 0,0 1 0 0 0,0-2 0 0 0,0 1 0 0 0,0-1 0 0 0,0 0 0 0 0,0-1 0 0 0,-1 0 0 0 0,1 0 0 0 0,-1 0 0 0 0,0-1 0 0 0,0 0 0 0 0,0-1 0 0 0,11-9 0 0 0,-5 5-176 0 0,-8 6-29 0 0,0 0-1 0 0,-1-1 1 0 0,1 1 0 0 0,-1-1-1 0 0,5-5 1 0 0,0-1 33 0 0,0 0-46 0 0,-5 3-6 0 0,-4 2 46 0 0,1-5 9 0 0,0-3-51 0 0,2 1-13 0 0,-1 1-10 0 0,-2 9-44 0 0,-3 3 1 0 0,-21 3 51 0 0,1 1 0 0 0,-1 2 0 0 0,1 0 0 0 0,-35 18 1 0 0,-7 1-81 0 0,10-4 82 0 0,40-15 0 0 0,5 2-10 0 0,7-7-9 0 0,0 2-5 0 0,-3 17 13 0 0,5-9 29 0 0,0 0 0 0 0,0 0 0 0 0,1 0 0 0 0,1 0 0 0 0,0 0 0 0 0,0 0-1 0 0,6 19 1 0 0,-4-17 8 0 0,0 0 0 0 0,-1 1 0 0 0,-1-1 0 0 0,0 25 1 0 0,-2-18 17 0 0,1-9-27 0 0,0 0 0 0 0,-3 13-1 0 0,3-11 10 0 0,1-13-8 0 0,0 0 0 0 0,-1 0 1 0 0,1 0-1 0 0,0 0 0 0 0,0 0 1 0 0,0 0-1 0 0,0 0 0 0 0,0 0 1 0 0,0 0-1 0 0,0 0 0 0 0,0-1 1 0 0,0 1-1 0 0,0 0 0 0 0,0-1 1 0 0,1 1-1 0 0,-1 0 0 0 0,0-1 0 0 0,0 0 1 0 0,1 1-1 0 0,-1-1 0 0 0,0 0 1 0 0,1 0-1 0 0,1 1 0 0 0,5-1 60 0 0,1 1 0 0 0,13-3 0 0 0,-14 2-9 0 0,12-3-1 0 0,0 0 0 0 0,-1-1 0 0 0,32-11 0 0 0,-4 1-342 0 0,-15 11-1409 0 0,-29 2 1199 0 0,11 5-2144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9215 0 0,'0'0'7816'0'0,"0"8"-6792"0"0,-3 0-659 0 0,1 1 0 0 0,-1-1 0 0 0,0-1-1 0 0,-5 9 1 0 0,-3 11 194 0 0,-41 159 664 0 0,9-26-381 0 0,32-128-821 0 0,-2-2 1 0 0,-31 54-1 0 0,36-70-10 0 0,7-13 173 0 0,13-11-40 0 0,-9 7-142 0 0,-1-1 0 0 0,0 0-1 0 0,0 0 1 0 0,0 1 0 0 0,0-1 0 0 0,-1 0 0 0 0,0 0 0 0 0,2-9-1 0 0,1-36-30 0 0,0 10-153 0 0,-4 32 130 0 0,2 0 0 0 0,-1 0 0 0 0,1 1 0 0 0,0-1 1 0 0,0 1-1 0 0,5-10 0 0 0,-5 13 37 0 0,1 0 0 0 0,-1 0 0 0 0,0 0 0 0 0,1 0 0 0 0,-1 0 0 0 0,1 1 0 0 0,0 0 0 0 0,0-1 0 0 0,0 1 0 0 0,0 0 0 0 0,1 0 0 0 0,-1 1 0 0 0,6-3 0 0 0,19-7 217 0 0,1 1 0 0 0,0 1 0 0 0,0 2 1 0 0,1 1-1 0 0,46-3 0 0 0,-67 8-147 0 0,1 2 1 0 0,0-1-1 0 0,-1 1 0 0 0,1 0 1 0 0,16 5-1 0 0,-23-5-50 0 0,0 0 0 0 0,-1 0-1 0 0,1 0 1 0 0,0 1 0 0 0,0-1 0 0 0,-1 1 0 0 0,1-1 0 0 0,0 1-1 0 0,-1 0 1 0 0,0 0 0 0 0,1 0 0 0 0,-1 0 0 0 0,0 0-1 0 0,0 1 1 0 0,0-1 0 0 0,-1 1 0 0 0,1-1 0 0 0,0 1 0 0 0,-1 0-1 0 0,0-1 1 0 0,1 1 0 0 0,0 3 0 0 0,-2-3-3 0 0,0 0 0 0 0,0 0 0 0 0,0 0 0 0 0,0 0 0 0 0,0 0 0 0 0,0 0 0 0 0,-1 0 0 0 0,1 0 0 0 0,-1 0 0 0 0,0 0 0 0 0,0 0 0 0 0,0 0 0 0 0,-1 0 0 0 0,-1 2 0 0 0,-4 8 9 0 0,-15 19-1 0 0,14-21-8 0 0,1-1-14 0 0,-1 0 0 0 0,-1 0-1 0 0,1-1 1 0 0,-2 0 0 0 0,1 0 0 0 0,-1-1 0 0 0,0 0-1 0 0,-1-1 1 0 0,0-1 0 0 0,0 1 0 0 0,0-2 0 0 0,-1 1-1 0 0,0-2 1 0 0,0 1 0 0 0,0-2 0 0 0,-1 0 0 0 0,1 0-1 0 0,-22 1 1 0 0,23-3 11 0 0,5 0 0 0 0,-1 0 0 0 0,0 0 0 0 0,0-1 0 0 0,0 0-1 0 0,1 0 1 0 0,-1-1 0 0 0,0 0 0 0 0,0 0 0 0 0,1-1 0 0 0,-8-2 0 0 0,12 3-63 0 0,1 1 32 0 0,1-1 1 0 0,0 1-1 0 0,-1-1 1 0 0,1 1-1 0 0,0 0 1 0 0,-1-1-1 0 0,1 1 1 0 0,0-1-1 0 0,-1 1 0 0 0,1-1 1 0 0,0 1-1 0 0,0-1 1 0 0,0 1-1 0 0,-1-1 1 0 0,1 1-1 0 0,0-1 1 0 0,0 1-1 0 0,0-1 1 0 0,0 1-1 0 0,0-1 1 0 0,0 0-1 0 0,0 1 1 0 0,0-1-1 0 0,0 1 0 0 0,0-1 1 0 0,0 1-1 0 0,0-1 1 0 0,1 0-1 0 0,-1 0 27 0 0,0 0-311 0 0,7 8-5296 0 0,0 0 4129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11 7855 0 0,'0'0'714'0'0,"1"-2"-586"0"0,5-7 7133 0 0,-3 27-7023 0 0,-1 3-89 0 0,-5 0 44 0 0,-2-1 1 0 0,0 0 0 0 0,-12 32 0 0 0,8-28-59 0 0,-3 13-67 0 0,-2 0 0 0 0,-1 0 0 0 0,-37 62 0 0 0,43-87-68 0 0,2-2-21 0 0,5-8-80 0 0,13 7-137 0 0,-10-9 208 0 0,-1 1 0 0 0,1-1 0 0 0,0 1-1 0 0,0-1 1 0 0,0 1 0 0 0,0-1 0 0 0,-1 1 0 0 0,1-1-1 0 0,0 0 1 0 0,0 0 0 0 0,0 0 0 0 0,0 1-1 0 0,0-1 1 0 0,0 0 0 0 0,0 0 0 0 0,0 0 0 0 0,0 0-1 0 0,1-1 1 0 0,1 1-76 0 0,15-1-1295 0 0,0-2-4070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67 4143 0 0,'0'-32'751'0'0,"-1"24"-228"0"0,-1-12 9720 0 0,1 14-8072 0 0,0 6-2133 0 0,0 0 0 0 0,-1 1-1 0 0,1-1 1 0 0,0 0 0 0 0,0 1-1 0 0,-1-1 1 0 0,1 1 0 0 0,0 0-1 0 0,0-1 1 0 0,0 1-1 0 0,0 0 1 0 0,0 0 0 0 0,0 0-1 0 0,0 0 1 0 0,-1 1 0 0 0,-14 17 79 0 0,15-17-86 0 0,-11 17 22 0 0,0 1-1 0 0,2 0 1 0 0,0 0 0 0 0,2 1 0 0 0,0 0 0 0 0,1 1-1 0 0,1 0 1 0 0,-3 24 0 0 0,1 11-289 0 0,0 113 0 0 0,8-165-37 0 0,0 1 0 0 0,-1-1 0 0 0,0 0 1 0 0,0 1-1 0 0,0-1 0 0 0,0 0 0 0 0,-1 0 0 0 0,0 0 1 0 0,0 0-1 0 0,0 0 0 0 0,-1 0 0 0 0,1-1 1 0 0,-7 9-1 0 0,-2-2-5110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35 208 4607 0 0,'-2'-1'208'0'0,"-31"-27"9223"0"0,43 25-5679 0 0,25 1-4415 0 0,-9 0 1519 0 0,-5-3-476 0 0,0 0-1 0 0,0-1 0 0 0,0-2 0 0 0,22-11 1 0 0,22-7 247 0 0,5 1-302 0 0,1 3 0 0 0,1 4 0 0 0,134-17 0 0 0,-202 34-387 0 0,1 0-1 0 0,0 1 0 0 0,0 0 1 0 0,0 0-1 0 0,-1 0 1 0 0,1 1-1 0 0,0-1 1 0 0,0 1-1 0 0,-1 0 0 0 0,1 1 1 0 0,0-1-1 0 0,-1 1 1 0 0,0 0-1 0 0,5 2 1 0 0,-8-3-61 0 0,0 0 0 0 0,0 0 0 0 0,-1 0 1 0 0,1 0-1 0 0,-1 1 0 0 0,1-1 0 0 0,-1 0 1 0 0,1 0-1 0 0,-1 0 0 0 0,1 0 1 0 0,-1 0-1 0 0,0 1 0 0 0,0-1 0 0 0,1 0 1 0 0,-1 0-1 0 0,0 1 0 0 0,0-1 1 0 0,0 0-1 0 0,-1 0 0 0 0,1 1 0 0 0,0-1 1 0 0,-1 1-1 0 0,-5 13-1844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6447 0 0,'0'0'892'0'0,"4"0"280"0"0,78 5 3696 0 0,9 0-3084 0 0,170-18 1273 0 0,-48 0-1515 0 0,-155 12-1383 0 0,33-1-296 0 0,95-14 0 0 0,-100 6-2461 0 0,-72 9 1284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46 238 5063 0 0,'1'-2'7740'0'0,"8"-9"-7257"0"0,0 0 0 0 0,1 0 0 0 0,0 1 0 0 0,0 0 0 0 0,1 1 0 0 0,0 0 0 0 0,20-12 0 0 0,7-1 447 0 0,48-20 0 0 0,-25 18-202 0 0,80-21 0 0 0,-129 42-682 0 0,-6 1-42 0 0,1 0 0 0 0,0 1 0 0 0,0 0 1 0 0,11 0-1 0 0,-3 3 39 0 0,-14-2-43 0 0,0 0 1 0 0,-1 0-1 0 0,1 1 1 0 0,0-1 0 0 0,-1 0-1 0 0,1 1 1 0 0,0-1 0 0 0,-1 0-1 0 0,1 1 1 0 0,-1-1-1 0 0,1 1 1 0 0,-1-1 0 0 0,1 1-1 0 0,-1-1 1 0 0,0 1 0 0 0,2 1-1 0 0,-2 0-11 0 0,1 1 0 0 0,0-1 0 0 0,-1 1 0 0 0,0 0-1 0 0,1-1 1 0 0,-1 1 0 0 0,0 0 0 0 0,0-1 0 0 0,-1 1 0 0 0,1 0 0 0 0,-1-1 0 0 0,1 1-1 0 0,-1 0 1 0 0,-1 3 0 0 0,-2 4-53 0 0,0 0-1 0 0,-7 12 1 0 0,0-4 25 0 0,0-1-1 0 0,-1 0 0 0 0,-1-1 1 0 0,-1 0-1 0 0,-22 19 0 0 0,-86 63-348 0 0,78-66 261 0 0,-52 51 0 0 0,28-9-105 0 0,37-38 128 0 0,7-12-9 0 0,15-17 105 0 0,0 2 0 0 0,1 0 1 0 0,-13 16-1 0 0,15-16 27 0 0,6-9-18 0 0,0 0 0 0 0,0 0 1 0 0,0 0-1 0 0,0 0 0 0 0,0 0 1 0 0,-1 0-1 0 0,1 0 0 0 0,0 0 1 0 0,0 0-1 0 0,0 1 0 0 0,0-1 0 0 0,0 0 1 0 0,0 0-1 0 0,0 0 0 0 0,0 0 1 0 0,0 0-1 0 0,0 0 0 0 0,0 0 0 0 0,0 0 1 0 0,0 0-1 0 0,0 0 0 0 0,0 0 1 0 0,0 0-1 0 0,0 0 0 0 0,0 1 1 0 0,0-1-1 0 0,0 0 0 0 0,0 0 0 0 0,0 0 1 0 0,0 0-1 0 0,0 0 0 0 0,0 0 1 0 0,0 0-1 0 0,0 0 0 0 0,0 0 1 0 0,0 0-1 0 0,1 0 0 0 0,-1 0 0 0 0,0 0 1 0 0,0 0-1 0 0,0 0 0 0 0,0 1 1 0 0,0-1-1 0 0,0 0 0 0 0,0 0 0 0 0,0 0 1 0 0,0 0-1 0 0,0 0 0 0 0,0 0 1 0 0,0 0-1 0 0,0 0 0 0 0,0 0 1 0 0,0 0-1 0 0,1 0 0 0 0,-1 0 0 0 0,0 0 1 0 0,0 0-1 0 0,0 0 0 0 0,0 0 1 0 0,0 0-1 0 0,0 0 0 0 0,0 0 0 0 0,0 0 1 0 0,0 0-1 0 0,0 0 0 0 0,0 0 1 0 0,0 0-1 0 0,0 0 0 0 0,1 0 1 0 0,10 1 57 0 0,0 1 0 0 0,0-1 0 0 0,0-1 0 0 0,0 0 0 0 0,0-1 0 0 0,15-2 0 0 0,12 0 98 0 0,75-3 235 0 0,91-4 223 0 0,-90 14-215 0 0,-95-2-695 0 0,-1 1-1 0 0,1 0 1 0 0,33 13 0 0 0,-37-8-10675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260 221 919 0 0,'0'0'1232'0'0,"3"-1"-1132"0"0,6-4-77 0 0,-4 3 20 0 0,11-10 118 0 0,-15 10-98 0 0,1 1 549 0 0,-2 0-532 0 0,1 0 1 0 0,-1 0-1 0 0,1 0 0 0 0,-1 0 1 0 0,1 1-1 0 0,-1-1 0 0 0,1 0 1 0 0,0 0-1 0 0,-1 1 0 0 0,1-1 1 0 0,0 1-1 0 0,0-1 0 0 0,1 0 1 0 0,7-8 760 0 0,6-13-96 0 0,1 0-1 0 0,33-35 0 0 0,-41 49-667 0 0,3-4 1361 0 0,17-12 0 0 0,-6 6-78 0 0,-16 11-776 0 0,-5 5 6 0 0,1 1 2 0 0,2-3-251 0 0,-7 4 312 0 0,-12 6 1149 0 0,-23 14 698 0 0,-23 27-2548 0 0,-8 5-66 0 0,-1-12-276 0 0,39-22-105 0 0,-51 36 0 0 0,80-53 373 0 0,14 9-414 0 0,-9-8 495 0 0,1 0-1 0 0,1 0 1 0 0,-1 0-1 0 0,0 0 1 0 0,0-1-1 0 0,1 0 1 0 0,-1 0-1 0 0,0 0 1 0 0,9 0-1 0 0,44-1-190 0 0,-45 0 178 0 0,31-3-183 0 0,-30 1 186 0 0,0 1 1 0 0,1 0 0 0 0,-1 1-1 0 0,0 1 1 0 0,0 0 0 0 0,0 0-1 0 0,22 7 1 0 0,-16-2 12 0 0,-3-1 27 0 0,1 2 0 0 0,18 8 0 0 0,-30-12 12 0 0,0 0-1 0 0,-1 0 0 0 0,1 1 1 0 0,-1-1-1 0 0,1 1 0 0 0,-1 0 1 0 0,0 0-1 0 0,-1 0 1 0 0,1 1-1 0 0,5 9 0 0 0,5 14-10 0 0,-7-9-16 0 0,-8-14 5 0 0,1 0 14 0 0,-3 9 7 0 0,1-9 15 0 0,0-1-1 0 0,0 1 1 0 0,-1-1 0 0 0,0 1-1 0 0,0-1 1 0 0,0 0-1 0 0,0 0 1 0 0,0-1-1 0 0,-1 1 1 0 0,0-1 0 0 0,0 1-1 0 0,0-1 1 0 0,-7 3-1 0 0,-7 5 104 0 0,-35 15 0 0 0,41-22-70 0 0,0 0-1 0 0,-1 0 0 0 0,1-2 1 0 0,-1 1-1 0 0,1-2 0 0 0,-25 1 1 0 0,2-2 102 0 0,-43-7 0 0 0,48 3-112 0 0,1 0 0 0 0,0-2 0 0 0,0-1 0 0 0,-52-21 0 0 0,70 23-28 0 0,3-1-22 0 0,8 5 9 0 0,1 1 0 0 0,-1-1-1 0 0,0 1 1 0 0,0-1 0 0 0,1 1 0 0 0,-1-1-1 0 0,0 1 1 0 0,0 0 0 0 0,1-1 0 0 0,-1 1-1 0 0,0-1 1 0 0,1 1 0 0 0,-1 0 0 0 0,1-1-1 0 0,-1 1 1 0 0,1 0 0 0 0,-1-1-1 0 0,0 1 1 0 0,1 0 0 0 0,8-5-151 0 0,0 0-1 0 0,-1 1 1 0 0,1 0 0 0 0,13-3 0 0 0,4-1-4348 0 0,-12 5-228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391 205 2759 0 0,'-2'-1'207'0'0,"-2"-3"-78"0"0,-10-5 6074 0 0,14 8-6077 0 0,-1 1 0 0 0,1-1 0 0 0,-1 1 1 0 0,1-1-1 0 0,-1 1 0 0 0,1-1 0 0 0,-1 1 0 0 0,1-1 0 0 0,-1 0 0 0 0,1 1 1 0 0,0-1-1 0 0,-1 1 0 0 0,1-1 0 0 0,0 0 0 0 0,-1 0 0 0 0,1 1 0 0 0,0-1 1 0 0,0 0-1 0 0,0 1 0 0 0,0-1 0 0 0,0 0 0 0 0,0 0 0 0 0,0 1 0 0 0,0-1 1 0 0,0 0-1 0 0,0 0 0 0 0,0 1 0 0 0,0-1 0 0 0,0 0 0 0 0,1 1 0 0 0,-1-1 0 0 0,0 0 1 0 0,1 1-1 0 0,-1-2 0 0 0,16-27 132 0 0,-12 23 176 0 0,41-63 1680 0 0,-44 68-2069 0 0,0-1 0 0 0,0 1 0 0 0,0-1-1 0 0,0 0 1 0 0,0 1 0 0 0,0-1 0 0 0,0 0-1 0 0,-1 0 1 0 0,1 0 0 0 0,-1 0 0 0 0,0 1 0 0 0,1-1-1 0 0,-1 0 1 0 0,0 0 0 0 0,0 0 0 0 0,0 0-1 0 0,0 0 1 0 0,-1 0 0 0 0,1 0 0 0 0,0 0 0 0 0,-1 1-1 0 0,1-1 1 0 0,-2-3 0 0 0,1 4-42 0 0,0 0 0 0 0,1 0-1 0 0,-1 0 1 0 0,0 0 0 0 0,0 0 0 0 0,0 0 0 0 0,0 0-1 0 0,0 0 1 0 0,0 0 0 0 0,-1 0 0 0 0,1 1 0 0 0,0-1-1 0 0,0 0 1 0 0,0 1 0 0 0,-1-1 0 0 0,1 1 0 0 0,0 0-1 0 0,-1-1 1 0 0,1 1 0 0 0,-2 0 0 0 0,-1-1-6 0 0,0 1 0 0 0,1 0 1 0 0,-1 0-1 0 0,0 0 0 0 0,-5 2 1 0 0,-27 6-245 0 0,0 1 1 0 0,1 2 0 0 0,-60 27-1 0 0,79-30 193 0 0,1 1 0 0 0,-1 0 0 0 0,2 1 0 0 0,-1 0 0 0 0,2 2 0 0 0,-1-1 0 0 0,1 2 0 0 0,1-1 0 0 0,-21 30 0 0 0,30-37 54 0 0,-1 1 0 0 0,1 0 0 0 0,-5 11 0 0 0,5-2 0 0 0,5 0 0 0 0,0-12 7 0 0,-1 0 0 0 0,1 0 0 0 0,-1-1 0 0 0,1 1 0 0 0,0 0 0 0 0,0-1-1 0 0,0 1 1 0 0,1-1 0 0 0,-1 0 0 0 0,0 0 0 0 0,1 0 0 0 0,0 0 0 0 0,-1 0 0 0 0,1-1 0 0 0,0 1-1 0 0,0-1 1 0 0,0 1 0 0 0,0-1 0 0 0,4 1 0 0 0,3 1 87 0 0,0-1 1 0 0,0 0-1 0 0,1-1 0 0 0,18 0 1 0 0,1-1-88 0 0,-1-1 0 0 0,1-2 0 0 0,-1-1 1 0 0,0-1-1 0 0,0-1 0 0 0,54-20 0 0 0,-81 25-223 0 0,-1 0 154 0 0,0 0 0 0 0,0 1-1 0 0,0-1 1 0 0,0 0 0 0 0,0 0-1 0 0,0 0 1 0 0,0 0 0 0 0,0 1-1 0 0,-1-1 1 0 0,1-1 0 0 0,1-1-1 0 0,-1 1 54 0 0,0 1-1 0 0,1-1 0 0 0,-1 0 0 0 0,0 0 1 0 0,-1-1-1 0 0,1 1 0 0 0,0 0 0 0 0,-1 0 1 0 0,1 0-1 0 0,-1 0 0 0 0,1-3 1 0 0,-2 2 77 0 0,1 10-98 0 0,0-5-52 0 0,2 0-752 0 0,3 6 405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17 232 9439 0 0,'0'0'859'0'0,"-1"2"-710"0"0,-4 4-11 0 0,5-6-40 0 0,-1 0 1 0 0,1 1 0 0 0,0-1 0 0 0,0 1-1 0 0,-1-1 1 0 0,1 0 0 0 0,0 1 0 0 0,-1-1-1 0 0,1 0 1 0 0,0 1 0 0 0,-1-1 0 0 0,1 0-1 0 0,-1 0 1 0 0,1 1 0 0 0,0-1 0 0 0,-1 0-1 0 0,1 0 1 0 0,-1 0 0 0 0,1 1 0 0 0,-2-1-1 0 0,0-7 2842 0 0,7-14-1392 0 0,-1 13-1507 0 0,0 0 0 0 0,1 0 0 0 0,0 1 0 0 0,1-1 0 0 0,0 1 0 0 0,0 1 0 0 0,0-1-1 0 0,14-10 1 0 0,3 0-42 0 0,36-20-1 0 0,-9 14 2 0 0,-45 20 0 0 0,-4 3 0 0 0,1-1 0 0 0,-1 1 0 0 0,0 0 0 0 0,0-1 0 0 0,0 1 0 0 0,0 0 0 0 0,0 0 0 0 0,0-1 0 0 0,0 1 0 0 0,1 0 0 0 0,0 0 0 0 0,-1 1-1 0 0,0-1 0 0 0,0 1 0 0 0,0-1-1 0 0,0 1 1 0 0,0-1 0 0 0,0 1 0 0 0,0-1-1 0 0,0 1 1 0 0,0 0 0 0 0,0 0 0 0 0,1 1 0 0 0,1 1-7 0 0,-1 0 1 0 0,1 0 0 0 0,-1 0 0 0 0,0 0-1 0 0,0 1 1 0 0,0-1 0 0 0,-1 0 0 0 0,1 1-1 0 0,-1-1 1 0 0,0 1 0 0 0,1 6 0 0 0,0 7 45 0 0,-1 31 0 0 0,-1-37-11 0 0,0-10-22 0 0,1 0 1 0 0,-1-1 0 0 0,0 1 0 0 0,-1 0 0 0 0,1 0 0 0 0,0-1 0 0 0,0 1 0 0 0,0 0 0 0 0,0 0 0 0 0,-1-1 0 0 0,1 1 0 0 0,0 0-1 0 0,0-1 1 0 0,-1 1 0 0 0,0 1 0 0 0,0 0 5 0 0,0 0 554 0 0,2-5-523 0 0,1-7-121 0 0,1 0 0 0 0,0 0 1 0 0,1 0-1 0 0,0 1 1 0 0,0-1-1 0 0,1 1 1 0 0,0 0-1 0 0,1 1 1 0 0,7-10-1 0 0,-6 8-18 0 0,1 1 0 0 0,0 0 0 0 0,0 0 0 0 0,1 1 0 0 0,0 0-1 0 0,15-10 1 0 0,-1 2 25 0 0,-21 15 60 0 0,0 0-1 0 0,1-1 1 0 0,-1 1 0 0 0,1 0-1 0 0,-1 0 1 0 0,1 1-1 0 0,-1-1 1 0 0,1 0 0 0 0,3 1-1 0 0,6-2 1 0 0,-6 1 67 0 0,1 0 1 0 0,-1 1-1 0 0,1 0 0 0 0,-1 0 0 0 0,0 0 0 0 0,7 2 1 0 0,13 0 397 0 0,22-4-232 0 0,66 2 182 0 0,-101 2-420 0 0,-11-2-68 0 0,-2 4 63 0 0,0 0 0 0 0,-1-1 1 0 0,0 1-1 0 0,0 0 1 0 0,0 0-1 0 0,0 0 0 0 0,-1-1 1 0 0,1 1-1 0 0,-1-1 1 0 0,0 1-1 0 0,0-1 0 0 0,0 0 1 0 0,-3 4-1 0 0,-6 5-5 0 0,-22 21 0 0 0,14-16 22 0 0,-62 71-15 0 0,80-86-81 0 0,-1 10-2336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14423 0 0,'0'0'1568'0'0,"-1"2"-1408"0"0,-10 13 52 0 0,2 1 0 0 0,0 0 0 0 0,0 0 0 0 0,-8 27-1 0 0,-15 27 108 0 0,15-39-318 0 0,-29 57-31 0 0,-98 137 0 0 0,122-198-68 0 0,-21 29-139 0 0,42-55 227 0 0,1-1 1 0 0,0 1-1 0 0,-1-1 0 0 0,1 1 0 0 0,-1 0 1 0 0,1-1-1 0 0,0 1 0 0 0,0 0 0 0 0,-1-1 1 0 0,1 1-1 0 0,0 0 0 0 0,0-1 0 0 0,0 1 1 0 0,0 0-1 0 0,0 1 0 0 0,0 0-18 0 0,-1 0-60 0 0,12-6-1408 0 0,-7 2 1244 0 0,11-8-616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17 218 9215 0 0,'0'0'422'0'0,"0"-2"-13"0"0,0-2-111 0 0,0-1 0 0 0,1 1 0 0 0,0 0 0 0 0,-1 0 0 0 0,1 0 0 0 0,1-1 1 0 0,-1 1-1 0 0,1 0 0 0 0,-1 0 0 0 0,1 1 0 0 0,0-1 0 0 0,0 0 0 0 0,1 1 0 0 0,-1-1 0 0 0,6-4 0 0 0,-4 2 696 0 0,12-14 806 0 0,-3 2-637 0 0,1 1 1 0 0,30-29-1 0 0,-39 42-1123 0 0,1-1 1 0 0,0 1 0 0 0,0 1 0 0 0,0-1 0 0 0,0 1 0 0 0,0 0 0 0 0,0 0 0 0 0,1 1 0 0 0,0 0 0 0 0,-1 0-1 0 0,1 0 1 0 0,0 1 0 0 0,10-1 0 0 0,-12 2-41 0 0,0 0 0 0 0,1 0 0 0 0,-1 0 0 0 0,0 0 0 0 0,1 1 0 0 0,-1 0 0 0 0,0 0 0 0 0,0 0 0 0 0,1 1 0 0 0,-1-1 0 0 0,0 1 0 0 0,0 1 0 0 0,-1-1 0 0 0,6 4 0 0 0,-3-2-20 0 0,-1 1-1 0 0,1-1 1 0 0,-1 2-1 0 0,0-1 1 0 0,0 1-1 0 0,-1-1 1 0 0,1 2 0 0 0,7 12-1 0 0,-6-5-55 0 0,-5 2 12 0 0,-2 0 40 0 0,-2-1-24 0 0,0-12 47 0 0,0 1 0 0 0,1-1-1 0 0,-1 1 1 0 0,0-1 0 0 0,0 0 0 0 0,-1 0 0 0 0,1 0-1 0 0,-1 0 1 0 0,-4 4 0 0 0,-31 20 0 0 0,28-20 5 0 0,0-1 0 0 0,-11 11 0 0 0,7-4 4 0 0,0-1-9 0 0,2 0-1 0 0,-1 1 1 0 0,2 0 0 0 0,0 1-1 0 0,-14 21 1 0 0,21-27-396 0 0,-1-1 0 0 0,0 0-1 0 0,-1 0 1 0 0,1 0 0 0 0,-1 0 0 0 0,-1-1 0 0 0,-12 10 0 0 0,15-14 137 0 0,0 0 1 0 0,0 0 0 0 0,1-1 0 0 0,-1 0 0 0 0,0 0 0 0 0,0 0 0 0 0,0 0 0 0 0,-6 0 0 0 0,6-1 115 0 0,-50 5-638 0 0,33-4 798 0 0,19-1 132 0 0,2-2-138 0 0,0 1 0 0 0,1 0 0 0 0,-1-1 0 0 0,1 1 0 0 0,-1 0 0 0 0,1 0 0 0 0,-1-1 0 0 0,1 1 0 0 0,-1 0 0 0 0,1 0-1 0 0,0 0 1 0 0,0 0 0 0 0,0 0 0 0 0,1-2 0 0 0,18-13-372 0 0,-15 12 137 0 0,41-32-1253 0 0,-18 13 710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0,'0'0'191'0'0,"0"1"-11"0"0,2 9 1308 0 0,0-1-1 0 0,0 1 1 0 0,1-1 0 0 0,0 0 0 0 0,1 0-1 0 0,0 0 1 0 0,8 13 0 0 0,15 16 2738 0 0,6-2-4011 0 0,-12-15 180 0 0,0 2 0 0 0,-2 0 1 0 0,-1 1-1 0 0,19 31 1 0 0,-33-47-307 0 0,0-1 0 0 0,0 1 0 0 0,-1 0 0 0 0,0 0 0 0 0,-1 0 0 0 0,1 1 0 0 0,-2-1 0 0 0,1 1 0 0 0,-1-1 0 0 0,0 1 0 0 0,-1-1 1 0 0,0 1-1 0 0,0-1 0 0 0,-1 1 0 0 0,0-1 0 0 0,-1 1 0 0 0,1-1 0 0 0,-2 0 0 0 0,-4 14 0 0 0,-1-6-9 0 0,-1 1-1 0 0,0-2 1 0 0,0 1 0 0 0,-2-1-1 0 0,0-1 1 0 0,-1 0 0 0 0,0-1-1 0 0,-1 0 1 0 0,-1 0-1 0 0,-17 12 1 0 0,30-25-155 0 0,0 0-113 0 0,1 0 143 0 0,0 0 0 0 0,-1 0 0 0 0,1 0 0 0 0,-1 0 0 0 0,1 0 0 0 0,-1-1 0 0 0,1 1 1 0 0,-1 0-1 0 0,1 0 0 0 0,-1 0 0 0 0,1-1 0 0 0,0 1 0 0 0,-1 0 0 0 0,1-1 1 0 0,-1 1-1 0 0,1 0 0 0 0,0-1 0 0 0,-1 1 0 0 0,1 0 0 0 0,0-1 0 0 0,0 1 0 0 0,-1-1 1 0 0,1 1-1 0 0,0 0 0 0 0,0-1 0 0 0,0 1 0 0 0,-1-1 0 0 0,1 0 0 0 0,0-14-2130 0 0,0 15 1509 0 0,7-7-3516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0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6911 0 0,'0'0'528'0'0,"-3"0"-126"0"0,0 1 27 0 0,0 0 0 0 0,-1 0 0 0 0,1 0 0 0 0,0 1 0 0 0,0-1 0 0 0,-1 1 0 0 0,1 0 0 0 0,0 0 0 0 0,1 0 0 0 0,-1 0 0 0 0,0 1 0 0 0,1-1 0 0 0,-1 1 0 0 0,-3 4 0 0 0,-4 7 344 0 0,-16 28 0 0 0,14-23-124 0 0,-5 11-235 0 0,1 0-1 0 0,2 1 1 0 0,1 0 0 0 0,-11 40-1 0 0,8-8-291 0 0,-11 80 0 0 0,24-127-200 0 0,0 0 0 0 0,-1 0-1 0 0,-1 0 1 0 0,0-1-1 0 0,-1 0 1 0 0,-1 0 0 0 0,-13 22-1 0 0,13-26-2124 0 0,-1 0 0 0 0,-19 19 0 0 0,15-18-2793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4:1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1839 0 0,'0'0'583'0'0,"3"1"1628"0"0,49 13 7137 0 0,-38-11-8473 0 0,28 2 0 0 0,65 1 450 0 0,56 2 160 0 0,-149-8-1386 0 0,7 0 201 0 0,38-5-1 0 0,-56 5-419 0 0,-3-1-327 0 0,0 1 440 0 0,0 0 1 0 0,0 0 0 0 0,0 0 0 0 0,0-1 0 0 0,0 1 0 0 0,0 0 0 0 0,1 0 0 0 0,-1 0-1 0 0,0-1 1 0 0,0 1 0 0 0,0 0 0 0 0,0 0 0 0 0,0 0 0 0 0,0 0 0 0 0,1 0 0 0 0,-1 0-1 0 0,0-1 1 0 0,0 1 0 0 0,0 0 0 0 0,0 0 0 0 0,1 0 0 0 0,-1 0 0 0 0,0 0 0 0 0,0 0-1 0 0,0 0 1 0 0,1 0 0 0 0,-1 0-11 0 0,1-1-1 0 0,-1 1 0 0 0,1 0 1 0 0,-1 0-1 0 0,1-1 1 0 0,-1 1-1 0 0,1 0 1 0 0,-1-1-1 0 0,0 1 1 0 0,1 0-1 0 0,-1-1 0 0 0,0 1 1 0 0,1 0-1 0 0,-1-1 1 0 0,0 1-1 0 0,1-1 1 0 0,-1 1-1 0 0,0-1 1 0 0,1-1 1 0 0,0 1 1 0 0,-1-1 0 0 0,1 0 0 0 0,-1 0-1 0 0,0 1 1 0 0,1-1 0 0 0,-1 0 0 0 0,0 0-1 0 0,0 1 1 0 0,0-1 0 0 0,0 0 0 0 0,-1 0-1 0 0,1 1 1 0 0,0-1 0 0 0,-1 0 0 0 0,1 1-1 0 0,-1-1 1 0 0,0 0 0 0 0,1 1 0 0 0,-1-1-1 0 0,0 1 1 0 0,0-1 0 0 0,0 1 0 0 0,0-1-1 0 0,0 1 1 0 0,-1 0 0 0 0,1-1 0 0 0,0 1-1 0 0,0 0 1 0 0,-4-2 0 0 0,2 1-14 0 0,0 0 0 0 0,-1 0 0 0 0,1 0 0 0 0,-1 1 0 0 0,1-1 0 0 0,-1 1 1 0 0,0 0-1 0 0,1 0 0 0 0,-1 0 0 0 0,0 0 0 0 0,0 1 0 0 0,0 0 0 0 0,-7 0 0 0 0,-8 2 61 0 0,0 2-1 0 0,1 0 1 0 0,-1 1-1 0 0,1 1 0 0 0,0 1 1 0 0,-20 10-1 0 0,4 1 43 0 0,1 1-1 0 0,-33 27 0 0 0,56-39-76 0 0,0 1-1 0 0,1 0 1 0 0,0 1-1 0 0,0 0 1 0 0,1 0-1 0 0,0 1 0 0 0,1 0 1 0 0,-9 15-1 0 0,14-21 22 0 0,-1 0-1 0 0,2 1 0 0 0,-1-1 0 0 0,1 1 1 0 0,-1-1-1 0 0,1 1 0 0 0,0 0 1 0 0,1-1-1 0 0,-1 1 0 0 0,1 0 0 0 0,0 0 1 0 0,0-1-1 0 0,1 1 0 0 0,-1 0 0 0 0,1-1 1 0 0,0 1-1 0 0,0 0 0 0 0,0-1 1 0 0,1 1-1 0 0,0-1 0 0 0,0 0 0 0 0,0 1 1 0 0,0-1-1 0 0,6 7 0 0 0,-2-3 131 0 0,1-1-1 0 0,0 0 0 0 0,0-1 1 0 0,0 1-1 0 0,1-1 1 0 0,0-1-1 0 0,0 0 0 0 0,16 8 1 0 0,-4-4 368 0 0,0-1 1 0 0,40 11-1 0 0,-50-17-322 0 0,0 0 0 0 0,1-1 0 0 0,-1 0 0 0 0,0-1 0 0 0,1 0 0 0 0,-1-1 0 0 0,11-1 0 0 0,9-4 320 0 0,31-10 0 0 0,-38 10-334 0 0,-13 3-151 0 0,0 0-1 0 0,-1 0 0 0 0,1-1 1 0 0,-1 0-1 0 0,0-1 1 0 0,0 0-1 0 0,0 0 0 0 0,-1-1 1 0 0,12-10-1 0 0,-19 14-216 0 0,-1 0-1380 0 0,0-6-178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838 207 6303 0 0,'2'-1'290'0'0,"15"-9"-51"0"0,0-1 1 0 0,23-19 0 0 0,8-6 905 0 0,-2 4 245 0 0,-22 14-6 0 0,1 2 1 0 0,1 0-1 0 0,27-11 1 0 0,-31 18 1117 0 0,-23 13-2457 0 0,1 0 0 0 0,-1 0 0 0 0,0 0-1 0 0,0 0 1 0 0,0 0 0 0 0,-1 0 0 0 0,0 0-1 0 0,1-1 1 0 0,-1 1 0 0 0,-1 0 0 0 0,1-1 0 0 0,0 0-1 0 0,-4 4 1 0 0,-6 7 118 0 0,-21 19 0 0 0,27-28-124 0 0,-290 235-77 0 0,91-115-394 0 0,143-91 349 0 0,2 2 0 0 0,-78 62-1 0 0,81-48 52 0 0,-64 71 0 0 0,97-94 15 0 0,-77 94-102 0 0,99-118 115 0 0,0 0 0 0 0,0 0 0 0 0,0 0 0 0 0,1 0-1 0 0,-1 0 1 0 0,1 1 0 0 0,0-1 0 0 0,0 1 0 0 0,0-1-1 0 0,0 1 1 0 0,1-1 0 0 0,-1 1 0 0 0,1-1 0 0 0,0 1 0 0 0,0-1-1 0 0,0 1 1 0 0,1 5 0 0 0,0-6 9 0 0,0 1 0 0 0,1-1 1 0 0,-1 1-1 0 0,1-1 0 0 0,0 0 0 0 0,0 0 0 0 0,0 1 1 0 0,0-2-1 0 0,0 1 0 0 0,1 0 0 0 0,-1 0 1 0 0,1-1-1 0 0,0 1 0 0 0,0-1 0 0 0,0 0 0 0 0,6 4 1 0 0,1-1 58 0 0,0-1 1 0 0,0 0 0 0 0,1 0 0 0 0,-1-1 0 0 0,1 0 0 0 0,0-1 0 0 0,0 0 0 0 0,0 0 0 0 0,0-2-1 0 0,0 1 1 0 0,16-2 0 0 0,12-3 444 0 0,71-17 0 0 0,-105 20-461 0 0,184-47 1167 0 0,54-11-193 0 0,-225 55-957 0 0,98-18 110 0 0,124-42-1 0 0,-218 56-150 0 0,-1-1 0 0 0,0-1-1 0 0,0-1 1 0 0,0 0-1 0 0,-2-2 1 0 0,1 0-1 0 0,-2-1 1 0 0,0-1-1 0 0,0-1 1 0 0,29-35-1 0 0,47-77-205 0 0,-80 106-49 0 0,-1 0 0 0 0,-2-1 1 0 0,0 0-1 0 0,9-30 0 0 0,-19 48 177 0 0,1 0-1 0 0,-1 0 0 0 0,0 0 1 0 0,0 0-1 0 0,-1 0 0 0 0,0 0 1 0 0,0 0-1 0 0,0 0 0 0 0,0 0 1 0 0,-3-9-1 0 0,3 11 42 0 0,-1 1 0 0 0,0 0 1 0 0,0 1-1 0 0,0-1 0 0 0,0 0 0 0 0,0 0 1 0 0,0 0-1 0 0,0 0 0 0 0,-1 1 1 0 0,1-1-1 0 0,-1 1 0 0 0,1-1 0 0 0,-1 1 1 0 0,1 0-1 0 0,-1-1 0 0 0,0 1 0 0 0,0 0 1 0 0,0 0-1 0 0,0 0 0 0 0,0 0 0 0 0,0 1 1 0 0,0-1-1 0 0,0 0 0 0 0,0 1 0 0 0,0-1 1 0 0,0 1-1 0 0,0 0 0 0 0,-3 0 1 0 0,-3 0-4 0 0,0 0 0 0 0,0 0 0 0 0,1 1 1 0 0,-1 0-1 0 0,0 1 0 0 0,0 0 0 0 0,0 0 1 0 0,1 0-1 0 0,-1 1 0 0 0,-10 6 1 0 0,-5 4-30 0 0,-39 30-1 0 0,20-14 48 0 0,-76 52-2 0 0,-54 35 0 0 0,135-92 98 0 0,-2-3 0 0 0,0-1-1 0 0,-59 21 1 0 0,91-38-65 0 0,5-3-21 0 0,0 1-1 0 0,-1 0 1 0 0,1-1-1 0 0,-1 1 1 0 0,1-1-1 0 0,0 0 1 0 0,-1 0-1 0 0,1 0 1 0 0,-1 0-1 0 0,1 0 1 0 0,-1 0-1 0 0,1-1 1 0 0,-4 0 0 0 0,-4-2 16 0 0,10 3-32 0 0,-1 0 1 0 0,1 0 0 0 0,0 0 0 0 0,0 0 0 0 0,0 0 0 0 0,0 0 0 0 0,0 0 0 0 0,0 0 0 0 0,0 0 0 0 0,0 0 0 0 0,0 0 0 0 0,-1 0 0 0 0,1 0 0 0 0,0 0 0 0 0,0 0-1 0 0,0 0 1 0 0,0 0 0 0 0,0 0 0 0 0,0 0 0 0 0,0-1 0 0 0,0 1 0 0 0,0 0 0 0 0,0 0 0 0 0,0 0 0 0 0,0 0 0 0 0,0 0 0 0 0,0 0 0 0 0,0 0 0 0 0,0 0 0 0 0,-1 0-1 0 0,1 0 1 0 0,0 0 0 0 0,0-1 0 0 0,0 1 0 0 0,0 0 0 0 0,0 0 0 0 0,0 0 0 0 0,0 0 0 0 0,0 0 0 0 0,0 0 0 0 0,0 0 0 0 0,0 0 0 0 0,0 0 0 0 0,1-1 0 0 0,-1 1-1 0 0,0 0 1 0 0,0 0 0 0 0,0 0 0 0 0,0 0 0 0 0,0-4-193 0 0,1 0 0 0 0,0 1 1 0 0,0-1-1 0 0,1 1 0 0 0,-1-1 0 0 0,4-5 0 0 0,7-12-4511 0 0,2-2-1547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9215 0 0,'0'0'707'0'0,"2"1"-464"0"0,7 2 535 0 0,0-1 1 0 0,0 1 0 0 0,0-1 0 0 0,0-1 0 0 0,1 0 0 0 0,-1 0-1 0 0,0-1 1 0 0,18-1 0 0 0,13 1 1042 0 0,14 0-1331 0 0,0-2 0 0 0,0-2 0 0 0,-1-3 0 0 0,0-1 0 0 0,57-19 0 0 0,-90 21-571 0 0,29-12 0 0 0,-41 14 48 0 0,0 0 0 0 0,0-1 1 0 0,0 0-1 0 0,0 0 0 0 0,-1 0 0 0 0,7-7 0 0 0,-13 10 2 0 0,1 0 1 0 0,0 0-1 0 0,-1 0 0 0 0,1 0 0 0 0,-1-1 0 0 0,0 1 1 0 0,0 0-1 0 0,0-1 0 0 0,0 1 0 0 0,0-1 1 0 0,0 1-1 0 0,0-1 0 0 0,-1 1 0 0 0,0-1 0 0 0,1 1 1 0 0,-1-1-1 0 0,0 1 0 0 0,0-1 0 0 0,0 0 0 0 0,-1 1 1 0 0,1-1-1 0 0,-1 1 0 0 0,0-5 0 0 0,0 6-15 0 0,0-1 0 0 0,0 0 1 0 0,0 0-1 0 0,0 0 0 0 0,0 0 0 0 0,0 1 0 0 0,0-1 0 0 0,0 1 0 0 0,-1-1 0 0 0,1 1 1 0 0,-1-1-1 0 0,1 1 0 0 0,-1 0 0 0 0,1 0 0 0 0,-1-1 0 0 0,0 1 0 0 0,0 0 0 0 0,0 1 0 0 0,1-1 1 0 0,-1 0-1 0 0,0 0 0 0 0,0 1 0 0 0,0-1 0 0 0,0 1 0 0 0,0 0 0 0 0,0 0 0 0 0,0 0 1 0 0,0 0-1 0 0,0 0 0 0 0,-3 0 0 0 0,-10 2-209 0 0,0 1 0 0 0,0 1 1 0 0,1 0-1 0 0,-21 9 0 0 0,-55 31-167 0 0,48-22 363 0 0,7-3 76 0 0,0 2 0 0 0,2 1 0 0 0,1 2-1 0 0,-32 29 1 0 0,53-42 93 0 0,-1 1-1 0 0,2-1 1 0 0,0 2 0 0 0,0-1-1 0 0,1 1 1 0 0,0 1 0 0 0,-10 21-1 0 0,17-28-12 0 0,-1-1-1 0 0,1 1 1 0 0,0 0-1 0 0,1 0 1 0 0,-1-1-1 0 0,1 1 1 0 0,1 0-1 0 0,0 11 1 0 0,0-13-32 0 0,1 0 0 0 0,0 0 0 0 0,0 0 0 0 0,0 0 0 0 0,1 0 0 0 0,-1 0 0 0 0,1 0 1 0 0,0-1-1 0 0,1 1 0 0 0,-1-1 0 0 0,1 0 0 0 0,6 8 0 0 0,-1-4 31 0 0,0 0-1 0 0,0-1 1 0 0,0 0-1 0 0,1-1 0 0 0,0 0 1 0 0,0 0-1 0 0,1-1 1 0 0,0 0-1 0 0,20 7 1 0 0,-16-7-430 0 0,1-1 1 0 0,21 3-1 0 0,-22-5-1509 0 0,1-1 0 0 0,20-1-1 0 0,1-3-4492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 3223 0 0,'0'0'143'0'0,"-1"0"-3"0"0,-3 0-216 0 0,0-1 0 0 0,0 1 0 0 0,0 0 0 0 0,0 0 0 0 0,-6 1 0 0 0,3 0 1262 0 0,-1 1 0 0 0,0 0 0 0 0,1 0 0 0 0,-9 5 0 0 0,-29 16 6100 0 0,19-7-5330 0 0,23-15-1993 0 0,-15 11 83 0 0,0 1 0 0 0,1 0 0 0 0,0 2 0 0 0,1 0 0 0 0,1 0 0 0 0,0 1 0 0 0,1 1 0 0 0,1 1 0 0 0,1 0 0 0 0,0 0 0 0 0,1 1 0 0 0,2 1 0 0 0,-1 0 0 0 0,2 0 0 0 0,1 1 0 0 0,-8 38 0 0 0,13-51-34 0 0,1 0 0 0 0,0 0 0 0 0,1 0 0 0 0,0 0 0 0 0,0 0 0 0 0,1 0 0 0 0,0 0 0 0 0,0 0 0 0 0,1 0 0 0 0,0 0 0 0 0,4 9 0 0 0,-5-15 19 0 0,1 0-1 0 0,-1-1 0 0 0,1 1 1 0 0,-1 0-1 0 0,1-1 0 0 0,-1 0 1 0 0,1 1-1 0 0,0-1 0 0 0,0 0 1 0 0,0 0-1 0 0,0 0 0 0 0,2 1 1 0 0,-1-1 64 0 0,1 1 20 0 0,1-1 1 0 0,0 1 0 0 0,0-1 0 0 0,-1 0 0 0 0,1-1 0 0 0,0 1 0 0 0,0-1-1 0 0,0 0 1 0 0,0 0 0 0 0,7-1 0 0 0,6-2 442 0 0,26-6 0 0 0,-17 1-289 0 0,1-2-1 0 0,-1 0 1 0 0,-1-2-1 0 0,0-1 1 0 0,-1-1 0 0 0,32-23-1 0 0,-46 28-245 0 0,-1 1 0 0 0,0-2 1 0 0,0 1-1 0 0,-1-1 0 0 0,-1-1 0 0 0,0 1 0 0 0,0-1 0 0 0,7-14 1 0 0,-11 16-60 0 0,1-1 1 0 0,-1 1-1 0 0,0-1 1 0 0,-1 1-1 0 0,0-1 1 0 0,-1 0-1 0 0,0-1 1 0 0,-1 1-1 0 0,0 0 1 0 0,0 0-1 0 0,-2-14 1 0 0,1 20-31 0 0,-1 0 1 0 0,0-1-1 0 0,0 1 1 0 0,0 0 0 0 0,0 0-1 0 0,-1 0 1 0 0,0 0-1 0 0,0 0 1 0 0,0 0-1 0 0,0 0 1 0 0,0 1-1 0 0,-1-1 1 0 0,0 1 0 0 0,0 0-1 0 0,0 0 1 0 0,0 0-1 0 0,0 0 1 0 0,0 0-1 0 0,-1 1 1 0 0,0-1-1 0 0,1 1 1 0 0,-8-3 0 0 0,4 2-36 0 0,-1 0 1 0 0,1 0-1 0 0,-1 1 1 0 0,0 1-1 0 0,1-1 1 0 0,-1 1-1 0 0,0 1 1 0 0,0-1 0 0 0,0 1-1 0 0,0 0 1 0 0,-13 3-1 0 0,18-2 8 0 0,0 0 0 0 0,0 0-1 0 0,-1 0 1 0 0,1 0 0 0 0,0 0-1 0 0,0 1 1 0 0,0 0 0 0 0,0-1-1 0 0,1 1 1 0 0,-1 0 0 0 0,-4 5-1 0 0,6-6-258 0 0,2 1-170 0 0,3 8-720 0 0,3 1-314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71 362 7831 0 0,'0'0'603'0'0,"-2"1"-396"0"0,-2 3 1012 0 0,0 0 1 0 0,0 0 0 0 0,0-1-1 0 0,-1 1 1 0 0,1-1-1 0 0,-7 4 1 0 0,9-7-504 0 0,0 0-47 0 0,1 0-622 0 0,0 0-1 0 0,0 0 1 0 0,0 0-1 0 0,-1 0 1 0 0,1 0-1 0 0,0 0 1 0 0,0-1-1 0 0,0 1 1 0 0,0 0-1 0 0,0-1 1 0 0,0 1 0 0 0,0-1-1 0 0,0 1 1 0 0,0-1-1 0 0,0 1 1 0 0,0-1-1 0 0,0 0 1 0 0,0 0-1 0 0,0 1 1 0 0,0-1-1 0 0,0 0 1 0 0,1 0-1 0 0,-1 0 1 0 0,0 0-1 0 0,1 0 1 0 0,-1 0-1 0 0,1 0 1 0 0,-1 0-1 0 0,1 0 1 0 0,-1 0-1 0 0,1 0 1 0 0,0-1 0 0 0,0 1-1 0 0,-1 0 1 0 0,1 0-1 0 0,0 0 1 0 0,0 0-1 0 0,0-1 1 0 0,0 1-1 0 0,0 0 1 0 0,1 0-1 0 0,-1 0 1 0 0,0 0-1 0 0,0 0 1 0 0,1 0-1 0 0,0-2 1 0 0,5-14-73 0 0,2 0 0 0 0,0 0 0 0 0,1 1 0 0 0,0 0 0 0 0,1 0 0 0 0,20-22 1 0 0,-15 19-81 0 0,1 1 0 0 0,0 1 0 0 0,2 0 0 0 0,-1 2 0 0 0,28-19 0 0 0,-39 30 142 0 0,1 0 0 0 0,0 0 0 0 0,0 1 0 0 0,0 0 0 0 0,0 0 0 0 0,1 1 0 0 0,-1-1 0 0 0,1 2 0 0 0,-1-1 0 0 0,1 1 0 0 0,0 0 0 0 0,0 1 0 0 0,-1 0 0 0 0,1 0 0 0 0,0 1 0 0 0,0 0 0 0 0,-1 0 0 0 0,1 1 0 0 0,-1 0 0 0 0,10 3 0 0 0,-9-2 33 0 0,-1 0 0 0 0,0 1 1 0 0,0-1-1 0 0,0 1 1 0 0,0 1-1 0 0,-1-1 0 0 0,0 1 1 0 0,0 0-1 0 0,0 1 1 0 0,6 6-1 0 0,-9-8-52 0 0,0 0-1 0 0,-1 0 1 0 0,0 0-1 0 0,1 1 1 0 0,-1-1 0 0 0,-1 1-1 0 0,1-1 1 0 0,-1 1-1 0 0,0-1 1 0 0,0 1-1 0 0,0 0 1 0 0,-1 0 0 0 0,1-1-1 0 0,-1 1 1 0 0,0 0-1 0 0,0 0 1 0 0,-1-1 0 0 0,-1 7-1 0 0,1-5-10 0 0,-1 1-1 0 0,0-1 0 0 0,0 0 1 0 0,0 1-1 0 0,-1-1 0 0 0,0 0 1 0 0,0 0-1 0 0,-1-1 0 0 0,0 1 1 0 0,0-1-1 0 0,0 1 0 0 0,-1-1 1 0 0,-6 6-1 0 0,10-11-4 0 0,1 0 0 0 0,0 0 0 0 0,-1 0 1 0 0,1 1-1 0 0,-1-1 0 0 0,1 0 0 0 0,0 0 0 0 0,-1 0 1 0 0,1 0-1 0 0,0 0 0 0 0,-1-1 0 0 0,1 1 0 0 0,-1 0 0 0 0,1 0 1 0 0,0 0-1 0 0,-1 0 0 0 0,1 0 0 0 0,0 0 0 0 0,-1-1 1 0 0,1 1-1 0 0,0 0 0 0 0,0 0 0 0 0,-1 0 0 0 0,1-1 0 0 0,0 1 1 0 0,-1 0-1 0 0,1 0 0 0 0,0-1 0 0 0,0 1 0 0 0,0 0 1 0 0,-1-1-1 0 0,1 1 0 0 0,0 0 0 0 0,0-1 0 0 0,0 1 1 0 0,0 0-1 0 0,-1-1 0 0 0,1 1 0 0 0,0 0 0 0 0,0-1 0 0 0,0 1 1 0 0,0-1-1 0 0,0 1 0 0 0,0-1 0 0 0,0-2-23 0 0,0-1 0 0 0,-1 0 0 0 0,2 1 0 0 0,-1-1 0 0 0,0 0 0 0 0,1 1 0 0 0,-1-1 0 0 0,1 1 0 0 0,0-1 0 0 0,0 1 0 0 0,1 0 0 0 0,2-7 0 0 0,4-4-210 0 0,15-21 0 0 0,-10 16 128 0 0,48-67-353 0 0,-51 74 367 0 0,1 1 1 0 0,0-1 0 0 0,0 2-1 0 0,23-17 1 0 0,-29 24 113 0 0,0 0 1 0 0,0 0-1 0 0,0 0 1 0 0,1 1-1 0 0,-1 0 1 0 0,1 0-1 0 0,0 0 1 0 0,-1 1-1 0 0,1 0 1 0 0,0 0-1 0 0,0 0 1 0 0,0 1-1 0 0,0 0 1 0 0,0 0-1 0 0,0 0 1 0 0,0 1-1 0 0,-1 0 1 0 0,1 0-1 0 0,0 0 1 0 0,7 4-1 0 0,-3-1 153 0 0,0 1 0 0 0,0 0 1 0 0,0 1-1 0 0,-1 0 0 0 0,0 0 0 0 0,-1 1 0 0 0,1 0 0 0 0,-1 1 0 0 0,-1-1 0 0 0,8 11 0 0 0,-13-16-138 0 0,0 1-1 0 0,0 0 1 0 0,0 0-1 0 0,-1 0 1 0 0,1 0-1 0 0,-1 0 1 0 0,0 0-1 0 0,0 1 1 0 0,0-1-1 0 0,0 0 1 0 0,0 1-1 0 0,-1-1 1 0 0,0 1-1 0 0,1-1 1 0 0,-1 0-1 0 0,0 1 1 0 0,-1-1-1 0 0,1 1 1 0 0,-2 3-1 0 0,-1 6-40 0 0,-1-1 0 0 0,-1 0-1 0 0,-10 21 1 0 0,2-6 25 0 0,8-15-60 0 0,-4 7-251 0 0,1 1 0 0 0,1 0 1 0 0,-8 35-1 0 0,14-53-536 0 0,3-2-824 0 0,9 4-3312 0 0,5-1-1412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13 105 4143 0 0,'0'0'319'0'0,"-1"2"-210"0"0,-5 20 636 0 0,0 8 12688 0 0,27-22-10936 0 0,-5-5-2022 0 0,1-2 0 0 0,0 0-1 0 0,31-2 1 0 0,-5 0-574 0 0,-32 1-80 0 0,1-1 1 0 0,-1 0 0 0 0,0 0-1 0 0,1-1 1 0 0,20-6-1 0 0,-28 7 149 0 0,-1-1 1 0 0,1 1-1 0 0,-1-1 0 0 0,0 1 0 0 0,0-1 0 0 0,0 0 1 0 0,0 0-1 0 0,0-1 0 0 0,0 1 0 0 0,0-1 0 0 0,-1 1 1 0 0,1-1-1 0 0,-1 0 0 0 0,0 0 0 0 0,0 0 0 0 0,0 0 1 0 0,0 0-1 0 0,0-1 0 0 0,-1 1 0 0 0,0 0 0 0 0,1-1 1 0 0,0-4-1 0 0,-1 2 28 0 0,0 0 1 0 0,0-1-1 0 0,-1 1 1 0 0,0 0 0 0 0,0-1-1 0 0,0 1 1 0 0,-3-12-1 0 0,3 16 2 0 0,-1 1 0 0 0,1-1 0 0 0,0 1 0 0 0,-1-1 0 0 0,1 1 0 0 0,-1-1 0 0 0,0 1 0 0 0,1 0 0 0 0,-1-1 0 0 0,0 1 1 0 0,0 0-1 0 0,0-1 0 0 0,0 1 0 0 0,0 0 0 0 0,0 0 0 0 0,0 0 0 0 0,-1 0 0 0 0,1 0 0 0 0,0 0 0 0 0,-1 0 0 0 0,1 0 0 0 0,0 1 0 0 0,-1-1 0 0 0,1 0 0 0 0,-1 1 0 0 0,1-1 0 0 0,-1 1 0 0 0,1 0 0 0 0,-1-1 0 0 0,1 1 0 0 0,-1 0 0 0 0,0 0 0 0 0,1 0 0 0 0,-1 0 0 0 0,-2 1 0 0 0,-4 1 0 0 0,1 0 0 0 0,0 0 0 0 0,1 0 0 0 0,-1 1 0 0 0,0 1 0 0 0,1-1 0 0 0,0 1 0 0 0,-1 0 0 0 0,2 0 0 0 0,-9 8 0 0 0,-2 2 0 0 0,2 1 0 0 0,-19 24 0 0 0,22-25 48 0 0,0 2 0 0 0,1-1 0 0 0,1 1 0 0 0,-13 32 0 0 0,20-44-34 0 0,1 0 0 0 0,0 1 0 0 0,0-1 0 0 0,0 1-1 0 0,0-1 1 0 0,1 1 0 0 0,0-1 0 0 0,-1 1 0 0 0,2 0 0 0 0,0 6-1 0 0,-1-9 9 0 0,1 0-1 0 0,0 1 1 0 0,-1-1-1 0 0,1 0 1 0 0,0 0-1 0 0,0 0 1 0 0,1 0-1 0 0,-1 0 0 0 0,0 0 1 0 0,1 0-1 0 0,-1 0 1 0 0,1 0-1 0 0,-1-1 1 0 0,1 1-1 0 0,0-1 0 0 0,0 1 1 0 0,0-1-1 0 0,0 0 1 0 0,0 1-1 0 0,0-1 1 0 0,4 1-1 0 0,7 2 65 0 0,0-1-1 0 0,0 0 0 0 0,0-2 1 0 0,0 1-1 0 0,1-1 1 0 0,-1-1-1 0 0,17-2 1 0 0,4 2-54 0 0,125-6-2329 0 0,-132 6 1126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56 3223 0 0,'4'-11'1673'0'0,"8"-33"15781"0"0,-41 141-17170 0 0,-4 0 0 0 0,-4-2 1 0 0,-56 102-1 0 0,-3-15-284 0 0,-57 114 64 0 0,90-170-64 0 0,-50 109 0 0 0,108-222-114 0 0,1 0 0 0 0,-7 27-1 0 0,11-39-255 0 0,10 2-605 0 0,4-7-491 0 0,3-5-380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65 158 10135 0 0,'-6'1'459'0'0,"1"0"0"0"0,-1 0 0 0 0,0 0 0 0 0,1 1-1 0 0,-1 0 1 0 0,1 0 0 0 0,0 1 0 0 0,-16 12 8381 0 0,26-12-8620 0 0,1 0 0 0 0,-1-1 1 0 0,0 0-1 0 0,1 0 0 0 0,-1 0 0 0 0,1-1 1 0 0,0 0-1 0 0,-1 0 0 0 0,1 0 0 0 0,8-1 1 0 0,10 0 90 0 0,28-4-1 0 0,-45 3-237 0 0,322-50 659 0 0,-245 30-933 0 0,152-57 1 0 0,-145 40-2918 0 0,-65 27 1493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18 414 5063 0 0,'0'2'232'0'0,"1"7"-86"0"0,0 1 0 0 0,-2 14 0 0 0,1-14 2338 0 0,-2 0 1 0 0,1 0 0 0 0,-1-1 0 0 0,-7 18 4365 0 0,7-33-4856 0 0,0-6-1023 0 0,3 3-845 0 0,2 1-1 0 0,-1-1 1 0 0,1 0 0 0 0,0 1-1 0 0,1 0 1 0 0,8-14-1 0 0,33-45 308 0 0,-26 43-402 0 0,1 1 0 0 0,1 1 1 0 0,1 0-1 0 0,31-22 0 0 0,-10 12 7 0 0,75-41 0 0 0,100-29-855 0 0,-206 97 529 0 0,0 1 0 0 0,1 0 0 0 0,-1 0 1 0 0,0 2-1 0 0,16-3 0 0 0,-21 5-1640 0 0,0 0 1 0 0,0 0-1 0 0,11 2 1 0 0,-3 2-5307 0 0</inkml:trace>
  <inkml:trace contextRef="#ctx0" brushRef="#br0" timeOffset="1">874 188 11975 0 0,'0'0'2828'0'0,"0"2"-1094"0"0,-33 98 6165 0 0,18-57-7482 0 0,1 1 0 0 0,-11 67 0 0 0,23-100-1451 0 0,2 0 1 0 0,-1 0-1 0 0,3 20 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4607 0 0,'0'0'354'0'0,"2"12"986"0"0,1 2 4006 0 0,3-2-1249 0 0,-6-12-3934 0 0,0 0-1 0 0,0 0 0 0 0,1 0 1 0 0,-1 0-1 0 0,0 1 1 0 0,0-1-1 0 0,0 0 1 0 0,1 0-1 0 0,-1 0 0 0 0,0 0 1 0 0,0 0-1 0 0,1 0 1 0 0,-1 0-1 0 0,0 0 0 0 0,0 0 1 0 0,0 0-1 0 0,1 0 1 0 0,-1 0-1 0 0,0-1 0 0 0,9-6 3400 0 0,-3-2-4725 0 0,44-75 2263 0 0,-34 55-916 0 0,1 1-1 0 0,36-47 1 0 0,-33 54-66 0 0,1 0 1 0 0,0 1-1 0 0,40-27 0 0 0,8 4-1129 0 0,3 4-3987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12263 0 0,'0'0'3238'0'0,"8"0"2691"0"0,-15 18-5672 0 0,-10 19 1 0 0,8-19-224 0 0,-8 23 0 0 0,5-4-31 0 0,3-7-13 0 0,-1 1 1 0 0,-2-2 0 0 0,-1 0 0 0 0,-23 38 0 0 0,34-63-4 0 0,-14 20 15 0 0,12-18 13 0 0,3-5 514 0 0,13 0-168 0 0,-3-1-178 0 0,1 0 0 0 0,-1-1 0 0 0,1 0-1 0 0,-1-1 1 0 0,1 0 0 0 0,12-4-1 0 0,53-24 435 0 0,-71 28-595 0 0,26-12 135 0 0,-6 3-143 0 0,0 1 0 0 0,0 1 0 0 0,1 0 1 0 0,38-6-1 0 0,-61 15-78 0 0,-8 13-295 0 0,-2 0-141 0 0,7-12 79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4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9671 0 0,'0'0'1032'0'0,"10"3"-808"0"0,1 3 0 0 0,-2-1 240 0 0,2 1-1704 0 0,-2-1 512 0 0,0 0-8 0 0,0 1 464 0 0,0 1 88 0 0,0 0 24 0 0,0 0-3176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44 8751 0 0,'0'-8'910'0'0,"0"6"23"0"0,1-1 0 0 0,-1 0 1 0 0,0 0-1 0 0,1 0 0 0 0,-1 1 0 0 0,-1-1 1 0 0,0-4-1 0 0,1 3 954 0 0,-7-1 41 0 0,1 6-1852 0 0,1 1 1 0 0,-1 0-1 0 0,1 1 1 0 0,0-1-1 0 0,0 1 1 0 0,0 0-1 0 0,0 0 1 0 0,1 0-1 0 0,-1 1 1 0 0,1 0-1 0 0,-5 5 1 0 0,-5 6 244 0 0,-21 32 1 0 0,17-21-322 0 0,1 1 0 0 0,2 0 0 0 0,1 2 0 0 0,1 0 0 0 0,1 0 0 0 0,-13 50 0 0 0,24-72 157 0 0,0 0 0 0 0,0 0 0 0 0,0 0 0 0 0,1 0 0 0 0,-1 0 0 0 0,2 0 0 0 0,1 12 0 0 0,-2-16-81 0 0,1 0 1 0 0,0 0-1 0 0,0 0 1 0 0,0 0-1 0 0,1 0 1 0 0,-1 0-1 0 0,1-1 1 0 0,0 1-1 0 0,-1 0 1 0 0,1-1-1 0 0,0 1 1 0 0,1-1-1 0 0,-1 0 1 0 0,0 1-1 0 0,1-1 1 0 0,-1 0-1 0 0,1-1 0 0 0,-1 1 1 0 0,4 1-1 0 0,9 3 175 0 0,0 0-1 0 0,0-2 0 0 0,0 0 1 0 0,1-1-1 0 0,0 0 0 0 0,24 1 0 0 0,1 0-3 0 0,-10 1-267 0 0,54 6 349 0 0,-28-9-2997 0 0,-36-2 1235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121 227 6911 0 0,'0'0'528'0'0,"-7"-4"-320"0"0,3 2 69 0 0,1 1 0 0 0,0-1 0 0 0,-1 1 0 0 0,1 0 0 0 0,0 0 0 0 0,-1 0 0 0 0,1 0 0 0 0,-1 1 0 0 0,1-1 0 0 0,-1 1 0 0 0,0 0 0 0 0,1 0 0 0 0,-7 1 0 0 0,4 0 227 0 0,0 0-1 0 0,0 1 0 0 0,1 0 0 0 0,-1 0 1 0 0,0 0-1 0 0,1 0 0 0 0,-7 4 0 0 0,11-5 99 0 0,1-1-569 0 0,-1 0 0 0 0,1 0 0 0 0,0 0 0 0 0,0 0 0 0 0,-1 1 0 0 0,1-1 0 0 0,0 0 0 0 0,0 0 1 0 0,-1 0-1 0 0,1 0 0 0 0,0 0 0 0 0,0 0 0 0 0,0 1 0 0 0,-1-1 0 0 0,1 0 0 0 0,0 0 0 0 0,0 0 0 0 0,0 0 1 0 0,0 1-1 0 0,-1-1 0 0 0,1 0 0 0 0,0 0 0 0 0,0 0 0 0 0,0 1 0 0 0,0-1 0 0 0,0 0 0 0 0,0 0 1 0 0,0 1-1 0 0,0-1 0 0 0,0 0 0 0 0,0 0 0 0 0,0 1 0 0 0,0-1 0 0 0,0 0 0 0 0,0 0 0 0 0,0 1 0 0 0,0-1 1 0 0,0 0-1 0 0,0 0 0 0 0,0 1 0 0 0,0-1 0 0 0,0 0 0 0 0,0 0 0 0 0,0 0 0 0 0,0 1 0 0 0,0-1 0 0 0,1 0 1 0 0,-1 0-1 0 0,0 1 0 0 0,0-1 0 0 0,0 0 0 0 0,0 0 0 0 0,1 0 0 0 0,-1 1 0 0 0,9 11 651 0 0,-7-10-607 0 0,1-1 1 0 0,0 0 0 0 0,-1 1 0 0 0,1-1 0 0 0,0 0 0 0 0,0-1 0 0 0,0 1 0 0 0,-1 0-1 0 0,1-1 1 0 0,0 0 0 0 0,5 1 0 0 0,35-5 398 0 0,-18 1-369 0 0,1 1-65 0 0,-1-2 1 0 0,1-1-1 0 0,-1-1 1 0 0,0-1-1 0 0,-1-1 1 0 0,25-12-1 0 0,137-79 85 0 0,-13 7-3134 0 0,-139 77-3409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1 2759 0 0,'-1'0'207'0'0,"-12"1"893"0"0,0 1-1 0 0,0 0 1 0 0,0 1-1 0 0,1 1 0 0 0,-14 5 1 0 0,-9 3 746 0 0,-1 1-375 0 0,0 1 0 0 0,0 3 1 0 0,-50 31-1 0 0,27-15-563 0 0,-37 23-131 0 0,-52 26-245 0 0,-167 82-428 0 0,307-160-108 0 0,-2 1-99 0 0,0 1 1 0 0,0 0-1 0 0,0 1 0 0 0,1 0 1 0 0,-1 0-1 0 0,-11 14 1 0 0,20-20-120 0 0,2 0-2 0 0,3 2 141 0 0,-1 0 0 0 0,1 0-1 0 0,0-1 1 0 0,0 0 0 0 0,0 0-1 0 0,0 0 1 0 0,9 3 0 0 0,33 7-219 0 0,-42-11 280 0 0,58 10-31 0 0,1-3 0 0 0,100-1 1 0 0,-125-6 48 0 0,-5 1 44 0 0,0 1 0 0 0,1 1 0 0 0,50 14 0 0 0,-74-15-7 0 0,-1 1 0 0 0,0 0 0 0 0,0 1 0 0 0,0-1 0 0 0,0 2 0 0 0,-1-1 0 0 0,0 1 0 0 0,0 0 0 0 0,0 1 0 0 0,-1 0-1 0 0,0 0 1 0 0,0 1 0 0 0,-1-1 0 0 0,7 12 0 0 0,-10-14 33 0 0,0 0 0 0 0,0-1 0 0 0,-1 1 0 0 0,0 1 1 0 0,0-1-1 0 0,0 0 0 0 0,-1 0 0 0 0,1 1 0 0 0,-1-1 0 0 0,0 1 0 0 0,-1-1 0 0 0,0 1 0 0 0,1-1 0 0 0,-2 1 0 0 0,1-1 0 0 0,-1 1 0 0 0,0-1 0 0 0,0 1 1 0 0,0-1-1 0 0,-1 1 0 0 0,1-1 0 0 0,-1 0 0 0 0,-1 0 0 0 0,1 0 0 0 0,-1 0 0 0 0,0 0 0 0 0,-4 5 0 0 0,-3 1 293 0 0,0 1 0 0 0,-2-1 0 0 0,-20 16-1 0 0,-42 24 236 0 0,63-44-584 0 0,-24 16-8 0 0,-1-2 0 0 0,-1-2 0 0 0,-1-1 0 0 0,0-2-1 0 0,-2-2 1 0 0,1-2 0 0 0,-1-1 0 0 0,-74 10 0 0 0,64-14-12 0 0,27-3-16 0 0,-1-1 1 0 0,1-2-1 0 0,-28 0 1 0 0,45-1 12 0 0,1-1 1 0 0,-1 0-1 0 0,0 0 0 0 0,0 0 1 0 0,0-1-1 0 0,1 1 1 0 0,-1-1-1 0 0,1-1 1 0 0,-1 1-1 0 0,1-1 0 0 0,0 0 1 0 0,0 0-1 0 0,0 0 1 0 0,1-1-1 0 0,-1 0 1 0 0,1 0-1 0 0,-6-6 1 0 0,8 7-93 0 0,0 0 0 0 0,1 0 0 0 0,-1 0 0 0 0,1 0 0 0 0,0 0 0 0 0,0-1 0 0 0,0 1 0 0 0,0 0 1 0 0,1 0-1 0 0,-1-1 0 0 0,1 1 0 0 0,0 0 0 0 0,0-1 0 0 0,0 1 0 0 0,0 0 0 0 0,1-1 0 0 0,-1 1 1 0 0,1 0-1 0 0,1-6 0 0 0,1 0-1267 0 0,1-1 0 0 0,0 0 0 0 0,0 1 0 0 0,1 0 0 0 0,7-10 0 0 0,-2 4-3496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63 13703 0 0,'0'0'630'0'0,"1"-1"-14"0"0,22-20-295 0 0,-22 21-190 0 0,0-1 0 0 0,-1 1-1 0 0,1-1 1 0 0,-1 1 0 0 0,1-1 0 0 0,-1 1 0 0 0,1-1-1 0 0,-1 0 1 0 0,0 1 0 0 0,1-1 0 0 0,-1 0 0 0 0,0 1-1 0 0,1-1 1 0 0,-1 0 0 0 0,0 1 0 0 0,0-1 0 0 0,1 0-1 0 0,-1 0 1 0 0,0 1 0 0 0,0-1 0 0 0,0 0 0 0 0,0 0 0 0 0,0 1-1 0 0,0-1 1 0 0,0 0 0 0 0,-1 0 0 0 0,1-1 0 0 0,-1 1 127 0 0,-6-2 224 0 0,-55-12-308 0 0,60 15-174 0 0,1-1 0 0 0,-1 1 0 0 0,0 0 0 0 0,0 0 0 0 0,1 0 0 0 0,-1-1 0 0 0,0 1 0 0 0,0 1 0 0 0,1-1 0 0 0,-1 0 0 0 0,0 0 0 0 0,0 1 0 0 0,1-1 0 0 0,-1 1 0 0 0,0-1 0 0 0,1 1 0 0 0,-1 0 0 0 0,-1 1 0 0 0,-3 1 0 0 0,-11 3 25 0 0,1 2 0 0 0,0 0 0 0 0,0 1 0 0 0,-18 13 0 0 0,-54 49 124 0 0,84-68-147 0 0,-113 105 140 0 0,96-86-100 0 0,1 1 1 0 0,1 1-1 0 0,-20 32 0 0 0,36-50-29 0 0,0-1-1 0 0,0 1 1 0 0,1 1 0 0 0,-3 8 0 0 0,4-13 0 0 0,0 0 1 0 0,1 1-1 0 0,-1-1 0 0 0,1 0 1 0 0,0 0-1 0 0,0 1 0 0 0,0-1 1 0 0,0 0-1 0 0,0 0 0 0 0,0 1 1 0 0,1-1-1 0 0,-1 0 0 0 0,1 0 1 0 0,0 0-1 0 0,1 4 0 0 0,2-4 67 0 0,3 0-22 0 0,0-1 0 0 0,1 0-1 0 0,-1-1 1 0 0,0 0 0 0 0,1 0 0 0 0,-1 0-1 0 0,1-1 1 0 0,-1 0 0 0 0,0 0 0 0 0,1-1-1 0 0,-1 0 1 0 0,13-6 0 0 0,9-5 113 0 0,48-28 1 0 0,-57 30-162 0 0,101-70 67 0 0,-53 33-103 0 0,-11 13-590 0 0,-56 34 301 0 0,-7 15-1047 0 0,-3 4 1460 0 0,-11 18 1 0 0,14-26-35 0 0,0 0-1 0 0,0 1 1 0 0,1-1-1 0 0,1 1 1 0 0,0 0 0 0 0,-4 17-1 0 0,7-26-74 0 0,1-1 0 0 0,0 1-1 0 0,0-1 1 0 0,0 1 0 0 0,0-1-1 0 0,0 1 1 0 0,0 0 0 0 0,0-1-1 0 0,1 1 1 0 0,-1-1 0 0 0,1 1-1 0 0,-1-1 1 0 0,1 1-1 0 0,-1-1 1 0 0,1 1 0 0 0,0-1-1 0 0,0 0 1 0 0,0 1 0 0 0,-1-1-1 0 0,1 0 1 0 0,1 0 0 0 0,-1 0-1 0 0,0 0 1 0 0,0 0 0 0 0,0 0-1 0 0,0 0 1 0 0,1 0 0 0 0,-1 0-1 0 0,1 0 1 0 0,-1-1 0 0 0,0 1-1 0 0,1 0 1 0 0,-1-1 0 0 0,2 1-1 0 0,5 1-440 0 0,-1-1 0 0 0,1 0 0 0 0,-1 0-1 0 0,0 0 1 0 0,15-1 0 0 0,2-2-1550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104 429 5063 0 0,'-1'2'390'0'0,"-2"2"-97"0"0,0-1 0 0 0,0 0 1 0 0,0 0-1 0 0,-1 0 0 0 0,1 0 0 0 0,-1 0 1 0 0,0-1-1 0 0,-6 4 0 0 0,8-5-9 0 0,1 0-1 0 0,-1-1 1 0 0,0 1-1 0 0,1-1 1 0 0,-1 1-1 0 0,0-1 1 0 0,0 0-1 0 0,1 0 1 0 0,-1 1-1 0 0,0-1 1 0 0,0 0-1 0 0,1-1 1 0 0,-1 1-1 0 0,0 0 1 0 0,0-1-1 0 0,1 1 1 0 0,-1 0 0 0 0,0-1-1 0 0,1 0 1 0 0,-1 1-1 0 0,0-1 1 0 0,1 0-1 0 0,-1 0 1 0 0,1 0-1 0 0,0 0 1 0 0,-2-2-1 0 0,1 2-46 0 0,0-1 0 0 0,0 0 0 0 0,1 0 0 0 0,-1 0 1 0 0,1 0-1 0 0,0 0 0 0 0,-1 0 0 0 0,1-1 0 0 0,0 1 0 0 0,0 0 0 0 0,0-1 0 0 0,1 1 0 0 0,-1 0 0 0 0,0-5 0 0 0,1 3-7 0 0,-1-1-1 0 0,1 1 0 0 0,1-1 1 0 0,-1 1-1 0 0,1-1 0 0 0,-1 1 1 0 0,4-8-1 0 0,-1 2-73 0 0,1 0 1 0 0,1 0-1 0 0,0 0 0 0 0,0 1 0 0 0,1 0 0 0 0,7-10 0 0 0,7-5-152 0 0,1 1-1 0 0,0 1 1 0 0,28-22 0 0 0,-37 34-117 0 0,2 0 0 0 0,-1 0 1 0 0,1 2-1 0 0,1 0 0 0 0,0 0 1 0 0,0 2-1 0 0,25-9 1 0 0,-31 13 110 0 0,-1 1 0 0 0,1 0 0 0 0,0 0 0 0 0,0 0 0 0 0,0 1 0 0 0,0 1 0 0 0,0-1 0 0 0,0 1 0 0 0,-1 1 1 0 0,1 0-1 0 0,0 0 0 0 0,-1 1 0 0 0,1 0 0 0 0,-1 0 0 0 0,0 1 0 0 0,0 0 0 0 0,0 0 0 0 0,13 11 1 0 0,-19-13 57 0 0,1 1 0 0 0,-1 0 1 0 0,0 0-1 0 0,0 0 1 0 0,-1 1-1 0 0,1-1 0 0 0,0 0 1 0 0,-1 1-1 0 0,0-1 1 0 0,0 1-1 0 0,0-1 0 0 0,0 1 1 0 0,-1-1-1 0 0,1 1 1 0 0,-1 0-1 0 0,0-1 0 0 0,0 1 1 0 0,0 0-1 0 0,-1 4 1 0 0,-1 8 217 0 0,-1 0 1 0 0,-9 28-1 0 0,8-30-216 0 0,4-10-51 0 0,-1 0-1 0 0,0 0 0 0 0,-1 0 1 0 0,1 0-1 0 0,-1-1 0 0 0,0 1 1 0 0,0-1-1 0 0,-2 4 0 0 0,3-5-102 0 0,9-14-440 0 0,126-128-16 0 0,-106 115 436 0 0,1 2 0 0 0,1 1 0 0 0,41-24 0 0 0,-45 32 153 0 0,51-28 315 0 0,-66 37-294 0 0,0 1-1 0 0,0 0 1 0 0,0 1 0 0 0,1 0 0 0 0,14-2 0 0 0,-23 5-8 0 0,1 0 0 0 0,-1 0 1 0 0,1 0-1 0 0,0 1 0 0 0,-1-1 0 0 0,1 1 0 0 0,-1 0 0 0 0,0 0 0 0 0,1 0 1 0 0,-1 1-1 0 0,0-1 0 0 0,0 1 0 0 0,0 0 0 0 0,1 0 0 0 0,-2 0 1 0 0,1 0-1 0 0,0 0 0 0 0,2 3 0 0 0,0 0 7 0 0,-1-1-1 0 0,0 1 1 0 0,0 0-1 0 0,0 0 1 0 0,-1 1-1 0 0,0-1 1 0 0,0 1 0 0 0,0 0-1 0 0,2 8 1 0 0,-3-8-37 0 0,-1 1 0 0 0,1-1 0 0 0,-1 1 0 0 0,-1-1 0 0 0,0 1 1 0 0,1 0-1 0 0,-2-1 0 0 0,1 1 0 0 0,-1 0 0 0 0,0-1 0 0 0,-3 10 0 0 0,-2 2-6 0 0,-1 1-1 0 0,-15 25 1 0 0,15-30-285 0 0,0 0 0 0 0,1 0 1 0 0,0 1-1 0 0,-6 28 0 0 0,12-41-281 0 0,9-1-2528 0 0,5-1 392 0 0,4-5-3591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33 117 2303 0 0,'1'1'2524'0'0,"2"0"-1881"0"0,-1 0-1 0 0,0 0 1 0 0,0 0-1 0 0,0 0 0 0 0,0 0 1 0 0,0 1-1 0 0,-1-1 0 0 0,1 1 1 0 0,0-1-1 0 0,0 1 1 0 0,1 2-1 0 0,14 24 3418 0 0,-15-24-3795 0 0,-1-1 1 0 0,1 1-1 0 0,0-1 0 0 0,0 1 0 0 0,1-1 1 0 0,-1 0-1 0 0,1 0 0 0 0,-1 0 1 0 0,1 0-1 0 0,0 0 0 0 0,0-1 0 0 0,0 1 1 0 0,0-1-1 0 0,1 0 0 0 0,-1 0 1 0 0,7 3-1 0 0,-3-3-40 0 0,1-1 0 0 0,-1 0 0 0 0,1 0 0 0 0,-1-1 1 0 0,1 0-1 0 0,-1 0 0 0 0,1-1 0 0 0,0 0 0 0 0,8-2 0 0 0,8-3 228 0 0,34-13 0 0 0,-33 9-297 0 0,0 0-1 0 0,29-19 1 0 0,-44 24-242 0 0,-1-1 0 0 0,0-1-1 0 0,0 0 1 0 0,-1 0 0 0 0,0-1 0 0 0,0 0-1 0 0,-1 0 1 0 0,9-13 0 0 0,-15 20 2 0 0,1-1 0 0 0,-1 0 0 0 0,0 1 0 0 0,-1-1-1 0 0,1 0 1 0 0,0 0 0 0 0,0 0 0 0 0,-1 0 0 0 0,1 0 0 0 0,-1 1 0 0 0,0-1 0 0 0,1 0 0 0 0,-1 0 0 0 0,0 0 0 0 0,0 0 0 0 0,0 0 0 0 0,-1 0 0 0 0,1 0-1 0 0,0 0 1 0 0,-1 0 0 0 0,1 0 0 0 0,-1 0 0 0 0,0 0 0 0 0,-1-2 0 0 0,1 3-12 0 0,0-1 1 0 0,0 1-1 0 0,0 0 0 0 0,-1 0 0 0 0,1 0 1 0 0,0 0-1 0 0,-1 0 0 0 0,1 0 0 0 0,-1 0 0 0 0,1 0 1 0 0,-1 1-1 0 0,1-1 0 0 0,-1 0 0 0 0,0 1 1 0 0,1-1-1 0 0,-1 1 0 0 0,0 0 0 0 0,1 0 1 0 0,-1-1-1 0 0,0 1 0 0 0,0 0 0 0 0,1 1 1 0 0,-1-1-1 0 0,0 0 0 0 0,0 0 0 0 0,1 1 1 0 0,-1-1-1 0 0,-2 1 0 0 0,-6 3-109 0 0,0 0-1 0 0,0 0 0 0 0,0 1 1 0 0,1 0-1 0 0,-1 1 0 0 0,1 0 1 0 0,-10 9-1 0 0,-4 5 307 0 0,-27 30 1 0 0,18-16 78 0 0,-25 27 942 0 0,-61 85 0 0 0,108-132-1036 0 0,-3 5 157 0 0,-17 31 0 0 0,27-45-221 0 0,0 0 0 0 0,1 0 0 0 0,0 1 0 0 0,0-1 0 0 0,1 1 0 0 0,0-1 0 0 0,-1 1 0 0 0,2 0 0 0 0,-1 0 0 0 0,1-1 0 0 0,0 10 0 0 0,1-13-13 0 0,-1-1 0 0 0,1 1 0 0 0,-1 0 0 0 0,1 0 0 0 0,0 0 0 0 0,0 0 0 0 0,0 0 0 0 0,0-1 0 0 0,0 1 0 0 0,0 0 0 0 0,0-1 1 0 0,0 1-1 0 0,1-1 0 0 0,-1 1 0 0 0,1-1 0 0 0,-1 0 0 0 0,1 0 0 0 0,-1 0 0 0 0,1 0 0 0 0,0 0 0 0 0,0 0 0 0 0,-1 0 0 0 0,1 0 1 0 0,0 0-1 0 0,0-1 0 0 0,0 1 0 0 0,3 0 0 0 0,5 0 96 0 0,0 1 0 0 0,0-2 0 0 0,20 0 0 0 0,-29 0-105 0 0,33-1-205 0 0,1-3 0 0 0,0 0-1 0 0,-1-3 1 0 0,37-11 0 0 0,-41 8-1193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647 71 7831 0 0,'79'-41'513'0'0,"-65"35"236"0"0,-1 1 0 0 0,0 1 0 0 0,1 0 0 0 0,17-3 0 0 0,-18 5 1014 0 0,-1 0 2364 0 0,-21 9-2283 0 0,-62 28-522 0 0,-60 36-652 0 0,49-19-606 0 0,-94 80 0 0 0,44-24-266 0 0,131-106 42 0 0,27-3-679 0 0,40-7 544 0 0,-46 5 330 0 0,0 2 0 0 0,1 0-1 0 0,-1 0 1 0 0,1 2 0 0 0,-1 1-1 0 0,1 0 1 0 0,-1 2 0 0 0,37 11-1 0 0,47 22 171 0 0,-89-30-126 0 0,1 1 0 0 0,-2 0 1 0 0,1 1-1 0 0,17 13 1 0 0,-31-21-67 0 0,-1-1 0 0 0,1 1 0 0 0,-1-1 0 0 0,1 1 0 0 0,-1-1 0 0 0,0 1 1 0 0,1-1-1 0 0,-1 1 0 0 0,1-1 0 0 0,-1 1 0 0 0,0-1 0 0 0,1 1 1 0 0,-1 0-1 0 0,0-1 0 0 0,0 1 0 0 0,0 0 0 0 0,0-1 0 0 0,1 1 1 0 0,-1 0-1 0 0,0-1 0 0 0,0 1 0 0 0,0 0 0 0 0,0-1 0 0 0,0 1 1 0 0,0-1-1 0 0,-1 1 0 0 0,1 0 0 0 0,0-1 0 0 0,0 1 0 0 0,0 0 1 0 0,-1-1-1 0 0,1 1 0 0 0,0-1 0 0 0,0 1 0 0 0,-1 0 0 0 0,1-1 0 0 0,-1 1 1 0 0,1-1-1 0 0,-1 1 0 0 0,1-1 0 0 0,-1 1 0 0 0,-2 2 30 0 0,0 0-1 0 0,-1-1 0 0 0,1 0 1 0 0,0 1-1 0 0,-4 0 0 0 0,-8 4 59 0 0,0-2 1 0 0,-1 0-1 0 0,1-1 0 0 0,-1 0 0 0 0,-17 1 0 0 0,-6 2 44 0 0,-12 3-114 0 0,-351 80 82 0 0,339-71-104 0 0,57-16-14 0 0,0 0-1 0 0,-1 0 0 0 0,1 0 1 0 0,0 1-1 0 0,1 0 0 0 0,-1 0 1 0 0,-5 6-1 0 0,10-9-181 0 0,14 5-334 0 0,-6-4 332 0 0,1 0-1 0 0,-1 0 0 0 0,0-1 1 0 0,1-1-1 0 0,-1 1 0 0 0,1-1 1 0 0,10-1-1 0 0,54-10-3541 0 0,-49 7 789 0 0,23-5-3156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119 222 6911 0 0,'0'0'12046'0'0,"2"1"-11446"0"0,1 1-297 0 0,10 9 488 0 0,2 0-1 0 0,-1-1 1 0 0,27 14 0 0 0,-37-22-780 0 0,0 0 1 0 0,1-1-1 0 0,-1 1 1 0 0,0-1-1 0 0,1 1 0 0 0,0-1 1 0 0,-1-1-1 0 0,1 1 1 0 0,-1-1-1 0 0,1 0 1 0 0,0 0-1 0 0,-1 0 1 0 0,1 0-1 0 0,0-1 1 0 0,-1 0-1 0 0,1 0 1 0 0,-1 0-1 0 0,1-1 1 0 0,7-3-1 0 0,5-4-5 0 0,0-1-1 0 0,0-1 0 0 0,0-1 1 0 0,-2 0-1 0 0,25-25 0 0 0,-33 30-28 0 0,-1-1 0 0 0,0 1 0 0 0,0-1-1 0 0,-1 0 1 0 0,0-1 0 0 0,0 1 0 0 0,-1-1-1 0 0,0 0 1 0 0,-1 0 0 0 0,0 0 0 0 0,0 0 0 0 0,-1-1-1 0 0,2-18 1 0 0,-4 26-3 0 0,0-1 1 0 0,0 1-1 0 0,0-1 0 0 0,0 1 0 0 0,-1-1 0 0 0,1 1 1 0 0,-1-1-1 0 0,1 1 0 0 0,-1-1 0 0 0,0 1 1 0 0,0 0-1 0 0,0-1 0 0 0,0 1 0 0 0,0 0 0 0 0,-3-4 1 0 0,3 5 3 0 0,0 0 1 0 0,-1 0 0 0 0,1 0-1 0 0,0 0 1 0 0,0 0-1 0 0,-1 1 1 0 0,1-1 0 0 0,-1 0-1 0 0,1 1 1 0 0,-1-1 0 0 0,1 1-1 0 0,-1-1 1 0 0,1 1 0 0 0,-1 0-1 0 0,1-1 1 0 0,-1 1-1 0 0,1 0 1 0 0,-1 0 0 0 0,0 0-1 0 0,1 0 1 0 0,-1 1 0 0 0,1-1-1 0 0,-1 0 1 0 0,1 1 0 0 0,-3 0-1 0 0,-20 9-120 0 0,0 0-1 0 0,1 1 1 0 0,-26 18 0 0 0,41-24 119 0 0,-17 11 2 0 0,2 1-1 0 0,-1 2 1 0 0,-35 35-1 0 0,26-18-3 0 0,-43 58 0 0 0,67-80 67 0 0,-1 0 1 0 0,2 0-1 0 0,0 1 0 0 0,0 1 0 0 0,2-1 0 0 0,0 1 1 0 0,-6 24-1 0 0,11-33-15 0 0,0 0 0 0 0,0-1 0 0 0,0 1 0 0 0,1 0 0 0 0,0 0 0 0 0,1 0 0 0 0,0 0 0 0 0,0 0 0 0 0,2 7 0 0 0,-2-9-12 0 0,1 0 1 0 0,0 0-1 0 0,1-1 1 0 0,-1 1-1 0 0,1 0 1 0 0,0-1-1 0 0,0 1 1 0 0,0-1-1 0 0,1 0 1 0 0,0 0-1 0 0,-1 0 1 0 0,10 6-1 0 0,-6-5 107 0 0,1 0-1 0 0,0 0 0 0 0,1-1 0 0 0,-1 0 0 0 0,1 0 0 0 0,-1-1 0 0 0,1 0 1 0 0,12 2-1 0 0,-6-3 90 0 0,-1 0 0 0 0,0-1-1 0 0,0 0 1 0 0,26-4 0 0 0,2-3 316 0 0,-2-3 0 0 0,69-22-1 0 0,-103 29-489 0 0,21-8-484 0 0,-1-1-1 0 0,27-17 1 0 0,-17 9-4232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28 18367 0 0,'7'-27'2259'0'0,"-14"35"-1799"0"0,3-5-363 0 0,-17 23 381 0 0,1 0-1 0 0,-22 43 1 0 0,-27 62 132 0 0,41-74-413 0 0,-180 375 138 0 0,128-260-286 0 0,-95 234-825 0 0,167-385 464 0 0,0 1-1 0 0,-10 41 1 0 0,18-61-669 0 0,2-3-283 0 0,10-4-58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1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50 2303 0 0,'10'-12'200'0'0,"-1"2"1735"0"0,-5 6 904 0 0,0 1-1 0 0,0-1 1 0 0,1 1 0 0 0,4-3 0 0 0,3 0 198 0 0,-10 5-2195 0 0,-1 1-785 0 0,0 0 0 0 0,0 0 0 0 0,0 0 0 0 0,0 1 0 0 0,-1-1 0 0 0,1 0 1 0 0,0 0-1 0 0,0 1 0 0 0,0-1 0 0 0,-1 1 0 0 0,1-1 0 0 0,0 1 0 0 0,0-1 0 0 0,-1 1 0 0 0,1-1 0 0 0,0 1 0 0 0,-1 0 0 0 0,1-1 0 0 0,-1 1 0 0 0,1 0 0 0 0,-1-1 0 0 0,1 1 0 0 0,-1 0 0 0 0,1 0 0 0 0,-1 0 0 0 0,0-1 1 0 0,1 1-1 0 0,-1 0 0 0 0,0 0 0 0 0,0 0 0 0 0,0 0 0 0 0,0 0 0 0 0,0 0 0 0 0,0-1 0 0 0,0 1 0 0 0,0 0 0 0 0,0 2 0 0 0,0 3-51 0 0,-1-1 1 0 0,0 1-1 0 0,0 0 1 0 0,-3 8-1 0 0,-31 90 90 0 0,-5-2 0 0 0,-4-1 0 0 0,-65 105 0 0 0,84-160-103 0 0,-24 63-1 0 0,48-108-190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41 10591 0 0,'5'-8'215'0'0,"-3"5"-61"0"0,-1 0 0 0 0,1 0-1 0 0,-1 0 1 0 0,1-1 0 0 0,-1 1 0 0 0,0 0 0 0 0,1-6 0 0 0,-1 7 1483 0 0,-10 12 2826 0 0,-1 3-2716 0 0,-15 27 1 0 0,7-10-1334 0 0,-136 260 1332 0 0,115-209-1604 0 0,-188 445 147 0 0,179-398-252 0 0,-68 130-1 0 0,82-195-112 0 0,-2-1-1 0 0,-3-2 0 0 0,-86 100 1 0 0,94-119-340 0 0,29-40 113 0 0,5-10-993 0 0,14-16-1429 0 0,-6 9 1162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6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141 205 2759 0 0,'-78'-12'1056'0'0,"47"8"2792"0"0,0-1 8742 0 0,32 3-11770 0 0,4-1-494 0 0,1 0 1 0 0,0-1-1 0 0,0 2 1 0 0,0-1-1 0 0,0 1 1 0 0,0 0-1 0 0,0 0 1 0 0,1 0-1 0 0,9 0 1 0 0,63-3 865 0 0,-76 5-1139 0 0,129-2 1145 0 0,129-6-44 0 0,-130-6-1190 0 0,1-5 0 0 0,133-39 0 0 0,-246 53-385 0 0,53-14-1675 0 0,-24 5-4561 0 0,-10 1-1397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14135 0 0,'0'0'647'0'0,"0"2"-11"0"0,-42 110 5532 0 0,19-54-4776 0 0,-2-1 0 0 0,-53 86 0 0 0,-16 33-1852 0 0,91-168 221 0 0,2-7-198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34 237 8751 0 0,'0'0'399'0'0,"0"2"-4"0"0,-22 36 521 0 0,10-22 12251 0 0,27-33-12847 0 0,-2 1-346 0 0,0 1 0 0 0,1-1 0 0 0,21-15 0 0 0,52-37-162 0 0,-54 43 163 0 0,-3 3 241 0 0,1 1-1 0 0,0 2 1 0 0,51-23 0 0 0,-81 42-197 0 0,0 0 0 0 0,-1 0 0 0 0,1 0 0 0 0,0 0 1 0 0,0 0-1 0 0,-1 0 0 0 0,1 0 0 0 0,0 0 0 0 0,-1 1 0 0 0,1-1 0 0 0,0 0 1 0 0,0 0-1 0 0,-1 1 0 0 0,1-1 0 0 0,-1 0 0 0 0,1 1 0 0 0,0-1 0 0 0,-1 1 1 0 0,2 0-1 0 0,9 9 180 0 0,-11-9-156 0 0,2 2-31 0 0,0-1-1 0 0,-1 1 1 0 0,1 0-1 0 0,-1-1 1 0 0,1 1 0 0 0,-1 0-1 0 0,0 0 1 0 0,0 0-1 0 0,-1 0 1 0 0,1 0-1 0 0,-1 0 1 0 0,1 5 0 0 0,0 2-3 0 0,2 6-147 0 0,-1 0-1 0 0,0 0 0 0 0,-2 1 1 0 0,-1 26-1 0 0,-1-32 31 0 0,0 0 0 0 0,0 0 1 0 0,-1 0-1 0 0,-1 0 0 0 0,0-1 0 0 0,0 0 0 0 0,-10 17 0 0 0,7-13-786 0 0,0 0-1 0 0,0 1 1 0 0,-5 18 0 0 0,11-30-477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58 13359 0 0,'-1'-6'1155'0'0,"-1"0"-1"0"0,0 0 1 0 0,-1 0-1 0 0,1 0 1 0 0,-1 1-1 0 0,0-1 1 0 0,-1 1-1 0 0,-3-5 1 0 0,7 10-1133 0 0,-1-2 393 0 0,-1 2-358 0 0,0 0-1 0 0,0 0 0 0 0,0 0 1 0 0,0 0-1 0 0,0 1 1 0 0,0-1-1 0 0,0 0 1 0 0,-2 2-1 0 0,-6 3-39 0 0,-1 0-1 0 0,1 1 0 0 0,0 1 1 0 0,0 0-1 0 0,0 0 0 0 0,-10 11 1 0 0,-16 12-4 0 0,-49 33-13 0 0,78-57-12 0 0,6-5-47 0 0,2 1-422 0 0,1-1 472 0 0,-1 0 0 0 0,1 1 0 0 0,-1-1 0 0 0,1 0 0 0 0,0 0 0 0 0,-1 0 0 0 0,1 0 0 0 0,0-1 0 0 0,0 1 0 0 0,-1 0 0 0 0,1-1 1 0 0,0 1-1 0 0,0-1 0 0 0,0 0 0 0 0,2 1 0 0 0,0-1-14 0 0,0 0 1 0 0,0-1-1 0 0,0 1 0 0 0,0-1 1 0 0,0 0-1 0 0,0 0 1 0 0,3-1-1 0 0,6-4-32 0 0,-1 0 0 0 0,0 0 0 0 0,16-12 0 0 0,-14 8-54 0 0,0-1 0 0 0,12-13 0 0 0,-24 23-132 0 0,-2 1-338 0 0,1-1 501 0 0,0 1 0 0 0,0 0 0 0 0,-1 0 0 0 0,1 0 0 0 0,0 0 0 0 0,0 0 0 0 0,0 1 0 0 0,-1-1-1 0 0,1 0 1 0 0,0 0 0 0 0,-1 0 0 0 0,1 1 0 0 0,0-1 0 0 0,0 0 0 0 0,-1 1 0 0 0,1-1 0 0 0,0 0 0 0 0,-1 1 0 0 0,1-1 0 0 0,-1 1 0 0 0,1-1 0 0 0,-1 1 0 0 0,1 0 0 0 0,-1-1 0 0 0,1 1 0 0 0,-1-1 0 0 0,1 1 0 0 0,-1 0 0 0 0,0-1 0 0 0,1 1 0 0 0,-1 0 0 0 0,0 0 0 0 0,0-1 0 0 0,1 1 0 0 0,-1 0 0 0 0,0 0 0 0 0,1 3-20 0 0,-1-1 0 0 0,1 1 0 0 0,-1-1 0 0 0,0 1 0 0 0,1-1 0 0 0,-2 0 0 0 0,1 5 0 0 0,-13 45-243 0 0,-1 0 0 0 0,-40 93 1 0 0,27-78 279 0 0,-38 99 157 0 0,-55 148 1172 0 0,20 8 1689 0 0,55-138-810 0 0,-69 246-143 0 0,91-363-2081 0 0,-30 105-360 0 0,38-117-909 0 0,-8 66-1 0 0,23-117-1262 0 0,3-16 2036 0 0,4-21 523 0 0,-4 11-43 0 0,-2-1-1 0 0,0 1 0 0 0,-1-1 1 0 0,-5-30-1 0 0,-8-17-1138 0 0,-5 2-3329 0 0,-2 5-1286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417 292 12007 0 0,'0'0'6414'0'0,"-2"-9"-5758"0"0,1 4-567 0 0,1-1 1 0 0,0 0 0 0 0,0 1 0 0 0,1-1 0 0 0,0 1 0 0 0,0-1 0 0 0,0 1 0 0 0,0 0 0 0 0,1-1 0 0 0,3-6 0 0 0,2-5 16 0 0,19-30 1 0 0,-19 35-96 0 0,27-48 93 0 0,-30 52-92 0 0,0-1-1 0 0,-1 1 1 0 0,0-1-1 0 0,-1 1 1 0 0,3-16-1 0 0,-5 23-11 0 0,0 1 0 0 0,0-1 0 0 0,0 1 0 0 0,0-1 0 0 0,0 0 0 0 0,-1 1 0 0 0,1-1 0 0 0,0 1 0 0 0,0-1 0 0 0,0 1 0 0 0,-1-1 0 0 0,1 1 0 0 0,0-1 0 0 0,-1 1 0 0 0,1-1 0 0 0,0 1 0 0 0,-1 0 0 0 0,1-1 0 0 0,-1 1 0 0 0,1 0 0 0 0,0-1 0 0 0,-1 1 0 0 0,1 0 0 0 0,-1-1 0 0 0,1 1 0 0 0,-1 0 0 0 0,1 0 0 0 0,-1-1 0 0 0,0 1 0 0 0,1 0 0 0 0,-1 0 0 0 0,1 0 0 0 0,-1 0 0 0 0,1 0 0 0 0,-1 0 0 0 0,1 0 0 0 0,-1 0 0 0 0,0 0 0 0 0,1 0 0 0 0,-1 0 0 0 0,1 0 0 0 0,-1 0 0 0 0,0 1 0 0 0,1-1 0 0 0,-5 1 2 0 0,1-1 0 0 0,0 2-1 0 0,-1-1 1 0 0,1 0 0 0 0,0 1-1 0 0,0 0 1 0 0,0 0 0 0 0,0 0 0 0 0,-4 3-1 0 0,-35 28 45 0 0,31-23-25 0 0,-262 233 247 0 0,265-234-263 0 0,-94 96 50 0 0,88-84-13 0 0,15-19 263 0 0,26-3-5 0 0,1-1 0 0 0,0-1 0 0 0,0-1 0 0 0,-1-2 0 0 0,34-11 0 0 0,-25 5-160 0 0,-1-2-1 0 0,-1-2 1 0 0,43-26-1 0 0,47-24-153 0 0,-119 64-4 0 0,5-1-765 0 0,-11 13 433 0 0,-3 4 239 0 0,0 1 0 0 0,-1-2 0 0 0,-8 16 0 0 0,8-19 53 0 0,0 1 1 0 0,1 0-1 0 0,0 0 0 0 0,1 0 0 0 0,1 0 0 0 0,-4 16 0 0 0,7-26-48 0 0,0-1 0 0 0,1 1 0 0 0,-1-1 0 0 0,0 1 0 0 0,0-1 0 0 0,0 0 1 0 0,0 1-1 0 0,0-1 0 0 0,0 1 0 0 0,1-1 0 0 0,-1 1 0 0 0,0-1 0 0 0,0 0 0 0 0,1 1 0 0 0,-1-1 0 0 0,0 1 0 0 0,1-1 1 0 0,-1 0-1 0 0,0 0 0 0 0,1 1 0 0 0,-1-1 0 0 0,1 0 0 0 0,-1 1 0 0 0,0-1 0 0 0,1 0 0 0 0,-1 0 0 0 0,1 0 1 0 0,-1 0-1 0 0,1 1 0 0 0,-1-1 0 0 0,0 0 0 0 0,1 0 0 0 0,-1 0 0 0 0,1 0 0 0 0,-1 0 0 0 0,1 0 0 0 0,-1 0 1 0 0,1 0-1 0 0,-1 0 0 0 0,1 0 0 0 0,0-1 0 0 0,11 0-6229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6 15407 0 0,'0'0'704'0'0,"-8"-3"230"0"0,5 2-901 0 0,0 1 1 0 0,0-1-1 0 0,-1 1 1 0 0,1 0-1 0 0,0 0 1 0 0,0 0-1 0 0,-1 0 1 0 0,1 0-1 0 0,0 1 1 0 0,0-1-1 0 0,-6 3 1 0 0,-36 15 1307 0 0,26-9-819 0 0,-22 8-212 0 0,1 1 1 0 0,1 3-1 0 0,-42 28 0 0 0,75-44-329 0 0,1-1 0 0 0,-1 1-1 0 0,1 0 1 0 0,1 0 0 0 0,-1 0 0 0 0,-5 10 0 0 0,9-14-12 0 0,1-1 1 0 0,0 1 0 0 0,0 0-1 0 0,0-1 1 0 0,-1 1-1 0 0,1 0 1 0 0,0-1 0 0 0,0 1-1 0 0,0 0 1 0 0,0-1 0 0 0,0 1-1 0 0,0 0 1 0 0,1-1 0 0 0,-1 1-1 0 0,0 0 1 0 0,0-1 0 0 0,0 1-1 0 0,1 0 1 0 0,-1-1 0 0 0,0 1-1 0 0,1 0 1 0 0,-1-1 0 0 0,1 2-1 0 0,12 13-487 0 0,-9-12 577 0 0,9 10-87 0 0,2-1 0 0 0,-1 0 0 0 0,2-1 0 0 0,27 15 0 0 0,25 17 427 0 0,-60-38-345 0 0,-1 2 1 0 0,0-1 0 0 0,0 1 0 0 0,0 0 0 0 0,-1 0-1 0 0,7 10 1 0 0,-11-14-31 0 0,0 1 0 0 0,0-1-1 0 0,-1 1 1 0 0,1-1 0 0 0,-1 1-1 0 0,0-1 1 0 0,1 1 0 0 0,-2 0-1 0 0,1 0 1 0 0,0-1 0 0 0,-1 1-1 0 0,0 0 1 0 0,1 0 0 0 0,-2 0-1 0 0,1 0 1 0 0,0 0 0 0 0,-1-1-1 0 0,0 1 1 0 0,1 0 0 0 0,-2 0 0 0 0,1-1-1 0 0,0 1 1 0 0,-1 0 0 0 0,1-1-1 0 0,-1 0 1 0 0,0 1 0 0 0,-1-1-1 0 0,1 0 1 0 0,0 0 0 0 0,-1 0-1 0 0,1 0 1 0 0,-1-1 0 0 0,0 1-1 0 0,0-1 1 0 0,0 1 0 0 0,-1-1-1 0 0,1 0 1 0 0,0 0 0 0 0,-1-1 0 0 0,1 1-1 0 0,-5 1 1 0 0,-5 1-111 0 0,0 0-1 0 0,1-1 1 0 0,-1 0 0 0 0,0-1-1 0 0,-1-1 1 0 0,1 0 0 0 0,0 0-1 0 0,0-2 1 0 0,0 1 0 0 0,0-2-1 0 0,0 0 1 0 0,0 0 0 0 0,0-1-1 0 0,0-1 1 0 0,1 0 0 0 0,-1-1-1 0 0,-16-9 1 0 0,12 5-6856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0 5527 0 0,'0'0'423'0'0,"-1"2"37"0"0,-33 56 7614 0 0,-26 26-4389 0 0,-10 15-2223 0 0,-5 40-590 0 0,54-95-876 0 0,-3 0 0 0 0,-45 63 0 0 0,60-96-238 0 0,-1 0 0 0 0,-20 18 0 0 0,26-25 31 0 0,-1 0 0 0 0,0 0 0 0 0,-1-1 0 0 0,1 1 0 0 0,-1-1-1 0 0,1-1 1 0 0,-1 1 0 0 0,0-1 0 0 0,-6 2 0 0 0,10-4-284 0 0,4-11-2921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392 255 3679 0 0,'0'0'284'0'0,"-2"1"-186"0"0,-8 10 2166 0 0,1 1-1 0 0,0 1 1 0 0,-11 18 0 0 0,-9 15 2094 0 0,31-46-4163 0 0,1 0 0 0 0,-1 0 0 0 0,1-1 0 0 0,-1 1 0 0 0,1-1 0 0 0,3-2 0 0 0,1-1-39 0 0,0-1-1 0 0,0 0 1 0 0,-1-1 0 0 0,0 1-1 0 0,0-1 1 0 0,10-13-1 0 0,-1 1 84 0 0,24-25 313 0 0,1 2 0 0 0,73-57 0 0 0,-80 75-268 0 0,41-23 0 0 0,-59 38-253 0 0,1 1 1 0 0,0 0-1 0 0,0 1 0 0 0,0 1 1 0 0,24-5-1 0 0,-35 9-28 0 0,0 1 1 0 0,0 0-1 0 0,0 0 0 0 0,0 0 0 0 0,0 0 0 0 0,0 1 1 0 0,0 0-1 0 0,0 0 0 0 0,0 0 0 0 0,0 1 0 0 0,0 0 0 0 0,-1 0 1 0 0,1 0-1 0 0,-1 0 0 0 0,1 1 0 0 0,-1-1 0 0 0,0 1 1 0 0,0 0-1 0 0,0 1 0 0 0,0-1 0 0 0,-1 1 0 0 0,4 3 1 0 0,-4-2-9 0 0,1-1-1 0 0,-1 0 1 0 0,0 1 0 0 0,-1-1 0 0 0,1 1 0 0 0,-1 0 0 0 0,0 0 0 0 0,0 0 0 0 0,0 0 0 0 0,-1 0 0 0 0,0 1 0 0 0,0-1 0 0 0,0 0-1 0 0,0 1 1 0 0,-1-1 0 0 0,0 1 0 0 0,0-1 0 0 0,-1 0 0 0 0,0 1 0 0 0,-1 7 0 0 0,-2-3-55 0 0,0 0 0 0 0,-1 0-1 0 0,0-1 1 0 0,0 0 0 0 0,-1 1 0 0 0,0-2 0 0 0,-1 1 0 0 0,0-1-1 0 0,-15 14 1 0 0,-5 2-122 0 0,-48 32-1 0 0,33-29-28 0 0,-66 31-1 0 0,-51 13-414 0 0,15-7 239 0 0,107-47 366 0 0,36-16-86 0 0,10-1-278 0 0,0-1 265 0 0,0-1-1 0 0,0 0 0 0 0,10-3 0 0 0,11-3-47 0 0,5 1 106 0 0,102-18 386 0 0,-112 22-93 0 0,0 1 1 0 0,0 1 0 0 0,37 4-1 0 0,-53-2-149 0 0,0 0 0 0 0,0 0 0 0 0,-1 1 0 0 0,1 1 0 0 0,-1 0 0 0 0,15 6 0 0 0,-20-7-76 0 0,0-1 0 0 0,-1 1-1 0 0,1-1 1 0 0,-1 1-1 0 0,0 0 1 0 0,0 0 0 0 0,0 0-1 0 0,0 0 1 0 0,0 1 0 0 0,0-1-1 0 0,0 0 1 0 0,-1 1-1 0 0,1-1 1 0 0,-1 1 0 0 0,1 0-1 0 0,-1-1 1 0 0,0 1 0 0 0,0 0-1 0 0,-1 0 1 0 0,1 0-1 0 0,-1 0 1 0 0,1 0 0 0 0,-1-1-1 0 0,0 5 1 0 0,0 0 8 0 0,0 0 0 0 0,-1 0 0 0 0,0 0-1 0 0,-1 0 1 0 0,1-1 0 0 0,-1 1 0 0 0,-1 0 0 0 0,1-1 0 0 0,-1 1 0 0 0,0-1 0 0 0,-1 0 0 0 0,1 0 0 0 0,-1 0 0 0 0,-7 8-1 0 0,2-5 19 0 0,0 0-1 0 0,0-1 0 0 0,-1 1 0 0 0,0-2 1 0 0,0 0-1 0 0,-1 0 0 0 0,-14 6 1 0 0,-81 35 179 0 0,-153 46 0 0 0,198-76-91 0 0,-124 19-1 0 0,177-36-104 0 0,1 0 0 0 0,-1-1-1 0 0,0 1 1 0 0,0-2 0 0 0,-7 0 0 0 0,13 0 17 0 0,4-1-87 0 0,0-1 0 0 0,1 1-1 0 0,-1-1 1 0 0,1 1 0 0 0,0-1-1 0 0,-1 1 1 0 0,1 0 0 0 0,0 1-1 0 0,0-1 1 0 0,5-2 0 0 0,0 0-101 0 0,3-2-445 0 0,0 1 0 0 0,0 0 0 0 0,0 1 0 0 0,1 0 0 0 0,19-3 0 0 0,-9 2-985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17359 0 0,'0'0'1574'0'0,"-1"2"-1217"0"0,-3 10 56 0 0,-1-1 0 0 0,0 0 1 0 0,-1 0-1 0 0,-10 14 0 0 0,-35 40 848 0 0,-3 5-303 0 0,41-51-878 0 0,1 0 1 0 0,1 1-1 0 0,-15 37 0 0 0,25-55-177 0 0,12-1-3207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18311 0 0,'0'0'1660'0'0,"-5"15"-1201"0"0,3-12 195 0 0,0 0 0 0 0,1 0 0 0 0,-1 1 0 0 0,1-1 1 0 0,0 0-1 0 0,-1 7 0 0 0,2-9-575 0 0,-1 0 1 0 0,1 0 0 0 0,0 1-1 0 0,1-1 1 0 0,-1 0 0 0 0,0 0-1 0 0,0 0 1 0 0,0 0 0 0 0,1 0-1 0 0,-1 1 1 0 0,1-1 0 0 0,-1 0-1 0 0,0 0 1 0 0,1 0 0 0 0,0 0-1 0 0,-1 0 1 0 0,1 0-1 0 0,0 0 1 0 0,-1-1 0 0 0,1 1-1 0 0,0 0 1 0 0,0 0 0 0 0,1 1-1 0 0,0-2-66 0 0,-1 1 0 0 0,0-1 0 0 0,0 1 0 0 0,1-1 0 0 0,-1 0 0 0 0,0 1 0 0 0,0-1 0 0 0,1 0 0 0 0,-1 0 0 0 0,0 0 0 0 0,1 0 0 0 0,-1 0 0 0 0,0 0 0 0 0,1 0 0 0 0,-1 0 0 0 0,0-1 0 0 0,3 0 0 0 0,19-10-336 0 0,-21 10-23 0 0,0 0 0 0 0,0-1 0 0 0,-1 1 0 0 0,1-1 0 0 0,0 1 1 0 0,-1-1-1 0 0,0 0 0 0 0,3-3 0 0 0,0-3-1301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78 384 12439 0 0,'-8'-2'1126'0'0,"4"1"-941"0"0,-1-1 1 0 0,1 0 0 0 0,0 0 0 0 0,-1 0-1 0 0,1 0 1 0 0,0-1 0 0 0,0 1 0 0 0,1-1-1 0 0,-1 0 1 0 0,-6-7 0 0 0,8 7-10 0 0,0 0 0 0 0,0 0 0 0 0,0-1 1 0 0,0 1-1 0 0,1-1 0 0 0,-1 1 0 0 0,1-1 1 0 0,0 1-1 0 0,0-1 0 0 0,0 0 0 0 0,0 0 1 0 0,1 1-1 0 0,0-1 0 0 0,0-5 0 0 0,0 0-40 0 0,1-1 1 0 0,1 0-1 0 0,-1 0 0 0 0,2 1 0 0 0,-1-1 1 0 0,1 1-1 0 0,1 0 0 0 0,-1 0 0 0 0,11-17 0 0 0,-4 10-158 0 0,1 1 0 0 0,0 0 0 0 0,1 0 0 0 0,18-17 0 0 0,-16 20-330 0 0,0 0 0 0 0,31-20 0 0 0,-37 27 331 0 0,0 1 0 0 0,1 0-1 0 0,-1 0 1 0 0,1 1 0 0 0,-1 0 0 0 0,1 0 0 0 0,17-2 0 0 0,-17 5 225 0 0,-1 0 1 0 0,0 1-1 0 0,0 0 0 0 0,0 0 1 0 0,0 1-1 0 0,-1 0 1 0 0,1 1-1 0 0,0-1 0 0 0,-1 1 1 0 0,1 1-1 0 0,-1 0 1 0 0,0 0-1 0 0,0 0 0 0 0,-1 1 1 0 0,1-1-1 0 0,-1 2 1 0 0,0-1-1 0 0,0 1 0 0 0,6 8 1 0 0,-9-9-136 0 0,0 0 1 0 0,0 0-1 0 0,0 0 1 0 0,-1 0-1 0 0,0 0 0 0 0,0 0 1 0 0,0 1-1 0 0,-1-1 1 0 0,0 1-1 0 0,0-1 0 0 0,0 1 1 0 0,-1 0-1 0 0,1-1 1 0 0,-1 1-1 0 0,-1 0 1 0 0,1-1-1 0 0,-1 1 0 0 0,-2 9 1 0 0,-1-2-50 0 0,-1 0 1 0 0,0-1-1 0 0,-1 1 0 0 0,0-1 0 0 0,0-1 1 0 0,-16 20-1 0 0,15-21-399 0 0,0 0 0 0 0,1 0 0 0 0,0 1-1 0 0,-5 13 1 0 0,10-22-1081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12815 0 0,'0'0'1158'0'0,"-1"0"-954"0"0,-7 2 96 0 0,1 0 1 0 0,-1 1-1 0 0,1 0 1 0 0,0 1-1 0 0,0-1 1 0 0,0 1-1 0 0,0 1 1 0 0,1-1-1 0 0,0 1 1 0 0,0 0-1 0 0,0 1 1 0 0,-10 11-1 0 0,-3 7 37 0 0,1 1 0 0 0,-15 27 1 0 0,30-47-298 0 0,-9 17-2 0 0,1 1 0 0 0,2 0 0 0 0,-14 48 0 0 0,21-65-13 0 0,1-1 0 0 0,1 1 0 0 0,-1 9 1 0 0,-1 4 105 0 0,3-17-25 0 0,-1 0 0 0 0,0 0 0 0 0,1 0-1 0 0,-1 0 1 0 0,1 0 0 0 0,0 0 0 0 0,0 0 0 0 0,0 0-1 0 0,0 0 1 0 0,0-1 0 0 0,0 1 0 0 0,0 0 0 0 0,0 0-1 0 0,1-1 1 0 0,-1 1 0 0 0,3 1 0 0 0,-1-1-57 0 0,-1 0 0 0 0,1-1 0 0 0,0 0-1 0 0,0 1 1 0 0,0-1 0 0 0,0 0 0 0 0,0 0 0 0 0,0-1 0 0 0,0 1 0 0 0,0-1 0 0 0,0 1-1 0 0,1-1 1 0 0,-1 0 0 0 0,0 0 0 0 0,4-1 0 0 0,-2 0 0 0 0,-1 0 0 0 0,1 0 0 0 0,0-1-1 0 0,-1 0 1 0 0,1 1 0 0 0,-1-2 0 0 0,0 1 0 0 0,1 0 0 0 0,3-5 0 0 0,0 1-9 0 0,-1 0 0 0 0,0-1 0 0 0,0 0 1 0 0,-1 0-1 0 0,0 0 0 0 0,0-1 0 0 0,-1 0 1 0 0,0 0-1 0 0,7-16 0 0 0,-2 1-6 0 0,-2-1 0 0 0,8-37 0 0 0,-14 50-152 0 0,0 0 1 0 0,-1 0-1 0 0,0 1 0 0 0,-1-1 1 0 0,0 0-1 0 0,-1 0 0 0 0,-1 0 1 0 0,-2-15-1 0 0,3 25 58 0 0,1 0-1 0 0,-1-1 1 0 0,0 1 0 0 0,1-1 0 0 0,-1 1 0 0 0,0 0-1 0 0,0-1 1 0 0,0 1 0 0 0,0 0 0 0 0,0 0 0 0 0,0 0-1 0 0,0 0 1 0 0,-1 0 0 0 0,1 0 0 0 0,0 0 0 0 0,-1 0-1 0 0,1 0 1 0 0,0 1 0 0 0,-1-1 0 0 0,1 0 0 0 0,-1 1-1 0 0,1 0 1 0 0,-1-1 0 0 0,1 1 0 0 0,-1 0 0 0 0,1-1-1 0 0,-1 1 1 0 0,1 0 0 0 0,-1 0 0 0 0,0 0 0 0 0,1 1-1 0 0,-1-1 1 0 0,-1 0 0 0 0,-4 1-317 0 0,0 1 1 0 0,1-1-1 0 0,-1 1 1 0 0,0 1-1 0 0,-11 4 0 0 0,17-6-167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3679 0 0,'0'0'17484'0'0,"2"-9"-16921"0"0,0 1-546 0 0,1-1 0 0 0,0 0 0 0 0,1 1 0 0 0,0 0 0 0 0,0 0 0 0 0,1 0 0 0 0,0 1 0 0 0,1-1 0 0 0,-1 1 0 0 0,9-8 0 0 0,8-7-162 0 0,40-31 0 0 0,-44 38 129 0 0,-1 1-49 0 0,1 1 0 0 0,23-14 0 0 0,-36 24 81 0 0,1 0 0 0 0,0 1 0 0 0,-1-1 0 0 0,1 1-1 0 0,0 1 1 0 0,0-1 0 0 0,0 1 0 0 0,0 0 0 0 0,1 0-1 0 0,-1 0 1 0 0,0 1 0 0 0,11 1 0 0 0,-15-1 15 0 0,0 1 1 0 0,0-1 0 0 0,0 0-1 0 0,0 1 1 0 0,0 0-1 0 0,0-1 1 0 0,0 1 0 0 0,0 0-1 0 0,0 0 1 0 0,0 0-1 0 0,-1 0 1 0 0,1 1 0 0 0,0-1-1 0 0,-1 0 1 0 0,1 1-1 0 0,0-1 1 0 0,-1 1 0 0 0,0-1-1 0 0,2 3 1 0 0,-2-1 5 0 0,1 0-1 0 0,-1 0 1 0 0,0 0 0 0 0,0 0-1 0 0,0 0 1 0 0,0 0 0 0 0,-1 1 0 0 0,1-1-1 0 0,-1 0 1 0 0,0 0 0 0 0,0 5 0 0 0,-1 3 25 0 0,0-1 0 0 0,-1 1 1 0 0,-1-1-1 0 0,0 1 0 0 0,0-1 1 0 0,-7 15-1 0 0,-19 26 99 0 0,28-50-202 0 0,1-2-585 0 0,1-1 592 0 0,0 1 0 0 0,0 0 0 0 0,0-1 0 0 0,0 1 0 0 0,0 0 0 0 0,0 0 0 0 0,0 0 0 0 0,3-2 0 0 0,0-1-34 0 0,-4 4 64 0 0,15-17-133 0 0,1 0 0 0 0,32-25-1 0 0,-16 18 119 0 0,2 1 0 0 0,0 2 0 0 0,1 1-1 0 0,42-17 1 0 0,-67 34 53 0 0,1 1-1 0 0,-1 0 1 0 0,1 0 0 0 0,-1 1-1 0 0,1 0 1 0 0,0 1-1 0 0,-1 0 1 0 0,1 1 0 0 0,12 2-1 0 0,-22-3-13 0 0,0 0 0 0 0,1 1 0 0 0,-1-1 0 0 0,0 1-1 0 0,1-1 1 0 0,-1 1 0 0 0,0 0 0 0 0,0 0 0 0 0,0-1 0 0 0,0 1 0 0 0,0 0-1 0 0,0 0 1 0 0,0 0 0 0 0,0 0 0 0 0,0 0 0 0 0,0 0 0 0 0,0 0-1 0 0,-1 1 1 0 0,1-1 0 0 0,0 0 0 0 0,-1 0 0 0 0,1 1 0 0 0,0 1 0 0 0,0 1 24 0 0,0 1 1 0 0,0-1-1 0 0,0 0 1 0 0,-1 1 0 0 0,1 6-1 0 0,-2 3 52 0 0,-1 0-1 0 0,0 0 0 0 0,-1 0 1 0 0,0 0-1 0 0,-7 15 1 0 0,4-10-11 0 0,-7 35 1 0 0,4-18-213 0 0,10-34-82 0 0,-1 1 0 0 0,0-1 0 0 0,1 1 0 0 0,0-1 0 0 0,-1 1 0 0 0,1-1 0 0 0,0 1 0 0 0,2 1 0 0 0,2 6-1351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6911 0 0,'0'0'13710'0'0,"0"3"-12854"0"0,0 5-479 0 0,1 0 0 0 0,-1 1 0 0 0,-1-1 0 0 0,0 1 0 0 0,-3 15 0 0 0,-16 45 517 0 0,14-49-603 0 0,-39 109 21 0 0,24-76-9441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11519 0 0,'0'0'1248'0'0,"-6"9"-1248"0"0,1 2 0 0 0,1 2 480 0 0,3 1 80 0 0,1-1 16 0 0,3-1 0 0 0,3 1-576 0 0,1-1-104 0 0,0 1-24 0 0,4-1-3816 0 0,1-4-760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247 184 7831 0 0,'0'-2'603'0'0,"9"-16"1295"0"0,0 0-1 0 0,1 0 0 0 0,1 1 1 0 0,0 0-1 0 0,15-16 1 0 0,15-12-1200 0 0,-40 44-592 0 0,0 0-45 0 0,-1 0 0 0 0,0 1 0 0 0,1-1-1 0 0,-1 0 1 0 0,1 0 0 0 0,-1 0 0 0 0,0 1 0 0 0,0-1-1 0 0,1 0 1 0 0,-1 0 0 0 0,0 0 0 0 0,0 0 0 0 0,0 0-1 0 0,0-1 1 0 0,-6 2-28 0 0,0 1-1 0 0,-1 0 1 0 0,1 0-1 0 0,1 0 1 0 0,-1 1-1 0 0,0 0 0 0 0,0 0 1 0 0,1 1-1 0 0,-1-1 1 0 0,1 1-1 0 0,-6 4 1 0 0,-9 7-3 0 0,-27 25 1 0 0,15-11 26 0 0,-1-1 20 0 0,1 2 0 0 0,2 1 0 0 0,-51 64 0 0 0,78-90-79 0 0,1 0 0 0 0,-1-1-1 0 0,1 1 1 0 0,0 0 0 0 0,0 1-1 0 0,-2 4 1 0 0,4-8 4 0 0,0 0-1 0 0,0 0 1 0 0,-1 0 0 0 0,1 0-1 0 0,0 0 1 0 0,0 0 0 0 0,0 0-1 0 0,0 0 1 0 0,0 0 0 0 0,0 0-1 0 0,1-1 1 0 0,-1 1 0 0 0,0 0-1 0 0,0 0 1 0 0,1 0 0 0 0,-1 0 0 0 0,1 0-1 0 0,-1 0 1 0 0,1 0 0 0 0,-1 0-1 0 0,1 0 1 0 0,-1-1 0 0 0,1 1-1 0 0,0 0 1 0 0,-1 0 0 0 0,1-1-1 0 0,0 1 1 0 0,0-1 0 0 0,-1 1-1 0 0,1 0 1 0 0,0-1 0 0 0,0 0-1 0 0,0 1 1 0 0,1 0 0 0 0,4 1 52 0 0,-1-1 0 0 0,1 1 0 0 0,0-1 0 0 0,0 0 0 0 0,0 0 0 0 0,0 0 0 0 0,0-1 0 0 0,0 0 0 0 0,-1 0 1 0 0,1-1-1 0 0,0 0 0 0 0,7-1 0 0 0,8-3 305 0 0,39-15 0 0 0,-34 10-240 0 0,-10 5-72 0 0,-1-1-1 0 0,1 0 1 0 0,-1-1 0 0 0,-1-1-1 0 0,1 0 1 0 0,20-17-1 0 0,11-15 2 0 0,-45 38-148 0 0,-1 4-229 0 0,-1 0 305 0 0,1 0 0 0 0,-1 0-1 0 0,0-1 1 0 0,0 1 0 0 0,0 0 0 0 0,0-1 0 0 0,-2 4-1 0 0,0 0 3 0 0,-6 9 47 0 0,2 1 1 0 0,0 0-1 0 0,0 0 0 0 0,-6 24 0 0 0,11-34-16 0 0,1 0 0 0 0,0 1 0 0 0,0-1-1 0 0,0 0 1 0 0,1 1 0 0 0,0-1 0 0 0,0 0 0 0 0,0 1-1 0 0,0-1 1 0 0,1 0 0 0 0,0 0 0 0 0,0 1-1 0 0,1-1 1 0 0,-1 0 0 0 0,1 0 0 0 0,0 0-1 0 0,5 8 1 0 0,-6-11-34 0 0,1 0 1 0 0,-1-1-1 0 0,1 1 0 0 0,-1-1 0 0 0,1 1 1 0 0,-1-1-1 0 0,1 0 0 0 0,0 0 0 0 0,0 0 1 0 0,0 0-1 0 0,-1 0 0 0 0,1 0 0 0 0,0 0 1 0 0,0 0-1 0 0,0-1 0 0 0,1 1 0 0 0,2 0 1 0 0,-1-1-193 0 0,0 0 0 0 0,0 0 1 0 0,1 0-1 0 0,-1-1 1 0 0,0 1-1 0 0,-1-1 1 0 0,1 0-1 0 0,6-2 1 0 0,10-6-938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23 13823 0 0,'3'-14'630'0'0,"-2"12"-13"0"0,-2 1-393 0 0,0 0-130 0 0,1 1 0 0 0,-1-1 0 0 0,0 1 1 0 0,1-1-1 0 0,-1 1 0 0 0,0 0 0 0 0,0-1 0 0 0,1 1 0 0 0,-1 0 1 0 0,0-1-1 0 0,0 1 0 0 0,0 0 0 0 0,0 0 0 0 0,0 0 0 0 0,1 0 0 0 0,-1 0 1 0 0,0 0-1 0 0,0 0 0 0 0,0 0 0 0 0,0 0 0 0 0,1 0 0 0 0,-1 1 1 0 0,0-1-1 0 0,0 0 0 0 0,0 0 0 0 0,0 1 0 0 0,1-1 0 0 0,-1 1 1 0 0,-1 0-1 0 0,0 0 250 0 0,-7 3 136 0 0,-1 1-1 0 0,1 1 1 0 0,0-1-1 0 0,0 2 1 0 0,0-1-1 0 0,1 1 1 0 0,0 0-1 0 0,1 1 1 0 0,-1 0-1 0 0,-7 11 1 0 0,-5 10-226 0 0,-29 55 0 0 0,-119 266 382 0 0,143-285-596 0 0,3 1 0 0 0,3 1 0 0 0,-18 110 0 0 0,36-169-27 0 0,0-5-17 0 0,1 0-1 0 0,-1 0 1 0 0,1 0 0 0 0,0-1-1 0 0,0 1 1 0 0,0 0-1 0 0,0 0 1 0 0,0 0 0 0 0,1-1-1 0 0,-1 1 1 0 0,1 0 0 0 0,0 0-1 0 0,2 4 1 0 0,3 4-3479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368 259 2759 0 0,'0'0'5160'0'0,"-2"0"-4820"0"0,-8 2-65 0 0,-43 3 254 0 0,28-3-382 0 0,23-2 276 0 0,0 0 122 0 0,-35-5 3126 0 0,35 5-2035 0 0,0-1-1261 0 0,0 1 1 0 0,1 1 0 0 0,-1-1-1 0 0,0 0 1 0 0,0 0 0 0 0,1 1 0 0 0,-1-1-1 0 0,0 1 1 0 0,-2 1 0 0 0,3-2-492 0 0,-2 1 519 0 0,-3 11 3 0 0,5-10-379 0 0,0 0 0 0 0,0 0 1 0 0,0 0-1 0 0,1 1 0 0 0,-1-1 0 0 0,1 0 0 0 0,-1 0 0 0 0,1 0 0 0 0,0 0 0 0 0,0 0 0 0 0,0 4 1 0 0,4 10 36 0 0,4 0-8 0 0,-7-14-49 0 0,2 0 1 0 0,-1 0 0 0 0,0-1 0 0 0,0 1-1 0 0,1 0 1 0 0,-1-1 0 0 0,0 1 0 0 0,1-1-1 0 0,0 0 1 0 0,-1 0 0 0 0,1 0 0 0 0,0 0 0 0 0,-1 0-1 0 0,1-1 1 0 0,0 1 0 0 0,0-1 0 0 0,0 0-1 0 0,4 0 1 0 0,-1 0 4 0 0,0 0 0 0 0,1-1-1 0 0,-1 1 1 0 0,0-1 0 0 0,0-1-1 0 0,0 1 1 0 0,9-4 0 0 0,9-8 46 0 0,0 0 0 0 0,-1-2 0 0 0,34-28 0 0 0,1 0 23 0 0,-43 33-159 0 0,0 0-1 0 0,-2-2 0 0 0,1 0 1 0 0,-1 0-1 0 0,20-26 0 0 0,-31 35 69 0 0,0 0 0 0 0,0 0-1 0 0,0 0 1 0 0,-1-1 0 0 0,0 1-1 0 0,1-1 1 0 0,-1 1 0 0 0,0-1-1 0 0,-1 1 1 0 0,1-1 0 0 0,-1 0-1 0 0,1 1 1 0 0,-1-1 0 0 0,0 0-1 0 0,0 1 1 0 0,-1-1 0 0 0,1 0 0 0 0,-1 1-1 0 0,0-1 1 0 0,0 1 0 0 0,0-1-1 0 0,0 1 1 0 0,-1-1 0 0 0,1 1-1 0 0,-1 0 1 0 0,0-1 0 0 0,0 1-1 0 0,0 0 1 0 0,0 1 0 0 0,-1-1-1 0 0,1 0 1 0 0,-1 0 0 0 0,1 1-1 0 0,-1 0 1 0 0,0-1 0 0 0,0 1-1 0 0,-6-3 1 0 0,6 4 7 0 0,1 0-1 0 0,-1 0 1 0 0,0 1-1 0 0,0-1 1 0 0,0 0-1 0 0,0 1 1 0 0,0 0-1 0 0,0 0 1 0 0,0 0-1 0 0,0 0 1 0 0,0 0-1 0 0,0 1 1 0 0,0-1-1 0 0,-3 2 1 0 0,1-1-9 0 0,0 1 1 0 0,0-1-1 0 0,0 1 0 0 0,0 0 1 0 0,1 1-1 0 0,-1-1 0 0 0,-5 6 1 0 0,-115 101-148 0 0,81-74 126 0 0,-83 72-31 0 0,106-87 54 0 0,1 0 1 0 0,1 1-1 0 0,-28 43 0 0 0,31-39 13 0 0,1 1 0 0 0,-21 49 0 0 0,32-66 5 0 0,1 0 1 0 0,0 0-1 0 0,1 0 0 0 0,0 0 1 0 0,1 1-1 0 0,0-1 1 0 0,0 1-1 0 0,1-1 0 0 0,0 1 1 0 0,0-1-1 0 0,1 1 0 0 0,4 17 1 0 0,-4-24 13 0 0,0 1 0 0 0,0-1 0 0 0,0 0 1 0 0,0 0-1 0 0,1 0 0 0 0,-1 0 1 0 0,1 0-1 0 0,0 0 0 0 0,0 0 1 0 0,0 0-1 0 0,0-1 0 0 0,0 1 1 0 0,1-1-1 0 0,-1 1 0 0 0,1-1 1 0 0,-1 0-1 0 0,1 0 0 0 0,0 0 1 0 0,0-1-1 0 0,0 1 0 0 0,0-1 1 0 0,0 1-1 0 0,0-1 0 0 0,1 0 1 0 0,-1 0-1 0 0,0 0 0 0 0,1-1 1 0 0,-1 1-1 0 0,0-1 0 0 0,6 0 1 0 0,17 1 177 0 0,-3-1 87 0 0,41-4-1 0 0,-49 2-235 0 0,0 1 0 0 0,1 0 0 0 0,-1 1 0 0 0,0 1 0 0 0,0 0 0 0 0,0 1 0 0 0,0 0 0 0 0,22 8 0 0 0,-29-8-411 0 0,0 0 1 0 0,14 1 0 0 0,3-3-5531 0 0,-8-1-440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13847 0 0,'0'0'2144'0'0,"1"2"-1437"0"0,7 5-170 0 0,-2 1 1 0 0,1 0-1 0 0,-1 0 0 0 0,7 11 1 0 0,6 9 220 0 0,28 37 407 0 0,61 75 126 0 0,-59-86-1043 0 0,65 54 1 0 0,-92-89-373 0 0,0-2 0 0 0,2 0-1 0 0,0-2 1 0 0,1 0 0 0 0,52 20 0 0 0,-71-32-28 0 0,0-2 0 0 0,0 1 0 0 0,0-1 0 0 0,7 1 0 0 0,4-1-5072 0 0,-18-5 3359 0 0,-7-14-14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36 6447 0 0,'0'-1'298'0'0,"7"-34"9739"0"0,-11 36-9765 0 0,0-1 1 0 0,0 1-1 0 0,0 0 0 0 0,0 0 1 0 0,1 1-1 0 0,-1-1 0 0 0,0 1 1 0 0,1-1-1 0 0,-1 1 1 0 0,1 0-1 0 0,-4 3 0 0 0,-36 31 20 0 0,36-31-83 0 0,-199 203 610 0 0,119-115-742 0 0,-22 23 3 0 0,108-115-265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248 169 5063 0 0,'0'0'3103'0'0,"2"0"-1676"0"0,22 0 629 0 0,-20-1-1791 0 0,-1 1 0 0 0,1 0 0 0 0,-1 0 1 0 0,1 0-1 0 0,-1 0 0 0 0,1 0 0 0 0,-1 1 0 0 0,1-1 0 0 0,-1 1 0 0 0,1 0 0 0 0,-1 0 0 0 0,0 1 0 0 0,4 1 1 0 0,-6-3-103 0 0,0 1 0 0 0,0 0 0 0 0,0 0 0 0 0,0 0 0 0 0,0 0 0 0 0,0 0 0 0 0,-1 0 0 0 0,1 0 0 0 0,0 0 0 0 0,-1 0 0 0 0,1 0 0 0 0,0 0 1 0 0,-1 0-1 0 0,1 0 0 0 0,-1 1 0 0 0,0-1 0 0 0,1 0 0 0 0,-1 0 0 0 0,0 1 0 0 0,0-1 0 0 0,0 0 0 0 0,0 1 0 0 0,0-1 0 0 0,0 0 0 0 0,0 0 0 0 0,0 1 1 0 0,0-1-1 0 0,-1 0 0 0 0,1 0 0 0 0,-1 1 0 0 0,1-1 0 0 0,-1 0 0 0 0,1 0 0 0 0,-1 0 0 0 0,-1 3 1540 0 0,3-8-1665 0 0,-1 1 0 0 0,1 0 0 0 0,0 0 0 0 0,1 0 0 0 0,-1 0 0 0 0,0 0 0 0 0,3-4 0 0 0,3-7 46 0 0,-4 5-89 0 0,19-56-202 0 0,-19 56 171 0 0,-1 1 1 0 0,-1-1-1 0 0,1 0 1 0 0,-1 0-1 0 0,-1-14 1 0 0,-6-6-219 0 0,5 28 189 0 0,-11-4-231 0 0,9 5 263 0 0,0 0 0 0 0,0 0 0 0 0,0 1 0 0 0,0-1 0 0 0,0 1 0 0 0,0 0 0 0 0,0 0 0 0 0,0 0 0 0 0,0 0 0 0 0,1 0 0 0 0,-5 3 0 0 0,-29 22-115 0 0,33-23 124 0 0,-31 25-71 0 0,-40 47-1 0 0,28-28 22 0 0,30-31 37 0 0,-13 13-114 0 0,-40 51-1 0 0,66-77 143 0 0,1 1 1 0 0,0-1 0 0 0,0 1-1 0 0,0 0 1 0 0,0 0-1 0 0,1-1 1 0 0,-1 1-1 0 0,1 0 1 0 0,0 1-1 0 0,0-1 1 0 0,1 0 0 0 0,-1 0-1 0 0,1 0 1 0 0,0 0-1 0 0,1 7 1 0 0,-1-8 11 0 0,1-1 0 0 0,-1 0 0 0 0,1 0 0 0 0,0 1 0 0 0,0-1 0 0 0,0 0 0 0 0,0 0 0 0 0,0 0 0 0 0,0 0 0 0 0,1 0 0 0 0,-1 0 0 0 0,1 0 0 0 0,-1-1 0 0 0,1 1 0 0 0,0 0 0 0 0,-1-1 0 0 0,1 1 0 0 0,0-1 0 0 0,0 0 0 0 0,0 0 0 0 0,0 0 0 0 0,0 0 0 0 0,0 0 0 0 0,1 0 0 0 0,-1 0 0 0 0,0-1 0 0 0,0 1 0 0 0,1-1-1 0 0,2 1 2 0 0,2-1 59 0 0,0 1 1 0 0,0-2 0 0 0,0 1 0 0 0,1-1-1 0 0,-1 0 1 0 0,0 0 0 0 0,0-1 0 0 0,0 0-1 0 0,0 0 1 0 0,-1 0 0 0 0,1-1 0 0 0,-1 0-1 0 0,1-1 1 0 0,5-4 0 0 0,5-3 197 0 0,-1-1 1 0 0,0-1 0 0 0,23-25-1 0 0,-33 31-203 0 0,0 0 0 0 0,-1-1 0 0 0,0 1-1 0 0,0-1 1 0 0,0 0 0 0 0,-1-1 0 0 0,5-13 0 0 0,6-14 60 0 0,-18 45-126 0 0,0 1-1 0 0,1-1 0 0 0,0 1 0 0 0,1-1 1 0 0,-1 1-1 0 0,2 19 0 0 0,1-22 9 0 0,1 1-16 0 0,-1-3-81 0 0,0 1 1 0 0,-1-1-1 0 0,1 1 0 0 0,-1-1 0 0 0,-1 0 0 0 0,1 1 1 0 0,-1-1-1 0 0,0 1 0 0 0,0-1 0 0 0,-1 0 0 0 0,-2 9 1 0 0,-5 17-660 0 0,8-28 58 0 0,-1 10 1124 0 0,2-8-2534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26 10135 0 0,'1'-1'464'0'0,"0"0"-400"0"0,1 0 0 0 0,-1 0 0 0 0,0-1-1 0 0,0 1 1 0 0,0 0 0 0 0,0-1 0 0 0,0 1-1 0 0,0-1 1 0 0,0 1 0 0 0,0-1 0 0 0,0-2-1 0 0,2-2 92 0 0,-18 18 4299 0 0,7-6-3289 0 0,-77 58 2199 0 0,-8 7-2723 0 0,41-30-147 0 0,-53 42-141 0 0,87-67-345 0 0,1 0 1 0 0,0 2-1 0 0,-21 29 0 0 0,33-39 35 0 0,0 1 0 0 0,1 0 0 0 0,0-1 0 0 0,0 2 0 0 0,0-1 0 0 0,2 0 0 0 0,-1 0 0 0 0,1 1 0 0 0,0 0 0 0 0,1-1 0 0 0,0 1 0 0 0,1 0 0 0 0,0 0 0 0 0,0-1 0 0 0,1 1 0 0 0,3 13-1 0 0,-2-12-29 0 0,1 0-1 0 0,0-1 0 0 0,1 1 0 0 0,0-1 0 0 0,0 0 0 0 0,1 0 0 0 0,1-1 0 0 0,0 1 0 0 0,0-1 1 0 0,0 0-1 0 0,1-1 0 0 0,1 0 0 0 0,0 0 0 0 0,11 9 0 0 0,-18-16-179 0 0,1 1 0 0 0,0-1 0 0 0,0 0-1 0 0,0 0 1 0 0,0 0 0 0 0,0 0 0 0 0,1 0 0 0 0,-1-1-1 0 0,0 1 1 0 0,0-1 0 0 0,0 1 0 0 0,1-1 0 0 0,-1 0-1 0 0,0 0 1 0 0,4 0 0 0 0,-2-1-928 0 0,-1 1 1 0 0,1-1-1 0 0,-1 0 1 0 0,1 0-1 0 0,4-2 1 0 0,6-4-4832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12295 0 0,'0'0'1112'0'0,"2"2"-917"0"0,6 8 330 0 0,0-1 1 0 0,1 0-1 0 0,0-1 0 0 0,18 13 1 0 0,-21-17-153 0 0,1 0 1 0 0,0 0 0 0 0,0-1 0 0 0,0 0 0 0 0,0-1 0 0 0,0 1 0 0 0,1-1-1 0 0,-1-1 1 0 0,9 2 0 0 0,0-2 5 0 0,0-1 0 0 0,-1 0 0 0 0,1-1-1 0 0,0-1 1 0 0,-1 0 0 0 0,0-1 0 0 0,26-8 0 0 0,-19 3-205 0 0,0-1 0 0 0,-1-1 0 0 0,0-1 0 0 0,28-19 0 0 0,-45 28-212 0 0,0-1 0 0 0,-1 1-1 0 0,1-1 1 0 0,-1 0-1 0 0,0 0 1 0 0,0 0-1 0 0,0 0 1 0 0,0-1-1 0 0,-1 1 1 0 0,1-1-1 0 0,-1 0 1 0 0,0 0-1 0 0,0 0 1 0 0,-1 0-1 0 0,1 0 1 0 0,-1 0 0 0 0,1 0-1 0 0,-1-1 1 0 0,0-4-1 0 0,-1 7-10 0 0,0 0-1 0 0,-1 0 1 0 0,1 1-1 0 0,0-1 0 0 0,-1 1 1 0 0,0-1-1 0 0,1 0 1 0 0,-1 1-1 0 0,0-1 1 0 0,0 1-1 0 0,0-1 1 0 0,0 1-1 0 0,0 0 1 0 0,0-1-1 0 0,0 1 0 0 0,0 0 1 0 0,0 0-1 0 0,-1 0 1 0 0,-1-2-1 0 0,0 1-60 0 0,0 0-1 0 0,0 0 0 0 0,-1 1 1 0 0,1-1-1 0 0,0 1 0 0 0,0 0 1 0 0,-7-2-1 0 0,2 2-131 0 0,0 1 0 0 0,0 0-1 0 0,0 0 1 0 0,0 0 0 0 0,1 1-1 0 0,-1 0 1 0 0,0 1 0 0 0,0 0-1 0 0,-9 4 1 0 0,-11 4-266 0 0,-27 17 0 0 0,52-26 507 0 0,-16 9 137 0 0,0 1-1 0 0,1 0 0 0 0,0 2 1 0 0,1 0-1 0 0,1 1 0 0 0,0 0 1 0 0,1 2-1 0 0,-24 30 1 0 0,31-34 21 0 0,0-1 0 0 0,1 1 0 0 0,0 0 0 0 0,1 0 0 0 0,1 0 1 0 0,0 1-1 0 0,1 0 0 0 0,0 0 0 0 0,1 0 0 0 0,0 1 1 0 0,1-1-1 0 0,0 1 0 0 0,1-1 0 0 0,1 1 0 0 0,1 14 1 0 0,1-18-77 0 0,1 1 0 0 0,-1-1 1 0 0,2 0-1 0 0,-1 0 0 0 0,1 0 1 0 0,1-1-1 0 0,0 1 0 0 0,0-1 0 0 0,1 0 1 0 0,0-1-1 0 0,0 1 0 0 0,15 14 1 0 0,-16-20-227 0 0,-1 1 1 0 0,1-1 0 0 0,0 0-1 0 0,0 0 1 0 0,1-1-1 0 0,-1 1 1 0 0,1-1 0 0 0,-1 0-1 0 0,1-1 1 0 0,0 0-1 0 0,-1 1 1 0 0,1-2 0 0 0,0 1-1 0 0,0-1 1 0 0,0 0-1 0 0,0 0 1 0 0,0 0 0 0 0,-1-1-1 0 0,8-1 1 0 0,10-5-6999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11519 0 0,'0'0'887'0'0,"0"2"-583"0"0,-2 6 103 0 0,0 0 0 0 0,-1 0 1 0 0,0 0-1 0 0,0-1 0 0 0,-6 11 0 0 0,-25 37 3283 0 0,21-35-2878 0 0,-213 350 2123 0 0,146-236-2486 0 0,-90 183-620 0 0,163-302 1 0 0,1-5-72 0 0,2 0 0 0 0,-1 0 0 0 0,1 0 0 0 0,1 1 0 0 0,0-1 0 0 0,-3 22 1 0 0,6-30-349 0 0,2-3 275 0 0,0 0 0 0 0,0 0 0 0 0,0 0 0 0 0,0-1 0 0 0,0 1 0 0 0,0 0 0 0 0,0-1 0 0 0,0 0 0 0 0,1-2 0 0 0,1 1-245 0 0,12-12-1114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0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1200 8719 0 0,'12'-31'725'0'0,"-5"15"-566"0"0,8-31 1 0 0,-13 41 300 0 0,-1 0 0 0 0,0-1 0 0 0,-1 1 1 0 0,1 0-1 0 0,-1-1 0 0 0,-1 1 0 0 0,1 0 0 0 0,-3-11 1 0 0,1 10 52 0 0,1 1 1 0 0,0-1-1 0 0,0 1 1 0 0,1-1-1 0 0,-1 1 1 0 0,2-11-1 0 0,0 13-333 0 0,0 0 0 0 0,0 0 0 0 0,0-1 0 0 0,1 1 0 0 0,0 0 0 0 0,0 0 0 0 0,0 0 0 0 0,0 1 0 0 0,1-1 0 0 0,4-6 0 0 0,17-16 108 0 0,0 2 0 0 0,30-24 0 0 0,-13 13-144 0 0,69-60 70 0 0,-82 73-117 0 0,1 2 0 0 0,34-18-1 0 0,-56 33 36 0 0,1 1-1 0 0,1 1 0 0 0,-1-1 1 0 0,1 1-1 0 0,-1 1 0 0 0,1 0 1 0 0,0 0-1 0 0,0 0 0 0 0,13 1 1 0 0,-17 1-41 0 0,-1 0 1 0 0,1 1-1 0 0,0-1 0 0 0,0 1 1 0 0,-1 1-1 0 0,1-1 0 0 0,-1 1 1 0 0,1-1-1 0 0,-1 1 1 0 0,0 0-1 0 0,0 1 0 0 0,0-1 1 0 0,0 1-1 0 0,0 0 1 0 0,0 0-1 0 0,-1 0 0 0 0,1 0 1 0 0,-1 1-1 0 0,5 5 0 0 0,-4-2-45 0 0,0-1 1 0 0,0 1-1 0 0,-1 1 0 0 0,0-1 0 0 0,0 0 0 0 0,-1 1 0 0 0,1-1 0 0 0,-2 1 0 0 0,1 0 0 0 0,-1 0 0 0 0,0 0 0 0 0,-1-1 0 0 0,0 1 0 0 0,0 0 0 0 0,-3 15 0 0 0,0-5-23 0 0,0-1 0 0 0,-1 0 0 0 0,-2 1 1 0 0,1-2-1 0 0,-2 1 0 0 0,-9 16 0 0 0,7-16-16 0 0,-2 1 1 0 0,0-1-1 0 0,-1-1 0 0 0,-1 0 0 0 0,0-1 1 0 0,-1 0-1 0 0,-1-1 0 0 0,0-1 1 0 0,-1 0-1 0 0,-32 19 0 0 0,32-23-482 0 0,0 0 0 0 0,0-2 0 0 0,0 1 0 0 0,-1-2 0 0 0,-28 7-1 0 0,34-11 49 0 0,1 0-1 0 0,0-1 1 0 0,-1 0-1 0 0,1-1 1 0 0,-1 0-1 0 0,1 0 1 0 0,0-1-1 0 0,-1-1 1 0 0,1 0-1 0 0,0 0 0 0 0,-10-4 1 0 0,3-1-6032 0 0</inkml:trace>
  <inkml:trace contextRef="#ctx0" brushRef="#br0" timeOffset="1">1478 35 10135 0 0,'36'-35'10727'0'0,"-44"45"-10075"0"0,-11 14-216 0 0,1 1 0 0 0,-28 53 0 0 0,-19 61-30 0 0,54-114-327 0 0,-218 572 320 0 0,225-583-390 0 0,-19 45-419 0 0,-1 0 1 0 0,-4-2-1 0 0,-40 64 0 0 0,58-104-1164 0 0,3-3-81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14135 0 0,'0'0'1630'0'0,"2"1"-992"0"0,8 0-36 0 0,1-1 0 0 0,0 1 0 0 0,0-1-1 0 0,0-1 1 0 0,0 0 0 0 0,-1-1 0 0 0,14-3 0 0 0,76-28 1270 0 0,-49 15-1100 0 0,81-25 548 0 0,169-32 0 0 0,-177 63-1257 0 0,-58 7-1514 0 0,-50 4-268 0 0,-1 4-4165 0 0,0 2-1668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 4607 0 0,'-13'-11'488'0'0,"6"7"-488"0"0,0-1 4888 0 0,0 5-10584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0 8287 0 0,'-1'1'639'0'0,"-15"1"-524"0"0,9-1 234 0 0,1 0 0 0 0,-1 1 0 0 0,0 0 0 0 0,0 0 0 0 0,1 0 0 0 0,-1 1 0 0 0,-9 5 0 0 0,-16 12 1128 0 0,15-11-833 0 0,1 1 1 0 0,0 0-1 0 0,1 2 0 0 0,-24 22 0 0 0,22-14-275 0 0,1 0-1 0 0,1 1 0 0 0,1 1 1 0 0,1 0-1 0 0,1 1 0 0 0,-13 33 0 0 0,-41 153 203 0 0,42-128-377 0 0,7-24-148 0 0,-3-1 0 0 0,-29 54 0 0 0,31-75-34 0 0,-1-1 0 0 0,-2-1 0 0 0,-2 0-1 0 0,-28 30 1 0 0,-102 84-509 0 0,144-140 335 0 0,-21 13 1 0 0,13-10-75 0 0,15-9 84 0 0,3-2-825 0 0,4-5 232 0 0,4-3-29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54 241 15343 0 0,'-8'-4'267'0'0,"6"3"-141"0"0,0 0-1 0 0,-1 0 0 0 0,1 0 0 0 0,0 0 0 0 0,0 0 0 0 0,0 1 0 0 0,-1-1 0 0 0,-3 0 1 0 0,5 1-117 0 0,1 0 0 0 0,-1-1 0 0 0,0 1 0 0 0,1 0 0 0 0,-1 0 0 0 0,1 0 0 0 0,-1 0 0 0 0,0 0 0 0 0,1 0 0 0 0,-1 0 0 0 0,1 0 0 0 0,-1 0 0 0 0,0 0 0 0 0,1 0 0 0 0,-1 0 0 0 0,1 0 1 0 0,-1 0-1 0 0,1 1 0 0 0,-1-1 0 0 0,0 0 0 0 0,1 0 0 0 0,-1 1 0 0 0,1-1 0 0 0,-1 0 0 0 0,1 1 0 0 0,-1-1 0 0 0,0 1 0 0 0,0 1 8 0 0,1-2 41 0 0,0 0 1 0 0,-1 0-1 0 0,1 0 0 0 0,0 0 0 0 0,0 0 0 0 0,0 0 0 0 0,-1 0 0 0 0,1 1 0 0 0,0-1 1 0 0,0 0-1 0 0,0 0 0 0 0,0 0 0 0 0,-1 0 0 0 0,1 1 0 0 0,0-1 0 0 0,0 0 1 0 0,0 0-1 0 0,0 0 0 0 0,0 0 0 0 0,0 1 0 0 0,-1-1 0 0 0,1 0 0 0 0,0 0 1 0 0,0 0-1 0 0,0 1 0 0 0,0-1 0 0 0,0 0 0 0 0,0 0 0 0 0,0 1 0 0 0,0-1 1 0 0,0 0-1 0 0,0 0 0 0 0,0 0 0 0 0,0 1 0 0 0,0-1 0 0 0,0 0 0 0 0,0 0 1 0 0,0 1-1 0 0,0-1 0 0 0,1 0 0 0 0,-1 0 0 0 0,10 8 573 0 0,17 2-377 0 0,-9-7-104 0 0,-1-1 0 0 0,0-1 0 0 0,0-1 1 0 0,1 0-1 0 0,-1-1 0 0 0,0-1 0 0 0,22-5 0 0 0,117-38 394 0 0,-141 40-488 0 0,6-2-8 0 0,470-143 277 0 0,-430 134-1354 0 0,0-1-4224 0 0,-8 3-1718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19 11055 0 0,'16'-15'852'0'0,"-13"12"440"0"0,-3 6-222 0 0,-9 19-314 0 0,-1 0 1 0 0,-1-1 0 0 0,0 0 0 0 0,-21 27 0 0 0,-1 4-73 0 0,-49 95 741 0 0,5-8-900 0 0,-75 128-376 0 0,31-53-424 0 0,109-196 197 0 0,-23 30 1 0 0,4-9-38 0 0,31-39 114 0 0,-1 0-1 0 0,1 0 1 0 0,0 0-1 0 0,0 0 0 0 0,0 0 1 0 0,0 0-1 0 0,-1 0 1 0 0,1 0-1 0 0,0 0 1 0 0,0 0-1 0 0,0 0 1 0 0,0 0-1 0 0,-1 0 1 0 0,1 0-1 0 0,0 0 1 0 0,0 0-1 0 0,0 0 0 0 0,0 0 1 0 0,-1 0-1 0 0,1 0 1 0 0,0-1-1 0 0,0 1 1 0 0,0 0-1 0 0,0 0 1 0 0,0 0-1 0 0,0 0 1 0 0,0 0-1 0 0,-1 0 0 0 0,1-1 1 0 0,0 1-1 0 0,0 0 1 0 0,0 0-1 0 0,0 0 1 0 0,0 0-1 0 0,0-1 1 0 0,0 1-1 0 0,0 0 1 0 0,0 0-1 0 0,0 0 1 0 0,0 0-1 0 0,0-1 0 0 0,-3-6 7 0 0,3 4-5 0 0,0 0 0 0 0,0 1 0 0 0,1-1 0 0 0,-1 1 0 0 0,1-1 0 0 0,-1 1 0 0 0,1-1 0 0 0,0 1 0 0 0,0-1 0 0 0,0 1 0 0 0,3-5 0 0 0,19-26 0 0 0,-13 20 0 0 0,6-10 55 0 0,0 1 1 0 0,34-34-1 0 0,-45 51-6 0 0,1-1-1 0 0,0 1 1 0 0,1 0 0 0 0,-1 1-1 0 0,1-1 1 0 0,0 1 0 0 0,0 1-1 0 0,1-1 1 0 0,-1 1 0 0 0,1 1-1 0 0,-1-1 1 0 0,1 1 0 0 0,0 1-1 0 0,8-2 1 0 0,-13 3-24 0 0,-1 0 0 0 0,1 0 0 0 0,-1 0 0 0 0,1 0 0 0 0,-1 1 0 0 0,0-1 0 0 0,1 1 0 0 0,-1-1 0 0 0,0 1 0 0 0,1 0 0 0 0,-1 0 0 0 0,0 0 0 0 0,0 0 0 0 0,0 0 0 0 0,0 1 0 0 0,0-1 0 0 0,3 3 0 0 0,-3-1-4 0 0,1 0-1 0 0,-1 0 0 0 0,1 0 0 0 0,-1 0 0 0 0,0 1 0 0 0,0-1 1 0 0,-1 1-1 0 0,1-1 0 0 0,-1 1 0 0 0,2 4 0 0 0,-1 0-2 0 0,-1 1 0 0 0,1-1 1 0 0,-1 1-1 0 0,-1 0 0 0 0,0-1 0 0 0,0 1 0 0 0,0 0 0 0 0,-1-1 0 0 0,-3 12 0 0 0,-3-1 6 0 0,0-1-1 0 0,-2 0 0 0 0,0 0 0 0 0,-1-1 0 0 0,-23 32 0 0 0,5-8-198 0 0,16-23-1406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207 145 8751 0 0,'0'0'674'0'0,"2"2"-178"0"0,19 17 3593 0 0,-14-12-2785 0 0,1 1 0 0 0,0-2 1 0 0,10 7-1 0 0,-15-11-1114 0 0,0 0-1 0 0,1 0 0 0 0,-1-1 1 0 0,0 0-1 0 0,1 1 1 0 0,-1-1-1 0 0,1-1 1 0 0,-1 1-1 0 0,1 0 0 0 0,-1-1 1 0 0,1 0-1 0 0,-1 0 1 0 0,6 0-1 0 0,4-2-36 0 0,-1-1-1 0 0,1-1 1 0 0,-1 0 0 0 0,0 0-1 0 0,0-1 1 0 0,-1-1-1 0 0,1 0 1 0 0,-1 0 0 0 0,-1-1-1 0 0,1-1 1 0 0,-1 0 0 0 0,15-15-1 0 0,-21 19-206 0 0,-1 0 0 0 0,0 0 0 0 0,-1 0 0 0 0,1-1 0 0 0,-1 1 0 0 0,0-1 0 0 0,0 0 0 0 0,0 0 0 0 0,0 0 0 0 0,0-6 0 0 0,-1 8 12 0 0,0 0 0 0 0,-1-1 0 0 0,0 1 0 0 0,1 0-1 0 0,-1 0 1 0 0,-1-1 0 0 0,1 1 0 0 0,0 0 0 0 0,-1 0-1 0 0,1-1 1 0 0,-1 1 0 0 0,0 0 0 0 0,0 0 0 0 0,-1 0-1 0 0,1 0 1 0 0,0 0 0 0 0,-3-3 0 0 0,3 5-9 0 0,0 0-1 0 0,0 0 1 0 0,0 0 0 0 0,0 1-1 0 0,0-1 1 0 0,0 0 0 0 0,0 0-1 0 0,0 1 1 0 0,0-1 0 0 0,0 1 0 0 0,0-1-1 0 0,-1 1 1 0 0,1-1 0 0 0,0 1-1 0 0,0 0 1 0 0,-1 0 0 0 0,-1-1 0 0 0,0 1-45 0 0,-1 0 0 0 0,1 1 0 0 0,-1-1 0 0 0,1 0 1 0 0,-1 1-1 0 0,-3 1 0 0 0,-4 2-223 0 0,1 0-1 0 0,-20 10 1 0 0,-4 8-78 0 0,0 1 0 0 0,-55 51-1 0 0,58-46 383 0 0,14-14-14 0 0,-89 83 272 0 0,94-84-151 0 0,0 0 1 0 0,1 1-1 0 0,1 0 0 0 0,1 1 0 0 0,0 0 0 0 0,-8 17 0 0 0,15-26-49 0 0,-1-1 1 0 0,2 1 0 0 0,-1-1-1 0 0,1 1 1 0 0,0 0-1 0 0,0-1 1 0 0,0 1 0 0 0,1 0-1 0 0,0 0 1 0 0,0 0-1 0 0,1-1 1 0 0,-1 1 0 0 0,1 0-1 0 0,3 9 1 0 0,-2-11-35 0 0,0 1 0 0 0,0-1 0 0 0,0 1 0 0 0,0-1 0 0 0,1 0 0 0 0,0 0 0 0 0,0 0 0 0 0,0 0 0 0 0,0-1 1 0 0,1 1-1 0 0,-1-1 0 0 0,1 0 0 0 0,0 0 0 0 0,0 0 0 0 0,0 0 0 0 0,0-1 0 0 0,8 4 0 0 0,-1-2-5 0 0,0-1 0 0 0,0 0 0 0 0,0 0 0 0 0,1-1 0 0 0,-1 0 0 0 0,20 0 0 0 0,21-5-1307 0 0,-3-4-3468 0 0,-4-3-1419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9215 0 0,'0'0'707'0'0,"-9"11"-110"0"0,8-9-14 0 0,0 0 0 0 0,0 0 0 0 0,0 0 0 0 0,0-1 0 0 0,0 1 0 0 0,1 0 0 0 0,-1 0-1 0 0,1 0 1 0 0,0 0 0 0 0,-1 0 0 0 0,1 3 0 0 0,0-1-134 0 0,0-1-1 0 0,1 1 1 0 0,-1 0 0 0 0,1-1-1 0 0,2 7 1 0 0,2 2-460 0 0,0 0 0 0 0,13 19 0 0 0,-7-13 589 0 0,23 42-60 0 0,33 63 292 0 0,-56-99-558 0 0,0 2 0 0 0,-1-1 0 0 0,6 29 0 0 0,-15-43-187 0 0,1 0 0 0 0,-1 1 0 0 0,-1-1 0 0 0,0 0 0 0 0,0 0 0 0 0,-1 0 0 0 0,-1 1 0 0 0,0-1 0 0 0,-1 0 0 0 0,0-1 0 0 0,0 1 0 0 0,-1 0 0 0 0,-10 19 0 0 0,-4 2 202 0 0,-1-1 1 0 0,-45 56-1 0 0,54-75-263 0 0,-10 13-28 0 0,19-24-72 0 0,-2 1 265 0 0,1-1-1829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159 219 4607 0 0,'-1'2'5078'0'0,"-1"7"-4145"0"0,0 0 0 0 0,-1 0 0 0 0,0 0 0 0 0,-1 0 0 0 0,1 0 0 0 0,-2-1 0 0 0,-6 11 0 0 0,-44 53 424 0 0,2-3-64 0 0,38-45-897 0 0,14-23 104 0 0,5-10-357 0 0,3-6-77 0 0,0 0 0 0 0,2 1-1 0 0,18-25 1 0 0,38-38-15 0 0,-39 47-36 0 0,-1 2-26 0 0,2 2-1 0 0,0 0 0 0 0,2 2 1 0 0,0 1-1 0 0,2 1 0 0 0,0 2 1 0 0,2 1-1 0 0,0 1 0 0 0,1 2 1 0 0,49-17-1 0 0,-71 30 22 0 0,0 0-1 0 0,0 0 1 0 0,17-1-1 0 0,-25 4 23 0 0,0 0 0 0 0,0 0 1 0 0,0 0-1 0 0,0 0 0 0 0,0 0 0 0 0,0 1 0 0 0,-1 0 0 0 0,1 0 0 0 0,0 0 0 0 0,0 0 1 0 0,-1 1-1 0 0,1-1 0 0 0,-1 1 0 0 0,6 3 0 0 0,-7-3-11 0 0,0 0-1 0 0,0 1 1 0 0,-1-1-1 0 0,1 0 1 0 0,-1 0-1 0 0,1 1 1 0 0,-1-1-1 0 0,0 0 1 0 0,0 1-1 0 0,0 0 1 0 0,0-1-1 0 0,-1 1 1 0 0,1-1-1 0 0,-1 1 1 0 0,1 0-1 0 0,-1-1 1 0 0,0 1-1 0 0,0 0 1 0 0,0 0-1 0 0,-1-1 1 0 0,1 1-1 0 0,0 0 1 0 0,-1-1-1 0 0,-1 4 1 0 0,-1 4 15 0 0,0 0 0 0 0,-1-1-1 0 0,0 1 1 0 0,0-1 0 0 0,-7 10 0 0 0,-10 13-47 0 0,-1 0 0 0 0,-2-2-1 0 0,-1 0 1 0 0,-1-2 0 0 0,-2 0 0 0 0,-37 27-1 0 0,63-53-269 0 0,-1 2-27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14799 0 0,'0'0'1343'0'0,"-1"1"-1104"0"0,-14 8 137 0 0,0 1 1 0 0,1 1 0 0 0,1 0-1 0 0,-21 22 1 0 0,2-3 478 0 0,20-18-683 0 0,0 0 0 0 0,1 1 0 0 0,0 1-1 0 0,1 0 1 0 0,1 0 0 0 0,0 1 0 0 0,1 0-1 0 0,0 1 1 0 0,1 0 0 0 0,1 0 0 0 0,-7 29 0 0 0,12-38-149 0 0,0 0 0 0 0,0 0 1 0 0,1 0-1 0 0,-1 0 1 0 0,1 0-1 0 0,1 1 1 0 0,0-1-1 0 0,0 0 0 0 0,0 0 1 0 0,1-1-1 0 0,0 1 1 0 0,0 0-1 0 0,6 12 1 0 0,-6-15 35 0 0,1 1 1 0 0,-1-1 0 0 0,1 0-1 0 0,0 0 1 0 0,0 0 0 0 0,0-1-1 0 0,1 1 1 0 0,-1-1 0 0 0,1 1-1 0 0,0-1 1 0 0,0 0 0 0 0,0 0-1 0 0,0-1 1 0 0,1 0 0 0 0,-1 1-1 0 0,1-1 1 0 0,-1-1 0 0 0,1 1-1 0 0,0-1 1 0 0,7 2 0 0 0,-8-3 11 0 0,0 0 0 0 0,1 0 1 0 0,-1 0-1 0 0,0-1 1 0 0,0 0-1 0 0,0 0 0 0 0,0 0 1 0 0,0 0-1 0 0,0-1 0 0 0,0 1 1 0 0,0-1-1 0 0,-1 0 0 0 0,1 0 1 0 0,5-5-1 0 0,1 0 90 0 0,0-1 0 0 0,0-1-1 0 0,12-15 1 0 0,-4 3 30 0 0,-2-2 0 0 0,25-41 0 0 0,18-53-706 0 0,-42 80-404 0 0,-11 25-8 0 0,0 1 0 0 0,1 1 0 0 0,14-18 0 0 0,-6 11-764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156 199 4607 0 0,'-10'49'1499'0'0,"7"-38"125"0"0,0 0 0 0 0,-2 0 1 0 0,1-1-1 0 0,-1 1 1 0 0,0-1-1 0 0,-1-1 1 0 0,-13 18-1 0 0,-11 2-1431 0 0,20-20 67 0 0,3-3-173 0 0,0 0-1 0 0,0-1 1 0 0,-14 8 0 0 0,21-12-85 0 0,0-1 1 0 0,0 0 0 0 0,-1 0 0 0 0,1 0 0 0 0,0 1-1 0 0,0-1 1 0 0,-1 0 0 0 0,1 0 0 0 0,0 0 0 0 0,-1 0-1 0 0,1 0 1 0 0,0 1 0 0 0,-1-1 0 0 0,1 0 0 0 0,0 0-1 0 0,-1 0 1 0 0,1 0 0 0 0,0 0 0 0 0,-1 0 0 0 0,1 0-1 0 0,0 0 1 0 0,-1 0 0 0 0,1 0 0 0 0,0-1 0 0 0,-1 1 0 0 0,1 0-1 0 0,0 0 1 0 0,-1 0 0 0 0,1 0 0 0 0,0 0 0 0 0,0-1-1 0 0,-1 1 1 0 0,1 0 0 0 0,0 0 0 0 0,0 0 0 0 0,-1-1-1 0 0,1 1 1 0 0,0 0 0 0 0,0 0 0 0 0,-1-1 0 0 0,1 1-1 0 0,0 0 1 0 0,0 0 0 0 0,0-1 0 0 0,0 1 0 0 0,-1-1-1 0 0,1-8 84 0 0,1 6-50 0 0,-1-1 1 0 0,1 1 0 0 0,0 0-1 0 0,0 0 1 0 0,1 0-1 0 0,-1 0 1 0 0,1 1 0 0 0,2-5-1 0 0,19-24 267 0 0,-13 19-203 0 0,10-14-40 0 0,1 1 0 0 0,1 1 0 0 0,1 1 1 0 0,1 1-1 0 0,1 2 0 0 0,41-28 0 0 0,-53 40 42 0 0,1 0-1 0 0,-1 1 0 0 0,21-8 1 0 0,-30 13-77 0 0,0 1-1 0 0,1 0 1 0 0,-1 0 0 0 0,0 0 0 0 0,1 1-1 0 0,-1-1 1 0 0,1 1 0 0 0,-1 0 0 0 0,1 0-1 0 0,-1 0 1 0 0,0 1 0 0 0,1 0 0 0 0,-1 0 0 0 0,0 0-1 0 0,1 0 1 0 0,5 3 0 0 0,-6-2-13 0 0,-2-2-9 0 0,-1 0 0 0 0,0 1 0 0 0,0-1 0 0 0,1 1 0 0 0,-1 0 0 0 0,0-1 0 0 0,0 1 0 0 0,0 0 0 0 0,0 0 0 0 0,0 0-1 0 0,0 0 1 0 0,0 0 0 0 0,1 1 0 0 0,1 1 4 0 0,-1 0 0 0 0,0-1 0 0 0,0 1 0 0 0,0 0 0 0 0,-1 0-1 0 0,1 0 1 0 0,-1 1 0 0 0,1-1 0 0 0,-1 0 0 0 0,0 1 0 0 0,0-1 0 0 0,-1 0 0 0 0,1 1-1 0 0,-1-1 1 0 0,1 5 0 0 0,-1 1 25 0 0,0-1-1 0 0,-1 0 1 0 0,0 1-1 0 0,0-1 0 0 0,-3 11 1 0 0,1-9-11 0 0,2-4-4 0 0,-1 1 0 0 0,0-1 0 0 0,-5 11 0 0 0,6-16 267 0 0,2-3-269 0 0,0 1 0 0 0,0-1-1 0 0,0 0 1 0 0,0 1 0 0 0,0-1-1 0 0,0 1 1 0 0,1 0 0 0 0,1-3-1 0 0,1 0 17 0 0,29-31 12 0 0,55-45 0 0 0,-58 53-36 0 0,55-39-120 0 0,-73 57 91 0 0,1 1 0 0 0,1 1 1 0 0,-1 0-1 0 0,1 1 0 0 0,16-5 0 0 0,-25 10 26 0 0,1-1-1 0 0,0 1 0 0 0,-1 0 1 0 0,1 1-1 0 0,0-1 0 0 0,0 1 1 0 0,8 1-1 0 0,-12-1 9 0 0,0 0 0 0 0,0 1-1 0 0,0-1 1 0 0,0 1 0 0 0,0 0-1 0 0,-1-1 1 0 0,1 1 0 0 0,0 0-1 0 0,0 0 1 0 0,0 0 0 0 0,-1 0 0 0 0,1 0-1 0 0,0 1 1 0 0,-1-1 0 0 0,1 1-1 0 0,-1-1 1 0 0,1 1 0 0 0,-1-1 0 0 0,0 1-1 0 0,0 0 1 0 0,0-1 0 0 0,0 1-1 0 0,1 3 1 0 0,1 3 18 0 0,-1 0 1 0 0,0 0-1 0 0,-1 0 0 0 0,0 0 0 0 0,0 0 0 0 0,-1 1 1 0 0,0-1-1 0 0,-2 13 0 0 0,-1-1 50 0 0,0-1 0 0 0,-9 27 0 0 0,8-35-85 0 0,-28 105-493 0 0,32-115 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20 6911 0 0,'0'0'315'0'0,"0"-2"-7"0"0,5-16 5583 0 0,-10 32-2915 0 0,-64 260 1975 0 0,10-33-4240 0 0,37-174-655 0 0,-3 0 0 0 0,-3-2 0 0 0,-70 119 0 0 0,35-100-2 0 0,10-13 20 0 0,50-66-75 0 0,-14 16-10 0 0,16-20-49 0 0,5-22-209 0 0,4 3 222 0 0,1-1 1 0 0,21-31 0 0 0,-11 19-19 0 0,-19 30 65 0 0,74-118-338 0 0,-57 95 33 0 0,0 2 0 0 0,40-40 0 0 0,-54 59 275 0 0,0 0 0 0 0,0 0 0 0 0,0 1 0 0 0,0 0 0 0 0,1 0 0 0 0,-1 0 0 0 0,1 0 0 0 0,0 0 0 0 0,-1 1 0 0 0,1-1 0 0 0,0 1 0 0 0,0 0 0 0 0,0 0 0 0 0,0 0 0 0 0,0 1 0 0 0,0 0 0 0 0,5-1 0 0 0,-4 2 30 0 0,-1 0 1 0 0,1 0 0 0 0,0 0-1 0 0,0 1 1 0 0,-1-1 0 0 0,1 1-1 0 0,-1 0 1 0 0,1 0 0 0 0,-1 1-1 0 0,0-1 1 0 0,0 1 0 0 0,0 0-1 0 0,6 6 1 0 0,50 48 635 0 0,49 44 281 0 0,-106-98-859 0 0,1 0 1 0 0,-1 0-1 0 0,0 0 0 0 0,-1 0 0 0 0,1 1 1 0 0,0-1-1 0 0,-1 1 0 0 0,4 7 0 0 0,-6-10-40 0 0,1 1 1 0 0,-1-1-1 0 0,1 1 0 0 0,-1 0 0 0 0,0-1 0 0 0,0 1 0 0 0,1-1 1 0 0,-1 1-1 0 0,0 0 0 0 0,-1-1 0 0 0,1 1 0 0 0,0-1 0 0 0,0 1 1 0 0,-1 0-1 0 0,1-1 0 0 0,0 1 0 0 0,-1-1 0 0 0,0 1 0 0 0,1-1 1 0 0,-1 1-1 0 0,0-1 0 0 0,0 0 0 0 0,0 1 0 0 0,0-1 0 0 0,0 0 1 0 0,-2 2-1 0 0,-9 7 71 0 0,-1 0 0 0 0,-1 0 1 0 0,1-2-1 0 0,-2 0 0 0 0,-25 11 1 0 0,15-7-1 0 0,-34 15-52 0 0,0-4 1 0 0,-81 22-1 0 0,139-45-35 0 0,-36 8-96 0 0,36-8 77 0 0,0 0 0 0 0,-1 1 0 0 0,1-1-1 0 0,-1 0 1 0 0,1 0 0 0 0,-1 0 0 0 0,1 0 0 0 0,-1-1 0 0 0,1 1 0 0 0,0 0-1 0 0,-1-1 1 0 0,1 1 0 0 0,-1-1 0 0 0,1 1 0 0 0,0-1 0 0 0,-1 0 0 0 0,1 1 0 0 0,0-1-1 0 0,0 0 1 0 0,-2-1 0 0 0,3 1-7 0 0,0 0 1 0 0,0 1-1 0 0,0-1 0 0 0,0 0 0 0 0,0 1 0 0 0,0-1 1 0 0,0 1-1 0 0,1-1 0 0 0,-1 0 0 0 0,0 1 0 0 0,0-1 1 0 0,1 0-1 0 0,-1 1 0 0 0,0-1 0 0 0,1 1 0 0 0,-1-1 1 0 0,1 1-1 0 0,-1-1 0 0 0,0 1 0 0 0,1-1 0 0 0,0 0-25 0 0,11-12-510 0 0,0 0 0 0 0,20-15 1 0 0,-3 3-778 0 0,-1-2 37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55 129 7367 0 0,'2'1'568'0'0,"29"11"1395"0"0,-13 2 5292 0 0,-4 1-4731 0 0,-13-14-2422 0 0,0 1 0 0 0,1-1 1 0 0,-1 0-1 0 0,1 1 0 0 0,-1-1 1 0 0,1 0-1 0 0,-1 0 1 0 0,1 0-1 0 0,0 0 0 0 0,-1 0 1 0 0,1-1-1 0 0,0 1 0 0 0,0 0 1 0 0,0-1-1 0 0,0 1 1 0 0,0-1-1 0 0,-1 0 0 0 0,1 1 1 0 0,0-1-1 0 0,0 0 1 0 0,0 0-1 0 0,0-1 0 0 0,0 1 1 0 0,0 0-1 0 0,0-1 0 0 0,0 1 1 0 0,1-1-1 0 0,11-4-29 0 0,-1 0 0 0 0,-1-1-1 0 0,1 0 1 0 0,-1-1 0 0 0,0 0 0 0 0,15-12-1 0 0,-8 3-398 0 0,-1 0 0 0 0,29-33 0 0 0,-45 46 173 0 0,1-1 0 0 0,-1 1 0 0 0,0 0 0 0 0,0-1 0 0 0,0 0 0 0 0,0 1 0 0 0,-1-1 0 0 0,2-5 0 0 0,-3 9 132 0 0,0-1 1 0 0,0 1 0 0 0,0-1-1 0 0,0 1 1 0 0,0 0 0 0 0,0-1 0 0 0,0 1-1 0 0,0-1 1 0 0,0 1 0 0 0,-1-1-1 0 0,1 1 1 0 0,0 0 0 0 0,0-1 0 0 0,0 1-1 0 0,-1 0 1 0 0,1-1 0 0 0,0 1 0 0 0,-1 0-1 0 0,1-1 1 0 0,0 1 0 0 0,-1 0-1 0 0,1 0 1 0 0,0-1 0 0 0,-1 1 0 0 0,1 0-1 0 0,0 0 1 0 0,-1 0 0 0 0,1-1-1 0 0,-1 1 1 0 0,1 0 0 0 0,0 0 0 0 0,-1 0-1 0 0,1 0 1 0 0,-1 0 0 0 0,1 0 0 0 0,-1 0-1 0 0,-16-1-186 0 0,4 3 176 0 0,0 1 0 0 0,0 1 1 0 0,0 0-1 0 0,1 1 0 0 0,-1 0 0 0 0,1 1 0 0 0,0 1 0 0 0,1 0 0 0 0,-13 9 0 0 0,-8 9 357 0 0,-49 50 0 0 0,66-60-100 0 0,0 2 0 0 0,-25 35 0 0 0,36-46-178 0 0,0 0 0 0 0,1 0 0 0 0,0 0 0 0 0,0 1 0 0 0,0-1 0 0 0,1 1 0 0 0,0 0 0 0 0,0 0 0 0 0,1 0-1 0 0,0 0 1 0 0,0 0 0 0 0,0 0 0 0 0,1 10 0 0 0,1-13-21 0 0,0 0 1 0 0,0 0-1 0 0,1 1 0 0 0,-1-1 0 0 0,1 0 1 0 0,0 0-1 0 0,0 0 0 0 0,1-1 0 0 0,-1 1 0 0 0,1 0 1 0 0,0-1-1 0 0,-1 0 0 0 0,2 1 0 0 0,-1-1 1 0 0,0-1-1 0 0,0 1 0 0 0,1 0 0 0 0,0-1 1 0 0,4 3-1 0 0,0 0-458 0 0,1-1 0 0 0,0 0 0 0 0,0 0 0 0 0,0-1 0 0 0,0 0 0 0 0,0-1 0 0 0,18 2 1 0 0,-9-3-6340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1 665 1839 0 0,'7'-9'13132'0'0,"2"1"-7736"0"0,3-8-3027 0 0,-11 14-1403 0 0,-2-17 227 0 0,0 7-949 0 0,0 6-150 0 0,0 0-1 0 0,1 0 1 0 0,0 0 0 0 0,0 0 0 0 0,0 0-1 0 0,1 0 1 0 0,-1 0 0 0 0,2 1 0 0 0,1-8-1 0 0,4-4 18 0 0,0 1-1 0 0,2 0 0 0 0,0 1 0 0 0,0 0 0 0 0,2 0 0 0 0,-1 1 0 0 0,2 0 0 0 0,19-18 0 0 0,3 1-19 0 0,2 2 0 0 0,42-27 0 0 0,16-3-131 0 0,117-53-1 0 0,-80 55-194 0 0,-108 49-146 0 0,-1 2-1 0 0,1 0 1 0 0,0 1-1 0 0,26-1 0 0 0,-36 5-175 0 0,18-1-6431 0 0,-12 3-592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67 5639 0 0,'0'0'512'0'0,"1"-1"-313"0"0,45-16 7448 0 0,-46 17-7555 0 0,0 0 1 0 0,0 0-1 0 0,0 0 1 0 0,0 0-1 0 0,0 0 1 0 0,0 0-1 0 0,1 0 1 0 0,-1 0 0 0 0,0 0-1 0 0,0 0 1 0 0,0 0-1 0 0,0 0 1 0 0,0 0-1 0 0,1 0 1 0 0,-1 0-1 0 0,0 0 1 0 0,0 0-1 0 0,0 0 1 0 0,0 0 0 0 0,0 0-1 0 0,1 0 1 0 0,-1 0-1 0 0,0 0 1 0 0,0 0-1 0 0,0 0 1 0 0,0 0-1 0 0,0-1 186 0 0,1 1-186 0 0,-1 0 1 0 0,0 0 0 0 0,0 0-1 0 0,0 0 1 0 0,0 0-1 0 0,0 0 1 0 0,0-1-1 0 0,0 1 1 0 0,0 0-1 0 0,0 0 1 0 0,0 0-1 0 0,0 0 1 0 0,0 0 0 0 0,0-1-1 0 0,0 1 1 0 0,0 0-1 0 0,0 0 1 0 0,0 0-1 0 0,0 0 1 0 0,0 0-1 0 0,0-1 1 0 0,-7-3 1481 0 0,3 3-1514 0 0,-1 1-1 0 0,1 0 0 0 0,-1 0 1 0 0,1 1-1 0 0,0-1 0 0 0,-1 1 1 0 0,1 0-1 0 0,0 0 0 0 0,-1 1 1 0 0,1-1-1 0 0,0 1 1 0 0,0 0-1 0 0,0 0 0 0 0,-7 5 1 0 0,-4 4 11 0 0,1 0 0 0 0,-16 17 1 0 0,28-26-61 0 0,-16 16 32 0 0,1 0 0 0 0,-16 22 1 0 0,27-32-30 0 0,0 1 0 0 0,1 0 1 0 0,0 0-1 0 0,0 0 0 0 0,1 1 1 0 0,0-1-1 0 0,-4 18 0 0 0,7-23-12 0 0,1-1-1 0 0,0 0 1 0 0,-1 1 0 0 0,1-1-1 0 0,0 0 1 0 0,0 1-1 0 0,1-1 1 0 0,-1 0 0 0 0,1 1-1 0 0,0-1 1 0 0,0 0 0 0 0,0 0-1 0 0,2 5 1 0 0,-2-6 8 0 0,0 0 1 0 0,1 0-1 0 0,-1 0 1 0 0,1 0-1 0 0,-1 0 1 0 0,1-1-1 0 0,0 1 1 0 0,0 0-1 0 0,0-1 0 0 0,0 0 1 0 0,0 1-1 0 0,0-1 1 0 0,0 0-1 0 0,0 0 1 0 0,0 0-1 0 0,1 0 1 0 0,-1 0-1 0 0,0-1 1 0 0,4 1-1 0 0,13 2 116 0 0,0-2 0 0 0,0 0 0 0 0,1-1 1 0 0,-1-1-1 0 0,0 0 0 0 0,0-2 0 0 0,0 0 0 0 0,0-1 0 0 0,0-1 0 0 0,-1-1 0 0 0,0-1 0 0 0,0 0 0 0 0,32-19 0 0 0,-49 25-126 0 0,1 0 0 0 0,-1 1 0 0 0,0-1 0 0 0,0 0 0 0 0,0 0 0 0 0,1 0-1 0 0,-1 0 1 0 0,0 0 0 0 0,0 0 0 0 0,0 0 0 0 0,-1 0 0 0 0,1 0-1 0 0,0 0 1 0 0,0 0 0 0 0,-1 0 0 0 0,1-1 0 0 0,0 1 0 0 0,-1 0 0 0 0,1-1-1 0 0,-1 1 1 0 0,0 0 0 0 0,1-1 0 0 0,-1 1 0 0 0,0-1 0 0 0,0-1-1 0 0,-1 1-22 0 0,1-1 0 0 0,-1 1 1 0 0,0-1-1 0 0,0 1 0 0 0,0-1 0 0 0,-1 1 0 0 0,1 0 0 0 0,0 0 0 0 0,-1 0 0 0 0,0 0 0 0 0,1 0 0 0 0,-5-4 0 0 0,-15-12-167 0 0,-1 0 0 0 0,-29-19 0 0 0,30 23 136 0 0,1-1 0 0 0,0 0-1 0 0,-22-23 1 0 0,41 36 31 0 0,-1 0 0 0 0,1 0 0 0 0,-1 0 0 0 0,1 0 0 0 0,0 0 0 0 0,0 0 0 0 0,0 0 0 0 0,0 0 0 0 0,0-1 0 0 0,0 1 0 0 0,0 0 0 0 0,1 0 0 0 0,-1-1 0 0 0,1 1 0 0 0,0-4 0 0 0,0 4-40 0 0,0 1-1 0 0,0-1 0 0 0,0 1 1 0 0,1-1-1 0 0,-1 1 0 0 0,1 0 0 0 0,-1-1 1 0 0,1 1-1 0 0,0 0 0 0 0,-1-1 1 0 0,1 1-1 0 0,0 0 0 0 0,0 0 0 0 0,0 0 1 0 0,0 0-1 0 0,0 0 0 0 0,0 0 1 0 0,0 0-1 0 0,0 0 0 0 0,0 0 0 0 0,0 0 1 0 0,1 0-1 0 0,-1 1 0 0 0,0-1 1 0 0,1 0-1 0 0,1 0 0 0 0,6-1-429 0 0,0-1-1 0 0,0 1 1 0 0,0 1-1 0 0,0 0 1 0 0,0 0-1 0 0,12 1 1 0 0,-6 0-5665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536 817 17015 0 0,'0'-1'779'0'0,"18"-38"1445"0"0,34-54-1 0 0,-20 38-1113 0 0,21-35-54 0 0,34-66-603 0 0,-64 109-485 0 0,36-79 84 0 0,-48 101-310 0 0,-2-1 0 0 0,-1-1 0 0 0,4-27 0 0 0,-11 48 117 0 0,0 1 0 0 0,0-1 0 0 0,-1 1 0 0 0,1-1-1 0 0,-1 0 1 0 0,-1 1 0 0 0,-1-9 0 0 0,2 12 110 0 0,0 1 1 0 0,-1 0-1 0 0,1 0 1 0 0,-1-1-1 0 0,0 1 1 0 0,1 0-1 0 0,-1 0 1 0 0,0 0-1 0 0,0 0 1 0 0,0-1-1 0 0,0 1 1 0 0,0 1 0 0 0,0-1-1 0 0,0 0 1 0 0,0 0-1 0 0,0 0 1 0 0,0 0-1 0 0,0 1 1 0 0,-1-1-1 0 0,1 1 1 0 0,0-1-1 0 0,0 1 1 0 0,-1-1-1 0 0,1 1 1 0 0,0 0 0 0 0,-1-1-1 0 0,1 1 1 0 0,0 0-1 0 0,-1 0 1 0 0,1 0-1 0 0,-1 0 1 0 0,1 0-1 0 0,0 0 1 0 0,-1 1-1 0 0,-1 0 1 0 0,-1 0-10 0 0,1 0 0 0 0,-1 0 1 0 0,0 0-1 0 0,1 1 0 0 0,0 0 1 0 0,-1-1-1 0 0,1 1 0 0 0,0 1 0 0 0,0-1 1 0 0,0 0-1 0 0,0 1 0 0 0,0-1 0 0 0,-3 6 1 0 0,-4 4 28 0 0,-16 26 1 0 0,2 7 169 0 0,1 1 0 0 0,-26 81 0 0 0,18-44 14 0 0,-20 47 106 0 0,-126 292 90 0 0,153-371-331 0 0,-62 117 33 0 0,72-144-56 0 0,-2-1-1 0 0,0-1 1 0 0,-1 0-1 0 0,-36 34 0 0 0,33-37-13 0 0,-25 22 6 0 0,-75 53 0 0 0,112-88-74 0 0,7-6-209 0 0,3-1-65 0 0,27-22-5968 0 0,-8 4-382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6 170 11519 0 0,'-6'-6'12376'0'0,"58"3"-11207"0"0,0-2 0 0 0,72-16 1 0 0,-82 13-910 0 0,-34 6-263 0 0,201-41 230 0 0,-157 29-2062 0 0,98-39 1 0 0,-121 39-17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812 80 8287 0 0,'1'-6'221'0'0,"0"-1"0"0"0,-1 1 0 0 0,0 0-1 0 0,0 0 1 0 0,-1 0 0 0 0,0-6 0 0 0,0 10 63 0 0,1 1 0 0 0,0-1 0 0 0,-1 1 1 0 0,1-1-1 0 0,-1 1 0 0 0,0-1 1 0 0,1 1-1 0 0,-1-1 0 0 0,0 1 1 0 0,0 0-1 0 0,0 0 0 0 0,0-1 0 0 0,0 1 1 0 0,0 0-1 0 0,0 0 0 0 0,-1 0 1 0 0,1 0-1 0 0,0 0 0 0 0,0 1 0 0 0,-1-1 1 0 0,1 0-1 0 0,-1 0 0 0 0,1 1 1 0 0,0-1-1 0 0,-1 1 0 0 0,-2-1 1 0 0,2 1 684 0 0,-9 10-42 0 0,1 1-724 0 0,0 2 0 0 0,1-1 0 0 0,1 2 1 0 0,-10 19-1 0 0,7-12-65 0 0,-141 273 1165 0 0,67-124-1054 0 0,-107 253-176 0 0,140-301-20 0 0,27-70-84 0 0,-1 0 1 0 0,-3-3 1 0 0,-40 55-2 0 0,25-51-1264 0 0,23-32-1765 0 0,14-16 1442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4607 0 0,'0'0'12208'0'0,"-3"17"-9880"0"0,-76 172 1442 0 0,25-67-3519 0 0,49-111-401 0 0,1 0-1 0 0,-2 0 0 0 0,1-1 0 0 0,-1 0 0 0 0,-1 0 0 0 0,-15 18 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11519 0 0,'0'0'4675'0'0,"3"0"-2766"0"0,89-19 2525 0 0,50-8-2975 0 0,-69 14-888 0 0,135-33 482 0 0,-26 6-415 0 0,93-21-132 0 0,-78 16-2848 0 0,-140 38-1270 0 0,-45 5 2113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78 595 16671 0 0,'-6'1'353'0'0,"1"-1"0"0"0,-1 0-1 0 0,1 0 1 0 0,-1-1 0 0 0,1 0 0 0 0,0 0-1 0 0,-1 0 1 0 0,1 0 0 0 0,0-1-1 0 0,0 0 1 0 0,-1 0 0 0 0,-3-3 0 0 0,8 4-252 0 0,1 0 1 0 0,-1 0 0 0 0,1 0 0 0 0,0 0 0 0 0,-1 0 0 0 0,1 0 0 0 0,0-1-1 0 0,0 1 1 0 0,0 0 0 0 0,0 0 0 0 0,0 0 0 0 0,0 0 0 0 0,0 0 0 0 0,0 0-1 0 0,0-1 1 0 0,0 1 0 0 0,1 0 0 0 0,-1 0 0 0 0,1-1 0 0 0,3-10 249 0 0,1 0 0 0 0,0 0 1 0 0,0 1-1 0 0,14-20 0 0 0,34-41 332 0 0,-33 46-449 0 0,28-36 171 0 0,2 2 1 0 0,110-101-1 0 0,-144 147-573 0 0,2-2-1065 0 0,1 1 0 0 0,24-15 0 0 0,-38 27 823 0 0,1 0 0 0 0,-1 0 1 0 0,0 1-1 0 0,1-1 0 0 0,-1 1 0 0 0,1 1 1 0 0,0-1-1 0 0,0 1 0 0 0,0 0 1 0 0,-1 0-1 0 0,1 1 0 0 0,0-1 0 0 0,0 1 1 0 0,7 1-1 0 0,2 3-6993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331 523 12439 0 0,'0'0'958'0'0,"-2"1"-625"0"0,-18 10 1564 0 0,1 1 0 0 0,1 0 0 0 0,-29 25 0 0 0,-46 52 1519 0 0,87-84-3506 0 0,-8 11 122 0 0,1 0-1 0 0,0 0 1 0 0,1 1-1 0 0,0 1 0 0 0,2 0 1 0 0,0 1-1 0 0,1 0 1 0 0,1 0-1 0 0,1 1 0 0 0,-8 33 1 0 0,12-40-3032 0 0</inkml:trace>
  <inkml:trace contextRef="#ctx0" brushRef="#br0" timeOffset="1">568 87 10591 0 0,'5'-13'944'0'0,"2"-1"-752"0"0,1-2-192 0 0,2 3 0 0 0,1 2 1024 0 0,2 4 160 0 0,1 2 40 0 0,4 3 8 0 0,2-2-992 0 0,-1 3-240 0 0,1 2 0 0 0,0 3-4416 0 0,1 3-912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82 2759 0 0,'0'0'126'0'0,"2"-1"-5"0"0,3-3-37 0 0,0 0-1 0 0,0 0 1 0 0,-1-1-1 0 0,8-11 4767 0 0,-12 14-4326 0 0,0 0 0 0 0,0 0 0 0 0,-1 0-1 0 0,1 0 1 0 0,-1 0 0 0 0,1 0 0 0 0,-1 0 0 0 0,1 0 0 0 0,-1 0-1 0 0,0 0 1 0 0,0 0 0 0 0,0 0 0 0 0,0 1 0 0 0,0-1 0 0 0,-3-2 0 0 0,3 2-369 0 0,-1 1 0 0 0,0 0 0 0 0,0-1 1 0 0,0 1-1 0 0,0 0 0 0 0,0 0 1 0 0,0 0-1 0 0,0 0 0 0 0,0 0 0 0 0,0 0 1 0 0,-1 1-1 0 0,1-1 0 0 0,0 1 1 0 0,0-1-1 0 0,-1 1 0 0 0,1 0 0 0 0,0 0 1 0 0,-1 0-1 0 0,1 0 0 0 0,0 1 1 0 0,0-1-1 0 0,-4 2 0 0 0,-13 3 10 0 0,1 1 0 0 0,0 1 0 0 0,1 1 0 0 0,0 1 0 0 0,-28 18 0 0 0,12-4-85 0 0,-49 47 0 0 0,68-57 22 0 0,1 0 0 0 0,-14 18 1 0 0,24-27-57 0 0,0 0 0 0 0,0 0 0 0 0,0 1 0 0 0,1-1 0 0 0,0 1 0 0 0,0 0 0 0 0,0 0 1 0 0,0 0-1 0 0,1 0 0 0 0,-1 0 0 0 0,1 0 0 0 0,0 8 0 0 0,1-13-13 0 0,1 1 0 0 0,-1 0-1 0 0,1 0 1 0 0,-1 0 0 0 0,1 0-1 0 0,-1 0 1 0 0,1 0 0 0 0,0 0 0 0 0,0-1-1 0 0,-1 1 1 0 0,1 0 0 0 0,0-1 0 0 0,0 1-1 0 0,0 0 1 0 0,0-1 0 0 0,0 1-1 0 0,0-1 1 0 0,-1 0 0 0 0,1 1 0 0 0,0-1-1 0 0,1 0 1 0 0,-1 1 0 0 0,1-1-1 0 0,3 1 77 0 0,0 0-1 0 0,0-1 1 0 0,0 0-1 0 0,0 0 0 0 0,0 0 1 0 0,0 0-1 0 0,0-1 1 0 0,9-2-1 0 0,40-14 416 0 0,-48 15-445 0 0,49-22 183 0 0,4-2-173 0 0,-58 26-60 0 0,0 0-35 0 0,-1 0-1 0 0,1 0 1 0 0,-1 1-1 0 0,0-1 1 0 0,1 0 0 0 0,-1 0-1 0 0,0 1 1 0 0,1-1-1 0 0,-1 0 1 0 0,0 1 0 0 0,0-1-1 0 0,1 0 1 0 0,-1 1-1 0 0,0-1 1 0 0,0 1-1 0 0,1-1 1 0 0,-1 0 0 0 0,0 1-1 0 0,0-1 1 0 0,0 1-1 0 0,0-1 1 0 0,0 0-1 0 0,0 1 1 0 0,0-1 0 0 0,0 1-1 0 0,0-1 1 0 0,0 1-1 0 0,0-1 1 0 0,0 1 0 0 0,0 13-90 0 0,-1-11 87 0 0,0 0 1 0 0,1 0-1 0 0,-1 0 0 0 0,0 0 1 0 0,-1 0-1 0 0,1 0 0 0 0,-3 4 0 0 0,3-6-41 0 0,1 0-1 0 0,-1 0 1 0 0,0 0 0 0 0,1 1-1 0 0,-1-1 1 0 0,1 0-1 0 0,0 0 1 0 0,-1 0-1 0 0,1 1 1 0 0,0-1-1 0 0,0 0 1 0 0,0 0 0 0 0,0 3-1 0 0,0-4-68 0 0,0 1 0 0 0,1 0-1 0 0,-1 0 1 0 0,1-1 0 0 0,-1 1 0 0 0,1 0 0 0 0,-1-1-1 0 0,1 1 1 0 0,0 0 0 0 0,-1-1 0 0 0,1 1-1 0 0,1 0 1 0 0,-1 0-227 0 0,13 8-1526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37 17535 0 0,'0'-2'803'0'0,"2"-4"-315"0"0,5-22 2351 0 0,-15 38-1769 0 0,-69 109 173 0 0,14-20-594 0 0,2-5-279 0 0,-94 198 0 0 0,65-109-370 0 0,45-96 0 0 0,25-37-6645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19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42 13823 0 0,'21'-18'1312'0'0,"-18"14"-1012"0"0,0 1 1 0 0,1-1 0 0 0,0 1 0 0 0,-1 0-1 0 0,8-3 6364 0 0,-20 13-6158 0 0,0 1 0 0 0,-16 9 0 0 0,-6 5-383 0 0,-195 153 112 0 0,213-164-338 0 0,0 0-1 0 0,1 1 1 0 0,0 0 0 0 0,-13 17 0 0 0,24-28-8 0 0,2 8-329 0 0,1-3 393 0 0,1 0 0 0 0,0-1 1 0 0,0 0-1 0 0,0 0 0 0 0,1 0 0 0 0,-1 0 0 0 0,1 0 0 0 0,6 5 0 0 0,-3-3-25 0 0,-1 0-1 0 0,10 15 0 0 0,26 60 1127 0 0,-23-42-644 0 0,-12-18 445 0 0,-8-21-758 0 0,-1 0-72 0 0,0 1-1 0 0,0-1 1 0 0,0 0-1 0 0,-1 0 1 0 0,1 0-1 0 0,0 0 1 0 0,-1 0-1 0 0,1 0 1 0 0,-1-1-1 0 0,1 1 1 0 0,0-1-1 0 0,-1 0 1 0 0,1 0-1 0 0,-1 0 1 0 0,1 0-1 0 0,-4 0 1 0 0,-10-2 45 0 0,-22-5 0 0 0,19 4-175 0 0,-42-4-948 0 0,20 6-2831 0 0,23 1-3999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 14135 0 0,'0'0'1283'0'0,"0"-2"-904"0"0,0 2-202 0 0,0-1-1 0 0,0 1 1 0 0,0 0 0 0 0,0-1 0 0 0,0 1 0 0 0,0 0 0 0 0,0-1 0 0 0,0 1 0 0 0,0 0 0 0 0,0-1 0 0 0,0 1 0 0 0,-1 0 0 0 0,1-1 0 0 0,0 1 0 0 0,0 0 0 0 0,0-1 0 0 0,0 1-1 0 0,-1 0 1 0 0,1 0 0 0 0,0-1 0 0 0,0 1 0 0 0,-1 0 0 0 0,1 0 0 0 0,0-1 0 0 0,-1 1 0 0 0,1 0 0 0 0,0 0 0 0 0,-1 0 0 0 0,1-1 0 0 0,-1 1-88 0 0,0 1 1 0 0,1-1 0 0 0,-1 0-1 0 0,1 0 1 0 0,-1 0 0 0 0,0 1-1 0 0,1-1 1 0 0,-1 0 0 0 0,1 0-1 0 0,-1 1 1 0 0,1-1 0 0 0,-1 0-1 0 0,1 1 1 0 0,-1-1 0 0 0,0 1-1 0 0,-2 3 16 0 0,0-1-1 0 0,1 0 0 0 0,-1 1 0 0 0,-3 7 0 0 0,-62 155 1008 0 0,45-102-1101 0 0,18-51-72 0 0,0-3-198 0 0,2 1 0 0 0,-1 0 0 0 0,-3 20 0 0 0,5-18-2924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5527 0 0,'1'-21'240'0'0,"-2"5"10512"0"0,2 26-10448 0 0,1 1-496 0 0,2 2-96 0 0,-1 1-16 0 0,1 4 16 0 0,0 4 0 0 0,-1 1 0 0 0,1 4 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 8751 0 0,'9'-10'11886'0'0,"-13"13"-10949"0"0,-14 13-450 0 0,0-1 1 0 0,-27 16 0 0 0,8-5-282 0 0,1-2-333 0 0,-44 21-1 0 0,35-21-421 0 0,44-23 472 0 0,-1 0-48 0 0,0 0 1 0 0,0 0-1 0 0,1 0 0 0 0,-1 0 1 0 0,0 0-1 0 0,1 0 1 0 0,-1 1-1 0 0,1-1 0 0 0,-1 1 1 0 0,-1 1-1 0 0,16 2-273 0 0,1-1 209 0 0,0 0 0 0 0,-1-2 0 0 0,18 2 0 0 0,19 4-209 0 0,-29-2 299 0 0,-1 0 0 0 0,1 2 0 0 0,-1 0-1 0 0,-1 1 1 0 0,0 1 0 0 0,0 1 0 0 0,-1 1 0 0 0,-1 0-1 0 0,28 25 1 0 0,-43-35 118 0 0,1 1-1 0 0,0-1 1 0 0,-1 1-1 0 0,0 0 1 0 0,1 0-1 0 0,-1 0 1 0 0,0 0-1 0 0,-1 0 1 0 0,1 0 0 0 0,0 1-1 0 0,-1-1 1 0 0,0 1-1 0 0,0-1 1 0 0,1 5-1 0 0,-2-6-2 0 0,0 0 0 0 0,0 0 0 0 0,0 0 1 0 0,0 0-1 0 0,0 0 0 0 0,0 0 0 0 0,-1 0 0 0 0,1 0 0 0 0,-1 0 0 0 0,1 0 0 0 0,-1 0 0 0 0,0 0 0 0 0,0 0 0 0 0,0 0 0 0 0,0 0 0 0 0,0 0 1 0 0,0-1-1 0 0,-1 1 0 0 0,1-1 0 0 0,0 1 0 0 0,-1-1 0 0 0,0 1 0 0 0,1-1 0 0 0,-1 0 0 0 0,-2 2 0 0 0,-13 6 345 0 0,-1 0 0 0 0,0-1-1 0 0,0-1 1 0 0,-25 6 0 0 0,-6 3 99 0 0,-33 9-202 0 0,-131 24 0 0 0,195-47-373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128 370 9151 0 0,'0'0'1134'0'0,"-2"2"-304"0"0,-49 97 4800 0 0,7-11-3832 0 0,13-30-758 0 0,41-87-905 0 0,-3 5-118 0 0,14-19-173 0 0,2 0 0 0 0,50-71 0 0 0,-57 91 128 0 0,76-100-45 0 0,-75 104 74 0 0,2 1-1 0 0,0 0 0 0 0,40-28 0 0 0,-54 42 5 0 0,34-22 38 0 0,47-24 1 0 0,-74 44 168 0 0,1 0-1 0 0,0 1 1 0 0,0 1 0 0 0,0 0 0 0 0,0 0-1 0 0,1 1 1 0 0,-1 1 0 0 0,22-1 0 0 0,-32 3-143 0 0,0 0 0 0 0,0 1 0 0 0,0-1 1 0 0,0 0-1 0 0,0 1 0 0 0,0 0 0 0 0,0 0 1 0 0,-1 0-1 0 0,1 0 0 0 0,0 0 0 0 0,0 0 1 0 0,-1 1-1 0 0,1-1 0 0 0,-1 1 0 0 0,1 0 1 0 0,-1 0-1 0 0,1 0 0 0 0,-1 0 1 0 0,0 0-1 0 0,3 5 0 0 0,-3-4-42 0 0,0 0 0 0 0,-1 0 1 0 0,1 1-1 0 0,-1-1 0 0 0,0 1 0 0 0,0-1 0 0 0,0 1 1 0 0,0-1-1 0 0,0 1 0 0 0,-1-1 0 0 0,0 1 0 0 0,0 0 1 0 0,0-1-1 0 0,0 1 0 0 0,0 0 0 0 0,-1-1 0 0 0,0 5 0 0 0,-6 14 6 0 0,0-1-1 0 0,-1 0 0 0 0,-1 0 0 0 0,-1-1 0 0 0,-21 32 1 0 0,-73 88 135 0 0,97-131-167 0 0,-15 17-51 0 0,11-12-45 0 0,-1 0 1 0 0,2 0-1 0 0,0 1 0 0 0,0 0 0 0 0,2 0 1 0 0,-10 21-1 0 0,18-35-156 0 0,-2 5 536 0 0,13 0-4614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1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34 177 8751 0 0,'0'0'674'0'0,"-18"2"982"0"0,2 5 8081 0 0,17-5-9192 0 0,2 1-396 0 0,-1-1 0 0 0,1 1 0 0 0,0 0 0 0 0,0-1 0 0 0,1 1 0 0 0,-1-1 0 0 0,0 0 0 0 0,1 0 0 0 0,0 0-1 0 0,-1-1 1 0 0,1 1 0 0 0,0-1 0 0 0,0 0 0 0 0,-1 0 0 0 0,1 0 0 0 0,5 0 0 0 0,11 2 331 0 0,39-1 0 0 0,-52-2-385 0 0,74-3 457 0 0,-1-4 0 0 0,0-2 0 0 0,106-28 1 0 0,227-87 167 0 0,-403 121-685 0 0,17-7 23 0 0,0 1-1 0 0,1 2 0 0 0,53-8 0 0 0,-73 15-73 0 0,-7 0 6 0 0,-1 0 0 0 0,0 0 0 0 0,1 1 0 0 0,-1-1 1 0 0,1 0-1 0 0,-1 0 0 0 0,0 0 0 0 0,1 1 0 0 0,-1-1 0 0 0,0 0 0 0 0,0 1 0 0 0,1-1 0 0 0,-1 0 0 0 0,0 1 0 0 0,1-1 1 0 0,-1 0-1 0 0,0 1 0 0 0,0-1 0 0 0,0 0 0 0 0,0 1 0 0 0,1-1 0 0 0,-1 1 0 0 0,0-1 0 0 0,0 0 0 0 0,0 1 0 0 0,0-1 1 0 0,0 1-1 0 0,0-1 0 0 0,0 0 0 0 0,0 1 0 0 0,0-1 0 0 0,0 1 0 0 0,-1 13-207 0 0,-1-8 45 0 0,0 0 1 0 0,-1 0-1 0 0,0 0 0 0 0,0-1 0 0 0,0 1 1 0 0,0-1-1 0 0,-1 0 0 0 0,-8 10 1 0 0,0-2-1457 0 0,6-4 441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7 15031 0 0,'0'0'687'0'0,"-1"1"-16"0"0,-23 9-356 0 0,1 1 1 0 0,1 1-1 0 0,-1 0 1 0 0,2 2 0 0 0,0 1-1 0 0,1 0 1 0 0,0 2 0 0 0,2 0-1 0 0,0 1 1 0 0,1 1-1 0 0,0 0 1 0 0,2 2 0 0 0,-16 25-1 0 0,27-37-340 0 0,-1 1 0 0 0,1-1 0 0 0,1 1 1 0 0,0 0-1 0 0,0 0 0 0 0,1 0 0 0 0,0 1 0 0 0,1-1 0 0 0,-1 14 0 0 0,2-15 42 0 0,1 0 1 0 0,-1 0-1 0 0,1 0 1 0 0,1 0-1 0 0,0 0 1 0 0,0 0-1 0 0,0-1 0 0 0,1 1 1 0 0,1-1-1 0 0,-1 0 1 0 0,7 10-1 0 0,-8-16 47 0 0,0 1-1 0 0,0-1 1 0 0,0 1-1 0 0,1-1 1 0 0,-1 0-1 0 0,1 0 1 0 0,0 0-1 0 0,-1 0 1 0 0,1 0-1 0 0,0-1 1 0 0,0 1 0 0 0,0-1-1 0 0,1 0 1 0 0,-1 0-1 0 0,0 0 1 0 0,0 0-1 0 0,0 0 1 0 0,1-1-1 0 0,-1 0 1 0 0,0 0-1 0 0,1 1 1 0 0,-1-2-1 0 0,6 0 1 0 0,-1 0 67 0 0,-1 0 1 0 0,0 0-1 0 0,1-1 1 0 0,-1-1 0 0 0,0 1-1 0 0,0-1 1 0 0,-1 0-1 0 0,1 0 1 0 0,10-8-1 0 0,-8 5-81 0 0,0-1-1 0 0,0-1 1 0 0,-1 0 0 0 0,0 0-1 0 0,0 0 1 0 0,9-14 0 0 0,-13 16-75 0 0,-1 0 0 0 0,0 0 0 0 0,0 0 0 0 0,-1 0 0 0 0,0 0 0 0 0,0-1 0 0 0,0 1 1 0 0,-1-1-1 0 0,0 1 0 0 0,0-1 0 0 0,0 0 0 0 0,-1-10 0 0 0,-3-9-144 0 0,-1 0 0 0 0,-1 0 1 0 0,-15-43-1 0 0,12 42-473 0 0,1 1 1 0 0,1-1-1 0 0,-4-34 1 0 0,13 43 120 0 0,-1 11-1263 0 0,-2-1-4090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13359 0 0,'0'0'1027'0'0,"-2"1"-670"0"0,-5 4-138 0 0,1 0 0 0 0,-1 0 0 0 0,1 1 0 0 0,0 0 0 0 0,0 0 0 0 0,1 0 0 0 0,-7 11-1 0 0,-30 54 1730 0 0,31-51-1680 0 0,-20 40 432 0 0,-27 73 0 0 0,-14 68 1468 0 0,9-21-1199 0 0,41-122-991 0 0,-139 339-592 0 0,77-202-486 0 0,65-149 711 0 0,16-38 15 0 0,-1 0 1 0 0,1-1-1 0 0,1 2 0 0 0,0-1 1 0 0,0 0-1 0 0,0 0 0 0 0,0 15 1 0 0,2-15-601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7831 0 0,'2'2'6135'0'0,"1"0"-5407"0"0,0 0 0 0 0,0 0 0 0 0,0 0 0 0 0,1 0 0 0 0,-1 0-1 0 0,0-1 1 0 0,8 3 0 0 0,-5-3-189 0 0,0 1 1 0 0,1-1-1 0 0,12 0 0 0 0,3-1-269 0 0,39-8-1 0 0,-45 6 233 0 0,370-71 1549 0 0,-96 13-1422 0 0,-196 43-2074 0 0,-23-1-2108 0 0,-38 5 1707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823 928 7831 0 0,'0'1'8692'0'0,"-8"-1"-7194"0"0,7 0-1398 0 0,0 0 0 0 0,1 0 0 0 0,-1 0 1 0 0,0 0-1 0 0,0 0 0 0 0,0-1 1 0 0,0 1-1 0 0,0 0 0 0 0,0-1 1 0 0,1 1-1 0 0,-1-1 0 0 0,0 1 0 0 0,0-1 1 0 0,0 1-1 0 0,1-1 0 0 0,-1 1 1 0 0,0-1-1 0 0,1 0 0 0 0,-1 1 0 0 0,0-1 1 0 0,1 0-1 0 0,-1 0 0 0 0,1 1 1 0 0,-1-1-1 0 0,1 0 0 0 0,0 0 0 0 0,-1 0 1 0 0,1 0-1 0 0,0 1 0 0 0,0-1 1 0 0,-1 0-1 0 0,1 0 0 0 0,0 0 1 0 0,0 0-1 0 0,0 0 0 0 0,0 0 0 0 0,0 0 1 0 0,0 0-1 0 0,0 0 0 0 0,1 0 1 0 0,-1 1-1 0 0,0-1 0 0 0,0 0 0 0 0,1-2 1 0 0,2-5 168 0 0,0 0 1 0 0,0 0-1 0 0,9-14 0 0 0,-7 14-244 0 0,31-54 2 0 0,4 2-1 0 0,59-70 0 0 0,-43 58-22 0 0,-1 0-191 0 0,-2-3 0 0 0,43-82 0 0 0,-87 139 54 0 0,0-1 0 0 0,7-25 0 0 0,-14 35 90 0 0,1 0 0 0 0,-2-1 0 0 0,1 1 0 0 0,-1 0 0 0 0,0-1 0 0 0,-1 1 0 0 0,-1-12 0 0 0,1 19 28 0 0,0 0 0 0 0,-1-1 0 0 0,1 1 1 0 0,-1 0-1 0 0,1 0 0 0 0,-1 0 0 0 0,0 0 0 0 0,0 0 0 0 0,1 0 0 0 0,-2 0 0 0 0,1 0 1 0 0,0 0-1 0 0,0 1 0 0 0,-1-1 0 0 0,1 0 0 0 0,0 1 0 0 0,-1-1 0 0 0,0 1 0 0 0,1-1 0 0 0,-1 1 1 0 0,0 0-1 0 0,0 0 0 0 0,0 0 0 0 0,0 0 0 0 0,0 0 0 0 0,0 0 0 0 0,0 0 0 0 0,0 1 0 0 0,0-1 1 0 0,0 1-1 0 0,0-1 0 0 0,0 1 0 0 0,-1 0 0 0 0,1 0 0 0 0,-3 0 0 0 0,-3 1-69 0 0,1-1 0 0 0,-1 2 0 0 0,1-1 0 0 0,-1 1 0 0 0,1 0 0 0 0,0 0 0 0 0,0 1 0 0 0,-13 6 0 0 0,-6 7-70 0 0,1 1 0 0 0,0 1 0 0 0,2 2 0 0 0,0 0 0 0 0,1 1 0 0 0,1 1 0 0 0,1 1 0 0 0,1 1 0 0 0,-18 29 0 0 0,-6 16 407 0 0,3 1 0 0 0,-60 145 0 0 0,-33 105-4 0 0,-25-10-17 0 0,-122 88 957 0 0,264-379-2809 0 0,-1-1-1 0 0,-23 18 0 0 0,-3 4-2243 0 0,-11 21 3707 0 0,63-65 1195 0 0,6-8-655 0 0,27-25 0 0 0,-14 11-3871 0 0,5-2-1414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21 103 11055 0 0,'0'0'852'0'0,"-1"1"-560"0"0,-10 6-17 0 0,2 0 6071 0 0,9-7-6269 0 0,0 1 0 0 0,0-1 1 0 0,0 0-1 0 0,0 0 0 0 0,0 1 1 0 0,0-1-1 0 0,0 0 0 0 0,1 1 0 0 0,-1-1 1 0 0,0 0-1 0 0,0 0 0 0 0,0 1 1 0 0,0-1-1 0 0,0 0 0 0 0,1 0 1 0 0,-1 1-1 0 0,0-1 0 0 0,0 0 1 0 0,0 0-1 0 0,1 1 0 0 0,-1-1 1 0 0,0 0-1 0 0,0 0 0 0 0,1 0 1 0 0,-1 0-1 0 0,0 1 0 0 0,0-1 1 0 0,1 0-1 0 0,-1 0 0 0 0,0 0 1 0 0,1 0-1 0 0,-1 0 0 0 0,0 0 1 0 0,1 0-1 0 0,-1 0 0 0 0,5 2 103 0 0,0-1 0 0 0,0 1-1 0 0,1-1 1 0 0,-1-1 0 0 0,0 1 0 0 0,0-1-1 0 0,1 0 1 0 0,6 0 0 0 0,42-8 755 0 0,150-43 899 0 0,-6 1-851 0 0,-155 42-2259 0 0,0 1 0 0 0,73-1-1 0 0,-99 8-388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18367 0 0,'0'0'2515'0'0,"-1"2"-1947"0"0,-46 126 2644 0 0,25-74-3160 0 0,-48 98 1 0 0,38-86-126 0 0,32-66 68 0 0,-1 3-124 0 0,0-1-1 0 0,0 1 1 0 0,0-1 0 0 0,0 1 0 0 0,0-1 0 0 0,1 1-1 0 0,-1 5 1 0 0,13-10-1279 0 0,-8 1 969 0 0,-1 0 0 0 0,1-1 0 0 0,-1 0 0 0 0,0 0 0 0 0,0 0 0 0 0,0 0 0 0 0,5-5 0 0 0,11-10-6489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8287 0 0,'0'0'9712'0'0,"9"15"-9152"0"0,-3-8-232 0 0,4 0-208 0 0,1 0-504 0 0,0-2-104 0 0,0 1-24 0 0,-1-1-4256 0 0,1 1-848 0 0</inkml:trace>
  <inkml:trace contextRef="#ctx0" brushRef="#br0" timeOffset="1">167 144 4607 0 0,'10'65'-685'0'0,"14"70"11093"0"0,-19-117-8354 0 0,1 0 0 0 0,11 23 0 0 0,-10-28-1583 0 0,15 22 1 0 0,-11-20-149 0 0,1-1-1 0 0,0 0 1 0 0,2-1-1 0 0,-1 0 0 0 0,24 16 1 0 0,83 45 610 0 0,-107-68-836 0 0,-1 0 1 0 0,1-1-1 0 0,0 0 0 0 0,0 0 0 0 0,27 4 1 0 0,-32-8-254 0 0,1 0 1 0 0,-1 0 0 0 0,1-1 0 0 0,-1 0 0 0 0,1-1 0 0 0,-1 0 0 0 0,1 0 0 0 0,-1-1 0 0 0,0 0 0 0 0,15-5-1 0 0,-7-2-1641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1 10591 0 0,'-1'2'6683'0'0,"-22"42"-3255"0"0,14-26-3062 0 0,0 0 0 0 0,-1 0 0 0 0,-16 19 0 0 0,3-11-270 0 0,-2 0 0 0 0,-1-1 0 0 0,-1-2 1 0 0,-1-1-1 0 0,-39 24 0 0 0,-4 5-235 0 0,3 2 0 0 0,-106 108 0 0 0,172-160-67 0 0,5-2-676 0 0,11-6-197 0 0,7-5-289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325 133 14279 0 0,'-1'1'1103'0'0,"-4"-1"-809"0"0,1 1-1 0 0,-1 0 1 0 0,1 0 0 0 0,0 0-1 0 0,0 1 1 0 0,-1-1 0 0 0,1 1 0 0 0,0 0-1 0 0,0 0 1 0 0,1 1 0 0 0,-1-1-1 0 0,0 1 1 0 0,1 0 0 0 0,0 0-1 0 0,-1 0 1 0 0,1 0 0 0 0,-4 6 1521 0 0,8-7-1434 0 0,1 0-326 0 0,-1 0 0 0 0,1 0 0 0 0,0 0 0 0 0,0-1 0 0 0,0 1 0 0 0,0-1 0 0 0,0 1 0 0 0,0-1 0 0 0,0 0 0 0 0,0 0 1 0 0,0 0-1 0 0,1 0 0 0 0,-1 0 0 0 0,1 0 0 0 0,-1-1 0 0 0,0 1 0 0 0,1-1 0 0 0,-1 1 0 0 0,1-1 0 0 0,-1 0 0 0 0,1 0 0 0 0,-1 0 0 0 0,5-1 0 0 0,6-1 68 0 0,0-1-1 0 0,0 0 1 0 0,16-7 0 0 0,-15 6-27 0 0,1-1-71 0 0,-1 0 0 0 0,0 0 0 0 0,0-1-1 0 0,-1-1 1 0 0,1-1 0 0 0,-2 0 0 0 0,1 0 0 0 0,-1-1-1 0 0,12-12 1 0 0,-20 17-19 0 0,1-1-12 0 0,-1 1 0 0 0,0-1 0 0 0,0 0 1 0 0,0 0-1 0 0,-1 0 0 0 0,4-7 0 0 0,-6 10 0 0 0,-1 1-1 0 0,0 0 1 0 0,1 0-1 0 0,-1 0 0 0 0,0 0 1 0 0,0 0-1 0 0,0-1 1 0 0,1 1-1 0 0,-1 0 1 0 0,-1 0-1 0 0,1 0 1 0 0,0 0-1 0 0,0-1 1 0 0,0 1-1 0 0,-1 0 1 0 0,1-1-1 0 0,-1 0-6 0 0,0 1 0 0 0,0-1-1 0 0,0 1 1 0 0,0 0 0 0 0,0-1-1 0 0,-1 1 1 0 0,1 0 0 0 0,0 0 0 0 0,-1 0-1 0 0,1 0 1 0 0,0 0 0 0 0,-1 0-1 0 0,1 0 1 0 0,-3-1 0 0 0,-2 0-64 0 0,1 0 0 0 0,0 1 0 0 0,0-1 0 0 0,-1 1 0 0 0,1 0 0 0 0,-1 0 0 0 0,1 0 0 0 0,-1 1 0 0 0,1 0 0 0 0,-10 1 0 0 0,7 0-46 0 0,-1 1-1 0 0,1 0 0 0 0,0 1 0 0 0,0-1 0 0 0,0 1 0 0 0,-9 5 1 0 0,-7 6-35 0 0,2 1-1 0 0,-1 1 1 0 0,-24 24 0 0 0,43-37 190 0 0,-138 130 447 0 0,112-99-445 0 0,0 0 1 0 0,-30 49 0 0 0,59-80-50 0 0,-6 7-31 0 0,1 1 1 0 0,-6 13-1 0 0,11-21 14 0 0,0-1 1 0 0,0 0 0 0 0,0 1-1 0 0,0-1 1 0 0,1 0 0 0 0,-1 1-1 0 0,1-1 1 0 0,0 1 0 0 0,-1-1 0 0 0,1 1-1 0 0,0-1 1 0 0,1 1 0 0 0,-1-1-1 0 0,0 0 1 0 0,1 1 0 0 0,-1-1-1 0 0,3 5 1 0 0,-2-5-14 0 0,0-1 0 0 0,0 0-1 0 0,0 1 1 0 0,1-1 0 0 0,-1 0 0 0 0,1 0-1 0 0,-1 0 1 0 0,1 0 0 0 0,-1 0-1 0 0,1 0 1 0 0,-1 0 0 0 0,1 0 0 0 0,0-1-1 0 0,0 1 1 0 0,-1-1 0 0 0,1 1 0 0 0,0-1-1 0 0,0 0 1 0 0,3 1 0 0 0,3-1-560 0 0,-1 0 0 0 0,1 0 0 0 0,10-2 0 0 0,10-3-6158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312 504 1839 0 0,'-1'2'134'0'0,"-5"4"2086"0"0,-1-1 0 0 0,1 0 0 0 0,-1 0-1 0 0,0 0 1 0 0,-13 5 0 0 0,8-4-894 0 0,-1-1-1 0 0,0-1 0 0 0,-15 4 1 0 0,12-5-739 0 0,-1 0 1 0 0,1-2 0 0 0,-1 1 0 0 0,0-2 0 0 0,0 0 0 0 0,-19-3-1 0 0,33 2-507 0 0,0 1 0 0 0,0-1 0 0 0,1 1 0 0 0,-1-1 0 0 0,0 0 0 0 0,0 0 0 0 0,0 0 0 0 0,1 0 0 0 0,-1-1 0 0 0,0 1 0 0 0,1-1 0 0 0,0 1 0 0 0,-1-1 0 0 0,1 0 0 0 0,-4-4 0 0 0,5 4-55 0 0,0 0 0 0 0,-1-1 1 0 0,1 1-1 0 0,0 0 0 0 0,0-1 1 0 0,1 1-1 0 0,-1-1 0 0 0,0 1 0 0 0,1-1 1 0 0,0 0-1 0 0,-1 1 0 0 0,1-1 1 0 0,0 1-1 0 0,0-1 0 0 0,1 0 1 0 0,-1 1-1 0 0,1-5 0 0 0,3-8 5 0 0,1 1 1 0 0,0 0-1 0 0,1-1 0 0 0,1 2 1 0 0,12-21-1 0 0,-9 17-24 0 0,7-12-39 0 0,2 1-1 0 0,0 1 1 0 0,2 1 0 0 0,35-35-1 0 0,-18 26-241 0 0,2 1 0 0 0,49-32 0 0 0,-71 53 178 0 0,1 2-1 0 0,0 1 1 0 0,24-10-1 0 0,-35 16 117 0 0,0 1 0 0 0,1 1-1 0 0,-1 0 1 0 0,1 0 0 0 0,-1 0 0 0 0,1 1-1 0 0,0 1 1 0 0,0-1 0 0 0,-1 1-1 0 0,16 2 1 0 0,-19 0 10 0 0,0-1 0 0 0,0 1 0 0 0,0 0-1 0 0,0 0 1 0 0,0 1 0 0 0,-1-1 0 0 0,1 1 0 0 0,-1 0-1 0 0,0 1 1 0 0,0-1 0 0 0,0 0 0 0 0,0 1 0 0 0,-1 0-1 0 0,1 0 1 0 0,-1 0 0 0 0,4 7 0 0 0,-1-1-4 0 0,-1 0 0 0 0,0 0 0 0 0,0 1-1 0 0,-1-1 1 0 0,0 1 0 0 0,3 17 0 0 0,-5-18-17 0 0,-1 0-1 0 0,0 0 1 0 0,0 0 0 0 0,-1 0 0 0 0,0 0-1 0 0,-1 0 1 0 0,0 0 0 0 0,0 0-1 0 0,-1 0 1 0 0,-1 0 0 0 0,1-1-1 0 0,-2 1 1 0 0,1-1 0 0 0,-1 0-1 0 0,-1 0 1 0 0,0 0 0 0 0,0 0 0 0 0,0-1-1 0 0,-1 0 1 0 0,-1 0 0 0 0,1 0-1 0 0,-1-1 1 0 0,0 0 0 0 0,-1 0-1 0 0,-11 7 1 0 0,-15 8-108 0 0,-1-1 0 0 0,-1-2 0 0 0,-1-2-1 0 0,-1-1 1 0 0,0-2 0 0 0,-68 16 0 0 0,95-28 8 0 0,-1 0 0 0 0,1-1 0 0 0,0 0 1 0 0,-1-1-1 0 0,-19-1 0 0 0,30 0 49 0 0,0 0 0 0 0,1 1 0 0 0,-1-1 0 0 0,0 0 0 0 0,1 0 0 0 0,-1 1 0 0 0,1-1 0 0 0,-1 0 0 0 0,1 0 0 0 0,-1 0 0 0 0,1 0 0 0 0,-1 1 0 0 0,1-1 0 0 0,0 0 0 0 0,0 0 0 0 0,-1 0 0 0 0,1 0 0 0 0,0 0 0 0 0,0 0 0 0 0,0 0 0 0 0,0 0 0 0 0,0-1 0 0 0,2-12-1427 0 0,3-2-419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0 311 919 0 0,'2'-9'12329'0'0,"3"-9"-3074"0"0,9 0-8650 0 0,2 2 1 0 0,27-23-1 0 0,42-26-510 0 0,-41 32 21 0 0,-28 21-91 0 0,62-45 8 0 0,-64 48-38 0 0,0 1 0 0 0,0 0 0 0 0,28-10 0 0 0,-40 18-64 0 0,-1 1 65 0 0,0 0 0 0 0,0 0-1 0 0,0 0 1 0 0,0 1 0 0 0,0-1 0 0 0,0 0-1 0 0,0 1 1 0 0,0-1 0 0 0,0 0 0 0 0,-1 1-1 0 0,1-1 1 0 0,-1 1 0 0 0,1-1 0 0 0,-1 1-1 0 0,1 2 1 0 0,0 4 23 0 0,-1 0 1 0 0,0 0-1 0 0,0 0 0 0 0,-1 0 1 0 0,0 0-1 0 0,0 0 0 0 0,-4 14 0 0 0,-3 16 47 0 0,7-32-46 0 0,0 2-12 0 0,0 0 1 0 0,0 0 0 0 0,1 0 0 0 0,1 11 0 0 0,-1-17-9 0 0,1 0 0 0 0,-1 0 1 0 0,1 0-1 0 0,-1 0 0 0 0,1 0 1 0 0,0 0-1 0 0,-1 0 0 0 0,1 0 0 0 0,0 0 1 0 0,1-1-1 0 0,-1 1 0 0 0,0 0 1 0 0,0-1-1 0 0,1 1 0 0 0,-1-1 1 0 0,1 1-1 0 0,-1-1 0 0 0,1 0 1 0 0,0 1-1 0 0,-1-1 0 0 0,1 0 0 0 0,2 1 1 0 0,9 2 133 0 0,0 0 0 0 0,1 0-1 0 0,-1-2 1 0 0,1 1 0 0 0,0-2 0 0 0,26 1 0 0 0,27 2 883 0 0,-60-3-1002 0 0,1 0 0 0 0,0-1 1 0 0,0-1-1 0 0,0 1 0 0 0,0-1 0 0 0,-1-1 0 0 0,1 1 0 0 0,0-1 0 0 0,-1 0 0 0 0,0-1 0 0 0,8-4 0 0 0,-3 2-45 0 0,-1-1 0 0 0,0-1 1 0 0,0 0-1 0 0,-1 0 0 0 0,0-1 0 0 0,9-10 0 0 0,-4 0-331 0 0,-14 17 209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8 12439 0 0,'0'0'958'0'0,"1"-1"-625"0"0,2-5 2311 0 0,-18 16 464 0 0,9-7-2812 0 0,0 2-141 0 0,0 1 0 0 0,0 0 0 0 0,0 0 0 0 0,0 0 0 0 0,1 1 0 0 0,-5 7 0 0 0,-24 47 620 0 0,26-44-533 0 0,-122 265 1861 0 0,60-120-1839 0 0,40-94-293 0 0,-16 34-1368 0 0,-83 138-1 0 0,120-227 1061 0 0,6-9 289 0 0,0 0 0 0 0,0 1 0 0 0,0-1 0 0 0,1 1 0 0 0,-1-1 0 0 0,1 1 0 0 0,0 0 0 0 0,0 0 0 0 0,1 0 0 0 0,-2 10 0 0 0,6-4-21 0 0,-2-10 68 0 0,1 0 0 0 0,-1 1 0 0 0,1-1 1 0 0,-1 0-1 0 0,1 0 0 0 0,0-1 1 0 0,0 1-1 0 0,-1 0 0 0 0,1 0 1 0 0,0-1-1 0 0,0 1 0 0 0,0-1 1 0 0,0 0-1 0 0,0 1 0 0 0,0-1 1 0 0,-1 0-1 0 0,5 0 0 0 0,1-1-144 0 0,0 1 0 0 0,-1-1-1 0 0,1 0 1 0 0,6-2 0 0 0,2-3-310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 7831 0 0,'0'0'19117'0'0,"-7"-4"-19627"0"0,3 4 326 0 0,0-1 1 0 0,0 1 0 0 0,0 0-1 0 0,0 1 1 0 0,0-1 0 0 0,0 1-1 0 0,1-1 1 0 0,-1 1 0 0 0,0 0-1 0 0,0 1 1 0 0,1-1 0 0 0,-1 0-1 0 0,-4 4 1 0 0,6-4-390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13735 0 0,'0'0'1246'0'0,"-1"2"-1028"0"0,-9 29 1583 0 0,0 0-159 0 0,-1 1-1 0 0,-21 38 0 0 0,-53 64-892 0 0,54-90-759 0 0,-41 79-1 0 0,30-43-2170 0 0,13-30-4693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135 275 4143 0 0,'-39'10'230'0'0,"22"-6"739"0"0,-19 8 1 0 0,32-11-116 0 0,0 1-1 0 0,0 0 1 0 0,0 0-1 0 0,1 0 1 0 0,-1 0-1 0 0,1 1 1 0 0,-1-1-1 0 0,1 1 1 0 0,-7 8 2179 0 0,23-8-2206 0 0,-1-2-550 0 0,-1-1 0 0 0,0 0 0 0 0,0 0 0 0 0,0-1 0 0 0,0-1 0 0 0,13-2 0 0 0,11-2 401 0 0,243-43 2542 0 0,-259 45-3056 0 0,556-126 1935 0 0,-532 120-2073 0 0,-29 7-29 0 0,566-115-526 0 0,-547 114-955 0 0,40 0-1 0 0,-73 15-423 0 0,-1-8 1461 0 0,0 0-1 0 0,0 0 1 0 0,0-1-1 0 0,0 1 0 0 0,0 0 1 0 0,0-1-1 0 0,-1 1 1 0 0,-1 2-1 0 0,-8 9-5776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60 510 13791 0 0,'0'0'630'0'0,"-1"3"-13"0"0,-57 152 7259 0 0,59-157-7447 0 0,9-37-81 0 0,1 1 0 0 0,3 0 0 0 0,1 1 0 0 0,2 0 0 0 0,1 2 0 0 0,2 0 0 0 0,1 1 0 0 0,2 1 0 0 0,48-54 0 0 0,-34 45-338 0 0,-11 12-235 0 0,40-37 0 0 0,-50 52-157 0 0,1 1 0 0 0,1 1 0 0 0,0 0 0 0 0,1 1 0 0 0,0 2 0 0 0,1-1 0 0 0,30-10 0 0 0,-43 20-91 0 0,0-1-1 0 0,0 2 1 0 0,0-1-1 0 0,0 1 1 0 0,-1 0 0 0 0,1 0-1 0 0,0 1 1 0 0,0 0-1 0 0,0 0 1 0 0,-1 0-1 0 0,1 1 1 0 0,10 4 0 0 0,1 1-1125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12607 0 0,'0'0'9883'0'0,"1"1"-8886"0"0,0 0-843 0 0,1 1-1 0 0,-1-1 1 0 0,1 1 0 0 0,-1 0-1 0 0,0-1 1 0 0,0 1 0 0 0,0 0-1 0 0,0 0 1 0 0,0 0 0 0 0,0 0-1 0 0,-1 0 1 0 0,1 0 0 0 0,0 3-1 0 0,-1-1-76 0 0,0-1-1 0 0,0 0 1 0 0,0 1-1 0 0,-1-1 1 0 0,1 0-1 0 0,-1 0 1 0 0,0 1 0 0 0,-2 4-1 0 0,-53 113 342 0 0,38-87-1539 0 0,1 0 0 0 0,-13 43 0 0 0,28-66-1519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4143 0 0,'15'-23'368'0'0,"-10"10"-296"0"0,1-1-72 0 0,1 0 0 0 0,2-1 3072 0 0,1 3 592 0 0,3 1 120 0 0,1 2 24 0 0,1 2-2848 0 0,1 1-568 0 0,0 1-112 0 0,0 3-24 0 0,0 2-392 0 0,1 6-80 0 0,-1 1-8 0 0,0 2-7896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78 2759 0 0,'0'0'126'0'0,"1"-1"-5"0"0,2 1 184 0 0,0 0 0 0 0,0-1 1 0 0,0 0-1 0 0,-1 1 0 0 0,1-1 0 0 0,0 0 0 0 0,2-2 0 0 0,1 0 3617 0 0,4-2 502 0 0,5-21 2001 0 0,-10 15-6253 0 0,-4 10 447 0 0,-2-1-580 0 0,1 1 0 0 0,0 0 1 0 0,-1 0-1 0 0,1-1 1 0 0,-1 1-1 0 0,1 0 1 0 0,-1 0-1 0 0,0-1 1 0 0,1 1-1 0 0,-1 0 1 0 0,0 0-1 0 0,-2-2 1 0 0,1 2-37 0 0,1 1 0 0 0,-1-1 0 0 0,0 0 0 0 0,0 0 0 0 0,0 1 0 0 0,0-1 0 0 0,0 1 1 0 0,0 0-1 0 0,0 0 0 0 0,0-1 0 0 0,0 1 0 0 0,0 1 0 0 0,0-1 0 0 0,0 0 0 0 0,0 0 0 0 0,-2 1 0 0 0,-2 0-18 0 0,0 1 1 0 0,0 0-1 0 0,-11 5 0 0 0,-13 8-101 0 0,0 1 0 0 0,1 2 0 0 0,-33 25 0 0 0,49-32 173 0 0,1-1 0 0 0,0 1 1 0 0,0 1-1 0 0,1 0 1 0 0,1 1-1 0 0,0 0 0 0 0,1 1 1 0 0,-14 26-1 0 0,22-37-21 0 0,0-1 0 0 0,0 1-1 0 0,0 0 1 0 0,0-1 0 0 0,1 1 0 0 0,-1 0-1 0 0,1 0 1 0 0,-1 0 0 0 0,1-1 0 0 0,0 1-1 0 0,0 0 1 0 0,0 0 0 0 0,0 0-1 0 0,2 4 1 0 0,-2-6-18 0 0,0-1-1 0 0,1 1 0 0 0,-1 0 1 0 0,1 0-1 0 0,-1 0 1 0 0,1 0-1 0 0,-1-1 1 0 0,1 1-1 0 0,0 0 0 0 0,-1-1 1 0 0,1 1-1 0 0,0 0 1 0 0,-1-1-1 0 0,1 1 0 0 0,0-1 1 0 0,0 1-1 0 0,1 0 1 0 0,0-1-2 0 0,0 1 1 0 0,0-1-1 0 0,-1 1 1 0 0,1-1-1 0 0,0 0 1 0 0,0 0-1 0 0,0 0 1 0 0,0 0 0 0 0,0 0-1 0 0,-1 0 1 0 0,5-2-1 0 0,8-1 38 0 0,0 0 0 0 0,0-1-1 0 0,0-1 1 0 0,-1-1 0 0 0,0 0-1 0 0,0 0 1 0 0,0-2 0 0 0,-1 1-1 0 0,0-2 1 0 0,15-12 0 0 0,8-16-614 0 0,-34 36 393 0 0,-7 12-313 0 0,2-2 478 0 0,0 0 1 0 0,0 0-1 0 0,1 0 0 0 0,0 0 0 0 0,1 0 1 0 0,0 1-1 0 0,0-1 0 0 0,0 13 0 0 0,2-21-25 0 0,0 1 0 0 0,0-1 0 0 0,0 1-1 0 0,0-1 1 0 0,0 0 0 0 0,0 1 0 0 0,1-1 0 0 0,-1 1 0 0 0,0-1-1 0 0,1 0 1 0 0,-1 1 0 0 0,1-1 0 0 0,0 0 0 0 0,-1 0 0 0 0,1 0-1 0 0,0 1 1 0 0,0-1 0 0 0,0 0 0 0 0,0 0 0 0 0,0 0 0 0 0,0 0-1 0 0,0 0 1 0 0,0 0 0 0 0,0-1 0 0 0,0 1 0 0 0,1 0 0 0 0,-1-1-1 0 0,0 1 1 0 0,1 0 0 0 0,-1-1 0 0 0,3 1 0 0 0,-1 0-452 0 0,11 2-4545 0 0,2-2-1692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97 17711 0 0,'8'-15'502'0'0,"1"1"0"0"0,0-1 1 0 0,1 2-1 0 0,23-27 1944 0 0,-34 43-2065 0 0,-29 66 580 0 0,-53 90 1 0 0,-79 148-464 0 0,29 15-1164 0 0,100-236-722 0 0,-28 112 1 0 0,54-153-1130 0 0,7-43 721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20 6911 0 0,'18'-19'17327'0'0,"-20"20"-17133"0"0,-17 12-344 0 0,1 2-1 0 0,0 0 0 0 0,1 1 0 0 0,1 0 0 0 0,-19 26 0 0 0,-32 32-1097 0 0,56-64 1064 0 0,0 0-1 0 0,1 1 0 0 0,0 0 1 0 0,1 1-1 0 0,0 0 1 0 0,-13 26-1 0 0,21-37 182 0 0,1 0 1 0 0,0-1-1 0 0,0 1 0 0 0,0 0 1 0 0,1-1-1 0 0,-1 1 0 0 0,0 0 0 0 0,0 0 1 0 0,0-1-1 0 0,0 1 0 0 0,1 0 1 0 0,-1-1-1 0 0,0 1 0 0 0,1-1 0 0 0,-1 1 1 0 0,0 0-1 0 0,1-1 0 0 0,-1 1 1 0 0,1-1-1 0 0,-1 1 0 0 0,1-1 0 0 0,-1 1 1 0 0,2 0-1 0 0,12 10 8 0 0,-3-6 5 0 0,-1-1 1 0 0,1 0-1 0 0,0 0 0 0 0,0-1 0 0 0,0-1 0 0 0,21 3 0 0 0,-17-3-89 0 0,-1 1-1 0 0,1 0 0 0 0,23 9 0 0 0,-25-6 86 0 0,1 0 0 0 0,-1 1 0 0 0,-1 1 0 0 0,17 12 0 0 0,-24-15 130 0 0,0-1 0 0 0,1 1 1 0 0,-2 1-1 0 0,1-1 0 0 0,0 0 1 0 0,-1 1-1 0 0,0 0 0 0 0,-1 0 1 0 0,1 0-1 0 0,4 13 0 0 0,-8-17-54 0 0,1 0-1 0 0,-1 0 0 0 0,0 0 0 0 0,0 0 0 0 0,0 0 0 0 0,0 0 1 0 0,0 0-1 0 0,-1 0 0 0 0,1 0 0 0 0,-1 0 0 0 0,1 0 0 0 0,-1 0 0 0 0,0 0 1 0 0,1 0-1 0 0,-1 0 0 0 0,-2 1 0 0 0,2 0-8 0 0,-1 0 0 0 0,0 0 0 0 0,0 0 0 0 0,0-1 0 0 0,0 1 1 0 0,0-1-1 0 0,-1 0 0 0 0,-3 3 0 0 0,-4 0 42 0 0,0-1-1 0 0,0-1 1 0 0,0 0 0 0 0,-1 0 0 0 0,1-1-1 0 0,-1 0 1 0 0,-16 0 0 0 0,19-1-75 0 0,-41 1-514 0 0,0-3-1 0 0,0-1 0 0 0,-71-13 1 0 0,96 11-593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469 473 10535 0 0,'0'0'6644'0'0,"10"0"-3736"0"0,-8-1-2591 0 0,0 1-1 0 0,1-1 1 0 0,-1 1-1 0 0,0-1 1 0 0,0 0-1 0 0,0 0 1 0 0,0 0-1 0 0,0 0 1 0 0,0 0-1 0 0,0 0 0 0 0,0 0 1 0 0,0-1-1 0 0,0 1 1 0 0,1-2-1 0 0,0-1-162 0 0,0 0 0 0 0,0-1-1 0 0,-1 1 1 0 0,1-1 0 0 0,2-7-1 0 0,3-9-69 0 0,-1-1 1 0 0,0 0-1 0 0,5-41 0 0 0,2-71-50 0 0,-10 84-47 0 0,-2 27-91 0 0,4-34-243 0 0,-5 48 283 0 0,3-9-16 0 0,-4 18 80 0 0,0 0 0 0 0,0 0 0 0 0,0-1 0 0 0,0 1 0 0 0,0 0 0 0 0,0 0 0 0 0,0 0 0 0 0,0 0 0 0 0,0 0 0 0 0,0-1 1 0 0,0 1-1 0 0,0 0 0 0 0,0 0 0 0 0,0 0 0 0 0,0 0 0 0 0,0 0 0 0 0,1 0 0 0 0,-1-1 0 0 0,0 1 0 0 0,0 0 0 0 0,0 0 0 0 0,0 0 0 0 0,0 0 0 0 0,0 0 0 0 0,0 0 0 0 0,1 0 0 0 0,-1 0 0 0 0,0 0 0 0 0,0 0 0 0 0,0 0 0 0 0,0 0 0 0 0,0 0 0 0 0,1 0 0 0 0,-1 0 0 0 0,0 0 0 0 0,0 0 0 0 0,0 0 0 0 0,5 6-17 0 0,-1-1-31 0 0,-1 1 59 0 0,-3-4 31 0 0,-13 14-40 0 0,0-1 0 0 0,-1-1 0 0 0,-1 1 0 0 0,0-2-1 0 0,-27 18 1 0 0,36-26 1 0 0,-1 0 1 0 0,0-1-1 0 0,0 0 1 0 0,0-1-1 0 0,0 1 0 0 0,0-2 1 0 0,-1 1-1 0 0,0-1 0 0 0,1 0 1 0 0,-1 0-1 0 0,0-1 1 0 0,0 0-1 0 0,0 0 0 0 0,0-1 1 0 0,0 0-1 0 0,0-1 0 0 0,0 0 1 0 0,-13-3-1 0 0,1-1 0 0 0,0-2 0 0 0,-23-11-1 0 0,23 9 3 0 0,-35-10 0 0 0,48 17-6 0 0,0 1 0 0 0,-1-1 0 0 0,1 1 1 0 0,-1 1-1 0 0,1 0 0 0 0,-1 0 0 0 0,1 0 1 0 0,-14 3-1 0 0,7-1-13 0 0,0 1-1 0 0,0 1 1 0 0,0 1 0 0 0,0 0 0 0 0,-19 9-1 0 0,32-13 729 0 0,7 6-730 0 0,0 0 0 0 0,-1 1 0 0 0,9 14 0 0 0,3 7 6 0 0,-4-13-4 0 0,0 0-1 0 0,0-1 1 0 0,21 17-1 0 0,50 34 24 0 0,-37-30-13 0 0,-42-32 22 0 0,0 0 0 0 0,0 0 1 0 0,-1 1-1 0 0,1-1 0 0 0,-1 1 0 0 0,-1 0 0 0 0,1 0 0 0 0,-1 1 1 0 0,1-1-1 0 0,-2 1 0 0 0,1 0 0 0 0,-1 0 0 0 0,1 0 1 0 0,1 11-1 0 0,-3-8 6 0 0,0 0 1 0 0,0 1 0 0 0,-1-1 0 0 0,0 1-1 0 0,-1-1 1 0 0,0 1 0 0 0,-1-1 0 0 0,0 0-1 0 0,-4 12 1 0 0,-4 9-3 0 0,-1 0 0 0 0,-1-1-1 0 0,-2-1 1 0 0,-1 0 0 0 0,-1-1-1 0 0,-30 38 1 0 0,28-40-22 0 0,12-20 0 0 0,4-4-7 0 0,0 1 0 0 0,0-1 1 0 0,0 0-1 0 0,0-1 0 0 0,0 1 0 0 0,-1 0 0 0 0,1-1 1 0 0,0 1-1 0 0,0-1 0 0 0,-5 1 0 0 0,2-1-118 0 0,18 0-3492 0 0,15-6 1584 0 0,-14 0 443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45 8751 0 0,'32'-18'1033'0'0,"-22"12"723"0"0,-1 0-1 0 0,1 1 1 0 0,13-5 2899 0 0,-25 11-4240 0 0,-31 17-295 0 0,0 2 0 0 0,1 1 1 0 0,-39 35-1 0 0,-82 86 569 0 0,-34 27-229 0 0,154-144-460 0 0,16-13 0 0 0,0 0 0 0 0,1 2 0 0 0,-25 25 0 0 0,40-38 0 0 0,0 1 0 0 0,0-1 0 0 0,0 0 0 0 0,0 0 0 0 0,1 0 0 0 0,-1 1 0 0 0,0-1 0 0 0,0 0 0 0 0,1 1 0 0 0,-1-1 0 0 0,1 1 0 0 0,-1-1 0 0 0,1 0 0 0 0,-1 1 0 0 0,1-1 0 0 0,0 1 0 0 0,0-1 0 0 0,0 1 0 0 0,0-1 0 0 0,0 1 0 0 0,0 0 0 0 0,0-1 0 0 0,1 1 0 0 0,0 1 0 0 0,0-1 0 0 0,0 0 0 0 0,0-1 0 0 0,1 1 0 0 0,-1-1 0 0 0,0 0 0 0 0,1 1 0 0 0,0-1 0 0 0,-1 0 0 0 0,1 0 0 0 0,0 0 0 0 0,-1 0 0 0 0,1 0 0 0 0,0 0 0 0 0,0 0 0 0 0,0-1 0 0 0,0 1 0 0 0,4 0 0 0 0,13 3-31 0 0,1-1-1 0 0,-1-1 0 0 0,30 0 1 0 0,62-8-381 0 0,-54 1 61 0 0,-26 4-677 0 0,-1-1-55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13 6447 0 0,'0'-1'499'0'0,"0"0"-371"0"0,-1 1-1 0 0,1-1 1 0 0,0 1 0 0 0,0-1 0 0 0,0 1-1 0 0,0-1 1 0 0,0 1 0 0 0,-1-1-1 0 0,1 1 1 0 0,0-1 0 0 0,-1 1-1 0 0,1-1 1 0 0,0 1 0 0 0,-1-1-1 0 0,1 1 1 0 0,0 0 0 0 0,-1-1 0 0 0,1 1-1 0 0,-1 0 1 0 0,1-1 0 0 0,-1 1-1 0 0,1 0 1 0 0,0 0 0 0 0,-1-1-1 0 0,1 1 1 0 0,-1 0 0 0 0,0 0-1 0 0,1 0 1 0 0,-1 0 0 0 0,1 0-1 0 0,-1-1 1 0 0,1 1 0 0 0,-1 0 0 0 0,1 0-1 0 0,-1 0 1 0 0,1 1 0 0 0,-1-1-1 0 0,0 0 1 0 0,0 0 336 0 0,-3 0 540 0 0,0 0 1 0 0,0 1-1 0 0,0 0 1 0 0,0 0-1 0 0,-6 2 1 0 0,-35 18 162 0 0,29-12-700 0 0,-97 59 468 0 0,79-45-751 0 0,6-4-160 0 0,0 1 0 0 0,-31 30 1 0 0,44-35-21 0 0,1 0 1 0 0,1 0 0 0 0,0 1 0 0 0,1 1-1 0 0,-10 19 1 0 0,19-31-7 0 0,0 1-1 0 0,0 0 1 0 0,1 0 0 0 0,-2 8-1 0 0,3 0-45 0 0,2-12 48 0 0,-1-1 0 0 0,1 1-1 0 0,-1-1 1 0 0,1 1 0 0 0,-1-1-1 0 0,1 1 1 0 0,0-1 0 0 0,0 0-1 0 0,0 1 1 0 0,0-1 0 0 0,0 0-1 0 0,0 0 1 0 0,0 0 0 0 0,0 0-1 0 0,0 0 1 0 0,1 0 0 0 0,0 1-1 0 0,1 0 21 0 0,0-1 0 0 0,0 0 0 0 0,0 0 0 0 0,0 0 0 0 0,0 0 0 0 0,0 0 0 0 0,0 0 0 0 0,4-1 0 0 0,3 1 67 0 0,1-1 0 0 0,-1-1 0 0 0,1 1-1 0 0,12-4 1 0 0,3-2 72 0 0,0 0 1 0 0,0-2-1 0 0,34-15 0 0 0,-45 17-80 0 0,-1-2 0 0 0,1 0-1 0 0,-2-1 1 0 0,1 0 0 0 0,-1-1-1 0 0,22-21 1 0 0,-31 27-112 0 0,-1 0 0 0 0,1 0-1 0 0,-1-1 1 0 0,0 0 0 0 0,0 0-1 0 0,0 1 1 0 0,-1-2 0 0 0,1 1-1 0 0,-1 0 1 0 0,-1 0 0 0 0,1-1-1 0 0,-1 1 1 0 0,0-1 0 0 0,1-7-1 0 0,-2 9-2 0 0,0 0-1 0 0,0-1 1 0 0,-1 1-1 0 0,0-1 1 0 0,1 1-1 0 0,-1 0 1 0 0,-1-1-1 0 0,1 1 1 0 0,-1 0-1 0 0,1 0 1 0 0,-1 0-1 0 0,-1 0 1 0 0,1 0-1 0 0,0 1 1 0 0,-1-1-1 0 0,0 1 1 0 0,0-1-1 0 0,-5-3 1 0 0,-28-22-2600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104 366 10135 0 0,'-2'1'778'0'0,"-1"1"-670"0"0,0 0 0 0 0,0 0 1 0 0,0 0-1 0 0,0-1 1 0 0,0 1-1 0 0,-1-1 0 0 0,1 0 1 0 0,-5 1-1 0 0,4-1 552 0 0,0-1 0 0 0,-1 1-1 0 0,1-1 1 0 0,0 0 0 0 0,-1 0 0 0 0,1 0 0 0 0,0 0-1 0 0,-1-1 1 0 0,1 0 0 0 0,-8-2 0 0 0,11 3-558 0 0,0-1 1 0 0,0 1 0 0 0,0-1-1 0 0,1 1 1 0 0,-1-1-1 0 0,0 0 1 0 0,0 1-1 0 0,1-1 1 0 0,-1 0 0 0 0,1 0-1 0 0,-1 1 1 0 0,0-1-1 0 0,1 0 1 0 0,-1 0 0 0 0,1 0-1 0 0,0 0 1 0 0,-1 0-1 0 0,1 0 1 0 0,0 0-1 0 0,0 0 1 0 0,-1 0 0 0 0,1 0-1 0 0,0-1 1 0 0,0-1-15 0 0,0 1 1 0 0,0-1 0 0 0,0 0 0 0 0,0 1 0 0 0,1-1-1 0 0,-1 1 1 0 0,2-4 0 0 0,2-2-30 0 0,0-1 0 0 0,0 1 0 0 0,1 0 0 0 0,0 0-1 0 0,0 0 1 0 0,11-11 0 0 0,44-40 270 0 0,-45 45-309 0 0,16-12-40 0 0,0 1 1 0 0,2 2-1 0 0,0 2 0 0 0,2 0 0 0 0,0 3 0 0 0,66-25 0 0 0,-93 39 71 0 0,1 1 0 0 0,-1 1 0 0 0,1-1 0 0 0,0 2 0 0 0,0-1 0 0 0,10 0 0 0 0,-16 2-6 0 0,0 0-1 0 0,0 1 0 0 0,0-1 0 0 0,0 1 1 0 0,0-1-1 0 0,0 1 0 0 0,-1 0 0 0 0,1 0 1 0 0,0 0-1 0 0,0 0 0 0 0,-1 1 1 0 0,1-1-1 0 0,0 1 0 0 0,-1-1 0 0 0,0 1 1 0 0,1 0-1 0 0,-1 0 0 0 0,0 0 0 0 0,0 0 1 0 0,0 1-1 0 0,3 4 0 0 0,-1-1 28 0 0,-1 0 0 0 0,0 1-1 0 0,0 0 1 0 0,-1 0 0 0 0,0-1 0 0 0,0 1 0 0 0,0 1-1 0 0,-1-1 1 0 0,0 0 0 0 0,-1 0 0 0 0,1 0-1 0 0,-1 1 1 0 0,-2 13 0 0 0,-2 7 15 0 0,-2 0 0 0 0,-11 33-1 0 0,8-30 4 0 0,-11 58-442 0 0,15-50-3499 0 0,5-30 2171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16583 0 0,'0'0'1886'0'0,"-1"1"-1544"0"0,-10 7-39 0 0,1 0 0 0 0,1 1-1 0 0,0 0 1 0 0,0 0 0 0 0,0 1-1 0 0,1 0 1 0 0,1 0 0 0 0,0 1-1 0 0,0 0 1 0 0,-6 16 0 0 0,-6 17 176 0 0,-18 69 0 0 0,17-50-350 0 0,-59 188-64 0 0,49-151-76 0 0,5-31-166 0 0,-36 71 0 0 0,54-125 120 0 0,-7 13-194 0 0,0 0 0 0 0,-2-1 0 0 0,-1-1 0 0 0,-1 0 0 0 0,-1-2 0 0 0,-1 0 0 0 0,-29 27 0 0 0,18-28-2803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10591 0 0,'2'0'3332'0'0,"6"3"-2155"0"0,-1-1 0 0 0,1 0 0 0 0,-1 0 0 0 0,1-1 0 0 0,0 0 1 0 0,10 0-1 0 0,51-4 492 0 0,-54 2-1313 0 0,383-44 2986 0 0,-113 8-4074 0 0,-237 35-3040 0 0,-29 2-4695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15663 0 0,'0'0'1207'0'0,"-1"1"-788"0"0,-27 31 1838 0 0,-1-1 1 0 0,-1-1-1 0 0,-68 50 1 0 0,96-79-2227 0 0,-10 8 279 0 0,0 0 1 0 0,-15 16-1 0 0,24-22-316 0 0,0 1 0 0 0,0-1-1 0 0,1 1 1 0 0,-1 0 0 0 0,1 0 0 0 0,0 0 0 0 0,0 0-1 0 0,0 0 1 0 0,0 1 0 0 0,1-1 0 0 0,0 1 0 0 0,-1 5-1 0 0,-2 35-2429 0 0,4-43 1436 0 0,13 1-2877 0 0,3-3 1973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67 275 11055 0 0,'-5'6'245'0'0,"-1"0"1"0"0,0 0-1 0 0,0 0 0 0 0,-8 5 0 0 0,-3 2 2669 0 0,4-4 5759 0 0,25-27-7169 0 0,11-10-1361 0 0,2 2-1 0 0,54-45 0 0 0,-19 28-142 0 0,114-62 0 0 0,-162 99 3 0 0,-1 0 0 0 0,2 0 0 0 0,-1 2 1 0 0,1-1-1 0 0,-1 1 0 0 0,1 1 0 0 0,0 0 0 0 0,18-1 0 0 0,-30 5 19 0 0,0-1 1 0 0,0 1-1 0 0,1 0 0 0 0,-1 0 1 0 0,0 0-1 0 0,0-1 0 0 0,0 1 1 0 0,0 0-1 0 0,0 0 0 0 0,0 0 1 0 0,-1 1-1 0 0,1-1 0 0 0,0 0 1 0 0,0 0-1 0 0,-1 0 0 0 0,1 1 1 0 0,0 1-1 0 0,0-2 7 0 0,0 3 4 0 0,0 0 0 0 0,0 0 0 0 0,0 0 0 0 0,0 1 0 0 0,0-1 0 0 0,-1 0 0 0 0,0 0 0 0 0,0 0 0 0 0,0 0 0 0 0,0 0 0 0 0,-1 1 0 0 0,-1 3 0 0 0,-2 9 90 0 0,-10 26 1 0 0,8-24-56 0 0,-23 53-19 0 0,-3 9-13 0 0,29-71-412 0 0,0 1 0 0 0,1-1 0 0 0,-2 19 0 0 0,4-26 237 0 0,0 0 0 0 0,0 0 0 0 0,0 0 1 0 0,1 0-1 0 0,-1 0 0 0 0,1 0 0 0 0,0 0 0 0 0,1 3 0 0 0,-2-5 85 0 0,1 1 1 0 0,-1-1-1 0 0,1 0 0 0 0,0 0 0 0 0,0 0 0 0 0,-1 0 1 0 0,1 0-1 0 0,0 0 0 0 0,0 0 0 0 0,0 0 0 0 0,0 0 1 0 0,0 0-1 0 0,1 0 0 0 0,-1-1 0 0 0,0 1 1 0 0,0 0-1 0 0,0-1 0 0 0,3 1 0 0 0,11 2-1498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14511 0 0,'0'0'1314'0'0,"-1"2"-1078"0"0,-2 1 94 0 0,-1-1 0 0 0,0 1 0 0 0,1-1 1 0 0,-1 0-1 0 0,-8 4 0 0 0,8-4 557 0 0,-1 0 0 0 0,0 0 0 0 0,1 1 0 0 0,0 0 0 0 0,0 0 0 0 0,-5 4 0 0 0,4-1-676 0 0,0 0 0 0 0,0 0 0 0 0,1 1 0 0 0,-1 0-1 0 0,2 0 1 0 0,-1 0 0 0 0,1 1 0 0 0,0-1 0 0 0,0 1 0 0 0,1-1 0 0 0,0 1-1 0 0,-1 11 1 0 0,0 11-79 0 0,1 59-1 0 0,2-60 74 0 0,0-26-141 0 0,0-1-57 0 0,1-1-1 0 0,-1 0 1 0 0,0 0 0 0 0,0 0-1 0 0,1 0 1 0 0,-1 0-1 0 0,0 0 1 0 0,1 0-1 0 0,-1 0 1 0 0,1 0-1 0 0,0 0 1 0 0,-1-1-1 0 0,1 1 1 0 0,0 0-1 0 0,-1 0 1 0 0,1 0-1 0 0,0-1 1 0 0,0 1 0 0 0,0 0-1 0 0,0-1 1 0 0,0 1-1 0 0,-1-1 1 0 0,1 1-1 0 0,0-1 1 0 0,0 1-1 0 0,0-1 1 0 0,1 0-1 0 0,-1 1 1 0 0,0-1-1 0 0,0 0 1 0 0,0 0-1 0 0,0 0 1 0 0,0 0 0 0 0,0 0-1 0 0,0 0 1 0 0,0 0-1 0 0,0 0 1 0 0,0 0-1 0 0,2-1 1 0 0,0 1 17 0 0,7-2 12 0 0,1 1 0 0 0,-1-1 1 0 0,0-1-1 0 0,0 0 0 0 0,-1 0 1 0 0,1-1-1 0 0,15-9 1 0 0,-1-1 6 0 0,36-28 1 0 0,-31 18-422 0 0,-1-2 0 0 0,46-57 0 0 0,-20 21-2098 0 0,-32 37 1257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8287 0 0,'0'0'639'0'0,"-1"2"-415"0"0,-5 16 1781 0 0,2-7 664 0 0,2-2 3860 0 0,15-3-4191 0 0,-6-3-2041 0 0,1 0 0 0 0,-1-1-1 0 0,1 0 1 0 0,-1 0 0 0 0,1-1 0 0 0,0 0 0 0 0,0-1-1 0 0,9 0 1 0 0,65-8 342 0 0,-52 5-498 0 0,109-19-109 0 0,-119 18-109 0 0,-1-1 0 0 0,0-2 0 0 0,0 1 0 0 0,-1-2-1 0 0,19-10 1 0 0,-36 17 66 0 0,0 0 0 0 0,0 1 0 0 0,0-1 0 0 0,0 0 0 0 0,0 0 0 0 0,0 0 0 0 0,0 0 0 0 0,0 0 0 0 0,0 0 0 0 0,0 0 0 0 0,0 0 0 0 0,-1-1 0 0 0,1 1 0 0 0,0 0 0 0 0,-1 0 0 0 0,1-1 0 0 0,-1 1 0 0 0,0 0 0 0 0,1-1 0 0 0,-1 1 0 0 0,0 0 0 0 0,0-1 0 0 0,0 1 0 0 0,1 0-1 0 0,-2-2 1 0 0,1 2 1 0 0,0 1 0 0 0,0-1 0 0 0,0 1 0 0 0,-1-1 0 0 0,1 1 0 0 0,0-1-1 0 0,0 1 1 0 0,-1-1 0 0 0,1 1 0 0 0,-1-1 0 0 0,1 1 0 0 0,0-1-1 0 0,-1 1 1 0 0,1 0 0 0 0,-1-1 0 0 0,1 1 0 0 0,-1 0 0 0 0,1-1 0 0 0,-1 1-1 0 0,1 0 1 0 0,-1 0 0 0 0,1-1 0 0 0,-1 1 0 0 0,-13-4-91 0 0,14 4 91 0 0,-8-1-26 0 0,1 0 1 0 0,0 0-1 0 0,-1 1 0 0 0,1 0 1 0 0,-1 0-1 0 0,1 1 1 0 0,0 0-1 0 0,-1 0 0 0 0,1 1 1 0 0,-9 3-1 0 0,4-1 15 0 0,-1 1-1 0 0,1 1 0 0 0,1 0 0 0 0,-22 14 1 0 0,20-10 81 0 0,-1 0 1 0 0,2 1 0 0 0,-1 1-1 0 0,1 0 1 0 0,1 0 0 0 0,0 1-1 0 0,1 1 1 0 0,1 0 0 0 0,0 0-1 0 0,0 1 1 0 0,2 0 0 0 0,0 0-1 0 0,1 1 1 0 0,0 0 0 0 0,1 0-1 0 0,1 0 1 0 0,0 1 0 0 0,1-1-1 0 0,0 20 1 0 0,3-28 28 0 0,0-1 0 0 0,1 1 0 0 0,-1-1 0 0 0,2 1 1 0 0,-1 0-1 0 0,1-1 0 0 0,0 0 0 0 0,1 1 0 0 0,5 10 0 0 0,-6-13-31 0 0,1 0 0 0 0,0-1 0 0 0,0 1 0 0 0,1-1 0 0 0,-1 1 0 0 0,1-1 0 0 0,0 0 0 0 0,0 0-1 0 0,0-1 1 0 0,1 1 0 0 0,-1-1 0 0 0,1 0 0 0 0,0 0 0 0 0,6 2 0 0 0,1-1 12 0 0,1 0 1 0 0,0 0-1 0 0,0-1 1 0 0,0-1-1 0 0,0 0 0 0 0,23-1 1 0 0,84-8 167 0 0,-97 5-220 0 0,2-1-15 0 0,13 1-95 0 0,0-3 1 0 0,-1-1-1 0 0,56-16 0 0 0,-80 17-1104 0 0,-4 1-385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95 10911 0 0,'0'0'498'0'0,"1"-1"-9"0"0,-1-1-356 0 0,9-21 383 0 0,-3 8 6367 0 0,-5 14-6668 0 0,-1 0 0 0 0,1 0 0 0 0,-1 1 0 0 0,1-1 0 0 0,-1 0 0 0 0,1 0 0 0 0,-1 1 0 0 0,1-1 0 0 0,0 0 0 0 0,0 1 0 0 0,-1-1 1 0 0,1 1-1 0 0,0-1 0 0 0,0 1 0 0 0,-1-1 0 0 0,3 0 0 0 0,-9 33-54 0 0,-2-1 1 0 0,-22 60-1 0 0,10-31-60 0 0,-11 29-101 0 0,-8 27 0 0 0,34-99-21 0 0,1 0-1 0 0,0 0 1 0 0,-1 34 0 0 0,7-36-33 0 0,5-5 41 0 0,-6-9 14 0 0,1-1-1 0 0,-1 1 1 0 0,0-1-1 0 0,1 1 1 0 0,-1-1-1 0 0,1 1 1 0 0,-1-1-1 0 0,1 0 1 0 0,-1 1-1 0 0,1-1 1 0 0,-1 0-1 0 0,1 0 1 0 0,-1 0-1 0 0,1 0 1 0 0,-1-1-1 0 0,1 1 1 0 0,-1 0-1 0 0,2-1 1 0 0,27-10 245 0 0,-5-3 117 0 0,0 0-1 0 0,29-23 0 0 0,3-2-89 0 0,-20 16-231 0 0,-1-2-1 0 0,-1-1 1 0 0,33-33-1 0 0,-57 49-33 0 0,0-1-1 0 0,-1-1 1 0 0,-1 0-1 0 0,0-1 1 0 0,0 0-1 0 0,-1 0 1 0 0,-1 0-1 0 0,0-1 1 0 0,-1-1 0 0 0,-1 1-1 0 0,0-1 1 0 0,4-19-1 0 0,-5 13-120 0 0,-3 5-218 0 0,2 0-1 0 0,0 1 1 0 0,1-1-1 0 0,1 1 1 0 0,0 0-1 0 0,10-20 1 0 0,-14 35 196 0 0,-1-1 0 0 0,0 1 0 0 0,1 0 0 0 0,-1-1 0 0 0,0 1 0 0 0,1 0 0 0 0,-1-1 0 0 0,0 1 0 0 0,1 0 0 0 0,-1 0 0 0 0,1-1 0 0 0,-1 1 0 0 0,1 0 0 0 0,-1 0 0 0 0,0 0 0 0 0,1-1 0 0 0,-1 1 1 0 0,1 0-1 0 0,-1 0 0 0 0,1 0 0 0 0,-1 0 0 0 0,1 0 0 0 0,-1 0 0 0 0,1 0 0 0 0,-1 0 0 0 0,1 0 0 0 0,10 2-1508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9215 0 0,'0'0'9096'0'0,"3"16"-7545"0"0,-4-12-1500 0 0,1 1-1 0 0,-1-1 1 0 0,0 0 0 0 0,0 0 0 0 0,0 0 0 0 0,0 0-1 0 0,-1 0 1 0 0,0 0 0 0 0,0 0 0 0 0,0 0 0 0 0,-5 6-1 0 0,-4 4 323 0 0,-20 20-1 0 0,15-17-277 0 0,5-5-95 0 0,-82 98 0 0 0,84-96 0 0 0,-1-1 0 0 0,2 2 0 0 0,0-1 0 0 0,1 1 0 0 0,1 1 0 0 0,-8 26 0 0 0,12-36 42 0 0,0 0-1 0 0,1 0 1 0 0,0 1-1 0 0,1-1 0 0 0,-1 0 1 0 0,1 1-1 0 0,1-1 1 0 0,-1 1-1 0 0,1-1 1 0 0,0 0-1 0 0,0 1 1 0 0,1-1-1 0 0,0 0 1 0 0,0 0-1 0 0,0 0 1 0 0,1 0-1 0 0,0-1 0 0 0,0 1 1 0 0,0-1-1 0 0,1 1 1 0 0,0-1-1 0 0,0 0 1 0 0,0 0-1 0 0,1-1 1 0 0,-1 1-1 0 0,1-1 1 0 0,0 0-1 0 0,1-1 1 0 0,-1 1-1 0 0,11 4 0 0 0,-7-3-11 0 0,0-1 0 0 0,1 0 0 0 0,-1 0 0 0 0,1-1 0 0 0,0 0 0 0 0,0-1 0 0 0,0 0 0 0 0,16 0 0 0 0,-25-2-13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78 334 11231 0 0,'-1'1'514'0'0,"-8"9"-298"0"0,-1 0 0 0 0,-15 12 1 0 0,9-8 1785 0 0,0 1 3617 0 0,25-32-5312 0 0,-3 5-230 0 0,21-29 287 0 0,2 2 0 0 0,1 1 0 0 0,3 1 0 0 0,1 2 0 0 0,58-47 0 0 0,-69 64-69 0 0,1 2-1 0 0,30-16 1 0 0,-41 25-127 0 0,0 1 1 0 0,0 1 0 0 0,1 0-1 0 0,0 1 1 0 0,0 0-1 0 0,17-2 1 0 0,-27 5-121 0 0,-1 1 0 0 0,1 0 0 0 0,-1 0 0 0 0,1 0 0 0 0,-1 0 0 0 0,1 1 0 0 0,-1-1 0 0 0,0 1 0 0 0,1 0 0 0 0,-1 0 0 0 0,0 0 0 0 0,1 0 0 0 0,-1 1 0 0 0,0-1 0 0 0,0 1 0 0 0,3 2 0 0 0,-4-2-26 0 0,0 0 1 0 0,0 0-1 0 0,0 0 1 0 0,0 0-1 0 0,-1 1 1 0 0,1-1-1 0 0,-1 0 1 0 0,1 1-1 0 0,-1-1 1 0 0,0 1-1 0 0,0 0 1 0 0,0-1-1 0 0,0 1 1 0 0,-1 0-1 0 0,1 0 1 0 0,-1-1-1 0 0,1 1 1 0 0,-1 0-1 0 0,0 0 1 0 0,0 3-1 0 0,-1 3 0 0 0,-1 0-1 0 0,1-1 1 0 0,-1 1 0 0 0,-1-1 0 0 0,-6 15-1 0 0,-21 40 54 0 0,-2-10-504 0 0,-59 74-1 0 0,71-100 28 0 0,20-26 257 0 0,-1 0 0 0 0,0 0 0 0 0,1 0 0 0 0,-1 0 0 0 0,1 0 0 0 0,0 0 0 0 0,-1 0 0 0 0,1 0 0 0 0,0 0 0 0 0,-1 0 0 0 0,1 1 0 0 0,0-1 1 0 0,0 0-1 0 0,0 0 0 0 0,0 0 0 0 0,0 0 0 0 0,0 0 0 0 0,0 1 0 0 0,1-1 0 0 0,-1 0 0 0 0,0 0 0 0 0,1 0 0 0 0,-1 1 0 0 0,13 16-5544 0 0,-11-15 3513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16415 0 0,'0'0'2275'0'0,"0"3"-1731"0"0,1 9-125 0 0,-1 0 0 0 0,0 0 1 0 0,-1 0-1 0 0,-3 15 0 0 0,-12 50 686 0 0,15-74-1061 0 0,-167 546 2383 0 0,115-414-2385 0 0,22-56-31 0 0,11-30-170 0 0,-2 0 1 0 0,-3-1-1 0 0,-1-2 0 0 0,-33 46 1 0 0,40-65-154 0 0,-9 13-184 0 0,25-37 198 0 0,0 0 0 0 0,0 0 0 0 0,-1 0 0 0 0,1 0 0 0 0,-1-1 0 0 0,1 1 0 0 0,-1-1 0 0 0,-7 4 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19 270 11975 0 0,'-9'2'1083'0'0,"0"-2"796"0"0,11-1-7 0 0,38-23 1474 0 0,82-33 0 0 0,51-7-2558 0 0,-128 49-206 0 0,16-7-208 0 0,152-47 870 0 0,-187 63-1107 0 0,0 1 0 0 0,1 1 0 0 0,-1 2 0 0 0,1 0 0 0 0,0 2 0 0 0,35 4 0 0 0,-57-4-165 0 0,0 1-1 0 0,-1 0 1 0 0,1 0-1 0 0,0 0 1 0 0,0 1-1 0 0,-1 0 1 0 0,1-1-1 0 0,-1 2 1 0 0,1-1-1 0 0,5 5 1 0 0,-7-5-207 0 0,-1 0 0 0 0,0 0 0 0 0,0 0 1 0 0,-1 0-1 0 0,1 1 0 0 0,0-1 0 0 0,-1 1 0 0 0,1-1 0 0 0,-1 1 0 0 0,0-1 1 0 0,0 1-1 0 0,0 0 0 0 0,0-1 0 0 0,-1 1 0 0 0,1 0 0 0 0,-1 0 0 0 0,1 0 1 0 0,-1 0-1 0 0,0 3 0 0 0,-1 14-8020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6911 0 0,'0'0'623'0'0,"-1"2"-514"0"0,-3 30 2549 0 0,-12 46 13080 0 0,10-54-13437 0 0,-1-1-3438 0 0,-9 42 2097 0 0,10-39-1663 0 0,-12 36-1 0 0,15-57 366 0 0,1 0 0 0 0,-1 0 0 0 0,0 0-1 0 0,0-1 1 0 0,-1 1 0 0 0,1-1 0 0 0,-6 5-1 0 0,-28 23-1969 0 0,36-30 1645 0 0,1-4-662 0 0,3-4 1101 0 0,0 0-1 0 0,-1 1 1 0 0,2 0 0 0 0,-1-1 0 0 0,1 1 0 0 0,5-6 0 0 0,13-13-858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3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9 11055 0 0,'0'0'852'0'0,"-16"-9"12883"0"0,12 23-11792 0 0,-7 22-2921 0 0,8-26 1661 0 0,-124 335 407 0 0,53-153-1153 0 0,21-51-623 0 0,-17 32-534 0 0,67-165 1174 0 0,1-1 0 0 0,0 1 0 0 0,0-1-1 0 0,0 1 1 0 0,1 0 0 0 0,0 0 0 0 0,1 13 0 0 0,0-20-956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519 135 9615 0 0,'22'-25'745'0'0,"-11"12"-402"0"0,1 0 1 0 0,0 0-1 0 0,19-14 1 0 0,-10 9 1445 0 0,-15 14-921 0 0,-1-1 1 0 0,1 0-1 0 0,12-6 2145 0 0,-19 13-2675 0 0,-10 19-28 0 0,0-1 0 0 0,-2 0 0 0 0,-17 22 0 0 0,-18 28 162 0 0,-332 640 344 0 0,349-646-897 0 0,-57 130-478 0 0,75-163-191 0 0,-22 35 0 0 0,33-64 317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12 193 11743 0 0,'0'0'539'0'0,"-1"2"-10"0"0,-5 8-338 0 0,5-8-107 0 0,0 0-1 0 0,1 0 1 0 0,-1 0 0 0 0,1 0-1 0 0,-1 0 1 0 0,1 0 0 0 0,0 0 0 0 0,0 0-1 0 0,0 0 1 0 0,0 0 0 0 0,0 1-1 0 0,0-1 1 0 0,1 0 0 0 0,-1 0 0 0 0,1 0-1 0 0,-1 0 1 0 0,1 0 0 0 0,0 0-1 0 0,0 0 1 0 0,0-1 0 0 0,0 1-1 0 0,0 0 1 0 0,0 0 0 0 0,1-1 0 0 0,-1 1-1 0 0,0-1 1 0 0,1 1 0 0 0,-1-1-1 0 0,1 1 1 0 0,0-1 0 0 0,-1 0 0 0 0,1 0-1 0 0,0 0 1 0 0,3 2 0 0 0,1-1 188 0 0,-1 1 0 0 0,1-1 1 0 0,-1-1-1 0 0,1 1 0 0 0,0-1 0 0 0,0 0 1 0 0,0 0-1 0 0,0 0 0 0 0,0-1 1 0 0,0 0-1 0 0,6-1 0 0 0,22-6 586 0 0,-1-1 0 0 0,0-2 0 0 0,59-27-1 0 0,-37 15-376 0 0,92-34 369 0 0,87-34-487 0 0,-136 51-4624 0 0,-71 27-3131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12439 0 0,'-27'38'1380'0'0,"2"1"-1"0"0,2 1 1 0 0,-28 66-1 0 0,19-39-379 0 0,-85 183 1250 0 0,-84 163-1620 0 0,180-377-628 0 0,-2 0 1 0 0,-1-2 0 0 0,-40 45-1 0 0,61-76-2 0 0,0 0 0 0 0,0 0 0 0 0,0 0 0 0 0,-1 0 0 0 0,1 0 0 0 0,0-1 0 0 0,-6 3 0 0 0,9-5 0 0 0,-1 1 0 0 0,1-1 0 0 0,-1 0 0 0 0,1 0 0 0 0,-1 0 0 0 0,1 1 0 0 0,0-1 0 0 0,-1 0 0 0 0,1 0 0 0 0,-1 0 0 0 0,1 0 0 0 0,-1 0 0 0 0,1 0 0 0 0,-1 0 0 0 0,1 0 0 0 0,-1 0 0 0 0,1 0 0 0 0,-1 0 0 0 0,1 0 0 0 0,-1 0 0 0 0,1 0 0 0 0,-1-1 0 0 0,1 1 0 0 0,-1 0 0 0 0,1 0 0 0 0,0-1 0 0 0,-1 1 0 0 0,1 0 0 0 0,-1 0 0 0 0,1-1 0 0 0,0 1 0 0 0,-1 0 0 0 0,1-1 0 0 0,0 1 0 0 0,-1-1 0 0 0,1 1 0 0 0,0 0 0 0 0,0-1 0 0 0,-1 1 0 0 0,1-1 0 0 0,0 1 0 0 0,0-1 0 0 0,0 1 0 0 0,0-1 0 0 0,-1 1 0 0 0,1 0 0 0 0,0-1 0 0 0,0 1 0 0 0,0-2 0 0 0,0 1 0 0 0,-1-4 18 0 0,1 0 0 0 0,0 0-1 0 0,0-1 1 0 0,0 1 0 0 0,0 0-1 0 0,1 0 1 0 0,0 0 0 0 0,0 0-1 0 0,0 0 1 0 0,1 0 0 0 0,0 0-1 0 0,3-8 1 0 0,5-6 119 0 0,18-29 0 0 0,-18 33-127 0 0,1 0 0 0 0,1 1-1 0 0,0 1 1 0 0,1 0 0 0 0,0 0 0 0 0,1 2 0 0 0,1-1-1 0 0,16-9 1 0 0,-27 19 19 0 0,-1 0-1 0 0,1 0 1 0 0,0 0-1 0 0,0 0 1 0 0,0 1 0 0 0,0 0-1 0 0,0-1 1 0 0,1 2-1 0 0,-1-1 1 0 0,8 0-1 0 0,-9 1-9 0 0,-1 0-1 0 0,0 1 1 0 0,1-1-1 0 0,-1 1 1 0 0,0-1-1 0 0,1 1 1 0 0,-1 0-1 0 0,0 0 1 0 0,0 0-1 0 0,0 0 1 0 0,0 0-1 0 0,0 0 1 0 0,0 1-1 0 0,0-1 1 0 0,0 1-1 0 0,0 0 1 0 0,-1-1-1 0 0,1 1 1 0 0,-1 0-1 0 0,3 4 1 0 0,0 0 42 0 0,-1 1 1 0 0,0-1-1 0 0,0 1 1 0 0,0 0-1 0 0,-1 0 1 0 0,0 1-1 0 0,0-1 0 0 0,-1 0 1 0 0,0 1-1 0 0,-1-1 1 0 0,1 1-1 0 0,-2 7 1 0 0,-1 12-218 0 0,-11 52 0 0 0,12-70-26 0 0,0-7-239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4143 0 0,'8'-3'177'0'0,"0"1"0"0"0,0-1-1 0 0,0 1 1 0 0,0 1 0 0 0,17-2 0 0 0,19 5 5870 0 0,30-1 2488 0 0,1-7-5724 0 0,70-23-1388 0 0,-144 29-1414 0 0,4-1 1 0 0,-1 0 1 0 0,0 0 0 0 0,0 0-1 0 0,0 0 1 0 0,0-1 0 0 0,0 0-1 0 0,0 0 1 0 0,0 0 0 0 0,0 0-1 0 0,-1 0 1 0 0,1-1-1 0 0,-1 1 1 0 0,4-5 0 0 0,-6 7-13 0 0,-1-1 0 0 0,1 1 0 0 0,-1-1 0 0 0,1 1 0 0 0,-1 0 1 0 0,0-1-1 0 0,1 1 0 0 0,-1-1 0 0 0,0 1 0 0 0,0-1 0 0 0,1 1 0 0 0,-1-1 1 0 0,0 1-1 0 0,0-1 0 0 0,0 1 0 0 0,1-1 0 0 0,-1 1 0 0 0,0-1 0 0 0,0 1 1 0 0,0-1-1 0 0,0 0 0 0 0,0 1 0 0 0,0-1 0 0 0,0 1 0 0 0,0-1 0 0 0,0 1 0 0 0,0-1 1 0 0,-1 1-1 0 0,1-1 0 0 0,0 1 0 0 0,-1-2 0 0 0,1 2-16 0 0,-1-3-15 0 0,1 1-1 0 0,-1-1 0 0 0,0 1 0 0 0,0 0 1 0 0,0 0-1 0 0,0-1 0 0 0,0 1 0 0 0,-1 0 1 0 0,1 0-1 0 0,0 0 0 0 0,-1 0 0 0 0,0 0 0 0 0,0 1 1 0 0,1-1-1 0 0,-1 0 0 0 0,0 1 0 0 0,0-1 1 0 0,0 1-1 0 0,-1 0 0 0 0,1 0 0 0 0,0 0 1 0 0,0 0-1 0 0,-1 0 0 0 0,1 0 0 0 0,0 1 0 0 0,-3-1 1 0 0,0 0-58 0 0,0 0 1 0 0,0 1-1 0 0,0-1 0 0 0,0 1 1 0 0,-1 1-1 0 0,1-1 1 0 0,0 1-1 0 0,0 0 1 0 0,0 0-1 0 0,1 0 0 0 0,-9 3 1 0 0,-5 5-134 0 0,0 1 0 0 0,0 0 0 0 0,1 1 1 0 0,0 1-1 0 0,1 1 0 0 0,1 0 0 0 0,-25 27 0 0 0,21-17 376 0 0,0 0 0 0 0,2 2 0 0 0,1 0 0 0 0,-22 45 0 0 0,32-57-55 0 0,1 0 0 0 0,0 0 0 0 0,1 1 1 0 0,0-1-1 0 0,1 1 0 0 0,1 0 0 0 0,0 0 0 0 0,1 20 0 0 0,1-28-66 0 0,0 0 0 0 0,1 0 0 0 0,0-1 0 0 0,0 1 0 0 0,1 0 1 0 0,-1-1-1 0 0,1 1 0 0 0,0-1 0 0 0,1 1 0 0 0,3 4 0 0 0,-4-6-15 0 0,1-1-1 0 0,-1 0 1 0 0,1 1-1 0 0,0-1 0 0 0,0 0 1 0 0,1 0-1 0 0,-1-1 1 0 0,1 1-1 0 0,-1-1 1 0 0,1 0-1 0 0,0 0 1 0 0,0 0-1 0 0,0 0 1 0 0,8 2-1 0 0,-3-2 5 0 0,1 0 0 0 0,0-1 0 0 0,-1 0 0 0 0,1 0 0 0 0,0-1 0 0 0,-1 0 0 0 0,1-1 0 0 0,0 0 1 0 0,14-4-1 0 0,9-4-454 0 0,44-18 0 0 0,-44 14-453 0 0,3-1-23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701 981 14191 0 0,'0'0'654'0'0,"-1"2"-17"0"0,-7 29-22 0 0,3-16 4197 0 0,19-41-3692 0 0,11-34 0 0 0,4-9-505 0 0,214-352 813 0 0,-230 401-1421 0 0,84-142 100 0 0,-70 113-304 0 0,27-71-1 0 0,-52 113 112 0 0,1-1 1 0 0,-1 1-1 0 0,0-1 0 0 0,-1 1 0 0 0,0-1 1 0 0,1-10-1 0 0,-2 17 61 0 0,0-1-1 0 0,0 1 1 0 0,0-1-1 0 0,0 1 1 0 0,0-1-1 0 0,0 1 1 0 0,-1-1 0 0 0,1 1-1 0 0,-1-1 1 0 0,1 1-1 0 0,-1 0 1 0 0,1-1-1 0 0,-1 1 1 0 0,0 0-1 0 0,1-1 1 0 0,-1 1 0 0 0,0 0-1 0 0,0 0 1 0 0,0 0-1 0 0,0 0 1 0 0,0 0-1 0 0,0 0 1 0 0,0 0 0 0 0,-1 0-1 0 0,1 0 1 0 0,0 0-1 0 0,0 1 1 0 0,-1-1-1 0 0,1 0 1 0 0,0 1 0 0 0,-1-1-1 0 0,1 1 1 0 0,-1 0-1 0 0,1-1 1 0 0,-1 1-1 0 0,1 0 1 0 0,-1 0 0 0 0,-2 0-1 0 0,-2 0-17 0 0,0 1 0 0 0,0 0 0 0 0,0 0 0 0 0,0 1 0 0 0,0-1 0 0 0,0 1 0 0 0,0 1 0 0 0,0-1 0 0 0,1 1 0 0 0,-1 0 0 0 0,-8 6-1 0 0,4-1 22 0 0,-1 0 0 0 0,1 1 0 0 0,1 0 0 0 0,-13 16 0 0 0,-12 19-40 0 0,-51 89 0 0 0,-14 57-65 0 0,87-166 125 0 0,-302 714 2 0 0,295-691 6 0 0,-2-2 0 0 0,-2-1 0 0 0,-2 0 0 0 0,-2-2 0 0 0,-2-1 0 0 0,-1-1 0 0 0,-2-2 0 0 0,-55 51-1 0 0,51-55 28 0 0,-1 2 204 0 0,-56 42 0 0 0,91-76-217 0 0,0-1 0 0 0,0 0 0 0 0,0 0 0 0 0,0 0 0 0 0,0 0 0 0 0,0 0 0 0 0,-3 0 0 0 0,3 0 65 0 0,3-7-40 0 0,-1 1 0 0 0,1 0 0 0 0,0-1 0 0 0,1 1 0 0 0,-1 0 0 0 0,1 0 0 0 0,0 0 0 0 0,0 0 0 0 0,4-5-1 0 0,28-43-610 0 0,-19 32-357 0 0,4-8-4484 0 0,0 0-1815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26 3679 0 0,'0'0'167'0'0,"0"-1"-7"0"0,1 1 473 0 0,0-1 0 0 0,0 0-1 0 0,-1 0 1 0 0,1 1 0 0 0,-1-1 0 0 0,1 0 0 0 0,-1 0-1 0 0,1 0 1 0 0,-1 0 0 0 0,1 0 0 0 0,-1 0 0 0 0,0 0-1 0 0,0 0 1 0 0,1 0 0 0 0,-1 0 0 0 0,0 0 0 0 0,0 0-1 0 0,0-2 1 0 0,0 3-529 0 0,-1 0 1 0 0,1-1-1 0 0,0 1 1 0 0,-1-1-1 0 0,1 1 0 0 0,0 0 1 0 0,-1-1-1 0 0,1 1 0 0 0,0 0 1 0 0,-1 0-1 0 0,1-1 1 0 0,-1 1-1 0 0,1 0 0 0 0,-1 0 1 0 0,1 0-1 0 0,-1-1 0 0 0,1 1 1 0 0,-1 0-1 0 0,1 0 1 0 0,-1 0-1 0 0,1 0 0 0 0,-1 0 1 0 0,1 0-1 0 0,-1 0 0 0 0,0 0 1 0 0,-4 0-148 0 0,1 1 0 0 0,-1 0-1 0 0,0 0 1 0 0,-8 2 0 0 0,-9 7 275 0 0,0 0 0 0 0,1 1 0 0 0,1 1 0 0 0,-1 1 0 0 0,2 1 0 0 0,0 1 0 0 0,-31 31 0 0 0,44-40-232 0 0,2-1-22 0 0,4-4-88 0 0,14 10-300 0 0,-5-6 327 0 0,1 0 1 0 0,1-1-1 0 0,15 5 1 0 0,-14-5-11 0 0,23 10 1 0 0,-12 0 23 0 0,-1 0 1 0 0,36 32-1 0 0,-32-25 68 0 0,37 36 668 0 0,-61-56-623 0 0,-1 1 0 0 0,0-1 0 0 0,0 1 1 0 0,0-1-1 0 0,0 1 0 0 0,0 0 0 0 0,0-1 0 0 0,0 1 0 0 0,0 0 0 0 0,-1 0 1 0 0,1 0-1 0 0,-1 0 0 0 0,1-1 0 0 0,-1 1 0 0 0,0 0 0 0 0,0 0 1 0 0,0 3-1 0 0,0-2 13 0 0,0 1 0 0 0,-1 0 0 0 0,0 0 0 0 0,0 0-1 0 0,0 0 1 0 0,0-1 0 0 0,-1 1 0 0 0,-2 4 0 0 0,0-1 9 0 0,0 0 0 0 0,-1 0 0 0 0,0-1 0 0 0,0 1 0 0 0,0-1 0 0 0,-1-1 0 0 0,-12 11 0 0 0,9-11 30 0 0,1 0 0 0 0,-1-1 0 0 0,1 0 1 0 0,-1 0-1 0 0,-1-1 0 0 0,1-1 0 0 0,0 1 1 0 0,-1-1-1 0 0,1-1 0 0 0,-20 1 0 0 0,6-2 70 0 0,1-1-1 0 0,-1-1 0 0 0,-34-7 0 0 0,42 7-163 0 0,0-2-1 0 0,-1 0 0 0 0,1-1 0 0 0,1-1 0 0 0,-1 0 1 0 0,1-1-1 0 0,0 0 0 0 0,-18-13 0 0 0,27 14-257 0 0,0 1 0 0 0,0-1 0 0 0,-5-6 0 0 0,9 11-137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16 14711 0 0,'5'-4'296'0'0,"-3"2"-160"0"0,-1 1 1 0 0,1 0-1 0 0,0 0 0 0 0,-1 0 1 0 0,1 0-1 0 0,0 0 0 0 0,0 0 0 0 0,0 0 1 0 0,3-1 4224 0 0,-6 4-4274 0 0,1 1 0 0 0,-1-1 0 0 0,0 0 0 0 0,0 0 0 0 0,0 0 1 0 0,-1 0-1 0 0,1 0 0 0 0,0 0 0 0 0,-2 2 0 0 0,-2 2 68 0 0,-98 156 687 0 0,50-68-842 0 0,51-87 0 0 0,2 0 0 0 0,0-7 0 0 0,0 1 0 0 0,0-1 1 0 0,0 0-1 0 0,0 1 0 0 0,0-1 0 0 0,0 0 0 0 0,0 1 0 0 0,0-1 0 0 0,1 0 1 0 0,-1 1-1 0 0,0-1 0 0 0,0 0 0 0 0,0 1 0 0 0,1-1 0 0 0,-1 0 0 0 0,0 1 1 0 0,0-1-1 0 0,0 0 0 0 0,1 0 0 0 0,-1 1 0 0 0,0-1 0 0 0,1 0 0 0 0,-1 0 1 0 0,0 0-1 0 0,1 1 0 0 0,-1-1 0 0 0,0 0 0 0 0,1 0 0 0 0,-1 0 0 0 0,0 0 1 0 0,1 0-1 0 0,-1 0 0 0 0,0 0 0 0 0,1 0 0 0 0,-1 0 0 0 0,1 0 0 0 0,-1 0 7 0 0,4 1 35 0 0,0 0-1 0 0,0 0 1 0 0,0-1 0 0 0,0 0-1 0 0,0 0 1 0 0,1 0 0 0 0,6-1-1 0 0,14 0 230 0 0,6 2 81 0 0,-11-1-62 0 0,-1 1-1 0 0,22 5 1 0 0,-32-4-271 0 0,-1 1-19 0 0,-2-1-44 0 0,-5-1-180 0 0,16-7-6041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114 207 5063 0 0,'0'-4'271'0'0,"-1"1"0"0"0,0 0 0 0 0,0-1 0 0 0,-1 1 0 0 0,1 0-1 0 0,-1 0 1 0 0,0 0 0 0 0,1 0 0 0 0,-1 0 0 0 0,0 1 0 0 0,-1-1 0 0 0,1 0-1 0 0,0 1 1 0 0,-1 0 0 0 0,0-1 0 0 0,1 1 0 0 0,-1 0 0 0 0,0 0-1 0 0,-3-1 1 0 0,2 1 238 0 0,-1 1-1 0 0,1 0 1 0 0,0 0-1 0 0,-1 0 1 0 0,1 0-1 0 0,-1 0 1 0 0,1 1-1 0 0,-1 0 1 0 0,0 0-1 0 0,1 0 1 0 0,-1 1-1 0 0,1-1 1 0 0,-9 3 3365 0 0,13 3-3048 0 0,0-5-794 0 0,0-1 0 0 0,0 0 0 0 0,0 1 0 0 0,-1-1 0 0 0,1 0 0 0 0,0 1 0 0 0,1-1 0 0 0,-1 0 0 0 0,0 1 0 0 0,0-1 0 0 0,0 0 0 0 0,0 1 0 0 0,0-1 0 0 0,0 0 0 0 0,0 1 0 0 0,0-1 0 0 0,1 0 0 0 0,-1 1 0 0 0,0-1 0 0 0,0 0 0 0 0,0 0 0 0 0,0 1 0 0 0,1-1 0 0 0,-1 0 0 0 0,0 0 0 0 0,0 1 0 0 0,1-1 0 0 0,-1 0 0 0 0,0 0 0 0 0,1 0 0 0 0,-1 0 0 0 0,0 1 0 0 0,1-1 0 0 0,-1 0 0 0 0,0 0 0 0 0,0 0 0 0 0,1 0 0 0 0,0 0 0 0 0,2 2 65 0 0,1-1 0 0 0,0 0 1 0 0,0 0-1 0 0,-1 0 0 0 0,1 0 0 0 0,0 0 0 0 0,0-1 0 0 0,0 0 0 0 0,0 0 0 0 0,0 0 0 0 0,0 0 1 0 0,0-1-1 0 0,4 0 0 0 0,10-3 277 0 0,27-10 0 0 0,-16 5-73 0 0,381-105 1161 0 0,-301 90-2750 0 0,-92 22-575 0 0,0 0 0 0 0,23 2 0 0 0,-25 2-5571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268 288 8751 0 0,'0'0'674'0'0,"-1"1"-438"0"0,-42 59 8516 0 0,-15 38-4247 0 0,13-22-3425 0 0,5-15-338 0 0,21-36-787 0 0,2 2 1 0 0,-27 56 0 0 0,44-81-664 0 0</inkml:trace>
  <inkml:trace contextRef="#ctx0" brushRef="#br0" timeOffset="1">437 17 19207 0 0,'0'0'1872'0'0,"5"-9"-1664"0"0,1 2-24 0 0,4 9 168 0 0,3 1-176 0 0,0 2-720 0 0,-1 6-136 0 0,3 4-32 0 0,1 3-4736 0 0,-2 1-952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38 468 4607 0 0,'-10'20'307'0'0,"-9"27"0"0"0,10-25 12093 0 0,13-31-11143 0 0,122-268 3836 0 0,-113 253-4922 0 0,2 1-1 0 0,0 1 1 0 0,27-30-1 0 0,62-51-496 0 0,-98 98-1 0 0,0 0-1 0 0,1 0 1 0 0,-1 1-1 0 0,1 0 1 0 0,0 0-1 0 0,0 1 1 0 0,0 0-1 0 0,8-3 1 0 0,-7 4-1150 0 0,-1 1 0 0 0,1-1 1 0 0,-1 1-1 0 0,14 0 1 0 0,-10 1-3834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45 15663 0 0,'1'-2'101'0'0,"-1"1"-1"0"0,0 0 0 0 0,1 0 0 0 0,-1 0 1 0 0,0-1-1 0 0,0 1 0 0 0,0 0 1 0 0,0-1-1 0 0,0 1 0 0 0,0 0 0 0 0,0 0 1 0 0,0-1-1 0 0,0 1 0 0 0,-1 0 1 0 0,1 0-1 0 0,0 0 0 0 0,-1-1 1 0 0,1 1-1 0 0,-1 0 0 0 0,-1-2 0 0 0,2 2 425 0 0,-1 1 1 0 0,1-1-1 0 0,-1 0 0 0 0,1 0 0 0 0,-1 0 0 0 0,1 1 0 0 0,0-1 0 0 0,0 0 0 0 0,-1 0 0 0 0,1 0 0 0 0,0 1 0 0 0,0-3 0 0 0,0 3-492 0 0,0-1 0 0 0,-1 1 0 0 0,1 0 0 0 0,0 0 0 0 0,0-1 0 0 0,0 1 0 0 0,-1 0 0 0 0,1 0 0 0 0,0-1 0 0 0,0 1 0 0 0,-1 0 0 0 0,1 0 0 0 0,0 0 0 0 0,-1-1 0 0 0,1 1 0 0 0,0 0 0 0 0,0 0 0 0 0,-1 0 0 0 0,1 0 0 0 0,0 0 0 0 0,-1 0 0 0 0,1 0 0 0 0,0 0 0 0 0,-1 0 0 0 0,1 0 0 0 0,0 0 0 0 0,-1 0 0 0 0,1 0 0 0 0,0 0 0 0 0,-1 0 0 0 0,1 0 0 0 0,0 0 0 0 0,-1 0 0 0 0,1 0 0 0 0,0 0 0 0 0,-1 0 0 0 0,1 1 0 0 0,-1-1 0 0 0,-12 5 131 0 0,4 3-147 0 0,0 1 0 0 0,1 0-1 0 0,-15 19 1 0 0,-11 13-194 0 0,29-36 122 0 0,-12 11-203 0 0,1 1-1 0 0,1 0 1 0 0,0 1-1 0 0,-20 34 1 0 0,32-47 240 0 0,0 0 0 0 0,1 0 1 0 0,0 0-1 0 0,0 1 0 0 0,0-1 0 0 0,0 1 0 0 0,1-1 0 0 0,0 1 0 0 0,0 0 1 0 0,1 0-1 0 0,0-1 0 0 0,0 1 0 0 0,0 0 0 0 0,0 0 0 0 0,1 0 1 0 0,0-1-1 0 0,0 1 0 0 0,1-1 0 0 0,0 1 0 0 0,0-1 0 0 0,0 1 1 0 0,0-1-1 0 0,1 0 0 0 0,4 7 0 0 0,-4-7 18 0 0,1-1 0 0 0,-1 0 0 0 0,1 0 0 0 0,-1 0 0 0 0,5 3 0 0 0,18 17 0 0 0,5 9 25 0 0,-30-32 105 0 0,-1 0-113 0 0,0-1 1 0 0,1 1-1 0 0,-1-1 1 0 0,0 1-1 0 0,0-1 1 0 0,1 1 0 0 0,-1-1-1 0 0,0 1 1 0 0,1-1-1 0 0,-1 0 1 0 0,0 1-1 0 0,1-1 1 0 0,-1 0-1 0 0,1 1 1 0 0,-1-1-1 0 0,0 0 1 0 0,1 1-1 0 0,0-1 3 0 0,-1 0-1 0 0,1 1 0 0 0,-1-1 0 0 0,1 0 0 0 0,-1 1 1 0 0,1-1-1 0 0,-1 0 0 0 0,0 1 0 0 0,1-1 0 0 0,-1 1 1 0 0,1-1-1 0 0,-1 0 0 0 0,0 1 0 0 0,0-1 0 0 0,1 1 1 0 0,-1-1-1 0 0,0 1 0 0 0,0-1 0 0 0,1 1 0 0 0,-1-1 1 0 0,0 1-1 0 0,0 0 0 0 0,-1 2-9 0 0,0 0 0 0 0,0-1 0 0 0,0 1 0 0 0,0-1-1 0 0,-1 1 1 0 0,1-1 0 0 0,-1 0 0 0 0,0 1 0 0 0,1-1 0 0 0,-1 0 0 0 0,0 0-1 0 0,0 0 1 0 0,-1-1 0 0 0,1 1 0 0 0,0 0 0 0 0,-1-1 0 0 0,1 1 0 0 0,0-1-1 0 0,-1 0 1 0 0,0 0 0 0 0,-3 1 0 0 0,-10 4 17 0 0,0-2-1 0 0,-24 5 1 0 0,28-7-17 0 0,-5 1 4 0 0,-30 7 32 0 0,-1-2-1 0 0,-69 2 0 0 0,115-10-69 0 0,0 0 0 0 0,0 0 0 0 0,1 0-1 0 0,-1 0 1 0 0,0-1 0 0 0,1 1 0 0 0,-1 0-1 0 0,0-1 1 0 0,1 1 0 0 0,-1-1 0 0 0,0 1-1 0 0,1-1 1 0 0,-1 0 0 0 0,1 0 0 0 0,-1 0-1 0 0,1 0 1 0 0,-1 0 0 0 0,-1-2 0 0 0,1 1-172 0 0,1 0 0 0 0,0-1 0 0 0,0 1-1 0 0,0 0 1 0 0,0-1 0 0 0,1 1 0 0 0,-1 0 0 0 0,1-1 0 0 0,-1 1 0 0 0,1-1 0 0 0,0 1 0 0 0,0-1 0 0 0,0 1 0 0 0,0-4 0 0 0,0 2-116 0 0,1-1 0 0 0,-1 0 0 0 0,1 0 0 0 0,1-6 0 0 0,0 8 88 0 0,-1 0 0 0 0,1 0 0 0 0,-1 1 0 0 0,1-1 0 0 0,0 0 0 0 0,4-4 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741 102 9671 0 0,'2'-16'222'0'0,"0"7"-22"0"0,0 0 0 0 0,0-1 0 0 0,1 1 1 0 0,4-12-1 0 0,-4 14-606 0 0,4-14 8304 0 0,-7 21-7812 0 0,-7 12 689 0 0,-145 309 2471 0 0,94-189-2565 0 0,-20 49-147 0 0,-120 234 273 0 0,166-360-819 0 0,-2-2 1 0 0,-3-1-1 0 0,-46 52 0 0 0,20-39-871 0 0,37-38-2645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135 171 11975 0 0,'-67'7'2839'0'0,"56"-5"-685"0"0,0 1-1 0 0,1 0 1 0 0,-21 9-1 0 0,31-13-2091 0 0,-1 1-1 0 0,1 0 1 0 0,0 0-1 0 0,0 0 1 0 0,0 0-1 0 0,0 0 1 0 0,0 0-1 0 0,-1 0 1 0 0,1 0-1 0 0,0 0 1 0 0,0 0-1 0 0,0 0 1 0 0,0 1-1 0 0,0-1 1 0 0,0 0-1 0 0,-1 0 1 0 0,1 0-1 0 0,0 0 1 0 0,0 0-1 0 0,0 0 1 0 0,0 0-1 0 0,0 0 1 0 0,0 0-1 0 0,0 0 1 0 0,-1 0-1 0 0,1 0 1 0 0,0 1-1 0 0,0-1 1 0 0,0 0-1 0 0,0 0 1 0 0,0 0-1 0 0,0 0 1 0 0,0 0-1 0 0,0 0 1 0 0,0 0-1 0 0,0 1 1 0 0,0-1-1 0 0,0 0 1 0 0,0 0-1 0 0,0 0 1 0 0,0 0-1 0 0,0 0 1 0 0,0 1-1 0 0,0-1 1 0 0,0 0-1 0 0,0 0 1 0 0,0 0-1 0 0,0 0 1 0 0,0 0-1 0 0,0 0 1 0 0,0 1-1 0 0,0-1 1 0 0,0 0-1 0 0,0 0 1 0 0,0 0-1 0 0,0 0 1 0 0,0 0-1 0 0,0 0 1 0 0,0 1-1 0 0,0-1 1 0 0,1 0-1 0 0,-1 0 1 0 0,13 3 666 0 0,22-1-896 0 0,26-9 352 0 0,102-25 0 0 0,78-34 7 0 0,-23 7-106 0 0,-151 45-138 0 0,28-8-4665 0 0,-72 14-3979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44 4607 0 0,'13'-7'242'0'0,"1"1"0"0"0,-1-2-1 0 0,20-14 15042 0 0,-34 23-15100 0 0,0 1 0 0 0,0-1-1 0 0,0 0 1 0 0,-1 1 0 0 0,1-1 0 0 0,0 0-1 0 0,-1 0 1 0 0,-2 2 0 0 0,0 0 49 0 0,-30 23 321 0 0,-53 31 0 0 0,13-10-329 0 0,-81 54-160 0 0,61-42-47 0 0,91-57-36 0 0,0 0-95 0 0,-1 1 1 0 0,1-1-1 0 0,0 0 1 0 0,-1-1-1 0 0,1 1 0 0 0,-1-1 1 0 0,-6 2-1 0 0,12-3 102 0 0,20 0-190 0 0,38 5 1 0 0,-52-4 198 0 0,0 1 0 0 0,0 0 0 0 0,-1 0 0 0 0,1 1 0 0 0,0 0 0 0 0,-1 0 0 0 0,1 1 0 0 0,8 6-1 0 0,-2 0-22 0 0,0 1-1 0 0,-1 0 1 0 0,13 15-1 0 0,-19-18 26 0 0,0 0-1 0 0,-1 0 0 0 0,0 0 1 0 0,0 1-1 0 0,-1 0 1 0 0,7 15-1 0 0,-11-22 12 0 0,-1 1-1 0 0,1-1 0 0 0,0 0 1 0 0,-1 0-1 0 0,1 0 1 0 0,-1 0-1 0 0,0 0 1 0 0,0 1-1 0 0,0-1 1 0 0,0 0-1 0 0,0 0 0 0 0,0 0 1 0 0,-1 0-1 0 0,1 1 1 0 0,-1-1-1 0 0,1 0 1 0 0,-2 3-1 0 0,0-2 30 0 0,0-1 1 0 0,1 0-1 0 0,-1 1 0 0 0,0-1 1 0 0,0 0-1 0 0,0 0 0 0 0,0 0 1 0 0,-1 0-1 0 0,1 0 0 0 0,0-1 1 0 0,-5 3-1 0 0,-4 1 56 0 0,0-1 0 0 0,0 0 1 0 0,0 0-1 0 0,-1-1 0 0 0,-14 2 0 0 0,-159 12-30 0 0,62-7-47 0 0,57-4-16 0 0,-65 9-15 0 0,130-15-41 0 0,12-7-114 0 0,6-4-571 0 0,27-12 0 0 0,-16 12-5192 0 0,-6 4-987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98 103 15031 0 0,'0'-1'687'0'0,"3"-18"4146"0"0,8 26-3537 0 0,-9-6-1256 0 0,-1 0 0 0 0,0 0 0 0 0,1 0-1 0 0,-1 0 1 0 0,1 0 0 0 0,-1 1 0 0 0,0-1 0 0 0,0 1 0 0 0,0-1-1 0 0,0 1 1 0 0,0-1 0 0 0,0 1 0 0 0,0-1 0 0 0,-1 1 0 0 0,1 0-1 0 0,0 3 1 0 0,0-1-18 0 0,0 0 0 0 0,-1 0 0 0 0,0 0 0 0 0,0 0 0 0 0,0 0 0 0 0,0 0 0 0 0,-2 5 0 0 0,-1 6-20 0 0,-1-1-1 0 0,-1 0 0 0 0,-7 16 1 0 0,2-10 16 0 0,-2 1 1 0 0,-14 19-1 0 0,16-25-3 0 0,0 1 0 0 0,0 0 0 0 0,2 1 0 0 0,-8 19 0 0 0,13-25 55 0 0,2-11-53 0 0,1 1 0 0 0,0 0 0 0 0,0-1 0 0 0,0 1 0 0 0,-1 0-1 0 0,1-1 1 0 0,0 1 0 0 0,0 0 0 0 0,0 0 0 0 0,0-1 0 0 0,0 1 0 0 0,0 0 0 0 0,1-1 0 0 0,-1 1 0 0 0,0 0 0 0 0,0-1 0 0 0,0 1 0 0 0,1 0 0 0 0,-1-1 0 0 0,0 1 0 0 0,1 0 0 0 0,-1-1 0 0 0,0 1-1 0 0,1-1 1 0 0,-1 1 0 0 0,1-1 0 0 0,-1 1 0 0 0,1-1 0 0 0,-1 1 0 0 0,1-1 0 0 0,-1 1 0 0 0,1-1 0 0 0,0 0 0 0 0,-1 1 0 0 0,1-1 0 0 0,0 0 0 0 0,-1 0 0 0 0,1 1 0 0 0,0-1 0 0 0,-1 0-1 0 0,1 0 1 0 0,1 0 0 0 0,1 1 44 0 0,1-1 0 0 0,-1 0-1 0 0,1 0 1 0 0,-1 0 0 0 0,1 0-1 0 0,4-1 1 0 0,7-3 134 0 0,-1-1 0 0 0,1 0 0 0 0,-1-1 0 0 0,0 0 0 0 0,0-1 0 0 0,-1-1 1 0 0,0 0-1 0 0,23-20 0 0 0,-9 5 14 0 0,-1-1 1 0 0,39-50-1 0 0,24-55-146 0 0,-50 68-457 0 0,-33 52-361 0 0,1 0 0 0 0,0 1-1 0 0,1 0 1 0 0,11-11-1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18 7831 0 0,'1'-18'15271'0'0,"-2"20"-14914"0"0,-11 17-159 0 0,-2 0-1 0 0,0 0 1 0 0,-1-2 0 0 0,-24 22-1 0 0,-76 57-102 0 0,15-13-109 0 0,79-65 163 0 0,2 2 0 0 0,-29 36 0 0 0,39-44-2 0 0,0 1 1 0 0,-11 23-1 0 0,17-29-88 0 0,1 0-1 0 0,-1-1 1 0 0,1 1 0 0 0,0 0 0 0 0,1 0 0 0 0,0 0-1 0 0,-1 13 1 0 0,4-10 8 0 0,0-7-62 0 0,4 5-5 0 0,-3-6 12 0 0,0-1 0 0 0,0 0 0 0 0,0 0 0 0 0,0 0 0 0 0,0 0 0 0 0,0 0 0 0 0,0 0 0 0 0,0-1 0 0 0,0 1 0 0 0,0-1 0 0 0,4 0 0 0 0,37-3 183 0 0,-33 2-179 0 0,32-5-500 0 0,0-1-1 0 0,54-17 1 0 0,-21-2-7426 0 0,-47 16 598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15 5063 0 0,'1'-1'390'0'0,"19"-12"15729"0"0,-24 21-13360 0 0,-8 9-5169 0 0,8-12 3919 0 0,-138 140-868 0 0,84-87-579 0 0,-80 103 0 0 0,127-146 49 0 0,0 1 0 0 0,2 0 0 0 0,0 0-1 0 0,1 1 1 0 0,0 0 0 0 0,2 1 0 0 0,-6 21 0 0 0,10-29-87 0 0,2-10-19 0 0,1 0 1 0 0,-1 1-1 0 0,0-1 1 0 0,1 0 0 0 0,-1 1-1 0 0,0-1 1 0 0,1 0-1 0 0,-1 1 1 0 0,1-1-1 0 0,-1 0 1 0 0,1 0 0 0 0,-1 0-1 0 0,1 1 1 0 0,-1-1-1 0 0,1 0 1 0 0,-1 0-1 0 0,1 0 1 0 0,-1 0 0 0 0,1 0-1 0 0,-1 0 1 0 0,1 0-1 0 0,0 0 1 0 0,-1 0-1 0 0,7-1-3 0 0,-1 0-1 0 0,1 0 1 0 0,-1 0-1 0 0,1-1 1 0 0,-1 0 0 0 0,0-1-1 0 0,0 1 1 0 0,0-1-1 0 0,8-5 1 0 0,1 0-67 0 0,182-94-1285 0 0,-75 38-3217 0 0,-95 50 2412 0 0,-2 1-308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 3223 0 0,'4'-4'18483'0'0,"-2"10"-18346"0"0,-1 1 0 0 0,0-1 1 0 0,0 0-1 0 0,-1 1 0 0 0,0-1 1 0 0,0 0-1 0 0,0 1 0 0 0,-2 7 1 0 0,-12 53 182 0 0,12-61-298 0 0,-48 159 210 0 0,3-21-213 0 0,6-16 184 0 0,36-115-502 0 0,4-12 67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65 16183 0 0,'0'0'1462'0'0,"9"8"-368"0"0,10 20 1379 0 0,-13-19-1636 0 0,1 0 0 0 0,9 11 0 0 0,-13-17-690 0 0,0 0 0 0 0,0-1-1 0 0,1 1 1 0 0,-1 0 0 0 0,1-1-1 0 0,0 0 1 0 0,0 0 0 0 0,0 0-1 0 0,6 2 1 0 0,2-1-12 0 0,-1-1 0 0 0,0 0 0 0 0,1 0 0 0 0,-1-2 0 0 0,21 0 1 0 0,59-9 21 0 0,-74 6-141 0 0,0 0 0 0 0,-1-1 1 0 0,1-1-1 0 0,18-7 0 0 0,-27 8-19 0 0,0 1 1 0 0,-1-1-1 0 0,1-1 1 0 0,-1 1-1 0 0,0-1 1 0 0,-1-1-1 0 0,1 1 1 0 0,-1-1-1 0 0,0 0 1 0 0,8-10-1 0 0,-13 14-20 0 0,0 0-1 0 0,0 0 1 0 0,1 0-1 0 0,-1 0 1 0 0,0 0-1 0 0,-1 0 1 0 0,1 0-1 0 0,0 0 1 0 0,0 0-1 0 0,-1 0 1 0 0,0 0-1 0 0,1 0 1 0 0,-1 0 0 0 0,0-1-1 0 0,0 1 1 0 0,0 0-1 0 0,0 0 1 0 0,0 0-1 0 0,-1 0 1 0 0,0-5-1 0 0,0 6-5 0 0,0-1 0 0 0,0 0-1 0 0,0 1 1 0 0,0-1 0 0 0,0 1-1 0 0,-1-1 1 0 0,1 1 0 0 0,0-1 0 0 0,-1 1-1 0 0,1 0 1 0 0,-1 0 0 0 0,0 0-1 0 0,1 0 1 0 0,-1 0 0 0 0,0 0-1 0 0,0 0 1 0 0,1 0 0 0 0,-1 1 0 0 0,0-1-1 0 0,0 1 1 0 0,0-1 0 0 0,0 1-1 0 0,-3 0 1 0 0,-4-1-33 0 0,0 1 0 0 0,0 1 0 0 0,0 0 0 0 0,0 0 0 0 0,0 0 0 0 0,0 1 0 0 0,0 1 0 0 0,0 0 0 0 0,-11 5 0 0 0,-11 6-4 0 0,-32 22 1 0 0,50-29 60 0 0,-17 12 37 0 0,1 0 0 0 0,-39 34-1 0 0,54-40 52 0 0,0 0 0 0 0,2 1 0 0 0,-1 0 0 0 0,2 1 0 0 0,0 0 0 0 0,-12 22 0 0 0,20-31-66 0 0,1 0 0 0 0,-1 0 0 0 0,1 0 0 0 0,0 1 0 0 0,0-1 0 0 0,1 1 0 0 0,0-1 0 0 0,0 1 0 0 0,1-1 0 0 0,0 1 0 0 0,0 0 0 0 0,0-1 0 0 0,1 1 0 0 0,2 8 0 0 0,-2-11-10 0 0,0 0 1 0 0,0 0-1 0 0,1 0 0 0 0,0 0 0 0 0,0 0 0 0 0,0-1 1 0 0,0 1-1 0 0,0-1 0 0 0,1 1 0 0 0,-1-1 0 0 0,1 0 1 0 0,0 0-1 0 0,0 0 0 0 0,0 0 0 0 0,0-1 1 0 0,1 1-1 0 0,-1-1 0 0 0,1 0 0 0 0,-1 0 0 0 0,1 0 1 0 0,0 0-1 0 0,0-1 0 0 0,6 2 0 0 0,-1-1-143 0 0,-1 0 1 0 0,0-1-1 0 0,1 0 0 0 0,-1-1 1 0 0,10 0-1 0 0,-11-1-751 0 0,0 0 0 0 0,1 0 0 0 0,9-3 0 0 0,3-3-6843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65 7831 0 0,'2'-1'603'0'0,"18"-11"-632"0"0,12-10 5243 0 0,0 0 1773 0 0,-20 15-5331 0 0,-11 6-854 0 0,-2 3-50 0 0,-18 12 1266 0 0,4-2-2349 0 0,7-6 330 0 0,-111 99-44 0 0,100-86 7 0 0,0 2 1 0 0,2-1-1 0 0,-28 43 1 0 0,43-60 29 0 0,0 0 0 0 0,1 1 0 0 0,-1-1 0 0 0,0 0 0 0 0,1 1 0 0 0,0-1 0 0 0,0 1 0 0 0,-1 5 0 0 0,2-7 5 0 0,-1-1-1 0 0,1 1 1 0 0,0-1-1 0 0,0 1 1 0 0,0-1-1 0 0,1 1 1 0 0,-1 0-1 0 0,0-1 1 0 0,0 1 0 0 0,1-1-1 0 0,-1 1 1 0 0,1-1-1 0 0,0 1 1 0 0,-1-1-1 0 0,1 0 1 0 0,0 1-1 0 0,0-1 1 0 0,0 0-1 0 0,0 1 1 0 0,0-1-1 0 0,0 0 1 0 0,2 2 0 0 0,0 0-2 0 0,36 35-30 0 0,-30-31 22 0 0,0 1-1 0 0,-1 0 1 0 0,0 1 0 0 0,-1-1 0 0 0,1 2-1 0 0,9 17 1 0 0,-9-10 11 0 0,-9-12 4 0 0,0-2 9 0 0,0 0 13 0 0,1-1-1 0 0,-1 1 1 0 0,1 0 0 0 0,-1 0 0 0 0,0 0-1 0 0,0-1 1 0 0,-1 1 0 0 0,1-1 0 0 0,0 1-1 0 0,-1-1 1 0 0,0 1 0 0 0,1-1 0 0 0,-1 0-1 0 0,0 0 1 0 0,0 0 0 0 0,0 0 0 0 0,0 0-1 0 0,-1 0 1 0 0,1-1 0 0 0,-4 3-1 0 0,-4 2 130 0 0,-1-1 0 0 0,0 0 0 0 0,-18 5-1 0 0,17-6-105 0 0,-5 2-12 0 0,-1-1 1 0 0,0-1-1 0 0,0-1 1 0 0,0 0 0 0 0,-25 0-1 0 0,40-3-108 0 0,0 0-1 0 0,0 0 1 0 0,0-1-1 0 0,0 1 1 0 0,0-1-1 0 0,0 0 1 0 0,0 0-1 0 0,-5-2 1 0 0,8 2-96 0 0,-1 0 0 0 0,1 0 1 0 0,-1 1-1 0 0,1-1 0 0 0,-1 0 1 0 0,1 0-1 0 0,0 0 0 0 0,-1 0 1 0 0,1 1-1 0 0,0-1 0 0 0,0 0 1 0 0,0 0-1 0 0,-1 0 0 0 0,1 0 1 0 0,0 0-1 0 0,0 0 1 0 0,0 0-1 0 0,0 0 0 0 0,1-1 0 0 0,0-9-1528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 12439 0 0,'3'-7'11596'0'0,"-12"10"-10223"0"0,-2 2-1277 0 0,1 0-1 0 0,0 1 0 0 0,0 1 0 0 0,1-1 0 0 0,0 2 0 0 0,-16 15 1 0 0,7-7-31 0 0,-29 26-505 0 0,-78 90-1 0 0,117-123 238 0 0,6-7 101 0 0,-1 1 0 0 0,1-1 0 0 0,0 1-1 0 0,0 0 1 0 0,1-1 0 0 0,-1 1 0 0 0,0 0 0 0 0,-1 6-1 0 0,3-8-113 0 0,0 0 7 0 0,2 1 186 0 0,0 1 0 0 0,0-1 0 0 0,0 0 0 0 0,0 0 0 0 0,0 0 0 0 0,0-1 0 0 0,0 1-1 0 0,1 0 1 0 0,-1-1 0 0 0,1 0 0 0 0,3 2 0 0 0,3 2 1 0 0,-1 0 15 0 0,-1 0 0 0 0,0 0-1 0 0,0 1 1 0 0,-1 0-1 0 0,1 1 1 0 0,-1-1 0 0 0,-1 1-1 0 0,8 11 1 0 0,-2 0 45 0 0,-1-1-1 0 0,12 32 1 0 0,-11-22 391 0 0,12 50 0 0 0,-20-65-126 0 0,-1 1 0 0 0,0-1 0 0 0,-1 0 0 0 0,0 0 0 0 0,-1 1 0 0 0,-3 21 0 0 0,3-33-230 0 0,-1 1 0 0 0,1-1 0 0 0,-1 1 0 0 0,0-1 0 0 0,1 1 0 0 0,-1-1 0 0 0,0 0 0 0 0,0 1 0 0 0,0-1 0 0 0,0 0 0 0 0,0 1 0 0 0,0-1 0 0 0,-1 0 0 0 0,1 0 0 0 0,-3 2 0 0 0,-21 9 307 0 0,9-5-277 0 0,0-2 0 0 0,-1 0 0 0 0,-28 3 1 0 0,-53 2-363 0 0,64-7 81 0 0,20-2 0 0 0,3 1-282 0 0,0-1-1 0 0,-1-1 1 0 0,1 0-1 0 0,0 0 1 0 0,-1-1-1 0 0,-18-4 0 0 0,17 0-948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9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326 132 5063 0 0,'0'0'390'0'0,"1"-1"-252"0"0,11-19 593 0 0,-6 10 1295 0 0,0 0-1 0 0,1 1 1 0 0,8-10 0 0 0,-14 18-1380 0 0,4-6 3417 0 0,-99 83-3429 0 0,-61 53-323 0 0,86-63-124 0 0,60-57-120 0 0,1 0 1 0 0,1 0 0 0 0,0 1-1 0 0,0 1 1 0 0,-9 18-1 0 0,15-27-44 0 0,0 0 0 0 0,0 0 0 0 0,0 1 1 0 0,1-1-1 0 0,-1 0 0 0 0,1 0 0 0 0,-1 0 0 0 0,1 1 0 0 0,0-1 0 0 0,0 0 0 0 0,0 1 0 0 0,0-1 0 0 0,0 0 0 0 0,0 0 1 0 0,1 1-1 0 0,-1-1 0 0 0,1 0 0 0 0,1 3 0 0 0,-1-3 9 0 0,0 0 0 0 0,0-1 0 0 0,1 1 0 0 0,-1-1 0 0 0,1 1 0 0 0,-1-1 0 0 0,1 1 0 0 0,-1-1 0 0 0,1 0 0 0 0,0 0 0 0 0,0 0 0 0 0,0 0 0 0 0,0 0 0 0 0,0 0 0 0 0,0 0 0 0 0,0-1 0 0 0,0 1 0 0 0,0-1 0 0 0,0 1 0 0 0,2-1 0 0 0,9 1 139 0 0,-1 0 0 0 0,1-1 0 0 0,-1 0 0 0 0,1-2 0 0 0,-1 1 0 0 0,15-4 0 0 0,72-24 409 0 0,-62 16-430 0 0,57-28 0 0 0,-80 33-189 0 0,0 0-1 0 0,-1-1 1 0 0,0-1-1 0 0,0 0 1 0 0,-1 0 0 0 0,19-21-1 0 0,-29 28 28 0 0,0 0 0 0 0,0 0 0 0 0,0 0 0 0 0,-1 0 0 0 0,1 0 0 0 0,-1 0 0 0 0,0 0 0 0 0,0-1 0 0 0,0 1 0 0 0,0 0 0 0 0,-1-1 0 0 0,1 1 1 0 0,-1-1-1 0 0,0 1 0 0 0,0-1 0 0 0,0 1 0 0 0,0-1 0 0 0,-2-5 0 0 0,-1-5-75 0 0,-1 0 1 0 0,-1 0 0 0 0,-7-16 0 0 0,2 6-319 0 0,6 13-222 0 0,1-1 1 0 0,0 1 0 0 0,0-1-1 0 0,0-22 1 0 0,2 21-1837 0 0,1 1 0 0 0,2-15 0 0 0,-7 57 1376 0 0,1-10-2872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70 9671 0 0,'1'-1'440'0'0,"6"-8"-10"0"0,1 1 0 0 0,0 0-1 0 0,15-13 1 0 0,-18 17 933 0 0,1 0 0 0 0,0 0 0 0 0,-1 1 1 0 0,11-5 2286 0 0,-17 11-3458 0 0,-2 8-151 0 0,-2 0 0 0 0,1-1 1 0 0,-1 1-1 0 0,-1-1 1 0 0,0 0-1 0 0,0-1 1 0 0,-1 1-1 0 0,0-1 0 0 0,-1-1 1 0 0,-8 9-1 0 0,-15 12-6 0 0,-47 33 0 0 0,32-28 18 0 0,-54 28 1 0 0,78-50-38 0 0,8-5 10 0 0,1 0 1 0 0,0 1-1 0 0,0 0 1 0 0,1 1-1 0 0,0 1 1 0 0,1-1-1 0 0,0 2 1 0 0,-10 12-1 0 0,21-22-19 0 0,-1-1-1 0 0,1 1 1 0 0,0-1 0 0 0,0 1-1 0 0,0 0 1 0 0,0-1-1 0 0,0 1 1 0 0,-1 0-1 0 0,1-1 1 0 0,0 1 0 0 0,1 0-1 0 0,-1-1 1 0 0,0 1-1 0 0,0-1 1 0 0,0 1 0 0 0,0 0-1 0 0,0-1 1 0 0,1 1-1 0 0,-1-1 1 0 0,0 1 0 0 0,0 0-1 0 0,1-1 1 0 0,-1 1-1 0 0,1-1 1 0 0,-1 1 0 0 0,0-1-1 0 0,1 1 1 0 0,-1-1-1 0 0,1 0 1 0 0,-1 1-1 0 0,1-1 1 0 0,0 1 0 0 0,17 12 187 0 0,-9-8-126 0 0,1-1 0 0 0,-1 0 0 0 0,1-1 0 0 0,0 0 0 0 0,0 0 0 0 0,0-1-1 0 0,13 1 1 0 0,4-1 6 0 0,41-1 0 0 0,-23-3-821 0 0,-1-2 0 0 0,50-11 1 0 0,-74 10-1217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4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53 17879 0 0,'1'-1'820'0'0,"5"-4"-588"0"0,0 0-1 0 0,0 0 1 0 0,1 1-1 0 0,0 0 1 0 0,-1 1-1 0 0,1-1 0 0 0,12-3 1 0 0,15-7 2888 0 0,-41 28-2864 0 0,0-1-256 0 0,-2 0 0 0 0,0 0 0 0 0,0-1 0 0 0,-1-1 0 0 0,-15 15 0 0 0,-63 47 0 0 0,45-39 0 0 0,-36 28 0 0 0,40-33 0 0 0,-63 60 0 0 0,92-79 10 0 0,-2 2 50 0 0,1 0-1 0 0,-10 15 0 0 0,18-24-48 0 0,1 0 0 0 0,0 0 1 0 0,1 0-1 0 0,-1 1 0 0 0,0-1 1 0 0,1 0-1 0 0,0 1 0 0 0,0-1 0 0 0,0 1 1 0 0,0 0-1 0 0,1-1 0 0 0,-1 1 0 0 0,1 0 1 0 0,0-1-1 0 0,0 5 0 0 0,1-6 8 0 0,-1 0 0 0 0,1 0-1 0 0,0 0 1 0 0,0 0 0 0 0,0-1 0 0 0,0 1 0 0 0,0 0-1 0 0,0-1 1 0 0,1 1 0 0 0,-1-1 0 0 0,0 1-1 0 0,1-1 1 0 0,-1 1 0 0 0,1-1 0 0 0,0 0 0 0 0,-1 0-1 0 0,1 0 1 0 0,0 0 0 0 0,0 0 0 0 0,0 0-1 0 0,3 0 1 0 0,5 3 83 0 0,0-1 0 0 0,18 3 0 0 0,-27-6-93 0 0,20 3-27 0 0,0-1 0 0 0,0 0 0 0 0,37-4 0 0 0,61-13-4710 0 0,-99 11 2912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5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131 103 10135 0 0,'0'-14'464'0'0,"0"11"1975"0"0,-17 5 5194 0 0,14 1-7567 0 0,0 0-1 0 0,0 0 1 0 0,0 0-1 0 0,0 0 1 0 0,1 0-1 0 0,0 1 0 0 0,-1-1 1 0 0,1 1-1 0 0,0 0 1 0 0,-2 6-1 0 0,-1 6 397 0 0,-5 23 0 0 0,-2 4-114 0 0,-6 6-348 0 0,8-23 0 0 0,0 1 0 0 0,-7 35 0 0 0,17-60 21 0 0,-1 1-1 0 0,1 0 0 0 0,0 0 1 0 0,-1 0-1 0 0,1 0 1 0 0,0 0-1 0 0,1 0 1 0 0,-1 0-1 0 0,1 0 1 0 0,-1 0-1 0 0,1 0 0 0 0,0-1 1 0 0,0 1-1 0 0,0 0 1 0 0,0 0-1 0 0,0-1 1 0 0,3 4-1 0 0,-1-3 17 0 0,0 0 1 0 0,0 0-1 0 0,0 0 0 0 0,0 0 1 0 0,0-1-1 0 0,1 1 0 0 0,-1-1 1 0 0,1 0-1 0 0,0 0 0 0 0,-1 0 1 0 0,9 2-1 0 0,2 1 70 0 0,1-1 1 0 0,0 0-1 0 0,1-1 0 0 0,-1 0 1 0 0,0-2-1 0 0,1 0 0 0 0,19-1 0 0 0,-27 0-86 0 0,-1-1 1 0 0,0 0-1 0 0,0 0 0 0 0,0-1 0 0 0,0 0 0 0 0,0 0 0 0 0,0 0 0 0 0,-1-1 0 0 0,1 0 0 0 0,-1-1 0 0 0,0 0 0 0 0,1 0 0 0 0,-2 0 0 0 0,1 0 0 0 0,0-1 0 0 0,-1 0 0 0 0,8-9 0 0 0,3-9 136 0 0,-1 0-1 0 0,-1 0 0 0 0,-2-2 0 0 0,0 0 0 0 0,10-31 0 0 0,33-136-275 0 0,-50 171-29 0 0,6-29-4525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5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8287 0 0,'1'1'3042'0'0,"0"0"-2474"0"0,0-1 1 0 0,-1 1-1 0 0,1-1 1 0 0,0 1 0 0 0,0-1-1 0 0,0 1 1 0 0,-1-1-1 0 0,1 0 1 0 0,0 1-1 0 0,0-1 1 0 0,0 0-1 0 0,0 0 1 0 0,0 0 0 0 0,0 1-1 0 0,0-1 1 0 0,-1 0-1 0 0,1 0 1 0 0,0 0-1 0 0,0-1 1 0 0,1 1 0 0 0,0 0-247 0 0,-1-1 0 0 0,1 0 0 0 0,-1 1 0 0 0,1-1 0 0 0,-1 0 0 0 0,0 0 0 0 0,1 0 0 0 0,-1 0 0 0 0,0 0 0 0 0,0 0 0 0 0,2-2 0 0 0,2-4-678 0 0,0-1 1 0 0,0 0-1 0 0,6-13 1 0 0,-3 6 1723 0 0,11-19-767 0 0,2 0 1 0 0,46-56-1 0 0,-25 42-396 0 0,72-77-136 0 0,-94 107-161 0 0,0 0 1 0 0,1 1 0 0 0,0 1 0 0 0,30-16-1 0 0,-47 29 21 0 0,1 1 0 0 0,0 0 0 0 0,0 0 0 0 0,0 0 0 0 0,0 0 0 0 0,9 0 0 0 0,-11 1-267 0 0,0 1 0 0 0,-1 0 0 0 0,1 0 0 0 0,0 0 0 0 0,0 0 0 0 0,-1 1 0 0 0,1-1 0 0 0,0 1 0 0 0,-1 0 0 0 0,1 0 0 0 0,0 0 0 0 0,-1 0 0 0 0,1 0 0 0 0,2 2-1 0 0,8 6-8178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243 163 1839 0 0,'44'-36'-402'0'0,"-4"-2"5444"0"0,25-20 9544 0 0,-59 53-13463 0 0,0-1 1 0 0,11-13 1980 0 0,-28 26-2873 0 0,-169 132-210 0 0,125-95-82 0 0,33-26-58 0 0,1 0-1 0 0,-36 39 0 0 0,43-35-84 0 0,13-20 128 0 0,2-1-117 0 0,3 2 169 0 0,0 0 1 0 0,-1 0-1 0 0,1 0 1 0 0,0-1-1 0 0,0 0 0 0 0,1 0 1 0 0,-1 0-1 0 0,0-1 0 0 0,1 1 1 0 0,4 0-1 0 0,12 2-72 0 0,20 2 0 0 0,-14-3 1 0 0,-10 0 19 0 0,-1 0 0 0 0,0 0-1 0 0,19 8 1 0 0,-30-9 68 0 0,0 0 0 0 0,-1 0 1 0 0,1 0-1 0 0,-1 1 0 0 0,1 0 1 0 0,-1 0-1 0 0,0 0 0 0 0,0 0 0 0 0,0 1 1 0 0,-1 0-1 0 0,1-1 0 0 0,-1 1 1 0 0,0 1-1 0 0,5 6 0 0 0,-4-2 10 0 0,-1 0 0 0 0,0-1 0 0 0,0 1-1 0 0,0 0 1 0 0,-1 1 0 0 0,-1-1 0 0 0,0 0 0 0 0,1 16 0 0 0,-2-8 111 0 0,-1-1 0 0 0,-1 0 0 0 0,0 0-1 0 0,-6 19 1 0 0,7-32-45 0 0,0 0 0 0 0,0 0 0 0 0,0 0 0 0 0,0 0 0 0 0,0-1 0 0 0,-1 1-1 0 0,1 0 1 0 0,-1-1 0 0 0,0 1 0 0 0,0-1 0 0 0,0 0 0 0 0,0 1 0 0 0,0-1-1 0 0,0 0 1 0 0,-1 0 0 0 0,1-1 0 0 0,-1 1 0 0 0,1 0 0 0 0,-1-1 0 0 0,-4 2 0 0 0,1-1 41 0 0,0 0 1 0 0,0-1 0 0 0,0 0 0 0 0,0 0-1 0 0,0 0 1 0 0,0-1 0 0 0,-1 0 0 0 0,1 0-1 0 0,-7-2 1 0 0,-33-5-978 0 0,-48-15 0 0 0,50 11-2721 0 0,0 1-3284 0 0,26 6 87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8:5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0,'0'2'7171'0'0,"8"19"1727"0"0,13 10-7225 0 0,-7-12-884 0 0,-13-16-781 0 0,9 6-20 0 0,-8-8-294 0 0,0 0 0 0 0,0 0 0 0 0,-1 0 0 0 0,1 0 0 0 0,0 0 0 0 0,0 0 0 0 0,0 0 0 0 0,0-1 0 0 0,4 1 0 0 0,5 0-7001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9815 0 0,'0'0'5219'0'0,"4"8"-3922"0"0,-2-5-1034 0 0,9 20 1720 0 0,13 35 0 0 0,-21-50-1791 0 0,-1 1 0 0 0,0 0 0 0 0,0 0-1 0 0,-1 0 1 0 0,0-1 0 0 0,-1 1 0 0 0,-1 17 0 0 0,0-13-122 0 0,0-1-1 0 0,-1 0 0 0 0,-1 1 0 0 0,0-1 1 0 0,0 0-1 0 0,-1-1 0 0 0,0 1 1 0 0,-7 11-1 0 0,9-21-90 0 0,0 0-1 0 0,0 0 1 0 0,0 0-1 0 0,-1 0 1 0 0,1 0 0 0 0,0 0-1 0 0,-1-1 1 0 0,0 1-1 0 0,1-1 1 0 0,-1 0-1 0 0,0 0 1 0 0,0 0-1 0 0,1 0 1 0 0,-1 0 0 0 0,0-1-1 0 0,0 1 1 0 0,0-1-1 0 0,0 0 1 0 0,0 1-1 0 0,0-1 1 0 0,0-1-1 0 0,0 1 1 0 0,0 0 0 0 0,-5-2-1 0 0,7 2-307 0 0,-14-13-2779 0 0,11 7 829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639 144 919 0 0,'53'-47'749'0'0,"39"-23"14165"0"0,-49 44-8818 0 0,-45 28-5922 0 0,-44 45-452 0 0,-59 48-1 0 0,76-71 126 0 0,-6 5-312 0 0,-63 39 1 0 0,-45 14 96 0 0,77-47 311 0 0,-115 84 0 0 0,175-115 36 0 0,0 1 0 0 0,0 0 0 0 0,1 0 0 0 0,0 1 0 0 0,0 0 0 0 0,0 0 0 0 0,0 0-1 0 0,1 0 1 0 0,0 1 0 0 0,-4 9 0 0 0,7-14-101 0 0,2 0 8 0 0,-1-1 83 0 0,0 1 0 0 0,1 0 1 0 0,-1-1-1 0 0,1 1 0 0 0,-1-1 0 0 0,1 1 0 0 0,0-1 0 0 0,-1 1 1 0 0,1-1-1 0 0,0 1 0 0 0,0-1 0 0 0,0 0 0 0 0,0 1 0 0 0,0-1 0 0 0,0 0 1 0 0,1 0-1 0 0,-1 0 0 0 0,0 0 0 0 0,1 0 0 0 0,-1 0 0 0 0,0 0 0 0 0,1 0 1 0 0,-1-1-1 0 0,1 1 0 0 0,0-1 0 0 0,-1 1 0 0 0,1-1 0 0 0,-1 1 1 0 0,1-1-1 0 0,0 0 0 0 0,-1 0 0 0 0,1 0 0 0 0,0 0 0 0 0,-1 0 0 0 0,3 0 1 0 0,5 0-24 0 0,0-1 0 0 0,1-1 0 0 0,-1 1 0 0 0,0-1 0 0 0,11-4 0 0 0,46-21 34 0 0,-23 9 18 0 0,-32 13 7 0 0,21-7 100 0 0,0 0-1 0 0,0 2 1 0 0,65-11 0 0 0,-91 20-69 0 0,1 1 0 0 0,-1 0 0 0 0,0 0 0 0 0,1 1 0 0 0,-1 0-1 0 0,0 0 1 0 0,1 0 0 0 0,-1 1 0 0 0,0 0 0 0 0,0 0 0 0 0,10 5 0 0 0,-13-5-30 0 0,-1-1 1 0 0,1 1-1 0 0,-1 0 1 0 0,0 0 0 0 0,1 0-1 0 0,-1 0 1 0 0,0 0-1 0 0,0 0 1 0 0,-1 0-1 0 0,1 1 1 0 0,0-1 0 0 0,-1 1-1 0 0,1-1 1 0 0,-1 1-1 0 0,0-1 1 0 0,0 1-1 0 0,0 0 1 0 0,0 0 0 0 0,0 0-1 0 0,-1 0 1 0 0,1-1-1 0 0,-1 1 1 0 0,0 0 0 0 0,0 0-1 0 0,0 0 1 0 0,0 0-1 0 0,-1 5 1 0 0,-1-1 85 0 0,0-1 0 0 0,0 1 0 0 0,-1-1 0 0 0,0 1 0 0 0,0-1 0 0 0,0 0 0 0 0,-1 0 0 0 0,0 0 1 0 0,0-1-1 0 0,-7 9 0 0 0,-4 1 160 0 0,1-1 0 0 0,-22 15 0 0 0,18-16-206 0 0,0-2 1 0 0,-1 0-1 0 0,0-1 0 0 0,0-1 1 0 0,-1-1-1 0 0,-1 0 0 0 0,1-2 1 0 0,-22 5-1 0 0,-19 0 83 0 0,-93 5 0 0 0,142-16-98 0 0,0 0 0 0 0,0-1 1 0 0,-24-3-1 0 0,27 1-31 0 0,3-2-29 0 0,5 5-117 0 0,10-24-368 0 0,-6 20 335 0 0,0 0 0 0 0,0 0 0 0 0,1 0 1 0 0,-1 0-1 0 0,9-6 0 0 0,3 0-5247 0 0,-1 4-1122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0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4607 0 0,'0'0'354'0'0,"0"2"-233"0"0,3 9 70 0 0,-2-2 510 0 0,1 0-1 0 0,0 0 1 0 0,1 0-1 0 0,0 0 1 0 0,0 0 0 0 0,1 0-1 0 0,0-1 1 0 0,1 0 0 0 0,10 15-1 0 0,-9-16-20 0 0,-5-5 35 0 0,1-1 18 0 0,9 6 685 0 0,-9-5-1191 0 0,0 0 0 0 0,0-1 0 0 0,0 1 0 0 0,1-1 0 0 0,-1 1 0 0 0,0-1 1 0 0,1 0-1 0 0,-1 0 0 0 0,0 0 0 0 0,1-1 0 0 0,-1 1 0 0 0,1 0 0 0 0,0-1 0 0 0,-1 0 1 0 0,1 1-1 0 0,-1-1 0 0 0,1 0 0 0 0,-1 0 0 0 0,5-1 0 0 0,2-1 92 0 0,0-1 0 0 0,0 0 0 0 0,0-1 0 0 0,-1 0 0 0 0,16-9 0 0 0,36-30 437 0 0,-45 31-630 0 0,-6 5-141 0 0,0-1 0 0 0,-1 0 0 0 0,0-1 0 0 0,0 0 0 0 0,-1 0 1 0 0,0-1-1 0 0,-1 0 0 0 0,0 0 0 0 0,8-20 0 0 0,-13 29-19 0 0,-1 1 0 0 0,0-1 1 0 0,0 1-1 0 0,1-1 0 0 0,-1 1 0 0 0,0-1 1 0 0,0 1-1 0 0,0-1 0 0 0,1 0 1 0 0,-1 1-1 0 0,0-1 0 0 0,0 1 0 0 0,0-1 1 0 0,0 1-1 0 0,0-1 0 0 0,0 0 0 0 0,0 1 1 0 0,0-1-1 0 0,0 1 0 0 0,-1-1 1 0 0,1 1-1 0 0,0-1 0 0 0,0 0 0 0 0,0 1 1 0 0,-1-1-1 0 0,1 0 0 0 0,-1 1-3 0 0,0 0 0 0 0,1-1 1 0 0,-1 1-1 0 0,1 0 0 0 0,-1 0 0 0 0,0 0 0 0 0,0-1 0 0 0,1 1 0 0 0,-1 0 0 0 0,0 0 0 0 0,1 0 0 0 0,-1 0 0 0 0,0 0 0 0 0,1 0 1 0 0,-1 0-1 0 0,0 1 0 0 0,-1-1 0 0 0,-4 2-100 0 0,-1 0 0 0 0,1 0-1 0 0,-7 4 1 0 0,12-5 142 0 0,-30 14-354 0 0,0 1 0 0 0,2 1 0 0 0,-29 23 0 0 0,44-29 353 0 0,0 0 1 0 0,1 2-1 0 0,0-1 1 0 0,1 2-1 0 0,1-1 1 0 0,0 2 0 0 0,-15 24-1 0 0,22-30 56 0 0,0 0 0 0 0,0-1 0 0 0,-3 17 0 0 0,5-20-24 0 0,1-1-1 0 0,1 1 1 0 0,-1 0 0 0 0,1 0 0 0 0,0-1-1 0 0,0 1 1 0 0,0 0 0 0 0,2 9 0 0 0,-2-12-2 0 0,1 1 0 0 0,0-1 1 0 0,-1 1-1 0 0,1-1 1 0 0,0 0-1 0 0,1 1 1 0 0,-1-1-1 0 0,0 0 1 0 0,0 0-1 0 0,1 0 1 0 0,0 0-1 0 0,-1 0 1 0 0,1 0-1 0 0,0 0 1 0 0,0 0-1 0 0,0-1 1 0 0,0 1-1 0 0,0-1 1 0 0,0 1-1 0 0,0-1 0 0 0,1 0 1 0 0,-1 0-1 0 0,1 0 1 0 0,-1 0-1 0 0,0 0 1 0 0,1-1-1 0 0,-1 1 1 0 0,1-1-1 0 0,0 1 1 0 0,-1-1-1 0 0,1 0 1 0 0,-1 0-1 0 0,1 0 1 0 0,4-1-1 0 0,7-2 55 0 0,0 0-1 0 0,-1-1 0 0 0,1 0 1 0 0,25-12-1 0 0,-28 11-186 0 0,23-12-1567 0 0,-16 7-134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83 158 3223 0 0,'-6'7'288'0'0,"0"10"3021"0"0,4 10 10370 0 0,2-26-13600 0 0,0-1 0 0 0,0 1 0 0 0,0 0 0 0 0,1-1 0 0 0,-1 1 0 0 0,0-1 0 0 0,0 1 0 0 0,0 0 0 0 0,1-1 0 0 0,-1 1 0 0 0,0 0 0 0 0,1-1 0 0 0,-1 1 0 0 0,1-1 0 0 0,-1 1 0 0 0,0-1 0 0 0,1 1 0 0 0,-1-1 0 0 0,1 0 0 0 0,-1 1 0 0 0,1-1 0 0 0,0 1 0 0 0,-1-1 0 0 0,1 0 0 0 0,-1 1 0 0 0,1-1 0 0 0,0 0 0 0 0,-1 0 0 0 0,1 0 0 0 0,0 1 0 0 0,-1-1-1 0 0,1 0 1 0 0,0 0 0 0 0,-1 0 0 0 0,1 0 0 0 0,0 0 0 0 0,-1 0 0 0 0,1 0 0 0 0,0-1 0 0 0,30-4 553 0 0,-28 4-535 0 0,11-4-37 0 0,1 0 0 0 0,-1-1 1 0 0,1 0-1 0 0,-2-1 0 0 0,1-1 0 0 0,17-13 0 0 0,3-6-604 0 0,31-32-1 0 0,-59 54 432 0 0,0-1-1 0 0,-1-1 1 0 0,5-6-1 0 0,-8 10 60 0 0,0 1 0 0 0,-1-1 0 0 0,1 0 0 0 0,-1 1 0 0 0,0-1 0 0 0,0 0 0 0 0,0 0 0 0 0,0 0 0 0 0,0 0 0 0 0,0-6 0 0 0,-2 9 33 0 0,1-1 1 0 0,-1 1-1 0 0,0-1 0 0 0,1 1 0 0 0,-1 0 0 0 0,0-1 0 0 0,1 1 1 0 0,-1 0-1 0 0,0-1 0 0 0,0 1 0 0 0,1 0 0 0 0,-1 0 1 0 0,0 0-1 0 0,0 0 0 0 0,1 0 0 0 0,-1 0 0 0 0,-1 0 0 0 0,-7 1-53 0 0,1 0-1 0 0,1 1 0 0 0,-1 0 0 0 0,0 0 1 0 0,0 1-1 0 0,1 0 0 0 0,-1 1 0 0 0,-13 8 0 0 0,1-1-117 0 0,-16 7-15 0 0,-54 39 0 0 0,71-43 144 0 0,1 0 1 0 0,0 2-1 0 0,1 0 0 0 0,-18 23 0 0 0,31-34 124 0 0,1 0-1 0 0,0 1 0 0 0,0-1 1 0 0,1 1-1 0 0,-1 0 1 0 0,1 0-1 0 0,1 0 0 0 0,-1 0 1 0 0,1 0-1 0 0,0 0 1 0 0,0 1-1 0 0,1-1 0 0 0,-1 0 1 0 0,2 0-1 0 0,-1 1 1 0 0,1-1-1 0 0,0 0 0 0 0,0 0 1 0 0,3 9-1 0 0,-3-10-12 0 0,0 0 0 0 0,1-1 0 0 0,0 1 0 0 0,0-1 0 0 0,0 0 0 0 0,1 1 0 0 0,-1-1 0 0 0,1 0 0 0 0,0 0 0 0 0,0 0 0 0 0,0-1 0 0 0,1 1 0 0 0,-1-1 0 0 0,1 0 0 0 0,0 0 0 0 0,0 0 0 0 0,0 0 0 0 0,0-1 0 0 0,0 1 0 0 0,1-1 0 0 0,-1 0 0 0 0,1-1 0 0 0,0 1 0 0 0,-1-1 0 0 0,8 1 0 0 0,2-1 54 0 0,1-1 0 0 0,-1 0 0 0 0,0-1 0 0 0,0-1 0 0 0,0 0 0 0 0,21-7 0 0 0,24-10-1176 0 0,-3-5-5148 0 0,-35 15-908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15575 0 0,'0'0'3936'0'0,"-6"6"-2698"0"0,0 3-1014 0 0,1 1 1 0 0,0-1 0 0 0,0 1 0 0 0,1 0 0 0 0,0 1 0 0 0,-2 11 0 0 0,-6 12-117 0 0,-14 34-929 0 0,-3 0 0 0 0,-50 82-1 0 0,63-123-2640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2759 0 0,'0'0'14482'0'0,"-10"7"-10846"0"0,8-4-3439 0 0,0-1 0 0 0,0 1 0 0 0,0-1 0 0 0,1 1 0 0 0,-1 0 0 0 0,1 0 0 0 0,0-1 0 0 0,0 1 0 0 0,-1 4 1 0 0,-6 30 295 0 0,7-25-386 0 0,-15 74 23 0 0,-33 104 0 0 0,34-145-477 0 0,-3 0-1 0 0,-1 0 0 0 0,-47 77 1 0 0,62-116-298 0 0,0 0 1 0 0,-1 0 0 0 0,0 0-1 0 0,0-1 1 0 0,-11 9-1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42 191 1839 0 0,'-41'26'11326'0'0,"42"-25"-9881"0"0,3 0-1200 0 0,0 1 0 0 0,-1-1 0 0 0,1 0 0 0 0,0-1 0 0 0,0 1 0 0 0,-1-1 0 0 0,1 0 0 0 0,0 0 0 0 0,0 0 0 0 0,0 0 0 0 0,4-1 0 0 0,48-12 1876 0 0,-45 10-1573 0 0,57-19 1772 0 0,113-52-1 0 0,-122 47-1681 0 0,1 2 0 0 0,98-26-1 0 0,-146 48-1067 0 0,1 1 0 0 0,13 0 0 0 0,-4 1-8481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74 269 7367 0 0,'-17'-1'282'0'0,"11"0"-180"0"0,0 1 0 0 0,0 0 0 0 0,0 0 0 0 0,0 1 0 0 0,1-1 0 0 0,-1 1 0 0 0,-10 3 5801 0 0,28-2-2564 0 0,3-1-2567 0 0,0-2 1 0 0,0 0 0 0 0,0-1 0 0 0,0 0 0 0 0,22-7 0 0 0,-6 2 160 0 0,128-33 1371 0 0,259-99 0 0 0,-389 128-2677 0 0,119-44-9148 0 0,-119 46 1807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48 5063 0 0,'-16'-8'16020'0'0,"16"7"-15880"0"0,0 1 0 0 0,0-1 0 0 0,0 0 0 0 0,1 1 1 0 0,-1-1-1 0 0,0 1 0 0 0,0 0 0 0 0,1-1 0 0 0,-1 1 0 0 0,0-1 0 0 0,1 1 0 0 0,-1-1 0 0 0,1 1 0 0 0,-1 0 0 0 0,0-1 0 0 0,1 1 0 0 0,-1 0 0 0 0,1-1 0 0 0,-1 1 0 0 0,1 0 0 0 0,0-1 0 0 0,23-9-2116 0 0,-18 8 3512 0 0,11-3-1197 0 0,1 1-1 0 0,-1 1 1 0 0,24-2-1 0 0,-33 5-282 0 0,-1 0 0 0 0,1 0-1 0 0,-1 1 1 0 0,1-1 0 0 0,-1 2 0 0 0,1-1-1 0 0,-1 1 1 0 0,0 0 0 0 0,0 1-1 0 0,11 4 1 0 0,-17-6-65 0 0,1 0 0 0 0,-1 0 0 0 0,1 0-1 0 0,-1 0 1 0 0,1 0 0 0 0,-1 1 0 0 0,0-1 0 0 0,1 0 0 0 0,-1 1-1 0 0,0-1 1 0 0,0 1 0 0 0,0-1 0 0 0,0 1 0 0 0,0 0 0 0 0,-1-1-1 0 0,1 1 1 0 0,0 0 0 0 0,-1-1 0 0 0,1 1 0 0 0,-1 0 0 0 0,0 0-1 0 0,0 0 1 0 0,1 0 0 0 0,-1-1 0 0 0,0 1 0 0 0,0 0 0 0 0,-1 0-1 0 0,1 0 1 0 0,0 0 0 0 0,-1-1 0 0 0,1 1 0 0 0,-1 0 0 0 0,1 0-1 0 0,-3 2 1 0 0,1 2-46 0 0,-1-1 1 0 0,0 0-1 0 0,0 0 0 0 0,-1 0 1 0 0,1 0-1 0 0,-1-1 0 0 0,0 1 1 0 0,0-1-1 0 0,-8 6 0 0 0,-32 22-333 0 0,-57 29 0 0 0,85-53 325 0 0,-1-1-1 0 0,1 0 1 0 0,-1-2 0 0 0,-1 0-1 0 0,-27 5 1 0 0,44-10-9 0 0,19-4-244 0 0,13 3 297 0 0,0 2-1 0 0,0 1 1 0 0,58 11 0 0 0,-21-2-181 0 0,-59-8 189 0 0,-9-3 9 0 0,1 1 0 0 0,0-1 1 0 0,-1 0-1 0 0,1 1 0 0 0,0-1 0 0 0,-1 0 0 0 0,1 1 0 0 0,0-1 1 0 0,-1 1-1 0 0,1-1 0 0 0,-1 1 0 0 0,1 0 0 0 0,-1-1 0 0 0,1 1 0 0 0,-1-1 1 0 0,1 1-1 0 0,-1 0 0 0 0,0 0 0 0 0,1-1 0 0 0,-1 1 0 0 0,0 0 1 0 0,0-1-1 0 0,1 1 0 0 0,-1 0 0 0 0,0 0 0 0 0,0 0 0 0 0,0-1 1 0 0,0 1-1 0 0,0 0 0 0 0,0 1 0 0 0,0-1 6 0 0,-1 4 54 0 0,1 0 1 0 0,-1 0-1 0 0,0-1 1 0 0,0 1-1 0 0,-1-1 1 0 0,1 1-1 0 0,-1-1 1 0 0,0 0-1 0 0,-1 0 1 0 0,1 0-1 0 0,-5 7 1 0 0,-4 4 380 0 0,-20 19 1 0 0,29-31-416 0 0,-13 11 52 0 0,-1-1 0 0 0,0 0-1 0 0,-1-1 1 0 0,0-1 0 0 0,-1 0-1 0 0,0-2 1 0 0,0 0 0 0 0,-1-1-1 0 0,0 0 1 0 0,-1-2 0 0 0,0 0-1 0 0,-40 5 1 0 0,45-10-92 0 0,1-1 1 0 0,-1 0-1 0 0,0-1 0 0 0,1-1 1 0 0,-24-6-1 0 0,-6 0-925 0 0,41 8 733 0 0,0 0-1 0 0,0 0 0 0 0,0 0 0 0 0,-1 0 0 0 0,1 0 0 0 0,0 1 0 0 0,0-1 1 0 0,0 1-1 0 0,0 0 0 0 0,0 0 0 0 0,0 0 0 0 0,0 0 0 0 0,-3 2 1 0 0,5-2-628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 3223 0 0,'-6'-4'17356'0'0,"1"19"-16899"0"0,-1-1 0 0 0,-1 1 1 0 0,-17 24-1 0 0,-34 40-128 0 0,26-37-275 0 0,2 2-38 0 0,14-20 8 0 0,-33 37 0 0 0,13-30-109 0 0,35-30 21 0 0,1-3 60 0 0,1 0 0 0 0,-1 0 0 0 0,1 0 0 0 0,-1 1 0 0 0,1-1 0 0 0,0 0 0 0 0,0 0 0 0 0,0 1 0 0 0,0-1 0 0 0,0 0 0 0 0,1-1 0 0 0,17-18-14 0 0,-16 17 17 0 0,11-10 153 0 0,0 0-1 0 0,1 1 1 0 0,0 0-1 0 0,1 2 1 0 0,0-1-1 0 0,1 2 1 0 0,0 1-1 0 0,1 0 1 0 0,0 1-1 0 0,0 0 1 0 0,1 2-1 0 0,0 0 1 0 0,0 2-1 0 0,0 0 1 0 0,25-2-1 0 0,-11 3 142 0 0,-1 1 0 0 0,0 2 0 0 0,36 5 0 0 0,-63-2 623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73 10591 0 0,'9'-10'689'0'0,"1"1"0"0"0,0 0 0 0 0,17-12 0 0 0,-19 16 1628 0 0,0 0-1 0 0,0 0 0 0 0,11-3 2004 0 0,-21 29-4209 0 0,-2-8-51 0 0,-1 1 0 0 0,0-1 0 0 0,-1 0 0 0 0,-13 19 1 0 0,11-17-23 0 0,-44 76 54 0 0,-144 274 493 0 0,192-358-588 0 0,-22 52-185 0 0,24-54 136 0 0,1 0 1 0 0,-1 0-1 0 0,1 0 0 0 0,0 0 1 0 0,1 0-1 0 0,-1 0 0 0 0,1 0 0 0 0,0 0 1 0 0,1 10-1 0 0,-1-14-139 0 0,0 0 0 0 0,0 0 0 0 0,0-1 0 0 0,1 1 0 0 0,-1 0 0 0 0,0 0 0 0 0,1 0-1 0 0,-1 0 1 0 0,0-1 0 0 0,1 1 0 0 0,-1 0 0 0 0,1 0 0 0 0,0-1 0 0 0,-1 1 0 0 0,2 1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58 10135 0 0,'4'-5'357'0'0,"-2"4"-283"0"0,0-1 0 0 0,-1 1 0 0 0,1-1 0 0 0,-1 0 0 0 0,0 0 0 0 0,0 1-1 0 0,1-1 1 0 0,-1 0 0 0 0,1-3 0 0 0,-2 4 62 0 0,0 1 0 0 0,1-1-1 0 0,-1 0 1 0 0,1 0-1 0 0,-1 0 1 0 0,0 1-1 0 0,0-1 1 0 0,0 0 0 0 0,0 0-1 0 0,1 0 1 0 0,-1 0-1 0 0,0 0 1 0 0,0 1 0 0 0,-1-1-1 0 0,1 0 1 0 0,0 0-1 0 0,0 0 1 0 0,0 0 0 0 0,0 0-1 0 0,-1 1 1 0 0,1-1-1 0 0,0 0 1 0 0,-1 0 0 0 0,1 1-1 0 0,-1-1 1 0 0,1 0-1 0 0,-1 0 1 0 0,1 1-1 0 0,-1-1 1 0 0,1 0 0 0 0,-1 1-1 0 0,0-1 1 0 0,1 1-1 0 0,-1-1 1 0 0,0 1 0 0 0,0-1-1 0 0,1 1 1 0 0,-1 0-1 0 0,0-1 1 0 0,0 1 0 0 0,0 0-1 0 0,1-1 1 0 0,-1 1-1 0 0,0 0 1 0 0,-1 0 0 0 0,-3-1 656 0 0,1 0 1 0 0,-1 1 0 0 0,0-1-1 0 0,1 1 1 0 0,-1 0-1 0 0,1 1 1 0 0,-6 0 0 0 0,-11 3-761 0 0,1 2-1 0 0,0 0 1 0 0,-21 10 0 0 0,-57 31 30 0 0,45-21-54 0 0,36-18-10 0 0,-40 22-22 0 0,51-27 20 0 0,0 1 0 0 0,1 0-1 0 0,0 0 1 0 0,0 1 0 0 0,0-1 0 0 0,0 1-1 0 0,-5 7 1 0 0,9-11-8 0 0,0 1 0 0 0,0-1 1 0 0,1 1-1 0 0,-1-1 0 0 0,0 1 0 0 0,1-1 0 0 0,-1 1 0 0 0,1 0 0 0 0,-1 0 1 0 0,1-1-1 0 0,0 1 0 0 0,-1 0 0 0 0,1 0 0 0 0,0-1 0 0 0,0 1 0 0 0,1 0 1 0 0,-1 0-1 0 0,0-1 0 0 0,0 1 0 0 0,1 0 0 0 0,-1-1 0 0 0,1 1 0 0 0,0 0 1 0 0,-1-1-1 0 0,1 1 0 0 0,0-1 0 0 0,0 1 0 0 0,0-1 0 0 0,0 1 0 0 0,0-1 1 0 0,0 0-1 0 0,1 1 0 0 0,2 1 0 0 0,4 4-27 0 0,0-1 1 0 0,1 0-1 0 0,0 0 1 0 0,13 6-1 0 0,-15-8 63 0 0,25 11 87 0 0,45 16 1 0 0,10 4 404 0 0,-74-29-397 0 0,1 1 1 0 0,-1 1-1 0 0,-1 0 1 0 0,15 12-1 0 0,-26-18-110 0 0,1-1-1 0 0,0 1 1 0 0,-1-1 0 0 0,1 1-1 0 0,-1 0 1 0 0,1-1-1 0 0,-1 1 1 0 0,0 0 0 0 0,0 0-1 0 0,0 0 1 0 0,0 0-1 0 0,0 0 1 0 0,0 0 0 0 0,-1 0-1 0 0,1 0 1 0 0,-1 1-1 0 0,1-1 1 0 0,-1 4 0 0 0,0-4 16 0 0,0 1 0 0 0,-1 0 0 0 0,1 0 1 0 0,-1 0-1 0 0,0 0 0 0 0,0-1 0 0 0,0 1 1 0 0,0 0-1 0 0,-1-1 0 0 0,1 1 1 0 0,-1-1-1 0 0,-2 4 0 0 0,-2 1 27 0 0,0 0 0 0 0,-1-1 0 0 0,0 1 0 0 0,0-2 0 0 0,0 1 0 0 0,-1-1 0 0 0,0 0 0 0 0,-8 4 0 0 0,-3-1-81 0 0,1-1-1 0 0,-1-1 1 0 0,-26 6-1 0 0,32-9 8 0 0,0-1 0 0 0,1-1 0 0 0,-1 0 0 0 0,0 0 0 0 0,0-1 0 0 0,-16-3 0 0 0,25 2-7 0 0,1 1-1 0 0,-1-1 0 0 0,0 0 1 0 0,1-1-1 0 0,-1 1 0 0 0,1 0 1 0 0,0-1-1 0 0,-1 0 1 0 0,1 0-1 0 0,0 0 0 0 0,0 0 1 0 0,0-1-1 0 0,0 1 1 0 0,0-1-1 0 0,-3-5 0 0 0,4 6 34 0 0,0-1-1 0 0,1 1 0 0 0,-1-1 1 0 0,1 0-1 0 0,0 0 0 0 0,0 0 0 0 0,0 0 1 0 0,0 0-1 0 0,1 0 0 0 0,-1 0 1 0 0,1 0-1 0 0,-1 0 0 0 0,1 0 0 0 0,0 0 1 0 0,1 0-1 0 0,-1-1 0 0 0,0 1 1 0 0,1 0-1 0 0,1-4 0 0 0,3-8 33 0 0,1 1-1 0 0,0 0 0 0 0,1 0 1 0 0,0 0-1 0 0,2 1 0 0 0,-1 0 1 0 0,2 0-1 0 0,-1 1 1 0 0,2 0-1 0 0,22-20 0 0 0,-17 21 18 0 0,0 0-1 0 0,1 1 1 0 0,25-11-1 0 0,-4 1-3 0 0,-10 5 69 0 0,28-22 0 0 0,-44 29-66 0 0,-1-2 0 0 0,0 1 0 0 0,-1-1 0 0 0,16-20 0 0 0,-25 29 23 0 0,-1 1-115 0 0,0 0 0 0 0,0 0 0 0 0,-1 0 1 0 0,1 0-1 0 0,0 0 0 0 0,0 0 0 0 0,0 0 1 0 0,0 0-1 0 0,0 0 0 0 0,-1 0 0 0 0,1 0 1 0 0,0 0-1 0 0,0 0 0 0 0,0 0 0 0 0,0-1 1 0 0,0 1-1 0 0,0 0 0 0 0,0 0 0 0 0,-1 0 1 0 0,1 0-1 0 0,0 0 0 0 0,0 0 0 0 0,0 0 0 0 0,0 0 1 0 0,0 0-1 0 0,0 0 0 0 0,0-1 0 0 0,0 1 1 0 0,0 0-1 0 0,0 0 0 0 0,-1 0 0 0 0,1 0 1 0 0,0 0-1 0 0,0 0 0 0 0,0-1 0 0 0,0 1 1 0 0,0 0-1 0 0,0 0 0 0 0,0 0 0 0 0,0 0 1 0 0,0 0-1 0 0,0 0 0 0 0,0-1 0 0 0,0 1 0 0 0,0 0 1 0 0,0 0-1 0 0,0 0 0 0 0,0 0 0 0 0,0 0 1 0 0,0-1-1 0 0,1 1 0 0 0,-1 0 0 0 0,0 0 1 0 0,0 0-1 0 0,0 0 0 0 0,8-12-681 0 0,12-8 210 0 0,-17 16 229 0 0,6-5 163 0 0,-5 7-2709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20159 0 0,'0'0'1826'0'0,"-13"5"-1340"0"0,-14 4 2738 0 0,26-9-2779 0 0,-10 11 286 0 0,10-8-770 0 0,0-1 0 0 0,0 1 1 0 0,0-1-1 0 0,1 1 0 0 0,-1 0 0 0 0,1-1 0 0 0,-1 1 0 0 0,1 0 1 0 0,0-1-1 0 0,0 1 0 0 0,0 4 0 0 0,0-5-132 0 0,1-1 0 0 0,-1 0-1 0 0,0 1 1 0 0,0-1 0 0 0,1 0 0 0 0,-1 1-1 0 0,1-1 1 0 0,-1 0 0 0 0,1 0 0 0 0,-1 0 0 0 0,1 1-1 0 0,0-1 1 0 0,0 0 0 0 0,-1 0 0 0 0,1 0-1 0 0,0 0 1 0 0,0 0 0 0 0,0 0 0 0 0,0 0 0 0 0,0-1-1 0 0,0 1 1 0 0,1 0 0 0 0,-1 0 0 0 0,2 0-1 0 0,6 1-1625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0 7367 0 0,'0'0'17861'0'0,"0"2"-17314"0"0,0 4-450 0 0,0 0 0 0 0,0 0 0 0 0,-1-1 0 0 0,1 1 0 0 0,-1 0 0 0 0,-1 0 1 0 0,1 0-1 0 0,-3 6 0 0 0,-20 46-14 0 0,22-54-72 0 0,-13 28-130 0 0,-2-1-1 0 0,-39 55 1 0 0,41-66-133 0 0,-2-1 0 0 0,0 0 0 0 0,-1-1-1 0 0,-35 27 1 0 0,47-41 256 0 0,8-5 18 0 0,20-12 122 0 0,0 0 1 0 0,1 2-1 0 0,27-10 0 0 0,-1 5 584 0 0,91-16 0 0 0,-131 31-655 0 0,-2-1-117 0 0,-1 1-1 0 0,1 0 0 0 0,-1 1 0 0 0,1-1 0 0 0,0 1 0 0 0,0 1 1 0 0,8 0-1 0 0,-8 3-875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39:5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41 16871 0 0,'17'-40'6768'0'0,"-16"42"-6203"0"0,-1 4-371 0 0,0 0 0 0 0,0 0 0 0 0,-1-1-1 0 0,0 1 1 0 0,0 0 0 0 0,0 0 0 0 0,-2 6-1 0 0,-18 42 396 0 0,12-34-356 0 0,-80 192 444 0 0,-31 80-643 0 0,113-271-53 0 0,-37 90 63 0 0,37-96-100 0 0,-1 1 0 0 0,0-1 0 0 0,-1-1 0 0 0,-20 25 0 0 0,25-36 396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0 4607 0 0,'0'0'15112'0'0,"-1"3"-14992"0"0,-13 52 32 0 0,-4-1 0 0 0,-36 79 0 0 0,36-95-140 0 0,-3 0 1 0 0,-1-2-1 0 0,-1-1 0 0 0,-32 36 1 0 0,15-21-178 0 0,25-30-75 0 0,0-1 0 0 0,-1-1 0 0 0,-25 22-1 0 0,40-39 115 0 0,1-5-571 0 0,1 1 222 0 0,0 0-1 0 0,-1 0 1 0 0,1 0 0 0 0,0 0 0 0 0,0 0 0 0 0,1 0-1 0 0,-1 0 1 0 0,3-3 0 0 0,-3 3-389 0 0,14-22-4844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210 422 10159 0 0,'-15'6'1086'0'0,"5"0"-983"0"0,-1 0 0 0 0,-11 10 0 0 0,17-11 48 0 0,-1 0 0 0 0,-1-1 0 0 0,1 1 0 0 0,-1-1 0 0 0,1-1 0 0 0,-1 0 0 0 0,0 0 0 0 0,-10 3 0 0 0,16-6-67 0 0,0 0 0 0 0,0 0 0 0 0,0 0-1 0 0,0 0 1 0 0,0 0 0 0 0,0 0 0 0 0,-1-1 0 0 0,1 1 0 0 0,0 0 0 0 0,0-1 0 0 0,0 1 0 0 0,0-1 0 0 0,0 1 0 0 0,1-1 0 0 0,-1 1 0 0 0,0-1 0 0 0,0 0 0 0 0,0 1 0 0 0,0-1 0 0 0,1 0 0 0 0,-1 0 0 0 0,0 1 0 0 0,0-3 0 0 0,0 2 37 0 0,0 0 0 0 0,0-1 0 0 0,0 1 0 0 0,0-1 0 0 0,0 1 0 0 0,1-1 0 0 0,-1 0 1 0 0,0 1-1 0 0,1-1 0 0 0,-1 0 0 0 0,1 1 0 0 0,0-1 0 0 0,0-2 0 0 0,0 0 58 0 0,1-1-1 0 0,1 1 1 0 0,-1-1-1 0 0,0 1 1 0 0,1-1-1 0 0,0 1 1 0 0,3-5-1 0 0,19-28 246 0 0,-24 36-420 0 0,17-21 24 0 0,1 0-1 0 0,1 1 1 0 0,30-26-1 0 0,70-48 15 0 0,-60 53 66 0 0,1 3-1 0 0,82-39 1 0 0,-138 75-15 0 0,1 1 1 0 0,-1 0-1 0 0,1 1 1 0 0,0-1-1 0 0,-1 1 1 0 0,1 0-1 0 0,0 0 0 0 0,9 0 1 0 0,-12 1-80 0 0,-1 0-1 0 0,1 1 1 0 0,-1-1-1 0 0,0 0 1 0 0,1 1 0 0 0,-1-1-1 0 0,0 1 1 0 0,1-1-1 0 0,-1 1 1 0 0,0 0 0 0 0,0 0-1 0 0,0-1 1 0 0,0 1-1 0 0,1 0 1 0 0,-1 0 0 0 0,0 0-1 0 0,0 0 1 0 0,-1 0-1 0 0,1 0 1 0 0,0 0 0 0 0,0 1-1 0 0,0-1 1 0 0,-1 0 0 0 0,1 0-1 0 0,-1 1 1 0 0,1-1-1 0 0,-1 0 1 0 0,1 1 0 0 0,-1-1-1 0 0,0 0 1 0 0,0 1-1 0 0,1-1 1 0 0,-1 1 0 0 0,0 1-1 0 0,0 6-11 0 0,0-1-1 0 0,-1 0 1 0 0,0 1 0 0 0,0-1-1 0 0,0 0 1 0 0,-6 15-1 0 0,-20 47 52 0 0,18-49-40 0 0,-2 1-1 0 0,-1-2 0 0 0,0 0 1 0 0,-2 0-1 0 0,0-1 0 0 0,-1-1 1 0 0,-1 0-1 0 0,0-1 0 0 0,-1-1 1 0 0,-35 25-1 0 0,-20 5 60 0 0,-2-3 0 0 0,-132 56 0 0 0,130-73-1410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3679 0 0,'0'0'284'0'0,"-1"1"143"0"0,-37 40 7769 0 0,-26 16-4640 0 0,-10 10-1843 0 0,46-38-1225 0 0,1 2 0 0 0,1 0 1 0 0,-28 47-1 0 0,41-56-452 0 0,1 0 0 0 0,1 0 0 0 0,1 1 0 0 0,0 1 0 0 0,2 0 0 0 0,-8 40 1 0 0,15-59-165 0 0,0 0 0 0 0,1 0 0 0 0,-1 0 0 0 0,1 1 0 0 0,0-1 0 0 0,0 0 1 0 0,1 0-1 0 0,-1 1 0 0 0,1-1 0 0 0,1 0 0 0 0,-1 0 0 0 0,1 0 0 0 0,-1 0 1 0 0,1-1-1 0 0,1 1 0 0 0,-1 0 0 0 0,1-1 0 0 0,6 9 0 0 0,0-3-6248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0,'0'1'716'0'0,"3"6"2790"0"0,1 0 0 0 0,-1 0 1 0 0,8 11-1 0 0,2-1-574 0 0,18 17 0 0 0,-20-23-2697 0 0,-1 1 0 0 0,0 0-1 0 0,0 1 1 0 0,9 17 0 0 0,-6-1-33 0 0,-2 1 0 0 0,0 0-1 0 0,7 38 1 0 0,12 36-52 0 0,-28-99-144 0 0,0 0 1 0 0,0 1-1 0 0,1-1 0 0 0,-1 0 1 0 0,1-1-1 0 0,0 1 0 0 0,5 6 1 0 0,-7-10-78 0 0,9-15-2939 0 0,-6 3 1048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32 7367 0 0,'3'-9'763'0'0,"-2"-2"-1369"0"0,-1-1 10548 0 0,-18 13-6859 0 0,14 0-2919 0 0,0 1 1 0 0,0 0 0 0 0,0 0-1 0 0,0 1 1 0 0,1-1 0 0 0,-1 1-1 0 0,1 0 1 0 0,-1 0 0 0 0,-4 6 0 0 0,-25 34 390 0 0,30-39-482 0 0,-225 380 423 0 0,155-251-857 0 0,70-128 318 0 0,-19 34-759 0 0,-38 53-1 0 0,50-78-5 0 0,2 0-1022 0 0,0-7-3870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6447 0 0,'0'0'14739'0'0,"6"-6"-13458"0"0,4-1-1094 0 0,1 0 0 0 0,1 0 0 0 0,-1 1 0 0 0,1 0 0 0 0,21-7 0 0 0,-20 8-285 0 0,-8 3 82 0 0,29-12-522 0 0,0 1 1 0 0,72-16 0 0 0,-96 29 966 0 0,-3 0-2201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21047 0 0,'0'0'2395'0'0,"11"-5"-405"0"0,-5 2-1782 0 0,0 0-1 0 0,0 0 0 0 0,0 0 1 0 0,0 1-1 0 0,0 0 0 0 0,11-2 0 0 0,41-4-2009 0 0,-19 4-1201 0 0,-26 2 1332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0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13647 0 0,'0'0'1239'0'0,"-6"5"-998"0"0,5-4-160 0 0,0 0 0 0 0,0 0-1 0 0,0 0 1 0 0,0 0 0 0 0,0 0 0 0 0,1 0-1 0 0,-1 1 1 0 0,0-1 0 0 0,1 0 0 0 0,-1 0-1 0 0,0 1 1 0 0,1-1 0 0 0,-1 0 0 0 0,1 1-1 0 0,0-1 1 0 0,0 0 0 0 0,-1 1-1 0 0,1-1 1 0 0,0 1 0 0 0,0-1 0 0 0,0 0-1 0 0,0 1 1 0 0,0-1 0 0 0,1 1 0 0 0,-1-1-1 0 0,1 2 1 0 0,1 2 225 0 0,0-1-1 0 0,0 0 1 0 0,0 0-1 0 0,0 0 1 0 0,6 6 0 0 0,-6-6-88 0 0,14 17 389 0 0,1 0 0 0 0,0-2-1 0 0,1 0 1 0 0,2 0-1 0 0,28 20 1 0 0,-12-13-165 0 0,-9-8 134 0 0,44 40 1 0 0,-64-51-481 0 0,0 0 0 0 0,-1 1 0 0 0,1-1 0 0 0,-1 2 0 0 0,-1-1 0 0 0,0 1 1 0 0,0-1-1 0 0,0 1 0 0 0,-1 1 0 0 0,3 10 0 0 0,-5-12-58 0 0,-1-1 0 0 0,0 0 0 0 0,-1 1 0 0 0,0-1 1 0 0,0 0-1 0 0,0 1 0 0 0,-1-1 0 0 0,0 0 0 0 0,0 1 0 0 0,-1-1 0 0 0,-3 9 0 0 0,-2 2 26 0 0,0 1 0 0 0,-20 32 0 0 0,0-11-44 0 0,-1-1 0 0 0,-48 50 0 0 0,6-7-5 0 0,40-47 6 0 0,-3-1 1 0 0,-56 47-1 0 0,54-53-34 0 0,34-27-55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2303 0 0,'-13'5'10044'0'0,"12"-4"-9716"0"0,6 8 2157 0 0,12 6-2825 0 0,-16-14 917 0 0,112 77 4899 0 0,-47-35-3081 0 0,-9-8-886 0 0,96 43-1 0 0,-123-64-1429 0 0,34 13-1066 0 0,-21-12-3984 0 0,-32-12 2828 0 0</inkml:trace>
  <inkml:trace contextRef="#ctx0" brushRef="#br0" timeOffset="1">405 2 10591 0 0,'0'0'8008'0'0,"-15"-1"-5578"0"0,6 1-2259 0 0,0 1 1 0 0,0 1 0 0 0,1-1 0 0 0,-1 2 0 0 0,0-1 0 0 0,1 1 0 0 0,0 0 0 0 0,-1 1 0 0 0,1 0 0 0 0,-12 8 0 0 0,-1 3 348 0 0,1 0-1 0 0,-28 27 1 0 0,36-30-616 0 0,1 0 0 0 0,0 1-1 0 0,0 1 1 0 0,-8 14 0 0 0,19-26-750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9327 0 0,'0'0'430'0'0,"-2"-1"-14"0"0,-5 0 3280 0 0,7 2-3501 0 0,-1 0 1 0 0,0 0 0 0 0,1 1 0 0 0,-1-1 0 0 0,1 0-1 0 0,-1 0 1 0 0,1 0 0 0 0,0 1 0 0 0,0-1 0 0 0,-1 0-1 0 0,1 1 1 0 0,0 1 0 0 0,1 9 193 0 0,0 0-1 0 0,1 0 1 0 0,0 0 0 0 0,1 0 0 0 0,0-1-1 0 0,8 19 1 0 0,-1 0-46 0 0,64 158 1002 0 0,-29-82-633 0 0,-41-95-603 0 0,-1-1 0 0 0,1 1 0 0 0,-2 0 0 0 0,0 0 1 0 0,0 0-1 0 0,-1 0 0 0 0,0 1 0 0 0,-1-1 0 0 0,0 0 0 0 0,-1 0 0 0 0,-4 19 0 0 0,2-17-41 0 0,-1-1 1 0 0,0 0-1 0 0,-1 0 0 0 0,0 0 1 0 0,-1 0-1 0 0,0-1 0 0 0,-1 0 1 0 0,0 0-1 0 0,-17 18 0 0 0,-13 9-93 0 0,-53 42 0 0 0,-29 28-717 0 0,116-105 484 0 0,-10 11 458 0 0,9-5-2890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7367 0 0,'3'-6'11863'0'0,"11"7"-11265"0"0,0 1 1 0 0,0-2-1 0 0,0 0 1 0 0,1 0-1 0 0,24-5 1 0 0,68-22 758 0 0,-48 10-3615 0 0,1 5-3355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4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14855 0 0,'0'0'5943'0'0,"1"1"-5536"0"0,9 1-64 0 0,0-1 0 0 0,0 1 0 0 0,0-2 1 0 0,0 1-1 0 0,0-2 0 0 0,13 0 0 0 0,59-16 1016 0 0,-60 12-2459 0 0,0 0 0 0 0,1 2 0 0 0,27-2 0 0 0,-37 5-6451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51 1839 0 0,'14'-13'3234'0'0,"0"1"-774"0"0,-7 4 3520 0 0,-5 0-5206 0 0,-1 7 738 0 0,0-7 3775 0 0,-106 216-3949 0 0,56-115-2814 0 0,-118 166-1 0 0,163-255 1227 0 0,3-4 15 0 0,5-13-226 0 0,11-21-635 0 0,-3 10-716 0 0,3-3-3934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117 323 2759 0 0,'-2'8'329'0'0,"1"0"0"0"0,-1 0 0 0 0,0 0 0 0 0,-1-1-1 0 0,1 1 1 0 0,-2-1 0 0 0,1 0 0 0 0,-1 1 0 0 0,-5 7-1 0 0,6-11-86 0 0,0 0-1 0 0,0 0 1 0 0,0 0-1 0 0,0-1 1 0 0,-1 1-1 0 0,1-1 1 0 0,-1 0-1 0 0,-6 4 1 0 0,8-6-10 0 0,0 0 1 0 0,-1 0-1 0 0,1 0 1 0 0,-1 0-1 0 0,0 0 1 0 0,1 0-1 0 0,-1-1 1 0 0,0 1-1 0 0,0-1 1 0 0,1 0-1 0 0,-1 0 1 0 0,0 0-1 0 0,1 0 1 0 0,-8-2 7282 0 0,8-7-7125 0 0,3 5-371 0 0,2-3 5 0 0,0-1-1 0 0,1 1 0 0 0,0 0 1 0 0,0 0-1 0 0,6-7 1 0 0,2-2-19 0 0,16-28 1 0 0,1 0-7 0 0,-1 6 1 0 0,1 2-1 0 0,51-49 0 0 0,-62 69 5 0 0,0 1-1 0 0,1 0 0 0 0,0 1 1 0 0,2 1-1 0 0,-1 1 0 0 0,40-17 1 0 0,-55 27 18 0 0,0 1 0 0 0,0-1 0 0 0,0 1 0 0 0,0 0 1 0 0,0 0-1 0 0,0 1 0 0 0,0-1 0 0 0,0 1 1 0 0,0 0-1 0 0,0 1 0 0 0,0-1 0 0 0,0 1 1 0 0,1 0-1 0 0,7 3 0 0 0,-9-3-12 0 0,0 1 0 0 0,0 0-1 0 0,0 0 1 0 0,-1 1 0 0 0,1-1 0 0 0,-1 1-1 0 0,1 0 1 0 0,-1 0 0 0 0,0 0 0 0 0,0 0-1 0 0,-1 1 1 0 0,1-1 0 0 0,0 1 0 0 0,-1-1 0 0 0,0 1-1 0 0,0 0 1 0 0,3 7 0 0 0,-3-6 2 0 0,-1 1-1 0 0,1 0 1 0 0,-1 0 0 0 0,0 0-1 0 0,0 0 1 0 0,0 0 0 0 0,-1 0-1 0 0,0 0 1 0 0,0 1 0 0 0,-1-1 0 0 0,0 0-1 0 0,0 0 1 0 0,0 0 0 0 0,-1-1-1 0 0,-2 8 1 0 0,0-4 4 0 0,0 0 1 0 0,-1-1-1 0 0,0 1 0 0 0,0-1 0 0 0,-1 0 0 0 0,0 0 1 0 0,0-1-1 0 0,-13 12 0 0 0,-19 16 54 0 0,-4 5-136 0 0,-1-3-1 0 0,-63 42 1 0 0,92-70 100 0 0,-1 0 0 0 0,0-1 1 0 0,-1-1-1 0 0,0 0 0 0 0,0-1 0 0 0,0-1 0 0 0,-1 0 0 0 0,1-1 0 0 0,-1-1 0 0 0,0-1 1 0 0,0 0-1 0 0,-21-2 0 0 0,15-4 355 0 0,21 3-210 0 0,2-1-84 0 0,-1 1-89 0 0,1 0 1 0 0,0-1 0 0 0,0 1 0 0 0,0-1 0 0 0,0 1 0 0 0,0-1 0 0 0,1 1 0 0 0,-1 0 0 0 0,0-1 0 0 0,1 1 0 0 0,-1-1 0 0 0,1 1 0 0 0,-1 0 0 0 0,1-1-1 0 0,0 1 1 0 0,-1 0 0 0 0,1 0 0 0 0,0 0 0 0 0,0-1 0 0 0,0 1 0 0 0,0 0 0 0 0,0 0 0 0 0,0 0 0 0 0,0 0 0 0 0,1 0 0 0 0,6-5-1482 0 0,-1 1 0 0 0,16-8 0 0 0,-18 11-410 0 0,15-8-4675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25 7367 0 0,'5'-6'667'0'0,"-1"1"-547"0"0,-3 5 112 0 0,-1-1 0 0 0,0 1-1 0 0,1 0 1 0 0,-1 0 0 0 0,0-1 0 0 0,0 1-1 0 0,1 0 1 0 0,-1-1 0 0 0,0 1 0 0 0,0 0 0 0 0,1-1-1 0 0,-1 1 1 0 0,0-1 0 0 0,0 1 0 0 0,0 0-1 0 0,0-1 1 0 0,0 1 0 0 0,0-1 0 0 0,0 1-1 0 0,1 0 1 0 0,-1-1 0 0 0,0 1 0 0 0,-1-1 0 0 0,1 1-1 0 0,0-1 1 0 0,0 1 0 0 0,0 0 0 0 0,0-1-1 0 0,0 0 1 0 0,-1 1-128 0 0,1 0-1 0 0,-1-1 0 0 0,0 1 1 0 0,1 0-1 0 0,-1 0 0 0 0,1 0 1 0 0,-1 0-1 0 0,0 0 1 0 0,1-1-1 0 0,-1 1 0 0 0,0 0 1 0 0,1 0-1 0 0,-1 1 1 0 0,0-1-1 0 0,1 0 0 0 0,-2 0 1 0 0,-24 8 333 0 0,13-3-228 0 0,1 1 0 0 0,1 1 0 0 0,-1 0 0 0 0,1 0 0 0 0,-14 13 0 0 0,-49 50-17 0 0,56-52-165 0 0,-17 18-27 0 0,1 1 0 0 0,2 2 0 0 0,-29 46 0 0 0,47-64 0 0 0,2 1 0 0 0,0 1 0 0 0,2-1 0 0 0,1 2 0 0 0,0-1 0 0 0,2 1 0 0 0,1 1 0 0 0,-5 29 0 0 0,11-49 10 0 0,-1 0 0 0 0,1 0 0 0 0,0 0 1 0 0,1 0-1 0 0,-1 0 0 0 0,1 0 0 0 0,0 0 0 0 0,0 0 0 0 0,0 0 0 0 0,1 0 0 0 0,0 0 0 0 0,0 0 0 0 0,0-1 0 0 0,0 1 0 0 0,1-1 0 0 0,0 0 1 0 0,-1 0-1 0 0,2 0 0 0 0,-1 0 0 0 0,0 0 0 0 0,1 0 0 0 0,6 4 0 0 0,-4-4 67 0 0,1 1 0 0 0,0-1 0 0 0,1 0 0 0 0,-1 0 0 0 0,1-1 0 0 0,0 0 0 0 0,0-1-1 0 0,0 1 1 0 0,0-2 0 0 0,0 1 0 0 0,0-1 0 0 0,17 0 0 0 0,54-2 706 0 0,-77 1-694 0 0,0 0-15 0 0,5 0-82 0 0,-5 0-103 0 0,-6 10-109 0 0,4-9-235 0 0,-1 0 0 0 0,1 0 0 0 0,-1 0 0 0 0,0 0 0 0 0,1 0 0 0 0,-1 0 0 0 0,0 0 0 0 0,0 0 0 0 0,0-1 0 0 0,1 1 1 0 0,-1 0-1 0 0,0 0 0 0 0,0-1 0 0 0,-2 2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 13935 0 0,'0'0'638'0'0,"0"-1"-14"0"0,0-4-326 0 0,0 4 104 0 0,-14 7 1104 0 0,6 1-1157 0 0,1 1-1 0 0,0 0 1 0 0,0 0-1 0 0,0 1 1 0 0,1-1-1 0 0,0 2 0 0 0,-6 12 1 0 0,0-1 67 0 0,-29 50-194 0 0,2 1-1 0 0,-33 92 0 0 0,70-159-375 0 0,0 1-1 0 0,1-1 1 0 0,0 1-1 0 0,-1 10 1 0 0,2 0-3531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15407 0 0,'0'0'1394'0'0,"1"0"-1042"0"0,19-10 792 0 0,26-14 1313 0 0,63-21 1 0 0,-95 40-2455 0 0,1 0 1 0 0,0 2-1 0 0,-1-1 0 0 0,1 2 1 0 0,0 0-1 0 0,0 1 1 0 0,1 1-1 0 0,-1 0 0 0 0,18 3 1 0 0,15 9-4508 0 0,-40-11 3097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 5983 0 0,'0'0'464'0'0,"-1"1"158"0"0,-16 42 11414 0 0,-3 28-8757 0 0,2-8-2320 0 0,-71 169-190 0 0,64-179-1295 0 0,-3-1 1 0 0,-41 58-1 0 0,63-101 347 0 0,-4 5-206 0 0,0-1 0 0 0,0 1-1 0 0,-1-1 1 0 0,-18 15 0 0 0,28-27-168 0 0,5-13-9837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4143 0 0,'0'0'319'0'0,"11"13"4072"0"0,15 6 1701 0 0,2-3-4020 0 0,-15-9-1452 0 0,22 17 1 0 0,-19-12-445 0 0,-1 0-1 0 0,-1 2 1 0 0,0 0 0 0 0,-1 0 0 0 0,-1 1 0 0 0,13 20 0 0 0,-24-32-149 0 0,0-1 1 0 0,0 0-1 0 0,0 1 1 0 0,0-1-1 0 0,0 1 1 0 0,0-1-1 0 0,-1 1 1 0 0,1 0-1 0 0,-1-1 1 0 0,0 1-1 0 0,1 0 1 0 0,-1-1-1 0 0,-1 1 1 0 0,1 0-1 0 0,0-1 1 0 0,-1 4-1 0 0,-1-2-8 0 0,1 0 0 0 0,-1 0 0 0 0,0 0-1 0 0,0-1 1 0 0,0 1 0 0 0,0-1-1 0 0,0 1 1 0 0,-1-1 0 0 0,-4 5-1 0 0,-5 2 17 0 0,0 0 0 0 0,0 0-1 0 0,-1-2 1 0 0,-19 11 0 0 0,5-3-46 0 0,-33 17 110 0 0,54-30-158 0 0,0 0 1 0 0,-1-1-1 0 0,1 0 1 0 0,-1 0-1 0 0,1-1 1 0 0,-1 0-1 0 0,-11 1 1 0 0,18-2-80 0 0,-1 0 1 0 0,1 0 0 0 0,-1 0 0 0 0,1-1 0 0 0,-1 1 0 0 0,1 0-1 0 0,-1 0 1 0 0,1 0 0 0 0,-1-1 0 0 0,1 1 0 0 0,0 0 0 0 0,-1-1 0 0 0,1 1-1 0 0,-1 0 1 0 0,1-1 0 0 0,0 1 0 0 0,-1-1 0 0 0,1 1 0 0 0,0 0 0 0 0,0-1-1 0 0,-1 1 1 0 0,1-1 0 0 0,0 1 0 0 0,0-1 0 0 0,0 1 0 0 0,-1-1-1 0 0,1 0 1 0 0,-2-13-1723 0 0,2 13 1621 0 0,0-12-1799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9703 0 0,'0'0'3258'0'0,"1"-7"-1493"0"0,3-1-970 0 0,0 0 0 0 0,0 0-1 0 0,0 1 1 0 0,1 0 0 0 0,7-8 0 0 0,30-32 865 0 0,-25 30-1441 0 0,0 2 1 0 0,1 0-1 0 0,1 1 0 0 0,1 1 1 0 0,0 0-1 0 0,33-14 0 0 0,-37 19-64 0 0,1 2 1 0 0,-1 0-1 0 0,1 1 0 0 0,0 1 0 0 0,0 0 0 0 0,1 1 0 0 0,-1 1 1 0 0,1 1-1 0 0,24 1 0 0 0,-36 0-114 0 0,0 1 1 0 0,0 0 0 0 0,-1 1-1 0 0,1-1 1 0 0,-1 1-1 0 0,1 0 1 0 0,-1 0 0 0 0,0 1-1 0 0,0-1 1 0 0,0 1-1 0 0,0 0 1 0 0,0 1 0 0 0,-1-1-1 0 0,1 1 1 0 0,-1 0-1 0 0,0 0 1 0 0,0 0 0 0 0,0 1-1 0 0,-1-1 1 0 0,0 1-1 0 0,1 0 1 0 0,-2 0 0 0 0,1 0-1 0 0,-1 0 1 0 0,1 1-1 0 0,-1-1 1 0 0,-1 1 0 0 0,1-1-1 0 0,-1 1 1 0 0,0 0-1 0 0,0-1 1 0 0,-1 1 0 0 0,0 0-1 0 0,0 0 1 0 0,0 0-1 0 0,-1-1 1 0 0,1 1 0 0 0,-1 0-1 0 0,-1-1 1 0 0,1 1-1 0 0,-1-1 1 0 0,0 1 0 0 0,0-1-1 0 0,-5 9 1 0 0,-4 2-18 0 0,-2 0-1 0 0,1 0 1 0 0,-2-1 0 0 0,0-1 0 0 0,0 0-1 0 0,-29 20 1 0 0,23-20-213 0 0,-2 0 0 0 0,0-2-1 0 0,0 0 1 0 0,-46 16 0 0 0,55-24-47 0 0,1 0 1 0 0,-1-1 0 0 0,-14 2-1 0 0,24-5 138 0 0,1 1 1 0 0,-1-1-1 0 0,0 0 0 0 0,1 0 0 0 0,-1 0 0 0 0,0 0 0 0 0,1 0 1 0 0,-1-1-1 0 0,1 1 0 0 0,-1-1 0 0 0,1 0 0 0 0,-1 0 0 0 0,1 0 0 0 0,-1 0 1 0 0,1 0-1 0 0,-1 0 0 0 0,1-1 0 0 0,0 1 0 0 0,0-1 0 0 0,0 1 1 0 0,0-1-1 0 0,-3-3 0 0 0,4 3 19 0 0,0 1 1 0 0,1-1-1 0 0,-1 1 0 0 0,0-1 1 0 0,1 1-1 0 0,-1-1 0 0 0,1 0 1 0 0,0 1-1 0 0,0-1 0 0 0,-1 0 1 0 0,1 1-1 0 0,0-1 0 0 0,0 0 1 0 0,0 1-1 0 0,1-1 0 0 0,-1 0 1 0 0,0 1-1 0 0,1-1 0 0 0,-1 1 1 0 0,1-1-1 0 0,-1 0 0 0 0,1 1 1 0 0,1-3-1 0 0,10-11-5976 0 0,-4 9-65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 5983 0 0,'-19'-8'-649'0'0,"17"7"1177"0"0,0 0 0 0 0,-1 1 0 0 0,1-1 0 0 0,-1 1 0 0 0,0 0 0 0 0,1 0 0 0 0,-1 0-1 0 0,1 0 1 0 0,-4 1 0 0 0,4-1-140 0 0,0 0 0 0 0,1 1 0 0 0,-1 0 0 0 0,0-1 1 0 0,0 1-1 0 0,1 0 0 0 0,-1 0 0 0 0,1 0 0 0 0,-1 0 0 0 0,0 0 0 0 0,1 0 0 0 0,0 1 0 0 0,-1-1 0 0 0,1 0 0 0 0,0 1 0 0 0,0-1 1 0 0,0 1-1 0 0,0 0 0 0 0,0-1 0 0 0,0 1 0 0 0,0 0 0 0 0,0-1 0 0 0,1 1 0 0 0,-1 2 0 0 0,0 1-254 0 0,0-1-1 0 0,0 1 0 0 0,1-1 0 0 0,0 1 1 0 0,0 0-1 0 0,0-1 0 0 0,0 1 1 0 0,1-1-1 0 0,0 1 0 0 0,0-1 1 0 0,0 0-1 0 0,0 1 0 0 0,1-1 1 0 0,0 0-1 0 0,3 6 0 0 0,-1-2-79 0 0,1 0-1 0 0,0-1 1 0 0,0 0-1 0 0,1 1 1 0 0,0-2 0 0 0,12 12-1 0 0,4-2-32 0 0,1-1 0 0 0,0 0-1 0 0,48 20 1 0 0,-47-24 88 0 0,-1 0 1 0 0,0 2-1 0 0,-1 1 0 0 0,30 23 0 0 0,-48-33-7 0 0,0 0-1 0 0,0 0 1 0 0,-1 0-1 0 0,1 1 1 0 0,-1-1-1 0 0,0 1 1 0 0,0 0-1 0 0,-1 0 1 0 0,0 0-1 0 0,1 0 1 0 0,-2 0-1 0 0,3 7 1 0 0,-2-4-1 0 0,-1 1 0 0 0,0-1 0 0 0,-1 0 0 0 0,0 0 0 0 0,0 1 0 0 0,-1-1 0 0 0,-2 13 0 0 0,-1-4-9 0 0,-1 1 0 0 0,-1-1 0 0 0,0-1 0 0 0,-2 1 0 0 0,1-1 0 0 0,-2 0 0 0 0,-11 14 0 0 0,-2 0-126 0 0,-1-2 0 0 0,-2-1 0 0 0,-1-1 0 0 0,-1-1-1 0 0,-45 33 1 0 0,37-27-1246 0 0,34-30 773 0 0,4-6-3611 0 0,-2 3 3844 0 0,0 1 0 0 0,0 0 0 0 0,0 0 0 0 0,0 0 0 0 0,3-2 0 0 0,-1 0-233 0 0,8-9-565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 13735 0 0,'-4'-5'1246'0'0,"3"4"-1187"0"0,1 1 0 0 0,0-1 1 0 0,-1 1-1 0 0,1-1 1 0 0,0 1-1 0 0,-1-1 0 0 0,1 1 1 0 0,-1-1-1 0 0,1 1 1 0 0,-1 0-1 0 0,1-1 0 0 0,-1 1 1 0 0,1 0-1 0 0,-1-1 1 0 0,0 1-1 0 0,1 0 0 0 0,-1 0 1 0 0,1-1-1 0 0,-1 1 1 0 0,0 0-1 0 0,1 0 0 0 0,-1 0 1 0 0,1 0-1 0 0,-1 0 0 0 0,0 0 1 0 0,1 0-1 0 0,-1 0 1 0 0,0 0-1 0 0,1 0 0 0 0,-1 0 1 0 0,1 0-1 0 0,-1 1 1 0 0,0-1-1 0 0,1 0 0 0 0,-1 0 1 0 0,1 1-1 0 0,-1-1 1 0 0,1 0-1 0 0,-1 1 0 0 0,1-1 1 0 0,-1 1-1 0 0,1-1 1 0 0,-1 0-1 0 0,1 1 0 0 0,0-1 1 0 0,-1 1-1 0 0,1-1 1 0 0,-1 1-1 0 0,1-1 0 0 0,0 1 1 0 0,0 0-1 0 0,-1 0 1 0 0,0 2 143 0 0,-1 0 0 0 0,1 1 0 0 0,0-1 1 0 0,1 1-1 0 0,-1-1 0 0 0,0 5 0 0 0,1 4 39 0 0,0 0 1 0 0,1 0-1 0 0,0 0 0 0 0,1 0 1 0 0,0 0-1 0 0,1 0 0 0 0,1 0 0 0 0,0-1 1 0 0,0 1-1 0 0,1-1 0 0 0,0 0 0 0 0,1-1 1 0 0,9 13-1 0 0,9 9 620 0 0,2-1 1 0 0,49 46-1 0 0,16 17 244 0 0,-75-73-1100 0 0,-8-10-258 0 0,1-1 1 0 0,12 12-1 0 0,-16-17-195 0 0,-3-3 79 0 0,0 0 1 0 0,0 0-1 0 0,0-1 0 0 0,0 1 0 0 0,0-1 0 0 0,0 1 1 0 0,4 1-1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17 1839 0 0,'-2'0'54'0'0,"0"-1"-1"0"0,0 0 0 0 0,0 0 0 0 0,0 1 0 0 0,0-1 0 0 0,-23-11 21629 0 0,25 15-23340 0 0,-8 17 2066 0 0,0 1 1 0 0,-1-1-1 0 0,-1-1 1 0 0,-19 29-1 0 0,6-15-90 0 0,-44 47 0 0 0,-61 58-272 0 0,126-132-1547 0 0,11-8-187 0 0,-9 2 1689 0 0,14-5-1832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13823 0 0,'0'0'1062'0'0,"14"-7"-418"0"0,56-9 6790 0 0,37 2-5279 0 0,-76 10-1738 0 0,71-6-3520 0 0,-90 9 1230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0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 6911 0 0,'6'-2'13136'0'0,"-4"5"-12863"0"0,0 0 1 0 0,0 0-1 0 0,0 1 0 0 0,0-1 1 0 0,0 1-1 0 0,-1-1 0 0 0,0 1 0 0 0,0-1 1 0 0,0 1-1 0 0,0 0 0 0 0,0 0 1 0 0,-1-1-1 0 0,0 1 0 0 0,0 7 0 0 0,0 4 190 0 0,-1 0 0 0 0,-5 22 0 0 0,-31 127 788 0 0,11-56-1153 0 0,20-79-378 0 0,-11 51 515 0 0,13-27-5000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 1839 0 0,'0'0'83'0'0,"-1"-8"10"0"0,0 2 86 0 0,-2-15 7987 0 0,-11-35 609 0 0,14 56-8715 0 0,0 0-1 0 0,0-1 0 0 0,0 1 0 0 0,0-1 1 0 0,0 1-1 0 0,0 0 0 0 0,-1-1 1 0 0,1 1-1 0 0,0 0 0 0 0,0-1 1 0 0,0 1-1 0 0,0 0 0 0 0,-1-1 1 0 0,1 1-1 0 0,0 0 0 0 0,0 0 1 0 0,-1-1-1 0 0,1 1 0 0 0,0 0 1 0 0,-1 0-1 0 0,1-1 0 0 0,0 1 1 0 0,-1 0-1 0 0,1 0 0 0 0,0 0 0 0 0,-1 0 1 0 0,1 0-1 0 0,0-1 0 0 0,-1 1 1 0 0,1 0-1 0 0,0 0 0 0 0,-1 0 1 0 0,1 0-1 0 0,-1 0 0 0 0,1 0 1 0 0,0 0-1 0 0,-1 0 0 0 0,0 1-20 0 0,0-1-1 0 0,1 0 1 0 0,-1 0-1 0 0,1 1 1 0 0,-1-1-1 0 0,1 0 1 0 0,-1 1-1 0 0,1-1 0 0 0,-1 1 1 0 0,1-1-1 0 0,-1 0 1 0 0,1 1-1 0 0,-1-1 1 0 0,1 1-1 0 0,0-1 1 0 0,-1 1-1 0 0,1 0 1 0 0,0-1-1 0 0,0 1 0 0 0,-1-1 1 0 0,1 1-1 0 0,0 0 1 0 0,-1 4-22 0 0,1 0 0 0 0,-1-1 0 0 0,1 1 0 0 0,0-1 0 0 0,1 1 0 0 0,-1 0 0 0 0,3 7 0 0 0,11 34 122 0 0,-7-25-100 0 0,4 9 8 0 0,1 0-1 0 0,1 0 1 0 0,30 47-1 0 0,67 73 62 0 0,-100-139-170 0 0,19 16 1 0 0,-19-18-8 0 0,17 19-1 0 0,-26-27-98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56 8287 0 0,'-1'-9'756'0'0,"0"-29"647"0"0,2 29 4964 0 0,-6 30-4495 0 0,-7 5-1399 0 0,-1 0 0 0 0,-31 43 0 0 0,-42 44 212 0 0,47-64-565 0 0,5-5-66 0 0,-2-3 0 0 0,-2 0 0 0 0,-1-3 0 0 0,-73 55 0 0 0,86-74 47 0 0,-38 36 0 0 0,63-54-249 0 0,16-1-1340 0 0,-11 1 1117 0 0,0-1 1 0 0,0 0-1 0 0,1 0 0 0 0,-1 0 0 0 0,4-2 1 0 0,13-3-6016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14479 0 0,'0'0'1314'0'0,"-1"1"-1078"0"0,-4 1 1805 0 0,16-3-1272 0 0,9-2-357 0 0,0 0 0 0 0,-1-2 0 0 0,1 0 0 0 0,34-15 0 0 0,-26 9-783 0 0,35-8 1 0 0,-44 17-2345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10591 0 0,'0'0'1250'0'0,"8"5"1566"0"0,17-4-1347 0 0,0-1 0 0 0,0-1 0 0 0,0-1 0 0 0,31-7 0 0 0,-7 1-509 0 0,9 0-1160 0 0,-18 1-4838 0 0,-40 7 5005 0 0,7-1-1603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55 13215 0 0,'3'-3'128'0'0,"0"0"112"0"0,0 1-1 0 0,0-1 1 0 0,0 1-1 0 0,0-1 1 0 0,8-3 4208 0 0,-17 16-3899 0 0,-5 5-172 0 0,-1-1 0 0 0,-25 23 1 0 0,8-8-113 0 0,14-13-168 0 0,-20 19 17 0 0,2 1 1 0 0,-41 60-1 0 0,71-91-100 0 0,0-1-1 0 0,1 1 1 0 0,-1-1-1 0 0,1 1 1 0 0,0 0 0 0 0,1 0-1 0 0,-1 0 1 0 0,0 7-1 0 0,2-10 0 0 0,0 0-1 0 0,0 0 0 0 0,0 0 1 0 0,0 0-1 0 0,0 0 1 0 0,0 0-1 0 0,1 0 1 0 0,-1 1-1 0 0,1-1 1 0 0,0 0-1 0 0,-1 0 0 0 0,1 0 1 0 0,0-1-1 0 0,0 1 1 0 0,0 0-1 0 0,0 0 1 0 0,1 0-1 0 0,-1-1 0 0 0,0 1 1 0 0,1-1-1 0 0,0 1 1 0 0,2 1-1 0 0,2 1 50 0 0,0 0 0 0 0,0 0 0 0 0,1 0 0 0 0,-1-1 0 0 0,1 0 0 0 0,0-1 0 0 0,0 1 0 0 0,0-1 0 0 0,8 1 0 0 0,1-1 138 0 0,0 0 1 0 0,-1-1 0 0 0,20-1 0 0 0,-27-1-113 0 0,1 0 1 0 0,-1-1-1 0 0,1 1 0 0 0,-1-2 1 0 0,1 1-1 0 0,-1-1 0 0 0,0-1 1 0 0,0 1-1 0 0,-1-1 0 0 0,1-1 1 0 0,-1 1-1 0 0,0-1 0 0 0,0-1 1 0 0,0 1-1 0 0,-1-1 1 0 0,0 0-1 0 0,9-12 0 0 0,1-3 144 0 0,-1-1-1 0 0,-1 0 1 0 0,-1-1-1 0 0,14-36 1 0 0,-19 39-223 0 0,0 0 0 0 0,-2 0-1 0 0,0-1 1 0 0,-1 0 0 0 0,3-41 0 0 0,-8 59-17 0 0,1 1 1 0 0,-1-1-1 0 0,0 1 0 0 0,0 0 0 0 0,-1-1 1 0 0,1 1-1 0 0,0 0 0 0 0,-1-1 0 0 0,0 1 0 0 0,1 0 1 0 0,-1-1-1 0 0,0 1 0 0 0,0 0 0 0 0,0 0 1 0 0,-1 0-1 0 0,0-2 0 0 0,0 2-2 0 0,0 1 1 0 0,0-1-1 0 0,0 1 1 0 0,0 0-1 0 0,0 0 0 0 0,0 0 1 0 0,0 0-1 0 0,0 0 0 0 0,0 0 1 0 0,-1 0-1 0 0,1 1 0 0 0,0-1 1 0 0,-1 1-1 0 0,1 0 0 0 0,0 0 1 0 0,-3 0-1 0 0,-8 0-34 0 0,1 0 0 0 0,-1 2 0 0 0,-23 5-1 0 0,-13 1-586 0 0,40-9-117 0 0,9-3-1976 0 0,14-7-3972 0 0,0 2 336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11 7831 0 0,'3'-11'13358'0'0,"-11"30"-12948"0"0,7-16-354 0 0,-58 155 1242 0 0,-21 61-692 0 0,75-203-685 0 0,-1 0-407 0 0,1-1 0 0 0,1 1 0 0 0,1-1 0 0 0,-3 31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12031 0 0,'0'0'1091'0'0,"5"8"-878"0"0,-3-4 137 0 0,2 0 0 0 0,-1-1 0 0 0,0 1-1 0 0,1-1 1 0 0,0 0 0 0 0,-1 0 0 0 0,7 4-1 0 0,30 15 2853 0 0,-30-18-2666 0 0,0 1 78 0 0,-1 0-1 0 0,1 0 1 0 0,-1 1-1 0 0,9 7 1 0 0,-16-11-518 0 0,0 0 0 0 0,0 0 0 0 0,0 0 1 0 0,0 0-1 0 0,0 1 0 0 0,0-1 0 0 0,-1 1 1 0 0,1-1-1 0 0,-1 1 0 0 0,0 0 0 0 0,0-1 0 0 0,0 1 1 0 0,0 0-1 0 0,0 0 0 0 0,0 0 0 0 0,-1 0 0 0 0,0 0 1 0 0,1-1-1 0 0,-1 6 0 0 0,-1 0-61 0 0,0 0 1 0 0,-1-1-1 0 0,0 1 0 0 0,0-1 1 0 0,0 1-1 0 0,-1-1 0 0 0,0 0 1 0 0,-1 0-1 0 0,1 0 0 0 0,-1 0 1 0 0,-1-1-1 0 0,1 0 0 0 0,-1 0 1 0 0,0 0-1 0 0,-8 7 0 0 0,-9 6-179 0 0,-1 0-1 0 0,-43 26 1 0 0,50-35-60 0 0,9-5 92 0 0,3-2 9 0 0,1-1 1 0 0,-1 1 0 0 0,0-1-1 0 0,0 0 1 0 0,0 0 0 0 0,0 0-1 0 0,-1 0 1 0 0,1-1-1 0 0,-6 2 1 0 0,9-3-646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155 104 14479 0 0,'0'0'4538'0'0,"-12"-6"949"0"0,43-13-5367 0 0,1 2-1 0 0,0 1 0 0 0,1 2 0 0 0,38-11 0 0 0,-67 23-14 0 0,1 1 0 0 0,1 0-1 0 0,-1 0 1 0 0,0 0 0 0 0,0 1-1 0 0,0 0 1 0 0,0 0 0 0 0,8 1-1 0 0,-11-1-82 0 0,-1 1 0 0 0,1-1-1 0 0,-1 1 1 0 0,0-1 0 0 0,1 1-1 0 0,-1 0 1 0 0,1-1-1 0 0,-1 1 1 0 0,0 0 0 0 0,0 0-1 0 0,1 0 1 0 0,-1 0 0 0 0,0 0-1 0 0,0 0 1 0 0,0 1 0 0 0,0-1-1 0 0,0 0 1 0 0,0 0 0 0 0,-1 1-1 0 0,1-1 1 0 0,0 1 0 0 0,-1-1-1 0 0,1 0 1 0 0,-1 1 0 0 0,1-1-1 0 0,-1 1 1 0 0,0-1-1 0 0,1 1 1 0 0,-1 0 0 0 0,0-1-1 0 0,0 3 1 0 0,0 3-22 0 0,-1 1 0 0 0,0 0 1 0 0,0-1-1 0 0,0 1 0 0 0,-1-1 0 0 0,0 0 0 0 0,-1 1 1 0 0,0-1-1 0 0,-5 10 0 0 0,1-4-5 0 0,0-1 1 0 0,-1-1-1 0 0,0 1 0 0 0,-13 13 1 0 0,-8 4-339 0 0,-54 42-1 0 0,-39 17-941 0 0,5-6 1846 0 0,119-81-490 0 0,0 0 0 0 0,0 0 0 0 0,0 0 0 0 0,0 0 0 0 0,0 0 0 0 0,0 1-1 0 0,0-1 1 0 0,2 2 0 0 0,4 3 126 0 0,1 0-108 0 0,1-2 0 0 0,0 1 0 0 0,0-1 1 0 0,1 0-1 0 0,-1-1 0 0 0,1 0 0 0 0,0-1 0 0 0,0 0 0 0 0,0-1 1 0 0,0 0-1 0 0,0-1 0 0 0,0 0 0 0 0,0-1 0 0 0,0 0 1 0 0,-1-1-1 0 0,1 0 0 0 0,16-5 0 0 0,-10 1-872 0 0,1 0 0 0 0,-2-1 0 0 0,1-1 0 0 0,20-14 0 0 0,-23 13-1022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5983 0 0,'0'0'16095'0'0,"1"1"-15726"0"0,2 7-112 0 0,1 0 0 0 0,0-1-1 0 0,0 1 1 0 0,1-1 0 0 0,-1 0-1 0 0,11 10 1 0 0,40 35 802 0 0,-49-47-969 0 0,0 1-1 0 0,0 0 1 0 0,0 0 0 0 0,-1 0 0 0 0,0 1-1 0 0,-1 0 1 0 0,1 0 0 0 0,-1 0-1 0 0,0 0 1 0 0,-1 1 0 0 0,4 10 0 0 0,-6-13-57 0 0,0 1 0 0 0,0-1 1 0 0,0 0-1 0 0,-1 0 1 0 0,0 1-1 0 0,0-1 1 0 0,0 0-1 0 0,0 1 1 0 0,-1-1-1 0 0,0 0 0 0 0,0 0 1 0 0,-1 1-1 0 0,0-1 1 0 0,1 0-1 0 0,-1 0 1 0 0,-1-1-1 0 0,1 1 1 0 0,-6 7-1 0 0,1-2 55 0 0,-1-1 0 0 0,-1 1 1 0 0,0-1-1 0 0,0-1 0 0 0,-1 1 0 0 0,-14 8 0 0 0,-69 38 89 0 0,77-47-200 0 0,-111 56-2121 0 0,125-63 1684 0 0,23-8-4252 0 0,5-8 1819 0 0,-11 7 1299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19727 0 0,'0'0'5857'0'0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21967 0 0,'0'0'1068'0'0,"8"0"259"0"0,-4-1-1246 0 0,7 0 144 0 0,0-1 0 0 0,0 2 0 0 0,12 0 0 0 0,-8 0-2246 0 0,-5 0 554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5527 0 0,'10'-9'20736'0'0,"-8"8"-19770"0"0,1 0-787 0 0,5 7 829 0 0,0 4-1141 0 0,-7-8-126 0 0,-1-1 0 0 0,1 0 0 0 0,0 1 0 0 0,0-1 0 0 0,0 0-1 0 0,0 0 1 0 0,0 0 0 0 0,1 0 0 0 0,-1 0 0 0 0,0 0 0 0 0,2 1 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1248 78 13935 0 0,'36'-20'1075'0'0,"-24"14"-438"0"0,0 0 0 0 0,21-16 1614 0 0,-32 19-1150 0 0,-1 3-1021 0 0,0-1 1 0 0,0 1-1 0 0,1 0 0 0 0,-1-1 0 0 0,0 1 1 0 0,0 0-1 0 0,0 0 0 0 0,0-1 1 0 0,0 1-1 0 0,0 0 0 0 0,0-1 1 0 0,0 1-1 0 0,0 0 0 0 0,0-1 0 0 0,0 1 1 0 0,0 0-1 0 0,0-1 0 0 0,0 1 1 0 0,0 0-1 0 0,0 0 0 0 0,0-1 1 0 0,0 1-1 0 0,0-1 0 0 0,-1 0-49 0 0,0 0-1 0 0,0 0 1 0 0,0 0-1 0 0,-1 0 1 0 0,1 0 0 0 0,0 0-1 0 0,0 0 1 0 0,-1 1-1 0 0,1-1 1 0 0,0 0-1 0 0,-1 1 1 0 0,1-1 0 0 0,-1 1-1 0 0,1-1 1 0 0,-1 1-1 0 0,1 0 1 0 0,-2-1-1 0 0,-1 1 69 0 0,0 0-1 0 0,1 0 0 0 0,-1 1 1 0 0,1-1-1 0 0,-1 1 0 0 0,1 0 1 0 0,-4 1-1 0 0,-5 2 155 0 0,1 1 0 0 0,0 0-1 0 0,-14 10 1 0 0,-290 188-1086 0 0,284-183 492 0 0,-2-2 0 0 0,0-1 1 0 0,-1-1-1 0 0,0-2 0 0 0,-1-2 0 0 0,-57 13 1 0 0,83-23 300 0 0,0 0 1 0 0,0-1-1 0 0,0-1 1 0 0,-1 1-1 0 0,1-1 1 0 0,0-1-1 0 0,0 0 1 0 0,0 0-1 0 0,-14-4 1 0 0,19 3 26 0 0,0 1 0 0 0,0-1 0 0 0,0 1 0 0 0,0-1 1 0 0,0 0-1 0 0,1-1 0 0 0,-1 1 0 0 0,0-1 0 0 0,1 0 0 0 0,0 1 1 0 0,0-1-1 0 0,0-1 0 0 0,0 1 0 0 0,0 0 0 0 0,1-1 0 0 0,-1 1 0 0 0,1-1 1 0 0,0 0-1 0 0,0 0 0 0 0,0 0 0 0 0,-2-8 0 0 0,2 1 13 0 0,1 0 0 0 0,3 7 2 0 0,2 7-1 0 0,1 8-14 0 0,0 2-12 0 0,0 0 1 0 0,-2 0 0 0 0,1 0-1 0 0,-2 0 1 0 0,0 1 0 0 0,1 21 0 0 0,-3-14 19 0 0,-1 0 0 0 0,0 0 0 0 0,-8 32 0 0 0,6-39-34 0 0,-1 0 0 0 0,-1 0 0 0 0,0 0 1 0 0,-1-1-1 0 0,-1 0 0 0 0,0 0 0 0 0,0 0 0 0 0,-1-1 0 0 0,-19 20 0 0 0,7-11-14 0 0,-1 0 1 0 0,-1-2-1 0 0,-48 32 0 0 0,-20 8 53 0 0,-62 41 0 0 0,143-93 26 0 0,7-6 270 0 0,3-1-251 0 0,1 0 1 0 0,0 0 0 0 0,-1 1 0 0 0,1-2-1 0 0,-1 1 1 0 0,1 0 0 0 0,0 0 0 0 0,-1 0 0 0 0,1-1-1 0 0,-1 1 1 0 0,1-1 0 0 0,1 0 0 0 0,2-1 84 0 0,238-90 2121 0 0,-156 55-1811 0 0,94-25-1 0 0,-130 48-363 0 0,74-10-1 0 0,-123 23-263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7367 0 0,'0'0'9555'0'0,"1"2"-8782"0"0,0-1-640 0 0,0 1-1 0 0,1 0 0 0 0,-1-1 0 0 0,1 0 1 0 0,-1 1-1 0 0,1-1 0 0 0,-1 0 0 0 0,1 0 1 0 0,0 0-1 0 0,0 0 0 0 0,0 0 1 0 0,-1 0-1 0 0,1-1 0 0 0,0 1 0 0 0,0-1 1 0 0,0 1-1 0 0,0-1 0 0 0,0 0 1 0 0,0 1-1 0 0,0-1 0 0 0,4-1 0 0 0,5 1 123 0 0,1-1 0 0 0,17-3 0 0 0,-25 3-171 0 0,47-10 682 0 0,90-32 1 0 0,45-32-1894 0 0,-157 63 225 0 0,-7 2-457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15951 0 0,'0'0'1792'0'0,"-2"1"-1290"0"0,-8 2-133 0 0,0 1 0 0 0,1 0 1 0 0,0 1-1 0 0,0 0 0 0 0,0 0 1 0 0,0 1-1 0 0,1 1 0 0 0,0-1 1 0 0,0 1-1 0 0,1 0 0 0 0,-1 1 0 0 0,-6 9 1 0 0,-30 40-96 0 0,-41 56-155 0 0,70-91-121 0 0,2 1 0 0 0,0 0 0 0 0,-12 32 0 0 0,23-49-8 0 0,0-1 0 0 0,0 1 0 0 0,1 0 0 0 0,0 0 0 0 0,0-1 0 0 0,0 1 0 0 0,1 0 0 0 0,0 0 0 0 0,0 0 0 0 0,0 0 0 0 0,1-1 0 0 0,0 1 0 0 0,0 0 0 0 0,4 11 0 0 0,-3-13-44 0 0,0 0 1 0 0,0 0 0 0 0,1 0-1 0 0,-1 0 1 0 0,1 0 0 0 0,0 0-1 0 0,0-1 1 0 0,0 1 0 0 0,1-1-1 0 0,-1 0 1 0 0,1 0 0 0 0,-1 0-1 0 0,1 0 1 0 0,0-1 0 0 0,0 1-1 0 0,1-1 1 0 0,-1 0 0 0 0,0-1-1 0 0,6 2 1 0 0,12 2-1219 0 0,1-4-3887 0 0,-1-2-1633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8287 0 0,'0'0'1156'0'0,"8"2"2435"0"0,-4-1-2695 0 0,3 1 1908 0 0,0 1 1 0 0,15 6 1688 0 0,-21-1-3396 0 0,-1-8-1044 0 0,0 1 0 0 0,0 0-1 0 0,1-1 1 0 0,-1 1 0 0 0,0 0 0 0 0,0 0-1 0 0,0-1 1 0 0,0 1 0 0 0,0 0 0 0 0,0-1-1 0 0,0 1 1 0 0,-1 0 0 0 0,1 0-1 0 0,0-1 1 0 0,0 1 0 0 0,0 0 0 0 0,-1-1-1 0 0,0 2 1 0 0,-59 88 799 0 0,56-84-852 0 0,4-6 0 0 0,0 0 0 0 0,0 0 0 0 0,0 0 0 0 0,0 0 0 0 0,0 0 0 0 0,0 0 0 0 0,0 0 0 0 0,0 0 0 0 0,0 0 0 0 0,0 0 0 0 0,0 0 0 0 0,0 0 0 0 0,0 0 0 0 0,0 0 0 0 0,0-1 0 0 0,0 1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1 0 0 0,0-1 0 0 0,0 0 0 0 0,0 0 0 0 0,0 0 0 0 0,0 0 0 0 0,0 0 0 0 0,0 0 0 0 0,0 0 0 0 0,0 0 0 0 0,0 0 0 0 0,0 0 0 0 0,0 0 0 0 0,0-7 0 0 0,1-8 0 0 0,0 4-3 0 0,1-1 0 0 0,1 0 0 0 0,4-13 0 0 0,-7 24-56 0 0,-8 31-165 0 0,8-29 148 0 0,12-1-2126 0 0,1-2 1071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 3223 0 0,'0'2'240'0'0,"-2"6"-427"0"0,-4 20 2741 0 0,3-14 1529 0 0,1 0-1 0 0,-1 24 1 0 0,4-13-2588 0 0,2-7-974 0 0,0-1 1 0 0,2 0-1 0 0,-1 0 1 0 0,2-1 0 0 0,0 1-1 0 0,2-1 1 0 0,16 29 0 0 0,-1-10-9 0 0,1-1 0 0 0,35 36 1 0 0,-38-46-458 0 0,1-1 0 0 0,2-1 1 0 0,44 33-1 0 0,-62-51-157 0 0,0 0 0 0 0,0 0 0 0 0,1-1 0 0 0,-1 0 0 0 0,1 0 0 0 0,0-1 0 0 0,12 4 0 0 0,-17-6-407 0 0,0 0-824 0 0,5 0-362 0 0</inkml:trace>
  <inkml:trace contextRef="#ctx0" brushRef="#br0" timeOffset="1">522 15 4143 0 0,'0'0'319'0'0,"0"-1"-210"0"0,-4-10 6368 0 0,4 11-6366 0 0,-1 0 1 0 0,1 0-1 0 0,0-1 0 0 0,0 1 1 0 0,0 0-1 0 0,0 0 1 0 0,0 0-1 0 0,0 0 0 0 0,0 0 1 0 0,0-1-1 0 0,-1 1 0 0 0,1 0 1 0 0,0 0-1 0 0,0 0 0 0 0,0 0 1 0 0,0 0-1 0 0,-1 0 1 0 0,1 0-1 0 0,0-1 0 0 0,0 1 1 0 0,0 0-1 0 0,0 0 0 0 0,-1 0 1 0 0,1 0-1 0 0,0 0 1 0 0,0 0-1 0 0,0 0 0 0 0,-1 0 1 0 0,1 0-1 0 0,0 0 0 0 0,0 0 1 0 0,0 0-1 0 0,0 0 1 0 0,-1 0-1 0 0,1 0 0 0 0,0 1 1 0 0,-7 0 295 0 0,1 1 1 0 0,0 0 0 0 0,0 1-1 0 0,0-1 1 0 0,0 1 0 0 0,1 1-1 0 0,-1-1 1 0 0,-4 5 0 0 0,-6 5 76 0 0,-17 18-1 0 0,8-6 33 0 0,-16 18-17 0 0,-50 66 1 0 0,38-44-447 0 0,-128 168-43 0 0,168-213-26 0 0,13-19-64 0 0,12-3-1845 0 0,2-4 962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13359 0 0,'-5'-8'8430'0'0,"7"9"-8204"0"0,8 4-56 0 0,-1 0 1 0 0,0 1-1 0 0,0 0 0 0 0,0 0 0 0 0,-1 1 1 0 0,1 0-1 0 0,-2 0 0 0 0,1 1 0 0 0,12 16 1 0 0,-9-7-67 0 0,0 0 0 0 0,-1 0 0 0 0,-1 1 0 0 0,10 29 0 0 0,-10-20-17 0 0,0 0 1 0 0,-2 0 0 0 0,-2 1-1 0 0,3 28 1 0 0,-6-36-4 0 0,-1-1 0 0 0,-2 1 0 0 0,0-1-1 0 0,0 0 1 0 0,-2 1 0 0 0,-9 32 0 0 0,8-38-59 0 0,-2-1-1 0 0,1-1 1 0 0,-1 1-1 0 0,-1-1 1 0 0,-11 16-1 0 0,-46 50 152 0 0,-4 8-690 0 0,67-85 301 0 0,14-2-2591 0 0,2-3 1559 0 0,2-5-262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32 9215 0 0,'-5'8'8804'0'0,"5"-7"-8685"0"0,0 0 1 0 0,0-1-1 0 0,0 1 0 0 0,0-1 0 0 0,0 1 1 0 0,0-1-1 0 0,0 1 0 0 0,0 0 0 0 0,0-1 1 0 0,0 1-1 0 0,1-1 0 0 0,-1 1 0 0 0,0-1 1 0 0,0 1-1 0 0,0-1 0 0 0,1 1 0 0 0,-1-1 1 0 0,0 1-1 0 0,1-1 0 0 0,-1 1 0 0 0,0-1 1 0 0,1 0-1 0 0,-1 1 0 0 0,1-1 0 0 0,0 1 1 0 0,0 0 36 0 0,0-1 1 0 0,1 1-1 0 0,-1 0 1 0 0,1 0-1 0 0,0-1 0 0 0,-1 1 1 0 0,1-1-1 0 0,2 1 1 0 0,3-1 225 0 0,0 1-1 0 0,-1-1 1 0 0,12-2 0 0 0,34-6 576 0 0,64-20 0 0 0,-42 9-1037 0 0,-45 16-1895 0 0,-27 3 1075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0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12439 0 0,'-23'19'9480'0'0,"33"-16"-7953"0"0,1-3-1160 0 0,0 1 1 0 0,-1-2-1 0 0,1 0 1 0 0,0 0-1 0 0,-1-1 1 0 0,1 0-1 0 0,18-6 1 0 0,0 0-142 0 0,58-11 336 0 0,-11 2-2372 0 0,-26 5-5797 0 0,-32 7-47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11055 0 0,'0'0'4906'0'0,"-10"11"-2865"0"0,5-7-1941 0 0,1 1 0 0 0,0-1 0 0 0,0 1-1 0 0,0 0 1 0 0,0 0 0 0 0,1 0 0 0 0,-1 0 0 0 0,1 1 0 0 0,1-1 0 0 0,-1 1 0 0 0,-1 7 0 0 0,-3 11 722 0 0,-6 37 0 0 0,6-24-556 0 0,-16 53-618 0 0,-42 106 0 0 0,40-125-1393 0 0,24-69 1100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12 105 1375 0 0,'-11'14'14351'0'0,"12"-13"-14136"0"0,0 1 1 0 0,1-1-1 0 0,-1 1 0 0 0,1-1 1 0 0,0 0-1 0 0,0 0 1 0 0,-1 0-1 0 0,1 0 0 0 0,0 0 1 0 0,0 0-1 0 0,0 0 0 0 0,0-1 1 0 0,0 1-1 0 0,0-1 1 0 0,0 1-1 0 0,0-1 0 0 0,0 0 1 0 0,0 0-1 0 0,3 0 0 0 0,6 0 194 0 0,1-1 0 0 0,15-3 0 0 0,-12 2 188 0 0,308-55 3246 0 0,60-8-2564 0 0,-311 60-2157 0 0,-40 5-8114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10591 0 0,'0'1'4635'0'0,"2"7"-4054"0"0,-1 1 0 0 0,1-1 1 0 0,-2 0-1 0 0,1 1 0 0 0,-1-1 0 0 0,-1 0 1 0 0,0 1-1 0 0,0-1 0 0 0,-4 16 0 0 0,-4 6-387 0 0,-17 37-1 0 0,23-58 37 0 0,-37 77 103 0 0,-50 80 0 0 0,36-72-319 0 0,41-72-14 0 0,-6 12-134 0 0,18-32-98 0 0,11-14-3703 0 0,1-2-2644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95 222 5527 0 0,'0'0'498'0'0,"-2"1"-406"0"0,-4 2 610 0 0,0 1 1 0 0,0 0 0 0 0,0 0 0 0 0,1 1 0 0 0,-1-1-1 0 0,1 1 1 0 0,0 0 0 0 0,0 1 0 0 0,1 0-1 0 0,-5 6 1 0 0,-21 24 3161 0 0,31-44-3594 0 0,0 1 0 0 0,0-1-1 0 0,1 1 1 0 0,0-1-1 0 0,0 1 1 0 0,0 0 0 0 0,1 0-1 0 0,0 0 1 0 0,1 1 0 0 0,0-1-1 0 0,0 1 1 0 0,8-11 0 0 0,7-6-432 0 0,41-38 1 0 0,-46 48 266 0 0,2-2-181 0 0,1 1-1 0 0,1 2 1 0 0,0-1-1 0 0,1 2 1 0 0,0 0 0 0 0,1 2-1 0 0,0 0 1 0 0,22-6-1 0 0,-38 13 93 0 0,1 0 0 0 0,0 1 0 0 0,0 0 0 0 0,0 0 0 0 0,0 0 0 0 0,0 0 0 0 0,0 1 0 0 0,0 0-1 0 0,0 0 1 0 0,0 1 0 0 0,0-1 0 0 0,0 1 0 0 0,0 0 0 0 0,0 0 0 0 0,0 1 0 0 0,0-1 0 0 0,0 1 0 0 0,-1 0 0 0 0,1 0 0 0 0,-1 1-1 0 0,1 0 1 0 0,-1-1 0 0 0,0 2 0 0 0,0-1 0 0 0,0 0 0 0 0,-1 1 0 0 0,1-1 0 0 0,-1 1 0 0 0,0 0 0 0 0,0 0 0 0 0,3 5 0 0 0,0 1 22 0 0,0-1 1 0 0,-1 1 0 0 0,-1 0 0 0 0,1 1-1 0 0,-2-1 1 0 0,1 1 0 0 0,2 18 0 0 0,-5-23 5 0 0,0 1 0 0 0,0-1 0 0 0,-1 0 1 0 0,0 1-1 0 0,-1-1 0 0 0,1 0 1 0 0,-1 0-1 0 0,-1 1 0 0 0,1-1 0 0 0,-1 0 1 0 0,0 0-1 0 0,0 0 0 0 0,-1 0 1 0 0,1-1-1 0 0,-5 7 0 0 0,3-6 6 0 0,-1-1 1 0 0,0 1-1 0 0,0-1 0 0 0,0 0 1 0 0,0-1-1 0 0,-1 1 0 0 0,0-1 0 0 0,0 0 1 0 0,-9 4-1 0 0,-8 3 72 0 0,-32 10-1 0 0,23-9-110 0 0,-6 1 13 0 0,-51 10 0 0 0,-13 4-5 0 0,80-17-191 0 0,20-9-17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2303 0 0,'2'0'463'0'0,"3"1"522"0"0,0 0-1 0 0,0 1 0 0 0,0-1 1 0 0,0 1-1 0 0,-1 0 1 0 0,1 0-1 0 0,0 0 0 0 0,-1 0 1 0 0,6 5-1 0 0,5 4 521 0 0,17 17 0 0 0,-7-5-175 0 0,53 50 1257 0 0,-21-18-1322 0 0,-48-47-1088 0 0,0 0 1 0 0,0 2-1 0 0,-1-1 1 0 0,0 1-1 0 0,-1 0 0 0 0,6 12 1 0 0,-11-19-158 0 0,0 1 0 0 0,0 0 0 0 0,-1-1 0 0 0,1 1 0 0 0,-1 0 0 0 0,0 0 0 0 0,0 0 0 0 0,-1 1 0 0 0,1-1 0 0 0,-1 0 0 0 0,0 0 0 0 0,0 0 0 0 0,0 0 0 0 0,-1 0 0 0 0,1 0 0 0 0,-1 0 0 0 0,0 0 0 0 0,0 0 0 0 0,0 0 0 0 0,-1 0 0 0 0,-3 7 0 0 0,-2-1-10 0 0,1-1 0 0 0,-2 1 0 0 0,1-1 0 0 0,-1-1 0 0 0,-1 1 0 0 0,1-2 0 0 0,-2 1 0 0 0,1-1 0 0 0,-1 0 0 0 0,-12 6 0 0 0,-10 3 21 0 0,0-1 0 0 0,-37 12 0 0 0,-25 0-861 0 0,84-26-914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36 196 12383 0 0,'0'0'1119'0'0,"0"-2"-923"0"0,-1 0-170 0 0,-1-16 635 0 0,4 7 1878 0 0,1 18-296 0 0,2 19-1293 0 0,-6 249 498 0 0,2-82-1356 0 0,-3-138-182 0 0,-14 81-1 0 0,16-129 77 0 0,-1-4 10 0 0,1-1-1 0 0,0 0 1 0 0,0 0-1 0 0,-1 0 1 0 0,1 0-1 0 0,-1 0 0 0 0,0 0 1 0 0,0 0-1 0 0,0-1 1 0 0,0 1-1 0 0,0 0 1 0 0,-2 3-1 0 0,-2 2 4 0 0,3-6 58 0 0,-4 3 1364 0 0,11-20-1251 0 0,0 0-1 0 0,2 1 0 0 0,-1 0 0 0 0,2 0 0 0 0,0 0 0 0 0,14-18 0 0 0,69-79 90 0 0,-59 75-39 0 0,195-248 768 0 0,-133 164-568 0 0,67-61-4 0 0,-151 172-469 0 0,0 1-1 0 0,15-11 1 0 0,-23 19-107 0 0,2 10-1408 0 0,-3-5 1259 0 0,0-1-1 0 0,-1 1 1 0 0,1 0 0 0 0,-1-1-1 0 0,0 1 1 0 0,0 0-1 0 0,0-1 1 0 0,-1 1 0 0 0,-1 6-1 0 0,2-8 191 0 0,-3 15-1380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251 167 12495 0 0,'0'0'1134'0'0,"12"11"-740"0"0,-10-9-152 0 0,1 0-1 0 0,0 0 1 0 0,0-1-1 0 0,0 1 0 0 0,0-1 1 0 0,0 0-1 0 0,0 1 1 0 0,1-2-1 0 0,-1 1 1 0 0,0 0-1 0 0,0-1 1 0 0,1 1-1 0 0,-1-1 0 0 0,0 0 1 0 0,1 0-1 0 0,-1 0 1 0 0,0-1-1 0 0,1 1 1 0 0,-1-1-1 0 0,0 0 0 0 0,1 1 1 0 0,-1-2-1 0 0,0 1 1 0 0,5-3-1 0 0,-5 3-42 0 0,0 0 0 0 0,-1-1 0 0 0,1 1 0 0 0,-1-1 0 0 0,1 0 0 0 0,-1 0 0 0 0,0 0 0 0 0,0 0 0 0 0,0 0 1 0 0,0 0-1 0 0,0 0 0 0 0,0-1 0 0 0,0 1 0 0 0,-1-1 0 0 0,1 1 0 0 0,-1-1 0 0 0,0 0 0 0 0,0 1 0 0 0,0-1 0 0 0,0 0 0 0 0,0 0 0 0 0,-1 0 0 0 0,1 0 0 0 0,-1 0 0 0 0,0 0 0 0 0,0 0 0 0 0,0 0 0 0 0,-1-4 0 0 0,0 0-241 0 0,-1 0 0 0 0,0 1 0 0 0,0-1 0 0 0,0 1 0 0 0,-1 0 0 0 0,0 0 0 0 0,0 0 0 0 0,-1 0 0 0 0,0 0 0 0 0,0 1 0 0 0,-7-8 0 0 0,8 10 12 0 0,0 0-1 0 0,-1 0 0 0 0,1 0 0 0 0,-1 1 0 0 0,0 0 0 0 0,1 0 0 0 0,-1 0 0 0 0,0 0 0 0 0,0 0 1 0 0,0 1-1 0 0,0 0 0 0 0,-1 0 0 0 0,1 0 0 0 0,0 0 0 0 0,0 1 0 0 0,-1-1 0 0 0,1 1 1 0 0,0 0-1 0 0,-7 1 0 0 0,-8 3-45 0 0,0 0 0 0 0,0 1 1 0 0,0 0-1 0 0,1 2 0 0 0,-1 0 0 0 0,2 1 0 0 0,-1 1 1 0 0,1 1-1 0 0,0 0 0 0 0,-20 17 0 0 0,33-23 74 0 0,0 0-1 0 0,1 0 0 0 0,-1 0 0 0 0,1 0 0 0 0,0 1 0 0 0,0 0 1 0 0,0-1-1 0 0,1 1 0 0 0,-1 0 0 0 0,1 0 0 0 0,0 0 0 0 0,1 0 0 0 0,-1 1 1 0 0,1-1-1 0 0,0 0 0 0 0,0 1 0 0 0,1-1 0 0 0,-1 1 0 0 0,1-1 0 0 0,1 0 1 0 0,0 7-1 0 0,0-7 5 0 0,-1-1 1 0 0,1 1-1 0 0,1-1 0 0 0,-1 1 1 0 0,1-1-1 0 0,-1 0 1 0 0,1 0-1 0 0,0 1 0 0 0,1-1 1 0 0,-1-1-1 0 0,1 1 1 0 0,0 0-1 0 0,0-1 1 0 0,0 1-1 0 0,0-1 0 0 0,1 0 1 0 0,-1 0-1 0 0,1 0 1 0 0,0 0-1 0 0,0-1 0 0 0,0 0 1 0 0,0 1-1 0 0,0-1 1 0 0,0-1-1 0 0,6 2 0 0 0,-6-1 25 0 0,1-1 0 0 0,0 0 0 0 0,0 0 0 0 0,0-1 0 0 0,0 1 0 0 0,0-1 0 0 0,1-1 0 0 0,-1 1 0 0 0,0 0 0 0 0,0-1 0 0 0,6-2 0 0 0,-2 0 56 0 0,-1-1-1 0 0,1 0 1 0 0,-1 0-1 0 0,0-1 1 0 0,10-7-1 0 0,-5 3 62 0 0,0-1-1 0 0,20-21 1 0 0,-32 30-40 0 0,-6 8-167 0 0,-2 2 59 0 0,1 2-1 0 0,0-1 0 0 0,1 1 1 0 0,-8 22-1 0 0,-9 48-33 0 0,9-29 27 0 0,4-27 2 0 0,-1 0 0 0 0,-1-1 0 0 0,-1-1 0 0 0,-22 32 0 0 0,5-7-13 0 0,17-30-239 0 0,11-16 13 0 0,3-3-347 0 0,3-4-278 0 0,1 1 0 0 0,-1-1 0 0 0,9-10 0 0 0,-12 13 406 0 0,14-17-6859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74 10135 0 0,'42'-21'1170'0'0,"-22"11"1770"0"0,26-10 0 0 0,2-2 3335 0 0,-54 31-5664 0 0,-10 7-501 0 0,-1 0 1 0 0,-30 21-1 0 0,13-10-57 0 0,-21 18-67 0 0,2 3 1 0 0,3 3-1 0 0,2 1 0 0 0,2 2 0 0 0,-43 68 0 0 0,78-105 8 0 0,0 0-1 0 0,1 1 0 0 0,1 0 1 0 0,1 1-1 0 0,-6 20 0 0 0,12-34-7 0 0,1 1 0 0 0,0 0 1 0 0,0-1-1 0 0,0 1 0 0 0,1-1 0 0 0,0 1 0 0 0,0 0 0 0 0,0-1 1 0 0,0 1-1 0 0,1 0 0 0 0,0-1 0 0 0,1 1 0 0 0,-1-1 0 0 0,1 1 1 0 0,0-1-1 0 0,0 0 0 0 0,1 0 0 0 0,-1 0 0 0 0,1 0 0 0 0,0 0 0 0 0,1 0 1 0 0,5 6-1 0 0,-3-5-205 0 0,0 0 0 0 0,0 0 1 0 0,1-1-1 0 0,0 0 0 0 0,0 0 0 0 0,12 6 1 0 0,9-2-6936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15575 0 0,'0'0'712'0'0,"0"0"-14"0"0,-2 0-670 0 0,1 0 0 0 0,0 0 1 0 0,0 0-1 0 0,0 0 0 0 0,0 0 1 0 0,0 1-1 0 0,1-1 0 0 0,-1 1 1 0 0,0-1-1 0 0,0 0 0 0 0,0 1 1 0 0,0 0-1 0 0,0-1 0 0 0,0 1 1 0 0,1-1-1 0 0,-1 1 0 0 0,0 0 1 0 0,0 0-1 0 0,1-1 0 0 0,-1 1 1 0 0,1 0-1 0 0,-1 0 0 0 0,0 0 1 0 0,1 0-1 0 0,0 0 0 0 0,-1 0 1 0 0,0 1-1 0 0,0 2 215 0 0,0 0 0 0 0,0 0 0 0 0,0 1 0 0 0,0 5 0 0 0,1-8-123 0 0,0 7 132 0 0,0 0 0 0 0,1 0 0 0 0,0-1 1 0 0,0 1-1 0 0,1 0 0 0 0,0-1 1 0 0,0 1-1 0 0,1-1 0 0 0,1 0 0 0 0,-1 0 1 0 0,1 0-1 0 0,0 0 0 0 0,7 9 1 0 0,4 3 125 0 0,0-1 0 0 0,1 0 1 0 0,27 23-1 0 0,-16-20 13 0 0,0-2 1 0 0,1-1 0 0 0,31 16-1 0 0,-20-13 127 0 0,35 28 0 0 0,-61-40-474 0 0,-8-7-47 0 0,0 0 0 0 0,0 1 0 0 0,0 0 0 0 0,0 0 0 0 0,-1 1 0 0 0,0-1 0 0 0,0 1 0 0 0,0 0 1 0 0,0 0-1 0 0,-1 0 0 0 0,0 0 0 0 0,0 0 0 0 0,4 11 0 0 0,-7-15-152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4607 0 0,'0'0'13651'0'0,"0"2"-12860"0"0,0 5-445 0 0,-1 1 0 0 0,-1 0 0 0 0,1-1 1 0 0,-1 1-1 0 0,0-1 0 0 0,-1 1 1 0 0,0-1-1 0 0,0 0 0 0 0,-1 0 1 0 0,0 0-1 0 0,0-1 0 0 0,0 1 0 0 0,-8 7 1 0 0,-9 10 33 0 0,-46 40 0 0 0,58-56-322 0 0,-103 97 83 0 0,-22 19-126 0 0,-5-9-335 0 0,137-113 175 0 0,4-3-839 0 0,18-5-136 0 0,-1 0 0 0 0,0-2 0 0 0,24-12 0 0 0,-9 2-343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3223 0 0,'-2'-5'15287'0'0,"1"6"-15139"0"0,1 0-1 0 0,-1 1 1 0 0,0-1 0 0 0,0 0-1 0 0,1 1 1 0 0,-1-1 0 0 0,1 1 0 0 0,-1-1-1 0 0,1 1 1 0 0,0 1 0 0 0,-1-2-44 0 0,0 10 140 0 0,0-1 0 0 0,0 1 1 0 0,1 0-1 0 0,0 0 0 0 0,1 0 0 0 0,0-1 0 0 0,0 1 0 0 0,1-1 0 0 0,5 15 1 0 0,5 12 172 0 0,21 41 0 0 0,-30-72-368 0 0,16 33 501 0 0,3-2-1 0 0,45 62 1 0 0,-14-23 401 0 0,-47-68-885 0 0,-1 1-1 0 0,0-1 1 0 0,0 1-1 0 0,-1 0 1 0 0,0 0-1 0 0,-1 1 1 0 0,0-1-1 0 0,0 1 1 0 0,-1-1-1 0 0,0 1 1 0 0,-1 0-1 0 0,0 0 1 0 0,0 0-1 0 0,-1-1 1 0 0,-1 1-1 0 0,0 0 1 0 0,-3 18-1 0 0,-1-11-55 0 0,0-1 0 0 0,-1 0 0 0 0,-1-1 0 0 0,0 0 0 0 0,-1 0 0 0 0,-11 16 0 0 0,-66 78 63 0 0,49-66-64 0 0,36-43-9 0 0,-9 11-162 0 0,0 0 1 0 0,2 0-1 0 0,-1 0 1 0 0,-6 14-1 0 0,14-24-221 0 0,3-1-1060 0 0,1 0 921 0 0,-1-1 1 0 0,1 1-1 0 0,-1-1 0 0 0,0 0 0 0 0,6-2 0 0 0,3-2-4751 0 0,2-2-1817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4143 0 0,'1'1'10700'0'0,"2"0"-10098"0"0,-1-1-1 0 0,0 1 0 0 0,1-1 1 0 0,-1 0-1 0 0,1 1 0 0 0,-1-1 1 0 0,0 0-1 0 0,1-1 0 0 0,-1 1 1 0 0,5-1-1 0 0,29-9 821 0 0,-19 5-531 0 0,208-44 1625 0 0,-191 43-2482 0 0,-27 4-302 0 0,1 0-1 0 0,0 1 1 0 0,-1 0 0 0 0,1 0-1 0 0,0 0 1 0 0,0 1-1 0 0,-1 1 1 0 0,16 1 0 0 0,-16 2-3071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16671 0 0,'-5'6'6489'0'0,"6"-6"-5691"0"0,7 2-408 0 0,-1-1 0 0 0,0 0 0 0 0,1 0 0 0 0,-1-1 1 0 0,1 0-1 0 0,10-1 0 0 0,49-11 102 0 0,-30 5-322 0 0,-4 2-250 0 0,63-10 131 0 0,-33 9-2818 0 0,-51 6 715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6911 0 0,'0'0'7690'0'0,"-1"1"-7293"0"0,-7 8-36 0 0,2 0 0 0 0,0 1 0 0 0,0-1 0 0 0,-9 22 0 0 0,-12 45 839 0 0,5-11-701 0 0,10-35-444 0 0,-36 85 75 0 0,41-101-124 0 0,-8 14 55 0 0,-25 38 0 0 0,35-59-427 0 0,0 0 0 0 0,-1-1-1 0 0,-11 12 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5527 0 0,'1'-1'10556'0'0,"10"-6"-9801"0"0,0 2-1 0 0,0-1 0 0 0,0 1 0 0 0,21-6 1 0 0,53-9 467 0 0,-19 5-538 0 0,-62 14-667 0 0,113-27 772 0 0,-101 26-868 0 0,-13 4-179 0 0,-1-1-72 0 0,0-1-449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5983 0 0,'0'2'8596'0'0,"2"5"-7988"0"0,-1-1 0 0 0,-1 1 0 0 0,1 0 0 0 0,-1 0 0 0 0,0-1 0 0 0,-1 1 0 0 0,0 0 0 0 0,-3 11-1 0 0,-20 56-115 0 0,13-42 93 0 0,-71 172-51 0 0,48-126-500 0 0,10-16-57 0 0,14-34-329 0 0,-1 0 0 0 0,-1-1 0 0 0,-1-1-1 0 0,-30 44 1 0 0,19-44-3581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94 296 8751 0 0,'-7'5'794'0'0,"3"-3"-458"0"0,0 0 1 0 0,1 0 0 0 0,-1 1 0 0 0,1 0-1 0 0,-1 0 1 0 0,1 0 0 0 0,0 0 0 0 0,-5 7-1 0 0,6-7 1019 0 0,1-1-936 0 0,-1-1 1 0 0,1 1-1 0 0,0-1 0 0 0,0 1 1 0 0,-1-1-1 0 0,1 0 1 0 0,0 1-1 0 0,-1-1 0 0 0,-2 1 1 0 0,3-2-405 0 0,1 1-1 0 0,-1-1 1 0 0,0 0 0 0 0,0 0 0 0 0,1 0 0 0 0,-1-1 0 0 0,0 1-1 0 0,0 0 1 0 0,1 0 0 0 0,-1 0 0 0 0,0 0 0 0 0,1-1 0 0 0,-1 1-1 0 0,0 0 1 0 0,1-1 0 0 0,-1 1 0 0 0,0-1 0 0 0,1 1-1 0 0,-1 0 1 0 0,1-1 0 0 0,-1 1 0 0 0,1-1 0 0 0,-1 0 0 0 0,1 1-1 0 0,-1-1 1 0 0,1 1 0 0 0,-1-1 0 0 0,1 0 0 0 0,-1 0 0 0 0,-1-3 71 0 0,1 1 1 0 0,-1-1 0 0 0,0 1 0 0 0,1-1 0 0 0,0 0-1 0 0,0 0 1 0 0,0 0 0 0 0,0 0 0 0 0,1 0 0 0 0,-1-4 0 0 0,1-2 93 0 0,0 0 1 0 0,0 0 0 0 0,3-10 0 0 0,-2 16-114 0 0,0-1 0 0 0,1 0 0 0 0,-1 1 0 0 0,1 0 0 0 0,0-1 0 0 0,1 1 0 0 0,-1 0 0 0 0,1 0 0 0 0,0 0 0 0 0,0 0 0 0 0,0 1 0 0 0,0-1 0 0 0,1 1 0 0 0,-1 0 0 0 0,1 0 0 0 0,6-5 0 0 0,7-2 80 0 0,1 0 1 0 0,30-12-1 0 0,-36 17-156 0 0,53-23 44 0 0,64-27-71 0 0,-96 43 311 0 0,67-15-1 0 0,-95 26-192 0 0,0 0 1 0 0,0 0-1 0 0,0 1 0 0 0,0 0 1 0 0,0 0-1 0 0,0 0 0 0 0,0 1 1 0 0,0-1-1 0 0,0 1 0 0 0,0 1 1 0 0,6 1-1 0 0,-9-2-61 0 0,0 0-1 0 0,0 0 1 0 0,0 1-1 0 0,0-1 1 0 0,0 0 0 0 0,0 1-1 0 0,0-1 1 0 0,-1 1-1 0 0,1 0 1 0 0,0-1 0 0 0,-1 1-1 0 0,0 0 1 0 0,1 0-1 0 0,-1 0 1 0 0,0 0 0 0 0,0 0-1 0 0,0 0 1 0 0,0 0-1 0 0,0 0 1 0 0,-1 1 0 0 0,1-1-1 0 0,-1 0 1 0 0,1 0-1 0 0,-1 1 1 0 0,0-1 0 0 0,0 4-1 0 0,0 0-30 0 0,-1 1 0 0 0,0 0 0 0 0,0-1-1 0 0,-1 1 1 0 0,0-1 0 0 0,0 1 0 0 0,0-1-1 0 0,-1 0 1 0 0,-6 11 0 0 0,-4 3-35 0 0,-21 27 0 0 0,10-14 29 0 0,-2 0-74 0 0,-2-1 0 0 0,0-2 0 0 0,-63 52 0 0 0,89-80 77 0 0,-4 4-185 0 0,-1-1 0 0 0,1 0-1 0 0,-1 0 1 0 0,0-1 0 0 0,-16 7-1 0 0,21-10 87 0 0,-3 1-238 0 0,1 0 0 0 0,-1 0 1 0 0,0-1-1 0 0,0 1 0 0 0,0-1 0 0 0,0-1 0 0 0,0 1 0 0 0,-6 0 0 0 0,4-3-994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6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70 6911 0 0,'60'-23'1144'0'0,"29"-7"8474"0"0,-37 13-3284 0 0,-52 18-6273 0 0,1-1-1 0 0,-1 0 1 0 0,0 1-1 0 0,1-1 1 0 0,-1 0-1 0 0,0 1 1 0 0,1-1 0 0 0,-1 0-1 0 0,0 1 1 0 0,1-1-1 0 0,-1 1 1 0 0,0-1-1 0 0,0 1 1 0 0,1-1-1 0 0,-1 0 1 0 0,0 1-1 0 0,-1 4 24 0 0,0-1 0 0 0,0 0 0 0 0,0 0 0 0 0,0 0 0 0 0,-1 0 0 0 0,0 0 0 0 0,0-1-1 0 0,0 1 1 0 0,0 0 0 0 0,0-1 0 0 0,-6 6 0 0 0,2-3-29 0 0,0-1 0 0 0,0 0 0 0 0,0 0 0 0 0,0 0 0 0 0,-14 6 1 0 0,-2-1-52 0 0,-1 0 1 0 0,-1-2 0 0 0,-24 6-1 0 0,16-6-152 0 0,0-1-1 0 0,-38 2 0 0 0,55-8 14 0 0,-1 0 0 0 0,1-1-1 0 0,-1-1 1 0 0,1 0 0 0 0,-1-2-1 0 0,-25-6 1 0 0,37 8 63 0 0,1 0 0 0 0,0 0 0 0 0,0-1 0 0 0,0 1 0 0 0,0-1 0 0 0,0 0 0 0 0,-3-2 0 0 0,5 3-22 0 0,0 0 1 0 0,0 0-1 0 0,0-1 0 0 0,0 1 0 0 0,0 0 0 0 0,0 0 0 0 0,0 0 0 0 0,1-1 0 0 0,-1 1 0 0 0,0-1 0 0 0,1 1 0 0 0,-1 0 1 0 0,1-1-1 0 0,-1 1 0 0 0,1-1 0 0 0,0 1 0 0 0,0-1 0 0 0,0-1 0 0 0,0 2-66 0 0,5-3 128 0 0,1 1 52 0 0,-5 3 184 0 0,1 2-59 0 0,-2-2-136 0 0,0 0 1 0 0,1 0 0 0 0,-1 0-1 0 0,0 0 1 0 0,0 0 0 0 0,0 0-1 0 0,0 0 1 0 0,1 1-1 0 0,-1-1 1 0 0,0 0 0 0 0,0 0-1 0 0,0 0 1 0 0,0 0 0 0 0,0 0-1 0 0,0 0 1 0 0,1 0-1 0 0,-1 1 1 0 0,0-1 0 0 0,0 0-1 0 0,0 0 1 0 0,0 0 0 0 0,0 0-1 0 0,0 1 1 0 0,0-1 0 0 0,0 0-1 0 0,0 0 1 0 0,0 0-1 0 0,0 0 1 0 0,0 1 0 0 0,0-1-1 0 0,0 0 1 0 0,0 0 0 0 0,0 1-1 0 0,0 2 23 0 0,-1 1 1 0 0,1 0-1 0 0,-1-1 0 0 0,0 1 0 0 0,0 0 1 0 0,-1-1-1 0 0,1 1 0 0 0,-1-1 0 0 0,0 0 1 0 0,0 0-1 0 0,0 1 0 0 0,0-1 0 0 0,-3 3 1 0 0,-8 8 264 0 0,-19 18 0 0 0,13-14-199 0 0,-55 61-98 0 0,74-79 0 0 0,0 1 0 0 0,0-1 0 0 0,-1 0-1 0 0,1 1 1 0 0,0-1 0 0 0,0 0 0 0 0,0 1 0 0 0,-1-1-1 0 0,1 0 1 0 0,0 1 0 0 0,0-1 0 0 0,0 0 0 0 0,0 1-1 0 0,0-1 1 0 0,0 1 0 0 0,0-1 0 0 0,0 0 0 0 0,0 1 0 0 0,0-1-1 0 0,0 0 1 0 0,0 1 0 0 0,0-1 0 0 0,0 1 0 0 0,0-1-1 0 0,0 0 1 0 0,0 1 0 0 0,1-1 0 0 0,-1 0 0 0 0,0 1-1 0 0,0-1 1 0 0,0 0 0 0 0,0 1 0 0 0,1-1 0 0 0,-1 0 0 0 0,0 0-1 0 0,0 1 1 0 0,1-1 0 0 0,-1 0 0 0 0,0 0 0 0 0,1 1-1 0 0,-1-1 1 0 0,0 0 0 0 0,1 0 0 0 0,-1 0 0 0 0,0 0-1 0 0,1 1 1 0 0,-1-1 0 0 0,0 0 0 0 0,1 0 0 0 0,0 0-1 0 0,-1 0-2 0 0,5 2-38 0 0,0 0 0 0 0,0 0 0 0 0,1-1 1 0 0,-1 1-1 0 0,1-1 0 0 0,-1-1 0 0 0,1 1 0 0 0,7-1 0 0 0,49-4-407 0 0,-28 0 237 0 0,-2 1 152 0 0,-3 1 34 0 0,40 1 1 0 0,-61 1 161 0 0,0 1 0 0 0,0 0 0 0 0,0 0 0 0 0,0 1 0 0 0,0 0 0 0 0,0 1 0 0 0,-1-1 0 0 0,1 1-1 0 0,11 7 1 0 0,-17-8-104 0 0,0-1 0 0 0,-1 0 0 0 0,1 1 0 0 0,0-1 0 0 0,-1 0-1 0 0,0 1 1 0 0,1 0 0 0 0,-1-1 0 0 0,0 1 0 0 0,0 0 0 0 0,0 0-1 0 0,0 0 1 0 0,0 0 0 0 0,0-1 0 0 0,1 5 0 0 0,-1-2-10 0 0,-1 0 1 0 0,1 0 0 0 0,-1-1-1 0 0,0 1 1 0 0,0 0 0 0 0,-1-1-1 0 0,1 1 1 0 0,-2 5 0 0 0,0 0 12 0 0,-1 0 0 0 0,0-1 0 0 0,-1 0 1 0 0,1 1-1 0 0,-2-1 0 0 0,-8 12 0 0 0,6-10-25 0 0,5-6 7 0 0,0-1 0 0 0,-1 1 1 0 0,1-1-1 0 0,-1 0 0 0 0,0 0 0 0 0,0 0 1 0 0,0 0-1 0 0,-1 0 0 0 0,1-1 0 0 0,-1 1 1 0 0,-4 1-1 0 0,-17 8 84 0 0,-44 14 0 0 0,56-22-91 0 0,1-1 0 0 0,-1-1 1 0 0,0 0-1 0 0,-1-1 0 0 0,-21 0 1 0 0,26-1 15 0 0,3 0-25 0 0,-1 0 0 0 0,1-1-1 0 0,0 0 1 0 0,-1 0-1 0 0,-7-2 1 0 0,12 2-89 0 0,2 0-5 0 0,1-1-1 0 0,-1 1 1 0 0,0-1-1 0 0,0 1 1 0 0,1-1-1 0 0,-1 1 1 0 0,1-1-1 0 0,-1 1 1 0 0,1 0-1 0 0,-1-1 0 0 0,1 1 1 0 0,0 0-1 0 0,0 0 1 0 0,0-1-1 0 0,-1 1 1 0 0,1 0-1 0 0,1 0 1 0 0,0-1-1 0 0,24-14-6438 0 0,-23 14 5254 0 0,13-6-5798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65 212 13559 0 0,'-5'-1'146'0'0,"0"1"0"0"0,-1-1 0 0 0,1 1 0 0 0,0 1 0 0 0,0-1 0 0 0,0 1 0 0 0,0 0 0 0 0,0 0 0 0 0,0 0 0 0 0,-9 4 4212 0 0,15-4-4288 0 0,-1-1 0 0 0,0 1 0 0 0,1-1 0 0 0,-1 1 1 0 0,0-1-1 0 0,1 1 0 0 0,-1-1 0 0 0,0 1 1 0 0,1-1-1 0 0,-1 1 0 0 0,1-1 0 0 0,-1 0 1 0 0,1 1-1 0 0,-1-1 0 0 0,1 0 0 0 0,-1 1 0 0 0,1-1 1 0 0,0 0-1 0 0,-1 0 0 0 0,2 1 0 0 0,12 3 422 0 0,-1-1-194 0 0,1-2 0 0 0,0 0-1 0 0,-1 0 1 0 0,18-2 0 0 0,55-8 406 0 0,-81 8-672 0 0,454-100 1543 0 0,-372 79-1220 0 0,145-33 1106 0 0,-166 42-1289 0 0,99-5 0 0 0,-164 18-326 0 0,22-3 59 0 0,-15-2-2364 0 0,-3-6-4966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2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8751 0 0,'0'0'674'0'0,"0"2"-438"0"0,1 11 717 0 0,-1-1 0 0 0,-1 1 0 0 0,0 0 0 0 0,-1-1 0 0 0,-5 24 1 0 0,-25 63 1202 0 0,22-72-2049 0 0,-12 38 400 0 0,-13 37-122 0 0,27-82-324 0 0,-1 0-1 0 0,-22 35 1 0 0,25-45-135 0 0,-2-1 1 0 0,1 0 0 0 0,-1 0 0 0 0,-16 12 0 0 0,23-20-137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2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33 249 3679 0 0,'0'0'284'0'0,"0"2"-186"0"0,-7 7 2819 0 0,1 0 1 0 0,-13 15 5169 0 0,19-26-8017 0 0,1 0-1 0 0,0 0 1 0 0,0 0-1 0 0,0 0 1 0 0,0 0-1 0 0,0 0 1 0 0,0 1-1 0 0,0-1 1 0 0,3-2 0 0 0,-1 0 24 0 0,20-24 19 0 0,1 2 0 0 0,47-40 1 0 0,-53 50-100 0 0,2-1-23 0 0,1 0 0 0 0,0 1 0 0 0,1 2 0 0 0,29-15 0 0 0,-38 23 78 0 0,0 0 0 0 0,1 0 0 0 0,-1 2-1 0 0,1 0 1 0 0,1 0 0 0 0,-1 1 0 0 0,0 1-1 0 0,1 0 1 0 0,18 1 0 0 0,-28 1-10 0 0,-1 0 0 0 0,1 1 0 0 0,0-1 0 0 0,0 1 1 0 0,-1 0-1 0 0,1 1 0 0 0,-1-1 0 0 0,1 1 0 0 0,-1 0 0 0 0,1 0 1 0 0,-1 0-1 0 0,0 0 0 0 0,0 1 0 0 0,0 0 0 0 0,0 0 0 0 0,-1 0 0 0 0,1 0 1 0 0,-1 1-1 0 0,1-1 0 0 0,-1 1 0 0 0,3 6 0 0 0,-4-8-53 0 0,0 1-1 0 0,-1-1 1 0 0,0 1 0 0 0,0 0-1 0 0,0 0 1 0 0,0 0 0 0 0,0-1-1 0 0,0 1 1 0 0,-1 0 0 0 0,0 0-1 0 0,1 0 1 0 0,-1 0 0 0 0,0 0-1 0 0,0 0 1 0 0,-1 0 0 0 0,1 0-1 0 0,-1 0 1 0 0,1 0 0 0 0,-1 0-1 0 0,0 0 1 0 0,0 0 0 0 0,0-1-1 0 0,0 1 1 0 0,-2 3 0 0 0,-1 0 6 0 0,0 0 0 0 0,-1 0 0 0 0,1-1 1 0 0,-1 1-1 0 0,0-1 0 0 0,-7 6 0 0 0,-37 26 27 0 0,41-31-25 0 0,-67 41-126 0 0,-158 74 0 0 0,211-110 27 0 0,13-7-112 0 0,0-1 0 0 0,0 0 0 0 0,-18 2 0 0 0,25-5-35 0 0,3-1-529 0 0,-1-1 702 0 0,0 0 0 0 0,0 0 0 0 0,0 0 0 0 0,1 0 0 0 0,-1 0 0 0 0,1 1 0 0 0,0-1 0 0 0,-1 0 0 0 0,1 0 0 0 0,0 1 0 0 0,0-1 0 0 0,0 0 0 0 0,0 1 0 0 0,1-1-1 0 0,-1 1 1 0 0,0 0 0 0 0,0-1 0 0 0,3-1 0 0 0,3-2-353 0 0,-1-1-1 0 0,14-6 1 0 0,-6 3-801 0 0,1 1-277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1:2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55 102 3223 0 0,'-9'4'17160'0'0,"9"-6"-16472"0"0,3-2-497 0 0,0 0 1 0 0,-1 0-1 0 0,1 0 0 0 0,0 0 1 0 0,1 1-1 0 0,-1-1 0 0 0,1 1 0 0 0,7-5 1 0 0,37-22 645 0 0,-27 18-507 0 0,-14 9-194 0 0,0-1-1 0 0,0 1 1 0 0,0 0-1 0 0,1 1 1 0 0,-1-1-1 0 0,1 2 1 0 0,-1-1-1 0 0,1 1 0 0 0,0 0 1 0 0,0 0-1 0 0,9 1 1 0 0,-15 1-128 0 0,0 0-1 0 0,0 0 1 0 0,0 0 0 0 0,0 1 0 0 0,0-1 0 0 0,-1 0 0 0 0,1 1 0 0 0,0-1 0 0 0,-1 1-1 0 0,1 0 1 0 0,-1-1 0 0 0,0 1 0 0 0,1 0 0 0 0,-1 0 0 0 0,0 0 0 0 0,0 0-1 0 0,0 0 1 0 0,1 2 0 0 0,2 10-8 0 0,-6-8 0 0 0,1-4 0 0 0,0 4-27 0 0,0 0-1 0 0,-1-1 1 0 0,0 1-1 0 0,0-1 1 0 0,0 1-1 0 0,-1-1 1 0 0,0 0-1 0 0,0 0 1 0 0,0 0-1 0 0,0 0 1 0 0,-1 0-1 0 0,0-1 0 0 0,0 0 1 0 0,0 0-1 0 0,-1 0 1 0 0,-5 4-1 0 0,-8 4-191 0 0,-1-1 0 0 0,0-1 0 0 0,-25 9-1 0 0,27-12 96 0 0,-1 1-1 0 0,2 1 1 0 0,-30 19-1 0 0,40-24 90 0 0,4-3 31 0 0,1 0 1 0 0,-1 0 0 0 0,1 0 0 0 0,-1 0 0 0 0,1 1 0 0 0,0-1 0 0 0,0 0 0 0 0,0 1 0 0 0,-1-1 0 0 0,1 0 0 0 0,0 1 0 0 0,1-1 0 0 0,-1 1 0 0 0,0 0-1 0 0,0-1 1 0 0,1 1 0 0 0,-1 0 0 0 0,1-1 0 0 0,-1 1 0 0 0,1 0 0 0 0,0 0 0 0 0,0 1 0 0 0,-1 9-8 0 0,2-4 22 0 0,0-7 20 0 0,-1 1 0 0 0,1-1-1 0 0,0 1 1 0 0,0-1 0 0 0,-1 0 0 0 0,1 0 0 0 0,0 1 0 0 0,0-1 0 0 0,0 0 0 0 0,0 0-1 0 0,0 0 1 0 0,0 0 0 0 0,1 0 0 0 0,-1 0 0 0 0,0 0 0 0 0,0 0 0 0 0,1-1 0 0 0,-1 1-1 0 0,1 0 1 0 0,-1-1 0 0 0,0 1 0 0 0,1-1 0 0 0,-1 0 0 0 0,1 1 0 0 0,1-1 0 0 0,4 1 106 0 0,-1 0 1 0 0,1 0 0 0 0,0-1 0 0 0,7 0 0 0 0,3 0-87 0 0,17-2 219 0 0,1-1-1 0 0,-1-1 1 0 0,36-10-1 0 0,-60 11-265 0 0,0 1 8 0 0,-1-1 0 0 0,1 1 0 0 0,0 1 0 0 0,15-1 0 0 0,-23 2-118 0 0,0-1 1 0 0,0 1-1 0 0,0 0 0 0 0,0 0 1 0 0,0 0-1 0 0,-1 0 0 0 0,1 1 0 0 0,0-1 1 0 0,0 1-1 0 0,0-1 0 0 0,-1 1 1 0 0,1-1-1 0 0,0 1 0 0 0,0 0 1 0 0,-1 0-1 0 0,1 0 0 0 0,-1 0 0 0 0,1 0 1 0 0,-1 0-1 0 0,1 0 0 0 0,-1 0 1 0 0,0 1-1 0 0,0-1 0 0 0,1 1 1 0 0,-1-1-1 0 0,2 4 0 0 0,-3-4-37 0 0,2 3-3318 0 0,0 11 1679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28 999 1839 0 0,'-1'1'134'0'0,"-25"28"15883"0"0,40-29-14681 0 0,-10-1-1259 0 0,0 0-1 0 0,-1-1 1 0 0,1 1 0 0 0,0-1 0 0 0,0 1-1 0 0,-1-1 1 0 0,1 0 0 0 0,-1-1 0 0 0,0 1 0 0 0,0-1-1 0 0,0 1 1 0 0,0-1 0 0 0,3-3 0 0 0,7-9 153 0 0,15-22 0 0 0,-24 32-204 0 0,102-148 442 0 0,127-243 0 0 0,-112 177-155 0 0,-121 218-382 0 0,8 12-65 0 0,-7 2 114 0 0,0 0 0 0 0,0-1 0 0 0,-2 1 1 0 0,1 0-1 0 0,-4 19 0 0 0,-2 21-19 0 0,4 18 39 0 0,-1 92 0 0 0,5-127 0 0 0,1 0 0 0 0,11 55 0 0 0,19 77 0 0 0,-30-158 1944 0 0,-2-12-1833 0 0,7-14-38 0 0,0-3-57 0 0,-5 11 68 0 0,-2 6-10 0 0,0-1 1 0 0,0 0 0 0 0,0 1 0 0 0,0-1 0 0 0,0 1 0 0 0,1-1 0 0 0,-1 1 0 0 0,3-3-1 0 0,50-52 81 0 0,97-132 157 0 0,-32 6-196 0 0,-30 41-56 0 0,32-54-997 0 0,-80 127 675 0 0,-40 68 45 0 0,-4 15-1664 0 0,1-8 1582 0 0,-1 5-304 0 0,1 0 1 0 0,0 0-1 0 0,0 0 1 0 0,1 0 0 0 0,0 0-1 0 0,2 14 1 0 0,1-7-5753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1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19 207 5927 0 0,'0'0'534'0'0,"6"-9"1244"0"0,-5 8-1387 0 0,-1 0-1 0 0,1 0 1 0 0,-1 0-1 0 0,1 1 0 0 0,-1-1 1 0 0,1 0-1 0 0,-1 1 1 0 0,1-1-1 0 0,0 0 0 0 0,-1 1 1 0 0,1-1-1 0 0,0 1 1 0 0,0-1-1 0 0,-1 1 0 0 0,1 0 1 0 0,2-1-1 0 0,-2 1 97 0 0,-1 0 0 0 0,1 0 0 0 0,0 0 0 0 0,0 0 0 0 0,0 1 0 0 0,0-1 0 0 0,0 0 0 0 0,0 1 0 0 0,0-1 0 0 0,0 1 0 0 0,-1-1 1 0 0,2 1-1 0 0,18 9-300 0 0,-8-7-115 0 0,-1-1 0 0 0,1-1-1 0 0,-1 1 1 0 0,1-2 0 0 0,-1 0 0 0 0,1 0-1 0 0,0-1 1 0 0,-1 0 0 0 0,1-1 0 0 0,-1-1-1 0 0,0 1 1 0 0,0-2 0 0 0,0 0 0 0 0,0 0-1 0 0,12-7 1 0 0,-18 7-95 0 0,1 1 1 0 0,-1-1-1 0 0,0 0 0 0 0,-1 0 0 0 0,1 0 0 0 0,-1-1 0 0 0,0 0 1 0 0,5-7-1 0 0,-2 1-33 0 0,0 0 1 0 0,-2 0 0 0 0,6-14 0 0 0,-9 21 29 0 0,0 0 1 0 0,-1 0 0 0 0,0 0 0 0 0,0 0 0 0 0,0-1 0 0 0,0-5 0 0 0,-1 8 9 0 0,0 1 0 0 0,0-1 0 0 0,-1 0 1 0 0,1 0-1 0 0,0 1 0 0 0,-1-1 0 0 0,1 0 1 0 0,-1 0-1 0 0,-1-2 0 0 0,1 3-60 0 0,-1-1 29 0 0,-1 0 0 0 0,1 0-1 0 0,-1 0 1 0 0,1 0 0 0 0,-5-1-1 0 0,4 2 26 0 0,0 0 0 0 0,0 0 0 0 0,0 1 0 0 0,0-1 1 0 0,0 1-1 0 0,0 0 0 0 0,0-1 0 0 0,0 1 0 0 0,0 1 0 0 0,0-1 0 0 0,0 0 0 0 0,0 1 0 0 0,0 0 0 0 0,-4 1 0 0 0,-4 1-60 0 0,0 2 0 0 0,-13 6-1 0 0,-2 1-169 0 0,1 2 0 0 0,-46 33 0 0 0,62-39 239 0 0,0 0-1 0 0,0 0 0 0 0,1 1 0 0 0,0 0 0 0 0,1 0 0 0 0,0 1 0 0 0,1 0 0 0 0,-1 0 0 0 0,-8 22 1 0 0,10-19 90 0 0,1 0 1 0 0,1 0 0 0 0,-1 0 0 0 0,2 1-1 0 0,0-1 1 0 0,0 17 0 0 0,2-21-22 0 0,0 0 1 0 0,1 0 0 0 0,0-1-1 0 0,0 1 1 0 0,1 0-1 0 0,0 0 1 0 0,0-1-1 0 0,1 1 1 0 0,1-1 0 0 0,4 10-1 0 0,-7-17 39 0 0,11 2 74 0 0,-7-3-148 0 0,0 0 1 0 0,0 0-1 0 0,0-1 0 0 0,0 1 0 0 0,0-1 0 0 0,0 0 1 0 0,9-4-1 0 0,34-16 239 0 0,-1 1-122 0 0,-32 15-364 0 0,-6 2-432 0 0,1 0-1 0 0,-1 0 1 0 0,1 1 0 0 0,0 0-1 0 0,15-1 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1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359 259 919 0 0,'1'-1'12936'0'0,"10"-6"-12216"0"0,11-9 395 0 0,-1-1 0 0 0,0 0 0 0 0,-1-1 0 0 0,25-30 0 0 0,-40 43-1008 0 0,-1-1 0 0 0,1 0 0 0 0,-1-1 0 0 0,0 1 0 0 0,-1-1 1 0 0,1 1-1 0 0,-2-1 0 0 0,1 0 0 0 0,0-1 0 0 0,-1 1 0 0 0,1-10 0 0 0,-3 16-104 0 0,0 0 0 0 0,1 0 1 0 0,-1 0-1 0 0,0-1 0 0 0,0 1 0 0 0,-1 0 0 0 0,1 0 0 0 0,0 0 1 0 0,0-1-1 0 0,0 1 0 0 0,-1 0 0 0 0,1 0 0 0 0,-1 0 0 0 0,1 0 1 0 0,-1 0-1 0 0,1 0 0 0 0,-1 0 0 0 0,0 0 0 0 0,1 0 0 0 0,-1 0 0 0 0,0 0 1 0 0,0 0-1 0 0,0 0 0 0 0,-1 0 0 0 0,-1-2-6 0 0,2 2-2 0 0,-1-1-1 0 0,0 1 0 0 0,0-1 1 0 0,0 1-1 0 0,0 0 0 0 0,0 0 1 0 0,0 0-1 0 0,0 0 0 0 0,0 0 1 0 0,0 0-1 0 0,0 0 0 0 0,-1 1 1 0 0,1-1-1 0 0,0 1 0 0 0,-4-1 1 0 0,1 1-28 0 0,1 1 0 0 0,0-1 0 0 0,-1 1 0 0 0,1 0 0 0 0,0 0 0 0 0,0 0 0 0 0,-8 3 0 0 0,1 2-61 0 0,0-1 0 0 0,0 2 0 0 0,1 0 0 0 0,-19 15 0 0 0,4 0 74 0 0,2 1 0 0 0,0 0 0 0 0,2 2 0 0 0,0 1 0 0 0,-27 46 0 0 0,43-64 34 0 0,1 0-1 0 0,0 0 0 0 0,0 1 1 0 0,1-1-1 0 0,-4 17 0 0 0,7-24-3 0 0,0 0 1 0 0,0 0-1 0 0,0-1 0 0 0,-1 1 1 0 0,1 0-1 0 0,0-1 0 0 0,1 1 1 0 0,-1 0-1 0 0,0-1 0 0 0,0 1 1 0 0,0 0-1 0 0,0-1 0 0 0,0 1 0 0 0,1 0 1 0 0,-1-1-1 0 0,0 1 0 0 0,1 0 1 0 0,-1-1-1 0 0,0 1 0 0 0,1-1 1 0 0,-1 1-1 0 0,1 0 0 0 0,-1-1 0 0 0,2 1 1 0 0,-1 0 8 0 0,0 0 0 0 0,0-1 1 0 0,0 1-1 0 0,0-1 0 0 0,1 0 1 0 0,-1 1-1 0 0,0-1 0 0 0,0 0 1 0 0,1 0-1 0 0,-1 0 1 0 0,0 0-1 0 0,2 0 0 0 0,3 0 27 0 0,-1-1 0 0 0,0 0 0 0 0,0 0 0 0 0,1-1 0 0 0,4-1 1 0 0,5-4 16 0 0,0-1 1 0 0,0-1 0 0 0,-1 0 0 0 0,0-1-1 0 0,18-17 1 0 0,-27 23-36 0 0,-1 0 1 0 0,0-1-1 0 0,0 1 0 0 0,0-1 0 0 0,-1 0 0 0 0,6-10 0 0 0,-10 13-57 0 0,-5 3-12 0 0,-4 4-55 0 0,0 4 34 0 0,1 0-1 0 0,1 0 1 0 0,0 1 0 0 0,0 0-1 0 0,0 0 1 0 0,1 1 0 0 0,1-1 0 0 0,0 2-1 0 0,-9 22 1 0 0,2 5-165 0 0,-15 68 1 0 0,16-46-384 0 0,-4 78 0 0 0,7 62-164 0 0,5-77 473 0 0,2-61 238 0 0,-4 57-88 0 0,3-99 203 0 0,0-1 0 0 0,-1 0 0 0 0,-11 35 0 0 0,14-53 14 0 0,0 1 1 0 0,0 0 0 0 0,-1-1 0 0 0,1 1 0 0 0,0-1-1 0 0,-1 1 1 0 0,1-1 0 0 0,-1 0 0 0 0,0 0 0 0 0,0 0 0 0 0,0 0-1 0 0,0 0 1 0 0,0 0 0 0 0,0 0 0 0 0,-1-1 0 0 0,1 1 0 0 0,0-1-1 0 0,-4 2 1 0 0,4-2 64 0 0,-1-1-1 0 0,0 1 1 0 0,0-1-1 0 0,1 0 1 0 0,-1 1-1 0 0,0-1 1 0 0,0 0-1 0 0,0-1 1 0 0,1 1-1 0 0,-1 0 1 0 0,0-1-1 0 0,1 0 1 0 0,-1 0-1 0 0,0 1 1 0 0,1-1-1 0 0,-1-1 1 0 0,1 1-1 0 0,-4-2 1 0 0,0-1-27 0 0,1 0 1 0 0,-1-1 0 0 0,1 1-1 0 0,-1-1 1 0 0,1 0-1 0 0,1 0 1 0 0,-1-1 0 0 0,1 0-1 0 0,0 1 1 0 0,0-1-1 0 0,1-1 1 0 0,-1 1 0 0 0,2 0-1 0 0,-1-1 1 0 0,1 0-1 0 0,-1 0 1 0 0,2 1-1 0 0,-3-15 1 0 0,2 4-258 0 0,1-1 1 0 0,1 0-1 0 0,0 0 0 0 0,1 1 1 0 0,1-1-1 0 0,6-26 0 0 0,1 1-1689 0 0,3 1 0 0 0,20-50 0 0 0,-18 60-73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1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127 173 4607 0 0,'0'0'647'0'0,"9"2"1457"0"0,-2 0-288 0 0,0 0 0 0 0,0 0 0 0 0,0-1 0 0 0,14 1 5207 0 0,-7-10-6053 0 0,-12 5-894 0 0,1 0 0 0 0,-1-1 0 0 0,1 1-1 0 0,-1-1 1 0 0,0 0 0 0 0,-1 1 0 0 0,1-1 0 0 0,-1 0 0 0 0,1 0-1 0 0,0-5 1 0 0,5-44-120 0 0,-6 47 17 0 0,0-5-346 0 0,0-1 0 0 0,-1 0 0 0 0,-2-23 0 0 0,2 34 30 0 0,-2 1 262 0 0,0 0 1 0 0,0 0-1 0 0,0 0 0 0 0,-1 0 0 0 0,1 0 0 0 0,0 1 1 0 0,0-1-1 0 0,0 1 0 0 0,0-1 0 0 0,0 1 1 0 0,0 0-1 0 0,0 0 0 0 0,0 0 0 0 0,0 0 0 0 0,1 0 1 0 0,-4 2-1 0 0,-17 16-49 0 0,1 1 0 0 0,0 1 1 0 0,2 0-1 0 0,1 2 0 0 0,-21 31 0 0 0,32-43 145 0 0,0 0 0 0 0,0 1-1 0 0,1 0 1 0 0,1 0 0 0 0,0 1-1 0 0,0-1 1 0 0,-3 20 0 0 0,7-30 15 0 0,1 0 1 0 0,0 0-1 0 0,0 0 1 0 0,0 0-1 0 0,0 0 1 0 0,0 0-1 0 0,0 0 1 0 0,1 2-1 0 0,0-2 184 0 0,4-2 42 0 0,-3 0-178 0 0,0 0 1 0 0,0 0-1 0 0,0 0 1 0 0,0 0-1 0 0,0-1 1 0 0,0 1-1 0 0,0 0 1 0 0,3-2-1 0 0,8-4 186 0 0,1-1 1 0 0,-1 0-1 0 0,-1-1 0 0 0,23-17 0 0 0,-22 14-189 0 0,-12 11-40 0 0,-1 1-234 0 0,0 22 135 0 0,1-15 54 0 0,-1-7 6 0 0,1 1 0 0 0,0-1 0 0 0,-1 1 0 0 0,1 0 0 0 0,0-1 0 0 0,0 1 0 0 0,0-1 0 0 0,0 0 1 0 0,0 1-1 0 0,0-1 0 0 0,0 0 0 0 0,0 0 0 0 0,1 1 0 0 0,-1-1 0 0 0,0 0 0 0 0,1 0 0 0 0,-1-1 1 0 0,1 1-1 0 0,-1 0 0 0 0,1 0 0 0 0,-1-1 0 0 0,1 1 0 0 0,0-1 0 0 0,-1 1 0 0 0,1-1 0 0 0,0 0 1 0 0,-1 1-1 0 0,1-1 0 0 0,0 0 0 0 0,-1 0 0 0 0,1 0 0 0 0,2-1 0 0 0,-2 1 5 0 0,6 0-878 0 0,0 0 0 0 0,0-1 0 0 0,10-2 0 0 0,-6-1-5885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75 11519 0 0,'1'-5'174'0'0,"0"-1"0"0"0,1 1 1 0 0,-1 0-1 0 0,1 0 0 0 0,0 0 0 0 0,0 0 0 0 0,1 0 0 0 0,5-9 0 0 0,6-5 9784 0 0,-13 20-9695 0 0,1 1-253 0 0,-1 0-1 0 0,1 1 1 0 0,-1-1-1 0 0,0 0 1 0 0,1 1-1 0 0,-1-1 1 0 0,0 1-1 0 0,0-1 1 0 0,-1 1-1 0 0,1-1 1 0 0,-1 1-1 0 0,1 0 1 0 0,-1-1-1 0 0,0 1 1 0 0,0 0-1 0 0,0-1 1 0 0,0 4-1 0 0,-2 7-2 0 0,0 0-1 0 0,-4 16 1 0 0,4-18-10 0 0,-45 162 3 0 0,17-66 0 0 0,-9 32 13 0 0,-26 111-1575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37 106 1839 0 0,'0'0'83'0'0,"-23"2"10513"0"0,13 8-3100 0 0,9-9-7425 0 0,1-1 0 0 0,0 1 0 0 0,-1-1 0 0 0,1 1 0 0 0,0-1 0 0 0,0 1-1 0 0,0-1 1 0 0,-1 1 0 0 0,1 0 0 0 0,0-1 0 0 0,0 1 0 0 0,0-1 0 0 0,0 1 0 0 0,0 0 0 0 0,0-1 0 0 0,0 1 0 0 0,0 0 0 0 0,0-1 0 0 0,0 1 0 0 0,0-1 0 0 0,1 1 0 0 0,-1 0 0 0 0,0-1 0 0 0,0 1 0 0 0,1-1-1 0 0,-1 1 1 0 0,0-1 0 0 0,1 1 0 0 0,-1-1 0 0 0,0 1 0 0 0,1-1 0 0 0,-1 1 0 0 0,1-1 0 0 0,-1 0 0 0 0,1 1 0 0 0,-1-1 0 0 0,1 1 0 0 0,-1-1 0 0 0,1 0 0 0 0,-1 0 0 0 0,1 1 0 0 0,-1-1 0 0 0,1 0 0 0 0,0 0-1 0 0,0 1 1 0 0,2 0-3 0 0,1-1 1 0 0,-1 1-1 0 0,0 0 0 0 0,1-1 0 0 0,-1 0 0 0 0,0 1 0 0 0,7-2 0 0 0,12-3 41 0 0,0-2 0 0 0,-1 0 0 0 0,0-1-1 0 0,0-2 1 0 0,23-12 0 0 0,-5 3-54 0 0,5-3-136 0 0,39-16 373 0 0,-74 34-688 0 0,1 0 0 0 0,0 1 0 0 0,0 0 0 0 0,0 0 0 0 0,0 1 0 0 0,18 0 0 0 0,-25 1-623 0 0,1 0 0 0 0,-1 0 1 0 0,0 1-1 0 0,1 0 0 0 0,-1 0 1 0 0,4 1-1 0 0,6 5-5396 0 0</inkml:trace>
  <inkml:trace contextRef="#ctx0" brushRef="#br0" timeOffset="1">594 113 4143 0 0,'-1'1'16799'0'0,"-32"54"-13005"0"0,-14 33-2891 0 0,41-75-816 0 0,1 0 0 0 0,-5 15 1 0 0,8-22-463 0 0,1 0 0 0 0,-1-1 1 0 0,1 1-1 0 0,1 0 1 0 0,-1 0-1 0 0,1 0 1 0 0,1 8-1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2:56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59 5527 0 0,'1'-4'79'0'0,"0"-1"1"0"0,1 1-1 0 0,-1 0 0 0 0,1 0 0 0 0,0 0 0 0 0,0 0 0 0 0,1 0 0 0 0,-1 1 0 0 0,5-6 0 0 0,-1-4 10158 0 0,-13 20-8697 0 0,-2 6-1084 0 0,0 0-1 0 0,1 0 1 0 0,1 0-1 0 0,-10 26 1 0 0,-17 61-516 0 0,19-50 138 0 0,-42 107-78 0 0,-80 154 0 0 0,108-251 79 0 0,-3-1 0 0 0,-58 80-1 0 0,85-132-46 0 0,-7 11 60 0 0,7-14-69 0 0,4-4-178 0 0,-12 22-9791 0 0,11-20 9196 0 0,7-8 304 0 0,5-5 96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56 2303 0 0,'-31'7'-427'0'0,"-37"18"14556"0"0,46-17-6604 0 0,27-3-6433 0 0,11 2-978 0 0,-2-5 210 0 0,0-1-1 0 0,0 0 0 0 0,0-1 0 0 0,20-2 0 0 0,-16 0 68 0 0,45-2 52 0 0,0-4-1 0 0,-1-2 1 0 0,90-27 0 0 0,-116 26-400 0 0,-1 0-40 0 0,0 1 1 0 0,37-5-1 0 0,-71 15-11 0 0,1-1-1 0 0,0 1 1 0 0,0 0 0 0 0,0 0-1 0 0,0 0 1 0 0,0 0-1 0 0,0 0 1 0 0,-1 0 0 0 0,1 1-1 0 0,0-1 1 0 0,0 1 0 0 0,0-1-1 0 0,-1 1 1 0 0,1 0-1 0 0,0 0 1 0 0,-1-1 0 0 0,1 1-1 0 0,0 0 1 0 0,-1 1 0 0 0,2 0-1 0 0,-2 0-7 0 0,0-1 0 0 0,0 1 0 0 0,0-1 0 0 0,0 1 0 0 0,0-1 0 0 0,-1 1 0 0 0,1-1 0 0 0,-1 1 0 0 0,1 0 0 0 0,-1-1 0 0 0,0 1 0 0 0,0 0 0 0 0,1-1 0 0 0,-1 1 0 0 0,0 0 0 0 0,-1 0 0 0 0,1-1 0 0 0,0 1 0 0 0,0 0 0 0 0,-1-1 0 0 0,0 4 0 0 0,-2 3-13 0 0,0 0 0 0 0,-1 0 1 0 0,0 0-1 0 0,0 0 0 0 0,-1-1 0 0 0,-8 12 0 0 0,-39 38-83 0 0,48-53 103 0 0,-30 29-16 0 0,-43 30 0 0 0,51-42 22 0 0,-44 37-24 0 0,-94 103 1 0 0,152-149-81 0 0,11-11 0 0 0,7-7-4346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9095 0 0,'0'0'984'0'0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13359 0 0,'0'0'3754'0'0,"0"2"-3221"0"0,1 13 375 0 0,1-1-1 0 0,4 21 1 0 0,3 17 114 0 0,-7 1-327 0 0,1 12 3314 0 0,9-84-3218 0 0,3-12-591 0 0,2 1 0 0 0,27-35 0 0 0,-31 48-342 0 0,0 2-1 0 0,1-1 1 0 0,1 2-1 0 0,1 0 1 0 0,17-13-1 0 0,-23 20-264 0 0,0 1 0 0 0,1-1 1 0 0,0 1-1 0 0,0 1 0 0 0,0 0 0 0 0,0 1 0 0 0,14-4 0 0 0,-23 8 154 0 0,1 0 0 0 0,-1 0-1 0 0,0 0 1 0 0,0 0 0 0 0,0 1-1 0 0,0-1 1 0 0,0 0 0 0 0,0 1 0 0 0,0-1-1 0 0,0 1 1 0 0,0 0 0 0 0,0 0-1 0 0,0 0 1 0 0,-1 0 0 0 0,1 0-1 0 0,0 0 1 0 0,-1 0 0 0 0,1 1-1 0 0,0-1 1 0 0,-1 0 0 0 0,1 1-1 0 0,-1 0 1 0 0,0-1 0 0 0,0 1-1 0 0,2 3 1 0 0,4 6-1138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5527 0 0,'0'0'819'0'0,"8"14"4085"0"0,-6-12-4319 0 0,0 1-1 0 0,0-1 1 0 0,0 0-1 0 0,0 1 1 0 0,0-1-1 0 0,0 0 1 0 0,1 0 0 0 0,-1 0-1 0 0,1-1 1 0 0,-1 1-1 0 0,1-1 1 0 0,0 1 0 0 0,-1-1-1 0 0,5 1 1 0 0,-2 0-137 0 0,0-1 0 0 0,1 0 1 0 0,-1-1-1 0 0,0 1 0 0 0,1-1 1 0 0,-1 0-1 0 0,8-1 0 0 0,0-1-151 0 0,0 0-1 0 0,0-1 0 0 0,0-1 0 0 0,-1 0 1 0 0,23-11-1 0 0,18-15-58 0 0,-48 27-293 0 0,0-1-1 0 0,0 0 1 0 0,0 0 0 0 0,-1 0 0 0 0,1-1 0 0 0,-1 1-1 0 0,5-9 1 0 0,-8 12-376 0 0,-12-2-1677 0 0,10 3 2010 0 0,0-1 0 0 0,0 1 0 0 0,0 0 0 0 0,0-1 0 0 0,0 1 0 0 0,0 0 0 0 0,-1 0 0 0 0,1 0 0 0 0,0-1 0 0 0,0 1 0 0 0,0 0 0 0 0,0 1 0 0 0,-2-1 1 0 0,-8 3-299 0 0,0 1 1 0 0,0 0 0 0 0,1 0-1 0 0,-1 1 1 0 0,1 1 0 0 0,0-1-1 0 0,1 2 1 0 0,-1-1 0 0 0,1 1 0 0 0,-12 13-1 0 0,5-4 419 0 0,1 0 0 0 0,1 1-1 0 0,1 1 1 0 0,-18 30 0 0 0,28-42 68 0 0,0 0 0 0 0,0 0 1 0 0,1 0-1 0 0,0 0 0 0 0,0 1 0 0 0,0-1 1 0 0,1 1-1 0 0,0-1 0 0 0,-1 9 1 0 0,2-12-12 0 0,0-1 0 0 0,0 0 1 0 0,0 1-1 0 0,1-1 1 0 0,-1 1-1 0 0,1-1 1 0 0,0 0-1 0 0,-1 1 0 0 0,1-1 1 0 0,0 0-1 0 0,0 0 1 0 0,0 0-1 0 0,1 1 1 0 0,-1-1-1 0 0,0 0 0 0 0,1-1 1 0 0,-1 1-1 0 0,1 0 1 0 0,0 0-1 0 0,0-1 1 0 0,-1 1-1 0 0,1-1 1 0 0,0 1-1 0 0,0-1 0 0 0,1 0 1 0 0,-1 0-1 0 0,0 0 1 0 0,3 1-1 0 0,4 1 166 0 0,-1-1 0 0 0,1-1 0 0 0,0 1-1 0 0,0-1 1 0 0,0-1 0 0 0,0 0 0 0 0,0 0 0 0 0,0 0-1 0 0,10-3 1 0 0,3-1 202 0 0,-1-1 0 0 0,33-12-1 0 0,-16 1-1243 0 0,-13 3-5006 0 0,-3 0-1697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4143 0 0,'0'0'11788'0'0,"-8"-1"-9736"0"0,5 3-2000 0 0,1 0 0 0 0,0-1 0 0 0,0 1 0 0 0,0 0 0 0 0,0 0 0 0 0,0 1 0 0 0,1-1 0 0 0,-1 0 0 0 0,1 1 0 0 0,-1-1 0 0 0,1 1 0 0 0,0-1 1 0 0,0 1-1 0 0,0-1 0 0 0,0 1 0 0 0,0 4 0 0 0,-2 6-70 0 0,2 1 0 0 0,-1 16 0 0 0,0-4 95 0 0,-3 5-16 0 0,-2 1-1 0 0,0-2 1 0 0,-2 1-1 0 0,-2-1 1 0 0,-1 0-1 0 0,-1-1 1 0 0,-28 46-1 0 0,36-67-59 0 0,4-5-2 0 0,0 0 0 0 0,-1-1 0 0 0,0 1 0 0 0,1-1 0 0 0,-1 1 0 0 0,0-1 0 0 0,0 0-1 0 0,-1 1 1 0 0,1-1 0 0 0,0 0 0 0 0,-1-1 0 0 0,-3 3 0 0 0,6-4-21 0 0,0 0-1 0 0,0 0 1 0 0,-1 0 0 0 0,1 0 0 0 0,0 0-1 0 0,0 0 1 0 0,-1-1 0 0 0,1 1 0 0 0,0 0-1 0 0,0 0 1 0 0,0 0 0 0 0,-1 0 0 0 0,1-1-1 0 0,0 1 1 0 0,0 0 0 0 0,0 0-1 0 0,0 0 1 0 0,-1-1 0 0 0,1 1 0 0 0,0 0-1 0 0,0 0 1 0 0,0-1 0 0 0,0 1 0 0 0,0 0-1 0 0,0 0 1 0 0,0-1 0 0 0,0 1 0 0 0,0 0-1 0 0,0 0 1 0 0,0-1 0 0 0,0 1 0 0 0,0-1-1 0 0,-2-8-574 0 0,3-3-74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133 247 1375 0 0,'-5'5'236'0'0,"1"0"-1"0"0,-1 0 0 0 0,0 0 1 0 0,-9 5-1 0 0,-11 5 12156 0 0,29-36-9527 0 0,0 13-2582 0 0,0 0 0 0 0,0 0 0 0 0,1 1 1 0 0,0-1-1 0 0,0 1 0 0 0,1 0 0 0 0,0 1 0 0 0,0-1 0 0 0,0 1 0 0 0,1 0 0 0 0,0 1 0 0 0,11-8 0 0 0,12-4-321 0 0,59-27 0 0 0,-64 33 178 0 0,34-18-105 0 0,41-18-19 0 0,-85 42 62 0 0,0 0-1 0 0,0 0 1 0 0,0 1 0 0 0,30-3-1 0 0,-43 7-65 0 0,-1 0 0 0 0,1 0-1 0 0,0 0 1 0 0,0 0 0 0 0,0 0 0 0 0,0 0-1 0 0,-1 1 1 0 0,1-1 0 0 0,0 0 0 0 0,0 1-1 0 0,-1 0 1 0 0,1-1 0 0 0,0 1 0 0 0,-1 0-1 0 0,1 0 1 0 0,-1 0 0 0 0,1 0 0 0 0,-1 0-1 0 0,1 0 1 0 0,1 2 0 0 0,-2-2-5 0 0,0 1 0 0 0,0 0 0 0 0,0 0 0 0 0,0 0 1 0 0,-1-1-1 0 0,1 1 0 0 0,0 0 0 0 0,-1 0 0 0 0,1 0 0 0 0,-1 0 0 0 0,0 0 0 0 0,0 0 1 0 0,0 0-1 0 0,0 0 0 0 0,0 1 0 0 0,0-1 0 0 0,-1 3 0 0 0,-3 13-43 0 0,0 0 0 0 0,-1-1 0 0 0,-1 0 0 0 0,0 0-1 0 0,-2-1 1 0 0,0 1 0 0 0,0-2 0 0 0,-2 1 0 0 0,0-1 0 0 0,-1-1 0 0 0,0 0-1 0 0,-1 0 1 0 0,-20 18 0 0 0,24-26-46 0 0,-1 0 0 0 0,1-1 1 0 0,-1 0-1 0 0,0 0 0 0 0,-12 4 0 0 0,-49 14-362 0 0,2-2-197 0 0,145-34 434 0 0,-42 5 472 0 0,49-10-37 0 0,-74 17-228 0 0,1-1 1 0 0,-1 2 0 0 0,1 0-1 0 0,-1 0 1 0 0,20 3-1 0 0,-27-2-4 0 0,-1-1 0 0 0,1 1 0 0 0,0 0 0 0 0,-1 0 0 0 0,1 0 0 0 0,-1 0 0 0 0,0 0 0 0 0,1 1 0 0 0,-1-1 0 0 0,0 0 0 0 0,0 1 0 0 0,0 0-1 0 0,0 0 1 0 0,0-1 0 0 0,0 1 0 0 0,0 0 0 0 0,-1 1 0 0 0,1-1 0 0 0,-1 0 0 0 0,1 0 0 0 0,-1 1 0 0 0,0-1 0 0 0,0 1 0 0 0,0-1 0 0 0,0 1 0 0 0,0-1 0 0 0,-1 1 0 0 0,1-1 0 0 0,-1 1-1 0 0,0 0 1 0 0,0-1 0 0 0,0 1 0 0 0,0 4 0 0 0,-2 8 65 0 0,0 1 0 0 0,-1-1 0 0 0,0-1 0 0 0,-10 26-1 0 0,6-21 17 0 0,4-11-43 0 0,0-1-1 0 0,-1 1 1 0 0,0-1 0 0 0,0 0-1 0 0,-1 0 1 0 0,1-1 0 0 0,-2 1-1 0 0,1-1 1 0 0,-10 9 0 0 0,-4 0-11 0 0,0 0 0 0 0,-20 13 0 0 0,16-15 22 0 0,0 0-1 0 0,-1-1 0 0 0,0-2 1 0 0,-1 0-1 0 0,0-1 0 0 0,-1-2 1 0 0,1-1-1 0 0,-1-1 1 0 0,-1-1-1 0 0,1-1 0 0 0,0-1 1 0 0,-39-3-1 0 0,59 1-4 0 0,1-1 0 0 0,-1 0 0 0 0,0-1 0 0 0,0 1 1 0 0,0-1-1 0 0,-7-3 0 0 0,11 4-28 0 0,-1-1 1 0 0,1 1-1 0 0,0-1 1 0 0,-1 1 0 0 0,1-1-1 0 0,0 0 1 0 0,0 0-1 0 0,0 0 1 0 0,0 0-1 0 0,0 0 1 0 0,1 0 0 0 0,-1 0-1 0 0,1-1 1 0 0,-1 1-1 0 0,0-3 1 0 0,1 4-8 0 0,1 0 1 0 0,0 0-1 0 0,0 0 0 0 0,0 0 1 0 0,0 0-1 0 0,0 0 0 0 0,0 0 1 0 0,0 0-1 0 0,0 0 1 0 0,0 0-1 0 0,1 0 0 0 0,-1 0 1 0 0,0 0-1 0 0,1 0 0 0 0,-1 0 1 0 0,0 0-1 0 0,1 0 1 0 0,-1 0-1 0 0,1 0 0 0 0,0 1 1 0 0,-1-1-1 0 0,1 0 0 0 0,0 0 1 0 0,-1 1-1 0 0,1-1 1 0 0,0 0-1 0 0,0 1 0 0 0,-1-1 1 0 0,1 1-1 0 0,2-2 0 0 0,-1 1-22 0 0,1-1-1 0 0,0 0 0 0 0,0 1 0 0 0,0 0 1 0 0,1-1-1 0 0,-1 1 0 0 0,5-1 0 0 0,-2 2-164 0 0,-1 0 0 0 0,1 0-1 0 0,0 0 1 0 0,0 1 0 0 0,9 2-1 0 0,13 6-3454 0 0,-15-3-2788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6 919 0 0,'3'-6'24823'0'0,"-16"26"-24756"0"0,0 1 1 0 0,-9 23 0 0 0,-3 3-70 0 0,17-32-213 0 0,0 1 0 0 0,-6 19 0 0 0,14-33-507 0 0,12-9-7517 0 0,3-4 1189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27 267 11519 0 0,'-13'10'1224'0'0,"0"1"4930"0"0,21-19-4932 0 0,13-15-1375 0 0,25-35 1 0 0,13-16 76 0 0,-38 51 58 0 0,43-34 0 0 0,-58 51 114 0 0,1 2 0 0 0,0-1 0 0 0,0 1 1 0 0,0 0-1 0 0,1 0 0 0 0,0 1 0 0 0,-1 0 1 0 0,1 0-1 0 0,0 1 0 0 0,0 0 0 0 0,15-2 1 0 0,-21 4-78 0 0,1 0 1 0 0,-1 0 0 0 0,1 0 0 0 0,-1 0 0 0 0,0 0 0 0 0,1 1 0 0 0,-1-1 0 0 0,0 1 0 0 0,1-1 0 0 0,-1 1 0 0 0,0 0-1 0 0,0 0 1 0 0,0 0 0 0 0,1 0 0 0 0,-1 1 0 0 0,0-1 0 0 0,-1 0 0 0 0,1 1 0 0 0,2 1 0 0 0,-2 0 30 0 0,0 0 1 0 0,0 0 0 0 0,0 0-1 0 0,-1 0 1 0 0,1 0 0 0 0,-1 0-1 0 0,0 0 1 0 0,0 0 0 0 0,0 1-1 0 0,0-1 1 0 0,0 7 0 0 0,0 2 63 0 0,-1 0 1 0 0,0 0-1 0 0,-1 0 0 0 0,-1 0 0 0 0,0 0 1 0 0,-4 16-1 0 0,-14 28-439 0 0,13-39 0 0 0,1 0 0 0 0,-7 29 0 0 0,13-44-741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12 12495 0 0,'7'-3'7871'0'0,"-8"6"-7759"0"0,0 0 0 0 0,0 0 0 0 0,0 0-1 0 0,0 0 1 0 0,-1 0 0 0 0,0 0 0 0 0,1-1 0 0 0,-1 1 0 0 0,-3 3 0 0 0,0 0 50 0 0,-3 6-56 0 0,-10 11-52 0 0,1 2 0 0 0,1 0 0 0 0,1 1 0 0 0,-20 49 0 0 0,33-68-54 0 0,-12 40 0 0 0,13-43 0 0 0,0 0 0 0 0,1 0 0 0 0,-1 1 0 0 0,1-1 0 0 0,0 0 0 0 0,0 0 0 0 0,1 1 0 0 0,0-1 0 0 0,1 5 0 0 0,-2-7 16 0 0,0-1 1 0 0,1 0-1 0 0,-1 1 0 0 0,1-1 0 0 0,-1 0 0 0 0,1 0 1 0 0,0 1-1 0 0,-1-1 0 0 0,1 0 0 0 0,0 0 0 0 0,0 0 1 0 0,0 0-1 0 0,0 0 0 0 0,0 0 0 0 0,0 0 0 0 0,0 0 1 0 0,0 0-1 0 0,0-1 0 0 0,0 1 0 0 0,1 0 0 0 0,-1-1 1 0 0,0 1-1 0 0,1-1 0 0 0,-1 1 0 0 0,0-1 0 0 0,1 0 1 0 0,-1 1-1 0 0,0-1 0 0 0,1 0 0 0 0,-1 0 0 0 0,1 0 1 0 0,1 0-1 0 0,2-1 57 0 0,0 0 0 0 0,0 0 0 0 0,-1 0 0 0 0,1-1 0 0 0,0 0 1 0 0,5-3-1 0 0,-9 5-55 0 0,13-7 94 0 0,-1 0-1 0 0,0-1 0 0 0,-1 0 0 0 0,0-1 0 0 0,0 0 1 0 0,-1-1-1 0 0,19-21 0 0 0,-25 27-104 0 0,-2-1 0 0 0,1-1-1 0 0,0 1 1 0 0,-1 0 0 0 0,0-1 0 0 0,0 0 0 0 0,-1 0 0 0 0,0 0 0 0 0,0 0-1 0 0,0 0 1 0 0,0 0 0 0 0,-1 0 0 0 0,0-1 0 0 0,-1 1 0 0 0,1 0 0 0 0,-1-1-1 0 0,-1 1 1 0 0,1 0 0 0 0,-1-1 0 0 0,-3-11 0 0 0,3 12-82 0 0,-1 0-1 0 0,-1 1 1 0 0,1-1 0 0 0,-1 1 0 0 0,0 0-1 0 0,0-1 1 0 0,0 1 0 0 0,-1 1 0 0 0,-7-10-1 0 0,2 6-431 0 0,0 1-1 0 0,-1 0 0 0 0,0 0 1 0 0,-11-5-1 0 0,-13-7-3136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87 210 15951 0 0,'-78'16'2300'0'0,"70"-14"-128"0"0,13-3-2149 0 0,1 0 0 0 0,0 0 0 0 0,-1 0 0 0 0,1-1 0 0 0,-1 0 0 0 0,0 0-1 0 0,0 0 1 0 0,0-1 0 0 0,0 1 0 0 0,9-8 0 0 0,1-1 249 0 0,25-28 0 0 0,-27 25-91 0 0,25-19 0 0 0,-29 25-159 0 0,-1 2 39 0 0,0 0 1 0 0,1 0-1 0 0,-1 0 1 0 0,1 1-1 0 0,0 0 1 0 0,1 1-1 0 0,-1 0 1 0 0,12-3-1 0 0,-20 8-18 0 0,0 0 0 0 0,0 0 0 0 0,0-1 0 0 0,0 1 0 0 0,0 0 0 0 0,-1 0 0 0 0,1 0-1 0 0,0 0 1 0 0,0 0 0 0 0,-1 1 0 0 0,1-1 0 0 0,-1 0 0 0 0,1 2 0 0 0,0-2-1 0 0,1 4-18 0 0,0 0 0 0 0,0 0 0 0 0,-1 1 0 0 0,0-1 0 0 0,0 1 0 0 0,0-1 0 0 0,0 1 0 0 0,-1 8-1 0 0,-5 46 162 0 0,3-48-177 0 0,2-7-2 0 0,-6 14 64 0 0,5-17-43 0 0,1-5-180 0 0,0 1 93 0 0,-1-1 0 0 0,1 1-1 0 0,0-1 1 0 0,1 1 0 0 0,-1-4-1 0 0,2-2-72 0 0,0 0-1 0 0,1 1 1 0 0,-1-1-1 0 0,1 1 1 0 0,1 0 0 0 0,-1-1-1 0 0,1 2 1 0 0,1-1-1 0 0,-1 0 1 0 0,1 1 0 0 0,0 0-1 0 0,1 0 1 0 0,-1 0-1 0 0,1 1 1 0 0,0 0-1 0 0,1 0 1 0 0,10-6 0 0 0,3-1 179 0 0,0 2 0 0 0,1 1 0 0 0,0 1 0 0 0,0 0 0 0 0,23-4 0 0 0,-27 7 570 0 0,0 2-1 0 0,0 0 1 0 0,25-2-1 0 0,-40 5-164 0 0,-1 1-413 0 0,0-1 0 0 0,0 0 0 0 0,0 1 0 0 0,0-1 0 0 0,0 1 0 0 0,0-1 0 0 0,0 1 0 0 0,0-1 0 0 0,0 1 0 0 0,0 0 0 0 0,0-1 0 0 0,1 2 0 0 0,-2-1-12 0 0,2 1-25 0 0,-1 0 1 0 0,0 0-1 0 0,0 0 0 0 0,-1 0 1 0 0,1 1-1 0 0,0-1 0 0 0,-1 0 1 0 0,1 0-1 0 0,-1 1 1 0 0,0-1-1 0 0,0 0 0 0 0,0 1 1 0 0,0-1-1 0 0,0 0 0 0 0,-1 1 1 0 0,0 2-1 0 0,-1 7 11 0 0,-2-1-1 0 0,-4 12 1 0 0,2-5-6 0 0,-8 21 52 0 0,9-28-58 0 0,1 1 0 0 0,0 0 0 0 0,1 0 0 0 0,0 0 0 0 0,1 0 0 0 0,0 1 0 0 0,0 12-1 0 0,3-24-10 0 0,0-1 0 0 0,-1 0 0 0 0,1 0-1 0 0,0 1 1 0 0,-1-1 0 0 0,1 0-1 0 0,0 0 1 0 0,-1 0 0 0 0,1 0-1 0 0,0 0 1 0 0,-1 0 0 0 0,1 0-1 0 0,0 0 1 0 0,0 0 0 0 0,0 0-6 0 0,6-1-473 0 0,0 0 1 0 0,0-1-1 0 0,0 0 1 0 0,0 0 0 0 0,-1 0-1 0 0,1-1 1 0 0,0 0-1 0 0,-1 0 1 0 0,12-8-1 0 0,-2 0-6598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0,'2'1'8023'0'0,"12"8"-1277"0"0,6 4-1560 0 0,-3 2-3696 0 0,-15-12-1457 0 0,0-1-1 0 0,0 1 1 0 0,-1-1 0 0 0,1 1-1 0 0,-1-1 1 0 0,1 1 0 0 0,-1 0-1 0 0,0 0 1 0 0,0 0 0 0 0,0-1-1 0 0,0 1 1 0 0,-1 0-1 0 0,1 0 1 0 0,-1 5 0 0 0,1 0-14 0 0,-2 0-1 0 0,1 0 1 0 0,-1-1 0 0 0,-1 1 0 0 0,1 0-1 0 0,-4 7 1 0 0,-18 46 27 0 0,1-4-229 0 0,22-57 39 0 0,-2 9 176 0 0,2-9-164 0 0,0 1 1 0 0,0-1-1 0 0,0 0 1 0 0,0 0-1 0 0,-1 0 1 0 0,1 0 0 0 0,0 1-1 0 0,0-1 1 0 0,0 0-1 0 0,0 0 1 0 0,0 0-1 0 0,0 1 1 0 0,0-1 0 0 0,0 0-1 0 0,0 0 1 0 0,0 0-1 0 0,0 1 1 0 0,0-1-1 0 0,0 0 1 0 0,0 0 0 0 0,0 0-1 0 0,0 0 1 0 0,1 1-1 0 0,-1-1 1 0 0,0 0-1 0 0,0 0 1 0 0,0 0 0 0 0,0 1-1 0 0,0-1 1 0 0,2 1-1052 0 0,5-3-604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11519 0 0,'-2'1'12170'0'0,"-11"0"-11361"0"0,8 0-609 0 0,1 0 1 0 0,-1 0 0 0 0,1 0-1 0 0,-1 0 1 0 0,1 1-1 0 0,0 0 1 0 0,-1 0 0 0 0,1 0-1 0 0,-6 5 1 0 0,-3 3-283 0 0,-17 17 1 0 0,-5 2-237 0 0,-91 62-563 0 0,97-72 837 0 0,-40 35-1 0 0,62-48 42 0 0,1 1-1 0 0,-1-1 0 0 0,1 1 0 0 0,1 0 0 0 0,-1 1 0 0 0,1-1 0 0 0,0 1 1 0 0,1 0-1 0 0,0 0 0 0 0,0 1 0 0 0,-3 10 0 0 0,6-16 23 0 0,0 1-1 0 0,0 0 0 0 0,1 0 1 0 0,0 0-1 0 0,0 1 1 0 0,0-1-1 0 0,0 0 0 0 0,0 0 1 0 0,1 0-1 0 0,0 0 1 0 0,-1 0-1 0 0,2 0 1 0 0,-1-1-1 0 0,0 1 0 0 0,1 0 1 0 0,0 0-1 0 0,0-1 1 0 0,0 1-1 0 0,0-1 0 0 0,0 0 1 0 0,1 0-1 0 0,-1 0 1 0 0,1 0-1 0 0,0 0 1 0 0,0 0-1 0 0,0 0 0 0 0,5 2 1 0 0,1 1 52 0 0,1-1-1 0 0,-1 0 1 0 0,1 0 0 0 0,1-1 0 0 0,-1 0 0 0 0,0-1 0 0 0,1 0 0 0 0,21 3-1 0 0,29 0 426 0 0,0-2-1 0 0,0-3 0 0 0,0-2 0 0 0,84-14 0 0 0,-127 12-479 0 0,-1-1 0 0 0,0-1-1 0 0,0-1 1 0 0,0 0-1 0 0,-1-1 1 0 0,24-14 0 0 0,-29 14-7 0 0,0 0 0 0 0,0-1 1 0 0,-1 0-1 0 0,0-1 0 0 0,0 0 1 0 0,-1 0-1 0 0,0-1 0 0 0,-1-1 1 0 0,11-15-1 0 0,-16 21-16 0 0,-1-1 0 0 0,1 1 0 0 0,-1 0 0 0 0,0-1-1 0 0,-1 1 1 0 0,1-1 0 0 0,-1 0 0 0 0,0 0 0 0 0,-1 1 0 0 0,0-1 0 0 0,0-8 0 0 0,0 13-8 0 0,0 0 1 0 0,-1-1-1 0 0,1 1 1 0 0,0 0 0 0 0,-1 0-1 0 0,1 0 1 0 0,-1 0-1 0 0,0-1 1 0 0,1 1-1 0 0,-1 0 1 0 0,0 0 0 0 0,0 0-1 0 0,0 1 1 0 0,1-1-1 0 0,-1 0 1 0 0,0 0-1 0 0,0 0 1 0 0,0 1 0 0 0,0-1-1 0 0,-1 0 1 0 0,1 1-1 0 0,0-1 1 0 0,0 1-1 0 0,0-1 1 0 0,0 1 0 0 0,-1 0-1 0 0,1-1 1 0 0,0 1-1 0 0,-2 0 1 0 0,-4-1-20 0 0,0 0 1 0 0,1 1 0 0 0,-1 0-1 0 0,-7 1 1 0 0,5 0 18 0 0,-1 1 1 0 0,0 0-1 0 0,1 1 1 0 0,0 0 0 0 0,0 0-1 0 0,0 1 1 0 0,0 0-1 0 0,0 1 1 0 0,1 0-1 0 0,0 0 1 0 0,-8 7-1 0 0,0 1-16 0 0,0 1-1 0 0,2 1 1 0 0,-1 0 0 0 0,-13 20-1 0 0,21-24-137 0 0,0 0 0 0 0,0 1 0 0 0,1 0 1 0 0,1 0-1 0 0,-5 14 0 0 0,9-25-430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9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3679 0 0,'0'0'392'0'0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82 5983 0 0,'0'0'3914'0'0,"6"-14"490"0"0,-4 12-4095 0 0,0-1 0 0 0,1 1 0 0 0,0 0 1 0 0,-1 0-1 0 0,7-4 0 0 0,2-1 294 0 0,1-1 195 0 0,-10 7-658 0 0,0-1-1 0 0,0 1 1 0 0,0 0-1 0 0,-1 0 0 0 0,1-1 1 0 0,0 1-1 0 0,-1-1 0 0 0,0 1 1 0 0,1-1-1 0 0,-1 0 0 0 0,2-2 928 0 0,-13-5 119 0 0,7 7-1136 0 0,0 1 0 0 0,0 0 0 0 0,0 1 0 0 0,0-1 0 0 0,0 0 0 0 0,0 1 0 0 0,0 0 0 0 0,0 0 0 0 0,-1 0 0 0 0,1 0 0 0 0,0 0 0 0 0,0 0 0 0 0,0 1 0 0 0,0 0 0 0 0,0 0 0 0 0,-5 1 0 0 0,-3 2-48 0 0,1 1-1 0 0,-1 0 1 0 0,-10 8-1 0 0,12-8 78 0 0,0 2-1 0 0,1-1 1 0 0,0 1-1 0 0,0 1 1 0 0,1-1-1 0 0,-11 15 1 0 0,15-18-44 0 0,0-1 0 0 0,0 1 1 0 0,1 1-1 0 0,0-1 1 0 0,0 0-1 0 0,0 0 1 0 0,0 1-1 0 0,1 0 1 0 0,-1-1-1 0 0,1 1 0 0 0,0 0 1 0 0,1-1-1 0 0,-1 1 1 0 0,1 0-1 0 0,0 0 1 0 0,1 7-1 0 0,-1-11-21 0 0,0 0 0 0 0,1-1 0 0 0,-1 1 0 0 0,1 0-1 0 0,0-1 1 0 0,-1 1 0 0 0,1-1 0 0 0,-1 1 0 0 0,1 0 0 0 0,0-1 0 0 0,0 0-1 0 0,-1 1 1 0 0,1-1 0 0 0,0 1 0 0 0,0-1 0 0 0,-1 0 0 0 0,1 1 0 0 0,0-1-1 0 0,0 0 1 0 0,0 0 0 0 0,0 0 0 0 0,0 0 0 0 0,-1 0 0 0 0,1 0-1 0 0,0 0 1 0 0,0 0 0 0 0,0 0 0 0 0,0 0 0 0 0,1 0 0 0 0,25-5 130 0 0,-13 0-157 0 0,0-1 0 0 0,0 0 0 0 0,13-9 0 0 0,-26 14-183 0 0,0 1 102 0 0,-1 0 1 0 0,1 0-1 0 0,-1-1 0 0 0,0 1 1 0 0,1 0-1 0 0,-1 0 0 0 0,1 0 0 0 0,-1 0 1 0 0,0 0-1 0 0,1 0 0 0 0,-1-1 1 0 0,1 1-1 0 0,-1 0 0 0 0,1 0 0 0 0,-1 0 1 0 0,0 1-1 0 0,1-1 0 0 0,-1 0 1 0 0,1 0-1 0 0,0 0 0 0 0,0 2 79 0 0,0-1-1 0 0,0 1 1 0 0,-1 0-1 0 0,1 0 0 0 0,0-1 1 0 0,0 1-1 0 0,-1 0 1 0 0,1 0-1 0 0,-1 0 1 0 0,0 0-1 0 0,0 0 1 0 0,0 0-1 0 0,0 0 1 0 0,0 2-1 0 0,0 2-5 0 0,0 0 1 0 0,1-1-1 0 0,-1 1 1 0 0,3 8-1 0 0,-2-13 21 0 0,-1 0 0 0 0,0 1 0 0 0,0-1 0 0 0,1 0 0 0 0,-1 0 0 0 0,1 0 0 0 0,-1 0 0 0 0,1 0 0 0 0,0 0 0 0 0,-1 0 0 0 0,1 0 0 0 0,0 0 0 0 0,0 0 0 0 0,-1-1 0 0 0,1 1 0 0 0,0 0 0 0 0,0 0 0 0 0,0-1 0 0 0,0 1 0 0 0,0-1 0 0 0,0 1 0 0 0,0-1 0 0 0,0 1 0 0 0,0-1 0 0 0,1 1 0 0 0,0-1 0 0 0,2 1 0 0 0,3 2-373 0 0,-1-1 0 0 0,1-1-1 0 0,-1 1 1 0 0,1-1 0 0 0,0 0-1 0 0,-1-1 1 0 0,1 0 0 0 0,8 0-1 0 0,-2-1-6210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3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35 5063 0 0,'6'-34'18551'0'0,"-12"40"-17999"0"0,-2 4-483 0 0,1 0 1 0 0,1 1-1 0 0,0 0 1 0 0,0 0-1 0 0,-5 16 0 0 0,2-4-39 0 0,-20 50 67 0 0,-30 124 0 0 0,15-42-96 0 0,40-143-3 0 0,1-5-2 0 0,1 1 1 0 0,0 0-1 0 0,0 0 1 0 0,1 1-1 0 0,-1-1 1 0 0,1 13-1 0 0,1-20-140 0 0,10 7-3478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 4143 0 0,'0'0'2148'0'0,"-13"-1"7576"0"0,13 3-9460 0 0,-1 1 0 0 0,0 0 0 0 0,1-1 0 0 0,0 1 0 0 0,0 0 0 0 0,0-1 0 0 0,0 1 0 0 0,0 0 0 0 0,0 0 0 0 0,1-1 0 0 0,-1 1 0 0 0,1 0 0 0 0,0-1 0 0 0,-1 1 0 0 0,1-1 0 0 0,1 1 0 0 0,1 4 0 0 0,3 0-104 0 0,-1 0-1 0 0,1 0 0 0 0,0-1 1 0 0,10 10-1 0 0,-11-12-122 0 0,0 0 1 0 0,0 0-1 0 0,-1 1 0 0 0,0 0 1 0 0,0 0-1 0 0,0 0 1 0 0,0 0-1 0 0,-1 0 0 0 0,0 1 1 0 0,5 11-1 0 0,-6-9-42 0 0,0 0 0 0 0,0 0 0 0 0,-1-1 0 0 0,0 1 0 0 0,0 0 0 0 0,-1 0 0 0 0,-1 15 0 0 0,1-18-24 0 0,-1 0 0 0 0,0-1 0 0 0,-1 1 0 0 0,1-1 0 0 0,-1 1 0 0 0,0-1-1 0 0,0 1 1 0 0,0-1 0 0 0,-1 0 0 0 0,0 0 0 0 0,1 0 0 0 0,-1 0 0 0 0,0-1 0 0 0,-6 5 0 0 0,-18 14-425 0 0,-1-1-1 0 0,-61 32 0 0 0,64-38-1372 0 0,-35 13 0 0 0,50-26 460 0 0,3-2-188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281 128 2303 0 0,'-11'9'4388'0'0,"-7"9"932"0"0,14-15-4880 0 0,0 1 1 0 0,1 0-1 0 0,-1 0 1 0 0,1 0-1 0 0,-7 10 3060 0 0,30-13-1958 0 0,-7-3-1241 0 0,0 0-1 0 0,0-2 1 0 0,0 1 0 0 0,12-7-1 0 0,-3 3-200 0 0,-5 1-103 0 0,-1 0 0 0 0,-1-1 0 0 0,25-15 1 0 0,-34 19-74 0 0,0-1 1 0 0,-1-1 0 0 0,1 1-1 0 0,-1-1 1 0 0,0 1 0 0 0,0-2 0 0 0,-1 1-1 0 0,1 0 1 0 0,-1-1 0 0 0,0 0-1 0 0,4-10 1 0 0,-7 15 26 0 0,0-1-1 0 0,-1 1 0 0 0,1 0 0 0 0,0-1 1 0 0,-1 1-1 0 0,0-1 0 0 0,1 1 1 0 0,-1-1-1 0 0,0 1 0 0 0,0 0 1 0 0,0-1-1 0 0,0 1 0 0 0,0-1 1 0 0,0 1-1 0 0,0-1 0 0 0,-1 1 1 0 0,1-1-1 0 0,0 1 0 0 0,-1 0 1 0 0,1-1-1 0 0,-1 1 0 0 0,0-1 1 0 0,1 1-1 0 0,-1 0 0 0 0,0 0 1 0 0,0-1-1 0 0,-1-1 0 0 0,0 2-18 0 0,0 0-1 0 0,0 0 0 0 0,0 0 1 0 0,0 0-1 0 0,0 0 0 0 0,0 0 1 0 0,0 1-1 0 0,0-1 1 0 0,0 0-1 0 0,0 1 0 0 0,0 0 1 0 0,0-1-1 0 0,0 1 1 0 0,-1 0-1 0 0,1 0 0 0 0,0 1 1 0 0,0-1-1 0 0,-3 1 1 0 0,-18 4-37 0 0,0 1 1 0 0,0 1-1 0 0,1 2 1 0 0,0 0 0 0 0,0 1-1 0 0,1 1 1 0 0,-35 25-1 0 0,25-14 317 0 0,2 2 0 0 0,0 1-1 0 0,2 2 1 0 0,-29 34-1 0 0,44-46-19 0 0,-16 25 0 0 0,25-34-154 0 0,-1 0 1 0 0,1 1 0 0 0,1-1 0 0 0,-1 0-1 0 0,1 1 1 0 0,0-1 0 0 0,-2 14 0 0 0,4-19-33 0 0,0 1 1 0 0,0-1-1 0 0,0 0 1 0 0,0 1-1 0 0,0-1 1 0 0,0 1-1 0 0,1-1 1 0 0,-1 0 0 0 0,0 1-1 0 0,1-1 1 0 0,-1 0-1 0 0,1 0 1 0 0,-1 1-1 0 0,1-1 1 0 0,0 0-1 0 0,-1 0 1 0 0,1 0-1 0 0,0 0 1 0 0,1 2 0 0 0,0-1 35 0 0,0-1 0 0 0,0 1-1 0 0,0-1 1 0 0,0 0 0 0 0,1 0 0 0 0,-1 0 0 0 0,0 0 0 0 0,0 0 0 0 0,1 0 0 0 0,2 0 0 0 0,4 1 130 0 0,1-1-1 0 0,-1 0 0 0 0,1 0 1 0 0,14-2-1 0 0,33-3-296 0 0,0-2 0 0 0,0-3 0 0 0,60-18 0 0 0,-94 20-686 0 0</inkml:trace>
  <inkml:trace contextRef="#ctx0" brushRef="#br0" timeOffset="1">694 22 12439 0 0,'0'0'1450'0'0,"0"8"482"0"0,1-3-1538 0 0,-1-1 0 0 0,2 0 0 0 0,-1 0 0 0 0,0 0 1 0 0,1 0-1 0 0,0-1 0 0 0,-1 1 0 0 0,2 0 0 0 0,-1-1 0 0 0,0 1 1 0 0,5 4-1 0 0,5 6 335 0 0,19 15 1 0 0,-22-21-477 0 0,13 11 271 0 0,35 22-1 0 0,-7-7-239 0 0,-19-10-230 0 0,50 51 1 0 0,-75-68-434 0 0,1 0 1 0 0,1 0-1 0 0,-1-1 0 0 0,14 8 1 0 0,-20-13 281 0 0,1 0-1 0 0,0 0 1 0 0,0 0 0 0 0,-1 0-1 0 0,1 0 1 0 0,0 0 0 0 0,0-1 0 0 0,0 1-1 0 0,0-1 1 0 0,0 1 0 0 0,0-1-1 0 0,0 0 1 0 0,0 0 0 0 0,0 0 0 0 0,0 0-1 0 0,0 0 1 0 0,0 0 0 0 0,0 0-1 0 0,0-1 1 0 0,0 1 0 0 0,0-1 0 0 0,0 0-1 0 0,0 1 1 0 0,0-1 0 0 0,0 0-1 0 0,0 0 1 0 0,-1 0 0 0 0,4-2 0 0 0,1-4-1845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0 9215 0 0,'0'0'7604'0'0,"-7"6"-4502"0"0,-60 60-1296 0 0,22-25-1481 0 0,-36 29 25 0 0,78-68-353 0 0,-243 185-341 0 0,245-185 140 0 0,14-6-3880 0 0,-7 3 1123 0 0,10-4-3422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 12439 0 0,'8'-4'562'0'0,"2"-1"66"0"0,1-4 6372 0 0,-20 17-6628 0 0,-1-1 1 0 0,1 0 0 0 0,-20 10 0 0 0,14-9-95 0 0,-18 15 1 0 0,5-2-100 0 0,11-8-140 0 0,0 0 1 0 0,1 1-1 0 0,-22 25 1 0 0,34-36-37 0 0,1 1 1 0 0,0 0-1 0 0,1 0 0 0 0,-1 0 0 0 0,1 0 1 0 0,0 0-1 0 0,0 1 0 0 0,0-1 0 0 0,0 1 1 0 0,1-1-1 0 0,0 1 0 0 0,0 0 0 0 0,0 0 1 0 0,0-1-1 0 0,1 1 0 0 0,0 0 0 0 0,0 0 1 0 0,0 0-1 0 0,0 0 0 0 0,1-1 1 0 0,1 6-1 0 0,-1-7 49 0 0,1-1-1 0 0,-1 1 1 0 0,1 0 0 0 0,-1-1-1 0 0,1 0 1 0 0,0 1 0 0 0,0-1 0 0 0,4 4-1 0 0,3 4 109 0 0,-7-8-88 0 0,3 4 27 0 0,11-1 62 0 0,-9-3-286 0 0,0-1 1 0 0,0 0-1 0 0,0 0 1 0 0,0-1-1 0 0,0 1 0 0 0,9-2 1 0 0,14-3-1718 0 0,-3-1-4186 0 0,-9 1-562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153 121 1375 0 0,'-7'-6'8569'0'0,"0"5"-2671"0"0,2 3-4147 0 0,2 7-79 0 0,5-7-1561 0 0,0 1 0 0 0,-1-1 1 0 0,1 0-1 0 0,0 0 0 0 0,0 0 1 0 0,0 0-1 0 0,0 0 0 0 0,1 0 1 0 0,-1-1-1 0 0,0 1 0 0 0,1-1 1 0 0,-1 0-1 0 0,1 1 1 0 0,0-1-1 0 0,-1 0 0 0 0,1-1 1 0 0,0 1-1 0 0,-1 0 0 0 0,1-1 1 0 0,0 0-1 0 0,0 1 0 0 0,0-1 1 0 0,4-1-1 0 0,6 1 36 0 0,0-1-1 0 0,-1-1 1 0 0,0 0-1 0 0,13-4 1 0 0,-3 0-21 0 0,0-1 1 0 0,28-13 0 0 0,-41 15-128 0 0,1 0 0 0 0,-1 0 1 0 0,0-1-1 0 0,-1 0 0 0 0,1-1 1 0 0,-1 0-1 0 0,10-11 0 0 0,-17 17-35 0 0,0 0-1 0 0,0 0 1 0 0,0-1-1 0 0,0 1 1 0 0,0 0-1 0 0,-1-1 0 0 0,1 1 1 0 0,0-1-1 0 0,-1 1 1 0 0,1-1-1 0 0,-1 1 0 0 0,1-1 1 0 0,-1 1-1 0 0,0-1 1 0 0,0 0-1 0 0,1 1 1 0 0,-1-1-1 0 0,-1 0 0 0 0,1-1 1 0 0,0 2-10 0 0,-1 0 0 0 0,1 0 0 0 0,-1 0-1 0 0,1 0 1 0 0,-1 0 0 0 0,0 0 0 0 0,1 0 0 0 0,-1 0 0 0 0,0 0 0 0 0,0 0 0 0 0,1 0 0 0 0,-1 0 0 0 0,0 1 0 0 0,0-1 0 0 0,0 0-1 0 0,0 1 1 0 0,0-1 0 0 0,0 0 0 0 0,0 1 0 0 0,-1 0 0 0 0,1-1 0 0 0,0 1 0 0 0,0 0 0 0 0,0-1 0 0 0,0 1 0 0 0,-3 0 0 0 0,-7-1-216 0 0,-1 1 0 0 0,0 0 1 0 0,0 0-1 0 0,1 1 0 0 0,-1 1 1 0 0,-17 5-1 0 0,-69 24-429 0 0,89-27 646 0 0,-17 5 14 0 0,2 2 1 0 0,-34 20 0 0 0,46-24 92 0 0,1 0 0 0 0,0 2 0 0 0,0-1 0 0 0,1 1-1 0 0,0 1 1 0 0,-15 18 0 0 0,22-24 27 0 0,0 0 0 0 0,1 0-1 0 0,0 1 1 0 0,0-1 0 0 0,0 1-1 0 0,0-1 1 0 0,1 1 0 0 0,0 0-1 0 0,0-1 1 0 0,0 1 0 0 0,0 0 0 0 0,1 0-1 0 0,0 0 1 0 0,0 0 0 0 0,0 0-1 0 0,1 0 1 0 0,-1 0 0 0 0,1-1-1 0 0,0 1 1 0 0,1 0 0 0 0,-1-1-1 0 0,1 1 1 0 0,2 4 0 0 0,-1-4-171 0 0,-1 0-1 0 0,1 0 1 0 0,0-1 0 0 0,0 1 0 0 0,1-1 0 0 0,-1 0 0 0 0,1 1-1 0 0,0-2 1 0 0,0 1 0 0 0,0 0 0 0 0,1-1 0 0 0,-1 0-1 0 0,1 0 1 0 0,0 0 0 0 0,0-1 0 0 0,0 0 0 0 0,0 0-1 0 0,0 0 1 0 0,1 0 0 0 0,7 1 0 0 0,2-2-1549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9671 0 0,'0'0'1334'0'0,"1"8"2360"0"0,-1-5-3173 0 0,-1 1 0 0 0,1-1-1 0 0,-1 0 1 0 0,0 0-1 0 0,0 1 1 0 0,0-1 0 0 0,0 0-1 0 0,-1 0 1 0 0,-2 5 0 0 0,-21 26 98 0 0,17-22-187 0 0,-281 425 751 0 0,270-406-1437 0 0,-30 66-1 0 0,48-96 82 0 0,2-2-632 0 0,6-5-23 0 0,-1-1 1 0 0,0 0 0 0 0,-1 0 0 0 0,0 0 0 0 0,0-1 0 0 0,8-15 0 0 0,-10 16 50 0 0,12-19-4598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5063 0 0,'11'-45'-490'0'0,"-7"30"2315"0"0,1 1-1 0 0,9-20 1 0 0,-11 26-737 0 0,2 1 0 0 0,-1-1 0 0 0,1 1 1 0 0,0 0-1 0 0,10-10 0 0 0,-9 12-810 0 0,-1 0 0 0 0,1 0-1 0 0,0 1 1 0 0,8-5 0 0 0,7-1-160 0 0,0 0 1 0 0,0 1-1 0 0,1 1 1 0 0,0 2-1 0 0,1 0 1 0 0,-1 1-1 0 0,1 1 1 0 0,35-2-1 0 0,-52 6-109 0 0,-1 0-1 0 0,1 1 0 0 0,-1-1 0 0 0,1 1 1 0 0,-1 0-1 0 0,1 0 0 0 0,-1 0 1 0 0,9 4-1 0 0,-12-4 18 0 0,0 0 0 0 0,0 0 1 0 0,0 0-1 0 0,-1 1 0 0 0,1-1 0 0 0,0 0 0 0 0,-1 1 1 0 0,1-1-1 0 0,-1 1 0 0 0,0-1 0 0 0,1 1 0 0 0,-1 0 1 0 0,0-1-1 0 0,0 1 0 0 0,0 0 0 0 0,0 0 0 0 0,0 0 1 0 0,-1 0-1 0 0,1 0 0 0 0,-1 0 0 0 0,1 0 0 0 0,-1 0 1 0 0,0 0-1 0 0,1 0 0 0 0,-1 3 0 0 0,-1 4 158 0 0,0-1 0 0 0,0 1-1 0 0,0-1 1 0 0,-1 1 0 0 0,-1-1 0 0 0,1 0-1 0 0,-5 9 1 0 0,-30 55 645 0 0,17-35-576 0 0,13-23-232 0 0,-1-1 0 0 0,0 0 0 0 0,0-1 0 0 0,-1 0 0 0 0,-1 0 0 0 0,0-1 0 0 0,0 0 0 0 0,-1-1 0 0 0,-1 0 0 0 0,0 0 0 0 0,0-2-1 0 0,-1 1 1 0 0,0-2 0 0 0,0 0 0 0 0,-1 0 0 0 0,-21 7 0 0 0,30-12-408 0 0,0-1 0 0 0,-1 1 0 0 0,1-1 0 0 0,-1 0 0 0 0,1 0 0 0 0,-1-1 0 0 0,1 1 0 0 0,-8-2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44 12695 0 0,'0'0'1150'0'0,"4"-11"408"0"0,12-13 2949 0 0,-15 23-3963 0 0,0 0-7 0 0,-1 0-463 0 0,1 1 0 0 0,-1-1-1 0 0,1 1 1 0 0,-1 0 0 0 0,1-1-1 0 0,-1 1 1 0 0,1-1 0 0 0,-1 1-1 0 0,1 0 1 0 0,-1-1 0 0 0,1 1-1 0 0,-1 0 1 0 0,1-1 0 0 0,0 1-1 0 0,-1 0 1 0 0,1 0 0 0 0,0 0-1 0 0,-1 0 1 0 0,1 0 0 0 0,-1 0-1 0 0,1 0 1 0 0,0 0 0 0 0,-1 0-1 0 0,1 0 1 0 0,0 0 0 0 0,-1 0-1 0 0,1 0 1 0 0,0 0 0 0 0,0 1-1 0 0,0 0-38 0 0,0 0-1 0 0,0 0 0 0 0,0 1 0 0 0,0-1 0 0 0,-1 1 1 0 0,1-1-1 0 0,0 0 0 0 0,-1 1 0 0 0,1-1 0 0 0,-1 1 0 0 0,1-1 1 0 0,-1 3-1 0 0,1 7-1 0 0,0 0 1 0 0,-1 0 0 0 0,0 0-1 0 0,-1 0 1 0 0,0 0 0 0 0,-5 21-1 0 0,0-2 4 0 0,-9 62 14 0 0,-3-1 0 0 0,-53 152 0 0 0,37-140-51 0 0,31-94 11 0 0,3-6 31 0 0,0 4-43 0 0,0-6-64 0 0,-1-2-774 0 0,-2-9 815 0 0,3 9 21 0 0,0 0-1 0 0,-1 0 1 0 0,1 0 0 0 0,0-1-1 0 0,-1 1 1 0 0,1 0-1 0 0,0 0 1 0 0,0 0 0 0 0,0 0-1 0 0,0 0 1 0 0,1-2 0 0 0,0-12-1 0 0,-1 10 26 0 0,1-1 1 0 0,0 1-1 0 0,0 0 0 0 0,3-7 0 0 0,5-21 48 0 0,-5 18-29 0 0,-3 6 0 0 0,1 1 0 0 0,1-1 1 0 0,-1 1-1 0 0,2 0 0 0 0,7-15 0 0 0,-8 19-36 0 0,0 1-1 0 0,1 0 0 0 0,-1 0 0 0 0,1 0 0 0 0,0 1 0 0 0,0-1 1 0 0,0 1-1 0 0,0 0 0 0 0,8-3 0 0 0,4-2-51 0 0,7-4 65 0 0,0 2 0 0 0,1 1 0 0 0,28-7 0 0 0,-46 14-18 0 0,11-4 52 0 0,1 1 0 0 0,0 1 0 0 0,0 0 0 0 0,1 1 0 0 0,34 1 0 0 0,-52 1-41 0 0,1 0 0 0 0,-1 1-1 0 0,1-1 1 0 0,-1 0 0 0 0,1 0-1 0 0,-1 1 1 0 0,0-1 0 0 0,1 0 0 0 0,-1 1-1 0 0,0 0 1 0 0,1-1 0 0 0,-1 1 0 0 0,0 0-1 0 0,0 0 1 0 0,1-1 0 0 0,-1 1-1 0 0,0 0 1 0 0,0 0 0 0 0,0 0 0 0 0,0 0-1 0 0,0 1 1 0 0,0-1 0 0 0,-1 0 0 0 0,1 0-1 0 0,0 0 1 0 0,-1 1 0 0 0,1-1-1 0 0,0 0 1 0 0,-1 1 0 0 0,0-1 0 0 0,1 3-1 0 0,-1-1 0 0 0,0 0-1 0 0,0 0 1 0 0,-1 1-1 0 0,1-1 1 0 0,-1 0-1 0 0,0 0 1 0 0,0-1-1 0 0,0 1 1 0 0,0 0-1 0 0,0 0 1 0 0,-1 0-1 0 0,1-1 1 0 0,-1 1-1 0 0,-2 3 0 0 0,-9 10 5 0 0,-1-1-1 0 0,0 0 0 0 0,-1-1 1 0 0,-26 19-1 0 0,-74 43 48 0 0,89-60-58 0 0,11-7-27 0 0,-1 0-1 0 0,0-1 1 0 0,-33 12 0 0 0,47-20-54 0 0,1 0-2 0 0,0 0 80 0 0,1 0 0 0 0,-1-1-1 0 0,1 1 1 0 0,-1 0-1 0 0,1 0 1 0 0,0 0-1 0 0,-1 0 1 0 0,1 0 0 0 0,-1-1-1 0 0,1 1 1 0 0,0 0-1 0 0,-1 0 1 0 0,1-1-1 0 0,-1 1 1 0 0,1 0-1 0 0,0-1 1 0 0,-1 1 0 0 0,1 0-1 0 0,0-1 1 0 0,0 1-1 0 0,-1 0 1 0 0,1-1-1 0 0,0 1 1 0 0,0-1-1 0 0,0 1 1 0 0,-1 0 0 0 0,1-1-1 0 0,0 1 1 0 0,0-1-1 0 0,0 1 1 0 0,0-1-1 0 0,0 1 1 0 0,0-1 0 0 0,0 1-1 0 0,0-1 1 0 0,0 1-1 0 0,0 0 1 0 0,0-1-1 0 0,0 1 1 0 0,0-1-1 0 0,1 0 2 0 0,-1-3-49 0 0,0 1-1 0 0,0-1 1 0 0,1 1-1 0 0,-1-1 1 0 0,1 1-1 0 0,0 0 1 0 0,0-1-1 0 0,0 1 1 0 0,0 0-1 0 0,1 0 1 0 0,0-1-1 0 0,3-3 1 0 0,2-4-433 0 0,1 1 0 0 0,10-10 0 0 0,-10 12 111 0 0,1-1-1555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0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16127 0 0,'0'0'1242'0'0,"-1"2"-689"0"0,-24 29 378 0 0,2 2 0 0 0,1 0 0 0 0,1 2 0 0 0,-20 46 0 0 0,-52 155-499 0 0,81-205-255 0 0,-23 74-251 0 0,16-44 253 0 0,-34 76 1 0 0,44-120-478 0 0,0 0 0 0 0,0-1 1 0 0,-2 0-1 0 0,0 0 0 0 0,0-1 0 0 0,-2 0 1 0 0,0-1-1 0 0,-26 21 0 0 0,34-32-29 0 0,-4 4-2822 0 0</inkml:trace>
  <inkml:trace contextRef="#ctx0" brushRef="#br0" timeOffset="1">5 638 2303 0 0,'-4'-26'13019'0'0,"5"24"-12207"0"0,8-8 4398 0 0,14-3-3141 0 0,-22 12-1919 0 0,14-4 206 0 0,1 0 0 0 0,0 1 0 0 0,0 0 0 0 0,0 1 1 0 0,0 1-1 0 0,19 0 0 0 0,11-2-168 0 0,443-79-2018 0 0,-427 72-434 0 0,-38 6 481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837 60 9871 0 0,'66'-30'1141'0'0,"-14"7"8320"0"0,-60 20-8737 0 0,7 2-701 0 0,1 1 0 0 0,-1 0 1 0 0,0-1-1 0 0,0 1 0 0 0,0 0 0 0 0,1 0 0 0 0,-1-1 0 0 0,0 1 0 0 0,0 0 0 0 0,0 0 0 0 0,1 0 0 0 0,-1 0 0 0 0,-2 0 1 0 0,-7 2 85 0 0,-1 1 0 0 0,0 0 1 0 0,0 0-1 0 0,1 1 1 0 0,0 1-1 0 0,-17 9 1 0 0,-53 42-18 0 0,27-17-96 0 0,-23 17 5 0 0,-42 25-18 0 0,0-13-236 0 0,-99 59-99 0 0,195-113 341 0 0,58-20 11 0 0,-1-3 3 0 0,58-7-1 0 0,-73 14-14 0 0,0 1 1 0 0,0 0-1 0 0,0 2 0 0 0,31 5 1 0 0,-42-4 5 0 0,0 0 0 0 0,0 1 0 0 0,-1 1 0 0 0,0-1 0 0 0,1 1 0 0 0,-1 1 0 0 0,-1 0 0 0 0,1 0 0 0 0,-1 0 0 0 0,0 1 0 0 0,0 0 0 0 0,0 0 0 0 0,9 12 0 0 0,-4-2 6 0 0,-1-1 0 0 0,0 2 1 0 0,-1 0-1 0 0,-1 0 0 0 0,10 25 0 0 0,-13-23 0 0 0,-6-17 7 0 0,1 0 0 0 0,-1 0 0 0 0,1 0-1 0 0,-1 0 1 0 0,0 0 0 0 0,0 0 0 0 0,0 0 0 0 0,0 0-1 0 0,0 0 1 0 0,0 0 0 0 0,0 0 0 0 0,-1-1 0 0 0,1 1-1 0 0,-1 0 1 0 0,-1 3 0 0 0,0-2 27 0 0,0 0 0 0 0,-1 0 1 0 0,0 0-1 0 0,0 0 0 0 0,1-1 1 0 0,-1 0-1 0 0,-4 3 0 0 0,5-4-18 0 0,-20 14 23 0 0,-1-1 1 0 0,0-1-1 0 0,-1-1 1 0 0,-1-1-1 0 0,0-1 1 0 0,0-1-1 0 0,-30 6 1 0 0,-27 4 6 0 0,-121 34 89 0 0,180-45-118 0 0,-1-1-1 0 0,-43 6 0 0 0,65-13-114 0 0,11-9-855 0 0,1 1 221 0 0,11-8 0 0 0,-6 6-778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4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245 226 5527 0 0,'14'-8'584'0'0,"-11"6"19"0"0,1-1 0 0 0,0 1 0 0 0,-1-1-1 0 0,1 0 1 0 0,-1 0 0 0 0,0 0 0 0 0,0 0-1 0 0,0 0 1 0 0,-1-1 0 0 0,1 1 0 0 0,-1-1-1 0 0,0 0 1 0 0,2-4 0 0 0,3-7 159 0 0,-1-1 0 0 0,-1 1 1 0 0,0-1-1 0 0,-2 0 0 0 0,0 0 0 0 0,0-1 0 0 0,-1 1 1 0 0,-1-18-1 0 0,-1 33-671 0 0,0 1-88 0 0,0 0 0 0 0,0-1 0 0 0,0 1 1 0 0,0 0-1 0 0,0 0 0 0 0,0-1 0 0 0,0 1 1 0 0,0 0-1 0 0,0 0 0 0 0,0 0 0 0 0,0-1 1 0 0,0 1-1 0 0,0 0 0 0 0,0 0 1 0 0,0-1-1 0 0,0 1 0 0 0,0 0 0 0 0,-1 0 1 0 0,1 0-1 0 0,0-1 0 0 0,0 1 0 0 0,0 0 1 0 0,0 0-1 0 0,0 0 0 0 0,-1 0 1 0 0,1-1-1 0 0,0 1 0 0 0,0 0 0 0 0,0 0 1 0 0,0 0-1 0 0,-1 0 0 0 0,1 0 0 0 0,0 0 1 0 0,0-1-1 0 0,-1 1 0 0 0,1 0 1 0 0,0 0-1 0 0,0 0 0 0 0,0 0 0 0 0,-1 0 1 0 0,1 0-1 0 0,0 0 0 0 0,-1 0 0 0 0,-10-1 16 0 0,5 3-22 0 0,0 1 0 0 0,0 0 0 0 0,0 0-1 0 0,0 0 1 0 0,0 0 0 0 0,0 1 0 0 0,1 0-1 0 0,0 0 1 0 0,-8 9 0 0 0,-7 4-29 0 0,-25 17 43 0 0,-52 44-58 0 0,82-65 42 0 0,1 1-1 0 0,1 0 0 0 0,0 1 1 0 0,-13 21-1 0 0,25-34 8 0 0,-1 0-1 0 0,1 1 0 0 0,0-1 1 0 0,0 0-1 0 0,0 1 0 0 0,0-1 1 0 0,0 1-1 0 0,0-1 1 0 0,1 1-1 0 0,-1 0 0 0 0,1-1 1 0 0,0 1-1 0 0,0 0 0 0 0,0-1 1 0 0,0 1-1 0 0,0 3 0 0 0,1-4 15 0 0,0-1-1 0 0,-1 1 1 0 0,1-1-1 0 0,0 1 1 0 0,0-1-1 0 0,0 1 1 0 0,0-1-1 0 0,0 0 1 0 0,0 0-1 0 0,0 1 0 0 0,0-1 1 0 0,0 0-1 0 0,0 0 1 0 0,1 0-1 0 0,-1 0 1 0 0,1 0-1 0 0,-1-1 1 0 0,0 1-1 0 0,1 0 1 0 0,0-1-1 0 0,-1 1 0 0 0,1-1 1 0 0,-1 1-1 0 0,1-1 1 0 0,-1 0-1 0 0,1 0 1 0 0,2 0-1 0 0,4 1 80 0 0,1-1 0 0 0,-1-1 0 0 0,0 1 0 0 0,0-1-1 0 0,0-1 1 0 0,0 0 0 0 0,0 0 0 0 0,0 0 0 0 0,9-5 0 0 0,2-2 96 0 0,0 0 0 0 0,24-18-1 0 0,11-6-126 0 0,-54 48-217 0 0,-7 1 141 0 0,5-12 4 0 0,0-1-1 0 0,1 1 0 0 0,-1 0 1 0 0,1 0-1 0 0,0 0 1 0 0,-1 4-1 0 0,2-7-80 0 0,0-1-1 0 0,0 1 1 0 0,0-1 0 0 0,0 1-1 0 0,0-1 1 0 0,0 1 0 0 0,0-1-1 0 0,0 1 1 0 0,0-1 0 0 0,1 1-1 0 0,-1-1 1 0 0,0 1 0 0 0,0-1-1 0 0,0 0 1 0 0,0 1 0 0 0,1-1-1 0 0,-1 1 1 0 0,0-1-1 0 0,1 1 1 0 0,-1-1 0 0 0,1 1-1 0 0,10 4-6405 0 0,0-5 68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4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6 206 12551 0 0,'0'0'1135'0'0,"-4"15"-770"0"0,2-6 4798 0 0,12-24-926 0 0,-4 6-4720 0 0,6-7 527 0 0,1 0-1 0 0,0 1 0 0 0,1 1 0 0 0,1 0 0 0 0,0 0 0 0 0,1 2 0 0 0,0 0 0 0 0,1 1 0 0 0,30-15 0 0 0,-41 23-46 0 0,1 1 0 0 0,-1 0 0 0 0,1 0 0 0 0,8 0 0 0 0,-13 1-69 0 0,0 4 61 0 0,-1 0 0 0 0,1-1 0 0 0,0 1-1 0 0,-1 0 1 0 0,1 0 0 0 0,-1-1 0 0 0,0 1-1 0 0,0 0 1 0 0,0 1 0 0 0,0-1 0 0 0,-1 0-1 0 0,1 0 1 0 0,-1 0 0 0 0,0 4 0 0 0,1 7 67 0 0,-4 26 0 0 0,2-33-44 0 0,-5 41 74 0 0,5-47 279 0 0,10-20-205 0 0,-8 16-161 0 0,11-25-456 0 0,20-36 1 0 0,-28 56 366 0 0,1 1-1 0 0,0 0 1 0 0,0 0 0 0 0,0 0 0 0 0,1 1 0 0 0,0 0 0 0 0,1 0-1 0 0,-1 0 1 0 0,14-7 0 0 0,-15 10 145 0 0,1 1 0 0 0,-1 0-1 0 0,1 0 1 0 0,0 0 0 0 0,0 1-1 0 0,-1 0 1 0 0,1 0 0 0 0,0 1-1 0 0,12 0 1 0 0,-8 0 130 0 0,0 1 0 0 0,1 0 0 0 0,-1 1-1 0 0,0 0 1 0 0,9 4 0 0 0,-14-4-115 0 0,0 0 0 0 0,0 1 0 0 0,0-1 1 0 0,0 1-1 0 0,0 0 0 0 0,7 7 0 0 0,-11-9-67 0 0,-1-1 0 0 0,1 1 0 0 0,0 0 0 0 0,0 0 0 0 0,0 0 0 0 0,-1 0 0 0 0,1 0 0 0 0,0 0 1 0 0,-1 0-1 0 0,1 0 0 0 0,-1 1 0 0 0,0-1 0 0 0,1 0 0 0 0,-1 0 0 0 0,0 0 0 0 0,0 1 0 0 0,1-1 0 0 0,-1 0 0 0 0,0 0 0 0 0,0 0 0 0 0,0 1 1 0 0,-1-1-1 0 0,1 0 0 0 0,0 0 0 0 0,-1 2 0 0 0,0 1 23 0 0,0 3-18 0 0,0 0-1 0 0,-1 0 0 0 0,0 0 0 0 0,0-1 0 0 0,-1 1 0 0 0,-6 10 0 0 0,-26 39-14 0 0,6-13-434 0 0,25-36 267 0 0,3-5 14 0 0,-1 0 0 0 0,1 0 0 0 0,0 0 0 0 0,0 1-1 0 0,-1-1 1 0 0,1 0 0 0 0,1 1 0 0 0,-2 4 0 0 0,11-13-762 0 0,19-19-1401 0 0,-10 7-4592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46 15055 0 0,'1'2'340'0'0,"4"36"854"0"0,-4-28-939 0 0,1 1 0 0 0,4 16 0 0 0,-6-25 465 0 0,4 2 1150 0 0,-3-3-1751 0 0,-1-1-1 0 0,0 1 0 0 0,1-1 0 0 0,-1 1 0 0 0,0-1 0 0 0,1 1 0 0 0,-1-1 0 0 0,1 1 0 0 0,-1-1 0 0 0,1 1 0 0 0,-1-1 0 0 0,1 0 0 0 0,-1 1 0 0 0,1-1 0 0 0,-1 0 0 0 0,2 1 0 0 0,4 0 79 0 0,-1-1 0 0 0,1 0 0 0 0,0 0 0 0 0,0-1-1 0 0,-1 1 1 0 0,1-1 0 0 0,-1-1 0 0 0,1 1 0 0 0,-1-1 0 0 0,1 0-1 0 0,-1 0 1 0 0,0 0 0 0 0,0-1 0 0 0,10-6 0 0 0,-7 3-396 0 0,0 0 0 0 0,-1 0 0 0 0,0-1-1 0 0,0 0 1 0 0,0-1 0 0 0,-1 0 0 0 0,10-15 0 0 0,-15 21 88 0 0,0 0-1 0 0,0-1 0 0 0,0 1 1 0 0,0 0-1 0 0,-1-1 1 0 0,1 1-1 0 0,-1 0 1 0 0,0-1-1 0 0,1 1 1 0 0,-1-1-1 0 0,0 1 1 0 0,0-1-1 0 0,-1 1 0 0 0,1 0 1 0 0,-1-1-1 0 0,1 1 1 0 0,-2-5-1 0 0,1 7 80 0 0,1-1 0 0 0,-1 1 0 0 0,1-1-1 0 0,-1 1 1 0 0,0-1 0 0 0,1 1 0 0 0,-1-1 0 0 0,0 1 0 0 0,1 0-1 0 0,-1 0 1 0 0,0-1 0 0 0,1 1 0 0 0,-1 0 0 0 0,0 0-1 0 0,1 0 1 0 0,-1 0 0 0 0,0-1 0 0 0,0 1 0 0 0,1 0 0 0 0,-1 0-1 0 0,0 1 1 0 0,0-1 0 0 0,1 0 0 0 0,-2 0 0 0 0,-17 5-216 0 0,13-3 220 0 0,0 1-1 0 0,-1 1 0 0 0,1-1 0 0 0,0 1 1 0 0,1 0-1 0 0,-9 7 0 0 0,-30 33 32 0 0,22-21-9 0 0,19-20 10 0 0,-23 23 115 0 0,-34 43 1 0 0,54-61-94 0 0,1 0-1 0 0,-1 1 1 0 0,1-1 0 0 0,1 1-1 0 0,0 0 1 0 0,0 0 0 0 0,0 1-1 0 0,1-1 1 0 0,1 1 0 0 0,-3 15 0 0 0,5-22-20 0 0,0-1 1 0 0,0 0 0 0 0,0 0-1 0 0,0 0 1 0 0,0 0 0 0 0,0 0-1 0 0,1 1 1 0 0,-1-1 0 0 0,1 0 0 0 0,0 0-1 0 0,-1 0 1 0 0,1 0 0 0 0,0 0-1 0 0,0 0 1 0 0,0-1 0 0 0,0 1-1 0 0,3 3 1 0 0,-2-3 12 0 0,0-1 0 0 0,0 1 0 0 0,1 0 0 0 0,-1-1 0 0 0,0 1 0 0 0,1-1 0 0 0,0 1-1 0 0,-1-1 1 0 0,1 0 0 0 0,0 0 0 0 0,4 0 0 0 0,7 1 101 0 0,0 0 0 0 0,-1-1 0 0 0,1-1 0 0 0,21-3 0 0 0,-18 2 25 0 0,18 0-97 0 0,31-3 100 0 0,-23-3-2802 0 0,-30 3-4322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0 6447 0 0,'0'0'586'0'0,"-2"2"-486"0"0,-4 3 782 0 0,0 0 0 0 0,-1-1 1 0 0,1 1-1 0 0,-1-1 0 0 0,0 0 0 0 0,-1-1 1 0 0,1 0-1 0 0,-12 4 0 0 0,-12 5 132 0 0,-42 23 312 0 0,-120 79 0 0 0,179-106-1320 0 0,11-6 0 0 0,0-1 1 0 0,0 1-1 0 0,0 0 0 0 0,0 0 0 0 0,0 0 0 0 0,1 1 1 0 0,-1-1-1 0 0,1 1 0 0 0,-1-1 0 0 0,1 1 0 0 0,0 0 1 0 0,-2 4-1 0 0,4-6-3 0 0,0 0 1 0 0,1-1-1 0 0,-1 1 0 0 0,1 0 1 0 0,-1 0-1 0 0,1 0 0 0 0,-1 0 1 0 0,1-1-1 0 0,0 1 0 0 0,-1 0 1 0 0,1 0-1 0 0,0-1 0 0 0,0 1 1 0 0,-1 0-1 0 0,2 0 0 0 0,3 1-3 0 0,0 0 0 0 0,-1 0 0 0 0,1 0 0 0 0,0-1 0 0 0,0 0 0 0 0,0 1 0 0 0,1-2 0 0 0,8 1 0 0 0,1 1 0 0 0,17 2 10 0 0,-7-1-20 0 0,28 7-1 0 0,-46-8 25 0 0,0 0 1 0 0,0 1-1 0 0,0 0 0 0 0,0 0 0 0 0,0 0 1 0 0,-1 1-1 0 0,1 0 0 0 0,7 6 1 0 0,-13-9 15 0 0,1 0 0 0 0,0 1 0 0 0,-1-1 0 0 0,1 1 0 0 0,-1-1 1 0 0,1 1-1 0 0,-1 0 0 0 0,0-1 0 0 0,0 1 0 0 0,0 0 0 0 0,0 0 1 0 0,0 0-1 0 0,0 0 0 0 0,0 0 0 0 0,-1 0 0 0 0,1 0 0 0 0,-1 0 1 0 0,0 0-1 0 0,1 0 0 0 0,-1 1 0 0 0,0-1 0 0 0,0 0 0 0 0,0 0 1 0 0,0 0-1 0 0,-1 0 0 0 0,1 0 0 0 0,-1 0 0 0 0,1 0 0 0 0,-1 1 1 0 0,0-1-1 0 0,1-1 0 0 0,-3 4 0 0 0,-1 1 56 0 0,1-1-1 0 0,-1 0 1 0 0,0 0-1 0 0,0 0 1 0 0,-1-1-1 0 0,0 1 1 0 0,0-1-1 0 0,0 0 1 0 0,-8 5-1 0 0,-11 4 43 0 0,1-1 0 0 0,-2-1 1 0 0,0-1-1 0 0,-34 9 0 0 0,14-8-58 0 0,-78 8 1 0 0,110-17-76 0 0,0-1 1 0 0,0-1-1 0 0,0 0 1 0 0,0-1-1 0 0,-16-3 1 0 0,27 4-188 0 0,2-2 102 0 0,1 1 0 0 0,-1-1 0 0 0,1 0 0 0 0,-1 1 0 0 0,1-1 0 0 0,-1 1 0 0 0,1-1 0 0 0,0 1 0 0 0,0 0 0 0 0,0-1 0 0 0,0 1 1 0 0,0 0-1 0 0,0-1 0 0 0,0 1 0 0 0,0 0 0 0 0,2-2 0 0 0,25-17-2432 0 0,-19 14 956 0 0,9-7-4348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46 6447 0 0,'0'0'499'0'0,"0"8"-114"0"0,-1 4 1539 0 0,-1-1 1 0 0,-4 12-1 0 0,3-14-562 0 0,1 1 1 0 0,0-1 0 0 0,1 1 0 0 0,-1 9 0 0 0,4-18-1262 0 0,-1 0 1 0 0,1 0-1 0 0,-1 0 1 0 0,1-1-1 0 0,0 1 1 0 0,-1 0-1 0 0,1-1 0 0 0,0 1 1 0 0,-1-1-1 0 0,4 1 1 0 0,0-1-21 0 0,1 0-1 0 0,-1-1 1 0 0,0 1 0 0 0,0-1 0 0 0,0 0-1 0 0,0 0 1 0 0,0-1 0 0 0,0 0 0 0 0,0 0 0 0 0,7-4-1 0 0,5-3 55 0 0,23-17-1 0 0,-29 19-109 0 0,-1-1 0 0 0,0-1 0 0 0,9-9 0 0 0,-16 15-77 0 0,-1 0-1 0 0,1 0 1 0 0,-1 0-1 0 0,0 0 1 0 0,0-1-1 0 0,0 1 1 0 0,0 0 0 0 0,0-1-1 0 0,-1 1 1 0 0,1-1-1 0 0,-1 0 1 0 0,0 0-1 0 0,0 1 1 0 0,0-7 0 0 0,-1 9 22 0 0,0 1 1 0 0,0-1-1 0 0,0 0 1 0 0,0 1 0 0 0,-1-1-1 0 0,1 1 1 0 0,0-1 0 0 0,0 0-1 0 0,0 1 1 0 0,-1-1 0 0 0,1 1-1 0 0,0-1 1 0 0,-1 1-1 0 0,1-1 1 0 0,0 1 0 0 0,-1-1-1 0 0,1 1 1 0 0,-1-1 0 0 0,1 1-1 0 0,0-1 1 0 0,-1 1 0 0 0,1 0-1 0 0,-1-1 1 0 0,0 1-1 0 0,1 0 1 0 0,-1-1 0 0 0,1 1-1 0 0,-1 0 1 0 0,1 0 0 0 0,-1 0-1 0 0,0 0 1 0 0,1-1 0 0 0,-1 1-1 0 0,1 0 1 0 0,-1 0-1 0 0,0 0 1 0 0,1 0 0 0 0,-1 0-1 0 0,0 0 1 0 0,1 0 0 0 0,-1 1-1 0 0,-28 5-417 0 0,28-5 424 0 0,-16 5-44 0 0,1 1 1 0 0,0 1 0 0 0,0 0-1 0 0,0 1 1 0 0,1 1 0 0 0,-14 12-1 0 0,4 0 75 0 0,0 1 0 0 0,-27 33-1 0 0,47-50 4 0 0,0 0 0 0 0,1 0 0 0 0,0 1 0 0 0,0-1 0 0 0,1 1 0 0 0,-1 0 0 0 0,2 0 0 0 0,-1 0 0 0 0,1 0 0 0 0,0 1 0 0 0,-2 13 0 0 0,4-17 38 0 0,-1 1 0 0 0,1 0 0 0 0,0-1 0 0 0,1 1 0 0 0,-1 0 0 0 0,1-1 0 0 0,0 1 1 0 0,0-1-1 0 0,0 1 0 0 0,1-1 0 0 0,0 0 0 0 0,0 1 0 0 0,0-1 0 0 0,0 0 0 0 0,0 0 0 0 0,1 0 0 0 0,0 0 1 0 0,0-1-1 0 0,0 1 0 0 0,4 3 0 0 0,0-2-19 0 0,0 0 0 0 0,0 0-1 0 0,1 0 1 0 0,0-1 0 0 0,-1 0 0 0 0,2 0 0 0 0,-1-1 0 0 0,0 0-1 0 0,1 0 1 0 0,-1-1 0 0 0,1-1 0 0 0,0 1 0 0 0,-1-1 0 0 0,1-1 0 0 0,0 1-1 0 0,0-1 1 0 0,0-1 0 0 0,0 0 0 0 0,-1 0 0 0 0,1-1 0 0 0,0 0-1 0 0,-1 0 1 0 0,1-1 0 0 0,-1 0 0 0 0,15-8 0 0 0,16-12-2519 0 0,-13 5-2483 0 0,-1 0-1002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53 6911 0 0,'54'-36'1522'0'0,"-32"20"9130"0"0,-30 32-8662 0 0,-24 35-1087 0 0,-100 174 310 0 0,118-198-1217 0 0,-194 409-357 0 0,206-431 58 0 0,-9 22 204 0 0,8-9-3206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28 9215 0 0,'3'-15'31'0'0,"0"2"8740"0"0,-4 15-8592 0 0,0 0 1 0 0,0 0 0 0 0,0-1 0 0 0,0 1 0 0 0,0-1 0 0 0,0 1 0 0 0,-3 2-1 0 0,-4 5 189 0 0,-1 9 53 0 0,1-1-1 0 0,-12 36 1 0 0,7-15-195 0 0,-48 124 260 0 0,-84 197 28 0 0,112-299-381 0 0,-53 73 1 0 0,46-76 30 0 0,-35 72 0 0 0,68-114-304 0 0,7-13-651 0 0,3-10-2503 0 0,1-2-3596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76 169 1839 0 0,'-17'5'342'0'0,"9"-2"-437"0"0,-1 0 1 0 0,-12 6-1 0 0,19-8 551 0 0,-1 0-1 0 0,1 1 0 0 0,0-1 1 0 0,0 1-1 0 0,0 0 1 0 0,0 0-1 0 0,-4 4 3986 0 0,21-6 4372 0 0,-7 1-8199 0 0,0-1 1 0 0,1-1-1 0 0,10-1 1 0 0,97-31 1451 0 0,-42 9-1217 0 0,-13 7-513 0 0,247-74 583 0 0,-210 62-1349 0 0,-48 21-1326 0 0,-38 7 25 0 0,-1 1 0 0 0,16 1 1 0 0,-13 0-4868 0 0</inkml:trace>
  <inkml:trace contextRef="#ctx0" brushRef="#br0" timeOffset="1">939 159 4143 0 0,'1'9'428'0'0,"-2"6"2255"0"0,0 0-1 0 0,-1 0 0 0 0,-1 0 1 0 0,-8 27-1 0 0,-7 7 2496 0 0,-2-1-4509 0 0,-41 72 507 0 0,60-118-1536 0 0</inkml:trace>
  <inkml:trace contextRef="#ctx0" brushRef="#br0" timeOffset="2">1213 48 7367 0 0,'0'0'656'0'0,"4"9"-528"0"0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3679 0 0,'0'0'284'0'0,"2"8"239"0"0,8 28 7573 0 0,5-3-3762 0 0,-9-23-3775 0 0,1 1 0 0 0,0-1 0 0 0,0-1 0 0 0,1 1 0 0 0,1-1 1 0 0,17 15-1 0 0,23 15 773 0 0,40 34 352 0 0,-78-62-1505 0 0,0 0 0 0 0,-1 1 0 0 0,0 0 0 0 0,0 0 0 0 0,8 17 0 0 0,-12-17-127 0 0,-1-1-1 0 0,-1 1 1 0 0,0 0 0 0 0,-1 1-1 0 0,0-1 1 0 0,-1 0-1 0 0,0 1 1 0 0,-1 0-1 0 0,0-1 1 0 0,-1 1-1 0 0,0 0 1 0 0,-1-1-1 0 0,-1 1 1 0 0,0 0-1 0 0,-5 16 1 0 0,-1-5 50 0 0,0 0 1 0 0,-1-1 0 0 0,-1 0-1 0 0,-1-1 1 0 0,-1 0-1 0 0,-30 38 1 0 0,34-50-133 0 0,-1 0-1 0 0,0 0 1 0 0,-1-1-1 0 0,0-1 1 0 0,0 0 0 0 0,-1 0-1 0 0,0-1 1 0 0,0 0-1 0 0,-1-1 1 0 0,0 0 0 0 0,0-1-1 0 0,0 0 1 0 0,-1-1-1 0 0,-13 2 1 0 0,24-5-61 0 0,4-10-6234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57 266 1375 0 0,'-4'6'139'0'0,"1"-1"0"0"0,-1 1-1 0 0,0-1 1 0 0,0 0-1 0 0,0 0 1 0 0,-8 6 0 0 0,-10 1 17312 0 0,23-16-17198 0 0,0 0 1 0 0,-1 0-1 0 0,1 0 1 0 0,1 0 0 0 0,-1 1-1 0 0,0-1 1 0 0,1 0-1 0 0,0 1 1 0 0,0-1 0 0 0,0 1-1 0 0,0 0 1 0 0,4-5-1 0 0,5-8 85 0 0,8-13-14 0 0,1 0-1 0 0,1 2 1 0 0,27-27-1 0 0,-33 38-302 0 0,2 1 0 0 0,0 0 1 0 0,0 2-1 0 0,1 0 0 0 0,38-20 0 0 0,-53 32-37 0 0,-1-1-1 0 0,0 1 1 0 0,1 0-1 0 0,-1 0 1 0 0,1 1-1 0 0,-1-1 0 0 0,1 0 1 0 0,-1 1-1 0 0,6-1 1 0 0,-7 2 12 0 0,-1-1 1 0 0,1 0-1 0 0,0 1 1 0 0,0-1 0 0 0,0 0-1 0 0,0 1 1 0 0,-1-1-1 0 0,1 1 1 0 0,0-1-1 0 0,0 1 1 0 0,-1 0 0 0 0,1-1-1 0 0,0 1 1 0 0,-1 0-1 0 0,1-1 1 0 0,-1 1-1 0 0,1 0 1 0 0,-1 0 0 0 0,1-1-1 0 0,-1 1 1 0 0,1 0-1 0 0,-1 0 1 0 0,0 0-1 0 0,0 0 1 0 0,1 0 0 0 0,-1 0-1 0 0,0 0 1 0 0,0-1-1 0 0,0 1 1 0 0,0 1-1 0 0,1 8-1 0 0,0 0 0 0 0,-1 0 0 0 0,0 0 0 0 0,-1 0 0 0 0,-2 16 0 0 0,-16 51-17 0 0,14-59 21 0 0,-1 5-7 0 0,3-14-25 0 0,0 0-1 0 0,0 1 1 0 0,1 0 0 0 0,0-1-1 0 0,1 1 1 0 0,0 0 0 0 0,1 17-1 0 0,1-26-467 0 0,7 2-2220 0 0,2-2-4926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60 5063 0 0,'1'-1'-11'0'0,"13"-33"2950"0"0,-12 22 2045 0 0,-2 1 3584 0 0,0 10-7980 0 0,-2 1-575 0 0,0 0-1 0 0,0 1 1 0 0,0-1-1 0 0,0 1 1 0 0,0 0-1 0 0,0 0 1 0 0,1-1-1 0 0,-1 1 1 0 0,0 0-1 0 0,0 1 1 0 0,1-1-1 0 0,-3 1 1 0 0,-18 19-103 0 0,19-18 99 0 0,-116 133-591 0 0,115-131 538 0 0,0 0 0 0 0,0 0 0 0 0,-5 12 0 0 0,9-17 44 0 0,0 0 0 0 0,0 0 0 0 0,0 0 0 0 0,0 0 0 0 0,0 0 0 0 0,0 1 0 0 0,-1-1 0 0 0,1 0 0 0 0,0 0 0 0 0,0 0 0 0 0,0 0 0 0 0,0 1 0 0 0,0-1 0 0 0,0 0 0 0 0,0 0 0 0 0,0 0 0 0 0,0 0 0 0 0,0 1 0 0 0,0-1 0 0 0,0 0 0 0 0,0 0 0 0 0,0 0 0 0 0,0 1 0 0 0,0-1 0 0 0,0 0 0 0 0,0 0 0 0 0,0 0 0 0 0,1 0 0 0 0,-1 1 0 0 0,0-1 0 0 0,0 0 0 0 0,0 0 0 0 0,0 0 0 0 0,0 0 0 0 0,0 0 0 0 0,0 1 0 0 0,1-1 0 0 0,-1 0 0 0 0,0 0 0 0 0,0 0 0 0 0,0 0 0 0 0,0 0 0 0 0,0 0 0 0 0,1 0 0 0 0,-1 0 0 0 0,0 1 0 0 0,0-1 0 0 0,0 0 0 0 0,1 0 0 0 0,-1 0 0 0 0,0 0 0 0 0,0 0 0 0 0,0 0 0 0 0,0 0 0 0 0,1 0 0 0 0,-1 0 0 0 0,0 0 0 0 0,0 0 0 0 0,0 0 0 0 0,1 0 0 0 0,-1-1 0 0 0,0 1 0 0 0,0 0 0 0 0,0 0 0 0 0,1 0 0 0 0,8-3 13 0 0,4-4 27 0 0,-1-2-1 0 0,-1 1 0 0 0,1-1 0 0 0,-1-1 0 0 0,13-15 0 0 0,12-11-7 0 0,-30 31-75 0 0,1-1 0 0 0,-1 1 0 0 0,13-7 0 0 0,-19 12-8 0 0,0 0 0 0 0,1 0 0 0 0,-1 0 0 0 0,1 0 0 0 0,-1 0 0 0 0,1 0 0 0 0,-1 0 0 0 0,1 0 0 0 0,-1 0-1 0 0,1 0 1 0 0,-1 0 0 0 0,1 0 0 0 0,-1 0 0 0 0,1 0 0 0 0,-1 0 0 0 0,0 0 0 0 0,1 1 0 0 0,-1-1 0 0 0,1 0 0 0 0,-1 0 0 0 0,1 0 0 0 0,-1 1-1 0 0,0-1 1 0 0,1 0 0 0 0,-1 1 0 0 0,0-1 0 0 0,1 0 0 0 0,-1 1 0 0 0,1 0 0 0 0,6 11-623 0 0,-6-8 553 0 0,-1 1 0 0 0,1 0 1 0 0,-1 0-1 0 0,1 0 1 0 0,-2 0-1 0 0,1-1 0 0 0,-2 10 1 0 0,-10 36 14 0 0,7-32 51 0 0,-26 100-48 0 0,-43 184-499 0 0,60-233 417 0 0,1 0 986 0 0,-30 86-1 0 0,36-133-322 0 0,-2-2 0 0 0,0 1 0 0 0,-1-2 0 0 0,-1 1 0 0 0,-1-1 0 0 0,-1-1 0 0 0,0 0 0 0 0,-21 21 0 0 0,14-19 34 0 0,-48 45 965 0 0,57-55-1341 0 0,-1-1 0 0 0,0 0 0 0 0,0-1 0 0 0,-16 7-1 0 0,27-14-144 0 0,0 0 0 0 0,0-1 0 0 0,-1 1 0 0 0,1-1 0 0 0,0 1 0 0 0,-1-1 0 0 0,1 1 0 0 0,0-1 0 0 0,-1 0 0 0 0,1 0 0 0 0,0 0 0 0 0,-1 0 0 0 0,1 0 0 0 0,0 0 0 0 0,-1 0 0 0 0,1 0 0 0 0,0-1 0 0 0,-1 1 0 0 0,1 0 0 0 0,0-1 0 0 0,0 1 0 0 0,-2-2-1 0 0,2 2-5 0 0,0-1 0 0 0,0 0 0 0 0,0 0 0 0 0,0-1 0 0 0,1 1 0 0 0,-1 0 0 0 0,0 0 0 0 0,1 0 0 0 0,-1 0 0 0 0,1-1 0 0 0,-1 1 0 0 0,1 0 0 0 0,-1 0-1 0 0,1-1 1 0 0,0 1 0 0 0,0 0 0 0 0,0-1 0 0 0,0 1 0 0 0,0 0 0 0 0,0-1 0 0 0,0 1 0 0 0,0-3 0 0 0,2-3-90 0 0,-1-1 0 0 0,1 0 0 0 0,0 1 0 0 0,1-1 0 0 0,6-12 0 0 0,24-35-1164 0 0,-6 13 377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97 3223 0 0,'2'12'18743'0'0,"-6"-16"-18721"0"0,1 0 1 0 0,0-1-1 0 0,0 1 1 0 0,1-1 0 0 0,-1 0-1 0 0,1 1 1 0 0,0-1-1 0 0,0-1 1 0 0,-1-4-1 0 0,1 3-69 0 0,-1-1 0 0 0,1 1 0 0 0,-1 1 0 0 0,-6-10 0 0 0,8 15 34 0 0,0 0 0 0 0,0 0 0 0 0,0 0 0 0 0,0 0 0 0 0,0 0 0 0 0,0 0 0 0 0,0 0 0 0 0,0 1 0 0 0,0-1-1 0 0,-1 0 1 0 0,1 1 0 0 0,0-1 0 0 0,0 1 0 0 0,-1-1 0 0 0,1 1 0 0 0,-1 0 0 0 0,1-1 0 0 0,0 1 0 0 0,-1 0-1 0 0,1 0 1 0 0,-1 0 0 0 0,1 0 0 0 0,0 0 0 0 0,-1 1 0 0 0,1-1 0 0 0,0 0 0 0 0,-1 1 0 0 0,1-1 0 0 0,0 0-1 0 0,-1 1 1 0 0,0 0 0 0 0,-5 2-38 0 0,0 1-1 0 0,1-1 0 0 0,-1 1 1 0 0,-8 7-1 0 0,-16 13 52 0 0,2 1 0 0 0,0 2 0 0 0,2 1-1 0 0,1 1 1 0 0,-43 63 0 0 0,63-82 24 0 0,1-1 1 0 0,-6 14 0 0 0,10-21-21 0 0,0 1 1 0 0,0-1-1 0 0,0 0 1 0 0,0 1 0 0 0,1-1-1 0 0,-1 0 1 0 0,1 1-1 0 0,0-1 1 0 0,0 1-1 0 0,0-1 1 0 0,0 0-1 0 0,0 1 1 0 0,0-1 0 0 0,1 1-1 0 0,-1-1 1 0 0,1 0-1 0 0,0 3 1 0 0,0-3-1 0 0,0-1 0 0 0,0 0 1 0 0,1 0-1 0 0,-1 1 0 0 0,0-1 1 0 0,0 0-1 0 0,1 0 0 0 0,-1 0 1 0 0,0-1-1 0 0,1 1 0 0 0,-1 0 1 0 0,1 0-1 0 0,-1-1 0 0 0,1 1 0 0 0,0-1 1 0 0,-1 1-1 0 0,1-1 0 0 0,-1 0 1 0 0,1 0-1 0 0,0 0 0 0 0,-1 1 1 0 0,1-2-1 0 0,2 1 0 0 0,5-1 40 0 0,-1 0 0 0 0,18-4-1 0 0,6-3-2 0 0,0-2 0 0 0,0-1 0 0 0,-1-2-1 0 0,-1 0 1 0 0,0-3 0 0 0,-1 0-1 0 0,33-25 1 0 0,-69 47-170 0 0,1 0 0 0 0,-1 0 0 0 0,1 1 0 0 0,1 0 0 0 0,-1 0 0 0 0,-5 10 0 0 0,9-14-77 0 0,1 1 0 0 0,-1-1 0 0 0,0 1 0 0 0,1 0 0 0 0,0-1 0 0 0,0 1 0 0 0,0 0 0 0 0,0 6 0 0 0,1-7 74 0 0,0-1 0 0 0,0 0-1 0 0,0 0 1 0 0,0 0 0 0 0,1 0 0 0 0,-1 0 0 0 0,1 0 0 0 0,0 0 0 0 0,-1 0 0 0 0,1 0 0 0 0,0 0 0 0 0,0 0 0 0 0,0 0 0 0 0,0-1 0 0 0,1 1-1 0 0,-1 0 1 0 0,3 2 0 0 0,13 12-1922 0 0,-9-8-3344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15 18255 0 0,'10'-13'1386'0'0,"-10"12"-944"0"0,-11 12 33 0 0,0 0 0 0 0,-14 10 1 0 0,3-2-299 0 0,-12 11 36 0 0,-83 77 55 0 0,106-97-268 0 0,8-8-9 0 0,1 0 0 0 0,0 1 0 0 0,-1-1 0 0 0,1 0-1 0 0,0 1 1 0 0,0-1 0 0 0,0 1 0 0 0,-3 4-1 0 0,5-5-79 0 0,1-1 73 0 0,0 0-1 0 0,1 0 1 0 0,-1 1-1 0 0,0-1 1 0 0,1 0-1 0 0,-1 0 1 0 0,1 0 0 0 0,-1-1-1 0 0,1 1 1 0 0,0 0-1 0 0,-1 0 1 0 0,1-1-1 0 0,0 1 1 0 0,0-1-1 0 0,-1 0 1 0 0,1 1 0 0 0,0-1-1 0 0,0 0 1 0 0,-1 0-1 0 0,4 0 1 0 0,0 0 2 0 0,-1 1-1 0 0,1 0 1 0 0,0 0 0 0 0,-1 0 0 0 0,1 1 0 0 0,-1-1-1 0 0,1 1 1 0 0,-1 0 0 0 0,6 4 0 0 0,36 26-40 0 0,-45-31 55 0 0,62 51-74 0 0,-57-46 130 0 0,0 0 0 0 0,-1 0 0 0 0,1 1 0 0 0,-1 0 1 0 0,-1 0-1 0 0,1 0 0 0 0,5 13 0 0 0,-9-19-10 0 0,-1 1 0 0 0,1 0 0 0 0,-1-1 0 0 0,0 1-1 0 0,1 0 1 0 0,-1-1 0 0 0,0 1 0 0 0,0 0 0 0 0,0 0 0 0 0,0-1 0 0 0,0 1 0 0 0,0 0-1 0 0,-1 0 1 0 0,1-1 0 0 0,-1 1 0 0 0,1 0 0 0 0,-2 2 0 0 0,1-1-8 0 0,-1-1 0 0 0,0 0 1 0 0,0 1-1 0 0,1-1 1 0 0,-1 0-1 0 0,0 0 0 0 0,-1 0 1 0 0,1 0-1 0 0,-4 3 0 0 0,-3 0 7 0 0,-1 0 0 0 0,1-1-1 0 0,-1 0 1 0 0,-17 5-1 0 0,1-1 169 0 0,0-2-1 0 0,-53 6 0 0 0,67-12-486 0 0,0 0 1 0 0,1 0-1 0 0,-20-4 0 0 0,23 3-791 0 0,0-1-1 0 0,0-1 0 0 0,0 1 1 0 0,0-1-1 0 0,-14-8 1 0 0,9 3-6011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3679 0 0,'0'0'12888'0'0,"-1"2"-12360"0"0,-2 2-280 0 0,0 0 1 0 0,-1 0-1 0 0,1-1 0 0 0,-7 6 0 0 0,-5 5 90 0 0,-78 69 633 0 0,30-30-777 0 0,23-19-269 0 0,-61 40 1 0 0,-51 21-739 0 0,67-44 255 0 0,42-25 362 0 0,16-11 171 0 0,-41 32 1 0 0,61-41 113 0 0,-1 0 0 0 0,1 1 0 0 0,1 0 0 0 0,-1 0 0 0 0,1 1 0 0 0,0 0 0 0 0,1 0 0 0 0,0 1 0 0 0,-6 12 1 0 0,8-15 69 0 0,1 1 0 0 0,0 0 0 0 0,0 0 0 0 0,0 0 0 0 0,1 0 0 0 0,0 0 0 0 0,0 0 0 0 0,1 1 0 0 0,0 11 0 0 0,1-14-90 0 0,0 0-1 0 0,0 0 1 0 0,0-1 0 0 0,0 1 0 0 0,1-1-1 0 0,0 1 1 0 0,0-1 0 0 0,0 1 0 0 0,1-1 0 0 0,0 0-1 0 0,-1 0 1 0 0,1 0 0 0 0,0-1 0 0 0,1 1-1 0 0,4 4 1 0 0,0-2 21 0 0,0-1 1 0 0,0 1-1 0 0,1-1 0 0 0,0-1 1 0 0,0 0-1 0 0,0 0 0 0 0,0 0 1 0 0,1-1-1 0 0,12 2 0 0 0,12 1 218 0 0,43 2 0 0 0,-48-6-237 0 0,-1-2 0 0 0,1-1-1 0 0,-1-1 1 0 0,0-2 0 0 0,0 0 0 0 0,0-2 0 0 0,43-15 0 0 0,-40 9-36 0 0,0-1 0 0 0,-1-2 0 0 0,0-1 0 0 0,-1-1 0 0 0,-1-2 0 0 0,30-25 0 0 0,-31 22-24 0 0,15-12 24 0 0,-2-2 1 0 0,56-63-1 0 0,-66 57-158 0 0,-27 38 101 0 0,-1 0-1 0 0,0-1 1 0 0,0 1-1 0 0,0-1 1 0 0,0 1-1 0 0,-1-1 1 0 0,0 0-1 0 0,1-6 1 0 0,-2 10-5 0 0,0-1-1 0 0,0 1 1 0 0,0 0 0 0 0,0 0 0 0 0,0 0 0 0 0,0 0 0 0 0,0-1-1 0 0,-1 1 1 0 0,1 0 0 0 0,0 0 0 0 0,-1 0 0 0 0,1 0-1 0 0,-1 0 1 0 0,1 0 0 0 0,-1 0 0 0 0,0 0 0 0 0,0 0 0 0 0,1 0-1 0 0,-1 0 1 0 0,-1-1 0 0 0,0 1-15 0 0,0 0 0 0 0,0-1 0 0 0,0 1-1 0 0,0 0 1 0 0,0 0 0 0 0,0 1 0 0 0,0-1 0 0 0,-1 0-1 0 0,1 1 1 0 0,-3-1 0 0 0,-3 0-79 0 0,-1 1-1 0 0,0 0 0 0 0,0 0 1 0 0,-12 3-1 0 0,10-1 76 0 0,0 1 0 0 0,0 0-1 0 0,1 1 1 0 0,-1 0 0 0 0,1 0 0 0 0,-12 8-1 0 0,-58 40-366 0 0,57-35 351 0 0,-50 27 0 0 0,47-32 86 0 0,0-2 1 0 0,-1-1-1 0 0,0-1 1 0 0,0-1 0 0 0,-1-1-1 0 0,0-2 1 0 0,0-1-1 0 0,0-1 1 0 0,-41-2-1 0 0,45 0-376 0 0,22 0-517 0 0,4 0-533 0 0,13 0-3439 0 0,2-2-1223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150 141 15319 0 0,'0'0'1386'0'0,"-12"9"-1116"0"0,2-1 3681 0 0,18-2-3152 0 0,-4-4-727 0 0,0-1 1 0 0,1 1-1 0 0,-1-1 1 0 0,1 1 0 0 0,-1-1-1 0 0,1-1 1 0 0,0 1-1 0 0,-1-1 1 0 0,1 1 0 0 0,0-1-1 0 0,-1-1 1 0 0,9 0-1 0 0,5-2 78 0 0,32-10-1 0 0,-22 4-89 0 0,0-1 0 0 0,26-14 0 0 0,-39 16-95 0 0,-1 0 0 0 0,0-1 0 0 0,0-1 0 0 0,-1 0 0 0 0,14-13-1 0 0,-26 22 1 0 0,0 0 0 0 0,0 0-1 0 0,0-1 1 0 0,0 1-1 0 0,0 0 1 0 0,0-1 0 0 0,-1 1-1 0 0,1 0 1 0 0,0-1-1 0 0,-1 1 1 0 0,1-1 0 0 0,-1 1-1 0 0,0-1 1 0 0,1 1-1 0 0,-1-1 1 0 0,0 0-1 0 0,0-1 1 0 0,0 2 10 0 0,0 0 0 0 0,0 0 0 0 0,-1 0 0 0 0,1 0 0 0 0,0 0 0 0 0,-1 1-1 0 0,1-1 1 0 0,0 0 0 0 0,-1 0 0 0 0,1 1 0 0 0,-1-1 0 0 0,1 0 0 0 0,-1 1 0 0 0,0-1 0 0 0,1 0 0 0 0,-1 1 0 0 0,0-1-1 0 0,1 1 1 0 0,-1-1 0 0 0,0 1 0 0 0,0-1 0 0 0,0 1 0 0 0,1 0 0 0 0,-1-1 0 0 0,0 1 0 0 0,0 0 0 0 0,0 0 0 0 0,0-1 0 0 0,0 1-1 0 0,0 0 1 0 0,1 0 0 0 0,-3 0 0 0 0,-9 0-110 0 0,0 0 1 0 0,0 1-1 0 0,0 0 0 0 0,0 1 1 0 0,1 0-1 0 0,-17 6 0 0 0,-69 28-129 0 0,92-34 255 0 0,-18 7 23 0 0,1 1 0 0 0,1 1 0 0 0,0 1-1 0 0,1 1 1 0 0,0 0 0 0 0,0 2 0 0 0,2 0 0 0 0,0 1 0 0 0,1 1-1 0 0,-18 22 1 0 0,31-33 2 0 0,1-1-1 0 0,-1 1 1 0 0,1 0 0 0 0,0-1-1 0 0,1 2 1 0 0,-1-1 0 0 0,1 0-1 0 0,1 0 1 0 0,-1 1 0 0 0,1-1-1 0 0,0 1 1 0 0,0-1 0 0 0,1 1-1 0 0,0 0 1 0 0,0-1-1 0 0,1 10 1 0 0,0-11-9 0 0,0-1 0 0 0,0 1 0 0 0,1-1-1 0 0,-1 1 1 0 0,1-1 0 0 0,0 1 0 0 0,0-1 0 0 0,1 0-1 0 0,-1 0 1 0 0,1 0 0 0 0,0 0 0 0 0,0-1 0 0 0,0 1-1 0 0,0-1 1 0 0,1 0 0 0 0,0 0 0 0 0,-1 0 0 0 0,1 0-1 0 0,0 0 1 0 0,0-1 0 0 0,1 0 0 0 0,-1 0 0 0 0,8 3 0 0 0,-4-3-4 0 0,0-1 0 0 0,0 1 1 0 0,0-1-1 0 0,0-1 0 0 0,0 1 1 0 0,1-1-1 0 0,-1-1 0 0 0,0 0 1 0 0,14-3-1 0 0,9-3-973 0 0,33-14 1 0 0,-50 16 175 0 0,15-4-1344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160 140 2759 0 0,'13'-11'-475'0'0,"22"-17"3828"0"0,1 3 12968 0 0,-53 37-15817 0 0,-9 5-387 0 0,1 2 1 0 0,1 0 0 0 0,-25 27 0 0 0,34-30-121 0 0,0 1 1 0 0,1 1 0 0 0,0 0 0 0 0,2 1-1 0 0,-11 21 1 0 0,21-37 2 0 0,1 0 1 0 0,0 0-1 0 0,0 0 0 0 0,0 0 0 0 0,0 1 1 0 0,0-1-1 0 0,0 0 0 0 0,1 1 0 0 0,0-1 1 0 0,0 0-1 0 0,0 6 0 0 0,0-8-3 0 0,1 1 1 0 0,-1-1-1 0 0,0 1 0 0 0,1-1 0 0 0,-1 1 1 0 0,1-1-1 0 0,0 0 0 0 0,-1 1 0 0 0,1-1 0 0 0,0 0 1 0 0,0 1-1 0 0,0-1 0 0 0,0 0 0 0 0,0 0 1 0 0,0 0-1 0 0,0 0 0 0 0,1 0 0 0 0,-1 0 0 0 0,0 0 1 0 0,0 0-1 0 0,1 0 0 0 0,-1-1 0 0 0,1 1 0 0 0,-1 0 1 0 0,1-1-1 0 0,1 1 0 0 0,3 0 11 0 0,0 0 0 0 0,-1 0-1 0 0,1-1 1 0 0,0 0 0 0 0,0 0-1 0 0,0-1 1 0 0,0 1 0 0 0,-1-1-1 0 0,1-1 1 0 0,0 1 0 0 0,-1-1-1 0 0,9-3 1 0 0,2-2 25 0 0,0-1 1 0 0,28-19-1 0 0,-29 18-30 0 0,10-8 45 0 0,1-2 0 0 0,31-30 0 0 0,-51 44-39 0 0,0-1 0 0 0,-1 0 0 0 0,0 0 0 0 0,0 0 0 0 0,0-1 0 0 0,-1 1 0 0 0,0-1 0 0 0,-1 0 1 0 0,1-1-1 0 0,-1 1 0 0 0,-1-1 0 0 0,1 1 0 0 0,-1-1 0 0 0,1-15 0 0 0,-3 18-57 0 0,0-1 0 0 0,0 1 0 0 0,-1 0 0 0 0,0-1 0 0 0,0 1 0 0 0,0 0 0 0 0,-1-1 0 0 0,1 1 0 0 0,-2 0 0 0 0,1 0 1 0 0,0 0-1 0 0,-1 0 0 0 0,0 1 0 0 0,0-1 0 0 0,0 1 0 0 0,-1 0 0 0 0,1 0 0 0 0,-1 0 0 0 0,0 0 0 0 0,0 0 0 0 0,0 1 0 0 0,-1 0 0 0 0,1 0 0 0 0,-1 0 0 0 0,0 1 1 0 0,0-1-1 0 0,0 1 0 0 0,0 0 0 0 0,0 0 0 0 0,0 1 0 0 0,-1 0 0 0 0,1 0 0 0 0,0 0 0 0 0,-1 0 0 0 0,1 1 0 0 0,-1 0 0 0 0,1 0 0 0 0,-1 1 0 0 0,1-1 0 0 0,-7 3 1 0 0,10-3 50 0 0,0 1 1 0 0,0-1 0 0 0,0 1-1 0 0,0 0 1 0 0,0 0 0 0 0,0 0-1 0 0,1 0 1 0 0,-1 0 0 0 0,0 0-1 0 0,1 0 1 0 0,-1 1 0 0 0,0-1 0 0 0,1 1-1 0 0,-2 2 1 0 0,2-3-83 0 0,0 0 0 0 0,1-1 0 0 0,0 1 1 0 0,-1 0-1 0 0,1 0 0 0 0,0 0 0 0 0,-1 0 0 0 0,1 0 1 0 0,0 0-1 0 0,0 0 0 0 0,0 0 0 0 0,0 0 0 0 0,0 1 0 0 0,0 0-306 0 0,0-1-1 0 0,0 0 0 0 0,1 0 1 0 0,-1 0-1 0 0,0 0 0 0 0,1 0 1 0 0,-1 0-1 0 0,1 1 0 0 0,0-1 0 0 0,-1 0 1 0 0,1 0-1 0 0,0-1 0 0 0,1 2 1 0 0,8 8-6029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117 238 9215 0 0,'-4'8'950'0'0,"-16"15"220"0"0,16-18-340 0 0,-1-1-1 0 0,0 0 1 0 0,-1 0-1 0 0,1-1 1 0 0,-1 1-1 0 0,1-1 1 0 0,-1 0-1 0 0,0 0 0 0 0,-7 1 1 0 0,12-3-701 0 0,0-1 1 0 0,0 0-1 0 0,0 1 0 0 0,-1-1 1 0 0,1 0-1 0 0,0 0 0 0 0,0 0 1 0 0,0 0-1 0 0,0 0 0 0 0,-1 0 1 0 0,1 0-1 0 0,0 0 0 0 0,0 0 1 0 0,0-1-1 0 0,0 1 0 0 0,0 0 1 0 0,-1-1-1 0 0,1 1 1 0 0,0-1-1 0 0,-1 0 0 0 0,1 0-67 0 0,1 1-1 0 0,-1-1 1 0 0,0 0-1 0 0,1 0 0 0 0,-1 0 1 0 0,1 0-1 0 0,-1 0 1 0 0,1 0-1 0 0,0 0 0 0 0,-1 0 1 0 0,1 0-1 0 0,0 0 1 0 0,0 0-1 0 0,-1 0 1 0 0,1 0-1 0 0,0 0 0 0 0,0-2 1 0 0,1-2-27 0 0,-1-1-1 0 0,1 1 1 0 0,1 0 0 0 0,-1-1 0 0 0,1 1-1 0 0,-1 0 1 0 0,4-5 0 0 0,2-3-128 0 0,1 0-1 0 0,0 1 1 0 0,1 0 0 0 0,0 0 0 0 0,1 1 0 0 0,0 1-1 0 0,1 0 1 0 0,0 0 0 0 0,1 1 0 0 0,19-12-1 0 0,-28 19 99 0 0,1 0 0 0 0,0 0 0 0 0,0 0 0 0 0,-1 1 0 0 0,1-1 0 0 0,0 1 0 0 0,0 0 0 0 0,1 1-1 0 0,-1-1 1 0 0,0 1 0 0 0,0-1 0 0 0,0 1 0 0 0,0 0 0 0 0,0 1 0 0 0,1-1 0 0 0,-1 1 0 0 0,7 2-1 0 0,-9-3 23 0 0,0 1 0 0 0,0 0 0 0 0,0 0 0 0 0,-1 1 0 0 0,1-1-1 0 0,-1 0 1 0 0,1 0 0 0 0,-1 1 0 0 0,1-1 0 0 0,-1 1-1 0 0,0-1 1 0 0,0 1 0 0 0,1 0 0 0 0,-1 0 0 0 0,0-1 0 0 0,1 5-1 0 0,9 29 228 0 0,-11-33-232 0 0,1 2 22 0 0,0 0-1 0 0,0 0 1 0 0,-1 0-1 0 0,0-1 1 0 0,0 8-1 0 0,0 2 19 0 0,0-12-21 0 0,6-7-2202 0 0,6-10 2030 0 0,1-1-114 0 0,1 0 0 0 0,1 1-1 0 0,21-19 1 0 0,-21 24 355 0 0,0 0-1 0 0,0 1 1 0 0,1 1-1 0 0,0 0 1 0 0,0 1-1 0 0,1 1 1 0 0,0 1-1 0 0,0 0 1 0 0,1 1 0 0 0,0 1-1 0 0,0 0 1 0 0,36-1-1 0 0,-51 5-92 0 0,-1 0 0 0 0,1 0 0 0 0,-1 0 0 0 0,1 0 0 0 0,-1 1 0 0 0,1-1 0 0 0,-1 1 0 0 0,0-1 0 0 0,1 1 0 0 0,-1 0 0 0 0,0 0 0 0 0,1 0 0 0 0,-1 0 0 0 0,0 1 0 0 0,0-1 0 0 0,0 0 0 0 0,0 1 0 0 0,0 0 0 0 0,0-1-1 0 0,-1 1 1 0 0,1 0 0 0 0,0 0 0 0 0,-1 0 0 0 0,0 0 0 0 0,1 0 0 0 0,-1 0 0 0 0,0 1 0 0 0,0-1 0 0 0,0 0 0 0 0,0 1 0 0 0,0-1 0 0 0,-1 0 0 0 0,1 1 0 0 0,-1-1 0 0 0,0 4 0 0 0,1 7 78 0 0,-1 1 0 0 0,0-1-1 0 0,-1 1 1 0 0,-1-1 0 0 0,-3 15 0 0 0,4-22-91 0 0,-11 43-141 0 0,8-36-61 0 0,1 0 0 0 0,0 1 1 0 0,-2 27-1 0 0,6-39-719 0 0,3 3-38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47 6447 0 0,'0'0'499'0'0,"-1"1"-328"0"0,-11 19 1675 0 0,11-17-791 0 0,-1-1 0 0 0,1 1 0 0 0,0-1 0 0 0,1 1 0 0 0,-1-1 0 0 0,0 1 0 0 0,1-1 0 0 0,-1 1 0 0 0,1 0 0 0 0,0-1 0 0 0,0 5 0 0 0,0-6-980 0 0,0 0-1 0 0,1 0 0 0 0,-1 0 1 0 0,0-1-1 0 0,1 1 1 0 0,-1 0-1 0 0,1 0 1 0 0,-1-1-1 0 0,1 1 1 0 0,0-1-1 0 0,-1 1 1 0 0,1 0-1 0 0,0-1 0 0 0,-1 1 1 0 0,1-1-1 0 0,0 1 1 0 0,-1-1-1 0 0,1 0 1 0 0,0 1-1 0 0,0-1 1 0 0,0 0-1 0 0,-1 1 0 0 0,1-1 1 0 0,0 0-1 0 0,0 0 1 0 0,0 0-1 0 0,1 0 1 0 0,22 0 553 0 0,-8-3-457 0 0,0-1-1 0 0,0 0 1 0 0,-1-1-1 0 0,20-9 1 0 0,-25 9-187 0 0,1 0 0 0 0,-2-1 1 0 0,1 0-1 0 0,-1-1 0 0 0,0 0 1 0 0,0 0-1 0 0,7-9 0 0 0,-14 15-28 0 0,-1 0 0 0 0,0-1 1 0 0,0 1-1 0 0,0-1 0 0 0,0 1 0 0 0,0 0 0 0 0,0-1 1 0 0,0 0-1 0 0,-1 1 0 0 0,1-1 0 0 0,0 1 0 0 0,-1-1 0 0 0,1 0 1 0 0,-1-2-1 0 0,0 3-156 0 0,-14 0-534 0 0,3 3 672 0 0,0 0-1 0 0,0 2 0 0 0,0-1 1 0 0,0 1-1 0 0,1 1 0 0 0,0 0 1 0 0,-15 10-1 0 0,-2-1-2 0 0,12-6 40 0 0,-77 43-207 0 0,81-44 182 0 0,0 1 1 0 0,0 0-1 0 0,1 1 0 0 0,0 0 1 0 0,-15 17-1 0 0,23-23 42 0 0,0 0 0 0 0,0 0 0 0 0,0 0 0 0 0,0 1 0 0 0,1-1 0 0 0,-1 0 0 0 0,1 0 0 0 0,0 1 0 0 0,-1-1-1 0 0,2 1 1 0 0,-1 0 0 0 0,0-1 0 0 0,1 1 0 0 0,0-1 0 0 0,-1 1 0 0 0,2 0 0 0 0,-1-1 0 0 0,0 1 0 0 0,1 0 0 0 0,-1-1 0 0 0,1 1 0 0 0,2 4 0 0 0,-1-2 58 0 0,1 0-1 0 0,0-1 1 0 0,1 0 0 0 0,-1 0 0 0 0,1 1 0 0 0,0-2 0 0 0,0 1 0 0 0,0 0 0 0 0,1-1 0 0 0,0 0 0 0 0,-1 0 0 0 0,9 4 0 0 0,-7-4 26 0 0,0 0-1 0 0,1 0 1 0 0,-1-1-1 0 0,1 0 1 0 0,0-1-1 0 0,0 1 1 0 0,0-1-1 0 0,9 1 1 0 0,-10-2-116 0 0,0-1 0 0 0,0 0 0 0 0,0 0 0 0 0,0 0 1 0 0,0-1-1 0 0,-1 0 0 0 0,1 0 0 0 0,0-1 0 0 0,-1 0 0 0 0,11-4 0 0 0,33-19-2042 0 0,-17 3-3147 0 0,0-4-1557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43 2759 0 0,'-3'-14'272'0'0,"2"10"1130"0"0,0 0-1 0 0,-7-16 16095 0 0,7 21-17062 0 0,-11 25-225 0 0,1 1-1 0 0,1 1 0 0 0,-13 53 1 0 0,10-32-149 0 0,-17 48 4 0 0,-4-2 0 0 0,-4-1 1 0 0,-84 147-1 0 0,82-173-50 0 0,-54 99-2099 0 0,90-160 1793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4143 0 0,'0'-2'191'0'0,"-2"-10"1093"0"0,1-15 14049 0 0,2 30-15067 0 0,0-1 0 0 0,1 0 0 0 0,-1 0 0 0 0,0-1 0 0 0,1 1 0 0 0,0 0 0 0 0,3 3 0 0 0,5 6 297 0 0,-3 3-329 0 0,0 1-1 0 0,0 1 1 0 0,-2-1 0 0 0,0 1 0 0 0,5 32-1 0 0,3 5 74 0 0,-6-28-379 0 0,14 34 0 0 0,-18-52 50 0 0,0-1 0 0 0,1 1 1 0 0,0-1-1 0 0,0 0 0 0 0,0 0 0 0 0,0 0 0 0 0,1 0 1 0 0,0-1-1 0 0,0 0 0 0 0,7 5 0 0 0,-11-9-36 0 0,1 0 0 0 0,0-1-1 0 0,-1 1 1 0 0,1 0 0 0 0,0-1-1 0 0,0 1 1 0 0,-1-1 0 0 0,1 1-1 0 0,0-1 1 0 0,0 0 0 0 0,0 0-1 0 0,0 0 1 0 0,0 0 0 0 0,-1 0-1 0 0,1 0 1 0 0,0 0 0 0 0,0-1 0 0 0,0 1-1 0 0,2-2 1 0 0,2 0-621 0 0,0-1 1 0 0,0 1-1 0 0,0-1 1 0 0,6-5 0 0 0,10-8-6820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25 146 19727 0 0,'-16'3'2102'0'0,"15"-3"-2078"0"0,1 0 0 0 0,-1 1 0 0 0,1-1 0 0 0,-1 0 0 0 0,1 0 0 0 0,-1 0 0 0 0,1 1 0 0 0,-1-1 0 0 0,1 0 0 0 0,-1 0 0 0 0,1 1 0 0 0,-1-1 0 0 0,1 1 0 0 0,0-1 0 0 0,-1 0 0 0 0,1 1 0 0 0,-1 0 0 0 0,2 5 562 0 0,10 2 126 0 0,-2-7-521 0 0,-1 0 1 0 0,1-1-1 0 0,0 0 0 0 0,0-1 0 0 0,-1 0 1 0 0,12-2-1 0 0,-3 0 18 0 0,64-12 567 0 0,149-50 0 0 0,-133 35-548 0 0,-47 14-449 0 0,-22 6-221 0 0,0 2 1 0 0,53-10 0 0 0,-79 18 162 0 0,0 0 1 0 0,0 0 0 0 0,0 0-1 0 0,0 0 1 0 0,0 0-1 0 0,0 0 1 0 0,0 0-1 0 0,0 0 1 0 0,0 1 0 0 0,0-1-1 0 0,0 1 1 0 0,0 0-1 0 0,-1-1 1 0 0,1 1 0 0 0,3 2-1 0 0,-4 1-1827 0 0,-2 12-20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104 359 14279 0 0,'0'0'1103'0'0,"-12"9"-512"0"0,5-3 656 0 0,-1 0-1 0 0,0-1 1 0 0,-16 8 0 0 0,1-1-473 0 0,23-11-635 0 0,-1-1-1 0 0,0 0 1 0 0,1 1 0 0 0,-1-1 0 0 0,0 0 0 0 0,1 1-1 0 0,-1-1 1 0 0,0 0 0 0 0,0 0 0 0 0,1 0 0 0 0,-1 0 0 0 0,0 0-1 0 0,0 0 1 0 0,0 0 0 0 0,1 0 0 0 0,-1 0 0 0 0,0 0-1 0 0,0 0 1 0 0,1 0 0 0 0,-1-1 0 0 0,-1 1 0 0 0,2 0-98 0 0,-1-1-1 0 0,1 1 1 0 0,0 0 0 0 0,-1 0 0 0 0,1-1 0 0 0,0 1 0 0 0,-1 0 0 0 0,1-1 0 0 0,0 1 0 0 0,0 0 0 0 0,-1-1 0 0 0,1 1 0 0 0,0 0 0 0 0,0-1 0 0 0,0 1 0 0 0,0 0 0 0 0,-1-1 0 0 0,1 1 0 0 0,0-1 0 0 0,0 1 0 0 0,0-1-1 0 0,0 1 1 0 0,0 0 0 0 0,0-1 0 0 0,0 1 0 0 0,0-1 0 0 0,0 1 0 0 0,0 0 0 0 0,0-1 0 0 0,0 1 0 0 0,1-1 0 0 0,-1 1 0 0 0,0 0 0 0 0,0-1 0 0 0,0 0 0 0 0,4-5 88 0 0,1 0 0 0 0,-1 0 0 0 0,1 1 0 0 0,0-1 0 0 0,0 1 0 0 0,0 0 0 0 0,10-6 0 0 0,-1-2 40 0 0,90-74 468 0 0,52-50-591 0 0,-132 112-198 0 0,-5 5-1227 0 0,0 1 1 0 0,39-28-1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69 319 18079 0 0,'7'-6'1928'0'0,"-2"2"289"0"0,-1 12-1309 0 0,-3-4-892 0 0,0-1-1 0 0,0 0 0 0 0,-1 1 0 0 0,1-1 0 0 0,-1 0 0 0 0,0 1 0 0 0,0-1 0 0 0,0 1 0 0 0,0-1 1 0 0,-1 0-1 0 0,0 1 0 0 0,-1 3 0 0 0,-15 42 476 0 0,14-41-381 0 0,-5 7 283 0 0,-11 20 1 0 0,-7 13 233 0 0,24-43-608 0 0,0 0 0 0 0,0 0 0 0 0,1 0 0 0 0,-1 1 0 0 0,1-1 0 0 0,1 0 0 0 0,-2 9 0 0 0,3-13-146 0 0,-1 0-1 0 0,1 1 0 0 0,-1-1 0 0 0,1 0 0 0 0,-1 0 1 0 0,1 0-1 0 0,0 0 0 0 0,-1 0 0 0 0,1 0 0 0 0,0 0 1 0 0,0 0-1 0 0,0 0 0 0 0,0 0 0 0 0,0 0 0 0 0,0 0 1 0 0,0-1-1 0 0,0 1 0 0 0,0 0 0 0 0,1 0 0 0 0,8 2-1885 0 0</inkml:trace>
  <inkml:trace contextRef="#ctx0" brushRef="#br0" timeOffset="1">324 6 15631 0 0,'0'0'1528'0'0,"-1"-5"-1192"0"0,4 13-336 0 0,1 1-184 0 0,3 2-88 0 0,1-1-16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2:5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29 1839 0 0,'8'-1'160'0'0,"5"-4"2276"0"0,26-17 21215 0 0,-39 24-23631 0 0,0 0 1 0 0,0 0 0 0 0,0 1-1 0 0,0-1 1 0 0,-1 0-1 0 0,1 0 1 0 0,-1 1-1 0 0,0 2 1 0 0,-8 14-21 0 0,0 0 0 0 0,-1-1 0 0 0,0 0 0 0 0,-2-1 0 0 0,-18 22 0 0 0,5-6 0 0 0,13-18 0 0 0,5-7 0 0 0,2 0 0 0 0,-1 0 0 0 0,-5 12 0 0 0,10-19 3 0 0,1-1 0 0 0,0 1-1 0 0,0-1 1 0 0,0 1 0 0 0,0-1 0 0 0,-1 1-1 0 0,1-1 1 0 0,0 1 0 0 0,0 0 0 0 0,0-1-1 0 0,0 1 1 0 0,0-1 0 0 0,1 1 0 0 0,-1-1-1 0 0,0 1 1 0 0,0 0 0 0 0,0-1 0 0 0,0 1 0 0 0,1-1-1 0 0,-1 1 1 0 0,0-1 0 0 0,0 1 0 0 0,1-1-1 0 0,-1 1 1 0 0,0-1 0 0 0,1 1 0 0 0,-1-1-1 0 0,1 0 1 0 0,-1 1 0 0 0,0-1 0 0 0,1 0-1 0 0,-1 1 1 0 0,1-1 0 0 0,-1 0 0 0 0,1 1-1 0 0,-1-1 1 0 0,1 0 0 0 0,0 0 0 0 0,-1 0-1 0 0,2 1 1 0 0,-1-1 12 0 0,6 3 31 0 0,1 0-1 0 0,0-1 1 0 0,0 1-1 0 0,9 0 1 0 0,10 3 46 0 0,-5-2-68 0 0,0 0 0 0 0,1-1 0 0 0,-1-1 0 0 0,1-1 0 0 0,0-1 0 0 0,0-1 0 0 0,31-6 0 0 0,-33 3-122 0 0,39-14 1 0 0,-19 5-52 0 0,-10 1-1702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327 197 2303 0 0,'26'-47'1489'0'0,"-15"25"2000"0"0,15-21 0 0 0,-21 36-2956 0 0,0 0-1 0 0,1 1 1 0 0,-1-1 0 0 0,1 1 0 0 0,1 1 0 0 0,13-11-1 0 0,22-14 2934 0 0,-56 44-2168 0 0,4-1-1063 0 0,1 0 0 0 0,0 1-1 0 0,0 0 1 0 0,1 0-1 0 0,-6 18 1 0 0,-25 80 403 0 0,20-54-344 0 0,-13 40-119 0 0,-13 40 30 0 0,16-62-344 0 0,-41 99-795 0 0,58-150 800 0 0,-2 0 0 0 0,-1-1 0 0 0,0 0-1 0 0,-32 35 1 0 0,31-43-372 0 0,0 0-1 0 0,-27 18 0 0 0,43-34 219 0 0,2-7-4140 0 0,4-2-808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20 235 8287 0 0,'-7'0'863'0'0,"-5"4"6678"0"0,12-4-7458 0 0,8 4 3683 0 0,-4-2-4981 0 0,11 2 1640 0 0,0 0 1 0 0,0-1 0 0 0,0-1 0 0 0,0 0 0 0 0,0-1 0 0 0,19-1 0 0 0,93-12 842 0 0,-115 11-1179 0 0,128-20 698 0 0,0-5 0 0 0,225-74 0 0 0,-127 1-1853 0 0,-233 98-2911 0 0,-7 4 2743 0 0,-8 8 323 0 0,9-10 760 0 0,-17 15-1927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57 361 14479 0 0,'0'0'1314'0'0,"-5"4"-1052"0"0,1 1-130 0 0,3-5 48 0 0,1 1 1 0 0,-1 0-1 0 0,0-1 0 0 0,0 1 0 0 0,1 0 1 0 0,-1-1-1 0 0,0 1 0 0 0,0-1 0 0 0,0 0 1 0 0,0 1-1 0 0,0-1 0 0 0,1 0 0 0 0,-1 1 0 0 0,0-1 1 0 0,0 0-1 0 0,0 0 0 0 0,0 0 0 0 0,0 0 1 0 0,0 0-1 0 0,0 0 0 0 0,0 0 0 0 0,0 0 1 0 0,0 0-1 0 0,0 0 0 0 0,0-1 0 0 0,0 1 0 0 0,1 0 1 0 0,-1-1-1 0 0,0 1 0 0 0,0 0 0 0 0,0-1 1 0 0,-1 0-1 0 0,1 0-150 0 0,0 0 1 0 0,-1 0-1 0 0,1 0 0 0 0,0-1 1 0 0,0 1-1 0 0,0 0 0 0 0,-1-1 1 0 0,2 1-1 0 0,-1 0 1 0 0,0-1-1 0 0,0 0 0 0 0,0 1 1 0 0,1-1-1 0 0,-1 1 0 0 0,1-1 1 0 0,-1-2-1 0 0,0-5 206 0 0,1-1 1 0 0,0 1-1 0 0,0-1 0 0 0,1 0 1 0 0,1 1-1 0 0,0-1 0 0 0,0 1 1 0 0,1 0-1 0 0,0 0 0 0 0,0 0 1 0 0,1 0-1 0 0,5-9 0 0 0,1 0 67 0 0,2 0 1 0 0,-1 1-1 0 0,2 0 0 0 0,22-22 0 0 0,-22 25-260 0 0,1 2 1 0 0,0 0-1 0 0,1 0 1 0 0,26-15-1 0 0,-33 23-183 0 0,0-1 0 0 0,1 1 0 0 0,-1 1 0 0 0,1 0 0 0 0,0 0 0 0 0,0 1 0 0 0,0 0-1 0 0,0 0 1 0 0,0 1 0 0 0,0 0 0 0 0,13 1 0 0 0,-17 0-293 0 0,-1 1 0 0 0,0 0-1 0 0,1 0 1 0 0,-1 0 0 0 0,0 1 0 0 0,0-1 0 0 0,0 1-1 0 0,0 0 1 0 0,0 0 0 0 0,0 1 0 0 0,4 2 0 0 0,3 5-1713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112 294 1839 0 0,'0'0'13079'0'0,"-4"7"-10668"0"0,-13 18-1615 0 0,2 1 0 0 0,0 0 1 0 0,2 1-1 0 0,1 1 0 0 0,1 0 1 0 0,-10 37-1 0 0,20-62-1200 0 0,1-1 0 0 0,-1 1 1 0 0,0-1-1 0 0,1 0 0 0 0,0 1 0 0 0,-1-1 0 0 0,1 1 0 0 0,0-1 1 0 0,0 1-1 0 0,1-1 0 0 0,-1 1 0 0 0,0-1 0 0 0,1 1 0 0 0,-1-1 0 0 0,1 1 1 0 0,0-1-1 0 0,1 3 0 0 0</inkml:trace>
  <inkml:trace contextRef="#ctx0" brushRef="#br0" timeOffset="1">272 131 12439 0 0,'16'-24'1104'0'0,"-6"13"-880"0"0,2-2-224 0 0,2 0 0 0 0,1 1 1160 0 0,0 0 192 0 0,1-1 40 0 0,-1 4 8 0 0,-2 2-1048 0 0,-2 1-200 0 0,-2 1-48 0 0,1 1-8 0 0,-2 2-488 0 0,0 2-104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183 144 10135 0 0,'5'-14'1080'0'0,"0"5"-503"0"0,0 0-1 0 0,1 1 1 0 0,10-13-1 0 0,-11 16-144 0 0,-1-1 0 0 0,1 0-1 0 0,-1 0 1 0 0,0 0 0 0 0,-1 0 0 0 0,1-1-1 0 0,4-12 1 0 0,-8 18-417 0 0,0 1-1 0 0,0-1 0 0 0,0 0 1 0 0,-1 1-1 0 0,1-1 1 0 0,0 0-1 0 0,0 1 0 0 0,0-1 1 0 0,0 1-1 0 0,-1-1 0 0 0,1 0 1 0 0,0 1-1 0 0,0-1 1 0 0,-1 1-1 0 0,1-1 0 0 0,0 1 1 0 0,-1-1-1 0 0,1 1 0 0 0,-1-1 1 0 0,1 1-1 0 0,-1-1 1 0 0,1 1-1 0 0,-1-1 0 0 0,1 1 1 0 0,-1-1-1 0 0,-15-5 236 0 0,12 6-201 0 0,-1 0-1 0 0,1 0 1 0 0,0 1-1 0 0,-1 0 0 0 0,1-1 1 0 0,0 2-1 0 0,0-1 1 0 0,-1 0-1 0 0,-5 4 1 0 0,-36 22 237 0 0,37-21-215 0 0,-10 6 184 0 0,1 0 0 0 0,-21 21 1 0 0,34-29-115 0 0,-1 1-1 0 0,1 1 1 0 0,1-1 0 0 0,-1 1-1 0 0,1-1 1 0 0,0 1 0 0 0,0 1-1 0 0,1-1 1 0 0,0 0 0 0 0,0 1-1 0 0,-2 8 1 0 0,4-14-122 0 0,1 0 0 0 0,0 0 0 0 0,0-1 0 0 0,0 1 0 0 0,-1 0 0 0 0,1 0 0 0 0,0 0 0 0 0,0 0 0 0 0,0 0 0 0 0,0 0 0 0 0,0 0 0 0 0,1 0 0 0 0,-1-1 0 0 0,0 1 0 0 0,0 0 0 0 0,1 0 0 0 0,-1 0 0 0 0,0 0 0 0 0,1 0 0 0 0,-1-1 0 0 0,1 1 0 0 0,-1 0 0 0 0,1 0 0 0 0,-1-1 0 0 0,2 2 0 0 0,-1-1 7 0 0,1 0 0 0 0,-1-1 0 0 0,1 1 0 0 0,-1-1 0 0 0,0 1 0 0 0,1-1 0 0 0,-1 1 0 0 0,1-1 0 0 0,0 0 0 0 0,-1 0 0 0 0,1 0 0 0 0,-1 0 0 0 0,3 0 0 0 0,6-1 108 0 0,0-1 0 0 0,0 0 0 0 0,15-6 0 0 0,-22 7-89 0 0,13-5 86 0 0,-1-1-1 0 0,0 0 1 0 0,24-16 0 0 0,-26 16-122 0 0,-12 6-96 0 0,-4 8-755 0 0,1-3 733 0 0,-3 7 125 0 0,0 1 0 0 0,0 1 0 0 0,-4 19 0 0 0,8-30-137 0 0,1 1 1 0 0,-1-1 0 0 0,1 1 0 0 0,0-1 0 0 0,-1 1 0 0 0,1-1-1 0 0,0 1 1 0 0,1-1 0 0 0,-1 1 0 0 0,0-1 0 0 0,1 1 0 0 0,-1-1-1 0 0,1 1 1 0 0,0-1 0 0 0,0 0 0 0 0,0 1 0 0 0,0-1 0 0 0,0 0-1 0 0,1 0 1 0 0,-1 0 0 0 0,1 0 0 0 0,-1 0 0 0 0,1 0 0 0 0,0 0-1 0 0,2 2 1 0 0,3 1-1232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96 9327 0 0,'27'-18'875'0'0,"38"-26"-797"0"0,-26 11 7865 0 0,-42 41-6423 0 0,-83 197 679 0 0,-54 124-1766 0 0,108-267-606 0 0,-63 93 1 0 0,59-100-123 0 0,32-49 233 0 0,0 0 0 0 0,1 0 0 0 0,-4 10 0 0 0,7-15-2 0 0,8-1-749 0 0,5-2-26 0 0,1-3-37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696 0 17967 0 0,'2'0'1387'0'0,"0"0"-1284"0"0,-1 0-1 0 0,1 0 1 0 0,0 1 0 0 0,0-1 0 0 0,0 0-1 0 0,0 1 1 0 0,0-1 0 0 0,0 1-1 0 0,0-1 1 0 0,0 1 0 0 0,0 0 0 0 0,-1 0-1 0 0,1 0 1 0 0,0 0 0 0 0,0 0 0 0 0,-1 0-1 0 0,1 0 1 0 0,-1 1 0 0 0,1-1 0 0 0,-1 0-1 0 0,0 1 1 0 0,0-1 0 0 0,1 1 0 0 0,0 3-1 0 0,0-2-4 0 0,-1 0-1 0 0,0 0 1 0 0,0 0-1 0 0,-1 0 1 0 0,1 1-1 0 0,-1-1 1 0 0,0 0-1 0 0,1 1 1 0 0,-2-1-1 0 0,1 0 1 0 0,0 0-1 0 0,0 1 1 0 0,-1-1-1 0 0,-2 6 0 0 0,-1 3-64 0 0,-1 0-1 0 0,0 0 1 0 0,-1 0-1 0 0,0-1 0 0 0,-11 15 1 0 0,-44 48 115 0 0,38-48-212 0 0,-2-1 0 0 0,-1-1 0 0 0,-1-2 0 0 0,-1 0 0 0 0,-1-2 0 0 0,-1-1 0 0 0,-1-2 0 0 0,-43 19 0 0 0,-216 76-1424 0 0,243-98 1018 0 0,45-14 364 0 0,1 0 20 0 0,-5 0 100 0 0,13-8 380 0 0,-2 3-183 0 0,1 1 0 0 0,0-1 0 0 0,0 1 0 0 0,0 0 0 0 0,0 1 0 0 0,1 0 0 0 0,-1 0 0 0 0,1 0 0 0 0,11-3 0 0 0,-17 6 329 0 0,0 1-529 0 0,0-1-1 0 0,-1 0 1 0 0,1 1 0 0 0,0-1-1 0 0,-1 0 1 0 0,1 1 0 0 0,0-1-1 0 0,-1 1 1 0 0,1-1-1 0 0,-1 1 1 0 0,1-1 0 0 0,-1 1-1 0 0,1 0 1 0 0,-1-1 0 0 0,1 1-1 0 0,-1 0 1 0 0,0-1 0 0 0,1 1-1 0 0,-1 0 1 0 0,0-1-1 0 0,1 1 1 0 0,-1 0 0 0 0,0 1-1 0 0,4 18 187 0 0,-3-9-165 0 0,-2 0 1 0 0,1 0-1 0 0,-2 0 0 0 0,1 0 0 0 0,-6 18 1 0 0,-3 23 29 0 0,10-34-62 0 0,0 0 0 0 0,1-1 0 0 0,0 1 0 0 0,7 24 0 0 0,-3-10 0 0 0,-4-28 0 0 0,-1 0 0 0 0,1 0 0 0 0,-1 0 0 0 0,0 0 0 0 0,0 0 0 0 0,0 0 0 0 0,0 0 0 0 0,-1 0 0 0 0,0 0 0 0 0,-1 5 0 0 0,-2-1 0 0 0,-1 1 0 0 0,0-1 0 0 0,-9 13 0 0 0,4-8 0 0 0,5-5-134 0 0,0 1 1 0 0,0-1-1 0 0,1 1 0 0 0,0 0 0 0 0,-5 18 0 0 0,9-25-96 0 0,2-3-707 0 0,-1 1 802 0 0,1 0 1 0 0,0 0-1 0 0,0-1 1 0 0,0 1-1 0 0,0-1 1 0 0,0 0-1 0 0,-1 0 1 0 0,1 1-1 0 0,0-1 1 0 0,-1 0-1 0 0,1 0 1 0 0,0-1-1 0 0,2-1 1 0 0,9-8-941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29 12439 0 0,'18'-28'9212'0'0,"-37"38"-7440"0"0,-1 3-1601 0 0,2 2-1 0 0,-25 22 0 0 0,21-16-113 0 0,-40 39-668 0 0,54-51 490 0 0,1-1-1 0 0,0 1 0 0 0,0 1 0 0 0,1-1 1 0 0,-7 16-1 0 0,12-24-113 0 0,3 9-642 0 0,1-8 822 0 0,-1 0 1 0 0,0-1-1 0 0,1 1 0 0 0,0-1 1 0 0,-1 1-1 0 0,1-1 0 0 0,0 0 1 0 0,-1 0-1 0 0,1 0 1 0 0,3 1-1 0 0,35 5-159 0 0,-32-6 186 0 0,1 0 1 0 0,-1 1-1 0 0,10 3 1 0 0,-14-3 74 0 0,1 1 0 0 0,-1 0 1 0 0,0 0-1 0 0,0 1 0 0 0,0-1 1 0 0,0 1-1 0 0,0 0 0 0 0,-1 0 1 0 0,0 1-1 0 0,0-1 1 0 0,0 1-1 0 0,-1 0 0 0 0,1 0 1 0 0,-1 0-1 0 0,0 1 0 0 0,0-1 1 0 0,-1 1-1 0 0,0-1 1 0 0,0 1-1 0 0,0 0 0 0 0,-1 0 1 0 0,0 0-1 0 0,0 0 0 0 0,0 0 1 0 0,-1 0-1 0 0,0 0 1 0 0,0 0-1 0 0,0 0 0 0 0,-1 0 1 0 0,0 0-1 0 0,0 0 0 0 0,-1 0 1 0 0,-3 9-1 0 0,4-12 21 0 0,-1 0 0 0 0,0 0 1 0 0,0 0-1 0 0,0-1 0 0 0,0 1 0 0 0,-1 0 0 0 0,1-1 0 0 0,-1 0 1 0 0,1 0-1 0 0,-1 0 0 0 0,-6 4 0 0 0,-3 0 334 0 0,-22 8-1 0 0,20-9-222 0 0,-5 3-348 0 0,0-1 0 0 0,-1-1 0 0 0,0-1 0 0 0,0-1 0 0 0,0 0 0 0 0,0-2 0 0 0,-27 1 0 0 0,34-5-1141 0 0,0 0-3973 0 0,1-1-1636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54 14567 0 0,'20'-15'897'0'0,"-11"7"-594"0"0,0 1-1 0 0,1 1 1 0 0,0 0-1 0 0,12-5 1 0 0,-21 10 586 0 0,-9 18 348 0 0,-5-1-779 0 0,-2-1-1 0 0,0 0 1 0 0,0 0 0 0 0,-23 14-1 0 0,-89 59 132 0 0,-70 56-530 0 0,182-131-66 0 0,-42 39-99 0 0,49-44 93 0 0,1 0 0 0 0,0 0 0 0 0,0 1 0 0 0,1 0-1 0 0,-5 10 1 0 0,11-19 13 0 0,0 1 0 0 0,-1 0 0 0 0,1-1 0 0 0,0 1 0 0 0,0 0 0 0 0,0-1 0 0 0,-1 1 0 0 0,1 0 0 0 0,0-1 0 0 0,0 1 0 0 0,0 0 0 0 0,0 0 0 0 0,0-1 0 0 0,0 1 0 0 0,1 0 0 0 0,-1-1 0 0 0,0 1 0 0 0,0 0 0 0 0,0-1 0 0 0,1 1 0 0 0,-1 0 0 0 0,0-1 0 0 0,1 1 0 0 0,-1 0 0 0 0,0-1 0 0 0,1 1 0 0 0,-1-1 0 0 0,1 1 0 0 0,-1-1 0 0 0,1 1 0 0 0,-1-1 0 0 0,1 1 0 0 0,-1-1 0 0 0,1 1 0 0 0,1-1 0 0 0,-2 1 0 0 0,3 1 1 0 0,0 0 1 0 0,0-1-1 0 0,-1 1 0 0 0,1-1 1 0 0,0 0-1 0 0,0 0 0 0 0,0 0 1 0 0,0 0-1 0 0,0 0 0 0 0,7 0 1 0 0,35 0 29 0 0,-20 0-10 0 0,10 0-651 0 0,1-2-1 0 0,0-1 1 0 0,37-6 0 0 0,-41 1-676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34 1375 0 0,'14'-19'13715'0'0,"-19"19"-11811"0"0,-2-1-1065 0 0,-2 2-537 0 0,-1 1 1 0 0,1 0-1 0 0,0 1 1 0 0,0 0-1 0 0,0 0 1 0 0,0 1 0 0 0,0 0-1 0 0,1 1 1 0 0,-15 10-1 0 0,-6 6 52 0 0,-32 31-1 0 0,56-48-279 0 0,-18 17-26 0 0,-21 25 0 0 0,38-39-50 0 0,0 0 1 0 0,1 1-1 0 0,0 0 0 0 0,0-1 1 0 0,1 1-1 0 0,0 1 1 0 0,0-1-1 0 0,-3 12 1 0 0,7-18-9 0 0,-1-1 0 0 0,1 1 1 0 0,-1 0-1 0 0,1-1 0 0 0,0 1 1 0 0,0 0-1 0 0,0 0 1 0 0,0-1-1 0 0,0 1 0 0 0,0 0 1 0 0,0-1-1 0 0,0 1 1 0 0,1 0-1 0 0,-1-1 0 0 0,1 1 1 0 0,-1 0-1 0 0,1-1 1 0 0,0 1-1 0 0,0-1 0 0 0,0 1 1 0 0,-1-1-1 0 0,1 1 1 0 0,2 1-1 0 0,-1-1 8 0 0,0-1 0 0 0,1 0-1 0 0,-1 0 1 0 0,0 1 0 0 0,0-1 0 0 0,1-1 0 0 0,-1 1 0 0 0,0 0-1 0 0,1 0 1 0 0,-1-1 0 0 0,1 0 0 0 0,-1 1 0 0 0,1-1 0 0 0,-1 0-1 0 0,5 0 1 0 0,6-2 57 0 0,0 1-1 0 0,0-2 0 0 0,-1 1 1 0 0,1-2-1 0 0,0 0 1 0 0,-1 0-1 0 0,20-11 0 0 0,-17 7 11 0 0,1-1 0 0 0,-1-1 0 0 0,-1 0 0 0 0,1-2 1 0 0,13-13-1 0 0,-22 19-24 0 0,0-1 0 0 0,0 0 1 0 0,-1-1-1 0 0,1 1 0 0 0,-1-1 1 0 0,-1 0-1 0 0,0-1 0 0 0,0 1 1 0 0,-1 0-1 0 0,0-1 0 0 0,4-15 1 0 0,-7 19-183 0 0,1 1 0 0 0,0 0 0 0 0,-1-1 0 0 0,0 1 0 0 0,0-1 0 0 0,-1 1 0 0 0,1 0 0 0 0,-1-1 0 0 0,0 1 0 0 0,0 0 0 0 0,0 0 0 0 0,0 0 0 0 0,-1 0 0 0 0,0 0 0 0 0,0 0 0 0 0,0 0 0 0 0,0 0 0 0 0,-1 0 0 0 0,1 1 0 0 0,-1 0 0 0 0,0-1 0 0 0,0 1 0 0 0,0 0 0 0 0,-1 0 0 0 0,1 1 0 0 0,-5-4 0 0 0,-2 0-2272 0 0,2 2-3793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122 315 5063 0 0,'-8'3'528'0'0,"3"-1"193"0"0,0 0 0 0 0,0-1 0 0 0,0 0-1 0 0,0 0 1 0 0,0 0 0 0 0,-1-1 0 0 0,1 0 0 0 0,0 0-1 0 0,0 0 1 0 0,-8-1 0 0 0,11 0-470 0 0,-1 1 0 0 0,1 0 0 0 0,0-1 1 0 0,-1 1-1 0 0,1-1 0 0 0,0 0 0 0 0,-1 0 0 0 0,1 0 0 0 0,0 0 1 0 0,0 0-1 0 0,0 0 0 0 0,0-1 0 0 0,0 1 0 0 0,0-1 0 0 0,0 1 1 0 0,0-1-1 0 0,1 0 0 0 0,-1 0 0 0 0,1 1 0 0 0,-1-1 1 0 0,1 0-1 0 0,0-1 0 0 0,0 1 0 0 0,-2-2 0 0 0,3 1-140 0 0,0 0-1 0 0,-1 0 1 0 0,1 0-1 0 0,0 0 1 0 0,1 0-1 0 0,-1 0 1 0 0,0 0-1 0 0,1 0 1 0 0,0 0-1 0 0,-1 1 1 0 0,1-1-1 0 0,0 0 1 0 0,1 0-1 0 0,-1 1 1 0 0,3-5-1 0 0,3-5-2 0 0,1 1 1 0 0,10-11-1 0 0,-13 17-58 0 0,13-17 92 0 0,2 1 0 0 0,0 1 0 0 0,43-32 0 0 0,-48 41 71 0 0,1 1 1 0 0,1 0 0 0 0,0 2 0 0 0,0 0 0 0 0,0 0 0 0 0,34-8 0 0 0,-48 15-166 0 0,0 0 0 0 0,0 1 0 0 0,0-1 0 0 0,0 1 0 0 0,0 0 1 0 0,0 0-1 0 0,0 0 0 0 0,1 0 0 0 0,-1 1 0 0 0,0-1 0 0 0,0 1 0 0 0,0 0 0 0 0,0 0 0 0 0,0 0 0 0 0,0 0 0 0 0,-1 0 0 0 0,1 1 0 0 0,0-1 0 0 0,5 4 0 0 0,-6-2-21 0 0,0-1 0 0 0,0 1 0 0 0,1-1-1 0 0,-2 1 1 0 0,1 0 0 0 0,0-1 0 0 0,0 1-1 0 0,-1 0 1 0 0,0 0 0 0 0,1 0 0 0 0,-1 0-1 0 0,0 1 1 0 0,-1-1 0 0 0,1 0-1 0 0,-1 0 1 0 0,1 1 0 0 0,-1-1 0 0 0,0 0-1 0 0,0 4 1 0 0,-3 14 26 0 0,0 1 0 0 0,-1-1 0 0 0,-1 0 0 0 0,-16 38 0 0 0,-6 28-3282 0 0,24-63-1920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17 11055 0 0,'3'-8'2480'0'0,"-3"8"-2146"0"0,0-1 0 0 0,1 1 0 0 0,-1-1 0 0 0,0 1 0 0 0,0 0 0 0 0,0-1 0 0 0,0 1 0 0 0,0-1 0 0 0,0 1 0 0 0,0 0 0 0 0,0-1 0 0 0,0 1 0 0 0,0-1-1 0 0,0 1 1 0 0,-1-1 0 0 0,1 1 0 0 0,0 0 0 0 0,0-1 0 0 0,-7 3 1365 0 0,-6 12-1615 0 0,5 2 188 0 0,0 0 0 0 0,1 1 0 0 0,1 0 0 0 0,1 0 0 0 0,-6 29 0 0 0,6-24-144 0 0,-62 225 304 0 0,45-179-382 0 0,-48 103 0 0 0,61-153-128 0 0,-105 201-2305 0 0,94-185-2304 0 0,14-27-1585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19407 0 0,'0'0'1759'0'0,"1"-1"-1448"0"0,7-3-141 0 0,1-1 1 0 0,-1 1-1 0 0,1 1 1 0 0,0 0 0 0 0,0 0-1 0 0,0 0 1 0 0,18-1 0 0 0,4-3 241 0 0,415-109 3078 0 0,-413 107-3433 0 0,0 2-1 0 0,1 0 0 0 0,55-1 1 0 0,-81 8-100 0 0,1 0 0 0 0,0 1 0 0 0,12 2 0 0 0,0 6-2262 0 0,-19-8 1458 0 0,0 0-1 0 0,0 1 1 0 0,0-1-1 0 0,0 1 1 0 0,-1-1-1 0 0,1 1 1 0 0,0 0-1 0 0,0 1 1 0 0,4 7-6436 0 0</inkml:trace>
  <inkml:trace contextRef="#ctx0" brushRef="#br0" timeOffset="1">877 148 5063 0 0,'0'1'15648'0'0,"-5"5"-14633"0"0,-22 42 2410 0 0,-10 27-2385 0 0,27-55-832 0 0,9-17-211 0 0,-43 98-858 0 0,43-99 370 0 0,1 4-2322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13359 0 0,'9'-19'1184'0'0,"-5"11"-944"0"0,1-2-240 0 0,1 2 0 0 0,-1 1 448 0 0,2 2 48 0 0,1 1 8 0 0,1 1 0 0 0,0 4-2048 0 0,2 4 616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35 278 9671 0 0,'0'2'748'0'0,"-2"7"77"0"0,1-1 0 0 0,-2 1 0 0 0,1-1 0 0 0,-7 14 0 0 0,4-8 780 0 0,-8 12 3445 0 0,17-33-3970 0 0,9-17-561 0 0,0 1-1 0 0,24-30 0 0 0,-13 19-201 0 0,56-71 277 0 0,-66 88-474 0 0,2 1-1 0 0,0 0 1 0 0,34-25-1 0 0,-38 33-187 0 0,20-11 0 0 0,-28 17 48 0 0,1 0 0 0 0,0 0 0 0 0,0 1 0 0 0,-1-1 0 0 0,1 1 0 0 0,0 0 0 0 0,10-1 0 0 0,-13 2 16 0 0,-1 0-1 0 0,1 0 1 0 0,-1 1-1 0 0,1-1 1 0 0,-1 0-1 0 0,1 0 1 0 0,-1 1-1 0 0,0-1 1 0 0,1 1-1 0 0,-1 0 0 0 0,0-1 1 0 0,1 1-1 0 0,-1 0 1 0 0,0 0-1 0 0,0-1 1 0 0,1 1-1 0 0,-1 0 1 0 0,0 0-1 0 0,1 2 1 0 0,0-1 14 0 0,-1 1 0 0 0,1 0 0 0 0,-1-1 0 0 0,1 1 0 0 0,-1 0 0 0 0,0 0 0 0 0,0-1 0 0 0,-1 1 0 0 0,2 3 0 0 0,-1 5 55 0 0,0-1 1 0 0,0 0-1 0 0,-1 1 0 0 0,-2 14 0 0 0,-2 4 70 0 0,-1 0 0 0 0,-1 0 0 0 0,-20 52 0 0 0,12-34-155 0 0,13-44-197 0 0,0 1 1 0 0,0 0-1 0 0,1-1 1 0 0,-1 1-1 0 0,1 0 0 0 0,0-1 1 0 0,0 1-1 0 0,1 0 1 0 0,-1 0-1 0 0,2 5 0 0 0,7 6-3817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10591 0 0,'0'0'9862'0'0,"-1"1"-8832"0"0,-5 13-555 0 0,1 0 1 0 0,0 0-1 0 0,1 0 0 0 0,-4 21 1 0 0,0-4-126 0 0,2-7-220 0 0,1 0 0 0 0,1-1 0 0 0,2 1 0 0 0,-1 45 0 0 0,9-42 60 0 0,-5-26-89 0 0,15 3 556 0 0,-12-5-570 0 0,0 0-1 0 0,0 0 0 0 0,0 0 0 0 0,0-1 0 0 0,0 1 1 0 0,-1-1-1 0 0,1 0 0 0 0,-1 0 0 0 0,1-1 0 0 0,-1 1 1 0 0,0-1-1 0 0,0 1 0 0 0,3-4 0 0 0,4-6 127 0 0,0 1 1 0 0,9-17-1 0 0,-7 11-90 0 0,89-114-1195 0 0,-48 66-3872 0 0,-34 42-3091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11975 0 0,'4'7'1244'0'0,"-2"-3"-836"0"0,1 0 0 0 0,-1 0 0 0 0,1 0-1 0 0,0-1 1 0 0,-1 1 0 0 0,2-1 0 0 0,-1 0-1 0 0,6 4 1 0 0,-7-5-101 0 0,0-1 0 0 0,0 1-1 0 0,1-1 1 0 0,-1 0 0 0 0,1 0 0 0 0,-1 0 0 0 0,1-1-1 0 0,-1 1 1 0 0,1 0 0 0 0,0-1 0 0 0,-1 0 0 0 0,1 0-1 0 0,0 0 1 0 0,-1 0 0 0 0,6 0 0 0 0,8-3 328 0 0,-1 0 0 0 0,1 0-1 0 0,29-12 1 0 0,-37 11-732 0 0,0 0 0 0 0,0 0-1 0 0,0-1 1 0 0,0 0 0 0 0,-1 0 0 0 0,1-1-1 0 0,-2 0 1 0 0,9-9 0 0 0,-1 0-101 0 0,-2 1 0 0 0,0-2 1 0 0,19-31-1 0 0,-31 46 138 0 0,-9 4 108 0 0,0 1-1 0 0,0 0 1 0 0,1 0 0 0 0,-1 0-1 0 0,1 1 1 0 0,0 1 0 0 0,0-1-1 0 0,1 1 1 0 0,-1 1 0 0 0,-6 7-1 0 0,-9 11 61 0 0,-30 41 0 0 0,28-31 56 0 0,-35 62 0 0 0,53-85-118 0 0,1 1 1 0 0,0 1-1 0 0,1-1 1 0 0,1 1 0 0 0,0 0-1 0 0,1 0 1 0 0,0 0-1 0 0,-1 27 1 0 0,4-35-20 0 0,0 0 0 0 0,1-1 1 0 0,0 1-1 0 0,0 0 0 0 0,0 0 1 0 0,1 0-1 0 0,2 7 0 0 0,-3-11-7 0 0,0 0-1 0 0,0 0 1 0 0,0 0-1 0 0,0 0 1 0 0,1 0-1 0 0,-1-1 1 0 0,0 1-1 0 0,1 0 1 0 0,0-1-1 0 0,-1 1 1 0 0,1-1-1 0 0,0 1 1 0 0,-1-1-1 0 0,1 0 1 0 0,0 0-1 0 0,0 0 1 0 0,0 0-1 0 0,0 0 1 0 0,0 0-1 0 0,1 0 0 0 0,-1-1 1 0 0,3 1-1 0 0,3 1-124 0 0,1-2-1 0 0,0 1 1 0 0,0-1-1 0 0,0-1 0 0 0,0 0 1 0 0,-1 0-1 0 0,1 0 1 0 0,0-1-1 0 0,11-4 0 0 0,-8 0-1171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53 129 7831 0 0,'-7'5'507'0'0,"-22"21"719"0"0,14-6 5165 0 0,14-9 2468 0 0,8-14-9019 0 0,14-8 309 0 0,-1-1 0 0 0,-1 0 1 0 0,0-2-1 0 0,0-1 1 0 0,23-23-1 0 0,33-26-228 0 0,-70 61 79 0 0,22-14-11 0 0,-26 16-46 0 0,4 12-40 0 0,-4-5 87 0 0,0 0 1 0 0,0-1 0 0 0,-1 1-1 0 0,0 0 1 0 0,0-1 0 0 0,0 1-1 0 0,-1 0 1 0 0,0-1 0 0 0,0 1 0 0 0,-2 5-1 0 0,-3 22-18 0 0,6-30 28 0 0,-2 24 0 0 0,1 30 0 0 0,1-49 0 0 0,1 1 0 0 0,0-1 0 0 0,1 0 0 0 0,-1 0 0 0 0,2 0 0 0 0,-1 0 0 0 0,1 0 0 0 0,4 8 0 0 0,-6-14 17 0 0,1 0 0 0 0,-1 1 0 0 0,1-1 0 0 0,0 0 0 0 0,-1 0 0 0 0,1 0 0 0 0,0 0 0 0 0,0 0 0 0 0,1 0 0 0 0,-1 0 0 0 0,0-1 0 0 0,0 1 0 0 0,1-1 0 0 0,-1 0 0 0 0,6 2 0 0 0,-3-1 51 0 0,0-1-1 0 0,0 0 1 0 0,0-1-1 0 0,0 1 1 0 0,0-1 0 0 0,0 0-1 0 0,1 0 1 0 0,5-1-1 0 0,5-2 127 0 0,0-1-1 0 0,0 0 1 0 0,0-2-1 0 0,20-8 1 0 0,-28 10-86 0 0,55-27 259 0 0,-56 28-378 0 0,-1-1-1 0 0,-1 0 1 0 0,1 0 0 0 0,-1 0-1 0 0,1-1 1 0 0,-1 0-1 0 0,7-9 1 0 0,-10 10-187 0 0,0 0 0 0 0,0 0 0 0 0,0 0 0 0 0,0-1 0 0 0,-1 1 1 0 0,0 0-1 0 0,1-5 0 0 0,4-14-8025 0 0,-2 11 637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147 110 3223 0 0,'19'-53'1190'0'0,"-5"-3"13931"0"0,-19 58-14936 0 0,-2 5 51 0 0,0-1 0 0 0,0 2-1 0 0,0-1 1 0 0,1 1 0 0 0,-7 10-1 0 0,-23 44 41 0 0,35-60-255 0 0,-3 5-12 0 0,-55 113 339 0 0,53-107-315 0 0,1 0 1 0 0,1 1-1 0 0,0-1 1 0 0,1 1 0 0 0,1 0-1 0 0,0 0 1 0 0,0 20-1 0 0,2-32-23 0 0,0 0-1 0 0,0 0 0 0 0,1 0 1 0 0,-1 1-1 0 0,0-1 0 0 0,1 0 1 0 0,-1 0-1 0 0,1 0 1 0 0,0 0-1 0 0,0 0 0 0 0,0 0 1 0 0,0 0-1 0 0,0 0 1 0 0,0 0-1 0 0,0-1 0 0 0,1 1 1 0 0,-1 0-1 0 0,1-1 0 0 0,2 3 1 0 0,-2-3 4 0 0,0 0 1 0 0,0 0 0 0 0,0 0-1 0 0,1 0 1 0 0,-1 0-1 0 0,0-1 1 0 0,0 1 0 0 0,1-1-1 0 0,-1 0 1 0 0,0 0 0 0 0,0 0-1 0 0,1 0 1 0 0,-1 0-1 0 0,0 0 1 0 0,1 0 0 0 0,-1-1-1 0 0,0 1 1 0 0,4-2-1 0 0,17-7 264 0 0,-1 0 0 0 0,0-2 0 0 0,25-15 0 0 0,-17 9-156 0 0,-29 16-119 0 0,146-87 188 0 0,-128 74-395 0 0,0-1 0 0 0,0 0 0 0 0,-1-1-1 0 0,-1-1 1 0 0,16-21 0 0 0,-30 34-4 0 0,0 1 0 0 0,-1 0-1 0 0,0-1 1 0 0,0 1 0 0 0,0-1-1 0 0,0 0 1 0 0,0 0 0 0 0,2-7 0 0 0,-17 21-108 0 0,6-3 305 0 0,-17 17 38 0 0,0 1 1 0 0,-23 33 0 0 0,44-53 17 0 0,0 0 0 0 0,1 0 1 0 0,0-1-1 0 0,0 2 1 0 0,0-1-1 0 0,0 0 0 0 0,1 0 1 0 0,0 0-1 0 0,0 1 1 0 0,1-1-1 0 0,-1 0 1 0 0,1 1-1 0 0,1 5 0 0 0,-1-9-103 0 0,0 0-1 0 0,0 1 0 0 0,1-1 0 0 0,-1 0 0 0 0,1 0 0 0 0,0 1 0 0 0,-1-1 0 0 0,1 0 1 0 0,0 0-1 0 0,0 0 0 0 0,1 0 0 0 0,-1 0 0 0 0,0 0 0 0 0,1 0 0 0 0,-1 0 1 0 0,1-1-1 0 0,-1 1 0 0 0,1 0 0 0 0,0-1 0 0 0,0 1 0 0 0,0-1 0 0 0,0 0 1 0 0,0 0-1 0 0,0 0 0 0 0,0 0 0 0 0,0 0 0 0 0,0 0 0 0 0,0 0 0 0 0,1-1 0 0 0,-1 1 1 0 0,0-1-1 0 0,5 1 0 0 0,15-2-992 0 0,-2-3-5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180 238 9215 0 0,'-19'6'673'0'0,"-27"13"0"0"0,34-13 472 0 0,0-1 0 0 0,-1 0 1 0 0,1-1-1 0 0,-1 0 0 0 0,-23 3 1 0 0,35-7-1135 0 0,1 0 1 0 0,-1 1-1 0 0,1-1 1 0 0,-1 0-1 0 0,0 0 1 0 0,1 0-1 0 0,-1 0 1 0 0,0 0-1 0 0,1 0 1 0 0,-1-1-1 0 0,1 1 1 0 0,-1 0-1 0 0,0 0 1 0 0,1 0-1 0 0,-1 0 1 0 0,1-1-1 0 0,-1 1 1 0 0,1 0-1 0 0,-1-1 1 0 0,1 1-1 0 0,-1 0 1 0 0,1-1-1 0 0,-1 1 1 0 0,1-1-1 0 0,-1 0 1 0 0,0 0 13 0 0,1 0 1 0 0,0 1 0 0 0,0-1 0 0 0,0 0-1 0 0,0 0 1 0 0,0 0 0 0 0,0 0-1 0 0,0 1 1 0 0,0-1 0 0 0,0 0 0 0 0,0 0-1 0 0,0 0 1 0 0,0 1 0 0 0,1-1-1 0 0,-1 0 1 0 0,1-1 0 0 0,1-3 87 0 0,1 0 0 0 0,0 0 1 0 0,0 0-1 0 0,6-6 0 0 0,12-11-72 0 0,1 0 0 0 0,1 1 0 0 0,1 1 0 0 0,1 1 0 0 0,1 1 0 0 0,0 2-1 0 0,1 0 1 0 0,43-17 0 0 0,-44 23 815 0 0,35-7 1 0 0,-23 7 179 0 0,-21 4-604 0 0,-6 3-26 0 0,-1 0 0 0 0,14-2-1 0 0,-22 4-331 0 0,1 1 0 0 0,0 0 1 0 0,-1 0-1 0 0,1 0 0 0 0,0 0 0 0 0,0 0 0 0 0,-1 1 0 0 0,1-1 0 0 0,0 1 1 0 0,-1-1-1 0 0,1 1 0 0 0,-1 0 0 0 0,5 2 0 0 0,-6-2-69 0 0,0 0 0 0 0,-1-1 1 0 0,1 1-1 0 0,0 0 0 0 0,-1 0 0 0 0,1-1 0 0 0,-1 1 1 0 0,1 0-1 0 0,-1 0 0 0 0,1 0 0 0 0,-1 0 0 0 0,1 0 0 0 0,-1 0 1 0 0,0 0-1 0 0,0 0 0 0 0,1 0 0 0 0,-1 2 0 0 0,0 18 46 0 0,0-16-47 0 0,0 11-19 0 0,-2 0 0 0 0,0 0 0 0 0,-7 28-1 0 0,-20 46-106 0 0,19-60 81 0 0,4-15-270 0 0,-10 19 0 0 0,10-22-262 0 0,5-11 144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1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47 16615 0 0,'5'-10'272'0'0,"-1"3"134"0"0,1-1 1 0 0,-1 1-1 0 0,7-6 1 0 0,-10 11 94 0 0,-20 13 1467 0 0,11-4-1774 0 0,0 0-1 0 0,1 1 1 0 0,0 0-1 0 0,-12 17 1 0 0,3-4 23 0 0,-11 15-36 0 0,2 0-1 0 0,2 2 1 0 0,-22 48-1 0 0,-45 127 622 0 0,68-157-750 0 0,-7 20-128 0 0,8-20-104 0 0,-2-1 0 0 0,-35 62 0 0 0,48-100-354 0 0,-47 72 33 0 0,24-48-1997 0 0,23-31-981 0 0,-18 15 1 0 0,17-17-2000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10591 0 0,'0'0'1326'0'0,"1"9"2975"0"0,2-7-4013 0 0,0 0 0 0 0,-1 1 0 0 0,2-1 0 0 0,-1 0 0 0 0,0-1 1 0 0,0 1-1 0 0,1-1 0 0 0,-1 1 0 0 0,1-1 0 0 0,-1 0 0 0 0,1 0 0 0 0,-1 0 0 0 0,1-1 0 0 0,6 1 0 0 0,4 0 325 0 0,1-1-1 0 0,22-2 0 0 0,13-6 1086 0 0,98-29 0 0 0,9-2-735 0 0,-127 33-1061 0 0,57-7-564 0 0,-77 13-194 0 0,0 0 1 0 0,0 0-1 0 0,16 3 0 0 0,-12 0-713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196 605 11975 0 0,'0'0'923'0'0,"-7"4"-566"0"0,-60 57 8849 0 0,42-37-7923 0 0,5-4-1127 0 0,0 2 0 0 0,2 0 0 0 0,-19 29 0 0 0,36-50-458 0 0,13-3-6547 0 0,2-3 4735 0 0</inkml:trace>
  <inkml:trace contextRef="#ctx0" brushRef="#br0" timeOffset="1">1009 5 18167 0 0,'0'0'81'0'0,"0"0"0"0"0,0-1-1 0 0,0 1 1 0 0,0 0 0 0 0,0 0-1 0 0,0-1 1 0 0,0 1 0 0 0,-1 0-1 0 0,1 0 1 0 0,0-1 0 0 0,0 1-1 0 0,0 0 1 0 0,0 0 0 0 0,0 0-1 0 0,-1-1 1 0 0,1 1 0 0 0,0 0-1 0 0,0 0 1 0 0,0 0 0 0 0,-1 0-1 0 0,1-1 1 0 0,0 1 0 0 0,-1 0-1 0 0,-3 2 27 0 0,0 1 0 0 0,0-1 0 0 0,0 1 0 0 0,0 0 0 0 0,0 0 0 0 0,0 0 0 0 0,1 0 0 0 0,-1 1 0 0 0,1 0 0 0 0,-4 5 0 0 0,-4 8 217 0 0,-11 20 0 0 0,17-28-253 0 0,-49 99 708 0 0,-42 119 0 0 0,43-96-629 0 0,37-96-142 0 0,-3 0-1 0 0,-26 37 1 0 0,33-50-22 0 0,1 0-1 0 0,1 0 1 0 0,-13 42 0 0 0,8-20-81 0 0,5-20 66 0 0,6-14-7 0 0,-1 1 1 0 0,2 0 0 0 0,-5 21-1 0 0,8-31 18 0 0,-1-1 0 0 0,1 0 0 0 0,0 1-1 0 0,0-1 1 0 0,0 1 0 0 0,0-1 0 0 0,0 0 0 0 0,0 1-1 0 0,0-1 1 0 0,0 1 0 0 0,0-1 0 0 0,0 1-1 0 0,0-1 1 0 0,0 0 0 0 0,0 1 0 0 0,0-1 0 0 0,0 1-1 0 0,0-1 1 0 0,1 0 0 0 0,-1 1 0 0 0,0-1 0 0 0,0 1-1 0 0,0-1 1 0 0,1 0 0 0 0,-1 1 0 0 0,0-1 0 0 0,1 0-1 0 0,-1 1 1 0 0,0-1 0 0 0,1 0 0 0 0,-1 1 0 0 0,5-2-513 0 0,4-1-716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45 12895 0 0,'29'-29'1726'0'0,"-12"13"4663"0"0,-17 26-5581 0 0,-3 2-765 0 0,-1-1 0 0 0,0 0 0 0 0,-1 0 0 0 0,-11 20 0 0 0,4-7 3 0 0,-282 556 1751 0 0,241-491-1755 0 0,-88 116-1 0 0,126-184-78 0 0,12-16-17 0 0,-18 21-859 0 0,4-13-3779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10591 0 0,'2'1'6155'0'0,"9"5"-5488"0"0,0-1 1 0 0,1 0-1 0 0,0 0 1 0 0,0-1-1 0 0,0-1 1 0 0,0 0-1 0 0,20 2 1 0 0,-5-2-97 0 0,0-1 1 0 0,41-4-1 0 0,-12-3 335 0 0,61-14-1 0 0,53-21 173 0 0,-72 16-709 0 0,2-5-234 0 0,29-5-349 0 0,-125 33-176 0 0,1 0-1 0 0,-1 1 1 0 0,1-1 0 0 0,-1 1-1 0 0,7 1 1 0 0,1 3-6965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36 4143 0 0,'5'-5'139'0'0,"1"0"0"0"0,0 0 0 0 0,0 1 0 0 0,7-4-1 0 0,6-1 12164 0 0,-19 11-11071 0 0,1 2-1137 0 0,-1 0 0 0 0,1 0 0 0 0,-1 1 0 0 0,0-1-1 0 0,0 0 1 0 0,0 0 0 0 0,-1 1 0 0 0,1-1 0 0 0,-1 0 0 0 0,0 0 0 0 0,-3 7 0 0 0,-2 6-46 0 0,-13 23 0 0 0,11-24 38 0 0,-131 241 1147 0 0,62-119-867 0 0,-159 255-597 0 0,225-377 66 0 0,-25 28 0 0 0,31-39 197 0 0,-1 1-1 0 0,0-1 1 0 0,0 0 0 0 0,-1 0-1 0 0,1 0 1 0 0,-1-1-1 0 0,-9 4 1 0 0,16-8-18 0 0,0 0 0 0 0,0 0-1 0 0,0 0 1 0 0,-1 0 0 0 0,1-1 0 0 0,0 1 0 0 0,0 0-1 0 0,0 0 1 0 0,-1 0 0 0 0,1 0 0 0 0,0 0 0 0 0,0 0 0 0 0,0-1-1 0 0,0 1 1 0 0,0 0 0 0 0,-1 0 0 0 0,1 0 0 0 0,0 0 0 0 0,0-1-1 0 0,0 1 1 0 0,0 0 0 0 0,0 0 0 0 0,0 0 0 0 0,0-1 0 0 0,0 1-1 0 0,0 0 1 0 0,0 0 0 0 0,0 0 0 0 0,0-1 0 0 0,0 1 0 0 0,0 0-1 0 0,0 0 1 0 0,0 0 0 0 0,0-1 0 0 0,0 1 0 0 0,0 0-1 0 0,0 0 1 0 0,0 0 0 0 0,0-1 0 0 0,0 1 0 0 0,0 0 0 0 0,0 0-1 0 0,1-1 1 0 0,0-9 176 0 0,3 0-89 0 0,0 0 0 0 0,1 1 0 0 0,-1-1 0 0 0,2 1 0 0 0,8-11 0 0 0,37-42-17 0 0,-40 50-95 0 0,4-5 10 0 0,1 1-1 0 0,30-23 0 0 0,-37 32 10 0 0,0 1-1 0 0,0 0 0 0 0,0 1 0 0 0,1 0 1 0 0,0 0-1 0 0,0 1 0 0 0,18-5 0 0 0,-27 9-5 0 0,1-1-1 0 0,-1 1 0 0 0,1 0 0 0 0,-1 0 1 0 0,1 0-1 0 0,-1 0 0 0 0,1 0 0 0 0,-1 0 1 0 0,1 0-1 0 0,-1 0 0 0 0,1 0 0 0 0,-1 1 1 0 0,1-1-1 0 0,-1 1 0 0 0,1-1 0 0 0,-1 1 1 0 0,0-1-1 0 0,1 1 0 0 0,-1 0 0 0 0,0 0 1 0 0,2 1-1 0 0,-1 0 20 0 0,-1 0 0 0 0,1 0 0 0 0,-1 0 0 0 0,0 0 0 0 0,1 0 0 0 0,-1 0 0 0 0,0 0 0 0 0,0 0 0 0 0,-1 1-1 0 0,1-1 1 0 0,0 0 0 0 0,0 4 0 0 0,0 4 132 0 0,0 1 0 0 0,-1-1 0 0 0,0 1 0 0 0,-3 20-1 0 0,3-25-134 0 0,0-4-24 0 0,0-1 0 0 0,0 1 0 0 0,0 0 0 0 0,0-1 0 0 0,0 1 1 0 0,0-1-1 0 0,0 1 0 0 0,-1 0 0 0 0,0 2 0 0 0,10 1-6586 0 0,1-2-684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68 135 11975 0 0,'0'0'923'0'0,"7"4"924"0"0,-2-2-871 0 0,0 0 0 0 0,0-1 1 0 0,0 0-1 0 0,0 0 1 0 0,8 1-1 0 0,0-2 102 0 0,0 0 0 0 0,22-2-1 0 0,-8-3-479 0 0,1 0-1 0 0,-1-2 0 0 0,0-1 1 0 0,39-16-1 0 0,-59 20-551 0 0,1 0 0 0 0,-1 0 0 0 0,14-11 0 0 0,-20 14-51 0 0,1 0 0 0 0,0-1 0 0 0,-1 1-1 0 0,1-1 1 0 0,-1 1 0 0 0,1-1-1 0 0,-1 0 1 0 0,1 0 0 0 0,-1 0 0 0 0,0 1-1 0 0,0-1 1 0 0,0 0 0 0 0,0 0-1 0 0,-1-1 1 0 0,1 1 0 0 0,0 0 0 0 0,-1 0-1 0 0,1 0 1 0 0,-1 0 0 0 0,0-4-1 0 0,0 5-14 0 0,0 0 0 0 0,0 0-1 0 0,-1 0 1 0 0,1 0-1 0 0,-1 0 1 0 0,1 0 0 0 0,0 0-1 0 0,-1 0 1 0 0,0 1-1 0 0,1-1 1 0 0,-1 0 0 0 0,1 0-1 0 0,-1 0 1 0 0,0 0-1 0 0,0 1 1 0 0,0-1 0 0 0,1 0-1 0 0,-3 0 1 0 0,0-1-44 0 0,1 1 0 0 0,-1 0 0 0 0,1 0 0 0 0,-1 0 0 0 0,0 0 1 0 0,0 0-1 0 0,-3 0 0 0 0,-2 1-155 0 0,0-1 0 0 0,0 1 0 0 0,0 0 0 0 0,-10 2 0 0 0,4 1-22 0 0,0 0 1 0 0,1 1-1 0 0,0 0 0 0 0,-1 2 0 0 0,1-1 1 0 0,-24 16-1 0 0,10-4-12 0 0,-48 42-1 0 0,17-4 176 0 0,51-47 83 0 0,0 0-1 0 0,1 1 1 0 0,0 0-1 0 0,0 0 1 0 0,-5 14-1 0 0,10-21 17 0 0,0 0-1 0 0,0 0 0 0 0,1-1 0 0 0,-1 1 1 0 0,1 0-1 0 0,-1 0 0 0 0,1 0 0 0 0,0 0 0 0 0,0 0 1 0 0,0 0-1 0 0,0 0 0 0 0,0 0 0 0 0,0 0 0 0 0,0 0 1 0 0,1 0-1 0 0,-1 0 0 0 0,1-1 0 0 0,-1 1 0 0 0,2 3 1 0 0,0-3 29 0 0,-1 0 1 0 0,1 1 0 0 0,0-1-1 0 0,0 0 1 0 0,0 0-1 0 0,0 0 1 0 0,0 0 0 0 0,1 0-1 0 0,-1-1 1 0 0,0 1 0 0 0,6 2-1 0 0,4 1 144 0 0,1-1 0 0 0,0 0-1 0 0,0 0 1 0 0,19 2 0 0 0,-28-5-177 0 0,102 14-1739 0 0,-89-14 665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2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50 228 6447 0 0,'0'0'499'0'0,"-9"-1"1053"0"0,-2 0 4467 0 0,10 1-5662 0 0,0 0 1 0 0,0 0-1 0 0,0 0 1 0 0,1 0 0 0 0,-1 1-1 0 0,0-1 1 0 0,0 0 0 0 0,0 1-1 0 0,0-1 1 0 0,1 1-1 0 0,-1-1 1 0 0,0 1 0 0 0,1-1-1 0 0,-1 1 1 0 0,0-1-1 0 0,0 2 1 0 0,-4 3-157 0 0,5-4 95 0 0,-4 16 257 0 0,4-5-378 0 0,1 0-1 0 0,0-1 1 0 0,1 1 0 0 0,0 0 0 0 0,1-1-1 0 0,5 14 1 0 0,6 24 35 0 0,-11-31-139 0 0,0 1-1 0 0,-1 0 1 0 0,0 27 0 0 0,-2-44 159 0 0,-3-23 177 0 0,-14-40 114 0 0,9 35-335 0 0,2 0 0 0 0,-6-43 0 0 0,11 60-181 0 0,1 1-1 0 0,0-1 1 0 0,0 0 0 0 0,1 1 0 0 0,0-1 0 0 0,1 1-1 0 0,0 0 1 0 0,0-1 0 0 0,0 1 0 0 0,1 0 0 0 0,1 0 0 0 0,5-10-1 0 0,-2 8 11 0 0,0 0 0 0 0,1 1 0 0 0,0 0 0 0 0,0 0 0 0 0,1 1 0 0 0,0 0 0 0 0,0 1 0 0 0,1 0-1 0 0,0 0 1 0 0,0 1 0 0 0,1 0 0 0 0,-1 1 0 0 0,15-5 0 0 0,17-4 61 0 0,0 2 0 0 0,54-9 0 0 0,-82 18-30 0 0,86-13 327 0 0,-82 14-244 0 0,0 0 0 0 0,1 2-1 0 0,26 2 1 0 0,-45-2-126 0 0,0 1 0 0 0,0-1 1 0 0,1 0-1 0 0,-1 0 0 0 0,0 1 0 0 0,0-1 0 0 0,1 0 0 0 0,-1 0 0 0 0,0 1 0 0 0,0-1 1 0 0,0 0-1 0 0,0 1 0 0 0,1-1 0 0 0,-1 0 0 0 0,0 1 0 0 0,0-1 0 0 0,0 0 1 0 0,0 1-1 0 0,0-1 0 0 0,0 1 0 0 0,0-1 0 0 0,0 0 0 0 0,0 1 0 0 0,0-1 0 0 0,0 0 1 0 0,0 1-1 0 0,0-1 0 0 0,-2 11-44 0 0,-1-1-294 0 0,-1 1 1 0 0,0-1-1 0 0,-1 0 1 0 0,-7 13-1 0 0,-1 0-2215 0 0,9-16 470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5527 0 0,'1'1'4992'0'0,"3"6"-2396"0"0,-3-6-1866 0 0,0 1 0 0 0,0 0 0 0 0,-1 0 0 0 0,1 0 0 0 0,-1 0 0 0 0,0 0 0 0 0,0 0 0 0 0,1 0 0 0 0,-1 2 0 0 0,-5 21 1974 0 0,0-12-2763 0 0,-10 22-1 0 0,7-20 846 0 0,-180 323 371 0 0,181-327-1154 0 0,6-8-47 0 0,-6 10-505 0 0,0-2 0 0 0,-1 1 0 0 0,-1-1 0 0 0,1 0-1 0 0,-21 18 1 0 0,29-28 470 0 0,0-1 0 0 0,0 0 0 0 0,0 0-1 0 0,-1 0 1 0 0,1 1 0 0 0,0-1 0 0 0,0 0 0 0 0,-1 0 0 0 0,1 0-1 0 0,0 0 1 0 0,0 0 0 0 0,-1 0 0 0 0,1 0 0 0 0,0 0-1 0 0,0 1 1 0 0,-1-1 0 0 0,1 0 0 0 0,0 0 0 0 0,-1 0 0 0 0,1 0-1 0 0,0 0 1 0 0,0 0 0 0 0,-1-1 0 0 0,1 1 0 0 0,0 0-1 0 0,-1 0 1 0 0,1 0 0 0 0,0 0 0 0 0,0 0 0 0 0,-1 0 0 0 0,1 0-1 0 0,0 0 1 0 0,0-1 0 0 0,0 1 0 0 0,-1 0 0 0 0,1 0-1 0 0,0 0 1 0 0,0-1 0 0 0,0 1 0 0 0,-1 0 0 0 0,1-1 0 0 0,-4-9-5301 0 0,4-1-195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47 2759 0 0,'28'-22'380'0'0,"-15"12"1942"0"0,2-3 10293 0 0,-15 12-12477 0 0,0 1 1 0 0,0 0-1 0 0,1 0 1 0 0,-1 0-1 0 0,0 0 0 0 0,0 0 1 0 0,0 0-1 0 0,1 0 1 0 0,-1 0-1 0 0,0 0 0 0 0,0 0 1 0 0,0 0-1 0 0,1 0 1 0 0,-1 0-1 0 0,0 0 0 0 0,0 0 1 0 0,1 0-1 0 0,-7 15 285 0 0,0-1 1 0 0,-1 0-1 0 0,0 0 0 0 0,-13 18 1 0 0,-8 13 115 0 0,12-15-247 0 0,-14 26 223 0 0,-30 76-1 0 0,54-115-555 0 0,0 1 0 0 0,1 0 1 0 0,1 1-1 0 0,0-1 0 0 0,1 1 0 0 0,2 0 0 0 0,0-1 0 0 0,2 37 0 0 0,5-31-2508 0 0,-3-15-2062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3679 0 0,'0'0'167'0'0,"1"-1"-7"0"0,-1-1 693 0 0,1 1-1 0 0,-1-1 0 0 0,1 1 1 0 0,-1-1-1 0 0,1 1 1 0 0,0 0-1 0 0,0-1 1 0 0,0 1-1 0 0,0 0 0 0 0,0 0 1 0 0,1-2-1 0 0,15-8 5318 0 0,-10 8-5221 0 0,1 1-1 0 0,-1 0 1 0 0,8-2-1 0 0,-12 4-979 0 0,83-15 959 0 0,0 4 0 0 0,92 1-1 0 0,-149 9-1180 0 0,89-5-4092 0 0,-99 4 3515 0 0,0-1 0 0 0,0-1 0 0 0,0-1 0 0 0,21-9 0 0 0,-17 5-998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7831 0 0,'0'0'603'0'0,"-1"1"-396"0"0,-32 70 7706 0 0,1 1-4653 0 0,-15 32-1147 0 0,-113 269-150 0 0,137-311-1826 0 0,22-61 20 0 0,3-2-59 0 0,7-8-49 0 0,10-11 30 0 0,2 1-1 0 0,40-30 1 0 0,-55 44-89 0 0,1 1 0 0 0,-1 1 1 0 0,1-1-1 0 0,0 1 1 0 0,0 0-1 0 0,0 0 1 0 0,0 1-1 0 0,0 0 1 0 0,1 1-1 0 0,-1-1 1 0 0,1 1-1 0 0,-1 1 0 0 0,1-1 1 0 0,-1 1-1 0 0,14 2 1 0 0,-16-1 29 0 0,0 1 0 0 0,-1-1 0 0 0,1 1 0 0 0,-1 0 1 0 0,1 1-1 0 0,-1-1 0 0 0,0 0 0 0 0,1 1 0 0 0,-1 0 0 0 0,-1 0 1 0 0,1 1-1 0 0,5 5 0 0 0,4 6 181 0 0,20 32 1 0 0,-7-9-90 0 0,-11-18-1086 0 0,21 24-6493 0 0,-25-32 252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51 10135 0 0,'33'-29'1181'0'0,"-29"26"-441"0"0,0 0 1 0 0,0 0-1 0 0,0 1 0 0 0,0-1 1 0 0,0 1-1 0 0,0 0 1 0 0,8-2 2601 0 0,-11 13-2794 0 0,-2-7-486 0 0,1 1 1 0 0,-1 0-1 0 0,0 0 1 0 0,0 0-1 0 0,0-1 1 0 0,0 1 0 0 0,0 0-1 0 0,0-1 1 0 0,-1 1-1 0 0,1-1 1 0 0,-1 0 0 0 0,0 1-1 0 0,-2 1 1 0 0,-29 29 473 0 0,28-29-484 0 0,-20 18 56 0 0,-2-1 0 0 0,-55 32 0 0 0,-65 20-780 0 0,72-46 297 0 0,122-14 356 0 0,-25-5-38 0 0,0 1 0 0 0,35 20 1 0 0,37 31-6 0 0,-92-59 66 0 0,41 31-22 0 0,-39-29 35 0 0,-1 0 0 0 0,0 0 0 0 0,0 0-1 0 0,0 1 1 0 0,0-1 0 0 0,-1 1-1 0 0,0 0 1 0 0,1-1 0 0 0,2 9 0 0 0,-5-10 13 0 0,1 0 0 0 0,-1 0 0 0 0,0 0 0 0 0,0 0 1 0 0,0 1-1 0 0,0-1 0 0 0,0 0 0 0 0,-1 0 1 0 0,1 0-1 0 0,-1 0 0 0 0,1 0 0 0 0,-1 0 1 0 0,0 1-1 0 0,1-1 0 0 0,-1-1 0 0 0,0 1 1 0 0,-1 0-1 0 0,1 0 0 0 0,0 0 0 0 0,0 0 1 0 0,-1-1-1 0 0,1 1 0 0 0,-1-1 0 0 0,-2 3 0 0 0,-4 2 64 0 0,1 1 0 0 0,-2-1 0 0 0,-16 9 0 0 0,-6 0-23 0 0,-2-1 0 0 0,-53 15-1 0 0,40-14-39 0 0,13-5-43 0 0,0-1-1 0 0,0-2 0 0 0,-1-1 1 0 0,0-1-1 0 0,0-3 1 0 0,-46-1-1 0 0,55-5 66 0 0,17-1-31 0 0,8 4-37 0 0,-1 0 1 0 0,1 0-1 0 0,0 0 1 0 0,0 0-1 0 0,0 0 1 0 0,0 0-1 0 0,0 0 0 0 0,0 0 1 0 0,0 0-1 0 0,0 0 1 0 0,0 0-1 0 0,0 0 1 0 0,1 0-1 0 0,-1 0 1 0 0,0 0-1 0 0,1 0 1 0 0,-1 0-1 0 0,1 0 0 0 0,-1 0 1 0 0,1 0-1 0 0,-1 0 1 0 0,1 1-1 0 0,0-1 1 0 0,-1 0-1 0 0,1 0 1 0 0,0 1-1 0 0,0-1 1 0 0,-1 0-1 0 0,1 1 0 0 0,2-2 1 0 0,2-1-179 0 0,-1 0 0 0 0,1 0 0 0 0,0 0 0 0 0,8-3 0 0 0,-1 2-1148 0 0,0 0-1 0 0,0 1 1 0 0,16-3 0 0 0,-1 4-657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92 10591 0 0,'0'0'4506'0'0,"-1"2"-3421"0"0,-14 24-600 0 0,2 0 0 0 0,1 2-1 0 0,1-1 1 0 0,1 1 0 0 0,2 1 0 0 0,0 0-1 0 0,2 0 1 0 0,2 0 0 0 0,-2 45 0 0 0,5-68-409 0 0,2 1 0 0 0,-1-1 0 0 0,1 0 1 0 0,0 1-1 0 0,1-1 0 0 0,-1 0 0 0 0,1 1 0 0 0,3 6 0 0 0,-4-11-38 0 0,0-1 0 0 0,0 1 0 0 0,0-1 0 0 0,-1 0 0 0 0,1 1 0 0 0,1-1 0 0 0,-1 0 0 0 0,0 1 0 0 0,0-1 0 0 0,0 0 1 0 0,1 0-1 0 0,-1 0 0 0 0,0 0 0 0 0,1 0 0 0 0,-1-1 0 0 0,1 1 0 0 0,-1 0 0 0 0,1-1 0 0 0,-1 1 0 0 0,1-1 0 0 0,0 1 0 0 0,-1-1 0 0 0,1 0 0 0 0,0 0 0 0 0,-1 1 0 0 0,1-1 0 0 0,0 0 0 0 0,-1-1 0 0 0,1 1 0 0 0,0 0 0 0 0,-1 0 0 0 0,1-1 0 0 0,0 1 0 0 0,-1-1 0 0 0,1 1 0 0 0,2-2 0 0 0,8-4 137 0 0,-1 0 1 0 0,1 0-1 0 0,-1-1 0 0 0,0-1 1 0 0,-1 0-1 0 0,1 0 0 0 0,-2-1 1 0 0,1 0-1 0 0,-1-1 1 0 0,-1 0-1 0 0,12-18 0 0 0,-7 8-118 0 0,-1-2-1 0 0,-1 0 0 0 0,-1 0 1 0 0,-1-1-1 0 0,8-31 0 0 0,-12 39-64 0 0,6-27-852 0 0,32-78 0 0 0,-40 115 458 0 0,0 0 0 0 0,0 0 0 0 0,0 0 0 0 0,6-7 0 0 0,-8 10-179 0 0,1 0 1 0 0,0 1 0 0 0,0-1-1 0 0,0 0 1 0 0,0 1 0 0 0,0-1 0 0 0,4-1-1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28 10135 0 0,'3'-3'194'0'0,"-1"1"-1"0"0,0-1 0 0 0,1 1 0 0 0,-1-1 0 0 0,1 1 0 0 0,0 0 1 0 0,5-2-1 0 0,5-3 9744 0 0,-13 9-9701 0 0,-1 2-155 0 0,1 1 0 0 0,-1-1 1 0 0,0 0-1 0 0,0 1 0 0 0,-1-1 0 0 0,1 0 0 0 0,-1 0 1 0 0,0 0-1 0 0,0 0 0 0 0,-1-1 0 0 0,-3 7 1 0 0,-7 6 91 0 0,-17 18 0 0 0,22-25-141 0 0,-48 46 90 0 0,-14 16-74 0 0,60-60-7 0 0,1 1-1 0 0,0 1 1 0 0,0-1 0 0 0,-9 21-1 0 0,17-32-21 0 0,0 1-1 0 0,1 0 0 0 0,-1 0 1 0 0,0 0-1 0 0,1 0 0 0 0,-1 0 1 0 0,1 0-1 0 0,-1 0 0 0 0,1 0 1 0 0,0 0-1 0 0,0 0 0 0 0,0 0 1 0 0,0 0-1 0 0,0 0 0 0 0,0 0 1 0 0,1 0-1 0 0,-1 1 0 0 0,1-1 1 0 0,0 2-1 0 0,1-2 34 0 0,-1 0 0 0 0,0 0 0 0 0,1 0 0 0 0,-1 0 0 0 0,1-1 0 0 0,0 1 0 0 0,0 0 0 0 0,0-1 1 0 0,-1 0-1 0 0,1 1 0 0 0,0-1 0 0 0,1 0 0 0 0,-1 0 0 0 0,3 1 0 0 0,5 1 109 0 0,0 0 0 0 0,1 0 0 0 0,-1-2 0 0 0,1 1 0 0 0,-1-1 0 0 0,14-1 0 0 0,-19 0-183 0 0,21 1-1989 0 0,0-2-1 0 0,45-7 1 0 0,-66 7 1392 0 0,0-1 1 0 0,0 0-1 0 0,0 0 0 0 0,-1 0 0 0 0,6-3 0 0 0,-2 1-125 0 0,16-8-1527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16671 0 0,'0'0'5175'0'0,"-8"4"-4723"0"0,-21 15-387 0 0,0 0 0 0 0,1 2 0 0 0,1 1 0 0 0,-28 29 0 0 0,40-35-8 0 0,1 1 1 0 0,-18 26-1 0 0,28-37-37 0 0,0 0 0 0 0,0 1 0 0 0,1 0 0 0 0,0-1 1 0 0,0 1-1 0 0,0 1 0 0 0,1-1 0 0 0,0 0 0 0 0,1 1 0 0 0,-2 13 0 0 0,3-20 10 0 0,0 1 0 0 0,0 0 0 0 0,1 0-1 0 0,-1 0 1 0 0,0-1 0 0 0,0 1 0 0 0,1 0-1 0 0,-1 0 1 0 0,1-1 0 0 0,0 1 0 0 0,0 0-1 0 0,-1-1 1 0 0,1 1 0 0 0,0-1-1 0 0,0 1 1 0 0,0-1 0 0 0,1 0 0 0 0,-1 1-1 0 0,0-1 1 0 0,0 0 0 0 0,1 0 0 0 0,-1 1-1 0 0,1-1 1 0 0,-1 0 0 0 0,1-1-1 0 0,-1 1 1 0 0,1 0 0 0 0,0 0 0 0 0,-1-1-1 0 0,1 1 1 0 0,0-1 0 0 0,0 1 0 0 0,-1-1-1 0 0,1 0 1 0 0,2 0 0 0 0,7 1 142 0 0,0-1 1 0 0,0 0-1 0 0,0-1 0 0 0,18-4 1 0 0,-20 4-146 0 0,100-23-732 0 0,-64 9-6911 0 0,-26 7 440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50 1375 0 0,'0'1'4259'0'0,"-1"7"-1826"0"0,0 4 3037 0 0,1-8-4448 0 0,-1 1 1 0 0,1-1 0 0 0,0 1-1 0 0,0-1 1 0 0,1 7 0 0 0,-1-10-287 0 0,1 0-639 0 0,-1-1 1 0 0,0 1 0 0 0,1-1-1 0 0,-1 1 1 0 0,1 0 0 0 0,-1-1 0 0 0,1 1-1 0 0,-1-1 1 0 0,1 1 0 0 0,-1-1-1 0 0,1 1 1 0 0,-1-1 0 0 0,1 0 0 0 0,0 1-1 0 0,-1-1 1 0 0,1 0 0 0 0,1 1-1 0 0,12 5 642 0 0,-7-5-555 0 0,-1 0 0 0 0,1-1 0 0 0,-1 1 0 0 0,1-1 0 0 0,-1 0 0 0 0,1-1 0 0 0,-1 1 0 0 0,1-1 0 0 0,9-3 0 0 0,7-3 17 0 0,27-12 1 0 0,-40 15-160 0 0,0 0-5 0 0,40-18 65 0 0,-45 19-93 0 0,-1 1 1 0 0,0-1-1 0 0,1 0 1 0 0,-1 0-1 0 0,0-1 1 0 0,-1 1-1 0 0,1-1 1 0 0,4-5-1 0 0,-8 8-18 0 0,1 1 0 0 0,-1 0 0 0 0,1-1-1 0 0,-1 1 1 0 0,0-1 0 0 0,1 1 0 0 0,-1-1 0 0 0,0 1 0 0 0,1-1-1 0 0,-1 1 1 0 0,0-1 0 0 0,0 1 0 0 0,1-1 0 0 0,-1 1-1 0 0,0-1 1 0 0,0 1 0 0 0,0-1 0 0 0,0 0 0 0 0,0 1 0 0 0,0-1-1 0 0,0 1 1 0 0,0-1 0 0 0,0 1 0 0 0,0-1 0 0 0,0 0-1 0 0,0 1 1 0 0,0-1 0 0 0,-1 1 0 0 0,1-1 0 0 0,0 1 0 0 0,0-1-1 0 0,-1 1 1 0 0,1-1 0 0 0,0 1 0 0 0,-1-1 0 0 0,1 1-1 0 0,0-1 1 0 0,-1 1 0 0 0,1 0 0 0 0,-1-1 0 0 0,1 1 0 0 0,-1-1-1 0 0,-1 0-49 0 0,1 1-1 0 0,-1-1 0 0 0,1 1 0 0 0,-1-1 0 0 0,1 1 0 0 0,-1-1 0 0 0,0 1 1 0 0,1 0-1 0 0,-4 0 0 0 0,-8 2-63 0 0,0 1 0 0 0,1 0 1 0 0,-1 1-1 0 0,1 1 0 0 0,0 0 1 0 0,0 0-1 0 0,0 1 0 0 0,1 1 1 0 0,-14 9-1 0 0,13-6 114 0 0,1-1 0 0 0,-1 1 0 0 0,2 1 0 0 0,-1 0-1 0 0,2 0 1 0 0,-1 1 0 0 0,2 1 0 0 0,-1-1 0 0 0,-11 27 0 0 0,16-30 34 0 0,0 1 0 0 0,0 0 0 0 0,1 1 0 0 0,0-1 1 0 0,1 1-1 0 0,0-1 0 0 0,1 1 0 0 0,0 0 1 0 0,1-1-1 0 0,0 1 0 0 0,0 0 0 0 0,1 0 0 0 0,1-1 1 0 0,4 17-1 0 0,-6-26-21 0 0,0 0 0 0 0,1 0 0 0 0,-1 0 0 0 0,0 0 0 0 0,1 0 0 0 0,-1 0 0 0 0,1 0 0 0 0,0 0 0 0 0,-1 0-1 0 0,1 0 1 0 0,0 0 0 0 0,-1-1 0 0 0,1 1 0 0 0,0 0 0 0 0,0 0 0 0 0,0-1 0 0 0,0 1 0 0 0,0-1 0 0 0,0 1 0 0 0,0-1 0 0 0,0 1 0 0 0,0-1 0 0 0,0 1 0 0 0,0-1 0 0 0,0 0 0 0 0,0 0 0 0 0,0 0 0 0 0,0 1 0 0 0,0-1 0 0 0,0 0 0 0 0,0 0 0 0 0,0 0 0 0 0,2-1 0 0 0,-1 1-11 0 0,14-1-753 0 0,-1-1 1 0 0,1-1 0 0 0,-1 0-1 0 0,0-1 1 0 0,15-6 0 0 0,7-2-5098 0 0,-9 5 131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245 140 3679 0 0,'53'-64'1494'0'0,"-2"-3"6034"0"0,-46 59-569 0 0,-9 11-4238 0 0,-16 21-3226 0 0,10-11 1132 0 0,-19 18-431 0 0,-1 0 0 0 0,-40 29 0 0 0,53-45-171 0 0,1-4-56 0 0,1 2 0 0 0,0 0 0 0 0,1 1 0 0 0,-18 22-1 0 0,32-35 12 0 0,-1-1 0 0 0,1 0 0 0 0,0 1 0 0 0,0-1 0 0 0,0 1 0 0 0,0-1 0 0 0,0 1-1 0 0,0-1 1 0 0,0 0 0 0 0,0 1 0 0 0,0-1 0 0 0,0 1 0 0 0,0-1 0 0 0,0 1-1 0 0,0-1 1 0 0,0 0 0 0 0,0 1 0 0 0,0-1 0 0 0,0 1 0 0 0,0-1 0 0 0,1 0 0 0 0,-1 1-1 0 0,0-1 1 0 0,0 1 0 0 0,1-1 0 0 0,-1 0 0 0 0,0 1 0 0 0,0-1 0 0 0,1 0-1 0 0,-1 1 1 0 0,0-1 0 0 0,1 0 0 0 0,-1 0 0 0 0,0 1 0 0 0,1-1 0 0 0,-1 0 0 0 0,1 0-1 0 0,0 1 1 0 0,21 9-342 0 0,-13-6 107 0 0,5 3 3 0 0,1 1 1 0 0,16 12-1 0 0,-25-15 254 0 0,0 0-1 0 0,-1 0 1 0 0,1 0-1 0 0,-1 1 1 0 0,-1 0-1 0 0,1 0 1 0 0,4 9-1 0 0,-5-10 79 0 0,-1 0 0 0 0,-1 1-1 0 0,1 0 1 0 0,-1-1-1 0 0,0 1 1 0 0,0 0 0 0 0,1 9-1 0 0,-3-13-20 0 0,1 0 0 0 0,-1 0 0 0 0,0 0 0 0 0,-1 0 1 0 0,1 0-1 0 0,0 0 0 0 0,-1 0 0 0 0,1 0 0 0 0,-1 0 0 0 0,1 0 0 0 0,-1 0 0 0 0,0-1 0 0 0,0 1 0 0 0,0 0 0 0 0,0 0 0 0 0,0-1 0 0 0,0 1 0 0 0,0 0 0 0 0,-1-1 0 0 0,1 1 0 0 0,-1-1 0 0 0,1 0 0 0 0,-1 1 0 0 0,1-1 0 0 0,-1 0 0 0 0,-2 1 0 0 0,-5 3-73 0 0,1 0 0 0 0,-2-1 1 0 0,1 0-1 0 0,0-1 0 0 0,-1 0 1 0 0,0-1-1 0 0,1 1 0 0 0,-1-2 0 0 0,0 0 1 0 0,0 0-1 0 0,0 0 0 0 0,0-1 1 0 0,0-1-1 0 0,0 0 0 0 0,0 0 1 0 0,0-1-1 0 0,-17-5 0 0 0,25 6-121 0 0,0 1 1 0 0,1-1-1 0 0,-1 0 0 0 0,0 0 1 0 0,1 1-1 0 0,-1-1 0 0 0,1 0 1 0 0,0 0-1 0 0,-1-1 0 0 0,1 1 0 0 0,0 0 1 0 0,-1 0-1 0 0,1-1 0 0 0,0 1 1 0 0,0 0-1 0 0,0-1 0 0 0,0 1 0 0 0,1-1 1 0 0,-1 0-1 0 0,0 1 0 0 0,0-1 1 0 0,1 1-1 0 0,-1-1 0 0 0,1 0 0 0 0,0 0 1 0 0,-1 1-1 0 0,1-1 0 0 0,0 0 1 0 0,0 0-1 0 0,0 1 0 0 0,1-4 1 0 0,1-8-6660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14 19319 0 0,'0'-8'2120'0'0,"-1"7"-2043"0"0,0 1 0 0 0,0-1-1 0 0,-1 1 1 0 0,1-1 0 0 0,0 1 0 0 0,0-1-1 0 0,0 1 1 0 0,0 0 0 0 0,0-1 0 0 0,0 1-1 0 0,-1 0 1 0 0,1 0 0 0 0,0 0 0 0 0,0 0-1 0 0,0 0 1 0 0,-1 0 0 0 0,1 0 0 0 0,0 0-1 0 0,-2 1 1 0 0,0 0 37 0 0,0 0 0 0 0,-1 1 1 0 0,1-1-1 0 0,0 1 0 0 0,0 0 0 0 0,-4 3 0 0 0,-4 4 91 0 0,1 0 0 0 0,-14 16 0 0 0,23-23-177 0 0,-36 42-780 0 0,2 2 0 0 0,-30 52-1 0 0,64-96 722 0 0,0-1 1 0 0,0 1-1 0 0,1-1 0 0 0,-1 1 1 0 0,0-1-1 0 0,1 1 0 0 0,0-1 1 0 0,-1 1-1 0 0,1 0 0 0 0,0-1 1 0 0,-1 1-1 0 0,1-1 0 0 0,0 1 1 0 0,0 0-1 0 0,1-1 0 0 0,-1 1 1 0 0,0 0-1 0 0,0-1 0 0 0,1 1 1 0 0,-1-1-1 0 0,1 1 0 0 0,-1 0 1 0 0,1-1-1 0 0,0 0 0 0 0,0 1 1 0 0,-1-1-1 0 0,1 1 0 0 0,0-1 0 0 0,0 0 1 0 0,1 0-1 0 0,1 3 0 0 0,4 2 23 0 0,1 0 0 0 0,0 0 0 0 0,0-1 0 0 0,14 7 0 0 0,3 3-74 0 0,-14-7 180 0 0,0 1-1 0 0,0 0 1 0 0,0 1 0 0 0,-1 0-1 0 0,-1 0 1 0 0,0 1 0 0 0,0 0-1 0 0,12 23 1 0 0,-20-32 154 0 0,-1-1-175 0 0,0 1 0 0 0,0 0 0 0 0,0-1 0 0 0,-1 1 0 0 0,1 0 0 0 0,0-1 1 0 0,-1 1-1 0 0,0-1 0 0 0,1 1 0 0 0,-1-1 0 0 0,0 1 0 0 0,1-1 0 0 0,-1 1 0 0 0,0-1 0 0 0,0 0 0 0 0,0 1 1 0 0,0-1-1 0 0,0 0 0 0 0,-1 0 0 0 0,1 0 0 0 0,0 0 0 0 0,-1 0 0 0 0,1 0 0 0 0,0 0 0 0 0,-2 1 0 0 0,-6 2 63 0 0,0 1 0 0 0,0-1 0 0 0,-11 3 0 0 0,9-3 5 0 0,-23 8-297 0 0,0-2 0 0 0,-46 8 0 0 0,60-18-1315 0 0,13-2 62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8 356 1375 0 0,'-4'-19'18028'0'0,"2"16"-16346"0"0,2 1-1585 0 0,0 0 1 0 0,-1 0-1 0 0,1 0 1 0 0,0 0 0 0 0,0 0-1 0 0,0 0 1 0 0,0 0 0 0 0,0 0-1 0 0,1 0 1 0 0,-1 0-1 0 0,1 0 1 0 0,-1 0 0 0 0,1 0-1 0 0,0 0 1 0 0,-1 0 0 0 0,1 0-1 0 0,3-3 1 0 0,2-5 230 0 0,15-18 0 0 0,-11 15-211 0 0,12-16-31 0 0,2 1 0 0 0,0 1 0 0 0,2 2 0 0 0,1 0 0 0 0,60-41 0 0 0,-77 59-17 0 0,0 1-1 0 0,1 0 1 0 0,0 1-1 0 0,0 1 1 0 0,0-1 0 0 0,14-2-1 0 0,-22 6-22 0 0,1 0 0 0 0,-1 1 0 0 0,0-1 1 0 0,1 1-1 0 0,-1 0 0 0 0,0 0 0 0 0,0 0 0 0 0,1 0 0 0 0,-1 1 0 0 0,0-1 0 0 0,0 1 0 0 0,1 0 0 0 0,-1 0 0 0 0,0 0 0 0 0,0 0 0 0 0,0 0 0 0 0,0 1 0 0 0,0-1 1 0 0,0 1-1 0 0,-1 0 0 0 0,1 0 0 0 0,-1 0 0 0 0,1 0 0 0 0,-1 1 0 0 0,0-1 0 0 0,5 6 0 0 0,-4-1 2 0 0,1 0 0 0 0,-1 0 1 0 0,0 0-1 0 0,0 0 0 0 0,-1 1 0 0 0,0-1 0 0 0,0 1 0 0 0,-1 0 0 0 0,0 0 0 0 0,0-1 1 0 0,-1 15-1 0 0,0-9-26 0 0,-1-1-1 0 0,-1 1 1 0 0,0 0 0 0 0,-1 0 0 0 0,-1-1 0 0 0,-5 16 0 0 0,3-16-3 0 0,0 0 0 0 0,-1-1 0 0 0,0 0 0 0 0,0 0 0 0 0,-1-1-1 0 0,-16 16 1 0 0,1-4 38 0 0,-40 29-1 0 0,31-29-195 0 0,0-3 1 0 0,-2 0-1 0 0,-38 14 0 0 0,60-28-275 0 0,0 0 0 0 0,-1 0 0 0 0,0-2 0 0 0,0 1 0 0 0,0-2 0 0 0,-22 3 0 0 0,34-5-665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13 4607 0 0,'7'-13'14502'0'0,"-14"16"-15326"0"0,3-1 1034 0 0,0 0 1 0 0,0 0 0 0 0,0 1-1 0 0,0-1 1 0 0,0 1 0 0 0,-4 4 0 0 0,-8 6 127 0 0,-69 49 463 0 0,51-35-803 0 0,-49 54 0 0 0,78-76 3 0 0,1 0 1 0 0,0 0-1 0 0,0 0 0 0 0,1 1 1 0 0,-1-1-1 0 0,1 1 0 0 0,1 0 1 0 0,-4 9-1 0 0,5-13 23 0 0,1 0 1 0 0,-1 0-1 0 0,1 0 1 0 0,0 0-1 0 0,0 0 1 0 0,-1 0-1 0 0,1 0 0 0 0,1 0 1 0 0,-1 1-1 0 0,0-1 1 0 0,0 0-1 0 0,1 0 1 0 0,-1 0-1 0 0,1 0 1 0 0,0 0-1 0 0,-1 0 1 0 0,1 0-1 0 0,0 0 0 0 0,0-1 1 0 0,1 1-1 0 0,-1 0 1 0 0,0 0-1 0 0,0-1 1 0 0,1 1-1 0 0,-1-1 1 0 0,1 1-1 0 0,-1-1 1 0 0,1 0-1 0 0,2 2 0 0 0,4 2 152 0 0,0-1-1 0 0,1 0 1 0 0,-1-1-1 0 0,1 0 0 0 0,0 0 1 0 0,0-1-1 0 0,0 0 1 0 0,0 0-1 0 0,1-1 0 0 0,10 0 1 0 0,8-1 26 0 0,-1-1-1 0 0,32-5 1 0 0,-51 5-172 0 0,-1-1-1 0 0,0 1 0 0 0,1-2 1 0 0,-1 1-1 0 0,0-1 1 0 0,0 0-1 0 0,-1 0 1 0 0,1-1-1 0 0,-1 0 0 0 0,1 0 1 0 0,-1 0-1 0 0,0-1 1 0 0,10-11-1 0 0,-12 12-14 0 0,-1 0 0 0 0,0-1 0 0 0,0 1 0 0 0,0-1 0 0 0,0 1 0 0 0,-1-1 0 0 0,0 0 0 0 0,0 0 0 0 0,0 0 0 0 0,0-1 0 0 0,-1 1 0 0 0,0 0 0 0 0,0-1 0 0 0,-1 1 0 0 0,1 0 0 0 0,-1-1 0 0 0,0 1 0 0 0,-1-1 0 0 0,-1-10 0 0 0,0 6-77 0 0,-1 0 0 0 0,-1 0 0 0 0,1 1 0 0 0,-1-1 0 0 0,-1 1 0 0 0,0 0 0 0 0,0 0 0 0 0,-10-12 0 0 0,10 15-240 0 0,0 0 1 0 0,-1 0-1 0 0,1 1 1 0 0,-1 0-1 0 0,0 0 1 0 0,-1 0-1 0 0,1 1 1 0 0,-1 0 0 0 0,0 0-1 0 0,0 1 1 0 0,-14-6-1 0 0,18 9 142 0 0,0 0 0 0 0,1-1 0 0 0,-1 1 0 0 0,0 0 0 0 0,0 0 0 0 0,1 1 0 0 0,-1-1 0 0 0,0 1 0 0 0,0-1 0 0 0,1 1 0 0 0,-1 0 0 0 0,1 0 0 0 0,-1 0 0 0 0,1 0 0 0 0,-1 0 0 0 0,1 1 0 0 0,-1-1 0 0 0,1 1 0 0 0,0-1 0 0 0,-3 4 0 0 0,4-4 107 0 0,0-1 1 0 0,0 1-1 0 0,0 0 0 0 0,0 0 1 0 0,1 0-1 0 0,-1 1 0 0 0,0-1 1 0 0,0 0-1 0 0,1 0 0 0 0,-1 0 1 0 0,0 0-1 0 0,1 1 1 0 0,0-1-1 0 0,-1 0 0 0 0,1 1 1 0 0,0-1-1 0 0,-1 0 0 0 0,1 1 1 0 0,0-1-1 0 0,0 0 0 0 0,0 1 1 0 0,0-1-1 0 0,0 0 0 0 0,1 1 1 0 0,-1-1-1 0 0,0 0 1 0 0,1 1-1 0 0,-1-1 0 0 0,0 0 1 0 0,1 0-1 0 0,0 1 0 0 0,-1-1 1 0 0,1 0-1 0 0,0 0 0 0 0,0 0 1 0 0,-1 0-1 0 0,1 0 0 0 0,0 0 1 0 0,0 0-1 0 0,0 0 1 0 0,0 0-1 0 0,2 1 0 0 0,1 1-78 0 0,0-1 0 0 0,0 1 0 0 0,1-1 0 0 0,-1 0-1 0 0,1 0 1 0 0,0 0 0 0 0,8 2 0 0 0,5-1-292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26 17447 0 0,'57'-25'6693'0'0,"-77"28"-6131"0"0,0 5-521 0 0,0 0 0 0 0,0 1 0 0 0,-37 23 0 0 0,-50 45-130 0 0,89-63 83 0 0,0 0-23 0 0,-24 23-1 0 0,37-32 23 0 0,-1 1 0 0 0,2 0-1 0 0,-1 0 1 0 0,1 0 0 0 0,0 1 0 0 0,0 0 0 0 0,0-1-1 0 0,-3 10 1 0 0,5-6 7 0 0,2-10 2 0 0,0 1 1 0 0,-1-1-1 0 0,1 1 1 0 0,0-1-1 0 0,0 1 0 0 0,0-1 1 0 0,0 1-1 0 0,0-1 0 0 0,0 1 1 0 0,0 0-1 0 0,0-1 0 0 0,0 1 1 0 0,0-1-1 0 0,0 1 0 0 0,0-1 1 0 0,0 1-1 0 0,0-1 0 0 0,0 1 1 0 0,1-1-1 0 0,-1 1 0 0 0,0-1 1 0 0,0 1-1 0 0,1-1 1 0 0,-1 1-1 0 0,0-1 0 0 0,1 0 1 0 0,-1 1-1 0 0,0-1 0 0 0,1 1 1 0 0,-1-1-1 0 0,1 1 0 0 0,0 0 16 0 0,1 0 3 0 0,-1 1 0 0 0,1-1 0 0 0,-1 1 0 0 0,1-1 0 0 0,0 0 0 0 0,0 1 0 0 0,0-1 0 0 0,0 0 0 0 0,-1 0 0 0 0,1 0 0 0 0,1-1 0 0 0,-1 1 0 0 0,0 0 0 0 0,0-1 0 0 0,3 1 0 0 0,5 0 108 0 0,0 0 0 0 0,12-1 0 0 0,-5 0 7 0 0,38-2-189 0 0,0-2 1 0 0,0-2-1 0 0,55-15 1 0 0,-100 19-59 0 0,46-13-3158 0 0,-39 10 1603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42 9671 0 0,'0'0'440'0'0,"1"-1"-5"0"0,11-11-504 0 0,8-8 6805 0 0,-18 19-6303 0 0,-1 0-1 0 0,0 0 1 0 0,0 0 0 0 0,1 1 0 0 0,-1-1 0 0 0,1 0 0 0 0,-1 1 0 0 0,1-1 0 0 0,-1 1 0 0 0,1 0 0 0 0,-1-1 0 0 0,1 1 0 0 0,1 0 0 0 0,-8 20-305 0 0,1-13-86 0 0,0 0 1 0 0,0 0 0 0 0,0-1-1 0 0,-1 1 1 0 0,0-1 0 0 0,-11 10-1 0 0,-38 29 1 0 0,41-35-14 0 0,-35 26-18 0 0,26-21-11 0 0,1 1 0 0 0,0 2 0 0 0,1 0 0 0 0,-33 38 0 0 0,52-54 20 0 0,-1 0 0 0 0,1 0-1 0 0,0 1 1 0 0,-1-1 0 0 0,1 0-1 0 0,0 0 1 0 0,0 1 0 0 0,1-1-1 0 0,-1 0 1 0 0,0 1 0 0 0,1-1 0 0 0,-1 1-1 0 0,1-1 1 0 0,0 1 0 0 0,0-1-1 0 0,0 1 1 0 0,0-1 0 0 0,0 1-1 0 0,1-1 1 0 0,-1 1 0 0 0,1-1 0 0 0,-1 1-1 0 0,1-1 1 0 0,0 0 0 0 0,0 1-1 0 0,0-1 1 0 0,0 0 0 0 0,1 0-1 0 0,-1 0 1 0 0,2 3 0 0 0,0-2 13 0 0,0-1 0 0 0,0 1 0 0 0,0 0 0 0 0,0-1 0 0 0,0 0 0 0 0,0 1 0 0 0,1-1 0 0 0,-1-1 0 0 0,1 1 0 0 0,-1 0 0 0 0,1-1 0 0 0,0 0 0 0 0,-1 0 0 0 0,1 0 0 0 0,0 0 0 0 0,0-1 0 0 0,0 1-1 0 0,7-1 1 0 0,24-4-151 0 0,0-1 0 0 0,55-16 0 0 0,-58 11-1243 0 0,-12 2-3237 0 0,-16 7 2914 0 0,14-6-5644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2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 11055 0 0,'0'0'5995'0'0,"-1"8"-4815"0"0,0 0-918 0 0,-1 0 0 0 0,0-1-1 0 0,-1 1 1 0 0,0-1 0 0 0,-7 13 0 0 0,0 2-64 0 0,3-7 7 0 0,1 1 0 0 0,1 0-1 0 0,0 0 1 0 0,-3 24 0 0 0,7-35-136 0 0,0-1-1 0 0,1 1 1 0 0,0-1 0 0 0,0 1 0 0 0,0-1-1 0 0,1 1 1 0 0,-1-1 0 0 0,1 1 0 0 0,0-1-1 0 0,0 1 1 0 0,1-1 0 0 0,-1 0 0 0 0,1 0-1 0 0,0 0 1 0 0,0 0 0 0 0,1 0-1 0 0,-1 0 1 0 0,1 0 0 0 0,0-1 0 0 0,0 1-1 0 0,5 4 1 0 0,-6-7-3 0 0,0 1 0 0 0,1-1 0 0 0,0 1 0 0 0,-1-1-1 0 0,1 0 1 0 0,0 0 0 0 0,-1 0 0 0 0,1-1 0 0 0,0 1 0 0 0,0-1-1 0 0,0 1 1 0 0,0-1 0 0 0,0 0 0 0 0,-1 0 0 0 0,1 0 0 0 0,0 0 0 0 0,0-1-1 0 0,0 1 1 0 0,0-1 0 0 0,3-1 0 0 0,6-2 247 0 0,1 0 1 0 0,22-13-1 0 0,-30 15-263 0 0,7-4 22 0 0,0-1-1 0 0,0 0 1 0 0,-1-1-1 0 0,0-1 1 0 0,0 1-1 0 0,-1-2 1 0 0,0 0-1 0 0,-1 0 1 0 0,13-18-1 0 0,-16 20-52 0 0,0 0 1 0 0,-1-1-1 0 0,0 0 0 0 0,0 0 1 0 0,5-14-1 0 0,-9 18-11 0 0,0-1-1 0 0,1 1 1 0 0,-2-1 0 0 0,1 1-1 0 0,-1-1 1 0 0,0 0 0 0 0,0 1-1 0 0,0-1 1 0 0,-1 0 0 0 0,0 1-1 0 0,-2-8 1 0 0,1 4-104 0 0,-1 0 0 0 0,0 0 0 0 0,-1 1 0 0 0,0-1 0 0 0,0 1 0 0 0,-8-12 0 0 0,11 20-273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20 358 10591 0 0,'0'0'2487'0'0,"-13"17"7317"0"0,12-19-9662 0 0,0 0-1 0 0,0-1 1 0 0,0 1 0 0 0,1 0 0 0 0,-1 0 0 0 0,0-1 0 0 0,1 1-1 0 0,0 0 1 0 0,0-1 0 0 0,-1 1 0 0 0,1 0 0 0 0,1-1 0 0 0,-1 1-1 0 0,1-5 1 0 0,10-37 893 0 0,-9 37-829 0 0,7-26 133 0 0,2 2 0 0 0,1-1 0 0 0,2 2 0 0 0,1-1 0 0 0,28-42 0 0 0,-40 69-351 0 0,0 0 0 0 0,1 0 0 0 0,0 0 0 0 0,0 0-1 0 0,0 1 1 0 0,0-1 0 0 0,0 1 0 0 0,1 0 0 0 0,-1 0 0 0 0,1 1-1 0 0,8-4 1 0 0,-5 4-61 0 0,0-1 0 0 0,0 2 0 0 0,0-1 0 0 0,0 1 0 0 0,0 0 0 0 0,16 1 0 0 0,0 2-857 0 0,0 1 1 0 0,0 1-1 0 0,-1 2 1 0 0,28 9-1 0 0,-22-6-3520 0 0,47 8-1 0 0,-45-14 2220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69 4607 0 0,'0'0'208'0'0,"-2"-14"511"0"0,-3-8 9090 0 0,1 2-3138 0 0,3 16-5237 0 0,1 4-1359 0 0,0 0 0 0 0,0-1 0 0 0,0 1 0 0 0,0-1 0 0 0,-1 1 0 0 0,1-1-1 0 0,0 1 1 0 0,0 0 0 0 0,0-1 0 0 0,0 1 0 0 0,-1 0 0 0 0,1-1 0 0 0,0 1 0 0 0,0 0 0 0 0,-1-1 0 0 0,1 1 0 0 0,0 0 0 0 0,-1-1 0 0 0,1 1 0 0 0,0 0 0 0 0,-1 0 0 0 0,1-1 0 0 0,0 1 0 0 0,-1 0 0 0 0,0 0-1 0 0,-2 0-73 0 0,0 0 0 0 0,0 1-1 0 0,1-1 1 0 0,-1 1-1 0 0,0 0 1 0 0,0 0 0 0 0,0 0-1 0 0,1 0 1 0 0,-1 1-1 0 0,0-1 1 0 0,1 1-1 0 0,-4 2 1 0 0,-29 28-11 0 0,16-13 7 0 0,-57 54-1058 0 0,69-64 902 0 0,-1 0 1 0 0,1 0-1 0 0,1 1 1 0 0,0 0-1 0 0,0 0 1 0 0,-8 21-1 0 0,14-29 75 0 0,11 11-61 0 0,-7-11 84 0 0,-1 0 0 0 0,1 0-1 0 0,-1-1 1 0 0,1 1 0 0 0,0-1 0 0 0,0 0-1 0 0,0 0 1 0 0,5 0 0 0 0,36 3-907 0 0,-20-3 607 0 0,-19 0 296 0 0,0-1 0 0 0,-1 1 0 0 0,1 0 0 0 0,0 1 0 0 0,-1-1 0 0 0,1 1 0 0 0,-1 0 0 0 0,9 5 0 0 0,-11-5 223 0 0,0 1 1 0 0,1 0-1 0 0,-1-1 0 0 0,0 1 0 0 0,0 1 0 0 0,0-1 1 0 0,-1 0-1 0 0,1 0 0 0 0,-1 1 0 0 0,0 0 1 0 0,0-1-1 0 0,2 6 0 0 0,0 0 153 0 0,-1 0 0 0 0,-1 0 0 0 0,1 0 0 0 0,1 15 0 0 0,-4-19-156 0 0,1 1 0 0 0,-1-1 0 0 0,0 1 1 0 0,0-1-1 0 0,-1 1 0 0 0,0-1 1 0 0,0 1-1 0 0,-3 8 0 0 0,4-12 74 0 0,-2-1-138 0 0,1 0-1 0 0,-1-1 0 0 0,0 1 1 0 0,0 0-1 0 0,0 0 1 0 0,0-1-1 0 0,-4 1 0 0 0,6-1-34 0 0,-23 4 123 0 0,-1-1 0 0 0,1-2 1 0 0,0 0-1 0 0,-44-5 0 0 0,-28 1 165 0 0,46 2-980 0 0,44 1 530 0 0,0-1-1 0 0,0 0 0 0 0,0 0 1 0 0,0 0-1 0 0,0-1 0 0 0,0 1 0 0 0,-6-4 1 0 0,10 5-33 0 0,0-1 0 0 0,0 0 0 0 0,0 0 0 0 0,0 1 0 0 0,0-1 0 0 0,0 0 1 0 0,0 0-1 0 0,1 0 0 0 0,-1 0 0 0 0,0 0 0 0 0,1 0 0 0 0,-1 0 0 0 0,0 0 0 0 0,0-3 0 0 0,1 3-211 0 0,-1 0-1 0 0,1 0 0 0 0,0 0 0 0 0,0 0 0 0 0,0 0 1 0 0,0 0-1 0 0,0 0 0 0 0,0 0 0 0 0,0 0 0 0 0,0 0 0 0 0,0-2 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22111 0 0,'0'0'5016'0'0,"16"4"-4888"0"0,-14-3-630 0 0,5 3-278 0 0,-1-2-3087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1375 0 0,'0'0'13651'0'0,"-1"2"-12895"0"0,-1 9 243 0 0,-1 0 0 0 0,2 0 0 0 0,-2 23 0 0 0,3-32-699 0 0,4 20 1248 0 0,-2-19-1538 0 0,0 15 73 0 0,-4 15 2802 0 0,1-35-2829 0 0,-1-5-45 0 0,1-2 0 0 0,-16 67-38 0 0,3-10 16 0 0,-39 92 1 0 0,-36 38-344 0 0,0 1-1062 0 0,81-162 1149 0 0,1 1-480 0 0,-2 1 0 0 0,-1-1 0 0 0,-17 26 0 0 0,26-43 393 0 0,2-10-222 0 0,0 1 473 0 0,1 0 0 0 0,0-1 0 0 0,0 1 0 0 0,1 0 1 0 0,0 0-1 0 0,0 0 0 0 0,5-8 0 0 0,-1 3-778 0 0,6-16-5207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27 412 10423 0 0,'0'0'942'0'0,"-1"2"-774"0"0,-1 15-168 0 0,1-8 265 0 0,-1 1-1 0 0,0-1 1 0 0,-6 18-1 0 0,5-20 297 0 0,-3-9 1217 0 0,5 2-1720 0 0,1-1 0 0 0,0 1 0 0 0,0-1-1 0 0,0 1 1 0 0,0-1 0 0 0,0 1 0 0 0,0-1 0 0 0,-1 0 0 0 0,1 1 0 0 0,0-1 0 0 0,0 1-1 0 0,1-1 1 0 0,-1 1 0 0 0,0-1 0 0 0,0 1 0 0 0,0-1 0 0 0,0 1 0 0 0,0-1-1 0 0,1 0 1 0 0,-1 0 120 0 0,4-15 267 0 0,0-1-1 0 0,1 2 1 0 0,0-1 0 0 0,2 0 0 0 0,0 1 0 0 0,15-24 0 0 0,-5 12-90 0 0,2 2 0 0 0,34-38 1 0 0,-18 26 110 0 0,75-61 1 0 0,-93 85-363 0 0,1 1 1 0 0,0 1-1 0 0,1 0 1 0 0,0 1-1 0 0,0 1 1 0 0,1 1-1 0 0,25-6 1 0 0,-38 12-88 0 0,1 0 0 0 0,-1 1 0 0 0,0 0 0 0 0,1 1 0 0 0,-1-1 0 0 0,0 2 0 0 0,1-1 0 0 0,-1 1 1 0 0,1 0-1 0 0,8 2 0 0 0,-12-1-11 0 0,0-1 0 0 0,1 1 0 0 0,-1 0 0 0 0,0 0 0 0 0,-1 0 0 0 0,1 1 0 0 0,0-1 0 0 0,-1 1 0 0 0,1 0 0 0 0,-1 0 0 0 0,0 0 0 0 0,0 0 0 0 0,0 1 0 0 0,0-1 0 0 0,-1 1 0 0 0,1-1 0 0 0,-1 1 0 0 0,2 5 0 0 0,1 3 6 0 0,-1 0-1 0 0,-1 1 1 0 0,0-1-1 0 0,-1 1 1 0 0,0-1-1 0 0,-1 1 0 0 0,0-1 1 0 0,-1 1-1 0 0,-1 0 1 0 0,-2 19-1 0 0,0-15-50 0 0,-1 1-1 0 0,0-1 1 0 0,-1 0 0 0 0,-1 0-1 0 0,-1 0 1 0 0,0-1 0 0 0,-10 16-1 0 0,11-22 34 0 0,-2-1 0 0 0,1 1 0 0 0,-1-1-1 0 0,-1-1 1 0 0,1 1 0 0 0,-1-1 0 0 0,-1-1 0 0 0,0 0-1 0 0,0 0 1 0 0,-14 6 0 0 0,-12 5 41 0 0,-65 21 0 0 0,97-38-34 0 0,-153 39 170 0 0,45-14-721 0 0,94-17-850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55 4607 0 0,'9'-20'86'0'0,"1"-15"17898"0"0,-15 39-14221 0 0,1-1-5063 0 0,-15 19 1460 0 0,-29 40 0 0 0,6-6-77 0 0,-119 125-400 0 0,143-162 302 0 0,-11 14 34 0 0,-35 49 0 0 0,51-62-64 0 0,1 0-1 0 0,1 1 0 0 0,0 0 0 0 0,-9 28 0 0 0,18-42 40 0 0,0-1-1 0 0,0 1 0 0 0,1 0 0 0 0,0 0 0 0 0,0 0 0 0 0,0 0 0 0 0,1-1 1 0 0,0 1-1 0 0,1 0 0 0 0,-1 0 0 0 0,1 0 0 0 0,1 0 0 0 0,3 11 0 0 0,-1-10-172 0 0,-1 0 0 0 0,1 0 0 0 0,1 0 0 0 0,0-1 0 0 0,0 0 0 0 0,0 0-1 0 0,1 0 1 0 0,0-1 0 0 0,0 0 0 0 0,10 8 0 0 0,3 1-680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23:02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4607 0 0,'0'0'13966'0'0,"0"1"-13261"0"0,-1 4-450 0 0,0 0 1 0 0,0-1-1 0 0,-1 1 1 0 0,0-1-1 0 0,0 1 1 0 0,0-1-1 0 0,0 0 1 0 0,-5 6-1 0 0,-28 33 585 0 0,24-31-601 0 0,-14 22 0 0 0,21-28-225 0 0,-9 13 220 0 0,-16 36 1 0 0,27-50-204 0 0,0 1 0 0 0,0 0 0 0 0,0-1 0 0 0,0 1 0 0 0,1 0 1 0 0,0 0-1 0 0,0 0 0 0 0,1 0 0 0 0,-1 0 0 0 0,2 0 0 0 0,0 11 0 0 0,-1-15-14 0 0,1 0-1 0 0,-1-1 1 0 0,0 1 0 0 0,1-1-1 0 0,-1 1 1 0 0,1-1 0 0 0,0 1-1 0 0,-1-1 1 0 0,1 0 0 0 0,0 1-1 0 0,0-1 1 0 0,0 0 0 0 0,0 1-1 0 0,0-1 1 0 0,0 0 0 0 0,0 0-1 0 0,0 0 1 0 0,1 0 0 0 0,-1 0-1 0 0,0 0 1 0 0,1 0 0 0 0,-1-1-1 0 0,1 1 1 0 0,-1 0-1 0 0,0-1 1 0 0,3 2 0 0 0,0-2 39 0 0,0 0 0 0 0,0 0 0 0 0,0 0 0 0 0,0 0 0 0 0,0-1 0 0 0,0 1 0 0 0,-1-1 0 0 0,1 0 0 0 0,7-3-1 0 0,3-1 149 0 0,0-1 0 0 0,-1 0 0 0 0,1-2-1 0 0,-2 1 1 0 0,21-16 0 0 0,-27 18-169 0 0,1-1 0 0 0,-1 0 0 0 0,0 0 0 0 0,0-1 0 0 0,0 1 0 0 0,-1-1 0 0 0,0 0 0 0 0,-1-1 0 0 0,1 1 0 0 0,-1-1 0 0 0,3-9 0 0 0,-6 14-40 0 0,0 0 1 0 0,-1 0-1 0 0,1 0 1 0 0,-1 0-1 0 0,0 0 0 0 0,0 0 1 0 0,0 0-1 0 0,0 0 0 0 0,0 0 1 0 0,-1 0-1 0 0,1 0 1 0 0,-1 0-1 0 0,0 0 0 0 0,0 0 1 0 0,0 1-1 0 0,0-1 0 0 0,0 0 1 0 0,-1 0-1 0 0,1 1 0 0 0,-1-1 1 0 0,0 1-1 0 0,1-1 1 0 0,-1 1-1 0 0,-1 0 0 0 0,1 0 1 0 0,0 0-1 0 0,0 0 0 0 0,-1 0 1 0 0,1 0-1 0 0,-5-2 1 0 0,-1 0-87 0 0,0-1 1 0 0,-1 1 0 0 0,1 1-1 0 0,-1 0 1 0 0,0 0 0 0 0,0 0 0 0 0,-1 1-1 0 0,-14-1 1 0 0,9 3-265 0 0,-24 1 0 0 0,6 1-619 0 0,31-2 634 0 0,19-12-3781 0 0,-5 5 2906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0,'-8'0'1004'0'0,"7"0"-873"0"0,0 0 1 0 0,1 0-1 0 0,-1 0 0 0 0,0 0 0 0 0,1 0 0 0 0,-1 1 0 0 0,0-1 0 0 0,0 0 0 0 0,1 0 0 0 0,-1 0 0 0 0,0 1 0 0 0,1-1 1 0 0,-1 0-1 0 0,0 1 0 0 0,1-1 0 0 0,-1 1 0 0 0,1-1 0 0 0,-1 1 0 0 0,0-1 0 0 0,1 1 0 0 0,-1-1 0 0 0,1 1 1 0 0,0-1-1 0 0,-1 1 0 0 0,1 0 0 0 0,-1-1 0 0 0,1 1 0 0 0,0 0 0 0 0,-1-1 0 0 0,1 1 0 0 0,0 0 0 0 0,0 1 0 0 0,-1 0 625 0 0,-1 3-195 0 0,0-1 0 0 0,1 1 1 0 0,-1 0-1 0 0,1 0 0 0 0,0 0 1 0 0,0 0-1 0 0,1 0 1 0 0,-1 0-1 0 0,1 0 0 0 0,1 0 1 0 0,0 6-1 0 0,0-3-267 0 0,1 1 0 0 0,0-1 0 0 0,1 1 0 0 0,0-1 0 0 0,7 15 0 0 0,1-5-233 0 0,0 0 0 0 0,1 0 1 0 0,1-1-1 0 0,22 21 0 0 0,-8-12 58 0 0,2-2 1 0 0,1-1-1 0 0,58 34 0 0 0,39 29-52 0 0,-113-75-30 0 0,62 55 23 0 0,-74-65-280 0 0,-1-12-5149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8 11519 0 0,'-1'-1'887'0'0,"-4"-3"-295"0"0,4 4-175 0 0,0 0 0 0 0,0-1 0 0 0,0 1 1 0 0,0-1-1 0 0,0 1 0 0 0,0 0 0 0 0,0 0 0 0 0,0 0 0 0 0,0 0 1 0 0,0 0-1 0 0,0 0 0 0 0,0 0 0 0 0,-1 0 0 0 0,1 0 0 0 0,0 0 1 0 0,-1 1-1 0 0,-10 3 928 0 0,7-3-1144 0 0,1 2-1 0 0,-1-1 0 0 0,1 0 1 0 0,0 1-1 0 0,0 0 1 0 0,0 0-1 0 0,0 0 1 0 0,0 0-1 0 0,-5 7 0 0 0,-2 4-40 0 0,-13 22-1 0 0,-3 3-83 0 0,-93 104-18 0 0,-76 100-72 0 0,191-236-44 0 0,4-6-156 0 0,3-1-826 0 0,5-2 94 0 0,0 0 1 0 0,-1 0-1 0 0,0-1 1 0 0,0 0-1 0 0,11-6 1 0 0,5-5-1181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20935 0 0,'7'-6'459'0'0,"1"1"0"0"0,0 0-1 0 0,1 1 1 0 0,-1 0 0 0 0,1 0-1 0 0,18-5 1 0 0,58-7 1390 0 0,-39 8-1458 0 0,39-5-1904 0 0,-28 7-3386 0 0,-44 5 3300 0 0</inkml:trace>
  <inkml:trace contextRef="#ctx0" brushRef="#br0" timeOffset="1">209 220 2759 0 0,'-22'25'-178'0'0,"0"0"18619"0"0,39-22-16871 0 0,-3-3-1275 0 0,1-1 0 0 0,-1 0 0 0 0,0-1 0 0 0,0-1 0 0 0,23-7 0 0 0,22-5-191 0 0,-41 11-556 0 0,35-12 0 0 0,-7-1-8063 0 0,-31 10 2011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10135 0 0,'3'8'1050'0'0,"-1"4"-319"0"0,1 0 1 0 0,1 0 0 0 0,0 0 0 0 0,0-1 0 0 0,1 0-1 0 0,1 1 1 0 0,0-2 0 0 0,0 1 0 0 0,1-1 0 0 0,1 0-1 0 0,0 0 1 0 0,0-1 0 0 0,12 11 0 0 0,36 24 413 0 0,3-2 0 0 0,1-3 0 0 0,74 37 0 0 0,-115-66-1337 0 0,0-1 1 0 0,1-1 0 0 0,38 10-1 0 0,-44-16-2628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1375 0 0,'-21'7'11676'0'0,"-7"26"-4691"0"0,-10 24-3891 0 0,-9 11-2281 0 0,-132 122-321 0 0,125-137-501 0 0,36-31-474 0 0,17-21 127 0 0,8-4-3440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11519 0 0,'2'1'5747'0'0,"6"6"-5313"0"0,154 140 4267 0 0,-134-119-4217 0 0,-3 0-1 0 0,0 2 0 0 0,35 55 0 0 0,-53-70-369 0 0,0 0 0 0 0,0 0 1 0 0,-1 0-1 0 0,-1 0 0 0 0,-1 1 1 0 0,0 0-1 0 0,-1 0 0 0 0,-1 0 1 0 0,0 0-1 0 0,-1 20 0 0 0,-2-11 10 0 0,-1-1-1 0 0,-1 0 1 0 0,-1 0-1 0 0,-1 0 0 0 0,-1-1 1 0 0,-10 29-1 0 0,-27 44 125 0 0,-3 7-48 0 0,43-95-478 0 0,1 0 1 0 0,-1 0-1 0 0,1 1 0 0 0,1-1 1 0 0,0 1-1 0 0,-1 8 0 0 0,3-16 211 0 0,0 0-1 0 0,0-1 1 0 0,0 1 0 0 0,0-1-1 0 0,0 1 1 0 0,0-1 0 0 0,0 0-1 0 0,0 1 1 0 0,0-1 0 0 0,0 0-1 0 0,1 0 1 0 0,-1 0 0 0 0,2 0-1 0 0,1 0 0 0 0,0 0-1 0 0,1-1 0 0 0,-1 0 0 0 0,0 0 0 0 0,0 0 0 0 0,0 0 0 0 0,0 0 0 0 0,0-1 0 0 0,4-2 0 0 0,33-23-1873 0 0,-40 26 1847 0 0,23-17-7556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18287 0 0,'0'0'3099'0'0,"2"1"-2494"0"0,10-1 242 0 0,1 0-1 0 0,0 0 0 0 0,0-1 1 0 0,-1-1-1 0 0,16-4 1 0 0,12-1-1269 0 0,0 2 335 0 0,3-2-243 0 0,0 3 0 0 0,53 0 0 0 0,-89 4-463 0 0,0 1 1 0 0,0 0-1 0 0,9 2 0 0 0,-8 0-1248 0 0</inkml:trace>
  <inkml:trace contextRef="#ctx0" brushRef="#br0" timeOffset="1">111 256 10591 0 0,'-4'2'441'0'0,"-3"0"129"0"0,0 2 0 0 0,0-1 0 0 0,1 0 0 0 0,-1 1 1 0 0,-10 9 10414 0 0,19-12-10414 0 0,19 0-59 0 0,1 0 1 0 0,36-4-1 0 0,47-12-315 0 0,-21 3-419 0 0,-19 4-1582 0 0,-37 4 744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4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73 11719 0 0,'13'-11'349'0'0,"1"0"-1"0"0,1 0 1 0 0,21-10-1 0 0,1 3 7786 0 0,-44 37-7343 0 0,-3-9-666 0 0,0 0 1 0 0,-1 0-1 0 0,-12 8 1 0 0,0-1-78 0 0,-15 18-57 0 0,2 1-1 0 0,1 2 0 0 0,2 2 0 0 0,-41 62 1 0 0,-88 187-620 0 0,143-250 598 0 0,1 1 0 0 0,3 1-1 0 0,-16 61 1 0 0,27-83 27 0 0,1 0-1 0 0,0 1 0 0 0,1-1 1 0 0,1 1-1 0 0,1-1 0 0 0,1 1 1 0 0,1-1-1 0 0,0 1 0 0 0,1-1 1 0 0,7 21-1 0 0,-6-29 60 0 0,1 0 0 0 0,0-1 1 0 0,0 1-1 0 0,1-1 0 0 0,0 0 0 0 0,1-1 0 0 0,0 0 0 0 0,1 0 0 0 0,-1 0 1 0 0,19 14-1 0 0,-10-10 264 0 0,1-1 0 0 0,1 0-1 0 0,0-2 1 0 0,0 0 0 0 0,25 9 0 0 0,-30-14-80 0 0,-5-1-17 0 0,0 0-1 0 0,1-1 1 0 0,16 3-1 0 0,-23-6 742 0 0,-10-12-984 0 0,7 11-57 0 0,0 0 0 0 0,0 0 0 0 0,0-1 0 0 0,0 1 1 0 0,0 0-1 0 0,1-1 0 0 0,-1 1 0 0 0,0-1 0 0 0,0-2 0 0 0,1-19-2354 0 0,4 8-4616 0 0,0 6 112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4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5063 0 0,'0'0'232'0'0,"-1"0"-13"0"0,0-1-40 0 0,1 1-1 0 0,0 0 0 0 0,-1-1 1 0 0,1 1-1 0 0,-1 0 1 0 0,1 0-1 0 0,-1 0 1 0 0,1-1-1 0 0,-1 1 1 0 0,1 0-1 0 0,-1 0 0 0 0,1 0 1 0 0,-1 0-1 0 0,1 0 1 0 0,-1 0-1 0 0,0 0 1 0 0,1 0-1 0 0,-1 0 0 0 0,1 0 1 0 0,-1 0-1 0 0,1 0 1 0 0,-1 1-1 0 0,1-1 1 0 0,-1 0-1 0 0,1 0 1 0 0,0 0-1 0 0,-1 1 0 0 0,1-1 1 0 0,-1 0-1 0 0,1 1 1 0 0,-1-1-1 0 0,1 0 1 0 0,0 1-1 0 0,-1-1 1 0 0,1 0-1 0 0,0 1 0 0 0,-1-1 1 0 0,1 1-1 0 0,0-1 1 0 0,0 1-1 0 0,-1-1 1 0 0,1 1-1 0 0,0-1 1 0 0,0 1-1 0 0,0-1 0 0 0,0 1 1 0 0,-1 0-1 0 0,0 23 3370 0 0,1-23-3770 0 0,2 15 847 0 0,0-1 1 0 0,1 1 0 0 0,0-1 0 0 0,2 0 0 0 0,10 26-1 0 0,-2-12 51 0 0,32 50 0 0 0,-31-60-541 0 0,0-1 1 0 0,1 0-1 0 0,0-1 0 0 0,2 0 1 0 0,0-2-1 0 0,21 15 0 0 0,120 72 372 0 0,-122-80-433 0 0,-19-13-115 0 0,-17-9 7 0 0,1 0 0 0 0,-1 0 0 0 0,0 0 0 0 0,0 1 1 0 0,0-1-1 0 0,1 0 0 0 0,-1 0 0 0 0,0 0 0 0 0,0 0 0 0 0,0 0 1 0 0,0 1-1 0 0,1-1 0 0 0,-1 0 0 0 0,0 0 0 0 0,0 0 0 0 0,0 0 1 0 0,0 1-1 0 0,0-1 0 0 0,0 0 0 0 0,1 0 0 0 0,-1 0 0 0 0,0 1 1 0 0,0-1-1 0 0,0 0 0 0 0,0 0 0 0 0,0 1 0 0 0,0-1 0 0 0,0 0 1 0 0,0 0-1 0 0,0 1 0 0 0,0-1 0 0 0,0 0 0 0 0,0 0 0 0 0,0 0 1 0 0,0 1-1 0 0,0-1 0 0 0,0 0 0 0 0,-1 0 0 0 0,1 1 0 0 0,0-1 0 0 0,0 0 1 0 0,0 0-1 0 0,0 0 0 0 0,0 0 0 0 0,0 1 0 0 0,-1-1 0 0 0,1 0 1 0 0,0 0-1 0 0,0 0 0 0 0,0 0 0 0 0,0 1 0 0 0,-1-1 0 0 0,-8 6-5003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8T19:43:4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48 7831 0 0,'0'-3'350'0'0,"0"0"0"0"0,1 0-1 0 0,-1 0 1 0 0,1 0-1 0 0,-1 0 1 0 0,1 0 0 0 0,2-6-1 0 0,1-4 6964 0 0,-4 13-7241 0 0,0 0-1 0 0,0 0 1 0 0,0 0 0 0 0,0 0-1 0 0,0-1 1 0 0,0 1-1 0 0,0 0 1 0 0,0 0-1 0 0,0 0 1 0 0,0 0-1 0 0,0-1 1 0 0,0 1-1 0 0,0 0 1 0 0,0 0-1 0 0,0 0 1 0 0,0 0-1 0 0,0-1 1 0 0,0 1-1 0 0,0 0 1 0 0,0 0-1 0 0,0 0 1 0 0,0 0 0 0 0,0-1-1 0 0,-1 1 1 0 0,1 0-1 0 0,0 0 1 0 0,0 0-1 0 0,0 0 1 0 0,0 0-1 0 0,0 0 1 0 0,0-1-1 0 0,-1 1 1 0 0,-4 2 32 0 0,-1-1 1 0 0,1 1 0 0 0,-1 0-1 0 0,1 0 1 0 0,0 1-1 0 0,0 0 1 0 0,0 0-1 0 0,0 0 1 0 0,1 0-1 0 0,-9 8 1 0 0,-5 7 15 0 0,-18 22 0 0 0,31-34-5 0 0,-31 40 241 0 0,-35 59 0 0 0,-2 2-221 0 0,57-86-93 0 0,-2 0 0 0 0,-32 32 0 0 0,46-50-32 0 0,1 0 0 0 0,-1 0 0 0 0,1 0 0 0 0,-1 0 0 0 0,0 0 0 0 0,0-1 0 0 0,0 0 0 0 0,0 0 0 0 0,0 0 0 0 0,-1 0-1 0 0,1-1 1 0 0,-1 1 0 0 0,-7 0 0 0 0,11-2-10 0 0,0 0-1 0 0,0 0 1 0 0,1 0 0 0 0,-1-1-1 0 0,0 1 1 0 0,0 0-1 0 0,0-1 1 0 0,0 1 0 0 0,0 0-1 0 0,0-1 1 0 0,1 1 0 0 0,-1-1-1 0 0,0 1 1 0 0,0-1-1 0 0,1 0 1 0 0,-1 1 0 0 0,0-1-1 0 0,1 0 1 0 0,-1 1-1 0 0,1-1 1 0 0,-1 0 0 0 0,1 0-1 0 0,-1 0 1 0 0,1 0-1 0 0,-1 1 1 0 0,1-1 0 0 0,0 0-1 0 0,-1 0 1 0 0,1 0 0 0 0,0 0-1 0 0,0 0 1 0 0,0 0-1 0 0,0 0 1 0 0,0 0 0 0 0,0 0-1 0 0,0 0 1 0 0,0 0-1 0 0,1-2-54 0 0,-1 0 0 0 0,1 0 0 0 0,0 1-1 0 0,0-1 1 0 0,0 1 0 0 0,1-1-1 0 0,-1 1 1 0 0,1 0 0 0 0,-1-1-1 0 0,1 1 1 0 0,0 0 0 0 0,0 0 0 0 0,-1 0-1 0 0,2 0 1 0 0,-1 0 0 0 0,0 0-1 0 0,3-1 1 0 0,6-4-665 0 0,1-1 0 0 0,13-5 1 0 0,-19 11 291 0 0,18-11-903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9142-8455-4FA3-A1CB-46693682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166AB-2866-45C9-8EE4-462C495C4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ECDB3-E2E4-4203-9248-980AB3C8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F4D4-8445-4F07-ABAD-0575E7EC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E35F-CA00-47D7-9D5F-A5C5CC95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AC35-2C64-45DB-A39A-A951EC77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B5D7F-A8CF-412C-89B4-E3039A285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ED4EB-D66C-4534-9FA3-62068A4C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883F-26DA-4320-B493-CA6ABDBA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4ABB-9918-4A7B-B855-42A80AB0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41E4B-5040-4082-A5B4-4F12C20C0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E7A91-D827-4E13-9B32-31DF93517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92BB-6B2A-4318-9051-B39C74C4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F7781-8511-4047-85B7-86939AA4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C51C-AE0A-4FD2-BA49-F5378CD9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92CE-D808-4A33-9C1D-C2B31F05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AE76-97E8-4378-881F-57571C28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90580-7ECB-4424-9A71-18785FC6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0D08-DEEF-4470-899F-3E3DE004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9410C-7A41-404E-A053-8E1B4E50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4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D4F9-9FB4-4072-8415-DE2F9A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BFC35-FB87-468D-8DE5-14484827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11F7A-8817-4F7C-B8DA-916C963D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6A327-D5BA-4224-A44E-4B90A5FC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9EF-A0AA-44B1-B630-3660CD06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3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10E4-865C-46AC-A7E5-07D2985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7D9C-C116-4D3C-A529-6C2E561E6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E7499-1D61-4F4A-A738-C52968E23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2BFDC-6F68-4C91-B651-A41CFBB8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BE47B-D2B3-458E-9F06-D1347121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747C0-98CA-414E-BDE0-C5BECA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C3AE-F93F-4735-9E39-26F5A500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6AC1-F460-4B64-87ED-CABBC8F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0BF31-E378-47F6-A0E3-AFF0E1001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D3FC8-C4A6-450C-A297-89211D923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1C6BF-E495-430E-8B7D-B3F6AAD0C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0FCA3-4F99-4EEB-AF77-294D901C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95ED-F10D-43A7-A36E-421FBBF8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0C2BF-B6B9-43A1-9B2B-E68C388B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64A5-7B92-4C70-9FF1-E58E6E87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BCB34-7EB8-4544-902C-D29ED29A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27177-479A-4C19-974A-BC980F5B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9CCBC-A708-4FB3-8AFF-4F622E12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88E94-840E-46DB-8B2E-2FDBAA6E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C9434-49E2-4595-B205-929B2457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CDDEB-95D1-482E-958E-FA68796E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4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2CD4-3890-4109-B859-3A368513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0E779-AF04-48E5-95C7-C5095170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1D56E-7EC1-4F83-9239-EB3F1C0B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15FFE-3B25-4AA3-B140-3E3F0A83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B206B-570E-4DBB-807A-45D8BAF3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8BD88-59A7-4C70-88D8-A1B6F33A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903A-FDD9-4799-899D-CE1E8271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EF58F-D1BE-426B-8FA8-149E28625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16DC6-2D9D-4C1B-9514-E39B249A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93FF7-C97F-44BB-901B-C53E6A56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D9FD-2804-49E8-83D4-CF85C35B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B523E-F95F-4886-8525-65627486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6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1F41E-C5E0-433B-A258-81331B83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672AA-587D-4526-8222-004C1341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D8BD-DB0B-471F-8362-A24BFC444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C4B70-E53D-47E4-AAFC-467A311AA36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E9FC-1E36-474A-93C5-29A25E96B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9ADF-1E6A-404D-AAC3-F3082628C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4B53C-6C79-41F5-9A81-138241BA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2.xml"/><Relationship Id="rId299" Type="http://schemas.openxmlformats.org/officeDocument/2006/relationships/customXml" Target="../ink/ink1043.xml"/><Relationship Id="rId21" Type="http://schemas.openxmlformats.org/officeDocument/2006/relationships/image" Target="../media/image899.png"/><Relationship Id="rId63" Type="http://schemas.openxmlformats.org/officeDocument/2006/relationships/customXml" Target="../ink/ink925.xml"/><Relationship Id="rId159" Type="http://schemas.openxmlformats.org/officeDocument/2006/relationships/customXml" Target="../ink/ink973.xml"/><Relationship Id="rId324" Type="http://schemas.openxmlformats.org/officeDocument/2006/relationships/image" Target="../media/image1049.png"/><Relationship Id="rId170" Type="http://schemas.openxmlformats.org/officeDocument/2006/relationships/image" Target="../media/image973.png"/><Relationship Id="rId226" Type="http://schemas.openxmlformats.org/officeDocument/2006/relationships/image" Target="../media/image1000.png"/><Relationship Id="rId268" Type="http://schemas.openxmlformats.org/officeDocument/2006/relationships/image" Target="../media/image1021.png"/><Relationship Id="rId32" Type="http://schemas.openxmlformats.org/officeDocument/2006/relationships/customXml" Target="../ink/ink909.xml"/><Relationship Id="rId74" Type="http://schemas.openxmlformats.org/officeDocument/2006/relationships/image" Target="../media/image925.png"/><Relationship Id="rId128" Type="http://schemas.openxmlformats.org/officeDocument/2006/relationships/image" Target="../media/image952.png"/><Relationship Id="rId335" Type="http://schemas.openxmlformats.org/officeDocument/2006/relationships/customXml" Target="../ink/ink1061.xml"/><Relationship Id="rId5" Type="http://schemas.openxmlformats.org/officeDocument/2006/relationships/image" Target="../media/image892.png"/><Relationship Id="rId181" Type="http://schemas.openxmlformats.org/officeDocument/2006/relationships/customXml" Target="../ink/ink984.xml"/><Relationship Id="rId237" Type="http://schemas.openxmlformats.org/officeDocument/2006/relationships/customXml" Target="../ink/ink1012.xml"/><Relationship Id="rId279" Type="http://schemas.openxmlformats.org/officeDocument/2006/relationships/customXml" Target="../ink/ink1033.xml"/><Relationship Id="rId43" Type="http://schemas.openxmlformats.org/officeDocument/2006/relationships/customXml" Target="../ink/ink915.xml"/><Relationship Id="rId139" Type="http://schemas.openxmlformats.org/officeDocument/2006/relationships/customXml" Target="../ink/ink963.xml"/><Relationship Id="rId290" Type="http://schemas.openxmlformats.org/officeDocument/2006/relationships/image" Target="../media/image1032.png"/><Relationship Id="rId304" Type="http://schemas.openxmlformats.org/officeDocument/2006/relationships/image" Target="../media/image1039.png"/><Relationship Id="rId85" Type="http://schemas.openxmlformats.org/officeDocument/2006/relationships/customXml" Target="../ink/ink936.xml"/><Relationship Id="rId150" Type="http://schemas.openxmlformats.org/officeDocument/2006/relationships/image" Target="../media/image963.png"/><Relationship Id="rId192" Type="http://schemas.openxmlformats.org/officeDocument/2006/relationships/image" Target="../media/image983.png"/><Relationship Id="rId206" Type="http://schemas.openxmlformats.org/officeDocument/2006/relationships/image" Target="../media/image990.png"/><Relationship Id="rId248" Type="http://schemas.openxmlformats.org/officeDocument/2006/relationships/image" Target="../media/image1011.png"/><Relationship Id="rId12" Type="http://schemas.openxmlformats.org/officeDocument/2006/relationships/customXml" Target="../ink/ink899.xml"/><Relationship Id="rId108" Type="http://schemas.openxmlformats.org/officeDocument/2006/relationships/image" Target="../media/image942.png"/><Relationship Id="rId315" Type="http://schemas.openxmlformats.org/officeDocument/2006/relationships/customXml" Target="../ink/ink1051.xml"/><Relationship Id="rId54" Type="http://schemas.openxmlformats.org/officeDocument/2006/relationships/image" Target="../media/image915.png"/><Relationship Id="rId96" Type="http://schemas.openxmlformats.org/officeDocument/2006/relationships/image" Target="../media/image936.png"/><Relationship Id="rId161" Type="http://schemas.openxmlformats.org/officeDocument/2006/relationships/customXml" Target="../ink/ink974.xml"/><Relationship Id="rId217" Type="http://schemas.openxmlformats.org/officeDocument/2006/relationships/customXml" Target="../ink/ink1002.xml"/><Relationship Id="rId259" Type="http://schemas.openxmlformats.org/officeDocument/2006/relationships/customXml" Target="../ink/ink1023.xml"/><Relationship Id="rId23" Type="http://schemas.openxmlformats.org/officeDocument/2006/relationships/image" Target="../media/image900.png"/><Relationship Id="rId119" Type="http://schemas.openxmlformats.org/officeDocument/2006/relationships/customXml" Target="../ink/ink953.xml"/><Relationship Id="rId270" Type="http://schemas.openxmlformats.org/officeDocument/2006/relationships/image" Target="../media/image1022.png"/><Relationship Id="rId326" Type="http://schemas.openxmlformats.org/officeDocument/2006/relationships/image" Target="../media/image1050.png"/><Relationship Id="rId65" Type="http://schemas.openxmlformats.org/officeDocument/2006/relationships/customXml" Target="../ink/ink926.xml"/><Relationship Id="rId130" Type="http://schemas.openxmlformats.org/officeDocument/2006/relationships/image" Target="../media/image953.png"/><Relationship Id="rId172" Type="http://schemas.openxmlformats.org/officeDocument/2006/relationships/image" Target="../media/image974.png"/><Relationship Id="rId228" Type="http://schemas.openxmlformats.org/officeDocument/2006/relationships/image" Target="../media/image1001.png"/><Relationship Id="rId281" Type="http://schemas.openxmlformats.org/officeDocument/2006/relationships/customXml" Target="../ink/ink1034.xml"/><Relationship Id="rId337" Type="http://schemas.openxmlformats.org/officeDocument/2006/relationships/customXml" Target="../ink/ink1062.xml"/><Relationship Id="rId34" Type="http://schemas.openxmlformats.org/officeDocument/2006/relationships/customXml" Target="../ink/ink910.xml"/><Relationship Id="rId76" Type="http://schemas.openxmlformats.org/officeDocument/2006/relationships/image" Target="../media/image926.png"/><Relationship Id="rId141" Type="http://schemas.openxmlformats.org/officeDocument/2006/relationships/customXml" Target="../ink/ink964.xml"/><Relationship Id="rId7" Type="http://schemas.openxmlformats.org/officeDocument/2006/relationships/image" Target="../media/image893.png"/><Relationship Id="rId183" Type="http://schemas.openxmlformats.org/officeDocument/2006/relationships/customXml" Target="../ink/ink985.xml"/><Relationship Id="rId239" Type="http://schemas.openxmlformats.org/officeDocument/2006/relationships/customXml" Target="../ink/ink1013.xml"/><Relationship Id="rId250" Type="http://schemas.openxmlformats.org/officeDocument/2006/relationships/image" Target="../media/image1012.png"/><Relationship Id="rId292" Type="http://schemas.openxmlformats.org/officeDocument/2006/relationships/image" Target="../media/image1033.png"/><Relationship Id="rId306" Type="http://schemas.openxmlformats.org/officeDocument/2006/relationships/image" Target="../media/image1040.png"/><Relationship Id="rId45" Type="http://schemas.openxmlformats.org/officeDocument/2006/relationships/customXml" Target="../ink/ink916.xml"/><Relationship Id="rId87" Type="http://schemas.openxmlformats.org/officeDocument/2006/relationships/customXml" Target="../ink/ink937.xml"/><Relationship Id="rId110" Type="http://schemas.openxmlformats.org/officeDocument/2006/relationships/image" Target="../media/image943.png"/><Relationship Id="rId152" Type="http://schemas.openxmlformats.org/officeDocument/2006/relationships/image" Target="../media/image964.png"/><Relationship Id="rId173" Type="http://schemas.openxmlformats.org/officeDocument/2006/relationships/customXml" Target="../ink/ink980.xml"/><Relationship Id="rId194" Type="http://schemas.openxmlformats.org/officeDocument/2006/relationships/image" Target="../media/image984.png"/><Relationship Id="rId208" Type="http://schemas.openxmlformats.org/officeDocument/2006/relationships/image" Target="../media/image991.png"/><Relationship Id="rId229" Type="http://schemas.openxmlformats.org/officeDocument/2006/relationships/customXml" Target="../ink/ink1008.xml"/><Relationship Id="rId240" Type="http://schemas.openxmlformats.org/officeDocument/2006/relationships/image" Target="../media/image1007.png"/><Relationship Id="rId261" Type="http://schemas.openxmlformats.org/officeDocument/2006/relationships/customXml" Target="../ink/ink1024.xml"/><Relationship Id="rId14" Type="http://schemas.openxmlformats.org/officeDocument/2006/relationships/customXml" Target="../ink/ink900.xml"/><Relationship Id="rId35" Type="http://schemas.openxmlformats.org/officeDocument/2006/relationships/customXml" Target="../ink/ink911.xml"/><Relationship Id="rId56" Type="http://schemas.openxmlformats.org/officeDocument/2006/relationships/image" Target="../media/image916.png"/><Relationship Id="rId77" Type="http://schemas.openxmlformats.org/officeDocument/2006/relationships/customXml" Target="../ink/ink932.xml"/><Relationship Id="rId100" Type="http://schemas.openxmlformats.org/officeDocument/2006/relationships/image" Target="../media/image938.png"/><Relationship Id="rId282" Type="http://schemas.openxmlformats.org/officeDocument/2006/relationships/image" Target="../media/image1028.png"/><Relationship Id="rId317" Type="http://schemas.openxmlformats.org/officeDocument/2006/relationships/customXml" Target="../ink/ink1052.xml"/><Relationship Id="rId338" Type="http://schemas.openxmlformats.org/officeDocument/2006/relationships/image" Target="../media/image1056.png"/><Relationship Id="rId8" Type="http://schemas.openxmlformats.org/officeDocument/2006/relationships/customXml" Target="../ink/ink897.xml"/><Relationship Id="rId98" Type="http://schemas.openxmlformats.org/officeDocument/2006/relationships/image" Target="../media/image937.png"/><Relationship Id="rId121" Type="http://schemas.openxmlformats.org/officeDocument/2006/relationships/customXml" Target="../ink/ink954.xml"/><Relationship Id="rId142" Type="http://schemas.openxmlformats.org/officeDocument/2006/relationships/image" Target="../media/image959.png"/><Relationship Id="rId163" Type="http://schemas.openxmlformats.org/officeDocument/2006/relationships/customXml" Target="../ink/ink975.xml"/><Relationship Id="rId184" Type="http://schemas.openxmlformats.org/officeDocument/2006/relationships/image" Target="../media/image980.png"/><Relationship Id="rId219" Type="http://schemas.openxmlformats.org/officeDocument/2006/relationships/customXml" Target="../ink/ink1003.xml"/><Relationship Id="rId230" Type="http://schemas.openxmlformats.org/officeDocument/2006/relationships/image" Target="../media/image1002.png"/><Relationship Id="rId251" Type="http://schemas.openxmlformats.org/officeDocument/2006/relationships/customXml" Target="../ink/ink1019.xml"/><Relationship Id="rId25" Type="http://schemas.openxmlformats.org/officeDocument/2006/relationships/image" Target="../media/image901.png"/><Relationship Id="rId46" Type="http://schemas.openxmlformats.org/officeDocument/2006/relationships/image" Target="../media/image911.png"/><Relationship Id="rId67" Type="http://schemas.openxmlformats.org/officeDocument/2006/relationships/customXml" Target="../ink/ink927.xml"/><Relationship Id="rId272" Type="http://schemas.openxmlformats.org/officeDocument/2006/relationships/image" Target="../media/image1023.png"/><Relationship Id="rId293" Type="http://schemas.openxmlformats.org/officeDocument/2006/relationships/customXml" Target="../ink/ink1040.xml"/><Relationship Id="rId307" Type="http://schemas.openxmlformats.org/officeDocument/2006/relationships/customXml" Target="../ink/ink1047.xml"/><Relationship Id="rId328" Type="http://schemas.openxmlformats.org/officeDocument/2006/relationships/image" Target="../media/image1051.png"/><Relationship Id="rId88" Type="http://schemas.openxmlformats.org/officeDocument/2006/relationships/image" Target="../media/image932.png"/><Relationship Id="rId111" Type="http://schemas.openxmlformats.org/officeDocument/2006/relationships/customXml" Target="../ink/ink949.xml"/><Relationship Id="rId132" Type="http://schemas.openxmlformats.org/officeDocument/2006/relationships/image" Target="../media/image954.png"/><Relationship Id="rId153" Type="http://schemas.openxmlformats.org/officeDocument/2006/relationships/customXml" Target="../ink/ink970.xml"/><Relationship Id="rId174" Type="http://schemas.openxmlformats.org/officeDocument/2006/relationships/image" Target="../media/image975.png"/><Relationship Id="rId195" Type="http://schemas.openxmlformats.org/officeDocument/2006/relationships/customXml" Target="../ink/ink991.xml"/><Relationship Id="rId209" Type="http://schemas.openxmlformats.org/officeDocument/2006/relationships/customXml" Target="../ink/ink998.xml"/><Relationship Id="rId220" Type="http://schemas.openxmlformats.org/officeDocument/2006/relationships/image" Target="../media/image997.png"/><Relationship Id="rId241" Type="http://schemas.openxmlformats.org/officeDocument/2006/relationships/customXml" Target="../ink/ink1014.xml"/><Relationship Id="rId15" Type="http://schemas.openxmlformats.org/officeDocument/2006/relationships/image" Target="../media/image345.png"/><Relationship Id="rId36" Type="http://schemas.openxmlformats.org/officeDocument/2006/relationships/image" Target="../media/image906.png"/><Relationship Id="rId57" Type="http://schemas.openxmlformats.org/officeDocument/2006/relationships/customXml" Target="../ink/ink922.xml"/><Relationship Id="rId262" Type="http://schemas.openxmlformats.org/officeDocument/2006/relationships/image" Target="../media/image1018.png"/><Relationship Id="rId283" Type="http://schemas.openxmlformats.org/officeDocument/2006/relationships/customXml" Target="../ink/ink1035.xml"/><Relationship Id="rId318" Type="http://schemas.openxmlformats.org/officeDocument/2006/relationships/image" Target="../media/image1046.png"/><Relationship Id="rId78" Type="http://schemas.openxmlformats.org/officeDocument/2006/relationships/image" Target="../media/image927.png"/><Relationship Id="rId99" Type="http://schemas.openxmlformats.org/officeDocument/2006/relationships/customXml" Target="../ink/ink943.xml"/><Relationship Id="rId101" Type="http://schemas.openxmlformats.org/officeDocument/2006/relationships/customXml" Target="../ink/ink944.xml"/><Relationship Id="rId122" Type="http://schemas.openxmlformats.org/officeDocument/2006/relationships/image" Target="../media/image949.png"/><Relationship Id="rId143" Type="http://schemas.openxmlformats.org/officeDocument/2006/relationships/customXml" Target="../ink/ink965.xml"/><Relationship Id="rId164" Type="http://schemas.openxmlformats.org/officeDocument/2006/relationships/image" Target="../media/image970.png"/><Relationship Id="rId185" Type="http://schemas.openxmlformats.org/officeDocument/2006/relationships/customXml" Target="../ink/ink986.xml"/><Relationship Id="rId9" Type="http://schemas.openxmlformats.org/officeDocument/2006/relationships/image" Target="../media/image894.png"/><Relationship Id="rId210" Type="http://schemas.openxmlformats.org/officeDocument/2006/relationships/image" Target="../media/image992.png"/><Relationship Id="rId26" Type="http://schemas.openxmlformats.org/officeDocument/2006/relationships/customXml" Target="../ink/ink906.xml"/><Relationship Id="rId231" Type="http://schemas.openxmlformats.org/officeDocument/2006/relationships/customXml" Target="../ink/ink1009.xml"/><Relationship Id="rId252" Type="http://schemas.openxmlformats.org/officeDocument/2006/relationships/image" Target="../media/image1013.png"/><Relationship Id="rId273" Type="http://schemas.openxmlformats.org/officeDocument/2006/relationships/customXml" Target="../ink/ink1030.xml"/><Relationship Id="rId294" Type="http://schemas.openxmlformats.org/officeDocument/2006/relationships/image" Target="../media/image1034.png"/><Relationship Id="rId308" Type="http://schemas.openxmlformats.org/officeDocument/2006/relationships/image" Target="../media/image1041.png"/><Relationship Id="rId329" Type="http://schemas.openxmlformats.org/officeDocument/2006/relationships/customXml" Target="../ink/ink1058.xml"/><Relationship Id="rId47" Type="http://schemas.openxmlformats.org/officeDocument/2006/relationships/customXml" Target="../ink/ink917.xml"/><Relationship Id="rId68" Type="http://schemas.openxmlformats.org/officeDocument/2006/relationships/image" Target="../media/image922.png"/><Relationship Id="rId89" Type="http://schemas.openxmlformats.org/officeDocument/2006/relationships/customXml" Target="../ink/ink938.xml"/><Relationship Id="rId112" Type="http://schemas.openxmlformats.org/officeDocument/2006/relationships/image" Target="../media/image944.png"/><Relationship Id="rId133" Type="http://schemas.openxmlformats.org/officeDocument/2006/relationships/customXml" Target="../ink/ink960.xml"/><Relationship Id="rId154" Type="http://schemas.openxmlformats.org/officeDocument/2006/relationships/image" Target="../media/image965.png"/><Relationship Id="rId175" Type="http://schemas.openxmlformats.org/officeDocument/2006/relationships/customXml" Target="../ink/ink981.xml"/><Relationship Id="rId196" Type="http://schemas.openxmlformats.org/officeDocument/2006/relationships/image" Target="../media/image985.png"/><Relationship Id="rId200" Type="http://schemas.openxmlformats.org/officeDocument/2006/relationships/image" Target="../media/image987.png"/><Relationship Id="rId16" Type="http://schemas.openxmlformats.org/officeDocument/2006/relationships/customXml" Target="../ink/ink901.xml"/><Relationship Id="rId221" Type="http://schemas.openxmlformats.org/officeDocument/2006/relationships/customXml" Target="../ink/ink1004.xml"/><Relationship Id="rId242" Type="http://schemas.openxmlformats.org/officeDocument/2006/relationships/image" Target="../media/image1008.png"/><Relationship Id="rId263" Type="http://schemas.openxmlformats.org/officeDocument/2006/relationships/customXml" Target="../ink/ink1025.xml"/><Relationship Id="rId284" Type="http://schemas.openxmlformats.org/officeDocument/2006/relationships/image" Target="../media/image1029.png"/><Relationship Id="rId319" Type="http://schemas.openxmlformats.org/officeDocument/2006/relationships/customXml" Target="../ink/ink1053.xml"/><Relationship Id="rId37" Type="http://schemas.openxmlformats.org/officeDocument/2006/relationships/customXml" Target="../ink/ink912.xml"/><Relationship Id="rId58" Type="http://schemas.openxmlformats.org/officeDocument/2006/relationships/image" Target="../media/image917.png"/><Relationship Id="rId79" Type="http://schemas.openxmlformats.org/officeDocument/2006/relationships/customXml" Target="../ink/ink933.xml"/><Relationship Id="rId102" Type="http://schemas.openxmlformats.org/officeDocument/2006/relationships/image" Target="../media/image939.png"/><Relationship Id="rId123" Type="http://schemas.openxmlformats.org/officeDocument/2006/relationships/customXml" Target="../ink/ink955.xml"/><Relationship Id="rId144" Type="http://schemas.openxmlformats.org/officeDocument/2006/relationships/image" Target="../media/image960.png"/><Relationship Id="rId330" Type="http://schemas.openxmlformats.org/officeDocument/2006/relationships/image" Target="../media/image1052.png"/><Relationship Id="rId90" Type="http://schemas.openxmlformats.org/officeDocument/2006/relationships/image" Target="../media/image933.png"/><Relationship Id="rId165" Type="http://schemas.openxmlformats.org/officeDocument/2006/relationships/customXml" Target="../ink/ink976.xml"/><Relationship Id="rId186" Type="http://schemas.openxmlformats.org/officeDocument/2006/relationships/image" Target="../media/image272.png"/><Relationship Id="rId211" Type="http://schemas.openxmlformats.org/officeDocument/2006/relationships/customXml" Target="../ink/ink999.xml"/><Relationship Id="rId232" Type="http://schemas.openxmlformats.org/officeDocument/2006/relationships/image" Target="../media/image1003.png"/><Relationship Id="rId253" Type="http://schemas.openxmlformats.org/officeDocument/2006/relationships/customXml" Target="../ink/ink1020.xml"/><Relationship Id="rId274" Type="http://schemas.openxmlformats.org/officeDocument/2006/relationships/image" Target="../media/image1024.png"/><Relationship Id="rId295" Type="http://schemas.openxmlformats.org/officeDocument/2006/relationships/customXml" Target="../ink/ink1041.xml"/><Relationship Id="rId309" Type="http://schemas.openxmlformats.org/officeDocument/2006/relationships/customXml" Target="../ink/ink1048.xml"/><Relationship Id="rId27" Type="http://schemas.openxmlformats.org/officeDocument/2006/relationships/image" Target="../media/image902.png"/><Relationship Id="rId48" Type="http://schemas.openxmlformats.org/officeDocument/2006/relationships/image" Target="../media/image912.png"/><Relationship Id="rId69" Type="http://schemas.openxmlformats.org/officeDocument/2006/relationships/customXml" Target="../ink/ink928.xml"/><Relationship Id="rId113" Type="http://schemas.openxmlformats.org/officeDocument/2006/relationships/customXml" Target="../ink/ink950.xml"/><Relationship Id="rId134" Type="http://schemas.openxmlformats.org/officeDocument/2006/relationships/image" Target="../media/image955.png"/><Relationship Id="rId320" Type="http://schemas.openxmlformats.org/officeDocument/2006/relationships/image" Target="../media/image1047.png"/><Relationship Id="rId80" Type="http://schemas.openxmlformats.org/officeDocument/2006/relationships/image" Target="../media/image928.png"/><Relationship Id="rId155" Type="http://schemas.openxmlformats.org/officeDocument/2006/relationships/customXml" Target="../ink/ink971.xml"/><Relationship Id="rId176" Type="http://schemas.openxmlformats.org/officeDocument/2006/relationships/image" Target="../media/image976.png"/><Relationship Id="rId197" Type="http://schemas.openxmlformats.org/officeDocument/2006/relationships/customXml" Target="../ink/ink992.xml"/><Relationship Id="rId201" Type="http://schemas.openxmlformats.org/officeDocument/2006/relationships/customXml" Target="../ink/ink994.xml"/><Relationship Id="rId222" Type="http://schemas.openxmlformats.org/officeDocument/2006/relationships/image" Target="../media/image998.png"/><Relationship Id="rId243" Type="http://schemas.openxmlformats.org/officeDocument/2006/relationships/customXml" Target="../ink/ink1015.xml"/><Relationship Id="rId264" Type="http://schemas.openxmlformats.org/officeDocument/2006/relationships/image" Target="../media/image1019.png"/><Relationship Id="rId285" Type="http://schemas.openxmlformats.org/officeDocument/2006/relationships/customXml" Target="../ink/ink1036.xml"/><Relationship Id="rId17" Type="http://schemas.openxmlformats.org/officeDocument/2006/relationships/image" Target="../media/image897.png"/><Relationship Id="rId38" Type="http://schemas.openxmlformats.org/officeDocument/2006/relationships/image" Target="../media/image907.png"/><Relationship Id="rId59" Type="http://schemas.openxmlformats.org/officeDocument/2006/relationships/customXml" Target="../ink/ink923.xml"/><Relationship Id="rId103" Type="http://schemas.openxmlformats.org/officeDocument/2006/relationships/customXml" Target="../ink/ink945.xml"/><Relationship Id="rId124" Type="http://schemas.openxmlformats.org/officeDocument/2006/relationships/image" Target="../media/image950.png"/><Relationship Id="rId310" Type="http://schemas.openxmlformats.org/officeDocument/2006/relationships/image" Target="../media/image1042.png"/><Relationship Id="rId70" Type="http://schemas.openxmlformats.org/officeDocument/2006/relationships/image" Target="../media/image923.png"/><Relationship Id="rId91" Type="http://schemas.openxmlformats.org/officeDocument/2006/relationships/customXml" Target="../ink/ink939.xml"/><Relationship Id="rId145" Type="http://schemas.openxmlformats.org/officeDocument/2006/relationships/customXml" Target="../ink/ink966.xml"/><Relationship Id="rId166" Type="http://schemas.openxmlformats.org/officeDocument/2006/relationships/image" Target="../media/image971.png"/><Relationship Id="rId187" Type="http://schemas.openxmlformats.org/officeDocument/2006/relationships/customXml" Target="../ink/ink987.xml"/><Relationship Id="rId331" Type="http://schemas.openxmlformats.org/officeDocument/2006/relationships/customXml" Target="../ink/ink105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93.png"/><Relationship Id="rId233" Type="http://schemas.openxmlformats.org/officeDocument/2006/relationships/customXml" Target="../ink/ink1010.xml"/><Relationship Id="rId254" Type="http://schemas.openxmlformats.org/officeDocument/2006/relationships/image" Target="../media/image1014.png"/><Relationship Id="rId28" Type="http://schemas.openxmlformats.org/officeDocument/2006/relationships/customXml" Target="../ink/ink907.xml"/><Relationship Id="rId49" Type="http://schemas.openxmlformats.org/officeDocument/2006/relationships/customXml" Target="../ink/ink918.xml"/><Relationship Id="rId114" Type="http://schemas.openxmlformats.org/officeDocument/2006/relationships/image" Target="../media/image945.png"/><Relationship Id="rId275" Type="http://schemas.openxmlformats.org/officeDocument/2006/relationships/customXml" Target="../ink/ink1031.xml"/><Relationship Id="rId296" Type="http://schemas.openxmlformats.org/officeDocument/2006/relationships/image" Target="../media/image1035.png"/><Relationship Id="rId300" Type="http://schemas.openxmlformats.org/officeDocument/2006/relationships/image" Target="../media/image1037.png"/><Relationship Id="rId60" Type="http://schemas.openxmlformats.org/officeDocument/2006/relationships/image" Target="../media/image918.png"/><Relationship Id="rId81" Type="http://schemas.openxmlformats.org/officeDocument/2006/relationships/customXml" Target="../ink/ink934.xml"/><Relationship Id="rId135" Type="http://schemas.openxmlformats.org/officeDocument/2006/relationships/customXml" Target="../ink/ink961.xml"/><Relationship Id="rId156" Type="http://schemas.openxmlformats.org/officeDocument/2006/relationships/image" Target="../media/image966.png"/><Relationship Id="rId177" Type="http://schemas.openxmlformats.org/officeDocument/2006/relationships/customXml" Target="../ink/ink982.xml"/><Relationship Id="rId198" Type="http://schemas.openxmlformats.org/officeDocument/2006/relationships/image" Target="../media/image986.png"/><Relationship Id="rId321" Type="http://schemas.openxmlformats.org/officeDocument/2006/relationships/customXml" Target="../ink/ink1054.xml"/><Relationship Id="rId202" Type="http://schemas.openxmlformats.org/officeDocument/2006/relationships/image" Target="../media/image988.png"/><Relationship Id="rId223" Type="http://schemas.openxmlformats.org/officeDocument/2006/relationships/customXml" Target="../ink/ink1005.xml"/><Relationship Id="rId244" Type="http://schemas.openxmlformats.org/officeDocument/2006/relationships/image" Target="../media/image1009.png"/><Relationship Id="rId18" Type="http://schemas.openxmlformats.org/officeDocument/2006/relationships/customXml" Target="../ink/ink902.xml"/><Relationship Id="rId39" Type="http://schemas.openxmlformats.org/officeDocument/2006/relationships/customXml" Target="../ink/ink913.xml"/><Relationship Id="rId265" Type="http://schemas.openxmlformats.org/officeDocument/2006/relationships/customXml" Target="../ink/ink1026.xml"/><Relationship Id="rId286" Type="http://schemas.openxmlformats.org/officeDocument/2006/relationships/image" Target="../media/image1030.png"/><Relationship Id="rId50" Type="http://schemas.openxmlformats.org/officeDocument/2006/relationships/image" Target="../media/image913.png"/><Relationship Id="rId104" Type="http://schemas.openxmlformats.org/officeDocument/2006/relationships/image" Target="../media/image940.png"/><Relationship Id="rId125" Type="http://schemas.openxmlformats.org/officeDocument/2006/relationships/customXml" Target="../ink/ink956.xml"/><Relationship Id="rId146" Type="http://schemas.openxmlformats.org/officeDocument/2006/relationships/image" Target="../media/image961.png"/><Relationship Id="rId167" Type="http://schemas.openxmlformats.org/officeDocument/2006/relationships/customXml" Target="../ink/ink977.xml"/><Relationship Id="rId188" Type="http://schemas.openxmlformats.org/officeDocument/2006/relationships/image" Target="../media/image981.png"/><Relationship Id="rId311" Type="http://schemas.openxmlformats.org/officeDocument/2006/relationships/customXml" Target="../ink/ink1049.xml"/><Relationship Id="rId332" Type="http://schemas.openxmlformats.org/officeDocument/2006/relationships/image" Target="../media/image1053.png"/><Relationship Id="rId71" Type="http://schemas.openxmlformats.org/officeDocument/2006/relationships/customXml" Target="../ink/ink929.xml"/><Relationship Id="rId92" Type="http://schemas.openxmlformats.org/officeDocument/2006/relationships/image" Target="../media/image934.png"/><Relationship Id="rId213" Type="http://schemas.openxmlformats.org/officeDocument/2006/relationships/customXml" Target="../ink/ink1000.xml"/><Relationship Id="rId234" Type="http://schemas.openxmlformats.org/officeDocument/2006/relationships/image" Target="../media/image1004.png"/><Relationship Id="rId2" Type="http://schemas.openxmlformats.org/officeDocument/2006/relationships/customXml" Target="../ink/ink894.xml"/><Relationship Id="rId29" Type="http://schemas.openxmlformats.org/officeDocument/2006/relationships/image" Target="../media/image903.png"/><Relationship Id="rId255" Type="http://schemas.openxmlformats.org/officeDocument/2006/relationships/customXml" Target="../ink/ink1021.xml"/><Relationship Id="rId276" Type="http://schemas.openxmlformats.org/officeDocument/2006/relationships/image" Target="../media/image1025.png"/><Relationship Id="rId297" Type="http://schemas.openxmlformats.org/officeDocument/2006/relationships/customXml" Target="../ink/ink1042.xml"/><Relationship Id="rId40" Type="http://schemas.openxmlformats.org/officeDocument/2006/relationships/image" Target="../media/image908.png"/><Relationship Id="rId115" Type="http://schemas.openxmlformats.org/officeDocument/2006/relationships/customXml" Target="../ink/ink951.xml"/><Relationship Id="rId136" Type="http://schemas.openxmlformats.org/officeDocument/2006/relationships/image" Target="../media/image956.png"/><Relationship Id="rId157" Type="http://schemas.openxmlformats.org/officeDocument/2006/relationships/customXml" Target="../ink/ink972.xml"/><Relationship Id="rId178" Type="http://schemas.openxmlformats.org/officeDocument/2006/relationships/image" Target="../media/image977.png"/><Relationship Id="rId301" Type="http://schemas.openxmlformats.org/officeDocument/2006/relationships/customXml" Target="../ink/ink1044.xml"/><Relationship Id="rId322" Type="http://schemas.openxmlformats.org/officeDocument/2006/relationships/image" Target="../media/image1048.png"/><Relationship Id="rId61" Type="http://schemas.openxmlformats.org/officeDocument/2006/relationships/customXml" Target="../ink/ink924.xml"/><Relationship Id="rId82" Type="http://schemas.openxmlformats.org/officeDocument/2006/relationships/image" Target="../media/image929.png"/><Relationship Id="rId199" Type="http://schemas.openxmlformats.org/officeDocument/2006/relationships/customXml" Target="../ink/ink993.xml"/><Relationship Id="rId203" Type="http://schemas.openxmlformats.org/officeDocument/2006/relationships/customXml" Target="../ink/ink995.xml"/><Relationship Id="rId19" Type="http://schemas.openxmlformats.org/officeDocument/2006/relationships/image" Target="../media/image898.png"/><Relationship Id="rId224" Type="http://schemas.openxmlformats.org/officeDocument/2006/relationships/image" Target="../media/image999.png"/><Relationship Id="rId245" Type="http://schemas.openxmlformats.org/officeDocument/2006/relationships/customXml" Target="../ink/ink1016.xml"/><Relationship Id="rId266" Type="http://schemas.openxmlformats.org/officeDocument/2006/relationships/image" Target="../media/image1020.png"/><Relationship Id="rId287" Type="http://schemas.openxmlformats.org/officeDocument/2006/relationships/customXml" Target="../ink/ink1037.xml"/><Relationship Id="rId30" Type="http://schemas.openxmlformats.org/officeDocument/2006/relationships/customXml" Target="../ink/ink908.xml"/><Relationship Id="rId105" Type="http://schemas.openxmlformats.org/officeDocument/2006/relationships/customXml" Target="../ink/ink946.xml"/><Relationship Id="rId126" Type="http://schemas.openxmlformats.org/officeDocument/2006/relationships/image" Target="../media/image951.png"/><Relationship Id="rId147" Type="http://schemas.openxmlformats.org/officeDocument/2006/relationships/customXml" Target="../ink/ink967.xml"/><Relationship Id="rId168" Type="http://schemas.openxmlformats.org/officeDocument/2006/relationships/image" Target="../media/image972.png"/><Relationship Id="rId312" Type="http://schemas.openxmlformats.org/officeDocument/2006/relationships/image" Target="../media/image1043.png"/><Relationship Id="rId333" Type="http://schemas.openxmlformats.org/officeDocument/2006/relationships/customXml" Target="../ink/ink1060.xml"/><Relationship Id="rId51" Type="http://schemas.openxmlformats.org/officeDocument/2006/relationships/customXml" Target="../ink/ink919.xml"/><Relationship Id="rId72" Type="http://schemas.openxmlformats.org/officeDocument/2006/relationships/image" Target="../media/image924.png"/><Relationship Id="rId93" Type="http://schemas.openxmlformats.org/officeDocument/2006/relationships/customXml" Target="../ink/ink940.xml"/><Relationship Id="rId189" Type="http://schemas.openxmlformats.org/officeDocument/2006/relationships/customXml" Target="../ink/ink988.xml"/><Relationship Id="rId3" Type="http://schemas.openxmlformats.org/officeDocument/2006/relationships/image" Target="../media/image891.png"/><Relationship Id="rId214" Type="http://schemas.openxmlformats.org/officeDocument/2006/relationships/image" Target="../media/image994.png"/><Relationship Id="rId235" Type="http://schemas.openxmlformats.org/officeDocument/2006/relationships/customXml" Target="../ink/ink1011.xml"/><Relationship Id="rId256" Type="http://schemas.openxmlformats.org/officeDocument/2006/relationships/image" Target="../media/image1015.png"/><Relationship Id="rId277" Type="http://schemas.openxmlformats.org/officeDocument/2006/relationships/customXml" Target="../ink/ink1032.xml"/><Relationship Id="rId298" Type="http://schemas.openxmlformats.org/officeDocument/2006/relationships/image" Target="../media/image1036.png"/><Relationship Id="rId116" Type="http://schemas.openxmlformats.org/officeDocument/2006/relationships/image" Target="../media/image946.png"/><Relationship Id="rId137" Type="http://schemas.openxmlformats.org/officeDocument/2006/relationships/customXml" Target="../ink/ink962.xml"/><Relationship Id="rId158" Type="http://schemas.openxmlformats.org/officeDocument/2006/relationships/image" Target="../media/image967.png"/><Relationship Id="rId302" Type="http://schemas.openxmlformats.org/officeDocument/2006/relationships/image" Target="../media/image1038.png"/><Relationship Id="rId323" Type="http://schemas.openxmlformats.org/officeDocument/2006/relationships/customXml" Target="../ink/ink1055.xml"/><Relationship Id="rId20" Type="http://schemas.openxmlformats.org/officeDocument/2006/relationships/customXml" Target="../ink/ink903.xml"/><Relationship Id="rId41" Type="http://schemas.openxmlformats.org/officeDocument/2006/relationships/customXml" Target="../ink/ink914.xml"/><Relationship Id="rId62" Type="http://schemas.openxmlformats.org/officeDocument/2006/relationships/image" Target="../media/image919.png"/><Relationship Id="rId83" Type="http://schemas.openxmlformats.org/officeDocument/2006/relationships/customXml" Target="../ink/ink935.xml"/><Relationship Id="rId179" Type="http://schemas.openxmlformats.org/officeDocument/2006/relationships/customXml" Target="../ink/ink983.xml"/><Relationship Id="rId190" Type="http://schemas.openxmlformats.org/officeDocument/2006/relationships/image" Target="../media/image982.png"/><Relationship Id="rId204" Type="http://schemas.openxmlformats.org/officeDocument/2006/relationships/image" Target="../media/image989.png"/><Relationship Id="rId225" Type="http://schemas.openxmlformats.org/officeDocument/2006/relationships/customXml" Target="../ink/ink1006.xml"/><Relationship Id="rId246" Type="http://schemas.openxmlformats.org/officeDocument/2006/relationships/image" Target="../media/image1010.png"/><Relationship Id="rId267" Type="http://schemas.openxmlformats.org/officeDocument/2006/relationships/customXml" Target="../ink/ink1027.xml"/><Relationship Id="rId288" Type="http://schemas.openxmlformats.org/officeDocument/2006/relationships/image" Target="../media/image1031.png"/><Relationship Id="rId106" Type="http://schemas.openxmlformats.org/officeDocument/2006/relationships/image" Target="../media/image941.png"/><Relationship Id="rId127" Type="http://schemas.openxmlformats.org/officeDocument/2006/relationships/customXml" Target="../ink/ink957.xml"/><Relationship Id="rId313" Type="http://schemas.openxmlformats.org/officeDocument/2006/relationships/customXml" Target="../ink/ink1050.xml"/><Relationship Id="rId10" Type="http://schemas.openxmlformats.org/officeDocument/2006/relationships/customXml" Target="../ink/ink898.xml"/><Relationship Id="rId31" Type="http://schemas.openxmlformats.org/officeDocument/2006/relationships/image" Target="../media/image904.png"/><Relationship Id="rId52" Type="http://schemas.openxmlformats.org/officeDocument/2006/relationships/image" Target="../media/image914.png"/><Relationship Id="rId73" Type="http://schemas.openxmlformats.org/officeDocument/2006/relationships/customXml" Target="../ink/ink930.xml"/><Relationship Id="rId94" Type="http://schemas.openxmlformats.org/officeDocument/2006/relationships/image" Target="../media/image935.png"/><Relationship Id="rId148" Type="http://schemas.openxmlformats.org/officeDocument/2006/relationships/image" Target="../media/image962.png"/><Relationship Id="rId169" Type="http://schemas.openxmlformats.org/officeDocument/2006/relationships/customXml" Target="../ink/ink978.xml"/><Relationship Id="rId334" Type="http://schemas.openxmlformats.org/officeDocument/2006/relationships/image" Target="../media/image1054.png"/><Relationship Id="rId4" Type="http://schemas.openxmlformats.org/officeDocument/2006/relationships/customXml" Target="../ink/ink895.xml"/><Relationship Id="rId180" Type="http://schemas.openxmlformats.org/officeDocument/2006/relationships/image" Target="../media/image978.png"/><Relationship Id="rId215" Type="http://schemas.openxmlformats.org/officeDocument/2006/relationships/customXml" Target="../ink/ink1001.xml"/><Relationship Id="rId236" Type="http://schemas.openxmlformats.org/officeDocument/2006/relationships/image" Target="../media/image1005.png"/><Relationship Id="rId257" Type="http://schemas.openxmlformats.org/officeDocument/2006/relationships/customXml" Target="../ink/ink1022.xml"/><Relationship Id="rId278" Type="http://schemas.openxmlformats.org/officeDocument/2006/relationships/image" Target="../media/image1026.png"/><Relationship Id="rId303" Type="http://schemas.openxmlformats.org/officeDocument/2006/relationships/customXml" Target="../ink/ink1045.xml"/><Relationship Id="rId42" Type="http://schemas.openxmlformats.org/officeDocument/2006/relationships/image" Target="../media/image909.png"/><Relationship Id="rId84" Type="http://schemas.openxmlformats.org/officeDocument/2006/relationships/image" Target="../media/image930.png"/><Relationship Id="rId138" Type="http://schemas.openxmlformats.org/officeDocument/2006/relationships/image" Target="../media/image957.png"/><Relationship Id="rId191" Type="http://schemas.openxmlformats.org/officeDocument/2006/relationships/customXml" Target="../ink/ink989.xml"/><Relationship Id="rId205" Type="http://schemas.openxmlformats.org/officeDocument/2006/relationships/customXml" Target="../ink/ink996.xml"/><Relationship Id="rId247" Type="http://schemas.openxmlformats.org/officeDocument/2006/relationships/customXml" Target="../ink/ink1017.xml"/><Relationship Id="rId107" Type="http://schemas.openxmlformats.org/officeDocument/2006/relationships/customXml" Target="../ink/ink947.xml"/><Relationship Id="rId289" Type="http://schemas.openxmlformats.org/officeDocument/2006/relationships/customXml" Target="../ink/ink1038.xml"/><Relationship Id="rId11" Type="http://schemas.openxmlformats.org/officeDocument/2006/relationships/image" Target="../media/image895.png"/><Relationship Id="rId53" Type="http://schemas.openxmlformats.org/officeDocument/2006/relationships/customXml" Target="../ink/ink920.xml"/><Relationship Id="rId149" Type="http://schemas.openxmlformats.org/officeDocument/2006/relationships/customXml" Target="../ink/ink968.xml"/><Relationship Id="rId314" Type="http://schemas.openxmlformats.org/officeDocument/2006/relationships/image" Target="../media/image1044.png"/><Relationship Id="rId95" Type="http://schemas.openxmlformats.org/officeDocument/2006/relationships/customXml" Target="../ink/ink941.xml"/><Relationship Id="rId160" Type="http://schemas.openxmlformats.org/officeDocument/2006/relationships/image" Target="../media/image968.png"/><Relationship Id="rId216" Type="http://schemas.openxmlformats.org/officeDocument/2006/relationships/image" Target="../media/image995.png"/><Relationship Id="rId258" Type="http://schemas.openxmlformats.org/officeDocument/2006/relationships/image" Target="../media/image1016.png"/><Relationship Id="rId22" Type="http://schemas.openxmlformats.org/officeDocument/2006/relationships/customXml" Target="../ink/ink904.xml"/><Relationship Id="rId64" Type="http://schemas.openxmlformats.org/officeDocument/2006/relationships/image" Target="../media/image920.png"/><Relationship Id="rId118" Type="http://schemas.openxmlformats.org/officeDocument/2006/relationships/image" Target="../media/image947.png"/><Relationship Id="rId325" Type="http://schemas.openxmlformats.org/officeDocument/2006/relationships/customXml" Target="../ink/ink1056.xml"/><Relationship Id="rId171" Type="http://schemas.openxmlformats.org/officeDocument/2006/relationships/customXml" Target="../ink/ink979.xml"/><Relationship Id="rId227" Type="http://schemas.openxmlformats.org/officeDocument/2006/relationships/customXml" Target="../ink/ink1007.xml"/><Relationship Id="rId269" Type="http://schemas.openxmlformats.org/officeDocument/2006/relationships/customXml" Target="../ink/ink1028.xml"/><Relationship Id="rId33" Type="http://schemas.openxmlformats.org/officeDocument/2006/relationships/image" Target="../media/image905.png"/><Relationship Id="rId129" Type="http://schemas.openxmlformats.org/officeDocument/2006/relationships/customXml" Target="../ink/ink958.xml"/><Relationship Id="rId280" Type="http://schemas.openxmlformats.org/officeDocument/2006/relationships/image" Target="../media/image1027.png"/><Relationship Id="rId336" Type="http://schemas.openxmlformats.org/officeDocument/2006/relationships/image" Target="../media/image1055.png"/><Relationship Id="rId75" Type="http://schemas.openxmlformats.org/officeDocument/2006/relationships/customXml" Target="../ink/ink931.xml"/><Relationship Id="rId140" Type="http://schemas.openxmlformats.org/officeDocument/2006/relationships/image" Target="../media/image958.png"/><Relationship Id="rId182" Type="http://schemas.openxmlformats.org/officeDocument/2006/relationships/image" Target="../media/image979.png"/><Relationship Id="rId6" Type="http://schemas.openxmlformats.org/officeDocument/2006/relationships/customXml" Target="../ink/ink896.xml"/><Relationship Id="rId238" Type="http://schemas.openxmlformats.org/officeDocument/2006/relationships/image" Target="../media/image1006.png"/><Relationship Id="rId291" Type="http://schemas.openxmlformats.org/officeDocument/2006/relationships/customXml" Target="../ink/ink1039.xml"/><Relationship Id="rId305" Type="http://schemas.openxmlformats.org/officeDocument/2006/relationships/customXml" Target="../ink/ink1046.xml"/><Relationship Id="rId44" Type="http://schemas.openxmlformats.org/officeDocument/2006/relationships/image" Target="../media/image910.png"/><Relationship Id="rId86" Type="http://schemas.openxmlformats.org/officeDocument/2006/relationships/image" Target="../media/image931.png"/><Relationship Id="rId151" Type="http://schemas.openxmlformats.org/officeDocument/2006/relationships/customXml" Target="../ink/ink969.xml"/><Relationship Id="rId193" Type="http://schemas.openxmlformats.org/officeDocument/2006/relationships/customXml" Target="../ink/ink990.xml"/><Relationship Id="rId207" Type="http://schemas.openxmlformats.org/officeDocument/2006/relationships/customXml" Target="../ink/ink997.xml"/><Relationship Id="rId249" Type="http://schemas.openxmlformats.org/officeDocument/2006/relationships/customXml" Target="../ink/ink1018.xml"/><Relationship Id="rId13" Type="http://schemas.openxmlformats.org/officeDocument/2006/relationships/image" Target="../media/image896.png"/><Relationship Id="rId109" Type="http://schemas.openxmlformats.org/officeDocument/2006/relationships/customXml" Target="../ink/ink948.xml"/><Relationship Id="rId260" Type="http://schemas.openxmlformats.org/officeDocument/2006/relationships/image" Target="../media/image1017.png"/><Relationship Id="rId316" Type="http://schemas.openxmlformats.org/officeDocument/2006/relationships/image" Target="../media/image1045.png"/><Relationship Id="rId55" Type="http://schemas.openxmlformats.org/officeDocument/2006/relationships/customXml" Target="../ink/ink921.xml"/><Relationship Id="rId97" Type="http://schemas.openxmlformats.org/officeDocument/2006/relationships/customXml" Target="../ink/ink942.xml"/><Relationship Id="rId120" Type="http://schemas.openxmlformats.org/officeDocument/2006/relationships/image" Target="../media/image948.png"/><Relationship Id="rId162" Type="http://schemas.openxmlformats.org/officeDocument/2006/relationships/image" Target="../media/image969.png"/><Relationship Id="rId218" Type="http://schemas.openxmlformats.org/officeDocument/2006/relationships/image" Target="../media/image996.png"/><Relationship Id="rId271" Type="http://schemas.openxmlformats.org/officeDocument/2006/relationships/customXml" Target="../ink/ink1029.xml"/><Relationship Id="rId24" Type="http://schemas.openxmlformats.org/officeDocument/2006/relationships/customXml" Target="../ink/ink905.xml"/><Relationship Id="rId66" Type="http://schemas.openxmlformats.org/officeDocument/2006/relationships/image" Target="../media/image921.png"/><Relationship Id="rId131" Type="http://schemas.openxmlformats.org/officeDocument/2006/relationships/customXml" Target="../ink/ink959.xml"/><Relationship Id="rId327" Type="http://schemas.openxmlformats.org/officeDocument/2006/relationships/customXml" Target="../ink/ink105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3.png"/><Relationship Id="rId21" Type="http://schemas.openxmlformats.org/officeDocument/2006/relationships/image" Target="../media/image1066.png"/><Relationship Id="rId324" Type="http://schemas.openxmlformats.org/officeDocument/2006/relationships/image" Target="../media/image1216.png"/><Relationship Id="rId531" Type="http://schemas.openxmlformats.org/officeDocument/2006/relationships/customXml" Target="../ink/ink1328.xml"/><Relationship Id="rId170" Type="http://schemas.openxmlformats.org/officeDocument/2006/relationships/image" Target="../media/image1139.png"/><Relationship Id="rId268" Type="http://schemas.openxmlformats.org/officeDocument/2006/relationships/image" Target="../media/image1188.png"/><Relationship Id="rId475" Type="http://schemas.openxmlformats.org/officeDocument/2006/relationships/customXml" Target="../ink/ink1300.xml"/><Relationship Id="rId32" Type="http://schemas.openxmlformats.org/officeDocument/2006/relationships/customXml" Target="../ink/ink1078.xml"/><Relationship Id="rId128" Type="http://schemas.openxmlformats.org/officeDocument/2006/relationships/customXml" Target="../ink/ink1126.xml"/><Relationship Id="rId335" Type="http://schemas.openxmlformats.org/officeDocument/2006/relationships/customXml" Target="../ink/ink1230.xml"/><Relationship Id="rId542" Type="http://schemas.openxmlformats.org/officeDocument/2006/relationships/image" Target="../media/image1325.png"/><Relationship Id="rId181" Type="http://schemas.openxmlformats.org/officeDocument/2006/relationships/customXml" Target="../ink/ink1153.xml"/><Relationship Id="rId402" Type="http://schemas.openxmlformats.org/officeDocument/2006/relationships/image" Target="../media/image1255.png"/><Relationship Id="rId279" Type="http://schemas.openxmlformats.org/officeDocument/2006/relationships/customXml" Target="../ink/ink1202.xml"/><Relationship Id="rId486" Type="http://schemas.openxmlformats.org/officeDocument/2006/relationships/image" Target="../media/image1297.png"/><Relationship Id="rId43" Type="http://schemas.openxmlformats.org/officeDocument/2006/relationships/image" Target="../media/image1077.png"/><Relationship Id="rId139" Type="http://schemas.openxmlformats.org/officeDocument/2006/relationships/image" Target="../media/image1124.png"/><Relationship Id="rId346" Type="http://schemas.openxmlformats.org/officeDocument/2006/relationships/image" Target="../media/image1227.png"/><Relationship Id="rId553" Type="http://schemas.openxmlformats.org/officeDocument/2006/relationships/customXml" Target="../ink/ink1339.xml"/><Relationship Id="rId192" Type="http://schemas.openxmlformats.org/officeDocument/2006/relationships/image" Target="../media/image1150.png"/><Relationship Id="rId206" Type="http://schemas.openxmlformats.org/officeDocument/2006/relationships/image" Target="../media/image1157.png"/><Relationship Id="rId413" Type="http://schemas.openxmlformats.org/officeDocument/2006/relationships/customXml" Target="../ink/ink1269.xml"/><Relationship Id="rId497" Type="http://schemas.openxmlformats.org/officeDocument/2006/relationships/customXml" Target="../ink/ink1311.xml"/><Relationship Id="rId357" Type="http://schemas.openxmlformats.org/officeDocument/2006/relationships/customXml" Target="../ink/ink1241.xml"/><Relationship Id="rId54" Type="http://schemas.openxmlformats.org/officeDocument/2006/relationships/customXml" Target="../ink/ink1089.xml"/><Relationship Id="rId217" Type="http://schemas.openxmlformats.org/officeDocument/2006/relationships/customXml" Target="../ink/ink1171.xml"/><Relationship Id="rId564" Type="http://schemas.openxmlformats.org/officeDocument/2006/relationships/customXml" Target="../ink/ink1345.xml"/><Relationship Id="rId424" Type="http://schemas.openxmlformats.org/officeDocument/2006/relationships/image" Target="../media/image1266.png"/><Relationship Id="rId270" Type="http://schemas.openxmlformats.org/officeDocument/2006/relationships/image" Target="../media/image1189.png"/><Relationship Id="rId65" Type="http://schemas.openxmlformats.org/officeDocument/2006/relationships/image" Target="../media/image1088.png"/><Relationship Id="rId130" Type="http://schemas.openxmlformats.org/officeDocument/2006/relationships/customXml" Target="../ink/ink1127.xml"/><Relationship Id="rId368" Type="http://schemas.openxmlformats.org/officeDocument/2006/relationships/image" Target="../media/image1238.png"/><Relationship Id="rId172" Type="http://schemas.openxmlformats.org/officeDocument/2006/relationships/image" Target="../media/image1140.png"/><Relationship Id="rId228" Type="http://schemas.openxmlformats.org/officeDocument/2006/relationships/image" Target="../media/image1168.png"/><Relationship Id="rId435" Type="http://schemas.openxmlformats.org/officeDocument/2006/relationships/customXml" Target="../ink/ink1280.xml"/><Relationship Id="rId477" Type="http://schemas.openxmlformats.org/officeDocument/2006/relationships/customXml" Target="../ink/ink1301.xml"/><Relationship Id="rId281" Type="http://schemas.openxmlformats.org/officeDocument/2006/relationships/customXml" Target="../ink/ink1203.xml"/><Relationship Id="rId337" Type="http://schemas.openxmlformats.org/officeDocument/2006/relationships/customXml" Target="../ink/ink1231.xml"/><Relationship Id="rId502" Type="http://schemas.openxmlformats.org/officeDocument/2006/relationships/image" Target="../media/image1305.png"/><Relationship Id="rId34" Type="http://schemas.openxmlformats.org/officeDocument/2006/relationships/customXml" Target="../ink/ink1079.xml"/><Relationship Id="rId76" Type="http://schemas.openxmlformats.org/officeDocument/2006/relationships/customXml" Target="../ink/ink1100.xml"/><Relationship Id="rId141" Type="http://schemas.openxmlformats.org/officeDocument/2006/relationships/image" Target="../media/image1125.png"/><Relationship Id="rId379" Type="http://schemas.openxmlformats.org/officeDocument/2006/relationships/customXml" Target="../ink/ink1252.xml"/><Relationship Id="rId544" Type="http://schemas.openxmlformats.org/officeDocument/2006/relationships/image" Target="../media/image1326.png"/><Relationship Id="rId7" Type="http://schemas.openxmlformats.org/officeDocument/2006/relationships/image" Target="../media/image1059.png"/><Relationship Id="rId183" Type="http://schemas.openxmlformats.org/officeDocument/2006/relationships/customXml" Target="../ink/ink1154.xml"/><Relationship Id="rId239" Type="http://schemas.openxmlformats.org/officeDocument/2006/relationships/customXml" Target="../ink/ink1182.xml"/><Relationship Id="rId390" Type="http://schemas.openxmlformats.org/officeDocument/2006/relationships/image" Target="../media/image1249.png"/><Relationship Id="rId404" Type="http://schemas.openxmlformats.org/officeDocument/2006/relationships/image" Target="../media/image1256.png"/><Relationship Id="rId446" Type="http://schemas.openxmlformats.org/officeDocument/2006/relationships/image" Target="../media/image1277.png"/><Relationship Id="rId250" Type="http://schemas.openxmlformats.org/officeDocument/2006/relationships/image" Target="../media/image1179.png"/><Relationship Id="rId292" Type="http://schemas.openxmlformats.org/officeDocument/2006/relationships/image" Target="../media/image1200.png"/><Relationship Id="rId306" Type="http://schemas.openxmlformats.org/officeDocument/2006/relationships/image" Target="../media/image1207.png"/><Relationship Id="rId488" Type="http://schemas.openxmlformats.org/officeDocument/2006/relationships/image" Target="../media/image1298.png"/><Relationship Id="rId45" Type="http://schemas.openxmlformats.org/officeDocument/2006/relationships/image" Target="../media/image1078.png"/><Relationship Id="rId87" Type="http://schemas.openxmlformats.org/officeDocument/2006/relationships/image" Target="../media/image1098.png"/><Relationship Id="rId110" Type="http://schemas.openxmlformats.org/officeDocument/2006/relationships/customXml" Target="../ink/ink1117.xml"/><Relationship Id="rId348" Type="http://schemas.openxmlformats.org/officeDocument/2006/relationships/image" Target="../media/image1228.png"/><Relationship Id="rId513" Type="http://schemas.openxmlformats.org/officeDocument/2006/relationships/customXml" Target="../ink/ink1319.xml"/><Relationship Id="rId555" Type="http://schemas.openxmlformats.org/officeDocument/2006/relationships/customXml" Target="../ink/ink1340.xml"/><Relationship Id="rId152" Type="http://schemas.openxmlformats.org/officeDocument/2006/relationships/image" Target="../media/image1130.png"/><Relationship Id="rId194" Type="http://schemas.openxmlformats.org/officeDocument/2006/relationships/image" Target="../media/image1151.png"/><Relationship Id="rId208" Type="http://schemas.openxmlformats.org/officeDocument/2006/relationships/image" Target="../media/image1158.png"/><Relationship Id="rId415" Type="http://schemas.openxmlformats.org/officeDocument/2006/relationships/customXml" Target="../ink/ink1270.xml"/><Relationship Id="rId457" Type="http://schemas.openxmlformats.org/officeDocument/2006/relationships/customXml" Target="../ink/ink1291.xml"/><Relationship Id="rId261" Type="http://schemas.openxmlformats.org/officeDocument/2006/relationships/customXml" Target="../ink/ink1193.xml"/><Relationship Id="rId499" Type="http://schemas.openxmlformats.org/officeDocument/2006/relationships/customXml" Target="../ink/ink1312.xml"/><Relationship Id="rId14" Type="http://schemas.openxmlformats.org/officeDocument/2006/relationships/customXml" Target="../ink/ink1069.xml"/><Relationship Id="rId56" Type="http://schemas.openxmlformats.org/officeDocument/2006/relationships/customXml" Target="../ink/ink1090.xml"/><Relationship Id="rId317" Type="http://schemas.openxmlformats.org/officeDocument/2006/relationships/customXml" Target="../ink/ink1221.xml"/><Relationship Id="rId359" Type="http://schemas.openxmlformats.org/officeDocument/2006/relationships/customXml" Target="../ink/ink1242.xml"/><Relationship Id="rId524" Type="http://schemas.openxmlformats.org/officeDocument/2006/relationships/image" Target="../media/image1316.png"/><Relationship Id="rId98" Type="http://schemas.openxmlformats.org/officeDocument/2006/relationships/customXml" Target="../ink/ink1111.xml"/><Relationship Id="rId121" Type="http://schemas.openxmlformats.org/officeDocument/2006/relationships/image" Target="../media/image1115.png"/><Relationship Id="rId163" Type="http://schemas.openxmlformats.org/officeDocument/2006/relationships/customXml" Target="../ink/ink1144.xml"/><Relationship Id="rId219" Type="http://schemas.openxmlformats.org/officeDocument/2006/relationships/customXml" Target="../ink/ink1172.xml"/><Relationship Id="rId370" Type="http://schemas.openxmlformats.org/officeDocument/2006/relationships/image" Target="../media/image1239.png"/><Relationship Id="rId426" Type="http://schemas.openxmlformats.org/officeDocument/2006/relationships/image" Target="../media/image1267.png"/><Relationship Id="rId230" Type="http://schemas.openxmlformats.org/officeDocument/2006/relationships/image" Target="../media/image1169.png"/><Relationship Id="rId468" Type="http://schemas.openxmlformats.org/officeDocument/2006/relationships/image" Target="../media/image1288.png"/><Relationship Id="rId25" Type="http://schemas.openxmlformats.org/officeDocument/2006/relationships/image" Target="../media/image1068.png"/><Relationship Id="rId67" Type="http://schemas.openxmlformats.org/officeDocument/2006/relationships/image" Target="../media/image1089.png"/><Relationship Id="rId272" Type="http://schemas.openxmlformats.org/officeDocument/2006/relationships/image" Target="../media/image1190.png"/><Relationship Id="rId328" Type="http://schemas.openxmlformats.org/officeDocument/2006/relationships/image" Target="../media/image1218.png"/><Relationship Id="rId535" Type="http://schemas.openxmlformats.org/officeDocument/2006/relationships/customXml" Target="../ink/ink1330.xml"/><Relationship Id="rId132" Type="http://schemas.openxmlformats.org/officeDocument/2006/relationships/customXml" Target="../ink/ink1128.xml"/><Relationship Id="rId174" Type="http://schemas.openxmlformats.org/officeDocument/2006/relationships/image" Target="../media/image1141.png"/><Relationship Id="rId381" Type="http://schemas.openxmlformats.org/officeDocument/2006/relationships/customXml" Target="../ink/ink1253.xml"/><Relationship Id="rId241" Type="http://schemas.openxmlformats.org/officeDocument/2006/relationships/customXml" Target="../ink/ink1183.xml"/><Relationship Id="rId437" Type="http://schemas.openxmlformats.org/officeDocument/2006/relationships/customXml" Target="../ink/ink1281.xml"/><Relationship Id="rId479" Type="http://schemas.openxmlformats.org/officeDocument/2006/relationships/customXml" Target="../ink/ink1302.xml"/><Relationship Id="rId36" Type="http://schemas.openxmlformats.org/officeDocument/2006/relationships/customXml" Target="../ink/ink1080.xml"/><Relationship Id="rId283" Type="http://schemas.openxmlformats.org/officeDocument/2006/relationships/customXml" Target="../ink/ink1204.xml"/><Relationship Id="rId339" Type="http://schemas.openxmlformats.org/officeDocument/2006/relationships/customXml" Target="../ink/ink1232.xml"/><Relationship Id="rId490" Type="http://schemas.openxmlformats.org/officeDocument/2006/relationships/image" Target="../media/image1299.png"/><Relationship Id="rId504" Type="http://schemas.openxmlformats.org/officeDocument/2006/relationships/image" Target="../media/image1306.png"/><Relationship Id="rId546" Type="http://schemas.openxmlformats.org/officeDocument/2006/relationships/image" Target="../media/image1327.png"/><Relationship Id="rId78" Type="http://schemas.openxmlformats.org/officeDocument/2006/relationships/customXml" Target="../ink/ink1101.xml"/><Relationship Id="rId101" Type="http://schemas.openxmlformats.org/officeDocument/2006/relationships/image" Target="../media/image1105.png"/><Relationship Id="rId143" Type="http://schemas.openxmlformats.org/officeDocument/2006/relationships/image" Target="../media/image1126.png"/><Relationship Id="rId185" Type="http://schemas.openxmlformats.org/officeDocument/2006/relationships/customXml" Target="../ink/ink1155.xml"/><Relationship Id="rId350" Type="http://schemas.openxmlformats.org/officeDocument/2006/relationships/image" Target="../media/image1229.png"/><Relationship Id="rId406" Type="http://schemas.openxmlformats.org/officeDocument/2006/relationships/image" Target="../media/image1257.png"/><Relationship Id="rId9" Type="http://schemas.openxmlformats.org/officeDocument/2006/relationships/image" Target="../media/image1060.png"/><Relationship Id="rId210" Type="http://schemas.openxmlformats.org/officeDocument/2006/relationships/image" Target="../media/image1159.png"/><Relationship Id="rId392" Type="http://schemas.openxmlformats.org/officeDocument/2006/relationships/image" Target="../media/image1250.png"/><Relationship Id="rId448" Type="http://schemas.openxmlformats.org/officeDocument/2006/relationships/image" Target="../media/image1278.png"/><Relationship Id="rId252" Type="http://schemas.openxmlformats.org/officeDocument/2006/relationships/image" Target="../media/image1180.png"/><Relationship Id="rId294" Type="http://schemas.openxmlformats.org/officeDocument/2006/relationships/image" Target="../media/image1201.png"/><Relationship Id="rId308" Type="http://schemas.openxmlformats.org/officeDocument/2006/relationships/image" Target="../media/image1208.png"/><Relationship Id="rId515" Type="http://schemas.openxmlformats.org/officeDocument/2006/relationships/customXml" Target="../ink/ink1320.xml"/><Relationship Id="rId47" Type="http://schemas.openxmlformats.org/officeDocument/2006/relationships/image" Target="../media/image1079.png"/><Relationship Id="rId89" Type="http://schemas.openxmlformats.org/officeDocument/2006/relationships/image" Target="../media/image1099.png"/><Relationship Id="rId112" Type="http://schemas.openxmlformats.org/officeDocument/2006/relationships/customXml" Target="../ink/ink1118.xml"/><Relationship Id="rId154" Type="http://schemas.openxmlformats.org/officeDocument/2006/relationships/image" Target="../media/image1131.png"/><Relationship Id="rId361" Type="http://schemas.openxmlformats.org/officeDocument/2006/relationships/customXml" Target="../ink/ink1243.xml"/><Relationship Id="rId557" Type="http://schemas.openxmlformats.org/officeDocument/2006/relationships/image" Target="../media/image1332.png"/><Relationship Id="rId196" Type="http://schemas.openxmlformats.org/officeDocument/2006/relationships/image" Target="../media/image1152.png"/><Relationship Id="rId417" Type="http://schemas.openxmlformats.org/officeDocument/2006/relationships/customXml" Target="../ink/ink1271.xml"/><Relationship Id="rId459" Type="http://schemas.openxmlformats.org/officeDocument/2006/relationships/customXml" Target="../ink/ink1292.xml"/><Relationship Id="rId16" Type="http://schemas.openxmlformats.org/officeDocument/2006/relationships/customXml" Target="../ink/ink1070.xml"/><Relationship Id="rId221" Type="http://schemas.openxmlformats.org/officeDocument/2006/relationships/customXml" Target="../ink/ink1173.xml"/><Relationship Id="rId263" Type="http://schemas.openxmlformats.org/officeDocument/2006/relationships/customXml" Target="../ink/ink1194.xml"/><Relationship Id="rId319" Type="http://schemas.openxmlformats.org/officeDocument/2006/relationships/customXml" Target="../ink/ink1222.xml"/><Relationship Id="rId470" Type="http://schemas.openxmlformats.org/officeDocument/2006/relationships/image" Target="../media/image1289.png"/><Relationship Id="rId526" Type="http://schemas.openxmlformats.org/officeDocument/2006/relationships/image" Target="../media/image1317.png"/><Relationship Id="rId58" Type="http://schemas.openxmlformats.org/officeDocument/2006/relationships/customXml" Target="../ink/ink1091.xml"/><Relationship Id="rId123" Type="http://schemas.openxmlformats.org/officeDocument/2006/relationships/image" Target="../media/image1116.png"/><Relationship Id="rId330" Type="http://schemas.openxmlformats.org/officeDocument/2006/relationships/image" Target="../media/image1219.png"/><Relationship Id="rId165" Type="http://schemas.openxmlformats.org/officeDocument/2006/relationships/customXml" Target="../ink/ink1145.xml"/><Relationship Id="rId372" Type="http://schemas.openxmlformats.org/officeDocument/2006/relationships/image" Target="../media/image1240.png"/><Relationship Id="rId428" Type="http://schemas.openxmlformats.org/officeDocument/2006/relationships/image" Target="../media/image1268.png"/><Relationship Id="rId232" Type="http://schemas.openxmlformats.org/officeDocument/2006/relationships/image" Target="../media/image1170.png"/><Relationship Id="rId274" Type="http://schemas.openxmlformats.org/officeDocument/2006/relationships/image" Target="../media/image1191.png"/><Relationship Id="rId481" Type="http://schemas.openxmlformats.org/officeDocument/2006/relationships/customXml" Target="../ink/ink1303.xml"/><Relationship Id="rId27" Type="http://schemas.openxmlformats.org/officeDocument/2006/relationships/image" Target="../media/image1069.png"/><Relationship Id="rId69" Type="http://schemas.openxmlformats.org/officeDocument/2006/relationships/image" Target="../media/image1090.png"/><Relationship Id="rId134" Type="http://schemas.openxmlformats.org/officeDocument/2006/relationships/customXml" Target="../ink/ink1129.xml"/><Relationship Id="rId537" Type="http://schemas.openxmlformats.org/officeDocument/2006/relationships/customXml" Target="../ink/ink1331.xml"/><Relationship Id="rId80" Type="http://schemas.openxmlformats.org/officeDocument/2006/relationships/customXml" Target="../ink/ink1102.xml"/><Relationship Id="rId176" Type="http://schemas.openxmlformats.org/officeDocument/2006/relationships/image" Target="../media/image1142.png"/><Relationship Id="rId341" Type="http://schemas.openxmlformats.org/officeDocument/2006/relationships/customXml" Target="../ink/ink1233.xml"/><Relationship Id="rId383" Type="http://schemas.openxmlformats.org/officeDocument/2006/relationships/customXml" Target="../ink/ink1254.xml"/><Relationship Id="rId439" Type="http://schemas.openxmlformats.org/officeDocument/2006/relationships/customXml" Target="../ink/ink1282.xml"/><Relationship Id="rId201" Type="http://schemas.openxmlformats.org/officeDocument/2006/relationships/customXml" Target="../ink/ink1163.xml"/><Relationship Id="rId243" Type="http://schemas.openxmlformats.org/officeDocument/2006/relationships/customXml" Target="../ink/ink1184.xml"/><Relationship Id="rId285" Type="http://schemas.openxmlformats.org/officeDocument/2006/relationships/customXml" Target="../ink/ink1205.xml"/><Relationship Id="rId450" Type="http://schemas.openxmlformats.org/officeDocument/2006/relationships/image" Target="../media/image1279.png"/><Relationship Id="rId506" Type="http://schemas.openxmlformats.org/officeDocument/2006/relationships/image" Target="../media/image1307.png"/><Relationship Id="rId38" Type="http://schemas.openxmlformats.org/officeDocument/2006/relationships/customXml" Target="../ink/ink1081.xml"/><Relationship Id="rId103" Type="http://schemas.openxmlformats.org/officeDocument/2006/relationships/image" Target="../media/image1106.png"/><Relationship Id="rId310" Type="http://schemas.openxmlformats.org/officeDocument/2006/relationships/image" Target="../media/image1209.png"/><Relationship Id="rId492" Type="http://schemas.openxmlformats.org/officeDocument/2006/relationships/image" Target="../media/image1300.png"/><Relationship Id="rId548" Type="http://schemas.openxmlformats.org/officeDocument/2006/relationships/image" Target="../media/image1328.png"/><Relationship Id="rId91" Type="http://schemas.openxmlformats.org/officeDocument/2006/relationships/image" Target="../media/image1100.png"/><Relationship Id="rId145" Type="http://schemas.openxmlformats.org/officeDocument/2006/relationships/customXml" Target="../ink/ink1135.xml"/><Relationship Id="rId187" Type="http://schemas.openxmlformats.org/officeDocument/2006/relationships/customXml" Target="../ink/ink1156.xml"/><Relationship Id="rId352" Type="http://schemas.openxmlformats.org/officeDocument/2006/relationships/image" Target="../media/image1230.png"/><Relationship Id="rId394" Type="http://schemas.openxmlformats.org/officeDocument/2006/relationships/image" Target="../media/image1251.png"/><Relationship Id="rId408" Type="http://schemas.openxmlformats.org/officeDocument/2006/relationships/image" Target="../media/image1258.png"/><Relationship Id="rId212" Type="http://schemas.openxmlformats.org/officeDocument/2006/relationships/image" Target="../media/image1160.png"/><Relationship Id="rId254" Type="http://schemas.openxmlformats.org/officeDocument/2006/relationships/image" Target="../media/image1181.png"/><Relationship Id="rId49" Type="http://schemas.openxmlformats.org/officeDocument/2006/relationships/image" Target="../media/image1080.png"/><Relationship Id="rId114" Type="http://schemas.openxmlformats.org/officeDocument/2006/relationships/customXml" Target="../ink/ink1119.xml"/><Relationship Id="rId296" Type="http://schemas.openxmlformats.org/officeDocument/2006/relationships/image" Target="../media/image1202.png"/><Relationship Id="rId461" Type="http://schemas.openxmlformats.org/officeDocument/2006/relationships/customXml" Target="../ink/ink1293.xml"/><Relationship Id="rId517" Type="http://schemas.openxmlformats.org/officeDocument/2006/relationships/customXml" Target="../ink/ink1321.xml"/><Relationship Id="rId559" Type="http://schemas.openxmlformats.org/officeDocument/2006/relationships/image" Target="../media/image1333.png"/><Relationship Id="rId60" Type="http://schemas.openxmlformats.org/officeDocument/2006/relationships/customXml" Target="../ink/ink1092.xml"/><Relationship Id="rId156" Type="http://schemas.openxmlformats.org/officeDocument/2006/relationships/image" Target="../media/image1132.png"/><Relationship Id="rId198" Type="http://schemas.openxmlformats.org/officeDocument/2006/relationships/image" Target="../media/image1153.png"/><Relationship Id="rId321" Type="http://schemas.openxmlformats.org/officeDocument/2006/relationships/customXml" Target="../ink/ink1223.xml"/><Relationship Id="rId363" Type="http://schemas.openxmlformats.org/officeDocument/2006/relationships/customXml" Target="../ink/ink1244.xml"/><Relationship Id="rId419" Type="http://schemas.openxmlformats.org/officeDocument/2006/relationships/customXml" Target="../ink/ink1272.xml"/><Relationship Id="rId223" Type="http://schemas.openxmlformats.org/officeDocument/2006/relationships/customXml" Target="../ink/ink1174.xml"/><Relationship Id="rId430" Type="http://schemas.openxmlformats.org/officeDocument/2006/relationships/image" Target="../media/image1269.png"/><Relationship Id="rId18" Type="http://schemas.openxmlformats.org/officeDocument/2006/relationships/customXml" Target="../ink/ink1071.xml"/><Relationship Id="rId265" Type="http://schemas.openxmlformats.org/officeDocument/2006/relationships/customXml" Target="../ink/ink1195.xml"/><Relationship Id="rId472" Type="http://schemas.openxmlformats.org/officeDocument/2006/relationships/image" Target="../media/image1290.png"/><Relationship Id="rId528" Type="http://schemas.openxmlformats.org/officeDocument/2006/relationships/image" Target="../media/image1318.png"/><Relationship Id="rId125" Type="http://schemas.openxmlformats.org/officeDocument/2006/relationships/image" Target="../media/image1117.png"/><Relationship Id="rId167" Type="http://schemas.openxmlformats.org/officeDocument/2006/relationships/customXml" Target="../ink/ink1146.xml"/><Relationship Id="rId332" Type="http://schemas.openxmlformats.org/officeDocument/2006/relationships/image" Target="../media/image1220.png"/><Relationship Id="rId374" Type="http://schemas.openxmlformats.org/officeDocument/2006/relationships/image" Target="../media/image1241.png"/><Relationship Id="rId71" Type="http://schemas.openxmlformats.org/officeDocument/2006/relationships/image" Target="../media/image1091.png"/><Relationship Id="rId234" Type="http://schemas.openxmlformats.org/officeDocument/2006/relationships/image" Target="../media/image1171.png"/><Relationship Id="rId2" Type="http://schemas.openxmlformats.org/officeDocument/2006/relationships/customXml" Target="../ink/ink1063.xml"/><Relationship Id="rId29" Type="http://schemas.openxmlformats.org/officeDocument/2006/relationships/image" Target="../media/image1070.png"/><Relationship Id="rId276" Type="http://schemas.openxmlformats.org/officeDocument/2006/relationships/image" Target="../media/image1192.png"/><Relationship Id="rId441" Type="http://schemas.openxmlformats.org/officeDocument/2006/relationships/customXml" Target="../ink/ink1283.xml"/><Relationship Id="rId483" Type="http://schemas.openxmlformats.org/officeDocument/2006/relationships/customXml" Target="../ink/ink1304.xml"/><Relationship Id="rId539" Type="http://schemas.openxmlformats.org/officeDocument/2006/relationships/customXml" Target="../ink/ink1332.xml"/><Relationship Id="rId40" Type="http://schemas.openxmlformats.org/officeDocument/2006/relationships/customXml" Target="../ink/ink1082.xml"/><Relationship Id="rId136" Type="http://schemas.openxmlformats.org/officeDocument/2006/relationships/customXml" Target="../ink/ink1130.xml"/><Relationship Id="rId178" Type="http://schemas.openxmlformats.org/officeDocument/2006/relationships/image" Target="../media/image1143.png"/><Relationship Id="rId301" Type="http://schemas.openxmlformats.org/officeDocument/2006/relationships/customXml" Target="../ink/ink1213.xml"/><Relationship Id="rId343" Type="http://schemas.openxmlformats.org/officeDocument/2006/relationships/customXml" Target="../ink/ink1234.xml"/><Relationship Id="rId550" Type="http://schemas.openxmlformats.org/officeDocument/2006/relationships/image" Target="../media/image1329.png"/><Relationship Id="rId82" Type="http://schemas.openxmlformats.org/officeDocument/2006/relationships/customXml" Target="../ink/ink1103.xml"/><Relationship Id="rId203" Type="http://schemas.openxmlformats.org/officeDocument/2006/relationships/customXml" Target="../ink/ink1164.xml"/><Relationship Id="rId385" Type="http://schemas.openxmlformats.org/officeDocument/2006/relationships/customXml" Target="../ink/ink1255.xml"/><Relationship Id="rId245" Type="http://schemas.openxmlformats.org/officeDocument/2006/relationships/customXml" Target="../ink/ink1185.xml"/><Relationship Id="rId287" Type="http://schemas.openxmlformats.org/officeDocument/2006/relationships/customXml" Target="../ink/ink1206.xml"/><Relationship Id="rId410" Type="http://schemas.openxmlformats.org/officeDocument/2006/relationships/image" Target="../media/image1259.png"/><Relationship Id="rId452" Type="http://schemas.openxmlformats.org/officeDocument/2006/relationships/image" Target="../media/image1280.png"/><Relationship Id="rId494" Type="http://schemas.openxmlformats.org/officeDocument/2006/relationships/image" Target="../media/image1301.png"/><Relationship Id="rId508" Type="http://schemas.openxmlformats.org/officeDocument/2006/relationships/image" Target="../media/image1308.png"/><Relationship Id="rId105" Type="http://schemas.openxmlformats.org/officeDocument/2006/relationships/image" Target="../media/image1107.png"/><Relationship Id="rId147" Type="http://schemas.openxmlformats.org/officeDocument/2006/relationships/customXml" Target="../ink/ink1136.xml"/><Relationship Id="rId312" Type="http://schemas.openxmlformats.org/officeDocument/2006/relationships/image" Target="../media/image1210.png"/><Relationship Id="rId354" Type="http://schemas.openxmlformats.org/officeDocument/2006/relationships/image" Target="../media/image1231.png"/><Relationship Id="rId51" Type="http://schemas.openxmlformats.org/officeDocument/2006/relationships/image" Target="../media/image1081.png"/><Relationship Id="rId93" Type="http://schemas.openxmlformats.org/officeDocument/2006/relationships/image" Target="../media/image1101.png"/><Relationship Id="rId189" Type="http://schemas.openxmlformats.org/officeDocument/2006/relationships/customXml" Target="../ink/ink1157.xml"/><Relationship Id="rId396" Type="http://schemas.openxmlformats.org/officeDocument/2006/relationships/image" Target="../media/image1252.png"/><Relationship Id="rId561" Type="http://schemas.openxmlformats.org/officeDocument/2006/relationships/image" Target="../media/image1334.png"/><Relationship Id="rId214" Type="http://schemas.openxmlformats.org/officeDocument/2006/relationships/image" Target="../media/image1161.png"/><Relationship Id="rId256" Type="http://schemas.openxmlformats.org/officeDocument/2006/relationships/image" Target="../media/image1182.png"/><Relationship Id="rId298" Type="http://schemas.openxmlformats.org/officeDocument/2006/relationships/image" Target="../media/image1203.png"/><Relationship Id="rId421" Type="http://schemas.openxmlformats.org/officeDocument/2006/relationships/customXml" Target="../ink/ink1273.xml"/><Relationship Id="rId463" Type="http://schemas.openxmlformats.org/officeDocument/2006/relationships/customXml" Target="../ink/ink1294.xml"/><Relationship Id="rId519" Type="http://schemas.openxmlformats.org/officeDocument/2006/relationships/customXml" Target="../ink/ink1322.xml"/><Relationship Id="rId116" Type="http://schemas.openxmlformats.org/officeDocument/2006/relationships/customXml" Target="../ink/ink1120.xml"/><Relationship Id="rId158" Type="http://schemas.openxmlformats.org/officeDocument/2006/relationships/image" Target="../media/image1133.png"/><Relationship Id="rId323" Type="http://schemas.openxmlformats.org/officeDocument/2006/relationships/customXml" Target="../ink/ink1224.xml"/><Relationship Id="rId530" Type="http://schemas.openxmlformats.org/officeDocument/2006/relationships/image" Target="../media/image1319.png"/><Relationship Id="rId20" Type="http://schemas.openxmlformats.org/officeDocument/2006/relationships/customXml" Target="../ink/ink1072.xml"/><Relationship Id="rId62" Type="http://schemas.openxmlformats.org/officeDocument/2006/relationships/customXml" Target="../ink/ink1093.xml"/><Relationship Id="rId365" Type="http://schemas.openxmlformats.org/officeDocument/2006/relationships/customXml" Target="../ink/ink1245.xml"/><Relationship Id="rId225" Type="http://schemas.openxmlformats.org/officeDocument/2006/relationships/customXml" Target="../ink/ink1175.xml"/><Relationship Id="rId267" Type="http://schemas.openxmlformats.org/officeDocument/2006/relationships/customXml" Target="../ink/ink1196.xml"/><Relationship Id="rId432" Type="http://schemas.openxmlformats.org/officeDocument/2006/relationships/image" Target="../media/image1270.png"/><Relationship Id="rId474" Type="http://schemas.openxmlformats.org/officeDocument/2006/relationships/image" Target="../media/image1291.png"/><Relationship Id="rId127" Type="http://schemas.openxmlformats.org/officeDocument/2006/relationships/image" Target="../media/image1118.png"/><Relationship Id="rId31" Type="http://schemas.openxmlformats.org/officeDocument/2006/relationships/image" Target="../media/image1071.png"/><Relationship Id="rId73" Type="http://schemas.openxmlformats.org/officeDocument/2006/relationships/image" Target="../media/image1092.png"/><Relationship Id="rId169" Type="http://schemas.openxmlformats.org/officeDocument/2006/relationships/customXml" Target="../ink/ink1147.xml"/><Relationship Id="rId334" Type="http://schemas.openxmlformats.org/officeDocument/2006/relationships/image" Target="../media/image1221.png"/><Relationship Id="rId376" Type="http://schemas.openxmlformats.org/officeDocument/2006/relationships/image" Target="../media/image1242.png"/><Relationship Id="rId541" Type="http://schemas.openxmlformats.org/officeDocument/2006/relationships/customXml" Target="../ink/ink1333.xml"/><Relationship Id="rId4" Type="http://schemas.openxmlformats.org/officeDocument/2006/relationships/customXml" Target="../ink/ink1064.xml"/><Relationship Id="rId180" Type="http://schemas.openxmlformats.org/officeDocument/2006/relationships/image" Target="../media/image1144.png"/><Relationship Id="rId236" Type="http://schemas.openxmlformats.org/officeDocument/2006/relationships/image" Target="../media/image1172.png"/><Relationship Id="rId278" Type="http://schemas.openxmlformats.org/officeDocument/2006/relationships/image" Target="../media/image1193.png"/><Relationship Id="rId401" Type="http://schemas.openxmlformats.org/officeDocument/2006/relationships/customXml" Target="../ink/ink1263.xml"/><Relationship Id="rId443" Type="http://schemas.openxmlformats.org/officeDocument/2006/relationships/customXml" Target="../ink/ink1284.xml"/><Relationship Id="rId303" Type="http://schemas.openxmlformats.org/officeDocument/2006/relationships/customXml" Target="../ink/ink1214.xml"/><Relationship Id="rId485" Type="http://schemas.openxmlformats.org/officeDocument/2006/relationships/customXml" Target="../ink/ink1305.xml"/><Relationship Id="rId42" Type="http://schemas.openxmlformats.org/officeDocument/2006/relationships/customXml" Target="../ink/ink1083.xml"/><Relationship Id="rId84" Type="http://schemas.openxmlformats.org/officeDocument/2006/relationships/customXml" Target="../ink/ink1104.xml"/><Relationship Id="rId138" Type="http://schemas.openxmlformats.org/officeDocument/2006/relationships/customXml" Target="../ink/ink1131.xml"/><Relationship Id="rId345" Type="http://schemas.openxmlformats.org/officeDocument/2006/relationships/customXml" Target="../ink/ink1235.xml"/><Relationship Id="rId387" Type="http://schemas.openxmlformats.org/officeDocument/2006/relationships/customXml" Target="../ink/ink1256.xml"/><Relationship Id="rId510" Type="http://schemas.openxmlformats.org/officeDocument/2006/relationships/image" Target="../media/image1309.png"/><Relationship Id="rId552" Type="http://schemas.openxmlformats.org/officeDocument/2006/relationships/image" Target="../media/image1330.png"/><Relationship Id="rId191" Type="http://schemas.openxmlformats.org/officeDocument/2006/relationships/customXml" Target="../ink/ink1158.xml"/><Relationship Id="rId205" Type="http://schemas.openxmlformats.org/officeDocument/2006/relationships/customXml" Target="../ink/ink1165.xml"/><Relationship Id="rId247" Type="http://schemas.openxmlformats.org/officeDocument/2006/relationships/customXml" Target="../ink/ink1186.xml"/><Relationship Id="rId412" Type="http://schemas.openxmlformats.org/officeDocument/2006/relationships/image" Target="../media/image1260.png"/><Relationship Id="rId107" Type="http://schemas.openxmlformats.org/officeDocument/2006/relationships/image" Target="../media/image1108.png"/><Relationship Id="rId289" Type="http://schemas.openxmlformats.org/officeDocument/2006/relationships/customXml" Target="../ink/ink1207.xml"/><Relationship Id="rId454" Type="http://schemas.openxmlformats.org/officeDocument/2006/relationships/image" Target="../media/image1281.png"/><Relationship Id="rId496" Type="http://schemas.openxmlformats.org/officeDocument/2006/relationships/image" Target="../media/image1302.png"/><Relationship Id="rId11" Type="http://schemas.openxmlformats.org/officeDocument/2006/relationships/image" Target="../media/image1061.png"/><Relationship Id="rId53" Type="http://schemas.openxmlformats.org/officeDocument/2006/relationships/image" Target="../media/image1082.png"/><Relationship Id="rId149" Type="http://schemas.openxmlformats.org/officeDocument/2006/relationships/customXml" Target="../ink/ink1137.xml"/><Relationship Id="rId314" Type="http://schemas.openxmlformats.org/officeDocument/2006/relationships/image" Target="../media/image1211.png"/><Relationship Id="rId356" Type="http://schemas.openxmlformats.org/officeDocument/2006/relationships/image" Target="../media/image1232.png"/><Relationship Id="rId398" Type="http://schemas.openxmlformats.org/officeDocument/2006/relationships/image" Target="../media/image1253.png"/><Relationship Id="rId521" Type="http://schemas.openxmlformats.org/officeDocument/2006/relationships/customXml" Target="../ink/ink1323.xml"/><Relationship Id="rId563" Type="http://schemas.openxmlformats.org/officeDocument/2006/relationships/image" Target="../media/image1335.png"/><Relationship Id="rId95" Type="http://schemas.openxmlformats.org/officeDocument/2006/relationships/image" Target="../media/image1102.png"/><Relationship Id="rId160" Type="http://schemas.openxmlformats.org/officeDocument/2006/relationships/image" Target="../media/image1134.png"/><Relationship Id="rId216" Type="http://schemas.openxmlformats.org/officeDocument/2006/relationships/image" Target="../media/image1162.png"/><Relationship Id="rId423" Type="http://schemas.openxmlformats.org/officeDocument/2006/relationships/customXml" Target="../ink/ink1274.xml"/><Relationship Id="rId258" Type="http://schemas.openxmlformats.org/officeDocument/2006/relationships/image" Target="../media/image1183.png"/><Relationship Id="rId465" Type="http://schemas.openxmlformats.org/officeDocument/2006/relationships/customXml" Target="../ink/ink1295.xml"/><Relationship Id="rId22" Type="http://schemas.openxmlformats.org/officeDocument/2006/relationships/customXml" Target="../ink/ink1073.xml"/><Relationship Id="rId64" Type="http://schemas.openxmlformats.org/officeDocument/2006/relationships/customXml" Target="../ink/ink1094.xml"/><Relationship Id="rId118" Type="http://schemas.openxmlformats.org/officeDocument/2006/relationships/customXml" Target="../ink/ink1121.xml"/><Relationship Id="rId325" Type="http://schemas.openxmlformats.org/officeDocument/2006/relationships/customXml" Target="../ink/ink1225.xml"/><Relationship Id="rId367" Type="http://schemas.openxmlformats.org/officeDocument/2006/relationships/customXml" Target="../ink/ink1246.xml"/><Relationship Id="rId532" Type="http://schemas.openxmlformats.org/officeDocument/2006/relationships/image" Target="../media/image1320.png"/><Relationship Id="rId171" Type="http://schemas.openxmlformats.org/officeDocument/2006/relationships/customXml" Target="../ink/ink1148.xml"/><Relationship Id="rId227" Type="http://schemas.openxmlformats.org/officeDocument/2006/relationships/customXml" Target="../ink/ink1176.xml"/><Relationship Id="rId269" Type="http://schemas.openxmlformats.org/officeDocument/2006/relationships/customXml" Target="../ink/ink1197.xml"/><Relationship Id="rId434" Type="http://schemas.openxmlformats.org/officeDocument/2006/relationships/image" Target="../media/image1271.png"/><Relationship Id="rId476" Type="http://schemas.openxmlformats.org/officeDocument/2006/relationships/image" Target="../media/image1292.png"/><Relationship Id="rId33" Type="http://schemas.openxmlformats.org/officeDocument/2006/relationships/image" Target="../media/image1072.png"/><Relationship Id="rId129" Type="http://schemas.openxmlformats.org/officeDocument/2006/relationships/image" Target="../media/image1119.png"/><Relationship Id="rId280" Type="http://schemas.openxmlformats.org/officeDocument/2006/relationships/image" Target="../media/image1194.png"/><Relationship Id="rId336" Type="http://schemas.openxmlformats.org/officeDocument/2006/relationships/image" Target="../media/image1222.png"/><Relationship Id="rId501" Type="http://schemas.openxmlformats.org/officeDocument/2006/relationships/customXml" Target="../ink/ink1313.xml"/><Relationship Id="rId543" Type="http://schemas.openxmlformats.org/officeDocument/2006/relationships/customXml" Target="../ink/ink1334.xml"/><Relationship Id="rId75" Type="http://schemas.openxmlformats.org/officeDocument/2006/relationships/image" Target="../media/image1093.png"/><Relationship Id="rId140" Type="http://schemas.openxmlformats.org/officeDocument/2006/relationships/customXml" Target="../ink/ink1132.xml"/><Relationship Id="rId182" Type="http://schemas.openxmlformats.org/officeDocument/2006/relationships/image" Target="../media/image1145.png"/><Relationship Id="rId378" Type="http://schemas.openxmlformats.org/officeDocument/2006/relationships/image" Target="../media/image1243.png"/><Relationship Id="rId403" Type="http://schemas.openxmlformats.org/officeDocument/2006/relationships/customXml" Target="../ink/ink1264.xml"/><Relationship Id="rId6" Type="http://schemas.openxmlformats.org/officeDocument/2006/relationships/customXml" Target="../ink/ink1065.xml"/><Relationship Id="rId238" Type="http://schemas.openxmlformats.org/officeDocument/2006/relationships/image" Target="../media/image1173.png"/><Relationship Id="rId445" Type="http://schemas.openxmlformats.org/officeDocument/2006/relationships/customXml" Target="../ink/ink1285.xml"/><Relationship Id="rId487" Type="http://schemas.openxmlformats.org/officeDocument/2006/relationships/customXml" Target="../ink/ink1306.xml"/><Relationship Id="rId291" Type="http://schemas.openxmlformats.org/officeDocument/2006/relationships/customXml" Target="../ink/ink1208.xml"/><Relationship Id="rId305" Type="http://schemas.openxmlformats.org/officeDocument/2006/relationships/customXml" Target="../ink/ink1215.xml"/><Relationship Id="rId347" Type="http://schemas.openxmlformats.org/officeDocument/2006/relationships/customXml" Target="../ink/ink1236.xml"/><Relationship Id="rId512" Type="http://schemas.openxmlformats.org/officeDocument/2006/relationships/image" Target="../media/image1310.png"/><Relationship Id="rId44" Type="http://schemas.openxmlformats.org/officeDocument/2006/relationships/customXml" Target="../ink/ink1084.xml"/><Relationship Id="rId86" Type="http://schemas.openxmlformats.org/officeDocument/2006/relationships/customXml" Target="../ink/ink1105.xml"/><Relationship Id="rId151" Type="http://schemas.openxmlformats.org/officeDocument/2006/relationships/customXml" Target="../ink/ink1138.xml"/><Relationship Id="rId389" Type="http://schemas.openxmlformats.org/officeDocument/2006/relationships/customXml" Target="../ink/ink1257.xml"/><Relationship Id="rId554" Type="http://schemas.openxmlformats.org/officeDocument/2006/relationships/image" Target="../media/image1331.png"/><Relationship Id="rId193" Type="http://schemas.openxmlformats.org/officeDocument/2006/relationships/customXml" Target="../ink/ink1159.xml"/><Relationship Id="rId207" Type="http://schemas.openxmlformats.org/officeDocument/2006/relationships/customXml" Target="../ink/ink1166.xml"/><Relationship Id="rId249" Type="http://schemas.openxmlformats.org/officeDocument/2006/relationships/customXml" Target="../ink/ink1187.xml"/><Relationship Id="rId414" Type="http://schemas.openxmlformats.org/officeDocument/2006/relationships/image" Target="../media/image1261.png"/><Relationship Id="rId456" Type="http://schemas.openxmlformats.org/officeDocument/2006/relationships/image" Target="../media/image1282.png"/><Relationship Id="rId498" Type="http://schemas.openxmlformats.org/officeDocument/2006/relationships/image" Target="../media/image1303.png"/><Relationship Id="rId13" Type="http://schemas.openxmlformats.org/officeDocument/2006/relationships/image" Target="../media/image1062.png"/><Relationship Id="rId109" Type="http://schemas.openxmlformats.org/officeDocument/2006/relationships/image" Target="../media/image1109.png"/><Relationship Id="rId260" Type="http://schemas.openxmlformats.org/officeDocument/2006/relationships/image" Target="../media/image1184.png"/><Relationship Id="rId316" Type="http://schemas.openxmlformats.org/officeDocument/2006/relationships/image" Target="../media/image1212.png"/><Relationship Id="rId523" Type="http://schemas.openxmlformats.org/officeDocument/2006/relationships/customXml" Target="../ink/ink1324.xml"/><Relationship Id="rId55" Type="http://schemas.openxmlformats.org/officeDocument/2006/relationships/image" Target="../media/image1083.png"/><Relationship Id="rId97" Type="http://schemas.openxmlformats.org/officeDocument/2006/relationships/image" Target="../media/image1103.png"/><Relationship Id="rId120" Type="http://schemas.openxmlformats.org/officeDocument/2006/relationships/customXml" Target="../ink/ink1122.xml"/><Relationship Id="rId358" Type="http://schemas.openxmlformats.org/officeDocument/2006/relationships/image" Target="../media/image1233.png"/><Relationship Id="rId565" Type="http://schemas.openxmlformats.org/officeDocument/2006/relationships/image" Target="../media/image1336.png"/><Relationship Id="rId162" Type="http://schemas.openxmlformats.org/officeDocument/2006/relationships/image" Target="../media/image1135.png"/><Relationship Id="rId218" Type="http://schemas.openxmlformats.org/officeDocument/2006/relationships/image" Target="../media/image1163.png"/><Relationship Id="rId425" Type="http://schemas.openxmlformats.org/officeDocument/2006/relationships/customXml" Target="../ink/ink1275.xml"/><Relationship Id="rId467" Type="http://schemas.openxmlformats.org/officeDocument/2006/relationships/customXml" Target="../ink/ink1296.xml"/><Relationship Id="rId271" Type="http://schemas.openxmlformats.org/officeDocument/2006/relationships/customXml" Target="../ink/ink1198.xml"/><Relationship Id="rId24" Type="http://schemas.openxmlformats.org/officeDocument/2006/relationships/customXml" Target="../ink/ink1074.xml"/><Relationship Id="rId66" Type="http://schemas.openxmlformats.org/officeDocument/2006/relationships/customXml" Target="../ink/ink1095.xml"/><Relationship Id="rId131" Type="http://schemas.openxmlformats.org/officeDocument/2006/relationships/image" Target="../media/image1120.png"/><Relationship Id="rId327" Type="http://schemas.openxmlformats.org/officeDocument/2006/relationships/customXml" Target="../ink/ink1226.xml"/><Relationship Id="rId369" Type="http://schemas.openxmlformats.org/officeDocument/2006/relationships/customXml" Target="../ink/ink1247.xml"/><Relationship Id="rId534" Type="http://schemas.openxmlformats.org/officeDocument/2006/relationships/image" Target="../media/image1321.png"/><Relationship Id="rId173" Type="http://schemas.openxmlformats.org/officeDocument/2006/relationships/customXml" Target="../ink/ink1149.xml"/><Relationship Id="rId229" Type="http://schemas.openxmlformats.org/officeDocument/2006/relationships/customXml" Target="../ink/ink1177.xml"/><Relationship Id="rId380" Type="http://schemas.openxmlformats.org/officeDocument/2006/relationships/image" Target="../media/image1244.png"/><Relationship Id="rId436" Type="http://schemas.openxmlformats.org/officeDocument/2006/relationships/image" Target="../media/image1272.png"/><Relationship Id="rId240" Type="http://schemas.openxmlformats.org/officeDocument/2006/relationships/image" Target="../media/image1174.png"/><Relationship Id="rId478" Type="http://schemas.openxmlformats.org/officeDocument/2006/relationships/image" Target="../media/image1293.png"/><Relationship Id="rId35" Type="http://schemas.openxmlformats.org/officeDocument/2006/relationships/image" Target="../media/image1073.png"/><Relationship Id="rId77" Type="http://schemas.openxmlformats.org/officeDocument/2006/relationships/image" Target="../media/image1094.png"/><Relationship Id="rId100" Type="http://schemas.openxmlformats.org/officeDocument/2006/relationships/customXml" Target="../ink/ink1112.xml"/><Relationship Id="rId282" Type="http://schemas.openxmlformats.org/officeDocument/2006/relationships/image" Target="../media/image1195.png"/><Relationship Id="rId338" Type="http://schemas.openxmlformats.org/officeDocument/2006/relationships/image" Target="../media/image1223.png"/><Relationship Id="rId503" Type="http://schemas.openxmlformats.org/officeDocument/2006/relationships/customXml" Target="../ink/ink1314.xml"/><Relationship Id="rId545" Type="http://schemas.openxmlformats.org/officeDocument/2006/relationships/customXml" Target="../ink/ink1335.xml"/><Relationship Id="rId8" Type="http://schemas.openxmlformats.org/officeDocument/2006/relationships/customXml" Target="../ink/ink1066.xml"/><Relationship Id="rId142" Type="http://schemas.openxmlformats.org/officeDocument/2006/relationships/customXml" Target="../ink/ink1133.xml"/><Relationship Id="rId184" Type="http://schemas.openxmlformats.org/officeDocument/2006/relationships/image" Target="../media/image1146.png"/><Relationship Id="rId391" Type="http://schemas.openxmlformats.org/officeDocument/2006/relationships/customXml" Target="../ink/ink1258.xml"/><Relationship Id="rId405" Type="http://schemas.openxmlformats.org/officeDocument/2006/relationships/customXml" Target="../ink/ink1265.xml"/><Relationship Id="rId447" Type="http://schemas.openxmlformats.org/officeDocument/2006/relationships/customXml" Target="../ink/ink1286.xml"/><Relationship Id="rId251" Type="http://schemas.openxmlformats.org/officeDocument/2006/relationships/customXml" Target="../ink/ink1188.xml"/><Relationship Id="rId489" Type="http://schemas.openxmlformats.org/officeDocument/2006/relationships/customXml" Target="../ink/ink1307.xml"/><Relationship Id="rId46" Type="http://schemas.openxmlformats.org/officeDocument/2006/relationships/customXml" Target="../ink/ink1085.xml"/><Relationship Id="rId293" Type="http://schemas.openxmlformats.org/officeDocument/2006/relationships/customXml" Target="../ink/ink1209.xml"/><Relationship Id="rId307" Type="http://schemas.openxmlformats.org/officeDocument/2006/relationships/customXml" Target="../ink/ink1216.xml"/><Relationship Id="rId349" Type="http://schemas.openxmlformats.org/officeDocument/2006/relationships/customXml" Target="../ink/ink1237.xml"/><Relationship Id="rId514" Type="http://schemas.openxmlformats.org/officeDocument/2006/relationships/image" Target="../media/image1311.png"/><Relationship Id="rId556" Type="http://schemas.openxmlformats.org/officeDocument/2006/relationships/customXml" Target="../ink/ink1341.xml"/><Relationship Id="rId88" Type="http://schemas.openxmlformats.org/officeDocument/2006/relationships/customXml" Target="../ink/ink1106.xml"/><Relationship Id="rId111" Type="http://schemas.openxmlformats.org/officeDocument/2006/relationships/image" Target="../media/image1110.png"/><Relationship Id="rId153" Type="http://schemas.openxmlformats.org/officeDocument/2006/relationships/customXml" Target="../ink/ink1139.xml"/><Relationship Id="rId195" Type="http://schemas.openxmlformats.org/officeDocument/2006/relationships/customXml" Target="../ink/ink1160.xml"/><Relationship Id="rId209" Type="http://schemas.openxmlformats.org/officeDocument/2006/relationships/customXml" Target="../ink/ink1167.xml"/><Relationship Id="rId360" Type="http://schemas.openxmlformats.org/officeDocument/2006/relationships/image" Target="../media/image1234.png"/><Relationship Id="rId416" Type="http://schemas.openxmlformats.org/officeDocument/2006/relationships/image" Target="../media/image1262.png"/><Relationship Id="rId220" Type="http://schemas.openxmlformats.org/officeDocument/2006/relationships/image" Target="../media/image1164.png"/><Relationship Id="rId458" Type="http://schemas.openxmlformats.org/officeDocument/2006/relationships/image" Target="../media/image1283.png"/><Relationship Id="rId15" Type="http://schemas.openxmlformats.org/officeDocument/2006/relationships/image" Target="../media/image1063.png"/><Relationship Id="rId57" Type="http://schemas.openxmlformats.org/officeDocument/2006/relationships/image" Target="../media/image1084.png"/><Relationship Id="rId262" Type="http://schemas.openxmlformats.org/officeDocument/2006/relationships/image" Target="../media/image1185.png"/><Relationship Id="rId318" Type="http://schemas.openxmlformats.org/officeDocument/2006/relationships/image" Target="../media/image1213.png"/><Relationship Id="rId525" Type="http://schemas.openxmlformats.org/officeDocument/2006/relationships/customXml" Target="../ink/ink1325.xml"/><Relationship Id="rId99" Type="http://schemas.openxmlformats.org/officeDocument/2006/relationships/image" Target="../media/image1104.png"/><Relationship Id="rId122" Type="http://schemas.openxmlformats.org/officeDocument/2006/relationships/customXml" Target="../ink/ink1123.xml"/><Relationship Id="rId164" Type="http://schemas.openxmlformats.org/officeDocument/2006/relationships/image" Target="../media/image1136.png"/><Relationship Id="rId371" Type="http://schemas.openxmlformats.org/officeDocument/2006/relationships/customXml" Target="../ink/ink1248.xml"/><Relationship Id="rId427" Type="http://schemas.openxmlformats.org/officeDocument/2006/relationships/customXml" Target="../ink/ink1276.xml"/><Relationship Id="rId469" Type="http://schemas.openxmlformats.org/officeDocument/2006/relationships/customXml" Target="../ink/ink1297.xml"/><Relationship Id="rId26" Type="http://schemas.openxmlformats.org/officeDocument/2006/relationships/customXml" Target="../ink/ink1075.xml"/><Relationship Id="rId231" Type="http://schemas.openxmlformats.org/officeDocument/2006/relationships/customXml" Target="../ink/ink1178.xml"/><Relationship Id="rId273" Type="http://schemas.openxmlformats.org/officeDocument/2006/relationships/customXml" Target="../ink/ink1199.xml"/><Relationship Id="rId329" Type="http://schemas.openxmlformats.org/officeDocument/2006/relationships/customXml" Target="../ink/ink1227.xml"/><Relationship Id="rId480" Type="http://schemas.openxmlformats.org/officeDocument/2006/relationships/image" Target="../media/image1294.png"/><Relationship Id="rId536" Type="http://schemas.openxmlformats.org/officeDocument/2006/relationships/image" Target="../media/image1322.png"/><Relationship Id="rId68" Type="http://schemas.openxmlformats.org/officeDocument/2006/relationships/customXml" Target="../ink/ink1096.xml"/><Relationship Id="rId133" Type="http://schemas.openxmlformats.org/officeDocument/2006/relationships/image" Target="../media/image1121.png"/><Relationship Id="rId175" Type="http://schemas.openxmlformats.org/officeDocument/2006/relationships/customXml" Target="../ink/ink1150.xml"/><Relationship Id="rId340" Type="http://schemas.openxmlformats.org/officeDocument/2006/relationships/image" Target="../media/image1224.png"/><Relationship Id="rId200" Type="http://schemas.openxmlformats.org/officeDocument/2006/relationships/image" Target="../media/image1154.png"/><Relationship Id="rId382" Type="http://schemas.openxmlformats.org/officeDocument/2006/relationships/image" Target="../media/image1245.png"/><Relationship Id="rId438" Type="http://schemas.openxmlformats.org/officeDocument/2006/relationships/image" Target="../media/image1273.png"/><Relationship Id="rId242" Type="http://schemas.openxmlformats.org/officeDocument/2006/relationships/image" Target="../media/image1175.png"/><Relationship Id="rId284" Type="http://schemas.openxmlformats.org/officeDocument/2006/relationships/image" Target="../media/image1196.png"/><Relationship Id="rId491" Type="http://schemas.openxmlformats.org/officeDocument/2006/relationships/customXml" Target="../ink/ink1308.xml"/><Relationship Id="rId505" Type="http://schemas.openxmlformats.org/officeDocument/2006/relationships/customXml" Target="../ink/ink1315.xml"/><Relationship Id="rId37" Type="http://schemas.openxmlformats.org/officeDocument/2006/relationships/image" Target="../media/image1074.png"/><Relationship Id="rId79" Type="http://schemas.openxmlformats.org/officeDocument/2006/relationships/image" Target="../media/image1095.png"/><Relationship Id="rId102" Type="http://schemas.openxmlformats.org/officeDocument/2006/relationships/customXml" Target="../ink/ink1113.xml"/><Relationship Id="rId144" Type="http://schemas.openxmlformats.org/officeDocument/2006/relationships/customXml" Target="../ink/ink1134.xml"/><Relationship Id="rId547" Type="http://schemas.openxmlformats.org/officeDocument/2006/relationships/customXml" Target="../ink/ink1336.xml"/><Relationship Id="rId90" Type="http://schemas.openxmlformats.org/officeDocument/2006/relationships/customXml" Target="../ink/ink1107.xml"/><Relationship Id="rId186" Type="http://schemas.openxmlformats.org/officeDocument/2006/relationships/image" Target="../media/image1147.png"/><Relationship Id="rId351" Type="http://schemas.openxmlformats.org/officeDocument/2006/relationships/customXml" Target="../ink/ink1238.xml"/><Relationship Id="rId393" Type="http://schemas.openxmlformats.org/officeDocument/2006/relationships/customXml" Target="../ink/ink1259.xml"/><Relationship Id="rId407" Type="http://schemas.openxmlformats.org/officeDocument/2006/relationships/customXml" Target="../ink/ink1266.xml"/><Relationship Id="rId449" Type="http://schemas.openxmlformats.org/officeDocument/2006/relationships/customXml" Target="../ink/ink1287.xml"/><Relationship Id="rId211" Type="http://schemas.openxmlformats.org/officeDocument/2006/relationships/customXml" Target="../ink/ink1168.xml"/><Relationship Id="rId253" Type="http://schemas.openxmlformats.org/officeDocument/2006/relationships/customXml" Target="../ink/ink1189.xml"/><Relationship Id="rId295" Type="http://schemas.openxmlformats.org/officeDocument/2006/relationships/customXml" Target="../ink/ink1210.xml"/><Relationship Id="rId309" Type="http://schemas.openxmlformats.org/officeDocument/2006/relationships/customXml" Target="../ink/ink1217.xml"/><Relationship Id="rId460" Type="http://schemas.openxmlformats.org/officeDocument/2006/relationships/image" Target="../media/image1284.png"/><Relationship Id="rId516" Type="http://schemas.openxmlformats.org/officeDocument/2006/relationships/image" Target="../media/image1312.png"/><Relationship Id="rId48" Type="http://schemas.openxmlformats.org/officeDocument/2006/relationships/customXml" Target="../ink/ink1086.xml"/><Relationship Id="rId113" Type="http://schemas.openxmlformats.org/officeDocument/2006/relationships/image" Target="../media/image1111.png"/><Relationship Id="rId320" Type="http://schemas.openxmlformats.org/officeDocument/2006/relationships/image" Target="../media/image1214.png"/><Relationship Id="rId558" Type="http://schemas.openxmlformats.org/officeDocument/2006/relationships/customXml" Target="../ink/ink1342.xml"/><Relationship Id="rId155" Type="http://schemas.openxmlformats.org/officeDocument/2006/relationships/customXml" Target="../ink/ink1140.xml"/><Relationship Id="rId197" Type="http://schemas.openxmlformats.org/officeDocument/2006/relationships/customXml" Target="../ink/ink1161.xml"/><Relationship Id="rId362" Type="http://schemas.openxmlformats.org/officeDocument/2006/relationships/image" Target="../media/image1235.png"/><Relationship Id="rId418" Type="http://schemas.openxmlformats.org/officeDocument/2006/relationships/image" Target="../media/image1263.png"/><Relationship Id="rId222" Type="http://schemas.openxmlformats.org/officeDocument/2006/relationships/image" Target="../media/image1165.png"/><Relationship Id="rId264" Type="http://schemas.openxmlformats.org/officeDocument/2006/relationships/image" Target="../media/image1186.png"/><Relationship Id="rId471" Type="http://schemas.openxmlformats.org/officeDocument/2006/relationships/customXml" Target="../ink/ink1298.xml"/><Relationship Id="rId17" Type="http://schemas.openxmlformats.org/officeDocument/2006/relationships/image" Target="../media/image1064.png"/><Relationship Id="rId59" Type="http://schemas.openxmlformats.org/officeDocument/2006/relationships/image" Target="../media/image1085.png"/><Relationship Id="rId124" Type="http://schemas.openxmlformats.org/officeDocument/2006/relationships/customXml" Target="../ink/ink1124.xml"/><Relationship Id="rId527" Type="http://schemas.openxmlformats.org/officeDocument/2006/relationships/customXml" Target="../ink/ink1326.xml"/><Relationship Id="rId70" Type="http://schemas.openxmlformats.org/officeDocument/2006/relationships/customXml" Target="../ink/ink1097.xml"/><Relationship Id="rId166" Type="http://schemas.openxmlformats.org/officeDocument/2006/relationships/image" Target="../media/image1137.png"/><Relationship Id="rId331" Type="http://schemas.openxmlformats.org/officeDocument/2006/relationships/customXml" Target="../ink/ink1228.xml"/><Relationship Id="rId373" Type="http://schemas.openxmlformats.org/officeDocument/2006/relationships/customXml" Target="../ink/ink1249.xml"/><Relationship Id="rId429" Type="http://schemas.openxmlformats.org/officeDocument/2006/relationships/customXml" Target="../ink/ink127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79.xml"/><Relationship Id="rId440" Type="http://schemas.openxmlformats.org/officeDocument/2006/relationships/image" Target="../media/image1274.png"/><Relationship Id="rId28" Type="http://schemas.openxmlformats.org/officeDocument/2006/relationships/customXml" Target="../ink/ink1076.xml"/><Relationship Id="rId275" Type="http://schemas.openxmlformats.org/officeDocument/2006/relationships/customXml" Target="../ink/ink1200.xml"/><Relationship Id="rId300" Type="http://schemas.openxmlformats.org/officeDocument/2006/relationships/image" Target="../media/image1204.png"/><Relationship Id="rId482" Type="http://schemas.openxmlformats.org/officeDocument/2006/relationships/image" Target="../media/image1295.png"/><Relationship Id="rId538" Type="http://schemas.openxmlformats.org/officeDocument/2006/relationships/image" Target="../media/image1323.png"/><Relationship Id="rId81" Type="http://schemas.openxmlformats.org/officeDocument/2006/relationships/image" Target="../media/image1096.png"/><Relationship Id="rId135" Type="http://schemas.openxmlformats.org/officeDocument/2006/relationships/image" Target="../media/image1122.png"/><Relationship Id="rId177" Type="http://schemas.openxmlformats.org/officeDocument/2006/relationships/customXml" Target="../ink/ink1151.xml"/><Relationship Id="rId342" Type="http://schemas.openxmlformats.org/officeDocument/2006/relationships/image" Target="../media/image1225.png"/><Relationship Id="rId384" Type="http://schemas.openxmlformats.org/officeDocument/2006/relationships/image" Target="../media/image1246.png"/><Relationship Id="rId202" Type="http://schemas.openxmlformats.org/officeDocument/2006/relationships/image" Target="../media/image1155.png"/><Relationship Id="rId244" Type="http://schemas.openxmlformats.org/officeDocument/2006/relationships/image" Target="../media/image1176.png"/><Relationship Id="rId39" Type="http://schemas.openxmlformats.org/officeDocument/2006/relationships/image" Target="../media/image1075.png"/><Relationship Id="rId286" Type="http://schemas.openxmlformats.org/officeDocument/2006/relationships/image" Target="../media/image1197.png"/><Relationship Id="rId451" Type="http://schemas.openxmlformats.org/officeDocument/2006/relationships/customXml" Target="../ink/ink1288.xml"/><Relationship Id="rId493" Type="http://schemas.openxmlformats.org/officeDocument/2006/relationships/customXml" Target="../ink/ink1309.xml"/><Relationship Id="rId507" Type="http://schemas.openxmlformats.org/officeDocument/2006/relationships/customXml" Target="../ink/ink1316.xml"/><Relationship Id="rId549" Type="http://schemas.openxmlformats.org/officeDocument/2006/relationships/customXml" Target="../ink/ink1337.xml"/><Relationship Id="rId50" Type="http://schemas.openxmlformats.org/officeDocument/2006/relationships/customXml" Target="../ink/ink1087.xml"/><Relationship Id="rId104" Type="http://schemas.openxmlformats.org/officeDocument/2006/relationships/customXml" Target="../ink/ink1114.xml"/><Relationship Id="rId146" Type="http://schemas.openxmlformats.org/officeDocument/2006/relationships/image" Target="../media/image1127.png"/><Relationship Id="rId188" Type="http://schemas.openxmlformats.org/officeDocument/2006/relationships/image" Target="../media/image1148.png"/><Relationship Id="rId311" Type="http://schemas.openxmlformats.org/officeDocument/2006/relationships/customXml" Target="../ink/ink1218.xml"/><Relationship Id="rId353" Type="http://schemas.openxmlformats.org/officeDocument/2006/relationships/customXml" Target="../ink/ink1239.xml"/><Relationship Id="rId395" Type="http://schemas.openxmlformats.org/officeDocument/2006/relationships/customXml" Target="../ink/ink1260.xml"/><Relationship Id="rId409" Type="http://schemas.openxmlformats.org/officeDocument/2006/relationships/customXml" Target="../ink/ink1267.xml"/><Relationship Id="rId560" Type="http://schemas.openxmlformats.org/officeDocument/2006/relationships/customXml" Target="../ink/ink1343.xml"/><Relationship Id="rId92" Type="http://schemas.openxmlformats.org/officeDocument/2006/relationships/customXml" Target="../ink/ink1108.xml"/><Relationship Id="rId213" Type="http://schemas.openxmlformats.org/officeDocument/2006/relationships/customXml" Target="../ink/ink1169.xml"/><Relationship Id="rId420" Type="http://schemas.openxmlformats.org/officeDocument/2006/relationships/image" Target="../media/image1264.png"/><Relationship Id="rId255" Type="http://schemas.openxmlformats.org/officeDocument/2006/relationships/customXml" Target="../ink/ink1190.xml"/><Relationship Id="rId297" Type="http://schemas.openxmlformats.org/officeDocument/2006/relationships/customXml" Target="../ink/ink1211.xml"/><Relationship Id="rId462" Type="http://schemas.openxmlformats.org/officeDocument/2006/relationships/image" Target="../media/image1285.png"/><Relationship Id="rId518" Type="http://schemas.openxmlformats.org/officeDocument/2006/relationships/image" Target="../media/image1313.png"/><Relationship Id="rId115" Type="http://schemas.openxmlformats.org/officeDocument/2006/relationships/image" Target="../media/image1112.png"/><Relationship Id="rId157" Type="http://schemas.openxmlformats.org/officeDocument/2006/relationships/customXml" Target="../ink/ink1141.xml"/><Relationship Id="rId322" Type="http://schemas.openxmlformats.org/officeDocument/2006/relationships/image" Target="../media/image1215.png"/><Relationship Id="rId364" Type="http://schemas.openxmlformats.org/officeDocument/2006/relationships/image" Target="../media/image1236.png"/><Relationship Id="rId61" Type="http://schemas.openxmlformats.org/officeDocument/2006/relationships/image" Target="../media/image1086.png"/><Relationship Id="rId199" Type="http://schemas.openxmlformats.org/officeDocument/2006/relationships/customXml" Target="../ink/ink1162.xml"/><Relationship Id="rId19" Type="http://schemas.openxmlformats.org/officeDocument/2006/relationships/image" Target="../media/image1065.png"/><Relationship Id="rId224" Type="http://schemas.openxmlformats.org/officeDocument/2006/relationships/image" Target="../media/image1166.png"/><Relationship Id="rId266" Type="http://schemas.openxmlformats.org/officeDocument/2006/relationships/image" Target="../media/image1187.png"/><Relationship Id="rId431" Type="http://schemas.openxmlformats.org/officeDocument/2006/relationships/customXml" Target="../ink/ink1278.xml"/><Relationship Id="rId473" Type="http://schemas.openxmlformats.org/officeDocument/2006/relationships/customXml" Target="../ink/ink1299.xml"/><Relationship Id="rId529" Type="http://schemas.openxmlformats.org/officeDocument/2006/relationships/customXml" Target="../ink/ink1327.xml"/><Relationship Id="rId30" Type="http://schemas.openxmlformats.org/officeDocument/2006/relationships/customXml" Target="../ink/ink1077.xml"/><Relationship Id="rId126" Type="http://schemas.openxmlformats.org/officeDocument/2006/relationships/customXml" Target="../ink/ink1125.xml"/><Relationship Id="rId168" Type="http://schemas.openxmlformats.org/officeDocument/2006/relationships/image" Target="../media/image1138.png"/><Relationship Id="rId333" Type="http://schemas.openxmlformats.org/officeDocument/2006/relationships/customXml" Target="../ink/ink1229.xml"/><Relationship Id="rId540" Type="http://schemas.openxmlformats.org/officeDocument/2006/relationships/image" Target="../media/image1324.png"/><Relationship Id="rId72" Type="http://schemas.openxmlformats.org/officeDocument/2006/relationships/customXml" Target="../ink/ink1098.xml"/><Relationship Id="rId375" Type="http://schemas.openxmlformats.org/officeDocument/2006/relationships/customXml" Target="../ink/ink1250.xml"/><Relationship Id="rId3" Type="http://schemas.openxmlformats.org/officeDocument/2006/relationships/image" Target="../media/image1057.png"/><Relationship Id="rId235" Type="http://schemas.openxmlformats.org/officeDocument/2006/relationships/customXml" Target="../ink/ink1180.xml"/><Relationship Id="rId277" Type="http://schemas.openxmlformats.org/officeDocument/2006/relationships/customXml" Target="../ink/ink1201.xml"/><Relationship Id="rId400" Type="http://schemas.openxmlformats.org/officeDocument/2006/relationships/image" Target="../media/image1254.png"/><Relationship Id="rId442" Type="http://schemas.openxmlformats.org/officeDocument/2006/relationships/image" Target="../media/image1275.png"/><Relationship Id="rId484" Type="http://schemas.openxmlformats.org/officeDocument/2006/relationships/image" Target="../media/image1296.png"/><Relationship Id="rId137" Type="http://schemas.openxmlformats.org/officeDocument/2006/relationships/image" Target="../media/image1123.png"/><Relationship Id="rId302" Type="http://schemas.openxmlformats.org/officeDocument/2006/relationships/image" Target="../media/image1205.png"/><Relationship Id="rId344" Type="http://schemas.openxmlformats.org/officeDocument/2006/relationships/image" Target="../media/image1226.png"/><Relationship Id="rId41" Type="http://schemas.openxmlformats.org/officeDocument/2006/relationships/image" Target="../media/image1076.png"/><Relationship Id="rId83" Type="http://schemas.openxmlformats.org/officeDocument/2006/relationships/image" Target="../media/image1097.png"/><Relationship Id="rId179" Type="http://schemas.openxmlformats.org/officeDocument/2006/relationships/customXml" Target="../ink/ink1152.xml"/><Relationship Id="rId386" Type="http://schemas.openxmlformats.org/officeDocument/2006/relationships/image" Target="../media/image1247.png"/><Relationship Id="rId551" Type="http://schemas.openxmlformats.org/officeDocument/2006/relationships/customXml" Target="../ink/ink1338.xml"/><Relationship Id="rId190" Type="http://schemas.openxmlformats.org/officeDocument/2006/relationships/image" Target="../media/image1149.png"/><Relationship Id="rId204" Type="http://schemas.openxmlformats.org/officeDocument/2006/relationships/image" Target="../media/image1156.png"/><Relationship Id="rId246" Type="http://schemas.openxmlformats.org/officeDocument/2006/relationships/image" Target="../media/image1177.png"/><Relationship Id="rId288" Type="http://schemas.openxmlformats.org/officeDocument/2006/relationships/image" Target="../media/image1198.png"/><Relationship Id="rId411" Type="http://schemas.openxmlformats.org/officeDocument/2006/relationships/customXml" Target="../ink/ink1268.xml"/><Relationship Id="rId453" Type="http://schemas.openxmlformats.org/officeDocument/2006/relationships/customXml" Target="../ink/ink1289.xml"/><Relationship Id="rId509" Type="http://schemas.openxmlformats.org/officeDocument/2006/relationships/customXml" Target="../ink/ink1317.xml"/><Relationship Id="rId106" Type="http://schemas.openxmlformats.org/officeDocument/2006/relationships/customXml" Target="../ink/ink1115.xml"/><Relationship Id="rId313" Type="http://schemas.openxmlformats.org/officeDocument/2006/relationships/customXml" Target="../ink/ink1219.xml"/><Relationship Id="rId495" Type="http://schemas.openxmlformats.org/officeDocument/2006/relationships/customXml" Target="../ink/ink1310.xml"/><Relationship Id="rId10" Type="http://schemas.openxmlformats.org/officeDocument/2006/relationships/customXml" Target="../ink/ink1067.xml"/><Relationship Id="rId52" Type="http://schemas.openxmlformats.org/officeDocument/2006/relationships/customXml" Target="../ink/ink1088.xml"/><Relationship Id="rId94" Type="http://schemas.openxmlformats.org/officeDocument/2006/relationships/customXml" Target="../ink/ink1109.xml"/><Relationship Id="rId148" Type="http://schemas.openxmlformats.org/officeDocument/2006/relationships/image" Target="../media/image1128.png"/><Relationship Id="rId355" Type="http://schemas.openxmlformats.org/officeDocument/2006/relationships/customXml" Target="../ink/ink1240.xml"/><Relationship Id="rId397" Type="http://schemas.openxmlformats.org/officeDocument/2006/relationships/customXml" Target="../ink/ink1261.xml"/><Relationship Id="rId520" Type="http://schemas.openxmlformats.org/officeDocument/2006/relationships/image" Target="../media/image1314.png"/><Relationship Id="rId562" Type="http://schemas.openxmlformats.org/officeDocument/2006/relationships/customXml" Target="../ink/ink1344.xml"/><Relationship Id="rId215" Type="http://schemas.openxmlformats.org/officeDocument/2006/relationships/customXml" Target="../ink/ink1170.xml"/><Relationship Id="rId257" Type="http://schemas.openxmlformats.org/officeDocument/2006/relationships/customXml" Target="../ink/ink1191.xml"/><Relationship Id="rId422" Type="http://schemas.openxmlformats.org/officeDocument/2006/relationships/image" Target="../media/image1265.png"/><Relationship Id="rId464" Type="http://schemas.openxmlformats.org/officeDocument/2006/relationships/image" Target="../media/image1286.png"/><Relationship Id="rId299" Type="http://schemas.openxmlformats.org/officeDocument/2006/relationships/customXml" Target="../ink/ink1212.xml"/><Relationship Id="rId63" Type="http://schemas.openxmlformats.org/officeDocument/2006/relationships/image" Target="../media/image1087.png"/><Relationship Id="rId159" Type="http://schemas.openxmlformats.org/officeDocument/2006/relationships/customXml" Target="../ink/ink1142.xml"/><Relationship Id="rId366" Type="http://schemas.openxmlformats.org/officeDocument/2006/relationships/image" Target="../media/image1237.png"/><Relationship Id="rId226" Type="http://schemas.openxmlformats.org/officeDocument/2006/relationships/image" Target="../media/image1167.png"/><Relationship Id="rId433" Type="http://schemas.openxmlformats.org/officeDocument/2006/relationships/customXml" Target="../ink/ink1279.xml"/><Relationship Id="rId74" Type="http://schemas.openxmlformats.org/officeDocument/2006/relationships/customXml" Target="../ink/ink1099.xml"/><Relationship Id="rId377" Type="http://schemas.openxmlformats.org/officeDocument/2006/relationships/customXml" Target="../ink/ink1251.xml"/><Relationship Id="rId500" Type="http://schemas.openxmlformats.org/officeDocument/2006/relationships/image" Target="../media/image1304.png"/><Relationship Id="rId5" Type="http://schemas.openxmlformats.org/officeDocument/2006/relationships/image" Target="../media/image1058.png"/><Relationship Id="rId237" Type="http://schemas.openxmlformats.org/officeDocument/2006/relationships/customXml" Target="../ink/ink1181.xml"/><Relationship Id="rId444" Type="http://schemas.openxmlformats.org/officeDocument/2006/relationships/image" Target="../media/image1276.png"/><Relationship Id="rId290" Type="http://schemas.openxmlformats.org/officeDocument/2006/relationships/image" Target="../media/image1199.png"/><Relationship Id="rId304" Type="http://schemas.openxmlformats.org/officeDocument/2006/relationships/image" Target="../media/image1206.png"/><Relationship Id="rId388" Type="http://schemas.openxmlformats.org/officeDocument/2006/relationships/image" Target="../media/image1248.png"/><Relationship Id="rId511" Type="http://schemas.openxmlformats.org/officeDocument/2006/relationships/customXml" Target="../ink/ink1318.xml"/><Relationship Id="rId85" Type="http://schemas.openxmlformats.org/officeDocument/2006/relationships/image" Target="../media/image345.png"/><Relationship Id="rId150" Type="http://schemas.openxmlformats.org/officeDocument/2006/relationships/image" Target="../media/image1129.png"/><Relationship Id="rId248" Type="http://schemas.openxmlformats.org/officeDocument/2006/relationships/image" Target="../media/image1178.png"/><Relationship Id="rId455" Type="http://schemas.openxmlformats.org/officeDocument/2006/relationships/customXml" Target="../ink/ink1290.xml"/><Relationship Id="rId12" Type="http://schemas.openxmlformats.org/officeDocument/2006/relationships/customXml" Target="../ink/ink1068.xml"/><Relationship Id="rId108" Type="http://schemas.openxmlformats.org/officeDocument/2006/relationships/customXml" Target="../ink/ink1116.xml"/><Relationship Id="rId315" Type="http://schemas.openxmlformats.org/officeDocument/2006/relationships/customXml" Target="../ink/ink1220.xml"/><Relationship Id="rId522" Type="http://schemas.openxmlformats.org/officeDocument/2006/relationships/image" Target="../media/image1315.png"/><Relationship Id="rId96" Type="http://schemas.openxmlformats.org/officeDocument/2006/relationships/customXml" Target="../ink/ink1110.xml"/><Relationship Id="rId161" Type="http://schemas.openxmlformats.org/officeDocument/2006/relationships/customXml" Target="../ink/ink1143.xml"/><Relationship Id="rId399" Type="http://schemas.openxmlformats.org/officeDocument/2006/relationships/customXml" Target="../ink/ink1262.xml"/><Relationship Id="rId259" Type="http://schemas.openxmlformats.org/officeDocument/2006/relationships/customXml" Target="../ink/ink1192.xml"/><Relationship Id="rId466" Type="http://schemas.openxmlformats.org/officeDocument/2006/relationships/image" Target="../media/image1287.png"/><Relationship Id="rId23" Type="http://schemas.openxmlformats.org/officeDocument/2006/relationships/image" Target="../media/image1067.png"/><Relationship Id="rId119" Type="http://schemas.openxmlformats.org/officeDocument/2006/relationships/image" Target="../media/image1114.png"/><Relationship Id="rId326" Type="http://schemas.openxmlformats.org/officeDocument/2006/relationships/image" Target="../media/image1217.png"/><Relationship Id="rId533" Type="http://schemas.openxmlformats.org/officeDocument/2006/relationships/customXml" Target="../ink/ink132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4.png"/><Relationship Id="rId21" Type="http://schemas.openxmlformats.org/officeDocument/2006/relationships/image" Target="../media/image1346.png"/><Relationship Id="rId324" Type="http://schemas.openxmlformats.org/officeDocument/2006/relationships/customXml" Target="../ink/ink1507.xml"/><Relationship Id="rId531" Type="http://schemas.openxmlformats.org/officeDocument/2006/relationships/image" Target="../media/image1601.png"/><Relationship Id="rId629" Type="http://schemas.openxmlformats.org/officeDocument/2006/relationships/image" Target="../media/image1650.png"/><Relationship Id="rId170" Type="http://schemas.openxmlformats.org/officeDocument/2006/relationships/customXml" Target="../ink/ink1430.xml"/><Relationship Id="rId268" Type="http://schemas.openxmlformats.org/officeDocument/2006/relationships/customXml" Target="../ink/ink1479.xml"/><Relationship Id="rId475" Type="http://schemas.openxmlformats.org/officeDocument/2006/relationships/image" Target="../media/image1573.png"/><Relationship Id="rId32" Type="http://schemas.openxmlformats.org/officeDocument/2006/relationships/customXml" Target="../ink/ink1361.xml"/><Relationship Id="rId128" Type="http://schemas.openxmlformats.org/officeDocument/2006/relationships/customXml" Target="../ink/ink1409.xml"/><Relationship Id="rId335" Type="http://schemas.openxmlformats.org/officeDocument/2006/relationships/image" Target="../media/image1503.png"/><Relationship Id="rId542" Type="http://schemas.openxmlformats.org/officeDocument/2006/relationships/customXml" Target="../ink/ink1616.xml"/><Relationship Id="rId181" Type="http://schemas.openxmlformats.org/officeDocument/2006/relationships/image" Target="../media/image1426.png"/><Relationship Id="rId402" Type="http://schemas.openxmlformats.org/officeDocument/2006/relationships/customXml" Target="../ink/ink1546.xml"/><Relationship Id="rId279" Type="http://schemas.openxmlformats.org/officeDocument/2006/relationships/image" Target="../media/image1475.png"/><Relationship Id="rId486" Type="http://schemas.openxmlformats.org/officeDocument/2006/relationships/customXml" Target="../ink/ink1588.xml"/><Relationship Id="rId43" Type="http://schemas.openxmlformats.org/officeDocument/2006/relationships/image" Target="../media/image1357.png"/><Relationship Id="rId139" Type="http://schemas.openxmlformats.org/officeDocument/2006/relationships/image" Target="../media/image1405.png"/><Relationship Id="rId346" Type="http://schemas.openxmlformats.org/officeDocument/2006/relationships/customXml" Target="../ink/ink1518.xml"/><Relationship Id="rId553" Type="http://schemas.openxmlformats.org/officeDocument/2006/relationships/image" Target="../media/image1612.png"/><Relationship Id="rId192" Type="http://schemas.openxmlformats.org/officeDocument/2006/relationships/customXml" Target="../ink/ink1441.xml"/><Relationship Id="rId206" Type="http://schemas.openxmlformats.org/officeDocument/2006/relationships/customXml" Target="../ink/ink1448.xml"/><Relationship Id="rId413" Type="http://schemas.openxmlformats.org/officeDocument/2006/relationships/image" Target="../media/image1542.png"/><Relationship Id="rId497" Type="http://schemas.openxmlformats.org/officeDocument/2006/relationships/image" Target="../media/image1584.png"/><Relationship Id="rId620" Type="http://schemas.openxmlformats.org/officeDocument/2006/relationships/customXml" Target="../ink/ink1655.xml"/><Relationship Id="rId357" Type="http://schemas.openxmlformats.org/officeDocument/2006/relationships/image" Target="../media/image1514.png"/><Relationship Id="rId54" Type="http://schemas.openxmlformats.org/officeDocument/2006/relationships/customXml" Target="../ink/ink1372.xml"/><Relationship Id="rId217" Type="http://schemas.openxmlformats.org/officeDocument/2006/relationships/image" Target="../media/image1444.png"/><Relationship Id="rId564" Type="http://schemas.openxmlformats.org/officeDocument/2006/relationships/customXml" Target="../ink/ink1627.xml"/><Relationship Id="rId424" Type="http://schemas.openxmlformats.org/officeDocument/2006/relationships/customXml" Target="../ink/ink1557.xml"/><Relationship Id="rId631" Type="http://schemas.openxmlformats.org/officeDocument/2006/relationships/image" Target="../media/image1651.png"/><Relationship Id="rId270" Type="http://schemas.openxmlformats.org/officeDocument/2006/relationships/customXml" Target="../ink/ink1480.xml"/><Relationship Id="rId65" Type="http://schemas.openxmlformats.org/officeDocument/2006/relationships/image" Target="../media/image1368.png"/><Relationship Id="rId130" Type="http://schemas.openxmlformats.org/officeDocument/2006/relationships/customXml" Target="../ink/ink1410.xml"/><Relationship Id="rId368" Type="http://schemas.openxmlformats.org/officeDocument/2006/relationships/customXml" Target="../ink/ink1529.xml"/><Relationship Id="rId575" Type="http://schemas.openxmlformats.org/officeDocument/2006/relationships/image" Target="../media/image1623.png"/><Relationship Id="rId228" Type="http://schemas.openxmlformats.org/officeDocument/2006/relationships/customXml" Target="../ink/ink1459.xml"/><Relationship Id="rId435" Type="http://schemas.openxmlformats.org/officeDocument/2006/relationships/image" Target="../media/image1553.png"/><Relationship Id="rId281" Type="http://schemas.openxmlformats.org/officeDocument/2006/relationships/image" Target="../media/image1476.png"/><Relationship Id="rId502" Type="http://schemas.openxmlformats.org/officeDocument/2006/relationships/customXml" Target="../ink/ink1596.xml"/><Relationship Id="rId76" Type="http://schemas.openxmlformats.org/officeDocument/2006/relationships/customXml" Target="../ink/ink1383.xml"/><Relationship Id="rId141" Type="http://schemas.openxmlformats.org/officeDocument/2006/relationships/image" Target="../media/image1406.png"/><Relationship Id="rId379" Type="http://schemas.openxmlformats.org/officeDocument/2006/relationships/image" Target="../media/image1525.png"/><Relationship Id="rId586" Type="http://schemas.openxmlformats.org/officeDocument/2006/relationships/customXml" Target="../ink/ink1638.xml"/><Relationship Id="rId7" Type="http://schemas.openxmlformats.org/officeDocument/2006/relationships/image" Target="../media/image1339.png"/><Relationship Id="rId239" Type="http://schemas.openxmlformats.org/officeDocument/2006/relationships/image" Target="../media/image1455.png"/><Relationship Id="rId446" Type="http://schemas.openxmlformats.org/officeDocument/2006/relationships/customXml" Target="../ink/ink1568.xml"/><Relationship Id="rId292" Type="http://schemas.openxmlformats.org/officeDocument/2006/relationships/customXml" Target="../ink/ink1491.xml"/><Relationship Id="rId306" Type="http://schemas.openxmlformats.org/officeDocument/2006/relationships/customXml" Target="../ink/ink1498.xml"/><Relationship Id="rId87" Type="http://schemas.openxmlformats.org/officeDocument/2006/relationships/image" Target="../media/image1379.png"/><Relationship Id="rId513" Type="http://schemas.openxmlformats.org/officeDocument/2006/relationships/image" Target="../media/image1592.png"/><Relationship Id="rId597" Type="http://schemas.openxmlformats.org/officeDocument/2006/relationships/image" Target="../media/image1634.png"/><Relationship Id="rId152" Type="http://schemas.openxmlformats.org/officeDocument/2006/relationships/customXml" Target="../ink/ink1421.xml"/><Relationship Id="rId457" Type="http://schemas.openxmlformats.org/officeDocument/2006/relationships/image" Target="../media/image1564.png"/><Relationship Id="rId14" Type="http://schemas.openxmlformats.org/officeDocument/2006/relationships/customXml" Target="../ink/ink1352.xml"/><Relationship Id="rId317" Type="http://schemas.openxmlformats.org/officeDocument/2006/relationships/image" Target="../media/image1494.png"/><Relationship Id="rId524" Type="http://schemas.openxmlformats.org/officeDocument/2006/relationships/customXml" Target="../ink/ink1607.xml"/><Relationship Id="rId98" Type="http://schemas.openxmlformats.org/officeDocument/2006/relationships/customXml" Target="../ink/ink1394.xml"/><Relationship Id="rId163" Type="http://schemas.openxmlformats.org/officeDocument/2006/relationships/image" Target="../media/image1417.png"/><Relationship Id="rId370" Type="http://schemas.openxmlformats.org/officeDocument/2006/relationships/customXml" Target="../ink/ink1530.xml"/><Relationship Id="rId230" Type="http://schemas.openxmlformats.org/officeDocument/2006/relationships/customXml" Target="../ink/ink1460.xml"/><Relationship Id="rId468" Type="http://schemas.openxmlformats.org/officeDocument/2006/relationships/customXml" Target="../ink/ink1579.xml"/><Relationship Id="rId25" Type="http://schemas.openxmlformats.org/officeDocument/2006/relationships/image" Target="../media/image1348.png"/><Relationship Id="rId328" Type="http://schemas.openxmlformats.org/officeDocument/2006/relationships/customXml" Target="../ink/ink1509.xml"/><Relationship Id="rId535" Type="http://schemas.openxmlformats.org/officeDocument/2006/relationships/image" Target="../media/image1603.png"/><Relationship Id="rId174" Type="http://schemas.openxmlformats.org/officeDocument/2006/relationships/customXml" Target="../ink/ink1432.xml"/><Relationship Id="rId381" Type="http://schemas.openxmlformats.org/officeDocument/2006/relationships/image" Target="../media/image1526.png"/><Relationship Id="rId602" Type="http://schemas.openxmlformats.org/officeDocument/2006/relationships/customXml" Target="../ink/ink1646.xml"/><Relationship Id="rId241" Type="http://schemas.openxmlformats.org/officeDocument/2006/relationships/image" Target="../media/image1456.png"/><Relationship Id="rId479" Type="http://schemas.openxmlformats.org/officeDocument/2006/relationships/image" Target="../media/image1575.png"/><Relationship Id="rId36" Type="http://schemas.openxmlformats.org/officeDocument/2006/relationships/customXml" Target="../ink/ink1363.xml"/><Relationship Id="rId339" Type="http://schemas.openxmlformats.org/officeDocument/2006/relationships/image" Target="../media/image1505.png"/><Relationship Id="rId546" Type="http://schemas.openxmlformats.org/officeDocument/2006/relationships/customXml" Target="../ink/ink1618.xml"/><Relationship Id="rId78" Type="http://schemas.openxmlformats.org/officeDocument/2006/relationships/customXml" Target="../ink/ink1384.xml"/><Relationship Id="rId101" Type="http://schemas.openxmlformats.org/officeDocument/2006/relationships/image" Target="../media/image1386.png"/><Relationship Id="rId143" Type="http://schemas.openxmlformats.org/officeDocument/2006/relationships/image" Target="../media/image1407.png"/><Relationship Id="rId185" Type="http://schemas.openxmlformats.org/officeDocument/2006/relationships/image" Target="../media/image1428.png"/><Relationship Id="rId350" Type="http://schemas.openxmlformats.org/officeDocument/2006/relationships/customXml" Target="../ink/ink1520.xml"/><Relationship Id="rId406" Type="http://schemas.openxmlformats.org/officeDocument/2006/relationships/customXml" Target="../ink/ink1548.xml"/><Relationship Id="rId588" Type="http://schemas.openxmlformats.org/officeDocument/2006/relationships/customXml" Target="../ink/ink1639.xml"/><Relationship Id="rId9" Type="http://schemas.openxmlformats.org/officeDocument/2006/relationships/image" Target="../media/image1340.png"/><Relationship Id="rId210" Type="http://schemas.openxmlformats.org/officeDocument/2006/relationships/customXml" Target="../ink/ink1450.xml"/><Relationship Id="rId392" Type="http://schemas.openxmlformats.org/officeDocument/2006/relationships/customXml" Target="../ink/ink1541.xml"/><Relationship Id="rId448" Type="http://schemas.openxmlformats.org/officeDocument/2006/relationships/customXml" Target="../ink/ink1569.xml"/><Relationship Id="rId613" Type="http://schemas.openxmlformats.org/officeDocument/2006/relationships/image" Target="../media/image1642.png"/><Relationship Id="rId252" Type="http://schemas.openxmlformats.org/officeDocument/2006/relationships/customXml" Target="../ink/ink1471.xml"/><Relationship Id="rId294" Type="http://schemas.openxmlformats.org/officeDocument/2006/relationships/customXml" Target="../ink/ink1492.xml"/><Relationship Id="rId308" Type="http://schemas.openxmlformats.org/officeDocument/2006/relationships/customXml" Target="../ink/ink1499.xml"/><Relationship Id="rId515" Type="http://schemas.openxmlformats.org/officeDocument/2006/relationships/image" Target="../media/image1593.png"/><Relationship Id="rId47" Type="http://schemas.openxmlformats.org/officeDocument/2006/relationships/image" Target="../media/image1359.png"/><Relationship Id="rId89" Type="http://schemas.openxmlformats.org/officeDocument/2006/relationships/image" Target="../media/image1380.png"/><Relationship Id="rId112" Type="http://schemas.openxmlformats.org/officeDocument/2006/relationships/customXml" Target="../ink/ink1401.xml"/><Relationship Id="rId154" Type="http://schemas.openxmlformats.org/officeDocument/2006/relationships/customXml" Target="../ink/ink1422.xml"/><Relationship Id="rId361" Type="http://schemas.openxmlformats.org/officeDocument/2006/relationships/image" Target="../media/image1516.png"/><Relationship Id="rId557" Type="http://schemas.openxmlformats.org/officeDocument/2006/relationships/image" Target="../media/image1614.png"/><Relationship Id="rId599" Type="http://schemas.openxmlformats.org/officeDocument/2006/relationships/image" Target="../media/image1635.png"/><Relationship Id="rId196" Type="http://schemas.openxmlformats.org/officeDocument/2006/relationships/customXml" Target="../ink/ink1443.xml"/><Relationship Id="rId417" Type="http://schemas.openxmlformats.org/officeDocument/2006/relationships/image" Target="../media/image1544.png"/><Relationship Id="rId459" Type="http://schemas.openxmlformats.org/officeDocument/2006/relationships/image" Target="../media/image1565.png"/><Relationship Id="rId624" Type="http://schemas.openxmlformats.org/officeDocument/2006/relationships/customXml" Target="../ink/ink1657.xml"/><Relationship Id="rId16" Type="http://schemas.openxmlformats.org/officeDocument/2006/relationships/customXml" Target="../ink/ink1353.xml"/><Relationship Id="rId221" Type="http://schemas.openxmlformats.org/officeDocument/2006/relationships/image" Target="../media/image1446.png"/><Relationship Id="rId263" Type="http://schemas.openxmlformats.org/officeDocument/2006/relationships/image" Target="../media/image1467.png"/><Relationship Id="rId319" Type="http://schemas.openxmlformats.org/officeDocument/2006/relationships/image" Target="../media/image1495.png"/><Relationship Id="rId470" Type="http://schemas.openxmlformats.org/officeDocument/2006/relationships/customXml" Target="../ink/ink1580.xml"/><Relationship Id="rId526" Type="http://schemas.openxmlformats.org/officeDocument/2006/relationships/customXml" Target="../ink/ink1608.xml"/><Relationship Id="rId58" Type="http://schemas.openxmlformats.org/officeDocument/2006/relationships/customXml" Target="../ink/ink1374.xml"/><Relationship Id="rId123" Type="http://schemas.openxmlformats.org/officeDocument/2006/relationships/image" Target="../media/image1397.png"/><Relationship Id="rId330" Type="http://schemas.openxmlformats.org/officeDocument/2006/relationships/customXml" Target="../ink/ink1510.xml"/><Relationship Id="rId568" Type="http://schemas.openxmlformats.org/officeDocument/2006/relationships/customXml" Target="../ink/ink1629.xml"/><Relationship Id="rId165" Type="http://schemas.openxmlformats.org/officeDocument/2006/relationships/image" Target="../media/image1418.png"/><Relationship Id="rId372" Type="http://schemas.openxmlformats.org/officeDocument/2006/relationships/customXml" Target="../ink/ink1531.xml"/><Relationship Id="rId428" Type="http://schemas.openxmlformats.org/officeDocument/2006/relationships/customXml" Target="../ink/ink1559.xml"/><Relationship Id="rId232" Type="http://schemas.openxmlformats.org/officeDocument/2006/relationships/customXml" Target="../ink/ink1461.xml"/><Relationship Id="rId274" Type="http://schemas.openxmlformats.org/officeDocument/2006/relationships/customXml" Target="../ink/ink1482.xml"/><Relationship Id="rId481" Type="http://schemas.openxmlformats.org/officeDocument/2006/relationships/image" Target="../media/image1576.png"/><Relationship Id="rId27" Type="http://schemas.openxmlformats.org/officeDocument/2006/relationships/image" Target="../media/image1349.png"/><Relationship Id="rId69" Type="http://schemas.openxmlformats.org/officeDocument/2006/relationships/image" Target="../media/image1370.png"/><Relationship Id="rId134" Type="http://schemas.openxmlformats.org/officeDocument/2006/relationships/customXml" Target="../ink/ink1412.xml"/><Relationship Id="rId537" Type="http://schemas.openxmlformats.org/officeDocument/2006/relationships/image" Target="../media/image1604.png"/><Relationship Id="rId579" Type="http://schemas.openxmlformats.org/officeDocument/2006/relationships/image" Target="../media/image1625.png"/><Relationship Id="rId80" Type="http://schemas.openxmlformats.org/officeDocument/2006/relationships/customXml" Target="../ink/ink1385.xml"/><Relationship Id="rId176" Type="http://schemas.openxmlformats.org/officeDocument/2006/relationships/customXml" Target="../ink/ink1433.xml"/><Relationship Id="rId341" Type="http://schemas.openxmlformats.org/officeDocument/2006/relationships/image" Target="../media/image1506.png"/><Relationship Id="rId383" Type="http://schemas.openxmlformats.org/officeDocument/2006/relationships/image" Target="../media/image1527.png"/><Relationship Id="rId439" Type="http://schemas.openxmlformats.org/officeDocument/2006/relationships/image" Target="../media/image1555.png"/><Relationship Id="rId590" Type="http://schemas.openxmlformats.org/officeDocument/2006/relationships/customXml" Target="../ink/ink1640.xml"/><Relationship Id="rId604" Type="http://schemas.openxmlformats.org/officeDocument/2006/relationships/customXml" Target="../ink/ink1647.xml"/><Relationship Id="rId201" Type="http://schemas.openxmlformats.org/officeDocument/2006/relationships/image" Target="../media/image1436.png"/><Relationship Id="rId243" Type="http://schemas.openxmlformats.org/officeDocument/2006/relationships/image" Target="../media/image1457.png"/><Relationship Id="rId285" Type="http://schemas.openxmlformats.org/officeDocument/2006/relationships/image" Target="../media/image1478.png"/><Relationship Id="rId450" Type="http://schemas.openxmlformats.org/officeDocument/2006/relationships/customXml" Target="../ink/ink1570.xml"/><Relationship Id="rId506" Type="http://schemas.openxmlformats.org/officeDocument/2006/relationships/customXml" Target="../ink/ink1598.xml"/><Relationship Id="rId38" Type="http://schemas.openxmlformats.org/officeDocument/2006/relationships/customXml" Target="../ink/ink1364.xml"/><Relationship Id="rId103" Type="http://schemas.openxmlformats.org/officeDocument/2006/relationships/image" Target="../media/image1387.png"/><Relationship Id="rId310" Type="http://schemas.openxmlformats.org/officeDocument/2006/relationships/customXml" Target="../ink/ink1500.xml"/><Relationship Id="rId492" Type="http://schemas.openxmlformats.org/officeDocument/2006/relationships/customXml" Target="../ink/ink1591.xml"/><Relationship Id="rId548" Type="http://schemas.openxmlformats.org/officeDocument/2006/relationships/customXml" Target="../ink/ink1619.xml"/><Relationship Id="rId91" Type="http://schemas.openxmlformats.org/officeDocument/2006/relationships/image" Target="../media/image1381.png"/><Relationship Id="rId145" Type="http://schemas.openxmlformats.org/officeDocument/2006/relationships/image" Target="../media/image1408.png"/><Relationship Id="rId187" Type="http://schemas.openxmlformats.org/officeDocument/2006/relationships/image" Target="../media/image1429.png"/><Relationship Id="rId352" Type="http://schemas.openxmlformats.org/officeDocument/2006/relationships/customXml" Target="../ink/ink1521.xml"/><Relationship Id="rId394" Type="http://schemas.openxmlformats.org/officeDocument/2006/relationships/customXml" Target="../ink/ink1542.xml"/><Relationship Id="rId408" Type="http://schemas.openxmlformats.org/officeDocument/2006/relationships/customXml" Target="../ink/ink1549.xml"/><Relationship Id="rId615" Type="http://schemas.openxmlformats.org/officeDocument/2006/relationships/image" Target="../media/image1643.png"/><Relationship Id="rId212" Type="http://schemas.openxmlformats.org/officeDocument/2006/relationships/customXml" Target="../ink/ink1451.xml"/><Relationship Id="rId254" Type="http://schemas.openxmlformats.org/officeDocument/2006/relationships/customXml" Target="../ink/ink1472.xml"/><Relationship Id="rId49" Type="http://schemas.openxmlformats.org/officeDocument/2006/relationships/image" Target="../media/image1360.png"/><Relationship Id="rId114" Type="http://schemas.openxmlformats.org/officeDocument/2006/relationships/customXml" Target="../ink/ink1402.xml"/><Relationship Id="rId296" Type="http://schemas.openxmlformats.org/officeDocument/2006/relationships/customXml" Target="../ink/ink1493.xml"/><Relationship Id="rId461" Type="http://schemas.openxmlformats.org/officeDocument/2006/relationships/image" Target="../media/image1566.png"/><Relationship Id="rId517" Type="http://schemas.openxmlformats.org/officeDocument/2006/relationships/image" Target="../media/image1594.png"/><Relationship Id="rId559" Type="http://schemas.openxmlformats.org/officeDocument/2006/relationships/image" Target="../media/image1615.png"/><Relationship Id="rId60" Type="http://schemas.openxmlformats.org/officeDocument/2006/relationships/customXml" Target="../ink/ink1375.xml"/><Relationship Id="rId156" Type="http://schemas.openxmlformats.org/officeDocument/2006/relationships/customXml" Target="../ink/ink1423.xml"/><Relationship Id="rId198" Type="http://schemas.openxmlformats.org/officeDocument/2006/relationships/customXml" Target="../ink/ink1444.xml"/><Relationship Id="rId321" Type="http://schemas.openxmlformats.org/officeDocument/2006/relationships/image" Target="../media/image1496.png"/><Relationship Id="rId363" Type="http://schemas.openxmlformats.org/officeDocument/2006/relationships/image" Target="../media/image1517.png"/><Relationship Id="rId419" Type="http://schemas.openxmlformats.org/officeDocument/2006/relationships/image" Target="../media/image1545.png"/><Relationship Id="rId570" Type="http://schemas.openxmlformats.org/officeDocument/2006/relationships/customXml" Target="../ink/ink1630.xml"/><Relationship Id="rId626" Type="http://schemas.openxmlformats.org/officeDocument/2006/relationships/customXml" Target="../ink/ink1658.xml"/><Relationship Id="rId223" Type="http://schemas.openxmlformats.org/officeDocument/2006/relationships/image" Target="../media/image1447.png"/><Relationship Id="rId430" Type="http://schemas.openxmlformats.org/officeDocument/2006/relationships/customXml" Target="../ink/ink1560.xml"/><Relationship Id="rId18" Type="http://schemas.openxmlformats.org/officeDocument/2006/relationships/customXml" Target="../ink/ink1354.xml"/><Relationship Id="rId265" Type="http://schemas.openxmlformats.org/officeDocument/2006/relationships/image" Target="../media/image1468.png"/><Relationship Id="rId472" Type="http://schemas.openxmlformats.org/officeDocument/2006/relationships/customXml" Target="../ink/ink1581.xml"/><Relationship Id="rId528" Type="http://schemas.openxmlformats.org/officeDocument/2006/relationships/customXml" Target="../ink/ink1609.xml"/><Relationship Id="rId125" Type="http://schemas.openxmlformats.org/officeDocument/2006/relationships/image" Target="../media/image1398.png"/><Relationship Id="rId167" Type="http://schemas.openxmlformats.org/officeDocument/2006/relationships/image" Target="../media/image1419.png"/><Relationship Id="rId332" Type="http://schemas.openxmlformats.org/officeDocument/2006/relationships/customXml" Target="../ink/ink1511.xml"/><Relationship Id="rId374" Type="http://schemas.openxmlformats.org/officeDocument/2006/relationships/customXml" Target="../ink/ink1532.xml"/><Relationship Id="rId581" Type="http://schemas.openxmlformats.org/officeDocument/2006/relationships/image" Target="../media/image1626.png"/><Relationship Id="rId71" Type="http://schemas.openxmlformats.org/officeDocument/2006/relationships/image" Target="../media/image1371.png"/><Relationship Id="rId234" Type="http://schemas.openxmlformats.org/officeDocument/2006/relationships/customXml" Target="../ink/ink1462.xml"/><Relationship Id="rId2" Type="http://schemas.openxmlformats.org/officeDocument/2006/relationships/customXml" Target="../ink/ink1346.xml"/><Relationship Id="rId29" Type="http://schemas.openxmlformats.org/officeDocument/2006/relationships/image" Target="../media/image1350.png"/><Relationship Id="rId276" Type="http://schemas.openxmlformats.org/officeDocument/2006/relationships/customXml" Target="../ink/ink1483.xml"/><Relationship Id="rId441" Type="http://schemas.openxmlformats.org/officeDocument/2006/relationships/image" Target="../media/image1556.png"/><Relationship Id="rId483" Type="http://schemas.openxmlformats.org/officeDocument/2006/relationships/image" Target="../media/image1577.png"/><Relationship Id="rId539" Type="http://schemas.openxmlformats.org/officeDocument/2006/relationships/image" Target="../media/image1605.png"/><Relationship Id="rId40" Type="http://schemas.openxmlformats.org/officeDocument/2006/relationships/customXml" Target="../ink/ink1365.xml"/><Relationship Id="rId136" Type="http://schemas.openxmlformats.org/officeDocument/2006/relationships/customXml" Target="../ink/ink1413.xml"/><Relationship Id="rId178" Type="http://schemas.openxmlformats.org/officeDocument/2006/relationships/customXml" Target="../ink/ink1434.xml"/><Relationship Id="rId301" Type="http://schemas.openxmlformats.org/officeDocument/2006/relationships/image" Target="../media/image1486.png"/><Relationship Id="rId343" Type="http://schemas.openxmlformats.org/officeDocument/2006/relationships/image" Target="../media/image1507.png"/><Relationship Id="rId550" Type="http://schemas.openxmlformats.org/officeDocument/2006/relationships/customXml" Target="../ink/ink1620.xml"/><Relationship Id="rId82" Type="http://schemas.openxmlformats.org/officeDocument/2006/relationships/customXml" Target="../ink/ink1386.xml"/><Relationship Id="rId203" Type="http://schemas.openxmlformats.org/officeDocument/2006/relationships/image" Target="../media/image1437.png"/><Relationship Id="rId385" Type="http://schemas.openxmlformats.org/officeDocument/2006/relationships/image" Target="../media/image1528.png"/><Relationship Id="rId592" Type="http://schemas.openxmlformats.org/officeDocument/2006/relationships/customXml" Target="../ink/ink1641.xml"/><Relationship Id="rId606" Type="http://schemas.openxmlformats.org/officeDocument/2006/relationships/customXml" Target="../ink/ink1648.xml"/><Relationship Id="rId245" Type="http://schemas.openxmlformats.org/officeDocument/2006/relationships/image" Target="../media/image1458.png"/><Relationship Id="rId287" Type="http://schemas.openxmlformats.org/officeDocument/2006/relationships/image" Target="../media/image1479.png"/><Relationship Id="rId410" Type="http://schemas.openxmlformats.org/officeDocument/2006/relationships/customXml" Target="../ink/ink1550.xml"/><Relationship Id="rId452" Type="http://schemas.openxmlformats.org/officeDocument/2006/relationships/customXml" Target="../ink/ink1571.xml"/><Relationship Id="rId494" Type="http://schemas.openxmlformats.org/officeDocument/2006/relationships/customXml" Target="../ink/ink1592.xml"/><Relationship Id="rId508" Type="http://schemas.openxmlformats.org/officeDocument/2006/relationships/customXml" Target="../ink/ink1599.xml"/><Relationship Id="rId105" Type="http://schemas.openxmlformats.org/officeDocument/2006/relationships/image" Target="../media/image1388.png"/><Relationship Id="rId147" Type="http://schemas.openxmlformats.org/officeDocument/2006/relationships/image" Target="../media/image1409.png"/><Relationship Id="rId312" Type="http://schemas.openxmlformats.org/officeDocument/2006/relationships/customXml" Target="../ink/ink1501.xml"/><Relationship Id="rId354" Type="http://schemas.openxmlformats.org/officeDocument/2006/relationships/customXml" Target="../ink/ink1522.xml"/><Relationship Id="rId51" Type="http://schemas.openxmlformats.org/officeDocument/2006/relationships/image" Target="../media/image1361.png"/><Relationship Id="rId93" Type="http://schemas.openxmlformats.org/officeDocument/2006/relationships/image" Target="../media/image1382.png"/><Relationship Id="rId189" Type="http://schemas.openxmlformats.org/officeDocument/2006/relationships/image" Target="../media/image1430.png"/><Relationship Id="rId396" Type="http://schemas.openxmlformats.org/officeDocument/2006/relationships/customXml" Target="../ink/ink1543.xml"/><Relationship Id="rId561" Type="http://schemas.openxmlformats.org/officeDocument/2006/relationships/image" Target="../media/image1616.png"/><Relationship Id="rId617" Type="http://schemas.openxmlformats.org/officeDocument/2006/relationships/image" Target="../media/image1644.png"/><Relationship Id="rId214" Type="http://schemas.openxmlformats.org/officeDocument/2006/relationships/customXml" Target="../ink/ink1452.xml"/><Relationship Id="rId256" Type="http://schemas.openxmlformats.org/officeDocument/2006/relationships/customXml" Target="../ink/ink1473.xml"/><Relationship Id="rId298" Type="http://schemas.openxmlformats.org/officeDocument/2006/relationships/customXml" Target="../ink/ink1494.xml"/><Relationship Id="rId421" Type="http://schemas.openxmlformats.org/officeDocument/2006/relationships/image" Target="../media/image1546.png"/><Relationship Id="rId463" Type="http://schemas.openxmlformats.org/officeDocument/2006/relationships/image" Target="../media/image1567.png"/><Relationship Id="rId519" Type="http://schemas.openxmlformats.org/officeDocument/2006/relationships/image" Target="../media/image1595.png"/><Relationship Id="rId116" Type="http://schemas.openxmlformats.org/officeDocument/2006/relationships/customXml" Target="../ink/ink1403.xml"/><Relationship Id="rId158" Type="http://schemas.openxmlformats.org/officeDocument/2006/relationships/customXml" Target="../ink/ink1424.xml"/><Relationship Id="rId323" Type="http://schemas.openxmlformats.org/officeDocument/2006/relationships/image" Target="../media/image1497.png"/><Relationship Id="rId530" Type="http://schemas.openxmlformats.org/officeDocument/2006/relationships/customXml" Target="../ink/ink1610.xml"/><Relationship Id="rId20" Type="http://schemas.openxmlformats.org/officeDocument/2006/relationships/customXml" Target="../ink/ink1355.xml"/><Relationship Id="rId62" Type="http://schemas.openxmlformats.org/officeDocument/2006/relationships/customXml" Target="../ink/ink1376.xml"/><Relationship Id="rId365" Type="http://schemas.openxmlformats.org/officeDocument/2006/relationships/image" Target="../media/image1518.png"/><Relationship Id="rId572" Type="http://schemas.openxmlformats.org/officeDocument/2006/relationships/customXml" Target="../ink/ink1631.xml"/><Relationship Id="rId628" Type="http://schemas.openxmlformats.org/officeDocument/2006/relationships/customXml" Target="../ink/ink1659.xml"/><Relationship Id="rId225" Type="http://schemas.openxmlformats.org/officeDocument/2006/relationships/image" Target="../media/image1448.png"/><Relationship Id="rId267" Type="http://schemas.openxmlformats.org/officeDocument/2006/relationships/image" Target="../media/image1469.png"/><Relationship Id="rId432" Type="http://schemas.openxmlformats.org/officeDocument/2006/relationships/customXml" Target="../ink/ink1561.xml"/><Relationship Id="rId474" Type="http://schemas.openxmlformats.org/officeDocument/2006/relationships/customXml" Target="../ink/ink1582.xml"/><Relationship Id="rId127" Type="http://schemas.openxmlformats.org/officeDocument/2006/relationships/image" Target="../media/image1399.png"/><Relationship Id="rId31" Type="http://schemas.openxmlformats.org/officeDocument/2006/relationships/image" Target="../media/image1351.png"/><Relationship Id="rId73" Type="http://schemas.openxmlformats.org/officeDocument/2006/relationships/image" Target="../media/image1372.png"/><Relationship Id="rId169" Type="http://schemas.openxmlformats.org/officeDocument/2006/relationships/image" Target="../media/image1420.png"/><Relationship Id="rId334" Type="http://schemas.openxmlformats.org/officeDocument/2006/relationships/customXml" Target="../ink/ink1512.xml"/><Relationship Id="rId376" Type="http://schemas.openxmlformats.org/officeDocument/2006/relationships/customXml" Target="../ink/ink1533.xml"/><Relationship Id="rId541" Type="http://schemas.openxmlformats.org/officeDocument/2006/relationships/image" Target="../media/image1606.png"/><Relationship Id="rId583" Type="http://schemas.openxmlformats.org/officeDocument/2006/relationships/image" Target="../media/image1627.png"/><Relationship Id="rId4" Type="http://schemas.openxmlformats.org/officeDocument/2006/relationships/customXml" Target="../ink/ink1347.xml"/><Relationship Id="rId180" Type="http://schemas.openxmlformats.org/officeDocument/2006/relationships/customXml" Target="../ink/ink1435.xml"/><Relationship Id="rId236" Type="http://schemas.openxmlformats.org/officeDocument/2006/relationships/customXml" Target="../ink/ink1463.xml"/><Relationship Id="rId278" Type="http://schemas.openxmlformats.org/officeDocument/2006/relationships/customXml" Target="../ink/ink1484.xml"/><Relationship Id="rId401" Type="http://schemas.openxmlformats.org/officeDocument/2006/relationships/image" Target="../media/image1536.png"/><Relationship Id="rId443" Type="http://schemas.openxmlformats.org/officeDocument/2006/relationships/image" Target="../media/image1557.png"/><Relationship Id="rId303" Type="http://schemas.openxmlformats.org/officeDocument/2006/relationships/image" Target="../media/image1487.png"/><Relationship Id="rId485" Type="http://schemas.openxmlformats.org/officeDocument/2006/relationships/image" Target="../media/image1578.png"/><Relationship Id="rId42" Type="http://schemas.openxmlformats.org/officeDocument/2006/relationships/customXml" Target="../ink/ink1366.xml"/><Relationship Id="rId84" Type="http://schemas.openxmlformats.org/officeDocument/2006/relationships/customXml" Target="../ink/ink1387.xml"/><Relationship Id="rId138" Type="http://schemas.openxmlformats.org/officeDocument/2006/relationships/customXml" Target="../ink/ink1414.xml"/><Relationship Id="rId345" Type="http://schemas.openxmlformats.org/officeDocument/2006/relationships/image" Target="../media/image1508.png"/><Relationship Id="rId387" Type="http://schemas.openxmlformats.org/officeDocument/2006/relationships/image" Target="../media/image1529.png"/><Relationship Id="rId510" Type="http://schemas.openxmlformats.org/officeDocument/2006/relationships/customXml" Target="../ink/ink1600.xml"/><Relationship Id="rId552" Type="http://schemas.openxmlformats.org/officeDocument/2006/relationships/customXml" Target="../ink/ink1621.xml"/><Relationship Id="rId594" Type="http://schemas.openxmlformats.org/officeDocument/2006/relationships/customXml" Target="../ink/ink1642.xml"/><Relationship Id="rId608" Type="http://schemas.openxmlformats.org/officeDocument/2006/relationships/customXml" Target="../ink/ink1649.xml"/><Relationship Id="rId191" Type="http://schemas.openxmlformats.org/officeDocument/2006/relationships/image" Target="../media/image1431.png"/><Relationship Id="rId205" Type="http://schemas.openxmlformats.org/officeDocument/2006/relationships/image" Target="../media/image1438.png"/><Relationship Id="rId247" Type="http://schemas.openxmlformats.org/officeDocument/2006/relationships/image" Target="../media/image1459.png"/><Relationship Id="rId412" Type="http://schemas.openxmlformats.org/officeDocument/2006/relationships/customXml" Target="../ink/ink1551.xml"/><Relationship Id="rId107" Type="http://schemas.openxmlformats.org/officeDocument/2006/relationships/image" Target="../media/image1389.png"/><Relationship Id="rId289" Type="http://schemas.openxmlformats.org/officeDocument/2006/relationships/image" Target="../media/image1480.png"/><Relationship Id="rId454" Type="http://schemas.openxmlformats.org/officeDocument/2006/relationships/customXml" Target="../ink/ink1572.xml"/><Relationship Id="rId496" Type="http://schemas.openxmlformats.org/officeDocument/2006/relationships/customXml" Target="../ink/ink1593.xml"/><Relationship Id="rId11" Type="http://schemas.openxmlformats.org/officeDocument/2006/relationships/image" Target="../media/image1341.png"/><Relationship Id="rId53" Type="http://schemas.openxmlformats.org/officeDocument/2006/relationships/image" Target="../media/image1362.png"/><Relationship Id="rId149" Type="http://schemas.openxmlformats.org/officeDocument/2006/relationships/image" Target="../media/image1410.png"/><Relationship Id="rId314" Type="http://schemas.openxmlformats.org/officeDocument/2006/relationships/customXml" Target="../ink/ink1502.xml"/><Relationship Id="rId356" Type="http://schemas.openxmlformats.org/officeDocument/2006/relationships/customXml" Target="../ink/ink1523.xml"/><Relationship Id="rId398" Type="http://schemas.openxmlformats.org/officeDocument/2006/relationships/customXml" Target="../ink/ink1544.xml"/><Relationship Id="rId521" Type="http://schemas.openxmlformats.org/officeDocument/2006/relationships/image" Target="../media/image1596.png"/><Relationship Id="rId563" Type="http://schemas.openxmlformats.org/officeDocument/2006/relationships/image" Target="../media/image1617.png"/><Relationship Id="rId619" Type="http://schemas.openxmlformats.org/officeDocument/2006/relationships/image" Target="../media/image1645.png"/><Relationship Id="rId95" Type="http://schemas.openxmlformats.org/officeDocument/2006/relationships/image" Target="../media/image1383.png"/><Relationship Id="rId160" Type="http://schemas.openxmlformats.org/officeDocument/2006/relationships/customXml" Target="../ink/ink1425.xml"/><Relationship Id="rId216" Type="http://schemas.openxmlformats.org/officeDocument/2006/relationships/customXml" Target="../ink/ink1453.xml"/><Relationship Id="rId423" Type="http://schemas.openxmlformats.org/officeDocument/2006/relationships/image" Target="../media/image1547.png"/><Relationship Id="rId258" Type="http://schemas.openxmlformats.org/officeDocument/2006/relationships/customXml" Target="../ink/ink1474.xml"/><Relationship Id="rId465" Type="http://schemas.openxmlformats.org/officeDocument/2006/relationships/image" Target="../media/image1568.png"/><Relationship Id="rId630" Type="http://schemas.openxmlformats.org/officeDocument/2006/relationships/customXml" Target="../ink/ink1660.xml"/><Relationship Id="rId22" Type="http://schemas.openxmlformats.org/officeDocument/2006/relationships/customXml" Target="../ink/ink1356.xml"/><Relationship Id="rId64" Type="http://schemas.openxmlformats.org/officeDocument/2006/relationships/customXml" Target="../ink/ink1377.xml"/><Relationship Id="rId118" Type="http://schemas.openxmlformats.org/officeDocument/2006/relationships/customXml" Target="../ink/ink1404.xml"/><Relationship Id="rId325" Type="http://schemas.openxmlformats.org/officeDocument/2006/relationships/image" Target="../media/image1498.png"/><Relationship Id="rId367" Type="http://schemas.openxmlformats.org/officeDocument/2006/relationships/image" Target="../media/image1519.png"/><Relationship Id="rId532" Type="http://schemas.openxmlformats.org/officeDocument/2006/relationships/customXml" Target="../ink/ink1611.xml"/><Relationship Id="rId574" Type="http://schemas.openxmlformats.org/officeDocument/2006/relationships/customXml" Target="../ink/ink1632.xml"/><Relationship Id="rId171" Type="http://schemas.openxmlformats.org/officeDocument/2006/relationships/image" Target="../media/image1421.png"/><Relationship Id="rId227" Type="http://schemas.openxmlformats.org/officeDocument/2006/relationships/image" Target="../media/image1449.png"/><Relationship Id="rId269" Type="http://schemas.openxmlformats.org/officeDocument/2006/relationships/image" Target="../media/image1470.png"/><Relationship Id="rId434" Type="http://schemas.openxmlformats.org/officeDocument/2006/relationships/customXml" Target="../ink/ink1562.xml"/><Relationship Id="rId476" Type="http://schemas.openxmlformats.org/officeDocument/2006/relationships/customXml" Target="../ink/ink1583.xml"/><Relationship Id="rId33" Type="http://schemas.openxmlformats.org/officeDocument/2006/relationships/image" Target="../media/image1352.png"/><Relationship Id="rId129" Type="http://schemas.openxmlformats.org/officeDocument/2006/relationships/image" Target="../media/image1400.png"/><Relationship Id="rId280" Type="http://schemas.openxmlformats.org/officeDocument/2006/relationships/customXml" Target="../ink/ink1485.xml"/><Relationship Id="rId336" Type="http://schemas.openxmlformats.org/officeDocument/2006/relationships/customXml" Target="../ink/ink1513.xml"/><Relationship Id="rId501" Type="http://schemas.openxmlformats.org/officeDocument/2006/relationships/image" Target="../media/image1586.png"/><Relationship Id="rId543" Type="http://schemas.openxmlformats.org/officeDocument/2006/relationships/image" Target="../media/image1607.png"/><Relationship Id="rId75" Type="http://schemas.openxmlformats.org/officeDocument/2006/relationships/image" Target="../media/image1373.png"/><Relationship Id="rId140" Type="http://schemas.openxmlformats.org/officeDocument/2006/relationships/customXml" Target="../ink/ink1415.xml"/><Relationship Id="rId182" Type="http://schemas.openxmlformats.org/officeDocument/2006/relationships/customXml" Target="../ink/ink1436.xml"/><Relationship Id="rId378" Type="http://schemas.openxmlformats.org/officeDocument/2006/relationships/customXml" Target="../ink/ink1534.xml"/><Relationship Id="rId403" Type="http://schemas.openxmlformats.org/officeDocument/2006/relationships/image" Target="../media/image1537.png"/><Relationship Id="rId585" Type="http://schemas.openxmlformats.org/officeDocument/2006/relationships/image" Target="../media/image1628.png"/><Relationship Id="rId6" Type="http://schemas.openxmlformats.org/officeDocument/2006/relationships/customXml" Target="../ink/ink1348.xml"/><Relationship Id="rId238" Type="http://schemas.openxmlformats.org/officeDocument/2006/relationships/customXml" Target="../ink/ink1464.xml"/><Relationship Id="rId445" Type="http://schemas.openxmlformats.org/officeDocument/2006/relationships/image" Target="../media/image1558.png"/><Relationship Id="rId487" Type="http://schemas.openxmlformats.org/officeDocument/2006/relationships/image" Target="../media/image1579.png"/><Relationship Id="rId610" Type="http://schemas.openxmlformats.org/officeDocument/2006/relationships/customXml" Target="../ink/ink1650.xml"/><Relationship Id="rId291" Type="http://schemas.openxmlformats.org/officeDocument/2006/relationships/image" Target="../media/image1481.png"/><Relationship Id="rId305" Type="http://schemas.openxmlformats.org/officeDocument/2006/relationships/image" Target="../media/image1488.png"/><Relationship Id="rId347" Type="http://schemas.openxmlformats.org/officeDocument/2006/relationships/image" Target="../media/image1509.png"/><Relationship Id="rId512" Type="http://schemas.openxmlformats.org/officeDocument/2006/relationships/customXml" Target="../ink/ink1601.xml"/><Relationship Id="rId44" Type="http://schemas.openxmlformats.org/officeDocument/2006/relationships/customXml" Target="../ink/ink1367.xml"/><Relationship Id="rId86" Type="http://schemas.openxmlformats.org/officeDocument/2006/relationships/customXml" Target="../ink/ink1388.xml"/><Relationship Id="rId151" Type="http://schemas.openxmlformats.org/officeDocument/2006/relationships/image" Target="../media/image1411.png"/><Relationship Id="rId389" Type="http://schemas.openxmlformats.org/officeDocument/2006/relationships/image" Target="../media/image1530.png"/><Relationship Id="rId554" Type="http://schemas.openxmlformats.org/officeDocument/2006/relationships/customXml" Target="../ink/ink1622.xml"/><Relationship Id="rId596" Type="http://schemas.openxmlformats.org/officeDocument/2006/relationships/customXml" Target="../ink/ink1643.xml"/><Relationship Id="rId193" Type="http://schemas.openxmlformats.org/officeDocument/2006/relationships/image" Target="../media/image1432.png"/><Relationship Id="rId207" Type="http://schemas.openxmlformats.org/officeDocument/2006/relationships/image" Target="../media/image1439.png"/><Relationship Id="rId249" Type="http://schemas.openxmlformats.org/officeDocument/2006/relationships/image" Target="../media/image1460.png"/><Relationship Id="rId414" Type="http://schemas.openxmlformats.org/officeDocument/2006/relationships/customXml" Target="../ink/ink1552.xml"/><Relationship Id="rId456" Type="http://schemas.openxmlformats.org/officeDocument/2006/relationships/customXml" Target="../ink/ink1573.xml"/><Relationship Id="rId498" Type="http://schemas.openxmlformats.org/officeDocument/2006/relationships/customXml" Target="../ink/ink1594.xml"/><Relationship Id="rId621" Type="http://schemas.openxmlformats.org/officeDocument/2006/relationships/image" Target="../media/image1646.png"/><Relationship Id="rId13" Type="http://schemas.openxmlformats.org/officeDocument/2006/relationships/image" Target="../media/image1342.png"/><Relationship Id="rId109" Type="http://schemas.openxmlformats.org/officeDocument/2006/relationships/image" Target="../media/image1390.png"/><Relationship Id="rId260" Type="http://schemas.openxmlformats.org/officeDocument/2006/relationships/customXml" Target="../ink/ink1475.xml"/><Relationship Id="rId316" Type="http://schemas.openxmlformats.org/officeDocument/2006/relationships/customXml" Target="../ink/ink1503.xml"/><Relationship Id="rId523" Type="http://schemas.openxmlformats.org/officeDocument/2006/relationships/image" Target="../media/image1597.png"/><Relationship Id="rId55" Type="http://schemas.openxmlformats.org/officeDocument/2006/relationships/image" Target="../media/image1363.png"/><Relationship Id="rId97" Type="http://schemas.openxmlformats.org/officeDocument/2006/relationships/image" Target="../media/image1384.png"/><Relationship Id="rId120" Type="http://schemas.openxmlformats.org/officeDocument/2006/relationships/customXml" Target="../ink/ink1405.xml"/><Relationship Id="rId358" Type="http://schemas.openxmlformats.org/officeDocument/2006/relationships/customXml" Target="../ink/ink1524.xml"/><Relationship Id="rId565" Type="http://schemas.openxmlformats.org/officeDocument/2006/relationships/image" Target="../media/image1618.png"/><Relationship Id="rId162" Type="http://schemas.openxmlformats.org/officeDocument/2006/relationships/customXml" Target="../ink/ink1426.xml"/><Relationship Id="rId218" Type="http://schemas.openxmlformats.org/officeDocument/2006/relationships/customXml" Target="../ink/ink1454.xml"/><Relationship Id="rId425" Type="http://schemas.openxmlformats.org/officeDocument/2006/relationships/image" Target="../media/image1548.png"/><Relationship Id="rId467" Type="http://schemas.openxmlformats.org/officeDocument/2006/relationships/image" Target="../media/image1569.png"/><Relationship Id="rId271" Type="http://schemas.openxmlformats.org/officeDocument/2006/relationships/image" Target="../media/image1471.png"/><Relationship Id="rId24" Type="http://schemas.openxmlformats.org/officeDocument/2006/relationships/customXml" Target="../ink/ink1357.xml"/><Relationship Id="rId66" Type="http://schemas.openxmlformats.org/officeDocument/2006/relationships/customXml" Target="../ink/ink1378.xml"/><Relationship Id="rId131" Type="http://schemas.openxmlformats.org/officeDocument/2006/relationships/image" Target="../media/image1401.png"/><Relationship Id="rId327" Type="http://schemas.openxmlformats.org/officeDocument/2006/relationships/image" Target="../media/image1499.png"/><Relationship Id="rId369" Type="http://schemas.openxmlformats.org/officeDocument/2006/relationships/image" Target="../media/image1520.png"/><Relationship Id="rId534" Type="http://schemas.openxmlformats.org/officeDocument/2006/relationships/customXml" Target="../ink/ink1612.xml"/><Relationship Id="rId576" Type="http://schemas.openxmlformats.org/officeDocument/2006/relationships/customXml" Target="../ink/ink1633.xml"/><Relationship Id="rId173" Type="http://schemas.openxmlformats.org/officeDocument/2006/relationships/image" Target="../media/image1422.png"/><Relationship Id="rId229" Type="http://schemas.openxmlformats.org/officeDocument/2006/relationships/image" Target="../media/image1450.png"/><Relationship Id="rId380" Type="http://schemas.openxmlformats.org/officeDocument/2006/relationships/customXml" Target="../ink/ink1535.xml"/><Relationship Id="rId436" Type="http://schemas.openxmlformats.org/officeDocument/2006/relationships/customXml" Target="../ink/ink1563.xml"/><Relationship Id="rId601" Type="http://schemas.openxmlformats.org/officeDocument/2006/relationships/image" Target="../media/image1636.png"/><Relationship Id="rId240" Type="http://schemas.openxmlformats.org/officeDocument/2006/relationships/customXml" Target="../ink/ink1465.xml"/><Relationship Id="rId478" Type="http://schemas.openxmlformats.org/officeDocument/2006/relationships/customXml" Target="../ink/ink1584.xml"/><Relationship Id="rId35" Type="http://schemas.openxmlformats.org/officeDocument/2006/relationships/image" Target="../media/image1353.png"/><Relationship Id="rId77" Type="http://schemas.openxmlformats.org/officeDocument/2006/relationships/image" Target="../media/image1374.png"/><Relationship Id="rId100" Type="http://schemas.openxmlformats.org/officeDocument/2006/relationships/customXml" Target="../ink/ink1395.xml"/><Relationship Id="rId282" Type="http://schemas.openxmlformats.org/officeDocument/2006/relationships/customXml" Target="../ink/ink1486.xml"/><Relationship Id="rId338" Type="http://schemas.openxmlformats.org/officeDocument/2006/relationships/customXml" Target="../ink/ink1514.xml"/><Relationship Id="rId503" Type="http://schemas.openxmlformats.org/officeDocument/2006/relationships/image" Target="../media/image1587.png"/><Relationship Id="rId545" Type="http://schemas.openxmlformats.org/officeDocument/2006/relationships/image" Target="../media/image1608.png"/><Relationship Id="rId587" Type="http://schemas.openxmlformats.org/officeDocument/2006/relationships/image" Target="../media/image1629.png"/><Relationship Id="rId8" Type="http://schemas.openxmlformats.org/officeDocument/2006/relationships/customXml" Target="../ink/ink1349.xml"/><Relationship Id="rId142" Type="http://schemas.openxmlformats.org/officeDocument/2006/relationships/customXml" Target="../ink/ink1416.xml"/><Relationship Id="rId184" Type="http://schemas.openxmlformats.org/officeDocument/2006/relationships/customXml" Target="../ink/ink1437.xml"/><Relationship Id="rId391" Type="http://schemas.openxmlformats.org/officeDocument/2006/relationships/image" Target="../media/image1531.png"/><Relationship Id="rId405" Type="http://schemas.openxmlformats.org/officeDocument/2006/relationships/image" Target="../media/image1538.png"/><Relationship Id="rId447" Type="http://schemas.openxmlformats.org/officeDocument/2006/relationships/image" Target="../media/image1559.png"/><Relationship Id="rId612" Type="http://schemas.openxmlformats.org/officeDocument/2006/relationships/customXml" Target="../ink/ink1651.xml"/><Relationship Id="rId251" Type="http://schemas.openxmlformats.org/officeDocument/2006/relationships/image" Target="../media/image1461.png"/><Relationship Id="rId489" Type="http://schemas.openxmlformats.org/officeDocument/2006/relationships/image" Target="../media/image1580.png"/><Relationship Id="rId46" Type="http://schemas.openxmlformats.org/officeDocument/2006/relationships/customXml" Target="../ink/ink1368.xml"/><Relationship Id="rId293" Type="http://schemas.openxmlformats.org/officeDocument/2006/relationships/image" Target="../media/image1482.png"/><Relationship Id="rId307" Type="http://schemas.openxmlformats.org/officeDocument/2006/relationships/image" Target="../media/image1489.png"/><Relationship Id="rId349" Type="http://schemas.openxmlformats.org/officeDocument/2006/relationships/image" Target="../media/image1510.png"/><Relationship Id="rId514" Type="http://schemas.openxmlformats.org/officeDocument/2006/relationships/customXml" Target="../ink/ink1602.xml"/><Relationship Id="rId556" Type="http://schemas.openxmlformats.org/officeDocument/2006/relationships/customXml" Target="../ink/ink1623.xml"/><Relationship Id="rId88" Type="http://schemas.openxmlformats.org/officeDocument/2006/relationships/customXml" Target="../ink/ink1389.xml"/><Relationship Id="rId111" Type="http://schemas.openxmlformats.org/officeDocument/2006/relationships/image" Target="../media/image1391.png"/><Relationship Id="rId153" Type="http://schemas.openxmlformats.org/officeDocument/2006/relationships/image" Target="../media/image1412.png"/><Relationship Id="rId195" Type="http://schemas.openxmlformats.org/officeDocument/2006/relationships/image" Target="../media/image1433.png"/><Relationship Id="rId209" Type="http://schemas.openxmlformats.org/officeDocument/2006/relationships/image" Target="../media/image1440.png"/><Relationship Id="rId360" Type="http://schemas.openxmlformats.org/officeDocument/2006/relationships/customXml" Target="../ink/ink1525.xml"/><Relationship Id="rId416" Type="http://schemas.openxmlformats.org/officeDocument/2006/relationships/customXml" Target="../ink/ink1553.xml"/><Relationship Id="rId598" Type="http://schemas.openxmlformats.org/officeDocument/2006/relationships/customXml" Target="../ink/ink1644.xml"/><Relationship Id="rId220" Type="http://schemas.openxmlformats.org/officeDocument/2006/relationships/customXml" Target="../ink/ink1455.xml"/><Relationship Id="rId458" Type="http://schemas.openxmlformats.org/officeDocument/2006/relationships/customXml" Target="../ink/ink1574.xml"/><Relationship Id="rId623" Type="http://schemas.openxmlformats.org/officeDocument/2006/relationships/image" Target="../media/image1647.png"/><Relationship Id="rId15" Type="http://schemas.openxmlformats.org/officeDocument/2006/relationships/image" Target="../media/image1343.png"/><Relationship Id="rId57" Type="http://schemas.openxmlformats.org/officeDocument/2006/relationships/image" Target="../media/image1364.png"/><Relationship Id="rId262" Type="http://schemas.openxmlformats.org/officeDocument/2006/relationships/customXml" Target="../ink/ink1476.xml"/><Relationship Id="rId318" Type="http://schemas.openxmlformats.org/officeDocument/2006/relationships/customXml" Target="../ink/ink1504.xml"/><Relationship Id="rId525" Type="http://schemas.openxmlformats.org/officeDocument/2006/relationships/image" Target="../media/image1598.png"/><Relationship Id="rId567" Type="http://schemas.openxmlformats.org/officeDocument/2006/relationships/image" Target="../media/image1619.png"/><Relationship Id="rId99" Type="http://schemas.openxmlformats.org/officeDocument/2006/relationships/image" Target="../media/image1385.png"/><Relationship Id="rId122" Type="http://schemas.openxmlformats.org/officeDocument/2006/relationships/customXml" Target="../ink/ink1406.xml"/><Relationship Id="rId164" Type="http://schemas.openxmlformats.org/officeDocument/2006/relationships/customXml" Target="../ink/ink1427.xml"/><Relationship Id="rId371" Type="http://schemas.openxmlformats.org/officeDocument/2006/relationships/image" Target="../media/image1521.png"/><Relationship Id="rId427" Type="http://schemas.openxmlformats.org/officeDocument/2006/relationships/image" Target="../media/image1549.png"/><Relationship Id="rId469" Type="http://schemas.openxmlformats.org/officeDocument/2006/relationships/image" Target="../media/image1570.png"/><Relationship Id="rId26" Type="http://schemas.openxmlformats.org/officeDocument/2006/relationships/customXml" Target="../ink/ink1358.xml"/><Relationship Id="rId231" Type="http://schemas.openxmlformats.org/officeDocument/2006/relationships/image" Target="../media/image1451.png"/><Relationship Id="rId273" Type="http://schemas.openxmlformats.org/officeDocument/2006/relationships/image" Target="../media/image1472.png"/><Relationship Id="rId329" Type="http://schemas.openxmlformats.org/officeDocument/2006/relationships/image" Target="../media/image1500.png"/><Relationship Id="rId480" Type="http://schemas.openxmlformats.org/officeDocument/2006/relationships/customXml" Target="../ink/ink1585.xml"/><Relationship Id="rId536" Type="http://schemas.openxmlformats.org/officeDocument/2006/relationships/customXml" Target="../ink/ink1613.xml"/><Relationship Id="rId68" Type="http://schemas.openxmlformats.org/officeDocument/2006/relationships/customXml" Target="../ink/ink1379.xml"/><Relationship Id="rId133" Type="http://schemas.openxmlformats.org/officeDocument/2006/relationships/image" Target="../media/image1402.png"/><Relationship Id="rId175" Type="http://schemas.openxmlformats.org/officeDocument/2006/relationships/image" Target="../media/image1423.png"/><Relationship Id="rId340" Type="http://schemas.openxmlformats.org/officeDocument/2006/relationships/customXml" Target="../ink/ink1515.xml"/><Relationship Id="rId578" Type="http://schemas.openxmlformats.org/officeDocument/2006/relationships/customXml" Target="../ink/ink1634.xml"/><Relationship Id="rId200" Type="http://schemas.openxmlformats.org/officeDocument/2006/relationships/customXml" Target="../ink/ink1445.xml"/><Relationship Id="rId382" Type="http://schemas.openxmlformats.org/officeDocument/2006/relationships/customXml" Target="../ink/ink1536.xml"/><Relationship Id="rId438" Type="http://schemas.openxmlformats.org/officeDocument/2006/relationships/customXml" Target="../ink/ink1564.xml"/><Relationship Id="rId603" Type="http://schemas.openxmlformats.org/officeDocument/2006/relationships/image" Target="../media/image1637.png"/><Relationship Id="rId242" Type="http://schemas.openxmlformats.org/officeDocument/2006/relationships/customXml" Target="../ink/ink1466.xml"/><Relationship Id="rId284" Type="http://schemas.openxmlformats.org/officeDocument/2006/relationships/customXml" Target="../ink/ink1487.xml"/><Relationship Id="rId491" Type="http://schemas.openxmlformats.org/officeDocument/2006/relationships/image" Target="../media/image1581.png"/><Relationship Id="rId505" Type="http://schemas.openxmlformats.org/officeDocument/2006/relationships/image" Target="../media/image1588.png"/><Relationship Id="rId37" Type="http://schemas.openxmlformats.org/officeDocument/2006/relationships/image" Target="../media/image1354.png"/><Relationship Id="rId79" Type="http://schemas.openxmlformats.org/officeDocument/2006/relationships/image" Target="../media/image1375.png"/><Relationship Id="rId102" Type="http://schemas.openxmlformats.org/officeDocument/2006/relationships/customXml" Target="../ink/ink1396.xml"/><Relationship Id="rId144" Type="http://schemas.openxmlformats.org/officeDocument/2006/relationships/customXml" Target="../ink/ink1417.xml"/><Relationship Id="rId547" Type="http://schemas.openxmlformats.org/officeDocument/2006/relationships/image" Target="../media/image1609.png"/><Relationship Id="rId589" Type="http://schemas.openxmlformats.org/officeDocument/2006/relationships/image" Target="../media/image1630.png"/><Relationship Id="rId90" Type="http://schemas.openxmlformats.org/officeDocument/2006/relationships/customXml" Target="../ink/ink1390.xml"/><Relationship Id="rId186" Type="http://schemas.openxmlformats.org/officeDocument/2006/relationships/customXml" Target="../ink/ink1438.xml"/><Relationship Id="rId351" Type="http://schemas.openxmlformats.org/officeDocument/2006/relationships/image" Target="../media/image1511.png"/><Relationship Id="rId393" Type="http://schemas.openxmlformats.org/officeDocument/2006/relationships/image" Target="../media/image1532.png"/><Relationship Id="rId407" Type="http://schemas.openxmlformats.org/officeDocument/2006/relationships/image" Target="../media/image1539.png"/><Relationship Id="rId449" Type="http://schemas.openxmlformats.org/officeDocument/2006/relationships/image" Target="../media/image1560.png"/><Relationship Id="rId614" Type="http://schemas.openxmlformats.org/officeDocument/2006/relationships/customXml" Target="../ink/ink1652.xml"/><Relationship Id="rId211" Type="http://schemas.openxmlformats.org/officeDocument/2006/relationships/image" Target="../media/image1441.png"/><Relationship Id="rId253" Type="http://schemas.openxmlformats.org/officeDocument/2006/relationships/image" Target="../media/image1462.png"/><Relationship Id="rId295" Type="http://schemas.openxmlformats.org/officeDocument/2006/relationships/image" Target="../media/image1483.png"/><Relationship Id="rId309" Type="http://schemas.openxmlformats.org/officeDocument/2006/relationships/image" Target="../media/image1490.png"/><Relationship Id="rId460" Type="http://schemas.openxmlformats.org/officeDocument/2006/relationships/customXml" Target="../ink/ink1575.xml"/><Relationship Id="rId516" Type="http://schemas.openxmlformats.org/officeDocument/2006/relationships/customXml" Target="../ink/ink1603.xml"/><Relationship Id="rId48" Type="http://schemas.openxmlformats.org/officeDocument/2006/relationships/customXml" Target="../ink/ink1369.xml"/><Relationship Id="rId113" Type="http://schemas.openxmlformats.org/officeDocument/2006/relationships/image" Target="../media/image1392.png"/><Relationship Id="rId320" Type="http://schemas.openxmlformats.org/officeDocument/2006/relationships/customXml" Target="../ink/ink1505.xml"/><Relationship Id="rId558" Type="http://schemas.openxmlformats.org/officeDocument/2006/relationships/customXml" Target="../ink/ink1624.xml"/><Relationship Id="rId155" Type="http://schemas.openxmlformats.org/officeDocument/2006/relationships/image" Target="../media/image1413.png"/><Relationship Id="rId197" Type="http://schemas.openxmlformats.org/officeDocument/2006/relationships/image" Target="../media/image1434.png"/><Relationship Id="rId362" Type="http://schemas.openxmlformats.org/officeDocument/2006/relationships/customXml" Target="../ink/ink1526.xml"/><Relationship Id="rId418" Type="http://schemas.openxmlformats.org/officeDocument/2006/relationships/customXml" Target="../ink/ink1554.xml"/><Relationship Id="rId625" Type="http://schemas.openxmlformats.org/officeDocument/2006/relationships/image" Target="../media/image1648.png"/><Relationship Id="rId222" Type="http://schemas.openxmlformats.org/officeDocument/2006/relationships/customXml" Target="../ink/ink1456.xml"/><Relationship Id="rId264" Type="http://schemas.openxmlformats.org/officeDocument/2006/relationships/customXml" Target="../ink/ink1477.xml"/><Relationship Id="rId471" Type="http://schemas.openxmlformats.org/officeDocument/2006/relationships/image" Target="../media/image1571.png"/><Relationship Id="rId17" Type="http://schemas.openxmlformats.org/officeDocument/2006/relationships/image" Target="../media/image1344.png"/><Relationship Id="rId59" Type="http://schemas.openxmlformats.org/officeDocument/2006/relationships/image" Target="../media/image1365.png"/><Relationship Id="rId124" Type="http://schemas.openxmlformats.org/officeDocument/2006/relationships/customXml" Target="../ink/ink1407.xml"/><Relationship Id="rId527" Type="http://schemas.openxmlformats.org/officeDocument/2006/relationships/image" Target="../media/image1599.png"/><Relationship Id="rId569" Type="http://schemas.openxmlformats.org/officeDocument/2006/relationships/image" Target="../media/image1620.png"/><Relationship Id="rId70" Type="http://schemas.openxmlformats.org/officeDocument/2006/relationships/customXml" Target="../ink/ink1380.xml"/><Relationship Id="rId166" Type="http://schemas.openxmlformats.org/officeDocument/2006/relationships/customXml" Target="../ink/ink1428.xml"/><Relationship Id="rId331" Type="http://schemas.openxmlformats.org/officeDocument/2006/relationships/image" Target="../media/image1501.png"/><Relationship Id="rId373" Type="http://schemas.openxmlformats.org/officeDocument/2006/relationships/image" Target="../media/image1522.png"/><Relationship Id="rId429" Type="http://schemas.openxmlformats.org/officeDocument/2006/relationships/image" Target="../media/image1550.png"/><Relationship Id="rId580" Type="http://schemas.openxmlformats.org/officeDocument/2006/relationships/customXml" Target="../ink/ink163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52.png"/><Relationship Id="rId440" Type="http://schemas.openxmlformats.org/officeDocument/2006/relationships/customXml" Target="../ink/ink1565.xml"/><Relationship Id="rId28" Type="http://schemas.openxmlformats.org/officeDocument/2006/relationships/customXml" Target="../ink/ink1359.xml"/><Relationship Id="rId275" Type="http://schemas.openxmlformats.org/officeDocument/2006/relationships/image" Target="../media/image1473.png"/><Relationship Id="rId300" Type="http://schemas.openxmlformats.org/officeDocument/2006/relationships/customXml" Target="../ink/ink1495.xml"/><Relationship Id="rId482" Type="http://schemas.openxmlformats.org/officeDocument/2006/relationships/customXml" Target="../ink/ink1586.xml"/><Relationship Id="rId538" Type="http://schemas.openxmlformats.org/officeDocument/2006/relationships/customXml" Target="../ink/ink1614.xml"/><Relationship Id="rId81" Type="http://schemas.openxmlformats.org/officeDocument/2006/relationships/image" Target="../media/image1376.png"/><Relationship Id="rId135" Type="http://schemas.openxmlformats.org/officeDocument/2006/relationships/image" Target="../media/image1403.png"/><Relationship Id="rId177" Type="http://schemas.openxmlformats.org/officeDocument/2006/relationships/image" Target="../media/image1424.png"/><Relationship Id="rId342" Type="http://schemas.openxmlformats.org/officeDocument/2006/relationships/customXml" Target="../ink/ink1516.xml"/><Relationship Id="rId384" Type="http://schemas.openxmlformats.org/officeDocument/2006/relationships/customXml" Target="../ink/ink1537.xml"/><Relationship Id="rId591" Type="http://schemas.openxmlformats.org/officeDocument/2006/relationships/image" Target="../media/image1631.png"/><Relationship Id="rId605" Type="http://schemas.openxmlformats.org/officeDocument/2006/relationships/image" Target="../media/image1638.png"/><Relationship Id="rId202" Type="http://schemas.openxmlformats.org/officeDocument/2006/relationships/customXml" Target="../ink/ink1446.xml"/><Relationship Id="rId244" Type="http://schemas.openxmlformats.org/officeDocument/2006/relationships/customXml" Target="../ink/ink1467.xml"/><Relationship Id="rId39" Type="http://schemas.openxmlformats.org/officeDocument/2006/relationships/image" Target="../media/image1355.png"/><Relationship Id="rId286" Type="http://schemas.openxmlformats.org/officeDocument/2006/relationships/customXml" Target="../ink/ink1488.xml"/><Relationship Id="rId451" Type="http://schemas.openxmlformats.org/officeDocument/2006/relationships/image" Target="../media/image1561.png"/><Relationship Id="rId493" Type="http://schemas.openxmlformats.org/officeDocument/2006/relationships/image" Target="../media/image1582.png"/><Relationship Id="rId507" Type="http://schemas.openxmlformats.org/officeDocument/2006/relationships/image" Target="../media/image1589.png"/><Relationship Id="rId549" Type="http://schemas.openxmlformats.org/officeDocument/2006/relationships/image" Target="../media/image1610.png"/><Relationship Id="rId50" Type="http://schemas.openxmlformats.org/officeDocument/2006/relationships/customXml" Target="../ink/ink1370.xml"/><Relationship Id="rId104" Type="http://schemas.openxmlformats.org/officeDocument/2006/relationships/customXml" Target="../ink/ink1397.xml"/><Relationship Id="rId146" Type="http://schemas.openxmlformats.org/officeDocument/2006/relationships/customXml" Target="../ink/ink1418.xml"/><Relationship Id="rId188" Type="http://schemas.openxmlformats.org/officeDocument/2006/relationships/customXml" Target="../ink/ink1439.xml"/><Relationship Id="rId311" Type="http://schemas.openxmlformats.org/officeDocument/2006/relationships/image" Target="../media/image1491.png"/><Relationship Id="rId353" Type="http://schemas.openxmlformats.org/officeDocument/2006/relationships/image" Target="../media/image1512.png"/><Relationship Id="rId395" Type="http://schemas.openxmlformats.org/officeDocument/2006/relationships/image" Target="../media/image1533.png"/><Relationship Id="rId409" Type="http://schemas.openxmlformats.org/officeDocument/2006/relationships/image" Target="../media/image1540.png"/><Relationship Id="rId560" Type="http://schemas.openxmlformats.org/officeDocument/2006/relationships/customXml" Target="../ink/ink1625.xml"/><Relationship Id="rId92" Type="http://schemas.openxmlformats.org/officeDocument/2006/relationships/customXml" Target="../ink/ink1391.xml"/><Relationship Id="rId213" Type="http://schemas.openxmlformats.org/officeDocument/2006/relationships/image" Target="../media/image1442.png"/><Relationship Id="rId420" Type="http://schemas.openxmlformats.org/officeDocument/2006/relationships/customXml" Target="../ink/ink1555.xml"/><Relationship Id="rId616" Type="http://schemas.openxmlformats.org/officeDocument/2006/relationships/customXml" Target="../ink/ink1653.xml"/><Relationship Id="rId255" Type="http://schemas.openxmlformats.org/officeDocument/2006/relationships/image" Target="../media/image1463.png"/><Relationship Id="rId297" Type="http://schemas.openxmlformats.org/officeDocument/2006/relationships/image" Target="../media/image1484.png"/><Relationship Id="rId462" Type="http://schemas.openxmlformats.org/officeDocument/2006/relationships/customXml" Target="../ink/ink1576.xml"/><Relationship Id="rId518" Type="http://schemas.openxmlformats.org/officeDocument/2006/relationships/customXml" Target="../ink/ink1604.xml"/><Relationship Id="rId115" Type="http://schemas.openxmlformats.org/officeDocument/2006/relationships/image" Target="../media/image1393.png"/><Relationship Id="rId157" Type="http://schemas.openxmlformats.org/officeDocument/2006/relationships/image" Target="../media/image1414.png"/><Relationship Id="rId322" Type="http://schemas.openxmlformats.org/officeDocument/2006/relationships/customXml" Target="../ink/ink1506.xml"/><Relationship Id="rId364" Type="http://schemas.openxmlformats.org/officeDocument/2006/relationships/customXml" Target="../ink/ink1527.xml"/><Relationship Id="rId61" Type="http://schemas.openxmlformats.org/officeDocument/2006/relationships/image" Target="../media/image1366.png"/><Relationship Id="rId199" Type="http://schemas.openxmlformats.org/officeDocument/2006/relationships/image" Target="../media/image1435.png"/><Relationship Id="rId571" Type="http://schemas.openxmlformats.org/officeDocument/2006/relationships/image" Target="../media/image1621.png"/><Relationship Id="rId627" Type="http://schemas.openxmlformats.org/officeDocument/2006/relationships/image" Target="../media/image1649.png"/><Relationship Id="rId19" Type="http://schemas.openxmlformats.org/officeDocument/2006/relationships/image" Target="../media/image1345.png"/><Relationship Id="rId224" Type="http://schemas.openxmlformats.org/officeDocument/2006/relationships/customXml" Target="../ink/ink1457.xml"/><Relationship Id="rId266" Type="http://schemas.openxmlformats.org/officeDocument/2006/relationships/customXml" Target="../ink/ink1478.xml"/><Relationship Id="rId431" Type="http://schemas.openxmlformats.org/officeDocument/2006/relationships/image" Target="../media/image1551.png"/><Relationship Id="rId473" Type="http://schemas.openxmlformats.org/officeDocument/2006/relationships/image" Target="../media/image1572.png"/><Relationship Id="rId529" Type="http://schemas.openxmlformats.org/officeDocument/2006/relationships/image" Target="../media/image1600.png"/><Relationship Id="rId30" Type="http://schemas.openxmlformats.org/officeDocument/2006/relationships/customXml" Target="../ink/ink1360.xml"/><Relationship Id="rId126" Type="http://schemas.openxmlformats.org/officeDocument/2006/relationships/customXml" Target="../ink/ink1408.xml"/><Relationship Id="rId168" Type="http://schemas.openxmlformats.org/officeDocument/2006/relationships/customXml" Target="../ink/ink1429.xml"/><Relationship Id="rId333" Type="http://schemas.openxmlformats.org/officeDocument/2006/relationships/image" Target="../media/image1502.png"/><Relationship Id="rId540" Type="http://schemas.openxmlformats.org/officeDocument/2006/relationships/customXml" Target="../ink/ink1615.xml"/><Relationship Id="rId72" Type="http://schemas.openxmlformats.org/officeDocument/2006/relationships/customXml" Target="../ink/ink1381.xml"/><Relationship Id="rId375" Type="http://schemas.openxmlformats.org/officeDocument/2006/relationships/image" Target="../media/image1523.png"/><Relationship Id="rId582" Type="http://schemas.openxmlformats.org/officeDocument/2006/relationships/customXml" Target="../ink/ink1636.xml"/><Relationship Id="rId3" Type="http://schemas.openxmlformats.org/officeDocument/2006/relationships/image" Target="../media/image1337.png"/><Relationship Id="rId235" Type="http://schemas.openxmlformats.org/officeDocument/2006/relationships/image" Target="../media/image1453.png"/><Relationship Id="rId277" Type="http://schemas.openxmlformats.org/officeDocument/2006/relationships/image" Target="../media/image1474.png"/><Relationship Id="rId400" Type="http://schemas.openxmlformats.org/officeDocument/2006/relationships/customXml" Target="../ink/ink1545.xml"/><Relationship Id="rId442" Type="http://schemas.openxmlformats.org/officeDocument/2006/relationships/customXml" Target="../ink/ink1566.xml"/><Relationship Id="rId484" Type="http://schemas.openxmlformats.org/officeDocument/2006/relationships/customXml" Target="../ink/ink1587.xml"/><Relationship Id="rId137" Type="http://schemas.openxmlformats.org/officeDocument/2006/relationships/image" Target="../media/image1404.png"/><Relationship Id="rId302" Type="http://schemas.openxmlformats.org/officeDocument/2006/relationships/customXml" Target="../ink/ink1496.xml"/><Relationship Id="rId344" Type="http://schemas.openxmlformats.org/officeDocument/2006/relationships/customXml" Target="../ink/ink1517.xml"/><Relationship Id="rId41" Type="http://schemas.openxmlformats.org/officeDocument/2006/relationships/image" Target="../media/image1356.png"/><Relationship Id="rId83" Type="http://schemas.openxmlformats.org/officeDocument/2006/relationships/image" Target="../media/image1377.png"/><Relationship Id="rId179" Type="http://schemas.openxmlformats.org/officeDocument/2006/relationships/image" Target="../media/image1425.png"/><Relationship Id="rId386" Type="http://schemas.openxmlformats.org/officeDocument/2006/relationships/customXml" Target="../ink/ink1538.xml"/><Relationship Id="rId551" Type="http://schemas.openxmlformats.org/officeDocument/2006/relationships/image" Target="../media/image1611.png"/><Relationship Id="rId593" Type="http://schemas.openxmlformats.org/officeDocument/2006/relationships/image" Target="../media/image1632.png"/><Relationship Id="rId607" Type="http://schemas.openxmlformats.org/officeDocument/2006/relationships/image" Target="../media/image1639.png"/><Relationship Id="rId190" Type="http://schemas.openxmlformats.org/officeDocument/2006/relationships/customXml" Target="../ink/ink1440.xml"/><Relationship Id="rId204" Type="http://schemas.openxmlformats.org/officeDocument/2006/relationships/customXml" Target="../ink/ink1447.xml"/><Relationship Id="rId246" Type="http://schemas.openxmlformats.org/officeDocument/2006/relationships/customXml" Target="../ink/ink1468.xml"/><Relationship Id="rId288" Type="http://schemas.openxmlformats.org/officeDocument/2006/relationships/customXml" Target="../ink/ink1489.xml"/><Relationship Id="rId411" Type="http://schemas.openxmlformats.org/officeDocument/2006/relationships/image" Target="../media/image1541.png"/><Relationship Id="rId453" Type="http://schemas.openxmlformats.org/officeDocument/2006/relationships/image" Target="../media/image1562.png"/><Relationship Id="rId509" Type="http://schemas.openxmlformats.org/officeDocument/2006/relationships/image" Target="../media/image1590.png"/><Relationship Id="rId106" Type="http://schemas.openxmlformats.org/officeDocument/2006/relationships/customXml" Target="../ink/ink1398.xml"/><Relationship Id="rId313" Type="http://schemas.openxmlformats.org/officeDocument/2006/relationships/image" Target="../media/image1492.png"/><Relationship Id="rId495" Type="http://schemas.openxmlformats.org/officeDocument/2006/relationships/image" Target="../media/image1583.png"/><Relationship Id="rId10" Type="http://schemas.openxmlformats.org/officeDocument/2006/relationships/customXml" Target="../ink/ink1350.xml"/><Relationship Id="rId52" Type="http://schemas.openxmlformats.org/officeDocument/2006/relationships/customXml" Target="../ink/ink1371.xml"/><Relationship Id="rId94" Type="http://schemas.openxmlformats.org/officeDocument/2006/relationships/customXml" Target="../ink/ink1392.xml"/><Relationship Id="rId148" Type="http://schemas.openxmlformats.org/officeDocument/2006/relationships/customXml" Target="../ink/ink1419.xml"/><Relationship Id="rId355" Type="http://schemas.openxmlformats.org/officeDocument/2006/relationships/image" Target="../media/image1513.png"/><Relationship Id="rId397" Type="http://schemas.openxmlformats.org/officeDocument/2006/relationships/image" Target="../media/image1534.png"/><Relationship Id="rId520" Type="http://schemas.openxmlformats.org/officeDocument/2006/relationships/customXml" Target="../ink/ink1605.xml"/><Relationship Id="rId562" Type="http://schemas.openxmlformats.org/officeDocument/2006/relationships/customXml" Target="../ink/ink1626.xml"/><Relationship Id="rId618" Type="http://schemas.openxmlformats.org/officeDocument/2006/relationships/customXml" Target="../ink/ink1654.xml"/><Relationship Id="rId215" Type="http://schemas.openxmlformats.org/officeDocument/2006/relationships/image" Target="../media/image1443.png"/><Relationship Id="rId257" Type="http://schemas.openxmlformats.org/officeDocument/2006/relationships/image" Target="../media/image1464.png"/><Relationship Id="rId422" Type="http://schemas.openxmlformats.org/officeDocument/2006/relationships/customXml" Target="../ink/ink1556.xml"/><Relationship Id="rId464" Type="http://schemas.openxmlformats.org/officeDocument/2006/relationships/customXml" Target="../ink/ink1577.xml"/><Relationship Id="rId299" Type="http://schemas.openxmlformats.org/officeDocument/2006/relationships/image" Target="../media/image1485.png"/><Relationship Id="rId63" Type="http://schemas.openxmlformats.org/officeDocument/2006/relationships/image" Target="../media/image1367.png"/><Relationship Id="rId159" Type="http://schemas.openxmlformats.org/officeDocument/2006/relationships/image" Target="../media/image1415.png"/><Relationship Id="rId366" Type="http://schemas.openxmlformats.org/officeDocument/2006/relationships/customXml" Target="../ink/ink1528.xml"/><Relationship Id="rId573" Type="http://schemas.openxmlformats.org/officeDocument/2006/relationships/image" Target="../media/image1622.png"/><Relationship Id="rId226" Type="http://schemas.openxmlformats.org/officeDocument/2006/relationships/customXml" Target="../ink/ink1458.xml"/><Relationship Id="rId433" Type="http://schemas.openxmlformats.org/officeDocument/2006/relationships/image" Target="../media/image1552.png"/><Relationship Id="rId74" Type="http://schemas.openxmlformats.org/officeDocument/2006/relationships/customXml" Target="../ink/ink1382.xml"/><Relationship Id="rId377" Type="http://schemas.openxmlformats.org/officeDocument/2006/relationships/image" Target="../media/image1524.png"/><Relationship Id="rId500" Type="http://schemas.openxmlformats.org/officeDocument/2006/relationships/customXml" Target="../ink/ink1595.xml"/><Relationship Id="rId584" Type="http://schemas.openxmlformats.org/officeDocument/2006/relationships/customXml" Target="../ink/ink1637.xml"/><Relationship Id="rId5" Type="http://schemas.openxmlformats.org/officeDocument/2006/relationships/image" Target="../media/image1338.png"/><Relationship Id="rId237" Type="http://schemas.openxmlformats.org/officeDocument/2006/relationships/image" Target="../media/image1454.png"/><Relationship Id="rId444" Type="http://schemas.openxmlformats.org/officeDocument/2006/relationships/customXml" Target="../ink/ink1567.xml"/><Relationship Id="rId290" Type="http://schemas.openxmlformats.org/officeDocument/2006/relationships/customXml" Target="../ink/ink1490.xml"/><Relationship Id="rId304" Type="http://schemas.openxmlformats.org/officeDocument/2006/relationships/customXml" Target="../ink/ink1497.xml"/><Relationship Id="rId388" Type="http://schemas.openxmlformats.org/officeDocument/2006/relationships/customXml" Target="../ink/ink1539.xml"/><Relationship Id="rId511" Type="http://schemas.openxmlformats.org/officeDocument/2006/relationships/image" Target="../media/image1591.png"/><Relationship Id="rId609" Type="http://schemas.openxmlformats.org/officeDocument/2006/relationships/image" Target="../media/image1640.png"/><Relationship Id="rId85" Type="http://schemas.openxmlformats.org/officeDocument/2006/relationships/image" Target="../media/image1378.png"/><Relationship Id="rId150" Type="http://schemas.openxmlformats.org/officeDocument/2006/relationships/customXml" Target="../ink/ink1420.xml"/><Relationship Id="rId595" Type="http://schemas.openxmlformats.org/officeDocument/2006/relationships/image" Target="../media/image1633.png"/><Relationship Id="rId248" Type="http://schemas.openxmlformats.org/officeDocument/2006/relationships/customXml" Target="../ink/ink1469.xml"/><Relationship Id="rId455" Type="http://schemas.openxmlformats.org/officeDocument/2006/relationships/image" Target="../media/image1563.png"/><Relationship Id="rId12" Type="http://schemas.openxmlformats.org/officeDocument/2006/relationships/customXml" Target="../ink/ink1351.xml"/><Relationship Id="rId108" Type="http://schemas.openxmlformats.org/officeDocument/2006/relationships/customXml" Target="../ink/ink1399.xml"/><Relationship Id="rId315" Type="http://schemas.openxmlformats.org/officeDocument/2006/relationships/image" Target="../media/image1493.png"/><Relationship Id="rId522" Type="http://schemas.openxmlformats.org/officeDocument/2006/relationships/customXml" Target="../ink/ink1606.xml"/><Relationship Id="rId96" Type="http://schemas.openxmlformats.org/officeDocument/2006/relationships/customXml" Target="../ink/ink1393.xml"/><Relationship Id="rId161" Type="http://schemas.openxmlformats.org/officeDocument/2006/relationships/image" Target="../media/image1416.png"/><Relationship Id="rId399" Type="http://schemas.openxmlformats.org/officeDocument/2006/relationships/image" Target="../media/image1535.png"/><Relationship Id="rId259" Type="http://schemas.openxmlformats.org/officeDocument/2006/relationships/image" Target="../media/image1465.png"/><Relationship Id="rId466" Type="http://schemas.openxmlformats.org/officeDocument/2006/relationships/customXml" Target="../ink/ink1578.xml"/><Relationship Id="rId23" Type="http://schemas.openxmlformats.org/officeDocument/2006/relationships/image" Target="../media/image1347.png"/><Relationship Id="rId119" Type="http://schemas.openxmlformats.org/officeDocument/2006/relationships/image" Target="../media/image1395.png"/><Relationship Id="rId326" Type="http://schemas.openxmlformats.org/officeDocument/2006/relationships/customXml" Target="../ink/ink1508.xml"/><Relationship Id="rId533" Type="http://schemas.openxmlformats.org/officeDocument/2006/relationships/image" Target="../media/image1602.png"/><Relationship Id="rId172" Type="http://schemas.openxmlformats.org/officeDocument/2006/relationships/customXml" Target="../ink/ink1431.xml"/><Relationship Id="rId477" Type="http://schemas.openxmlformats.org/officeDocument/2006/relationships/image" Target="../media/image1574.png"/><Relationship Id="rId600" Type="http://schemas.openxmlformats.org/officeDocument/2006/relationships/customXml" Target="../ink/ink1645.xml"/><Relationship Id="rId337" Type="http://schemas.openxmlformats.org/officeDocument/2006/relationships/image" Target="../media/image1504.png"/><Relationship Id="rId34" Type="http://schemas.openxmlformats.org/officeDocument/2006/relationships/customXml" Target="../ink/ink1362.xml"/><Relationship Id="rId544" Type="http://schemas.openxmlformats.org/officeDocument/2006/relationships/customXml" Target="../ink/ink1617.xml"/><Relationship Id="rId183" Type="http://schemas.openxmlformats.org/officeDocument/2006/relationships/image" Target="../media/image1427.png"/><Relationship Id="rId390" Type="http://schemas.openxmlformats.org/officeDocument/2006/relationships/customXml" Target="../ink/ink1540.xml"/><Relationship Id="rId404" Type="http://schemas.openxmlformats.org/officeDocument/2006/relationships/customXml" Target="../ink/ink1547.xml"/><Relationship Id="rId611" Type="http://schemas.openxmlformats.org/officeDocument/2006/relationships/image" Target="../media/image1641.png"/><Relationship Id="rId250" Type="http://schemas.openxmlformats.org/officeDocument/2006/relationships/customXml" Target="../ink/ink1470.xml"/><Relationship Id="rId488" Type="http://schemas.openxmlformats.org/officeDocument/2006/relationships/customXml" Target="../ink/ink1589.xml"/><Relationship Id="rId45" Type="http://schemas.openxmlformats.org/officeDocument/2006/relationships/image" Target="../media/image1358.png"/><Relationship Id="rId110" Type="http://schemas.openxmlformats.org/officeDocument/2006/relationships/customXml" Target="../ink/ink1400.xml"/><Relationship Id="rId348" Type="http://schemas.openxmlformats.org/officeDocument/2006/relationships/customXml" Target="../ink/ink1519.xml"/><Relationship Id="rId555" Type="http://schemas.openxmlformats.org/officeDocument/2006/relationships/image" Target="../media/image1613.png"/><Relationship Id="rId194" Type="http://schemas.openxmlformats.org/officeDocument/2006/relationships/customXml" Target="../ink/ink1442.xml"/><Relationship Id="rId208" Type="http://schemas.openxmlformats.org/officeDocument/2006/relationships/customXml" Target="../ink/ink1449.xml"/><Relationship Id="rId415" Type="http://schemas.openxmlformats.org/officeDocument/2006/relationships/image" Target="../media/image1543.png"/><Relationship Id="rId622" Type="http://schemas.openxmlformats.org/officeDocument/2006/relationships/customXml" Target="../ink/ink1656.xml"/><Relationship Id="rId261" Type="http://schemas.openxmlformats.org/officeDocument/2006/relationships/image" Target="../media/image1466.png"/><Relationship Id="rId499" Type="http://schemas.openxmlformats.org/officeDocument/2006/relationships/image" Target="../media/image1585.png"/><Relationship Id="rId56" Type="http://schemas.openxmlformats.org/officeDocument/2006/relationships/customXml" Target="../ink/ink1373.xml"/><Relationship Id="rId359" Type="http://schemas.openxmlformats.org/officeDocument/2006/relationships/image" Target="../media/image1515.png"/><Relationship Id="rId566" Type="http://schemas.openxmlformats.org/officeDocument/2006/relationships/customXml" Target="../ink/ink1628.xml"/><Relationship Id="rId121" Type="http://schemas.openxmlformats.org/officeDocument/2006/relationships/image" Target="../media/image1396.png"/><Relationship Id="rId219" Type="http://schemas.openxmlformats.org/officeDocument/2006/relationships/image" Target="../media/image1445.png"/><Relationship Id="rId426" Type="http://schemas.openxmlformats.org/officeDocument/2006/relationships/customXml" Target="../ink/ink1558.xml"/><Relationship Id="rId67" Type="http://schemas.openxmlformats.org/officeDocument/2006/relationships/image" Target="../media/image1369.png"/><Relationship Id="rId272" Type="http://schemas.openxmlformats.org/officeDocument/2006/relationships/customXml" Target="../ink/ink1481.xml"/><Relationship Id="rId577" Type="http://schemas.openxmlformats.org/officeDocument/2006/relationships/image" Target="../media/image1624.png"/><Relationship Id="rId132" Type="http://schemas.openxmlformats.org/officeDocument/2006/relationships/customXml" Target="../ink/ink1411.xml"/><Relationship Id="rId437" Type="http://schemas.openxmlformats.org/officeDocument/2006/relationships/image" Target="../media/image1554.png"/><Relationship Id="rId283" Type="http://schemas.openxmlformats.org/officeDocument/2006/relationships/image" Target="../media/image1477.png"/><Relationship Id="rId490" Type="http://schemas.openxmlformats.org/officeDocument/2006/relationships/customXml" Target="../ink/ink1590.xml"/><Relationship Id="rId504" Type="http://schemas.openxmlformats.org/officeDocument/2006/relationships/customXml" Target="../ink/ink159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8.png"/><Relationship Id="rId21" Type="http://schemas.openxmlformats.org/officeDocument/2006/relationships/image" Target="../media/image1661.png"/><Relationship Id="rId324" Type="http://schemas.openxmlformats.org/officeDocument/2006/relationships/customXml" Target="../ink/ink1822.xml"/><Relationship Id="rId531" Type="http://schemas.openxmlformats.org/officeDocument/2006/relationships/image" Target="../media/image1913.png"/><Relationship Id="rId170" Type="http://schemas.openxmlformats.org/officeDocument/2006/relationships/customXml" Target="../ink/ink1745.xml"/><Relationship Id="rId268" Type="http://schemas.openxmlformats.org/officeDocument/2006/relationships/customXml" Target="../ink/ink1794.xml"/><Relationship Id="rId475" Type="http://schemas.openxmlformats.org/officeDocument/2006/relationships/image" Target="../media/image1886.png"/><Relationship Id="rId32" Type="http://schemas.openxmlformats.org/officeDocument/2006/relationships/customXml" Target="../ink/ink1676.xml"/><Relationship Id="rId128" Type="http://schemas.openxmlformats.org/officeDocument/2006/relationships/customXml" Target="../ink/ink1724.xml"/><Relationship Id="rId335" Type="http://schemas.openxmlformats.org/officeDocument/2006/relationships/image" Target="../media/image1816.png"/><Relationship Id="rId542" Type="http://schemas.openxmlformats.org/officeDocument/2006/relationships/customXml" Target="../ink/ink1931.xml"/><Relationship Id="rId181" Type="http://schemas.openxmlformats.org/officeDocument/2006/relationships/image" Target="../media/image1740.png"/><Relationship Id="rId402" Type="http://schemas.openxmlformats.org/officeDocument/2006/relationships/customXml" Target="../ink/ink1861.xml"/><Relationship Id="rId279" Type="http://schemas.openxmlformats.org/officeDocument/2006/relationships/image" Target="../media/image1788.png"/><Relationship Id="rId486" Type="http://schemas.openxmlformats.org/officeDocument/2006/relationships/customXml" Target="../ink/ink1903.xml"/><Relationship Id="rId43" Type="http://schemas.openxmlformats.org/officeDocument/2006/relationships/image" Target="../media/image1671.png"/><Relationship Id="rId139" Type="http://schemas.openxmlformats.org/officeDocument/2006/relationships/image" Target="../media/image1719.png"/><Relationship Id="rId346" Type="http://schemas.openxmlformats.org/officeDocument/2006/relationships/customXml" Target="../ink/ink1833.xml"/><Relationship Id="rId553" Type="http://schemas.openxmlformats.org/officeDocument/2006/relationships/image" Target="../media/image1924.png"/><Relationship Id="rId192" Type="http://schemas.openxmlformats.org/officeDocument/2006/relationships/customXml" Target="../ink/ink1756.xml"/><Relationship Id="rId206" Type="http://schemas.openxmlformats.org/officeDocument/2006/relationships/customXml" Target="../ink/ink1763.xml"/><Relationship Id="rId413" Type="http://schemas.openxmlformats.org/officeDocument/2006/relationships/image" Target="../media/image1855.png"/><Relationship Id="rId497" Type="http://schemas.openxmlformats.org/officeDocument/2006/relationships/image" Target="../media/image1896.png"/><Relationship Id="rId357" Type="http://schemas.openxmlformats.org/officeDocument/2006/relationships/image" Target="../media/image1827.png"/><Relationship Id="rId54" Type="http://schemas.openxmlformats.org/officeDocument/2006/relationships/customXml" Target="../ink/ink1687.xml"/><Relationship Id="rId217" Type="http://schemas.openxmlformats.org/officeDocument/2006/relationships/image" Target="../media/image1758.png"/><Relationship Id="rId564" Type="http://schemas.openxmlformats.org/officeDocument/2006/relationships/customXml" Target="../ink/ink1942.xml"/><Relationship Id="rId424" Type="http://schemas.openxmlformats.org/officeDocument/2006/relationships/customXml" Target="../ink/ink1872.xml"/><Relationship Id="rId270" Type="http://schemas.openxmlformats.org/officeDocument/2006/relationships/customXml" Target="../ink/ink1795.xml"/><Relationship Id="rId65" Type="http://schemas.openxmlformats.org/officeDocument/2006/relationships/image" Target="../media/image1682.png"/><Relationship Id="rId130" Type="http://schemas.openxmlformats.org/officeDocument/2006/relationships/customXml" Target="../ink/ink1725.xml"/><Relationship Id="rId368" Type="http://schemas.openxmlformats.org/officeDocument/2006/relationships/customXml" Target="../ink/ink1844.xml"/><Relationship Id="rId575" Type="http://schemas.openxmlformats.org/officeDocument/2006/relationships/customXml" Target="../ink/ink1948.xml"/><Relationship Id="rId228" Type="http://schemas.openxmlformats.org/officeDocument/2006/relationships/customXml" Target="../ink/ink1774.xml"/><Relationship Id="rId435" Type="http://schemas.openxmlformats.org/officeDocument/2006/relationships/image" Target="../media/image1866.png"/><Relationship Id="rId281" Type="http://schemas.openxmlformats.org/officeDocument/2006/relationships/image" Target="../media/image1789.png"/><Relationship Id="rId502" Type="http://schemas.openxmlformats.org/officeDocument/2006/relationships/customXml" Target="../ink/ink1911.xml"/><Relationship Id="rId76" Type="http://schemas.openxmlformats.org/officeDocument/2006/relationships/customXml" Target="../ink/ink1698.xml"/><Relationship Id="rId141" Type="http://schemas.openxmlformats.org/officeDocument/2006/relationships/image" Target="../media/image1720.png"/><Relationship Id="rId379" Type="http://schemas.openxmlformats.org/officeDocument/2006/relationships/image" Target="../media/image1838.png"/><Relationship Id="rId586" Type="http://schemas.openxmlformats.org/officeDocument/2006/relationships/image" Target="../media/image1940.png"/><Relationship Id="rId7" Type="http://schemas.openxmlformats.org/officeDocument/2006/relationships/image" Target="../media/image1654.png"/><Relationship Id="rId239" Type="http://schemas.openxmlformats.org/officeDocument/2006/relationships/image" Target="../media/image1769.png"/><Relationship Id="rId446" Type="http://schemas.openxmlformats.org/officeDocument/2006/relationships/customXml" Target="../ink/ink1883.xml"/><Relationship Id="rId292" Type="http://schemas.openxmlformats.org/officeDocument/2006/relationships/customXml" Target="../ink/ink1806.xml"/><Relationship Id="rId306" Type="http://schemas.openxmlformats.org/officeDocument/2006/relationships/customXml" Target="../ink/ink1813.xml"/><Relationship Id="rId87" Type="http://schemas.openxmlformats.org/officeDocument/2006/relationships/image" Target="../media/image1693.png"/><Relationship Id="rId513" Type="http://schemas.openxmlformats.org/officeDocument/2006/relationships/image" Target="../media/image1904.png"/><Relationship Id="rId597" Type="http://schemas.openxmlformats.org/officeDocument/2006/relationships/customXml" Target="../ink/ink1959.xml"/><Relationship Id="rId152" Type="http://schemas.openxmlformats.org/officeDocument/2006/relationships/customXml" Target="../ink/ink1736.xml"/><Relationship Id="rId457" Type="http://schemas.openxmlformats.org/officeDocument/2006/relationships/image" Target="../media/image1877.png"/><Relationship Id="rId14" Type="http://schemas.openxmlformats.org/officeDocument/2006/relationships/customXml" Target="../ink/ink1667.xml"/><Relationship Id="rId317" Type="http://schemas.openxmlformats.org/officeDocument/2006/relationships/image" Target="../media/image1807.png"/><Relationship Id="rId524" Type="http://schemas.openxmlformats.org/officeDocument/2006/relationships/customXml" Target="../ink/ink1922.xml"/><Relationship Id="rId98" Type="http://schemas.openxmlformats.org/officeDocument/2006/relationships/customXml" Target="../ink/ink1709.xml"/><Relationship Id="rId121" Type="http://schemas.openxmlformats.org/officeDocument/2006/relationships/image" Target="../media/image1710.png"/><Relationship Id="rId163" Type="http://schemas.openxmlformats.org/officeDocument/2006/relationships/image" Target="../media/image1731.png"/><Relationship Id="rId219" Type="http://schemas.openxmlformats.org/officeDocument/2006/relationships/image" Target="../media/image1759.png"/><Relationship Id="rId370" Type="http://schemas.openxmlformats.org/officeDocument/2006/relationships/customXml" Target="../ink/ink1845.xml"/><Relationship Id="rId426" Type="http://schemas.openxmlformats.org/officeDocument/2006/relationships/customXml" Target="../ink/ink1873.xml"/><Relationship Id="rId230" Type="http://schemas.openxmlformats.org/officeDocument/2006/relationships/customXml" Target="../ink/ink1775.xml"/><Relationship Id="rId468" Type="http://schemas.openxmlformats.org/officeDocument/2006/relationships/customXml" Target="../ink/ink1894.xml"/><Relationship Id="rId25" Type="http://schemas.openxmlformats.org/officeDocument/2006/relationships/image" Target="../media/image1662.png"/><Relationship Id="rId67" Type="http://schemas.openxmlformats.org/officeDocument/2006/relationships/image" Target="../media/image1683.png"/><Relationship Id="rId272" Type="http://schemas.openxmlformats.org/officeDocument/2006/relationships/customXml" Target="../ink/ink1796.xml"/><Relationship Id="rId328" Type="http://schemas.openxmlformats.org/officeDocument/2006/relationships/customXml" Target="../ink/ink1824.xml"/><Relationship Id="rId535" Type="http://schemas.openxmlformats.org/officeDocument/2006/relationships/image" Target="../media/image1915.png"/><Relationship Id="rId577" Type="http://schemas.openxmlformats.org/officeDocument/2006/relationships/customXml" Target="../ink/ink1949.xml"/><Relationship Id="rId132" Type="http://schemas.openxmlformats.org/officeDocument/2006/relationships/customXml" Target="../ink/ink1726.xml"/><Relationship Id="rId174" Type="http://schemas.openxmlformats.org/officeDocument/2006/relationships/customXml" Target="../ink/ink1747.xml"/><Relationship Id="rId381" Type="http://schemas.openxmlformats.org/officeDocument/2006/relationships/image" Target="../media/image1839.png"/><Relationship Id="rId602" Type="http://schemas.openxmlformats.org/officeDocument/2006/relationships/image" Target="../media/image1948.png"/><Relationship Id="rId241" Type="http://schemas.openxmlformats.org/officeDocument/2006/relationships/image" Target="../media/image1770.png"/><Relationship Id="rId437" Type="http://schemas.openxmlformats.org/officeDocument/2006/relationships/image" Target="../media/image1867.png"/><Relationship Id="rId479" Type="http://schemas.openxmlformats.org/officeDocument/2006/relationships/image" Target="../media/image1888.png"/><Relationship Id="rId36" Type="http://schemas.openxmlformats.org/officeDocument/2006/relationships/customXml" Target="../ink/ink1678.xml"/><Relationship Id="rId283" Type="http://schemas.openxmlformats.org/officeDocument/2006/relationships/image" Target="../media/image1790.png"/><Relationship Id="rId339" Type="http://schemas.openxmlformats.org/officeDocument/2006/relationships/image" Target="../media/image1818.png"/><Relationship Id="rId490" Type="http://schemas.openxmlformats.org/officeDocument/2006/relationships/customXml" Target="../ink/ink1905.xml"/><Relationship Id="rId504" Type="http://schemas.openxmlformats.org/officeDocument/2006/relationships/customXml" Target="../ink/ink1912.xml"/><Relationship Id="rId546" Type="http://schemas.openxmlformats.org/officeDocument/2006/relationships/customXml" Target="../ink/ink1933.xml"/><Relationship Id="rId78" Type="http://schemas.openxmlformats.org/officeDocument/2006/relationships/customXml" Target="../ink/ink1699.xml"/><Relationship Id="rId101" Type="http://schemas.openxmlformats.org/officeDocument/2006/relationships/image" Target="../media/image1700.png"/><Relationship Id="rId143" Type="http://schemas.openxmlformats.org/officeDocument/2006/relationships/image" Target="../media/image1721.png"/><Relationship Id="rId185" Type="http://schemas.openxmlformats.org/officeDocument/2006/relationships/image" Target="../media/image1742.png"/><Relationship Id="rId350" Type="http://schemas.openxmlformats.org/officeDocument/2006/relationships/customXml" Target="../ink/ink1835.xml"/><Relationship Id="rId406" Type="http://schemas.openxmlformats.org/officeDocument/2006/relationships/customXml" Target="../ink/ink1863.xml"/><Relationship Id="rId588" Type="http://schemas.openxmlformats.org/officeDocument/2006/relationships/image" Target="../media/image1941.png"/><Relationship Id="rId9" Type="http://schemas.openxmlformats.org/officeDocument/2006/relationships/image" Target="../media/image1655.png"/><Relationship Id="rId210" Type="http://schemas.openxmlformats.org/officeDocument/2006/relationships/customXml" Target="../ink/ink1765.xml"/><Relationship Id="rId392" Type="http://schemas.openxmlformats.org/officeDocument/2006/relationships/customXml" Target="../ink/ink1856.xml"/><Relationship Id="rId448" Type="http://schemas.openxmlformats.org/officeDocument/2006/relationships/customXml" Target="../ink/ink1884.xml"/><Relationship Id="rId252" Type="http://schemas.openxmlformats.org/officeDocument/2006/relationships/customXml" Target="../ink/ink1786.xml"/><Relationship Id="rId294" Type="http://schemas.openxmlformats.org/officeDocument/2006/relationships/customXml" Target="../ink/ink1807.xml"/><Relationship Id="rId308" Type="http://schemas.openxmlformats.org/officeDocument/2006/relationships/customXml" Target="../ink/ink1814.xml"/><Relationship Id="rId515" Type="http://schemas.openxmlformats.org/officeDocument/2006/relationships/image" Target="../media/image1905.png"/><Relationship Id="rId47" Type="http://schemas.openxmlformats.org/officeDocument/2006/relationships/image" Target="../media/image1673.png"/><Relationship Id="rId89" Type="http://schemas.openxmlformats.org/officeDocument/2006/relationships/image" Target="../media/image1694.png"/><Relationship Id="rId112" Type="http://schemas.openxmlformats.org/officeDocument/2006/relationships/customXml" Target="../ink/ink1716.xml"/><Relationship Id="rId154" Type="http://schemas.openxmlformats.org/officeDocument/2006/relationships/customXml" Target="../ink/ink1737.xml"/><Relationship Id="rId361" Type="http://schemas.openxmlformats.org/officeDocument/2006/relationships/image" Target="../media/image1829.png"/><Relationship Id="rId557" Type="http://schemas.openxmlformats.org/officeDocument/2006/relationships/image" Target="../media/image1926.png"/><Relationship Id="rId599" Type="http://schemas.openxmlformats.org/officeDocument/2006/relationships/customXml" Target="../ink/ink1960.xml"/><Relationship Id="rId196" Type="http://schemas.openxmlformats.org/officeDocument/2006/relationships/customXml" Target="../ink/ink1758.xml"/><Relationship Id="rId417" Type="http://schemas.openxmlformats.org/officeDocument/2006/relationships/image" Target="../media/image1857.png"/><Relationship Id="rId459" Type="http://schemas.openxmlformats.org/officeDocument/2006/relationships/image" Target="../media/image1878.png"/><Relationship Id="rId16" Type="http://schemas.openxmlformats.org/officeDocument/2006/relationships/customXml" Target="../ink/ink1668.xml"/><Relationship Id="rId221" Type="http://schemas.openxmlformats.org/officeDocument/2006/relationships/image" Target="../media/image1760.png"/><Relationship Id="rId263" Type="http://schemas.openxmlformats.org/officeDocument/2006/relationships/image" Target="../media/image1780.png"/><Relationship Id="rId319" Type="http://schemas.openxmlformats.org/officeDocument/2006/relationships/image" Target="../media/image1808.png"/><Relationship Id="rId470" Type="http://schemas.openxmlformats.org/officeDocument/2006/relationships/customXml" Target="../ink/ink1895.xml"/><Relationship Id="rId526" Type="http://schemas.openxmlformats.org/officeDocument/2006/relationships/customXml" Target="../ink/ink1923.xml"/><Relationship Id="rId58" Type="http://schemas.openxmlformats.org/officeDocument/2006/relationships/customXml" Target="../ink/ink1689.xml"/><Relationship Id="rId123" Type="http://schemas.openxmlformats.org/officeDocument/2006/relationships/image" Target="../media/image1711.png"/><Relationship Id="rId330" Type="http://schemas.openxmlformats.org/officeDocument/2006/relationships/customXml" Target="../ink/ink1825.xml"/><Relationship Id="rId568" Type="http://schemas.openxmlformats.org/officeDocument/2006/relationships/customXml" Target="../ink/ink1944.xml"/><Relationship Id="rId165" Type="http://schemas.openxmlformats.org/officeDocument/2006/relationships/image" Target="../media/image1732.png"/><Relationship Id="rId372" Type="http://schemas.openxmlformats.org/officeDocument/2006/relationships/customXml" Target="../ink/ink1846.xml"/><Relationship Id="rId428" Type="http://schemas.openxmlformats.org/officeDocument/2006/relationships/customXml" Target="../ink/ink1874.xml"/><Relationship Id="rId232" Type="http://schemas.openxmlformats.org/officeDocument/2006/relationships/customXml" Target="../ink/ink1776.xml"/><Relationship Id="rId274" Type="http://schemas.openxmlformats.org/officeDocument/2006/relationships/customXml" Target="../ink/ink1797.xml"/><Relationship Id="rId481" Type="http://schemas.openxmlformats.org/officeDocument/2006/relationships/image" Target="../media/image769.png"/><Relationship Id="rId27" Type="http://schemas.openxmlformats.org/officeDocument/2006/relationships/image" Target="../media/image1663.png"/><Relationship Id="rId69" Type="http://schemas.openxmlformats.org/officeDocument/2006/relationships/image" Target="../media/image1684.png"/><Relationship Id="rId134" Type="http://schemas.openxmlformats.org/officeDocument/2006/relationships/customXml" Target="../ink/ink1727.xml"/><Relationship Id="rId537" Type="http://schemas.openxmlformats.org/officeDocument/2006/relationships/image" Target="../media/image1916.png"/><Relationship Id="rId579" Type="http://schemas.openxmlformats.org/officeDocument/2006/relationships/customXml" Target="../ink/ink1950.xml"/><Relationship Id="rId80" Type="http://schemas.openxmlformats.org/officeDocument/2006/relationships/customXml" Target="../ink/ink1700.xml"/><Relationship Id="rId176" Type="http://schemas.openxmlformats.org/officeDocument/2006/relationships/customXml" Target="../ink/ink1748.xml"/><Relationship Id="rId341" Type="http://schemas.openxmlformats.org/officeDocument/2006/relationships/image" Target="../media/image1819.png"/><Relationship Id="rId383" Type="http://schemas.openxmlformats.org/officeDocument/2006/relationships/image" Target="../media/image1840.png"/><Relationship Id="rId439" Type="http://schemas.openxmlformats.org/officeDocument/2006/relationships/image" Target="../media/image1868.png"/><Relationship Id="rId590" Type="http://schemas.openxmlformats.org/officeDocument/2006/relationships/image" Target="../media/image1942.png"/><Relationship Id="rId604" Type="http://schemas.openxmlformats.org/officeDocument/2006/relationships/image" Target="../media/image1949.png"/><Relationship Id="rId201" Type="http://schemas.openxmlformats.org/officeDocument/2006/relationships/image" Target="../media/image1750.png"/><Relationship Id="rId243" Type="http://schemas.openxmlformats.org/officeDocument/2006/relationships/image" Target="../media/image1771.png"/><Relationship Id="rId285" Type="http://schemas.openxmlformats.org/officeDocument/2006/relationships/image" Target="../media/image1791.png"/><Relationship Id="rId450" Type="http://schemas.openxmlformats.org/officeDocument/2006/relationships/customXml" Target="../ink/ink1885.xml"/><Relationship Id="rId506" Type="http://schemas.openxmlformats.org/officeDocument/2006/relationships/customXml" Target="../ink/ink1913.xml"/><Relationship Id="rId38" Type="http://schemas.openxmlformats.org/officeDocument/2006/relationships/customXml" Target="../ink/ink1679.xml"/><Relationship Id="rId103" Type="http://schemas.openxmlformats.org/officeDocument/2006/relationships/image" Target="../media/image1701.png"/><Relationship Id="rId310" Type="http://schemas.openxmlformats.org/officeDocument/2006/relationships/customXml" Target="../ink/ink1815.xml"/><Relationship Id="rId492" Type="http://schemas.openxmlformats.org/officeDocument/2006/relationships/customXml" Target="../ink/ink1906.xml"/><Relationship Id="rId548" Type="http://schemas.openxmlformats.org/officeDocument/2006/relationships/customXml" Target="../ink/ink1934.xml"/><Relationship Id="rId91" Type="http://schemas.openxmlformats.org/officeDocument/2006/relationships/image" Target="../media/image1695.png"/><Relationship Id="rId145" Type="http://schemas.openxmlformats.org/officeDocument/2006/relationships/image" Target="../media/image1722.png"/><Relationship Id="rId187" Type="http://schemas.openxmlformats.org/officeDocument/2006/relationships/image" Target="../media/image1743.png"/><Relationship Id="rId352" Type="http://schemas.openxmlformats.org/officeDocument/2006/relationships/customXml" Target="../ink/ink1836.xml"/><Relationship Id="rId394" Type="http://schemas.openxmlformats.org/officeDocument/2006/relationships/customXml" Target="../ink/ink1857.xml"/><Relationship Id="rId408" Type="http://schemas.openxmlformats.org/officeDocument/2006/relationships/customXml" Target="../ink/ink1864.xml"/><Relationship Id="rId212" Type="http://schemas.openxmlformats.org/officeDocument/2006/relationships/customXml" Target="../ink/ink1766.xml"/><Relationship Id="rId254" Type="http://schemas.openxmlformats.org/officeDocument/2006/relationships/customXml" Target="../ink/ink1787.xml"/><Relationship Id="rId49" Type="http://schemas.openxmlformats.org/officeDocument/2006/relationships/image" Target="../media/image1674.png"/><Relationship Id="rId114" Type="http://schemas.openxmlformats.org/officeDocument/2006/relationships/customXml" Target="../ink/ink1717.xml"/><Relationship Id="rId296" Type="http://schemas.openxmlformats.org/officeDocument/2006/relationships/customXml" Target="../ink/ink1808.xml"/><Relationship Id="rId461" Type="http://schemas.openxmlformats.org/officeDocument/2006/relationships/image" Target="../media/image1879.png"/><Relationship Id="rId517" Type="http://schemas.openxmlformats.org/officeDocument/2006/relationships/image" Target="../media/image1906.png"/><Relationship Id="rId559" Type="http://schemas.openxmlformats.org/officeDocument/2006/relationships/image" Target="../media/image1927.png"/><Relationship Id="rId60" Type="http://schemas.openxmlformats.org/officeDocument/2006/relationships/customXml" Target="../ink/ink1690.xml"/><Relationship Id="rId156" Type="http://schemas.openxmlformats.org/officeDocument/2006/relationships/customXml" Target="../ink/ink1738.xml"/><Relationship Id="rId198" Type="http://schemas.openxmlformats.org/officeDocument/2006/relationships/customXml" Target="../ink/ink1759.xml"/><Relationship Id="rId321" Type="http://schemas.openxmlformats.org/officeDocument/2006/relationships/image" Target="../media/image1809.png"/><Relationship Id="rId363" Type="http://schemas.openxmlformats.org/officeDocument/2006/relationships/image" Target="../media/image1830.png"/><Relationship Id="rId419" Type="http://schemas.openxmlformats.org/officeDocument/2006/relationships/image" Target="../media/image1858.png"/><Relationship Id="rId570" Type="http://schemas.openxmlformats.org/officeDocument/2006/relationships/customXml" Target="../ink/ink1945.xml"/><Relationship Id="rId223" Type="http://schemas.openxmlformats.org/officeDocument/2006/relationships/image" Target="../media/image1761.png"/><Relationship Id="rId430" Type="http://schemas.openxmlformats.org/officeDocument/2006/relationships/customXml" Target="../ink/ink1875.xml"/><Relationship Id="rId18" Type="http://schemas.openxmlformats.org/officeDocument/2006/relationships/customXml" Target="../ink/ink1669.xml"/><Relationship Id="rId265" Type="http://schemas.openxmlformats.org/officeDocument/2006/relationships/image" Target="../media/image1781.png"/><Relationship Id="rId472" Type="http://schemas.openxmlformats.org/officeDocument/2006/relationships/customXml" Target="../ink/ink1896.xml"/><Relationship Id="rId528" Type="http://schemas.openxmlformats.org/officeDocument/2006/relationships/customXml" Target="../ink/ink1924.xml"/><Relationship Id="rId125" Type="http://schemas.openxmlformats.org/officeDocument/2006/relationships/image" Target="../media/image1712.png"/><Relationship Id="rId167" Type="http://schemas.openxmlformats.org/officeDocument/2006/relationships/image" Target="../media/image1733.png"/><Relationship Id="rId332" Type="http://schemas.openxmlformats.org/officeDocument/2006/relationships/customXml" Target="../ink/ink1826.xml"/><Relationship Id="rId374" Type="http://schemas.openxmlformats.org/officeDocument/2006/relationships/customXml" Target="../ink/ink1847.xml"/><Relationship Id="rId581" Type="http://schemas.openxmlformats.org/officeDocument/2006/relationships/customXml" Target="../ink/ink1951.xml"/><Relationship Id="rId71" Type="http://schemas.openxmlformats.org/officeDocument/2006/relationships/image" Target="../media/image1685.png"/><Relationship Id="rId234" Type="http://schemas.openxmlformats.org/officeDocument/2006/relationships/customXml" Target="../ink/ink1777.xml"/><Relationship Id="rId2" Type="http://schemas.openxmlformats.org/officeDocument/2006/relationships/customXml" Target="../ink/ink1661.xml"/><Relationship Id="rId29" Type="http://schemas.openxmlformats.org/officeDocument/2006/relationships/image" Target="../media/image1664.png"/><Relationship Id="rId276" Type="http://schemas.openxmlformats.org/officeDocument/2006/relationships/customXml" Target="../ink/ink1798.xml"/><Relationship Id="rId441" Type="http://schemas.openxmlformats.org/officeDocument/2006/relationships/image" Target="../media/image1869.png"/><Relationship Id="rId483" Type="http://schemas.openxmlformats.org/officeDocument/2006/relationships/image" Target="../media/image1889.png"/><Relationship Id="rId539" Type="http://schemas.openxmlformats.org/officeDocument/2006/relationships/image" Target="../media/image1917.png"/><Relationship Id="rId40" Type="http://schemas.openxmlformats.org/officeDocument/2006/relationships/customXml" Target="../ink/ink1680.xml"/><Relationship Id="rId136" Type="http://schemas.openxmlformats.org/officeDocument/2006/relationships/customXml" Target="../ink/ink1728.xml"/><Relationship Id="rId178" Type="http://schemas.openxmlformats.org/officeDocument/2006/relationships/customXml" Target="../ink/ink1749.xml"/><Relationship Id="rId301" Type="http://schemas.openxmlformats.org/officeDocument/2006/relationships/image" Target="../media/image1799.png"/><Relationship Id="rId343" Type="http://schemas.openxmlformats.org/officeDocument/2006/relationships/image" Target="../media/image1820.png"/><Relationship Id="rId550" Type="http://schemas.openxmlformats.org/officeDocument/2006/relationships/customXml" Target="../ink/ink1935.xml"/><Relationship Id="rId82" Type="http://schemas.openxmlformats.org/officeDocument/2006/relationships/customXml" Target="../ink/ink1701.xml"/><Relationship Id="rId203" Type="http://schemas.openxmlformats.org/officeDocument/2006/relationships/image" Target="../media/image1751.png"/><Relationship Id="rId385" Type="http://schemas.openxmlformats.org/officeDocument/2006/relationships/image" Target="../media/image1841.png"/><Relationship Id="rId592" Type="http://schemas.openxmlformats.org/officeDocument/2006/relationships/image" Target="../media/image1943.png"/><Relationship Id="rId245" Type="http://schemas.openxmlformats.org/officeDocument/2006/relationships/image" Target="../media/image1772.png"/><Relationship Id="rId287" Type="http://schemas.openxmlformats.org/officeDocument/2006/relationships/image" Target="../media/image1792.png"/><Relationship Id="rId410" Type="http://schemas.openxmlformats.org/officeDocument/2006/relationships/customXml" Target="../ink/ink1865.xml"/><Relationship Id="rId452" Type="http://schemas.openxmlformats.org/officeDocument/2006/relationships/customXml" Target="../ink/ink1886.xml"/><Relationship Id="rId494" Type="http://schemas.openxmlformats.org/officeDocument/2006/relationships/customXml" Target="../ink/ink1907.xml"/><Relationship Id="rId508" Type="http://schemas.openxmlformats.org/officeDocument/2006/relationships/customXml" Target="../ink/ink1914.xml"/><Relationship Id="rId105" Type="http://schemas.openxmlformats.org/officeDocument/2006/relationships/image" Target="../media/image1702.png"/><Relationship Id="rId147" Type="http://schemas.openxmlformats.org/officeDocument/2006/relationships/image" Target="../media/image1723.png"/><Relationship Id="rId312" Type="http://schemas.openxmlformats.org/officeDocument/2006/relationships/customXml" Target="../ink/ink1816.xml"/><Relationship Id="rId354" Type="http://schemas.openxmlformats.org/officeDocument/2006/relationships/customXml" Target="../ink/ink1837.xml"/><Relationship Id="rId51" Type="http://schemas.openxmlformats.org/officeDocument/2006/relationships/image" Target="../media/image1675.png"/><Relationship Id="rId93" Type="http://schemas.openxmlformats.org/officeDocument/2006/relationships/image" Target="../media/image1696.png"/><Relationship Id="rId189" Type="http://schemas.openxmlformats.org/officeDocument/2006/relationships/image" Target="../media/image1744.png"/><Relationship Id="rId396" Type="http://schemas.openxmlformats.org/officeDocument/2006/relationships/customXml" Target="../ink/ink1858.xml"/><Relationship Id="rId561" Type="http://schemas.openxmlformats.org/officeDocument/2006/relationships/image" Target="../media/image1928.png"/><Relationship Id="rId214" Type="http://schemas.openxmlformats.org/officeDocument/2006/relationships/customXml" Target="../ink/ink1767.xml"/><Relationship Id="rId256" Type="http://schemas.openxmlformats.org/officeDocument/2006/relationships/customXml" Target="../ink/ink1788.xml"/><Relationship Id="rId298" Type="http://schemas.openxmlformats.org/officeDocument/2006/relationships/customXml" Target="../ink/ink1809.xml"/><Relationship Id="rId421" Type="http://schemas.openxmlformats.org/officeDocument/2006/relationships/image" Target="../media/image1859.png"/><Relationship Id="rId463" Type="http://schemas.openxmlformats.org/officeDocument/2006/relationships/image" Target="../media/image1880.png"/><Relationship Id="rId519" Type="http://schemas.openxmlformats.org/officeDocument/2006/relationships/image" Target="../media/image1907.png"/><Relationship Id="rId116" Type="http://schemas.openxmlformats.org/officeDocument/2006/relationships/customXml" Target="../ink/ink1718.xml"/><Relationship Id="rId158" Type="http://schemas.openxmlformats.org/officeDocument/2006/relationships/customXml" Target="../ink/ink1739.xml"/><Relationship Id="rId323" Type="http://schemas.openxmlformats.org/officeDocument/2006/relationships/image" Target="../media/image1810.png"/><Relationship Id="rId530" Type="http://schemas.openxmlformats.org/officeDocument/2006/relationships/customXml" Target="../ink/ink1925.xml"/><Relationship Id="rId20" Type="http://schemas.openxmlformats.org/officeDocument/2006/relationships/customXml" Target="../ink/ink1670.xml"/><Relationship Id="rId62" Type="http://schemas.openxmlformats.org/officeDocument/2006/relationships/customXml" Target="../ink/ink1691.xml"/><Relationship Id="rId365" Type="http://schemas.openxmlformats.org/officeDocument/2006/relationships/image" Target="../media/image1831.png"/><Relationship Id="rId572" Type="http://schemas.openxmlformats.org/officeDocument/2006/relationships/image" Target="../media/image1933.png"/><Relationship Id="rId225" Type="http://schemas.openxmlformats.org/officeDocument/2006/relationships/image" Target="../media/image1762.png"/><Relationship Id="rId267" Type="http://schemas.openxmlformats.org/officeDocument/2006/relationships/image" Target="../media/image1782.png"/><Relationship Id="rId432" Type="http://schemas.openxmlformats.org/officeDocument/2006/relationships/customXml" Target="../ink/ink1876.xml"/><Relationship Id="rId474" Type="http://schemas.openxmlformats.org/officeDocument/2006/relationships/customXml" Target="../ink/ink1897.xml"/><Relationship Id="rId127" Type="http://schemas.openxmlformats.org/officeDocument/2006/relationships/image" Target="../media/image1713.png"/><Relationship Id="rId31" Type="http://schemas.openxmlformats.org/officeDocument/2006/relationships/image" Target="../media/image1665.png"/><Relationship Id="rId73" Type="http://schemas.openxmlformats.org/officeDocument/2006/relationships/image" Target="../media/image1686.png"/><Relationship Id="rId169" Type="http://schemas.openxmlformats.org/officeDocument/2006/relationships/image" Target="../media/image1734.png"/><Relationship Id="rId334" Type="http://schemas.openxmlformats.org/officeDocument/2006/relationships/customXml" Target="../ink/ink1827.xml"/><Relationship Id="rId376" Type="http://schemas.openxmlformats.org/officeDocument/2006/relationships/customXml" Target="../ink/ink1848.xml"/><Relationship Id="rId541" Type="http://schemas.openxmlformats.org/officeDocument/2006/relationships/image" Target="../media/image1918.png"/><Relationship Id="rId583" Type="http://schemas.openxmlformats.org/officeDocument/2006/relationships/customXml" Target="../ink/ink1952.xml"/><Relationship Id="rId4" Type="http://schemas.openxmlformats.org/officeDocument/2006/relationships/customXml" Target="../ink/ink1662.xml"/><Relationship Id="rId180" Type="http://schemas.openxmlformats.org/officeDocument/2006/relationships/customXml" Target="../ink/ink1750.xml"/><Relationship Id="rId236" Type="http://schemas.openxmlformats.org/officeDocument/2006/relationships/customXml" Target="../ink/ink1778.xml"/><Relationship Id="rId278" Type="http://schemas.openxmlformats.org/officeDocument/2006/relationships/customXml" Target="../ink/ink1799.xml"/><Relationship Id="rId401" Type="http://schemas.openxmlformats.org/officeDocument/2006/relationships/image" Target="../media/image1849.png"/><Relationship Id="rId443" Type="http://schemas.openxmlformats.org/officeDocument/2006/relationships/image" Target="../media/image1870.png"/><Relationship Id="rId303" Type="http://schemas.openxmlformats.org/officeDocument/2006/relationships/image" Target="../media/image1800.png"/><Relationship Id="rId485" Type="http://schemas.openxmlformats.org/officeDocument/2006/relationships/image" Target="../media/image1890.png"/><Relationship Id="rId42" Type="http://schemas.openxmlformats.org/officeDocument/2006/relationships/customXml" Target="../ink/ink1681.xml"/><Relationship Id="rId84" Type="http://schemas.openxmlformats.org/officeDocument/2006/relationships/customXml" Target="../ink/ink1702.xml"/><Relationship Id="rId138" Type="http://schemas.openxmlformats.org/officeDocument/2006/relationships/customXml" Target="../ink/ink1729.xml"/><Relationship Id="rId345" Type="http://schemas.openxmlformats.org/officeDocument/2006/relationships/image" Target="../media/image1821.png"/><Relationship Id="rId387" Type="http://schemas.openxmlformats.org/officeDocument/2006/relationships/image" Target="../media/image1842.png"/><Relationship Id="rId510" Type="http://schemas.openxmlformats.org/officeDocument/2006/relationships/customXml" Target="../ink/ink1915.xml"/><Relationship Id="rId552" Type="http://schemas.openxmlformats.org/officeDocument/2006/relationships/customXml" Target="../ink/ink1936.xml"/><Relationship Id="rId594" Type="http://schemas.openxmlformats.org/officeDocument/2006/relationships/image" Target="../media/image1944.png"/><Relationship Id="rId191" Type="http://schemas.openxmlformats.org/officeDocument/2006/relationships/image" Target="../media/image1745.png"/><Relationship Id="rId205" Type="http://schemas.openxmlformats.org/officeDocument/2006/relationships/image" Target="../media/image1752.png"/><Relationship Id="rId247" Type="http://schemas.openxmlformats.org/officeDocument/2006/relationships/image" Target="../media/image1773.png"/><Relationship Id="rId412" Type="http://schemas.openxmlformats.org/officeDocument/2006/relationships/customXml" Target="../ink/ink1866.xml"/><Relationship Id="rId107" Type="http://schemas.openxmlformats.org/officeDocument/2006/relationships/image" Target="../media/image1703.png"/><Relationship Id="rId289" Type="http://schemas.openxmlformats.org/officeDocument/2006/relationships/image" Target="../media/image1793.png"/><Relationship Id="rId454" Type="http://schemas.openxmlformats.org/officeDocument/2006/relationships/customXml" Target="../ink/ink1887.xml"/><Relationship Id="rId496" Type="http://schemas.openxmlformats.org/officeDocument/2006/relationships/customXml" Target="../ink/ink1908.xml"/><Relationship Id="rId11" Type="http://schemas.openxmlformats.org/officeDocument/2006/relationships/image" Target="../media/image1656.png"/><Relationship Id="rId53" Type="http://schemas.openxmlformats.org/officeDocument/2006/relationships/image" Target="../media/image1676.png"/><Relationship Id="rId149" Type="http://schemas.openxmlformats.org/officeDocument/2006/relationships/image" Target="../media/image1724.png"/><Relationship Id="rId314" Type="http://schemas.openxmlformats.org/officeDocument/2006/relationships/customXml" Target="../ink/ink1817.xml"/><Relationship Id="rId356" Type="http://schemas.openxmlformats.org/officeDocument/2006/relationships/customXml" Target="../ink/ink1838.xml"/><Relationship Id="rId398" Type="http://schemas.openxmlformats.org/officeDocument/2006/relationships/customXml" Target="../ink/ink1859.xml"/><Relationship Id="rId521" Type="http://schemas.openxmlformats.org/officeDocument/2006/relationships/image" Target="../media/image1908.png"/><Relationship Id="rId563" Type="http://schemas.openxmlformats.org/officeDocument/2006/relationships/image" Target="../media/image1929.png"/><Relationship Id="rId95" Type="http://schemas.openxmlformats.org/officeDocument/2006/relationships/image" Target="../media/image1697.png"/><Relationship Id="rId160" Type="http://schemas.openxmlformats.org/officeDocument/2006/relationships/customXml" Target="../ink/ink1740.xml"/><Relationship Id="rId216" Type="http://schemas.openxmlformats.org/officeDocument/2006/relationships/customXml" Target="../ink/ink1768.xml"/><Relationship Id="rId423" Type="http://schemas.openxmlformats.org/officeDocument/2006/relationships/image" Target="../media/image1860.png"/><Relationship Id="rId258" Type="http://schemas.openxmlformats.org/officeDocument/2006/relationships/customXml" Target="../ink/ink1789.xml"/><Relationship Id="rId465" Type="http://schemas.openxmlformats.org/officeDocument/2006/relationships/image" Target="../media/image1881.png"/><Relationship Id="rId22" Type="http://schemas.openxmlformats.org/officeDocument/2006/relationships/customXml" Target="../ink/ink1671.xml"/><Relationship Id="rId64" Type="http://schemas.openxmlformats.org/officeDocument/2006/relationships/customXml" Target="../ink/ink1692.xml"/><Relationship Id="rId118" Type="http://schemas.openxmlformats.org/officeDocument/2006/relationships/customXml" Target="../ink/ink1719.xml"/><Relationship Id="rId325" Type="http://schemas.openxmlformats.org/officeDocument/2006/relationships/image" Target="../media/image1811.png"/><Relationship Id="rId367" Type="http://schemas.openxmlformats.org/officeDocument/2006/relationships/image" Target="../media/image1832.png"/><Relationship Id="rId532" Type="http://schemas.openxmlformats.org/officeDocument/2006/relationships/customXml" Target="../ink/ink1926.xml"/><Relationship Id="rId574" Type="http://schemas.openxmlformats.org/officeDocument/2006/relationships/image" Target="../media/image1934.png"/><Relationship Id="rId171" Type="http://schemas.openxmlformats.org/officeDocument/2006/relationships/image" Target="../media/image1735.png"/><Relationship Id="rId227" Type="http://schemas.openxmlformats.org/officeDocument/2006/relationships/image" Target="../media/image1763.png"/><Relationship Id="rId269" Type="http://schemas.openxmlformats.org/officeDocument/2006/relationships/image" Target="../media/image1783.png"/><Relationship Id="rId434" Type="http://schemas.openxmlformats.org/officeDocument/2006/relationships/customXml" Target="../ink/ink1877.xml"/><Relationship Id="rId476" Type="http://schemas.openxmlformats.org/officeDocument/2006/relationships/customXml" Target="../ink/ink1898.xml"/><Relationship Id="rId33" Type="http://schemas.openxmlformats.org/officeDocument/2006/relationships/image" Target="../media/image1666.png"/><Relationship Id="rId129" Type="http://schemas.openxmlformats.org/officeDocument/2006/relationships/image" Target="../media/image1714.png"/><Relationship Id="rId280" Type="http://schemas.openxmlformats.org/officeDocument/2006/relationships/customXml" Target="../ink/ink1800.xml"/><Relationship Id="rId336" Type="http://schemas.openxmlformats.org/officeDocument/2006/relationships/customXml" Target="../ink/ink1828.xml"/><Relationship Id="rId501" Type="http://schemas.openxmlformats.org/officeDocument/2006/relationships/image" Target="../media/image1898.png"/><Relationship Id="rId543" Type="http://schemas.openxmlformats.org/officeDocument/2006/relationships/image" Target="../media/image1919.png"/><Relationship Id="rId75" Type="http://schemas.openxmlformats.org/officeDocument/2006/relationships/image" Target="../media/image1687.png"/><Relationship Id="rId140" Type="http://schemas.openxmlformats.org/officeDocument/2006/relationships/customXml" Target="../ink/ink1730.xml"/><Relationship Id="rId182" Type="http://schemas.openxmlformats.org/officeDocument/2006/relationships/customXml" Target="../ink/ink1751.xml"/><Relationship Id="rId378" Type="http://schemas.openxmlformats.org/officeDocument/2006/relationships/customXml" Target="../ink/ink1849.xml"/><Relationship Id="rId403" Type="http://schemas.openxmlformats.org/officeDocument/2006/relationships/image" Target="../media/image1850.png"/><Relationship Id="rId585" Type="http://schemas.openxmlformats.org/officeDocument/2006/relationships/customXml" Target="../ink/ink1953.xml"/><Relationship Id="rId6" Type="http://schemas.openxmlformats.org/officeDocument/2006/relationships/customXml" Target="../ink/ink1663.xml"/><Relationship Id="rId238" Type="http://schemas.openxmlformats.org/officeDocument/2006/relationships/customXml" Target="../ink/ink1779.xml"/><Relationship Id="rId445" Type="http://schemas.openxmlformats.org/officeDocument/2006/relationships/image" Target="../media/image1871.png"/><Relationship Id="rId487" Type="http://schemas.openxmlformats.org/officeDocument/2006/relationships/image" Target="../media/image1891.png"/><Relationship Id="rId291" Type="http://schemas.openxmlformats.org/officeDocument/2006/relationships/image" Target="../media/image1794.png"/><Relationship Id="rId305" Type="http://schemas.openxmlformats.org/officeDocument/2006/relationships/image" Target="../media/image1801.png"/><Relationship Id="rId347" Type="http://schemas.openxmlformats.org/officeDocument/2006/relationships/image" Target="../media/image1822.png"/><Relationship Id="rId512" Type="http://schemas.openxmlformats.org/officeDocument/2006/relationships/customXml" Target="../ink/ink1916.xml"/><Relationship Id="rId44" Type="http://schemas.openxmlformats.org/officeDocument/2006/relationships/customXml" Target="../ink/ink1682.xml"/><Relationship Id="rId86" Type="http://schemas.openxmlformats.org/officeDocument/2006/relationships/customXml" Target="../ink/ink1703.xml"/><Relationship Id="rId151" Type="http://schemas.openxmlformats.org/officeDocument/2006/relationships/image" Target="../media/image1725.png"/><Relationship Id="rId389" Type="http://schemas.openxmlformats.org/officeDocument/2006/relationships/image" Target="../media/image1843.png"/><Relationship Id="rId554" Type="http://schemas.openxmlformats.org/officeDocument/2006/relationships/customXml" Target="../ink/ink1937.xml"/><Relationship Id="rId596" Type="http://schemas.openxmlformats.org/officeDocument/2006/relationships/image" Target="../media/image1945.png"/><Relationship Id="rId193" Type="http://schemas.openxmlformats.org/officeDocument/2006/relationships/image" Target="../media/image1746.png"/><Relationship Id="rId207" Type="http://schemas.openxmlformats.org/officeDocument/2006/relationships/image" Target="../media/image1753.png"/><Relationship Id="rId249" Type="http://schemas.openxmlformats.org/officeDocument/2006/relationships/image" Target="../media/image1774.png"/><Relationship Id="rId414" Type="http://schemas.openxmlformats.org/officeDocument/2006/relationships/customXml" Target="../ink/ink1867.xml"/><Relationship Id="rId456" Type="http://schemas.openxmlformats.org/officeDocument/2006/relationships/customXml" Target="../ink/ink1888.xml"/><Relationship Id="rId498" Type="http://schemas.openxmlformats.org/officeDocument/2006/relationships/customXml" Target="../ink/ink1909.xml"/><Relationship Id="rId13" Type="http://schemas.openxmlformats.org/officeDocument/2006/relationships/image" Target="../media/image1657.png"/><Relationship Id="rId109" Type="http://schemas.openxmlformats.org/officeDocument/2006/relationships/image" Target="../media/image1704.png"/><Relationship Id="rId260" Type="http://schemas.openxmlformats.org/officeDocument/2006/relationships/customXml" Target="../ink/ink1790.xml"/><Relationship Id="rId316" Type="http://schemas.openxmlformats.org/officeDocument/2006/relationships/customXml" Target="../ink/ink1818.xml"/><Relationship Id="rId523" Type="http://schemas.openxmlformats.org/officeDocument/2006/relationships/image" Target="../media/image1909.png"/><Relationship Id="rId55" Type="http://schemas.openxmlformats.org/officeDocument/2006/relationships/image" Target="../media/image1677.png"/><Relationship Id="rId97" Type="http://schemas.openxmlformats.org/officeDocument/2006/relationships/image" Target="../media/image1698.png"/><Relationship Id="rId120" Type="http://schemas.openxmlformats.org/officeDocument/2006/relationships/customXml" Target="../ink/ink1720.xml"/><Relationship Id="rId358" Type="http://schemas.openxmlformats.org/officeDocument/2006/relationships/customXml" Target="../ink/ink1839.xml"/><Relationship Id="rId565" Type="http://schemas.openxmlformats.org/officeDocument/2006/relationships/image" Target="../media/image1930.png"/><Relationship Id="rId162" Type="http://schemas.openxmlformats.org/officeDocument/2006/relationships/customXml" Target="../ink/ink1741.xml"/><Relationship Id="rId218" Type="http://schemas.openxmlformats.org/officeDocument/2006/relationships/customXml" Target="../ink/ink1769.xml"/><Relationship Id="rId425" Type="http://schemas.openxmlformats.org/officeDocument/2006/relationships/image" Target="../media/image1861.png"/><Relationship Id="rId467" Type="http://schemas.openxmlformats.org/officeDocument/2006/relationships/image" Target="../media/image1882.png"/><Relationship Id="rId271" Type="http://schemas.openxmlformats.org/officeDocument/2006/relationships/image" Target="../media/image1784.png"/><Relationship Id="rId24" Type="http://schemas.openxmlformats.org/officeDocument/2006/relationships/customXml" Target="../ink/ink1672.xml"/><Relationship Id="rId66" Type="http://schemas.openxmlformats.org/officeDocument/2006/relationships/customXml" Target="../ink/ink1693.xml"/><Relationship Id="rId131" Type="http://schemas.openxmlformats.org/officeDocument/2006/relationships/image" Target="../media/image1715.png"/><Relationship Id="rId327" Type="http://schemas.openxmlformats.org/officeDocument/2006/relationships/image" Target="../media/image1812.png"/><Relationship Id="rId369" Type="http://schemas.openxmlformats.org/officeDocument/2006/relationships/image" Target="../media/image1833.png"/><Relationship Id="rId534" Type="http://schemas.openxmlformats.org/officeDocument/2006/relationships/customXml" Target="../ink/ink1927.xml"/><Relationship Id="rId576" Type="http://schemas.openxmlformats.org/officeDocument/2006/relationships/image" Target="../media/image1935.png"/><Relationship Id="rId173" Type="http://schemas.openxmlformats.org/officeDocument/2006/relationships/image" Target="../media/image1736.png"/><Relationship Id="rId229" Type="http://schemas.openxmlformats.org/officeDocument/2006/relationships/image" Target="../media/image1764.png"/><Relationship Id="rId380" Type="http://schemas.openxmlformats.org/officeDocument/2006/relationships/customXml" Target="../ink/ink1850.xml"/><Relationship Id="rId436" Type="http://schemas.openxmlformats.org/officeDocument/2006/relationships/customXml" Target="../ink/ink1878.xml"/><Relationship Id="rId601" Type="http://schemas.openxmlformats.org/officeDocument/2006/relationships/customXml" Target="../ink/ink1961.xml"/><Relationship Id="rId240" Type="http://schemas.openxmlformats.org/officeDocument/2006/relationships/customXml" Target="../ink/ink1780.xml"/><Relationship Id="rId478" Type="http://schemas.openxmlformats.org/officeDocument/2006/relationships/customXml" Target="../ink/ink1899.xml"/><Relationship Id="rId35" Type="http://schemas.openxmlformats.org/officeDocument/2006/relationships/image" Target="../media/image1667.png"/><Relationship Id="rId77" Type="http://schemas.openxmlformats.org/officeDocument/2006/relationships/image" Target="../media/image1688.png"/><Relationship Id="rId100" Type="http://schemas.openxmlformats.org/officeDocument/2006/relationships/customXml" Target="../ink/ink1710.xml"/><Relationship Id="rId282" Type="http://schemas.openxmlformats.org/officeDocument/2006/relationships/customXml" Target="../ink/ink1801.xml"/><Relationship Id="rId338" Type="http://schemas.openxmlformats.org/officeDocument/2006/relationships/customXml" Target="../ink/ink1829.xml"/><Relationship Id="rId503" Type="http://schemas.openxmlformats.org/officeDocument/2006/relationships/image" Target="../media/image1899.png"/><Relationship Id="rId545" Type="http://schemas.openxmlformats.org/officeDocument/2006/relationships/image" Target="../media/image1920.png"/><Relationship Id="rId587" Type="http://schemas.openxmlformats.org/officeDocument/2006/relationships/customXml" Target="../ink/ink1954.xml"/><Relationship Id="rId8" Type="http://schemas.openxmlformats.org/officeDocument/2006/relationships/customXml" Target="../ink/ink1664.xml"/><Relationship Id="rId142" Type="http://schemas.openxmlformats.org/officeDocument/2006/relationships/customXml" Target="../ink/ink1731.xml"/><Relationship Id="rId184" Type="http://schemas.openxmlformats.org/officeDocument/2006/relationships/customXml" Target="../ink/ink1752.xml"/><Relationship Id="rId391" Type="http://schemas.openxmlformats.org/officeDocument/2006/relationships/image" Target="../media/image1844.png"/><Relationship Id="rId405" Type="http://schemas.openxmlformats.org/officeDocument/2006/relationships/image" Target="../media/image1851.png"/><Relationship Id="rId447" Type="http://schemas.openxmlformats.org/officeDocument/2006/relationships/image" Target="../media/image1872.png"/><Relationship Id="rId251" Type="http://schemas.openxmlformats.org/officeDocument/2006/relationships/image" Target="../media/image1775.png"/><Relationship Id="rId489" Type="http://schemas.openxmlformats.org/officeDocument/2006/relationships/image" Target="../media/image1892.png"/><Relationship Id="rId46" Type="http://schemas.openxmlformats.org/officeDocument/2006/relationships/customXml" Target="../ink/ink1683.xml"/><Relationship Id="rId293" Type="http://schemas.openxmlformats.org/officeDocument/2006/relationships/image" Target="../media/image1795.png"/><Relationship Id="rId307" Type="http://schemas.openxmlformats.org/officeDocument/2006/relationships/image" Target="../media/image1802.png"/><Relationship Id="rId349" Type="http://schemas.openxmlformats.org/officeDocument/2006/relationships/image" Target="../media/image1823.png"/><Relationship Id="rId514" Type="http://schemas.openxmlformats.org/officeDocument/2006/relationships/customXml" Target="../ink/ink1917.xml"/><Relationship Id="rId556" Type="http://schemas.openxmlformats.org/officeDocument/2006/relationships/customXml" Target="../ink/ink1938.xml"/><Relationship Id="rId88" Type="http://schemas.openxmlformats.org/officeDocument/2006/relationships/customXml" Target="../ink/ink1704.xml"/><Relationship Id="rId111" Type="http://schemas.openxmlformats.org/officeDocument/2006/relationships/image" Target="../media/image1705.png"/><Relationship Id="rId153" Type="http://schemas.openxmlformats.org/officeDocument/2006/relationships/image" Target="../media/image1726.png"/><Relationship Id="rId195" Type="http://schemas.openxmlformats.org/officeDocument/2006/relationships/image" Target="../media/image1747.png"/><Relationship Id="rId209" Type="http://schemas.openxmlformats.org/officeDocument/2006/relationships/image" Target="../media/image1754.png"/><Relationship Id="rId360" Type="http://schemas.openxmlformats.org/officeDocument/2006/relationships/customXml" Target="../ink/ink1840.xml"/><Relationship Id="rId416" Type="http://schemas.openxmlformats.org/officeDocument/2006/relationships/customXml" Target="../ink/ink1868.xml"/><Relationship Id="rId598" Type="http://schemas.openxmlformats.org/officeDocument/2006/relationships/image" Target="../media/image1946.png"/><Relationship Id="rId220" Type="http://schemas.openxmlformats.org/officeDocument/2006/relationships/customXml" Target="../ink/ink1770.xml"/><Relationship Id="rId458" Type="http://schemas.openxmlformats.org/officeDocument/2006/relationships/customXml" Target="../ink/ink1889.xml"/><Relationship Id="rId15" Type="http://schemas.openxmlformats.org/officeDocument/2006/relationships/image" Target="../media/image1658.png"/><Relationship Id="rId57" Type="http://schemas.openxmlformats.org/officeDocument/2006/relationships/image" Target="../media/image1678.png"/><Relationship Id="rId262" Type="http://schemas.openxmlformats.org/officeDocument/2006/relationships/customXml" Target="../ink/ink1791.xml"/><Relationship Id="rId318" Type="http://schemas.openxmlformats.org/officeDocument/2006/relationships/customXml" Target="../ink/ink1819.xml"/><Relationship Id="rId525" Type="http://schemas.openxmlformats.org/officeDocument/2006/relationships/image" Target="../media/image1910.png"/><Relationship Id="rId567" Type="http://schemas.openxmlformats.org/officeDocument/2006/relationships/image" Target="../media/image1931.png"/><Relationship Id="rId99" Type="http://schemas.openxmlformats.org/officeDocument/2006/relationships/image" Target="../media/image1699.png"/><Relationship Id="rId122" Type="http://schemas.openxmlformats.org/officeDocument/2006/relationships/customXml" Target="../ink/ink1721.xml"/><Relationship Id="rId164" Type="http://schemas.openxmlformats.org/officeDocument/2006/relationships/customXml" Target="../ink/ink1742.xml"/><Relationship Id="rId371" Type="http://schemas.openxmlformats.org/officeDocument/2006/relationships/image" Target="../media/image1834.png"/><Relationship Id="rId427" Type="http://schemas.openxmlformats.org/officeDocument/2006/relationships/image" Target="../media/image1862.png"/><Relationship Id="rId469" Type="http://schemas.openxmlformats.org/officeDocument/2006/relationships/image" Target="../media/image1883.png"/><Relationship Id="rId26" Type="http://schemas.openxmlformats.org/officeDocument/2006/relationships/customXml" Target="../ink/ink1673.xml"/><Relationship Id="rId231" Type="http://schemas.openxmlformats.org/officeDocument/2006/relationships/image" Target="../media/image1765.png"/><Relationship Id="rId273" Type="http://schemas.openxmlformats.org/officeDocument/2006/relationships/image" Target="../media/image1785.png"/><Relationship Id="rId329" Type="http://schemas.openxmlformats.org/officeDocument/2006/relationships/image" Target="../media/image1813.png"/><Relationship Id="rId480" Type="http://schemas.openxmlformats.org/officeDocument/2006/relationships/customXml" Target="../ink/ink1900.xml"/><Relationship Id="rId536" Type="http://schemas.openxmlformats.org/officeDocument/2006/relationships/customXml" Target="../ink/ink1928.xml"/><Relationship Id="rId68" Type="http://schemas.openxmlformats.org/officeDocument/2006/relationships/customXml" Target="../ink/ink1694.xml"/><Relationship Id="rId133" Type="http://schemas.openxmlformats.org/officeDocument/2006/relationships/image" Target="../media/image1716.png"/><Relationship Id="rId175" Type="http://schemas.openxmlformats.org/officeDocument/2006/relationships/image" Target="../media/image1737.png"/><Relationship Id="rId340" Type="http://schemas.openxmlformats.org/officeDocument/2006/relationships/customXml" Target="../ink/ink1830.xml"/><Relationship Id="rId578" Type="http://schemas.openxmlformats.org/officeDocument/2006/relationships/image" Target="../media/image1936.png"/><Relationship Id="rId200" Type="http://schemas.openxmlformats.org/officeDocument/2006/relationships/customXml" Target="../ink/ink1760.xml"/><Relationship Id="rId382" Type="http://schemas.openxmlformats.org/officeDocument/2006/relationships/customXml" Target="../ink/ink1851.xml"/><Relationship Id="rId438" Type="http://schemas.openxmlformats.org/officeDocument/2006/relationships/customXml" Target="../ink/ink1879.xml"/><Relationship Id="rId603" Type="http://schemas.openxmlformats.org/officeDocument/2006/relationships/customXml" Target="../ink/ink1962.xml"/><Relationship Id="rId242" Type="http://schemas.openxmlformats.org/officeDocument/2006/relationships/customXml" Target="../ink/ink1781.xml"/><Relationship Id="rId284" Type="http://schemas.openxmlformats.org/officeDocument/2006/relationships/customXml" Target="../ink/ink1802.xml"/><Relationship Id="rId491" Type="http://schemas.openxmlformats.org/officeDocument/2006/relationships/image" Target="../media/image1893.png"/><Relationship Id="rId505" Type="http://schemas.openxmlformats.org/officeDocument/2006/relationships/image" Target="../media/image1900.png"/><Relationship Id="rId37" Type="http://schemas.openxmlformats.org/officeDocument/2006/relationships/image" Target="../media/image1668.png"/><Relationship Id="rId79" Type="http://schemas.openxmlformats.org/officeDocument/2006/relationships/image" Target="../media/image1689.png"/><Relationship Id="rId102" Type="http://schemas.openxmlformats.org/officeDocument/2006/relationships/customXml" Target="../ink/ink1711.xml"/><Relationship Id="rId144" Type="http://schemas.openxmlformats.org/officeDocument/2006/relationships/customXml" Target="../ink/ink1732.xml"/><Relationship Id="rId547" Type="http://schemas.openxmlformats.org/officeDocument/2006/relationships/image" Target="../media/image1921.png"/><Relationship Id="rId589" Type="http://schemas.openxmlformats.org/officeDocument/2006/relationships/customXml" Target="../ink/ink1955.xml"/><Relationship Id="rId90" Type="http://schemas.openxmlformats.org/officeDocument/2006/relationships/customXml" Target="../ink/ink1705.xml"/><Relationship Id="rId186" Type="http://schemas.openxmlformats.org/officeDocument/2006/relationships/customXml" Target="../ink/ink1753.xml"/><Relationship Id="rId351" Type="http://schemas.openxmlformats.org/officeDocument/2006/relationships/image" Target="../media/image1824.png"/><Relationship Id="rId393" Type="http://schemas.openxmlformats.org/officeDocument/2006/relationships/image" Target="../media/image1845.png"/><Relationship Id="rId407" Type="http://schemas.openxmlformats.org/officeDocument/2006/relationships/image" Target="../media/image1852.png"/><Relationship Id="rId449" Type="http://schemas.openxmlformats.org/officeDocument/2006/relationships/image" Target="../media/image1873.png"/><Relationship Id="rId211" Type="http://schemas.openxmlformats.org/officeDocument/2006/relationships/image" Target="../media/image1755.png"/><Relationship Id="rId253" Type="http://schemas.openxmlformats.org/officeDocument/2006/relationships/image" Target="../media/image345.png"/><Relationship Id="rId295" Type="http://schemas.openxmlformats.org/officeDocument/2006/relationships/image" Target="../media/image1796.png"/><Relationship Id="rId309" Type="http://schemas.openxmlformats.org/officeDocument/2006/relationships/image" Target="../media/image1803.png"/><Relationship Id="rId460" Type="http://schemas.openxmlformats.org/officeDocument/2006/relationships/customXml" Target="../ink/ink1890.xml"/><Relationship Id="rId516" Type="http://schemas.openxmlformats.org/officeDocument/2006/relationships/customXml" Target="../ink/ink1918.xml"/><Relationship Id="rId48" Type="http://schemas.openxmlformats.org/officeDocument/2006/relationships/customXml" Target="../ink/ink1684.xml"/><Relationship Id="rId113" Type="http://schemas.openxmlformats.org/officeDocument/2006/relationships/image" Target="../media/image1706.png"/><Relationship Id="rId320" Type="http://schemas.openxmlformats.org/officeDocument/2006/relationships/customXml" Target="../ink/ink1820.xml"/><Relationship Id="rId558" Type="http://schemas.openxmlformats.org/officeDocument/2006/relationships/customXml" Target="../ink/ink1939.xml"/><Relationship Id="rId155" Type="http://schemas.openxmlformats.org/officeDocument/2006/relationships/image" Target="../media/image1727.png"/><Relationship Id="rId197" Type="http://schemas.openxmlformats.org/officeDocument/2006/relationships/image" Target="../media/image1748.png"/><Relationship Id="rId362" Type="http://schemas.openxmlformats.org/officeDocument/2006/relationships/customXml" Target="../ink/ink1841.xml"/><Relationship Id="rId418" Type="http://schemas.openxmlformats.org/officeDocument/2006/relationships/customXml" Target="../ink/ink1869.xml"/><Relationship Id="rId222" Type="http://schemas.openxmlformats.org/officeDocument/2006/relationships/customXml" Target="../ink/ink1771.xml"/><Relationship Id="rId264" Type="http://schemas.openxmlformats.org/officeDocument/2006/relationships/customXml" Target="../ink/ink1792.xml"/><Relationship Id="rId471" Type="http://schemas.openxmlformats.org/officeDocument/2006/relationships/image" Target="../media/image1884.png"/><Relationship Id="rId17" Type="http://schemas.openxmlformats.org/officeDocument/2006/relationships/image" Target="../media/image1659.png"/><Relationship Id="rId59" Type="http://schemas.openxmlformats.org/officeDocument/2006/relationships/image" Target="../media/image1679.png"/><Relationship Id="rId124" Type="http://schemas.openxmlformats.org/officeDocument/2006/relationships/customXml" Target="../ink/ink1722.xml"/><Relationship Id="rId527" Type="http://schemas.openxmlformats.org/officeDocument/2006/relationships/image" Target="../media/image1911.png"/><Relationship Id="rId569" Type="http://schemas.openxmlformats.org/officeDocument/2006/relationships/image" Target="../media/image1932.png"/><Relationship Id="rId70" Type="http://schemas.openxmlformats.org/officeDocument/2006/relationships/customXml" Target="../ink/ink1695.xml"/><Relationship Id="rId166" Type="http://schemas.openxmlformats.org/officeDocument/2006/relationships/customXml" Target="../ink/ink1743.xml"/><Relationship Id="rId331" Type="http://schemas.openxmlformats.org/officeDocument/2006/relationships/image" Target="../media/image1814.png"/><Relationship Id="rId373" Type="http://schemas.openxmlformats.org/officeDocument/2006/relationships/image" Target="../media/image1835.png"/><Relationship Id="rId429" Type="http://schemas.openxmlformats.org/officeDocument/2006/relationships/image" Target="../media/image1863.png"/><Relationship Id="rId580" Type="http://schemas.openxmlformats.org/officeDocument/2006/relationships/image" Target="../media/image193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66.png"/><Relationship Id="rId440" Type="http://schemas.openxmlformats.org/officeDocument/2006/relationships/customXml" Target="../ink/ink1880.xml"/><Relationship Id="rId28" Type="http://schemas.openxmlformats.org/officeDocument/2006/relationships/customXml" Target="../ink/ink1674.xml"/><Relationship Id="rId275" Type="http://schemas.openxmlformats.org/officeDocument/2006/relationships/image" Target="../media/image1786.png"/><Relationship Id="rId300" Type="http://schemas.openxmlformats.org/officeDocument/2006/relationships/customXml" Target="../ink/ink1810.xml"/><Relationship Id="rId482" Type="http://schemas.openxmlformats.org/officeDocument/2006/relationships/customXml" Target="../ink/ink1901.xml"/><Relationship Id="rId538" Type="http://schemas.openxmlformats.org/officeDocument/2006/relationships/customXml" Target="../ink/ink1929.xml"/><Relationship Id="rId81" Type="http://schemas.openxmlformats.org/officeDocument/2006/relationships/image" Target="../media/image1690.png"/><Relationship Id="rId135" Type="http://schemas.openxmlformats.org/officeDocument/2006/relationships/image" Target="../media/image1717.png"/><Relationship Id="rId177" Type="http://schemas.openxmlformats.org/officeDocument/2006/relationships/image" Target="../media/image1738.png"/><Relationship Id="rId342" Type="http://schemas.openxmlformats.org/officeDocument/2006/relationships/customXml" Target="../ink/ink1831.xml"/><Relationship Id="rId384" Type="http://schemas.openxmlformats.org/officeDocument/2006/relationships/customXml" Target="../ink/ink1852.xml"/><Relationship Id="rId591" Type="http://schemas.openxmlformats.org/officeDocument/2006/relationships/customXml" Target="../ink/ink1956.xml"/><Relationship Id="rId605" Type="http://schemas.openxmlformats.org/officeDocument/2006/relationships/customXml" Target="../ink/ink1963.xml"/><Relationship Id="rId202" Type="http://schemas.openxmlformats.org/officeDocument/2006/relationships/customXml" Target="../ink/ink1761.xml"/><Relationship Id="rId244" Type="http://schemas.openxmlformats.org/officeDocument/2006/relationships/customXml" Target="../ink/ink1782.xml"/><Relationship Id="rId39" Type="http://schemas.openxmlformats.org/officeDocument/2006/relationships/image" Target="../media/image1669.png"/><Relationship Id="rId286" Type="http://schemas.openxmlformats.org/officeDocument/2006/relationships/customXml" Target="../ink/ink1803.xml"/><Relationship Id="rId451" Type="http://schemas.openxmlformats.org/officeDocument/2006/relationships/image" Target="../media/image1874.png"/><Relationship Id="rId493" Type="http://schemas.openxmlformats.org/officeDocument/2006/relationships/image" Target="../media/image1894.png"/><Relationship Id="rId507" Type="http://schemas.openxmlformats.org/officeDocument/2006/relationships/image" Target="../media/image1901.png"/><Relationship Id="rId549" Type="http://schemas.openxmlformats.org/officeDocument/2006/relationships/image" Target="../media/image1922.png"/><Relationship Id="rId50" Type="http://schemas.openxmlformats.org/officeDocument/2006/relationships/customXml" Target="../ink/ink1685.xml"/><Relationship Id="rId104" Type="http://schemas.openxmlformats.org/officeDocument/2006/relationships/customXml" Target="../ink/ink1712.xml"/><Relationship Id="rId146" Type="http://schemas.openxmlformats.org/officeDocument/2006/relationships/customXml" Target="../ink/ink1733.xml"/><Relationship Id="rId188" Type="http://schemas.openxmlformats.org/officeDocument/2006/relationships/customXml" Target="../ink/ink1754.xml"/><Relationship Id="rId311" Type="http://schemas.openxmlformats.org/officeDocument/2006/relationships/image" Target="../media/image1804.png"/><Relationship Id="rId353" Type="http://schemas.openxmlformats.org/officeDocument/2006/relationships/image" Target="../media/image1825.png"/><Relationship Id="rId395" Type="http://schemas.openxmlformats.org/officeDocument/2006/relationships/image" Target="../media/image1846.png"/><Relationship Id="rId409" Type="http://schemas.openxmlformats.org/officeDocument/2006/relationships/image" Target="../media/image1853.png"/><Relationship Id="rId560" Type="http://schemas.openxmlformats.org/officeDocument/2006/relationships/customXml" Target="../ink/ink1940.xml"/><Relationship Id="rId92" Type="http://schemas.openxmlformats.org/officeDocument/2006/relationships/customXml" Target="../ink/ink1706.xml"/><Relationship Id="rId213" Type="http://schemas.openxmlformats.org/officeDocument/2006/relationships/image" Target="../media/image1756.png"/><Relationship Id="rId420" Type="http://schemas.openxmlformats.org/officeDocument/2006/relationships/customXml" Target="../ink/ink1870.xml"/><Relationship Id="rId255" Type="http://schemas.openxmlformats.org/officeDocument/2006/relationships/image" Target="../media/image1776.png"/><Relationship Id="rId297" Type="http://schemas.openxmlformats.org/officeDocument/2006/relationships/image" Target="../media/image1797.png"/><Relationship Id="rId462" Type="http://schemas.openxmlformats.org/officeDocument/2006/relationships/customXml" Target="../ink/ink1891.xml"/><Relationship Id="rId518" Type="http://schemas.openxmlformats.org/officeDocument/2006/relationships/customXml" Target="../ink/ink1919.xml"/><Relationship Id="rId115" Type="http://schemas.openxmlformats.org/officeDocument/2006/relationships/image" Target="../media/image1707.png"/><Relationship Id="rId157" Type="http://schemas.openxmlformats.org/officeDocument/2006/relationships/image" Target="../media/image1728.png"/><Relationship Id="rId322" Type="http://schemas.openxmlformats.org/officeDocument/2006/relationships/customXml" Target="../ink/ink1821.xml"/><Relationship Id="rId364" Type="http://schemas.openxmlformats.org/officeDocument/2006/relationships/customXml" Target="../ink/ink1842.xml"/><Relationship Id="rId61" Type="http://schemas.openxmlformats.org/officeDocument/2006/relationships/image" Target="../media/image1680.png"/><Relationship Id="rId199" Type="http://schemas.openxmlformats.org/officeDocument/2006/relationships/image" Target="../media/image1749.png"/><Relationship Id="rId571" Type="http://schemas.openxmlformats.org/officeDocument/2006/relationships/customXml" Target="../ink/ink1946.xml"/><Relationship Id="rId19" Type="http://schemas.openxmlformats.org/officeDocument/2006/relationships/image" Target="../media/image1660.png"/><Relationship Id="rId224" Type="http://schemas.openxmlformats.org/officeDocument/2006/relationships/customXml" Target="../ink/ink1772.xml"/><Relationship Id="rId266" Type="http://schemas.openxmlformats.org/officeDocument/2006/relationships/customXml" Target="../ink/ink1793.xml"/><Relationship Id="rId431" Type="http://schemas.openxmlformats.org/officeDocument/2006/relationships/image" Target="../media/image1864.png"/><Relationship Id="rId473" Type="http://schemas.openxmlformats.org/officeDocument/2006/relationships/image" Target="../media/image1885.png"/><Relationship Id="rId529" Type="http://schemas.openxmlformats.org/officeDocument/2006/relationships/image" Target="../media/image1912.png"/><Relationship Id="rId30" Type="http://schemas.openxmlformats.org/officeDocument/2006/relationships/customXml" Target="../ink/ink1675.xml"/><Relationship Id="rId126" Type="http://schemas.openxmlformats.org/officeDocument/2006/relationships/customXml" Target="../ink/ink1723.xml"/><Relationship Id="rId168" Type="http://schemas.openxmlformats.org/officeDocument/2006/relationships/customXml" Target="../ink/ink1744.xml"/><Relationship Id="rId333" Type="http://schemas.openxmlformats.org/officeDocument/2006/relationships/image" Target="../media/image1815.png"/><Relationship Id="rId540" Type="http://schemas.openxmlformats.org/officeDocument/2006/relationships/customXml" Target="../ink/ink1930.xml"/><Relationship Id="rId72" Type="http://schemas.openxmlformats.org/officeDocument/2006/relationships/customXml" Target="../ink/ink1696.xml"/><Relationship Id="rId375" Type="http://schemas.openxmlformats.org/officeDocument/2006/relationships/image" Target="../media/image1836.png"/><Relationship Id="rId582" Type="http://schemas.openxmlformats.org/officeDocument/2006/relationships/image" Target="../media/image1938.png"/><Relationship Id="rId3" Type="http://schemas.openxmlformats.org/officeDocument/2006/relationships/image" Target="../media/image1652.png"/><Relationship Id="rId235" Type="http://schemas.openxmlformats.org/officeDocument/2006/relationships/image" Target="../media/image1767.png"/><Relationship Id="rId277" Type="http://schemas.openxmlformats.org/officeDocument/2006/relationships/image" Target="../media/image1787.png"/><Relationship Id="rId400" Type="http://schemas.openxmlformats.org/officeDocument/2006/relationships/customXml" Target="../ink/ink1860.xml"/><Relationship Id="rId442" Type="http://schemas.openxmlformats.org/officeDocument/2006/relationships/customXml" Target="../ink/ink1881.xml"/><Relationship Id="rId484" Type="http://schemas.openxmlformats.org/officeDocument/2006/relationships/customXml" Target="../ink/ink1902.xml"/><Relationship Id="rId137" Type="http://schemas.openxmlformats.org/officeDocument/2006/relationships/image" Target="../media/image1718.png"/><Relationship Id="rId302" Type="http://schemas.openxmlformats.org/officeDocument/2006/relationships/customXml" Target="../ink/ink1811.xml"/><Relationship Id="rId344" Type="http://schemas.openxmlformats.org/officeDocument/2006/relationships/customXml" Target="../ink/ink1832.xml"/><Relationship Id="rId41" Type="http://schemas.openxmlformats.org/officeDocument/2006/relationships/image" Target="../media/image1670.png"/><Relationship Id="rId83" Type="http://schemas.openxmlformats.org/officeDocument/2006/relationships/image" Target="../media/image1691.png"/><Relationship Id="rId179" Type="http://schemas.openxmlformats.org/officeDocument/2006/relationships/image" Target="../media/image1739.png"/><Relationship Id="rId386" Type="http://schemas.openxmlformats.org/officeDocument/2006/relationships/customXml" Target="../ink/ink1853.xml"/><Relationship Id="rId551" Type="http://schemas.openxmlformats.org/officeDocument/2006/relationships/image" Target="../media/image1923.png"/><Relationship Id="rId593" Type="http://schemas.openxmlformats.org/officeDocument/2006/relationships/customXml" Target="../ink/ink1957.xml"/><Relationship Id="rId190" Type="http://schemas.openxmlformats.org/officeDocument/2006/relationships/customXml" Target="../ink/ink1755.xml"/><Relationship Id="rId204" Type="http://schemas.openxmlformats.org/officeDocument/2006/relationships/customXml" Target="../ink/ink1762.xml"/><Relationship Id="rId246" Type="http://schemas.openxmlformats.org/officeDocument/2006/relationships/customXml" Target="../ink/ink1783.xml"/><Relationship Id="rId288" Type="http://schemas.openxmlformats.org/officeDocument/2006/relationships/customXml" Target="../ink/ink1804.xml"/><Relationship Id="rId411" Type="http://schemas.openxmlformats.org/officeDocument/2006/relationships/image" Target="../media/image1854.png"/><Relationship Id="rId453" Type="http://schemas.openxmlformats.org/officeDocument/2006/relationships/image" Target="../media/image1875.png"/><Relationship Id="rId509" Type="http://schemas.openxmlformats.org/officeDocument/2006/relationships/image" Target="../media/image1902.png"/><Relationship Id="rId106" Type="http://schemas.openxmlformats.org/officeDocument/2006/relationships/customXml" Target="../ink/ink1713.xml"/><Relationship Id="rId313" Type="http://schemas.openxmlformats.org/officeDocument/2006/relationships/image" Target="../media/image1805.png"/><Relationship Id="rId495" Type="http://schemas.openxmlformats.org/officeDocument/2006/relationships/image" Target="../media/image1895.png"/><Relationship Id="rId10" Type="http://schemas.openxmlformats.org/officeDocument/2006/relationships/customXml" Target="../ink/ink1665.xml"/><Relationship Id="rId52" Type="http://schemas.openxmlformats.org/officeDocument/2006/relationships/customXml" Target="../ink/ink1686.xml"/><Relationship Id="rId94" Type="http://schemas.openxmlformats.org/officeDocument/2006/relationships/customXml" Target="../ink/ink1707.xml"/><Relationship Id="rId148" Type="http://schemas.openxmlformats.org/officeDocument/2006/relationships/customXml" Target="../ink/ink1734.xml"/><Relationship Id="rId355" Type="http://schemas.openxmlformats.org/officeDocument/2006/relationships/image" Target="../media/image1826.png"/><Relationship Id="rId397" Type="http://schemas.openxmlformats.org/officeDocument/2006/relationships/image" Target="../media/image1847.png"/><Relationship Id="rId520" Type="http://schemas.openxmlformats.org/officeDocument/2006/relationships/customXml" Target="../ink/ink1920.xml"/><Relationship Id="rId562" Type="http://schemas.openxmlformats.org/officeDocument/2006/relationships/customXml" Target="../ink/ink1941.xml"/><Relationship Id="rId215" Type="http://schemas.openxmlformats.org/officeDocument/2006/relationships/image" Target="../media/image1757.png"/><Relationship Id="rId257" Type="http://schemas.openxmlformats.org/officeDocument/2006/relationships/image" Target="../media/image1777.png"/><Relationship Id="rId422" Type="http://schemas.openxmlformats.org/officeDocument/2006/relationships/customXml" Target="../ink/ink1871.xml"/><Relationship Id="rId464" Type="http://schemas.openxmlformats.org/officeDocument/2006/relationships/customXml" Target="../ink/ink1892.xml"/><Relationship Id="rId299" Type="http://schemas.openxmlformats.org/officeDocument/2006/relationships/image" Target="../media/image1798.png"/><Relationship Id="rId63" Type="http://schemas.openxmlformats.org/officeDocument/2006/relationships/image" Target="../media/image1681.png"/><Relationship Id="rId159" Type="http://schemas.openxmlformats.org/officeDocument/2006/relationships/image" Target="../media/image1729.png"/><Relationship Id="rId366" Type="http://schemas.openxmlformats.org/officeDocument/2006/relationships/customXml" Target="../ink/ink1843.xml"/><Relationship Id="rId573" Type="http://schemas.openxmlformats.org/officeDocument/2006/relationships/customXml" Target="../ink/ink1947.xml"/><Relationship Id="rId226" Type="http://schemas.openxmlformats.org/officeDocument/2006/relationships/customXml" Target="../ink/ink1773.xml"/><Relationship Id="rId433" Type="http://schemas.openxmlformats.org/officeDocument/2006/relationships/image" Target="../media/image1865.png"/><Relationship Id="rId74" Type="http://schemas.openxmlformats.org/officeDocument/2006/relationships/customXml" Target="../ink/ink1697.xml"/><Relationship Id="rId377" Type="http://schemas.openxmlformats.org/officeDocument/2006/relationships/image" Target="../media/image1837.png"/><Relationship Id="rId500" Type="http://schemas.openxmlformats.org/officeDocument/2006/relationships/customXml" Target="../ink/ink1910.xml"/><Relationship Id="rId584" Type="http://schemas.openxmlformats.org/officeDocument/2006/relationships/image" Target="../media/image1939.png"/><Relationship Id="rId5" Type="http://schemas.openxmlformats.org/officeDocument/2006/relationships/image" Target="../media/image1653.png"/><Relationship Id="rId237" Type="http://schemas.openxmlformats.org/officeDocument/2006/relationships/image" Target="../media/image1768.png"/><Relationship Id="rId444" Type="http://schemas.openxmlformats.org/officeDocument/2006/relationships/customXml" Target="../ink/ink1882.xml"/><Relationship Id="rId290" Type="http://schemas.openxmlformats.org/officeDocument/2006/relationships/customXml" Target="../ink/ink1805.xml"/><Relationship Id="rId304" Type="http://schemas.openxmlformats.org/officeDocument/2006/relationships/customXml" Target="../ink/ink1812.xml"/><Relationship Id="rId388" Type="http://schemas.openxmlformats.org/officeDocument/2006/relationships/customXml" Target="../ink/ink1854.xml"/><Relationship Id="rId511" Type="http://schemas.openxmlformats.org/officeDocument/2006/relationships/image" Target="../media/image1903.png"/><Relationship Id="rId85" Type="http://schemas.openxmlformats.org/officeDocument/2006/relationships/image" Target="../media/image1692.png"/><Relationship Id="rId150" Type="http://schemas.openxmlformats.org/officeDocument/2006/relationships/customXml" Target="../ink/ink1735.xml"/><Relationship Id="rId595" Type="http://schemas.openxmlformats.org/officeDocument/2006/relationships/customXml" Target="../ink/ink1958.xml"/><Relationship Id="rId248" Type="http://schemas.openxmlformats.org/officeDocument/2006/relationships/customXml" Target="../ink/ink1784.xml"/><Relationship Id="rId455" Type="http://schemas.openxmlformats.org/officeDocument/2006/relationships/image" Target="../media/image1876.png"/><Relationship Id="rId12" Type="http://schemas.openxmlformats.org/officeDocument/2006/relationships/customXml" Target="../ink/ink1666.xml"/><Relationship Id="rId108" Type="http://schemas.openxmlformats.org/officeDocument/2006/relationships/customXml" Target="../ink/ink1714.xml"/><Relationship Id="rId315" Type="http://schemas.openxmlformats.org/officeDocument/2006/relationships/image" Target="../media/image1806.png"/><Relationship Id="rId522" Type="http://schemas.openxmlformats.org/officeDocument/2006/relationships/customXml" Target="../ink/ink1921.xml"/><Relationship Id="rId96" Type="http://schemas.openxmlformats.org/officeDocument/2006/relationships/customXml" Target="../ink/ink1708.xml"/><Relationship Id="rId161" Type="http://schemas.openxmlformats.org/officeDocument/2006/relationships/image" Target="../media/image1730.png"/><Relationship Id="rId399" Type="http://schemas.openxmlformats.org/officeDocument/2006/relationships/image" Target="../media/image1848.png"/><Relationship Id="rId259" Type="http://schemas.openxmlformats.org/officeDocument/2006/relationships/image" Target="../media/image1778.png"/><Relationship Id="rId466" Type="http://schemas.openxmlformats.org/officeDocument/2006/relationships/customXml" Target="../ink/ink1893.xml"/><Relationship Id="rId23" Type="http://schemas.openxmlformats.org/officeDocument/2006/relationships/image" Target="../media/image1341.png"/><Relationship Id="rId119" Type="http://schemas.openxmlformats.org/officeDocument/2006/relationships/image" Target="../media/image1709.png"/><Relationship Id="rId326" Type="http://schemas.openxmlformats.org/officeDocument/2006/relationships/customXml" Target="../ink/ink1823.xml"/><Relationship Id="rId533" Type="http://schemas.openxmlformats.org/officeDocument/2006/relationships/image" Target="../media/image1914.png"/><Relationship Id="rId172" Type="http://schemas.openxmlformats.org/officeDocument/2006/relationships/customXml" Target="../ink/ink1746.xml"/><Relationship Id="rId477" Type="http://schemas.openxmlformats.org/officeDocument/2006/relationships/image" Target="../media/image1887.png"/><Relationship Id="rId600" Type="http://schemas.openxmlformats.org/officeDocument/2006/relationships/image" Target="../media/image1947.png"/><Relationship Id="rId337" Type="http://schemas.openxmlformats.org/officeDocument/2006/relationships/image" Target="../media/image1817.png"/><Relationship Id="rId34" Type="http://schemas.openxmlformats.org/officeDocument/2006/relationships/customXml" Target="../ink/ink1677.xml"/><Relationship Id="rId544" Type="http://schemas.openxmlformats.org/officeDocument/2006/relationships/customXml" Target="../ink/ink1932.xml"/><Relationship Id="rId183" Type="http://schemas.openxmlformats.org/officeDocument/2006/relationships/image" Target="../media/image1741.png"/><Relationship Id="rId390" Type="http://schemas.openxmlformats.org/officeDocument/2006/relationships/customXml" Target="../ink/ink1855.xml"/><Relationship Id="rId404" Type="http://schemas.openxmlformats.org/officeDocument/2006/relationships/customXml" Target="../ink/ink1862.xml"/><Relationship Id="rId250" Type="http://schemas.openxmlformats.org/officeDocument/2006/relationships/customXml" Target="../ink/ink1785.xml"/><Relationship Id="rId488" Type="http://schemas.openxmlformats.org/officeDocument/2006/relationships/customXml" Target="../ink/ink1904.xml"/><Relationship Id="rId45" Type="http://schemas.openxmlformats.org/officeDocument/2006/relationships/image" Target="../media/image1672.png"/><Relationship Id="rId110" Type="http://schemas.openxmlformats.org/officeDocument/2006/relationships/customXml" Target="../ink/ink1715.xml"/><Relationship Id="rId348" Type="http://schemas.openxmlformats.org/officeDocument/2006/relationships/customXml" Target="../ink/ink1834.xml"/><Relationship Id="rId555" Type="http://schemas.openxmlformats.org/officeDocument/2006/relationships/image" Target="../media/image1925.png"/><Relationship Id="rId194" Type="http://schemas.openxmlformats.org/officeDocument/2006/relationships/customXml" Target="../ink/ink1757.xml"/><Relationship Id="rId208" Type="http://schemas.openxmlformats.org/officeDocument/2006/relationships/customXml" Target="../ink/ink1764.xml"/><Relationship Id="rId415" Type="http://schemas.openxmlformats.org/officeDocument/2006/relationships/image" Target="../media/image1856.png"/><Relationship Id="rId261" Type="http://schemas.openxmlformats.org/officeDocument/2006/relationships/image" Target="../media/image1779.png"/><Relationship Id="rId499" Type="http://schemas.openxmlformats.org/officeDocument/2006/relationships/image" Target="../media/image1897.png"/><Relationship Id="rId56" Type="http://schemas.openxmlformats.org/officeDocument/2006/relationships/customXml" Target="../ink/ink1688.xml"/><Relationship Id="rId359" Type="http://schemas.openxmlformats.org/officeDocument/2006/relationships/image" Target="../media/image1828.png"/><Relationship Id="rId566" Type="http://schemas.openxmlformats.org/officeDocument/2006/relationships/customXml" Target="../ink/ink194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04.png"/><Relationship Id="rId21" Type="http://schemas.openxmlformats.org/officeDocument/2006/relationships/image" Target="../media/image1958.png"/><Relationship Id="rId42" Type="http://schemas.openxmlformats.org/officeDocument/2006/relationships/customXml" Target="../ink/ink1984.xml"/><Relationship Id="rId63" Type="http://schemas.openxmlformats.org/officeDocument/2006/relationships/image" Target="../media/image1977.png"/><Relationship Id="rId84" Type="http://schemas.openxmlformats.org/officeDocument/2006/relationships/customXml" Target="../ink/ink2005.xml"/><Relationship Id="rId138" Type="http://schemas.openxmlformats.org/officeDocument/2006/relationships/customXml" Target="../ink/ink2032.xml"/><Relationship Id="rId159" Type="http://schemas.openxmlformats.org/officeDocument/2006/relationships/customXml" Target="../ink/ink2045.xml"/><Relationship Id="rId170" Type="http://schemas.openxmlformats.org/officeDocument/2006/relationships/image" Target="../media/image2027.png"/><Relationship Id="rId191" Type="http://schemas.openxmlformats.org/officeDocument/2006/relationships/customXml" Target="../ink/ink2061.xml"/><Relationship Id="rId205" Type="http://schemas.openxmlformats.org/officeDocument/2006/relationships/customXml" Target="../ink/ink2068.xml"/><Relationship Id="rId107" Type="http://schemas.openxmlformats.org/officeDocument/2006/relationships/image" Target="../media/image1999.png"/><Relationship Id="rId11" Type="http://schemas.openxmlformats.org/officeDocument/2006/relationships/image" Target="../media/image1953.png"/><Relationship Id="rId32" Type="http://schemas.openxmlformats.org/officeDocument/2006/relationships/customXml" Target="../ink/ink1979.xml"/><Relationship Id="rId53" Type="http://schemas.openxmlformats.org/officeDocument/2006/relationships/image" Target="../media/image1973.png"/><Relationship Id="rId74" Type="http://schemas.openxmlformats.org/officeDocument/2006/relationships/customXml" Target="../ink/ink2000.xml"/><Relationship Id="rId128" Type="http://schemas.openxmlformats.org/officeDocument/2006/relationships/customXml" Target="../ink/ink2027.xml"/><Relationship Id="rId149" Type="http://schemas.openxmlformats.org/officeDocument/2006/relationships/customXml" Target="../ink/ink2038.xml"/><Relationship Id="rId5" Type="http://schemas.openxmlformats.org/officeDocument/2006/relationships/image" Target="../media/image1950.png"/><Relationship Id="rId95" Type="http://schemas.openxmlformats.org/officeDocument/2006/relationships/image" Target="../media/image1993.png"/><Relationship Id="rId160" Type="http://schemas.openxmlformats.org/officeDocument/2006/relationships/image" Target="../media/image2022.png"/><Relationship Id="rId181" Type="http://schemas.openxmlformats.org/officeDocument/2006/relationships/customXml" Target="../ink/ink2056.xml"/><Relationship Id="rId216" Type="http://schemas.openxmlformats.org/officeDocument/2006/relationships/image" Target="../media/image2050.png"/><Relationship Id="rId22" Type="http://schemas.openxmlformats.org/officeDocument/2006/relationships/customXml" Target="../ink/ink1974.xml"/><Relationship Id="rId43" Type="http://schemas.openxmlformats.org/officeDocument/2006/relationships/image" Target="../media/image1968.png"/><Relationship Id="rId64" Type="http://schemas.openxmlformats.org/officeDocument/2006/relationships/customXml" Target="../ink/ink1995.xml"/><Relationship Id="rId118" Type="http://schemas.openxmlformats.org/officeDocument/2006/relationships/customXml" Target="../ink/ink2022.xml"/><Relationship Id="rId139" Type="http://schemas.openxmlformats.org/officeDocument/2006/relationships/image" Target="../media/image2014.png"/><Relationship Id="rId85" Type="http://schemas.openxmlformats.org/officeDocument/2006/relationships/image" Target="../media/image1988.png"/><Relationship Id="rId150" Type="http://schemas.openxmlformats.org/officeDocument/2006/relationships/customXml" Target="../ink/ink2039.xml"/><Relationship Id="rId171" Type="http://schemas.openxmlformats.org/officeDocument/2006/relationships/customXml" Target="../ink/ink2051.xml"/><Relationship Id="rId192" Type="http://schemas.openxmlformats.org/officeDocument/2006/relationships/image" Target="../media/image2038.png"/><Relationship Id="rId206" Type="http://schemas.openxmlformats.org/officeDocument/2006/relationships/image" Target="../media/image2045.png"/><Relationship Id="rId12" Type="http://schemas.openxmlformats.org/officeDocument/2006/relationships/customXml" Target="../ink/ink1969.xml"/><Relationship Id="rId33" Type="http://schemas.openxmlformats.org/officeDocument/2006/relationships/image" Target="../media/image1963.png"/><Relationship Id="rId108" Type="http://schemas.openxmlformats.org/officeDocument/2006/relationships/customXml" Target="../ink/ink2017.xml"/><Relationship Id="rId129" Type="http://schemas.openxmlformats.org/officeDocument/2006/relationships/image" Target="../media/image2009.png"/><Relationship Id="rId54" Type="http://schemas.openxmlformats.org/officeDocument/2006/relationships/customXml" Target="../ink/ink1990.xml"/><Relationship Id="rId75" Type="http://schemas.openxmlformats.org/officeDocument/2006/relationships/image" Target="../media/image1983.png"/><Relationship Id="rId96" Type="http://schemas.openxmlformats.org/officeDocument/2006/relationships/customXml" Target="../ink/ink2011.xml"/><Relationship Id="rId140" Type="http://schemas.openxmlformats.org/officeDocument/2006/relationships/customXml" Target="../ink/ink2033.xml"/><Relationship Id="rId161" Type="http://schemas.openxmlformats.org/officeDocument/2006/relationships/customXml" Target="../ink/ink2046.xml"/><Relationship Id="rId182" Type="http://schemas.openxmlformats.org/officeDocument/2006/relationships/image" Target="../media/image2033.png"/><Relationship Id="rId217" Type="http://schemas.openxmlformats.org/officeDocument/2006/relationships/customXml" Target="../ink/ink2074.xml"/><Relationship Id="rId6" Type="http://schemas.openxmlformats.org/officeDocument/2006/relationships/customXml" Target="../ink/ink1966.xml"/><Relationship Id="rId23" Type="http://schemas.openxmlformats.org/officeDocument/2006/relationships/image" Target="../media/image1959.png"/><Relationship Id="rId119" Type="http://schemas.openxmlformats.org/officeDocument/2006/relationships/image" Target="../media/image2005.png"/><Relationship Id="rId44" Type="http://schemas.openxmlformats.org/officeDocument/2006/relationships/customXml" Target="../ink/ink1985.xml"/><Relationship Id="rId65" Type="http://schemas.openxmlformats.org/officeDocument/2006/relationships/image" Target="../media/image1978.png"/><Relationship Id="rId86" Type="http://schemas.openxmlformats.org/officeDocument/2006/relationships/customXml" Target="../ink/ink2006.xml"/><Relationship Id="rId130" Type="http://schemas.openxmlformats.org/officeDocument/2006/relationships/customXml" Target="../ink/ink2028.xml"/><Relationship Id="rId151" Type="http://schemas.openxmlformats.org/officeDocument/2006/relationships/customXml" Target="../ink/ink2040.xml"/><Relationship Id="rId172" Type="http://schemas.openxmlformats.org/officeDocument/2006/relationships/image" Target="../media/image2028.png"/><Relationship Id="rId193" Type="http://schemas.openxmlformats.org/officeDocument/2006/relationships/customXml" Target="../ink/ink2062.xml"/><Relationship Id="rId207" Type="http://schemas.openxmlformats.org/officeDocument/2006/relationships/customXml" Target="../ink/ink2069.xml"/><Relationship Id="rId13" Type="http://schemas.openxmlformats.org/officeDocument/2006/relationships/image" Target="../media/image1954.png"/><Relationship Id="rId109" Type="http://schemas.openxmlformats.org/officeDocument/2006/relationships/image" Target="../media/image2000.png"/><Relationship Id="rId34" Type="http://schemas.openxmlformats.org/officeDocument/2006/relationships/customXml" Target="../ink/ink1980.xml"/><Relationship Id="rId55" Type="http://schemas.openxmlformats.org/officeDocument/2006/relationships/image" Target="../media/image1974.png"/><Relationship Id="rId76" Type="http://schemas.openxmlformats.org/officeDocument/2006/relationships/customXml" Target="../ink/ink2001.xml"/><Relationship Id="rId97" Type="http://schemas.openxmlformats.org/officeDocument/2006/relationships/image" Target="../media/image1994.png"/><Relationship Id="rId120" Type="http://schemas.openxmlformats.org/officeDocument/2006/relationships/customXml" Target="../ink/ink2023.xml"/><Relationship Id="rId141" Type="http://schemas.openxmlformats.org/officeDocument/2006/relationships/image" Target="../media/image2015.png"/><Relationship Id="rId7" Type="http://schemas.openxmlformats.org/officeDocument/2006/relationships/image" Target="../media/image1951.png"/><Relationship Id="rId162" Type="http://schemas.openxmlformats.org/officeDocument/2006/relationships/image" Target="../media/image2023.png"/><Relationship Id="rId183" Type="http://schemas.openxmlformats.org/officeDocument/2006/relationships/customXml" Target="../ink/ink2057.xml"/><Relationship Id="rId218" Type="http://schemas.openxmlformats.org/officeDocument/2006/relationships/image" Target="../media/image2051.png"/><Relationship Id="rId24" Type="http://schemas.openxmlformats.org/officeDocument/2006/relationships/customXml" Target="../ink/ink1975.xml"/><Relationship Id="rId45" Type="http://schemas.openxmlformats.org/officeDocument/2006/relationships/image" Target="../media/image1969.png"/><Relationship Id="rId66" Type="http://schemas.openxmlformats.org/officeDocument/2006/relationships/customXml" Target="../ink/ink1996.xml"/><Relationship Id="rId87" Type="http://schemas.openxmlformats.org/officeDocument/2006/relationships/image" Target="../media/image1989.png"/><Relationship Id="rId110" Type="http://schemas.openxmlformats.org/officeDocument/2006/relationships/customXml" Target="../ink/ink2018.xml"/><Relationship Id="rId131" Type="http://schemas.openxmlformats.org/officeDocument/2006/relationships/image" Target="../media/image2010.png"/><Relationship Id="rId152" Type="http://schemas.openxmlformats.org/officeDocument/2006/relationships/customXml" Target="../ink/ink2041.xml"/><Relationship Id="rId173" Type="http://schemas.openxmlformats.org/officeDocument/2006/relationships/customXml" Target="../ink/ink2052.xml"/><Relationship Id="rId194" Type="http://schemas.openxmlformats.org/officeDocument/2006/relationships/image" Target="../media/image2039.png"/><Relationship Id="rId208" Type="http://schemas.openxmlformats.org/officeDocument/2006/relationships/image" Target="../media/image2046.png"/><Relationship Id="rId14" Type="http://schemas.openxmlformats.org/officeDocument/2006/relationships/customXml" Target="../ink/ink1970.xml"/><Relationship Id="rId30" Type="http://schemas.openxmlformats.org/officeDocument/2006/relationships/customXml" Target="../ink/ink1978.xml"/><Relationship Id="rId35" Type="http://schemas.openxmlformats.org/officeDocument/2006/relationships/image" Target="../media/image1964.png"/><Relationship Id="rId56" Type="http://schemas.openxmlformats.org/officeDocument/2006/relationships/customXml" Target="../ink/ink1991.xml"/><Relationship Id="rId77" Type="http://schemas.openxmlformats.org/officeDocument/2006/relationships/image" Target="../media/image1984.png"/><Relationship Id="rId100" Type="http://schemas.openxmlformats.org/officeDocument/2006/relationships/customXml" Target="../ink/ink2013.xml"/><Relationship Id="rId105" Type="http://schemas.openxmlformats.org/officeDocument/2006/relationships/image" Target="../media/image1998.png"/><Relationship Id="rId126" Type="http://schemas.openxmlformats.org/officeDocument/2006/relationships/customXml" Target="../ink/ink2026.xml"/><Relationship Id="rId147" Type="http://schemas.openxmlformats.org/officeDocument/2006/relationships/image" Target="../media/image2018.png"/><Relationship Id="rId168" Type="http://schemas.openxmlformats.org/officeDocument/2006/relationships/image" Target="../media/image2026.png"/><Relationship Id="rId8" Type="http://schemas.openxmlformats.org/officeDocument/2006/relationships/customXml" Target="../ink/ink1967.xml"/><Relationship Id="rId51" Type="http://schemas.openxmlformats.org/officeDocument/2006/relationships/image" Target="../media/image1972.png"/><Relationship Id="rId72" Type="http://schemas.openxmlformats.org/officeDocument/2006/relationships/customXml" Target="../ink/ink1999.xml"/><Relationship Id="rId93" Type="http://schemas.openxmlformats.org/officeDocument/2006/relationships/image" Target="../media/image1992.png"/><Relationship Id="rId98" Type="http://schemas.openxmlformats.org/officeDocument/2006/relationships/customXml" Target="../ink/ink2012.xml"/><Relationship Id="rId121" Type="http://schemas.openxmlformats.org/officeDocument/2006/relationships/image" Target="../media/image2006.png"/><Relationship Id="rId142" Type="http://schemas.openxmlformats.org/officeDocument/2006/relationships/customXml" Target="../ink/ink2034.xml"/><Relationship Id="rId163" Type="http://schemas.openxmlformats.org/officeDocument/2006/relationships/customXml" Target="../ink/ink2047.xml"/><Relationship Id="rId184" Type="http://schemas.openxmlformats.org/officeDocument/2006/relationships/image" Target="../media/image2034.png"/><Relationship Id="rId189" Type="http://schemas.openxmlformats.org/officeDocument/2006/relationships/customXml" Target="../ink/ink2060.xml"/><Relationship Id="rId219" Type="http://schemas.openxmlformats.org/officeDocument/2006/relationships/customXml" Target="../ink/ink2075.xml"/><Relationship Id="rId3" Type="http://schemas.openxmlformats.org/officeDocument/2006/relationships/image" Target="../media/image345.png"/><Relationship Id="rId214" Type="http://schemas.openxmlformats.org/officeDocument/2006/relationships/image" Target="../media/image2049.png"/><Relationship Id="rId25" Type="http://schemas.openxmlformats.org/officeDocument/2006/relationships/image" Target="../media/image43.png"/><Relationship Id="rId46" Type="http://schemas.openxmlformats.org/officeDocument/2006/relationships/customXml" Target="../ink/ink1986.xml"/><Relationship Id="rId67" Type="http://schemas.openxmlformats.org/officeDocument/2006/relationships/image" Target="../media/image1979.png"/><Relationship Id="rId116" Type="http://schemas.openxmlformats.org/officeDocument/2006/relationships/customXml" Target="../ink/ink2021.xml"/><Relationship Id="rId137" Type="http://schemas.openxmlformats.org/officeDocument/2006/relationships/image" Target="../media/image2013.png"/><Relationship Id="rId158" Type="http://schemas.openxmlformats.org/officeDocument/2006/relationships/image" Target="../media/image2021.png"/><Relationship Id="rId20" Type="http://schemas.openxmlformats.org/officeDocument/2006/relationships/customXml" Target="../ink/ink1973.xml"/><Relationship Id="rId41" Type="http://schemas.openxmlformats.org/officeDocument/2006/relationships/image" Target="../media/image1967.png"/><Relationship Id="rId62" Type="http://schemas.openxmlformats.org/officeDocument/2006/relationships/customXml" Target="../ink/ink1994.xml"/><Relationship Id="rId83" Type="http://schemas.openxmlformats.org/officeDocument/2006/relationships/image" Target="../media/image1987.png"/><Relationship Id="rId88" Type="http://schemas.openxmlformats.org/officeDocument/2006/relationships/customXml" Target="../ink/ink2007.xml"/><Relationship Id="rId111" Type="http://schemas.openxmlformats.org/officeDocument/2006/relationships/image" Target="../media/image2001.png"/><Relationship Id="rId132" Type="http://schemas.openxmlformats.org/officeDocument/2006/relationships/customXml" Target="../ink/ink2029.xml"/><Relationship Id="rId153" Type="http://schemas.openxmlformats.org/officeDocument/2006/relationships/customXml" Target="../ink/ink2042.xml"/><Relationship Id="rId174" Type="http://schemas.openxmlformats.org/officeDocument/2006/relationships/image" Target="../media/image2029.png"/><Relationship Id="rId179" Type="http://schemas.openxmlformats.org/officeDocument/2006/relationships/customXml" Target="../ink/ink2055.xml"/><Relationship Id="rId195" Type="http://schemas.openxmlformats.org/officeDocument/2006/relationships/customXml" Target="../ink/ink2063.xml"/><Relationship Id="rId209" Type="http://schemas.openxmlformats.org/officeDocument/2006/relationships/customXml" Target="../ink/ink2070.xml"/><Relationship Id="rId190" Type="http://schemas.openxmlformats.org/officeDocument/2006/relationships/image" Target="../media/image2037.png"/><Relationship Id="rId204" Type="http://schemas.openxmlformats.org/officeDocument/2006/relationships/image" Target="../media/image2044.png"/><Relationship Id="rId220" Type="http://schemas.openxmlformats.org/officeDocument/2006/relationships/image" Target="../media/image2052.png"/><Relationship Id="rId15" Type="http://schemas.openxmlformats.org/officeDocument/2006/relationships/image" Target="../media/image1955.png"/><Relationship Id="rId36" Type="http://schemas.openxmlformats.org/officeDocument/2006/relationships/customXml" Target="../ink/ink1981.xml"/><Relationship Id="rId57" Type="http://schemas.openxmlformats.org/officeDocument/2006/relationships/image" Target="../media/image237.png"/><Relationship Id="rId106" Type="http://schemas.openxmlformats.org/officeDocument/2006/relationships/customXml" Target="../ink/ink2016.xml"/><Relationship Id="rId127" Type="http://schemas.openxmlformats.org/officeDocument/2006/relationships/image" Target="../media/image2008.png"/><Relationship Id="rId10" Type="http://schemas.openxmlformats.org/officeDocument/2006/relationships/customXml" Target="../ink/ink1968.xml"/><Relationship Id="rId31" Type="http://schemas.openxmlformats.org/officeDocument/2006/relationships/image" Target="../media/image1962.png"/><Relationship Id="rId52" Type="http://schemas.openxmlformats.org/officeDocument/2006/relationships/customXml" Target="../ink/ink1989.xml"/><Relationship Id="rId73" Type="http://schemas.openxmlformats.org/officeDocument/2006/relationships/image" Target="../media/image1982.png"/><Relationship Id="rId78" Type="http://schemas.openxmlformats.org/officeDocument/2006/relationships/customXml" Target="../ink/ink2002.xml"/><Relationship Id="rId94" Type="http://schemas.openxmlformats.org/officeDocument/2006/relationships/customXml" Target="../ink/ink2010.xml"/><Relationship Id="rId99" Type="http://schemas.openxmlformats.org/officeDocument/2006/relationships/image" Target="../media/image1995.png"/><Relationship Id="rId101" Type="http://schemas.openxmlformats.org/officeDocument/2006/relationships/image" Target="../media/image1996.png"/><Relationship Id="rId122" Type="http://schemas.openxmlformats.org/officeDocument/2006/relationships/customXml" Target="../ink/ink2024.xml"/><Relationship Id="rId143" Type="http://schemas.openxmlformats.org/officeDocument/2006/relationships/image" Target="../media/image2016.png"/><Relationship Id="rId148" Type="http://schemas.openxmlformats.org/officeDocument/2006/relationships/customXml" Target="../ink/ink2037.xml"/><Relationship Id="rId164" Type="http://schemas.openxmlformats.org/officeDocument/2006/relationships/image" Target="../media/image2024.png"/><Relationship Id="rId169" Type="http://schemas.openxmlformats.org/officeDocument/2006/relationships/customXml" Target="../ink/ink2050.xml"/><Relationship Id="rId185" Type="http://schemas.openxmlformats.org/officeDocument/2006/relationships/customXml" Target="../ink/ink2058.xml"/><Relationship Id="rId4" Type="http://schemas.openxmlformats.org/officeDocument/2006/relationships/customXml" Target="../ink/ink1965.xml"/><Relationship Id="rId9" Type="http://schemas.openxmlformats.org/officeDocument/2006/relationships/image" Target="../media/image1952.png"/><Relationship Id="rId180" Type="http://schemas.openxmlformats.org/officeDocument/2006/relationships/image" Target="../media/image2032.png"/><Relationship Id="rId210" Type="http://schemas.openxmlformats.org/officeDocument/2006/relationships/image" Target="../media/image2047.png"/><Relationship Id="rId215" Type="http://schemas.openxmlformats.org/officeDocument/2006/relationships/customXml" Target="../ink/ink2073.xml"/><Relationship Id="rId26" Type="http://schemas.openxmlformats.org/officeDocument/2006/relationships/customXml" Target="../ink/ink1976.xml"/><Relationship Id="rId47" Type="http://schemas.openxmlformats.org/officeDocument/2006/relationships/image" Target="../media/image1970.png"/><Relationship Id="rId68" Type="http://schemas.openxmlformats.org/officeDocument/2006/relationships/customXml" Target="../ink/ink1997.xml"/><Relationship Id="rId89" Type="http://schemas.openxmlformats.org/officeDocument/2006/relationships/image" Target="../media/image1990.png"/><Relationship Id="rId112" Type="http://schemas.openxmlformats.org/officeDocument/2006/relationships/customXml" Target="../ink/ink2019.xml"/><Relationship Id="rId133" Type="http://schemas.openxmlformats.org/officeDocument/2006/relationships/image" Target="../media/image2011.png"/><Relationship Id="rId154" Type="http://schemas.openxmlformats.org/officeDocument/2006/relationships/image" Target="../media/image2019.png"/><Relationship Id="rId175" Type="http://schemas.openxmlformats.org/officeDocument/2006/relationships/customXml" Target="../ink/ink2053.xml"/><Relationship Id="rId196" Type="http://schemas.openxmlformats.org/officeDocument/2006/relationships/image" Target="../media/image2040.png"/><Relationship Id="rId200" Type="http://schemas.openxmlformats.org/officeDocument/2006/relationships/image" Target="../media/image2042.png"/><Relationship Id="rId16" Type="http://schemas.openxmlformats.org/officeDocument/2006/relationships/customXml" Target="../ink/ink1971.xml"/><Relationship Id="rId37" Type="http://schemas.openxmlformats.org/officeDocument/2006/relationships/image" Target="../media/image1965.png"/><Relationship Id="rId58" Type="http://schemas.openxmlformats.org/officeDocument/2006/relationships/customXml" Target="../ink/ink1992.xml"/><Relationship Id="rId79" Type="http://schemas.openxmlformats.org/officeDocument/2006/relationships/image" Target="../media/image1985.png"/><Relationship Id="rId102" Type="http://schemas.openxmlformats.org/officeDocument/2006/relationships/customXml" Target="../ink/ink2014.xml"/><Relationship Id="rId123" Type="http://schemas.openxmlformats.org/officeDocument/2006/relationships/image" Target="../media/image272.png"/><Relationship Id="rId144" Type="http://schemas.openxmlformats.org/officeDocument/2006/relationships/customXml" Target="../ink/ink2035.xml"/><Relationship Id="rId90" Type="http://schemas.openxmlformats.org/officeDocument/2006/relationships/customXml" Target="../ink/ink2008.xml"/><Relationship Id="rId165" Type="http://schemas.openxmlformats.org/officeDocument/2006/relationships/customXml" Target="../ink/ink2048.xml"/><Relationship Id="rId186" Type="http://schemas.openxmlformats.org/officeDocument/2006/relationships/image" Target="../media/image2035.png"/><Relationship Id="rId211" Type="http://schemas.openxmlformats.org/officeDocument/2006/relationships/customXml" Target="../ink/ink2071.xml"/><Relationship Id="rId27" Type="http://schemas.openxmlformats.org/officeDocument/2006/relationships/image" Target="../media/image1960.png"/><Relationship Id="rId48" Type="http://schemas.openxmlformats.org/officeDocument/2006/relationships/customXml" Target="../ink/ink1987.xml"/><Relationship Id="rId69" Type="http://schemas.openxmlformats.org/officeDocument/2006/relationships/image" Target="../media/image1980.png"/><Relationship Id="rId113" Type="http://schemas.openxmlformats.org/officeDocument/2006/relationships/image" Target="../media/image2002.png"/><Relationship Id="rId134" Type="http://schemas.openxmlformats.org/officeDocument/2006/relationships/customXml" Target="../ink/ink2030.xml"/><Relationship Id="rId80" Type="http://schemas.openxmlformats.org/officeDocument/2006/relationships/customXml" Target="../ink/ink2003.xml"/><Relationship Id="rId155" Type="http://schemas.openxmlformats.org/officeDocument/2006/relationships/customXml" Target="../ink/ink2043.xml"/><Relationship Id="rId176" Type="http://schemas.openxmlformats.org/officeDocument/2006/relationships/image" Target="../media/image2030.png"/><Relationship Id="rId197" Type="http://schemas.openxmlformats.org/officeDocument/2006/relationships/customXml" Target="../ink/ink2064.xml"/><Relationship Id="rId201" Type="http://schemas.openxmlformats.org/officeDocument/2006/relationships/customXml" Target="../ink/ink2066.xml"/><Relationship Id="rId17" Type="http://schemas.openxmlformats.org/officeDocument/2006/relationships/image" Target="../media/image1956.png"/><Relationship Id="rId38" Type="http://schemas.openxmlformats.org/officeDocument/2006/relationships/customXml" Target="../ink/ink1982.xml"/><Relationship Id="rId59" Type="http://schemas.openxmlformats.org/officeDocument/2006/relationships/image" Target="../media/image1975.png"/><Relationship Id="rId103" Type="http://schemas.openxmlformats.org/officeDocument/2006/relationships/image" Target="../media/image1997.png"/><Relationship Id="rId124" Type="http://schemas.openxmlformats.org/officeDocument/2006/relationships/customXml" Target="../ink/ink2025.xml"/><Relationship Id="rId70" Type="http://schemas.openxmlformats.org/officeDocument/2006/relationships/customXml" Target="../ink/ink1998.xml"/><Relationship Id="rId91" Type="http://schemas.openxmlformats.org/officeDocument/2006/relationships/image" Target="../media/image1991.png"/><Relationship Id="rId145" Type="http://schemas.openxmlformats.org/officeDocument/2006/relationships/image" Target="../media/image2017.png"/><Relationship Id="rId166" Type="http://schemas.openxmlformats.org/officeDocument/2006/relationships/image" Target="../media/image2025.png"/><Relationship Id="rId187" Type="http://schemas.openxmlformats.org/officeDocument/2006/relationships/customXml" Target="../ink/ink205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048.png"/><Relationship Id="rId28" Type="http://schemas.openxmlformats.org/officeDocument/2006/relationships/customXml" Target="../ink/ink1977.xml"/><Relationship Id="rId49" Type="http://schemas.openxmlformats.org/officeDocument/2006/relationships/image" Target="../media/image1971.png"/><Relationship Id="rId114" Type="http://schemas.openxmlformats.org/officeDocument/2006/relationships/customXml" Target="../ink/ink2020.xml"/><Relationship Id="rId60" Type="http://schemas.openxmlformats.org/officeDocument/2006/relationships/customXml" Target="../ink/ink1993.xml"/><Relationship Id="rId81" Type="http://schemas.openxmlformats.org/officeDocument/2006/relationships/image" Target="../media/image1986.png"/><Relationship Id="rId135" Type="http://schemas.openxmlformats.org/officeDocument/2006/relationships/image" Target="../media/image2012.png"/><Relationship Id="rId156" Type="http://schemas.openxmlformats.org/officeDocument/2006/relationships/image" Target="../media/image2020.png"/><Relationship Id="rId177" Type="http://schemas.openxmlformats.org/officeDocument/2006/relationships/customXml" Target="../ink/ink2054.xml"/><Relationship Id="rId198" Type="http://schemas.openxmlformats.org/officeDocument/2006/relationships/image" Target="../media/image2041.png"/><Relationship Id="rId202" Type="http://schemas.openxmlformats.org/officeDocument/2006/relationships/image" Target="../media/image2043.png"/><Relationship Id="rId18" Type="http://schemas.openxmlformats.org/officeDocument/2006/relationships/customXml" Target="../ink/ink1972.xml"/><Relationship Id="rId39" Type="http://schemas.openxmlformats.org/officeDocument/2006/relationships/image" Target="../media/image1966.png"/><Relationship Id="rId50" Type="http://schemas.openxmlformats.org/officeDocument/2006/relationships/customXml" Target="../ink/ink1988.xml"/><Relationship Id="rId104" Type="http://schemas.openxmlformats.org/officeDocument/2006/relationships/customXml" Target="../ink/ink2015.xml"/><Relationship Id="rId125" Type="http://schemas.openxmlformats.org/officeDocument/2006/relationships/image" Target="../media/image2007.png"/><Relationship Id="rId146" Type="http://schemas.openxmlformats.org/officeDocument/2006/relationships/customXml" Target="../ink/ink2036.xml"/><Relationship Id="rId167" Type="http://schemas.openxmlformats.org/officeDocument/2006/relationships/customXml" Target="../ink/ink2049.xml"/><Relationship Id="rId188" Type="http://schemas.openxmlformats.org/officeDocument/2006/relationships/image" Target="../media/image2036.png"/><Relationship Id="rId71" Type="http://schemas.openxmlformats.org/officeDocument/2006/relationships/image" Target="../media/image1981.png"/><Relationship Id="rId92" Type="http://schemas.openxmlformats.org/officeDocument/2006/relationships/customXml" Target="../ink/ink2009.xml"/><Relationship Id="rId213" Type="http://schemas.openxmlformats.org/officeDocument/2006/relationships/customXml" Target="../ink/ink2072.xml"/><Relationship Id="rId2" Type="http://schemas.openxmlformats.org/officeDocument/2006/relationships/customXml" Target="../ink/ink1964.xml"/><Relationship Id="rId29" Type="http://schemas.openxmlformats.org/officeDocument/2006/relationships/image" Target="../media/image1961.png"/><Relationship Id="rId40" Type="http://schemas.openxmlformats.org/officeDocument/2006/relationships/customXml" Target="../ink/ink1983.xml"/><Relationship Id="rId115" Type="http://schemas.openxmlformats.org/officeDocument/2006/relationships/image" Target="../media/image2003.png"/><Relationship Id="rId136" Type="http://schemas.openxmlformats.org/officeDocument/2006/relationships/customXml" Target="../ink/ink2031.xml"/><Relationship Id="rId157" Type="http://schemas.openxmlformats.org/officeDocument/2006/relationships/customXml" Target="../ink/ink2044.xml"/><Relationship Id="rId178" Type="http://schemas.openxmlformats.org/officeDocument/2006/relationships/image" Target="../media/image2031.png"/><Relationship Id="rId61" Type="http://schemas.openxmlformats.org/officeDocument/2006/relationships/image" Target="../media/image1976.png"/><Relationship Id="rId82" Type="http://schemas.openxmlformats.org/officeDocument/2006/relationships/customXml" Target="../ink/ink2004.xml"/><Relationship Id="rId199" Type="http://schemas.openxmlformats.org/officeDocument/2006/relationships/customXml" Target="../ink/ink2065.xml"/><Relationship Id="rId203" Type="http://schemas.openxmlformats.org/officeDocument/2006/relationships/customXml" Target="../ink/ink2067.xml"/><Relationship Id="rId19" Type="http://schemas.openxmlformats.org/officeDocument/2006/relationships/image" Target="../media/image195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0.png"/><Relationship Id="rId671" Type="http://schemas.openxmlformats.org/officeDocument/2006/relationships/image" Target="../media/image2384.png"/><Relationship Id="rId769" Type="http://schemas.openxmlformats.org/officeDocument/2006/relationships/image" Target="../media/image2433.png"/><Relationship Id="rId21" Type="http://schemas.openxmlformats.org/officeDocument/2006/relationships/image" Target="../media/image2062.png"/><Relationship Id="rId324" Type="http://schemas.openxmlformats.org/officeDocument/2006/relationships/customXml" Target="../ink/ink2237.xml"/><Relationship Id="rId531" Type="http://schemas.openxmlformats.org/officeDocument/2006/relationships/image" Target="../media/image2314.png"/><Relationship Id="rId629" Type="http://schemas.openxmlformats.org/officeDocument/2006/relationships/image" Target="../media/image2363.png"/><Relationship Id="rId170" Type="http://schemas.openxmlformats.org/officeDocument/2006/relationships/customXml" Target="../ink/ink2160.xml"/><Relationship Id="rId268" Type="http://schemas.openxmlformats.org/officeDocument/2006/relationships/customXml" Target="../ink/ink2209.xml"/><Relationship Id="rId475" Type="http://schemas.openxmlformats.org/officeDocument/2006/relationships/image" Target="../media/image2286.png"/><Relationship Id="rId682" Type="http://schemas.openxmlformats.org/officeDocument/2006/relationships/customXml" Target="../ink/ink2417.xml"/><Relationship Id="rId32" Type="http://schemas.openxmlformats.org/officeDocument/2006/relationships/customXml" Target="../ink/ink2091.xml"/><Relationship Id="rId128" Type="http://schemas.openxmlformats.org/officeDocument/2006/relationships/customXml" Target="../ink/ink2139.xml"/><Relationship Id="rId335" Type="http://schemas.openxmlformats.org/officeDocument/2006/relationships/image" Target="../media/image2217.png"/><Relationship Id="rId542" Type="http://schemas.openxmlformats.org/officeDocument/2006/relationships/customXml" Target="../ink/ink2347.xml"/><Relationship Id="rId181" Type="http://schemas.openxmlformats.org/officeDocument/2006/relationships/image" Target="../media/image2142.png"/><Relationship Id="rId402" Type="http://schemas.openxmlformats.org/officeDocument/2006/relationships/customXml" Target="../ink/ink2276.xml"/><Relationship Id="rId279" Type="http://schemas.openxmlformats.org/officeDocument/2006/relationships/image" Target="../media/image2189.png"/><Relationship Id="rId486" Type="http://schemas.openxmlformats.org/officeDocument/2006/relationships/customXml" Target="../ink/ink2319.xml"/><Relationship Id="rId693" Type="http://schemas.openxmlformats.org/officeDocument/2006/relationships/image" Target="../media/image2395.png"/><Relationship Id="rId707" Type="http://schemas.openxmlformats.org/officeDocument/2006/relationships/image" Target="../media/image2402.png"/><Relationship Id="rId43" Type="http://schemas.openxmlformats.org/officeDocument/2006/relationships/image" Target="../media/image2073.png"/><Relationship Id="rId139" Type="http://schemas.openxmlformats.org/officeDocument/2006/relationships/image" Target="../media/image2121.png"/><Relationship Id="rId346" Type="http://schemas.openxmlformats.org/officeDocument/2006/relationships/customXml" Target="../ink/ink2248.xml"/><Relationship Id="rId553" Type="http://schemas.openxmlformats.org/officeDocument/2006/relationships/image" Target="../media/image2325.png"/><Relationship Id="rId760" Type="http://schemas.openxmlformats.org/officeDocument/2006/relationships/customXml" Target="../ink/ink2456.xml"/><Relationship Id="rId192" Type="http://schemas.openxmlformats.org/officeDocument/2006/relationships/customXml" Target="../ink/ink2171.xml"/><Relationship Id="rId206" Type="http://schemas.openxmlformats.org/officeDocument/2006/relationships/customXml" Target="../ink/ink2178.xml"/><Relationship Id="rId413" Type="http://schemas.openxmlformats.org/officeDocument/2006/relationships/image" Target="../media/image2256.png"/><Relationship Id="rId497" Type="http://schemas.openxmlformats.org/officeDocument/2006/relationships/image" Target="../media/image2297.png"/><Relationship Id="rId620" Type="http://schemas.openxmlformats.org/officeDocument/2006/relationships/customXml" Target="../ink/ink2386.xml"/><Relationship Id="rId718" Type="http://schemas.openxmlformats.org/officeDocument/2006/relationships/customXml" Target="../ink/ink2435.xml"/><Relationship Id="rId357" Type="http://schemas.openxmlformats.org/officeDocument/2006/relationships/image" Target="../media/image2228.png"/><Relationship Id="rId54" Type="http://schemas.openxmlformats.org/officeDocument/2006/relationships/customXml" Target="../ink/ink2102.xml"/><Relationship Id="rId217" Type="http://schemas.openxmlformats.org/officeDocument/2006/relationships/image" Target="../media/image2160.png"/><Relationship Id="rId564" Type="http://schemas.openxmlformats.org/officeDocument/2006/relationships/customXml" Target="../ink/ink2358.xml"/><Relationship Id="rId771" Type="http://schemas.openxmlformats.org/officeDocument/2006/relationships/image" Target="../media/image2434.png"/><Relationship Id="rId424" Type="http://schemas.openxmlformats.org/officeDocument/2006/relationships/customXml" Target="../ink/ink2287.xml"/><Relationship Id="rId631" Type="http://schemas.openxmlformats.org/officeDocument/2006/relationships/image" Target="../media/image2364.png"/><Relationship Id="rId729" Type="http://schemas.openxmlformats.org/officeDocument/2006/relationships/image" Target="../media/image2413.png"/><Relationship Id="rId270" Type="http://schemas.openxmlformats.org/officeDocument/2006/relationships/customXml" Target="../ink/ink2210.xml"/><Relationship Id="rId65" Type="http://schemas.openxmlformats.org/officeDocument/2006/relationships/image" Target="../media/image2084.png"/><Relationship Id="rId130" Type="http://schemas.openxmlformats.org/officeDocument/2006/relationships/customXml" Target="../ink/ink2140.xml"/><Relationship Id="rId368" Type="http://schemas.openxmlformats.org/officeDocument/2006/relationships/customXml" Target="../ink/ink2259.xml"/><Relationship Id="rId575" Type="http://schemas.openxmlformats.org/officeDocument/2006/relationships/image" Target="../media/image2336.png"/><Relationship Id="rId782" Type="http://schemas.openxmlformats.org/officeDocument/2006/relationships/customXml" Target="../ink/ink2467.xml"/><Relationship Id="rId228" Type="http://schemas.openxmlformats.org/officeDocument/2006/relationships/customXml" Target="../ink/ink2189.xml"/><Relationship Id="rId435" Type="http://schemas.openxmlformats.org/officeDocument/2006/relationships/image" Target="../media/image2267.png"/><Relationship Id="rId642" Type="http://schemas.openxmlformats.org/officeDocument/2006/relationships/customXml" Target="../ink/ink2397.xml"/><Relationship Id="rId281" Type="http://schemas.openxmlformats.org/officeDocument/2006/relationships/image" Target="../media/image2190.png"/><Relationship Id="rId502" Type="http://schemas.openxmlformats.org/officeDocument/2006/relationships/customXml" Target="../ink/ink2327.xml"/><Relationship Id="rId76" Type="http://schemas.openxmlformats.org/officeDocument/2006/relationships/customXml" Target="../ink/ink2113.xml"/><Relationship Id="rId141" Type="http://schemas.openxmlformats.org/officeDocument/2006/relationships/image" Target="../media/image2122.png"/><Relationship Id="rId379" Type="http://schemas.openxmlformats.org/officeDocument/2006/relationships/image" Target="../media/image2239.png"/><Relationship Id="rId586" Type="http://schemas.openxmlformats.org/officeDocument/2006/relationships/customXml" Target="../ink/ink2369.xml"/><Relationship Id="rId793" Type="http://schemas.openxmlformats.org/officeDocument/2006/relationships/image" Target="../media/image2445.png"/><Relationship Id="rId7" Type="http://schemas.openxmlformats.org/officeDocument/2006/relationships/image" Target="../media/image2055.png"/><Relationship Id="rId239" Type="http://schemas.openxmlformats.org/officeDocument/2006/relationships/image" Target="../media/image2171.png"/><Relationship Id="rId446" Type="http://schemas.openxmlformats.org/officeDocument/2006/relationships/image" Target="../media/image2272.png"/><Relationship Id="rId653" Type="http://schemas.openxmlformats.org/officeDocument/2006/relationships/image" Target="../media/image2375.png"/><Relationship Id="rId292" Type="http://schemas.openxmlformats.org/officeDocument/2006/relationships/customXml" Target="../ink/ink2221.xml"/><Relationship Id="rId306" Type="http://schemas.openxmlformats.org/officeDocument/2006/relationships/customXml" Target="../ink/ink2228.xml"/><Relationship Id="rId87" Type="http://schemas.openxmlformats.org/officeDocument/2006/relationships/image" Target="../media/image2095.png"/><Relationship Id="rId513" Type="http://schemas.openxmlformats.org/officeDocument/2006/relationships/image" Target="../media/image2305.png"/><Relationship Id="rId597" Type="http://schemas.openxmlformats.org/officeDocument/2006/relationships/image" Target="../media/image2347.png"/><Relationship Id="rId720" Type="http://schemas.openxmlformats.org/officeDocument/2006/relationships/customXml" Target="../ink/ink2436.xml"/><Relationship Id="rId152" Type="http://schemas.openxmlformats.org/officeDocument/2006/relationships/customXml" Target="../ink/ink2151.xml"/><Relationship Id="rId457" Type="http://schemas.openxmlformats.org/officeDocument/2006/relationships/image" Target="../media/image2277.png"/><Relationship Id="rId664" Type="http://schemas.openxmlformats.org/officeDocument/2006/relationships/customXml" Target="../ink/ink2408.xml"/><Relationship Id="rId14" Type="http://schemas.openxmlformats.org/officeDocument/2006/relationships/customXml" Target="../ink/ink2082.xml"/><Relationship Id="rId317" Type="http://schemas.openxmlformats.org/officeDocument/2006/relationships/image" Target="../media/image2208.png"/><Relationship Id="rId524" Type="http://schemas.openxmlformats.org/officeDocument/2006/relationships/customXml" Target="../ink/ink2338.xml"/><Relationship Id="rId731" Type="http://schemas.openxmlformats.org/officeDocument/2006/relationships/image" Target="../media/image2414.png"/><Relationship Id="rId98" Type="http://schemas.openxmlformats.org/officeDocument/2006/relationships/customXml" Target="../ink/ink2124.xml"/><Relationship Id="rId163" Type="http://schemas.openxmlformats.org/officeDocument/2006/relationships/image" Target="../media/image2133.png"/><Relationship Id="rId370" Type="http://schemas.openxmlformats.org/officeDocument/2006/relationships/customXml" Target="../ink/ink2260.xml"/><Relationship Id="rId230" Type="http://schemas.openxmlformats.org/officeDocument/2006/relationships/customXml" Target="../ink/ink2190.xml"/><Relationship Id="rId468" Type="http://schemas.openxmlformats.org/officeDocument/2006/relationships/customXml" Target="../ink/ink2310.xml"/><Relationship Id="rId675" Type="http://schemas.openxmlformats.org/officeDocument/2006/relationships/image" Target="../media/image2386.png"/><Relationship Id="rId25" Type="http://schemas.openxmlformats.org/officeDocument/2006/relationships/image" Target="../media/image2064.png"/><Relationship Id="rId328" Type="http://schemas.openxmlformats.org/officeDocument/2006/relationships/customXml" Target="../ink/ink2239.xml"/><Relationship Id="rId535" Type="http://schemas.openxmlformats.org/officeDocument/2006/relationships/image" Target="../media/image2316.png"/><Relationship Id="rId742" Type="http://schemas.openxmlformats.org/officeDocument/2006/relationships/customXml" Target="../ink/ink2447.xml"/><Relationship Id="rId174" Type="http://schemas.openxmlformats.org/officeDocument/2006/relationships/customXml" Target="../ink/ink2162.xml"/><Relationship Id="rId381" Type="http://schemas.openxmlformats.org/officeDocument/2006/relationships/image" Target="../media/image2240.png"/><Relationship Id="rId602" Type="http://schemas.openxmlformats.org/officeDocument/2006/relationships/customXml" Target="../ink/ink2377.xml"/><Relationship Id="rId241" Type="http://schemas.openxmlformats.org/officeDocument/2006/relationships/image" Target="../media/image2172.png"/><Relationship Id="rId479" Type="http://schemas.openxmlformats.org/officeDocument/2006/relationships/image" Target="../media/image2288.png"/><Relationship Id="rId686" Type="http://schemas.openxmlformats.org/officeDocument/2006/relationships/customXml" Target="../ink/ink2419.xml"/><Relationship Id="rId36" Type="http://schemas.openxmlformats.org/officeDocument/2006/relationships/customXml" Target="../ink/ink2093.xml"/><Relationship Id="rId339" Type="http://schemas.openxmlformats.org/officeDocument/2006/relationships/image" Target="../media/image2219.png"/><Relationship Id="rId546" Type="http://schemas.openxmlformats.org/officeDocument/2006/relationships/customXml" Target="../ink/ink2349.xml"/><Relationship Id="rId753" Type="http://schemas.openxmlformats.org/officeDocument/2006/relationships/image" Target="../media/image2425.png"/><Relationship Id="rId101" Type="http://schemas.openxmlformats.org/officeDocument/2006/relationships/image" Target="../media/image2102.png"/><Relationship Id="rId185" Type="http://schemas.openxmlformats.org/officeDocument/2006/relationships/image" Target="../media/image2144.png"/><Relationship Id="rId406" Type="http://schemas.openxmlformats.org/officeDocument/2006/relationships/customXml" Target="../ink/ink2278.xml"/><Relationship Id="rId392" Type="http://schemas.openxmlformats.org/officeDocument/2006/relationships/customXml" Target="../ink/ink2271.xml"/><Relationship Id="rId613" Type="http://schemas.openxmlformats.org/officeDocument/2006/relationships/image" Target="../media/image2355.png"/><Relationship Id="rId697" Type="http://schemas.openxmlformats.org/officeDocument/2006/relationships/image" Target="../media/image2397.png"/><Relationship Id="rId252" Type="http://schemas.openxmlformats.org/officeDocument/2006/relationships/customXml" Target="../ink/ink2201.xml"/><Relationship Id="rId47" Type="http://schemas.openxmlformats.org/officeDocument/2006/relationships/image" Target="../media/image2075.png"/><Relationship Id="rId112" Type="http://schemas.openxmlformats.org/officeDocument/2006/relationships/customXml" Target="../ink/ink2131.xml"/><Relationship Id="rId557" Type="http://schemas.openxmlformats.org/officeDocument/2006/relationships/image" Target="../media/image2327.png"/><Relationship Id="rId764" Type="http://schemas.openxmlformats.org/officeDocument/2006/relationships/customXml" Target="../ink/ink2458.xml"/><Relationship Id="rId196" Type="http://schemas.openxmlformats.org/officeDocument/2006/relationships/customXml" Target="../ink/ink2173.xml"/><Relationship Id="rId417" Type="http://schemas.openxmlformats.org/officeDocument/2006/relationships/image" Target="../media/image2258.png"/><Relationship Id="rId624" Type="http://schemas.openxmlformats.org/officeDocument/2006/relationships/customXml" Target="../ink/ink2388.xml"/><Relationship Id="rId263" Type="http://schemas.openxmlformats.org/officeDocument/2006/relationships/image" Target="../media/image2181.png"/><Relationship Id="rId470" Type="http://schemas.openxmlformats.org/officeDocument/2006/relationships/customXml" Target="../ink/ink2311.xml"/><Relationship Id="rId58" Type="http://schemas.openxmlformats.org/officeDocument/2006/relationships/customXml" Target="../ink/ink2104.xml"/><Relationship Id="rId123" Type="http://schemas.openxmlformats.org/officeDocument/2006/relationships/image" Target="../media/image2113.png"/><Relationship Id="rId330" Type="http://schemas.openxmlformats.org/officeDocument/2006/relationships/customXml" Target="../ink/ink2240.xml"/><Relationship Id="rId568" Type="http://schemas.openxmlformats.org/officeDocument/2006/relationships/customXml" Target="../ink/ink2360.xml"/><Relationship Id="rId775" Type="http://schemas.openxmlformats.org/officeDocument/2006/relationships/image" Target="../media/image2436.png"/><Relationship Id="rId428" Type="http://schemas.openxmlformats.org/officeDocument/2006/relationships/customXml" Target="../ink/ink2289.xml"/><Relationship Id="rId635" Type="http://schemas.openxmlformats.org/officeDocument/2006/relationships/image" Target="../media/image2366.png"/><Relationship Id="rId274" Type="http://schemas.openxmlformats.org/officeDocument/2006/relationships/customXml" Target="../ink/ink2212.xml"/><Relationship Id="rId481" Type="http://schemas.openxmlformats.org/officeDocument/2006/relationships/image" Target="../media/image2289.png"/><Relationship Id="rId702" Type="http://schemas.openxmlformats.org/officeDocument/2006/relationships/customXml" Target="../ink/ink2427.xml"/><Relationship Id="rId69" Type="http://schemas.openxmlformats.org/officeDocument/2006/relationships/image" Target="../media/image2086.png"/><Relationship Id="rId134" Type="http://schemas.openxmlformats.org/officeDocument/2006/relationships/customXml" Target="../ink/ink2142.xml"/><Relationship Id="rId579" Type="http://schemas.openxmlformats.org/officeDocument/2006/relationships/image" Target="../media/image2338.png"/><Relationship Id="rId786" Type="http://schemas.openxmlformats.org/officeDocument/2006/relationships/customXml" Target="../ink/ink2469.xml"/><Relationship Id="rId341" Type="http://schemas.openxmlformats.org/officeDocument/2006/relationships/image" Target="../media/image2220.png"/><Relationship Id="rId439" Type="http://schemas.openxmlformats.org/officeDocument/2006/relationships/customXml" Target="../ink/ink2295.xml"/><Relationship Id="rId646" Type="http://schemas.openxmlformats.org/officeDocument/2006/relationships/customXml" Target="../ink/ink2399.xml"/><Relationship Id="rId201" Type="http://schemas.openxmlformats.org/officeDocument/2006/relationships/image" Target="../media/image2152.png"/><Relationship Id="rId285" Type="http://schemas.openxmlformats.org/officeDocument/2006/relationships/image" Target="../media/image2192.png"/><Relationship Id="rId506" Type="http://schemas.openxmlformats.org/officeDocument/2006/relationships/customXml" Target="../ink/ink2329.xml"/><Relationship Id="rId492" Type="http://schemas.openxmlformats.org/officeDocument/2006/relationships/customXml" Target="../ink/ink2322.xml"/><Relationship Id="rId713" Type="http://schemas.openxmlformats.org/officeDocument/2006/relationships/image" Target="../media/image2405.png"/><Relationship Id="rId145" Type="http://schemas.openxmlformats.org/officeDocument/2006/relationships/image" Target="../media/image2124.png"/><Relationship Id="rId352" Type="http://schemas.openxmlformats.org/officeDocument/2006/relationships/customXml" Target="../ink/ink2251.xml"/><Relationship Id="rId212" Type="http://schemas.openxmlformats.org/officeDocument/2006/relationships/customXml" Target="../ink/ink2181.xml"/><Relationship Id="rId657" Type="http://schemas.openxmlformats.org/officeDocument/2006/relationships/image" Target="../media/image2377.png"/><Relationship Id="rId296" Type="http://schemas.openxmlformats.org/officeDocument/2006/relationships/customXml" Target="../ink/ink2223.xml"/><Relationship Id="rId517" Type="http://schemas.openxmlformats.org/officeDocument/2006/relationships/image" Target="../media/image2307.png"/><Relationship Id="rId724" Type="http://schemas.openxmlformats.org/officeDocument/2006/relationships/customXml" Target="../ink/ink2438.xml"/><Relationship Id="rId60" Type="http://schemas.openxmlformats.org/officeDocument/2006/relationships/customXml" Target="../ink/ink2105.xml"/><Relationship Id="rId156" Type="http://schemas.openxmlformats.org/officeDocument/2006/relationships/customXml" Target="../ink/ink2153.xml"/><Relationship Id="rId363" Type="http://schemas.openxmlformats.org/officeDocument/2006/relationships/image" Target="../media/image2231.png"/><Relationship Id="rId570" Type="http://schemas.openxmlformats.org/officeDocument/2006/relationships/customXml" Target="../ink/ink2361.xml"/><Relationship Id="rId223" Type="http://schemas.openxmlformats.org/officeDocument/2006/relationships/image" Target="../media/image2163.png"/><Relationship Id="rId430" Type="http://schemas.openxmlformats.org/officeDocument/2006/relationships/customXml" Target="../ink/ink2290.xml"/><Relationship Id="rId668" Type="http://schemas.openxmlformats.org/officeDocument/2006/relationships/customXml" Target="../ink/ink2410.xml"/><Relationship Id="rId18" Type="http://schemas.openxmlformats.org/officeDocument/2006/relationships/customXml" Target="../ink/ink2084.xml"/><Relationship Id="rId528" Type="http://schemas.openxmlformats.org/officeDocument/2006/relationships/customXml" Target="../ink/ink2340.xml"/><Relationship Id="rId735" Type="http://schemas.openxmlformats.org/officeDocument/2006/relationships/image" Target="../media/image2416.png"/><Relationship Id="rId167" Type="http://schemas.openxmlformats.org/officeDocument/2006/relationships/image" Target="../media/image2135.png"/><Relationship Id="rId374" Type="http://schemas.openxmlformats.org/officeDocument/2006/relationships/customXml" Target="../ink/ink2262.xml"/><Relationship Id="rId581" Type="http://schemas.openxmlformats.org/officeDocument/2006/relationships/image" Target="../media/image2339.png"/><Relationship Id="rId71" Type="http://schemas.openxmlformats.org/officeDocument/2006/relationships/image" Target="../media/image2087.png"/><Relationship Id="rId234" Type="http://schemas.openxmlformats.org/officeDocument/2006/relationships/customXml" Target="../ink/ink2192.xml"/><Relationship Id="rId679" Type="http://schemas.openxmlformats.org/officeDocument/2006/relationships/image" Target="../media/image2388.png"/><Relationship Id="rId2" Type="http://schemas.openxmlformats.org/officeDocument/2006/relationships/customXml" Target="../ink/ink2076.xml"/><Relationship Id="rId29" Type="http://schemas.openxmlformats.org/officeDocument/2006/relationships/image" Target="../media/image2066.png"/><Relationship Id="rId441" Type="http://schemas.openxmlformats.org/officeDocument/2006/relationships/customXml" Target="../ink/ink2296.xml"/><Relationship Id="rId539" Type="http://schemas.openxmlformats.org/officeDocument/2006/relationships/image" Target="../media/image2318.png"/><Relationship Id="rId746" Type="http://schemas.openxmlformats.org/officeDocument/2006/relationships/customXml" Target="../ink/ink2449.xml"/><Relationship Id="rId178" Type="http://schemas.openxmlformats.org/officeDocument/2006/relationships/customXml" Target="../ink/ink2164.xml"/><Relationship Id="rId301" Type="http://schemas.openxmlformats.org/officeDocument/2006/relationships/image" Target="../media/image2200.png"/><Relationship Id="rId82" Type="http://schemas.openxmlformats.org/officeDocument/2006/relationships/customXml" Target="../ink/ink2116.xml"/><Relationship Id="rId385" Type="http://schemas.openxmlformats.org/officeDocument/2006/relationships/image" Target="../media/image2242.png"/><Relationship Id="rId592" Type="http://schemas.openxmlformats.org/officeDocument/2006/relationships/customXml" Target="../ink/ink2372.xml"/><Relationship Id="rId606" Type="http://schemas.openxmlformats.org/officeDocument/2006/relationships/customXml" Target="../ink/ink2379.xml"/><Relationship Id="rId245" Type="http://schemas.openxmlformats.org/officeDocument/2006/relationships/image" Target="../media/image2174.png"/><Relationship Id="rId452" Type="http://schemas.openxmlformats.org/officeDocument/2006/relationships/customXml" Target="../ink/ink2302.xml"/><Relationship Id="rId105" Type="http://schemas.openxmlformats.org/officeDocument/2006/relationships/image" Target="../media/image2104.png"/><Relationship Id="rId312" Type="http://schemas.openxmlformats.org/officeDocument/2006/relationships/customXml" Target="../ink/ink2231.xml"/><Relationship Id="rId757" Type="http://schemas.openxmlformats.org/officeDocument/2006/relationships/image" Target="../media/image2427.png"/><Relationship Id="rId93" Type="http://schemas.openxmlformats.org/officeDocument/2006/relationships/image" Target="../media/image2098.png"/><Relationship Id="rId189" Type="http://schemas.openxmlformats.org/officeDocument/2006/relationships/image" Target="../media/image2146.png"/><Relationship Id="rId396" Type="http://schemas.openxmlformats.org/officeDocument/2006/relationships/customXml" Target="../ink/ink2273.xml"/><Relationship Id="rId617" Type="http://schemas.openxmlformats.org/officeDocument/2006/relationships/image" Target="../media/image2357.png"/><Relationship Id="rId256" Type="http://schemas.openxmlformats.org/officeDocument/2006/relationships/customXml" Target="../ink/ink2203.xml"/><Relationship Id="rId463" Type="http://schemas.openxmlformats.org/officeDocument/2006/relationships/image" Target="../media/image2280.png"/><Relationship Id="rId670" Type="http://schemas.openxmlformats.org/officeDocument/2006/relationships/customXml" Target="../ink/ink2411.xml"/><Relationship Id="rId116" Type="http://schemas.openxmlformats.org/officeDocument/2006/relationships/customXml" Target="../ink/ink2133.xml"/><Relationship Id="rId323" Type="http://schemas.openxmlformats.org/officeDocument/2006/relationships/image" Target="../media/image2211.png"/><Relationship Id="rId530" Type="http://schemas.openxmlformats.org/officeDocument/2006/relationships/customXml" Target="../ink/ink2341.xml"/><Relationship Id="rId768" Type="http://schemas.openxmlformats.org/officeDocument/2006/relationships/customXml" Target="../ink/ink2460.xml"/><Relationship Id="rId20" Type="http://schemas.openxmlformats.org/officeDocument/2006/relationships/customXml" Target="../ink/ink2085.xml"/><Relationship Id="rId628" Type="http://schemas.openxmlformats.org/officeDocument/2006/relationships/customXml" Target="../ink/ink2390.xml"/><Relationship Id="rId267" Type="http://schemas.openxmlformats.org/officeDocument/2006/relationships/image" Target="../media/image2183.png"/><Relationship Id="rId474" Type="http://schemas.openxmlformats.org/officeDocument/2006/relationships/customXml" Target="../ink/ink2313.xml"/><Relationship Id="rId127" Type="http://schemas.openxmlformats.org/officeDocument/2006/relationships/image" Target="../media/image2115.png"/><Relationship Id="rId681" Type="http://schemas.openxmlformats.org/officeDocument/2006/relationships/image" Target="../media/image2389.png"/><Relationship Id="rId779" Type="http://schemas.openxmlformats.org/officeDocument/2006/relationships/image" Target="../media/image2438.png"/><Relationship Id="rId31" Type="http://schemas.openxmlformats.org/officeDocument/2006/relationships/image" Target="../media/image2067.png"/><Relationship Id="rId334" Type="http://schemas.openxmlformats.org/officeDocument/2006/relationships/customXml" Target="../ink/ink2242.xml"/><Relationship Id="rId541" Type="http://schemas.openxmlformats.org/officeDocument/2006/relationships/image" Target="../media/image2319.png"/><Relationship Id="rId639" Type="http://schemas.openxmlformats.org/officeDocument/2006/relationships/image" Target="../media/image2368.png"/><Relationship Id="rId180" Type="http://schemas.openxmlformats.org/officeDocument/2006/relationships/customXml" Target="../ink/ink2165.xml"/><Relationship Id="rId278" Type="http://schemas.openxmlformats.org/officeDocument/2006/relationships/customXml" Target="../ink/ink2214.xml"/><Relationship Id="rId401" Type="http://schemas.openxmlformats.org/officeDocument/2006/relationships/image" Target="../media/image2250.png"/><Relationship Id="rId485" Type="http://schemas.openxmlformats.org/officeDocument/2006/relationships/image" Target="../media/image2291.png"/><Relationship Id="rId692" Type="http://schemas.openxmlformats.org/officeDocument/2006/relationships/customXml" Target="../ink/ink2422.xml"/><Relationship Id="rId706" Type="http://schemas.openxmlformats.org/officeDocument/2006/relationships/customXml" Target="../ink/ink2429.xml"/><Relationship Id="rId42" Type="http://schemas.openxmlformats.org/officeDocument/2006/relationships/customXml" Target="../ink/ink2096.xml"/><Relationship Id="rId138" Type="http://schemas.openxmlformats.org/officeDocument/2006/relationships/customXml" Target="../ink/ink2144.xml"/><Relationship Id="rId345" Type="http://schemas.openxmlformats.org/officeDocument/2006/relationships/image" Target="../media/image2222.png"/><Relationship Id="rId552" Type="http://schemas.openxmlformats.org/officeDocument/2006/relationships/customXml" Target="../ink/ink2352.xml"/><Relationship Id="rId191" Type="http://schemas.openxmlformats.org/officeDocument/2006/relationships/image" Target="../media/image2147.png"/><Relationship Id="rId205" Type="http://schemas.openxmlformats.org/officeDocument/2006/relationships/image" Target="../media/image2154.png"/><Relationship Id="rId412" Type="http://schemas.openxmlformats.org/officeDocument/2006/relationships/customXml" Target="../ink/ink2281.xml"/><Relationship Id="rId289" Type="http://schemas.openxmlformats.org/officeDocument/2006/relationships/image" Target="../media/image2194.png"/><Relationship Id="rId496" Type="http://schemas.openxmlformats.org/officeDocument/2006/relationships/customXml" Target="../ink/ink2324.xml"/><Relationship Id="rId717" Type="http://schemas.openxmlformats.org/officeDocument/2006/relationships/image" Target="../media/image2407.png"/><Relationship Id="rId53" Type="http://schemas.openxmlformats.org/officeDocument/2006/relationships/image" Target="../media/image2078.png"/><Relationship Id="rId149" Type="http://schemas.openxmlformats.org/officeDocument/2006/relationships/image" Target="../media/image2126.png"/><Relationship Id="rId356" Type="http://schemas.openxmlformats.org/officeDocument/2006/relationships/customXml" Target="../ink/ink2253.xml"/><Relationship Id="rId563" Type="http://schemas.openxmlformats.org/officeDocument/2006/relationships/image" Target="../media/image2330.png"/><Relationship Id="rId770" Type="http://schemas.openxmlformats.org/officeDocument/2006/relationships/customXml" Target="../ink/ink2461.xml"/><Relationship Id="rId216" Type="http://schemas.openxmlformats.org/officeDocument/2006/relationships/customXml" Target="../ink/ink2183.xml"/><Relationship Id="rId423" Type="http://schemas.openxmlformats.org/officeDocument/2006/relationships/image" Target="../media/image2261.png"/><Relationship Id="rId630" Type="http://schemas.openxmlformats.org/officeDocument/2006/relationships/customXml" Target="../ink/ink2391.xml"/><Relationship Id="rId728" Type="http://schemas.openxmlformats.org/officeDocument/2006/relationships/customXml" Target="../ink/ink2440.xml"/><Relationship Id="rId22" Type="http://schemas.openxmlformats.org/officeDocument/2006/relationships/customXml" Target="../ink/ink2086.xml"/><Relationship Id="rId64" Type="http://schemas.openxmlformats.org/officeDocument/2006/relationships/customXml" Target="../ink/ink2107.xml"/><Relationship Id="rId118" Type="http://schemas.openxmlformats.org/officeDocument/2006/relationships/customXml" Target="../ink/ink2134.xml"/><Relationship Id="rId325" Type="http://schemas.openxmlformats.org/officeDocument/2006/relationships/image" Target="../media/image2212.png"/><Relationship Id="rId367" Type="http://schemas.openxmlformats.org/officeDocument/2006/relationships/image" Target="../media/image2233.png"/><Relationship Id="rId532" Type="http://schemas.openxmlformats.org/officeDocument/2006/relationships/customXml" Target="../ink/ink2342.xml"/><Relationship Id="rId574" Type="http://schemas.openxmlformats.org/officeDocument/2006/relationships/customXml" Target="../ink/ink2363.xml"/><Relationship Id="rId171" Type="http://schemas.openxmlformats.org/officeDocument/2006/relationships/image" Target="../media/image2137.png"/><Relationship Id="rId227" Type="http://schemas.openxmlformats.org/officeDocument/2006/relationships/image" Target="../media/image2165.png"/><Relationship Id="rId781" Type="http://schemas.openxmlformats.org/officeDocument/2006/relationships/image" Target="../media/image2439.png"/><Relationship Id="rId269" Type="http://schemas.openxmlformats.org/officeDocument/2006/relationships/image" Target="../media/image2184.png"/><Relationship Id="rId434" Type="http://schemas.openxmlformats.org/officeDocument/2006/relationships/customXml" Target="../ink/ink2292.xml"/><Relationship Id="rId476" Type="http://schemas.openxmlformats.org/officeDocument/2006/relationships/customXml" Target="../ink/ink2314.xml"/><Relationship Id="rId641" Type="http://schemas.openxmlformats.org/officeDocument/2006/relationships/image" Target="../media/image2369.png"/><Relationship Id="rId683" Type="http://schemas.openxmlformats.org/officeDocument/2006/relationships/image" Target="../media/image2390.png"/><Relationship Id="rId739" Type="http://schemas.openxmlformats.org/officeDocument/2006/relationships/image" Target="../media/image2418.png"/><Relationship Id="rId33" Type="http://schemas.openxmlformats.org/officeDocument/2006/relationships/image" Target="../media/image2068.png"/><Relationship Id="rId129" Type="http://schemas.openxmlformats.org/officeDocument/2006/relationships/image" Target="../media/image2116.png"/><Relationship Id="rId280" Type="http://schemas.openxmlformats.org/officeDocument/2006/relationships/customXml" Target="../ink/ink2215.xml"/><Relationship Id="rId336" Type="http://schemas.openxmlformats.org/officeDocument/2006/relationships/customXml" Target="../ink/ink2243.xml"/><Relationship Id="rId501" Type="http://schemas.openxmlformats.org/officeDocument/2006/relationships/image" Target="../media/image2299.png"/><Relationship Id="rId543" Type="http://schemas.openxmlformats.org/officeDocument/2006/relationships/image" Target="../media/image2320.png"/><Relationship Id="rId75" Type="http://schemas.openxmlformats.org/officeDocument/2006/relationships/image" Target="../media/image2089.png"/><Relationship Id="rId140" Type="http://schemas.openxmlformats.org/officeDocument/2006/relationships/customXml" Target="../ink/ink2145.xml"/><Relationship Id="rId182" Type="http://schemas.openxmlformats.org/officeDocument/2006/relationships/customXml" Target="../ink/ink2166.xml"/><Relationship Id="rId378" Type="http://schemas.openxmlformats.org/officeDocument/2006/relationships/customXml" Target="../ink/ink2264.xml"/><Relationship Id="rId403" Type="http://schemas.openxmlformats.org/officeDocument/2006/relationships/image" Target="../media/image2251.png"/><Relationship Id="rId585" Type="http://schemas.openxmlformats.org/officeDocument/2006/relationships/image" Target="../media/image2341.png"/><Relationship Id="rId750" Type="http://schemas.openxmlformats.org/officeDocument/2006/relationships/customXml" Target="../ink/ink2451.xml"/><Relationship Id="rId792" Type="http://schemas.openxmlformats.org/officeDocument/2006/relationships/customXml" Target="../ink/ink2472.xml"/><Relationship Id="rId6" Type="http://schemas.openxmlformats.org/officeDocument/2006/relationships/customXml" Target="../ink/ink2078.xml"/><Relationship Id="rId238" Type="http://schemas.openxmlformats.org/officeDocument/2006/relationships/customXml" Target="../ink/ink2194.xml"/><Relationship Id="rId445" Type="http://schemas.openxmlformats.org/officeDocument/2006/relationships/customXml" Target="../ink/ink2298.xml"/><Relationship Id="rId487" Type="http://schemas.openxmlformats.org/officeDocument/2006/relationships/image" Target="../media/image2292.png"/><Relationship Id="rId610" Type="http://schemas.openxmlformats.org/officeDocument/2006/relationships/customXml" Target="../ink/ink2381.xml"/><Relationship Id="rId652" Type="http://schemas.openxmlformats.org/officeDocument/2006/relationships/customXml" Target="../ink/ink2402.xml"/><Relationship Id="rId694" Type="http://schemas.openxmlformats.org/officeDocument/2006/relationships/customXml" Target="../ink/ink2423.xml"/><Relationship Id="rId708" Type="http://schemas.openxmlformats.org/officeDocument/2006/relationships/customXml" Target="../ink/ink2430.xml"/><Relationship Id="rId291" Type="http://schemas.openxmlformats.org/officeDocument/2006/relationships/image" Target="../media/image2195.png"/><Relationship Id="rId305" Type="http://schemas.openxmlformats.org/officeDocument/2006/relationships/image" Target="../media/image2202.png"/><Relationship Id="rId347" Type="http://schemas.openxmlformats.org/officeDocument/2006/relationships/image" Target="../media/image2223.png"/><Relationship Id="rId512" Type="http://schemas.openxmlformats.org/officeDocument/2006/relationships/customXml" Target="../ink/ink2332.xml"/><Relationship Id="rId44" Type="http://schemas.openxmlformats.org/officeDocument/2006/relationships/customXml" Target="../ink/ink2097.xml"/><Relationship Id="rId86" Type="http://schemas.openxmlformats.org/officeDocument/2006/relationships/customXml" Target="../ink/ink2118.xml"/><Relationship Id="rId151" Type="http://schemas.openxmlformats.org/officeDocument/2006/relationships/image" Target="../media/image2127.png"/><Relationship Id="rId389" Type="http://schemas.openxmlformats.org/officeDocument/2006/relationships/image" Target="../media/image2244.png"/><Relationship Id="rId554" Type="http://schemas.openxmlformats.org/officeDocument/2006/relationships/customXml" Target="../ink/ink2353.xml"/><Relationship Id="rId596" Type="http://schemas.openxmlformats.org/officeDocument/2006/relationships/customXml" Target="../ink/ink2374.xml"/><Relationship Id="rId761" Type="http://schemas.openxmlformats.org/officeDocument/2006/relationships/image" Target="../media/image2429.png"/><Relationship Id="rId193" Type="http://schemas.openxmlformats.org/officeDocument/2006/relationships/image" Target="../media/image2148.png"/><Relationship Id="rId207" Type="http://schemas.openxmlformats.org/officeDocument/2006/relationships/image" Target="../media/image2155.png"/><Relationship Id="rId249" Type="http://schemas.openxmlformats.org/officeDocument/2006/relationships/image" Target="../media/image2176.png"/><Relationship Id="rId414" Type="http://schemas.openxmlformats.org/officeDocument/2006/relationships/customXml" Target="../ink/ink2282.xml"/><Relationship Id="rId456" Type="http://schemas.openxmlformats.org/officeDocument/2006/relationships/customXml" Target="../ink/ink2304.xml"/><Relationship Id="rId498" Type="http://schemas.openxmlformats.org/officeDocument/2006/relationships/customXml" Target="../ink/ink2325.xml"/><Relationship Id="rId621" Type="http://schemas.openxmlformats.org/officeDocument/2006/relationships/image" Target="../media/image2359.png"/><Relationship Id="rId663" Type="http://schemas.openxmlformats.org/officeDocument/2006/relationships/image" Target="../media/image2380.png"/><Relationship Id="rId13" Type="http://schemas.openxmlformats.org/officeDocument/2006/relationships/image" Target="../media/image2058.png"/><Relationship Id="rId109" Type="http://schemas.openxmlformats.org/officeDocument/2006/relationships/image" Target="../media/image2106.png"/><Relationship Id="rId260" Type="http://schemas.openxmlformats.org/officeDocument/2006/relationships/customXml" Target="../ink/ink2205.xml"/><Relationship Id="rId316" Type="http://schemas.openxmlformats.org/officeDocument/2006/relationships/customXml" Target="../ink/ink2233.xml"/><Relationship Id="rId523" Type="http://schemas.openxmlformats.org/officeDocument/2006/relationships/image" Target="../media/image2310.png"/><Relationship Id="rId719" Type="http://schemas.openxmlformats.org/officeDocument/2006/relationships/image" Target="../media/image2408.png"/><Relationship Id="rId55" Type="http://schemas.openxmlformats.org/officeDocument/2006/relationships/image" Target="../media/image2079.png"/><Relationship Id="rId97" Type="http://schemas.openxmlformats.org/officeDocument/2006/relationships/image" Target="../media/image2100.png"/><Relationship Id="rId120" Type="http://schemas.openxmlformats.org/officeDocument/2006/relationships/customXml" Target="../ink/ink2135.xml"/><Relationship Id="rId358" Type="http://schemas.openxmlformats.org/officeDocument/2006/relationships/customXml" Target="../ink/ink2254.xml"/><Relationship Id="rId565" Type="http://schemas.openxmlformats.org/officeDocument/2006/relationships/image" Target="../media/image2331.png"/><Relationship Id="rId730" Type="http://schemas.openxmlformats.org/officeDocument/2006/relationships/customXml" Target="../ink/ink2441.xml"/><Relationship Id="rId772" Type="http://schemas.openxmlformats.org/officeDocument/2006/relationships/customXml" Target="../ink/ink2462.xml"/><Relationship Id="rId162" Type="http://schemas.openxmlformats.org/officeDocument/2006/relationships/customXml" Target="../ink/ink2156.xml"/><Relationship Id="rId218" Type="http://schemas.openxmlformats.org/officeDocument/2006/relationships/customXml" Target="../ink/ink2184.xml"/><Relationship Id="rId425" Type="http://schemas.openxmlformats.org/officeDocument/2006/relationships/image" Target="../media/image2262.png"/><Relationship Id="rId467" Type="http://schemas.openxmlformats.org/officeDocument/2006/relationships/image" Target="../media/image2282.png"/><Relationship Id="rId632" Type="http://schemas.openxmlformats.org/officeDocument/2006/relationships/customXml" Target="../ink/ink2392.xml"/><Relationship Id="rId271" Type="http://schemas.openxmlformats.org/officeDocument/2006/relationships/image" Target="../media/image2185.png"/><Relationship Id="rId674" Type="http://schemas.openxmlformats.org/officeDocument/2006/relationships/customXml" Target="../ink/ink2413.xml"/><Relationship Id="rId24" Type="http://schemas.openxmlformats.org/officeDocument/2006/relationships/customXml" Target="../ink/ink2087.xml"/><Relationship Id="rId66" Type="http://schemas.openxmlformats.org/officeDocument/2006/relationships/customXml" Target="../ink/ink2108.xml"/><Relationship Id="rId131" Type="http://schemas.openxmlformats.org/officeDocument/2006/relationships/image" Target="../media/image2117.png"/><Relationship Id="rId327" Type="http://schemas.openxmlformats.org/officeDocument/2006/relationships/image" Target="../media/image2213.png"/><Relationship Id="rId369" Type="http://schemas.openxmlformats.org/officeDocument/2006/relationships/image" Target="../media/image2234.png"/><Relationship Id="rId534" Type="http://schemas.openxmlformats.org/officeDocument/2006/relationships/customXml" Target="../ink/ink2343.xml"/><Relationship Id="rId576" Type="http://schemas.openxmlformats.org/officeDocument/2006/relationships/customXml" Target="../ink/ink2364.xml"/><Relationship Id="rId741" Type="http://schemas.openxmlformats.org/officeDocument/2006/relationships/image" Target="../media/image2419.png"/><Relationship Id="rId783" Type="http://schemas.openxmlformats.org/officeDocument/2006/relationships/image" Target="../media/image2440.png"/><Relationship Id="rId173" Type="http://schemas.openxmlformats.org/officeDocument/2006/relationships/image" Target="../media/image2138.png"/><Relationship Id="rId229" Type="http://schemas.openxmlformats.org/officeDocument/2006/relationships/image" Target="../media/image2166.png"/><Relationship Id="rId380" Type="http://schemas.openxmlformats.org/officeDocument/2006/relationships/customXml" Target="../ink/ink2265.xml"/><Relationship Id="rId436" Type="http://schemas.openxmlformats.org/officeDocument/2006/relationships/customXml" Target="../ink/ink2293.xml"/><Relationship Id="rId601" Type="http://schemas.openxmlformats.org/officeDocument/2006/relationships/image" Target="../media/image2349.png"/><Relationship Id="rId643" Type="http://schemas.openxmlformats.org/officeDocument/2006/relationships/image" Target="../media/image2370.png"/><Relationship Id="rId240" Type="http://schemas.openxmlformats.org/officeDocument/2006/relationships/customXml" Target="../ink/ink2195.xml"/><Relationship Id="rId478" Type="http://schemas.openxmlformats.org/officeDocument/2006/relationships/customXml" Target="../ink/ink2315.xml"/><Relationship Id="rId685" Type="http://schemas.openxmlformats.org/officeDocument/2006/relationships/image" Target="../media/image2391.png"/><Relationship Id="rId35" Type="http://schemas.openxmlformats.org/officeDocument/2006/relationships/image" Target="../media/image2069.png"/><Relationship Id="rId77" Type="http://schemas.openxmlformats.org/officeDocument/2006/relationships/image" Target="../media/image2090.png"/><Relationship Id="rId100" Type="http://schemas.openxmlformats.org/officeDocument/2006/relationships/customXml" Target="../ink/ink2125.xml"/><Relationship Id="rId282" Type="http://schemas.openxmlformats.org/officeDocument/2006/relationships/customXml" Target="../ink/ink2216.xml"/><Relationship Id="rId338" Type="http://schemas.openxmlformats.org/officeDocument/2006/relationships/customXml" Target="../ink/ink2244.xml"/><Relationship Id="rId503" Type="http://schemas.openxmlformats.org/officeDocument/2006/relationships/image" Target="../media/image2300.png"/><Relationship Id="rId545" Type="http://schemas.openxmlformats.org/officeDocument/2006/relationships/image" Target="../media/image2321.png"/><Relationship Id="rId587" Type="http://schemas.openxmlformats.org/officeDocument/2006/relationships/image" Target="../media/image2342.png"/><Relationship Id="rId710" Type="http://schemas.openxmlformats.org/officeDocument/2006/relationships/customXml" Target="../ink/ink2431.xml"/><Relationship Id="rId752" Type="http://schemas.openxmlformats.org/officeDocument/2006/relationships/customXml" Target="../ink/ink2452.xml"/><Relationship Id="rId8" Type="http://schemas.openxmlformats.org/officeDocument/2006/relationships/customXml" Target="../ink/ink2079.xml"/><Relationship Id="rId142" Type="http://schemas.openxmlformats.org/officeDocument/2006/relationships/customXml" Target="../ink/ink2146.xml"/><Relationship Id="rId184" Type="http://schemas.openxmlformats.org/officeDocument/2006/relationships/customXml" Target="../ink/ink2167.xml"/><Relationship Id="rId391" Type="http://schemas.openxmlformats.org/officeDocument/2006/relationships/image" Target="../media/image2245.png"/><Relationship Id="rId405" Type="http://schemas.openxmlformats.org/officeDocument/2006/relationships/image" Target="../media/image2252.png"/><Relationship Id="rId447" Type="http://schemas.openxmlformats.org/officeDocument/2006/relationships/customXml" Target="../ink/ink2299.xml"/><Relationship Id="rId612" Type="http://schemas.openxmlformats.org/officeDocument/2006/relationships/customXml" Target="../ink/ink2382.xml"/><Relationship Id="rId251" Type="http://schemas.openxmlformats.org/officeDocument/2006/relationships/image" Target="../media/image2177.png"/><Relationship Id="rId489" Type="http://schemas.openxmlformats.org/officeDocument/2006/relationships/image" Target="../media/image2293.png"/><Relationship Id="rId654" Type="http://schemas.openxmlformats.org/officeDocument/2006/relationships/customXml" Target="../ink/ink2403.xml"/><Relationship Id="rId696" Type="http://schemas.openxmlformats.org/officeDocument/2006/relationships/customXml" Target="../ink/ink2424.xml"/><Relationship Id="rId46" Type="http://schemas.openxmlformats.org/officeDocument/2006/relationships/customXml" Target="../ink/ink2098.xml"/><Relationship Id="rId293" Type="http://schemas.openxmlformats.org/officeDocument/2006/relationships/image" Target="../media/image2196.png"/><Relationship Id="rId307" Type="http://schemas.openxmlformats.org/officeDocument/2006/relationships/image" Target="../media/image2203.png"/><Relationship Id="rId349" Type="http://schemas.openxmlformats.org/officeDocument/2006/relationships/image" Target="../media/image2224.png"/><Relationship Id="rId514" Type="http://schemas.openxmlformats.org/officeDocument/2006/relationships/customXml" Target="../ink/ink2333.xml"/><Relationship Id="rId556" Type="http://schemas.openxmlformats.org/officeDocument/2006/relationships/customXml" Target="../ink/ink2354.xml"/><Relationship Id="rId721" Type="http://schemas.openxmlformats.org/officeDocument/2006/relationships/image" Target="../media/image2409.png"/><Relationship Id="rId763" Type="http://schemas.openxmlformats.org/officeDocument/2006/relationships/image" Target="../media/image2430.png"/><Relationship Id="rId88" Type="http://schemas.openxmlformats.org/officeDocument/2006/relationships/customXml" Target="../ink/ink2119.xml"/><Relationship Id="rId111" Type="http://schemas.openxmlformats.org/officeDocument/2006/relationships/image" Target="../media/image2107.png"/><Relationship Id="rId153" Type="http://schemas.openxmlformats.org/officeDocument/2006/relationships/image" Target="../media/image2128.png"/><Relationship Id="rId195" Type="http://schemas.openxmlformats.org/officeDocument/2006/relationships/image" Target="../media/image2149.png"/><Relationship Id="rId209" Type="http://schemas.openxmlformats.org/officeDocument/2006/relationships/image" Target="../media/image2156.png"/><Relationship Id="rId360" Type="http://schemas.openxmlformats.org/officeDocument/2006/relationships/customXml" Target="../ink/ink2255.xml"/><Relationship Id="rId416" Type="http://schemas.openxmlformats.org/officeDocument/2006/relationships/customXml" Target="../ink/ink2283.xml"/><Relationship Id="rId598" Type="http://schemas.openxmlformats.org/officeDocument/2006/relationships/customXml" Target="../ink/ink2375.xml"/><Relationship Id="rId220" Type="http://schemas.openxmlformats.org/officeDocument/2006/relationships/customXml" Target="../ink/ink2185.xml"/><Relationship Id="rId458" Type="http://schemas.openxmlformats.org/officeDocument/2006/relationships/customXml" Target="../ink/ink2305.xml"/><Relationship Id="rId623" Type="http://schemas.openxmlformats.org/officeDocument/2006/relationships/image" Target="../media/image2360.png"/><Relationship Id="rId665" Type="http://schemas.openxmlformats.org/officeDocument/2006/relationships/image" Target="../media/image2381.png"/><Relationship Id="rId15" Type="http://schemas.openxmlformats.org/officeDocument/2006/relationships/image" Target="../media/image2059.png"/><Relationship Id="rId57" Type="http://schemas.openxmlformats.org/officeDocument/2006/relationships/image" Target="../media/image2080.png"/><Relationship Id="rId262" Type="http://schemas.openxmlformats.org/officeDocument/2006/relationships/customXml" Target="../ink/ink2206.xml"/><Relationship Id="rId318" Type="http://schemas.openxmlformats.org/officeDocument/2006/relationships/customXml" Target="../ink/ink2234.xml"/><Relationship Id="rId525" Type="http://schemas.openxmlformats.org/officeDocument/2006/relationships/image" Target="../media/image2311.png"/><Relationship Id="rId567" Type="http://schemas.openxmlformats.org/officeDocument/2006/relationships/image" Target="../media/image2332.png"/><Relationship Id="rId732" Type="http://schemas.openxmlformats.org/officeDocument/2006/relationships/customXml" Target="../ink/ink2442.xml"/><Relationship Id="rId99" Type="http://schemas.openxmlformats.org/officeDocument/2006/relationships/image" Target="../media/image2101.png"/><Relationship Id="rId122" Type="http://schemas.openxmlformats.org/officeDocument/2006/relationships/customXml" Target="../ink/ink2136.xml"/><Relationship Id="rId164" Type="http://schemas.openxmlformats.org/officeDocument/2006/relationships/customXml" Target="../ink/ink2157.xml"/><Relationship Id="rId371" Type="http://schemas.openxmlformats.org/officeDocument/2006/relationships/image" Target="../media/image2235.png"/><Relationship Id="rId774" Type="http://schemas.openxmlformats.org/officeDocument/2006/relationships/customXml" Target="../ink/ink2463.xml"/><Relationship Id="rId427" Type="http://schemas.openxmlformats.org/officeDocument/2006/relationships/image" Target="../media/image2263.png"/><Relationship Id="rId469" Type="http://schemas.openxmlformats.org/officeDocument/2006/relationships/image" Target="../media/image2283.png"/><Relationship Id="rId634" Type="http://schemas.openxmlformats.org/officeDocument/2006/relationships/customXml" Target="../ink/ink2393.xml"/><Relationship Id="rId676" Type="http://schemas.openxmlformats.org/officeDocument/2006/relationships/customXml" Target="../ink/ink2414.xml"/><Relationship Id="rId26" Type="http://schemas.openxmlformats.org/officeDocument/2006/relationships/customXml" Target="../ink/ink2088.xml"/><Relationship Id="rId231" Type="http://schemas.openxmlformats.org/officeDocument/2006/relationships/image" Target="../media/image2167.png"/><Relationship Id="rId273" Type="http://schemas.openxmlformats.org/officeDocument/2006/relationships/image" Target="../media/image2186.png"/><Relationship Id="rId329" Type="http://schemas.openxmlformats.org/officeDocument/2006/relationships/image" Target="../media/image2214.png"/><Relationship Id="rId480" Type="http://schemas.openxmlformats.org/officeDocument/2006/relationships/customXml" Target="../ink/ink2316.xml"/><Relationship Id="rId536" Type="http://schemas.openxmlformats.org/officeDocument/2006/relationships/customXml" Target="../ink/ink2344.xml"/><Relationship Id="rId701" Type="http://schemas.openxmlformats.org/officeDocument/2006/relationships/image" Target="../media/image2399.png"/><Relationship Id="rId68" Type="http://schemas.openxmlformats.org/officeDocument/2006/relationships/customXml" Target="../ink/ink2109.xml"/><Relationship Id="rId133" Type="http://schemas.openxmlformats.org/officeDocument/2006/relationships/image" Target="../media/image2118.png"/><Relationship Id="rId175" Type="http://schemas.openxmlformats.org/officeDocument/2006/relationships/image" Target="../media/image2139.png"/><Relationship Id="rId340" Type="http://schemas.openxmlformats.org/officeDocument/2006/relationships/customXml" Target="../ink/ink2245.xml"/><Relationship Id="rId578" Type="http://schemas.openxmlformats.org/officeDocument/2006/relationships/customXml" Target="../ink/ink2365.xml"/><Relationship Id="rId743" Type="http://schemas.openxmlformats.org/officeDocument/2006/relationships/image" Target="../media/image2420.png"/><Relationship Id="rId785" Type="http://schemas.openxmlformats.org/officeDocument/2006/relationships/image" Target="../media/image2441.png"/><Relationship Id="rId200" Type="http://schemas.openxmlformats.org/officeDocument/2006/relationships/customXml" Target="../ink/ink2175.xml"/><Relationship Id="rId382" Type="http://schemas.openxmlformats.org/officeDocument/2006/relationships/customXml" Target="../ink/ink2266.xml"/><Relationship Id="rId438" Type="http://schemas.openxmlformats.org/officeDocument/2006/relationships/image" Target="../media/image2268.png"/><Relationship Id="rId603" Type="http://schemas.openxmlformats.org/officeDocument/2006/relationships/image" Target="../media/image2350.png"/><Relationship Id="rId645" Type="http://schemas.openxmlformats.org/officeDocument/2006/relationships/image" Target="../media/image2371.png"/><Relationship Id="rId687" Type="http://schemas.openxmlformats.org/officeDocument/2006/relationships/image" Target="../media/image2392.png"/><Relationship Id="rId242" Type="http://schemas.openxmlformats.org/officeDocument/2006/relationships/customXml" Target="../ink/ink2196.xml"/><Relationship Id="rId284" Type="http://schemas.openxmlformats.org/officeDocument/2006/relationships/customXml" Target="../ink/ink2217.xml"/><Relationship Id="rId491" Type="http://schemas.openxmlformats.org/officeDocument/2006/relationships/image" Target="../media/image2294.png"/><Relationship Id="rId505" Type="http://schemas.openxmlformats.org/officeDocument/2006/relationships/image" Target="../media/image2301.png"/><Relationship Id="rId712" Type="http://schemas.openxmlformats.org/officeDocument/2006/relationships/customXml" Target="../ink/ink2432.xml"/><Relationship Id="rId37" Type="http://schemas.openxmlformats.org/officeDocument/2006/relationships/image" Target="../media/image2070.png"/><Relationship Id="rId79" Type="http://schemas.openxmlformats.org/officeDocument/2006/relationships/image" Target="../media/image2091.png"/><Relationship Id="rId102" Type="http://schemas.openxmlformats.org/officeDocument/2006/relationships/customXml" Target="../ink/ink2126.xml"/><Relationship Id="rId144" Type="http://schemas.openxmlformats.org/officeDocument/2006/relationships/customXml" Target="../ink/ink2147.xml"/><Relationship Id="rId547" Type="http://schemas.openxmlformats.org/officeDocument/2006/relationships/image" Target="../media/image2322.png"/><Relationship Id="rId589" Type="http://schemas.openxmlformats.org/officeDocument/2006/relationships/image" Target="../media/image2343.png"/><Relationship Id="rId754" Type="http://schemas.openxmlformats.org/officeDocument/2006/relationships/customXml" Target="../ink/ink2453.xml"/><Relationship Id="rId90" Type="http://schemas.openxmlformats.org/officeDocument/2006/relationships/customXml" Target="../ink/ink2120.xml"/><Relationship Id="rId186" Type="http://schemas.openxmlformats.org/officeDocument/2006/relationships/customXml" Target="../ink/ink2168.xml"/><Relationship Id="rId351" Type="http://schemas.openxmlformats.org/officeDocument/2006/relationships/image" Target="../media/image2225.png"/><Relationship Id="rId393" Type="http://schemas.openxmlformats.org/officeDocument/2006/relationships/image" Target="../media/image2246.png"/><Relationship Id="rId407" Type="http://schemas.openxmlformats.org/officeDocument/2006/relationships/image" Target="../media/image2253.png"/><Relationship Id="rId449" Type="http://schemas.openxmlformats.org/officeDocument/2006/relationships/image" Target="../media/image2273.png"/><Relationship Id="rId614" Type="http://schemas.openxmlformats.org/officeDocument/2006/relationships/customXml" Target="../ink/ink2383.xml"/><Relationship Id="rId656" Type="http://schemas.openxmlformats.org/officeDocument/2006/relationships/customXml" Target="../ink/ink2404.xml"/><Relationship Id="rId211" Type="http://schemas.openxmlformats.org/officeDocument/2006/relationships/image" Target="../media/image2157.png"/><Relationship Id="rId253" Type="http://schemas.openxmlformats.org/officeDocument/2006/relationships/image" Target="../media/image345.png"/><Relationship Id="rId295" Type="http://schemas.openxmlformats.org/officeDocument/2006/relationships/image" Target="../media/image2197.png"/><Relationship Id="rId309" Type="http://schemas.openxmlformats.org/officeDocument/2006/relationships/image" Target="../media/image2204.png"/><Relationship Id="rId460" Type="http://schemas.openxmlformats.org/officeDocument/2006/relationships/customXml" Target="../ink/ink2306.xml"/><Relationship Id="rId516" Type="http://schemas.openxmlformats.org/officeDocument/2006/relationships/customXml" Target="../ink/ink2334.xml"/><Relationship Id="rId698" Type="http://schemas.openxmlformats.org/officeDocument/2006/relationships/customXml" Target="../ink/ink2425.xml"/><Relationship Id="rId48" Type="http://schemas.openxmlformats.org/officeDocument/2006/relationships/customXml" Target="../ink/ink2099.xml"/><Relationship Id="rId113" Type="http://schemas.openxmlformats.org/officeDocument/2006/relationships/image" Target="../media/image2108.png"/><Relationship Id="rId320" Type="http://schemas.openxmlformats.org/officeDocument/2006/relationships/customXml" Target="../ink/ink2235.xml"/><Relationship Id="rId558" Type="http://schemas.openxmlformats.org/officeDocument/2006/relationships/customXml" Target="../ink/ink2355.xml"/><Relationship Id="rId723" Type="http://schemas.openxmlformats.org/officeDocument/2006/relationships/image" Target="../media/image2410.png"/><Relationship Id="rId765" Type="http://schemas.openxmlformats.org/officeDocument/2006/relationships/image" Target="../media/image2431.png"/><Relationship Id="rId155" Type="http://schemas.openxmlformats.org/officeDocument/2006/relationships/image" Target="../media/image2129.png"/><Relationship Id="rId197" Type="http://schemas.openxmlformats.org/officeDocument/2006/relationships/image" Target="../media/image2150.png"/><Relationship Id="rId362" Type="http://schemas.openxmlformats.org/officeDocument/2006/relationships/customXml" Target="../ink/ink2256.xml"/><Relationship Id="rId418" Type="http://schemas.openxmlformats.org/officeDocument/2006/relationships/customXml" Target="../ink/ink2284.xml"/><Relationship Id="rId625" Type="http://schemas.openxmlformats.org/officeDocument/2006/relationships/image" Target="../media/image2361.png"/><Relationship Id="rId222" Type="http://schemas.openxmlformats.org/officeDocument/2006/relationships/customXml" Target="../ink/ink2186.xml"/><Relationship Id="rId264" Type="http://schemas.openxmlformats.org/officeDocument/2006/relationships/customXml" Target="../ink/ink2207.xml"/><Relationship Id="rId471" Type="http://schemas.openxmlformats.org/officeDocument/2006/relationships/image" Target="../media/image2284.png"/><Relationship Id="rId667" Type="http://schemas.openxmlformats.org/officeDocument/2006/relationships/image" Target="../media/image2382.png"/><Relationship Id="rId17" Type="http://schemas.openxmlformats.org/officeDocument/2006/relationships/image" Target="../media/image2060.png"/><Relationship Id="rId59" Type="http://schemas.openxmlformats.org/officeDocument/2006/relationships/image" Target="../media/image2081.png"/><Relationship Id="rId124" Type="http://schemas.openxmlformats.org/officeDocument/2006/relationships/customXml" Target="../ink/ink2137.xml"/><Relationship Id="rId527" Type="http://schemas.openxmlformats.org/officeDocument/2006/relationships/image" Target="../media/image2312.png"/><Relationship Id="rId569" Type="http://schemas.openxmlformats.org/officeDocument/2006/relationships/image" Target="../media/image2333.png"/><Relationship Id="rId734" Type="http://schemas.openxmlformats.org/officeDocument/2006/relationships/customXml" Target="../ink/ink2443.xml"/><Relationship Id="rId776" Type="http://schemas.openxmlformats.org/officeDocument/2006/relationships/customXml" Target="../ink/ink2464.xml"/><Relationship Id="rId70" Type="http://schemas.openxmlformats.org/officeDocument/2006/relationships/customXml" Target="../ink/ink2110.xml"/><Relationship Id="rId166" Type="http://schemas.openxmlformats.org/officeDocument/2006/relationships/customXml" Target="../ink/ink2158.xml"/><Relationship Id="rId331" Type="http://schemas.openxmlformats.org/officeDocument/2006/relationships/image" Target="../media/image2215.png"/><Relationship Id="rId373" Type="http://schemas.openxmlformats.org/officeDocument/2006/relationships/image" Target="../media/image2236.png"/><Relationship Id="rId429" Type="http://schemas.openxmlformats.org/officeDocument/2006/relationships/image" Target="../media/image2264.png"/><Relationship Id="rId580" Type="http://schemas.openxmlformats.org/officeDocument/2006/relationships/customXml" Target="../ink/ink2366.xml"/><Relationship Id="rId636" Type="http://schemas.openxmlformats.org/officeDocument/2006/relationships/customXml" Target="../ink/ink239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68.png"/><Relationship Id="rId440" Type="http://schemas.openxmlformats.org/officeDocument/2006/relationships/image" Target="../media/image2269.png"/><Relationship Id="rId678" Type="http://schemas.openxmlformats.org/officeDocument/2006/relationships/customXml" Target="../ink/ink2415.xml"/><Relationship Id="rId28" Type="http://schemas.openxmlformats.org/officeDocument/2006/relationships/customXml" Target="../ink/ink2089.xml"/><Relationship Id="rId275" Type="http://schemas.openxmlformats.org/officeDocument/2006/relationships/image" Target="../media/image2187.png"/><Relationship Id="rId300" Type="http://schemas.openxmlformats.org/officeDocument/2006/relationships/customXml" Target="../ink/ink2225.xml"/><Relationship Id="rId482" Type="http://schemas.openxmlformats.org/officeDocument/2006/relationships/customXml" Target="../ink/ink2317.xml"/><Relationship Id="rId538" Type="http://schemas.openxmlformats.org/officeDocument/2006/relationships/customXml" Target="../ink/ink2345.xml"/><Relationship Id="rId703" Type="http://schemas.openxmlformats.org/officeDocument/2006/relationships/image" Target="../media/image2400.png"/><Relationship Id="rId745" Type="http://schemas.openxmlformats.org/officeDocument/2006/relationships/image" Target="../media/image2421.png"/><Relationship Id="rId81" Type="http://schemas.openxmlformats.org/officeDocument/2006/relationships/image" Target="../media/image2092.png"/><Relationship Id="rId135" Type="http://schemas.openxmlformats.org/officeDocument/2006/relationships/image" Target="../media/image2119.png"/><Relationship Id="rId177" Type="http://schemas.openxmlformats.org/officeDocument/2006/relationships/image" Target="../media/image2140.png"/><Relationship Id="rId342" Type="http://schemas.openxmlformats.org/officeDocument/2006/relationships/customXml" Target="../ink/ink2246.xml"/><Relationship Id="rId384" Type="http://schemas.openxmlformats.org/officeDocument/2006/relationships/customXml" Target="../ink/ink2267.xml"/><Relationship Id="rId591" Type="http://schemas.openxmlformats.org/officeDocument/2006/relationships/image" Target="../media/image2344.png"/><Relationship Id="rId605" Type="http://schemas.openxmlformats.org/officeDocument/2006/relationships/image" Target="../media/image2351.png"/><Relationship Id="rId787" Type="http://schemas.openxmlformats.org/officeDocument/2006/relationships/image" Target="../media/image2442.png"/><Relationship Id="rId202" Type="http://schemas.openxmlformats.org/officeDocument/2006/relationships/customXml" Target="../ink/ink2176.xml"/><Relationship Id="rId244" Type="http://schemas.openxmlformats.org/officeDocument/2006/relationships/customXml" Target="../ink/ink2197.xml"/><Relationship Id="rId647" Type="http://schemas.openxmlformats.org/officeDocument/2006/relationships/image" Target="../media/image2372.png"/><Relationship Id="rId689" Type="http://schemas.openxmlformats.org/officeDocument/2006/relationships/image" Target="../media/image2393.png"/><Relationship Id="rId39" Type="http://schemas.openxmlformats.org/officeDocument/2006/relationships/image" Target="../media/image2071.png"/><Relationship Id="rId286" Type="http://schemas.openxmlformats.org/officeDocument/2006/relationships/customXml" Target="../ink/ink2218.xml"/><Relationship Id="rId451" Type="http://schemas.openxmlformats.org/officeDocument/2006/relationships/image" Target="../media/image2274.png"/><Relationship Id="rId493" Type="http://schemas.openxmlformats.org/officeDocument/2006/relationships/image" Target="../media/image2295.png"/><Relationship Id="rId507" Type="http://schemas.openxmlformats.org/officeDocument/2006/relationships/image" Target="../media/image2302.png"/><Relationship Id="rId549" Type="http://schemas.openxmlformats.org/officeDocument/2006/relationships/image" Target="../media/image2323.png"/><Relationship Id="rId714" Type="http://schemas.openxmlformats.org/officeDocument/2006/relationships/customXml" Target="../ink/ink2433.xml"/><Relationship Id="rId756" Type="http://schemas.openxmlformats.org/officeDocument/2006/relationships/customXml" Target="../ink/ink2454.xml"/><Relationship Id="rId50" Type="http://schemas.openxmlformats.org/officeDocument/2006/relationships/customXml" Target="../ink/ink2100.xml"/><Relationship Id="rId104" Type="http://schemas.openxmlformats.org/officeDocument/2006/relationships/customXml" Target="../ink/ink2127.xml"/><Relationship Id="rId146" Type="http://schemas.openxmlformats.org/officeDocument/2006/relationships/customXml" Target="../ink/ink2148.xml"/><Relationship Id="rId188" Type="http://schemas.openxmlformats.org/officeDocument/2006/relationships/customXml" Target="../ink/ink2169.xml"/><Relationship Id="rId311" Type="http://schemas.openxmlformats.org/officeDocument/2006/relationships/image" Target="../media/image2205.png"/><Relationship Id="rId353" Type="http://schemas.openxmlformats.org/officeDocument/2006/relationships/image" Target="../media/image2226.png"/><Relationship Id="rId395" Type="http://schemas.openxmlformats.org/officeDocument/2006/relationships/image" Target="../media/image2247.png"/><Relationship Id="rId409" Type="http://schemas.openxmlformats.org/officeDocument/2006/relationships/image" Target="../media/image2254.png"/><Relationship Id="rId560" Type="http://schemas.openxmlformats.org/officeDocument/2006/relationships/customXml" Target="../ink/ink2356.xml"/><Relationship Id="rId92" Type="http://schemas.openxmlformats.org/officeDocument/2006/relationships/customXml" Target="../ink/ink2121.xml"/><Relationship Id="rId213" Type="http://schemas.openxmlformats.org/officeDocument/2006/relationships/image" Target="../media/image2158.png"/><Relationship Id="rId420" Type="http://schemas.openxmlformats.org/officeDocument/2006/relationships/customXml" Target="../ink/ink2285.xml"/><Relationship Id="rId616" Type="http://schemas.openxmlformats.org/officeDocument/2006/relationships/customXml" Target="../ink/ink2384.xml"/><Relationship Id="rId658" Type="http://schemas.openxmlformats.org/officeDocument/2006/relationships/customXml" Target="../ink/ink2405.xml"/><Relationship Id="rId255" Type="http://schemas.openxmlformats.org/officeDocument/2006/relationships/image" Target="../media/image2178.png"/><Relationship Id="rId297" Type="http://schemas.openxmlformats.org/officeDocument/2006/relationships/image" Target="../media/image2198.png"/><Relationship Id="rId462" Type="http://schemas.openxmlformats.org/officeDocument/2006/relationships/customXml" Target="../ink/ink2307.xml"/><Relationship Id="rId518" Type="http://schemas.openxmlformats.org/officeDocument/2006/relationships/customXml" Target="../ink/ink2335.xml"/><Relationship Id="rId725" Type="http://schemas.openxmlformats.org/officeDocument/2006/relationships/image" Target="../media/image2411.png"/><Relationship Id="rId115" Type="http://schemas.openxmlformats.org/officeDocument/2006/relationships/image" Target="../media/image2109.png"/><Relationship Id="rId157" Type="http://schemas.openxmlformats.org/officeDocument/2006/relationships/image" Target="../media/image2130.png"/><Relationship Id="rId322" Type="http://schemas.openxmlformats.org/officeDocument/2006/relationships/customXml" Target="../ink/ink2236.xml"/><Relationship Id="rId364" Type="http://schemas.openxmlformats.org/officeDocument/2006/relationships/customXml" Target="../ink/ink2257.xml"/><Relationship Id="rId767" Type="http://schemas.openxmlformats.org/officeDocument/2006/relationships/image" Target="../media/image2432.png"/><Relationship Id="rId61" Type="http://schemas.openxmlformats.org/officeDocument/2006/relationships/image" Target="../media/image2082.png"/><Relationship Id="rId199" Type="http://schemas.openxmlformats.org/officeDocument/2006/relationships/image" Target="../media/image2151.png"/><Relationship Id="rId571" Type="http://schemas.openxmlformats.org/officeDocument/2006/relationships/image" Target="../media/image2334.png"/><Relationship Id="rId627" Type="http://schemas.openxmlformats.org/officeDocument/2006/relationships/image" Target="../media/image2362.png"/><Relationship Id="rId669" Type="http://schemas.openxmlformats.org/officeDocument/2006/relationships/image" Target="../media/image2383.png"/><Relationship Id="rId19" Type="http://schemas.openxmlformats.org/officeDocument/2006/relationships/image" Target="../media/image2061.png"/><Relationship Id="rId224" Type="http://schemas.openxmlformats.org/officeDocument/2006/relationships/customXml" Target="../ink/ink2187.xml"/><Relationship Id="rId266" Type="http://schemas.openxmlformats.org/officeDocument/2006/relationships/customXml" Target="../ink/ink2208.xml"/><Relationship Id="rId431" Type="http://schemas.openxmlformats.org/officeDocument/2006/relationships/image" Target="../media/image2265.png"/><Relationship Id="rId473" Type="http://schemas.openxmlformats.org/officeDocument/2006/relationships/image" Target="../media/image2285.png"/><Relationship Id="rId529" Type="http://schemas.openxmlformats.org/officeDocument/2006/relationships/image" Target="../media/image2313.png"/><Relationship Id="rId680" Type="http://schemas.openxmlformats.org/officeDocument/2006/relationships/customXml" Target="../ink/ink2416.xml"/><Relationship Id="rId736" Type="http://schemas.openxmlformats.org/officeDocument/2006/relationships/customXml" Target="../ink/ink2444.xml"/><Relationship Id="rId30" Type="http://schemas.openxmlformats.org/officeDocument/2006/relationships/customXml" Target="../ink/ink2090.xml"/><Relationship Id="rId126" Type="http://schemas.openxmlformats.org/officeDocument/2006/relationships/customXml" Target="../ink/ink2138.xml"/><Relationship Id="rId168" Type="http://schemas.openxmlformats.org/officeDocument/2006/relationships/customXml" Target="../ink/ink2159.xml"/><Relationship Id="rId333" Type="http://schemas.openxmlformats.org/officeDocument/2006/relationships/image" Target="../media/image2216.png"/><Relationship Id="rId540" Type="http://schemas.openxmlformats.org/officeDocument/2006/relationships/customXml" Target="../ink/ink2346.xml"/><Relationship Id="rId778" Type="http://schemas.openxmlformats.org/officeDocument/2006/relationships/customXml" Target="../ink/ink2465.xml"/><Relationship Id="rId72" Type="http://schemas.openxmlformats.org/officeDocument/2006/relationships/customXml" Target="../ink/ink2111.xml"/><Relationship Id="rId375" Type="http://schemas.openxmlformats.org/officeDocument/2006/relationships/image" Target="../media/image2237.png"/><Relationship Id="rId582" Type="http://schemas.openxmlformats.org/officeDocument/2006/relationships/customXml" Target="../ink/ink2367.xml"/><Relationship Id="rId638" Type="http://schemas.openxmlformats.org/officeDocument/2006/relationships/customXml" Target="../ink/ink2395.xml"/><Relationship Id="rId3" Type="http://schemas.openxmlformats.org/officeDocument/2006/relationships/image" Target="../media/image2053.png"/><Relationship Id="rId235" Type="http://schemas.openxmlformats.org/officeDocument/2006/relationships/image" Target="../media/image2169.png"/><Relationship Id="rId277" Type="http://schemas.openxmlformats.org/officeDocument/2006/relationships/image" Target="../media/image2188.png"/><Relationship Id="rId400" Type="http://schemas.openxmlformats.org/officeDocument/2006/relationships/customXml" Target="../ink/ink2275.xml"/><Relationship Id="rId442" Type="http://schemas.openxmlformats.org/officeDocument/2006/relationships/image" Target="../media/image2270.png"/><Relationship Id="rId484" Type="http://schemas.openxmlformats.org/officeDocument/2006/relationships/customXml" Target="../ink/ink2318.xml"/><Relationship Id="rId705" Type="http://schemas.openxmlformats.org/officeDocument/2006/relationships/image" Target="../media/image2401.png"/><Relationship Id="rId137" Type="http://schemas.openxmlformats.org/officeDocument/2006/relationships/image" Target="../media/image2120.png"/><Relationship Id="rId302" Type="http://schemas.openxmlformats.org/officeDocument/2006/relationships/customXml" Target="../ink/ink2226.xml"/><Relationship Id="rId344" Type="http://schemas.openxmlformats.org/officeDocument/2006/relationships/customXml" Target="../ink/ink2247.xml"/><Relationship Id="rId691" Type="http://schemas.openxmlformats.org/officeDocument/2006/relationships/image" Target="../media/image2394.png"/><Relationship Id="rId747" Type="http://schemas.openxmlformats.org/officeDocument/2006/relationships/image" Target="../media/image2422.png"/><Relationship Id="rId789" Type="http://schemas.openxmlformats.org/officeDocument/2006/relationships/image" Target="../media/image2443.png"/><Relationship Id="rId41" Type="http://schemas.openxmlformats.org/officeDocument/2006/relationships/image" Target="../media/image2072.png"/><Relationship Id="rId83" Type="http://schemas.openxmlformats.org/officeDocument/2006/relationships/image" Target="../media/image2093.png"/><Relationship Id="rId179" Type="http://schemas.openxmlformats.org/officeDocument/2006/relationships/image" Target="../media/image2141.png"/><Relationship Id="rId386" Type="http://schemas.openxmlformats.org/officeDocument/2006/relationships/customXml" Target="../ink/ink2268.xml"/><Relationship Id="rId551" Type="http://schemas.openxmlformats.org/officeDocument/2006/relationships/image" Target="../media/image2324.png"/><Relationship Id="rId593" Type="http://schemas.openxmlformats.org/officeDocument/2006/relationships/image" Target="../media/image2345.png"/><Relationship Id="rId607" Type="http://schemas.openxmlformats.org/officeDocument/2006/relationships/image" Target="../media/image2352.png"/><Relationship Id="rId649" Type="http://schemas.openxmlformats.org/officeDocument/2006/relationships/image" Target="../media/image2373.png"/><Relationship Id="rId190" Type="http://schemas.openxmlformats.org/officeDocument/2006/relationships/customXml" Target="../ink/ink2170.xml"/><Relationship Id="rId204" Type="http://schemas.openxmlformats.org/officeDocument/2006/relationships/customXml" Target="../ink/ink2177.xml"/><Relationship Id="rId246" Type="http://schemas.openxmlformats.org/officeDocument/2006/relationships/customXml" Target="../ink/ink2198.xml"/><Relationship Id="rId288" Type="http://schemas.openxmlformats.org/officeDocument/2006/relationships/customXml" Target="../ink/ink2219.xml"/><Relationship Id="rId411" Type="http://schemas.openxmlformats.org/officeDocument/2006/relationships/image" Target="../media/image2255.png"/><Relationship Id="rId453" Type="http://schemas.openxmlformats.org/officeDocument/2006/relationships/image" Target="../media/image2275.png"/><Relationship Id="rId509" Type="http://schemas.openxmlformats.org/officeDocument/2006/relationships/image" Target="../media/image2303.png"/><Relationship Id="rId660" Type="http://schemas.openxmlformats.org/officeDocument/2006/relationships/customXml" Target="../ink/ink2406.xml"/><Relationship Id="rId106" Type="http://schemas.openxmlformats.org/officeDocument/2006/relationships/customXml" Target="../ink/ink2128.xml"/><Relationship Id="rId313" Type="http://schemas.openxmlformats.org/officeDocument/2006/relationships/image" Target="../media/image2206.png"/><Relationship Id="rId495" Type="http://schemas.openxmlformats.org/officeDocument/2006/relationships/image" Target="../media/image2296.png"/><Relationship Id="rId716" Type="http://schemas.openxmlformats.org/officeDocument/2006/relationships/customXml" Target="../ink/ink2434.xml"/><Relationship Id="rId758" Type="http://schemas.openxmlformats.org/officeDocument/2006/relationships/customXml" Target="../ink/ink2455.xml"/><Relationship Id="rId10" Type="http://schemas.openxmlformats.org/officeDocument/2006/relationships/customXml" Target="../ink/ink2080.xml"/><Relationship Id="rId52" Type="http://schemas.openxmlformats.org/officeDocument/2006/relationships/customXml" Target="../ink/ink2101.xml"/><Relationship Id="rId94" Type="http://schemas.openxmlformats.org/officeDocument/2006/relationships/customXml" Target="../ink/ink2122.xml"/><Relationship Id="rId148" Type="http://schemas.openxmlformats.org/officeDocument/2006/relationships/customXml" Target="../ink/ink2149.xml"/><Relationship Id="rId355" Type="http://schemas.openxmlformats.org/officeDocument/2006/relationships/image" Target="../media/image2227.png"/><Relationship Id="rId397" Type="http://schemas.openxmlformats.org/officeDocument/2006/relationships/image" Target="../media/image2248.png"/><Relationship Id="rId520" Type="http://schemas.openxmlformats.org/officeDocument/2006/relationships/customXml" Target="../ink/ink2336.xml"/><Relationship Id="rId562" Type="http://schemas.openxmlformats.org/officeDocument/2006/relationships/customXml" Target="../ink/ink2357.xml"/><Relationship Id="rId618" Type="http://schemas.openxmlformats.org/officeDocument/2006/relationships/customXml" Target="../ink/ink2385.xml"/><Relationship Id="rId215" Type="http://schemas.openxmlformats.org/officeDocument/2006/relationships/image" Target="../media/image2159.png"/><Relationship Id="rId257" Type="http://schemas.openxmlformats.org/officeDocument/2006/relationships/image" Target="../media/image1341.png"/><Relationship Id="rId422" Type="http://schemas.openxmlformats.org/officeDocument/2006/relationships/customXml" Target="../ink/ink2286.xml"/><Relationship Id="rId464" Type="http://schemas.openxmlformats.org/officeDocument/2006/relationships/customXml" Target="../ink/ink2308.xml"/><Relationship Id="rId299" Type="http://schemas.openxmlformats.org/officeDocument/2006/relationships/image" Target="../media/image2199.png"/><Relationship Id="rId727" Type="http://schemas.openxmlformats.org/officeDocument/2006/relationships/image" Target="../media/image2412.png"/><Relationship Id="rId63" Type="http://schemas.openxmlformats.org/officeDocument/2006/relationships/image" Target="../media/image2083.png"/><Relationship Id="rId159" Type="http://schemas.openxmlformats.org/officeDocument/2006/relationships/image" Target="../media/image2131.png"/><Relationship Id="rId366" Type="http://schemas.openxmlformats.org/officeDocument/2006/relationships/customXml" Target="../ink/ink2258.xml"/><Relationship Id="rId573" Type="http://schemas.openxmlformats.org/officeDocument/2006/relationships/image" Target="../media/image2335.png"/><Relationship Id="rId780" Type="http://schemas.openxmlformats.org/officeDocument/2006/relationships/customXml" Target="../ink/ink2466.xml"/><Relationship Id="rId226" Type="http://schemas.openxmlformats.org/officeDocument/2006/relationships/customXml" Target="../ink/ink2188.xml"/><Relationship Id="rId433" Type="http://schemas.openxmlformats.org/officeDocument/2006/relationships/image" Target="../media/image2266.png"/><Relationship Id="rId640" Type="http://schemas.openxmlformats.org/officeDocument/2006/relationships/customXml" Target="../ink/ink2396.xml"/><Relationship Id="rId738" Type="http://schemas.openxmlformats.org/officeDocument/2006/relationships/customXml" Target="../ink/ink2445.xml"/><Relationship Id="rId74" Type="http://schemas.openxmlformats.org/officeDocument/2006/relationships/customXml" Target="../ink/ink2112.xml"/><Relationship Id="rId377" Type="http://schemas.openxmlformats.org/officeDocument/2006/relationships/image" Target="../media/image2238.png"/><Relationship Id="rId500" Type="http://schemas.openxmlformats.org/officeDocument/2006/relationships/customXml" Target="../ink/ink2326.xml"/><Relationship Id="rId584" Type="http://schemas.openxmlformats.org/officeDocument/2006/relationships/customXml" Target="../ink/ink2368.xml"/><Relationship Id="rId5" Type="http://schemas.openxmlformats.org/officeDocument/2006/relationships/image" Target="../media/image2054.png"/><Relationship Id="rId237" Type="http://schemas.openxmlformats.org/officeDocument/2006/relationships/image" Target="../media/image2170.png"/><Relationship Id="rId791" Type="http://schemas.openxmlformats.org/officeDocument/2006/relationships/image" Target="../media/image2444.png"/><Relationship Id="rId444" Type="http://schemas.openxmlformats.org/officeDocument/2006/relationships/image" Target="../media/image2271.png"/><Relationship Id="rId651" Type="http://schemas.openxmlformats.org/officeDocument/2006/relationships/image" Target="../media/image2374.png"/><Relationship Id="rId749" Type="http://schemas.openxmlformats.org/officeDocument/2006/relationships/image" Target="../media/image2423.png"/><Relationship Id="rId290" Type="http://schemas.openxmlformats.org/officeDocument/2006/relationships/customXml" Target="../ink/ink2220.xml"/><Relationship Id="rId304" Type="http://schemas.openxmlformats.org/officeDocument/2006/relationships/customXml" Target="../ink/ink2227.xml"/><Relationship Id="rId388" Type="http://schemas.openxmlformats.org/officeDocument/2006/relationships/customXml" Target="../ink/ink2269.xml"/><Relationship Id="rId511" Type="http://schemas.openxmlformats.org/officeDocument/2006/relationships/image" Target="../media/image2304.png"/><Relationship Id="rId609" Type="http://schemas.openxmlformats.org/officeDocument/2006/relationships/image" Target="../media/image2353.png"/><Relationship Id="rId85" Type="http://schemas.openxmlformats.org/officeDocument/2006/relationships/image" Target="../media/image2094.png"/><Relationship Id="rId150" Type="http://schemas.openxmlformats.org/officeDocument/2006/relationships/customXml" Target="../ink/ink2150.xml"/><Relationship Id="rId595" Type="http://schemas.openxmlformats.org/officeDocument/2006/relationships/image" Target="../media/image2346.png"/><Relationship Id="rId248" Type="http://schemas.openxmlformats.org/officeDocument/2006/relationships/customXml" Target="../ink/ink2199.xml"/><Relationship Id="rId455" Type="http://schemas.openxmlformats.org/officeDocument/2006/relationships/image" Target="../media/image2276.png"/><Relationship Id="rId662" Type="http://schemas.openxmlformats.org/officeDocument/2006/relationships/customXml" Target="../ink/ink2407.xml"/><Relationship Id="rId12" Type="http://schemas.openxmlformats.org/officeDocument/2006/relationships/customXml" Target="../ink/ink2081.xml"/><Relationship Id="rId108" Type="http://schemas.openxmlformats.org/officeDocument/2006/relationships/customXml" Target="../ink/ink2129.xml"/><Relationship Id="rId315" Type="http://schemas.openxmlformats.org/officeDocument/2006/relationships/image" Target="../media/image2207.png"/><Relationship Id="rId522" Type="http://schemas.openxmlformats.org/officeDocument/2006/relationships/customXml" Target="../ink/ink2337.xml"/><Relationship Id="rId96" Type="http://schemas.openxmlformats.org/officeDocument/2006/relationships/customXml" Target="../ink/ink2123.xml"/><Relationship Id="rId161" Type="http://schemas.openxmlformats.org/officeDocument/2006/relationships/image" Target="../media/image2132.png"/><Relationship Id="rId399" Type="http://schemas.openxmlformats.org/officeDocument/2006/relationships/image" Target="../media/image2249.png"/><Relationship Id="rId259" Type="http://schemas.openxmlformats.org/officeDocument/2006/relationships/image" Target="../media/image2179.png"/><Relationship Id="rId466" Type="http://schemas.openxmlformats.org/officeDocument/2006/relationships/customXml" Target="../ink/ink2309.xml"/><Relationship Id="rId673" Type="http://schemas.openxmlformats.org/officeDocument/2006/relationships/image" Target="../media/image2385.png"/><Relationship Id="rId23" Type="http://schemas.openxmlformats.org/officeDocument/2006/relationships/image" Target="../media/image2063.png"/><Relationship Id="rId119" Type="http://schemas.openxmlformats.org/officeDocument/2006/relationships/image" Target="../media/image2111.png"/><Relationship Id="rId326" Type="http://schemas.openxmlformats.org/officeDocument/2006/relationships/customXml" Target="../ink/ink2238.xml"/><Relationship Id="rId533" Type="http://schemas.openxmlformats.org/officeDocument/2006/relationships/image" Target="../media/image2315.png"/><Relationship Id="rId740" Type="http://schemas.openxmlformats.org/officeDocument/2006/relationships/customXml" Target="../ink/ink2446.xml"/><Relationship Id="rId172" Type="http://schemas.openxmlformats.org/officeDocument/2006/relationships/customXml" Target="../ink/ink2161.xml"/><Relationship Id="rId477" Type="http://schemas.openxmlformats.org/officeDocument/2006/relationships/image" Target="../media/image2287.png"/><Relationship Id="rId600" Type="http://schemas.openxmlformats.org/officeDocument/2006/relationships/customXml" Target="../ink/ink2376.xml"/><Relationship Id="rId684" Type="http://schemas.openxmlformats.org/officeDocument/2006/relationships/customXml" Target="../ink/ink2418.xml"/><Relationship Id="rId337" Type="http://schemas.openxmlformats.org/officeDocument/2006/relationships/image" Target="../media/image2218.png"/><Relationship Id="rId34" Type="http://schemas.openxmlformats.org/officeDocument/2006/relationships/customXml" Target="../ink/ink2092.xml"/><Relationship Id="rId544" Type="http://schemas.openxmlformats.org/officeDocument/2006/relationships/customXml" Target="../ink/ink2348.xml"/><Relationship Id="rId751" Type="http://schemas.openxmlformats.org/officeDocument/2006/relationships/image" Target="../media/image2424.png"/><Relationship Id="rId183" Type="http://schemas.openxmlformats.org/officeDocument/2006/relationships/image" Target="../media/image2143.png"/><Relationship Id="rId390" Type="http://schemas.openxmlformats.org/officeDocument/2006/relationships/customXml" Target="../ink/ink2270.xml"/><Relationship Id="rId404" Type="http://schemas.openxmlformats.org/officeDocument/2006/relationships/customXml" Target="../ink/ink2277.xml"/><Relationship Id="rId611" Type="http://schemas.openxmlformats.org/officeDocument/2006/relationships/image" Target="../media/image2354.png"/><Relationship Id="rId250" Type="http://schemas.openxmlformats.org/officeDocument/2006/relationships/customXml" Target="../ink/ink2200.xml"/><Relationship Id="rId488" Type="http://schemas.openxmlformats.org/officeDocument/2006/relationships/customXml" Target="../ink/ink2320.xml"/><Relationship Id="rId695" Type="http://schemas.openxmlformats.org/officeDocument/2006/relationships/image" Target="../media/image2396.png"/><Relationship Id="rId709" Type="http://schemas.openxmlformats.org/officeDocument/2006/relationships/image" Target="../media/image2403.png"/><Relationship Id="rId45" Type="http://schemas.openxmlformats.org/officeDocument/2006/relationships/image" Target="../media/image2074.png"/><Relationship Id="rId110" Type="http://schemas.openxmlformats.org/officeDocument/2006/relationships/customXml" Target="../ink/ink2130.xml"/><Relationship Id="rId348" Type="http://schemas.openxmlformats.org/officeDocument/2006/relationships/customXml" Target="../ink/ink2249.xml"/><Relationship Id="rId555" Type="http://schemas.openxmlformats.org/officeDocument/2006/relationships/image" Target="../media/image2326.png"/><Relationship Id="rId762" Type="http://schemas.openxmlformats.org/officeDocument/2006/relationships/customXml" Target="../ink/ink2457.xml"/><Relationship Id="rId194" Type="http://schemas.openxmlformats.org/officeDocument/2006/relationships/customXml" Target="../ink/ink2172.xml"/><Relationship Id="rId208" Type="http://schemas.openxmlformats.org/officeDocument/2006/relationships/customXml" Target="../ink/ink2179.xml"/><Relationship Id="rId415" Type="http://schemas.openxmlformats.org/officeDocument/2006/relationships/image" Target="../media/image2257.png"/><Relationship Id="rId622" Type="http://schemas.openxmlformats.org/officeDocument/2006/relationships/customXml" Target="../ink/ink2387.xml"/><Relationship Id="rId261" Type="http://schemas.openxmlformats.org/officeDocument/2006/relationships/image" Target="../media/image2180.png"/><Relationship Id="rId499" Type="http://schemas.openxmlformats.org/officeDocument/2006/relationships/image" Target="../media/image2298.png"/><Relationship Id="rId56" Type="http://schemas.openxmlformats.org/officeDocument/2006/relationships/customXml" Target="../ink/ink2103.xml"/><Relationship Id="rId359" Type="http://schemas.openxmlformats.org/officeDocument/2006/relationships/image" Target="../media/image2229.png"/><Relationship Id="rId566" Type="http://schemas.openxmlformats.org/officeDocument/2006/relationships/customXml" Target="../ink/ink2359.xml"/><Relationship Id="rId773" Type="http://schemas.openxmlformats.org/officeDocument/2006/relationships/image" Target="../media/image2435.png"/><Relationship Id="rId121" Type="http://schemas.openxmlformats.org/officeDocument/2006/relationships/image" Target="../media/image2112.png"/><Relationship Id="rId219" Type="http://schemas.openxmlformats.org/officeDocument/2006/relationships/image" Target="../media/image2161.png"/><Relationship Id="rId426" Type="http://schemas.openxmlformats.org/officeDocument/2006/relationships/customXml" Target="../ink/ink2288.xml"/><Relationship Id="rId633" Type="http://schemas.openxmlformats.org/officeDocument/2006/relationships/image" Target="../media/image2365.png"/><Relationship Id="rId67" Type="http://schemas.openxmlformats.org/officeDocument/2006/relationships/image" Target="../media/image2085.png"/><Relationship Id="rId272" Type="http://schemas.openxmlformats.org/officeDocument/2006/relationships/customXml" Target="../ink/ink2211.xml"/><Relationship Id="rId577" Type="http://schemas.openxmlformats.org/officeDocument/2006/relationships/image" Target="../media/image2337.png"/><Relationship Id="rId700" Type="http://schemas.openxmlformats.org/officeDocument/2006/relationships/customXml" Target="../ink/ink2426.xml"/><Relationship Id="rId132" Type="http://schemas.openxmlformats.org/officeDocument/2006/relationships/customXml" Target="../ink/ink2141.xml"/><Relationship Id="rId784" Type="http://schemas.openxmlformats.org/officeDocument/2006/relationships/customXml" Target="../ink/ink2468.xml"/><Relationship Id="rId437" Type="http://schemas.openxmlformats.org/officeDocument/2006/relationships/customXml" Target="../ink/ink2294.xml"/><Relationship Id="rId644" Type="http://schemas.openxmlformats.org/officeDocument/2006/relationships/customXml" Target="../ink/ink2398.xml"/><Relationship Id="rId283" Type="http://schemas.openxmlformats.org/officeDocument/2006/relationships/image" Target="../media/image2191.png"/><Relationship Id="rId490" Type="http://schemas.openxmlformats.org/officeDocument/2006/relationships/customXml" Target="../ink/ink2321.xml"/><Relationship Id="rId504" Type="http://schemas.openxmlformats.org/officeDocument/2006/relationships/customXml" Target="../ink/ink2328.xml"/><Relationship Id="rId711" Type="http://schemas.openxmlformats.org/officeDocument/2006/relationships/image" Target="../media/image2404.png"/><Relationship Id="rId78" Type="http://schemas.openxmlformats.org/officeDocument/2006/relationships/customXml" Target="../ink/ink2114.xml"/><Relationship Id="rId143" Type="http://schemas.openxmlformats.org/officeDocument/2006/relationships/image" Target="../media/image2123.png"/><Relationship Id="rId350" Type="http://schemas.openxmlformats.org/officeDocument/2006/relationships/customXml" Target="../ink/ink2250.xml"/><Relationship Id="rId588" Type="http://schemas.openxmlformats.org/officeDocument/2006/relationships/customXml" Target="../ink/ink2370.xml"/><Relationship Id="rId9" Type="http://schemas.openxmlformats.org/officeDocument/2006/relationships/image" Target="../media/image2056.png"/><Relationship Id="rId210" Type="http://schemas.openxmlformats.org/officeDocument/2006/relationships/customXml" Target="../ink/ink2180.xml"/><Relationship Id="rId448" Type="http://schemas.openxmlformats.org/officeDocument/2006/relationships/customXml" Target="../ink/ink2300.xml"/><Relationship Id="rId655" Type="http://schemas.openxmlformats.org/officeDocument/2006/relationships/image" Target="../media/image2376.png"/><Relationship Id="rId294" Type="http://schemas.openxmlformats.org/officeDocument/2006/relationships/customXml" Target="../ink/ink2222.xml"/><Relationship Id="rId308" Type="http://schemas.openxmlformats.org/officeDocument/2006/relationships/customXml" Target="../ink/ink2229.xml"/><Relationship Id="rId515" Type="http://schemas.openxmlformats.org/officeDocument/2006/relationships/image" Target="../media/image2306.png"/><Relationship Id="rId722" Type="http://schemas.openxmlformats.org/officeDocument/2006/relationships/customXml" Target="../ink/ink2437.xml"/><Relationship Id="rId89" Type="http://schemas.openxmlformats.org/officeDocument/2006/relationships/image" Target="../media/image2096.png"/><Relationship Id="rId154" Type="http://schemas.openxmlformats.org/officeDocument/2006/relationships/customXml" Target="../ink/ink2152.xml"/><Relationship Id="rId361" Type="http://schemas.openxmlformats.org/officeDocument/2006/relationships/image" Target="../media/image2230.png"/><Relationship Id="rId599" Type="http://schemas.openxmlformats.org/officeDocument/2006/relationships/image" Target="../media/image2348.png"/><Relationship Id="rId459" Type="http://schemas.openxmlformats.org/officeDocument/2006/relationships/image" Target="../media/image2278.png"/><Relationship Id="rId666" Type="http://schemas.openxmlformats.org/officeDocument/2006/relationships/customXml" Target="../ink/ink2409.xml"/><Relationship Id="rId16" Type="http://schemas.openxmlformats.org/officeDocument/2006/relationships/customXml" Target="../ink/ink2083.xml"/><Relationship Id="rId221" Type="http://schemas.openxmlformats.org/officeDocument/2006/relationships/image" Target="../media/image2162.png"/><Relationship Id="rId319" Type="http://schemas.openxmlformats.org/officeDocument/2006/relationships/image" Target="../media/image2209.png"/><Relationship Id="rId526" Type="http://schemas.openxmlformats.org/officeDocument/2006/relationships/customXml" Target="../ink/ink2339.xml"/><Relationship Id="rId733" Type="http://schemas.openxmlformats.org/officeDocument/2006/relationships/image" Target="../media/image2415.png"/><Relationship Id="rId165" Type="http://schemas.openxmlformats.org/officeDocument/2006/relationships/image" Target="../media/image2134.png"/><Relationship Id="rId372" Type="http://schemas.openxmlformats.org/officeDocument/2006/relationships/customXml" Target="../ink/ink2261.xml"/><Relationship Id="rId677" Type="http://schemas.openxmlformats.org/officeDocument/2006/relationships/image" Target="../media/image2387.png"/><Relationship Id="rId232" Type="http://schemas.openxmlformats.org/officeDocument/2006/relationships/customXml" Target="../ink/ink2191.xml"/><Relationship Id="rId27" Type="http://schemas.openxmlformats.org/officeDocument/2006/relationships/image" Target="../media/image2065.png"/><Relationship Id="rId537" Type="http://schemas.openxmlformats.org/officeDocument/2006/relationships/image" Target="../media/image2317.png"/><Relationship Id="rId744" Type="http://schemas.openxmlformats.org/officeDocument/2006/relationships/customXml" Target="../ink/ink2448.xml"/><Relationship Id="rId80" Type="http://schemas.openxmlformats.org/officeDocument/2006/relationships/customXml" Target="../ink/ink2115.xml"/><Relationship Id="rId176" Type="http://schemas.openxmlformats.org/officeDocument/2006/relationships/customXml" Target="../ink/ink2163.xml"/><Relationship Id="rId383" Type="http://schemas.openxmlformats.org/officeDocument/2006/relationships/image" Target="../media/image2241.png"/><Relationship Id="rId590" Type="http://schemas.openxmlformats.org/officeDocument/2006/relationships/customXml" Target="../ink/ink2371.xml"/><Relationship Id="rId604" Type="http://schemas.openxmlformats.org/officeDocument/2006/relationships/customXml" Target="../ink/ink2378.xml"/><Relationship Id="rId243" Type="http://schemas.openxmlformats.org/officeDocument/2006/relationships/image" Target="../media/image2173.png"/><Relationship Id="rId450" Type="http://schemas.openxmlformats.org/officeDocument/2006/relationships/customXml" Target="../ink/ink2301.xml"/><Relationship Id="rId688" Type="http://schemas.openxmlformats.org/officeDocument/2006/relationships/customXml" Target="../ink/ink2420.xml"/><Relationship Id="rId38" Type="http://schemas.openxmlformats.org/officeDocument/2006/relationships/customXml" Target="../ink/ink2094.xml"/><Relationship Id="rId103" Type="http://schemas.openxmlformats.org/officeDocument/2006/relationships/image" Target="../media/image2103.png"/><Relationship Id="rId310" Type="http://schemas.openxmlformats.org/officeDocument/2006/relationships/customXml" Target="../ink/ink2230.xml"/><Relationship Id="rId548" Type="http://schemas.openxmlformats.org/officeDocument/2006/relationships/customXml" Target="../ink/ink2350.xml"/><Relationship Id="rId755" Type="http://schemas.openxmlformats.org/officeDocument/2006/relationships/image" Target="../media/image2426.png"/><Relationship Id="rId91" Type="http://schemas.openxmlformats.org/officeDocument/2006/relationships/image" Target="../media/image2097.png"/><Relationship Id="rId187" Type="http://schemas.openxmlformats.org/officeDocument/2006/relationships/image" Target="../media/image2145.png"/><Relationship Id="rId394" Type="http://schemas.openxmlformats.org/officeDocument/2006/relationships/customXml" Target="../ink/ink2272.xml"/><Relationship Id="rId408" Type="http://schemas.openxmlformats.org/officeDocument/2006/relationships/customXml" Target="../ink/ink2279.xml"/><Relationship Id="rId615" Type="http://schemas.openxmlformats.org/officeDocument/2006/relationships/image" Target="../media/image2356.png"/><Relationship Id="rId254" Type="http://schemas.openxmlformats.org/officeDocument/2006/relationships/customXml" Target="../ink/ink2202.xml"/><Relationship Id="rId699" Type="http://schemas.openxmlformats.org/officeDocument/2006/relationships/image" Target="../media/image2398.png"/><Relationship Id="rId49" Type="http://schemas.openxmlformats.org/officeDocument/2006/relationships/image" Target="../media/image2076.png"/><Relationship Id="rId114" Type="http://schemas.openxmlformats.org/officeDocument/2006/relationships/customXml" Target="../ink/ink2132.xml"/><Relationship Id="rId461" Type="http://schemas.openxmlformats.org/officeDocument/2006/relationships/image" Target="../media/image2279.png"/><Relationship Id="rId559" Type="http://schemas.openxmlformats.org/officeDocument/2006/relationships/image" Target="../media/image2328.png"/><Relationship Id="rId766" Type="http://schemas.openxmlformats.org/officeDocument/2006/relationships/customXml" Target="../ink/ink2459.xml"/><Relationship Id="rId198" Type="http://schemas.openxmlformats.org/officeDocument/2006/relationships/customXml" Target="../ink/ink2174.xml"/><Relationship Id="rId321" Type="http://schemas.openxmlformats.org/officeDocument/2006/relationships/image" Target="../media/image2210.png"/><Relationship Id="rId419" Type="http://schemas.openxmlformats.org/officeDocument/2006/relationships/image" Target="../media/image2259.png"/><Relationship Id="rId626" Type="http://schemas.openxmlformats.org/officeDocument/2006/relationships/customXml" Target="../ink/ink2389.xml"/><Relationship Id="rId265" Type="http://schemas.openxmlformats.org/officeDocument/2006/relationships/image" Target="../media/image2182.png"/><Relationship Id="rId472" Type="http://schemas.openxmlformats.org/officeDocument/2006/relationships/customXml" Target="../ink/ink2312.xml"/><Relationship Id="rId125" Type="http://schemas.openxmlformats.org/officeDocument/2006/relationships/image" Target="../media/image2114.png"/><Relationship Id="rId332" Type="http://schemas.openxmlformats.org/officeDocument/2006/relationships/customXml" Target="../ink/ink2241.xml"/><Relationship Id="rId777" Type="http://schemas.openxmlformats.org/officeDocument/2006/relationships/image" Target="../media/image2437.png"/><Relationship Id="rId637" Type="http://schemas.openxmlformats.org/officeDocument/2006/relationships/image" Target="../media/image2367.png"/><Relationship Id="rId276" Type="http://schemas.openxmlformats.org/officeDocument/2006/relationships/customXml" Target="../ink/ink2213.xml"/><Relationship Id="rId483" Type="http://schemas.openxmlformats.org/officeDocument/2006/relationships/image" Target="../media/image2290.png"/><Relationship Id="rId690" Type="http://schemas.openxmlformats.org/officeDocument/2006/relationships/customXml" Target="../ink/ink2421.xml"/><Relationship Id="rId704" Type="http://schemas.openxmlformats.org/officeDocument/2006/relationships/customXml" Target="../ink/ink2428.xml"/><Relationship Id="rId40" Type="http://schemas.openxmlformats.org/officeDocument/2006/relationships/customXml" Target="../ink/ink2095.xml"/><Relationship Id="rId136" Type="http://schemas.openxmlformats.org/officeDocument/2006/relationships/customXml" Target="../ink/ink2143.xml"/><Relationship Id="rId343" Type="http://schemas.openxmlformats.org/officeDocument/2006/relationships/image" Target="../media/image2221.png"/><Relationship Id="rId550" Type="http://schemas.openxmlformats.org/officeDocument/2006/relationships/customXml" Target="../ink/ink2351.xml"/><Relationship Id="rId788" Type="http://schemas.openxmlformats.org/officeDocument/2006/relationships/customXml" Target="../ink/ink2470.xml"/><Relationship Id="rId203" Type="http://schemas.openxmlformats.org/officeDocument/2006/relationships/image" Target="../media/image2153.png"/><Relationship Id="rId648" Type="http://schemas.openxmlformats.org/officeDocument/2006/relationships/customXml" Target="../ink/ink2400.xml"/><Relationship Id="rId287" Type="http://schemas.openxmlformats.org/officeDocument/2006/relationships/image" Target="../media/image2193.png"/><Relationship Id="rId410" Type="http://schemas.openxmlformats.org/officeDocument/2006/relationships/customXml" Target="../ink/ink2280.xml"/><Relationship Id="rId494" Type="http://schemas.openxmlformats.org/officeDocument/2006/relationships/customXml" Target="../ink/ink2323.xml"/><Relationship Id="rId508" Type="http://schemas.openxmlformats.org/officeDocument/2006/relationships/customXml" Target="../ink/ink2330.xml"/><Relationship Id="rId715" Type="http://schemas.openxmlformats.org/officeDocument/2006/relationships/image" Target="../media/image2406.png"/><Relationship Id="rId147" Type="http://schemas.openxmlformats.org/officeDocument/2006/relationships/image" Target="../media/image2125.png"/><Relationship Id="rId354" Type="http://schemas.openxmlformats.org/officeDocument/2006/relationships/customXml" Target="../ink/ink2252.xml"/><Relationship Id="rId51" Type="http://schemas.openxmlformats.org/officeDocument/2006/relationships/image" Target="../media/image2077.png"/><Relationship Id="rId561" Type="http://schemas.openxmlformats.org/officeDocument/2006/relationships/image" Target="../media/image2329.png"/><Relationship Id="rId659" Type="http://schemas.openxmlformats.org/officeDocument/2006/relationships/image" Target="../media/image2378.png"/><Relationship Id="rId214" Type="http://schemas.openxmlformats.org/officeDocument/2006/relationships/customXml" Target="../ink/ink2182.xml"/><Relationship Id="rId298" Type="http://schemas.openxmlformats.org/officeDocument/2006/relationships/customXml" Target="../ink/ink2224.xml"/><Relationship Id="rId421" Type="http://schemas.openxmlformats.org/officeDocument/2006/relationships/image" Target="../media/image2260.png"/><Relationship Id="rId519" Type="http://schemas.openxmlformats.org/officeDocument/2006/relationships/image" Target="../media/image2308.png"/><Relationship Id="rId158" Type="http://schemas.openxmlformats.org/officeDocument/2006/relationships/customXml" Target="../ink/ink2154.xml"/><Relationship Id="rId726" Type="http://schemas.openxmlformats.org/officeDocument/2006/relationships/customXml" Target="../ink/ink2439.xml"/><Relationship Id="rId62" Type="http://schemas.openxmlformats.org/officeDocument/2006/relationships/customXml" Target="../ink/ink2106.xml"/><Relationship Id="rId365" Type="http://schemas.openxmlformats.org/officeDocument/2006/relationships/image" Target="../media/image2232.png"/><Relationship Id="rId572" Type="http://schemas.openxmlformats.org/officeDocument/2006/relationships/customXml" Target="../ink/ink2362.xml"/><Relationship Id="rId225" Type="http://schemas.openxmlformats.org/officeDocument/2006/relationships/image" Target="../media/image2164.png"/><Relationship Id="rId432" Type="http://schemas.openxmlformats.org/officeDocument/2006/relationships/customXml" Target="../ink/ink2291.xml"/><Relationship Id="rId737" Type="http://schemas.openxmlformats.org/officeDocument/2006/relationships/image" Target="../media/image2417.png"/><Relationship Id="rId73" Type="http://schemas.openxmlformats.org/officeDocument/2006/relationships/image" Target="../media/image2088.png"/><Relationship Id="rId169" Type="http://schemas.openxmlformats.org/officeDocument/2006/relationships/image" Target="../media/image2136.png"/><Relationship Id="rId376" Type="http://schemas.openxmlformats.org/officeDocument/2006/relationships/customXml" Target="../ink/ink2263.xml"/><Relationship Id="rId583" Type="http://schemas.openxmlformats.org/officeDocument/2006/relationships/image" Target="../media/image2340.png"/><Relationship Id="rId790" Type="http://schemas.openxmlformats.org/officeDocument/2006/relationships/customXml" Target="../ink/ink2471.xml"/><Relationship Id="rId4" Type="http://schemas.openxmlformats.org/officeDocument/2006/relationships/customXml" Target="../ink/ink2077.xml"/><Relationship Id="rId236" Type="http://schemas.openxmlformats.org/officeDocument/2006/relationships/customXml" Target="../ink/ink2193.xml"/><Relationship Id="rId443" Type="http://schemas.openxmlformats.org/officeDocument/2006/relationships/customXml" Target="../ink/ink2297.xml"/><Relationship Id="rId650" Type="http://schemas.openxmlformats.org/officeDocument/2006/relationships/customXml" Target="../ink/ink2401.xml"/><Relationship Id="rId303" Type="http://schemas.openxmlformats.org/officeDocument/2006/relationships/image" Target="../media/image2201.png"/><Relationship Id="rId748" Type="http://schemas.openxmlformats.org/officeDocument/2006/relationships/customXml" Target="../ink/ink2450.xml"/><Relationship Id="rId84" Type="http://schemas.openxmlformats.org/officeDocument/2006/relationships/customXml" Target="../ink/ink2117.xml"/><Relationship Id="rId387" Type="http://schemas.openxmlformats.org/officeDocument/2006/relationships/image" Target="../media/image2243.png"/><Relationship Id="rId510" Type="http://schemas.openxmlformats.org/officeDocument/2006/relationships/customXml" Target="../ink/ink2331.xml"/><Relationship Id="rId594" Type="http://schemas.openxmlformats.org/officeDocument/2006/relationships/customXml" Target="../ink/ink2373.xml"/><Relationship Id="rId608" Type="http://schemas.openxmlformats.org/officeDocument/2006/relationships/customXml" Target="../ink/ink2380.xml"/><Relationship Id="rId247" Type="http://schemas.openxmlformats.org/officeDocument/2006/relationships/image" Target="../media/image2175.png"/><Relationship Id="rId107" Type="http://schemas.openxmlformats.org/officeDocument/2006/relationships/image" Target="../media/image2105.png"/><Relationship Id="rId454" Type="http://schemas.openxmlformats.org/officeDocument/2006/relationships/customXml" Target="../ink/ink2303.xml"/><Relationship Id="rId661" Type="http://schemas.openxmlformats.org/officeDocument/2006/relationships/image" Target="../media/image2379.png"/><Relationship Id="rId759" Type="http://schemas.openxmlformats.org/officeDocument/2006/relationships/image" Target="../media/image2428.png"/><Relationship Id="rId11" Type="http://schemas.openxmlformats.org/officeDocument/2006/relationships/image" Target="../media/image2057.png"/><Relationship Id="rId314" Type="http://schemas.openxmlformats.org/officeDocument/2006/relationships/customXml" Target="../ink/ink2232.xml"/><Relationship Id="rId398" Type="http://schemas.openxmlformats.org/officeDocument/2006/relationships/customXml" Target="../ink/ink2274.xml"/><Relationship Id="rId521" Type="http://schemas.openxmlformats.org/officeDocument/2006/relationships/image" Target="../media/image2309.png"/><Relationship Id="rId619" Type="http://schemas.openxmlformats.org/officeDocument/2006/relationships/image" Target="../media/image2358.png"/><Relationship Id="rId95" Type="http://schemas.openxmlformats.org/officeDocument/2006/relationships/image" Target="../media/image2099.png"/><Relationship Id="rId160" Type="http://schemas.openxmlformats.org/officeDocument/2006/relationships/customXml" Target="../ink/ink2155.xml"/><Relationship Id="rId258" Type="http://schemas.openxmlformats.org/officeDocument/2006/relationships/customXml" Target="../ink/ink2204.xml"/><Relationship Id="rId465" Type="http://schemas.openxmlformats.org/officeDocument/2006/relationships/image" Target="../media/image2281.png"/><Relationship Id="rId672" Type="http://schemas.openxmlformats.org/officeDocument/2006/relationships/customXml" Target="../ink/ink241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2.png"/><Relationship Id="rId671" Type="http://schemas.openxmlformats.org/officeDocument/2006/relationships/customXml" Target="../ink/ink2809.xml"/><Relationship Id="rId769" Type="http://schemas.openxmlformats.org/officeDocument/2006/relationships/customXml" Target="../ink/ink2858.xml"/><Relationship Id="rId21" Type="http://schemas.openxmlformats.org/officeDocument/2006/relationships/image" Target="../media/image2455.png"/><Relationship Id="rId324" Type="http://schemas.openxmlformats.org/officeDocument/2006/relationships/customXml" Target="../ink/ink2634.xml"/><Relationship Id="rId531" Type="http://schemas.openxmlformats.org/officeDocument/2006/relationships/customXml" Target="../ink/ink2738.xml"/><Relationship Id="rId629" Type="http://schemas.openxmlformats.org/officeDocument/2006/relationships/customXml" Target="../ink/ink2788.xml"/><Relationship Id="rId170" Type="http://schemas.openxmlformats.org/officeDocument/2006/relationships/customXml" Target="../ink/ink2557.xml"/><Relationship Id="rId836" Type="http://schemas.openxmlformats.org/officeDocument/2006/relationships/image" Target="../media/image2859.png"/><Relationship Id="rId268" Type="http://schemas.openxmlformats.org/officeDocument/2006/relationships/customXml" Target="../ink/ink2606.xml"/><Relationship Id="rId475" Type="http://schemas.openxmlformats.org/officeDocument/2006/relationships/customXml" Target="../ink/ink2710.xml"/><Relationship Id="rId682" Type="http://schemas.openxmlformats.org/officeDocument/2006/relationships/image" Target="../media/image2782.png"/><Relationship Id="rId32" Type="http://schemas.openxmlformats.org/officeDocument/2006/relationships/customXml" Target="../ink/ink2488.xml"/><Relationship Id="rId128" Type="http://schemas.openxmlformats.org/officeDocument/2006/relationships/customXml" Target="../ink/ink2536.xml"/><Relationship Id="rId335" Type="http://schemas.openxmlformats.org/officeDocument/2006/relationships/image" Target="../media/image2611.png"/><Relationship Id="rId542" Type="http://schemas.openxmlformats.org/officeDocument/2006/relationships/customXml" Target="../ink/ink2744.xml"/><Relationship Id="rId181" Type="http://schemas.openxmlformats.org/officeDocument/2006/relationships/image" Target="../media/image2534.png"/><Relationship Id="rId402" Type="http://schemas.openxmlformats.org/officeDocument/2006/relationships/customXml" Target="../ink/ink2673.xml"/><Relationship Id="rId279" Type="http://schemas.openxmlformats.org/officeDocument/2006/relationships/image" Target="../media/image2583.png"/><Relationship Id="rId486" Type="http://schemas.openxmlformats.org/officeDocument/2006/relationships/image" Target="../media/image2685.png"/><Relationship Id="rId693" Type="http://schemas.openxmlformats.org/officeDocument/2006/relationships/customXml" Target="../ink/ink2820.xml"/><Relationship Id="rId707" Type="http://schemas.openxmlformats.org/officeDocument/2006/relationships/customXml" Target="../ink/ink2827.xml"/><Relationship Id="rId43" Type="http://schemas.openxmlformats.org/officeDocument/2006/relationships/image" Target="../media/image2466.png"/><Relationship Id="rId139" Type="http://schemas.openxmlformats.org/officeDocument/2006/relationships/image" Target="../media/image2513.png"/><Relationship Id="rId346" Type="http://schemas.openxmlformats.org/officeDocument/2006/relationships/customXml" Target="../ink/ink2645.xml"/><Relationship Id="rId553" Type="http://schemas.openxmlformats.org/officeDocument/2006/relationships/image" Target="../media/image2718.png"/><Relationship Id="rId760" Type="http://schemas.openxmlformats.org/officeDocument/2006/relationships/image" Target="../media/image2821.png"/><Relationship Id="rId192" Type="http://schemas.openxmlformats.org/officeDocument/2006/relationships/customXml" Target="../ink/ink2568.xml"/><Relationship Id="rId206" Type="http://schemas.openxmlformats.org/officeDocument/2006/relationships/customXml" Target="../ink/ink2575.xml"/><Relationship Id="rId413" Type="http://schemas.openxmlformats.org/officeDocument/2006/relationships/image" Target="../media/image2649.png"/><Relationship Id="rId497" Type="http://schemas.openxmlformats.org/officeDocument/2006/relationships/customXml" Target="../ink/ink2721.xml"/><Relationship Id="rId620" Type="http://schemas.openxmlformats.org/officeDocument/2006/relationships/image" Target="../media/image2751.png"/><Relationship Id="rId718" Type="http://schemas.openxmlformats.org/officeDocument/2006/relationships/image" Target="../media/image2800.png"/><Relationship Id="rId357" Type="http://schemas.openxmlformats.org/officeDocument/2006/relationships/image" Target="../media/image2622.png"/><Relationship Id="rId54" Type="http://schemas.openxmlformats.org/officeDocument/2006/relationships/customXml" Target="../ink/ink2499.xml"/><Relationship Id="rId217" Type="http://schemas.openxmlformats.org/officeDocument/2006/relationships/image" Target="../media/image2552.png"/><Relationship Id="rId564" Type="http://schemas.openxmlformats.org/officeDocument/2006/relationships/image" Target="../media/image2723.png"/><Relationship Id="rId771" Type="http://schemas.openxmlformats.org/officeDocument/2006/relationships/customXml" Target="../ink/ink2859.xml"/><Relationship Id="rId424" Type="http://schemas.openxmlformats.org/officeDocument/2006/relationships/image" Target="../media/image2654.png"/><Relationship Id="rId631" Type="http://schemas.openxmlformats.org/officeDocument/2006/relationships/customXml" Target="../ink/ink2789.xml"/><Relationship Id="rId729" Type="http://schemas.openxmlformats.org/officeDocument/2006/relationships/customXml" Target="../ink/ink2838.xml"/><Relationship Id="rId270" Type="http://schemas.openxmlformats.org/officeDocument/2006/relationships/customXml" Target="../ink/ink2607.xml"/><Relationship Id="rId65" Type="http://schemas.openxmlformats.org/officeDocument/2006/relationships/image" Target="../media/image2476.png"/><Relationship Id="rId130" Type="http://schemas.openxmlformats.org/officeDocument/2006/relationships/customXml" Target="../ink/ink2537.xml"/><Relationship Id="rId368" Type="http://schemas.openxmlformats.org/officeDocument/2006/relationships/customXml" Target="../ink/ink2656.xml"/><Relationship Id="rId575" Type="http://schemas.openxmlformats.org/officeDocument/2006/relationships/customXml" Target="../ink/ink2761.xml"/><Relationship Id="rId782" Type="http://schemas.openxmlformats.org/officeDocument/2006/relationships/image" Target="../media/image2832.png"/><Relationship Id="rId228" Type="http://schemas.openxmlformats.org/officeDocument/2006/relationships/customXml" Target="../ink/ink2586.xml"/><Relationship Id="rId435" Type="http://schemas.openxmlformats.org/officeDocument/2006/relationships/customXml" Target="../ink/ink2690.xml"/><Relationship Id="rId642" Type="http://schemas.openxmlformats.org/officeDocument/2006/relationships/image" Target="../media/image2762.png"/><Relationship Id="rId281" Type="http://schemas.openxmlformats.org/officeDocument/2006/relationships/image" Target="../media/image2584.png"/><Relationship Id="rId502" Type="http://schemas.openxmlformats.org/officeDocument/2006/relationships/image" Target="../media/image2693.png"/><Relationship Id="rId76" Type="http://schemas.openxmlformats.org/officeDocument/2006/relationships/customXml" Target="../ink/ink2510.xml"/><Relationship Id="rId141" Type="http://schemas.openxmlformats.org/officeDocument/2006/relationships/image" Target="../media/image2514.png"/><Relationship Id="rId379" Type="http://schemas.openxmlformats.org/officeDocument/2006/relationships/image" Target="../media/image2632.png"/><Relationship Id="rId586" Type="http://schemas.openxmlformats.org/officeDocument/2006/relationships/image" Target="../media/image2734.png"/><Relationship Id="rId793" Type="http://schemas.openxmlformats.org/officeDocument/2006/relationships/customXml" Target="../ink/ink2870.xml"/><Relationship Id="rId807" Type="http://schemas.openxmlformats.org/officeDocument/2006/relationships/customXml" Target="../ink/ink2877.xml"/><Relationship Id="rId7" Type="http://schemas.openxmlformats.org/officeDocument/2006/relationships/image" Target="../media/image2448.png"/><Relationship Id="rId239" Type="http://schemas.openxmlformats.org/officeDocument/2006/relationships/image" Target="../media/image2563.png"/><Relationship Id="rId446" Type="http://schemas.openxmlformats.org/officeDocument/2006/relationships/image" Target="../media/image2665.png"/><Relationship Id="rId653" Type="http://schemas.openxmlformats.org/officeDocument/2006/relationships/customXml" Target="../ink/ink2800.xml"/><Relationship Id="rId292" Type="http://schemas.openxmlformats.org/officeDocument/2006/relationships/customXml" Target="../ink/ink2618.xml"/><Relationship Id="rId306" Type="http://schemas.openxmlformats.org/officeDocument/2006/relationships/customXml" Target="../ink/ink2625.xml"/><Relationship Id="rId87" Type="http://schemas.openxmlformats.org/officeDocument/2006/relationships/image" Target="../media/image2487.png"/><Relationship Id="rId513" Type="http://schemas.openxmlformats.org/officeDocument/2006/relationships/customXml" Target="../ink/ink2729.xml"/><Relationship Id="rId597" Type="http://schemas.openxmlformats.org/officeDocument/2006/relationships/customXml" Target="../ink/ink2772.xml"/><Relationship Id="rId720" Type="http://schemas.openxmlformats.org/officeDocument/2006/relationships/image" Target="../media/image2801.png"/><Relationship Id="rId818" Type="http://schemas.openxmlformats.org/officeDocument/2006/relationships/image" Target="../media/image2850.png"/><Relationship Id="rId152" Type="http://schemas.openxmlformats.org/officeDocument/2006/relationships/customXml" Target="../ink/ink2548.xml"/><Relationship Id="rId457" Type="http://schemas.openxmlformats.org/officeDocument/2006/relationships/customXml" Target="../ink/ink2701.xml"/><Relationship Id="rId664" Type="http://schemas.openxmlformats.org/officeDocument/2006/relationships/image" Target="../media/image2773.png"/><Relationship Id="rId14" Type="http://schemas.openxmlformats.org/officeDocument/2006/relationships/customXml" Target="../ink/ink2479.xml"/><Relationship Id="rId317" Type="http://schemas.openxmlformats.org/officeDocument/2006/relationships/image" Target="../media/image2602.png"/><Relationship Id="rId524" Type="http://schemas.openxmlformats.org/officeDocument/2006/relationships/image" Target="../media/image2704.png"/><Relationship Id="rId731" Type="http://schemas.openxmlformats.org/officeDocument/2006/relationships/customXml" Target="../ink/ink2839.xml"/><Relationship Id="rId98" Type="http://schemas.openxmlformats.org/officeDocument/2006/relationships/customXml" Target="../ink/ink2521.xml"/><Relationship Id="rId163" Type="http://schemas.openxmlformats.org/officeDocument/2006/relationships/image" Target="../media/image2525.png"/><Relationship Id="rId370" Type="http://schemas.openxmlformats.org/officeDocument/2006/relationships/customXml" Target="../ink/ink2657.xml"/><Relationship Id="rId829" Type="http://schemas.openxmlformats.org/officeDocument/2006/relationships/customXml" Target="../ink/ink2888.xml"/><Relationship Id="rId230" Type="http://schemas.openxmlformats.org/officeDocument/2006/relationships/customXml" Target="../ink/ink2587.xml"/><Relationship Id="rId468" Type="http://schemas.openxmlformats.org/officeDocument/2006/relationships/image" Target="../media/image2676.png"/><Relationship Id="rId675" Type="http://schemas.openxmlformats.org/officeDocument/2006/relationships/customXml" Target="../ink/ink2811.xml"/><Relationship Id="rId25" Type="http://schemas.openxmlformats.org/officeDocument/2006/relationships/image" Target="../media/image2457.png"/><Relationship Id="rId328" Type="http://schemas.openxmlformats.org/officeDocument/2006/relationships/customXml" Target="../ink/ink2636.xml"/><Relationship Id="rId535" Type="http://schemas.openxmlformats.org/officeDocument/2006/relationships/customXml" Target="../ink/ink2740.xml"/><Relationship Id="rId742" Type="http://schemas.openxmlformats.org/officeDocument/2006/relationships/image" Target="../media/image2812.png"/><Relationship Id="rId174" Type="http://schemas.openxmlformats.org/officeDocument/2006/relationships/customXml" Target="../ink/ink2559.xml"/><Relationship Id="rId381" Type="http://schemas.openxmlformats.org/officeDocument/2006/relationships/image" Target="../media/image2633.png"/><Relationship Id="rId602" Type="http://schemas.openxmlformats.org/officeDocument/2006/relationships/image" Target="../media/image2742.png"/><Relationship Id="rId241" Type="http://schemas.openxmlformats.org/officeDocument/2006/relationships/image" Target="../media/image2564.png"/><Relationship Id="rId479" Type="http://schemas.openxmlformats.org/officeDocument/2006/relationships/customXml" Target="../ink/ink2712.xml"/><Relationship Id="rId686" Type="http://schemas.openxmlformats.org/officeDocument/2006/relationships/image" Target="../media/image2784.png"/><Relationship Id="rId36" Type="http://schemas.openxmlformats.org/officeDocument/2006/relationships/customXml" Target="../ink/ink2490.xml"/><Relationship Id="rId339" Type="http://schemas.openxmlformats.org/officeDocument/2006/relationships/image" Target="../media/image2613.png"/><Relationship Id="rId546" Type="http://schemas.openxmlformats.org/officeDocument/2006/relationships/customXml" Target="../ink/ink2746.xml"/><Relationship Id="rId753" Type="http://schemas.openxmlformats.org/officeDocument/2006/relationships/customXml" Target="../ink/ink2850.xml"/><Relationship Id="rId101" Type="http://schemas.openxmlformats.org/officeDocument/2006/relationships/image" Target="../media/image2494.png"/><Relationship Id="rId185" Type="http://schemas.openxmlformats.org/officeDocument/2006/relationships/image" Target="../media/image2536.png"/><Relationship Id="rId406" Type="http://schemas.openxmlformats.org/officeDocument/2006/relationships/customXml" Target="../ink/ink2675.xml"/><Relationship Id="rId392" Type="http://schemas.openxmlformats.org/officeDocument/2006/relationships/customXml" Target="../ink/ink2668.xml"/><Relationship Id="rId613" Type="http://schemas.openxmlformats.org/officeDocument/2006/relationships/customXml" Target="../ink/ink2780.xml"/><Relationship Id="rId697" Type="http://schemas.openxmlformats.org/officeDocument/2006/relationships/customXml" Target="../ink/ink2822.xml"/><Relationship Id="rId820" Type="http://schemas.openxmlformats.org/officeDocument/2006/relationships/image" Target="../media/image2851.png"/><Relationship Id="rId252" Type="http://schemas.openxmlformats.org/officeDocument/2006/relationships/customXml" Target="../ink/ink2598.xml"/><Relationship Id="rId47" Type="http://schemas.openxmlformats.org/officeDocument/2006/relationships/image" Target="../media/image2468.png"/><Relationship Id="rId112" Type="http://schemas.openxmlformats.org/officeDocument/2006/relationships/customXml" Target="../ink/ink2528.xml"/><Relationship Id="rId557" Type="http://schemas.openxmlformats.org/officeDocument/2006/relationships/customXml" Target="../ink/ink2752.xml"/><Relationship Id="rId764" Type="http://schemas.openxmlformats.org/officeDocument/2006/relationships/image" Target="../media/image2823.png"/><Relationship Id="rId196" Type="http://schemas.openxmlformats.org/officeDocument/2006/relationships/customXml" Target="../ink/ink2570.xml"/><Relationship Id="rId417" Type="http://schemas.openxmlformats.org/officeDocument/2006/relationships/image" Target="../media/image2651.png"/><Relationship Id="rId624" Type="http://schemas.openxmlformats.org/officeDocument/2006/relationships/image" Target="../media/image2753.png"/><Relationship Id="rId831" Type="http://schemas.openxmlformats.org/officeDocument/2006/relationships/customXml" Target="../ink/ink2889.xml"/><Relationship Id="rId263" Type="http://schemas.openxmlformats.org/officeDocument/2006/relationships/image" Target="../media/image2575.png"/><Relationship Id="rId470" Type="http://schemas.openxmlformats.org/officeDocument/2006/relationships/image" Target="../media/image2677.png"/><Relationship Id="rId58" Type="http://schemas.openxmlformats.org/officeDocument/2006/relationships/customXml" Target="../ink/ink2501.xml"/><Relationship Id="rId123" Type="http://schemas.openxmlformats.org/officeDocument/2006/relationships/image" Target="../media/image2505.png"/><Relationship Id="rId330" Type="http://schemas.openxmlformats.org/officeDocument/2006/relationships/customXml" Target="../ink/ink2637.xml"/><Relationship Id="rId568" Type="http://schemas.openxmlformats.org/officeDocument/2006/relationships/image" Target="../media/image2725.png"/><Relationship Id="rId775" Type="http://schemas.openxmlformats.org/officeDocument/2006/relationships/customXml" Target="../ink/ink2861.xml"/><Relationship Id="rId428" Type="http://schemas.openxmlformats.org/officeDocument/2006/relationships/image" Target="../media/image2656.png"/><Relationship Id="rId635" Type="http://schemas.openxmlformats.org/officeDocument/2006/relationships/customXml" Target="../ink/ink2791.xml"/><Relationship Id="rId274" Type="http://schemas.openxmlformats.org/officeDocument/2006/relationships/customXml" Target="../ink/ink2609.xml"/><Relationship Id="rId481" Type="http://schemas.openxmlformats.org/officeDocument/2006/relationships/customXml" Target="../ink/ink2713.xml"/><Relationship Id="rId702" Type="http://schemas.openxmlformats.org/officeDocument/2006/relationships/image" Target="../media/image2792.png"/><Relationship Id="rId69" Type="http://schemas.openxmlformats.org/officeDocument/2006/relationships/image" Target="../media/image2478.png"/><Relationship Id="rId134" Type="http://schemas.openxmlformats.org/officeDocument/2006/relationships/customXml" Target="../ink/ink2539.xml"/><Relationship Id="rId579" Type="http://schemas.openxmlformats.org/officeDocument/2006/relationships/customXml" Target="../ink/ink2763.xml"/><Relationship Id="rId786" Type="http://schemas.openxmlformats.org/officeDocument/2006/relationships/image" Target="../media/image2834.png"/><Relationship Id="rId341" Type="http://schemas.openxmlformats.org/officeDocument/2006/relationships/image" Target="../media/image2614.png"/><Relationship Id="rId439" Type="http://schemas.openxmlformats.org/officeDocument/2006/relationships/customXml" Target="../ink/ink2692.xml"/><Relationship Id="rId646" Type="http://schemas.openxmlformats.org/officeDocument/2006/relationships/image" Target="../media/image2764.png"/><Relationship Id="rId201" Type="http://schemas.openxmlformats.org/officeDocument/2006/relationships/image" Target="../media/image2544.png"/><Relationship Id="rId285" Type="http://schemas.openxmlformats.org/officeDocument/2006/relationships/image" Target="../media/image2586.png"/><Relationship Id="rId506" Type="http://schemas.openxmlformats.org/officeDocument/2006/relationships/image" Target="../media/image2695.png"/><Relationship Id="rId492" Type="http://schemas.openxmlformats.org/officeDocument/2006/relationships/image" Target="../media/image2688.png"/><Relationship Id="rId713" Type="http://schemas.openxmlformats.org/officeDocument/2006/relationships/customXml" Target="../ink/ink2830.xml"/><Relationship Id="rId797" Type="http://schemas.openxmlformats.org/officeDocument/2006/relationships/customXml" Target="../ink/ink2872.xml"/><Relationship Id="rId145" Type="http://schemas.openxmlformats.org/officeDocument/2006/relationships/image" Target="../media/image2516.png"/><Relationship Id="rId352" Type="http://schemas.openxmlformats.org/officeDocument/2006/relationships/customXml" Target="../ink/ink2648.xml"/><Relationship Id="rId212" Type="http://schemas.openxmlformats.org/officeDocument/2006/relationships/customXml" Target="../ink/ink2578.xml"/><Relationship Id="rId657" Type="http://schemas.openxmlformats.org/officeDocument/2006/relationships/customXml" Target="../ink/ink2802.xml"/><Relationship Id="rId296" Type="http://schemas.openxmlformats.org/officeDocument/2006/relationships/customXml" Target="../ink/ink2620.xml"/><Relationship Id="rId517" Type="http://schemas.openxmlformats.org/officeDocument/2006/relationships/customXml" Target="../ink/ink2731.xml"/><Relationship Id="rId724" Type="http://schemas.openxmlformats.org/officeDocument/2006/relationships/image" Target="../media/image2803.png"/><Relationship Id="rId60" Type="http://schemas.openxmlformats.org/officeDocument/2006/relationships/customXml" Target="../ink/ink2502.xml"/><Relationship Id="rId156" Type="http://schemas.openxmlformats.org/officeDocument/2006/relationships/customXml" Target="../ink/ink2550.xml"/><Relationship Id="rId363" Type="http://schemas.openxmlformats.org/officeDocument/2006/relationships/image" Target="../media/image2624.png"/><Relationship Id="rId570" Type="http://schemas.openxmlformats.org/officeDocument/2006/relationships/image" Target="../media/image2726.png"/><Relationship Id="rId223" Type="http://schemas.openxmlformats.org/officeDocument/2006/relationships/image" Target="../media/image2555.png"/><Relationship Id="rId430" Type="http://schemas.openxmlformats.org/officeDocument/2006/relationships/image" Target="../media/image2657.png"/><Relationship Id="rId668" Type="http://schemas.openxmlformats.org/officeDocument/2006/relationships/image" Target="../media/image2775.png"/><Relationship Id="rId18" Type="http://schemas.openxmlformats.org/officeDocument/2006/relationships/customXml" Target="../ink/ink2481.xml"/><Relationship Id="rId528" Type="http://schemas.openxmlformats.org/officeDocument/2006/relationships/image" Target="../media/image2706.png"/><Relationship Id="rId735" Type="http://schemas.openxmlformats.org/officeDocument/2006/relationships/customXml" Target="../ink/ink2841.xml"/><Relationship Id="rId167" Type="http://schemas.openxmlformats.org/officeDocument/2006/relationships/image" Target="../media/image2527.png"/><Relationship Id="rId374" Type="http://schemas.openxmlformats.org/officeDocument/2006/relationships/customXml" Target="../ink/ink2659.xml"/><Relationship Id="rId581" Type="http://schemas.openxmlformats.org/officeDocument/2006/relationships/customXml" Target="../ink/ink2764.xml"/><Relationship Id="rId71" Type="http://schemas.openxmlformats.org/officeDocument/2006/relationships/image" Target="../media/image2479.png"/><Relationship Id="rId234" Type="http://schemas.openxmlformats.org/officeDocument/2006/relationships/customXml" Target="../ink/ink2589.xml"/><Relationship Id="rId679" Type="http://schemas.openxmlformats.org/officeDocument/2006/relationships/customXml" Target="../ink/ink2813.xml"/><Relationship Id="rId802" Type="http://schemas.openxmlformats.org/officeDocument/2006/relationships/image" Target="../media/image2842.png"/><Relationship Id="rId2" Type="http://schemas.openxmlformats.org/officeDocument/2006/relationships/customXml" Target="../ink/ink2473.xml"/><Relationship Id="rId29" Type="http://schemas.openxmlformats.org/officeDocument/2006/relationships/image" Target="../media/image2459.png"/><Relationship Id="rId441" Type="http://schemas.openxmlformats.org/officeDocument/2006/relationships/customXml" Target="../ink/ink2693.xml"/><Relationship Id="rId539" Type="http://schemas.openxmlformats.org/officeDocument/2006/relationships/customXml" Target="../ink/ink2742.xml"/><Relationship Id="rId746" Type="http://schemas.openxmlformats.org/officeDocument/2006/relationships/image" Target="../media/image2814.png"/><Relationship Id="rId178" Type="http://schemas.openxmlformats.org/officeDocument/2006/relationships/customXml" Target="../ink/ink2561.xml"/><Relationship Id="rId301" Type="http://schemas.openxmlformats.org/officeDocument/2006/relationships/image" Target="../media/image2594.png"/><Relationship Id="rId82" Type="http://schemas.openxmlformats.org/officeDocument/2006/relationships/customXml" Target="../ink/ink2513.xml"/><Relationship Id="rId385" Type="http://schemas.openxmlformats.org/officeDocument/2006/relationships/image" Target="../media/image2635.png"/><Relationship Id="rId592" Type="http://schemas.openxmlformats.org/officeDocument/2006/relationships/image" Target="../media/image2737.png"/><Relationship Id="rId606" Type="http://schemas.openxmlformats.org/officeDocument/2006/relationships/image" Target="../media/image2744.png"/><Relationship Id="rId813" Type="http://schemas.openxmlformats.org/officeDocument/2006/relationships/customXml" Target="../ink/ink2880.xml"/><Relationship Id="rId245" Type="http://schemas.openxmlformats.org/officeDocument/2006/relationships/image" Target="../media/image2566.png"/><Relationship Id="rId452" Type="http://schemas.openxmlformats.org/officeDocument/2006/relationships/image" Target="../media/image2668.png"/><Relationship Id="rId105" Type="http://schemas.openxmlformats.org/officeDocument/2006/relationships/image" Target="../media/image2496.png"/><Relationship Id="rId312" Type="http://schemas.openxmlformats.org/officeDocument/2006/relationships/customXml" Target="../ink/ink2628.xml"/><Relationship Id="rId757" Type="http://schemas.openxmlformats.org/officeDocument/2006/relationships/customXml" Target="../ink/ink2852.xml"/><Relationship Id="rId93" Type="http://schemas.openxmlformats.org/officeDocument/2006/relationships/image" Target="../media/image2490.png"/><Relationship Id="rId189" Type="http://schemas.openxmlformats.org/officeDocument/2006/relationships/image" Target="../media/image2538.png"/><Relationship Id="rId396" Type="http://schemas.openxmlformats.org/officeDocument/2006/relationships/customXml" Target="../ink/ink2670.xml"/><Relationship Id="rId617" Type="http://schemas.openxmlformats.org/officeDocument/2006/relationships/customXml" Target="../ink/ink2782.xml"/><Relationship Id="rId824" Type="http://schemas.openxmlformats.org/officeDocument/2006/relationships/image" Target="../media/image2853.png"/><Relationship Id="rId256" Type="http://schemas.openxmlformats.org/officeDocument/2006/relationships/customXml" Target="../ink/ink2600.xml"/><Relationship Id="rId463" Type="http://schemas.openxmlformats.org/officeDocument/2006/relationships/customXml" Target="../ink/ink2704.xml"/><Relationship Id="rId670" Type="http://schemas.openxmlformats.org/officeDocument/2006/relationships/image" Target="../media/image2776.png"/><Relationship Id="rId116" Type="http://schemas.openxmlformats.org/officeDocument/2006/relationships/customXml" Target="../ink/ink2530.xml"/><Relationship Id="rId323" Type="http://schemas.openxmlformats.org/officeDocument/2006/relationships/image" Target="../media/image2605.png"/><Relationship Id="rId530" Type="http://schemas.openxmlformats.org/officeDocument/2006/relationships/image" Target="../media/image2707.png"/><Relationship Id="rId768" Type="http://schemas.openxmlformats.org/officeDocument/2006/relationships/image" Target="../media/image2825.png"/><Relationship Id="rId20" Type="http://schemas.openxmlformats.org/officeDocument/2006/relationships/customXml" Target="../ink/ink2482.xml"/><Relationship Id="rId628" Type="http://schemas.openxmlformats.org/officeDocument/2006/relationships/image" Target="../media/image2755.png"/><Relationship Id="rId835" Type="http://schemas.openxmlformats.org/officeDocument/2006/relationships/customXml" Target="../ink/ink2891.xml"/><Relationship Id="rId267" Type="http://schemas.openxmlformats.org/officeDocument/2006/relationships/image" Target="../media/image2577.png"/><Relationship Id="rId474" Type="http://schemas.openxmlformats.org/officeDocument/2006/relationships/image" Target="../media/image2679.png"/><Relationship Id="rId127" Type="http://schemas.openxmlformats.org/officeDocument/2006/relationships/image" Target="../media/image2507.png"/><Relationship Id="rId681" Type="http://schemas.openxmlformats.org/officeDocument/2006/relationships/customXml" Target="../ink/ink2814.xml"/><Relationship Id="rId779" Type="http://schemas.openxmlformats.org/officeDocument/2006/relationships/customXml" Target="../ink/ink2863.xml"/><Relationship Id="rId31" Type="http://schemas.openxmlformats.org/officeDocument/2006/relationships/image" Target="../media/image2460.png"/><Relationship Id="rId334" Type="http://schemas.openxmlformats.org/officeDocument/2006/relationships/customXml" Target="../ink/ink2639.xml"/><Relationship Id="rId541" Type="http://schemas.openxmlformats.org/officeDocument/2006/relationships/image" Target="../media/image2712.png"/><Relationship Id="rId639" Type="http://schemas.openxmlformats.org/officeDocument/2006/relationships/customXml" Target="../ink/ink2793.xml"/><Relationship Id="rId180" Type="http://schemas.openxmlformats.org/officeDocument/2006/relationships/customXml" Target="../ink/ink2562.xml"/><Relationship Id="rId278" Type="http://schemas.openxmlformats.org/officeDocument/2006/relationships/customXml" Target="../ink/ink2611.xml"/><Relationship Id="rId401" Type="http://schemas.openxmlformats.org/officeDocument/2006/relationships/image" Target="../media/image2643.png"/><Relationship Id="rId485" Type="http://schemas.openxmlformats.org/officeDocument/2006/relationships/customXml" Target="../ink/ink2715.xml"/><Relationship Id="rId692" Type="http://schemas.openxmlformats.org/officeDocument/2006/relationships/image" Target="../media/image2787.png"/><Relationship Id="rId706" Type="http://schemas.openxmlformats.org/officeDocument/2006/relationships/image" Target="../media/image2794.png"/><Relationship Id="rId42" Type="http://schemas.openxmlformats.org/officeDocument/2006/relationships/customXml" Target="../ink/ink2493.xml"/><Relationship Id="rId138" Type="http://schemas.openxmlformats.org/officeDocument/2006/relationships/customXml" Target="../ink/ink2541.xml"/><Relationship Id="rId345" Type="http://schemas.openxmlformats.org/officeDocument/2006/relationships/image" Target="../media/image2616.png"/><Relationship Id="rId552" Type="http://schemas.openxmlformats.org/officeDocument/2006/relationships/customXml" Target="../ink/ink2749.xml"/><Relationship Id="rId191" Type="http://schemas.openxmlformats.org/officeDocument/2006/relationships/image" Target="../media/image2539.png"/><Relationship Id="rId205" Type="http://schemas.openxmlformats.org/officeDocument/2006/relationships/image" Target="../media/image2546.png"/><Relationship Id="rId412" Type="http://schemas.openxmlformats.org/officeDocument/2006/relationships/customXml" Target="../ink/ink2678.xml"/><Relationship Id="rId289" Type="http://schemas.openxmlformats.org/officeDocument/2006/relationships/image" Target="../media/image2588.png"/><Relationship Id="rId496" Type="http://schemas.openxmlformats.org/officeDocument/2006/relationships/image" Target="../media/image2690.png"/><Relationship Id="rId717" Type="http://schemas.openxmlformats.org/officeDocument/2006/relationships/customXml" Target="../ink/ink2832.xml"/><Relationship Id="rId53" Type="http://schemas.openxmlformats.org/officeDocument/2006/relationships/image" Target="../media/image2470.png"/><Relationship Id="rId149" Type="http://schemas.openxmlformats.org/officeDocument/2006/relationships/image" Target="../media/image2518.png"/><Relationship Id="rId356" Type="http://schemas.openxmlformats.org/officeDocument/2006/relationships/customXml" Target="../ink/ink2650.xml"/><Relationship Id="rId563" Type="http://schemas.openxmlformats.org/officeDocument/2006/relationships/customXml" Target="../ink/ink2755.xml"/><Relationship Id="rId770" Type="http://schemas.openxmlformats.org/officeDocument/2006/relationships/image" Target="../media/image2826.png"/><Relationship Id="rId216" Type="http://schemas.openxmlformats.org/officeDocument/2006/relationships/customXml" Target="../ink/ink2580.xml"/><Relationship Id="rId423" Type="http://schemas.openxmlformats.org/officeDocument/2006/relationships/customXml" Target="../ink/ink2684.xml"/><Relationship Id="rId630" Type="http://schemas.openxmlformats.org/officeDocument/2006/relationships/image" Target="../media/image2756.png"/><Relationship Id="rId728" Type="http://schemas.openxmlformats.org/officeDocument/2006/relationships/image" Target="../media/image2805.png"/><Relationship Id="rId64" Type="http://schemas.openxmlformats.org/officeDocument/2006/relationships/customXml" Target="../ink/ink2504.xml"/><Relationship Id="rId367" Type="http://schemas.openxmlformats.org/officeDocument/2006/relationships/image" Target="../media/image2626.png"/><Relationship Id="rId574" Type="http://schemas.openxmlformats.org/officeDocument/2006/relationships/image" Target="../media/image2728.png"/><Relationship Id="rId227" Type="http://schemas.openxmlformats.org/officeDocument/2006/relationships/image" Target="../media/image2557.png"/><Relationship Id="rId781" Type="http://schemas.openxmlformats.org/officeDocument/2006/relationships/customXml" Target="../ink/ink2864.xml"/><Relationship Id="rId434" Type="http://schemas.openxmlformats.org/officeDocument/2006/relationships/image" Target="../media/image2659.png"/><Relationship Id="rId641" Type="http://schemas.openxmlformats.org/officeDocument/2006/relationships/customXml" Target="../ink/ink2794.xml"/><Relationship Id="rId739" Type="http://schemas.openxmlformats.org/officeDocument/2006/relationships/customXml" Target="../ink/ink2843.xml"/><Relationship Id="rId280" Type="http://schemas.openxmlformats.org/officeDocument/2006/relationships/customXml" Target="../ink/ink2612.xml"/><Relationship Id="rId501" Type="http://schemas.openxmlformats.org/officeDocument/2006/relationships/customXml" Target="../ink/ink2723.xml"/><Relationship Id="rId75" Type="http://schemas.openxmlformats.org/officeDocument/2006/relationships/image" Target="../media/image2481.png"/><Relationship Id="rId140" Type="http://schemas.openxmlformats.org/officeDocument/2006/relationships/customXml" Target="../ink/ink2542.xml"/><Relationship Id="rId378" Type="http://schemas.openxmlformats.org/officeDocument/2006/relationships/customXml" Target="../ink/ink2661.xml"/><Relationship Id="rId585" Type="http://schemas.openxmlformats.org/officeDocument/2006/relationships/customXml" Target="../ink/ink2766.xml"/><Relationship Id="rId792" Type="http://schemas.openxmlformats.org/officeDocument/2006/relationships/image" Target="../media/image2837.png"/><Relationship Id="rId806" Type="http://schemas.openxmlformats.org/officeDocument/2006/relationships/image" Target="../media/image2844.png"/><Relationship Id="rId6" Type="http://schemas.openxmlformats.org/officeDocument/2006/relationships/customXml" Target="../ink/ink2475.xml"/><Relationship Id="rId238" Type="http://schemas.openxmlformats.org/officeDocument/2006/relationships/customXml" Target="../ink/ink2591.xml"/><Relationship Id="rId445" Type="http://schemas.openxmlformats.org/officeDocument/2006/relationships/customXml" Target="../ink/ink2695.xml"/><Relationship Id="rId652" Type="http://schemas.openxmlformats.org/officeDocument/2006/relationships/image" Target="../media/image2767.png"/><Relationship Id="rId291" Type="http://schemas.openxmlformats.org/officeDocument/2006/relationships/image" Target="../media/image2589.png"/><Relationship Id="rId305" Type="http://schemas.openxmlformats.org/officeDocument/2006/relationships/image" Target="../media/image2596.png"/><Relationship Id="rId512" Type="http://schemas.openxmlformats.org/officeDocument/2006/relationships/image" Target="../media/image2698.png"/><Relationship Id="rId86" Type="http://schemas.openxmlformats.org/officeDocument/2006/relationships/customXml" Target="../ink/ink2515.xml"/><Relationship Id="rId151" Type="http://schemas.openxmlformats.org/officeDocument/2006/relationships/image" Target="../media/image2519.png"/><Relationship Id="rId389" Type="http://schemas.openxmlformats.org/officeDocument/2006/relationships/image" Target="../media/image2637.png"/><Relationship Id="rId596" Type="http://schemas.openxmlformats.org/officeDocument/2006/relationships/image" Target="../media/image2739.png"/><Relationship Id="rId817" Type="http://schemas.openxmlformats.org/officeDocument/2006/relationships/customXml" Target="../ink/ink2882.xml"/><Relationship Id="rId249" Type="http://schemas.openxmlformats.org/officeDocument/2006/relationships/image" Target="../media/image2568.png"/><Relationship Id="rId456" Type="http://schemas.openxmlformats.org/officeDocument/2006/relationships/image" Target="../media/image2670.png"/><Relationship Id="rId663" Type="http://schemas.openxmlformats.org/officeDocument/2006/relationships/customXml" Target="../ink/ink2805.xml"/><Relationship Id="rId13" Type="http://schemas.openxmlformats.org/officeDocument/2006/relationships/image" Target="../media/image2451.png"/><Relationship Id="rId109" Type="http://schemas.openxmlformats.org/officeDocument/2006/relationships/image" Target="../media/image2498.png"/><Relationship Id="rId316" Type="http://schemas.openxmlformats.org/officeDocument/2006/relationships/customXml" Target="../ink/ink2630.xml"/><Relationship Id="rId523" Type="http://schemas.openxmlformats.org/officeDocument/2006/relationships/customXml" Target="../ink/ink2734.xml"/><Relationship Id="rId55" Type="http://schemas.openxmlformats.org/officeDocument/2006/relationships/image" Target="../media/image2471.png"/><Relationship Id="rId97" Type="http://schemas.openxmlformats.org/officeDocument/2006/relationships/image" Target="../media/image2492.png"/><Relationship Id="rId120" Type="http://schemas.openxmlformats.org/officeDocument/2006/relationships/customXml" Target="../ink/ink2532.xml"/><Relationship Id="rId358" Type="http://schemas.openxmlformats.org/officeDocument/2006/relationships/customXml" Target="../ink/ink2651.xml"/><Relationship Id="rId565" Type="http://schemas.openxmlformats.org/officeDocument/2006/relationships/customXml" Target="../ink/ink2756.xml"/><Relationship Id="rId730" Type="http://schemas.openxmlformats.org/officeDocument/2006/relationships/image" Target="../media/image2806.png"/><Relationship Id="rId772" Type="http://schemas.openxmlformats.org/officeDocument/2006/relationships/image" Target="../media/image2827.png"/><Relationship Id="rId828" Type="http://schemas.openxmlformats.org/officeDocument/2006/relationships/image" Target="../media/image2855.png"/><Relationship Id="rId162" Type="http://schemas.openxmlformats.org/officeDocument/2006/relationships/customXml" Target="../ink/ink2553.xml"/><Relationship Id="rId218" Type="http://schemas.openxmlformats.org/officeDocument/2006/relationships/customXml" Target="../ink/ink2581.xml"/><Relationship Id="rId425" Type="http://schemas.openxmlformats.org/officeDocument/2006/relationships/customXml" Target="../ink/ink2685.xml"/><Relationship Id="rId467" Type="http://schemas.openxmlformats.org/officeDocument/2006/relationships/customXml" Target="../ink/ink2706.xml"/><Relationship Id="rId632" Type="http://schemas.openxmlformats.org/officeDocument/2006/relationships/image" Target="../media/image2757.png"/><Relationship Id="rId271" Type="http://schemas.openxmlformats.org/officeDocument/2006/relationships/image" Target="../media/image2579.png"/><Relationship Id="rId674" Type="http://schemas.openxmlformats.org/officeDocument/2006/relationships/image" Target="../media/image2778.png"/><Relationship Id="rId24" Type="http://schemas.openxmlformats.org/officeDocument/2006/relationships/customXml" Target="../ink/ink2484.xml"/><Relationship Id="rId66" Type="http://schemas.openxmlformats.org/officeDocument/2006/relationships/customXml" Target="../ink/ink2505.xml"/><Relationship Id="rId131" Type="http://schemas.openxmlformats.org/officeDocument/2006/relationships/image" Target="../media/image2509.png"/><Relationship Id="rId327" Type="http://schemas.openxmlformats.org/officeDocument/2006/relationships/image" Target="../media/image2607.png"/><Relationship Id="rId369" Type="http://schemas.openxmlformats.org/officeDocument/2006/relationships/image" Target="../media/image2627.png"/><Relationship Id="rId534" Type="http://schemas.openxmlformats.org/officeDocument/2006/relationships/image" Target="../media/image2709.png"/><Relationship Id="rId576" Type="http://schemas.openxmlformats.org/officeDocument/2006/relationships/image" Target="../media/image2729.png"/><Relationship Id="rId741" Type="http://schemas.openxmlformats.org/officeDocument/2006/relationships/customXml" Target="../ink/ink2844.xml"/><Relationship Id="rId783" Type="http://schemas.openxmlformats.org/officeDocument/2006/relationships/customXml" Target="../ink/ink2865.xml"/><Relationship Id="rId173" Type="http://schemas.openxmlformats.org/officeDocument/2006/relationships/image" Target="../media/image2530.png"/><Relationship Id="rId229" Type="http://schemas.openxmlformats.org/officeDocument/2006/relationships/image" Target="../media/image2558.png"/><Relationship Id="rId380" Type="http://schemas.openxmlformats.org/officeDocument/2006/relationships/customXml" Target="../ink/ink2662.xml"/><Relationship Id="rId436" Type="http://schemas.openxmlformats.org/officeDocument/2006/relationships/image" Target="../media/image2660.png"/><Relationship Id="rId601" Type="http://schemas.openxmlformats.org/officeDocument/2006/relationships/customXml" Target="../ink/ink2774.xml"/><Relationship Id="rId643" Type="http://schemas.openxmlformats.org/officeDocument/2006/relationships/customXml" Target="../ink/ink2795.xml"/><Relationship Id="rId240" Type="http://schemas.openxmlformats.org/officeDocument/2006/relationships/customXml" Target="../ink/ink2592.xml"/><Relationship Id="rId478" Type="http://schemas.openxmlformats.org/officeDocument/2006/relationships/image" Target="../media/image2681.png"/><Relationship Id="rId685" Type="http://schemas.openxmlformats.org/officeDocument/2006/relationships/customXml" Target="../ink/ink2816.xml"/><Relationship Id="rId35" Type="http://schemas.openxmlformats.org/officeDocument/2006/relationships/image" Target="../media/image2462.png"/><Relationship Id="rId77" Type="http://schemas.openxmlformats.org/officeDocument/2006/relationships/image" Target="../media/image2482.png"/><Relationship Id="rId100" Type="http://schemas.openxmlformats.org/officeDocument/2006/relationships/customXml" Target="../ink/ink2522.xml"/><Relationship Id="rId282" Type="http://schemas.openxmlformats.org/officeDocument/2006/relationships/customXml" Target="../ink/ink2613.xml"/><Relationship Id="rId338" Type="http://schemas.openxmlformats.org/officeDocument/2006/relationships/customXml" Target="../ink/ink2641.xml"/><Relationship Id="rId503" Type="http://schemas.openxmlformats.org/officeDocument/2006/relationships/customXml" Target="../ink/ink2724.xml"/><Relationship Id="rId545" Type="http://schemas.openxmlformats.org/officeDocument/2006/relationships/image" Target="../media/image2714.png"/><Relationship Id="rId587" Type="http://schemas.openxmlformats.org/officeDocument/2006/relationships/customXml" Target="../ink/ink2767.xml"/><Relationship Id="rId710" Type="http://schemas.openxmlformats.org/officeDocument/2006/relationships/image" Target="../media/image2796.png"/><Relationship Id="rId752" Type="http://schemas.openxmlformats.org/officeDocument/2006/relationships/image" Target="../media/image2817.png"/><Relationship Id="rId808" Type="http://schemas.openxmlformats.org/officeDocument/2006/relationships/image" Target="../media/image2845.png"/><Relationship Id="rId8" Type="http://schemas.openxmlformats.org/officeDocument/2006/relationships/customXml" Target="../ink/ink2476.xml"/><Relationship Id="rId142" Type="http://schemas.openxmlformats.org/officeDocument/2006/relationships/customXml" Target="../ink/ink2543.xml"/><Relationship Id="rId184" Type="http://schemas.openxmlformats.org/officeDocument/2006/relationships/customXml" Target="../ink/ink2564.xml"/><Relationship Id="rId391" Type="http://schemas.openxmlformats.org/officeDocument/2006/relationships/image" Target="../media/image2638.png"/><Relationship Id="rId405" Type="http://schemas.openxmlformats.org/officeDocument/2006/relationships/image" Target="../media/image2645.png"/><Relationship Id="rId447" Type="http://schemas.openxmlformats.org/officeDocument/2006/relationships/customXml" Target="../ink/ink2696.xml"/><Relationship Id="rId612" Type="http://schemas.openxmlformats.org/officeDocument/2006/relationships/image" Target="../media/image2747.png"/><Relationship Id="rId794" Type="http://schemas.openxmlformats.org/officeDocument/2006/relationships/image" Target="../media/image2838.png"/><Relationship Id="rId251" Type="http://schemas.openxmlformats.org/officeDocument/2006/relationships/image" Target="../media/image2569.png"/><Relationship Id="rId489" Type="http://schemas.openxmlformats.org/officeDocument/2006/relationships/customXml" Target="../ink/ink2717.xml"/><Relationship Id="rId654" Type="http://schemas.openxmlformats.org/officeDocument/2006/relationships/image" Target="../media/image2768.png"/><Relationship Id="rId696" Type="http://schemas.openxmlformats.org/officeDocument/2006/relationships/image" Target="../media/image2789.png"/><Relationship Id="rId46" Type="http://schemas.openxmlformats.org/officeDocument/2006/relationships/customXml" Target="../ink/ink2495.xml"/><Relationship Id="rId293" Type="http://schemas.openxmlformats.org/officeDocument/2006/relationships/image" Target="../media/image2590.png"/><Relationship Id="rId307" Type="http://schemas.openxmlformats.org/officeDocument/2006/relationships/image" Target="../media/image2597.png"/><Relationship Id="rId349" Type="http://schemas.openxmlformats.org/officeDocument/2006/relationships/image" Target="../media/image2618.png"/><Relationship Id="rId514" Type="http://schemas.openxmlformats.org/officeDocument/2006/relationships/image" Target="../media/image2699.png"/><Relationship Id="rId556" Type="http://schemas.openxmlformats.org/officeDocument/2006/relationships/image" Target="../media/image2719.png"/><Relationship Id="rId721" Type="http://schemas.openxmlformats.org/officeDocument/2006/relationships/customXml" Target="../ink/ink2834.xml"/><Relationship Id="rId763" Type="http://schemas.openxmlformats.org/officeDocument/2006/relationships/customXml" Target="../ink/ink2855.xml"/><Relationship Id="rId88" Type="http://schemas.openxmlformats.org/officeDocument/2006/relationships/customXml" Target="../ink/ink2516.xml"/><Relationship Id="rId111" Type="http://schemas.openxmlformats.org/officeDocument/2006/relationships/image" Target="../media/image2499.png"/><Relationship Id="rId153" Type="http://schemas.openxmlformats.org/officeDocument/2006/relationships/image" Target="../media/image2520.png"/><Relationship Id="rId195" Type="http://schemas.openxmlformats.org/officeDocument/2006/relationships/image" Target="../media/image2541.png"/><Relationship Id="rId209" Type="http://schemas.openxmlformats.org/officeDocument/2006/relationships/image" Target="../media/image2548.png"/><Relationship Id="rId360" Type="http://schemas.openxmlformats.org/officeDocument/2006/relationships/customXml" Target="../ink/ink2652.xml"/><Relationship Id="rId416" Type="http://schemas.openxmlformats.org/officeDocument/2006/relationships/customXml" Target="../ink/ink2680.xml"/><Relationship Id="rId598" Type="http://schemas.openxmlformats.org/officeDocument/2006/relationships/image" Target="../media/image2740.png"/><Relationship Id="rId819" Type="http://schemas.openxmlformats.org/officeDocument/2006/relationships/customXml" Target="../ink/ink2883.xml"/><Relationship Id="rId220" Type="http://schemas.openxmlformats.org/officeDocument/2006/relationships/customXml" Target="../ink/ink2582.xml"/><Relationship Id="rId458" Type="http://schemas.openxmlformats.org/officeDocument/2006/relationships/image" Target="../media/image2671.png"/><Relationship Id="rId623" Type="http://schemas.openxmlformats.org/officeDocument/2006/relationships/customXml" Target="../ink/ink2785.xml"/><Relationship Id="rId665" Type="http://schemas.openxmlformats.org/officeDocument/2006/relationships/customXml" Target="../ink/ink2806.xml"/><Relationship Id="rId830" Type="http://schemas.openxmlformats.org/officeDocument/2006/relationships/image" Target="../media/image2856.png"/><Relationship Id="rId15" Type="http://schemas.openxmlformats.org/officeDocument/2006/relationships/image" Target="../media/image2452.png"/><Relationship Id="rId57" Type="http://schemas.openxmlformats.org/officeDocument/2006/relationships/image" Target="../media/image2472.png"/><Relationship Id="rId262" Type="http://schemas.openxmlformats.org/officeDocument/2006/relationships/customXml" Target="../ink/ink2603.xml"/><Relationship Id="rId318" Type="http://schemas.openxmlformats.org/officeDocument/2006/relationships/customXml" Target="../ink/ink2631.xml"/><Relationship Id="rId525" Type="http://schemas.openxmlformats.org/officeDocument/2006/relationships/customXml" Target="../ink/ink2735.xml"/><Relationship Id="rId567" Type="http://schemas.openxmlformats.org/officeDocument/2006/relationships/customXml" Target="../ink/ink2757.xml"/><Relationship Id="rId732" Type="http://schemas.openxmlformats.org/officeDocument/2006/relationships/image" Target="../media/image2807.png"/><Relationship Id="rId99" Type="http://schemas.openxmlformats.org/officeDocument/2006/relationships/image" Target="../media/image2493.png"/><Relationship Id="rId122" Type="http://schemas.openxmlformats.org/officeDocument/2006/relationships/customXml" Target="../ink/ink2533.xml"/><Relationship Id="rId164" Type="http://schemas.openxmlformats.org/officeDocument/2006/relationships/customXml" Target="../ink/ink2554.xml"/><Relationship Id="rId371" Type="http://schemas.openxmlformats.org/officeDocument/2006/relationships/image" Target="../media/image2628.png"/><Relationship Id="rId774" Type="http://schemas.openxmlformats.org/officeDocument/2006/relationships/image" Target="../media/image2828.png"/><Relationship Id="rId427" Type="http://schemas.openxmlformats.org/officeDocument/2006/relationships/customXml" Target="../ink/ink2686.xml"/><Relationship Id="rId469" Type="http://schemas.openxmlformats.org/officeDocument/2006/relationships/customXml" Target="../ink/ink2707.xml"/><Relationship Id="rId634" Type="http://schemas.openxmlformats.org/officeDocument/2006/relationships/image" Target="../media/image2758.png"/><Relationship Id="rId676" Type="http://schemas.openxmlformats.org/officeDocument/2006/relationships/image" Target="../media/image2779.png"/><Relationship Id="rId26" Type="http://schemas.openxmlformats.org/officeDocument/2006/relationships/customXml" Target="../ink/ink2485.xml"/><Relationship Id="rId231" Type="http://schemas.openxmlformats.org/officeDocument/2006/relationships/image" Target="../media/image2559.png"/><Relationship Id="rId273" Type="http://schemas.openxmlformats.org/officeDocument/2006/relationships/image" Target="../media/image2580.png"/><Relationship Id="rId329" Type="http://schemas.openxmlformats.org/officeDocument/2006/relationships/image" Target="../media/image2608.png"/><Relationship Id="rId480" Type="http://schemas.openxmlformats.org/officeDocument/2006/relationships/image" Target="../media/image2682.png"/><Relationship Id="rId536" Type="http://schemas.openxmlformats.org/officeDocument/2006/relationships/image" Target="../media/image2710.png"/><Relationship Id="rId701" Type="http://schemas.openxmlformats.org/officeDocument/2006/relationships/customXml" Target="../ink/ink2824.xml"/><Relationship Id="rId68" Type="http://schemas.openxmlformats.org/officeDocument/2006/relationships/customXml" Target="../ink/ink2506.xml"/><Relationship Id="rId133" Type="http://schemas.openxmlformats.org/officeDocument/2006/relationships/image" Target="../media/image2510.png"/><Relationship Id="rId175" Type="http://schemas.openxmlformats.org/officeDocument/2006/relationships/image" Target="../media/image2531.png"/><Relationship Id="rId340" Type="http://schemas.openxmlformats.org/officeDocument/2006/relationships/customXml" Target="../ink/ink2642.xml"/><Relationship Id="rId578" Type="http://schemas.openxmlformats.org/officeDocument/2006/relationships/image" Target="../media/image2730.png"/><Relationship Id="rId743" Type="http://schemas.openxmlformats.org/officeDocument/2006/relationships/customXml" Target="../ink/ink2845.xml"/><Relationship Id="rId785" Type="http://schemas.openxmlformats.org/officeDocument/2006/relationships/customXml" Target="../ink/ink2866.xml"/><Relationship Id="rId200" Type="http://schemas.openxmlformats.org/officeDocument/2006/relationships/customXml" Target="../ink/ink2572.xml"/><Relationship Id="rId382" Type="http://schemas.openxmlformats.org/officeDocument/2006/relationships/customXml" Target="../ink/ink2663.xml"/><Relationship Id="rId438" Type="http://schemas.openxmlformats.org/officeDocument/2006/relationships/image" Target="../media/image2661.png"/><Relationship Id="rId603" Type="http://schemas.openxmlformats.org/officeDocument/2006/relationships/customXml" Target="../ink/ink2775.xml"/><Relationship Id="rId645" Type="http://schemas.openxmlformats.org/officeDocument/2006/relationships/customXml" Target="../ink/ink2796.xml"/><Relationship Id="rId687" Type="http://schemas.openxmlformats.org/officeDocument/2006/relationships/customXml" Target="../ink/ink2817.xml"/><Relationship Id="rId810" Type="http://schemas.openxmlformats.org/officeDocument/2006/relationships/image" Target="../media/image2846.png"/><Relationship Id="rId242" Type="http://schemas.openxmlformats.org/officeDocument/2006/relationships/customXml" Target="../ink/ink2593.xml"/><Relationship Id="rId284" Type="http://schemas.openxmlformats.org/officeDocument/2006/relationships/customXml" Target="../ink/ink2614.xml"/><Relationship Id="rId491" Type="http://schemas.openxmlformats.org/officeDocument/2006/relationships/customXml" Target="../ink/ink2718.xml"/><Relationship Id="rId505" Type="http://schemas.openxmlformats.org/officeDocument/2006/relationships/customXml" Target="../ink/ink2725.xml"/><Relationship Id="rId712" Type="http://schemas.openxmlformats.org/officeDocument/2006/relationships/image" Target="../media/image2797.png"/><Relationship Id="rId37" Type="http://schemas.openxmlformats.org/officeDocument/2006/relationships/image" Target="../media/image2463.png"/><Relationship Id="rId79" Type="http://schemas.openxmlformats.org/officeDocument/2006/relationships/image" Target="../media/image2483.png"/><Relationship Id="rId102" Type="http://schemas.openxmlformats.org/officeDocument/2006/relationships/customXml" Target="../ink/ink2523.xml"/><Relationship Id="rId144" Type="http://schemas.openxmlformats.org/officeDocument/2006/relationships/customXml" Target="../ink/ink2544.xml"/><Relationship Id="rId547" Type="http://schemas.openxmlformats.org/officeDocument/2006/relationships/image" Target="../media/image2715.png"/><Relationship Id="rId589" Type="http://schemas.openxmlformats.org/officeDocument/2006/relationships/customXml" Target="../ink/ink2768.xml"/><Relationship Id="rId754" Type="http://schemas.openxmlformats.org/officeDocument/2006/relationships/image" Target="../media/image2818.png"/><Relationship Id="rId796" Type="http://schemas.openxmlformats.org/officeDocument/2006/relationships/image" Target="../media/image2839.png"/><Relationship Id="rId90" Type="http://schemas.openxmlformats.org/officeDocument/2006/relationships/customXml" Target="../ink/ink2517.xml"/><Relationship Id="rId186" Type="http://schemas.openxmlformats.org/officeDocument/2006/relationships/customXml" Target="../ink/ink2565.xml"/><Relationship Id="rId351" Type="http://schemas.openxmlformats.org/officeDocument/2006/relationships/image" Target="../media/image2619.png"/><Relationship Id="rId393" Type="http://schemas.openxmlformats.org/officeDocument/2006/relationships/image" Target="../media/image2639.png"/><Relationship Id="rId407" Type="http://schemas.openxmlformats.org/officeDocument/2006/relationships/image" Target="../media/image2646.png"/><Relationship Id="rId449" Type="http://schemas.openxmlformats.org/officeDocument/2006/relationships/customXml" Target="../ink/ink2697.xml"/><Relationship Id="rId614" Type="http://schemas.openxmlformats.org/officeDocument/2006/relationships/image" Target="../media/image2748.png"/><Relationship Id="rId656" Type="http://schemas.openxmlformats.org/officeDocument/2006/relationships/image" Target="../media/image2769.png"/><Relationship Id="rId821" Type="http://schemas.openxmlformats.org/officeDocument/2006/relationships/customXml" Target="../ink/ink2884.xml"/><Relationship Id="rId211" Type="http://schemas.openxmlformats.org/officeDocument/2006/relationships/image" Target="../media/image2549.png"/><Relationship Id="rId253" Type="http://schemas.openxmlformats.org/officeDocument/2006/relationships/image" Target="../media/image2570.png"/><Relationship Id="rId295" Type="http://schemas.openxmlformats.org/officeDocument/2006/relationships/image" Target="../media/image2591.png"/><Relationship Id="rId309" Type="http://schemas.openxmlformats.org/officeDocument/2006/relationships/image" Target="../media/image2598.png"/><Relationship Id="rId460" Type="http://schemas.openxmlformats.org/officeDocument/2006/relationships/image" Target="../media/image2672.png"/><Relationship Id="rId516" Type="http://schemas.openxmlformats.org/officeDocument/2006/relationships/image" Target="../media/image2700.png"/><Relationship Id="rId698" Type="http://schemas.openxmlformats.org/officeDocument/2006/relationships/image" Target="../media/image2790.png"/><Relationship Id="rId48" Type="http://schemas.openxmlformats.org/officeDocument/2006/relationships/customXml" Target="../ink/ink2496.xml"/><Relationship Id="rId113" Type="http://schemas.openxmlformats.org/officeDocument/2006/relationships/image" Target="../media/image2500.png"/><Relationship Id="rId320" Type="http://schemas.openxmlformats.org/officeDocument/2006/relationships/customXml" Target="../ink/ink2632.xml"/><Relationship Id="rId558" Type="http://schemas.openxmlformats.org/officeDocument/2006/relationships/image" Target="../media/image2720.png"/><Relationship Id="rId723" Type="http://schemas.openxmlformats.org/officeDocument/2006/relationships/customXml" Target="../ink/ink2835.xml"/><Relationship Id="rId765" Type="http://schemas.openxmlformats.org/officeDocument/2006/relationships/customXml" Target="../ink/ink2856.xml"/><Relationship Id="rId155" Type="http://schemas.openxmlformats.org/officeDocument/2006/relationships/image" Target="../media/image2521.png"/><Relationship Id="rId197" Type="http://schemas.openxmlformats.org/officeDocument/2006/relationships/image" Target="../media/image2542.png"/><Relationship Id="rId362" Type="http://schemas.openxmlformats.org/officeDocument/2006/relationships/customXml" Target="../ink/ink2653.xml"/><Relationship Id="rId418" Type="http://schemas.openxmlformats.org/officeDocument/2006/relationships/customXml" Target="../ink/ink2681.xml"/><Relationship Id="rId625" Type="http://schemas.openxmlformats.org/officeDocument/2006/relationships/customXml" Target="../ink/ink2786.xml"/><Relationship Id="rId832" Type="http://schemas.openxmlformats.org/officeDocument/2006/relationships/image" Target="../media/image2857.png"/><Relationship Id="rId222" Type="http://schemas.openxmlformats.org/officeDocument/2006/relationships/customXml" Target="../ink/ink2583.xml"/><Relationship Id="rId264" Type="http://schemas.openxmlformats.org/officeDocument/2006/relationships/customXml" Target="../ink/ink2604.xml"/><Relationship Id="rId471" Type="http://schemas.openxmlformats.org/officeDocument/2006/relationships/customXml" Target="../ink/ink2708.xml"/><Relationship Id="rId667" Type="http://schemas.openxmlformats.org/officeDocument/2006/relationships/customXml" Target="../ink/ink2807.xml"/><Relationship Id="rId17" Type="http://schemas.openxmlformats.org/officeDocument/2006/relationships/image" Target="../media/image2453.png"/><Relationship Id="rId59" Type="http://schemas.openxmlformats.org/officeDocument/2006/relationships/image" Target="../media/image2473.png"/><Relationship Id="rId124" Type="http://schemas.openxmlformats.org/officeDocument/2006/relationships/customXml" Target="../ink/ink2534.xml"/><Relationship Id="rId527" Type="http://schemas.openxmlformats.org/officeDocument/2006/relationships/customXml" Target="../ink/ink2736.xml"/><Relationship Id="rId569" Type="http://schemas.openxmlformats.org/officeDocument/2006/relationships/customXml" Target="../ink/ink2758.xml"/><Relationship Id="rId734" Type="http://schemas.openxmlformats.org/officeDocument/2006/relationships/image" Target="../media/image2808.png"/><Relationship Id="rId776" Type="http://schemas.openxmlformats.org/officeDocument/2006/relationships/image" Target="../media/image2829.png"/><Relationship Id="rId70" Type="http://schemas.openxmlformats.org/officeDocument/2006/relationships/customXml" Target="../ink/ink2507.xml"/><Relationship Id="rId166" Type="http://schemas.openxmlformats.org/officeDocument/2006/relationships/customXml" Target="../ink/ink2555.xml"/><Relationship Id="rId331" Type="http://schemas.openxmlformats.org/officeDocument/2006/relationships/image" Target="../media/image2609.png"/><Relationship Id="rId373" Type="http://schemas.openxmlformats.org/officeDocument/2006/relationships/image" Target="../media/image2629.png"/><Relationship Id="rId429" Type="http://schemas.openxmlformats.org/officeDocument/2006/relationships/customXml" Target="../ink/ink2687.xml"/><Relationship Id="rId580" Type="http://schemas.openxmlformats.org/officeDocument/2006/relationships/image" Target="../media/image2731.png"/><Relationship Id="rId636" Type="http://schemas.openxmlformats.org/officeDocument/2006/relationships/image" Target="../media/image2759.png"/><Relationship Id="rId801" Type="http://schemas.openxmlformats.org/officeDocument/2006/relationships/customXml" Target="../ink/ink2874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60.png"/><Relationship Id="rId440" Type="http://schemas.openxmlformats.org/officeDocument/2006/relationships/image" Target="../media/image2662.png"/><Relationship Id="rId678" Type="http://schemas.openxmlformats.org/officeDocument/2006/relationships/image" Target="../media/image2780.png"/><Relationship Id="rId28" Type="http://schemas.openxmlformats.org/officeDocument/2006/relationships/customXml" Target="../ink/ink2486.xml"/><Relationship Id="rId275" Type="http://schemas.openxmlformats.org/officeDocument/2006/relationships/image" Target="../media/image2581.png"/><Relationship Id="rId300" Type="http://schemas.openxmlformats.org/officeDocument/2006/relationships/customXml" Target="../ink/ink2622.xml"/><Relationship Id="rId482" Type="http://schemas.openxmlformats.org/officeDocument/2006/relationships/image" Target="../media/image2683.png"/><Relationship Id="rId538" Type="http://schemas.openxmlformats.org/officeDocument/2006/relationships/image" Target="../media/image2711.png"/><Relationship Id="rId703" Type="http://schemas.openxmlformats.org/officeDocument/2006/relationships/customXml" Target="../ink/ink2825.xml"/><Relationship Id="rId745" Type="http://schemas.openxmlformats.org/officeDocument/2006/relationships/customXml" Target="../ink/ink2846.xml"/><Relationship Id="rId81" Type="http://schemas.openxmlformats.org/officeDocument/2006/relationships/image" Target="../media/image2484.png"/><Relationship Id="rId135" Type="http://schemas.openxmlformats.org/officeDocument/2006/relationships/image" Target="../media/image2511.png"/><Relationship Id="rId177" Type="http://schemas.openxmlformats.org/officeDocument/2006/relationships/image" Target="../media/image2532.png"/><Relationship Id="rId342" Type="http://schemas.openxmlformats.org/officeDocument/2006/relationships/customXml" Target="../ink/ink2643.xml"/><Relationship Id="rId384" Type="http://schemas.openxmlformats.org/officeDocument/2006/relationships/customXml" Target="../ink/ink2664.xml"/><Relationship Id="rId591" Type="http://schemas.openxmlformats.org/officeDocument/2006/relationships/customXml" Target="../ink/ink2769.xml"/><Relationship Id="rId605" Type="http://schemas.openxmlformats.org/officeDocument/2006/relationships/customXml" Target="../ink/ink2776.xml"/><Relationship Id="rId787" Type="http://schemas.openxmlformats.org/officeDocument/2006/relationships/customXml" Target="../ink/ink2867.xml"/><Relationship Id="rId812" Type="http://schemas.openxmlformats.org/officeDocument/2006/relationships/image" Target="../media/image2847.png"/><Relationship Id="rId202" Type="http://schemas.openxmlformats.org/officeDocument/2006/relationships/customXml" Target="../ink/ink2573.xml"/><Relationship Id="rId244" Type="http://schemas.openxmlformats.org/officeDocument/2006/relationships/customXml" Target="../ink/ink2594.xml"/><Relationship Id="rId647" Type="http://schemas.openxmlformats.org/officeDocument/2006/relationships/customXml" Target="../ink/ink2797.xml"/><Relationship Id="rId689" Type="http://schemas.openxmlformats.org/officeDocument/2006/relationships/customXml" Target="../ink/ink2818.xml"/><Relationship Id="rId39" Type="http://schemas.openxmlformats.org/officeDocument/2006/relationships/image" Target="../media/image2464.png"/><Relationship Id="rId286" Type="http://schemas.openxmlformats.org/officeDocument/2006/relationships/customXml" Target="../ink/ink2615.xml"/><Relationship Id="rId451" Type="http://schemas.openxmlformats.org/officeDocument/2006/relationships/customXml" Target="../ink/ink2698.xml"/><Relationship Id="rId493" Type="http://schemas.openxmlformats.org/officeDocument/2006/relationships/customXml" Target="../ink/ink2719.xml"/><Relationship Id="rId507" Type="http://schemas.openxmlformats.org/officeDocument/2006/relationships/customXml" Target="../ink/ink2726.xml"/><Relationship Id="rId549" Type="http://schemas.openxmlformats.org/officeDocument/2006/relationships/image" Target="../media/image2716.png"/><Relationship Id="rId714" Type="http://schemas.openxmlformats.org/officeDocument/2006/relationships/image" Target="../media/image2798.png"/><Relationship Id="rId756" Type="http://schemas.openxmlformats.org/officeDocument/2006/relationships/image" Target="../media/image2819.png"/><Relationship Id="rId50" Type="http://schemas.openxmlformats.org/officeDocument/2006/relationships/customXml" Target="../ink/ink2497.xml"/><Relationship Id="rId104" Type="http://schemas.openxmlformats.org/officeDocument/2006/relationships/customXml" Target="../ink/ink2524.xml"/><Relationship Id="rId146" Type="http://schemas.openxmlformats.org/officeDocument/2006/relationships/customXml" Target="../ink/ink2545.xml"/><Relationship Id="rId188" Type="http://schemas.openxmlformats.org/officeDocument/2006/relationships/customXml" Target="../ink/ink2566.xml"/><Relationship Id="rId311" Type="http://schemas.openxmlformats.org/officeDocument/2006/relationships/image" Target="../media/image2599.png"/><Relationship Id="rId353" Type="http://schemas.openxmlformats.org/officeDocument/2006/relationships/image" Target="../media/image2620.png"/><Relationship Id="rId395" Type="http://schemas.openxmlformats.org/officeDocument/2006/relationships/image" Target="../media/image2640.png"/><Relationship Id="rId409" Type="http://schemas.openxmlformats.org/officeDocument/2006/relationships/image" Target="../media/image2647.png"/><Relationship Id="rId560" Type="http://schemas.openxmlformats.org/officeDocument/2006/relationships/image" Target="../media/image2721.png"/><Relationship Id="rId798" Type="http://schemas.openxmlformats.org/officeDocument/2006/relationships/image" Target="../media/image2840.png"/><Relationship Id="rId92" Type="http://schemas.openxmlformats.org/officeDocument/2006/relationships/customXml" Target="../ink/ink2518.xml"/><Relationship Id="rId213" Type="http://schemas.openxmlformats.org/officeDocument/2006/relationships/image" Target="../media/image2550.png"/><Relationship Id="rId420" Type="http://schemas.openxmlformats.org/officeDocument/2006/relationships/customXml" Target="../ink/ink2682.xml"/><Relationship Id="rId616" Type="http://schemas.openxmlformats.org/officeDocument/2006/relationships/image" Target="../media/image2749.png"/><Relationship Id="rId658" Type="http://schemas.openxmlformats.org/officeDocument/2006/relationships/image" Target="../media/image2770.png"/><Relationship Id="rId823" Type="http://schemas.openxmlformats.org/officeDocument/2006/relationships/customXml" Target="../ink/ink2885.xml"/><Relationship Id="rId255" Type="http://schemas.openxmlformats.org/officeDocument/2006/relationships/image" Target="../media/image2571.png"/><Relationship Id="rId297" Type="http://schemas.openxmlformats.org/officeDocument/2006/relationships/image" Target="../media/image2592.png"/><Relationship Id="rId462" Type="http://schemas.openxmlformats.org/officeDocument/2006/relationships/image" Target="../media/image2673.png"/><Relationship Id="rId518" Type="http://schemas.openxmlformats.org/officeDocument/2006/relationships/image" Target="../media/image2701.png"/><Relationship Id="rId725" Type="http://schemas.openxmlformats.org/officeDocument/2006/relationships/customXml" Target="../ink/ink2836.xml"/><Relationship Id="rId115" Type="http://schemas.openxmlformats.org/officeDocument/2006/relationships/image" Target="../media/image2501.png"/><Relationship Id="rId157" Type="http://schemas.openxmlformats.org/officeDocument/2006/relationships/image" Target="../media/image2522.png"/><Relationship Id="rId322" Type="http://schemas.openxmlformats.org/officeDocument/2006/relationships/customXml" Target="../ink/ink2633.xml"/><Relationship Id="rId364" Type="http://schemas.openxmlformats.org/officeDocument/2006/relationships/customXml" Target="../ink/ink2654.xml"/><Relationship Id="rId767" Type="http://schemas.openxmlformats.org/officeDocument/2006/relationships/customXml" Target="../ink/ink2857.xml"/><Relationship Id="rId61" Type="http://schemas.openxmlformats.org/officeDocument/2006/relationships/image" Target="../media/image2474.png"/><Relationship Id="rId199" Type="http://schemas.openxmlformats.org/officeDocument/2006/relationships/image" Target="../media/image2543.png"/><Relationship Id="rId571" Type="http://schemas.openxmlformats.org/officeDocument/2006/relationships/customXml" Target="../ink/ink2759.xml"/><Relationship Id="rId627" Type="http://schemas.openxmlformats.org/officeDocument/2006/relationships/customXml" Target="../ink/ink2787.xml"/><Relationship Id="rId669" Type="http://schemas.openxmlformats.org/officeDocument/2006/relationships/customXml" Target="../ink/ink2808.xml"/><Relationship Id="rId834" Type="http://schemas.openxmlformats.org/officeDocument/2006/relationships/image" Target="../media/image2858.png"/><Relationship Id="rId19" Type="http://schemas.openxmlformats.org/officeDocument/2006/relationships/image" Target="../media/image2454.png"/><Relationship Id="rId224" Type="http://schemas.openxmlformats.org/officeDocument/2006/relationships/customXml" Target="../ink/ink2584.xml"/><Relationship Id="rId266" Type="http://schemas.openxmlformats.org/officeDocument/2006/relationships/customXml" Target="../ink/ink2605.xml"/><Relationship Id="rId431" Type="http://schemas.openxmlformats.org/officeDocument/2006/relationships/customXml" Target="../ink/ink2688.xml"/><Relationship Id="rId473" Type="http://schemas.openxmlformats.org/officeDocument/2006/relationships/customXml" Target="../ink/ink2709.xml"/><Relationship Id="rId529" Type="http://schemas.openxmlformats.org/officeDocument/2006/relationships/customXml" Target="../ink/ink2737.xml"/><Relationship Id="rId680" Type="http://schemas.openxmlformats.org/officeDocument/2006/relationships/image" Target="../media/image2781.png"/><Relationship Id="rId736" Type="http://schemas.openxmlformats.org/officeDocument/2006/relationships/image" Target="../media/image2809.png"/><Relationship Id="rId30" Type="http://schemas.openxmlformats.org/officeDocument/2006/relationships/customXml" Target="../ink/ink2487.xml"/><Relationship Id="rId126" Type="http://schemas.openxmlformats.org/officeDocument/2006/relationships/customXml" Target="../ink/ink2535.xml"/><Relationship Id="rId168" Type="http://schemas.openxmlformats.org/officeDocument/2006/relationships/customXml" Target="../ink/ink2556.xml"/><Relationship Id="rId333" Type="http://schemas.openxmlformats.org/officeDocument/2006/relationships/image" Target="../media/image2610.png"/><Relationship Id="rId540" Type="http://schemas.openxmlformats.org/officeDocument/2006/relationships/customXml" Target="../ink/ink2743.xml"/><Relationship Id="rId778" Type="http://schemas.openxmlformats.org/officeDocument/2006/relationships/image" Target="../media/image2830.png"/><Relationship Id="rId72" Type="http://schemas.openxmlformats.org/officeDocument/2006/relationships/customXml" Target="../ink/ink2508.xml"/><Relationship Id="rId375" Type="http://schemas.openxmlformats.org/officeDocument/2006/relationships/image" Target="../media/image2630.png"/><Relationship Id="rId582" Type="http://schemas.openxmlformats.org/officeDocument/2006/relationships/image" Target="../media/image2732.png"/><Relationship Id="rId638" Type="http://schemas.openxmlformats.org/officeDocument/2006/relationships/image" Target="../media/image2760.png"/><Relationship Id="rId803" Type="http://schemas.openxmlformats.org/officeDocument/2006/relationships/customXml" Target="../ink/ink2875.xml"/><Relationship Id="rId3" Type="http://schemas.openxmlformats.org/officeDocument/2006/relationships/image" Target="../media/image2446.png"/><Relationship Id="rId235" Type="http://schemas.openxmlformats.org/officeDocument/2006/relationships/image" Target="../media/image2561.png"/><Relationship Id="rId277" Type="http://schemas.openxmlformats.org/officeDocument/2006/relationships/image" Target="../media/image2582.png"/><Relationship Id="rId400" Type="http://schemas.openxmlformats.org/officeDocument/2006/relationships/customXml" Target="../ink/ink2672.xml"/><Relationship Id="rId442" Type="http://schemas.openxmlformats.org/officeDocument/2006/relationships/image" Target="../media/image2663.png"/><Relationship Id="rId484" Type="http://schemas.openxmlformats.org/officeDocument/2006/relationships/image" Target="../media/image2684.png"/><Relationship Id="rId705" Type="http://schemas.openxmlformats.org/officeDocument/2006/relationships/customXml" Target="../ink/ink2826.xml"/><Relationship Id="rId137" Type="http://schemas.openxmlformats.org/officeDocument/2006/relationships/image" Target="../media/image2512.png"/><Relationship Id="rId302" Type="http://schemas.openxmlformats.org/officeDocument/2006/relationships/customXml" Target="../ink/ink2623.xml"/><Relationship Id="rId344" Type="http://schemas.openxmlformats.org/officeDocument/2006/relationships/customXml" Target="../ink/ink2644.xml"/><Relationship Id="rId691" Type="http://schemas.openxmlformats.org/officeDocument/2006/relationships/customXml" Target="../ink/ink2819.xml"/><Relationship Id="rId747" Type="http://schemas.openxmlformats.org/officeDocument/2006/relationships/customXml" Target="../ink/ink2847.xml"/><Relationship Id="rId789" Type="http://schemas.openxmlformats.org/officeDocument/2006/relationships/customXml" Target="../ink/ink2868.xml"/><Relationship Id="rId41" Type="http://schemas.openxmlformats.org/officeDocument/2006/relationships/image" Target="../media/image2465.png"/><Relationship Id="rId83" Type="http://schemas.openxmlformats.org/officeDocument/2006/relationships/image" Target="../media/image2485.png"/><Relationship Id="rId179" Type="http://schemas.openxmlformats.org/officeDocument/2006/relationships/image" Target="../media/image2533.png"/><Relationship Id="rId386" Type="http://schemas.openxmlformats.org/officeDocument/2006/relationships/customXml" Target="../ink/ink2665.xml"/><Relationship Id="rId551" Type="http://schemas.openxmlformats.org/officeDocument/2006/relationships/image" Target="../media/image2717.png"/><Relationship Id="rId593" Type="http://schemas.openxmlformats.org/officeDocument/2006/relationships/customXml" Target="../ink/ink2770.xml"/><Relationship Id="rId607" Type="http://schemas.openxmlformats.org/officeDocument/2006/relationships/customXml" Target="../ink/ink2777.xml"/><Relationship Id="rId649" Type="http://schemas.openxmlformats.org/officeDocument/2006/relationships/customXml" Target="../ink/ink2798.xml"/><Relationship Id="rId814" Type="http://schemas.openxmlformats.org/officeDocument/2006/relationships/image" Target="../media/image2848.png"/><Relationship Id="rId190" Type="http://schemas.openxmlformats.org/officeDocument/2006/relationships/customXml" Target="../ink/ink2567.xml"/><Relationship Id="rId204" Type="http://schemas.openxmlformats.org/officeDocument/2006/relationships/customXml" Target="../ink/ink2574.xml"/><Relationship Id="rId246" Type="http://schemas.openxmlformats.org/officeDocument/2006/relationships/customXml" Target="../ink/ink2595.xml"/><Relationship Id="rId288" Type="http://schemas.openxmlformats.org/officeDocument/2006/relationships/customXml" Target="../ink/ink2616.xml"/><Relationship Id="rId411" Type="http://schemas.openxmlformats.org/officeDocument/2006/relationships/image" Target="../media/image2648.png"/><Relationship Id="rId453" Type="http://schemas.openxmlformats.org/officeDocument/2006/relationships/customXml" Target="../ink/ink2699.xml"/><Relationship Id="rId509" Type="http://schemas.openxmlformats.org/officeDocument/2006/relationships/customXml" Target="../ink/ink2727.xml"/><Relationship Id="rId660" Type="http://schemas.openxmlformats.org/officeDocument/2006/relationships/image" Target="../media/image2771.png"/><Relationship Id="rId106" Type="http://schemas.openxmlformats.org/officeDocument/2006/relationships/customXml" Target="../ink/ink2525.xml"/><Relationship Id="rId313" Type="http://schemas.openxmlformats.org/officeDocument/2006/relationships/image" Target="../media/image2600.png"/><Relationship Id="rId495" Type="http://schemas.openxmlformats.org/officeDocument/2006/relationships/customXml" Target="../ink/ink2720.xml"/><Relationship Id="rId716" Type="http://schemas.openxmlformats.org/officeDocument/2006/relationships/image" Target="../media/image2799.png"/><Relationship Id="rId758" Type="http://schemas.openxmlformats.org/officeDocument/2006/relationships/image" Target="../media/image2820.png"/><Relationship Id="rId10" Type="http://schemas.openxmlformats.org/officeDocument/2006/relationships/customXml" Target="../ink/ink2477.xml"/><Relationship Id="rId52" Type="http://schemas.openxmlformats.org/officeDocument/2006/relationships/customXml" Target="../ink/ink2498.xml"/><Relationship Id="rId94" Type="http://schemas.openxmlformats.org/officeDocument/2006/relationships/customXml" Target="../ink/ink2519.xml"/><Relationship Id="rId148" Type="http://schemas.openxmlformats.org/officeDocument/2006/relationships/customXml" Target="../ink/ink2546.xml"/><Relationship Id="rId355" Type="http://schemas.openxmlformats.org/officeDocument/2006/relationships/image" Target="../media/image2621.png"/><Relationship Id="rId397" Type="http://schemas.openxmlformats.org/officeDocument/2006/relationships/image" Target="../media/image2641.png"/><Relationship Id="rId520" Type="http://schemas.openxmlformats.org/officeDocument/2006/relationships/image" Target="../media/image2702.png"/><Relationship Id="rId562" Type="http://schemas.openxmlformats.org/officeDocument/2006/relationships/image" Target="../media/image2722.png"/><Relationship Id="rId618" Type="http://schemas.openxmlformats.org/officeDocument/2006/relationships/image" Target="../media/image2750.png"/><Relationship Id="rId825" Type="http://schemas.openxmlformats.org/officeDocument/2006/relationships/customXml" Target="../ink/ink2886.xml"/><Relationship Id="rId215" Type="http://schemas.openxmlformats.org/officeDocument/2006/relationships/image" Target="../media/image2551.png"/><Relationship Id="rId257" Type="http://schemas.openxmlformats.org/officeDocument/2006/relationships/image" Target="../media/image2572.png"/><Relationship Id="rId422" Type="http://schemas.openxmlformats.org/officeDocument/2006/relationships/customXml" Target="../ink/ink2683.xml"/><Relationship Id="rId464" Type="http://schemas.openxmlformats.org/officeDocument/2006/relationships/image" Target="../media/image2674.png"/><Relationship Id="rId299" Type="http://schemas.openxmlformats.org/officeDocument/2006/relationships/image" Target="../media/image2593.png"/><Relationship Id="rId727" Type="http://schemas.openxmlformats.org/officeDocument/2006/relationships/customXml" Target="../ink/ink2837.xml"/><Relationship Id="rId63" Type="http://schemas.openxmlformats.org/officeDocument/2006/relationships/image" Target="../media/image2475.png"/><Relationship Id="rId159" Type="http://schemas.openxmlformats.org/officeDocument/2006/relationships/image" Target="../media/image2523.png"/><Relationship Id="rId366" Type="http://schemas.openxmlformats.org/officeDocument/2006/relationships/customXml" Target="../ink/ink2655.xml"/><Relationship Id="rId573" Type="http://schemas.openxmlformats.org/officeDocument/2006/relationships/customXml" Target="../ink/ink2760.xml"/><Relationship Id="rId780" Type="http://schemas.openxmlformats.org/officeDocument/2006/relationships/image" Target="../media/image2831.png"/><Relationship Id="rId226" Type="http://schemas.openxmlformats.org/officeDocument/2006/relationships/customXml" Target="../ink/ink2585.xml"/><Relationship Id="rId433" Type="http://schemas.openxmlformats.org/officeDocument/2006/relationships/customXml" Target="../ink/ink2689.xml"/><Relationship Id="rId640" Type="http://schemas.openxmlformats.org/officeDocument/2006/relationships/image" Target="../media/image2761.png"/><Relationship Id="rId738" Type="http://schemas.openxmlformats.org/officeDocument/2006/relationships/image" Target="../media/image2810.png"/><Relationship Id="rId74" Type="http://schemas.openxmlformats.org/officeDocument/2006/relationships/customXml" Target="../ink/ink2509.xml"/><Relationship Id="rId377" Type="http://schemas.openxmlformats.org/officeDocument/2006/relationships/image" Target="../media/image2631.png"/><Relationship Id="rId500" Type="http://schemas.openxmlformats.org/officeDocument/2006/relationships/image" Target="../media/image2692.png"/><Relationship Id="rId584" Type="http://schemas.openxmlformats.org/officeDocument/2006/relationships/image" Target="../media/image2733.png"/><Relationship Id="rId805" Type="http://schemas.openxmlformats.org/officeDocument/2006/relationships/customXml" Target="../ink/ink2876.xml"/><Relationship Id="rId5" Type="http://schemas.openxmlformats.org/officeDocument/2006/relationships/image" Target="../media/image2447.png"/><Relationship Id="rId237" Type="http://schemas.openxmlformats.org/officeDocument/2006/relationships/image" Target="../media/image2562.png"/><Relationship Id="rId791" Type="http://schemas.openxmlformats.org/officeDocument/2006/relationships/customXml" Target="../ink/ink2869.xml"/><Relationship Id="rId444" Type="http://schemas.openxmlformats.org/officeDocument/2006/relationships/image" Target="../media/image2664.png"/><Relationship Id="rId651" Type="http://schemas.openxmlformats.org/officeDocument/2006/relationships/customXml" Target="../ink/ink2799.xml"/><Relationship Id="rId749" Type="http://schemas.openxmlformats.org/officeDocument/2006/relationships/customXml" Target="../ink/ink2848.xml"/><Relationship Id="rId290" Type="http://schemas.openxmlformats.org/officeDocument/2006/relationships/customXml" Target="../ink/ink2617.xml"/><Relationship Id="rId304" Type="http://schemas.openxmlformats.org/officeDocument/2006/relationships/customXml" Target="../ink/ink2624.xml"/><Relationship Id="rId388" Type="http://schemas.openxmlformats.org/officeDocument/2006/relationships/customXml" Target="../ink/ink2666.xml"/><Relationship Id="rId511" Type="http://schemas.openxmlformats.org/officeDocument/2006/relationships/customXml" Target="../ink/ink2728.xml"/><Relationship Id="rId609" Type="http://schemas.openxmlformats.org/officeDocument/2006/relationships/customXml" Target="../ink/ink2778.xml"/><Relationship Id="rId85" Type="http://schemas.openxmlformats.org/officeDocument/2006/relationships/image" Target="../media/image2486.png"/><Relationship Id="rId150" Type="http://schemas.openxmlformats.org/officeDocument/2006/relationships/customXml" Target="../ink/ink2547.xml"/><Relationship Id="rId595" Type="http://schemas.openxmlformats.org/officeDocument/2006/relationships/customXml" Target="../ink/ink2771.xml"/><Relationship Id="rId816" Type="http://schemas.openxmlformats.org/officeDocument/2006/relationships/image" Target="../media/image2849.png"/><Relationship Id="rId248" Type="http://schemas.openxmlformats.org/officeDocument/2006/relationships/customXml" Target="../ink/ink2596.xml"/><Relationship Id="rId455" Type="http://schemas.openxmlformats.org/officeDocument/2006/relationships/customXml" Target="../ink/ink2700.xml"/><Relationship Id="rId662" Type="http://schemas.openxmlformats.org/officeDocument/2006/relationships/image" Target="../media/image2772.png"/><Relationship Id="rId12" Type="http://schemas.openxmlformats.org/officeDocument/2006/relationships/customXml" Target="../ink/ink2478.xml"/><Relationship Id="rId108" Type="http://schemas.openxmlformats.org/officeDocument/2006/relationships/customXml" Target="../ink/ink2526.xml"/><Relationship Id="rId315" Type="http://schemas.openxmlformats.org/officeDocument/2006/relationships/image" Target="../media/image2601.png"/><Relationship Id="rId522" Type="http://schemas.openxmlformats.org/officeDocument/2006/relationships/image" Target="../media/image2703.png"/><Relationship Id="rId96" Type="http://schemas.openxmlformats.org/officeDocument/2006/relationships/customXml" Target="../ink/ink2520.xml"/><Relationship Id="rId161" Type="http://schemas.openxmlformats.org/officeDocument/2006/relationships/image" Target="../media/image2524.png"/><Relationship Id="rId399" Type="http://schemas.openxmlformats.org/officeDocument/2006/relationships/image" Target="../media/image2642.png"/><Relationship Id="rId827" Type="http://schemas.openxmlformats.org/officeDocument/2006/relationships/customXml" Target="../ink/ink2887.xml"/><Relationship Id="rId259" Type="http://schemas.openxmlformats.org/officeDocument/2006/relationships/image" Target="../media/image2573.png"/><Relationship Id="rId466" Type="http://schemas.openxmlformats.org/officeDocument/2006/relationships/image" Target="../media/image2675.png"/><Relationship Id="rId673" Type="http://schemas.openxmlformats.org/officeDocument/2006/relationships/customXml" Target="../ink/ink2810.xml"/><Relationship Id="rId23" Type="http://schemas.openxmlformats.org/officeDocument/2006/relationships/image" Target="../media/image2456.png"/><Relationship Id="rId119" Type="http://schemas.openxmlformats.org/officeDocument/2006/relationships/image" Target="../media/image2503.png"/><Relationship Id="rId326" Type="http://schemas.openxmlformats.org/officeDocument/2006/relationships/customXml" Target="../ink/ink2635.xml"/><Relationship Id="rId533" Type="http://schemas.openxmlformats.org/officeDocument/2006/relationships/customXml" Target="../ink/ink2739.xml"/><Relationship Id="rId740" Type="http://schemas.openxmlformats.org/officeDocument/2006/relationships/image" Target="../media/image2811.png"/><Relationship Id="rId172" Type="http://schemas.openxmlformats.org/officeDocument/2006/relationships/customXml" Target="../ink/ink2558.xml"/><Relationship Id="rId477" Type="http://schemas.openxmlformats.org/officeDocument/2006/relationships/customXml" Target="../ink/ink2711.xml"/><Relationship Id="rId600" Type="http://schemas.openxmlformats.org/officeDocument/2006/relationships/image" Target="../media/image2741.png"/><Relationship Id="rId684" Type="http://schemas.openxmlformats.org/officeDocument/2006/relationships/image" Target="../media/image2783.png"/><Relationship Id="rId337" Type="http://schemas.openxmlformats.org/officeDocument/2006/relationships/image" Target="../media/image2612.png"/><Relationship Id="rId34" Type="http://schemas.openxmlformats.org/officeDocument/2006/relationships/customXml" Target="../ink/ink2489.xml"/><Relationship Id="rId544" Type="http://schemas.openxmlformats.org/officeDocument/2006/relationships/customXml" Target="../ink/ink2745.xml"/><Relationship Id="rId751" Type="http://schemas.openxmlformats.org/officeDocument/2006/relationships/customXml" Target="../ink/ink2849.xml"/><Relationship Id="rId183" Type="http://schemas.openxmlformats.org/officeDocument/2006/relationships/image" Target="../media/image2535.png"/><Relationship Id="rId390" Type="http://schemas.openxmlformats.org/officeDocument/2006/relationships/customXml" Target="../ink/ink2667.xml"/><Relationship Id="rId404" Type="http://schemas.openxmlformats.org/officeDocument/2006/relationships/customXml" Target="../ink/ink2674.xml"/><Relationship Id="rId611" Type="http://schemas.openxmlformats.org/officeDocument/2006/relationships/customXml" Target="../ink/ink2779.xml"/><Relationship Id="rId250" Type="http://schemas.openxmlformats.org/officeDocument/2006/relationships/customXml" Target="../ink/ink2597.xml"/><Relationship Id="rId488" Type="http://schemas.openxmlformats.org/officeDocument/2006/relationships/image" Target="../media/image2686.png"/><Relationship Id="rId695" Type="http://schemas.openxmlformats.org/officeDocument/2006/relationships/customXml" Target="../ink/ink2821.xml"/><Relationship Id="rId709" Type="http://schemas.openxmlformats.org/officeDocument/2006/relationships/customXml" Target="../ink/ink2828.xml"/><Relationship Id="rId45" Type="http://schemas.openxmlformats.org/officeDocument/2006/relationships/image" Target="../media/image2467.png"/><Relationship Id="rId110" Type="http://schemas.openxmlformats.org/officeDocument/2006/relationships/customXml" Target="../ink/ink2527.xml"/><Relationship Id="rId348" Type="http://schemas.openxmlformats.org/officeDocument/2006/relationships/customXml" Target="../ink/ink2646.xml"/><Relationship Id="rId555" Type="http://schemas.openxmlformats.org/officeDocument/2006/relationships/customXml" Target="../ink/ink2751.xml"/><Relationship Id="rId762" Type="http://schemas.openxmlformats.org/officeDocument/2006/relationships/image" Target="../media/image2822.png"/><Relationship Id="rId194" Type="http://schemas.openxmlformats.org/officeDocument/2006/relationships/customXml" Target="../ink/ink2569.xml"/><Relationship Id="rId208" Type="http://schemas.openxmlformats.org/officeDocument/2006/relationships/customXml" Target="../ink/ink2576.xml"/><Relationship Id="rId415" Type="http://schemas.openxmlformats.org/officeDocument/2006/relationships/image" Target="../media/image2650.png"/><Relationship Id="rId622" Type="http://schemas.openxmlformats.org/officeDocument/2006/relationships/image" Target="../media/image2752.png"/><Relationship Id="rId261" Type="http://schemas.openxmlformats.org/officeDocument/2006/relationships/image" Target="../media/image2574.png"/><Relationship Id="rId499" Type="http://schemas.openxmlformats.org/officeDocument/2006/relationships/customXml" Target="../ink/ink2722.xml"/><Relationship Id="rId56" Type="http://schemas.openxmlformats.org/officeDocument/2006/relationships/customXml" Target="../ink/ink2500.xml"/><Relationship Id="rId359" Type="http://schemas.openxmlformats.org/officeDocument/2006/relationships/image" Target="../media/image2623.png"/><Relationship Id="rId566" Type="http://schemas.openxmlformats.org/officeDocument/2006/relationships/image" Target="../media/image2724.png"/><Relationship Id="rId773" Type="http://schemas.openxmlformats.org/officeDocument/2006/relationships/customXml" Target="../ink/ink2860.xml"/><Relationship Id="rId121" Type="http://schemas.openxmlformats.org/officeDocument/2006/relationships/image" Target="../media/image2504.png"/><Relationship Id="rId219" Type="http://schemas.openxmlformats.org/officeDocument/2006/relationships/image" Target="../media/image2553.png"/><Relationship Id="rId426" Type="http://schemas.openxmlformats.org/officeDocument/2006/relationships/image" Target="../media/image2655.png"/><Relationship Id="rId633" Type="http://schemas.openxmlformats.org/officeDocument/2006/relationships/customXml" Target="../ink/ink2790.xml"/><Relationship Id="rId67" Type="http://schemas.openxmlformats.org/officeDocument/2006/relationships/image" Target="../media/image2477.png"/><Relationship Id="rId272" Type="http://schemas.openxmlformats.org/officeDocument/2006/relationships/customXml" Target="../ink/ink2608.xml"/><Relationship Id="rId577" Type="http://schemas.openxmlformats.org/officeDocument/2006/relationships/customXml" Target="../ink/ink2762.xml"/><Relationship Id="rId700" Type="http://schemas.openxmlformats.org/officeDocument/2006/relationships/image" Target="../media/image2791.png"/><Relationship Id="rId132" Type="http://schemas.openxmlformats.org/officeDocument/2006/relationships/customXml" Target="../ink/ink2538.xml"/><Relationship Id="rId784" Type="http://schemas.openxmlformats.org/officeDocument/2006/relationships/image" Target="../media/image2833.png"/><Relationship Id="rId437" Type="http://schemas.openxmlformats.org/officeDocument/2006/relationships/customXml" Target="../ink/ink2691.xml"/><Relationship Id="rId644" Type="http://schemas.openxmlformats.org/officeDocument/2006/relationships/image" Target="../media/image2763.png"/><Relationship Id="rId283" Type="http://schemas.openxmlformats.org/officeDocument/2006/relationships/image" Target="../media/image2585.png"/><Relationship Id="rId490" Type="http://schemas.openxmlformats.org/officeDocument/2006/relationships/image" Target="../media/image2687.png"/><Relationship Id="rId504" Type="http://schemas.openxmlformats.org/officeDocument/2006/relationships/image" Target="../media/image2694.png"/><Relationship Id="rId711" Type="http://schemas.openxmlformats.org/officeDocument/2006/relationships/customXml" Target="../ink/ink2829.xml"/><Relationship Id="rId78" Type="http://schemas.openxmlformats.org/officeDocument/2006/relationships/customXml" Target="../ink/ink2511.xml"/><Relationship Id="rId143" Type="http://schemas.openxmlformats.org/officeDocument/2006/relationships/image" Target="../media/image2515.png"/><Relationship Id="rId350" Type="http://schemas.openxmlformats.org/officeDocument/2006/relationships/customXml" Target="../ink/ink2647.xml"/><Relationship Id="rId588" Type="http://schemas.openxmlformats.org/officeDocument/2006/relationships/image" Target="../media/image2735.png"/><Relationship Id="rId795" Type="http://schemas.openxmlformats.org/officeDocument/2006/relationships/customXml" Target="../ink/ink2871.xml"/><Relationship Id="rId809" Type="http://schemas.openxmlformats.org/officeDocument/2006/relationships/customXml" Target="../ink/ink2878.xml"/><Relationship Id="rId9" Type="http://schemas.openxmlformats.org/officeDocument/2006/relationships/image" Target="../media/image2449.png"/><Relationship Id="rId210" Type="http://schemas.openxmlformats.org/officeDocument/2006/relationships/customXml" Target="../ink/ink2577.xml"/><Relationship Id="rId448" Type="http://schemas.openxmlformats.org/officeDocument/2006/relationships/image" Target="../media/image2666.png"/><Relationship Id="rId655" Type="http://schemas.openxmlformats.org/officeDocument/2006/relationships/customXml" Target="../ink/ink2801.xml"/><Relationship Id="rId294" Type="http://schemas.openxmlformats.org/officeDocument/2006/relationships/customXml" Target="../ink/ink2619.xml"/><Relationship Id="rId308" Type="http://schemas.openxmlformats.org/officeDocument/2006/relationships/customXml" Target="../ink/ink2626.xml"/><Relationship Id="rId515" Type="http://schemas.openxmlformats.org/officeDocument/2006/relationships/customXml" Target="../ink/ink2730.xml"/><Relationship Id="rId722" Type="http://schemas.openxmlformats.org/officeDocument/2006/relationships/image" Target="../media/image2802.png"/><Relationship Id="rId89" Type="http://schemas.openxmlformats.org/officeDocument/2006/relationships/image" Target="../media/image2488.png"/><Relationship Id="rId154" Type="http://schemas.openxmlformats.org/officeDocument/2006/relationships/customXml" Target="../ink/ink2549.xml"/><Relationship Id="rId361" Type="http://schemas.openxmlformats.org/officeDocument/2006/relationships/image" Target="../media/image1341.png"/><Relationship Id="rId599" Type="http://schemas.openxmlformats.org/officeDocument/2006/relationships/customXml" Target="../ink/ink2773.xml"/><Relationship Id="rId459" Type="http://schemas.openxmlformats.org/officeDocument/2006/relationships/customXml" Target="../ink/ink2702.xml"/><Relationship Id="rId666" Type="http://schemas.openxmlformats.org/officeDocument/2006/relationships/image" Target="../media/image2774.png"/><Relationship Id="rId16" Type="http://schemas.openxmlformats.org/officeDocument/2006/relationships/customXml" Target="../ink/ink2480.xml"/><Relationship Id="rId221" Type="http://schemas.openxmlformats.org/officeDocument/2006/relationships/image" Target="../media/image2554.png"/><Relationship Id="rId319" Type="http://schemas.openxmlformats.org/officeDocument/2006/relationships/image" Target="../media/image2603.png"/><Relationship Id="rId526" Type="http://schemas.openxmlformats.org/officeDocument/2006/relationships/image" Target="../media/image2705.png"/><Relationship Id="rId733" Type="http://schemas.openxmlformats.org/officeDocument/2006/relationships/customXml" Target="../ink/ink2840.xml"/><Relationship Id="rId165" Type="http://schemas.openxmlformats.org/officeDocument/2006/relationships/image" Target="../media/image2526.png"/><Relationship Id="rId372" Type="http://schemas.openxmlformats.org/officeDocument/2006/relationships/customXml" Target="../ink/ink2658.xml"/><Relationship Id="rId677" Type="http://schemas.openxmlformats.org/officeDocument/2006/relationships/customXml" Target="../ink/ink2812.xml"/><Relationship Id="rId800" Type="http://schemas.openxmlformats.org/officeDocument/2006/relationships/image" Target="../media/image2841.png"/><Relationship Id="rId232" Type="http://schemas.openxmlformats.org/officeDocument/2006/relationships/customXml" Target="../ink/ink2588.xml"/><Relationship Id="rId27" Type="http://schemas.openxmlformats.org/officeDocument/2006/relationships/image" Target="../media/image2458.png"/><Relationship Id="rId537" Type="http://schemas.openxmlformats.org/officeDocument/2006/relationships/customXml" Target="../ink/ink2741.xml"/><Relationship Id="rId744" Type="http://schemas.openxmlformats.org/officeDocument/2006/relationships/image" Target="../media/image2813.png"/><Relationship Id="rId80" Type="http://schemas.openxmlformats.org/officeDocument/2006/relationships/customXml" Target="../ink/ink2512.xml"/><Relationship Id="rId176" Type="http://schemas.openxmlformats.org/officeDocument/2006/relationships/customXml" Target="../ink/ink2560.xml"/><Relationship Id="rId383" Type="http://schemas.openxmlformats.org/officeDocument/2006/relationships/image" Target="../media/image2634.png"/><Relationship Id="rId590" Type="http://schemas.openxmlformats.org/officeDocument/2006/relationships/image" Target="../media/image2736.png"/><Relationship Id="rId604" Type="http://schemas.openxmlformats.org/officeDocument/2006/relationships/image" Target="../media/image2743.png"/><Relationship Id="rId811" Type="http://schemas.openxmlformats.org/officeDocument/2006/relationships/customXml" Target="../ink/ink2879.xml"/><Relationship Id="rId243" Type="http://schemas.openxmlformats.org/officeDocument/2006/relationships/image" Target="../media/image2565.png"/><Relationship Id="rId450" Type="http://schemas.openxmlformats.org/officeDocument/2006/relationships/image" Target="../media/image2667.png"/><Relationship Id="rId688" Type="http://schemas.openxmlformats.org/officeDocument/2006/relationships/image" Target="../media/image2785.png"/><Relationship Id="rId38" Type="http://schemas.openxmlformats.org/officeDocument/2006/relationships/customXml" Target="../ink/ink2491.xml"/><Relationship Id="rId103" Type="http://schemas.openxmlformats.org/officeDocument/2006/relationships/image" Target="../media/image2495.png"/><Relationship Id="rId310" Type="http://schemas.openxmlformats.org/officeDocument/2006/relationships/customXml" Target="../ink/ink2627.xml"/><Relationship Id="rId548" Type="http://schemas.openxmlformats.org/officeDocument/2006/relationships/customXml" Target="../ink/ink2747.xml"/><Relationship Id="rId755" Type="http://schemas.openxmlformats.org/officeDocument/2006/relationships/customXml" Target="../ink/ink2851.xml"/><Relationship Id="rId91" Type="http://schemas.openxmlformats.org/officeDocument/2006/relationships/image" Target="../media/image2489.png"/><Relationship Id="rId187" Type="http://schemas.openxmlformats.org/officeDocument/2006/relationships/image" Target="../media/image2537.png"/><Relationship Id="rId394" Type="http://schemas.openxmlformats.org/officeDocument/2006/relationships/customXml" Target="../ink/ink2669.xml"/><Relationship Id="rId408" Type="http://schemas.openxmlformats.org/officeDocument/2006/relationships/customXml" Target="../ink/ink2676.xml"/><Relationship Id="rId615" Type="http://schemas.openxmlformats.org/officeDocument/2006/relationships/customXml" Target="../ink/ink2781.xml"/><Relationship Id="rId822" Type="http://schemas.openxmlformats.org/officeDocument/2006/relationships/image" Target="../media/image2852.png"/><Relationship Id="rId254" Type="http://schemas.openxmlformats.org/officeDocument/2006/relationships/customXml" Target="../ink/ink2599.xml"/><Relationship Id="rId699" Type="http://schemas.openxmlformats.org/officeDocument/2006/relationships/customXml" Target="../ink/ink2823.xml"/><Relationship Id="rId49" Type="http://schemas.openxmlformats.org/officeDocument/2006/relationships/image" Target="../media/image2469.png"/><Relationship Id="rId114" Type="http://schemas.openxmlformats.org/officeDocument/2006/relationships/customXml" Target="../ink/ink2529.xml"/><Relationship Id="rId461" Type="http://schemas.openxmlformats.org/officeDocument/2006/relationships/customXml" Target="../ink/ink2703.xml"/><Relationship Id="rId559" Type="http://schemas.openxmlformats.org/officeDocument/2006/relationships/customXml" Target="../ink/ink2753.xml"/><Relationship Id="rId766" Type="http://schemas.openxmlformats.org/officeDocument/2006/relationships/image" Target="../media/image2824.png"/><Relationship Id="rId198" Type="http://schemas.openxmlformats.org/officeDocument/2006/relationships/customXml" Target="../ink/ink2571.xml"/><Relationship Id="rId321" Type="http://schemas.openxmlformats.org/officeDocument/2006/relationships/image" Target="../media/image2604.png"/><Relationship Id="rId419" Type="http://schemas.openxmlformats.org/officeDocument/2006/relationships/image" Target="../media/image2652.png"/><Relationship Id="rId626" Type="http://schemas.openxmlformats.org/officeDocument/2006/relationships/image" Target="../media/image2754.png"/><Relationship Id="rId833" Type="http://schemas.openxmlformats.org/officeDocument/2006/relationships/customXml" Target="../ink/ink2890.xml"/><Relationship Id="rId265" Type="http://schemas.openxmlformats.org/officeDocument/2006/relationships/image" Target="../media/image2576.png"/><Relationship Id="rId472" Type="http://schemas.openxmlformats.org/officeDocument/2006/relationships/image" Target="../media/image2678.png"/><Relationship Id="rId125" Type="http://schemas.openxmlformats.org/officeDocument/2006/relationships/image" Target="../media/image2506.png"/><Relationship Id="rId332" Type="http://schemas.openxmlformats.org/officeDocument/2006/relationships/customXml" Target="../ink/ink2638.xml"/><Relationship Id="rId777" Type="http://schemas.openxmlformats.org/officeDocument/2006/relationships/customXml" Target="../ink/ink2862.xml"/><Relationship Id="rId637" Type="http://schemas.openxmlformats.org/officeDocument/2006/relationships/customXml" Target="../ink/ink2792.xml"/><Relationship Id="rId276" Type="http://schemas.openxmlformats.org/officeDocument/2006/relationships/customXml" Target="../ink/ink2610.xml"/><Relationship Id="rId483" Type="http://schemas.openxmlformats.org/officeDocument/2006/relationships/customXml" Target="../ink/ink2714.xml"/><Relationship Id="rId690" Type="http://schemas.openxmlformats.org/officeDocument/2006/relationships/image" Target="../media/image2786.png"/><Relationship Id="rId704" Type="http://schemas.openxmlformats.org/officeDocument/2006/relationships/image" Target="../media/image2793.png"/><Relationship Id="rId40" Type="http://schemas.openxmlformats.org/officeDocument/2006/relationships/customXml" Target="../ink/ink2492.xml"/><Relationship Id="rId136" Type="http://schemas.openxmlformats.org/officeDocument/2006/relationships/customXml" Target="../ink/ink2540.xml"/><Relationship Id="rId343" Type="http://schemas.openxmlformats.org/officeDocument/2006/relationships/image" Target="../media/image2615.png"/><Relationship Id="rId550" Type="http://schemas.openxmlformats.org/officeDocument/2006/relationships/customXml" Target="../ink/ink2748.xml"/><Relationship Id="rId788" Type="http://schemas.openxmlformats.org/officeDocument/2006/relationships/image" Target="../media/image2835.png"/><Relationship Id="rId203" Type="http://schemas.openxmlformats.org/officeDocument/2006/relationships/image" Target="../media/image2545.png"/><Relationship Id="rId648" Type="http://schemas.openxmlformats.org/officeDocument/2006/relationships/image" Target="../media/image2765.png"/><Relationship Id="rId287" Type="http://schemas.openxmlformats.org/officeDocument/2006/relationships/image" Target="../media/image2587.png"/><Relationship Id="rId410" Type="http://schemas.openxmlformats.org/officeDocument/2006/relationships/customXml" Target="../ink/ink2677.xml"/><Relationship Id="rId494" Type="http://schemas.openxmlformats.org/officeDocument/2006/relationships/image" Target="../media/image2689.png"/><Relationship Id="rId508" Type="http://schemas.openxmlformats.org/officeDocument/2006/relationships/image" Target="../media/image2696.png"/><Relationship Id="rId715" Type="http://schemas.openxmlformats.org/officeDocument/2006/relationships/customXml" Target="../ink/ink2831.xml"/><Relationship Id="rId147" Type="http://schemas.openxmlformats.org/officeDocument/2006/relationships/image" Target="../media/image2517.png"/><Relationship Id="rId354" Type="http://schemas.openxmlformats.org/officeDocument/2006/relationships/customXml" Target="../ink/ink2649.xml"/><Relationship Id="rId799" Type="http://schemas.openxmlformats.org/officeDocument/2006/relationships/customXml" Target="../ink/ink2873.xml"/><Relationship Id="rId51" Type="http://schemas.openxmlformats.org/officeDocument/2006/relationships/image" Target="../media/image345.png"/><Relationship Id="rId561" Type="http://schemas.openxmlformats.org/officeDocument/2006/relationships/customXml" Target="../ink/ink2754.xml"/><Relationship Id="rId659" Type="http://schemas.openxmlformats.org/officeDocument/2006/relationships/customXml" Target="../ink/ink2803.xml"/><Relationship Id="rId214" Type="http://schemas.openxmlformats.org/officeDocument/2006/relationships/customXml" Target="../ink/ink2579.xml"/><Relationship Id="rId298" Type="http://schemas.openxmlformats.org/officeDocument/2006/relationships/customXml" Target="../ink/ink2621.xml"/><Relationship Id="rId421" Type="http://schemas.openxmlformats.org/officeDocument/2006/relationships/image" Target="../media/image2653.png"/><Relationship Id="rId519" Type="http://schemas.openxmlformats.org/officeDocument/2006/relationships/customXml" Target="../ink/ink2732.xml"/><Relationship Id="rId158" Type="http://schemas.openxmlformats.org/officeDocument/2006/relationships/customXml" Target="../ink/ink2551.xml"/><Relationship Id="rId726" Type="http://schemas.openxmlformats.org/officeDocument/2006/relationships/image" Target="../media/image2804.png"/><Relationship Id="rId62" Type="http://schemas.openxmlformats.org/officeDocument/2006/relationships/customXml" Target="../ink/ink2503.xml"/><Relationship Id="rId365" Type="http://schemas.openxmlformats.org/officeDocument/2006/relationships/image" Target="../media/image2625.png"/><Relationship Id="rId572" Type="http://schemas.openxmlformats.org/officeDocument/2006/relationships/image" Target="../media/image2727.png"/><Relationship Id="rId225" Type="http://schemas.openxmlformats.org/officeDocument/2006/relationships/image" Target="../media/image2556.png"/><Relationship Id="rId432" Type="http://schemas.openxmlformats.org/officeDocument/2006/relationships/image" Target="../media/image2658.png"/><Relationship Id="rId737" Type="http://schemas.openxmlformats.org/officeDocument/2006/relationships/customXml" Target="../ink/ink2842.xml"/><Relationship Id="rId73" Type="http://schemas.openxmlformats.org/officeDocument/2006/relationships/image" Target="../media/image2480.png"/><Relationship Id="rId169" Type="http://schemas.openxmlformats.org/officeDocument/2006/relationships/image" Target="../media/image2528.png"/><Relationship Id="rId376" Type="http://schemas.openxmlformats.org/officeDocument/2006/relationships/customXml" Target="../ink/ink2660.xml"/><Relationship Id="rId583" Type="http://schemas.openxmlformats.org/officeDocument/2006/relationships/customXml" Target="../ink/ink2765.xml"/><Relationship Id="rId790" Type="http://schemas.openxmlformats.org/officeDocument/2006/relationships/image" Target="../media/image2836.png"/><Relationship Id="rId804" Type="http://schemas.openxmlformats.org/officeDocument/2006/relationships/image" Target="../media/image2843.png"/><Relationship Id="rId4" Type="http://schemas.openxmlformats.org/officeDocument/2006/relationships/customXml" Target="../ink/ink2474.xml"/><Relationship Id="rId236" Type="http://schemas.openxmlformats.org/officeDocument/2006/relationships/customXml" Target="../ink/ink2590.xml"/><Relationship Id="rId443" Type="http://schemas.openxmlformats.org/officeDocument/2006/relationships/customXml" Target="../ink/ink2694.xml"/><Relationship Id="rId650" Type="http://schemas.openxmlformats.org/officeDocument/2006/relationships/image" Target="../media/image2766.png"/><Relationship Id="rId303" Type="http://schemas.openxmlformats.org/officeDocument/2006/relationships/image" Target="../media/image2595.png"/><Relationship Id="rId748" Type="http://schemas.openxmlformats.org/officeDocument/2006/relationships/image" Target="../media/image2815.png"/><Relationship Id="rId84" Type="http://schemas.openxmlformats.org/officeDocument/2006/relationships/customXml" Target="../ink/ink2514.xml"/><Relationship Id="rId387" Type="http://schemas.openxmlformats.org/officeDocument/2006/relationships/image" Target="../media/image2636.png"/><Relationship Id="rId510" Type="http://schemas.openxmlformats.org/officeDocument/2006/relationships/image" Target="../media/image2697.png"/><Relationship Id="rId594" Type="http://schemas.openxmlformats.org/officeDocument/2006/relationships/image" Target="../media/image2738.png"/><Relationship Id="rId608" Type="http://schemas.openxmlformats.org/officeDocument/2006/relationships/image" Target="../media/image2745.png"/><Relationship Id="rId815" Type="http://schemas.openxmlformats.org/officeDocument/2006/relationships/customXml" Target="../ink/ink2881.xml"/><Relationship Id="rId247" Type="http://schemas.openxmlformats.org/officeDocument/2006/relationships/image" Target="../media/image2567.png"/><Relationship Id="rId107" Type="http://schemas.openxmlformats.org/officeDocument/2006/relationships/image" Target="../media/image2497.png"/><Relationship Id="rId454" Type="http://schemas.openxmlformats.org/officeDocument/2006/relationships/image" Target="../media/image2669.png"/><Relationship Id="rId661" Type="http://schemas.openxmlformats.org/officeDocument/2006/relationships/customXml" Target="../ink/ink2804.xml"/><Relationship Id="rId759" Type="http://schemas.openxmlformats.org/officeDocument/2006/relationships/customXml" Target="../ink/ink2853.xml"/><Relationship Id="rId11" Type="http://schemas.openxmlformats.org/officeDocument/2006/relationships/image" Target="../media/image2450.png"/><Relationship Id="rId314" Type="http://schemas.openxmlformats.org/officeDocument/2006/relationships/customXml" Target="../ink/ink2629.xml"/><Relationship Id="rId398" Type="http://schemas.openxmlformats.org/officeDocument/2006/relationships/customXml" Target="../ink/ink2671.xml"/><Relationship Id="rId521" Type="http://schemas.openxmlformats.org/officeDocument/2006/relationships/customXml" Target="../ink/ink2733.xml"/><Relationship Id="rId619" Type="http://schemas.openxmlformats.org/officeDocument/2006/relationships/customXml" Target="../ink/ink2783.xml"/><Relationship Id="rId95" Type="http://schemas.openxmlformats.org/officeDocument/2006/relationships/image" Target="../media/image2491.png"/><Relationship Id="rId160" Type="http://schemas.openxmlformats.org/officeDocument/2006/relationships/customXml" Target="../ink/ink2552.xml"/><Relationship Id="rId826" Type="http://schemas.openxmlformats.org/officeDocument/2006/relationships/image" Target="../media/image2854.png"/><Relationship Id="rId258" Type="http://schemas.openxmlformats.org/officeDocument/2006/relationships/customXml" Target="../ink/ink2601.xml"/><Relationship Id="rId465" Type="http://schemas.openxmlformats.org/officeDocument/2006/relationships/customXml" Target="../ink/ink2705.xml"/><Relationship Id="rId672" Type="http://schemas.openxmlformats.org/officeDocument/2006/relationships/image" Target="../media/image2777.png"/><Relationship Id="rId22" Type="http://schemas.openxmlformats.org/officeDocument/2006/relationships/customXml" Target="../ink/ink2483.xml"/><Relationship Id="rId118" Type="http://schemas.openxmlformats.org/officeDocument/2006/relationships/customXml" Target="../ink/ink2531.xml"/><Relationship Id="rId325" Type="http://schemas.openxmlformats.org/officeDocument/2006/relationships/image" Target="../media/image2606.png"/><Relationship Id="rId532" Type="http://schemas.openxmlformats.org/officeDocument/2006/relationships/image" Target="../media/image2708.png"/><Relationship Id="rId171" Type="http://schemas.openxmlformats.org/officeDocument/2006/relationships/image" Target="../media/image2529.png"/><Relationship Id="rId269" Type="http://schemas.openxmlformats.org/officeDocument/2006/relationships/image" Target="../media/image2578.png"/><Relationship Id="rId476" Type="http://schemas.openxmlformats.org/officeDocument/2006/relationships/image" Target="../media/image2680.png"/><Relationship Id="rId683" Type="http://schemas.openxmlformats.org/officeDocument/2006/relationships/customXml" Target="../ink/ink2815.xml"/><Relationship Id="rId33" Type="http://schemas.openxmlformats.org/officeDocument/2006/relationships/image" Target="../media/image2461.png"/><Relationship Id="rId129" Type="http://schemas.openxmlformats.org/officeDocument/2006/relationships/image" Target="../media/image2508.png"/><Relationship Id="rId336" Type="http://schemas.openxmlformats.org/officeDocument/2006/relationships/customXml" Target="../ink/ink2640.xml"/><Relationship Id="rId543" Type="http://schemas.openxmlformats.org/officeDocument/2006/relationships/image" Target="../media/image2713.png"/><Relationship Id="rId182" Type="http://schemas.openxmlformats.org/officeDocument/2006/relationships/customXml" Target="../ink/ink2563.xml"/><Relationship Id="rId403" Type="http://schemas.openxmlformats.org/officeDocument/2006/relationships/image" Target="../media/image2644.png"/><Relationship Id="rId750" Type="http://schemas.openxmlformats.org/officeDocument/2006/relationships/image" Target="../media/image2816.png"/><Relationship Id="rId487" Type="http://schemas.openxmlformats.org/officeDocument/2006/relationships/customXml" Target="../ink/ink2716.xml"/><Relationship Id="rId610" Type="http://schemas.openxmlformats.org/officeDocument/2006/relationships/image" Target="../media/image2746.png"/><Relationship Id="rId694" Type="http://schemas.openxmlformats.org/officeDocument/2006/relationships/image" Target="../media/image2788.png"/><Relationship Id="rId708" Type="http://schemas.openxmlformats.org/officeDocument/2006/relationships/image" Target="../media/image2795.png"/><Relationship Id="rId347" Type="http://schemas.openxmlformats.org/officeDocument/2006/relationships/image" Target="../media/image2617.png"/><Relationship Id="rId44" Type="http://schemas.openxmlformats.org/officeDocument/2006/relationships/customXml" Target="../ink/ink2494.xml"/><Relationship Id="rId554" Type="http://schemas.openxmlformats.org/officeDocument/2006/relationships/customXml" Target="../ink/ink2750.xml"/><Relationship Id="rId761" Type="http://schemas.openxmlformats.org/officeDocument/2006/relationships/customXml" Target="../ink/ink2854.xml"/><Relationship Id="rId193" Type="http://schemas.openxmlformats.org/officeDocument/2006/relationships/image" Target="../media/image2540.png"/><Relationship Id="rId207" Type="http://schemas.openxmlformats.org/officeDocument/2006/relationships/image" Target="../media/image2547.png"/><Relationship Id="rId414" Type="http://schemas.openxmlformats.org/officeDocument/2006/relationships/customXml" Target="../ink/ink2679.xml"/><Relationship Id="rId498" Type="http://schemas.openxmlformats.org/officeDocument/2006/relationships/image" Target="../media/image2691.png"/><Relationship Id="rId621" Type="http://schemas.openxmlformats.org/officeDocument/2006/relationships/customXml" Target="../ink/ink2784.xml"/><Relationship Id="rId260" Type="http://schemas.openxmlformats.org/officeDocument/2006/relationships/customXml" Target="../ink/ink2602.xml"/><Relationship Id="rId719" Type="http://schemas.openxmlformats.org/officeDocument/2006/relationships/customXml" Target="../ink/ink283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7.png"/><Relationship Id="rId299" Type="http://schemas.openxmlformats.org/officeDocument/2006/relationships/image" Target="../media/image3007.png"/><Relationship Id="rId21" Type="http://schemas.openxmlformats.org/officeDocument/2006/relationships/image" Target="../media/image2869.png"/><Relationship Id="rId63" Type="http://schemas.openxmlformats.org/officeDocument/2006/relationships/image" Target="../media/image2890.png"/><Relationship Id="rId159" Type="http://schemas.openxmlformats.org/officeDocument/2006/relationships/image" Target="../media/image2938.png"/><Relationship Id="rId324" Type="http://schemas.openxmlformats.org/officeDocument/2006/relationships/customXml" Target="../ink/ink3053.xml"/><Relationship Id="rId170" Type="http://schemas.openxmlformats.org/officeDocument/2006/relationships/customXml" Target="../ink/ink2976.xml"/><Relationship Id="rId226" Type="http://schemas.openxmlformats.org/officeDocument/2006/relationships/customXml" Target="../ink/ink3004.xml"/><Relationship Id="rId268" Type="http://schemas.openxmlformats.org/officeDocument/2006/relationships/customXml" Target="../ink/ink3025.xml"/><Relationship Id="rId32" Type="http://schemas.openxmlformats.org/officeDocument/2006/relationships/customXml" Target="../ink/ink2907.xml"/><Relationship Id="rId74" Type="http://schemas.openxmlformats.org/officeDocument/2006/relationships/customXml" Target="../ink/ink2928.xml"/><Relationship Id="rId128" Type="http://schemas.openxmlformats.org/officeDocument/2006/relationships/customXml" Target="../ink/ink2955.xml"/><Relationship Id="rId335" Type="http://schemas.openxmlformats.org/officeDocument/2006/relationships/image" Target="../media/image3025.png"/><Relationship Id="rId5" Type="http://schemas.openxmlformats.org/officeDocument/2006/relationships/image" Target="../media/image2861.png"/><Relationship Id="rId181" Type="http://schemas.openxmlformats.org/officeDocument/2006/relationships/image" Target="../media/image2949.png"/><Relationship Id="rId237" Type="http://schemas.openxmlformats.org/officeDocument/2006/relationships/image" Target="../media/image2977.png"/><Relationship Id="rId279" Type="http://schemas.openxmlformats.org/officeDocument/2006/relationships/image" Target="../media/image2997.png"/><Relationship Id="rId43" Type="http://schemas.openxmlformats.org/officeDocument/2006/relationships/image" Target="../media/image2880.png"/><Relationship Id="rId139" Type="http://schemas.openxmlformats.org/officeDocument/2006/relationships/image" Target="../media/image2928.png"/><Relationship Id="rId290" Type="http://schemas.openxmlformats.org/officeDocument/2006/relationships/customXml" Target="../ink/ink3036.xml"/><Relationship Id="rId304" Type="http://schemas.openxmlformats.org/officeDocument/2006/relationships/customXml" Target="../ink/ink3043.xml"/><Relationship Id="rId346" Type="http://schemas.openxmlformats.org/officeDocument/2006/relationships/customXml" Target="../ink/ink3064.xml"/><Relationship Id="rId85" Type="http://schemas.openxmlformats.org/officeDocument/2006/relationships/image" Target="../media/image2901.png"/><Relationship Id="rId150" Type="http://schemas.openxmlformats.org/officeDocument/2006/relationships/customXml" Target="../ink/ink2966.xml"/><Relationship Id="rId192" Type="http://schemas.openxmlformats.org/officeDocument/2006/relationships/customXml" Target="../ink/ink2987.xml"/><Relationship Id="rId206" Type="http://schemas.openxmlformats.org/officeDocument/2006/relationships/customXml" Target="../ink/ink2994.xml"/><Relationship Id="rId248" Type="http://schemas.openxmlformats.org/officeDocument/2006/relationships/customXml" Target="../ink/ink3015.xml"/><Relationship Id="rId12" Type="http://schemas.openxmlformats.org/officeDocument/2006/relationships/customXml" Target="../ink/ink2897.xml"/><Relationship Id="rId108" Type="http://schemas.openxmlformats.org/officeDocument/2006/relationships/customXml" Target="../ink/ink2945.xml"/><Relationship Id="rId315" Type="http://schemas.openxmlformats.org/officeDocument/2006/relationships/image" Target="../media/image3015.png"/><Relationship Id="rId357" Type="http://schemas.openxmlformats.org/officeDocument/2006/relationships/image" Target="../media/image3036.png"/><Relationship Id="rId54" Type="http://schemas.openxmlformats.org/officeDocument/2006/relationships/customXml" Target="../ink/ink2918.xml"/><Relationship Id="rId96" Type="http://schemas.openxmlformats.org/officeDocument/2006/relationships/customXml" Target="../ink/ink2939.xml"/><Relationship Id="rId161" Type="http://schemas.openxmlformats.org/officeDocument/2006/relationships/image" Target="../media/image2939.png"/><Relationship Id="rId217" Type="http://schemas.openxmlformats.org/officeDocument/2006/relationships/image" Target="../media/image2967.png"/><Relationship Id="rId259" Type="http://schemas.openxmlformats.org/officeDocument/2006/relationships/image" Target="../media/image2987.png"/><Relationship Id="rId23" Type="http://schemas.openxmlformats.org/officeDocument/2006/relationships/image" Target="../media/image2870.png"/><Relationship Id="rId119" Type="http://schemas.openxmlformats.org/officeDocument/2006/relationships/image" Target="../media/image2918.png"/><Relationship Id="rId270" Type="http://schemas.openxmlformats.org/officeDocument/2006/relationships/customXml" Target="../ink/ink3026.xml"/><Relationship Id="rId326" Type="http://schemas.openxmlformats.org/officeDocument/2006/relationships/customXml" Target="../ink/ink3054.xml"/><Relationship Id="rId65" Type="http://schemas.openxmlformats.org/officeDocument/2006/relationships/image" Target="../media/image2891.png"/><Relationship Id="rId130" Type="http://schemas.openxmlformats.org/officeDocument/2006/relationships/customXml" Target="../ink/ink2956.xml"/><Relationship Id="rId172" Type="http://schemas.openxmlformats.org/officeDocument/2006/relationships/customXml" Target="../ink/ink2977.xml"/><Relationship Id="rId228" Type="http://schemas.openxmlformats.org/officeDocument/2006/relationships/customXml" Target="../ink/ink3005.xml"/><Relationship Id="rId281" Type="http://schemas.openxmlformats.org/officeDocument/2006/relationships/image" Target="../media/image2998.png"/><Relationship Id="rId337" Type="http://schemas.openxmlformats.org/officeDocument/2006/relationships/image" Target="../media/image3026.png"/><Relationship Id="rId34" Type="http://schemas.openxmlformats.org/officeDocument/2006/relationships/customXml" Target="../ink/ink2908.xml"/><Relationship Id="rId76" Type="http://schemas.openxmlformats.org/officeDocument/2006/relationships/customXml" Target="../ink/ink2929.xml"/><Relationship Id="rId141" Type="http://schemas.openxmlformats.org/officeDocument/2006/relationships/image" Target="../media/image2929.png"/><Relationship Id="rId7" Type="http://schemas.openxmlformats.org/officeDocument/2006/relationships/image" Target="../media/image2862.png"/><Relationship Id="rId183" Type="http://schemas.openxmlformats.org/officeDocument/2006/relationships/image" Target="../media/image2950.png"/><Relationship Id="rId239" Type="http://schemas.openxmlformats.org/officeDocument/2006/relationships/image" Target="../media/image2377.png"/><Relationship Id="rId250" Type="http://schemas.openxmlformats.org/officeDocument/2006/relationships/customXml" Target="../ink/ink3016.xml"/><Relationship Id="rId292" Type="http://schemas.openxmlformats.org/officeDocument/2006/relationships/customXml" Target="../ink/ink3037.xml"/><Relationship Id="rId306" Type="http://schemas.openxmlformats.org/officeDocument/2006/relationships/customXml" Target="../ink/ink3044.xml"/><Relationship Id="rId45" Type="http://schemas.openxmlformats.org/officeDocument/2006/relationships/image" Target="../media/image2881.png"/><Relationship Id="rId87" Type="http://schemas.openxmlformats.org/officeDocument/2006/relationships/image" Target="../media/image2902.png"/><Relationship Id="rId110" Type="http://schemas.openxmlformats.org/officeDocument/2006/relationships/customXml" Target="../ink/ink2946.xml"/><Relationship Id="rId348" Type="http://schemas.openxmlformats.org/officeDocument/2006/relationships/customXml" Target="../ink/ink3065.xml"/><Relationship Id="rId152" Type="http://schemas.openxmlformats.org/officeDocument/2006/relationships/customXml" Target="../ink/ink2967.xml"/><Relationship Id="rId194" Type="http://schemas.openxmlformats.org/officeDocument/2006/relationships/customXml" Target="../ink/ink2988.xml"/><Relationship Id="rId208" Type="http://schemas.openxmlformats.org/officeDocument/2006/relationships/customXml" Target="../ink/ink2995.xml"/><Relationship Id="rId261" Type="http://schemas.openxmlformats.org/officeDocument/2006/relationships/image" Target="../media/image2988.png"/><Relationship Id="rId14" Type="http://schemas.openxmlformats.org/officeDocument/2006/relationships/customXml" Target="../ink/ink2898.xml"/><Relationship Id="rId56" Type="http://schemas.openxmlformats.org/officeDocument/2006/relationships/customXml" Target="../ink/ink2919.xml"/><Relationship Id="rId317" Type="http://schemas.openxmlformats.org/officeDocument/2006/relationships/image" Target="../media/image3016.png"/><Relationship Id="rId359" Type="http://schemas.openxmlformats.org/officeDocument/2006/relationships/image" Target="../media/image3037.png"/><Relationship Id="rId98" Type="http://schemas.openxmlformats.org/officeDocument/2006/relationships/customXml" Target="../ink/ink2940.xml"/><Relationship Id="rId121" Type="http://schemas.openxmlformats.org/officeDocument/2006/relationships/image" Target="../media/image2919.png"/><Relationship Id="rId163" Type="http://schemas.openxmlformats.org/officeDocument/2006/relationships/image" Target="../media/image2940.png"/><Relationship Id="rId219" Type="http://schemas.openxmlformats.org/officeDocument/2006/relationships/image" Target="../media/image2968.png"/><Relationship Id="rId230" Type="http://schemas.openxmlformats.org/officeDocument/2006/relationships/customXml" Target="../ink/ink3006.xml"/><Relationship Id="rId25" Type="http://schemas.openxmlformats.org/officeDocument/2006/relationships/image" Target="../media/image2871.png"/><Relationship Id="rId67" Type="http://schemas.openxmlformats.org/officeDocument/2006/relationships/image" Target="../media/image2892.png"/><Relationship Id="rId272" Type="http://schemas.openxmlformats.org/officeDocument/2006/relationships/customXml" Target="../ink/ink3027.xml"/><Relationship Id="rId328" Type="http://schemas.openxmlformats.org/officeDocument/2006/relationships/customXml" Target="../ink/ink3055.xml"/><Relationship Id="rId132" Type="http://schemas.openxmlformats.org/officeDocument/2006/relationships/customXml" Target="../ink/ink2957.xml"/><Relationship Id="rId174" Type="http://schemas.openxmlformats.org/officeDocument/2006/relationships/customXml" Target="../ink/ink2978.xml"/><Relationship Id="rId220" Type="http://schemas.openxmlformats.org/officeDocument/2006/relationships/customXml" Target="../ink/ink3001.xml"/><Relationship Id="rId241" Type="http://schemas.openxmlformats.org/officeDocument/2006/relationships/image" Target="../media/image2978.png"/><Relationship Id="rId15" Type="http://schemas.openxmlformats.org/officeDocument/2006/relationships/image" Target="../media/image2866.png"/><Relationship Id="rId36" Type="http://schemas.openxmlformats.org/officeDocument/2006/relationships/customXml" Target="../ink/ink2909.xml"/><Relationship Id="rId57" Type="http://schemas.openxmlformats.org/officeDocument/2006/relationships/image" Target="../media/image2887.png"/><Relationship Id="rId262" Type="http://schemas.openxmlformats.org/officeDocument/2006/relationships/customXml" Target="../ink/ink3022.xml"/><Relationship Id="rId283" Type="http://schemas.openxmlformats.org/officeDocument/2006/relationships/image" Target="../media/image2999.png"/><Relationship Id="rId318" Type="http://schemas.openxmlformats.org/officeDocument/2006/relationships/customXml" Target="../ink/ink3050.xml"/><Relationship Id="rId339" Type="http://schemas.openxmlformats.org/officeDocument/2006/relationships/image" Target="../media/image3027.png"/><Relationship Id="rId78" Type="http://schemas.openxmlformats.org/officeDocument/2006/relationships/customXml" Target="../ink/ink2930.xml"/><Relationship Id="rId99" Type="http://schemas.openxmlformats.org/officeDocument/2006/relationships/image" Target="../media/image2908.png"/><Relationship Id="rId101" Type="http://schemas.openxmlformats.org/officeDocument/2006/relationships/image" Target="../media/image2909.png"/><Relationship Id="rId122" Type="http://schemas.openxmlformats.org/officeDocument/2006/relationships/customXml" Target="../ink/ink2952.xml"/><Relationship Id="rId143" Type="http://schemas.openxmlformats.org/officeDocument/2006/relationships/image" Target="../media/image2930.png"/><Relationship Id="rId164" Type="http://schemas.openxmlformats.org/officeDocument/2006/relationships/customXml" Target="../ink/ink2973.xml"/><Relationship Id="rId185" Type="http://schemas.openxmlformats.org/officeDocument/2006/relationships/image" Target="../media/image2951.png"/><Relationship Id="rId350" Type="http://schemas.openxmlformats.org/officeDocument/2006/relationships/customXml" Target="../ink/ink3066.xml"/><Relationship Id="rId9" Type="http://schemas.openxmlformats.org/officeDocument/2006/relationships/image" Target="../media/image2863.png"/><Relationship Id="rId210" Type="http://schemas.openxmlformats.org/officeDocument/2006/relationships/customXml" Target="../ink/ink2996.xml"/><Relationship Id="rId26" Type="http://schemas.openxmlformats.org/officeDocument/2006/relationships/customXml" Target="../ink/ink2904.xml"/><Relationship Id="rId231" Type="http://schemas.openxmlformats.org/officeDocument/2006/relationships/image" Target="../media/image2974.png"/><Relationship Id="rId252" Type="http://schemas.openxmlformats.org/officeDocument/2006/relationships/customXml" Target="../ink/ink3017.xml"/><Relationship Id="rId273" Type="http://schemas.openxmlformats.org/officeDocument/2006/relationships/image" Target="../media/image2994.png"/><Relationship Id="rId294" Type="http://schemas.openxmlformats.org/officeDocument/2006/relationships/customXml" Target="../ink/ink3038.xml"/><Relationship Id="rId308" Type="http://schemas.openxmlformats.org/officeDocument/2006/relationships/customXml" Target="../ink/ink3045.xml"/><Relationship Id="rId329" Type="http://schemas.openxmlformats.org/officeDocument/2006/relationships/image" Target="../media/image3022.png"/><Relationship Id="rId47" Type="http://schemas.openxmlformats.org/officeDocument/2006/relationships/image" Target="../media/image2882.png"/><Relationship Id="rId68" Type="http://schemas.openxmlformats.org/officeDocument/2006/relationships/customXml" Target="../ink/ink2925.xml"/><Relationship Id="rId89" Type="http://schemas.openxmlformats.org/officeDocument/2006/relationships/image" Target="../media/image2903.png"/><Relationship Id="rId112" Type="http://schemas.openxmlformats.org/officeDocument/2006/relationships/customXml" Target="../ink/ink2947.xml"/><Relationship Id="rId133" Type="http://schemas.openxmlformats.org/officeDocument/2006/relationships/image" Target="../media/image2925.png"/><Relationship Id="rId154" Type="http://schemas.openxmlformats.org/officeDocument/2006/relationships/customXml" Target="../ink/ink2968.xml"/><Relationship Id="rId175" Type="http://schemas.openxmlformats.org/officeDocument/2006/relationships/image" Target="../media/image2946.png"/><Relationship Id="rId340" Type="http://schemas.openxmlformats.org/officeDocument/2006/relationships/customXml" Target="../ink/ink3061.xml"/><Relationship Id="rId361" Type="http://schemas.openxmlformats.org/officeDocument/2006/relationships/image" Target="../media/image3038.png"/><Relationship Id="rId196" Type="http://schemas.openxmlformats.org/officeDocument/2006/relationships/customXml" Target="../ink/ink2989.xml"/><Relationship Id="rId200" Type="http://schemas.openxmlformats.org/officeDocument/2006/relationships/customXml" Target="../ink/ink2991.xml"/><Relationship Id="rId16" Type="http://schemas.openxmlformats.org/officeDocument/2006/relationships/customXml" Target="../ink/ink2899.xml"/><Relationship Id="rId221" Type="http://schemas.openxmlformats.org/officeDocument/2006/relationships/image" Target="../media/image2969.png"/><Relationship Id="rId242" Type="http://schemas.openxmlformats.org/officeDocument/2006/relationships/customXml" Target="../ink/ink3012.xml"/><Relationship Id="rId263" Type="http://schemas.openxmlformats.org/officeDocument/2006/relationships/image" Target="../media/image2989.png"/><Relationship Id="rId284" Type="http://schemas.openxmlformats.org/officeDocument/2006/relationships/customXml" Target="../ink/ink3033.xml"/><Relationship Id="rId319" Type="http://schemas.openxmlformats.org/officeDocument/2006/relationships/image" Target="../media/image3017.png"/><Relationship Id="rId37" Type="http://schemas.openxmlformats.org/officeDocument/2006/relationships/image" Target="../media/image2877.png"/><Relationship Id="rId58" Type="http://schemas.openxmlformats.org/officeDocument/2006/relationships/customXml" Target="../ink/ink2920.xml"/><Relationship Id="rId79" Type="http://schemas.openxmlformats.org/officeDocument/2006/relationships/image" Target="../media/image2898.png"/><Relationship Id="rId102" Type="http://schemas.openxmlformats.org/officeDocument/2006/relationships/customXml" Target="../ink/ink2942.xml"/><Relationship Id="rId123" Type="http://schemas.openxmlformats.org/officeDocument/2006/relationships/image" Target="../media/image2920.png"/><Relationship Id="rId144" Type="http://schemas.openxmlformats.org/officeDocument/2006/relationships/customXml" Target="../ink/ink2963.xml"/><Relationship Id="rId330" Type="http://schemas.openxmlformats.org/officeDocument/2006/relationships/customXml" Target="../ink/ink3056.xml"/><Relationship Id="rId90" Type="http://schemas.openxmlformats.org/officeDocument/2006/relationships/customXml" Target="../ink/ink2936.xml"/><Relationship Id="rId165" Type="http://schemas.openxmlformats.org/officeDocument/2006/relationships/image" Target="../media/image2941.png"/><Relationship Id="rId186" Type="http://schemas.openxmlformats.org/officeDocument/2006/relationships/customXml" Target="../ink/ink2984.xml"/><Relationship Id="rId351" Type="http://schemas.openxmlformats.org/officeDocument/2006/relationships/image" Target="../media/image3033.png"/><Relationship Id="rId211" Type="http://schemas.openxmlformats.org/officeDocument/2006/relationships/image" Target="../media/image2964.png"/><Relationship Id="rId232" Type="http://schemas.openxmlformats.org/officeDocument/2006/relationships/customXml" Target="../ink/ink3007.xml"/><Relationship Id="rId253" Type="http://schemas.openxmlformats.org/officeDocument/2006/relationships/image" Target="../media/image2984.png"/><Relationship Id="rId274" Type="http://schemas.openxmlformats.org/officeDocument/2006/relationships/customXml" Target="../ink/ink3028.xml"/><Relationship Id="rId295" Type="http://schemas.openxmlformats.org/officeDocument/2006/relationships/image" Target="../media/image3005.png"/><Relationship Id="rId309" Type="http://schemas.openxmlformats.org/officeDocument/2006/relationships/image" Target="../media/image3012.png"/><Relationship Id="rId27" Type="http://schemas.openxmlformats.org/officeDocument/2006/relationships/image" Target="../media/image2872.png"/><Relationship Id="rId48" Type="http://schemas.openxmlformats.org/officeDocument/2006/relationships/customXml" Target="../ink/ink2915.xml"/><Relationship Id="rId69" Type="http://schemas.openxmlformats.org/officeDocument/2006/relationships/image" Target="../media/image2893.png"/><Relationship Id="rId113" Type="http://schemas.openxmlformats.org/officeDocument/2006/relationships/image" Target="../media/image2915.png"/><Relationship Id="rId134" Type="http://schemas.openxmlformats.org/officeDocument/2006/relationships/customXml" Target="../ink/ink2958.xml"/><Relationship Id="rId320" Type="http://schemas.openxmlformats.org/officeDocument/2006/relationships/customXml" Target="../ink/ink3051.xml"/><Relationship Id="rId80" Type="http://schemas.openxmlformats.org/officeDocument/2006/relationships/customXml" Target="../ink/ink2931.xml"/><Relationship Id="rId155" Type="http://schemas.openxmlformats.org/officeDocument/2006/relationships/image" Target="../media/image2936.png"/><Relationship Id="rId176" Type="http://schemas.openxmlformats.org/officeDocument/2006/relationships/customXml" Target="../ink/ink2979.xml"/><Relationship Id="rId197" Type="http://schemas.openxmlformats.org/officeDocument/2006/relationships/image" Target="../media/image2957.png"/><Relationship Id="rId341" Type="http://schemas.openxmlformats.org/officeDocument/2006/relationships/image" Target="../media/image3028.png"/><Relationship Id="rId362" Type="http://schemas.openxmlformats.org/officeDocument/2006/relationships/customXml" Target="../ink/ink3072.xml"/><Relationship Id="rId201" Type="http://schemas.openxmlformats.org/officeDocument/2006/relationships/image" Target="../media/image2959.png"/><Relationship Id="rId222" Type="http://schemas.openxmlformats.org/officeDocument/2006/relationships/customXml" Target="../ink/ink3002.xml"/><Relationship Id="rId243" Type="http://schemas.openxmlformats.org/officeDocument/2006/relationships/image" Target="../media/image2979.png"/><Relationship Id="rId264" Type="http://schemas.openxmlformats.org/officeDocument/2006/relationships/customXml" Target="../ink/ink3023.xml"/><Relationship Id="rId285" Type="http://schemas.openxmlformats.org/officeDocument/2006/relationships/image" Target="../media/image3000.png"/><Relationship Id="rId17" Type="http://schemas.openxmlformats.org/officeDocument/2006/relationships/image" Target="../media/image2867.png"/><Relationship Id="rId38" Type="http://schemas.openxmlformats.org/officeDocument/2006/relationships/customXml" Target="../ink/ink2910.xml"/><Relationship Id="rId59" Type="http://schemas.openxmlformats.org/officeDocument/2006/relationships/image" Target="../media/image2888.png"/><Relationship Id="rId103" Type="http://schemas.openxmlformats.org/officeDocument/2006/relationships/image" Target="../media/image2910.png"/><Relationship Id="rId124" Type="http://schemas.openxmlformats.org/officeDocument/2006/relationships/customXml" Target="../ink/ink2953.xml"/><Relationship Id="rId310" Type="http://schemas.openxmlformats.org/officeDocument/2006/relationships/customXml" Target="../ink/ink3046.xml"/><Relationship Id="rId70" Type="http://schemas.openxmlformats.org/officeDocument/2006/relationships/customXml" Target="../ink/ink2926.xml"/><Relationship Id="rId91" Type="http://schemas.openxmlformats.org/officeDocument/2006/relationships/image" Target="../media/image2904.png"/><Relationship Id="rId145" Type="http://schemas.openxmlformats.org/officeDocument/2006/relationships/image" Target="../media/image2931.png"/><Relationship Id="rId166" Type="http://schemas.openxmlformats.org/officeDocument/2006/relationships/customXml" Target="../ink/ink2974.xml"/><Relationship Id="rId187" Type="http://schemas.openxmlformats.org/officeDocument/2006/relationships/image" Target="../media/image2952.png"/><Relationship Id="rId331" Type="http://schemas.openxmlformats.org/officeDocument/2006/relationships/image" Target="../media/image3023.png"/><Relationship Id="rId352" Type="http://schemas.openxmlformats.org/officeDocument/2006/relationships/customXml" Target="../ink/ink30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97.xml"/><Relationship Id="rId233" Type="http://schemas.openxmlformats.org/officeDocument/2006/relationships/image" Target="../media/image2975.png"/><Relationship Id="rId254" Type="http://schemas.openxmlformats.org/officeDocument/2006/relationships/customXml" Target="../ink/ink3018.xml"/><Relationship Id="rId28" Type="http://schemas.openxmlformats.org/officeDocument/2006/relationships/customXml" Target="../ink/ink2905.xml"/><Relationship Id="rId49" Type="http://schemas.openxmlformats.org/officeDocument/2006/relationships/image" Target="../media/image2883.png"/><Relationship Id="rId114" Type="http://schemas.openxmlformats.org/officeDocument/2006/relationships/customXml" Target="../ink/ink2948.xml"/><Relationship Id="rId275" Type="http://schemas.openxmlformats.org/officeDocument/2006/relationships/image" Target="../media/image2995.png"/><Relationship Id="rId296" Type="http://schemas.openxmlformats.org/officeDocument/2006/relationships/customXml" Target="../ink/ink3039.xml"/><Relationship Id="rId300" Type="http://schemas.openxmlformats.org/officeDocument/2006/relationships/customXml" Target="../ink/ink3041.xml"/><Relationship Id="rId60" Type="http://schemas.openxmlformats.org/officeDocument/2006/relationships/customXml" Target="../ink/ink2921.xml"/><Relationship Id="rId81" Type="http://schemas.openxmlformats.org/officeDocument/2006/relationships/image" Target="../media/image2899.png"/><Relationship Id="rId135" Type="http://schemas.openxmlformats.org/officeDocument/2006/relationships/image" Target="../media/image2926.png"/><Relationship Id="rId156" Type="http://schemas.openxmlformats.org/officeDocument/2006/relationships/customXml" Target="../ink/ink2969.xml"/><Relationship Id="rId177" Type="http://schemas.openxmlformats.org/officeDocument/2006/relationships/image" Target="../media/image2947.png"/><Relationship Id="rId198" Type="http://schemas.openxmlformats.org/officeDocument/2006/relationships/customXml" Target="../ink/ink2990.xml"/><Relationship Id="rId321" Type="http://schemas.openxmlformats.org/officeDocument/2006/relationships/image" Target="../media/image3018.png"/><Relationship Id="rId342" Type="http://schemas.openxmlformats.org/officeDocument/2006/relationships/customXml" Target="../ink/ink3062.xml"/><Relationship Id="rId363" Type="http://schemas.openxmlformats.org/officeDocument/2006/relationships/image" Target="../media/image3039.png"/><Relationship Id="rId202" Type="http://schemas.openxmlformats.org/officeDocument/2006/relationships/customXml" Target="../ink/ink2992.xml"/><Relationship Id="rId223" Type="http://schemas.openxmlformats.org/officeDocument/2006/relationships/image" Target="../media/image2970.png"/><Relationship Id="rId244" Type="http://schemas.openxmlformats.org/officeDocument/2006/relationships/customXml" Target="../ink/ink3013.xml"/><Relationship Id="rId18" Type="http://schemas.openxmlformats.org/officeDocument/2006/relationships/customXml" Target="../ink/ink2900.xml"/><Relationship Id="rId39" Type="http://schemas.openxmlformats.org/officeDocument/2006/relationships/image" Target="../media/image2878.png"/><Relationship Id="rId265" Type="http://schemas.openxmlformats.org/officeDocument/2006/relationships/image" Target="../media/image2990.png"/><Relationship Id="rId286" Type="http://schemas.openxmlformats.org/officeDocument/2006/relationships/customXml" Target="../ink/ink3034.xml"/><Relationship Id="rId50" Type="http://schemas.openxmlformats.org/officeDocument/2006/relationships/customXml" Target="../ink/ink2916.xml"/><Relationship Id="rId104" Type="http://schemas.openxmlformats.org/officeDocument/2006/relationships/customXml" Target="../ink/ink2943.xml"/><Relationship Id="rId125" Type="http://schemas.openxmlformats.org/officeDocument/2006/relationships/image" Target="../media/image2921.png"/><Relationship Id="rId146" Type="http://schemas.openxmlformats.org/officeDocument/2006/relationships/customXml" Target="../ink/ink2964.xml"/><Relationship Id="rId167" Type="http://schemas.openxmlformats.org/officeDocument/2006/relationships/image" Target="../media/image2942.png"/><Relationship Id="rId188" Type="http://schemas.openxmlformats.org/officeDocument/2006/relationships/customXml" Target="../ink/ink2985.xml"/><Relationship Id="rId311" Type="http://schemas.openxmlformats.org/officeDocument/2006/relationships/image" Target="../media/image3013.png"/><Relationship Id="rId332" Type="http://schemas.openxmlformats.org/officeDocument/2006/relationships/customXml" Target="../ink/ink3057.xml"/><Relationship Id="rId353" Type="http://schemas.openxmlformats.org/officeDocument/2006/relationships/image" Target="../media/image3034.png"/><Relationship Id="rId71" Type="http://schemas.openxmlformats.org/officeDocument/2006/relationships/image" Target="../media/image2894.png"/><Relationship Id="rId92" Type="http://schemas.openxmlformats.org/officeDocument/2006/relationships/customXml" Target="../ink/ink2937.xml"/><Relationship Id="rId213" Type="http://schemas.openxmlformats.org/officeDocument/2006/relationships/image" Target="../media/image2965.png"/><Relationship Id="rId234" Type="http://schemas.openxmlformats.org/officeDocument/2006/relationships/customXml" Target="../ink/ink3008.xml"/><Relationship Id="rId2" Type="http://schemas.openxmlformats.org/officeDocument/2006/relationships/customXml" Target="../ink/ink2892.xml"/><Relationship Id="rId29" Type="http://schemas.openxmlformats.org/officeDocument/2006/relationships/image" Target="../media/image2873.png"/><Relationship Id="rId255" Type="http://schemas.openxmlformats.org/officeDocument/2006/relationships/image" Target="../media/image2985.png"/><Relationship Id="rId276" Type="http://schemas.openxmlformats.org/officeDocument/2006/relationships/customXml" Target="../ink/ink3029.xml"/><Relationship Id="rId297" Type="http://schemas.openxmlformats.org/officeDocument/2006/relationships/image" Target="../media/image3006.png"/><Relationship Id="rId40" Type="http://schemas.openxmlformats.org/officeDocument/2006/relationships/customXml" Target="../ink/ink2911.xml"/><Relationship Id="rId115" Type="http://schemas.openxmlformats.org/officeDocument/2006/relationships/image" Target="../media/image2916.png"/><Relationship Id="rId136" Type="http://schemas.openxmlformats.org/officeDocument/2006/relationships/customXml" Target="../ink/ink2959.xml"/><Relationship Id="rId157" Type="http://schemas.openxmlformats.org/officeDocument/2006/relationships/image" Target="../media/image2937.png"/><Relationship Id="rId178" Type="http://schemas.openxmlformats.org/officeDocument/2006/relationships/customXml" Target="../ink/ink2980.xml"/><Relationship Id="rId301" Type="http://schemas.openxmlformats.org/officeDocument/2006/relationships/image" Target="../media/image3008.png"/><Relationship Id="rId322" Type="http://schemas.openxmlformats.org/officeDocument/2006/relationships/customXml" Target="../ink/ink3052.xml"/><Relationship Id="rId343" Type="http://schemas.openxmlformats.org/officeDocument/2006/relationships/image" Target="../media/image3029.png"/><Relationship Id="rId364" Type="http://schemas.openxmlformats.org/officeDocument/2006/relationships/customXml" Target="../ink/ink3073.xml"/><Relationship Id="rId61" Type="http://schemas.openxmlformats.org/officeDocument/2006/relationships/image" Target="../media/image2889.png"/><Relationship Id="rId82" Type="http://schemas.openxmlformats.org/officeDocument/2006/relationships/customXml" Target="../ink/ink2932.xml"/><Relationship Id="rId199" Type="http://schemas.openxmlformats.org/officeDocument/2006/relationships/image" Target="../media/image2958.png"/><Relationship Id="rId203" Type="http://schemas.openxmlformats.org/officeDocument/2006/relationships/image" Target="../media/image2960.png"/><Relationship Id="rId19" Type="http://schemas.openxmlformats.org/officeDocument/2006/relationships/image" Target="../media/image2868.png"/><Relationship Id="rId224" Type="http://schemas.openxmlformats.org/officeDocument/2006/relationships/customXml" Target="../ink/ink3003.xml"/><Relationship Id="rId245" Type="http://schemas.openxmlformats.org/officeDocument/2006/relationships/image" Target="../media/image2980.png"/><Relationship Id="rId266" Type="http://schemas.openxmlformats.org/officeDocument/2006/relationships/customXml" Target="../ink/ink3024.xml"/><Relationship Id="rId287" Type="http://schemas.openxmlformats.org/officeDocument/2006/relationships/image" Target="../media/image3001.png"/><Relationship Id="rId30" Type="http://schemas.openxmlformats.org/officeDocument/2006/relationships/customXml" Target="../ink/ink2906.xml"/><Relationship Id="rId105" Type="http://schemas.openxmlformats.org/officeDocument/2006/relationships/image" Target="../media/image2911.png"/><Relationship Id="rId126" Type="http://schemas.openxmlformats.org/officeDocument/2006/relationships/customXml" Target="../ink/ink2954.xml"/><Relationship Id="rId147" Type="http://schemas.openxmlformats.org/officeDocument/2006/relationships/image" Target="../media/image2932.png"/><Relationship Id="rId168" Type="http://schemas.openxmlformats.org/officeDocument/2006/relationships/customXml" Target="../ink/ink2975.xml"/><Relationship Id="rId312" Type="http://schemas.openxmlformats.org/officeDocument/2006/relationships/customXml" Target="../ink/ink3047.xml"/><Relationship Id="rId333" Type="http://schemas.openxmlformats.org/officeDocument/2006/relationships/image" Target="../media/image3024.png"/><Relationship Id="rId354" Type="http://schemas.openxmlformats.org/officeDocument/2006/relationships/customXml" Target="../ink/ink3068.xml"/><Relationship Id="rId51" Type="http://schemas.openxmlformats.org/officeDocument/2006/relationships/image" Target="../media/image2884.png"/><Relationship Id="rId72" Type="http://schemas.openxmlformats.org/officeDocument/2006/relationships/customXml" Target="../ink/ink2927.xml"/><Relationship Id="rId93" Type="http://schemas.openxmlformats.org/officeDocument/2006/relationships/image" Target="../media/image2905.png"/><Relationship Id="rId189" Type="http://schemas.openxmlformats.org/officeDocument/2006/relationships/image" Target="../media/image2953.png"/><Relationship Id="rId3" Type="http://schemas.openxmlformats.org/officeDocument/2006/relationships/image" Target="../media/image2860.png"/><Relationship Id="rId214" Type="http://schemas.openxmlformats.org/officeDocument/2006/relationships/customXml" Target="../ink/ink2998.xml"/><Relationship Id="rId235" Type="http://schemas.openxmlformats.org/officeDocument/2006/relationships/image" Target="../media/image2976.png"/><Relationship Id="rId256" Type="http://schemas.openxmlformats.org/officeDocument/2006/relationships/customXml" Target="../ink/ink3019.xml"/><Relationship Id="rId277" Type="http://schemas.openxmlformats.org/officeDocument/2006/relationships/image" Target="../media/image2996.png"/><Relationship Id="rId298" Type="http://schemas.openxmlformats.org/officeDocument/2006/relationships/customXml" Target="../ink/ink3040.xml"/><Relationship Id="rId116" Type="http://schemas.openxmlformats.org/officeDocument/2006/relationships/customXml" Target="../ink/ink2949.xml"/><Relationship Id="rId137" Type="http://schemas.openxmlformats.org/officeDocument/2006/relationships/image" Target="../media/image2927.png"/><Relationship Id="rId158" Type="http://schemas.openxmlformats.org/officeDocument/2006/relationships/customXml" Target="../ink/ink2970.xml"/><Relationship Id="rId302" Type="http://schemas.openxmlformats.org/officeDocument/2006/relationships/customXml" Target="../ink/ink3042.xml"/><Relationship Id="rId323" Type="http://schemas.openxmlformats.org/officeDocument/2006/relationships/image" Target="../media/image3019.png"/><Relationship Id="rId344" Type="http://schemas.openxmlformats.org/officeDocument/2006/relationships/customXml" Target="../ink/ink3063.xml"/><Relationship Id="rId20" Type="http://schemas.openxmlformats.org/officeDocument/2006/relationships/customXml" Target="../ink/ink2901.xml"/><Relationship Id="rId41" Type="http://schemas.openxmlformats.org/officeDocument/2006/relationships/image" Target="../media/image2879.png"/><Relationship Id="rId62" Type="http://schemas.openxmlformats.org/officeDocument/2006/relationships/customXml" Target="../ink/ink2922.xml"/><Relationship Id="rId83" Type="http://schemas.openxmlformats.org/officeDocument/2006/relationships/image" Target="../media/image2900.png"/><Relationship Id="rId179" Type="http://schemas.openxmlformats.org/officeDocument/2006/relationships/image" Target="../media/image2948.png"/><Relationship Id="rId365" Type="http://schemas.openxmlformats.org/officeDocument/2006/relationships/image" Target="../media/image3040.png"/><Relationship Id="rId190" Type="http://schemas.openxmlformats.org/officeDocument/2006/relationships/customXml" Target="../ink/ink2986.xml"/><Relationship Id="rId204" Type="http://schemas.openxmlformats.org/officeDocument/2006/relationships/customXml" Target="../ink/ink2993.xml"/><Relationship Id="rId225" Type="http://schemas.openxmlformats.org/officeDocument/2006/relationships/image" Target="../media/image2971.png"/><Relationship Id="rId246" Type="http://schemas.openxmlformats.org/officeDocument/2006/relationships/customXml" Target="../ink/ink3014.xml"/><Relationship Id="rId267" Type="http://schemas.openxmlformats.org/officeDocument/2006/relationships/image" Target="../media/image2991.png"/><Relationship Id="rId288" Type="http://schemas.openxmlformats.org/officeDocument/2006/relationships/customXml" Target="../ink/ink3035.xml"/><Relationship Id="rId106" Type="http://schemas.openxmlformats.org/officeDocument/2006/relationships/customXml" Target="../ink/ink2944.xml"/><Relationship Id="rId127" Type="http://schemas.openxmlformats.org/officeDocument/2006/relationships/image" Target="../media/image2922.png"/><Relationship Id="rId313" Type="http://schemas.openxmlformats.org/officeDocument/2006/relationships/image" Target="../media/image3014.png"/><Relationship Id="rId10" Type="http://schemas.openxmlformats.org/officeDocument/2006/relationships/customXml" Target="../ink/ink2896.xml"/><Relationship Id="rId31" Type="http://schemas.openxmlformats.org/officeDocument/2006/relationships/image" Target="../media/image2874.png"/><Relationship Id="rId52" Type="http://schemas.openxmlformats.org/officeDocument/2006/relationships/customXml" Target="../ink/ink2917.xml"/><Relationship Id="rId73" Type="http://schemas.openxmlformats.org/officeDocument/2006/relationships/image" Target="../media/image2895.png"/><Relationship Id="rId94" Type="http://schemas.openxmlformats.org/officeDocument/2006/relationships/customXml" Target="../ink/ink2938.xml"/><Relationship Id="rId148" Type="http://schemas.openxmlformats.org/officeDocument/2006/relationships/customXml" Target="../ink/ink2965.xml"/><Relationship Id="rId169" Type="http://schemas.openxmlformats.org/officeDocument/2006/relationships/image" Target="../media/image2943.png"/><Relationship Id="rId334" Type="http://schemas.openxmlformats.org/officeDocument/2006/relationships/customXml" Target="../ink/ink3058.xml"/><Relationship Id="rId355" Type="http://schemas.openxmlformats.org/officeDocument/2006/relationships/image" Target="../media/image3035.png"/><Relationship Id="rId4" Type="http://schemas.openxmlformats.org/officeDocument/2006/relationships/customXml" Target="../ink/ink2893.xml"/><Relationship Id="rId180" Type="http://schemas.openxmlformats.org/officeDocument/2006/relationships/customXml" Target="../ink/ink2981.xml"/><Relationship Id="rId215" Type="http://schemas.openxmlformats.org/officeDocument/2006/relationships/image" Target="../media/image2966.png"/><Relationship Id="rId236" Type="http://schemas.openxmlformats.org/officeDocument/2006/relationships/customXml" Target="../ink/ink3009.xml"/><Relationship Id="rId257" Type="http://schemas.openxmlformats.org/officeDocument/2006/relationships/image" Target="../media/image2986.png"/><Relationship Id="rId278" Type="http://schemas.openxmlformats.org/officeDocument/2006/relationships/customXml" Target="../ink/ink3030.xml"/><Relationship Id="rId303" Type="http://schemas.openxmlformats.org/officeDocument/2006/relationships/image" Target="../media/image3009.png"/><Relationship Id="rId42" Type="http://schemas.openxmlformats.org/officeDocument/2006/relationships/customXml" Target="../ink/ink2912.xml"/><Relationship Id="rId84" Type="http://schemas.openxmlformats.org/officeDocument/2006/relationships/customXml" Target="../ink/ink2933.xml"/><Relationship Id="rId138" Type="http://schemas.openxmlformats.org/officeDocument/2006/relationships/customXml" Target="../ink/ink2960.xml"/><Relationship Id="rId345" Type="http://schemas.openxmlformats.org/officeDocument/2006/relationships/image" Target="../media/image3030.png"/><Relationship Id="rId191" Type="http://schemas.openxmlformats.org/officeDocument/2006/relationships/image" Target="../media/image2954.png"/><Relationship Id="rId205" Type="http://schemas.openxmlformats.org/officeDocument/2006/relationships/image" Target="../media/image2961.png"/><Relationship Id="rId247" Type="http://schemas.openxmlformats.org/officeDocument/2006/relationships/image" Target="../media/image2981.png"/><Relationship Id="rId107" Type="http://schemas.openxmlformats.org/officeDocument/2006/relationships/image" Target="../media/image2912.png"/><Relationship Id="rId289" Type="http://schemas.openxmlformats.org/officeDocument/2006/relationships/image" Target="../media/image3002.png"/><Relationship Id="rId11" Type="http://schemas.openxmlformats.org/officeDocument/2006/relationships/image" Target="../media/image2864.png"/><Relationship Id="rId53" Type="http://schemas.openxmlformats.org/officeDocument/2006/relationships/image" Target="../media/image2885.png"/><Relationship Id="rId149" Type="http://schemas.openxmlformats.org/officeDocument/2006/relationships/image" Target="../media/image2933.png"/><Relationship Id="rId314" Type="http://schemas.openxmlformats.org/officeDocument/2006/relationships/customXml" Target="../ink/ink3048.xml"/><Relationship Id="rId356" Type="http://schemas.openxmlformats.org/officeDocument/2006/relationships/customXml" Target="../ink/ink3069.xml"/><Relationship Id="rId95" Type="http://schemas.openxmlformats.org/officeDocument/2006/relationships/image" Target="../media/image2906.png"/><Relationship Id="rId160" Type="http://schemas.openxmlformats.org/officeDocument/2006/relationships/customXml" Target="../ink/ink2971.xml"/><Relationship Id="rId216" Type="http://schemas.openxmlformats.org/officeDocument/2006/relationships/customXml" Target="../ink/ink2999.xml"/><Relationship Id="rId258" Type="http://schemas.openxmlformats.org/officeDocument/2006/relationships/customXml" Target="../ink/ink3020.xml"/><Relationship Id="rId22" Type="http://schemas.openxmlformats.org/officeDocument/2006/relationships/customXml" Target="../ink/ink2902.xml"/><Relationship Id="rId64" Type="http://schemas.openxmlformats.org/officeDocument/2006/relationships/customXml" Target="../ink/ink2923.xml"/><Relationship Id="rId118" Type="http://schemas.openxmlformats.org/officeDocument/2006/relationships/customXml" Target="../ink/ink2950.xml"/><Relationship Id="rId325" Type="http://schemas.openxmlformats.org/officeDocument/2006/relationships/image" Target="../media/image3020.png"/><Relationship Id="rId171" Type="http://schemas.openxmlformats.org/officeDocument/2006/relationships/image" Target="../media/image2944.png"/><Relationship Id="rId227" Type="http://schemas.openxmlformats.org/officeDocument/2006/relationships/image" Target="../media/image2972.png"/><Relationship Id="rId269" Type="http://schemas.openxmlformats.org/officeDocument/2006/relationships/image" Target="../media/image2992.png"/><Relationship Id="rId33" Type="http://schemas.openxmlformats.org/officeDocument/2006/relationships/image" Target="../media/image2875.png"/><Relationship Id="rId129" Type="http://schemas.openxmlformats.org/officeDocument/2006/relationships/image" Target="../media/image2923.png"/><Relationship Id="rId280" Type="http://schemas.openxmlformats.org/officeDocument/2006/relationships/customXml" Target="../ink/ink3031.xml"/><Relationship Id="rId336" Type="http://schemas.openxmlformats.org/officeDocument/2006/relationships/customXml" Target="../ink/ink3059.xml"/><Relationship Id="rId75" Type="http://schemas.openxmlformats.org/officeDocument/2006/relationships/image" Target="../media/image2896.png"/><Relationship Id="rId140" Type="http://schemas.openxmlformats.org/officeDocument/2006/relationships/customXml" Target="../ink/ink2961.xml"/><Relationship Id="rId182" Type="http://schemas.openxmlformats.org/officeDocument/2006/relationships/customXml" Target="../ink/ink2982.xml"/><Relationship Id="rId6" Type="http://schemas.openxmlformats.org/officeDocument/2006/relationships/customXml" Target="../ink/ink2894.xml"/><Relationship Id="rId238" Type="http://schemas.openxmlformats.org/officeDocument/2006/relationships/customXml" Target="../ink/ink3010.xml"/><Relationship Id="rId291" Type="http://schemas.openxmlformats.org/officeDocument/2006/relationships/image" Target="../media/image3003.png"/><Relationship Id="rId305" Type="http://schemas.openxmlformats.org/officeDocument/2006/relationships/image" Target="../media/image3010.png"/><Relationship Id="rId347" Type="http://schemas.openxmlformats.org/officeDocument/2006/relationships/image" Target="../media/image3031.png"/><Relationship Id="rId44" Type="http://schemas.openxmlformats.org/officeDocument/2006/relationships/customXml" Target="../ink/ink2913.xml"/><Relationship Id="rId86" Type="http://schemas.openxmlformats.org/officeDocument/2006/relationships/customXml" Target="../ink/ink2934.xml"/><Relationship Id="rId151" Type="http://schemas.openxmlformats.org/officeDocument/2006/relationships/image" Target="../media/image2934.png"/><Relationship Id="rId193" Type="http://schemas.openxmlformats.org/officeDocument/2006/relationships/image" Target="../media/image2955.png"/><Relationship Id="rId207" Type="http://schemas.openxmlformats.org/officeDocument/2006/relationships/image" Target="../media/image2962.png"/><Relationship Id="rId249" Type="http://schemas.openxmlformats.org/officeDocument/2006/relationships/image" Target="../media/image2982.png"/><Relationship Id="rId13" Type="http://schemas.openxmlformats.org/officeDocument/2006/relationships/image" Target="../media/image2865.png"/><Relationship Id="rId109" Type="http://schemas.openxmlformats.org/officeDocument/2006/relationships/image" Target="../media/image2913.png"/><Relationship Id="rId260" Type="http://schemas.openxmlformats.org/officeDocument/2006/relationships/customXml" Target="../ink/ink3021.xml"/><Relationship Id="rId316" Type="http://schemas.openxmlformats.org/officeDocument/2006/relationships/customXml" Target="../ink/ink3049.xml"/><Relationship Id="rId55" Type="http://schemas.openxmlformats.org/officeDocument/2006/relationships/image" Target="../media/image2886.png"/><Relationship Id="rId97" Type="http://schemas.openxmlformats.org/officeDocument/2006/relationships/image" Target="../media/image2907.png"/><Relationship Id="rId120" Type="http://schemas.openxmlformats.org/officeDocument/2006/relationships/customXml" Target="../ink/ink2951.xml"/><Relationship Id="rId358" Type="http://schemas.openxmlformats.org/officeDocument/2006/relationships/customXml" Target="../ink/ink3070.xml"/><Relationship Id="rId162" Type="http://schemas.openxmlformats.org/officeDocument/2006/relationships/customXml" Target="../ink/ink2972.xml"/><Relationship Id="rId218" Type="http://schemas.openxmlformats.org/officeDocument/2006/relationships/customXml" Target="../ink/ink3000.xml"/><Relationship Id="rId271" Type="http://schemas.openxmlformats.org/officeDocument/2006/relationships/image" Target="../media/image2993.png"/><Relationship Id="rId24" Type="http://schemas.openxmlformats.org/officeDocument/2006/relationships/customXml" Target="../ink/ink2903.xml"/><Relationship Id="rId66" Type="http://schemas.openxmlformats.org/officeDocument/2006/relationships/customXml" Target="../ink/ink2924.xml"/><Relationship Id="rId131" Type="http://schemas.openxmlformats.org/officeDocument/2006/relationships/image" Target="../media/image2924.png"/><Relationship Id="rId327" Type="http://schemas.openxmlformats.org/officeDocument/2006/relationships/image" Target="../media/image3021.png"/><Relationship Id="rId173" Type="http://schemas.openxmlformats.org/officeDocument/2006/relationships/image" Target="../media/image2945.png"/><Relationship Id="rId229" Type="http://schemas.openxmlformats.org/officeDocument/2006/relationships/image" Target="../media/image2973.png"/><Relationship Id="rId240" Type="http://schemas.openxmlformats.org/officeDocument/2006/relationships/customXml" Target="../ink/ink3011.xml"/><Relationship Id="rId35" Type="http://schemas.openxmlformats.org/officeDocument/2006/relationships/image" Target="../media/image2876.png"/><Relationship Id="rId77" Type="http://schemas.openxmlformats.org/officeDocument/2006/relationships/image" Target="../media/image2897.png"/><Relationship Id="rId100" Type="http://schemas.openxmlformats.org/officeDocument/2006/relationships/customXml" Target="../ink/ink2941.xml"/><Relationship Id="rId282" Type="http://schemas.openxmlformats.org/officeDocument/2006/relationships/customXml" Target="../ink/ink3032.xml"/><Relationship Id="rId338" Type="http://schemas.openxmlformats.org/officeDocument/2006/relationships/customXml" Target="../ink/ink3060.xml"/><Relationship Id="rId8" Type="http://schemas.openxmlformats.org/officeDocument/2006/relationships/customXml" Target="../ink/ink2895.xml"/><Relationship Id="rId142" Type="http://schemas.openxmlformats.org/officeDocument/2006/relationships/customXml" Target="../ink/ink2962.xml"/><Relationship Id="rId184" Type="http://schemas.openxmlformats.org/officeDocument/2006/relationships/customXml" Target="../ink/ink2983.xml"/><Relationship Id="rId251" Type="http://schemas.openxmlformats.org/officeDocument/2006/relationships/image" Target="../media/image2983.png"/><Relationship Id="rId46" Type="http://schemas.openxmlformats.org/officeDocument/2006/relationships/customXml" Target="../ink/ink2914.xml"/><Relationship Id="rId293" Type="http://schemas.openxmlformats.org/officeDocument/2006/relationships/image" Target="../media/image3004.png"/><Relationship Id="rId307" Type="http://schemas.openxmlformats.org/officeDocument/2006/relationships/image" Target="../media/image3011.png"/><Relationship Id="rId349" Type="http://schemas.openxmlformats.org/officeDocument/2006/relationships/image" Target="../media/image3032.png"/><Relationship Id="rId88" Type="http://schemas.openxmlformats.org/officeDocument/2006/relationships/customXml" Target="../ink/ink2935.xml"/><Relationship Id="rId111" Type="http://schemas.openxmlformats.org/officeDocument/2006/relationships/image" Target="../media/image2914.png"/><Relationship Id="rId153" Type="http://schemas.openxmlformats.org/officeDocument/2006/relationships/image" Target="../media/image2935.png"/><Relationship Id="rId195" Type="http://schemas.openxmlformats.org/officeDocument/2006/relationships/image" Target="../media/image2956.png"/><Relationship Id="rId209" Type="http://schemas.openxmlformats.org/officeDocument/2006/relationships/image" Target="../media/image2963.png"/><Relationship Id="rId360" Type="http://schemas.openxmlformats.org/officeDocument/2006/relationships/customXml" Target="../ink/ink3071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7.png"/><Relationship Id="rId21" Type="http://schemas.openxmlformats.org/officeDocument/2006/relationships/image" Target="../media/image3050.png"/><Relationship Id="rId42" Type="http://schemas.openxmlformats.org/officeDocument/2006/relationships/customXml" Target="../ink/ink3094.xml"/><Relationship Id="rId63" Type="http://schemas.openxmlformats.org/officeDocument/2006/relationships/image" Target="../media/image3071.png"/><Relationship Id="rId84" Type="http://schemas.openxmlformats.org/officeDocument/2006/relationships/customXml" Target="../ink/ink3115.xml"/><Relationship Id="rId138" Type="http://schemas.openxmlformats.org/officeDocument/2006/relationships/customXml" Target="../ink/ink3142.xml"/><Relationship Id="rId159" Type="http://schemas.openxmlformats.org/officeDocument/2006/relationships/image" Target="../media/image3118.png"/><Relationship Id="rId170" Type="http://schemas.openxmlformats.org/officeDocument/2006/relationships/customXml" Target="../ink/ink3158.xml"/><Relationship Id="rId191" Type="http://schemas.openxmlformats.org/officeDocument/2006/relationships/image" Target="../media/image3134.png"/><Relationship Id="rId205" Type="http://schemas.openxmlformats.org/officeDocument/2006/relationships/image" Target="../media/image3140.png"/><Relationship Id="rId226" Type="http://schemas.openxmlformats.org/officeDocument/2006/relationships/customXml" Target="../ink/ink3186.xml"/><Relationship Id="rId107" Type="http://schemas.openxmlformats.org/officeDocument/2006/relationships/image" Target="../media/image3092.png"/><Relationship Id="rId11" Type="http://schemas.openxmlformats.org/officeDocument/2006/relationships/image" Target="../media/image3045.png"/><Relationship Id="rId32" Type="http://schemas.openxmlformats.org/officeDocument/2006/relationships/customXml" Target="../ink/ink3089.xml"/><Relationship Id="rId53" Type="http://schemas.openxmlformats.org/officeDocument/2006/relationships/image" Target="../media/image3066.png"/><Relationship Id="rId74" Type="http://schemas.openxmlformats.org/officeDocument/2006/relationships/customXml" Target="../ink/ink3110.xml"/><Relationship Id="rId128" Type="http://schemas.openxmlformats.org/officeDocument/2006/relationships/customXml" Target="../ink/ink3137.xml"/><Relationship Id="rId149" Type="http://schemas.openxmlformats.org/officeDocument/2006/relationships/image" Target="../media/image3113.png"/><Relationship Id="rId5" Type="http://schemas.openxmlformats.org/officeDocument/2006/relationships/image" Target="../media/image3042.png"/><Relationship Id="rId95" Type="http://schemas.openxmlformats.org/officeDocument/2006/relationships/image" Target="../media/image3086.png"/><Relationship Id="rId160" Type="http://schemas.openxmlformats.org/officeDocument/2006/relationships/customXml" Target="../ink/ink3153.xml"/><Relationship Id="rId181" Type="http://schemas.openxmlformats.org/officeDocument/2006/relationships/image" Target="../media/image3129.png"/><Relationship Id="rId216" Type="http://schemas.openxmlformats.org/officeDocument/2006/relationships/customXml" Target="../ink/ink3181.xml"/><Relationship Id="rId237" Type="http://schemas.openxmlformats.org/officeDocument/2006/relationships/image" Target="../media/image3156.png"/><Relationship Id="rId22" Type="http://schemas.openxmlformats.org/officeDocument/2006/relationships/customXml" Target="../ink/ink3084.xml"/><Relationship Id="rId43" Type="http://schemas.openxmlformats.org/officeDocument/2006/relationships/image" Target="../media/image3061.png"/><Relationship Id="rId64" Type="http://schemas.openxmlformats.org/officeDocument/2006/relationships/customXml" Target="../ink/ink3105.xml"/><Relationship Id="rId118" Type="http://schemas.openxmlformats.org/officeDocument/2006/relationships/customXml" Target="../ink/ink3132.xml"/><Relationship Id="rId139" Type="http://schemas.openxmlformats.org/officeDocument/2006/relationships/image" Target="../media/image3108.png"/><Relationship Id="rId85" Type="http://schemas.openxmlformats.org/officeDocument/2006/relationships/image" Target="../media/image272.png"/><Relationship Id="rId150" Type="http://schemas.openxmlformats.org/officeDocument/2006/relationships/customXml" Target="../ink/ink3148.xml"/><Relationship Id="rId171" Type="http://schemas.openxmlformats.org/officeDocument/2006/relationships/image" Target="../media/image3124.png"/><Relationship Id="rId192" Type="http://schemas.openxmlformats.org/officeDocument/2006/relationships/customXml" Target="../ink/ink3169.xml"/><Relationship Id="rId206" Type="http://schemas.openxmlformats.org/officeDocument/2006/relationships/customXml" Target="../ink/ink3176.xml"/><Relationship Id="rId227" Type="http://schemas.openxmlformats.org/officeDocument/2006/relationships/image" Target="../media/image3151.png"/><Relationship Id="rId12" Type="http://schemas.openxmlformats.org/officeDocument/2006/relationships/customXml" Target="../ink/ink3079.xml"/><Relationship Id="rId33" Type="http://schemas.openxmlformats.org/officeDocument/2006/relationships/image" Target="../media/image3056.png"/><Relationship Id="rId108" Type="http://schemas.openxmlformats.org/officeDocument/2006/relationships/customXml" Target="../ink/ink3127.xml"/><Relationship Id="rId129" Type="http://schemas.openxmlformats.org/officeDocument/2006/relationships/image" Target="../media/image3103.png"/><Relationship Id="rId54" Type="http://schemas.openxmlformats.org/officeDocument/2006/relationships/customXml" Target="../ink/ink3100.xml"/><Relationship Id="rId75" Type="http://schemas.openxmlformats.org/officeDocument/2006/relationships/image" Target="../media/image3077.png"/><Relationship Id="rId96" Type="http://schemas.openxmlformats.org/officeDocument/2006/relationships/customXml" Target="../ink/ink3121.xml"/><Relationship Id="rId140" Type="http://schemas.openxmlformats.org/officeDocument/2006/relationships/customXml" Target="../ink/ink3143.xml"/><Relationship Id="rId161" Type="http://schemas.openxmlformats.org/officeDocument/2006/relationships/image" Target="../media/image3119.png"/><Relationship Id="rId182" Type="http://schemas.openxmlformats.org/officeDocument/2006/relationships/customXml" Target="../ink/ink3164.xml"/><Relationship Id="rId217" Type="http://schemas.openxmlformats.org/officeDocument/2006/relationships/image" Target="../media/image3146.png"/><Relationship Id="rId6" Type="http://schemas.openxmlformats.org/officeDocument/2006/relationships/customXml" Target="../ink/ink3076.xml"/><Relationship Id="rId238" Type="http://schemas.openxmlformats.org/officeDocument/2006/relationships/customXml" Target="../ink/ink3192.xml"/><Relationship Id="rId23" Type="http://schemas.openxmlformats.org/officeDocument/2006/relationships/image" Target="../media/image3051.png"/><Relationship Id="rId119" Type="http://schemas.openxmlformats.org/officeDocument/2006/relationships/image" Target="../media/image3098.png"/><Relationship Id="rId44" Type="http://schemas.openxmlformats.org/officeDocument/2006/relationships/customXml" Target="../ink/ink3095.xml"/><Relationship Id="rId65" Type="http://schemas.openxmlformats.org/officeDocument/2006/relationships/image" Target="../media/image3072.png"/><Relationship Id="rId86" Type="http://schemas.openxmlformats.org/officeDocument/2006/relationships/customXml" Target="../ink/ink3116.xml"/><Relationship Id="rId130" Type="http://schemas.openxmlformats.org/officeDocument/2006/relationships/customXml" Target="../ink/ink3138.xml"/><Relationship Id="rId151" Type="http://schemas.openxmlformats.org/officeDocument/2006/relationships/image" Target="../media/image3114.png"/><Relationship Id="rId172" Type="http://schemas.openxmlformats.org/officeDocument/2006/relationships/customXml" Target="../ink/ink3159.xml"/><Relationship Id="rId193" Type="http://schemas.openxmlformats.org/officeDocument/2006/relationships/image" Target="../media/image3135.png"/><Relationship Id="rId207" Type="http://schemas.openxmlformats.org/officeDocument/2006/relationships/image" Target="../media/image3141.png"/><Relationship Id="rId228" Type="http://schemas.openxmlformats.org/officeDocument/2006/relationships/customXml" Target="../ink/ink3187.xml"/><Relationship Id="rId13" Type="http://schemas.openxmlformats.org/officeDocument/2006/relationships/image" Target="../media/image3046.png"/><Relationship Id="rId109" Type="http://schemas.openxmlformats.org/officeDocument/2006/relationships/image" Target="../media/image3093.png"/><Relationship Id="rId34" Type="http://schemas.openxmlformats.org/officeDocument/2006/relationships/customXml" Target="../ink/ink3090.xml"/><Relationship Id="rId55" Type="http://schemas.openxmlformats.org/officeDocument/2006/relationships/image" Target="../media/image3067.png"/><Relationship Id="rId76" Type="http://schemas.openxmlformats.org/officeDocument/2006/relationships/customXml" Target="../ink/ink3111.xml"/><Relationship Id="rId97" Type="http://schemas.openxmlformats.org/officeDocument/2006/relationships/image" Target="../media/image3087.png"/><Relationship Id="rId120" Type="http://schemas.openxmlformats.org/officeDocument/2006/relationships/customXml" Target="../ink/ink3133.xml"/><Relationship Id="rId141" Type="http://schemas.openxmlformats.org/officeDocument/2006/relationships/image" Target="../media/image3109.png"/><Relationship Id="rId7" Type="http://schemas.openxmlformats.org/officeDocument/2006/relationships/image" Target="../media/image3043.png"/><Relationship Id="rId162" Type="http://schemas.openxmlformats.org/officeDocument/2006/relationships/customXml" Target="../ink/ink3154.xml"/><Relationship Id="rId183" Type="http://schemas.openxmlformats.org/officeDocument/2006/relationships/image" Target="../media/image3130.png"/><Relationship Id="rId218" Type="http://schemas.openxmlformats.org/officeDocument/2006/relationships/customXml" Target="../ink/ink3182.xml"/><Relationship Id="rId239" Type="http://schemas.openxmlformats.org/officeDocument/2006/relationships/customXml" Target="../ink/ink3193.xml"/><Relationship Id="rId24" Type="http://schemas.openxmlformats.org/officeDocument/2006/relationships/customXml" Target="../ink/ink3085.xml"/><Relationship Id="rId45" Type="http://schemas.openxmlformats.org/officeDocument/2006/relationships/image" Target="../media/image3062.png"/><Relationship Id="rId66" Type="http://schemas.openxmlformats.org/officeDocument/2006/relationships/customXml" Target="../ink/ink3106.xml"/><Relationship Id="rId87" Type="http://schemas.openxmlformats.org/officeDocument/2006/relationships/image" Target="../media/image3082.png"/><Relationship Id="rId110" Type="http://schemas.openxmlformats.org/officeDocument/2006/relationships/customXml" Target="../ink/ink3128.xml"/><Relationship Id="rId131" Type="http://schemas.openxmlformats.org/officeDocument/2006/relationships/image" Target="../media/image3104.png"/><Relationship Id="rId152" Type="http://schemas.openxmlformats.org/officeDocument/2006/relationships/customXml" Target="../ink/ink3149.xml"/><Relationship Id="rId173" Type="http://schemas.openxmlformats.org/officeDocument/2006/relationships/image" Target="../media/image3125.png"/><Relationship Id="rId194" Type="http://schemas.openxmlformats.org/officeDocument/2006/relationships/customXml" Target="../ink/ink3170.xml"/><Relationship Id="rId208" Type="http://schemas.openxmlformats.org/officeDocument/2006/relationships/customXml" Target="../ink/ink3177.xml"/><Relationship Id="rId229" Type="http://schemas.openxmlformats.org/officeDocument/2006/relationships/image" Target="../media/image3152.png"/><Relationship Id="rId240" Type="http://schemas.openxmlformats.org/officeDocument/2006/relationships/image" Target="../media/image3157.png"/><Relationship Id="rId14" Type="http://schemas.openxmlformats.org/officeDocument/2006/relationships/customXml" Target="../ink/ink3080.xml"/><Relationship Id="rId35" Type="http://schemas.openxmlformats.org/officeDocument/2006/relationships/image" Target="../media/image3057.png"/><Relationship Id="rId56" Type="http://schemas.openxmlformats.org/officeDocument/2006/relationships/customXml" Target="../ink/ink3101.xml"/><Relationship Id="rId77" Type="http://schemas.openxmlformats.org/officeDocument/2006/relationships/image" Target="../media/image3078.png"/><Relationship Id="rId100" Type="http://schemas.openxmlformats.org/officeDocument/2006/relationships/customXml" Target="../ink/ink3123.xml"/><Relationship Id="rId8" Type="http://schemas.openxmlformats.org/officeDocument/2006/relationships/customXml" Target="../ink/ink3077.xml"/><Relationship Id="rId98" Type="http://schemas.openxmlformats.org/officeDocument/2006/relationships/customXml" Target="../ink/ink3122.xml"/><Relationship Id="rId121" Type="http://schemas.openxmlformats.org/officeDocument/2006/relationships/image" Target="../media/image3099.png"/><Relationship Id="rId142" Type="http://schemas.openxmlformats.org/officeDocument/2006/relationships/customXml" Target="../ink/ink3144.xml"/><Relationship Id="rId163" Type="http://schemas.openxmlformats.org/officeDocument/2006/relationships/image" Target="../media/image3120.png"/><Relationship Id="rId184" Type="http://schemas.openxmlformats.org/officeDocument/2006/relationships/customXml" Target="../ink/ink3165.xml"/><Relationship Id="rId219" Type="http://schemas.openxmlformats.org/officeDocument/2006/relationships/image" Target="../media/image3147.png"/><Relationship Id="rId230" Type="http://schemas.openxmlformats.org/officeDocument/2006/relationships/customXml" Target="../ink/ink3188.xml"/><Relationship Id="rId25" Type="http://schemas.openxmlformats.org/officeDocument/2006/relationships/image" Target="../media/image3052.png"/><Relationship Id="rId46" Type="http://schemas.openxmlformats.org/officeDocument/2006/relationships/customXml" Target="../ink/ink3096.xml"/><Relationship Id="rId67" Type="http://schemas.openxmlformats.org/officeDocument/2006/relationships/image" Target="../media/image3073.png"/><Relationship Id="rId88" Type="http://schemas.openxmlformats.org/officeDocument/2006/relationships/customXml" Target="../ink/ink3117.xml"/><Relationship Id="rId111" Type="http://schemas.openxmlformats.org/officeDocument/2006/relationships/image" Target="../media/image3094.png"/><Relationship Id="rId132" Type="http://schemas.openxmlformats.org/officeDocument/2006/relationships/customXml" Target="../ink/ink3139.xml"/><Relationship Id="rId153" Type="http://schemas.openxmlformats.org/officeDocument/2006/relationships/image" Target="../media/image3115.png"/><Relationship Id="rId174" Type="http://schemas.openxmlformats.org/officeDocument/2006/relationships/customXml" Target="../ink/ink3160.xml"/><Relationship Id="rId195" Type="http://schemas.openxmlformats.org/officeDocument/2006/relationships/image" Target="../media/image3136.png"/><Relationship Id="rId209" Type="http://schemas.openxmlformats.org/officeDocument/2006/relationships/image" Target="../media/image3142.png"/><Relationship Id="rId220" Type="http://schemas.openxmlformats.org/officeDocument/2006/relationships/customXml" Target="../ink/ink3183.xml"/><Relationship Id="rId241" Type="http://schemas.openxmlformats.org/officeDocument/2006/relationships/customXml" Target="../ink/ink3194.xml"/><Relationship Id="rId15" Type="http://schemas.openxmlformats.org/officeDocument/2006/relationships/image" Target="../media/image3047.png"/><Relationship Id="rId36" Type="http://schemas.openxmlformats.org/officeDocument/2006/relationships/customXml" Target="../ink/ink3091.xml"/><Relationship Id="rId57" Type="http://schemas.openxmlformats.org/officeDocument/2006/relationships/image" Target="../media/image3068.png"/><Relationship Id="rId10" Type="http://schemas.openxmlformats.org/officeDocument/2006/relationships/customXml" Target="../ink/ink3078.xml"/><Relationship Id="rId31" Type="http://schemas.openxmlformats.org/officeDocument/2006/relationships/image" Target="../media/image3055.png"/><Relationship Id="rId52" Type="http://schemas.openxmlformats.org/officeDocument/2006/relationships/customXml" Target="../ink/ink3099.xml"/><Relationship Id="rId73" Type="http://schemas.openxmlformats.org/officeDocument/2006/relationships/image" Target="../media/image3076.png"/><Relationship Id="rId78" Type="http://schemas.openxmlformats.org/officeDocument/2006/relationships/customXml" Target="../ink/ink3112.xml"/><Relationship Id="rId94" Type="http://schemas.openxmlformats.org/officeDocument/2006/relationships/customXml" Target="../ink/ink3120.xml"/><Relationship Id="rId99" Type="http://schemas.openxmlformats.org/officeDocument/2006/relationships/image" Target="../media/image3088.png"/><Relationship Id="rId101" Type="http://schemas.openxmlformats.org/officeDocument/2006/relationships/image" Target="../media/image3089.png"/><Relationship Id="rId122" Type="http://schemas.openxmlformats.org/officeDocument/2006/relationships/customXml" Target="../ink/ink3134.xml"/><Relationship Id="rId143" Type="http://schemas.openxmlformats.org/officeDocument/2006/relationships/image" Target="../media/image3110.png"/><Relationship Id="rId148" Type="http://schemas.openxmlformats.org/officeDocument/2006/relationships/customXml" Target="../ink/ink3147.xml"/><Relationship Id="rId164" Type="http://schemas.openxmlformats.org/officeDocument/2006/relationships/customXml" Target="../ink/ink3155.xml"/><Relationship Id="rId169" Type="http://schemas.openxmlformats.org/officeDocument/2006/relationships/image" Target="../media/image3123.png"/><Relationship Id="rId185" Type="http://schemas.openxmlformats.org/officeDocument/2006/relationships/image" Target="../media/image3131.png"/><Relationship Id="rId4" Type="http://schemas.openxmlformats.org/officeDocument/2006/relationships/customXml" Target="../ink/ink3075.xml"/><Relationship Id="rId9" Type="http://schemas.openxmlformats.org/officeDocument/2006/relationships/image" Target="../media/image3044.png"/><Relationship Id="rId180" Type="http://schemas.openxmlformats.org/officeDocument/2006/relationships/customXml" Target="../ink/ink3163.xml"/><Relationship Id="rId210" Type="http://schemas.openxmlformats.org/officeDocument/2006/relationships/customXml" Target="../ink/ink3178.xml"/><Relationship Id="rId215" Type="http://schemas.openxmlformats.org/officeDocument/2006/relationships/image" Target="../media/image3145.png"/><Relationship Id="rId236" Type="http://schemas.openxmlformats.org/officeDocument/2006/relationships/customXml" Target="../ink/ink3191.xml"/><Relationship Id="rId26" Type="http://schemas.openxmlformats.org/officeDocument/2006/relationships/customXml" Target="../ink/ink3086.xml"/><Relationship Id="rId231" Type="http://schemas.openxmlformats.org/officeDocument/2006/relationships/image" Target="../media/image3153.png"/><Relationship Id="rId47" Type="http://schemas.openxmlformats.org/officeDocument/2006/relationships/image" Target="../media/image3063.png"/><Relationship Id="rId68" Type="http://schemas.openxmlformats.org/officeDocument/2006/relationships/customXml" Target="../ink/ink3107.xml"/><Relationship Id="rId89" Type="http://schemas.openxmlformats.org/officeDocument/2006/relationships/image" Target="../media/image3083.png"/><Relationship Id="rId112" Type="http://schemas.openxmlformats.org/officeDocument/2006/relationships/customXml" Target="../ink/ink3129.xml"/><Relationship Id="rId133" Type="http://schemas.openxmlformats.org/officeDocument/2006/relationships/image" Target="../media/image3105.png"/><Relationship Id="rId154" Type="http://schemas.openxmlformats.org/officeDocument/2006/relationships/customXml" Target="../ink/ink3150.xml"/><Relationship Id="rId175" Type="http://schemas.openxmlformats.org/officeDocument/2006/relationships/image" Target="../media/image3126.png"/><Relationship Id="rId196" Type="http://schemas.openxmlformats.org/officeDocument/2006/relationships/customXml" Target="../ink/ink3171.xml"/><Relationship Id="rId200" Type="http://schemas.openxmlformats.org/officeDocument/2006/relationships/customXml" Target="../ink/ink3173.xml"/><Relationship Id="rId16" Type="http://schemas.openxmlformats.org/officeDocument/2006/relationships/customXml" Target="../ink/ink3081.xml"/><Relationship Id="rId221" Type="http://schemas.openxmlformats.org/officeDocument/2006/relationships/image" Target="../media/image3148.png"/><Relationship Id="rId242" Type="http://schemas.openxmlformats.org/officeDocument/2006/relationships/customXml" Target="../ink/ink3195.xml"/><Relationship Id="rId37" Type="http://schemas.openxmlformats.org/officeDocument/2006/relationships/image" Target="../media/image3058.png"/><Relationship Id="rId58" Type="http://schemas.openxmlformats.org/officeDocument/2006/relationships/customXml" Target="../ink/ink3102.xml"/><Relationship Id="rId79" Type="http://schemas.openxmlformats.org/officeDocument/2006/relationships/image" Target="../media/image3079.png"/><Relationship Id="rId102" Type="http://schemas.openxmlformats.org/officeDocument/2006/relationships/customXml" Target="../ink/ink3124.xml"/><Relationship Id="rId123" Type="http://schemas.openxmlformats.org/officeDocument/2006/relationships/image" Target="../media/image3100.png"/><Relationship Id="rId144" Type="http://schemas.openxmlformats.org/officeDocument/2006/relationships/customXml" Target="../ink/ink3145.xml"/><Relationship Id="rId90" Type="http://schemas.openxmlformats.org/officeDocument/2006/relationships/customXml" Target="../ink/ink3118.xml"/><Relationship Id="rId165" Type="http://schemas.openxmlformats.org/officeDocument/2006/relationships/image" Target="../media/image3121.png"/><Relationship Id="rId186" Type="http://schemas.openxmlformats.org/officeDocument/2006/relationships/customXml" Target="../ink/ink3166.xml"/><Relationship Id="rId211" Type="http://schemas.openxmlformats.org/officeDocument/2006/relationships/image" Target="../media/image3143.png"/><Relationship Id="rId232" Type="http://schemas.openxmlformats.org/officeDocument/2006/relationships/customXml" Target="../ink/ink3189.xml"/><Relationship Id="rId27" Type="http://schemas.openxmlformats.org/officeDocument/2006/relationships/image" Target="../media/image3053.png"/><Relationship Id="rId48" Type="http://schemas.openxmlformats.org/officeDocument/2006/relationships/customXml" Target="../ink/ink3097.xml"/><Relationship Id="rId69" Type="http://schemas.openxmlformats.org/officeDocument/2006/relationships/image" Target="../media/image3074.png"/><Relationship Id="rId113" Type="http://schemas.openxmlformats.org/officeDocument/2006/relationships/image" Target="../media/image3095.png"/><Relationship Id="rId134" Type="http://schemas.openxmlformats.org/officeDocument/2006/relationships/customXml" Target="../ink/ink3140.xml"/><Relationship Id="rId80" Type="http://schemas.openxmlformats.org/officeDocument/2006/relationships/customXml" Target="../ink/ink3113.xml"/><Relationship Id="rId155" Type="http://schemas.openxmlformats.org/officeDocument/2006/relationships/image" Target="../media/image3116.png"/><Relationship Id="rId176" Type="http://schemas.openxmlformats.org/officeDocument/2006/relationships/customXml" Target="../ink/ink3161.xml"/><Relationship Id="rId197" Type="http://schemas.openxmlformats.org/officeDocument/2006/relationships/image" Target="../media/image3137.png"/><Relationship Id="rId201" Type="http://schemas.openxmlformats.org/officeDocument/2006/relationships/image" Target="../media/image3139.png"/><Relationship Id="rId222" Type="http://schemas.openxmlformats.org/officeDocument/2006/relationships/customXml" Target="../ink/ink3184.xml"/><Relationship Id="rId243" Type="http://schemas.openxmlformats.org/officeDocument/2006/relationships/image" Target="../media/image3158.png"/><Relationship Id="rId17" Type="http://schemas.openxmlformats.org/officeDocument/2006/relationships/image" Target="../media/image3048.png"/><Relationship Id="rId38" Type="http://schemas.openxmlformats.org/officeDocument/2006/relationships/customXml" Target="../ink/ink3092.xml"/><Relationship Id="rId59" Type="http://schemas.openxmlformats.org/officeDocument/2006/relationships/image" Target="../media/image3069.png"/><Relationship Id="rId103" Type="http://schemas.openxmlformats.org/officeDocument/2006/relationships/image" Target="../media/image3090.png"/><Relationship Id="rId124" Type="http://schemas.openxmlformats.org/officeDocument/2006/relationships/customXml" Target="../ink/ink3135.xml"/><Relationship Id="rId70" Type="http://schemas.openxmlformats.org/officeDocument/2006/relationships/customXml" Target="../ink/ink3108.xml"/><Relationship Id="rId91" Type="http://schemas.openxmlformats.org/officeDocument/2006/relationships/image" Target="../media/image3084.png"/><Relationship Id="rId145" Type="http://schemas.openxmlformats.org/officeDocument/2006/relationships/image" Target="../media/image3111.png"/><Relationship Id="rId166" Type="http://schemas.openxmlformats.org/officeDocument/2006/relationships/customXml" Target="../ink/ink3156.xml"/><Relationship Id="rId187" Type="http://schemas.openxmlformats.org/officeDocument/2006/relationships/image" Target="../media/image31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9.xml"/><Relationship Id="rId233" Type="http://schemas.openxmlformats.org/officeDocument/2006/relationships/image" Target="../media/image3154.png"/><Relationship Id="rId28" Type="http://schemas.openxmlformats.org/officeDocument/2006/relationships/customXml" Target="../ink/ink3087.xml"/><Relationship Id="rId49" Type="http://schemas.openxmlformats.org/officeDocument/2006/relationships/image" Target="../media/image3064.png"/><Relationship Id="rId114" Type="http://schemas.openxmlformats.org/officeDocument/2006/relationships/customXml" Target="../ink/ink3130.xml"/><Relationship Id="rId60" Type="http://schemas.openxmlformats.org/officeDocument/2006/relationships/customXml" Target="../ink/ink3103.xml"/><Relationship Id="rId81" Type="http://schemas.openxmlformats.org/officeDocument/2006/relationships/image" Target="../media/image3080.png"/><Relationship Id="rId135" Type="http://schemas.openxmlformats.org/officeDocument/2006/relationships/image" Target="../media/image3106.png"/><Relationship Id="rId156" Type="http://schemas.openxmlformats.org/officeDocument/2006/relationships/customXml" Target="../ink/ink3151.xml"/><Relationship Id="rId177" Type="http://schemas.openxmlformats.org/officeDocument/2006/relationships/image" Target="../media/image3127.png"/><Relationship Id="rId198" Type="http://schemas.openxmlformats.org/officeDocument/2006/relationships/customXml" Target="../ink/ink3172.xml"/><Relationship Id="rId202" Type="http://schemas.openxmlformats.org/officeDocument/2006/relationships/customXml" Target="../ink/ink3174.xml"/><Relationship Id="rId223" Type="http://schemas.openxmlformats.org/officeDocument/2006/relationships/image" Target="../media/image3149.png"/><Relationship Id="rId244" Type="http://schemas.openxmlformats.org/officeDocument/2006/relationships/customXml" Target="../ink/ink3196.xml"/><Relationship Id="rId18" Type="http://schemas.openxmlformats.org/officeDocument/2006/relationships/customXml" Target="../ink/ink3082.xml"/><Relationship Id="rId39" Type="http://schemas.openxmlformats.org/officeDocument/2006/relationships/image" Target="../media/image3059.png"/><Relationship Id="rId50" Type="http://schemas.openxmlformats.org/officeDocument/2006/relationships/customXml" Target="../ink/ink3098.xml"/><Relationship Id="rId104" Type="http://schemas.openxmlformats.org/officeDocument/2006/relationships/customXml" Target="../ink/ink3125.xml"/><Relationship Id="rId125" Type="http://schemas.openxmlformats.org/officeDocument/2006/relationships/image" Target="../media/image3101.png"/><Relationship Id="rId146" Type="http://schemas.openxmlformats.org/officeDocument/2006/relationships/customXml" Target="../ink/ink3146.xml"/><Relationship Id="rId167" Type="http://schemas.openxmlformats.org/officeDocument/2006/relationships/image" Target="../media/image3122.png"/><Relationship Id="rId188" Type="http://schemas.openxmlformats.org/officeDocument/2006/relationships/customXml" Target="../ink/ink3167.xml"/><Relationship Id="rId71" Type="http://schemas.openxmlformats.org/officeDocument/2006/relationships/image" Target="../media/image3075.png"/><Relationship Id="rId92" Type="http://schemas.openxmlformats.org/officeDocument/2006/relationships/customXml" Target="../ink/ink3119.xml"/><Relationship Id="rId213" Type="http://schemas.openxmlformats.org/officeDocument/2006/relationships/image" Target="../media/image3144.png"/><Relationship Id="rId234" Type="http://schemas.openxmlformats.org/officeDocument/2006/relationships/customXml" Target="../ink/ink3190.xml"/><Relationship Id="rId2" Type="http://schemas.openxmlformats.org/officeDocument/2006/relationships/customXml" Target="../ink/ink3074.xml"/><Relationship Id="rId29" Type="http://schemas.openxmlformats.org/officeDocument/2006/relationships/image" Target="../media/image3054.png"/><Relationship Id="rId40" Type="http://schemas.openxmlformats.org/officeDocument/2006/relationships/customXml" Target="../ink/ink3093.xml"/><Relationship Id="rId115" Type="http://schemas.openxmlformats.org/officeDocument/2006/relationships/image" Target="../media/image3096.png"/><Relationship Id="rId136" Type="http://schemas.openxmlformats.org/officeDocument/2006/relationships/customXml" Target="../ink/ink3141.xml"/><Relationship Id="rId157" Type="http://schemas.openxmlformats.org/officeDocument/2006/relationships/image" Target="../media/image3117.png"/><Relationship Id="rId178" Type="http://schemas.openxmlformats.org/officeDocument/2006/relationships/customXml" Target="../ink/ink3162.xml"/><Relationship Id="rId61" Type="http://schemas.openxmlformats.org/officeDocument/2006/relationships/image" Target="../media/image3070.png"/><Relationship Id="rId82" Type="http://schemas.openxmlformats.org/officeDocument/2006/relationships/customXml" Target="../ink/ink3114.xml"/><Relationship Id="rId199" Type="http://schemas.openxmlformats.org/officeDocument/2006/relationships/image" Target="../media/image3138.png"/><Relationship Id="rId203" Type="http://schemas.openxmlformats.org/officeDocument/2006/relationships/image" Target="../media/image345.png"/><Relationship Id="rId19" Type="http://schemas.openxmlformats.org/officeDocument/2006/relationships/image" Target="../media/image3049.png"/><Relationship Id="rId224" Type="http://schemas.openxmlformats.org/officeDocument/2006/relationships/customXml" Target="../ink/ink3185.xml"/><Relationship Id="rId245" Type="http://schemas.openxmlformats.org/officeDocument/2006/relationships/image" Target="../media/image3159.png"/><Relationship Id="rId30" Type="http://schemas.openxmlformats.org/officeDocument/2006/relationships/customXml" Target="../ink/ink3088.xml"/><Relationship Id="rId105" Type="http://schemas.openxmlformats.org/officeDocument/2006/relationships/image" Target="../media/image3091.png"/><Relationship Id="rId126" Type="http://schemas.openxmlformats.org/officeDocument/2006/relationships/customXml" Target="../ink/ink3136.xml"/><Relationship Id="rId147" Type="http://schemas.openxmlformats.org/officeDocument/2006/relationships/image" Target="../media/image3112.png"/><Relationship Id="rId168" Type="http://schemas.openxmlformats.org/officeDocument/2006/relationships/customXml" Target="../ink/ink3157.xml"/><Relationship Id="rId51" Type="http://schemas.openxmlformats.org/officeDocument/2006/relationships/image" Target="../media/image3065.png"/><Relationship Id="rId72" Type="http://schemas.openxmlformats.org/officeDocument/2006/relationships/customXml" Target="../ink/ink3109.xml"/><Relationship Id="rId93" Type="http://schemas.openxmlformats.org/officeDocument/2006/relationships/image" Target="../media/image3085.png"/><Relationship Id="rId189" Type="http://schemas.openxmlformats.org/officeDocument/2006/relationships/image" Target="../media/image3133.png"/><Relationship Id="rId3" Type="http://schemas.openxmlformats.org/officeDocument/2006/relationships/image" Target="../media/image3041.png"/><Relationship Id="rId214" Type="http://schemas.openxmlformats.org/officeDocument/2006/relationships/customXml" Target="../ink/ink3180.xml"/><Relationship Id="rId235" Type="http://schemas.openxmlformats.org/officeDocument/2006/relationships/image" Target="../media/image3155.png"/><Relationship Id="rId116" Type="http://schemas.openxmlformats.org/officeDocument/2006/relationships/customXml" Target="../ink/ink3131.xml"/><Relationship Id="rId137" Type="http://schemas.openxmlformats.org/officeDocument/2006/relationships/image" Target="../media/image3107.png"/><Relationship Id="rId158" Type="http://schemas.openxmlformats.org/officeDocument/2006/relationships/customXml" Target="../ink/ink3152.xml"/><Relationship Id="rId20" Type="http://schemas.openxmlformats.org/officeDocument/2006/relationships/customXml" Target="../ink/ink3083.xml"/><Relationship Id="rId41" Type="http://schemas.openxmlformats.org/officeDocument/2006/relationships/image" Target="../media/image3060.png"/><Relationship Id="rId62" Type="http://schemas.openxmlformats.org/officeDocument/2006/relationships/customXml" Target="../ink/ink3104.xml"/><Relationship Id="rId83" Type="http://schemas.openxmlformats.org/officeDocument/2006/relationships/image" Target="../media/image3081.png"/><Relationship Id="rId179" Type="http://schemas.openxmlformats.org/officeDocument/2006/relationships/image" Target="../media/image3128.png"/><Relationship Id="rId190" Type="http://schemas.openxmlformats.org/officeDocument/2006/relationships/customXml" Target="../ink/ink3168.xml"/><Relationship Id="rId204" Type="http://schemas.openxmlformats.org/officeDocument/2006/relationships/customXml" Target="../ink/ink3175.xml"/><Relationship Id="rId225" Type="http://schemas.openxmlformats.org/officeDocument/2006/relationships/image" Target="../media/image3150.png"/><Relationship Id="rId106" Type="http://schemas.openxmlformats.org/officeDocument/2006/relationships/customXml" Target="../ink/ink3126.xml"/><Relationship Id="rId127" Type="http://schemas.openxmlformats.org/officeDocument/2006/relationships/image" Target="../media/image310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15.png"/><Relationship Id="rId299" Type="http://schemas.openxmlformats.org/officeDocument/2006/relationships/image" Target="../media/image3305.png"/><Relationship Id="rId21" Type="http://schemas.openxmlformats.org/officeDocument/2006/relationships/image" Target="../media/image2714.png"/><Relationship Id="rId63" Type="http://schemas.openxmlformats.org/officeDocument/2006/relationships/image" Target="../media/image3189.png"/><Relationship Id="rId159" Type="http://schemas.openxmlformats.org/officeDocument/2006/relationships/image" Target="../media/image3236.png"/><Relationship Id="rId324" Type="http://schemas.openxmlformats.org/officeDocument/2006/relationships/customXml" Target="../ink/ink3358.xml"/><Relationship Id="rId366" Type="http://schemas.openxmlformats.org/officeDocument/2006/relationships/customXml" Target="../ink/ink3379.xml"/><Relationship Id="rId170" Type="http://schemas.openxmlformats.org/officeDocument/2006/relationships/customXml" Target="../ink/ink3281.xml"/><Relationship Id="rId226" Type="http://schemas.openxmlformats.org/officeDocument/2006/relationships/customXml" Target="../ink/ink3309.xml"/><Relationship Id="rId433" Type="http://schemas.openxmlformats.org/officeDocument/2006/relationships/image" Target="../media/image3370.png"/><Relationship Id="rId268" Type="http://schemas.openxmlformats.org/officeDocument/2006/relationships/customXml" Target="../ink/ink3330.xml"/><Relationship Id="rId32" Type="http://schemas.openxmlformats.org/officeDocument/2006/relationships/customXml" Target="../ink/ink3212.xml"/><Relationship Id="rId74" Type="http://schemas.openxmlformats.org/officeDocument/2006/relationships/customXml" Target="../ink/ink3233.xml"/><Relationship Id="rId128" Type="http://schemas.openxmlformats.org/officeDocument/2006/relationships/customXml" Target="../ink/ink3260.xml"/><Relationship Id="rId335" Type="http://schemas.openxmlformats.org/officeDocument/2006/relationships/image" Target="../media/image3322.png"/><Relationship Id="rId377" Type="http://schemas.openxmlformats.org/officeDocument/2006/relationships/image" Target="../media/image3343.png"/><Relationship Id="rId5" Type="http://schemas.openxmlformats.org/officeDocument/2006/relationships/image" Target="../media/image3161.png"/><Relationship Id="rId181" Type="http://schemas.openxmlformats.org/officeDocument/2006/relationships/image" Target="../media/image3247.png"/><Relationship Id="rId237" Type="http://schemas.openxmlformats.org/officeDocument/2006/relationships/image" Target="../media/image43.png"/><Relationship Id="rId402" Type="http://schemas.openxmlformats.org/officeDocument/2006/relationships/customXml" Target="../ink/ink3397.xml"/><Relationship Id="rId279" Type="http://schemas.openxmlformats.org/officeDocument/2006/relationships/image" Target="../media/image3295.png"/><Relationship Id="rId444" Type="http://schemas.openxmlformats.org/officeDocument/2006/relationships/customXml" Target="../ink/ink3418.xml"/><Relationship Id="rId43" Type="http://schemas.openxmlformats.org/officeDocument/2006/relationships/image" Target="../media/image3179.png"/><Relationship Id="rId139" Type="http://schemas.openxmlformats.org/officeDocument/2006/relationships/image" Target="../media/image3226.png"/><Relationship Id="rId290" Type="http://schemas.openxmlformats.org/officeDocument/2006/relationships/customXml" Target="../ink/ink3341.xml"/><Relationship Id="rId304" Type="http://schemas.openxmlformats.org/officeDocument/2006/relationships/customXml" Target="../ink/ink3348.xml"/><Relationship Id="rId346" Type="http://schemas.openxmlformats.org/officeDocument/2006/relationships/customXml" Target="../ink/ink3369.xml"/><Relationship Id="rId388" Type="http://schemas.openxmlformats.org/officeDocument/2006/relationships/customXml" Target="../ink/ink3390.xml"/><Relationship Id="rId85" Type="http://schemas.openxmlformats.org/officeDocument/2006/relationships/image" Target="../media/image3199.png"/><Relationship Id="rId150" Type="http://schemas.openxmlformats.org/officeDocument/2006/relationships/customXml" Target="../ink/ink3271.xml"/><Relationship Id="rId192" Type="http://schemas.openxmlformats.org/officeDocument/2006/relationships/customXml" Target="../ink/ink3292.xml"/><Relationship Id="rId206" Type="http://schemas.openxmlformats.org/officeDocument/2006/relationships/customXml" Target="../ink/ink3299.xml"/><Relationship Id="rId413" Type="http://schemas.openxmlformats.org/officeDocument/2006/relationships/image" Target="../media/image3361.png"/><Relationship Id="rId248" Type="http://schemas.openxmlformats.org/officeDocument/2006/relationships/customXml" Target="../ink/ink3320.xml"/><Relationship Id="rId455" Type="http://schemas.openxmlformats.org/officeDocument/2006/relationships/image" Target="../media/image3380.png"/><Relationship Id="rId12" Type="http://schemas.openxmlformats.org/officeDocument/2006/relationships/customXml" Target="../ink/ink3202.xml"/><Relationship Id="rId108" Type="http://schemas.openxmlformats.org/officeDocument/2006/relationships/customXml" Target="../ink/ink3250.xml"/><Relationship Id="rId315" Type="http://schemas.openxmlformats.org/officeDocument/2006/relationships/image" Target="../media/image3312.png"/><Relationship Id="rId357" Type="http://schemas.openxmlformats.org/officeDocument/2006/relationships/image" Target="../media/image3333.png"/><Relationship Id="rId54" Type="http://schemas.openxmlformats.org/officeDocument/2006/relationships/customXml" Target="../ink/ink3223.xml"/><Relationship Id="rId96" Type="http://schemas.openxmlformats.org/officeDocument/2006/relationships/customXml" Target="../ink/ink3244.xml"/><Relationship Id="rId161" Type="http://schemas.openxmlformats.org/officeDocument/2006/relationships/image" Target="../media/image3237.png"/><Relationship Id="rId217" Type="http://schemas.openxmlformats.org/officeDocument/2006/relationships/image" Target="../media/image3265.png"/><Relationship Id="rId399" Type="http://schemas.openxmlformats.org/officeDocument/2006/relationships/image" Target="../media/image3354.png"/><Relationship Id="rId259" Type="http://schemas.openxmlformats.org/officeDocument/2006/relationships/image" Target="../media/image3285.png"/><Relationship Id="rId424" Type="http://schemas.openxmlformats.org/officeDocument/2006/relationships/customXml" Target="../ink/ink3408.xml"/><Relationship Id="rId23" Type="http://schemas.openxmlformats.org/officeDocument/2006/relationships/image" Target="../media/image3169.png"/><Relationship Id="rId119" Type="http://schemas.openxmlformats.org/officeDocument/2006/relationships/image" Target="../media/image3216.png"/><Relationship Id="rId270" Type="http://schemas.openxmlformats.org/officeDocument/2006/relationships/customXml" Target="../ink/ink3331.xml"/><Relationship Id="rId326" Type="http://schemas.openxmlformats.org/officeDocument/2006/relationships/customXml" Target="../ink/ink3359.xml"/><Relationship Id="rId65" Type="http://schemas.openxmlformats.org/officeDocument/2006/relationships/image" Target="../media/image3190.png"/><Relationship Id="rId130" Type="http://schemas.openxmlformats.org/officeDocument/2006/relationships/customXml" Target="../ink/ink3261.xml"/><Relationship Id="rId368" Type="http://schemas.openxmlformats.org/officeDocument/2006/relationships/customXml" Target="../ink/ink3380.xml"/><Relationship Id="rId172" Type="http://schemas.openxmlformats.org/officeDocument/2006/relationships/customXml" Target="../ink/ink3282.xml"/><Relationship Id="rId228" Type="http://schemas.openxmlformats.org/officeDocument/2006/relationships/customXml" Target="../ink/ink3310.xml"/><Relationship Id="rId435" Type="http://schemas.openxmlformats.org/officeDocument/2006/relationships/image" Target="../media/image3371.png"/><Relationship Id="rId281" Type="http://schemas.openxmlformats.org/officeDocument/2006/relationships/image" Target="../media/image3296.png"/><Relationship Id="rId337" Type="http://schemas.openxmlformats.org/officeDocument/2006/relationships/image" Target="../media/image3323.png"/><Relationship Id="rId34" Type="http://schemas.openxmlformats.org/officeDocument/2006/relationships/customXml" Target="../ink/ink3213.xml"/><Relationship Id="rId76" Type="http://schemas.openxmlformats.org/officeDocument/2006/relationships/customXml" Target="../ink/ink3234.xml"/><Relationship Id="rId141" Type="http://schemas.openxmlformats.org/officeDocument/2006/relationships/image" Target="../media/image3227.png"/><Relationship Id="rId379" Type="http://schemas.openxmlformats.org/officeDocument/2006/relationships/image" Target="../media/image3344.png"/><Relationship Id="rId7" Type="http://schemas.openxmlformats.org/officeDocument/2006/relationships/image" Target="../media/image3162.png"/><Relationship Id="rId183" Type="http://schemas.openxmlformats.org/officeDocument/2006/relationships/image" Target="../media/image3248.png"/><Relationship Id="rId239" Type="http://schemas.openxmlformats.org/officeDocument/2006/relationships/image" Target="../media/image3275.png"/><Relationship Id="rId390" Type="http://schemas.openxmlformats.org/officeDocument/2006/relationships/customXml" Target="../ink/ink3391.xml"/><Relationship Id="rId404" Type="http://schemas.openxmlformats.org/officeDocument/2006/relationships/customXml" Target="../ink/ink3398.xml"/><Relationship Id="rId446" Type="http://schemas.openxmlformats.org/officeDocument/2006/relationships/customXml" Target="../ink/ink3419.xml"/><Relationship Id="rId250" Type="http://schemas.openxmlformats.org/officeDocument/2006/relationships/customXml" Target="../ink/ink3321.xml"/><Relationship Id="rId292" Type="http://schemas.openxmlformats.org/officeDocument/2006/relationships/customXml" Target="../ink/ink3342.xml"/><Relationship Id="rId306" Type="http://schemas.openxmlformats.org/officeDocument/2006/relationships/customXml" Target="../ink/ink3349.xml"/><Relationship Id="rId45" Type="http://schemas.openxmlformats.org/officeDocument/2006/relationships/image" Target="../media/image3180.png"/><Relationship Id="rId87" Type="http://schemas.openxmlformats.org/officeDocument/2006/relationships/image" Target="../media/image3200.png"/><Relationship Id="rId110" Type="http://schemas.openxmlformats.org/officeDocument/2006/relationships/customXml" Target="../ink/ink3251.xml"/><Relationship Id="rId348" Type="http://schemas.openxmlformats.org/officeDocument/2006/relationships/customXml" Target="../ink/ink3370.xml"/><Relationship Id="rId152" Type="http://schemas.openxmlformats.org/officeDocument/2006/relationships/customXml" Target="../ink/ink3272.xml"/><Relationship Id="rId194" Type="http://schemas.openxmlformats.org/officeDocument/2006/relationships/customXml" Target="../ink/ink3293.xml"/><Relationship Id="rId208" Type="http://schemas.openxmlformats.org/officeDocument/2006/relationships/customXml" Target="../ink/ink3300.xml"/><Relationship Id="rId415" Type="http://schemas.openxmlformats.org/officeDocument/2006/relationships/image" Target="../media/image3362.png"/><Relationship Id="rId457" Type="http://schemas.openxmlformats.org/officeDocument/2006/relationships/image" Target="../media/image3381.png"/><Relationship Id="rId261" Type="http://schemas.openxmlformats.org/officeDocument/2006/relationships/image" Target="../media/image3286.png"/><Relationship Id="rId14" Type="http://schemas.openxmlformats.org/officeDocument/2006/relationships/customXml" Target="../ink/ink3203.xml"/><Relationship Id="rId56" Type="http://schemas.openxmlformats.org/officeDocument/2006/relationships/customXml" Target="../ink/ink3224.xml"/><Relationship Id="rId317" Type="http://schemas.openxmlformats.org/officeDocument/2006/relationships/image" Target="../media/image3313.png"/><Relationship Id="rId359" Type="http://schemas.openxmlformats.org/officeDocument/2006/relationships/image" Target="../media/image3334.png"/><Relationship Id="rId98" Type="http://schemas.openxmlformats.org/officeDocument/2006/relationships/customXml" Target="../ink/ink3245.xml"/><Relationship Id="rId121" Type="http://schemas.openxmlformats.org/officeDocument/2006/relationships/image" Target="../media/image3217.png"/><Relationship Id="rId163" Type="http://schemas.openxmlformats.org/officeDocument/2006/relationships/image" Target="../media/image3238.png"/><Relationship Id="rId219" Type="http://schemas.openxmlformats.org/officeDocument/2006/relationships/image" Target="../media/image3266.png"/><Relationship Id="rId370" Type="http://schemas.openxmlformats.org/officeDocument/2006/relationships/customXml" Target="../ink/ink3381.xml"/><Relationship Id="rId426" Type="http://schemas.openxmlformats.org/officeDocument/2006/relationships/customXml" Target="../ink/ink3409.xml"/><Relationship Id="rId230" Type="http://schemas.openxmlformats.org/officeDocument/2006/relationships/customXml" Target="../ink/ink3311.xml"/><Relationship Id="rId25" Type="http://schemas.openxmlformats.org/officeDocument/2006/relationships/image" Target="../media/image3170.png"/><Relationship Id="rId67" Type="http://schemas.openxmlformats.org/officeDocument/2006/relationships/image" Target="../media/image2965.png"/><Relationship Id="rId272" Type="http://schemas.openxmlformats.org/officeDocument/2006/relationships/customXml" Target="../ink/ink3332.xml"/><Relationship Id="rId328" Type="http://schemas.openxmlformats.org/officeDocument/2006/relationships/customXml" Target="../ink/ink3360.xml"/><Relationship Id="rId132" Type="http://schemas.openxmlformats.org/officeDocument/2006/relationships/customXml" Target="../ink/ink3262.xml"/><Relationship Id="rId174" Type="http://schemas.openxmlformats.org/officeDocument/2006/relationships/customXml" Target="../ink/ink3283.xml"/><Relationship Id="rId381" Type="http://schemas.openxmlformats.org/officeDocument/2006/relationships/image" Target="../media/image3345.png"/><Relationship Id="rId241" Type="http://schemas.openxmlformats.org/officeDocument/2006/relationships/image" Target="../media/image3276.png"/><Relationship Id="rId437" Type="http://schemas.openxmlformats.org/officeDocument/2006/relationships/image" Target="../media/image3372.png"/><Relationship Id="rId36" Type="http://schemas.openxmlformats.org/officeDocument/2006/relationships/customXml" Target="../ink/ink3214.xml"/><Relationship Id="rId283" Type="http://schemas.openxmlformats.org/officeDocument/2006/relationships/image" Target="../media/image3297.png"/><Relationship Id="rId339" Type="http://schemas.openxmlformats.org/officeDocument/2006/relationships/image" Target="../media/image3324.png"/><Relationship Id="rId78" Type="http://schemas.openxmlformats.org/officeDocument/2006/relationships/customXml" Target="../ink/ink3235.xml"/><Relationship Id="rId101" Type="http://schemas.openxmlformats.org/officeDocument/2006/relationships/image" Target="../media/image3207.png"/><Relationship Id="rId143" Type="http://schemas.openxmlformats.org/officeDocument/2006/relationships/image" Target="../media/image3228.png"/><Relationship Id="rId185" Type="http://schemas.openxmlformats.org/officeDocument/2006/relationships/image" Target="../media/image3249.png"/><Relationship Id="rId350" Type="http://schemas.openxmlformats.org/officeDocument/2006/relationships/customXml" Target="../ink/ink3371.xml"/><Relationship Id="rId406" Type="http://schemas.openxmlformats.org/officeDocument/2006/relationships/customXml" Target="../ink/ink3399.xml"/><Relationship Id="rId9" Type="http://schemas.openxmlformats.org/officeDocument/2006/relationships/image" Target="../media/image3163.png"/><Relationship Id="rId210" Type="http://schemas.openxmlformats.org/officeDocument/2006/relationships/customXml" Target="../ink/ink3301.xml"/><Relationship Id="rId392" Type="http://schemas.openxmlformats.org/officeDocument/2006/relationships/customXml" Target="../ink/ink3392.xml"/><Relationship Id="rId448" Type="http://schemas.openxmlformats.org/officeDocument/2006/relationships/customXml" Target="../ink/ink3420.xml"/><Relationship Id="rId252" Type="http://schemas.openxmlformats.org/officeDocument/2006/relationships/customXml" Target="../ink/ink3322.xml"/><Relationship Id="rId294" Type="http://schemas.openxmlformats.org/officeDocument/2006/relationships/customXml" Target="../ink/ink3343.xml"/><Relationship Id="rId308" Type="http://schemas.openxmlformats.org/officeDocument/2006/relationships/customXml" Target="../ink/ink3350.xml"/><Relationship Id="rId47" Type="http://schemas.openxmlformats.org/officeDocument/2006/relationships/image" Target="../media/image3181.png"/><Relationship Id="rId89" Type="http://schemas.openxmlformats.org/officeDocument/2006/relationships/image" Target="../media/image3201.png"/><Relationship Id="rId112" Type="http://schemas.openxmlformats.org/officeDocument/2006/relationships/customXml" Target="../ink/ink3252.xml"/><Relationship Id="rId154" Type="http://schemas.openxmlformats.org/officeDocument/2006/relationships/customXml" Target="../ink/ink3273.xml"/><Relationship Id="rId361" Type="http://schemas.openxmlformats.org/officeDocument/2006/relationships/image" Target="../media/image3335.png"/><Relationship Id="rId196" Type="http://schemas.openxmlformats.org/officeDocument/2006/relationships/customXml" Target="../ink/ink3294.xml"/><Relationship Id="rId417" Type="http://schemas.openxmlformats.org/officeDocument/2006/relationships/image" Target="../media/image3363.png"/><Relationship Id="rId16" Type="http://schemas.openxmlformats.org/officeDocument/2006/relationships/customXml" Target="../ink/ink3204.xml"/><Relationship Id="rId221" Type="http://schemas.openxmlformats.org/officeDocument/2006/relationships/image" Target="../media/image3267.png"/><Relationship Id="rId263" Type="http://schemas.openxmlformats.org/officeDocument/2006/relationships/image" Target="../media/image3287.png"/><Relationship Id="rId319" Type="http://schemas.openxmlformats.org/officeDocument/2006/relationships/image" Target="../media/image3314.png"/><Relationship Id="rId58" Type="http://schemas.openxmlformats.org/officeDocument/2006/relationships/customXml" Target="../ink/ink3225.xml"/><Relationship Id="rId123" Type="http://schemas.openxmlformats.org/officeDocument/2006/relationships/image" Target="../media/image3218.png"/><Relationship Id="rId330" Type="http://schemas.openxmlformats.org/officeDocument/2006/relationships/customXml" Target="../ink/ink3361.xml"/><Relationship Id="rId165" Type="http://schemas.openxmlformats.org/officeDocument/2006/relationships/image" Target="../media/image3239.png"/><Relationship Id="rId372" Type="http://schemas.openxmlformats.org/officeDocument/2006/relationships/customXml" Target="../ink/ink3382.xml"/><Relationship Id="rId428" Type="http://schemas.openxmlformats.org/officeDocument/2006/relationships/customXml" Target="../ink/ink3410.xml"/><Relationship Id="rId232" Type="http://schemas.openxmlformats.org/officeDocument/2006/relationships/customXml" Target="../ink/ink3312.xml"/><Relationship Id="rId274" Type="http://schemas.openxmlformats.org/officeDocument/2006/relationships/customXml" Target="../ink/ink3333.xml"/><Relationship Id="rId27" Type="http://schemas.openxmlformats.org/officeDocument/2006/relationships/image" Target="../media/image3171.png"/><Relationship Id="rId69" Type="http://schemas.openxmlformats.org/officeDocument/2006/relationships/image" Target="../media/image3191.png"/><Relationship Id="rId134" Type="http://schemas.openxmlformats.org/officeDocument/2006/relationships/customXml" Target="../ink/ink3263.xml"/><Relationship Id="rId80" Type="http://schemas.openxmlformats.org/officeDocument/2006/relationships/customXml" Target="../ink/ink3236.xml"/><Relationship Id="rId176" Type="http://schemas.openxmlformats.org/officeDocument/2006/relationships/customXml" Target="../ink/ink3284.xml"/><Relationship Id="rId341" Type="http://schemas.openxmlformats.org/officeDocument/2006/relationships/image" Target="../media/image3325.png"/><Relationship Id="rId383" Type="http://schemas.openxmlformats.org/officeDocument/2006/relationships/image" Target="../media/image3346.png"/><Relationship Id="rId439" Type="http://schemas.openxmlformats.org/officeDocument/2006/relationships/image" Target="../media/image345.png"/><Relationship Id="rId201" Type="http://schemas.openxmlformats.org/officeDocument/2006/relationships/image" Target="../media/image3257.png"/><Relationship Id="rId243" Type="http://schemas.openxmlformats.org/officeDocument/2006/relationships/image" Target="../media/image3277.png"/><Relationship Id="rId285" Type="http://schemas.openxmlformats.org/officeDocument/2006/relationships/image" Target="../media/image3298.png"/><Relationship Id="rId450" Type="http://schemas.openxmlformats.org/officeDocument/2006/relationships/customXml" Target="../ink/ink3421.xml"/><Relationship Id="rId38" Type="http://schemas.openxmlformats.org/officeDocument/2006/relationships/customXml" Target="../ink/ink3215.xml"/><Relationship Id="rId103" Type="http://schemas.openxmlformats.org/officeDocument/2006/relationships/image" Target="../media/image3208.png"/><Relationship Id="rId310" Type="http://schemas.openxmlformats.org/officeDocument/2006/relationships/customXml" Target="../ink/ink3351.xml"/><Relationship Id="rId91" Type="http://schemas.openxmlformats.org/officeDocument/2006/relationships/image" Target="../media/image3202.png"/><Relationship Id="rId145" Type="http://schemas.openxmlformats.org/officeDocument/2006/relationships/image" Target="../media/image3229.png"/><Relationship Id="rId187" Type="http://schemas.openxmlformats.org/officeDocument/2006/relationships/image" Target="../media/image3250.png"/><Relationship Id="rId352" Type="http://schemas.openxmlformats.org/officeDocument/2006/relationships/customXml" Target="../ink/ink3372.xml"/><Relationship Id="rId394" Type="http://schemas.openxmlformats.org/officeDocument/2006/relationships/customXml" Target="../ink/ink3393.xml"/><Relationship Id="rId408" Type="http://schemas.openxmlformats.org/officeDocument/2006/relationships/customXml" Target="../ink/ink3400.xml"/><Relationship Id="rId212" Type="http://schemas.openxmlformats.org/officeDocument/2006/relationships/customXml" Target="../ink/ink3302.xml"/><Relationship Id="rId254" Type="http://schemas.openxmlformats.org/officeDocument/2006/relationships/customXml" Target="../ink/ink3323.xml"/><Relationship Id="rId49" Type="http://schemas.openxmlformats.org/officeDocument/2006/relationships/image" Target="../media/image3182.png"/><Relationship Id="rId114" Type="http://schemas.openxmlformats.org/officeDocument/2006/relationships/customXml" Target="../ink/ink3253.xml"/><Relationship Id="rId296" Type="http://schemas.openxmlformats.org/officeDocument/2006/relationships/customXml" Target="../ink/ink3344.xml"/><Relationship Id="rId60" Type="http://schemas.openxmlformats.org/officeDocument/2006/relationships/customXml" Target="../ink/ink3226.xml"/><Relationship Id="rId156" Type="http://schemas.openxmlformats.org/officeDocument/2006/relationships/customXml" Target="../ink/ink3274.xml"/><Relationship Id="rId198" Type="http://schemas.openxmlformats.org/officeDocument/2006/relationships/customXml" Target="../ink/ink3295.xml"/><Relationship Id="rId321" Type="http://schemas.openxmlformats.org/officeDocument/2006/relationships/image" Target="../media/image3315.png"/><Relationship Id="rId363" Type="http://schemas.openxmlformats.org/officeDocument/2006/relationships/image" Target="../media/image3336.png"/><Relationship Id="rId419" Type="http://schemas.openxmlformats.org/officeDocument/2006/relationships/image" Target="../media/image1895.png"/><Relationship Id="rId223" Type="http://schemas.openxmlformats.org/officeDocument/2006/relationships/image" Target="../media/image3268.png"/><Relationship Id="rId430" Type="http://schemas.openxmlformats.org/officeDocument/2006/relationships/customXml" Target="../ink/ink3411.xml"/><Relationship Id="rId18" Type="http://schemas.openxmlformats.org/officeDocument/2006/relationships/customXml" Target="../ink/ink3205.xml"/><Relationship Id="rId265" Type="http://schemas.openxmlformats.org/officeDocument/2006/relationships/image" Target="../media/image3288.png"/><Relationship Id="rId125" Type="http://schemas.openxmlformats.org/officeDocument/2006/relationships/image" Target="../media/image3219.png"/><Relationship Id="rId167" Type="http://schemas.openxmlformats.org/officeDocument/2006/relationships/image" Target="../media/image3240.png"/><Relationship Id="rId332" Type="http://schemas.openxmlformats.org/officeDocument/2006/relationships/customXml" Target="../ink/ink3362.xml"/><Relationship Id="rId374" Type="http://schemas.openxmlformats.org/officeDocument/2006/relationships/customXml" Target="../ink/ink3383.xml"/><Relationship Id="rId71" Type="http://schemas.openxmlformats.org/officeDocument/2006/relationships/image" Target="../media/image3192.png"/><Relationship Id="rId234" Type="http://schemas.openxmlformats.org/officeDocument/2006/relationships/customXml" Target="../ink/ink3313.xml"/><Relationship Id="rId2" Type="http://schemas.openxmlformats.org/officeDocument/2006/relationships/customXml" Target="../ink/ink3197.xml"/><Relationship Id="rId29" Type="http://schemas.openxmlformats.org/officeDocument/2006/relationships/image" Target="../media/image3172.png"/><Relationship Id="rId255" Type="http://schemas.openxmlformats.org/officeDocument/2006/relationships/image" Target="../media/image3283.png"/><Relationship Id="rId276" Type="http://schemas.openxmlformats.org/officeDocument/2006/relationships/customXml" Target="../ink/ink3334.xml"/><Relationship Id="rId297" Type="http://schemas.openxmlformats.org/officeDocument/2006/relationships/image" Target="../media/image3304.png"/><Relationship Id="rId441" Type="http://schemas.openxmlformats.org/officeDocument/2006/relationships/image" Target="../media/image3373.png"/><Relationship Id="rId40" Type="http://schemas.openxmlformats.org/officeDocument/2006/relationships/customXml" Target="../ink/ink3216.xml"/><Relationship Id="rId115" Type="http://schemas.openxmlformats.org/officeDocument/2006/relationships/image" Target="../media/image3214.png"/><Relationship Id="rId136" Type="http://schemas.openxmlformats.org/officeDocument/2006/relationships/customXml" Target="../ink/ink3264.xml"/><Relationship Id="rId157" Type="http://schemas.openxmlformats.org/officeDocument/2006/relationships/image" Target="../media/image3235.png"/><Relationship Id="rId178" Type="http://schemas.openxmlformats.org/officeDocument/2006/relationships/customXml" Target="../ink/ink3285.xml"/><Relationship Id="rId301" Type="http://schemas.openxmlformats.org/officeDocument/2006/relationships/image" Target="../media/image3306.png"/><Relationship Id="rId322" Type="http://schemas.openxmlformats.org/officeDocument/2006/relationships/customXml" Target="../ink/ink3357.xml"/><Relationship Id="rId343" Type="http://schemas.openxmlformats.org/officeDocument/2006/relationships/image" Target="../media/image3326.png"/><Relationship Id="rId364" Type="http://schemas.openxmlformats.org/officeDocument/2006/relationships/customXml" Target="../ink/ink3378.xml"/><Relationship Id="rId61" Type="http://schemas.openxmlformats.org/officeDocument/2006/relationships/image" Target="../media/image3188.png"/><Relationship Id="rId82" Type="http://schemas.openxmlformats.org/officeDocument/2006/relationships/customXml" Target="../ink/ink3237.xml"/><Relationship Id="rId199" Type="http://schemas.openxmlformats.org/officeDocument/2006/relationships/image" Target="../media/image3256.png"/><Relationship Id="rId203" Type="http://schemas.openxmlformats.org/officeDocument/2006/relationships/image" Target="../media/image3258.png"/><Relationship Id="rId385" Type="http://schemas.openxmlformats.org/officeDocument/2006/relationships/image" Target="../media/image3347.png"/><Relationship Id="rId19" Type="http://schemas.openxmlformats.org/officeDocument/2006/relationships/image" Target="../media/image3168.png"/><Relationship Id="rId224" Type="http://schemas.openxmlformats.org/officeDocument/2006/relationships/customXml" Target="../ink/ink3308.xml"/><Relationship Id="rId245" Type="http://schemas.openxmlformats.org/officeDocument/2006/relationships/image" Target="../media/image3278.png"/><Relationship Id="rId266" Type="http://schemas.openxmlformats.org/officeDocument/2006/relationships/customXml" Target="../ink/ink3329.xml"/><Relationship Id="rId287" Type="http://schemas.openxmlformats.org/officeDocument/2006/relationships/image" Target="../media/image3299.png"/><Relationship Id="rId410" Type="http://schemas.openxmlformats.org/officeDocument/2006/relationships/customXml" Target="../ink/ink3401.xml"/><Relationship Id="rId431" Type="http://schemas.openxmlformats.org/officeDocument/2006/relationships/image" Target="../media/image3369.png"/><Relationship Id="rId452" Type="http://schemas.openxmlformats.org/officeDocument/2006/relationships/customXml" Target="../ink/ink3422.xml"/><Relationship Id="rId30" Type="http://schemas.openxmlformats.org/officeDocument/2006/relationships/customXml" Target="../ink/ink3211.xml"/><Relationship Id="rId105" Type="http://schemas.openxmlformats.org/officeDocument/2006/relationships/image" Target="../media/image3209.png"/><Relationship Id="rId126" Type="http://schemas.openxmlformats.org/officeDocument/2006/relationships/customXml" Target="../ink/ink3259.xml"/><Relationship Id="rId147" Type="http://schemas.openxmlformats.org/officeDocument/2006/relationships/image" Target="../media/image3230.png"/><Relationship Id="rId168" Type="http://schemas.openxmlformats.org/officeDocument/2006/relationships/customXml" Target="../ink/ink3280.xml"/><Relationship Id="rId312" Type="http://schemas.openxmlformats.org/officeDocument/2006/relationships/customXml" Target="../ink/ink3352.xml"/><Relationship Id="rId333" Type="http://schemas.openxmlformats.org/officeDocument/2006/relationships/image" Target="../media/image3321.png"/><Relationship Id="rId354" Type="http://schemas.openxmlformats.org/officeDocument/2006/relationships/customXml" Target="../ink/ink3373.xml"/><Relationship Id="rId51" Type="http://schemas.openxmlformats.org/officeDocument/2006/relationships/image" Target="../media/image3183.png"/><Relationship Id="rId72" Type="http://schemas.openxmlformats.org/officeDocument/2006/relationships/customXml" Target="../ink/ink3232.xml"/><Relationship Id="rId93" Type="http://schemas.openxmlformats.org/officeDocument/2006/relationships/image" Target="../media/image3203.png"/><Relationship Id="rId189" Type="http://schemas.openxmlformats.org/officeDocument/2006/relationships/image" Target="../media/image3251.png"/><Relationship Id="rId375" Type="http://schemas.openxmlformats.org/officeDocument/2006/relationships/image" Target="../media/image3342.png"/><Relationship Id="rId396" Type="http://schemas.openxmlformats.org/officeDocument/2006/relationships/customXml" Target="../ink/ink3394.xml"/><Relationship Id="rId3" Type="http://schemas.openxmlformats.org/officeDocument/2006/relationships/image" Target="../media/image3160.png"/><Relationship Id="rId214" Type="http://schemas.openxmlformats.org/officeDocument/2006/relationships/customXml" Target="../ink/ink3303.xml"/><Relationship Id="rId235" Type="http://schemas.openxmlformats.org/officeDocument/2006/relationships/image" Target="../media/image3274.png"/><Relationship Id="rId256" Type="http://schemas.openxmlformats.org/officeDocument/2006/relationships/customXml" Target="../ink/ink3324.xml"/><Relationship Id="rId277" Type="http://schemas.openxmlformats.org/officeDocument/2006/relationships/image" Target="../media/image3294.png"/><Relationship Id="rId298" Type="http://schemas.openxmlformats.org/officeDocument/2006/relationships/customXml" Target="../ink/ink3345.xml"/><Relationship Id="rId400" Type="http://schemas.openxmlformats.org/officeDocument/2006/relationships/customXml" Target="../ink/ink3396.xml"/><Relationship Id="rId421" Type="http://schemas.openxmlformats.org/officeDocument/2006/relationships/image" Target="../media/image3364.png"/><Relationship Id="rId442" Type="http://schemas.openxmlformats.org/officeDocument/2006/relationships/customXml" Target="../ink/ink3417.xml"/><Relationship Id="rId116" Type="http://schemas.openxmlformats.org/officeDocument/2006/relationships/customXml" Target="../ink/ink3254.xml"/><Relationship Id="rId137" Type="http://schemas.openxmlformats.org/officeDocument/2006/relationships/image" Target="../media/image3225.png"/><Relationship Id="rId158" Type="http://schemas.openxmlformats.org/officeDocument/2006/relationships/customXml" Target="../ink/ink3275.xml"/><Relationship Id="rId302" Type="http://schemas.openxmlformats.org/officeDocument/2006/relationships/customXml" Target="../ink/ink3347.xml"/><Relationship Id="rId323" Type="http://schemas.openxmlformats.org/officeDocument/2006/relationships/image" Target="../media/image3316.png"/><Relationship Id="rId344" Type="http://schemas.openxmlformats.org/officeDocument/2006/relationships/customXml" Target="../ink/ink3368.xml"/><Relationship Id="rId20" Type="http://schemas.openxmlformats.org/officeDocument/2006/relationships/customXml" Target="../ink/ink3206.xml"/><Relationship Id="rId41" Type="http://schemas.openxmlformats.org/officeDocument/2006/relationships/image" Target="../media/image3178.png"/><Relationship Id="rId62" Type="http://schemas.openxmlformats.org/officeDocument/2006/relationships/customXml" Target="../ink/ink3227.xml"/><Relationship Id="rId83" Type="http://schemas.openxmlformats.org/officeDocument/2006/relationships/image" Target="../media/image3198.png"/><Relationship Id="rId179" Type="http://schemas.openxmlformats.org/officeDocument/2006/relationships/image" Target="../media/image3246.png"/><Relationship Id="rId365" Type="http://schemas.openxmlformats.org/officeDocument/2006/relationships/image" Target="../media/image3337.png"/><Relationship Id="rId386" Type="http://schemas.openxmlformats.org/officeDocument/2006/relationships/customXml" Target="../ink/ink3389.xml"/><Relationship Id="rId190" Type="http://schemas.openxmlformats.org/officeDocument/2006/relationships/customXml" Target="../ink/ink3291.xml"/><Relationship Id="rId204" Type="http://schemas.openxmlformats.org/officeDocument/2006/relationships/customXml" Target="../ink/ink3298.xml"/><Relationship Id="rId225" Type="http://schemas.openxmlformats.org/officeDocument/2006/relationships/image" Target="../media/image3269.png"/><Relationship Id="rId246" Type="http://schemas.openxmlformats.org/officeDocument/2006/relationships/customXml" Target="../ink/ink3319.xml"/><Relationship Id="rId267" Type="http://schemas.openxmlformats.org/officeDocument/2006/relationships/image" Target="../media/image3289.png"/><Relationship Id="rId288" Type="http://schemas.openxmlformats.org/officeDocument/2006/relationships/customXml" Target="../ink/ink3340.xml"/><Relationship Id="rId411" Type="http://schemas.openxmlformats.org/officeDocument/2006/relationships/image" Target="../media/image3360.png"/><Relationship Id="rId432" Type="http://schemas.openxmlformats.org/officeDocument/2006/relationships/customXml" Target="../ink/ink3412.xml"/><Relationship Id="rId453" Type="http://schemas.openxmlformats.org/officeDocument/2006/relationships/image" Target="../media/image3379.png"/><Relationship Id="rId106" Type="http://schemas.openxmlformats.org/officeDocument/2006/relationships/customXml" Target="../ink/ink3249.xml"/><Relationship Id="rId127" Type="http://schemas.openxmlformats.org/officeDocument/2006/relationships/image" Target="../media/image3220.png"/><Relationship Id="rId313" Type="http://schemas.openxmlformats.org/officeDocument/2006/relationships/image" Target="../media/image3311.png"/><Relationship Id="rId10" Type="http://schemas.openxmlformats.org/officeDocument/2006/relationships/customXml" Target="../ink/ink3201.xml"/><Relationship Id="rId31" Type="http://schemas.openxmlformats.org/officeDocument/2006/relationships/image" Target="../media/image3173.png"/><Relationship Id="rId52" Type="http://schemas.openxmlformats.org/officeDocument/2006/relationships/customXml" Target="../ink/ink3222.xml"/><Relationship Id="rId73" Type="http://schemas.openxmlformats.org/officeDocument/2006/relationships/image" Target="../media/image3193.png"/><Relationship Id="rId94" Type="http://schemas.openxmlformats.org/officeDocument/2006/relationships/customXml" Target="../ink/ink3243.xml"/><Relationship Id="rId148" Type="http://schemas.openxmlformats.org/officeDocument/2006/relationships/customXml" Target="../ink/ink3270.xml"/><Relationship Id="rId169" Type="http://schemas.openxmlformats.org/officeDocument/2006/relationships/image" Target="../media/image3241.png"/><Relationship Id="rId334" Type="http://schemas.openxmlformats.org/officeDocument/2006/relationships/customXml" Target="../ink/ink3363.xml"/><Relationship Id="rId355" Type="http://schemas.openxmlformats.org/officeDocument/2006/relationships/image" Target="../media/image3332.png"/><Relationship Id="rId376" Type="http://schemas.openxmlformats.org/officeDocument/2006/relationships/customXml" Target="../ink/ink3384.xml"/><Relationship Id="rId397" Type="http://schemas.openxmlformats.org/officeDocument/2006/relationships/image" Target="../media/image3353.png"/><Relationship Id="rId4" Type="http://schemas.openxmlformats.org/officeDocument/2006/relationships/customXml" Target="../ink/ink3198.xml"/><Relationship Id="rId180" Type="http://schemas.openxmlformats.org/officeDocument/2006/relationships/customXml" Target="../ink/ink3286.xml"/><Relationship Id="rId215" Type="http://schemas.openxmlformats.org/officeDocument/2006/relationships/image" Target="../media/image3264.png"/><Relationship Id="rId236" Type="http://schemas.openxmlformats.org/officeDocument/2006/relationships/customXml" Target="../ink/ink3314.xml"/><Relationship Id="rId257" Type="http://schemas.openxmlformats.org/officeDocument/2006/relationships/image" Target="../media/image3284.png"/><Relationship Id="rId278" Type="http://schemas.openxmlformats.org/officeDocument/2006/relationships/customXml" Target="../ink/ink3335.xml"/><Relationship Id="rId401" Type="http://schemas.openxmlformats.org/officeDocument/2006/relationships/image" Target="../media/image3355.png"/><Relationship Id="rId422" Type="http://schemas.openxmlformats.org/officeDocument/2006/relationships/customXml" Target="../ink/ink3407.xml"/><Relationship Id="rId443" Type="http://schemas.openxmlformats.org/officeDocument/2006/relationships/image" Target="../media/image3374.png"/><Relationship Id="rId303" Type="http://schemas.openxmlformats.org/officeDocument/2006/relationships/image" Target="../media/image3307.png"/><Relationship Id="rId42" Type="http://schemas.openxmlformats.org/officeDocument/2006/relationships/customXml" Target="../ink/ink3217.xml"/><Relationship Id="rId84" Type="http://schemas.openxmlformats.org/officeDocument/2006/relationships/customXml" Target="../ink/ink3238.xml"/><Relationship Id="rId138" Type="http://schemas.openxmlformats.org/officeDocument/2006/relationships/customXml" Target="../ink/ink3265.xml"/><Relationship Id="rId345" Type="http://schemas.openxmlformats.org/officeDocument/2006/relationships/image" Target="../media/image3327.png"/><Relationship Id="rId387" Type="http://schemas.openxmlformats.org/officeDocument/2006/relationships/image" Target="../media/image3348.png"/><Relationship Id="rId191" Type="http://schemas.openxmlformats.org/officeDocument/2006/relationships/image" Target="../media/image3252.png"/><Relationship Id="rId205" Type="http://schemas.openxmlformats.org/officeDocument/2006/relationships/image" Target="../media/image3259.png"/><Relationship Id="rId247" Type="http://schemas.openxmlformats.org/officeDocument/2006/relationships/image" Target="../media/image3279.png"/><Relationship Id="rId412" Type="http://schemas.openxmlformats.org/officeDocument/2006/relationships/customXml" Target="../ink/ink3402.xml"/><Relationship Id="rId107" Type="http://schemas.openxmlformats.org/officeDocument/2006/relationships/image" Target="../media/image3210.png"/><Relationship Id="rId289" Type="http://schemas.openxmlformats.org/officeDocument/2006/relationships/image" Target="../media/image3300.png"/><Relationship Id="rId454" Type="http://schemas.openxmlformats.org/officeDocument/2006/relationships/customXml" Target="../ink/ink3423.xml"/><Relationship Id="rId11" Type="http://schemas.openxmlformats.org/officeDocument/2006/relationships/image" Target="../media/image3164.png"/><Relationship Id="rId53" Type="http://schemas.openxmlformats.org/officeDocument/2006/relationships/image" Target="../media/image3184.png"/><Relationship Id="rId149" Type="http://schemas.openxmlformats.org/officeDocument/2006/relationships/image" Target="../media/image3231.png"/><Relationship Id="rId314" Type="http://schemas.openxmlformats.org/officeDocument/2006/relationships/customXml" Target="../ink/ink3353.xml"/><Relationship Id="rId356" Type="http://schemas.openxmlformats.org/officeDocument/2006/relationships/customXml" Target="../ink/ink3374.xml"/><Relationship Id="rId398" Type="http://schemas.openxmlformats.org/officeDocument/2006/relationships/customXml" Target="../ink/ink3395.xml"/><Relationship Id="rId95" Type="http://schemas.openxmlformats.org/officeDocument/2006/relationships/image" Target="../media/image3204.png"/><Relationship Id="rId160" Type="http://schemas.openxmlformats.org/officeDocument/2006/relationships/customXml" Target="../ink/ink3276.xml"/><Relationship Id="rId216" Type="http://schemas.openxmlformats.org/officeDocument/2006/relationships/customXml" Target="../ink/ink3304.xml"/><Relationship Id="rId423" Type="http://schemas.openxmlformats.org/officeDocument/2006/relationships/image" Target="../media/image3365.png"/><Relationship Id="rId258" Type="http://schemas.openxmlformats.org/officeDocument/2006/relationships/customXml" Target="../ink/ink3325.xml"/><Relationship Id="rId22" Type="http://schemas.openxmlformats.org/officeDocument/2006/relationships/customXml" Target="../ink/ink3207.xml"/><Relationship Id="rId64" Type="http://schemas.openxmlformats.org/officeDocument/2006/relationships/customXml" Target="../ink/ink3228.xml"/><Relationship Id="rId118" Type="http://schemas.openxmlformats.org/officeDocument/2006/relationships/customXml" Target="../ink/ink3255.xml"/><Relationship Id="rId325" Type="http://schemas.openxmlformats.org/officeDocument/2006/relationships/image" Target="../media/image3317.png"/><Relationship Id="rId367" Type="http://schemas.openxmlformats.org/officeDocument/2006/relationships/image" Target="../media/image3338.png"/><Relationship Id="rId171" Type="http://schemas.openxmlformats.org/officeDocument/2006/relationships/image" Target="../media/image3242.png"/><Relationship Id="rId227" Type="http://schemas.openxmlformats.org/officeDocument/2006/relationships/image" Target="../media/image3270.png"/><Relationship Id="rId269" Type="http://schemas.openxmlformats.org/officeDocument/2006/relationships/image" Target="../media/image3290.png"/><Relationship Id="rId434" Type="http://schemas.openxmlformats.org/officeDocument/2006/relationships/customXml" Target="../ink/ink3413.xml"/><Relationship Id="rId33" Type="http://schemas.openxmlformats.org/officeDocument/2006/relationships/image" Target="../media/image3174.png"/><Relationship Id="rId129" Type="http://schemas.openxmlformats.org/officeDocument/2006/relationships/image" Target="../media/image3221.png"/><Relationship Id="rId280" Type="http://schemas.openxmlformats.org/officeDocument/2006/relationships/customXml" Target="../ink/ink3336.xml"/><Relationship Id="rId336" Type="http://schemas.openxmlformats.org/officeDocument/2006/relationships/customXml" Target="../ink/ink3364.xml"/><Relationship Id="rId75" Type="http://schemas.openxmlformats.org/officeDocument/2006/relationships/image" Target="../media/image3194.png"/><Relationship Id="rId140" Type="http://schemas.openxmlformats.org/officeDocument/2006/relationships/customXml" Target="../ink/ink3266.xml"/><Relationship Id="rId182" Type="http://schemas.openxmlformats.org/officeDocument/2006/relationships/customXml" Target="../ink/ink3287.xml"/><Relationship Id="rId378" Type="http://schemas.openxmlformats.org/officeDocument/2006/relationships/customXml" Target="../ink/ink3385.xml"/><Relationship Id="rId403" Type="http://schemas.openxmlformats.org/officeDocument/2006/relationships/image" Target="../media/image3356.png"/><Relationship Id="rId6" Type="http://schemas.openxmlformats.org/officeDocument/2006/relationships/customXml" Target="../ink/ink3199.xml"/><Relationship Id="rId238" Type="http://schemas.openxmlformats.org/officeDocument/2006/relationships/customXml" Target="../ink/ink3315.xml"/><Relationship Id="rId445" Type="http://schemas.openxmlformats.org/officeDocument/2006/relationships/image" Target="../media/image3375.png"/><Relationship Id="rId291" Type="http://schemas.openxmlformats.org/officeDocument/2006/relationships/image" Target="../media/image3301.png"/><Relationship Id="rId305" Type="http://schemas.openxmlformats.org/officeDocument/2006/relationships/image" Target="../media/image3308.png"/><Relationship Id="rId347" Type="http://schemas.openxmlformats.org/officeDocument/2006/relationships/image" Target="../media/image3328.png"/><Relationship Id="rId44" Type="http://schemas.openxmlformats.org/officeDocument/2006/relationships/customXml" Target="../ink/ink3218.xml"/><Relationship Id="rId86" Type="http://schemas.openxmlformats.org/officeDocument/2006/relationships/customXml" Target="../ink/ink3239.xml"/><Relationship Id="rId151" Type="http://schemas.openxmlformats.org/officeDocument/2006/relationships/image" Target="../media/image3232.png"/><Relationship Id="rId389" Type="http://schemas.openxmlformats.org/officeDocument/2006/relationships/image" Target="../media/image3349.png"/><Relationship Id="rId193" Type="http://schemas.openxmlformats.org/officeDocument/2006/relationships/image" Target="../media/image3253.png"/><Relationship Id="rId207" Type="http://schemas.openxmlformats.org/officeDocument/2006/relationships/image" Target="../media/image3260.png"/><Relationship Id="rId249" Type="http://schemas.openxmlformats.org/officeDocument/2006/relationships/image" Target="../media/image3280.png"/><Relationship Id="rId414" Type="http://schemas.openxmlformats.org/officeDocument/2006/relationships/customXml" Target="../ink/ink3403.xml"/><Relationship Id="rId456" Type="http://schemas.openxmlformats.org/officeDocument/2006/relationships/customXml" Target="../ink/ink3424.xml"/><Relationship Id="rId13" Type="http://schemas.openxmlformats.org/officeDocument/2006/relationships/image" Target="../media/image3165.png"/><Relationship Id="rId109" Type="http://schemas.openxmlformats.org/officeDocument/2006/relationships/image" Target="../media/image3211.png"/><Relationship Id="rId260" Type="http://schemas.openxmlformats.org/officeDocument/2006/relationships/customXml" Target="../ink/ink3326.xml"/><Relationship Id="rId316" Type="http://schemas.openxmlformats.org/officeDocument/2006/relationships/customXml" Target="../ink/ink3354.xml"/><Relationship Id="rId55" Type="http://schemas.openxmlformats.org/officeDocument/2006/relationships/image" Target="../media/image3185.png"/><Relationship Id="rId97" Type="http://schemas.openxmlformats.org/officeDocument/2006/relationships/image" Target="../media/image3205.png"/><Relationship Id="rId120" Type="http://schemas.openxmlformats.org/officeDocument/2006/relationships/customXml" Target="../ink/ink3256.xml"/><Relationship Id="rId358" Type="http://schemas.openxmlformats.org/officeDocument/2006/relationships/customXml" Target="../ink/ink3375.xml"/><Relationship Id="rId162" Type="http://schemas.openxmlformats.org/officeDocument/2006/relationships/customXml" Target="../ink/ink3277.xml"/><Relationship Id="rId218" Type="http://schemas.openxmlformats.org/officeDocument/2006/relationships/customXml" Target="../ink/ink3305.xml"/><Relationship Id="rId425" Type="http://schemas.openxmlformats.org/officeDocument/2006/relationships/image" Target="../media/image3366.png"/><Relationship Id="rId271" Type="http://schemas.openxmlformats.org/officeDocument/2006/relationships/image" Target="../media/image3291.png"/><Relationship Id="rId24" Type="http://schemas.openxmlformats.org/officeDocument/2006/relationships/customXml" Target="../ink/ink3208.xml"/><Relationship Id="rId66" Type="http://schemas.openxmlformats.org/officeDocument/2006/relationships/customXml" Target="../ink/ink3229.xml"/><Relationship Id="rId131" Type="http://schemas.openxmlformats.org/officeDocument/2006/relationships/image" Target="../media/image3222.png"/><Relationship Id="rId327" Type="http://schemas.openxmlformats.org/officeDocument/2006/relationships/image" Target="../media/image3318.png"/><Relationship Id="rId369" Type="http://schemas.openxmlformats.org/officeDocument/2006/relationships/image" Target="../media/image3339.png"/><Relationship Id="rId173" Type="http://schemas.openxmlformats.org/officeDocument/2006/relationships/image" Target="../media/image3243.png"/><Relationship Id="rId229" Type="http://schemas.openxmlformats.org/officeDocument/2006/relationships/image" Target="../media/image3271.png"/><Relationship Id="rId380" Type="http://schemas.openxmlformats.org/officeDocument/2006/relationships/customXml" Target="../ink/ink3386.xml"/><Relationship Id="rId436" Type="http://schemas.openxmlformats.org/officeDocument/2006/relationships/customXml" Target="../ink/ink3414.xml"/><Relationship Id="rId240" Type="http://schemas.openxmlformats.org/officeDocument/2006/relationships/customXml" Target="../ink/ink3316.xml"/><Relationship Id="rId35" Type="http://schemas.openxmlformats.org/officeDocument/2006/relationships/image" Target="../media/image3175.png"/><Relationship Id="rId77" Type="http://schemas.openxmlformats.org/officeDocument/2006/relationships/image" Target="../media/image3195.png"/><Relationship Id="rId100" Type="http://schemas.openxmlformats.org/officeDocument/2006/relationships/customXml" Target="../ink/ink3246.xml"/><Relationship Id="rId282" Type="http://schemas.openxmlformats.org/officeDocument/2006/relationships/customXml" Target="../ink/ink3337.xml"/><Relationship Id="rId338" Type="http://schemas.openxmlformats.org/officeDocument/2006/relationships/customXml" Target="../ink/ink3365.xml"/><Relationship Id="rId8" Type="http://schemas.openxmlformats.org/officeDocument/2006/relationships/customXml" Target="../ink/ink3200.xml"/><Relationship Id="rId142" Type="http://schemas.openxmlformats.org/officeDocument/2006/relationships/customXml" Target="../ink/ink3267.xml"/><Relationship Id="rId184" Type="http://schemas.openxmlformats.org/officeDocument/2006/relationships/customXml" Target="../ink/ink3288.xml"/><Relationship Id="rId391" Type="http://schemas.openxmlformats.org/officeDocument/2006/relationships/image" Target="../media/image3350.png"/><Relationship Id="rId405" Type="http://schemas.openxmlformats.org/officeDocument/2006/relationships/image" Target="../media/image3357.png"/><Relationship Id="rId447" Type="http://schemas.openxmlformats.org/officeDocument/2006/relationships/image" Target="../media/image3376.png"/><Relationship Id="rId251" Type="http://schemas.openxmlformats.org/officeDocument/2006/relationships/image" Target="../media/image3281.png"/><Relationship Id="rId46" Type="http://schemas.openxmlformats.org/officeDocument/2006/relationships/customXml" Target="../ink/ink3219.xml"/><Relationship Id="rId293" Type="http://schemas.openxmlformats.org/officeDocument/2006/relationships/image" Target="../media/image3302.png"/><Relationship Id="rId307" Type="http://schemas.openxmlformats.org/officeDocument/2006/relationships/image" Target="../media/image3309.png"/><Relationship Id="rId349" Type="http://schemas.openxmlformats.org/officeDocument/2006/relationships/image" Target="../media/image3329.png"/><Relationship Id="rId88" Type="http://schemas.openxmlformats.org/officeDocument/2006/relationships/customXml" Target="../ink/ink3240.xml"/><Relationship Id="rId111" Type="http://schemas.openxmlformats.org/officeDocument/2006/relationships/image" Target="../media/image3212.png"/><Relationship Id="rId153" Type="http://schemas.openxmlformats.org/officeDocument/2006/relationships/image" Target="../media/image3233.png"/><Relationship Id="rId195" Type="http://schemas.openxmlformats.org/officeDocument/2006/relationships/image" Target="../media/image3254.png"/><Relationship Id="rId209" Type="http://schemas.openxmlformats.org/officeDocument/2006/relationships/image" Target="../media/image3261.png"/><Relationship Id="rId360" Type="http://schemas.openxmlformats.org/officeDocument/2006/relationships/customXml" Target="../ink/ink3376.xml"/><Relationship Id="rId416" Type="http://schemas.openxmlformats.org/officeDocument/2006/relationships/customXml" Target="../ink/ink3404.xml"/><Relationship Id="rId220" Type="http://schemas.openxmlformats.org/officeDocument/2006/relationships/customXml" Target="../ink/ink3306.xml"/><Relationship Id="rId15" Type="http://schemas.openxmlformats.org/officeDocument/2006/relationships/image" Target="../media/image3166.png"/><Relationship Id="rId57" Type="http://schemas.openxmlformats.org/officeDocument/2006/relationships/image" Target="../media/image3186.png"/><Relationship Id="rId262" Type="http://schemas.openxmlformats.org/officeDocument/2006/relationships/customXml" Target="../ink/ink3327.xml"/><Relationship Id="rId318" Type="http://schemas.openxmlformats.org/officeDocument/2006/relationships/customXml" Target="../ink/ink3355.xml"/><Relationship Id="rId99" Type="http://schemas.openxmlformats.org/officeDocument/2006/relationships/image" Target="../media/image3206.png"/><Relationship Id="rId122" Type="http://schemas.openxmlformats.org/officeDocument/2006/relationships/customXml" Target="../ink/ink3257.xml"/><Relationship Id="rId164" Type="http://schemas.openxmlformats.org/officeDocument/2006/relationships/customXml" Target="../ink/ink3278.xml"/><Relationship Id="rId371" Type="http://schemas.openxmlformats.org/officeDocument/2006/relationships/image" Target="../media/image3340.png"/><Relationship Id="rId427" Type="http://schemas.openxmlformats.org/officeDocument/2006/relationships/image" Target="../media/image3367.png"/><Relationship Id="rId26" Type="http://schemas.openxmlformats.org/officeDocument/2006/relationships/customXml" Target="../ink/ink3209.xml"/><Relationship Id="rId231" Type="http://schemas.openxmlformats.org/officeDocument/2006/relationships/image" Target="../media/image3272.png"/><Relationship Id="rId273" Type="http://schemas.openxmlformats.org/officeDocument/2006/relationships/image" Target="../media/image3292.png"/><Relationship Id="rId329" Type="http://schemas.openxmlformats.org/officeDocument/2006/relationships/image" Target="../media/image3319.png"/><Relationship Id="rId68" Type="http://schemas.openxmlformats.org/officeDocument/2006/relationships/customXml" Target="../ink/ink3230.xml"/><Relationship Id="rId133" Type="http://schemas.openxmlformats.org/officeDocument/2006/relationships/image" Target="../media/image3223.png"/><Relationship Id="rId175" Type="http://schemas.openxmlformats.org/officeDocument/2006/relationships/image" Target="../media/image3244.png"/><Relationship Id="rId340" Type="http://schemas.openxmlformats.org/officeDocument/2006/relationships/customXml" Target="../ink/ink3366.xml"/><Relationship Id="rId200" Type="http://schemas.openxmlformats.org/officeDocument/2006/relationships/customXml" Target="../ink/ink3296.xml"/><Relationship Id="rId382" Type="http://schemas.openxmlformats.org/officeDocument/2006/relationships/customXml" Target="../ink/ink3387.xml"/><Relationship Id="rId438" Type="http://schemas.openxmlformats.org/officeDocument/2006/relationships/customXml" Target="../ink/ink3415.xml"/><Relationship Id="rId242" Type="http://schemas.openxmlformats.org/officeDocument/2006/relationships/customXml" Target="../ink/ink3317.xml"/><Relationship Id="rId284" Type="http://schemas.openxmlformats.org/officeDocument/2006/relationships/customXml" Target="../ink/ink3338.xml"/><Relationship Id="rId37" Type="http://schemas.openxmlformats.org/officeDocument/2006/relationships/image" Target="../media/image3176.png"/><Relationship Id="rId79" Type="http://schemas.openxmlformats.org/officeDocument/2006/relationships/image" Target="../media/image3196.png"/><Relationship Id="rId102" Type="http://schemas.openxmlformats.org/officeDocument/2006/relationships/customXml" Target="../ink/ink3247.xml"/><Relationship Id="rId144" Type="http://schemas.openxmlformats.org/officeDocument/2006/relationships/customXml" Target="../ink/ink3268.xml"/><Relationship Id="rId90" Type="http://schemas.openxmlformats.org/officeDocument/2006/relationships/customXml" Target="../ink/ink3241.xml"/><Relationship Id="rId186" Type="http://schemas.openxmlformats.org/officeDocument/2006/relationships/customXml" Target="../ink/ink3289.xml"/><Relationship Id="rId351" Type="http://schemas.openxmlformats.org/officeDocument/2006/relationships/image" Target="../media/image3330.png"/><Relationship Id="rId393" Type="http://schemas.openxmlformats.org/officeDocument/2006/relationships/image" Target="../media/image3351.png"/><Relationship Id="rId407" Type="http://schemas.openxmlformats.org/officeDocument/2006/relationships/image" Target="../media/image3358.png"/><Relationship Id="rId449" Type="http://schemas.openxmlformats.org/officeDocument/2006/relationships/image" Target="../media/image3377.png"/><Relationship Id="rId211" Type="http://schemas.openxmlformats.org/officeDocument/2006/relationships/image" Target="../media/image3262.png"/><Relationship Id="rId253" Type="http://schemas.openxmlformats.org/officeDocument/2006/relationships/image" Target="../media/image3282.png"/><Relationship Id="rId295" Type="http://schemas.openxmlformats.org/officeDocument/2006/relationships/image" Target="../media/image3303.png"/><Relationship Id="rId309" Type="http://schemas.openxmlformats.org/officeDocument/2006/relationships/image" Target="../media/image3310.png"/><Relationship Id="rId48" Type="http://schemas.openxmlformats.org/officeDocument/2006/relationships/customXml" Target="../ink/ink3220.xml"/><Relationship Id="rId113" Type="http://schemas.openxmlformats.org/officeDocument/2006/relationships/image" Target="../media/image3213.png"/><Relationship Id="rId320" Type="http://schemas.openxmlformats.org/officeDocument/2006/relationships/customXml" Target="../ink/ink3356.xml"/><Relationship Id="rId155" Type="http://schemas.openxmlformats.org/officeDocument/2006/relationships/image" Target="../media/image3234.png"/><Relationship Id="rId197" Type="http://schemas.openxmlformats.org/officeDocument/2006/relationships/image" Target="../media/image3255.png"/><Relationship Id="rId362" Type="http://schemas.openxmlformats.org/officeDocument/2006/relationships/customXml" Target="../ink/ink3377.xml"/><Relationship Id="rId418" Type="http://schemas.openxmlformats.org/officeDocument/2006/relationships/customXml" Target="../ink/ink3405.xml"/><Relationship Id="rId222" Type="http://schemas.openxmlformats.org/officeDocument/2006/relationships/customXml" Target="../ink/ink3307.xml"/><Relationship Id="rId264" Type="http://schemas.openxmlformats.org/officeDocument/2006/relationships/customXml" Target="../ink/ink3328.xml"/><Relationship Id="rId17" Type="http://schemas.openxmlformats.org/officeDocument/2006/relationships/image" Target="../media/image3167.png"/><Relationship Id="rId59" Type="http://schemas.openxmlformats.org/officeDocument/2006/relationships/image" Target="../media/image3187.png"/><Relationship Id="rId124" Type="http://schemas.openxmlformats.org/officeDocument/2006/relationships/customXml" Target="../ink/ink3258.xml"/><Relationship Id="rId70" Type="http://schemas.openxmlformats.org/officeDocument/2006/relationships/customXml" Target="../ink/ink3231.xml"/><Relationship Id="rId166" Type="http://schemas.openxmlformats.org/officeDocument/2006/relationships/customXml" Target="../ink/ink3279.xml"/><Relationship Id="rId331" Type="http://schemas.openxmlformats.org/officeDocument/2006/relationships/image" Target="../media/image3320.png"/><Relationship Id="rId373" Type="http://schemas.openxmlformats.org/officeDocument/2006/relationships/image" Target="../media/image3341.png"/><Relationship Id="rId429" Type="http://schemas.openxmlformats.org/officeDocument/2006/relationships/image" Target="../media/image336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73.png"/><Relationship Id="rId440" Type="http://schemas.openxmlformats.org/officeDocument/2006/relationships/customXml" Target="../ink/ink3416.xml"/><Relationship Id="rId28" Type="http://schemas.openxmlformats.org/officeDocument/2006/relationships/customXml" Target="../ink/ink3210.xml"/><Relationship Id="rId275" Type="http://schemas.openxmlformats.org/officeDocument/2006/relationships/image" Target="../media/image3293.png"/><Relationship Id="rId300" Type="http://schemas.openxmlformats.org/officeDocument/2006/relationships/customXml" Target="../ink/ink3346.xml"/><Relationship Id="rId81" Type="http://schemas.openxmlformats.org/officeDocument/2006/relationships/image" Target="../media/image3197.png"/><Relationship Id="rId135" Type="http://schemas.openxmlformats.org/officeDocument/2006/relationships/image" Target="../media/image3224.png"/><Relationship Id="rId177" Type="http://schemas.openxmlformats.org/officeDocument/2006/relationships/image" Target="../media/image3245.png"/><Relationship Id="rId342" Type="http://schemas.openxmlformats.org/officeDocument/2006/relationships/customXml" Target="../ink/ink3367.xml"/><Relationship Id="rId384" Type="http://schemas.openxmlformats.org/officeDocument/2006/relationships/customXml" Target="../ink/ink3388.xml"/><Relationship Id="rId202" Type="http://schemas.openxmlformats.org/officeDocument/2006/relationships/customXml" Target="../ink/ink3297.xml"/><Relationship Id="rId244" Type="http://schemas.openxmlformats.org/officeDocument/2006/relationships/customXml" Target="../ink/ink3318.xml"/><Relationship Id="rId39" Type="http://schemas.openxmlformats.org/officeDocument/2006/relationships/image" Target="../media/image3177.png"/><Relationship Id="rId286" Type="http://schemas.openxmlformats.org/officeDocument/2006/relationships/customXml" Target="../ink/ink3339.xml"/><Relationship Id="rId451" Type="http://schemas.openxmlformats.org/officeDocument/2006/relationships/image" Target="../media/image3378.png"/><Relationship Id="rId50" Type="http://schemas.openxmlformats.org/officeDocument/2006/relationships/customXml" Target="../ink/ink3221.xml"/><Relationship Id="rId104" Type="http://schemas.openxmlformats.org/officeDocument/2006/relationships/customXml" Target="../ink/ink3248.xml"/><Relationship Id="rId146" Type="http://schemas.openxmlformats.org/officeDocument/2006/relationships/customXml" Target="../ink/ink3269.xml"/><Relationship Id="rId188" Type="http://schemas.openxmlformats.org/officeDocument/2006/relationships/customXml" Target="../ink/ink3290.xml"/><Relationship Id="rId311" Type="http://schemas.openxmlformats.org/officeDocument/2006/relationships/image" Target="../media/image1887.png"/><Relationship Id="rId353" Type="http://schemas.openxmlformats.org/officeDocument/2006/relationships/image" Target="../media/image3331.png"/><Relationship Id="rId395" Type="http://schemas.openxmlformats.org/officeDocument/2006/relationships/image" Target="../media/image3352.png"/><Relationship Id="rId409" Type="http://schemas.openxmlformats.org/officeDocument/2006/relationships/image" Target="../media/image3359.png"/><Relationship Id="rId92" Type="http://schemas.openxmlformats.org/officeDocument/2006/relationships/customXml" Target="../ink/ink3242.xml"/><Relationship Id="rId213" Type="http://schemas.openxmlformats.org/officeDocument/2006/relationships/image" Target="../media/image3263.png"/><Relationship Id="rId420" Type="http://schemas.openxmlformats.org/officeDocument/2006/relationships/customXml" Target="../ink/ink340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4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72" Type="http://schemas.openxmlformats.org/officeDocument/2006/relationships/customXml" Target="../ink/ink186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362" Type="http://schemas.openxmlformats.org/officeDocument/2006/relationships/customXml" Target="../ink/ink181.xml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373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7.png"/><Relationship Id="rId21" Type="http://schemas.openxmlformats.org/officeDocument/2006/relationships/image" Target="../media/image3390.png"/><Relationship Id="rId324" Type="http://schemas.openxmlformats.org/officeDocument/2006/relationships/customXml" Target="../ink/ink3586.xml"/><Relationship Id="rId531" Type="http://schemas.openxmlformats.org/officeDocument/2006/relationships/customXml" Target="../ink/ink3690.xml"/><Relationship Id="rId170" Type="http://schemas.openxmlformats.org/officeDocument/2006/relationships/customXml" Target="../ink/ink3509.xml"/><Relationship Id="rId268" Type="http://schemas.openxmlformats.org/officeDocument/2006/relationships/customXml" Target="../ink/ink3558.xml"/><Relationship Id="rId475" Type="http://schemas.openxmlformats.org/officeDocument/2006/relationships/customXml" Target="../ink/ink3662.xml"/><Relationship Id="rId32" Type="http://schemas.openxmlformats.org/officeDocument/2006/relationships/customXml" Target="../ink/ink3440.xml"/><Relationship Id="rId128" Type="http://schemas.openxmlformats.org/officeDocument/2006/relationships/customXml" Target="../ink/ink3488.xml"/><Relationship Id="rId335" Type="http://schemas.openxmlformats.org/officeDocument/2006/relationships/image" Target="../media/image3546.png"/><Relationship Id="rId542" Type="http://schemas.openxmlformats.org/officeDocument/2006/relationships/image" Target="../media/image3648.png"/><Relationship Id="rId181" Type="http://schemas.openxmlformats.org/officeDocument/2006/relationships/image" Target="../media/image3469.png"/><Relationship Id="rId402" Type="http://schemas.openxmlformats.org/officeDocument/2006/relationships/image" Target="../media/image3578.png"/><Relationship Id="rId279" Type="http://schemas.openxmlformats.org/officeDocument/2006/relationships/image" Target="../media/image3518.png"/><Relationship Id="rId486" Type="http://schemas.openxmlformats.org/officeDocument/2006/relationships/image" Target="../media/image3620.png"/><Relationship Id="rId43" Type="http://schemas.openxmlformats.org/officeDocument/2006/relationships/image" Target="../media/image3401.png"/><Relationship Id="rId139" Type="http://schemas.openxmlformats.org/officeDocument/2006/relationships/image" Target="../media/image3448.png"/><Relationship Id="rId346" Type="http://schemas.openxmlformats.org/officeDocument/2006/relationships/customXml" Target="../ink/ink3597.xml"/><Relationship Id="rId553" Type="http://schemas.openxmlformats.org/officeDocument/2006/relationships/customXml" Target="../ink/ink3701.xml"/><Relationship Id="rId192" Type="http://schemas.openxmlformats.org/officeDocument/2006/relationships/customXml" Target="../ink/ink3520.xml"/><Relationship Id="rId206" Type="http://schemas.openxmlformats.org/officeDocument/2006/relationships/customXml" Target="../ink/ink3527.xml"/><Relationship Id="rId413" Type="http://schemas.openxmlformats.org/officeDocument/2006/relationships/customXml" Target="../ink/ink3631.xml"/><Relationship Id="rId497" Type="http://schemas.openxmlformats.org/officeDocument/2006/relationships/customXml" Target="../ink/ink3673.xml"/><Relationship Id="rId357" Type="http://schemas.openxmlformats.org/officeDocument/2006/relationships/image" Target="../media/image3557.png"/><Relationship Id="rId54" Type="http://schemas.openxmlformats.org/officeDocument/2006/relationships/customXml" Target="../ink/ink3451.xml"/><Relationship Id="rId217" Type="http://schemas.openxmlformats.org/officeDocument/2006/relationships/image" Target="../media/image3487.png"/><Relationship Id="rId564" Type="http://schemas.openxmlformats.org/officeDocument/2006/relationships/image" Target="../media/image3659.png"/><Relationship Id="rId424" Type="http://schemas.openxmlformats.org/officeDocument/2006/relationships/image" Target="../media/image3589.png"/><Relationship Id="rId270" Type="http://schemas.openxmlformats.org/officeDocument/2006/relationships/customXml" Target="../ink/ink3559.xml"/><Relationship Id="rId65" Type="http://schemas.openxmlformats.org/officeDocument/2006/relationships/image" Target="../media/image3412.png"/><Relationship Id="rId130" Type="http://schemas.openxmlformats.org/officeDocument/2006/relationships/customXml" Target="../ink/ink3489.xml"/><Relationship Id="rId368" Type="http://schemas.openxmlformats.org/officeDocument/2006/relationships/image" Target="../media/image3562.png"/><Relationship Id="rId228" Type="http://schemas.openxmlformats.org/officeDocument/2006/relationships/customXml" Target="../ink/ink3538.xml"/><Relationship Id="rId435" Type="http://schemas.openxmlformats.org/officeDocument/2006/relationships/customXml" Target="../ink/ink3642.xml"/><Relationship Id="rId281" Type="http://schemas.openxmlformats.org/officeDocument/2006/relationships/image" Target="../media/image3519.png"/><Relationship Id="rId337" Type="http://schemas.openxmlformats.org/officeDocument/2006/relationships/image" Target="../media/image3547.png"/><Relationship Id="rId502" Type="http://schemas.openxmlformats.org/officeDocument/2006/relationships/image" Target="../media/image3628.png"/><Relationship Id="rId34" Type="http://schemas.openxmlformats.org/officeDocument/2006/relationships/customXml" Target="../ink/ink3441.xml"/><Relationship Id="rId76" Type="http://schemas.openxmlformats.org/officeDocument/2006/relationships/customXml" Target="../ink/ink3462.xml"/><Relationship Id="rId141" Type="http://schemas.openxmlformats.org/officeDocument/2006/relationships/image" Target="../media/image3449.png"/><Relationship Id="rId379" Type="http://schemas.openxmlformats.org/officeDocument/2006/relationships/customXml" Target="../ink/ink3614.xml"/><Relationship Id="rId544" Type="http://schemas.openxmlformats.org/officeDocument/2006/relationships/image" Target="../media/image3649.png"/><Relationship Id="rId7" Type="http://schemas.openxmlformats.org/officeDocument/2006/relationships/image" Target="../media/image3384.png"/><Relationship Id="rId183" Type="http://schemas.openxmlformats.org/officeDocument/2006/relationships/image" Target="../media/image3470.png"/><Relationship Id="rId239" Type="http://schemas.openxmlformats.org/officeDocument/2006/relationships/image" Target="../media/image3498.png"/><Relationship Id="rId390" Type="http://schemas.openxmlformats.org/officeDocument/2006/relationships/image" Target="../media/image3572.png"/><Relationship Id="rId404" Type="http://schemas.openxmlformats.org/officeDocument/2006/relationships/image" Target="../media/image3579.png"/><Relationship Id="rId446" Type="http://schemas.openxmlformats.org/officeDocument/2006/relationships/image" Target="../media/image3600.png"/><Relationship Id="rId250" Type="http://schemas.openxmlformats.org/officeDocument/2006/relationships/customXml" Target="../ink/ink3549.xml"/><Relationship Id="rId292" Type="http://schemas.openxmlformats.org/officeDocument/2006/relationships/customXml" Target="../ink/ink3570.xml"/><Relationship Id="rId306" Type="http://schemas.openxmlformats.org/officeDocument/2006/relationships/customXml" Target="../ink/ink3577.xml"/><Relationship Id="rId488" Type="http://schemas.openxmlformats.org/officeDocument/2006/relationships/image" Target="../media/image3621.png"/><Relationship Id="rId45" Type="http://schemas.openxmlformats.org/officeDocument/2006/relationships/image" Target="../media/image3402.png"/><Relationship Id="rId87" Type="http://schemas.openxmlformats.org/officeDocument/2006/relationships/image" Target="../media/image3423.png"/><Relationship Id="rId110" Type="http://schemas.openxmlformats.org/officeDocument/2006/relationships/customXml" Target="../ink/ink3479.xml"/><Relationship Id="rId348" Type="http://schemas.openxmlformats.org/officeDocument/2006/relationships/customXml" Target="../ink/ink3598.xml"/><Relationship Id="rId513" Type="http://schemas.openxmlformats.org/officeDocument/2006/relationships/customXml" Target="../ink/ink3681.xml"/><Relationship Id="rId555" Type="http://schemas.openxmlformats.org/officeDocument/2006/relationships/customXml" Target="../ink/ink3702.xml"/><Relationship Id="rId152" Type="http://schemas.openxmlformats.org/officeDocument/2006/relationships/customXml" Target="../ink/ink3500.xml"/><Relationship Id="rId194" Type="http://schemas.openxmlformats.org/officeDocument/2006/relationships/customXml" Target="../ink/ink3521.xml"/><Relationship Id="rId208" Type="http://schemas.openxmlformats.org/officeDocument/2006/relationships/customXml" Target="../ink/ink3528.xml"/><Relationship Id="rId415" Type="http://schemas.openxmlformats.org/officeDocument/2006/relationships/customXml" Target="../ink/ink3632.xml"/><Relationship Id="rId457" Type="http://schemas.openxmlformats.org/officeDocument/2006/relationships/customXml" Target="../ink/ink3653.xml"/><Relationship Id="rId261" Type="http://schemas.openxmlformats.org/officeDocument/2006/relationships/image" Target="../media/image3509.png"/><Relationship Id="rId499" Type="http://schemas.openxmlformats.org/officeDocument/2006/relationships/customXml" Target="../ink/ink3674.xml"/><Relationship Id="rId14" Type="http://schemas.openxmlformats.org/officeDocument/2006/relationships/customXml" Target="../ink/ink3431.xml"/><Relationship Id="rId56" Type="http://schemas.openxmlformats.org/officeDocument/2006/relationships/customXml" Target="../ink/ink3452.xml"/><Relationship Id="rId317" Type="http://schemas.openxmlformats.org/officeDocument/2006/relationships/image" Target="../media/image3537.png"/><Relationship Id="rId359" Type="http://schemas.openxmlformats.org/officeDocument/2006/relationships/image" Target="../media/image3558.png"/><Relationship Id="rId524" Type="http://schemas.openxmlformats.org/officeDocument/2006/relationships/image" Target="../media/image3639.png"/><Relationship Id="rId566" Type="http://schemas.openxmlformats.org/officeDocument/2006/relationships/image" Target="../media/image3660.png"/><Relationship Id="rId98" Type="http://schemas.openxmlformats.org/officeDocument/2006/relationships/customXml" Target="../ink/ink3473.xml"/><Relationship Id="rId121" Type="http://schemas.openxmlformats.org/officeDocument/2006/relationships/image" Target="../media/image3439.png"/><Relationship Id="rId163" Type="http://schemas.openxmlformats.org/officeDocument/2006/relationships/image" Target="../media/image3460.png"/><Relationship Id="rId219" Type="http://schemas.openxmlformats.org/officeDocument/2006/relationships/image" Target="../media/image3488.png"/><Relationship Id="rId370" Type="http://schemas.openxmlformats.org/officeDocument/2006/relationships/image" Target="../media/image3563.png"/><Relationship Id="rId426" Type="http://schemas.openxmlformats.org/officeDocument/2006/relationships/image" Target="../media/image3590.png"/><Relationship Id="rId230" Type="http://schemas.openxmlformats.org/officeDocument/2006/relationships/customXml" Target="../ink/ink3539.xml"/><Relationship Id="rId468" Type="http://schemas.openxmlformats.org/officeDocument/2006/relationships/image" Target="../media/image3611.png"/><Relationship Id="rId25" Type="http://schemas.openxmlformats.org/officeDocument/2006/relationships/image" Target="../media/image3392.png"/><Relationship Id="rId67" Type="http://schemas.openxmlformats.org/officeDocument/2006/relationships/image" Target="../media/image3413.png"/><Relationship Id="rId272" Type="http://schemas.openxmlformats.org/officeDocument/2006/relationships/customXml" Target="../ink/ink3560.xml"/><Relationship Id="rId328" Type="http://schemas.openxmlformats.org/officeDocument/2006/relationships/customXml" Target="../ink/ink3588.xml"/><Relationship Id="rId535" Type="http://schemas.openxmlformats.org/officeDocument/2006/relationships/customXml" Target="../ink/ink3692.xml"/><Relationship Id="rId132" Type="http://schemas.openxmlformats.org/officeDocument/2006/relationships/customXml" Target="../ink/ink3490.xml"/><Relationship Id="rId174" Type="http://schemas.openxmlformats.org/officeDocument/2006/relationships/customXml" Target="../ink/ink3511.xml"/><Relationship Id="rId381" Type="http://schemas.openxmlformats.org/officeDocument/2006/relationships/customXml" Target="../ink/ink3615.xml"/><Relationship Id="rId241" Type="http://schemas.openxmlformats.org/officeDocument/2006/relationships/image" Target="../media/image3499.png"/><Relationship Id="rId437" Type="http://schemas.openxmlformats.org/officeDocument/2006/relationships/customXml" Target="../ink/ink3643.xml"/><Relationship Id="rId479" Type="http://schemas.openxmlformats.org/officeDocument/2006/relationships/customXml" Target="../ink/ink3664.xml"/><Relationship Id="rId36" Type="http://schemas.openxmlformats.org/officeDocument/2006/relationships/customXml" Target="../ink/ink3442.xml"/><Relationship Id="rId283" Type="http://schemas.openxmlformats.org/officeDocument/2006/relationships/image" Target="../media/image3520.png"/><Relationship Id="rId339" Type="http://schemas.openxmlformats.org/officeDocument/2006/relationships/image" Target="../media/image3548.png"/><Relationship Id="rId490" Type="http://schemas.openxmlformats.org/officeDocument/2006/relationships/image" Target="../media/image3622.png"/><Relationship Id="rId504" Type="http://schemas.openxmlformats.org/officeDocument/2006/relationships/image" Target="../media/image3629.png"/><Relationship Id="rId546" Type="http://schemas.openxmlformats.org/officeDocument/2006/relationships/image" Target="../media/image3650.png"/><Relationship Id="rId78" Type="http://schemas.openxmlformats.org/officeDocument/2006/relationships/customXml" Target="../ink/ink3463.xml"/><Relationship Id="rId101" Type="http://schemas.openxmlformats.org/officeDocument/2006/relationships/image" Target="../media/image3429.png"/><Relationship Id="rId143" Type="http://schemas.openxmlformats.org/officeDocument/2006/relationships/image" Target="../media/image3450.png"/><Relationship Id="rId185" Type="http://schemas.openxmlformats.org/officeDocument/2006/relationships/image" Target="../media/image3471.png"/><Relationship Id="rId350" Type="http://schemas.openxmlformats.org/officeDocument/2006/relationships/customXml" Target="../ink/ink3599.xml"/><Relationship Id="rId406" Type="http://schemas.openxmlformats.org/officeDocument/2006/relationships/image" Target="../media/image3580.png"/><Relationship Id="rId9" Type="http://schemas.openxmlformats.org/officeDocument/2006/relationships/image" Target="../media/image3385.png"/><Relationship Id="rId210" Type="http://schemas.openxmlformats.org/officeDocument/2006/relationships/customXml" Target="../ink/ink3529.xml"/><Relationship Id="rId392" Type="http://schemas.openxmlformats.org/officeDocument/2006/relationships/image" Target="../media/image3573.png"/><Relationship Id="rId448" Type="http://schemas.openxmlformats.org/officeDocument/2006/relationships/image" Target="../media/image3601.png"/><Relationship Id="rId252" Type="http://schemas.openxmlformats.org/officeDocument/2006/relationships/customXml" Target="../ink/ink3550.xml"/><Relationship Id="rId294" Type="http://schemas.openxmlformats.org/officeDocument/2006/relationships/customXml" Target="../ink/ink3571.xml"/><Relationship Id="rId308" Type="http://schemas.openxmlformats.org/officeDocument/2006/relationships/customXml" Target="../ink/ink3578.xml"/><Relationship Id="rId515" Type="http://schemas.openxmlformats.org/officeDocument/2006/relationships/customXml" Target="../ink/ink3682.xml"/><Relationship Id="rId47" Type="http://schemas.openxmlformats.org/officeDocument/2006/relationships/image" Target="../media/image3403.png"/><Relationship Id="rId89" Type="http://schemas.openxmlformats.org/officeDocument/2006/relationships/image" Target="../media/image63.png"/><Relationship Id="rId112" Type="http://schemas.openxmlformats.org/officeDocument/2006/relationships/customXml" Target="../ink/ink3480.xml"/><Relationship Id="rId154" Type="http://schemas.openxmlformats.org/officeDocument/2006/relationships/customXml" Target="../ink/ink3501.xml"/><Relationship Id="rId361" Type="http://schemas.openxmlformats.org/officeDocument/2006/relationships/image" Target="../media/image3559.png"/><Relationship Id="rId557" Type="http://schemas.openxmlformats.org/officeDocument/2006/relationships/customXml" Target="../ink/ink3703.xml"/><Relationship Id="rId196" Type="http://schemas.openxmlformats.org/officeDocument/2006/relationships/customXml" Target="../ink/ink3522.xml"/><Relationship Id="rId417" Type="http://schemas.openxmlformats.org/officeDocument/2006/relationships/customXml" Target="../ink/ink3633.xml"/><Relationship Id="rId459" Type="http://schemas.openxmlformats.org/officeDocument/2006/relationships/customXml" Target="../ink/ink3654.xml"/><Relationship Id="rId16" Type="http://schemas.openxmlformats.org/officeDocument/2006/relationships/customXml" Target="../ink/ink3432.xml"/><Relationship Id="rId221" Type="http://schemas.openxmlformats.org/officeDocument/2006/relationships/image" Target="../media/image3489.png"/><Relationship Id="rId263" Type="http://schemas.openxmlformats.org/officeDocument/2006/relationships/image" Target="../media/image3510.png"/><Relationship Id="rId319" Type="http://schemas.openxmlformats.org/officeDocument/2006/relationships/image" Target="../media/image3538.png"/><Relationship Id="rId470" Type="http://schemas.openxmlformats.org/officeDocument/2006/relationships/image" Target="../media/image3612.png"/><Relationship Id="rId526" Type="http://schemas.openxmlformats.org/officeDocument/2006/relationships/image" Target="../media/image3640.png"/><Relationship Id="rId58" Type="http://schemas.openxmlformats.org/officeDocument/2006/relationships/customXml" Target="../ink/ink3453.xml"/><Relationship Id="rId123" Type="http://schemas.openxmlformats.org/officeDocument/2006/relationships/image" Target="../media/image3440.png"/><Relationship Id="rId330" Type="http://schemas.openxmlformats.org/officeDocument/2006/relationships/customXml" Target="../ink/ink3589.xml"/><Relationship Id="rId568" Type="http://schemas.openxmlformats.org/officeDocument/2006/relationships/image" Target="../media/image3661.png"/><Relationship Id="rId165" Type="http://schemas.openxmlformats.org/officeDocument/2006/relationships/image" Target="../media/image3461.png"/><Relationship Id="rId372" Type="http://schemas.openxmlformats.org/officeDocument/2006/relationships/image" Target="../media/image3564.png"/><Relationship Id="rId428" Type="http://schemas.openxmlformats.org/officeDocument/2006/relationships/image" Target="../media/image3591.png"/><Relationship Id="rId232" Type="http://schemas.openxmlformats.org/officeDocument/2006/relationships/customXml" Target="../ink/ink3540.xml"/><Relationship Id="rId274" Type="http://schemas.openxmlformats.org/officeDocument/2006/relationships/customXml" Target="../ink/ink3561.xml"/><Relationship Id="rId481" Type="http://schemas.openxmlformats.org/officeDocument/2006/relationships/customXml" Target="../ink/ink3665.xml"/><Relationship Id="rId27" Type="http://schemas.openxmlformats.org/officeDocument/2006/relationships/image" Target="../media/image3393.png"/><Relationship Id="rId69" Type="http://schemas.openxmlformats.org/officeDocument/2006/relationships/image" Target="../media/image3414.png"/><Relationship Id="rId134" Type="http://schemas.openxmlformats.org/officeDocument/2006/relationships/customXml" Target="../ink/ink3491.xml"/><Relationship Id="rId537" Type="http://schemas.openxmlformats.org/officeDocument/2006/relationships/customXml" Target="../ink/ink3693.xml"/><Relationship Id="rId80" Type="http://schemas.openxmlformats.org/officeDocument/2006/relationships/customXml" Target="../ink/ink3464.xml"/><Relationship Id="rId176" Type="http://schemas.openxmlformats.org/officeDocument/2006/relationships/customXml" Target="../ink/ink3512.xml"/><Relationship Id="rId341" Type="http://schemas.openxmlformats.org/officeDocument/2006/relationships/image" Target="../media/image3549.png"/><Relationship Id="rId383" Type="http://schemas.openxmlformats.org/officeDocument/2006/relationships/customXml" Target="../ink/ink3616.xml"/><Relationship Id="rId439" Type="http://schemas.openxmlformats.org/officeDocument/2006/relationships/customXml" Target="../ink/ink3644.xml"/><Relationship Id="rId201" Type="http://schemas.openxmlformats.org/officeDocument/2006/relationships/image" Target="../media/image3479.png"/><Relationship Id="rId243" Type="http://schemas.openxmlformats.org/officeDocument/2006/relationships/image" Target="../media/image3500.png"/><Relationship Id="rId285" Type="http://schemas.openxmlformats.org/officeDocument/2006/relationships/image" Target="../media/image3521.png"/><Relationship Id="rId450" Type="http://schemas.openxmlformats.org/officeDocument/2006/relationships/image" Target="../media/image3602.png"/><Relationship Id="rId506" Type="http://schemas.openxmlformats.org/officeDocument/2006/relationships/image" Target="../media/image3630.png"/><Relationship Id="rId38" Type="http://schemas.openxmlformats.org/officeDocument/2006/relationships/customXml" Target="../ink/ink3443.xml"/><Relationship Id="rId103" Type="http://schemas.openxmlformats.org/officeDocument/2006/relationships/image" Target="../media/image3430.png"/><Relationship Id="rId310" Type="http://schemas.openxmlformats.org/officeDocument/2006/relationships/customXml" Target="../ink/ink3579.xml"/><Relationship Id="rId492" Type="http://schemas.openxmlformats.org/officeDocument/2006/relationships/image" Target="../media/image3623.png"/><Relationship Id="rId548" Type="http://schemas.openxmlformats.org/officeDocument/2006/relationships/image" Target="../media/image3651.png"/><Relationship Id="rId91" Type="http://schemas.openxmlformats.org/officeDocument/2006/relationships/image" Target="../media/image3424.png"/><Relationship Id="rId145" Type="http://schemas.openxmlformats.org/officeDocument/2006/relationships/image" Target="../media/image3451.png"/><Relationship Id="rId187" Type="http://schemas.openxmlformats.org/officeDocument/2006/relationships/image" Target="../media/image3472.png"/><Relationship Id="rId352" Type="http://schemas.openxmlformats.org/officeDocument/2006/relationships/customXml" Target="../ink/ink3600.xml"/><Relationship Id="rId394" Type="http://schemas.openxmlformats.org/officeDocument/2006/relationships/image" Target="../media/image3574.png"/><Relationship Id="rId408" Type="http://schemas.openxmlformats.org/officeDocument/2006/relationships/image" Target="../media/image3581.png"/><Relationship Id="rId212" Type="http://schemas.openxmlformats.org/officeDocument/2006/relationships/customXml" Target="../ink/ink3530.xml"/><Relationship Id="rId254" Type="http://schemas.openxmlformats.org/officeDocument/2006/relationships/customXml" Target="../ink/ink3551.xml"/><Relationship Id="rId49" Type="http://schemas.openxmlformats.org/officeDocument/2006/relationships/image" Target="../media/image3404.png"/><Relationship Id="rId114" Type="http://schemas.openxmlformats.org/officeDocument/2006/relationships/customXml" Target="../ink/ink3481.xml"/><Relationship Id="rId296" Type="http://schemas.openxmlformats.org/officeDocument/2006/relationships/customXml" Target="../ink/ink3572.xml"/><Relationship Id="rId461" Type="http://schemas.openxmlformats.org/officeDocument/2006/relationships/customXml" Target="../ink/ink3655.xml"/><Relationship Id="rId517" Type="http://schemas.openxmlformats.org/officeDocument/2006/relationships/customXml" Target="../ink/ink3683.xml"/><Relationship Id="rId559" Type="http://schemas.openxmlformats.org/officeDocument/2006/relationships/customXml" Target="../ink/ink3704.xml"/><Relationship Id="rId60" Type="http://schemas.openxmlformats.org/officeDocument/2006/relationships/customXml" Target="../ink/ink3454.xml"/><Relationship Id="rId156" Type="http://schemas.openxmlformats.org/officeDocument/2006/relationships/customXml" Target="../ink/ink3502.xml"/><Relationship Id="rId198" Type="http://schemas.openxmlformats.org/officeDocument/2006/relationships/customXml" Target="../ink/ink3523.xml"/><Relationship Id="rId321" Type="http://schemas.openxmlformats.org/officeDocument/2006/relationships/image" Target="../media/image3539.png"/><Relationship Id="rId363" Type="http://schemas.openxmlformats.org/officeDocument/2006/relationships/image" Target="../media/image3560.png"/><Relationship Id="rId419" Type="http://schemas.openxmlformats.org/officeDocument/2006/relationships/customXml" Target="../ink/ink3634.xml"/><Relationship Id="rId570" Type="http://schemas.openxmlformats.org/officeDocument/2006/relationships/customXml" Target="../ink/ink3710.xml"/><Relationship Id="rId223" Type="http://schemas.openxmlformats.org/officeDocument/2006/relationships/image" Target="../media/image3490.png"/><Relationship Id="rId430" Type="http://schemas.openxmlformats.org/officeDocument/2006/relationships/image" Target="../media/image3592.png"/><Relationship Id="rId18" Type="http://schemas.openxmlformats.org/officeDocument/2006/relationships/customXml" Target="../ink/ink3433.xml"/><Relationship Id="rId265" Type="http://schemas.openxmlformats.org/officeDocument/2006/relationships/image" Target="../media/image3511.png"/><Relationship Id="rId472" Type="http://schemas.openxmlformats.org/officeDocument/2006/relationships/image" Target="../media/image3613.png"/><Relationship Id="rId528" Type="http://schemas.openxmlformats.org/officeDocument/2006/relationships/image" Target="../media/image3641.png"/><Relationship Id="rId125" Type="http://schemas.openxmlformats.org/officeDocument/2006/relationships/image" Target="../media/image3441.png"/><Relationship Id="rId167" Type="http://schemas.openxmlformats.org/officeDocument/2006/relationships/image" Target="../media/image3462.png"/><Relationship Id="rId332" Type="http://schemas.openxmlformats.org/officeDocument/2006/relationships/customXml" Target="../ink/ink3590.xml"/><Relationship Id="rId374" Type="http://schemas.openxmlformats.org/officeDocument/2006/relationships/image" Target="../media/image3565.png"/><Relationship Id="rId71" Type="http://schemas.openxmlformats.org/officeDocument/2006/relationships/image" Target="../media/image3415.png"/><Relationship Id="rId234" Type="http://schemas.openxmlformats.org/officeDocument/2006/relationships/customXml" Target="../ink/ink3541.xml"/><Relationship Id="rId2" Type="http://schemas.openxmlformats.org/officeDocument/2006/relationships/customXml" Target="../ink/ink3425.xml"/><Relationship Id="rId29" Type="http://schemas.openxmlformats.org/officeDocument/2006/relationships/image" Target="../media/image3394.png"/><Relationship Id="rId276" Type="http://schemas.openxmlformats.org/officeDocument/2006/relationships/customXml" Target="../ink/ink3562.xml"/><Relationship Id="rId441" Type="http://schemas.openxmlformats.org/officeDocument/2006/relationships/customXml" Target="../ink/ink3645.xml"/><Relationship Id="rId483" Type="http://schemas.openxmlformats.org/officeDocument/2006/relationships/customXml" Target="../ink/ink3666.xml"/><Relationship Id="rId539" Type="http://schemas.openxmlformats.org/officeDocument/2006/relationships/customXml" Target="../ink/ink3694.xml"/><Relationship Id="rId40" Type="http://schemas.openxmlformats.org/officeDocument/2006/relationships/customXml" Target="../ink/ink3444.xml"/><Relationship Id="rId136" Type="http://schemas.openxmlformats.org/officeDocument/2006/relationships/customXml" Target="../ink/ink3492.xml"/><Relationship Id="rId178" Type="http://schemas.openxmlformats.org/officeDocument/2006/relationships/customXml" Target="../ink/ink3513.xml"/><Relationship Id="rId301" Type="http://schemas.openxmlformats.org/officeDocument/2006/relationships/image" Target="../media/image3529.png"/><Relationship Id="rId343" Type="http://schemas.openxmlformats.org/officeDocument/2006/relationships/image" Target="../media/image3550.png"/><Relationship Id="rId550" Type="http://schemas.openxmlformats.org/officeDocument/2006/relationships/image" Target="../media/image3652.png"/><Relationship Id="rId82" Type="http://schemas.openxmlformats.org/officeDocument/2006/relationships/customXml" Target="../ink/ink3465.xml"/><Relationship Id="rId203" Type="http://schemas.openxmlformats.org/officeDocument/2006/relationships/image" Target="../media/image3480.png"/><Relationship Id="rId385" Type="http://schemas.openxmlformats.org/officeDocument/2006/relationships/customXml" Target="../ink/ink3617.xml"/><Relationship Id="rId245" Type="http://schemas.openxmlformats.org/officeDocument/2006/relationships/image" Target="../media/image3501.png"/><Relationship Id="rId287" Type="http://schemas.openxmlformats.org/officeDocument/2006/relationships/image" Target="../media/image3522.png"/><Relationship Id="rId410" Type="http://schemas.openxmlformats.org/officeDocument/2006/relationships/image" Target="../media/image3582.png"/><Relationship Id="rId452" Type="http://schemas.openxmlformats.org/officeDocument/2006/relationships/image" Target="../media/image3603.png"/><Relationship Id="rId494" Type="http://schemas.openxmlformats.org/officeDocument/2006/relationships/image" Target="../media/image3624.png"/><Relationship Id="rId508" Type="http://schemas.openxmlformats.org/officeDocument/2006/relationships/image" Target="../media/image3631.png"/><Relationship Id="rId105" Type="http://schemas.openxmlformats.org/officeDocument/2006/relationships/image" Target="../media/image3431.png"/><Relationship Id="rId147" Type="http://schemas.openxmlformats.org/officeDocument/2006/relationships/image" Target="../media/image3452.png"/><Relationship Id="rId312" Type="http://schemas.openxmlformats.org/officeDocument/2006/relationships/customXml" Target="../ink/ink3580.xml"/><Relationship Id="rId354" Type="http://schemas.openxmlformats.org/officeDocument/2006/relationships/customXml" Target="../ink/ink3601.xml"/><Relationship Id="rId51" Type="http://schemas.openxmlformats.org/officeDocument/2006/relationships/image" Target="../media/image3405.png"/><Relationship Id="rId93" Type="http://schemas.openxmlformats.org/officeDocument/2006/relationships/image" Target="../media/image3425.png"/><Relationship Id="rId189" Type="http://schemas.openxmlformats.org/officeDocument/2006/relationships/image" Target="../media/image3473.png"/><Relationship Id="rId396" Type="http://schemas.openxmlformats.org/officeDocument/2006/relationships/image" Target="../media/image3575.png"/><Relationship Id="rId561" Type="http://schemas.openxmlformats.org/officeDocument/2006/relationships/customXml" Target="../ink/ink3705.xml"/><Relationship Id="rId214" Type="http://schemas.openxmlformats.org/officeDocument/2006/relationships/customXml" Target="../ink/ink3531.xml"/><Relationship Id="rId256" Type="http://schemas.openxmlformats.org/officeDocument/2006/relationships/customXml" Target="../ink/ink3552.xml"/><Relationship Id="rId298" Type="http://schemas.openxmlformats.org/officeDocument/2006/relationships/customXml" Target="../ink/ink3573.xml"/><Relationship Id="rId421" Type="http://schemas.openxmlformats.org/officeDocument/2006/relationships/customXml" Target="../ink/ink3635.xml"/><Relationship Id="rId463" Type="http://schemas.openxmlformats.org/officeDocument/2006/relationships/customXml" Target="../ink/ink3656.xml"/><Relationship Id="rId519" Type="http://schemas.openxmlformats.org/officeDocument/2006/relationships/customXml" Target="../ink/ink3684.xml"/><Relationship Id="rId116" Type="http://schemas.openxmlformats.org/officeDocument/2006/relationships/customXml" Target="../ink/ink3482.xml"/><Relationship Id="rId158" Type="http://schemas.openxmlformats.org/officeDocument/2006/relationships/customXml" Target="../ink/ink3503.xml"/><Relationship Id="rId323" Type="http://schemas.openxmlformats.org/officeDocument/2006/relationships/image" Target="../media/image3540.png"/><Relationship Id="rId530" Type="http://schemas.openxmlformats.org/officeDocument/2006/relationships/image" Target="../media/image3642.png"/><Relationship Id="rId20" Type="http://schemas.openxmlformats.org/officeDocument/2006/relationships/customXml" Target="../ink/ink3434.xml"/><Relationship Id="rId62" Type="http://schemas.openxmlformats.org/officeDocument/2006/relationships/customXml" Target="../ink/ink3455.xml"/><Relationship Id="rId365" Type="http://schemas.openxmlformats.org/officeDocument/2006/relationships/customXml" Target="../ink/ink3607.xml"/><Relationship Id="rId572" Type="http://schemas.openxmlformats.org/officeDocument/2006/relationships/customXml" Target="../ink/ink3711.xml"/><Relationship Id="rId225" Type="http://schemas.openxmlformats.org/officeDocument/2006/relationships/image" Target="../media/image3491.png"/><Relationship Id="rId267" Type="http://schemas.openxmlformats.org/officeDocument/2006/relationships/image" Target="../media/image3512.png"/><Relationship Id="rId432" Type="http://schemas.openxmlformats.org/officeDocument/2006/relationships/image" Target="../media/image3593.png"/><Relationship Id="rId474" Type="http://schemas.openxmlformats.org/officeDocument/2006/relationships/image" Target="../media/image3614.png"/><Relationship Id="rId127" Type="http://schemas.openxmlformats.org/officeDocument/2006/relationships/image" Target="../media/image3442.png"/><Relationship Id="rId31" Type="http://schemas.openxmlformats.org/officeDocument/2006/relationships/image" Target="../media/image3395.png"/><Relationship Id="rId73" Type="http://schemas.openxmlformats.org/officeDocument/2006/relationships/image" Target="../media/image3416.png"/><Relationship Id="rId169" Type="http://schemas.openxmlformats.org/officeDocument/2006/relationships/image" Target="../media/image3463.png"/><Relationship Id="rId334" Type="http://schemas.openxmlformats.org/officeDocument/2006/relationships/customXml" Target="../ink/ink3591.xml"/><Relationship Id="rId376" Type="http://schemas.openxmlformats.org/officeDocument/2006/relationships/image" Target="../media/image284.png"/><Relationship Id="rId541" Type="http://schemas.openxmlformats.org/officeDocument/2006/relationships/customXml" Target="../ink/ink3695.xml"/><Relationship Id="rId4" Type="http://schemas.openxmlformats.org/officeDocument/2006/relationships/customXml" Target="../ink/ink3426.xml"/><Relationship Id="rId180" Type="http://schemas.openxmlformats.org/officeDocument/2006/relationships/customXml" Target="../ink/ink3514.xml"/><Relationship Id="rId236" Type="http://schemas.openxmlformats.org/officeDocument/2006/relationships/customXml" Target="../ink/ink3542.xml"/><Relationship Id="rId278" Type="http://schemas.openxmlformats.org/officeDocument/2006/relationships/customXml" Target="../ink/ink3563.xml"/><Relationship Id="rId401" Type="http://schemas.openxmlformats.org/officeDocument/2006/relationships/customXml" Target="../ink/ink3625.xml"/><Relationship Id="rId443" Type="http://schemas.openxmlformats.org/officeDocument/2006/relationships/customXml" Target="../ink/ink3646.xml"/><Relationship Id="rId303" Type="http://schemas.openxmlformats.org/officeDocument/2006/relationships/image" Target="../media/image3530.png"/><Relationship Id="rId485" Type="http://schemas.openxmlformats.org/officeDocument/2006/relationships/customXml" Target="../ink/ink3667.xml"/><Relationship Id="rId42" Type="http://schemas.openxmlformats.org/officeDocument/2006/relationships/customXml" Target="../ink/ink3445.xml"/><Relationship Id="rId84" Type="http://schemas.openxmlformats.org/officeDocument/2006/relationships/customXml" Target="../ink/ink3466.xml"/><Relationship Id="rId138" Type="http://schemas.openxmlformats.org/officeDocument/2006/relationships/customXml" Target="../ink/ink3493.xml"/><Relationship Id="rId345" Type="http://schemas.openxmlformats.org/officeDocument/2006/relationships/image" Target="../media/image3551.png"/><Relationship Id="rId387" Type="http://schemas.openxmlformats.org/officeDocument/2006/relationships/customXml" Target="../ink/ink3618.xml"/><Relationship Id="rId510" Type="http://schemas.openxmlformats.org/officeDocument/2006/relationships/image" Target="../media/image3632.png"/><Relationship Id="rId552" Type="http://schemas.openxmlformats.org/officeDocument/2006/relationships/image" Target="../media/image3653.png"/><Relationship Id="rId191" Type="http://schemas.openxmlformats.org/officeDocument/2006/relationships/image" Target="../media/image3474.png"/><Relationship Id="rId205" Type="http://schemas.openxmlformats.org/officeDocument/2006/relationships/image" Target="../media/image3481.png"/><Relationship Id="rId247" Type="http://schemas.openxmlformats.org/officeDocument/2006/relationships/image" Target="../media/image3502.png"/><Relationship Id="rId412" Type="http://schemas.openxmlformats.org/officeDocument/2006/relationships/image" Target="../media/image3583.png"/><Relationship Id="rId107" Type="http://schemas.openxmlformats.org/officeDocument/2006/relationships/image" Target="../media/image3432.png"/><Relationship Id="rId289" Type="http://schemas.openxmlformats.org/officeDocument/2006/relationships/image" Target="../media/image3523.png"/><Relationship Id="rId454" Type="http://schemas.openxmlformats.org/officeDocument/2006/relationships/image" Target="../media/image3604.png"/><Relationship Id="rId496" Type="http://schemas.openxmlformats.org/officeDocument/2006/relationships/image" Target="../media/image3625.png"/><Relationship Id="rId11" Type="http://schemas.openxmlformats.org/officeDocument/2006/relationships/image" Target="../media/image3386.png"/><Relationship Id="rId53" Type="http://schemas.openxmlformats.org/officeDocument/2006/relationships/image" Target="../media/image3406.png"/><Relationship Id="rId149" Type="http://schemas.openxmlformats.org/officeDocument/2006/relationships/image" Target="../media/image3453.png"/><Relationship Id="rId314" Type="http://schemas.openxmlformats.org/officeDocument/2006/relationships/customXml" Target="../ink/ink3581.xml"/><Relationship Id="rId356" Type="http://schemas.openxmlformats.org/officeDocument/2006/relationships/customXml" Target="../ink/ink3602.xml"/><Relationship Id="rId398" Type="http://schemas.openxmlformats.org/officeDocument/2006/relationships/image" Target="../media/image3576.png"/><Relationship Id="rId521" Type="http://schemas.openxmlformats.org/officeDocument/2006/relationships/customXml" Target="../ink/ink3685.xml"/><Relationship Id="rId563" Type="http://schemas.openxmlformats.org/officeDocument/2006/relationships/customXml" Target="../ink/ink3706.xml"/><Relationship Id="rId95" Type="http://schemas.openxmlformats.org/officeDocument/2006/relationships/image" Target="../media/image3426.png"/><Relationship Id="rId160" Type="http://schemas.openxmlformats.org/officeDocument/2006/relationships/customXml" Target="../ink/ink3504.xml"/><Relationship Id="rId216" Type="http://schemas.openxmlformats.org/officeDocument/2006/relationships/customXml" Target="../ink/ink3532.xml"/><Relationship Id="rId423" Type="http://schemas.openxmlformats.org/officeDocument/2006/relationships/customXml" Target="../ink/ink3636.xml"/><Relationship Id="rId258" Type="http://schemas.openxmlformats.org/officeDocument/2006/relationships/customXml" Target="../ink/ink3553.xml"/><Relationship Id="rId465" Type="http://schemas.openxmlformats.org/officeDocument/2006/relationships/customXml" Target="../ink/ink3657.xml"/><Relationship Id="rId22" Type="http://schemas.openxmlformats.org/officeDocument/2006/relationships/customXml" Target="../ink/ink3435.xml"/><Relationship Id="rId64" Type="http://schemas.openxmlformats.org/officeDocument/2006/relationships/customXml" Target="../ink/ink3456.xml"/><Relationship Id="rId118" Type="http://schemas.openxmlformats.org/officeDocument/2006/relationships/customXml" Target="../ink/ink3483.xml"/><Relationship Id="rId325" Type="http://schemas.openxmlformats.org/officeDocument/2006/relationships/image" Target="../media/image3541.png"/><Relationship Id="rId367" Type="http://schemas.openxmlformats.org/officeDocument/2006/relationships/customXml" Target="../ink/ink3608.xml"/><Relationship Id="rId532" Type="http://schemas.openxmlformats.org/officeDocument/2006/relationships/image" Target="../media/image3643.png"/><Relationship Id="rId171" Type="http://schemas.openxmlformats.org/officeDocument/2006/relationships/image" Target="../media/image3464.png"/><Relationship Id="rId227" Type="http://schemas.openxmlformats.org/officeDocument/2006/relationships/image" Target="../media/image3492.png"/><Relationship Id="rId269" Type="http://schemas.openxmlformats.org/officeDocument/2006/relationships/image" Target="../media/image3513.png"/><Relationship Id="rId434" Type="http://schemas.openxmlformats.org/officeDocument/2006/relationships/image" Target="../media/image3594.png"/><Relationship Id="rId476" Type="http://schemas.openxmlformats.org/officeDocument/2006/relationships/image" Target="../media/image3615.png"/><Relationship Id="rId33" Type="http://schemas.openxmlformats.org/officeDocument/2006/relationships/image" Target="../media/image3396.png"/><Relationship Id="rId129" Type="http://schemas.openxmlformats.org/officeDocument/2006/relationships/image" Target="../media/image3443.png"/><Relationship Id="rId280" Type="http://schemas.openxmlformats.org/officeDocument/2006/relationships/customXml" Target="../ink/ink3564.xml"/><Relationship Id="rId336" Type="http://schemas.openxmlformats.org/officeDocument/2006/relationships/customXml" Target="../ink/ink3592.xml"/><Relationship Id="rId501" Type="http://schemas.openxmlformats.org/officeDocument/2006/relationships/customXml" Target="../ink/ink3675.xml"/><Relationship Id="rId543" Type="http://schemas.openxmlformats.org/officeDocument/2006/relationships/customXml" Target="../ink/ink3696.xml"/><Relationship Id="rId75" Type="http://schemas.openxmlformats.org/officeDocument/2006/relationships/image" Target="../media/image3417.png"/><Relationship Id="rId140" Type="http://schemas.openxmlformats.org/officeDocument/2006/relationships/customXml" Target="../ink/ink3494.xml"/><Relationship Id="rId182" Type="http://schemas.openxmlformats.org/officeDocument/2006/relationships/customXml" Target="../ink/ink3515.xml"/><Relationship Id="rId378" Type="http://schemas.openxmlformats.org/officeDocument/2006/relationships/image" Target="../media/image3566.png"/><Relationship Id="rId403" Type="http://schemas.openxmlformats.org/officeDocument/2006/relationships/customXml" Target="../ink/ink3626.xml"/><Relationship Id="rId6" Type="http://schemas.openxmlformats.org/officeDocument/2006/relationships/customXml" Target="../ink/ink3427.xml"/><Relationship Id="rId238" Type="http://schemas.openxmlformats.org/officeDocument/2006/relationships/customXml" Target="../ink/ink3543.xml"/><Relationship Id="rId445" Type="http://schemas.openxmlformats.org/officeDocument/2006/relationships/customXml" Target="../ink/ink3647.xml"/><Relationship Id="rId487" Type="http://schemas.openxmlformats.org/officeDocument/2006/relationships/customXml" Target="../ink/ink3668.xml"/><Relationship Id="rId291" Type="http://schemas.openxmlformats.org/officeDocument/2006/relationships/image" Target="../media/image3524.png"/><Relationship Id="rId305" Type="http://schemas.openxmlformats.org/officeDocument/2006/relationships/image" Target="../media/image3531.png"/><Relationship Id="rId347" Type="http://schemas.openxmlformats.org/officeDocument/2006/relationships/image" Target="../media/image3552.png"/><Relationship Id="rId512" Type="http://schemas.openxmlformats.org/officeDocument/2006/relationships/image" Target="../media/image3633.png"/><Relationship Id="rId44" Type="http://schemas.openxmlformats.org/officeDocument/2006/relationships/customXml" Target="../ink/ink3446.xml"/><Relationship Id="rId86" Type="http://schemas.openxmlformats.org/officeDocument/2006/relationships/customXml" Target="../ink/ink3467.xml"/><Relationship Id="rId151" Type="http://schemas.openxmlformats.org/officeDocument/2006/relationships/image" Target="../media/image3454.png"/><Relationship Id="rId389" Type="http://schemas.openxmlformats.org/officeDocument/2006/relationships/customXml" Target="../ink/ink3619.xml"/><Relationship Id="rId554" Type="http://schemas.openxmlformats.org/officeDocument/2006/relationships/image" Target="../media/image3654.png"/><Relationship Id="rId193" Type="http://schemas.openxmlformats.org/officeDocument/2006/relationships/image" Target="../media/image3475.png"/><Relationship Id="rId207" Type="http://schemas.openxmlformats.org/officeDocument/2006/relationships/image" Target="../media/image3482.png"/><Relationship Id="rId249" Type="http://schemas.openxmlformats.org/officeDocument/2006/relationships/image" Target="../media/image3503.png"/><Relationship Id="rId414" Type="http://schemas.openxmlformats.org/officeDocument/2006/relationships/image" Target="../media/image3584.png"/><Relationship Id="rId456" Type="http://schemas.openxmlformats.org/officeDocument/2006/relationships/image" Target="../media/image3605.png"/><Relationship Id="rId498" Type="http://schemas.openxmlformats.org/officeDocument/2006/relationships/image" Target="../media/image3626.png"/><Relationship Id="rId13" Type="http://schemas.openxmlformats.org/officeDocument/2006/relationships/image" Target="../media/image3387.png"/><Relationship Id="rId109" Type="http://schemas.openxmlformats.org/officeDocument/2006/relationships/image" Target="../media/image3433.png"/><Relationship Id="rId260" Type="http://schemas.openxmlformats.org/officeDocument/2006/relationships/customXml" Target="../ink/ink3554.xml"/><Relationship Id="rId316" Type="http://schemas.openxmlformats.org/officeDocument/2006/relationships/customXml" Target="../ink/ink3582.xml"/><Relationship Id="rId523" Type="http://schemas.openxmlformats.org/officeDocument/2006/relationships/customXml" Target="../ink/ink3686.xml"/><Relationship Id="rId55" Type="http://schemas.openxmlformats.org/officeDocument/2006/relationships/image" Target="../media/image3407.png"/><Relationship Id="rId97" Type="http://schemas.openxmlformats.org/officeDocument/2006/relationships/image" Target="../media/image3427.png"/><Relationship Id="rId120" Type="http://schemas.openxmlformats.org/officeDocument/2006/relationships/customXml" Target="../ink/ink3484.xml"/><Relationship Id="rId358" Type="http://schemas.openxmlformats.org/officeDocument/2006/relationships/customXml" Target="../ink/ink3603.xml"/><Relationship Id="rId565" Type="http://schemas.openxmlformats.org/officeDocument/2006/relationships/customXml" Target="../ink/ink3707.xml"/><Relationship Id="rId162" Type="http://schemas.openxmlformats.org/officeDocument/2006/relationships/customXml" Target="../ink/ink3505.xml"/><Relationship Id="rId218" Type="http://schemas.openxmlformats.org/officeDocument/2006/relationships/customXml" Target="../ink/ink3533.xml"/><Relationship Id="rId425" Type="http://schemas.openxmlformats.org/officeDocument/2006/relationships/customXml" Target="../ink/ink3637.xml"/><Relationship Id="rId467" Type="http://schemas.openxmlformats.org/officeDocument/2006/relationships/customXml" Target="../ink/ink3658.xml"/><Relationship Id="rId271" Type="http://schemas.openxmlformats.org/officeDocument/2006/relationships/image" Target="../media/image3514.png"/><Relationship Id="rId24" Type="http://schemas.openxmlformats.org/officeDocument/2006/relationships/customXml" Target="../ink/ink3436.xml"/><Relationship Id="rId66" Type="http://schemas.openxmlformats.org/officeDocument/2006/relationships/customXml" Target="../ink/ink3457.xml"/><Relationship Id="rId131" Type="http://schemas.openxmlformats.org/officeDocument/2006/relationships/image" Target="../media/image3444.png"/><Relationship Id="rId327" Type="http://schemas.openxmlformats.org/officeDocument/2006/relationships/image" Target="../media/image3542.png"/><Relationship Id="rId369" Type="http://schemas.openxmlformats.org/officeDocument/2006/relationships/customXml" Target="../ink/ink3609.xml"/><Relationship Id="rId534" Type="http://schemas.openxmlformats.org/officeDocument/2006/relationships/image" Target="../media/image3644.png"/><Relationship Id="rId173" Type="http://schemas.openxmlformats.org/officeDocument/2006/relationships/image" Target="../media/image3465.png"/><Relationship Id="rId229" Type="http://schemas.openxmlformats.org/officeDocument/2006/relationships/image" Target="../media/image3493.png"/><Relationship Id="rId380" Type="http://schemas.openxmlformats.org/officeDocument/2006/relationships/image" Target="../media/image3567.png"/><Relationship Id="rId436" Type="http://schemas.openxmlformats.org/officeDocument/2006/relationships/image" Target="../media/image3595.png"/><Relationship Id="rId240" Type="http://schemas.openxmlformats.org/officeDocument/2006/relationships/customXml" Target="../ink/ink3544.xml"/><Relationship Id="rId478" Type="http://schemas.openxmlformats.org/officeDocument/2006/relationships/image" Target="../media/image3616.png"/><Relationship Id="rId35" Type="http://schemas.openxmlformats.org/officeDocument/2006/relationships/image" Target="../media/image3397.png"/><Relationship Id="rId77" Type="http://schemas.openxmlformats.org/officeDocument/2006/relationships/image" Target="../media/image3418.png"/><Relationship Id="rId100" Type="http://schemas.openxmlformats.org/officeDocument/2006/relationships/customXml" Target="../ink/ink3474.xml"/><Relationship Id="rId282" Type="http://schemas.openxmlformats.org/officeDocument/2006/relationships/customXml" Target="../ink/ink3565.xml"/><Relationship Id="rId338" Type="http://schemas.openxmlformats.org/officeDocument/2006/relationships/customXml" Target="../ink/ink3593.xml"/><Relationship Id="rId503" Type="http://schemas.openxmlformats.org/officeDocument/2006/relationships/customXml" Target="../ink/ink3676.xml"/><Relationship Id="rId545" Type="http://schemas.openxmlformats.org/officeDocument/2006/relationships/customXml" Target="../ink/ink3697.xml"/><Relationship Id="rId8" Type="http://schemas.openxmlformats.org/officeDocument/2006/relationships/customXml" Target="../ink/ink3428.xml"/><Relationship Id="rId142" Type="http://schemas.openxmlformats.org/officeDocument/2006/relationships/customXml" Target="../ink/ink3495.xml"/><Relationship Id="rId184" Type="http://schemas.openxmlformats.org/officeDocument/2006/relationships/customXml" Target="../ink/ink3516.xml"/><Relationship Id="rId391" Type="http://schemas.openxmlformats.org/officeDocument/2006/relationships/customXml" Target="../ink/ink3620.xml"/><Relationship Id="rId405" Type="http://schemas.openxmlformats.org/officeDocument/2006/relationships/customXml" Target="../ink/ink3627.xml"/><Relationship Id="rId447" Type="http://schemas.openxmlformats.org/officeDocument/2006/relationships/customXml" Target="../ink/ink3648.xml"/><Relationship Id="rId251" Type="http://schemas.openxmlformats.org/officeDocument/2006/relationships/image" Target="../media/image3504.png"/><Relationship Id="rId489" Type="http://schemas.openxmlformats.org/officeDocument/2006/relationships/customXml" Target="../ink/ink3669.xml"/><Relationship Id="rId46" Type="http://schemas.openxmlformats.org/officeDocument/2006/relationships/customXml" Target="../ink/ink3447.xml"/><Relationship Id="rId293" Type="http://schemas.openxmlformats.org/officeDocument/2006/relationships/image" Target="../media/image3525.png"/><Relationship Id="rId307" Type="http://schemas.openxmlformats.org/officeDocument/2006/relationships/image" Target="../media/image3532.png"/><Relationship Id="rId349" Type="http://schemas.openxmlformats.org/officeDocument/2006/relationships/image" Target="../media/image3553.png"/><Relationship Id="rId514" Type="http://schemas.openxmlformats.org/officeDocument/2006/relationships/image" Target="../media/image3634.png"/><Relationship Id="rId556" Type="http://schemas.openxmlformats.org/officeDocument/2006/relationships/image" Target="../media/image3655.png"/><Relationship Id="rId88" Type="http://schemas.openxmlformats.org/officeDocument/2006/relationships/customXml" Target="../ink/ink3468.xml"/><Relationship Id="rId111" Type="http://schemas.openxmlformats.org/officeDocument/2006/relationships/image" Target="../media/image3434.png"/><Relationship Id="rId153" Type="http://schemas.openxmlformats.org/officeDocument/2006/relationships/image" Target="../media/image3455.png"/><Relationship Id="rId195" Type="http://schemas.openxmlformats.org/officeDocument/2006/relationships/image" Target="../media/image3476.png"/><Relationship Id="rId209" Type="http://schemas.openxmlformats.org/officeDocument/2006/relationships/image" Target="../media/image3483.png"/><Relationship Id="rId360" Type="http://schemas.openxmlformats.org/officeDocument/2006/relationships/customXml" Target="../ink/ink3604.xml"/><Relationship Id="rId416" Type="http://schemas.openxmlformats.org/officeDocument/2006/relationships/image" Target="../media/image3585.png"/><Relationship Id="rId220" Type="http://schemas.openxmlformats.org/officeDocument/2006/relationships/customXml" Target="../ink/ink3534.xml"/><Relationship Id="rId458" Type="http://schemas.openxmlformats.org/officeDocument/2006/relationships/image" Target="../media/image3606.png"/><Relationship Id="rId15" Type="http://schemas.openxmlformats.org/officeDocument/2006/relationships/image" Target="../media/image3388.png"/><Relationship Id="rId57" Type="http://schemas.openxmlformats.org/officeDocument/2006/relationships/image" Target="../media/image3408.png"/><Relationship Id="rId262" Type="http://schemas.openxmlformats.org/officeDocument/2006/relationships/customXml" Target="../ink/ink3555.xml"/><Relationship Id="rId318" Type="http://schemas.openxmlformats.org/officeDocument/2006/relationships/customXml" Target="../ink/ink3583.xml"/><Relationship Id="rId525" Type="http://schemas.openxmlformats.org/officeDocument/2006/relationships/customXml" Target="../ink/ink3687.xml"/><Relationship Id="rId567" Type="http://schemas.openxmlformats.org/officeDocument/2006/relationships/customXml" Target="../ink/ink3708.xml"/><Relationship Id="rId99" Type="http://schemas.openxmlformats.org/officeDocument/2006/relationships/image" Target="../media/image3428.png"/><Relationship Id="rId122" Type="http://schemas.openxmlformats.org/officeDocument/2006/relationships/customXml" Target="../ink/ink3485.xml"/><Relationship Id="rId164" Type="http://schemas.openxmlformats.org/officeDocument/2006/relationships/customXml" Target="../ink/ink3506.xml"/><Relationship Id="rId371" Type="http://schemas.openxmlformats.org/officeDocument/2006/relationships/customXml" Target="../ink/ink3610.xml"/><Relationship Id="rId427" Type="http://schemas.openxmlformats.org/officeDocument/2006/relationships/customXml" Target="../ink/ink3638.xml"/><Relationship Id="rId469" Type="http://schemas.openxmlformats.org/officeDocument/2006/relationships/customXml" Target="../ink/ink3659.xml"/><Relationship Id="rId26" Type="http://schemas.openxmlformats.org/officeDocument/2006/relationships/customXml" Target="../ink/ink3437.xml"/><Relationship Id="rId231" Type="http://schemas.openxmlformats.org/officeDocument/2006/relationships/image" Target="../media/image3494.png"/><Relationship Id="rId273" Type="http://schemas.openxmlformats.org/officeDocument/2006/relationships/image" Target="../media/image3515.png"/><Relationship Id="rId329" Type="http://schemas.openxmlformats.org/officeDocument/2006/relationships/image" Target="../media/image3543.png"/><Relationship Id="rId480" Type="http://schemas.openxmlformats.org/officeDocument/2006/relationships/image" Target="../media/image3617.png"/><Relationship Id="rId536" Type="http://schemas.openxmlformats.org/officeDocument/2006/relationships/image" Target="../media/image3645.png"/><Relationship Id="rId68" Type="http://schemas.openxmlformats.org/officeDocument/2006/relationships/customXml" Target="../ink/ink3458.xml"/><Relationship Id="rId133" Type="http://schemas.openxmlformats.org/officeDocument/2006/relationships/image" Target="../media/image3445.png"/><Relationship Id="rId175" Type="http://schemas.openxmlformats.org/officeDocument/2006/relationships/image" Target="../media/image3466.png"/><Relationship Id="rId340" Type="http://schemas.openxmlformats.org/officeDocument/2006/relationships/customXml" Target="../ink/ink3594.xml"/><Relationship Id="rId200" Type="http://schemas.openxmlformats.org/officeDocument/2006/relationships/customXml" Target="../ink/ink3524.xml"/><Relationship Id="rId382" Type="http://schemas.openxmlformats.org/officeDocument/2006/relationships/image" Target="../media/image3568.png"/><Relationship Id="rId438" Type="http://schemas.openxmlformats.org/officeDocument/2006/relationships/image" Target="../media/image3596.png"/><Relationship Id="rId242" Type="http://schemas.openxmlformats.org/officeDocument/2006/relationships/customXml" Target="../ink/ink3545.xml"/><Relationship Id="rId284" Type="http://schemas.openxmlformats.org/officeDocument/2006/relationships/customXml" Target="../ink/ink3566.xml"/><Relationship Id="rId491" Type="http://schemas.openxmlformats.org/officeDocument/2006/relationships/customXml" Target="../ink/ink3670.xml"/><Relationship Id="rId505" Type="http://schemas.openxmlformats.org/officeDocument/2006/relationships/customXml" Target="../ink/ink3677.xml"/><Relationship Id="rId37" Type="http://schemas.openxmlformats.org/officeDocument/2006/relationships/image" Target="../media/image3398.png"/><Relationship Id="rId79" Type="http://schemas.openxmlformats.org/officeDocument/2006/relationships/image" Target="../media/image3419.png"/><Relationship Id="rId102" Type="http://schemas.openxmlformats.org/officeDocument/2006/relationships/customXml" Target="../ink/ink3475.xml"/><Relationship Id="rId144" Type="http://schemas.openxmlformats.org/officeDocument/2006/relationships/customXml" Target="../ink/ink3496.xml"/><Relationship Id="rId547" Type="http://schemas.openxmlformats.org/officeDocument/2006/relationships/customXml" Target="../ink/ink3698.xml"/><Relationship Id="rId90" Type="http://schemas.openxmlformats.org/officeDocument/2006/relationships/customXml" Target="../ink/ink3469.xml"/><Relationship Id="rId186" Type="http://schemas.openxmlformats.org/officeDocument/2006/relationships/customXml" Target="../ink/ink3517.xml"/><Relationship Id="rId351" Type="http://schemas.openxmlformats.org/officeDocument/2006/relationships/image" Target="../media/image3554.png"/><Relationship Id="rId393" Type="http://schemas.openxmlformats.org/officeDocument/2006/relationships/customXml" Target="../ink/ink3621.xml"/><Relationship Id="rId407" Type="http://schemas.openxmlformats.org/officeDocument/2006/relationships/customXml" Target="../ink/ink3628.xml"/><Relationship Id="rId449" Type="http://schemas.openxmlformats.org/officeDocument/2006/relationships/customXml" Target="../ink/ink3649.xml"/><Relationship Id="rId211" Type="http://schemas.openxmlformats.org/officeDocument/2006/relationships/image" Target="../media/image3484.png"/><Relationship Id="rId253" Type="http://schemas.openxmlformats.org/officeDocument/2006/relationships/image" Target="../media/image3505.png"/><Relationship Id="rId295" Type="http://schemas.openxmlformats.org/officeDocument/2006/relationships/image" Target="../media/image3526.png"/><Relationship Id="rId309" Type="http://schemas.openxmlformats.org/officeDocument/2006/relationships/image" Target="../media/image3533.png"/><Relationship Id="rId460" Type="http://schemas.openxmlformats.org/officeDocument/2006/relationships/image" Target="../media/image3607.png"/><Relationship Id="rId516" Type="http://schemas.openxmlformats.org/officeDocument/2006/relationships/image" Target="../media/image3635.png"/><Relationship Id="rId48" Type="http://schemas.openxmlformats.org/officeDocument/2006/relationships/customXml" Target="../ink/ink3448.xml"/><Relationship Id="rId113" Type="http://schemas.openxmlformats.org/officeDocument/2006/relationships/image" Target="../media/image3435.png"/><Relationship Id="rId320" Type="http://schemas.openxmlformats.org/officeDocument/2006/relationships/customXml" Target="../ink/ink3584.xml"/><Relationship Id="rId558" Type="http://schemas.openxmlformats.org/officeDocument/2006/relationships/image" Target="../media/image3656.png"/><Relationship Id="rId155" Type="http://schemas.openxmlformats.org/officeDocument/2006/relationships/image" Target="../media/image3456.png"/><Relationship Id="rId197" Type="http://schemas.openxmlformats.org/officeDocument/2006/relationships/image" Target="../media/image3477.png"/><Relationship Id="rId362" Type="http://schemas.openxmlformats.org/officeDocument/2006/relationships/customXml" Target="../ink/ink3605.xml"/><Relationship Id="rId418" Type="http://schemas.openxmlformats.org/officeDocument/2006/relationships/image" Target="../media/image3586.png"/><Relationship Id="rId222" Type="http://schemas.openxmlformats.org/officeDocument/2006/relationships/customXml" Target="../ink/ink3535.xml"/><Relationship Id="rId264" Type="http://schemas.openxmlformats.org/officeDocument/2006/relationships/customXml" Target="../ink/ink3556.xml"/><Relationship Id="rId471" Type="http://schemas.openxmlformats.org/officeDocument/2006/relationships/customXml" Target="../ink/ink3660.xml"/><Relationship Id="rId17" Type="http://schemas.openxmlformats.org/officeDocument/2006/relationships/image" Target="../media/image3389.png"/><Relationship Id="rId59" Type="http://schemas.openxmlformats.org/officeDocument/2006/relationships/image" Target="../media/image3409.png"/><Relationship Id="rId124" Type="http://schemas.openxmlformats.org/officeDocument/2006/relationships/customXml" Target="../ink/ink3486.xml"/><Relationship Id="rId527" Type="http://schemas.openxmlformats.org/officeDocument/2006/relationships/customXml" Target="../ink/ink3688.xml"/><Relationship Id="rId569" Type="http://schemas.openxmlformats.org/officeDocument/2006/relationships/customXml" Target="../ink/ink3709.xml"/><Relationship Id="rId70" Type="http://schemas.openxmlformats.org/officeDocument/2006/relationships/customXml" Target="../ink/ink3459.xml"/><Relationship Id="rId166" Type="http://schemas.openxmlformats.org/officeDocument/2006/relationships/customXml" Target="../ink/ink3507.xml"/><Relationship Id="rId331" Type="http://schemas.openxmlformats.org/officeDocument/2006/relationships/image" Target="../media/image3544.png"/><Relationship Id="rId373" Type="http://schemas.openxmlformats.org/officeDocument/2006/relationships/customXml" Target="../ink/ink3611.xml"/><Relationship Id="rId429" Type="http://schemas.openxmlformats.org/officeDocument/2006/relationships/customXml" Target="../ink/ink363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95.png"/><Relationship Id="rId440" Type="http://schemas.openxmlformats.org/officeDocument/2006/relationships/image" Target="../media/image3597.png"/><Relationship Id="rId28" Type="http://schemas.openxmlformats.org/officeDocument/2006/relationships/customXml" Target="../ink/ink3438.xml"/><Relationship Id="rId275" Type="http://schemas.openxmlformats.org/officeDocument/2006/relationships/image" Target="../media/image3516.png"/><Relationship Id="rId300" Type="http://schemas.openxmlformats.org/officeDocument/2006/relationships/customXml" Target="../ink/ink3574.xml"/><Relationship Id="rId482" Type="http://schemas.openxmlformats.org/officeDocument/2006/relationships/image" Target="../media/image3618.png"/><Relationship Id="rId538" Type="http://schemas.openxmlformats.org/officeDocument/2006/relationships/image" Target="../media/image3646.png"/><Relationship Id="rId81" Type="http://schemas.openxmlformats.org/officeDocument/2006/relationships/image" Target="../media/image3420.png"/><Relationship Id="rId135" Type="http://schemas.openxmlformats.org/officeDocument/2006/relationships/image" Target="../media/image3446.png"/><Relationship Id="rId177" Type="http://schemas.openxmlformats.org/officeDocument/2006/relationships/image" Target="../media/image3467.png"/><Relationship Id="rId342" Type="http://schemas.openxmlformats.org/officeDocument/2006/relationships/customXml" Target="../ink/ink3595.xml"/><Relationship Id="rId384" Type="http://schemas.openxmlformats.org/officeDocument/2006/relationships/image" Target="../media/image3569.png"/><Relationship Id="rId202" Type="http://schemas.openxmlformats.org/officeDocument/2006/relationships/customXml" Target="../ink/ink3525.xml"/><Relationship Id="rId244" Type="http://schemas.openxmlformats.org/officeDocument/2006/relationships/customXml" Target="../ink/ink3546.xml"/><Relationship Id="rId39" Type="http://schemas.openxmlformats.org/officeDocument/2006/relationships/image" Target="../media/image3399.png"/><Relationship Id="rId286" Type="http://schemas.openxmlformats.org/officeDocument/2006/relationships/customXml" Target="../ink/ink3567.xml"/><Relationship Id="rId451" Type="http://schemas.openxmlformats.org/officeDocument/2006/relationships/customXml" Target="../ink/ink3650.xml"/><Relationship Id="rId493" Type="http://schemas.openxmlformats.org/officeDocument/2006/relationships/customXml" Target="../ink/ink3671.xml"/><Relationship Id="rId507" Type="http://schemas.openxmlformats.org/officeDocument/2006/relationships/customXml" Target="../ink/ink3678.xml"/><Relationship Id="rId549" Type="http://schemas.openxmlformats.org/officeDocument/2006/relationships/customXml" Target="../ink/ink3699.xml"/><Relationship Id="rId50" Type="http://schemas.openxmlformats.org/officeDocument/2006/relationships/customXml" Target="../ink/ink3449.xml"/><Relationship Id="rId104" Type="http://schemas.openxmlformats.org/officeDocument/2006/relationships/customXml" Target="../ink/ink3476.xml"/><Relationship Id="rId146" Type="http://schemas.openxmlformats.org/officeDocument/2006/relationships/customXml" Target="../ink/ink3497.xml"/><Relationship Id="rId188" Type="http://schemas.openxmlformats.org/officeDocument/2006/relationships/customXml" Target="../ink/ink3518.xml"/><Relationship Id="rId311" Type="http://schemas.openxmlformats.org/officeDocument/2006/relationships/image" Target="../media/image3534.png"/><Relationship Id="rId353" Type="http://schemas.openxmlformats.org/officeDocument/2006/relationships/image" Target="../media/image3555.png"/><Relationship Id="rId395" Type="http://schemas.openxmlformats.org/officeDocument/2006/relationships/customXml" Target="../ink/ink3622.xml"/><Relationship Id="rId409" Type="http://schemas.openxmlformats.org/officeDocument/2006/relationships/customXml" Target="../ink/ink3629.xml"/><Relationship Id="rId560" Type="http://schemas.openxmlformats.org/officeDocument/2006/relationships/image" Target="../media/image3657.png"/><Relationship Id="rId92" Type="http://schemas.openxmlformats.org/officeDocument/2006/relationships/customXml" Target="../ink/ink3470.xml"/><Relationship Id="rId213" Type="http://schemas.openxmlformats.org/officeDocument/2006/relationships/image" Target="../media/image3485.png"/><Relationship Id="rId420" Type="http://schemas.openxmlformats.org/officeDocument/2006/relationships/image" Target="../media/image3587.png"/><Relationship Id="rId255" Type="http://schemas.openxmlformats.org/officeDocument/2006/relationships/image" Target="../media/image3506.png"/><Relationship Id="rId297" Type="http://schemas.openxmlformats.org/officeDocument/2006/relationships/image" Target="../media/image3527.png"/><Relationship Id="rId462" Type="http://schemas.openxmlformats.org/officeDocument/2006/relationships/image" Target="../media/image3608.png"/><Relationship Id="rId518" Type="http://schemas.openxmlformats.org/officeDocument/2006/relationships/image" Target="../media/image3636.png"/><Relationship Id="rId115" Type="http://schemas.openxmlformats.org/officeDocument/2006/relationships/image" Target="../media/image3436.png"/><Relationship Id="rId157" Type="http://schemas.openxmlformats.org/officeDocument/2006/relationships/image" Target="../media/image3457.png"/><Relationship Id="rId322" Type="http://schemas.openxmlformats.org/officeDocument/2006/relationships/customXml" Target="../ink/ink3585.xml"/><Relationship Id="rId364" Type="http://schemas.openxmlformats.org/officeDocument/2006/relationships/customXml" Target="../ink/ink3606.xml"/><Relationship Id="rId61" Type="http://schemas.openxmlformats.org/officeDocument/2006/relationships/image" Target="../media/image3410.png"/><Relationship Id="rId199" Type="http://schemas.openxmlformats.org/officeDocument/2006/relationships/image" Target="../media/image3478.png"/><Relationship Id="rId571" Type="http://schemas.openxmlformats.org/officeDocument/2006/relationships/image" Target="../media/image3662.png"/><Relationship Id="rId19" Type="http://schemas.openxmlformats.org/officeDocument/2006/relationships/image" Target="../media/image345.png"/><Relationship Id="rId224" Type="http://schemas.openxmlformats.org/officeDocument/2006/relationships/customXml" Target="../ink/ink3536.xml"/><Relationship Id="rId266" Type="http://schemas.openxmlformats.org/officeDocument/2006/relationships/customXml" Target="../ink/ink3557.xml"/><Relationship Id="rId431" Type="http://schemas.openxmlformats.org/officeDocument/2006/relationships/customXml" Target="../ink/ink3640.xml"/><Relationship Id="rId473" Type="http://schemas.openxmlformats.org/officeDocument/2006/relationships/customXml" Target="../ink/ink3661.xml"/><Relationship Id="rId529" Type="http://schemas.openxmlformats.org/officeDocument/2006/relationships/customXml" Target="../ink/ink3689.xml"/><Relationship Id="rId30" Type="http://schemas.openxmlformats.org/officeDocument/2006/relationships/customXml" Target="../ink/ink3439.xml"/><Relationship Id="rId126" Type="http://schemas.openxmlformats.org/officeDocument/2006/relationships/customXml" Target="../ink/ink3487.xml"/><Relationship Id="rId168" Type="http://schemas.openxmlformats.org/officeDocument/2006/relationships/customXml" Target="../ink/ink3508.xml"/><Relationship Id="rId333" Type="http://schemas.openxmlformats.org/officeDocument/2006/relationships/image" Target="../media/image3545.png"/><Relationship Id="rId540" Type="http://schemas.openxmlformats.org/officeDocument/2006/relationships/image" Target="../media/image3647.png"/><Relationship Id="rId72" Type="http://schemas.openxmlformats.org/officeDocument/2006/relationships/customXml" Target="../ink/ink3460.xml"/><Relationship Id="rId375" Type="http://schemas.openxmlformats.org/officeDocument/2006/relationships/customXml" Target="../ink/ink3612.xml"/><Relationship Id="rId3" Type="http://schemas.openxmlformats.org/officeDocument/2006/relationships/image" Target="../media/image3382.png"/><Relationship Id="rId235" Type="http://schemas.openxmlformats.org/officeDocument/2006/relationships/image" Target="../media/image3496.png"/><Relationship Id="rId277" Type="http://schemas.openxmlformats.org/officeDocument/2006/relationships/image" Target="../media/image3517.png"/><Relationship Id="rId400" Type="http://schemas.openxmlformats.org/officeDocument/2006/relationships/image" Target="../media/image3577.png"/><Relationship Id="rId442" Type="http://schemas.openxmlformats.org/officeDocument/2006/relationships/image" Target="../media/image3598.png"/><Relationship Id="rId484" Type="http://schemas.openxmlformats.org/officeDocument/2006/relationships/image" Target="../media/image3619.png"/><Relationship Id="rId137" Type="http://schemas.openxmlformats.org/officeDocument/2006/relationships/image" Target="../media/image3447.png"/><Relationship Id="rId302" Type="http://schemas.openxmlformats.org/officeDocument/2006/relationships/customXml" Target="../ink/ink3575.xml"/><Relationship Id="rId344" Type="http://schemas.openxmlformats.org/officeDocument/2006/relationships/customXml" Target="../ink/ink3596.xml"/><Relationship Id="rId41" Type="http://schemas.openxmlformats.org/officeDocument/2006/relationships/image" Target="../media/image3400.png"/><Relationship Id="rId83" Type="http://schemas.openxmlformats.org/officeDocument/2006/relationships/image" Target="../media/image3421.png"/><Relationship Id="rId179" Type="http://schemas.openxmlformats.org/officeDocument/2006/relationships/image" Target="../media/image3468.png"/><Relationship Id="rId386" Type="http://schemas.openxmlformats.org/officeDocument/2006/relationships/image" Target="../media/image3570.png"/><Relationship Id="rId551" Type="http://schemas.openxmlformats.org/officeDocument/2006/relationships/customXml" Target="../ink/ink3700.xml"/><Relationship Id="rId190" Type="http://schemas.openxmlformats.org/officeDocument/2006/relationships/customXml" Target="../ink/ink3519.xml"/><Relationship Id="rId204" Type="http://schemas.openxmlformats.org/officeDocument/2006/relationships/customXml" Target="../ink/ink3526.xml"/><Relationship Id="rId246" Type="http://schemas.openxmlformats.org/officeDocument/2006/relationships/customXml" Target="../ink/ink3547.xml"/><Relationship Id="rId288" Type="http://schemas.openxmlformats.org/officeDocument/2006/relationships/customXml" Target="../ink/ink3568.xml"/><Relationship Id="rId411" Type="http://schemas.openxmlformats.org/officeDocument/2006/relationships/customXml" Target="../ink/ink3630.xml"/><Relationship Id="rId453" Type="http://schemas.openxmlformats.org/officeDocument/2006/relationships/customXml" Target="../ink/ink3651.xml"/><Relationship Id="rId509" Type="http://schemas.openxmlformats.org/officeDocument/2006/relationships/customXml" Target="../ink/ink3679.xml"/><Relationship Id="rId106" Type="http://schemas.openxmlformats.org/officeDocument/2006/relationships/customXml" Target="../ink/ink3477.xml"/><Relationship Id="rId313" Type="http://schemas.openxmlformats.org/officeDocument/2006/relationships/image" Target="../media/image3535.png"/><Relationship Id="rId495" Type="http://schemas.openxmlformats.org/officeDocument/2006/relationships/customXml" Target="../ink/ink3672.xml"/><Relationship Id="rId10" Type="http://schemas.openxmlformats.org/officeDocument/2006/relationships/customXml" Target="../ink/ink3429.xml"/><Relationship Id="rId52" Type="http://schemas.openxmlformats.org/officeDocument/2006/relationships/customXml" Target="../ink/ink3450.xml"/><Relationship Id="rId94" Type="http://schemas.openxmlformats.org/officeDocument/2006/relationships/customXml" Target="../ink/ink3471.xml"/><Relationship Id="rId148" Type="http://schemas.openxmlformats.org/officeDocument/2006/relationships/customXml" Target="../ink/ink3498.xml"/><Relationship Id="rId355" Type="http://schemas.openxmlformats.org/officeDocument/2006/relationships/image" Target="../media/image3556.png"/><Relationship Id="rId397" Type="http://schemas.openxmlformats.org/officeDocument/2006/relationships/customXml" Target="../ink/ink3623.xml"/><Relationship Id="rId520" Type="http://schemas.openxmlformats.org/officeDocument/2006/relationships/image" Target="../media/image3637.png"/><Relationship Id="rId562" Type="http://schemas.openxmlformats.org/officeDocument/2006/relationships/image" Target="../media/image3658.png"/><Relationship Id="rId215" Type="http://schemas.openxmlformats.org/officeDocument/2006/relationships/image" Target="../media/image3486.png"/><Relationship Id="rId257" Type="http://schemas.openxmlformats.org/officeDocument/2006/relationships/image" Target="../media/image3507.png"/><Relationship Id="rId422" Type="http://schemas.openxmlformats.org/officeDocument/2006/relationships/image" Target="../media/image3588.png"/><Relationship Id="rId464" Type="http://schemas.openxmlformats.org/officeDocument/2006/relationships/image" Target="../media/image3609.png"/><Relationship Id="rId299" Type="http://schemas.openxmlformats.org/officeDocument/2006/relationships/image" Target="../media/image3528.png"/><Relationship Id="rId63" Type="http://schemas.openxmlformats.org/officeDocument/2006/relationships/image" Target="../media/image3411.png"/><Relationship Id="rId159" Type="http://schemas.openxmlformats.org/officeDocument/2006/relationships/image" Target="../media/image3458.png"/><Relationship Id="rId366" Type="http://schemas.openxmlformats.org/officeDocument/2006/relationships/image" Target="../media/image3561.png"/><Relationship Id="rId573" Type="http://schemas.openxmlformats.org/officeDocument/2006/relationships/image" Target="../media/image3663.png"/><Relationship Id="rId226" Type="http://schemas.openxmlformats.org/officeDocument/2006/relationships/customXml" Target="../ink/ink3537.xml"/><Relationship Id="rId433" Type="http://schemas.openxmlformats.org/officeDocument/2006/relationships/customXml" Target="../ink/ink3641.xml"/><Relationship Id="rId74" Type="http://schemas.openxmlformats.org/officeDocument/2006/relationships/customXml" Target="../ink/ink3461.xml"/><Relationship Id="rId377" Type="http://schemas.openxmlformats.org/officeDocument/2006/relationships/customXml" Target="../ink/ink3613.xml"/><Relationship Id="rId500" Type="http://schemas.openxmlformats.org/officeDocument/2006/relationships/image" Target="../media/image3627.png"/><Relationship Id="rId5" Type="http://schemas.openxmlformats.org/officeDocument/2006/relationships/image" Target="../media/image3383.png"/><Relationship Id="rId237" Type="http://schemas.openxmlformats.org/officeDocument/2006/relationships/image" Target="../media/image3497.png"/><Relationship Id="rId444" Type="http://schemas.openxmlformats.org/officeDocument/2006/relationships/image" Target="../media/image3599.png"/><Relationship Id="rId290" Type="http://schemas.openxmlformats.org/officeDocument/2006/relationships/customXml" Target="../ink/ink3569.xml"/><Relationship Id="rId304" Type="http://schemas.openxmlformats.org/officeDocument/2006/relationships/customXml" Target="../ink/ink3576.xml"/><Relationship Id="rId388" Type="http://schemas.openxmlformats.org/officeDocument/2006/relationships/image" Target="../media/image3571.png"/><Relationship Id="rId511" Type="http://schemas.openxmlformats.org/officeDocument/2006/relationships/customXml" Target="../ink/ink3680.xml"/><Relationship Id="rId85" Type="http://schemas.openxmlformats.org/officeDocument/2006/relationships/image" Target="../media/image3422.png"/><Relationship Id="rId150" Type="http://schemas.openxmlformats.org/officeDocument/2006/relationships/customXml" Target="../ink/ink3499.xml"/><Relationship Id="rId248" Type="http://schemas.openxmlformats.org/officeDocument/2006/relationships/customXml" Target="../ink/ink3548.xml"/><Relationship Id="rId455" Type="http://schemas.openxmlformats.org/officeDocument/2006/relationships/customXml" Target="../ink/ink3652.xml"/><Relationship Id="rId12" Type="http://schemas.openxmlformats.org/officeDocument/2006/relationships/customXml" Target="../ink/ink3430.xml"/><Relationship Id="rId108" Type="http://schemas.openxmlformats.org/officeDocument/2006/relationships/customXml" Target="../ink/ink3478.xml"/><Relationship Id="rId315" Type="http://schemas.openxmlformats.org/officeDocument/2006/relationships/image" Target="../media/image3536.png"/><Relationship Id="rId522" Type="http://schemas.openxmlformats.org/officeDocument/2006/relationships/image" Target="../media/image3638.png"/><Relationship Id="rId96" Type="http://schemas.openxmlformats.org/officeDocument/2006/relationships/customXml" Target="../ink/ink3472.xml"/><Relationship Id="rId161" Type="http://schemas.openxmlformats.org/officeDocument/2006/relationships/image" Target="../media/image3459.png"/><Relationship Id="rId399" Type="http://schemas.openxmlformats.org/officeDocument/2006/relationships/customXml" Target="../ink/ink3624.xml"/><Relationship Id="rId259" Type="http://schemas.openxmlformats.org/officeDocument/2006/relationships/image" Target="../media/image3508.png"/><Relationship Id="rId466" Type="http://schemas.openxmlformats.org/officeDocument/2006/relationships/image" Target="../media/image3610.png"/><Relationship Id="rId23" Type="http://schemas.openxmlformats.org/officeDocument/2006/relationships/image" Target="../media/image3391.png"/><Relationship Id="rId119" Type="http://schemas.openxmlformats.org/officeDocument/2006/relationships/image" Target="../media/image3438.png"/><Relationship Id="rId326" Type="http://schemas.openxmlformats.org/officeDocument/2006/relationships/customXml" Target="../ink/ink3587.xml"/><Relationship Id="rId533" Type="http://schemas.openxmlformats.org/officeDocument/2006/relationships/customXml" Target="../ink/ink3691.xml"/><Relationship Id="rId172" Type="http://schemas.openxmlformats.org/officeDocument/2006/relationships/customXml" Target="../ink/ink3510.xml"/><Relationship Id="rId477" Type="http://schemas.openxmlformats.org/officeDocument/2006/relationships/customXml" Target="../ink/ink366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1.png"/><Relationship Id="rId21" Type="http://schemas.openxmlformats.org/officeDocument/2006/relationships/image" Target="../media/image3673.png"/><Relationship Id="rId42" Type="http://schemas.openxmlformats.org/officeDocument/2006/relationships/customXml" Target="../ink/ink3732.xml"/><Relationship Id="rId63" Type="http://schemas.openxmlformats.org/officeDocument/2006/relationships/image" Target="../media/image3694.png"/><Relationship Id="rId84" Type="http://schemas.openxmlformats.org/officeDocument/2006/relationships/customXml" Target="../ink/ink3753.xml"/><Relationship Id="rId138" Type="http://schemas.openxmlformats.org/officeDocument/2006/relationships/customXml" Target="../ink/ink3780.xml"/><Relationship Id="rId159" Type="http://schemas.openxmlformats.org/officeDocument/2006/relationships/image" Target="../media/image3742.png"/><Relationship Id="rId170" Type="http://schemas.openxmlformats.org/officeDocument/2006/relationships/customXml" Target="../ink/ink3796.xml"/><Relationship Id="rId191" Type="http://schemas.openxmlformats.org/officeDocument/2006/relationships/image" Target="../media/image3758.png"/><Relationship Id="rId205" Type="http://schemas.openxmlformats.org/officeDocument/2006/relationships/image" Target="../media/image3765.png"/><Relationship Id="rId226" Type="http://schemas.openxmlformats.org/officeDocument/2006/relationships/customXml" Target="../ink/ink3824.xml"/><Relationship Id="rId247" Type="http://schemas.openxmlformats.org/officeDocument/2006/relationships/image" Target="../media/image3786.png"/><Relationship Id="rId107" Type="http://schemas.openxmlformats.org/officeDocument/2006/relationships/image" Target="../media/image3716.png"/><Relationship Id="rId11" Type="http://schemas.openxmlformats.org/officeDocument/2006/relationships/image" Target="../media/image3668.png"/><Relationship Id="rId32" Type="http://schemas.openxmlformats.org/officeDocument/2006/relationships/customXml" Target="../ink/ink3727.xml"/><Relationship Id="rId53" Type="http://schemas.openxmlformats.org/officeDocument/2006/relationships/image" Target="../media/image3689.png"/><Relationship Id="rId74" Type="http://schemas.openxmlformats.org/officeDocument/2006/relationships/customXml" Target="../ink/ink3748.xml"/><Relationship Id="rId128" Type="http://schemas.openxmlformats.org/officeDocument/2006/relationships/customXml" Target="../ink/ink3775.xml"/><Relationship Id="rId149" Type="http://schemas.openxmlformats.org/officeDocument/2006/relationships/image" Target="../media/image3737.png"/><Relationship Id="rId5" Type="http://schemas.openxmlformats.org/officeDocument/2006/relationships/image" Target="../media/image3665.png"/><Relationship Id="rId95" Type="http://schemas.openxmlformats.org/officeDocument/2006/relationships/image" Target="../media/image3710.png"/><Relationship Id="rId160" Type="http://schemas.openxmlformats.org/officeDocument/2006/relationships/customXml" Target="../ink/ink3791.xml"/><Relationship Id="rId181" Type="http://schemas.openxmlformats.org/officeDocument/2006/relationships/image" Target="../media/image3753.png"/><Relationship Id="rId216" Type="http://schemas.openxmlformats.org/officeDocument/2006/relationships/customXml" Target="../ink/ink3819.xml"/><Relationship Id="rId237" Type="http://schemas.openxmlformats.org/officeDocument/2006/relationships/image" Target="../media/image3781.png"/><Relationship Id="rId22" Type="http://schemas.openxmlformats.org/officeDocument/2006/relationships/customXml" Target="../ink/ink3722.xml"/><Relationship Id="rId43" Type="http://schemas.openxmlformats.org/officeDocument/2006/relationships/image" Target="../media/image3684.png"/><Relationship Id="rId64" Type="http://schemas.openxmlformats.org/officeDocument/2006/relationships/customXml" Target="../ink/ink3743.xml"/><Relationship Id="rId118" Type="http://schemas.openxmlformats.org/officeDocument/2006/relationships/customXml" Target="../ink/ink3770.xml"/><Relationship Id="rId139" Type="http://schemas.openxmlformats.org/officeDocument/2006/relationships/image" Target="../media/image3732.png"/><Relationship Id="rId85" Type="http://schemas.openxmlformats.org/officeDocument/2006/relationships/image" Target="../media/image3705.png"/><Relationship Id="rId150" Type="http://schemas.openxmlformats.org/officeDocument/2006/relationships/customXml" Target="../ink/ink3786.xml"/><Relationship Id="rId171" Type="http://schemas.openxmlformats.org/officeDocument/2006/relationships/image" Target="../media/image3748.png"/><Relationship Id="rId192" Type="http://schemas.openxmlformats.org/officeDocument/2006/relationships/customXml" Target="../ink/ink3807.xml"/><Relationship Id="rId206" Type="http://schemas.openxmlformats.org/officeDocument/2006/relationships/customXml" Target="../ink/ink3814.xml"/><Relationship Id="rId227" Type="http://schemas.openxmlformats.org/officeDocument/2006/relationships/image" Target="../media/image3776.png"/><Relationship Id="rId248" Type="http://schemas.openxmlformats.org/officeDocument/2006/relationships/customXml" Target="../ink/ink3835.xml"/><Relationship Id="rId12" Type="http://schemas.openxmlformats.org/officeDocument/2006/relationships/customXml" Target="../ink/ink3717.xml"/><Relationship Id="rId33" Type="http://schemas.openxmlformats.org/officeDocument/2006/relationships/image" Target="../media/image3679.png"/><Relationship Id="rId108" Type="http://schemas.openxmlformats.org/officeDocument/2006/relationships/customXml" Target="../ink/ink3765.xml"/><Relationship Id="rId129" Type="http://schemas.openxmlformats.org/officeDocument/2006/relationships/image" Target="../media/image3727.png"/><Relationship Id="rId54" Type="http://schemas.openxmlformats.org/officeDocument/2006/relationships/customXml" Target="../ink/ink3738.xml"/><Relationship Id="rId75" Type="http://schemas.openxmlformats.org/officeDocument/2006/relationships/image" Target="../media/image3700.png"/><Relationship Id="rId96" Type="http://schemas.openxmlformats.org/officeDocument/2006/relationships/customXml" Target="../ink/ink3759.xml"/><Relationship Id="rId140" Type="http://schemas.openxmlformats.org/officeDocument/2006/relationships/customXml" Target="../ink/ink3781.xml"/><Relationship Id="rId161" Type="http://schemas.openxmlformats.org/officeDocument/2006/relationships/image" Target="../media/image3743.png"/><Relationship Id="rId182" Type="http://schemas.openxmlformats.org/officeDocument/2006/relationships/customXml" Target="../ink/ink3802.xml"/><Relationship Id="rId217" Type="http://schemas.openxmlformats.org/officeDocument/2006/relationships/image" Target="../media/image3771.png"/><Relationship Id="rId6" Type="http://schemas.openxmlformats.org/officeDocument/2006/relationships/customXml" Target="../ink/ink3714.xml"/><Relationship Id="rId238" Type="http://schemas.openxmlformats.org/officeDocument/2006/relationships/customXml" Target="../ink/ink3830.xml"/><Relationship Id="rId23" Type="http://schemas.openxmlformats.org/officeDocument/2006/relationships/image" Target="../media/image3674.png"/><Relationship Id="rId119" Type="http://schemas.openxmlformats.org/officeDocument/2006/relationships/image" Target="../media/image3722.png"/><Relationship Id="rId44" Type="http://schemas.openxmlformats.org/officeDocument/2006/relationships/customXml" Target="../ink/ink3733.xml"/><Relationship Id="rId65" Type="http://schemas.openxmlformats.org/officeDocument/2006/relationships/image" Target="../media/image3695.png"/><Relationship Id="rId86" Type="http://schemas.openxmlformats.org/officeDocument/2006/relationships/customXml" Target="../ink/ink3754.xml"/><Relationship Id="rId130" Type="http://schemas.openxmlformats.org/officeDocument/2006/relationships/customXml" Target="../ink/ink3776.xml"/><Relationship Id="rId151" Type="http://schemas.openxmlformats.org/officeDocument/2006/relationships/image" Target="../media/image3738.png"/><Relationship Id="rId172" Type="http://schemas.openxmlformats.org/officeDocument/2006/relationships/customXml" Target="../ink/ink3797.xml"/><Relationship Id="rId193" Type="http://schemas.openxmlformats.org/officeDocument/2006/relationships/image" Target="../media/image3759.png"/><Relationship Id="rId207" Type="http://schemas.openxmlformats.org/officeDocument/2006/relationships/image" Target="../media/image3766.png"/><Relationship Id="rId228" Type="http://schemas.openxmlformats.org/officeDocument/2006/relationships/customXml" Target="../ink/ink3825.xml"/><Relationship Id="rId249" Type="http://schemas.openxmlformats.org/officeDocument/2006/relationships/image" Target="../media/image3787.png"/><Relationship Id="rId13" Type="http://schemas.openxmlformats.org/officeDocument/2006/relationships/image" Target="../media/image3669.png"/><Relationship Id="rId109" Type="http://schemas.openxmlformats.org/officeDocument/2006/relationships/image" Target="../media/image3717.png"/><Relationship Id="rId34" Type="http://schemas.openxmlformats.org/officeDocument/2006/relationships/customXml" Target="../ink/ink3728.xml"/><Relationship Id="rId55" Type="http://schemas.openxmlformats.org/officeDocument/2006/relationships/image" Target="../media/image3690.png"/><Relationship Id="rId76" Type="http://schemas.openxmlformats.org/officeDocument/2006/relationships/customXml" Target="../ink/ink3749.xml"/><Relationship Id="rId97" Type="http://schemas.openxmlformats.org/officeDocument/2006/relationships/image" Target="../media/image3711.png"/><Relationship Id="rId120" Type="http://schemas.openxmlformats.org/officeDocument/2006/relationships/customXml" Target="../ink/ink3771.xml"/><Relationship Id="rId141" Type="http://schemas.openxmlformats.org/officeDocument/2006/relationships/image" Target="../media/image3733.png"/><Relationship Id="rId7" Type="http://schemas.openxmlformats.org/officeDocument/2006/relationships/image" Target="../media/image3666.png"/><Relationship Id="rId162" Type="http://schemas.openxmlformats.org/officeDocument/2006/relationships/customXml" Target="../ink/ink3792.xml"/><Relationship Id="rId183" Type="http://schemas.openxmlformats.org/officeDocument/2006/relationships/image" Target="../media/image3754.png"/><Relationship Id="rId218" Type="http://schemas.openxmlformats.org/officeDocument/2006/relationships/customXml" Target="../ink/ink3820.xml"/><Relationship Id="rId239" Type="http://schemas.openxmlformats.org/officeDocument/2006/relationships/image" Target="../media/image3782.png"/><Relationship Id="rId250" Type="http://schemas.openxmlformats.org/officeDocument/2006/relationships/customXml" Target="../ink/ink3836.xml"/><Relationship Id="rId24" Type="http://schemas.openxmlformats.org/officeDocument/2006/relationships/customXml" Target="../ink/ink3723.xml"/><Relationship Id="rId45" Type="http://schemas.openxmlformats.org/officeDocument/2006/relationships/image" Target="../media/image3685.png"/><Relationship Id="rId66" Type="http://schemas.openxmlformats.org/officeDocument/2006/relationships/customXml" Target="../ink/ink3744.xml"/><Relationship Id="rId87" Type="http://schemas.openxmlformats.org/officeDocument/2006/relationships/image" Target="../media/image3706.png"/><Relationship Id="rId110" Type="http://schemas.openxmlformats.org/officeDocument/2006/relationships/customXml" Target="../ink/ink3766.xml"/><Relationship Id="rId131" Type="http://schemas.openxmlformats.org/officeDocument/2006/relationships/image" Target="../media/image3728.png"/><Relationship Id="rId152" Type="http://schemas.openxmlformats.org/officeDocument/2006/relationships/customXml" Target="../ink/ink3787.xml"/><Relationship Id="rId173" Type="http://schemas.openxmlformats.org/officeDocument/2006/relationships/image" Target="../media/image3749.png"/><Relationship Id="rId194" Type="http://schemas.openxmlformats.org/officeDocument/2006/relationships/customXml" Target="../ink/ink3808.xml"/><Relationship Id="rId208" Type="http://schemas.openxmlformats.org/officeDocument/2006/relationships/customXml" Target="../ink/ink3815.xml"/><Relationship Id="rId229" Type="http://schemas.openxmlformats.org/officeDocument/2006/relationships/image" Target="../media/image3777.png"/><Relationship Id="rId240" Type="http://schemas.openxmlformats.org/officeDocument/2006/relationships/customXml" Target="../ink/ink3831.xml"/><Relationship Id="rId14" Type="http://schemas.openxmlformats.org/officeDocument/2006/relationships/customXml" Target="../ink/ink3718.xml"/><Relationship Id="rId35" Type="http://schemas.openxmlformats.org/officeDocument/2006/relationships/image" Target="../media/image3680.png"/><Relationship Id="rId56" Type="http://schemas.openxmlformats.org/officeDocument/2006/relationships/customXml" Target="../ink/ink3739.xml"/><Relationship Id="rId77" Type="http://schemas.openxmlformats.org/officeDocument/2006/relationships/image" Target="../media/image3701.png"/><Relationship Id="rId100" Type="http://schemas.openxmlformats.org/officeDocument/2006/relationships/customXml" Target="../ink/ink3761.xml"/><Relationship Id="rId8" Type="http://schemas.openxmlformats.org/officeDocument/2006/relationships/customXml" Target="../ink/ink3715.xml"/><Relationship Id="rId98" Type="http://schemas.openxmlformats.org/officeDocument/2006/relationships/customXml" Target="../ink/ink3760.xml"/><Relationship Id="rId121" Type="http://schemas.openxmlformats.org/officeDocument/2006/relationships/image" Target="../media/image3723.png"/><Relationship Id="rId142" Type="http://schemas.openxmlformats.org/officeDocument/2006/relationships/customXml" Target="../ink/ink3782.xml"/><Relationship Id="rId163" Type="http://schemas.openxmlformats.org/officeDocument/2006/relationships/image" Target="../media/image3744.png"/><Relationship Id="rId184" Type="http://schemas.openxmlformats.org/officeDocument/2006/relationships/customXml" Target="../ink/ink3803.xml"/><Relationship Id="rId219" Type="http://schemas.openxmlformats.org/officeDocument/2006/relationships/image" Target="../media/image3772.png"/><Relationship Id="rId230" Type="http://schemas.openxmlformats.org/officeDocument/2006/relationships/customXml" Target="../ink/ink3826.xml"/><Relationship Id="rId251" Type="http://schemas.openxmlformats.org/officeDocument/2006/relationships/image" Target="../media/image3788.png"/><Relationship Id="rId25" Type="http://schemas.openxmlformats.org/officeDocument/2006/relationships/image" Target="../media/image3675.png"/><Relationship Id="rId46" Type="http://schemas.openxmlformats.org/officeDocument/2006/relationships/customXml" Target="../ink/ink3734.xml"/><Relationship Id="rId67" Type="http://schemas.openxmlformats.org/officeDocument/2006/relationships/image" Target="../media/image3696.png"/><Relationship Id="rId88" Type="http://schemas.openxmlformats.org/officeDocument/2006/relationships/customXml" Target="../ink/ink3755.xml"/><Relationship Id="rId111" Type="http://schemas.openxmlformats.org/officeDocument/2006/relationships/image" Target="../media/image3718.png"/><Relationship Id="rId132" Type="http://schemas.openxmlformats.org/officeDocument/2006/relationships/customXml" Target="../ink/ink3777.xml"/><Relationship Id="rId153" Type="http://schemas.openxmlformats.org/officeDocument/2006/relationships/image" Target="../media/image3739.png"/><Relationship Id="rId174" Type="http://schemas.openxmlformats.org/officeDocument/2006/relationships/customXml" Target="../ink/ink3798.xml"/><Relationship Id="rId195" Type="http://schemas.openxmlformats.org/officeDocument/2006/relationships/image" Target="../media/image3760.png"/><Relationship Id="rId209" Type="http://schemas.openxmlformats.org/officeDocument/2006/relationships/image" Target="../media/image3767.png"/><Relationship Id="rId220" Type="http://schemas.openxmlformats.org/officeDocument/2006/relationships/customXml" Target="../ink/ink3821.xml"/><Relationship Id="rId241" Type="http://schemas.openxmlformats.org/officeDocument/2006/relationships/image" Target="../media/image3783.png"/><Relationship Id="rId15" Type="http://schemas.openxmlformats.org/officeDocument/2006/relationships/image" Target="../media/image3670.png"/><Relationship Id="rId36" Type="http://schemas.openxmlformats.org/officeDocument/2006/relationships/customXml" Target="../ink/ink3729.xml"/><Relationship Id="rId57" Type="http://schemas.openxmlformats.org/officeDocument/2006/relationships/image" Target="../media/image3691.png"/><Relationship Id="rId78" Type="http://schemas.openxmlformats.org/officeDocument/2006/relationships/customXml" Target="../ink/ink3750.xml"/><Relationship Id="rId99" Type="http://schemas.openxmlformats.org/officeDocument/2006/relationships/image" Target="../media/image3712.png"/><Relationship Id="rId101" Type="http://schemas.openxmlformats.org/officeDocument/2006/relationships/image" Target="../media/image3713.png"/><Relationship Id="rId122" Type="http://schemas.openxmlformats.org/officeDocument/2006/relationships/customXml" Target="../ink/ink3772.xml"/><Relationship Id="rId143" Type="http://schemas.openxmlformats.org/officeDocument/2006/relationships/image" Target="../media/image3734.png"/><Relationship Id="rId164" Type="http://schemas.openxmlformats.org/officeDocument/2006/relationships/customXml" Target="../ink/ink3793.xml"/><Relationship Id="rId185" Type="http://schemas.openxmlformats.org/officeDocument/2006/relationships/image" Target="../media/image3755.png"/><Relationship Id="rId9" Type="http://schemas.openxmlformats.org/officeDocument/2006/relationships/image" Target="../media/image3667.png"/><Relationship Id="rId210" Type="http://schemas.openxmlformats.org/officeDocument/2006/relationships/customXml" Target="../ink/ink3816.xml"/><Relationship Id="rId26" Type="http://schemas.openxmlformats.org/officeDocument/2006/relationships/customXml" Target="../ink/ink3724.xml"/><Relationship Id="rId231" Type="http://schemas.openxmlformats.org/officeDocument/2006/relationships/image" Target="../media/image3778.png"/><Relationship Id="rId252" Type="http://schemas.openxmlformats.org/officeDocument/2006/relationships/customXml" Target="../ink/ink3837.xml"/><Relationship Id="rId47" Type="http://schemas.openxmlformats.org/officeDocument/2006/relationships/image" Target="../media/image3686.png"/><Relationship Id="rId68" Type="http://schemas.openxmlformats.org/officeDocument/2006/relationships/customXml" Target="../ink/ink3745.xml"/><Relationship Id="rId89" Type="http://schemas.openxmlformats.org/officeDocument/2006/relationships/image" Target="../media/image3707.png"/><Relationship Id="rId112" Type="http://schemas.openxmlformats.org/officeDocument/2006/relationships/customXml" Target="../ink/ink3767.xml"/><Relationship Id="rId133" Type="http://schemas.openxmlformats.org/officeDocument/2006/relationships/image" Target="../media/image3729.png"/><Relationship Id="rId154" Type="http://schemas.openxmlformats.org/officeDocument/2006/relationships/customXml" Target="../ink/ink3788.xml"/><Relationship Id="rId175" Type="http://schemas.openxmlformats.org/officeDocument/2006/relationships/image" Target="../media/image3750.png"/><Relationship Id="rId196" Type="http://schemas.openxmlformats.org/officeDocument/2006/relationships/customXml" Target="../ink/ink3809.xml"/><Relationship Id="rId200" Type="http://schemas.openxmlformats.org/officeDocument/2006/relationships/customXml" Target="../ink/ink3811.xml"/><Relationship Id="rId16" Type="http://schemas.openxmlformats.org/officeDocument/2006/relationships/customXml" Target="../ink/ink3719.xml"/><Relationship Id="rId221" Type="http://schemas.openxmlformats.org/officeDocument/2006/relationships/image" Target="../media/image3773.png"/><Relationship Id="rId242" Type="http://schemas.openxmlformats.org/officeDocument/2006/relationships/customXml" Target="../ink/ink3832.xml"/><Relationship Id="rId37" Type="http://schemas.openxmlformats.org/officeDocument/2006/relationships/image" Target="../media/image3681.png"/><Relationship Id="rId58" Type="http://schemas.openxmlformats.org/officeDocument/2006/relationships/customXml" Target="../ink/ink3740.xml"/><Relationship Id="rId79" Type="http://schemas.openxmlformats.org/officeDocument/2006/relationships/image" Target="../media/image3702.png"/><Relationship Id="rId102" Type="http://schemas.openxmlformats.org/officeDocument/2006/relationships/customXml" Target="../ink/ink3762.xml"/><Relationship Id="rId123" Type="http://schemas.openxmlformats.org/officeDocument/2006/relationships/image" Target="../media/image3724.png"/><Relationship Id="rId144" Type="http://schemas.openxmlformats.org/officeDocument/2006/relationships/customXml" Target="../ink/ink3783.xml"/><Relationship Id="rId90" Type="http://schemas.openxmlformats.org/officeDocument/2006/relationships/customXml" Target="../ink/ink3756.xml"/><Relationship Id="rId165" Type="http://schemas.openxmlformats.org/officeDocument/2006/relationships/image" Target="../media/image3745.png"/><Relationship Id="rId186" Type="http://schemas.openxmlformats.org/officeDocument/2006/relationships/customXml" Target="../ink/ink3804.xml"/><Relationship Id="rId211" Type="http://schemas.openxmlformats.org/officeDocument/2006/relationships/image" Target="../media/image3768.png"/><Relationship Id="rId232" Type="http://schemas.openxmlformats.org/officeDocument/2006/relationships/customXml" Target="../ink/ink3827.xml"/><Relationship Id="rId253" Type="http://schemas.openxmlformats.org/officeDocument/2006/relationships/image" Target="../media/image3789.png"/><Relationship Id="rId27" Type="http://schemas.openxmlformats.org/officeDocument/2006/relationships/image" Target="../media/image3676.png"/><Relationship Id="rId48" Type="http://schemas.openxmlformats.org/officeDocument/2006/relationships/customXml" Target="../ink/ink3735.xml"/><Relationship Id="rId69" Type="http://schemas.openxmlformats.org/officeDocument/2006/relationships/image" Target="../media/image3697.png"/><Relationship Id="rId113" Type="http://schemas.openxmlformats.org/officeDocument/2006/relationships/image" Target="../media/image3719.png"/><Relationship Id="rId134" Type="http://schemas.openxmlformats.org/officeDocument/2006/relationships/customXml" Target="../ink/ink3778.xml"/><Relationship Id="rId80" Type="http://schemas.openxmlformats.org/officeDocument/2006/relationships/customXml" Target="../ink/ink3751.xml"/><Relationship Id="rId155" Type="http://schemas.openxmlformats.org/officeDocument/2006/relationships/image" Target="../media/image3740.png"/><Relationship Id="rId176" Type="http://schemas.openxmlformats.org/officeDocument/2006/relationships/customXml" Target="../ink/ink3799.xml"/><Relationship Id="rId197" Type="http://schemas.openxmlformats.org/officeDocument/2006/relationships/image" Target="../media/image3761.png"/><Relationship Id="rId201" Type="http://schemas.openxmlformats.org/officeDocument/2006/relationships/image" Target="../media/image3763.png"/><Relationship Id="rId222" Type="http://schemas.openxmlformats.org/officeDocument/2006/relationships/customXml" Target="../ink/ink3822.xml"/><Relationship Id="rId243" Type="http://schemas.openxmlformats.org/officeDocument/2006/relationships/image" Target="../media/image3784.png"/><Relationship Id="rId17" Type="http://schemas.openxmlformats.org/officeDocument/2006/relationships/image" Target="../media/image3671.png"/><Relationship Id="rId38" Type="http://schemas.openxmlformats.org/officeDocument/2006/relationships/customXml" Target="../ink/ink3730.xml"/><Relationship Id="rId59" Type="http://schemas.openxmlformats.org/officeDocument/2006/relationships/image" Target="../media/image3692.png"/><Relationship Id="rId103" Type="http://schemas.openxmlformats.org/officeDocument/2006/relationships/image" Target="../media/image3714.png"/><Relationship Id="rId124" Type="http://schemas.openxmlformats.org/officeDocument/2006/relationships/customXml" Target="../ink/ink3773.xml"/><Relationship Id="rId70" Type="http://schemas.openxmlformats.org/officeDocument/2006/relationships/customXml" Target="../ink/ink3746.xml"/><Relationship Id="rId91" Type="http://schemas.openxmlformats.org/officeDocument/2006/relationships/image" Target="../media/image3708.png"/><Relationship Id="rId145" Type="http://schemas.openxmlformats.org/officeDocument/2006/relationships/image" Target="../media/image3735.png"/><Relationship Id="rId166" Type="http://schemas.openxmlformats.org/officeDocument/2006/relationships/customXml" Target="../ink/ink3794.xml"/><Relationship Id="rId187" Type="http://schemas.openxmlformats.org/officeDocument/2006/relationships/image" Target="../media/image37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17.xml"/><Relationship Id="rId233" Type="http://schemas.openxmlformats.org/officeDocument/2006/relationships/image" Target="../media/image3779.png"/><Relationship Id="rId254" Type="http://schemas.openxmlformats.org/officeDocument/2006/relationships/customXml" Target="../ink/ink3838.xml"/><Relationship Id="rId28" Type="http://schemas.openxmlformats.org/officeDocument/2006/relationships/customXml" Target="../ink/ink3725.xml"/><Relationship Id="rId49" Type="http://schemas.openxmlformats.org/officeDocument/2006/relationships/image" Target="../media/image3687.png"/><Relationship Id="rId114" Type="http://schemas.openxmlformats.org/officeDocument/2006/relationships/customXml" Target="../ink/ink3768.xml"/><Relationship Id="rId60" Type="http://schemas.openxmlformats.org/officeDocument/2006/relationships/customXml" Target="../ink/ink3741.xml"/><Relationship Id="rId81" Type="http://schemas.openxmlformats.org/officeDocument/2006/relationships/image" Target="../media/image3703.png"/><Relationship Id="rId135" Type="http://schemas.openxmlformats.org/officeDocument/2006/relationships/image" Target="../media/image3730.png"/><Relationship Id="rId156" Type="http://schemas.openxmlformats.org/officeDocument/2006/relationships/customXml" Target="../ink/ink3789.xml"/><Relationship Id="rId177" Type="http://schemas.openxmlformats.org/officeDocument/2006/relationships/image" Target="../media/image3751.png"/><Relationship Id="rId198" Type="http://schemas.openxmlformats.org/officeDocument/2006/relationships/customXml" Target="../ink/ink3810.xml"/><Relationship Id="rId202" Type="http://schemas.openxmlformats.org/officeDocument/2006/relationships/customXml" Target="../ink/ink3812.xml"/><Relationship Id="rId223" Type="http://schemas.openxmlformats.org/officeDocument/2006/relationships/image" Target="../media/image3774.png"/><Relationship Id="rId244" Type="http://schemas.openxmlformats.org/officeDocument/2006/relationships/customXml" Target="../ink/ink3833.xml"/><Relationship Id="rId18" Type="http://schemas.openxmlformats.org/officeDocument/2006/relationships/customXml" Target="../ink/ink3720.xml"/><Relationship Id="rId39" Type="http://schemas.openxmlformats.org/officeDocument/2006/relationships/image" Target="../media/image3682.png"/><Relationship Id="rId50" Type="http://schemas.openxmlformats.org/officeDocument/2006/relationships/customXml" Target="../ink/ink3736.xml"/><Relationship Id="rId104" Type="http://schemas.openxmlformats.org/officeDocument/2006/relationships/customXml" Target="../ink/ink3763.xml"/><Relationship Id="rId125" Type="http://schemas.openxmlformats.org/officeDocument/2006/relationships/image" Target="../media/image3725.png"/><Relationship Id="rId146" Type="http://schemas.openxmlformats.org/officeDocument/2006/relationships/customXml" Target="../ink/ink3784.xml"/><Relationship Id="rId167" Type="http://schemas.openxmlformats.org/officeDocument/2006/relationships/image" Target="../media/image3746.png"/><Relationship Id="rId188" Type="http://schemas.openxmlformats.org/officeDocument/2006/relationships/customXml" Target="../ink/ink3805.xml"/><Relationship Id="rId71" Type="http://schemas.openxmlformats.org/officeDocument/2006/relationships/image" Target="../media/image3698.png"/><Relationship Id="rId92" Type="http://schemas.openxmlformats.org/officeDocument/2006/relationships/customXml" Target="../ink/ink3757.xml"/><Relationship Id="rId213" Type="http://schemas.openxmlformats.org/officeDocument/2006/relationships/image" Target="../media/image3769.png"/><Relationship Id="rId234" Type="http://schemas.openxmlformats.org/officeDocument/2006/relationships/customXml" Target="../ink/ink3828.xml"/><Relationship Id="rId2" Type="http://schemas.openxmlformats.org/officeDocument/2006/relationships/customXml" Target="../ink/ink3712.xml"/><Relationship Id="rId29" Type="http://schemas.openxmlformats.org/officeDocument/2006/relationships/image" Target="../media/image3677.png"/><Relationship Id="rId255" Type="http://schemas.openxmlformats.org/officeDocument/2006/relationships/image" Target="../media/image345.png"/><Relationship Id="rId40" Type="http://schemas.openxmlformats.org/officeDocument/2006/relationships/customXml" Target="../ink/ink3731.xml"/><Relationship Id="rId115" Type="http://schemas.openxmlformats.org/officeDocument/2006/relationships/image" Target="../media/image3720.png"/><Relationship Id="rId136" Type="http://schemas.openxmlformats.org/officeDocument/2006/relationships/customXml" Target="../ink/ink3779.xml"/><Relationship Id="rId157" Type="http://schemas.openxmlformats.org/officeDocument/2006/relationships/image" Target="../media/image3741.png"/><Relationship Id="rId178" Type="http://schemas.openxmlformats.org/officeDocument/2006/relationships/customXml" Target="../ink/ink3800.xml"/><Relationship Id="rId61" Type="http://schemas.openxmlformats.org/officeDocument/2006/relationships/image" Target="../media/image3693.png"/><Relationship Id="rId82" Type="http://schemas.openxmlformats.org/officeDocument/2006/relationships/customXml" Target="../ink/ink3752.xml"/><Relationship Id="rId199" Type="http://schemas.openxmlformats.org/officeDocument/2006/relationships/image" Target="../media/image3762.png"/><Relationship Id="rId203" Type="http://schemas.openxmlformats.org/officeDocument/2006/relationships/image" Target="../media/image3764.png"/><Relationship Id="rId19" Type="http://schemas.openxmlformats.org/officeDocument/2006/relationships/image" Target="../media/image3672.png"/><Relationship Id="rId224" Type="http://schemas.openxmlformats.org/officeDocument/2006/relationships/customXml" Target="../ink/ink3823.xml"/><Relationship Id="rId245" Type="http://schemas.openxmlformats.org/officeDocument/2006/relationships/image" Target="../media/image3785.png"/><Relationship Id="rId30" Type="http://schemas.openxmlformats.org/officeDocument/2006/relationships/customXml" Target="../ink/ink3726.xml"/><Relationship Id="rId105" Type="http://schemas.openxmlformats.org/officeDocument/2006/relationships/image" Target="../media/image3715.png"/><Relationship Id="rId126" Type="http://schemas.openxmlformats.org/officeDocument/2006/relationships/customXml" Target="../ink/ink3774.xml"/><Relationship Id="rId147" Type="http://schemas.openxmlformats.org/officeDocument/2006/relationships/image" Target="../media/image3736.png"/><Relationship Id="rId168" Type="http://schemas.openxmlformats.org/officeDocument/2006/relationships/customXml" Target="../ink/ink3795.xml"/><Relationship Id="rId51" Type="http://schemas.openxmlformats.org/officeDocument/2006/relationships/image" Target="../media/image3688.png"/><Relationship Id="rId72" Type="http://schemas.openxmlformats.org/officeDocument/2006/relationships/customXml" Target="../ink/ink3747.xml"/><Relationship Id="rId93" Type="http://schemas.openxmlformats.org/officeDocument/2006/relationships/image" Target="../media/image3709.png"/><Relationship Id="rId189" Type="http://schemas.openxmlformats.org/officeDocument/2006/relationships/image" Target="../media/image3757.png"/><Relationship Id="rId3" Type="http://schemas.openxmlformats.org/officeDocument/2006/relationships/image" Target="../media/image3664.png"/><Relationship Id="rId214" Type="http://schemas.openxmlformats.org/officeDocument/2006/relationships/customXml" Target="../ink/ink3818.xml"/><Relationship Id="rId235" Type="http://schemas.openxmlformats.org/officeDocument/2006/relationships/image" Target="../media/image3780.png"/><Relationship Id="rId116" Type="http://schemas.openxmlformats.org/officeDocument/2006/relationships/customXml" Target="../ink/ink3769.xml"/><Relationship Id="rId137" Type="http://schemas.openxmlformats.org/officeDocument/2006/relationships/image" Target="../media/image3731.png"/><Relationship Id="rId158" Type="http://schemas.openxmlformats.org/officeDocument/2006/relationships/customXml" Target="../ink/ink3790.xml"/><Relationship Id="rId20" Type="http://schemas.openxmlformats.org/officeDocument/2006/relationships/customXml" Target="../ink/ink3721.xml"/><Relationship Id="rId41" Type="http://schemas.openxmlformats.org/officeDocument/2006/relationships/image" Target="../media/image3683.png"/><Relationship Id="rId62" Type="http://schemas.openxmlformats.org/officeDocument/2006/relationships/customXml" Target="../ink/ink3742.xml"/><Relationship Id="rId83" Type="http://schemas.openxmlformats.org/officeDocument/2006/relationships/image" Target="../media/image3704.png"/><Relationship Id="rId179" Type="http://schemas.openxmlformats.org/officeDocument/2006/relationships/image" Target="../media/image3752.png"/><Relationship Id="rId190" Type="http://schemas.openxmlformats.org/officeDocument/2006/relationships/customXml" Target="../ink/ink3806.xml"/><Relationship Id="rId204" Type="http://schemas.openxmlformats.org/officeDocument/2006/relationships/customXml" Target="../ink/ink3813.xml"/><Relationship Id="rId225" Type="http://schemas.openxmlformats.org/officeDocument/2006/relationships/image" Target="../media/image3775.png"/><Relationship Id="rId246" Type="http://schemas.openxmlformats.org/officeDocument/2006/relationships/customXml" Target="../ink/ink3834.xml"/><Relationship Id="rId106" Type="http://schemas.openxmlformats.org/officeDocument/2006/relationships/customXml" Target="../ink/ink3764.xml"/><Relationship Id="rId127" Type="http://schemas.openxmlformats.org/officeDocument/2006/relationships/image" Target="../media/image3726.png"/><Relationship Id="rId10" Type="http://schemas.openxmlformats.org/officeDocument/2006/relationships/customXml" Target="../ink/ink3716.xml"/><Relationship Id="rId31" Type="http://schemas.openxmlformats.org/officeDocument/2006/relationships/image" Target="../media/image3678.png"/><Relationship Id="rId52" Type="http://schemas.openxmlformats.org/officeDocument/2006/relationships/customXml" Target="../ink/ink3737.xml"/><Relationship Id="rId73" Type="http://schemas.openxmlformats.org/officeDocument/2006/relationships/image" Target="../media/image3699.png"/><Relationship Id="rId94" Type="http://schemas.openxmlformats.org/officeDocument/2006/relationships/customXml" Target="../ink/ink3758.xml"/><Relationship Id="rId148" Type="http://schemas.openxmlformats.org/officeDocument/2006/relationships/customXml" Target="../ink/ink3785.xml"/><Relationship Id="rId169" Type="http://schemas.openxmlformats.org/officeDocument/2006/relationships/image" Target="../media/image3747.png"/><Relationship Id="rId4" Type="http://schemas.openxmlformats.org/officeDocument/2006/relationships/customXml" Target="../ink/ink3713.xml"/><Relationship Id="rId180" Type="http://schemas.openxmlformats.org/officeDocument/2006/relationships/customXml" Target="../ink/ink3801.xml"/><Relationship Id="rId215" Type="http://schemas.openxmlformats.org/officeDocument/2006/relationships/image" Target="../media/image3770.png"/><Relationship Id="rId236" Type="http://schemas.openxmlformats.org/officeDocument/2006/relationships/customXml" Target="../ink/ink382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46.png"/><Relationship Id="rId21" Type="http://schemas.openxmlformats.org/officeDocument/2006/relationships/image" Target="../media/image3799.png"/><Relationship Id="rId324" Type="http://schemas.openxmlformats.org/officeDocument/2006/relationships/customXml" Target="../ink/ink4000.xml"/><Relationship Id="rId531" Type="http://schemas.openxmlformats.org/officeDocument/2006/relationships/customXml" Target="../ink/ink4104.xml"/><Relationship Id="rId170" Type="http://schemas.openxmlformats.org/officeDocument/2006/relationships/customXml" Target="../ink/ink3923.xml"/><Relationship Id="rId268" Type="http://schemas.openxmlformats.org/officeDocument/2006/relationships/customXml" Target="../ink/ink3972.xml"/><Relationship Id="rId475" Type="http://schemas.openxmlformats.org/officeDocument/2006/relationships/customXml" Target="../ink/ink4076.xml"/><Relationship Id="rId32" Type="http://schemas.openxmlformats.org/officeDocument/2006/relationships/customXml" Target="../ink/ink3854.xml"/><Relationship Id="rId128" Type="http://schemas.openxmlformats.org/officeDocument/2006/relationships/customXml" Target="../ink/ink3902.xml"/><Relationship Id="rId335" Type="http://schemas.openxmlformats.org/officeDocument/2006/relationships/image" Target="../media/image3953.png"/><Relationship Id="rId542" Type="http://schemas.openxmlformats.org/officeDocument/2006/relationships/image" Target="../media/image4054.png"/><Relationship Id="rId181" Type="http://schemas.openxmlformats.org/officeDocument/2006/relationships/image" Target="../media/image3877.png"/><Relationship Id="rId402" Type="http://schemas.openxmlformats.org/officeDocument/2006/relationships/image" Target="../media/image3984.png"/><Relationship Id="rId279" Type="http://schemas.openxmlformats.org/officeDocument/2006/relationships/image" Target="../media/image3925.png"/><Relationship Id="rId486" Type="http://schemas.openxmlformats.org/officeDocument/2006/relationships/image" Target="../media/image4026.png"/><Relationship Id="rId43" Type="http://schemas.openxmlformats.org/officeDocument/2006/relationships/image" Target="../media/image3809.png"/><Relationship Id="rId139" Type="http://schemas.openxmlformats.org/officeDocument/2006/relationships/image" Target="../media/image3857.png"/><Relationship Id="rId346" Type="http://schemas.openxmlformats.org/officeDocument/2006/relationships/customXml" Target="../ink/ink4011.xml"/><Relationship Id="rId553" Type="http://schemas.openxmlformats.org/officeDocument/2006/relationships/customXml" Target="../ink/ink4115.xml"/><Relationship Id="rId192" Type="http://schemas.openxmlformats.org/officeDocument/2006/relationships/customXml" Target="../ink/ink3934.xml"/><Relationship Id="rId206" Type="http://schemas.openxmlformats.org/officeDocument/2006/relationships/customXml" Target="../ink/ink3941.xml"/><Relationship Id="rId413" Type="http://schemas.openxmlformats.org/officeDocument/2006/relationships/customXml" Target="../ink/ink4045.xml"/><Relationship Id="rId497" Type="http://schemas.openxmlformats.org/officeDocument/2006/relationships/customXml" Target="../ink/ink4087.xml"/><Relationship Id="rId620" Type="http://schemas.openxmlformats.org/officeDocument/2006/relationships/image" Target="../media/image4093.png"/><Relationship Id="rId357" Type="http://schemas.openxmlformats.org/officeDocument/2006/relationships/image" Target="../media/image3963.png"/><Relationship Id="rId54" Type="http://schemas.openxmlformats.org/officeDocument/2006/relationships/customXml" Target="../ink/ink3865.xml"/><Relationship Id="rId217" Type="http://schemas.openxmlformats.org/officeDocument/2006/relationships/image" Target="../media/image3894.png"/><Relationship Id="rId564" Type="http://schemas.openxmlformats.org/officeDocument/2006/relationships/image" Target="../media/image4065.png"/><Relationship Id="rId424" Type="http://schemas.openxmlformats.org/officeDocument/2006/relationships/image" Target="../media/image3995.png"/><Relationship Id="rId270" Type="http://schemas.openxmlformats.org/officeDocument/2006/relationships/customXml" Target="../ink/ink3973.xml"/><Relationship Id="rId65" Type="http://schemas.openxmlformats.org/officeDocument/2006/relationships/image" Target="../media/image3820.png"/><Relationship Id="rId130" Type="http://schemas.openxmlformats.org/officeDocument/2006/relationships/customXml" Target="../ink/ink3903.xml"/><Relationship Id="rId368" Type="http://schemas.openxmlformats.org/officeDocument/2006/relationships/customXml" Target="../ink/ink4022.xml"/><Relationship Id="rId575" Type="http://schemas.openxmlformats.org/officeDocument/2006/relationships/customXml" Target="../ink/ink4126.xml"/><Relationship Id="rId228" Type="http://schemas.openxmlformats.org/officeDocument/2006/relationships/customXml" Target="../ink/ink3952.xml"/><Relationship Id="rId435" Type="http://schemas.openxmlformats.org/officeDocument/2006/relationships/customXml" Target="../ink/ink4056.xml"/><Relationship Id="rId281" Type="http://schemas.openxmlformats.org/officeDocument/2006/relationships/image" Target="../media/image3926.png"/><Relationship Id="rId502" Type="http://schemas.openxmlformats.org/officeDocument/2006/relationships/image" Target="../media/image4034.png"/><Relationship Id="rId76" Type="http://schemas.openxmlformats.org/officeDocument/2006/relationships/customXml" Target="../ink/ink3876.xml"/><Relationship Id="rId141" Type="http://schemas.openxmlformats.org/officeDocument/2006/relationships/image" Target="../media/image3858.png"/><Relationship Id="rId379" Type="http://schemas.openxmlformats.org/officeDocument/2006/relationships/customXml" Target="../ink/ink4028.xml"/><Relationship Id="rId586" Type="http://schemas.openxmlformats.org/officeDocument/2006/relationships/image" Target="../media/image4076.png"/><Relationship Id="rId7" Type="http://schemas.openxmlformats.org/officeDocument/2006/relationships/image" Target="../media/image3792.png"/><Relationship Id="rId239" Type="http://schemas.openxmlformats.org/officeDocument/2006/relationships/image" Target="../media/image3905.png"/><Relationship Id="rId446" Type="http://schemas.openxmlformats.org/officeDocument/2006/relationships/image" Target="../media/image4006.png"/><Relationship Id="rId292" Type="http://schemas.openxmlformats.org/officeDocument/2006/relationships/customXml" Target="../ink/ink3984.xml"/><Relationship Id="rId306" Type="http://schemas.openxmlformats.org/officeDocument/2006/relationships/customXml" Target="../ink/ink3991.xml"/><Relationship Id="rId87" Type="http://schemas.openxmlformats.org/officeDocument/2006/relationships/image" Target="../media/image3831.png"/><Relationship Id="rId513" Type="http://schemas.openxmlformats.org/officeDocument/2006/relationships/customXml" Target="../ink/ink4095.xml"/><Relationship Id="rId597" Type="http://schemas.openxmlformats.org/officeDocument/2006/relationships/customXml" Target="../ink/ink4137.xml"/><Relationship Id="rId152" Type="http://schemas.openxmlformats.org/officeDocument/2006/relationships/customXml" Target="../ink/ink3914.xml"/><Relationship Id="rId457" Type="http://schemas.openxmlformats.org/officeDocument/2006/relationships/customXml" Target="../ink/ink4067.xml"/><Relationship Id="rId14" Type="http://schemas.openxmlformats.org/officeDocument/2006/relationships/customXml" Target="../ink/ink3845.xml"/><Relationship Id="rId317" Type="http://schemas.openxmlformats.org/officeDocument/2006/relationships/image" Target="../media/image3944.png"/><Relationship Id="rId524" Type="http://schemas.openxmlformats.org/officeDocument/2006/relationships/image" Target="../media/image4045.png"/><Relationship Id="rId98" Type="http://schemas.openxmlformats.org/officeDocument/2006/relationships/customXml" Target="../ink/ink3887.xml"/><Relationship Id="rId163" Type="http://schemas.openxmlformats.org/officeDocument/2006/relationships/image" Target="../media/image345.png"/><Relationship Id="rId370" Type="http://schemas.openxmlformats.org/officeDocument/2006/relationships/customXml" Target="../ink/ink4023.xml"/><Relationship Id="rId230" Type="http://schemas.openxmlformats.org/officeDocument/2006/relationships/customXml" Target="../ink/ink3953.xml"/><Relationship Id="rId468" Type="http://schemas.openxmlformats.org/officeDocument/2006/relationships/image" Target="../media/image4017.png"/><Relationship Id="rId25" Type="http://schemas.openxmlformats.org/officeDocument/2006/relationships/image" Target="../media/image3801.png"/><Relationship Id="rId328" Type="http://schemas.openxmlformats.org/officeDocument/2006/relationships/customXml" Target="../ink/ink4002.xml"/><Relationship Id="rId535" Type="http://schemas.openxmlformats.org/officeDocument/2006/relationships/customXml" Target="../ink/ink4106.xml"/><Relationship Id="rId174" Type="http://schemas.openxmlformats.org/officeDocument/2006/relationships/customXml" Target="../ink/ink3925.xml"/><Relationship Id="rId381" Type="http://schemas.openxmlformats.org/officeDocument/2006/relationships/customXml" Target="../ink/ink4029.xml"/><Relationship Id="rId602" Type="http://schemas.openxmlformats.org/officeDocument/2006/relationships/image" Target="../media/image4084.png"/><Relationship Id="rId241" Type="http://schemas.openxmlformats.org/officeDocument/2006/relationships/image" Target="../media/image3906.png"/><Relationship Id="rId479" Type="http://schemas.openxmlformats.org/officeDocument/2006/relationships/customXml" Target="../ink/ink4078.xml"/><Relationship Id="rId36" Type="http://schemas.openxmlformats.org/officeDocument/2006/relationships/customXml" Target="../ink/ink3856.xml"/><Relationship Id="rId283" Type="http://schemas.openxmlformats.org/officeDocument/2006/relationships/image" Target="../media/image3927.png"/><Relationship Id="rId339" Type="http://schemas.openxmlformats.org/officeDocument/2006/relationships/image" Target="../media/image3955.png"/><Relationship Id="rId490" Type="http://schemas.openxmlformats.org/officeDocument/2006/relationships/image" Target="../media/image4028.png"/><Relationship Id="rId504" Type="http://schemas.openxmlformats.org/officeDocument/2006/relationships/image" Target="../media/image4035.png"/><Relationship Id="rId546" Type="http://schemas.openxmlformats.org/officeDocument/2006/relationships/image" Target="../media/image4056.png"/><Relationship Id="rId78" Type="http://schemas.openxmlformats.org/officeDocument/2006/relationships/customXml" Target="../ink/ink3877.xml"/><Relationship Id="rId101" Type="http://schemas.openxmlformats.org/officeDocument/2006/relationships/image" Target="../media/image3838.png"/><Relationship Id="rId143" Type="http://schemas.openxmlformats.org/officeDocument/2006/relationships/image" Target="../media/image3859.png"/><Relationship Id="rId185" Type="http://schemas.openxmlformats.org/officeDocument/2006/relationships/image" Target="../media/image769.png"/><Relationship Id="rId350" Type="http://schemas.openxmlformats.org/officeDocument/2006/relationships/customXml" Target="../ink/ink4013.xml"/><Relationship Id="rId406" Type="http://schemas.openxmlformats.org/officeDocument/2006/relationships/image" Target="../media/image3986.png"/><Relationship Id="rId588" Type="http://schemas.openxmlformats.org/officeDocument/2006/relationships/image" Target="../media/image4077.png"/><Relationship Id="rId9" Type="http://schemas.openxmlformats.org/officeDocument/2006/relationships/image" Target="../media/image3793.png"/><Relationship Id="rId210" Type="http://schemas.openxmlformats.org/officeDocument/2006/relationships/customXml" Target="../ink/ink3943.xml"/><Relationship Id="rId392" Type="http://schemas.openxmlformats.org/officeDocument/2006/relationships/image" Target="../media/image3979.png"/><Relationship Id="rId448" Type="http://schemas.openxmlformats.org/officeDocument/2006/relationships/image" Target="../media/image4007.png"/><Relationship Id="rId613" Type="http://schemas.openxmlformats.org/officeDocument/2006/relationships/customXml" Target="../ink/ink4145.xml"/><Relationship Id="rId252" Type="http://schemas.openxmlformats.org/officeDocument/2006/relationships/customXml" Target="../ink/ink3964.xml"/><Relationship Id="rId294" Type="http://schemas.openxmlformats.org/officeDocument/2006/relationships/customXml" Target="../ink/ink3985.xml"/><Relationship Id="rId308" Type="http://schemas.openxmlformats.org/officeDocument/2006/relationships/customXml" Target="../ink/ink3992.xml"/><Relationship Id="rId515" Type="http://schemas.openxmlformats.org/officeDocument/2006/relationships/customXml" Target="../ink/ink4096.xml"/><Relationship Id="rId47" Type="http://schemas.openxmlformats.org/officeDocument/2006/relationships/image" Target="../media/image3811.png"/><Relationship Id="rId89" Type="http://schemas.openxmlformats.org/officeDocument/2006/relationships/image" Target="../media/image3832.png"/><Relationship Id="rId112" Type="http://schemas.openxmlformats.org/officeDocument/2006/relationships/customXml" Target="../ink/ink3894.xml"/><Relationship Id="rId154" Type="http://schemas.openxmlformats.org/officeDocument/2006/relationships/customXml" Target="../ink/ink3915.xml"/><Relationship Id="rId361" Type="http://schemas.openxmlformats.org/officeDocument/2006/relationships/image" Target="../media/image3965.png"/><Relationship Id="rId557" Type="http://schemas.openxmlformats.org/officeDocument/2006/relationships/customXml" Target="../ink/ink4117.xml"/><Relationship Id="rId599" Type="http://schemas.openxmlformats.org/officeDocument/2006/relationships/customXml" Target="../ink/ink4138.xml"/><Relationship Id="rId196" Type="http://schemas.openxmlformats.org/officeDocument/2006/relationships/customXml" Target="../ink/ink3936.xml"/><Relationship Id="rId417" Type="http://schemas.openxmlformats.org/officeDocument/2006/relationships/customXml" Target="../ink/ink4047.xml"/><Relationship Id="rId459" Type="http://schemas.openxmlformats.org/officeDocument/2006/relationships/customXml" Target="../ink/ink4068.xml"/><Relationship Id="rId624" Type="http://schemas.openxmlformats.org/officeDocument/2006/relationships/image" Target="../media/image4095.png"/><Relationship Id="rId16" Type="http://schemas.openxmlformats.org/officeDocument/2006/relationships/customXml" Target="../ink/ink3846.xml"/><Relationship Id="rId221" Type="http://schemas.openxmlformats.org/officeDocument/2006/relationships/image" Target="../media/image3896.png"/><Relationship Id="rId263" Type="http://schemas.openxmlformats.org/officeDocument/2006/relationships/image" Target="../media/image3917.png"/><Relationship Id="rId319" Type="http://schemas.openxmlformats.org/officeDocument/2006/relationships/image" Target="../media/image3945.png"/><Relationship Id="rId470" Type="http://schemas.openxmlformats.org/officeDocument/2006/relationships/image" Target="../media/image4018.png"/><Relationship Id="rId526" Type="http://schemas.openxmlformats.org/officeDocument/2006/relationships/image" Target="../media/image4046.png"/><Relationship Id="rId58" Type="http://schemas.openxmlformats.org/officeDocument/2006/relationships/customXml" Target="../ink/ink3867.xml"/><Relationship Id="rId123" Type="http://schemas.openxmlformats.org/officeDocument/2006/relationships/image" Target="../media/image3849.png"/><Relationship Id="rId330" Type="http://schemas.openxmlformats.org/officeDocument/2006/relationships/customXml" Target="../ink/ink4003.xml"/><Relationship Id="rId568" Type="http://schemas.openxmlformats.org/officeDocument/2006/relationships/image" Target="../media/image4067.png"/><Relationship Id="rId165" Type="http://schemas.openxmlformats.org/officeDocument/2006/relationships/image" Target="../media/image3869.png"/><Relationship Id="rId372" Type="http://schemas.openxmlformats.org/officeDocument/2006/relationships/customXml" Target="../ink/ink4024.xml"/><Relationship Id="rId428" Type="http://schemas.openxmlformats.org/officeDocument/2006/relationships/image" Target="../media/image3997.png"/><Relationship Id="rId232" Type="http://schemas.openxmlformats.org/officeDocument/2006/relationships/customXml" Target="../ink/ink3954.xml"/><Relationship Id="rId274" Type="http://schemas.openxmlformats.org/officeDocument/2006/relationships/customXml" Target="../ink/ink3975.xml"/><Relationship Id="rId481" Type="http://schemas.openxmlformats.org/officeDocument/2006/relationships/customXml" Target="../ink/ink4079.xml"/><Relationship Id="rId27" Type="http://schemas.openxmlformats.org/officeDocument/2006/relationships/image" Target="../media/image3802.png"/><Relationship Id="rId69" Type="http://schemas.openxmlformats.org/officeDocument/2006/relationships/image" Target="../media/image3822.png"/><Relationship Id="rId134" Type="http://schemas.openxmlformats.org/officeDocument/2006/relationships/customXml" Target="../ink/ink3905.xml"/><Relationship Id="rId537" Type="http://schemas.openxmlformats.org/officeDocument/2006/relationships/customXml" Target="../ink/ink4107.xml"/><Relationship Id="rId579" Type="http://schemas.openxmlformats.org/officeDocument/2006/relationships/customXml" Target="../ink/ink4128.xml"/><Relationship Id="rId80" Type="http://schemas.openxmlformats.org/officeDocument/2006/relationships/customXml" Target="../ink/ink3878.xml"/><Relationship Id="rId176" Type="http://schemas.openxmlformats.org/officeDocument/2006/relationships/customXml" Target="../ink/ink3926.xml"/><Relationship Id="rId341" Type="http://schemas.openxmlformats.org/officeDocument/2006/relationships/image" Target="../media/image3956.png"/><Relationship Id="rId383" Type="http://schemas.openxmlformats.org/officeDocument/2006/relationships/customXml" Target="../ink/ink4030.xml"/><Relationship Id="rId439" Type="http://schemas.openxmlformats.org/officeDocument/2006/relationships/customXml" Target="../ink/ink4058.xml"/><Relationship Id="rId590" Type="http://schemas.openxmlformats.org/officeDocument/2006/relationships/image" Target="../media/image4078.png"/><Relationship Id="rId604" Type="http://schemas.openxmlformats.org/officeDocument/2006/relationships/image" Target="../media/image4085.png"/><Relationship Id="rId201" Type="http://schemas.openxmlformats.org/officeDocument/2006/relationships/image" Target="../media/image3886.png"/><Relationship Id="rId243" Type="http://schemas.openxmlformats.org/officeDocument/2006/relationships/image" Target="../media/image3907.png"/><Relationship Id="rId285" Type="http://schemas.openxmlformats.org/officeDocument/2006/relationships/image" Target="../media/image3928.png"/><Relationship Id="rId450" Type="http://schemas.openxmlformats.org/officeDocument/2006/relationships/image" Target="../media/image4008.png"/><Relationship Id="rId506" Type="http://schemas.openxmlformats.org/officeDocument/2006/relationships/image" Target="../media/image4036.png"/><Relationship Id="rId38" Type="http://schemas.openxmlformats.org/officeDocument/2006/relationships/customXml" Target="../ink/ink3857.xml"/><Relationship Id="rId103" Type="http://schemas.openxmlformats.org/officeDocument/2006/relationships/image" Target="../media/image3839.png"/><Relationship Id="rId310" Type="http://schemas.openxmlformats.org/officeDocument/2006/relationships/customXml" Target="../ink/ink3993.xml"/><Relationship Id="rId492" Type="http://schemas.openxmlformats.org/officeDocument/2006/relationships/image" Target="../media/image4029.png"/><Relationship Id="rId548" Type="http://schemas.openxmlformats.org/officeDocument/2006/relationships/image" Target="../media/image4057.png"/><Relationship Id="rId91" Type="http://schemas.openxmlformats.org/officeDocument/2006/relationships/image" Target="../media/image3833.png"/><Relationship Id="rId145" Type="http://schemas.openxmlformats.org/officeDocument/2006/relationships/image" Target="../media/image3860.png"/><Relationship Id="rId187" Type="http://schemas.openxmlformats.org/officeDocument/2006/relationships/image" Target="../media/image3879.png"/><Relationship Id="rId352" Type="http://schemas.openxmlformats.org/officeDocument/2006/relationships/customXml" Target="../ink/ink4014.xml"/><Relationship Id="rId394" Type="http://schemas.openxmlformats.org/officeDocument/2006/relationships/image" Target="../media/image3980.png"/><Relationship Id="rId408" Type="http://schemas.openxmlformats.org/officeDocument/2006/relationships/image" Target="../media/image3987.png"/><Relationship Id="rId615" Type="http://schemas.openxmlformats.org/officeDocument/2006/relationships/customXml" Target="../ink/ink4146.xml"/><Relationship Id="rId212" Type="http://schemas.openxmlformats.org/officeDocument/2006/relationships/customXml" Target="../ink/ink3944.xml"/><Relationship Id="rId254" Type="http://schemas.openxmlformats.org/officeDocument/2006/relationships/customXml" Target="../ink/ink3965.xml"/><Relationship Id="rId49" Type="http://schemas.openxmlformats.org/officeDocument/2006/relationships/image" Target="../media/image3812.png"/><Relationship Id="rId114" Type="http://schemas.openxmlformats.org/officeDocument/2006/relationships/customXml" Target="../ink/ink3895.xml"/><Relationship Id="rId296" Type="http://schemas.openxmlformats.org/officeDocument/2006/relationships/customXml" Target="../ink/ink3986.xml"/><Relationship Id="rId461" Type="http://schemas.openxmlformats.org/officeDocument/2006/relationships/customXml" Target="../ink/ink4069.xml"/><Relationship Id="rId517" Type="http://schemas.openxmlformats.org/officeDocument/2006/relationships/customXml" Target="../ink/ink4097.xml"/><Relationship Id="rId559" Type="http://schemas.openxmlformats.org/officeDocument/2006/relationships/customXml" Target="../ink/ink4118.xml"/><Relationship Id="rId60" Type="http://schemas.openxmlformats.org/officeDocument/2006/relationships/customXml" Target="../ink/ink3868.xml"/><Relationship Id="rId156" Type="http://schemas.openxmlformats.org/officeDocument/2006/relationships/customXml" Target="../ink/ink3916.xml"/><Relationship Id="rId198" Type="http://schemas.openxmlformats.org/officeDocument/2006/relationships/customXml" Target="../ink/ink3937.xml"/><Relationship Id="rId321" Type="http://schemas.openxmlformats.org/officeDocument/2006/relationships/image" Target="../media/image3946.png"/><Relationship Id="rId363" Type="http://schemas.openxmlformats.org/officeDocument/2006/relationships/image" Target="../media/image3966.png"/><Relationship Id="rId419" Type="http://schemas.openxmlformats.org/officeDocument/2006/relationships/customXml" Target="../ink/ink4048.xml"/><Relationship Id="rId570" Type="http://schemas.openxmlformats.org/officeDocument/2006/relationships/image" Target="../media/image4068.png"/><Relationship Id="rId626" Type="http://schemas.openxmlformats.org/officeDocument/2006/relationships/image" Target="../media/image4096.png"/><Relationship Id="rId223" Type="http://schemas.openxmlformats.org/officeDocument/2006/relationships/image" Target="../media/image3897.png"/><Relationship Id="rId430" Type="http://schemas.openxmlformats.org/officeDocument/2006/relationships/image" Target="../media/image3998.png"/><Relationship Id="rId18" Type="http://schemas.openxmlformats.org/officeDocument/2006/relationships/customXml" Target="../ink/ink3847.xml"/><Relationship Id="rId265" Type="http://schemas.openxmlformats.org/officeDocument/2006/relationships/image" Target="../media/image3918.png"/><Relationship Id="rId472" Type="http://schemas.openxmlformats.org/officeDocument/2006/relationships/image" Target="../media/image4019.png"/><Relationship Id="rId528" Type="http://schemas.openxmlformats.org/officeDocument/2006/relationships/image" Target="../media/image4047.png"/><Relationship Id="rId125" Type="http://schemas.openxmlformats.org/officeDocument/2006/relationships/image" Target="../media/image3850.png"/><Relationship Id="rId167" Type="http://schemas.openxmlformats.org/officeDocument/2006/relationships/image" Target="../media/image3870.png"/><Relationship Id="rId332" Type="http://schemas.openxmlformats.org/officeDocument/2006/relationships/customXml" Target="../ink/ink4004.xml"/><Relationship Id="rId374" Type="http://schemas.openxmlformats.org/officeDocument/2006/relationships/customXml" Target="../ink/ink4025.xml"/><Relationship Id="rId581" Type="http://schemas.openxmlformats.org/officeDocument/2006/relationships/customXml" Target="../ink/ink4129.xml"/><Relationship Id="rId71" Type="http://schemas.openxmlformats.org/officeDocument/2006/relationships/image" Target="../media/image3823.png"/><Relationship Id="rId234" Type="http://schemas.openxmlformats.org/officeDocument/2006/relationships/customXml" Target="../ink/ink3955.xml"/><Relationship Id="rId2" Type="http://schemas.openxmlformats.org/officeDocument/2006/relationships/customXml" Target="../ink/ink3839.xml"/><Relationship Id="rId29" Type="http://schemas.openxmlformats.org/officeDocument/2006/relationships/image" Target="../media/image3803.png"/><Relationship Id="rId276" Type="http://schemas.openxmlformats.org/officeDocument/2006/relationships/customXml" Target="../ink/ink3976.xml"/><Relationship Id="rId441" Type="http://schemas.openxmlformats.org/officeDocument/2006/relationships/customXml" Target="../ink/ink4059.xml"/><Relationship Id="rId483" Type="http://schemas.openxmlformats.org/officeDocument/2006/relationships/customXml" Target="../ink/ink4080.xml"/><Relationship Id="rId539" Type="http://schemas.openxmlformats.org/officeDocument/2006/relationships/customXml" Target="../ink/ink4108.xml"/><Relationship Id="rId40" Type="http://schemas.openxmlformats.org/officeDocument/2006/relationships/customXml" Target="../ink/ink3858.xml"/><Relationship Id="rId136" Type="http://schemas.openxmlformats.org/officeDocument/2006/relationships/customXml" Target="../ink/ink3906.xml"/><Relationship Id="rId178" Type="http://schemas.openxmlformats.org/officeDocument/2006/relationships/customXml" Target="../ink/ink3927.xml"/><Relationship Id="rId301" Type="http://schemas.openxmlformats.org/officeDocument/2006/relationships/image" Target="../media/image3936.png"/><Relationship Id="rId343" Type="http://schemas.openxmlformats.org/officeDocument/2006/relationships/image" Target="../media/image3957.png"/><Relationship Id="rId550" Type="http://schemas.openxmlformats.org/officeDocument/2006/relationships/image" Target="../media/image4058.png"/><Relationship Id="rId82" Type="http://schemas.openxmlformats.org/officeDocument/2006/relationships/customXml" Target="../ink/ink3879.xml"/><Relationship Id="rId203" Type="http://schemas.openxmlformats.org/officeDocument/2006/relationships/image" Target="../media/image3887.png"/><Relationship Id="rId385" Type="http://schemas.openxmlformats.org/officeDocument/2006/relationships/customXml" Target="../ink/ink4031.xml"/><Relationship Id="rId592" Type="http://schemas.openxmlformats.org/officeDocument/2006/relationships/image" Target="../media/image4079.png"/><Relationship Id="rId606" Type="http://schemas.openxmlformats.org/officeDocument/2006/relationships/image" Target="../media/image4086.png"/><Relationship Id="rId245" Type="http://schemas.openxmlformats.org/officeDocument/2006/relationships/image" Target="../media/image3908.png"/><Relationship Id="rId287" Type="http://schemas.openxmlformats.org/officeDocument/2006/relationships/image" Target="../media/image3929.png"/><Relationship Id="rId410" Type="http://schemas.openxmlformats.org/officeDocument/2006/relationships/image" Target="../media/image3988.png"/><Relationship Id="rId452" Type="http://schemas.openxmlformats.org/officeDocument/2006/relationships/image" Target="../media/image4009.png"/><Relationship Id="rId494" Type="http://schemas.openxmlformats.org/officeDocument/2006/relationships/image" Target="../media/image4030.png"/><Relationship Id="rId508" Type="http://schemas.openxmlformats.org/officeDocument/2006/relationships/image" Target="../media/image4037.png"/><Relationship Id="rId105" Type="http://schemas.openxmlformats.org/officeDocument/2006/relationships/image" Target="../media/image3840.png"/><Relationship Id="rId147" Type="http://schemas.openxmlformats.org/officeDocument/2006/relationships/image" Target="../media/image3861.png"/><Relationship Id="rId312" Type="http://schemas.openxmlformats.org/officeDocument/2006/relationships/customXml" Target="../ink/ink3994.xml"/><Relationship Id="rId354" Type="http://schemas.openxmlformats.org/officeDocument/2006/relationships/customXml" Target="../ink/ink4015.xml"/><Relationship Id="rId51" Type="http://schemas.openxmlformats.org/officeDocument/2006/relationships/image" Target="../media/image3813.png"/><Relationship Id="rId93" Type="http://schemas.openxmlformats.org/officeDocument/2006/relationships/image" Target="../media/image3834.png"/><Relationship Id="rId189" Type="http://schemas.openxmlformats.org/officeDocument/2006/relationships/image" Target="../media/image3880.png"/><Relationship Id="rId396" Type="http://schemas.openxmlformats.org/officeDocument/2006/relationships/image" Target="../media/image3981.png"/><Relationship Id="rId561" Type="http://schemas.openxmlformats.org/officeDocument/2006/relationships/customXml" Target="../ink/ink4119.xml"/><Relationship Id="rId617" Type="http://schemas.openxmlformats.org/officeDocument/2006/relationships/customXml" Target="../ink/ink4147.xml"/><Relationship Id="rId214" Type="http://schemas.openxmlformats.org/officeDocument/2006/relationships/customXml" Target="../ink/ink3945.xml"/><Relationship Id="rId256" Type="http://schemas.openxmlformats.org/officeDocument/2006/relationships/customXml" Target="../ink/ink3966.xml"/><Relationship Id="rId298" Type="http://schemas.openxmlformats.org/officeDocument/2006/relationships/customXml" Target="../ink/ink3987.xml"/><Relationship Id="rId421" Type="http://schemas.openxmlformats.org/officeDocument/2006/relationships/customXml" Target="../ink/ink4049.xml"/><Relationship Id="rId463" Type="http://schemas.openxmlformats.org/officeDocument/2006/relationships/customXml" Target="../ink/ink4070.xml"/><Relationship Id="rId519" Type="http://schemas.openxmlformats.org/officeDocument/2006/relationships/customXml" Target="../ink/ink4098.xml"/><Relationship Id="rId116" Type="http://schemas.openxmlformats.org/officeDocument/2006/relationships/customXml" Target="../ink/ink3896.xml"/><Relationship Id="rId158" Type="http://schemas.openxmlformats.org/officeDocument/2006/relationships/customXml" Target="../ink/ink3917.xml"/><Relationship Id="rId323" Type="http://schemas.openxmlformats.org/officeDocument/2006/relationships/image" Target="../media/image3947.png"/><Relationship Id="rId530" Type="http://schemas.openxmlformats.org/officeDocument/2006/relationships/image" Target="../media/image4048.png"/><Relationship Id="rId20" Type="http://schemas.openxmlformats.org/officeDocument/2006/relationships/customXml" Target="../ink/ink3848.xml"/><Relationship Id="rId62" Type="http://schemas.openxmlformats.org/officeDocument/2006/relationships/customXml" Target="../ink/ink3869.xml"/><Relationship Id="rId365" Type="http://schemas.openxmlformats.org/officeDocument/2006/relationships/image" Target="../media/image3967.png"/><Relationship Id="rId572" Type="http://schemas.openxmlformats.org/officeDocument/2006/relationships/image" Target="../media/image4069.png"/><Relationship Id="rId628" Type="http://schemas.openxmlformats.org/officeDocument/2006/relationships/image" Target="../media/image4097.png"/><Relationship Id="rId225" Type="http://schemas.openxmlformats.org/officeDocument/2006/relationships/image" Target="../media/image3898.png"/><Relationship Id="rId267" Type="http://schemas.openxmlformats.org/officeDocument/2006/relationships/image" Target="../media/image3919.png"/><Relationship Id="rId432" Type="http://schemas.openxmlformats.org/officeDocument/2006/relationships/image" Target="../media/image3999.png"/><Relationship Id="rId474" Type="http://schemas.openxmlformats.org/officeDocument/2006/relationships/image" Target="../media/image4020.png"/><Relationship Id="rId127" Type="http://schemas.openxmlformats.org/officeDocument/2006/relationships/image" Target="../media/image3851.png"/><Relationship Id="rId31" Type="http://schemas.openxmlformats.org/officeDocument/2006/relationships/image" Target="../media/image3804.png"/><Relationship Id="rId73" Type="http://schemas.openxmlformats.org/officeDocument/2006/relationships/image" Target="../media/image3824.png"/><Relationship Id="rId169" Type="http://schemas.openxmlformats.org/officeDocument/2006/relationships/image" Target="../media/image3871.png"/><Relationship Id="rId334" Type="http://schemas.openxmlformats.org/officeDocument/2006/relationships/customXml" Target="../ink/ink4005.xml"/><Relationship Id="rId376" Type="http://schemas.openxmlformats.org/officeDocument/2006/relationships/image" Target="../media/image3971.png"/><Relationship Id="rId541" Type="http://schemas.openxmlformats.org/officeDocument/2006/relationships/customXml" Target="../ink/ink4109.xml"/><Relationship Id="rId583" Type="http://schemas.openxmlformats.org/officeDocument/2006/relationships/customXml" Target="../ink/ink4130.xml"/><Relationship Id="rId4" Type="http://schemas.openxmlformats.org/officeDocument/2006/relationships/customXml" Target="../ink/ink3840.xml"/><Relationship Id="rId180" Type="http://schemas.openxmlformats.org/officeDocument/2006/relationships/customXml" Target="../ink/ink3928.xml"/><Relationship Id="rId236" Type="http://schemas.openxmlformats.org/officeDocument/2006/relationships/customXml" Target="../ink/ink3956.xml"/><Relationship Id="rId278" Type="http://schemas.openxmlformats.org/officeDocument/2006/relationships/customXml" Target="../ink/ink3977.xml"/><Relationship Id="rId401" Type="http://schemas.openxmlformats.org/officeDocument/2006/relationships/customXml" Target="../ink/ink4039.xml"/><Relationship Id="rId443" Type="http://schemas.openxmlformats.org/officeDocument/2006/relationships/customXml" Target="../ink/ink4060.xml"/><Relationship Id="rId303" Type="http://schemas.openxmlformats.org/officeDocument/2006/relationships/image" Target="../media/image3937.png"/><Relationship Id="rId485" Type="http://schemas.openxmlformats.org/officeDocument/2006/relationships/customXml" Target="../ink/ink4081.xml"/><Relationship Id="rId42" Type="http://schemas.openxmlformats.org/officeDocument/2006/relationships/customXml" Target="../ink/ink3859.xml"/><Relationship Id="rId84" Type="http://schemas.openxmlformats.org/officeDocument/2006/relationships/customXml" Target="../ink/ink3880.xml"/><Relationship Id="rId138" Type="http://schemas.openxmlformats.org/officeDocument/2006/relationships/customXml" Target="../ink/ink3907.xml"/><Relationship Id="rId345" Type="http://schemas.openxmlformats.org/officeDocument/2006/relationships/image" Target="../media/image3958.png"/><Relationship Id="rId387" Type="http://schemas.openxmlformats.org/officeDocument/2006/relationships/customXml" Target="../ink/ink4032.xml"/><Relationship Id="rId510" Type="http://schemas.openxmlformats.org/officeDocument/2006/relationships/image" Target="../media/image4038.png"/><Relationship Id="rId552" Type="http://schemas.openxmlformats.org/officeDocument/2006/relationships/image" Target="../media/image4059.png"/><Relationship Id="rId594" Type="http://schemas.openxmlformats.org/officeDocument/2006/relationships/image" Target="../media/image4080.png"/><Relationship Id="rId608" Type="http://schemas.openxmlformats.org/officeDocument/2006/relationships/image" Target="../media/image4087.png"/><Relationship Id="rId191" Type="http://schemas.openxmlformats.org/officeDocument/2006/relationships/image" Target="../media/image3881.png"/><Relationship Id="rId205" Type="http://schemas.openxmlformats.org/officeDocument/2006/relationships/image" Target="../media/image3888.png"/><Relationship Id="rId247" Type="http://schemas.openxmlformats.org/officeDocument/2006/relationships/image" Target="../media/image3909.png"/><Relationship Id="rId412" Type="http://schemas.openxmlformats.org/officeDocument/2006/relationships/image" Target="../media/image3989.png"/><Relationship Id="rId107" Type="http://schemas.openxmlformats.org/officeDocument/2006/relationships/image" Target="../media/image3841.png"/><Relationship Id="rId289" Type="http://schemas.openxmlformats.org/officeDocument/2006/relationships/image" Target="../media/image3930.png"/><Relationship Id="rId454" Type="http://schemas.openxmlformats.org/officeDocument/2006/relationships/image" Target="../media/image4010.png"/><Relationship Id="rId496" Type="http://schemas.openxmlformats.org/officeDocument/2006/relationships/image" Target="../media/image4031.png"/><Relationship Id="rId11" Type="http://schemas.openxmlformats.org/officeDocument/2006/relationships/image" Target="../media/image3794.png"/><Relationship Id="rId53" Type="http://schemas.openxmlformats.org/officeDocument/2006/relationships/image" Target="../media/image3814.png"/><Relationship Id="rId149" Type="http://schemas.openxmlformats.org/officeDocument/2006/relationships/image" Target="../media/image3862.png"/><Relationship Id="rId314" Type="http://schemas.openxmlformats.org/officeDocument/2006/relationships/customXml" Target="../ink/ink3995.xml"/><Relationship Id="rId356" Type="http://schemas.openxmlformats.org/officeDocument/2006/relationships/customXml" Target="../ink/ink4016.xml"/><Relationship Id="rId398" Type="http://schemas.openxmlformats.org/officeDocument/2006/relationships/image" Target="../media/image3982.png"/><Relationship Id="rId521" Type="http://schemas.openxmlformats.org/officeDocument/2006/relationships/customXml" Target="../ink/ink4099.xml"/><Relationship Id="rId563" Type="http://schemas.openxmlformats.org/officeDocument/2006/relationships/customXml" Target="../ink/ink4120.xml"/><Relationship Id="rId619" Type="http://schemas.openxmlformats.org/officeDocument/2006/relationships/customXml" Target="../ink/ink4148.xml"/><Relationship Id="rId95" Type="http://schemas.openxmlformats.org/officeDocument/2006/relationships/image" Target="../media/image3835.png"/><Relationship Id="rId160" Type="http://schemas.openxmlformats.org/officeDocument/2006/relationships/customXml" Target="../ink/ink3918.xml"/><Relationship Id="rId216" Type="http://schemas.openxmlformats.org/officeDocument/2006/relationships/customXml" Target="../ink/ink3946.xml"/><Relationship Id="rId423" Type="http://schemas.openxmlformats.org/officeDocument/2006/relationships/customXml" Target="../ink/ink4050.xml"/><Relationship Id="rId258" Type="http://schemas.openxmlformats.org/officeDocument/2006/relationships/customXml" Target="../ink/ink3967.xml"/><Relationship Id="rId465" Type="http://schemas.openxmlformats.org/officeDocument/2006/relationships/customXml" Target="../ink/ink4071.xml"/><Relationship Id="rId22" Type="http://schemas.openxmlformats.org/officeDocument/2006/relationships/customXml" Target="../ink/ink3849.xml"/><Relationship Id="rId64" Type="http://schemas.openxmlformats.org/officeDocument/2006/relationships/customXml" Target="../ink/ink3870.xml"/><Relationship Id="rId118" Type="http://schemas.openxmlformats.org/officeDocument/2006/relationships/customXml" Target="../ink/ink3897.xml"/><Relationship Id="rId325" Type="http://schemas.openxmlformats.org/officeDocument/2006/relationships/image" Target="../media/image3948.png"/><Relationship Id="rId367" Type="http://schemas.openxmlformats.org/officeDocument/2006/relationships/image" Target="../media/image3968.png"/><Relationship Id="rId532" Type="http://schemas.openxmlformats.org/officeDocument/2006/relationships/image" Target="../media/image4049.png"/><Relationship Id="rId574" Type="http://schemas.openxmlformats.org/officeDocument/2006/relationships/image" Target="../media/image4070.png"/><Relationship Id="rId171" Type="http://schemas.openxmlformats.org/officeDocument/2006/relationships/image" Target="../media/image3872.png"/><Relationship Id="rId227" Type="http://schemas.openxmlformats.org/officeDocument/2006/relationships/image" Target="../media/image3899.png"/><Relationship Id="rId269" Type="http://schemas.openxmlformats.org/officeDocument/2006/relationships/image" Target="../media/image3920.png"/><Relationship Id="rId434" Type="http://schemas.openxmlformats.org/officeDocument/2006/relationships/image" Target="../media/image4000.png"/><Relationship Id="rId476" Type="http://schemas.openxmlformats.org/officeDocument/2006/relationships/image" Target="../media/image4021.png"/><Relationship Id="rId33" Type="http://schemas.openxmlformats.org/officeDocument/2006/relationships/image" Target="../media/image3805.png"/><Relationship Id="rId129" Type="http://schemas.openxmlformats.org/officeDocument/2006/relationships/image" Target="../media/image3852.png"/><Relationship Id="rId280" Type="http://schemas.openxmlformats.org/officeDocument/2006/relationships/customXml" Target="../ink/ink3978.xml"/><Relationship Id="rId336" Type="http://schemas.openxmlformats.org/officeDocument/2006/relationships/customXml" Target="../ink/ink4006.xml"/><Relationship Id="rId501" Type="http://schemas.openxmlformats.org/officeDocument/2006/relationships/customXml" Target="../ink/ink4089.xml"/><Relationship Id="rId543" Type="http://schemas.openxmlformats.org/officeDocument/2006/relationships/customXml" Target="../ink/ink4110.xml"/><Relationship Id="rId75" Type="http://schemas.openxmlformats.org/officeDocument/2006/relationships/image" Target="../media/image3825.png"/><Relationship Id="rId140" Type="http://schemas.openxmlformats.org/officeDocument/2006/relationships/customXml" Target="../ink/ink3908.xml"/><Relationship Id="rId182" Type="http://schemas.openxmlformats.org/officeDocument/2006/relationships/customXml" Target="../ink/ink3929.xml"/><Relationship Id="rId378" Type="http://schemas.openxmlformats.org/officeDocument/2006/relationships/image" Target="../media/image3972.png"/><Relationship Id="rId403" Type="http://schemas.openxmlformats.org/officeDocument/2006/relationships/customXml" Target="../ink/ink4040.xml"/><Relationship Id="rId585" Type="http://schemas.openxmlformats.org/officeDocument/2006/relationships/customXml" Target="../ink/ink4131.xml"/><Relationship Id="rId6" Type="http://schemas.openxmlformats.org/officeDocument/2006/relationships/customXml" Target="../ink/ink3841.xml"/><Relationship Id="rId238" Type="http://schemas.openxmlformats.org/officeDocument/2006/relationships/customXml" Target="../ink/ink3957.xml"/><Relationship Id="rId445" Type="http://schemas.openxmlformats.org/officeDocument/2006/relationships/customXml" Target="../ink/ink4061.xml"/><Relationship Id="rId487" Type="http://schemas.openxmlformats.org/officeDocument/2006/relationships/customXml" Target="../ink/ink4082.xml"/><Relationship Id="rId610" Type="http://schemas.openxmlformats.org/officeDocument/2006/relationships/image" Target="../media/image4088.png"/><Relationship Id="rId291" Type="http://schemas.openxmlformats.org/officeDocument/2006/relationships/image" Target="../media/image3931.png"/><Relationship Id="rId305" Type="http://schemas.openxmlformats.org/officeDocument/2006/relationships/image" Target="../media/image3938.png"/><Relationship Id="rId347" Type="http://schemas.openxmlformats.org/officeDocument/2006/relationships/image" Target="../media/image3959.png"/><Relationship Id="rId512" Type="http://schemas.openxmlformats.org/officeDocument/2006/relationships/image" Target="../media/image4039.png"/><Relationship Id="rId44" Type="http://schemas.openxmlformats.org/officeDocument/2006/relationships/customXml" Target="../ink/ink3860.xml"/><Relationship Id="rId86" Type="http://schemas.openxmlformats.org/officeDocument/2006/relationships/customXml" Target="../ink/ink3881.xml"/><Relationship Id="rId151" Type="http://schemas.openxmlformats.org/officeDocument/2006/relationships/image" Target="../media/image3863.png"/><Relationship Id="rId389" Type="http://schemas.openxmlformats.org/officeDocument/2006/relationships/customXml" Target="../ink/ink4033.xml"/><Relationship Id="rId554" Type="http://schemas.openxmlformats.org/officeDocument/2006/relationships/image" Target="../media/image4060.png"/><Relationship Id="rId596" Type="http://schemas.openxmlformats.org/officeDocument/2006/relationships/image" Target="../media/image4081.png"/><Relationship Id="rId193" Type="http://schemas.openxmlformats.org/officeDocument/2006/relationships/image" Target="../media/image3882.png"/><Relationship Id="rId207" Type="http://schemas.openxmlformats.org/officeDocument/2006/relationships/image" Target="../media/image3889.png"/><Relationship Id="rId249" Type="http://schemas.openxmlformats.org/officeDocument/2006/relationships/image" Target="../media/image3910.png"/><Relationship Id="rId414" Type="http://schemas.openxmlformats.org/officeDocument/2006/relationships/image" Target="../media/image3990.png"/><Relationship Id="rId456" Type="http://schemas.openxmlformats.org/officeDocument/2006/relationships/image" Target="../media/image4011.png"/><Relationship Id="rId498" Type="http://schemas.openxmlformats.org/officeDocument/2006/relationships/image" Target="../media/image4032.png"/><Relationship Id="rId621" Type="http://schemas.openxmlformats.org/officeDocument/2006/relationships/customXml" Target="../ink/ink4149.xml"/><Relationship Id="rId13" Type="http://schemas.openxmlformats.org/officeDocument/2006/relationships/image" Target="../media/image3795.png"/><Relationship Id="rId109" Type="http://schemas.openxmlformats.org/officeDocument/2006/relationships/image" Target="../media/image3842.png"/><Relationship Id="rId260" Type="http://schemas.openxmlformats.org/officeDocument/2006/relationships/customXml" Target="../ink/ink3968.xml"/><Relationship Id="rId316" Type="http://schemas.openxmlformats.org/officeDocument/2006/relationships/customXml" Target="../ink/ink3996.xml"/><Relationship Id="rId523" Type="http://schemas.openxmlformats.org/officeDocument/2006/relationships/customXml" Target="../ink/ink4100.xml"/><Relationship Id="rId55" Type="http://schemas.openxmlformats.org/officeDocument/2006/relationships/image" Target="../media/image3815.png"/><Relationship Id="rId97" Type="http://schemas.openxmlformats.org/officeDocument/2006/relationships/image" Target="../media/image3836.png"/><Relationship Id="rId120" Type="http://schemas.openxmlformats.org/officeDocument/2006/relationships/customXml" Target="../ink/ink3898.xml"/><Relationship Id="rId358" Type="http://schemas.openxmlformats.org/officeDocument/2006/relationships/customXml" Target="../ink/ink4017.xml"/><Relationship Id="rId565" Type="http://schemas.openxmlformats.org/officeDocument/2006/relationships/customXml" Target="../ink/ink4121.xml"/><Relationship Id="rId162" Type="http://schemas.openxmlformats.org/officeDocument/2006/relationships/customXml" Target="../ink/ink3919.xml"/><Relationship Id="rId218" Type="http://schemas.openxmlformats.org/officeDocument/2006/relationships/customXml" Target="../ink/ink3947.xml"/><Relationship Id="rId425" Type="http://schemas.openxmlformats.org/officeDocument/2006/relationships/customXml" Target="../ink/ink4051.xml"/><Relationship Id="rId467" Type="http://schemas.openxmlformats.org/officeDocument/2006/relationships/customXml" Target="../ink/ink4072.xml"/><Relationship Id="rId271" Type="http://schemas.openxmlformats.org/officeDocument/2006/relationships/image" Target="../media/image3921.png"/><Relationship Id="rId24" Type="http://schemas.openxmlformats.org/officeDocument/2006/relationships/customXml" Target="../ink/ink3850.xml"/><Relationship Id="rId66" Type="http://schemas.openxmlformats.org/officeDocument/2006/relationships/customXml" Target="../ink/ink3871.xml"/><Relationship Id="rId131" Type="http://schemas.openxmlformats.org/officeDocument/2006/relationships/image" Target="../media/image3853.png"/><Relationship Id="rId327" Type="http://schemas.openxmlformats.org/officeDocument/2006/relationships/image" Target="../media/image3949.png"/><Relationship Id="rId369" Type="http://schemas.openxmlformats.org/officeDocument/2006/relationships/image" Target="../media/image3969.png"/><Relationship Id="rId534" Type="http://schemas.openxmlformats.org/officeDocument/2006/relationships/image" Target="../media/image4050.png"/><Relationship Id="rId576" Type="http://schemas.openxmlformats.org/officeDocument/2006/relationships/image" Target="../media/image4071.png"/><Relationship Id="rId173" Type="http://schemas.openxmlformats.org/officeDocument/2006/relationships/image" Target="../media/image3873.png"/><Relationship Id="rId229" Type="http://schemas.openxmlformats.org/officeDocument/2006/relationships/image" Target="../media/image3900.png"/><Relationship Id="rId380" Type="http://schemas.openxmlformats.org/officeDocument/2006/relationships/image" Target="../media/image3973.png"/><Relationship Id="rId436" Type="http://schemas.openxmlformats.org/officeDocument/2006/relationships/image" Target="../media/image4001.png"/><Relationship Id="rId601" Type="http://schemas.openxmlformats.org/officeDocument/2006/relationships/customXml" Target="../ink/ink4139.xml"/><Relationship Id="rId240" Type="http://schemas.openxmlformats.org/officeDocument/2006/relationships/customXml" Target="../ink/ink3958.xml"/><Relationship Id="rId478" Type="http://schemas.openxmlformats.org/officeDocument/2006/relationships/image" Target="../media/image4022.png"/><Relationship Id="rId35" Type="http://schemas.openxmlformats.org/officeDocument/2006/relationships/image" Target="../media/image3806.png"/><Relationship Id="rId77" Type="http://schemas.openxmlformats.org/officeDocument/2006/relationships/image" Target="../media/image3826.png"/><Relationship Id="rId100" Type="http://schemas.openxmlformats.org/officeDocument/2006/relationships/customXml" Target="../ink/ink3888.xml"/><Relationship Id="rId282" Type="http://schemas.openxmlformats.org/officeDocument/2006/relationships/customXml" Target="../ink/ink3979.xml"/><Relationship Id="rId338" Type="http://schemas.openxmlformats.org/officeDocument/2006/relationships/customXml" Target="../ink/ink4007.xml"/><Relationship Id="rId503" Type="http://schemas.openxmlformats.org/officeDocument/2006/relationships/customXml" Target="../ink/ink4090.xml"/><Relationship Id="rId545" Type="http://schemas.openxmlformats.org/officeDocument/2006/relationships/customXml" Target="../ink/ink4111.xml"/><Relationship Id="rId587" Type="http://schemas.openxmlformats.org/officeDocument/2006/relationships/customXml" Target="../ink/ink4132.xml"/><Relationship Id="rId8" Type="http://schemas.openxmlformats.org/officeDocument/2006/relationships/customXml" Target="../ink/ink3842.xml"/><Relationship Id="rId142" Type="http://schemas.openxmlformats.org/officeDocument/2006/relationships/customXml" Target="../ink/ink3909.xml"/><Relationship Id="rId184" Type="http://schemas.openxmlformats.org/officeDocument/2006/relationships/customXml" Target="../ink/ink3930.xml"/><Relationship Id="rId391" Type="http://schemas.openxmlformats.org/officeDocument/2006/relationships/customXml" Target="../ink/ink4034.xml"/><Relationship Id="rId405" Type="http://schemas.openxmlformats.org/officeDocument/2006/relationships/customXml" Target="../ink/ink4041.xml"/><Relationship Id="rId447" Type="http://schemas.openxmlformats.org/officeDocument/2006/relationships/customXml" Target="../ink/ink4062.xml"/><Relationship Id="rId612" Type="http://schemas.openxmlformats.org/officeDocument/2006/relationships/image" Target="../media/image4089.png"/><Relationship Id="rId251" Type="http://schemas.openxmlformats.org/officeDocument/2006/relationships/image" Target="../media/image3911.png"/><Relationship Id="rId489" Type="http://schemas.openxmlformats.org/officeDocument/2006/relationships/customXml" Target="../ink/ink4083.xml"/><Relationship Id="rId46" Type="http://schemas.openxmlformats.org/officeDocument/2006/relationships/customXml" Target="../ink/ink3861.xml"/><Relationship Id="rId293" Type="http://schemas.openxmlformats.org/officeDocument/2006/relationships/image" Target="../media/image3932.png"/><Relationship Id="rId307" Type="http://schemas.openxmlformats.org/officeDocument/2006/relationships/image" Target="../media/image3939.png"/><Relationship Id="rId349" Type="http://schemas.openxmlformats.org/officeDocument/2006/relationships/image" Target="../media/image2781.png"/><Relationship Id="rId514" Type="http://schemas.openxmlformats.org/officeDocument/2006/relationships/image" Target="../media/image4040.png"/><Relationship Id="rId556" Type="http://schemas.openxmlformats.org/officeDocument/2006/relationships/image" Target="../media/image4061.png"/><Relationship Id="rId88" Type="http://schemas.openxmlformats.org/officeDocument/2006/relationships/customXml" Target="../ink/ink3882.xml"/><Relationship Id="rId111" Type="http://schemas.openxmlformats.org/officeDocument/2006/relationships/image" Target="../media/image3843.png"/><Relationship Id="rId153" Type="http://schemas.openxmlformats.org/officeDocument/2006/relationships/image" Target="../media/image3864.png"/><Relationship Id="rId195" Type="http://schemas.openxmlformats.org/officeDocument/2006/relationships/image" Target="../media/image3883.png"/><Relationship Id="rId209" Type="http://schemas.openxmlformats.org/officeDocument/2006/relationships/image" Target="../media/image3890.png"/><Relationship Id="rId360" Type="http://schemas.openxmlformats.org/officeDocument/2006/relationships/customXml" Target="../ink/ink4018.xml"/><Relationship Id="rId416" Type="http://schemas.openxmlformats.org/officeDocument/2006/relationships/image" Target="../media/image3991.png"/><Relationship Id="rId598" Type="http://schemas.openxmlformats.org/officeDocument/2006/relationships/image" Target="../media/image4082.png"/><Relationship Id="rId220" Type="http://schemas.openxmlformats.org/officeDocument/2006/relationships/customXml" Target="../ink/ink3948.xml"/><Relationship Id="rId458" Type="http://schemas.openxmlformats.org/officeDocument/2006/relationships/image" Target="../media/image4012.png"/><Relationship Id="rId623" Type="http://schemas.openxmlformats.org/officeDocument/2006/relationships/customXml" Target="../ink/ink4150.xml"/><Relationship Id="rId15" Type="http://schemas.openxmlformats.org/officeDocument/2006/relationships/image" Target="../media/image3796.png"/><Relationship Id="rId57" Type="http://schemas.openxmlformats.org/officeDocument/2006/relationships/image" Target="../media/image3816.png"/><Relationship Id="rId262" Type="http://schemas.openxmlformats.org/officeDocument/2006/relationships/customXml" Target="../ink/ink3969.xml"/><Relationship Id="rId318" Type="http://schemas.openxmlformats.org/officeDocument/2006/relationships/customXml" Target="../ink/ink3997.xml"/><Relationship Id="rId525" Type="http://schemas.openxmlformats.org/officeDocument/2006/relationships/customXml" Target="../ink/ink4101.xml"/><Relationship Id="rId567" Type="http://schemas.openxmlformats.org/officeDocument/2006/relationships/customXml" Target="../ink/ink4122.xml"/><Relationship Id="rId99" Type="http://schemas.openxmlformats.org/officeDocument/2006/relationships/image" Target="../media/image3837.png"/><Relationship Id="rId122" Type="http://schemas.openxmlformats.org/officeDocument/2006/relationships/customXml" Target="../ink/ink3899.xml"/><Relationship Id="rId164" Type="http://schemas.openxmlformats.org/officeDocument/2006/relationships/customXml" Target="../ink/ink3920.xml"/><Relationship Id="rId371" Type="http://schemas.openxmlformats.org/officeDocument/2006/relationships/image" Target="../media/image3970.png"/><Relationship Id="rId427" Type="http://schemas.openxmlformats.org/officeDocument/2006/relationships/customXml" Target="../ink/ink4052.xml"/><Relationship Id="rId469" Type="http://schemas.openxmlformats.org/officeDocument/2006/relationships/customXml" Target="../ink/ink4073.xml"/><Relationship Id="rId26" Type="http://schemas.openxmlformats.org/officeDocument/2006/relationships/customXml" Target="../ink/ink3851.xml"/><Relationship Id="rId231" Type="http://schemas.openxmlformats.org/officeDocument/2006/relationships/image" Target="../media/image3901.png"/><Relationship Id="rId273" Type="http://schemas.openxmlformats.org/officeDocument/2006/relationships/image" Target="../media/image3922.png"/><Relationship Id="rId329" Type="http://schemas.openxmlformats.org/officeDocument/2006/relationships/image" Target="../media/image3950.png"/><Relationship Id="rId480" Type="http://schemas.openxmlformats.org/officeDocument/2006/relationships/image" Target="../media/image4023.png"/><Relationship Id="rId536" Type="http://schemas.openxmlformats.org/officeDocument/2006/relationships/image" Target="../media/image4051.png"/><Relationship Id="rId68" Type="http://schemas.openxmlformats.org/officeDocument/2006/relationships/customXml" Target="../ink/ink3872.xml"/><Relationship Id="rId133" Type="http://schemas.openxmlformats.org/officeDocument/2006/relationships/image" Target="../media/image3854.png"/><Relationship Id="rId175" Type="http://schemas.openxmlformats.org/officeDocument/2006/relationships/image" Target="../media/image3874.png"/><Relationship Id="rId340" Type="http://schemas.openxmlformats.org/officeDocument/2006/relationships/customXml" Target="../ink/ink4008.xml"/><Relationship Id="rId578" Type="http://schemas.openxmlformats.org/officeDocument/2006/relationships/image" Target="../media/image4072.png"/><Relationship Id="rId200" Type="http://schemas.openxmlformats.org/officeDocument/2006/relationships/customXml" Target="../ink/ink3938.xml"/><Relationship Id="rId382" Type="http://schemas.openxmlformats.org/officeDocument/2006/relationships/image" Target="../media/image3974.png"/><Relationship Id="rId438" Type="http://schemas.openxmlformats.org/officeDocument/2006/relationships/image" Target="../media/image4002.png"/><Relationship Id="rId603" Type="http://schemas.openxmlformats.org/officeDocument/2006/relationships/customXml" Target="../ink/ink4140.xml"/><Relationship Id="rId242" Type="http://schemas.openxmlformats.org/officeDocument/2006/relationships/customXml" Target="../ink/ink3959.xml"/><Relationship Id="rId284" Type="http://schemas.openxmlformats.org/officeDocument/2006/relationships/customXml" Target="../ink/ink3980.xml"/><Relationship Id="rId491" Type="http://schemas.openxmlformats.org/officeDocument/2006/relationships/customXml" Target="../ink/ink4084.xml"/><Relationship Id="rId505" Type="http://schemas.openxmlformats.org/officeDocument/2006/relationships/customXml" Target="../ink/ink4091.xml"/><Relationship Id="rId37" Type="http://schemas.openxmlformats.org/officeDocument/2006/relationships/image" Target="../media/image3807.png"/><Relationship Id="rId79" Type="http://schemas.openxmlformats.org/officeDocument/2006/relationships/image" Target="../media/image3827.png"/><Relationship Id="rId102" Type="http://schemas.openxmlformats.org/officeDocument/2006/relationships/customXml" Target="../ink/ink3889.xml"/><Relationship Id="rId144" Type="http://schemas.openxmlformats.org/officeDocument/2006/relationships/customXml" Target="../ink/ink3910.xml"/><Relationship Id="rId547" Type="http://schemas.openxmlformats.org/officeDocument/2006/relationships/customXml" Target="../ink/ink4112.xml"/><Relationship Id="rId589" Type="http://schemas.openxmlformats.org/officeDocument/2006/relationships/customXml" Target="../ink/ink4133.xml"/><Relationship Id="rId90" Type="http://schemas.openxmlformats.org/officeDocument/2006/relationships/customXml" Target="../ink/ink3883.xml"/><Relationship Id="rId186" Type="http://schemas.openxmlformats.org/officeDocument/2006/relationships/customXml" Target="../ink/ink3931.xml"/><Relationship Id="rId351" Type="http://schemas.openxmlformats.org/officeDocument/2006/relationships/image" Target="../media/image3960.png"/><Relationship Id="rId393" Type="http://schemas.openxmlformats.org/officeDocument/2006/relationships/customXml" Target="../ink/ink4035.xml"/><Relationship Id="rId407" Type="http://schemas.openxmlformats.org/officeDocument/2006/relationships/customXml" Target="../ink/ink4042.xml"/><Relationship Id="rId449" Type="http://schemas.openxmlformats.org/officeDocument/2006/relationships/customXml" Target="../ink/ink4063.xml"/><Relationship Id="rId614" Type="http://schemas.openxmlformats.org/officeDocument/2006/relationships/image" Target="../media/image4090.png"/><Relationship Id="rId211" Type="http://schemas.openxmlformats.org/officeDocument/2006/relationships/image" Target="../media/image3891.png"/><Relationship Id="rId253" Type="http://schemas.openxmlformats.org/officeDocument/2006/relationships/image" Target="../media/image3912.png"/><Relationship Id="rId295" Type="http://schemas.openxmlformats.org/officeDocument/2006/relationships/image" Target="../media/image3933.png"/><Relationship Id="rId309" Type="http://schemas.openxmlformats.org/officeDocument/2006/relationships/image" Target="../media/image3940.png"/><Relationship Id="rId460" Type="http://schemas.openxmlformats.org/officeDocument/2006/relationships/image" Target="../media/image4013.png"/><Relationship Id="rId516" Type="http://schemas.openxmlformats.org/officeDocument/2006/relationships/image" Target="../media/image4041.png"/><Relationship Id="rId48" Type="http://schemas.openxmlformats.org/officeDocument/2006/relationships/customXml" Target="../ink/ink3862.xml"/><Relationship Id="rId113" Type="http://schemas.openxmlformats.org/officeDocument/2006/relationships/image" Target="../media/image3844.png"/><Relationship Id="rId320" Type="http://schemas.openxmlformats.org/officeDocument/2006/relationships/customXml" Target="../ink/ink3998.xml"/><Relationship Id="rId558" Type="http://schemas.openxmlformats.org/officeDocument/2006/relationships/image" Target="../media/image4062.png"/><Relationship Id="rId155" Type="http://schemas.openxmlformats.org/officeDocument/2006/relationships/image" Target="../media/image3865.png"/><Relationship Id="rId197" Type="http://schemas.openxmlformats.org/officeDocument/2006/relationships/image" Target="../media/image3884.png"/><Relationship Id="rId362" Type="http://schemas.openxmlformats.org/officeDocument/2006/relationships/customXml" Target="../ink/ink4019.xml"/><Relationship Id="rId418" Type="http://schemas.openxmlformats.org/officeDocument/2006/relationships/image" Target="../media/image3992.png"/><Relationship Id="rId625" Type="http://schemas.openxmlformats.org/officeDocument/2006/relationships/customXml" Target="../ink/ink4151.xml"/><Relationship Id="rId222" Type="http://schemas.openxmlformats.org/officeDocument/2006/relationships/customXml" Target="../ink/ink3949.xml"/><Relationship Id="rId264" Type="http://schemas.openxmlformats.org/officeDocument/2006/relationships/customXml" Target="../ink/ink3970.xml"/><Relationship Id="rId471" Type="http://schemas.openxmlformats.org/officeDocument/2006/relationships/customXml" Target="../ink/ink4074.xml"/><Relationship Id="rId17" Type="http://schemas.openxmlformats.org/officeDocument/2006/relationships/image" Target="../media/image3797.png"/><Relationship Id="rId59" Type="http://schemas.openxmlformats.org/officeDocument/2006/relationships/image" Target="../media/image3817.png"/><Relationship Id="rId124" Type="http://schemas.openxmlformats.org/officeDocument/2006/relationships/customXml" Target="../ink/ink3900.xml"/><Relationship Id="rId527" Type="http://schemas.openxmlformats.org/officeDocument/2006/relationships/customXml" Target="../ink/ink4102.xml"/><Relationship Id="rId569" Type="http://schemas.openxmlformats.org/officeDocument/2006/relationships/customXml" Target="../ink/ink4123.xml"/><Relationship Id="rId70" Type="http://schemas.openxmlformats.org/officeDocument/2006/relationships/customXml" Target="../ink/ink3873.xml"/><Relationship Id="rId166" Type="http://schemas.openxmlformats.org/officeDocument/2006/relationships/customXml" Target="../ink/ink3921.xml"/><Relationship Id="rId331" Type="http://schemas.openxmlformats.org/officeDocument/2006/relationships/image" Target="../media/image3951.png"/><Relationship Id="rId373" Type="http://schemas.openxmlformats.org/officeDocument/2006/relationships/image" Target="../media/image272.png"/><Relationship Id="rId429" Type="http://schemas.openxmlformats.org/officeDocument/2006/relationships/customXml" Target="../ink/ink4053.xml"/><Relationship Id="rId580" Type="http://schemas.openxmlformats.org/officeDocument/2006/relationships/image" Target="../media/image40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02.png"/><Relationship Id="rId440" Type="http://schemas.openxmlformats.org/officeDocument/2006/relationships/image" Target="../media/image4003.png"/><Relationship Id="rId28" Type="http://schemas.openxmlformats.org/officeDocument/2006/relationships/customXml" Target="../ink/ink3852.xml"/><Relationship Id="rId275" Type="http://schemas.openxmlformats.org/officeDocument/2006/relationships/image" Target="../media/image3923.png"/><Relationship Id="rId300" Type="http://schemas.openxmlformats.org/officeDocument/2006/relationships/customXml" Target="../ink/ink3988.xml"/><Relationship Id="rId482" Type="http://schemas.openxmlformats.org/officeDocument/2006/relationships/image" Target="../media/image4024.png"/><Relationship Id="rId538" Type="http://schemas.openxmlformats.org/officeDocument/2006/relationships/image" Target="../media/image4052.png"/><Relationship Id="rId81" Type="http://schemas.openxmlformats.org/officeDocument/2006/relationships/image" Target="../media/image3828.png"/><Relationship Id="rId135" Type="http://schemas.openxmlformats.org/officeDocument/2006/relationships/image" Target="../media/image3855.png"/><Relationship Id="rId177" Type="http://schemas.openxmlformats.org/officeDocument/2006/relationships/image" Target="../media/image3875.png"/><Relationship Id="rId342" Type="http://schemas.openxmlformats.org/officeDocument/2006/relationships/customXml" Target="../ink/ink4009.xml"/><Relationship Id="rId384" Type="http://schemas.openxmlformats.org/officeDocument/2006/relationships/image" Target="../media/image3975.png"/><Relationship Id="rId591" Type="http://schemas.openxmlformats.org/officeDocument/2006/relationships/customXml" Target="../ink/ink4134.xml"/><Relationship Id="rId605" Type="http://schemas.openxmlformats.org/officeDocument/2006/relationships/customXml" Target="../ink/ink4141.xml"/><Relationship Id="rId202" Type="http://schemas.openxmlformats.org/officeDocument/2006/relationships/customXml" Target="../ink/ink3939.xml"/><Relationship Id="rId244" Type="http://schemas.openxmlformats.org/officeDocument/2006/relationships/customXml" Target="../ink/ink3960.xml"/><Relationship Id="rId39" Type="http://schemas.openxmlformats.org/officeDocument/2006/relationships/image" Target="../media/image2714.png"/><Relationship Id="rId286" Type="http://schemas.openxmlformats.org/officeDocument/2006/relationships/customXml" Target="../ink/ink3981.xml"/><Relationship Id="rId451" Type="http://schemas.openxmlformats.org/officeDocument/2006/relationships/customXml" Target="../ink/ink4064.xml"/><Relationship Id="rId493" Type="http://schemas.openxmlformats.org/officeDocument/2006/relationships/customXml" Target="../ink/ink4085.xml"/><Relationship Id="rId507" Type="http://schemas.openxmlformats.org/officeDocument/2006/relationships/customXml" Target="../ink/ink4092.xml"/><Relationship Id="rId549" Type="http://schemas.openxmlformats.org/officeDocument/2006/relationships/customXml" Target="../ink/ink4113.xml"/><Relationship Id="rId50" Type="http://schemas.openxmlformats.org/officeDocument/2006/relationships/customXml" Target="../ink/ink3863.xml"/><Relationship Id="rId104" Type="http://schemas.openxmlformats.org/officeDocument/2006/relationships/customXml" Target="../ink/ink3890.xml"/><Relationship Id="rId146" Type="http://schemas.openxmlformats.org/officeDocument/2006/relationships/customXml" Target="../ink/ink3911.xml"/><Relationship Id="rId188" Type="http://schemas.openxmlformats.org/officeDocument/2006/relationships/customXml" Target="../ink/ink3932.xml"/><Relationship Id="rId311" Type="http://schemas.openxmlformats.org/officeDocument/2006/relationships/image" Target="../media/image3941.png"/><Relationship Id="rId353" Type="http://schemas.openxmlformats.org/officeDocument/2006/relationships/image" Target="../media/image3961.png"/><Relationship Id="rId395" Type="http://schemas.openxmlformats.org/officeDocument/2006/relationships/customXml" Target="../ink/ink4036.xml"/><Relationship Id="rId409" Type="http://schemas.openxmlformats.org/officeDocument/2006/relationships/customXml" Target="../ink/ink4043.xml"/><Relationship Id="rId560" Type="http://schemas.openxmlformats.org/officeDocument/2006/relationships/image" Target="../media/image4063.png"/><Relationship Id="rId92" Type="http://schemas.openxmlformats.org/officeDocument/2006/relationships/customXml" Target="../ink/ink3884.xml"/><Relationship Id="rId213" Type="http://schemas.openxmlformats.org/officeDocument/2006/relationships/image" Target="../media/image3892.png"/><Relationship Id="rId420" Type="http://schemas.openxmlformats.org/officeDocument/2006/relationships/image" Target="../media/image3993.png"/><Relationship Id="rId616" Type="http://schemas.openxmlformats.org/officeDocument/2006/relationships/image" Target="../media/image4091.png"/><Relationship Id="rId255" Type="http://schemas.openxmlformats.org/officeDocument/2006/relationships/image" Target="../media/image3913.png"/><Relationship Id="rId297" Type="http://schemas.openxmlformats.org/officeDocument/2006/relationships/image" Target="../media/image3934.png"/><Relationship Id="rId462" Type="http://schemas.openxmlformats.org/officeDocument/2006/relationships/image" Target="../media/image4014.png"/><Relationship Id="rId518" Type="http://schemas.openxmlformats.org/officeDocument/2006/relationships/image" Target="../media/image4042.png"/><Relationship Id="rId115" Type="http://schemas.openxmlformats.org/officeDocument/2006/relationships/image" Target="../media/image3845.png"/><Relationship Id="rId157" Type="http://schemas.openxmlformats.org/officeDocument/2006/relationships/image" Target="../media/image3866.png"/><Relationship Id="rId322" Type="http://schemas.openxmlformats.org/officeDocument/2006/relationships/customXml" Target="../ink/ink3999.xml"/><Relationship Id="rId364" Type="http://schemas.openxmlformats.org/officeDocument/2006/relationships/customXml" Target="../ink/ink4020.xml"/><Relationship Id="rId61" Type="http://schemas.openxmlformats.org/officeDocument/2006/relationships/image" Target="../media/image3818.png"/><Relationship Id="rId199" Type="http://schemas.openxmlformats.org/officeDocument/2006/relationships/image" Target="../media/image3885.png"/><Relationship Id="rId571" Type="http://schemas.openxmlformats.org/officeDocument/2006/relationships/customXml" Target="../ink/ink4124.xml"/><Relationship Id="rId627" Type="http://schemas.openxmlformats.org/officeDocument/2006/relationships/customXml" Target="../ink/ink4152.xml"/><Relationship Id="rId19" Type="http://schemas.openxmlformats.org/officeDocument/2006/relationships/image" Target="../media/image3798.png"/><Relationship Id="rId224" Type="http://schemas.openxmlformats.org/officeDocument/2006/relationships/customXml" Target="../ink/ink3950.xml"/><Relationship Id="rId266" Type="http://schemas.openxmlformats.org/officeDocument/2006/relationships/customXml" Target="../ink/ink3971.xml"/><Relationship Id="rId431" Type="http://schemas.openxmlformats.org/officeDocument/2006/relationships/customXml" Target="../ink/ink4054.xml"/><Relationship Id="rId473" Type="http://schemas.openxmlformats.org/officeDocument/2006/relationships/customXml" Target="../ink/ink4075.xml"/><Relationship Id="rId529" Type="http://schemas.openxmlformats.org/officeDocument/2006/relationships/customXml" Target="../ink/ink4103.xml"/><Relationship Id="rId30" Type="http://schemas.openxmlformats.org/officeDocument/2006/relationships/customXml" Target="../ink/ink3853.xml"/><Relationship Id="rId126" Type="http://schemas.openxmlformats.org/officeDocument/2006/relationships/customXml" Target="../ink/ink3901.xml"/><Relationship Id="rId168" Type="http://schemas.openxmlformats.org/officeDocument/2006/relationships/customXml" Target="../ink/ink3922.xml"/><Relationship Id="rId333" Type="http://schemas.openxmlformats.org/officeDocument/2006/relationships/image" Target="../media/image3952.png"/><Relationship Id="rId540" Type="http://schemas.openxmlformats.org/officeDocument/2006/relationships/image" Target="../media/image4053.png"/><Relationship Id="rId72" Type="http://schemas.openxmlformats.org/officeDocument/2006/relationships/customXml" Target="../ink/ink3874.xml"/><Relationship Id="rId375" Type="http://schemas.openxmlformats.org/officeDocument/2006/relationships/customXml" Target="../ink/ink4026.xml"/><Relationship Id="rId582" Type="http://schemas.openxmlformats.org/officeDocument/2006/relationships/image" Target="../media/image4074.png"/><Relationship Id="rId3" Type="http://schemas.openxmlformats.org/officeDocument/2006/relationships/image" Target="../media/image3790.png"/><Relationship Id="rId235" Type="http://schemas.openxmlformats.org/officeDocument/2006/relationships/image" Target="../media/image3903.png"/><Relationship Id="rId277" Type="http://schemas.openxmlformats.org/officeDocument/2006/relationships/image" Target="../media/image3924.png"/><Relationship Id="rId400" Type="http://schemas.openxmlformats.org/officeDocument/2006/relationships/image" Target="../media/image3983.png"/><Relationship Id="rId442" Type="http://schemas.openxmlformats.org/officeDocument/2006/relationships/image" Target="../media/image4004.png"/><Relationship Id="rId484" Type="http://schemas.openxmlformats.org/officeDocument/2006/relationships/image" Target="../media/image4025.png"/><Relationship Id="rId137" Type="http://schemas.openxmlformats.org/officeDocument/2006/relationships/image" Target="../media/image3856.png"/><Relationship Id="rId302" Type="http://schemas.openxmlformats.org/officeDocument/2006/relationships/customXml" Target="../ink/ink3989.xml"/><Relationship Id="rId344" Type="http://schemas.openxmlformats.org/officeDocument/2006/relationships/customXml" Target="../ink/ink4010.xml"/><Relationship Id="rId41" Type="http://schemas.openxmlformats.org/officeDocument/2006/relationships/image" Target="../media/image3808.png"/><Relationship Id="rId83" Type="http://schemas.openxmlformats.org/officeDocument/2006/relationships/image" Target="../media/image3829.png"/><Relationship Id="rId179" Type="http://schemas.openxmlformats.org/officeDocument/2006/relationships/image" Target="../media/image3876.png"/><Relationship Id="rId386" Type="http://schemas.openxmlformats.org/officeDocument/2006/relationships/image" Target="../media/image3976.png"/><Relationship Id="rId551" Type="http://schemas.openxmlformats.org/officeDocument/2006/relationships/customXml" Target="../ink/ink4114.xml"/><Relationship Id="rId593" Type="http://schemas.openxmlformats.org/officeDocument/2006/relationships/customXml" Target="../ink/ink4135.xml"/><Relationship Id="rId607" Type="http://schemas.openxmlformats.org/officeDocument/2006/relationships/customXml" Target="../ink/ink4142.xml"/><Relationship Id="rId190" Type="http://schemas.openxmlformats.org/officeDocument/2006/relationships/customXml" Target="../ink/ink3933.xml"/><Relationship Id="rId204" Type="http://schemas.openxmlformats.org/officeDocument/2006/relationships/customXml" Target="../ink/ink3940.xml"/><Relationship Id="rId246" Type="http://schemas.openxmlformats.org/officeDocument/2006/relationships/customXml" Target="../ink/ink3961.xml"/><Relationship Id="rId288" Type="http://schemas.openxmlformats.org/officeDocument/2006/relationships/customXml" Target="../ink/ink3982.xml"/><Relationship Id="rId411" Type="http://schemas.openxmlformats.org/officeDocument/2006/relationships/customXml" Target="../ink/ink4044.xml"/><Relationship Id="rId453" Type="http://schemas.openxmlformats.org/officeDocument/2006/relationships/customXml" Target="../ink/ink4065.xml"/><Relationship Id="rId509" Type="http://schemas.openxmlformats.org/officeDocument/2006/relationships/customXml" Target="../ink/ink4093.xml"/><Relationship Id="rId106" Type="http://schemas.openxmlformats.org/officeDocument/2006/relationships/customXml" Target="../ink/ink3891.xml"/><Relationship Id="rId313" Type="http://schemas.openxmlformats.org/officeDocument/2006/relationships/image" Target="../media/image3942.png"/><Relationship Id="rId495" Type="http://schemas.openxmlformats.org/officeDocument/2006/relationships/customXml" Target="../ink/ink4086.xml"/><Relationship Id="rId10" Type="http://schemas.openxmlformats.org/officeDocument/2006/relationships/customXml" Target="../ink/ink3843.xml"/><Relationship Id="rId52" Type="http://schemas.openxmlformats.org/officeDocument/2006/relationships/customXml" Target="../ink/ink3864.xml"/><Relationship Id="rId94" Type="http://schemas.openxmlformats.org/officeDocument/2006/relationships/customXml" Target="../ink/ink3885.xml"/><Relationship Id="rId148" Type="http://schemas.openxmlformats.org/officeDocument/2006/relationships/customXml" Target="../ink/ink3912.xml"/><Relationship Id="rId355" Type="http://schemas.openxmlformats.org/officeDocument/2006/relationships/image" Target="../media/image3962.png"/><Relationship Id="rId397" Type="http://schemas.openxmlformats.org/officeDocument/2006/relationships/customXml" Target="../ink/ink4037.xml"/><Relationship Id="rId520" Type="http://schemas.openxmlformats.org/officeDocument/2006/relationships/image" Target="../media/image4043.png"/><Relationship Id="rId562" Type="http://schemas.openxmlformats.org/officeDocument/2006/relationships/image" Target="../media/image4064.png"/><Relationship Id="rId618" Type="http://schemas.openxmlformats.org/officeDocument/2006/relationships/image" Target="../media/image4092.png"/><Relationship Id="rId215" Type="http://schemas.openxmlformats.org/officeDocument/2006/relationships/image" Target="../media/image3893.png"/><Relationship Id="rId257" Type="http://schemas.openxmlformats.org/officeDocument/2006/relationships/image" Target="../media/image3914.png"/><Relationship Id="rId422" Type="http://schemas.openxmlformats.org/officeDocument/2006/relationships/image" Target="../media/image3994.png"/><Relationship Id="rId464" Type="http://schemas.openxmlformats.org/officeDocument/2006/relationships/image" Target="../media/image4015.png"/><Relationship Id="rId299" Type="http://schemas.openxmlformats.org/officeDocument/2006/relationships/image" Target="../media/image3935.png"/><Relationship Id="rId63" Type="http://schemas.openxmlformats.org/officeDocument/2006/relationships/image" Target="../media/image3819.png"/><Relationship Id="rId159" Type="http://schemas.openxmlformats.org/officeDocument/2006/relationships/image" Target="../media/image3867.png"/><Relationship Id="rId366" Type="http://schemas.openxmlformats.org/officeDocument/2006/relationships/customXml" Target="../ink/ink4021.xml"/><Relationship Id="rId573" Type="http://schemas.openxmlformats.org/officeDocument/2006/relationships/customXml" Target="../ink/ink4125.xml"/><Relationship Id="rId226" Type="http://schemas.openxmlformats.org/officeDocument/2006/relationships/customXml" Target="../ink/ink3951.xml"/><Relationship Id="rId433" Type="http://schemas.openxmlformats.org/officeDocument/2006/relationships/customXml" Target="../ink/ink4055.xml"/><Relationship Id="rId74" Type="http://schemas.openxmlformats.org/officeDocument/2006/relationships/customXml" Target="../ink/ink3875.xml"/><Relationship Id="rId377" Type="http://schemas.openxmlformats.org/officeDocument/2006/relationships/customXml" Target="../ink/ink4027.xml"/><Relationship Id="rId500" Type="http://schemas.openxmlformats.org/officeDocument/2006/relationships/image" Target="../media/image4033.png"/><Relationship Id="rId584" Type="http://schemas.openxmlformats.org/officeDocument/2006/relationships/image" Target="../media/image4075.png"/><Relationship Id="rId5" Type="http://schemas.openxmlformats.org/officeDocument/2006/relationships/image" Target="../media/image3791.png"/><Relationship Id="rId237" Type="http://schemas.openxmlformats.org/officeDocument/2006/relationships/image" Target="../media/image3904.png"/><Relationship Id="rId444" Type="http://schemas.openxmlformats.org/officeDocument/2006/relationships/image" Target="../media/image4005.png"/><Relationship Id="rId290" Type="http://schemas.openxmlformats.org/officeDocument/2006/relationships/customXml" Target="../ink/ink3983.xml"/><Relationship Id="rId304" Type="http://schemas.openxmlformats.org/officeDocument/2006/relationships/customXml" Target="../ink/ink3990.xml"/><Relationship Id="rId388" Type="http://schemas.openxmlformats.org/officeDocument/2006/relationships/image" Target="../media/image3977.png"/><Relationship Id="rId511" Type="http://schemas.openxmlformats.org/officeDocument/2006/relationships/customXml" Target="../ink/ink4094.xml"/><Relationship Id="rId609" Type="http://schemas.openxmlformats.org/officeDocument/2006/relationships/customXml" Target="../ink/ink4143.xml"/><Relationship Id="rId85" Type="http://schemas.openxmlformats.org/officeDocument/2006/relationships/image" Target="../media/image3830.png"/><Relationship Id="rId150" Type="http://schemas.openxmlformats.org/officeDocument/2006/relationships/customXml" Target="../ink/ink3913.xml"/><Relationship Id="rId595" Type="http://schemas.openxmlformats.org/officeDocument/2006/relationships/customXml" Target="../ink/ink4136.xml"/><Relationship Id="rId248" Type="http://schemas.openxmlformats.org/officeDocument/2006/relationships/customXml" Target="../ink/ink3962.xml"/><Relationship Id="rId455" Type="http://schemas.openxmlformats.org/officeDocument/2006/relationships/customXml" Target="../ink/ink4066.xml"/><Relationship Id="rId12" Type="http://schemas.openxmlformats.org/officeDocument/2006/relationships/customXml" Target="../ink/ink3844.xml"/><Relationship Id="rId108" Type="http://schemas.openxmlformats.org/officeDocument/2006/relationships/customXml" Target="../ink/ink3892.xml"/><Relationship Id="rId315" Type="http://schemas.openxmlformats.org/officeDocument/2006/relationships/image" Target="../media/image3943.png"/><Relationship Id="rId522" Type="http://schemas.openxmlformats.org/officeDocument/2006/relationships/image" Target="../media/image4044.png"/><Relationship Id="rId96" Type="http://schemas.openxmlformats.org/officeDocument/2006/relationships/customXml" Target="../ink/ink3886.xml"/><Relationship Id="rId161" Type="http://schemas.openxmlformats.org/officeDocument/2006/relationships/image" Target="../media/image3868.png"/><Relationship Id="rId399" Type="http://schemas.openxmlformats.org/officeDocument/2006/relationships/customXml" Target="../ink/ink4038.xml"/><Relationship Id="rId259" Type="http://schemas.openxmlformats.org/officeDocument/2006/relationships/image" Target="../media/image3915.png"/><Relationship Id="rId466" Type="http://schemas.openxmlformats.org/officeDocument/2006/relationships/image" Target="../media/image4016.png"/><Relationship Id="rId23" Type="http://schemas.openxmlformats.org/officeDocument/2006/relationships/image" Target="../media/image3800.png"/><Relationship Id="rId119" Type="http://schemas.openxmlformats.org/officeDocument/2006/relationships/image" Target="../media/image3847.png"/><Relationship Id="rId326" Type="http://schemas.openxmlformats.org/officeDocument/2006/relationships/customXml" Target="../ink/ink4001.xml"/><Relationship Id="rId533" Type="http://schemas.openxmlformats.org/officeDocument/2006/relationships/customXml" Target="../ink/ink4105.xml"/><Relationship Id="rId172" Type="http://schemas.openxmlformats.org/officeDocument/2006/relationships/customXml" Target="../ink/ink3924.xml"/><Relationship Id="rId477" Type="http://schemas.openxmlformats.org/officeDocument/2006/relationships/customXml" Target="../ink/ink4077.xml"/><Relationship Id="rId600" Type="http://schemas.openxmlformats.org/officeDocument/2006/relationships/image" Target="../media/image4083.png"/><Relationship Id="rId337" Type="http://schemas.openxmlformats.org/officeDocument/2006/relationships/image" Target="../media/image3954.png"/><Relationship Id="rId34" Type="http://schemas.openxmlformats.org/officeDocument/2006/relationships/customXml" Target="../ink/ink3855.xml"/><Relationship Id="rId544" Type="http://schemas.openxmlformats.org/officeDocument/2006/relationships/image" Target="../media/image4055.png"/><Relationship Id="rId183" Type="http://schemas.openxmlformats.org/officeDocument/2006/relationships/image" Target="../media/image3878.png"/><Relationship Id="rId390" Type="http://schemas.openxmlformats.org/officeDocument/2006/relationships/image" Target="../media/image3978.png"/><Relationship Id="rId404" Type="http://schemas.openxmlformats.org/officeDocument/2006/relationships/image" Target="../media/image3985.png"/><Relationship Id="rId611" Type="http://schemas.openxmlformats.org/officeDocument/2006/relationships/customXml" Target="../ink/ink4144.xml"/><Relationship Id="rId250" Type="http://schemas.openxmlformats.org/officeDocument/2006/relationships/customXml" Target="../ink/ink3963.xml"/><Relationship Id="rId488" Type="http://schemas.openxmlformats.org/officeDocument/2006/relationships/image" Target="../media/image4027.png"/><Relationship Id="rId45" Type="http://schemas.openxmlformats.org/officeDocument/2006/relationships/image" Target="../media/image3810.png"/><Relationship Id="rId110" Type="http://schemas.openxmlformats.org/officeDocument/2006/relationships/customXml" Target="../ink/ink3893.xml"/><Relationship Id="rId348" Type="http://schemas.openxmlformats.org/officeDocument/2006/relationships/customXml" Target="../ink/ink4012.xml"/><Relationship Id="rId555" Type="http://schemas.openxmlformats.org/officeDocument/2006/relationships/customXml" Target="../ink/ink4116.xml"/><Relationship Id="rId194" Type="http://schemas.openxmlformats.org/officeDocument/2006/relationships/customXml" Target="../ink/ink3935.xml"/><Relationship Id="rId208" Type="http://schemas.openxmlformats.org/officeDocument/2006/relationships/customXml" Target="../ink/ink3942.xml"/><Relationship Id="rId415" Type="http://schemas.openxmlformats.org/officeDocument/2006/relationships/customXml" Target="../ink/ink4046.xml"/><Relationship Id="rId622" Type="http://schemas.openxmlformats.org/officeDocument/2006/relationships/image" Target="../media/image4094.png"/><Relationship Id="rId261" Type="http://schemas.openxmlformats.org/officeDocument/2006/relationships/image" Target="../media/image3916.png"/><Relationship Id="rId499" Type="http://schemas.openxmlformats.org/officeDocument/2006/relationships/customXml" Target="../ink/ink4088.xml"/><Relationship Id="rId56" Type="http://schemas.openxmlformats.org/officeDocument/2006/relationships/customXml" Target="../ink/ink3866.xml"/><Relationship Id="rId359" Type="http://schemas.openxmlformats.org/officeDocument/2006/relationships/image" Target="../media/image3964.png"/><Relationship Id="rId566" Type="http://schemas.openxmlformats.org/officeDocument/2006/relationships/image" Target="../media/image4066.png"/><Relationship Id="rId121" Type="http://schemas.openxmlformats.org/officeDocument/2006/relationships/image" Target="../media/image3848.png"/><Relationship Id="rId219" Type="http://schemas.openxmlformats.org/officeDocument/2006/relationships/image" Target="../media/image3895.png"/><Relationship Id="rId426" Type="http://schemas.openxmlformats.org/officeDocument/2006/relationships/image" Target="../media/image3996.png"/><Relationship Id="rId67" Type="http://schemas.openxmlformats.org/officeDocument/2006/relationships/image" Target="../media/image3821.png"/><Relationship Id="rId272" Type="http://schemas.openxmlformats.org/officeDocument/2006/relationships/customXml" Target="../ink/ink3974.xml"/><Relationship Id="rId577" Type="http://schemas.openxmlformats.org/officeDocument/2006/relationships/customXml" Target="../ink/ink4127.xml"/><Relationship Id="rId132" Type="http://schemas.openxmlformats.org/officeDocument/2006/relationships/customXml" Target="../ink/ink3904.xml"/><Relationship Id="rId437" Type="http://schemas.openxmlformats.org/officeDocument/2006/relationships/customXml" Target="../ink/ink405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4.png"/><Relationship Id="rId21" Type="http://schemas.openxmlformats.org/officeDocument/2006/relationships/image" Target="../media/image4107.png"/><Relationship Id="rId324" Type="http://schemas.openxmlformats.org/officeDocument/2006/relationships/customXml" Target="../ink/ink4314.xml"/><Relationship Id="rId531" Type="http://schemas.openxmlformats.org/officeDocument/2006/relationships/image" Target="../media/image4357.png"/><Relationship Id="rId170" Type="http://schemas.openxmlformats.org/officeDocument/2006/relationships/customXml" Target="../ink/ink4237.xml"/><Relationship Id="rId268" Type="http://schemas.openxmlformats.org/officeDocument/2006/relationships/customXml" Target="../ink/ink4286.xml"/><Relationship Id="rId475" Type="http://schemas.openxmlformats.org/officeDocument/2006/relationships/customXml" Target="../ink/ink4390.xml"/><Relationship Id="rId32" Type="http://schemas.openxmlformats.org/officeDocument/2006/relationships/customXml" Target="../ink/ink4168.xml"/><Relationship Id="rId128" Type="http://schemas.openxmlformats.org/officeDocument/2006/relationships/customXml" Target="../ink/ink4216.xml"/><Relationship Id="rId335" Type="http://schemas.openxmlformats.org/officeDocument/2006/relationships/image" Target="../media/image4260.png"/><Relationship Id="rId542" Type="http://schemas.openxmlformats.org/officeDocument/2006/relationships/customXml" Target="../ink/ink4424.xml"/><Relationship Id="rId181" Type="http://schemas.openxmlformats.org/officeDocument/2006/relationships/image" Target="../media/image4185.png"/><Relationship Id="rId402" Type="http://schemas.openxmlformats.org/officeDocument/2006/relationships/image" Target="../media/image4293.png"/><Relationship Id="rId279" Type="http://schemas.openxmlformats.org/officeDocument/2006/relationships/image" Target="../media/image4234.png"/><Relationship Id="rId486" Type="http://schemas.openxmlformats.org/officeDocument/2006/relationships/customXml" Target="../ink/ink4396.xml"/><Relationship Id="rId43" Type="http://schemas.openxmlformats.org/officeDocument/2006/relationships/image" Target="../media/image4118.png"/><Relationship Id="rId139" Type="http://schemas.openxmlformats.org/officeDocument/2006/relationships/image" Target="../media/image4165.png"/><Relationship Id="rId346" Type="http://schemas.openxmlformats.org/officeDocument/2006/relationships/customXml" Target="../ink/ink4325.xml"/><Relationship Id="rId553" Type="http://schemas.openxmlformats.org/officeDocument/2006/relationships/image" Target="../media/image4367.png"/><Relationship Id="rId192" Type="http://schemas.openxmlformats.org/officeDocument/2006/relationships/customXml" Target="../ink/ink4248.xml"/><Relationship Id="rId206" Type="http://schemas.openxmlformats.org/officeDocument/2006/relationships/customXml" Target="../ink/ink4255.xml"/><Relationship Id="rId413" Type="http://schemas.openxmlformats.org/officeDocument/2006/relationships/customXml" Target="../ink/ink4359.xml"/><Relationship Id="rId497" Type="http://schemas.openxmlformats.org/officeDocument/2006/relationships/image" Target="../media/image4340.png"/><Relationship Id="rId620" Type="http://schemas.openxmlformats.org/officeDocument/2006/relationships/customXml" Target="../ink/ink4463.xml"/><Relationship Id="rId357" Type="http://schemas.openxmlformats.org/officeDocument/2006/relationships/image" Target="../media/image4271.png"/><Relationship Id="rId54" Type="http://schemas.openxmlformats.org/officeDocument/2006/relationships/customXml" Target="../ink/ink4179.xml"/><Relationship Id="rId217" Type="http://schemas.openxmlformats.org/officeDocument/2006/relationships/image" Target="../media/image4203.png"/><Relationship Id="rId564" Type="http://schemas.openxmlformats.org/officeDocument/2006/relationships/customXml" Target="../ink/ink4435.xml"/><Relationship Id="rId424" Type="http://schemas.openxmlformats.org/officeDocument/2006/relationships/image" Target="../media/image4304.png"/><Relationship Id="rId270" Type="http://schemas.openxmlformats.org/officeDocument/2006/relationships/customXml" Target="../ink/ink4287.xml"/><Relationship Id="rId65" Type="http://schemas.openxmlformats.org/officeDocument/2006/relationships/image" Target="../media/image4129.png"/><Relationship Id="rId130" Type="http://schemas.openxmlformats.org/officeDocument/2006/relationships/customXml" Target="../ink/ink4217.xml"/><Relationship Id="rId368" Type="http://schemas.openxmlformats.org/officeDocument/2006/relationships/customXml" Target="../ink/ink4336.xml"/><Relationship Id="rId575" Type="http://schemas.openxmlformats.org/officeDocument/2006/relationships/image" Target="../media/image4378.png"/><Relationship Id="rId228" Type="http://schemas.openxmlformats.org/officeDocument/2006/relationships/customXml" Target="../ink/ink4266.xml"/><Relationship Id="rId435" Type="http://schemas.openxmlformats.org/officeDocument/2006/relationships/customXml" Target="../ink/ink4370.xml"/><Relationship Id="rId281" Type="http://schemas.openxmlformats.org/officeDocument/2006/relationships/image" Target="../media/image4235.png"/><Relationship Id="rId502" Type="http://schemas.openxmlformats.org/officeDocument/2006/relationships/customXml" Target="../ink/ink4404.xml"/><Relationship Id="rId76" Type="http://schemas.openxmlformats.org/officeDocument/2006/relationships/customXml" Target="../ink/ink4190.xml"/><Relationship Id="rId141" Type="http://schemas.openxmlformats.org/officeDocument/2006/relationships/image" Target="../media/image4166.png"/><Relationship Id="rId379" Type="http://schemas.openxmlformats.org/officeDocument/2006/relationships/customXml" Target="../ink/ink4342.xml"/><Relationship Id="rId586" Type="http://schemas.openxmlformats.org/officeDocument/2006/relationships/customXml" Target="../ink/ink4446.xml"/><Relationship Id="rId7" Type="http://schemas.openxmlformats.org/officeDocument/2006/relationships/image" Target="../media/image4100.png"/><Relationship Id="rId239" Type="http://schemas.openxmlformats.org/officeDocument/2006/relationships/image" Target="../media/image4214.png"/><Relationship Id="rId446" Type="http://schemas.openxmlformats.org/officeDocument/2006/relationships/image" Target="../media/image4315.png"/><Relationship Id="rId292" Type="http://schemas.openxmlformats.org/officeDocument/2006/relationships/customXml" Target="../ink/ink4298.xml"/><Relationship Id="rId306" Type="http://schemas.openxmlformats.org/officeDocument/2006/relationships/customXml" Target="../ink/ink4305.xml"/><Relationship Id="rId87" Type="http://schemas.openxmlformats.org/officeDocument/2006/relationships/image" Target="../media/image4139.png"/><Relationship Id="rId513" Type="http://schemas.openxmlformats.org/officeDocument/2006/relationships/image" Target="../media/image4348.png"/><Relationship Id="rId597" Type="http://schemas.openxmlformats.org/officeDocument/2006/relationships/image" Target="../media/image4389.png"/><Relationship Id="rId152" Type="http://schemas.openxmlformats.org/officeDocument/2006/relationships/customXml" Target="../ink/ink4228.xml"/><Relationship Id="rId457" Type="http://schemas.openxmlformats.org/officeDocument/2006/relationships/customXml" Target="../ink/ink4381.xml"/><Relationship Id="rId14" Type="http://schemas.openxmlformats.org/officeDocument/2006/relationships/customXml" Target="../ink/ink4159.xml"/><Relationship Id="rId317" Type="http://schemas.openxmlformats.org/officeDocument/2006/relationships/image" Target="../media/image3494.png"/><Relationship Id="rId524" Type="http://schemas.openxmlformats.org/officeDocument/2006/relationships/customXml" Target="../ink/ink4415.xml"/><Relationship Id="rId98" Type="http://schemas.openxmlformats.org/officeDocument/2006/relationships/customXml" Target="../ink/ink4201.xml"/><Relationship Id="rId163" Type="http://schemas.openxmlformats.org/officeDocument/2006/relationships/image" Target="../media/image4177.png"/><Relationship Id="rId370" Type="http://schemas.openxmlformats.org/officeDocument/2006/relationships/customXml" Target="../ink/ink4337.xml"/><Relationship Id="rId230" Type="http://schemas.openxmlformats.org/officeDocument/2006/relationships/customXml" Target="../ink/ink4267.xml"/><Relationship Id="rId468" Type="http://schemas.openxmlformats.org/officeDocument/2006/relationships/image" Target="../media/image4326.png"/><Relationship Id="rId25" Type="http://schemas.openxmlformats.org/officeDocument/2006/relationships/image" Target="../media/image4109.png"/><Relationship Id="rId328" Type="http://schemas.openxmlformats.org/officeDocument/2006/relationships/customXml" Target="../ink/ink4316.xml"/><Relationship Id="rId535" Type="http://schemas.openxmlformats.org/officeDocument/2006/relationships/image" Target="../media/image4359.png"/><Relationship Id="rId174" Type="http://schemas.openxmlformats.org/officeDocument/2006/relationships/customXml" Target="../ink/ink4239.xml"/><Relationship Id="rId381" Type="http://schemas.openxmlformats.org/officeDocument/2006/relationships/customXml" Target="../ink/ink4343.xml"/><Relationship Id="rId602" Type="http://schemas.openxmlformats.org/officeDocument/2006/relationships/customXml" Target="../ink/ink4454.xml"/><Relationship Id="rId241" Type="http://schemas.openxmlformats.org/officeDocument/2006/relationships/image" Target="../media/image4215.png"/><Relationship Id="rId479" Type="http://schemas.openxmlformats.org/officeDocument/2006/relationships/customXml" Target="../ink/ink4392.xml"/><Relationship Id="rId36" Type="http://schemas.openxmlformats.org/officeDocument/2006/relationships/customXml" Target="../ink/ink4170.xml"/><Relationship Id="rId283" Type="http://schemas.openxmlformats.org/officeDocument/2006/relationships/image" Target="../media/image4236.png"/><Relationship Id="rId339" Type="http://schemas.openxmlformats.org/officeDocument/2006/relationships/image" Target="../media/image4262.png"/><Relationship Id="rId490" Type="http://schemas.openxmlformats.org/officeDocument/2006/relationships/customXml" Target="../ink/ink4398.xml"/><Relationship Id="rId504" Type="http://schemas.openxmlformats.org/officeDocument/2006/relationships/customXml" Target="../ink/ink4405.xml"/><Relationship Id="rId546" Type="http://schemas.openxmlformats.org/officeDocument/2006/relationships/customXml" Target="../ink/ink4426.xml"/><Relationship Id="rId78" Type="http://schemas.openxmlformats.org/officeDocument/2006/relationships/customXml" Target="../ink/ink4191.xml"/><Relationship Id="rId101" Type="http://schemas.openxmlformats.org/officeDocument/2006/relationships/image" Target="../media/image4146.png"/><Relationship Id="rId143" Type="http://schemas.openxmlformats.org/officeDocument/2006/relationships/image" Target="../media/image4167.png"/><Relationship Id="rId185" Type="http://schemas.openxmlformats.org/officeDocument/2006/relationships/image" Target="../media/image4187.png"/><Relationship Id="rId350" Type="http://schemas.openxmlformats.org/officeDocument/2006/relationships/customXml" Target="../ink/ink4327.xml"/><Relationship Id="rId406" Type="http://schemas.openxmlformats.org/officeDocument/2006/relationships/image" Target="../media/image4295.png"/><Relationship Id="rId588" Type="http://schemas.openxmlformats.org/officeDocument/2006/relationships/customXml" Target="../ink/ink4447.xml"/><Relationship Id="rId9" Type="http://schemas.openxmlformats.org/officeDocument/2006/relationships/image" Target="../media/image4101.png"/><Relationship Id="rId210" Type="http://schemas.openxmlformats.org/officeDocument/2006/relationships/customXml" Target="../ink/ink4257.xml"/><Relationship Id="rId392" Type="http://schemas.openxmlformats.org/officeDocument/2006/relationships/image" Target="../media/image4288.png"/><Relationship Id="rId448" Type="http://schemas.openxmlformats.org/officeDocument/2006/relationships/image" Target="../media/image4316.png"/><Relationship Id="rId613" Type="http://schemas.openxmlformats.org/officeDocument/2006/relationships/image" Target="../media/image4397.png"/><Relationship Id="rId252" Type="http://schemas.openxmlformats.org/officeDocument/2006/relationships/customXml" Target="../ink/ink4278.xml"/><Relationship Id="rId294" Type="http://schemas.openxmlformats.org/officeDocument/2006/relationships/customXml" Target="../ink/ink4299.xml"/><Relationship Id="rId308" Type="http://schemas.openxmlformats.org/officeDocument/2006/relationships/customXml" Target="../ink/ink4306.xml"/><Relationship Id="rId515" Type="http://schemas.openxmlformats.org/officeDocument/2006/relationships/image" Target="../media/image4349.png"/><Relationship Id="rId47" Type="http://schemas.openxmlformats.org/officeDocument/2006/relationships/image" Target="../media/image4120.png"/><Relationship Id="rId89" Type="http://schemas.openxmlformats.org/officeDocument/2006/relationships/image" Target="../media/image4140.png"/><Relationship Id="rId112" Type="http://schemas.openxmlformats.org/officeDocument/2006/relationships/customXml" Target="../ink/ink4208.xml"/><Relationship Id="rId154" Type="http://schemas.openxmlformats.org/officeDocument/2006/relationships/customXml" Target="../ink/ink4229.xml"/><Relationship Id="rId361" Type="http://schemas.openxmlformats.org/officeDocument/2006/relationships/image" Target="../media/image4273.png"/><Relationship Id="rId557" Type="http://schemas.openxmlformats.org/officeDocument/2006/relationships/image" Target="../media/image4369.png"/><Relationship Id="rId599" Type="http://schemas.openxmlformats.org/officeDocument/2006/relationships/image" Target="../media/image4390.png"/><Relationship Id="rId196" Type="http://schemas.openxmlformats.org/officeDocument/2006/relationships/customXml" Target="../ink/ink4250.xml"/><Relationship Id="rId417" Type="http://schemas.openxmlformats.org/officeDocument/2006/relationships/customXml" Target="../ink/ink4361.xml"/><Relationship Id="rId459" Type="http://schemas.openxmlformats.org/officeDocument/2006/relationships/customXml" Target="../ink/ink4382.xml"/><Relationship Id="rId624" Type="http://schemas.openxmlformats.org/officeDocument/2006/relationships/customXml" Target="../ink/ink4465.xml"/><Relationship Id="rId16" Type="http://schemas.openxmlformats.org/officeDocument/2006/relationships/customXml" Target="../ink/ink4160.xml"/><Relationship Id="rId221" Type="http://schemas.openxmlformats.org/officeDocument/2006/relationships/image" Target="../media/image4205.png"/><Relationship Id="rId263" Type="http://schemas.openxmlformats.org/officeDocument/2006/relationships/image" Target="../media/image4226.png"/><Relationship Id="rId319" Type="http://schemas.openxmlformats.org/officeDocument/2006/relationships/image" Target="../media/image4253.png"/><Relationship Id="rId470" Type="http://schemas.openxmlformats.org/officeDocument/2006/relationships/image" Target="../media/image4327.png"/><Relationship Id="rId526" Type="http://schemas.openxmlformats.org/officeDocument/2006/relationships/customXml" Target="../ink/ink4416.xml"/><Relationship Id="rId58" Type="http://schemas.openxmlformats.org/officeDocument/2006/relationships/customXml" Target="../ink/ink4181.xml"/><Relationship Id="rId123" Type="http://schemas.openxmlformats.org/officeDocument/2006/relationships/image" Target="../media/image4157.png"/><Relationship Id="rId330" Type="http://schemas.openxmlformats.org/officeDocument/2006/relationships/customXml" Target="../ink/ink4317.xml"/><Relationship Id="rId568" Type="http://schemas.openxmlformats.org/officeDocument/2006/relationships/customXml" Target="../ink/ink4437.xml"/><Relationship Id="rId165" Type="http://schemas.openxmlformats.org/officeDocument/2006/relationships/image" Target="../media/image4178.png"/><Relationship Id="rId372" Type="http://schemas.openxmlformats.org/officeDocument/2006/relationships/customXml" Target="../ink/ink4338.xml"/><Relationship Id="rId428" Type="http://schemas.openxmlformats.org/officeDocument/2006/relationships/image" Target="../media/image4306.png"/><Relationship Id="rId232" Type="http://schemas.openxmlformats.org/officeDocument/2006/relationships/customXml" Target="../ink/ink4268.xml"/><Relationship Id="rId274" Type="http://schemas.openxmlformats.org/officeDocument/2006/relationships/customXml" Target="../ink/ink4289.xml"/><Relationship Id="rId481" Type="http://schemas.openxmlformats.org/officeDocument/2006/relationships/image" Target="../media/image4332.png"/><Relationship Id="rId27" Type="http://schemas.openxmlformats.org/officeDocument/2006/relationships/image" Target="../media/image4110.png"/><Relationship Id="rId69" Type="http://schemas.openxmlformats.org/officeDocument/2006/relationships/image" Target="../media/image4131.png"/><Relationship Id="rId134" Type="http://schemas.openxmlformats.org/officeDocument/2006/relationships/customXml" Target="../ink/ink4219.xml"/><Relationship Id="rId537" Type="http://schemas.openxmlformats.org/officeDocument/2006/relationships/image" Target="../media/image4360.png"/><Relationship Id="rId579" Type="http://schemas.openxmlformats.org/officeDocument/2006/relationships/image" Target="../media/image4380.png"/><Relationship Id="rId80" Type="http://schemas.openxmlformats.org/officeDocument/2006/relationships/customXml" Target="../ink/ink4192.xml"/><Relationship Id="rId176" Type="http://schemas.openxmlformats.org/officeDocument/2006/relationships/customXml" Target="../ink/ink4240.xml"/><Relationship Id="rId341" Type="http://schemas.openxmlformats.org/officeDocument/2006/relationships/image" Target="../media/image4263.png"/><Relationship Id="rId383" Type="http://schemas.openxmlformats.org/officeDocument/2006/relationships/customXml" Target="../ink/ink4344.xml"/><Relationship Id="rId439" Type="http://schemas.openxmlformats.org/officeDocument/2006/relationships/customXml" Target="../ink/ink4372.xml"/><Relationship Id="rId590" Type="http://schemas.openxmlformats.org/officeDocument/2006/relationships/customXml" Target="../ink/ink4448.xml"/><Relationship Id="rId604" Type="http://schemas.openxmlformats.org/officeDocument/2006/relationships/customXml" Target="../ink/ink4455.xml"/><Relationship Id="rId201" Type="http://schemas.openxmlformats.org/officeDocument/2006/relationships/image" Target="../media/image4195.png"/><Relationship Id="rId243" Type="http://schemas.openxmlformats.org/officeDocument/2006/relationships/image" Target="../media/image4216.png"/><Relationship Id="rId285" Type="http://schemas.openxmlformats.org/officeDocument/2006/relationships/image" Target="../media/image4237.png"/><Relationship Id="rId450" Type="http://schemas.openxmlformats.org/officeDocument/2006/relationships/image" Target="../media/image4317.png"/><Relationship Id="rId506" Type="http://schemas.openxmlformats.org/officeDocument/2006/relationships/customXml" Target="../ink/ink4406.xml"/><Relationship Id="rId38" Type="http://schemas.openxmlformats.org/officeDocument/2006/relationships/customXml" Target="../ink/ink4171.xml"/><Relationship Id="rId103" Type="http://schemas.openxmlformats.org/officeDocument/2006/relationships/image" Target="../media/image4147.png"/><Relationship Id="rId310" Type="http://schemas.openxmlformats.org/officeDocument/2006/relationships/customXml" Target="../ink/ink4307.xml"/><Relationship Id="rId492" Type="http://schemas.openxmlformats.org/officeDocument/2006/relationships/customXml" Target="../ink/ink4399.xml"/><Relationship Id="rId548" Type="http://schemas.openxmlformats.org/officeDocument/2006/relationships/customXml" Target="../ink/ink4427.xml"/><Relationship Id="rId91" Type="http://schemas.openxmlformats.org/officeDocument/2006/relationships/image" Target="../media/image4141.png"/><Relationship Id="rId145" Type="http://schemas.openxmlformats.org/officeDocument/2006/relationships/image" Target="../media/image4168.png"/><Relationship Id="rId187" Type="http://schemas.openxmlformats.org/officeDocument/2006/relationships/image" Target="../media/image4188.png"/><Relationship Id="rId352" Type="http://schemas.openxmlformats.org/officeDocument/2006/relationships/customXml" Target="../ink/ink4328.xml"/><Relationship Id="rId394" Type="http://schemas.openxmlformats.org/officeDocument/2006/relationships/image" Target="../media/image4289.png"/><Relationship Id="rId408" Type="http://schemas.openxmlformats.org/officeDocument/2006/relationships/image" Target="../media/image4296.png"/><Relationship Id="rId615" Type="http://schemas.openxmlformats.org/officeDocument/2006/relationships/image" Target="../media/image4398.png"/><Relationship Id="rId212" Type="http://schemas.openxmlformats.org/officeDocument/2006/relationships/customXml" Target="../ink/ink4258.xml"/><Relationship Id="rId254" Type="http://schemas.openxmlformats.org/officeDocument/2006/relationships/customXml" Target="../ink/ink4279.xml"/><Relationship Id="rId49" Type="http://schemas.openxmlformats.org/officeDocument/2006/relationships/image" Target="../media/image4121.png"/><Relationship Id="rId114" Type="http://schemas.openxmlformats.org/officeDocument/2006/relationships/customXml" Target="../ink/ink4209.xml"/><Relationship Id="rId296" Type="http://schemas.openxmlformats.org/officeDocument/2006/relationships/customXml" Target="../ink/ink4300.xml"/><Relationship Id="rId461" Type="http://schemas.openxmlformats.org/officeDocument/2006/relationships/customXml" Target="../ink/ink4383.xml"/><Relationship Id="rId517" Type="http://schemas.openxmlformats.org/officeDocument/2006/relationships/image" Target="../media/image4350.png"/><Relationship Id="rId559" Type="http://schemas.openxmlformats.org/officeDocument/2006/relationships/image" Target="../media/image4370.png"/><Relationship Id="rId60" Type="http://schemas.openxmlformats.org/officeDocument/2006/relationships/customXml" Target="../ink/ink4182.xml"/><Relationship Id="rId156" Type="http://schemas.openxmlformats.org/officeDocument/2006/relationships/customXml" Target="../ink/ink4230.xml"/><Relationship Id="rId198" Type="http://schemas.openxmlformats.org/officeDocument/2006/relationships/customXml" Target="../ink/ink4251.xml"/><Relationship Id="rId321" Type="http://schemas.openxmlformats.org/officeDocument/2006/relationships/image" Target="../media/image4254.png"/><Relationship Id="rId363" Type="http://schemas.openxmlformats.org/officeDocument/2006/relationships/image" Target="../media/image4274.png"/><Relationship Id="rId419" Type="http://schemas.openxmlformats.org/officeDocument/2006/relationships/customXml" Target="../ink/ink4362.xml"/><Relationship Id="rId570" Type="http://schemas.openxmlformats.org/officeDocument/2006/relationships/customXml" Target="../ink/ink4438.xml"/><Relationship Id="rId626" Type="http://schemas.openxmlformats.org/officeDocument/2006/relationships/customXml" Target="../ink/ink4466.xml"/><Relationship Id="rId223" Type="http://schemas.openxmlformats.org/officeDocument/2006/relationships/image" Target="../media/image4206.png"/><Relationship Id="rId430" Type="http://schemas.openxmlformats.org/officeDocument/2006/relationships/image" Target="../media/image4307.png"/><Relationship Id="rId18" Type="http://schemas.openxmlformats.org/officeDocument/2006/relationships/customXml" Target="../ink/ink4161.xml"/><Relationship Id="rId265" Type="http://schemas.openxmlformats.org/officeDocument/2006/relationships/image" Target="../media/image4227.png"/><Relationship Id="rId472" Type="http://schemas.openxmlformats.org/officeDocument/2006/relationships/image" Target="../media/image4328.png"/><Relationship Id="rId528" Type="http://schemas.openxmlformats.org/officeDocument/2006/relationships/customXml" Target="../ink/ink4417.xml"/><Relationship Id="rId125" Type="http://schemas.openxmlformats.org/officeDocument/2006/relationships/image" Target="../media/image4158.png"/><Relationship Id="rId167" Type="http://schemas.openxmlformats.org/officeDocument/2006/relationships/image" Target="../media/image4179.png"/><Relationship Id="rId332" Type="http://schemas.openxmlformats.org/officeDocument/2006/relationships/customXml" Target="../ink/ink4318.xml"/><Relationship Id="rId374" Type="http://schemas.openxmlformats.org/officeDocument/2006/relationships/customXml" Target="../ink/ink4339.xml"/><Relationship Id="rId581" Type="http://schemas.openxmlformats.org/officeDocument/2006/relationships/image" Target="../media/image4381.png"/><Relationship Id="rId71" Type="http://schemas.openxmlformats.org/officeDocument/2006/relationships/image" Target="../media/image4132.png"/><Relationship Id="rId234" Type="http://schemas.openxmlformats.org/officeDocument/2006/relationships/customXml" Target="../ink/ink4269.xml"/><Relationship Id="rId2" Type="http://schemas.openxmlformats.org/officeDocument/2006/relationships/customXml" Target="../ink/ink4153.xml"/><Relationship Id="rId29" Type="http://schemas.openxmlformats.org/officeDocument/2006/relationships/image" Target="../media/image4111.png"/><Relationship Id="rId276" Type="http://schemas.openxmlformats.org/officeDocument/2006/relationships/customXml" Target="../ink/ink4290.xml"/><Relationship Id="rId441" Type="http://schemas.openxmlformats.org/officeDocument/2006/relationships/customXml" Target="../ink/ink4373.xml"/><Relationship Id="rId483" Type="http://schemas.openxmlformats.org/officeDocument/2006/relationships/image" Target="../media/image4333.png"/><Relationship Id="rId539" Type="http://schemas.openxmlformats.org/officeDocument/2006/relationships/image" Target="../media/image4361.png"/><Relationship Id="rId40" Type="http://schemas.openxmlformats.org/officeDocument/2006/relationships/customXml" Target="../ink/ink4172.xml"/><Relationship Id="rId136" Type="http://schemas.openxmlformats.org/officeDocument/2006/relationships/customXml" Target="../ink/ink4220.xml"/><Relationship Id="rId178" Type="http://schemas.openxmlformats.org/officeDocument/2006/relationships/customXml" Target="../ink/ink4241.xml"/><Relationship Id="rId301" Type="http://schemas.openxmlformats.org/officeDocument/2006/relationships/image" Target="../media/image4245.png"/><Relationship Id="rId343" Type="http://schemas.openxmlformats.org/officeDocument/2006/relationships/image" Target="../media/image4264.png"/><Relationship Id="rId550" Type="http://schemas.openxmlformats.org/officeDocument/2006/relationships/customXml" Target="../ink/ink4428.xml"/><Relationship Id="rId82" Type="http://schemas.openxmlformats.org/officeDocument/2006/relationships/customXml" Target="../ink/ink4193.xml"/><Relationship Id="rId203" Type="http://schemas.openxmlformats.org/officeDocument/2006/relationships/image" Target="../media/image4196.png"/><Relationship Id="rId385" Type="http://schemas.openxmlformats.org/officeDocument/2006/relationships/customXml" Target="../ink/ink4345.xml"/><Relationship Id="rId592" Type="http://schemas.openxmlformats.org/officeDocument/2006/relationships/customXml" Target="../ink/ink4449.xml"/><Relationship Id="rId606" Type="http://schemas.openxmlformats.org/officeDocument/2006/relationships/customXml" Target="../ink/ink4456.xml"/><Relationship Id="rId245" Type="http://schemas.openxmlformats.org/officeDocument/2006/relationships/image" Target="../media/image4217.png"/><Relationship Id="rId287" Type="http://schemas.openxmlformats.org/officeDocument/2006/relationships/image" Target="../media/image4238.png"/><Relationship Id="rId410" Type="http://schemas.openxmlformats.org/officeDocument/2006/relationships/image" Target="../media/image4297.png"/><Relationship Id="rId452" Type="http://schemas.openxmlformats.org/officeDocument/2006/relationships/image" Target="../media/image4318.png"/><Relationship Id="rId494" Type="http://schemas.openxmlformats.org/officeDocument/2006/relationships/customXml" Target="../ink/ink4400.xml"/><Relationship Id="rId508" Type="http://schemas.openxmlformats.org/officeDocument/2006/relationships/customXml" Target="../ink/ink4407.xml"/><Relationship Id="rId105" Type="http://schemas.openxmlformats.org/officeDocument/2006/relationships/image" Target="../media/image4148.png"/><Relationship Id="rId147" Type="http://schemas.openxmlformats.org/officeDocument/2006/relationships/image" Target="../media/image4169.png"/><Relationship Id="rId312" Type="http://schemas.openxmlformats.org/officeDocument/2006/relationships/customXml" Target="../ink/ink4308.xml"/><Relationship Id="rId354" Type="http://schemas.openxmlformats.org/officeDocument/2006/relationships/customXml" Target="../ink/ink4329.xml"/><Relationship Id="rId51" Type="http://schemas.openxmlformats.org/officeDocument/2006/relationships/image" Target="../media/image4122.png"/><Relationship Id="rId93" Type="http://schemas.openxmlformats.org/officeDocument/2006/relationships/image" Target="../media/image4142.png"/><Relationship Id="rId189" Type="http://schemas.openxmlformats.org/officeDocument/2006/relationships/image" Target="../media/image4189.png"/><Relationship Id="rId396" Type="http://schemas.openxmlformats.org/officeDocument/2006/relationships/image" Target="../media/image4290.png"/><Relationship Id="rId561" Type="http://schemas.openxmlformats.org/officeDocument/2006/relationships/image" Target="../media/image4371.png"/><Relationship Id="rId617" Type="http://schemas.openxmlformats.org/officeDocument/2006/relationships/image" Target="../media/image4399.png"/><Relationship Id="rId214" Type="http://schemas.openxmlformats.org/officeDocument/2006/relationships/customXml" Target="../ink/ink4259.xml"/><Relationship Id="rId256" Type="http://schemas.openxmlformats.org/officeDocument/2006/relationships/customXml" Target="../ink/ink4280.xml"/><Relationship Id="rId298" Type="http://schemas.openxmlformats.org/officeDocument/2006/relationships/customXml" Target="../ink/ink4301.xml"/><Relationship Id="rId421" Type="http://schemas.openxmlformats.org/officeDocument/2006/relationships/customXml" Target="../ink/ink4363.xml"/><Relationship Id="rId463" Type="http://schemas.openxmlformats.org/officeDocument/2006/relationships/customXml" Target="../ink/ink4384.xml"/><Relationship Id="rId519" Type="http://schemas.openxmlformats.org/officeDocument/2006/relationships/image" Target="../media/image4351.png"/><Relationship Id="rId116" Type="http://schemas.openxmlformats.org/officeDocument/2006/relationships/customXml" Target="../ink/ink4210.xml"/><Relationship Id="rId158" Type="http://schemas.openxmlformats.org/officeDocument/2006/relationships/customXml" Target="../ink/ink4231.xml"/><Relationship Id="rId323" Type="http://schemas.openxmlformats.org/officeDocument/2006/relationships/image" Target="../media/image4255.png"/><Relationship Id="rId530" Type="http://schemas.openxmlformats.org/officeDocument/2006/relationships/customXml" Target="../ink/ink4418.xml"/><Relationship Id="rId20" Type="http://schemas.openxmlformats.org/officeDocument/2006/relationships/customXml" Target="../ink/ink4162.xml"/><Relationship Id="rId62" Type="http://schemas.openxmlformats.org/officeDocument/2006/relationships/customXml" Target="../ink/ink4183.xml"/><Relationship Id="rId365" Type="http://schemas.openxmlformats.org/officeDocument/2006/relationships/image" Target="../media/image4275.png"/><Relationship Id="rId572" Type="http://schemas.openxmlformats.org/officeDocument/2006/relationships/customXml" Target="../ink/ink4439.xml"/><Relationship Id="rId225" Type="http://schemas.openxmlformats.org/officeDocument/2006/relationships/image" Target="../media/image4207.png"/><Relationship Id="rId267" Type="http://schemas.openxmlformats.org/officeDocument/2006/relationships/image" Target="../media/image4228.png"/><Relationship Id="rId432" Type="http://schemas.openxmlformats.org/officeDocument/2006/relationships/image" Target="../media/image4308.png"/><Relationship Id="rId474" Type="http://schemas.openxmlformats.org/officeDocument/2006/relationships/image" Target="../media/image4329.png"/><Relationship Id="rId127" Type="http://schemas.openxmlformats.org/officeDocument/2006/relationships/image" Target="../media/image4159.png"/><Relationship Id="rId31" Type="http://schemas.openxmlformats.org/officeDocument/2006/relationships/image" Target="../media/image4112.png"/><Relationship Id="rId73" Type="http://schemas.openxmlformats.org/officeDocument/2006/relationships/image" Target="../media/image345.png"/><Relationship Id="rId169" Type="http://schemas.openxmlformats.org/officeDocument/2006/relationships/image" Target="../media/image4180.png"/><Relationship Id="rId334" Type="http://schemas.openxmlformats.org/officeDocument/2006/relationships/customXml" Target="../ink/ink4319.xml"/><Relationship Id="rId376" Type="http://schemas.openxmlformats.org/officeDocument/2006/relationships/customXml" Target="../ink/ink4340.xml"/><Relationship Id="rId541" Type="http://schemas.openxmlformats.org/officeDocument/2006/relationships/image" Target="../media/image4362.png"/><Relationship Id="rId583" Type="http://schemas.openxmlformats.org/officeDocument/2006/relationships/image" Target="../media/image4382.png"/><Relationship Id="rId4" Type="http://schemas.openxmlformats.org/officeDocument/2006/relationships/customXml" Target="../ink/ink4154.xml"/><Relationship Id="rId180" Type="http://schemas.openxmlformats.org/officeDocument/2006/relationships/customXml" Target="../ink/ink4242.xml"/><Relationship Id="rId236" Type="http://schemas.openxmlformats.org/officeDocument/2006/relationships/customXml" Target="../ink/ink4270.xml"/><Relationship Id="rId278" Type="http://schemas.openxmlformats.org/officeDocument/2006/relationships/customXml" Target="../ink/ink4291.xml"/><Relationship Id="rId401" Type="http://schemas.openxmlformats.org/officeDocument/2006/relationships/customXml" Target="../ink/ink4353.xml"/><Relationship Id="rId443" Type="http://schemas.openxmlformats.org/officeDocument/2006/relationships/customXml" Target="../ink/ink4374.xml"/><Relationship Id="rId303" Type="http://schemas.openxmlformats.org/officeDocument/2006/relationships/image" Target="../media/image4246.png"/><Relationship Id="rId485" Type="http://schemas.openxmlformats.org/officeDocument/2006/relationships/image" Target="../media/image4334.png"/><Relationship Id="rId42" Type="http://schemas.openxmlformats.org/officeDocument/2006/relationships/customXml" Target="../ink/ink4173.xml"/><Relationship Id="rId84" Type="http://schemas.openxmlformats.org/officeDocument/2006/relationships/customXml" Target="../ink/ink4194.xml"/><Relationship Id="rId138" Type="http://schemas.openxmlformats.org/officeDocument/2006/relationships/customXml" Target="../ink/ink4221.xml"/><Relationship Id="rId345" Type="http://schemas.openxmlformats.org/officeDocument/2006/relationships/image" Target="../media/image4265.png"/><Relationship Id="rId387" Type="http://schemas.openxmlformats.org/officeDocument/2006/relationships/customXml" Target="../ink/ink4346.xml"/><Relationship Id="rId510" Type="http://schemas.openxmlformats.org/officeDocument/2006/relationships/customXml" Target="../ink/ink4408.xml"/><Relationship Id="rId552" Type="http://schemas.openxmlformats.org/officeDocument/2006/relationships/customXml" Target="../ink/ink4429.xml"/><Relationship Id="rId594" Type="http://schemas.openxmlformats.org/officeDocument/2006/relationships/customXml" Target="../ink/ink4450.xml"/><Relationship Id="rId608" Type="http://schemas.openxmlformats.org/officeDocument/2006/relationships/customXml" Target="../ink/ink4457.xml"/><Relationship Id="rId191" Type="http://schemas.openxmlformats.org/officeDocument/2006/relationships/image" Target="../media/image4190.png"/><Relationship Id="rId205" Type="http://schemas.openxmlformats.org/officeDocument/2006/relationships/image" Target="../media/image4197.png"/><Relationship Id="rId247" Type="http://schemas.openxmlformats.org/officeDocument/2006/relationships/image" Target="../media/image4218.png"/><Relationship Id="rId412" Type="http://schemas.openxmlformats.org/officeDocument/2006/relationships/image" Target="../media/image4298.png"/><Relationship Id="rId107" Type="http://schemas.openxmlformats.org/officeDocument/2006/relationships/image" Target="../media/image4149.png"/><Relationship Id="rId289" Type="http://schemas.openxmlformats.org/officeDocument/2006/relationships/image" Target="../media/image4239.png"/><Relationship Id="rId454" Type="http://schemas.openxmlformats.org/officeDocument/2006/relationships/image" Target="../media/image4319.png"/><Relationship Id="rId496" Type="http://schemas.openxmlformats.org/officeDocument/2006/relationships/customXml" Target="../ink/ink4401.xml"/><Relationship Id="rId11" Type="http://schemas.openxmlformats.org/officeDocument/2006/relationships/image" Target="../media/image4102.png"/><Relationship Id="rId53" Type="http://schemas.openxmlformats.org/officeDocument/2006/relationships/image" Target="../media/image4123.png"/><Relationship Id="rId149" Type="http://schemas.openxmlformats.org/officeDocument/2006/relationships/image" Target="../media/image4170.png"/><Relationship Id="rId314" Type="http://schemas.openxmlformats.org/officeDocument/2006/relationships/customXml" Target="../ink/ink4309.xml"/><Relationship Id="rId356" Type="http://schemas.openxmlformats.org/officeDocument/2006/relationships/customXml" Target="../ink/ink4330.xml"/><Relationship Id="rId398" Type="http://schemas.openxmlformats.org/officeDocument/2006/relationships/image" Target="../media/image4291.png"/><Relationship Id="rId521" Type="http://schemas.openxmlformats.org/officeDocument/2006/relationships/image" Target="../media/image4352.png"/><Relationship Id="rId563" Type="http://schemas.openxmlformats.org/officeDocument/2006/relationships/image" Target="../media/image4372.png"/><Relationship Id="rId619" Type="http://schemas.openxmlformats.org/officeDocument/2006/relationships/image" Target="../media/image4400.png"/><Relationship Id="rId95" Type="http://schemas.openxmlformats.org/officeDocument/2006/relationships/image" Target="../media/image4143.png"/><Relationship Id="rId160" Type="http://schemas.openxmlformats.org/officeDocument/2006/relationships/customXml" Target="../ink/ink4232.xml"/><Relationship Id="rId216" Type="http://schemas.openxmlformats.org/officeDocument/2006/relationships/customXml" Target="../ink/ink4260.xml"/><Relationship Id="rId423" Type="http://schemas.openxmlformats.org/officeDocument/2006/relationships/customXml" Target="../ink/ink4364.xml"/><Relationship Id="rId258" Type="http://schemas.openxmlformats.org/officeDocument/2006/relationships/customXml" Target="../ink/ink4281.xml"/><Relationship Id="rId465" Type="http://schemas.openxmlformats.org/officeDocument/2006/relationships/customXml" Target="../ink/ink4385.xml"/><Relationship Id="rId22" Type="http://schemas.openxmlformats.org/officeDocument/2006/relationships/customXml" Target="../ink/ink4163.xml"/><Relationship Id="rId64" Type="http://schemas.openxmlformats.org/officeDocument/2006/relationships/customXml" Target="../ink/ink4184.xml"/><Relationship Id="rId118" Type="http://schemas.openxmlformats.org/officeDocument/2006/relationships/customXml" Target="../ink/ink4211.xml"/><Relationship Id="rId325" Type="http://schemas.openxmlformats.org/officeDocument/2006/relationships/image" Target="../media/image4256.png"/><Relationship Id="rId367" Type="http://schemas.openxmlformats.org/officeDocument/2006/relationships/image" Target="../media/image4276.png"/><Relationship Id="rId532" Type="http://schemas.openxmlformats.org/officeDocument/2006/relationships/customXml" Target="../ink/ink4419.xml"/><Relationship Id="rId574" Type="http://schemas.openxmlformats.org/officeDocument/2006/relationships/customXml" Target="../ink/ink4440.xml"/><Relationship Id="rId171" Type="http://schemas.openxmlformats.org/officeDocument/2006/relationships/image" Target="../media/image4181.png"/><Relationship Id="rId227" Type="http://schemas.openxmlformats.org/officeDocument/2006/relationships/image" Target="../media/image4208.png"/><Relationship Id="rId269" Type="http://schemas.openxmlformats.org/officeDocument/2006/relationships/image" Target="../media/image4229.png"/><Relationship Id="rId434" Type="http://schemas.openxmlformats.org/officeDocument/2006/relationships/image" Target="../media/image4309.png"/><Relationship Id="rId476" Type="http://schemas.openxmlformats.org/officeDocument/2006/relationships/image" Target="../media/image4330.png"/><Relationship Id="rId33" Type="http://schemas.openxmlformats.org/officeDocument/2006/relationships/image" Target="../media/image4113.png"/><Relationship Id="rId129" Type="http://schemas.openxmlformats.org/officeDocument/2006/relationships/image" Target="../media/image4160.png"/><Relationship Id="rId280" Type="http://schemas.openxmlformats.org/officeDocument/2006/relationships/customXml" Target="../ink/ink4292.xml"/><Relationship Id="rId336" Type="http://schemas.openxmlformats.org/officeDocument/2006/relationships/customXml" Target="../ink/ink4320.xml"/><Relationship Id="rId501" Type="http://schemas.openxmlformats.org/officeDocument/2006/relationships/image" Target="../media/image4342.png"/><Relationship Id="rId543" Type="http://schemas.openxmlformats.org/officeDocument/2006/relationships/image" Target="../media/image1245.png"/><Relationship Id="rId75" Type="http://schemas.openxmlformats.org/officeDocument/2006/relationships/image" Target="../media/image4133.png"/><Relationship Id="rId140" Type="http://schemas.openxmlformats.org/officeDocument/2006/relationships/customXml" Target="../ink/ink4222.xml"/><Relationship Id="rId182" Type="http://schemas.openxmlformats.org/officeDocument/2006/relationships/customXml" Target="../ink/ink4243.xml"/><Relationship Id="rId378" Type="http://schemas.openxmlformats.org/officeDocument/2006/relationships/image" Target="../media/image4281.png"/><Relationship Id="rId403" Type="http://schemas.openxmlformats.org/officeDocument/2006/relationships/customXml" Target="../ink/ink4354.xml"/><Relationship Id="rId585" Type="http://schemas.openxmlformats.org/officeDocument/2006/relationships/image" Target="../media/image4383.png"/><Relationship Id="rId6" Type="http://schemas.openxmlformats.org/officeDocument/2006/relationships/customXml" Target="../ink/ink4155.xml"/><Relationship Id="rId238" Type="http://schemas.openxmlformats.org/officeDocument/2006/relationships/customXml" Target="../ink/ink4271.xml"/><Relationship Id="rId445" Type="http://schemas.openxmlformats.org/officeDocument/2006/relationships/customXml" Target="../ink/ink4375.xml"/><Relationship Id="rId487" Type="http://schemas.openxmlformats.org/officeDocument/2006/relationships/image" Target="../media/image4335.png"/><Relationship Id="rId610" Type="http://schemas.openxmlformats.org/officeDocument/2006/relationships/customXml" Target="../ink/ink4458.xml"/><Relationship Id="rId291" Type="http://schemas.openxmlformats.org/officeDocument/2006/relationships/image" Target="../media/image4240.png"/><Relationship Id="rId305" Type="http://schemas.openxmlformats.org/officeDocument/2006/relationships/image" Target="../media/image4247.png"/><Relationship Id="rId347" Type="http://schemas.openxmlformats.org/officeDocument/2006/relationships/image" Target="../media/image4266.png"/><Relationship Id="rId512" Type="http://schemas.openxmlformats.org/officeDocument/2006/relationships/customXml" Target="../ink/ink4409.xml"/><Relationship Id="rId44" Type="http://schemas.openxmlformats.org/officeDocument/2006/relationships/customXml" Target="../ink/ink4174.xml"/><Relationship Id="rId86" Type="http://schemas.openxmlformats.org/officeDocument/2006/relationships/customXml" Target="../ink/ink4195.xml"/><Relationship Id="rId151" Type="http://schemas.openxmlformats.org/officeDocument/2006/relationships/image" Target="../media/image4171.png"/><Relationship Id="rId389" Type="http://schemas.openxmlformats.org/officeDocument/2006/relationships/customXml" Target="../ink/ink4347.xml"/><Relationship Id="rId554" Type="http://schemas.openxmlformats.org/officeDocument/2006/relationships/customXml" Target="../ink/ink4430.xml"/><Relationship Id="rId596" Type="http://schemas.openxmlformats.org/officeDocument/2006/relationships/customXml" Target="../ink/ink4451.xml"/><Relationship Id="rId193" Type="http://schemas.openxmlformats.org/officeDocument/2006/relationships/image" Target="../media/image4191.png"/><Relationship Id="rId207" Type="http://schemas.openxmlformats.org/officeDocument/2006/relationships/image" Target="../media/image4198.png"/><Relationship Id="rId249" Type="http://schemas.openxmlformats.org/officeDocument/2006/relationships/image" Target="../media/image4219.png"/><Relationship Id="rId414" Type="http://schemas.openxmlformats.org/officeDocument/2006/relationships/image" Target="../media/image4299.png"/><Relationship Id="rId456" Type="http://schemas.openxmlformats.org/officeDocument/2006/relationships/image" Target="../media/image4320.png"/><Relationship Id="rId498" Type="http://schemas.openxmlformats.org/officeDocument/2006/relationships/customXml" Target="../ink/ink4402.xml"/><Relationship Id="rId621" Type="http://schemas.openxmlformats.org/officeDocument/2006/relationships/image" Target="../media/image4401.png"/><Relationship Id="rId13" Type="http://schemas.openxmlformats.org/officeDocument/2006/relationships/image" Target="../media/image4103.png"/><Relationship Id="rId109" Type="http://schemas.openxmlformats.org/officeDocument/2006/relationships/image" Target="../media/image4150.png"/><Relationship Id="rId260" Type="http://schemas.openxmlformats.org/officeDocument/2006/relationships/customXml" Target="../ink/ink4282.xml"/><Relationship Id="rId316" Type="http://schemas.openxmlformats.org/officeDocument/2006/relationships/customXml" Target="../ink/ink4310.xml"/><Relationship Id="rId523" Type="http://schemas.openxmlformats.org/officeDocument/2006/relationships/image" Target="../media/image4353.png"/><Relationship Id="rId55" Type="http://schemas.openxmlformats.org/officeDocument/2006/relationships/image" Target="../media/image4124.png"/><Relationship Id="rId97" Type="http://schemas.openxmlformats.org/officeDocument/2006/relationships/image" Target="../media/image4144.png"/><Relationship Id="rId120" Type="http://schemas.openxmlformats.org/officeDocument/2006/relationships/customXml" Target="../ink/ink4212.xml"/><Relationship Id="rId358" Type="http://schemas.openxmlformats.org/officeDocument/2006/relationships/customXml" Target="../ink/ink4331.xml"/><Relationship Id="rId565" Type="http://schemas.openxmlformats.org/officeDocument/2006/relationships/image" Target="../media/image4373.png"/><Relationship Id="rId162" Type="http://schemas.openxmlformats.org/officeDocument/2006/relationships/customXml" Target="../ink/ink4233.xml"/><Relationship Id="rId218" Type="http://schemas.openxmlformats.org/officeDocument/2006/relationships/customXml" Target="../ink/ink4261.xml"/><Relationship Id="rId425" Type="http://schemas.openxmlformats.org/officeDocument/2006/relationships/customXml" Target="../ink/ink4365.xml"/><Relationship Id="rId467" Type="http://schemas.openxmlformats.org/officeDocument/2006/relationships/customXml" Target="../ink/ink4386.xml"/><Relationship Id="rId271" Type="http://schemas.openxmlformats.org/officeDocument/2006/relationships/image" Target="../media/image4230.png"/><Relationship Id="rId24" Type="http://schemas.openxmlformats.org/officeDocument/2006/relationships/customXml" Target="../ink/ink4164.xml"/><Relationship Id="rId66" Type="http://schemas.openxmlformats.org/officeDocument/2006/relationships/customXml" Target="../ink/ink4185.xml"/><Relationship Id="rId131" Type="http://schemas.openxmlformats.org/officeDocument/2006/relationships/image" Target="../media/image4161.png"/><Relationship Id="rId327" Type="http://schemas.openxmlformats.org/officeDocument/2006/relationships/image" Target="../media/image2714.png"/><Relationship Id="rId369" Type="http://schemas.openxmlformats.org/officeDocument/2006/relationships/image" Target="../media/image4277.png"/><Relationship Id="rId534" Type="http://schemas.openxmlformats.org/officeDocument/2006/relationships/customXml" Target="../ink/ink4420.xml"/><Relationship Id="rId576" Type="http://schemas.openxmlformats.org/officeDocument/2006/relationships/customXml" Target="../ink/ink4441.xml"/><Relationship Id="rId173" Type="http://schemas.openxmlformats.org/officeDocument/2006/relationships/image" Target="../media/image43.png"/><Relationship Id="rId229" Type="http://schemas.openxmlformats.org/officeDocument/2006/relationships/image" Target="../media/image4209.png"/><Relationship Id="rId380" Type="http://schemas.openxmlformats.org/officeDocument/2006/relationships/image" Target="../media/image4282.png"/><Relationship Id="rId436" Type="http://schemas.openxmlformats.org/officeDocument/2006/relationships/image" Target="../media/image4310.png"/><Relationship Id="rId601" Type="http://schemas.openxmlformats.org/officeDocument/2006/relationships/image" Target="../media/image4391.png"/><Relationship Id="rId240" Type="http://schemas.openxmlformats.org/officeDocument/2006/relationships/customXml" Target="../ink/ink4272.xml"/><Relationship Id="rId478" Type="http://schemas.openxmlformats.org/officeDocument/2006/relationships/image" Target="../media/image4331.png"/><Relationship Id="rId35" Type="http://schemas.openxmlformats.org/officeDocument/2006/relationships/image" Target="../media/image4114.png"/><Relationship Id="rId77" Type="http://schemas.openxmlformats.org/officeDocument/2006/relationships/image" Target="../media/image4134.png"/><Relationship Id="rId100" Type="http://schemas.openxmlformats.org/officeDocument/2006/relationships/customXml" Target="../ink/ink4202.xml"/><Relationship Id="rId282" Type="http://schemas.openxmlformats.org/officeDocument/2006/relationships/customXml" Target="../ink/ink4293.xml"/><Relationship Id="rId338" Type="http://schemas.openxmlformats.org/officeDocument/2006/relationships/customXml" Target="../ink/ink4321.xml"/><Relationship Id="rId503" Type="http://schemas.openxmlformats.org/officeDocument/2006/relationships/image" Target="../media/image4343.png"/><Relationship Id="rId545" Type="http://schemas.openxmlformats.org/officeDocument/2006/relationships/image" Target="../media/image4363.png"/><Relationship Id="rId587" Type="http://schemas.openxmlformats.org/officeDocument/2006/relationships/image" Target="../media/image4384.png"/><Relationship Id="rId8" Type="http://schemas.openxmlformats.org/officeDocument/2006/relationships/customXml" Target="../ink/ink4156.xml"/><Relationship Id="rId142" Type="http://schemas.openxmlformats.org/officeDocument/2006/relationships/customXml" Target="../ink/ink4223.xml"/><Relationship Id="rId184" Type="http://schemas.openxmlformats.org/officeDocument/2006/relationships/customXml" Target="../ink/ink4244.xml"/><Relationship Id="rId391" Type="http://schemas.openxmlformats.org/officeDocument/2006/relationships/customXml" Target="../ink/ink4348.xml"/><Relationship Id="rId405" Type="http://schemas.openxmlformats.org/officeDocument/2006/relationships/customXml" Target="../ink/ink4355.xml"/><Relationship Id="rId447" Type="http://schemas.openxmlformats.org/officeDocument/2006/relationships/customXml" Target="../ink/ink4376.xml"/><Relationship Id="rId612" Type="http://schemas.openxmlformats.org/officeDocument/2006/relationships/customXml" Target="../ink/ink4459.xml"/><Relationship Id="rId251" Type="http://schemas.openxmlformats.org/officeDocument/2006/relationships/image" Target="../media/image4220.png"/><Relationship Id="rId489" Type="http://schemas.openxmlformats.org/officeDocument/2006/relationships/image" Target="../media/image4336.png"/><Relationship Id="rId46" Type="http://schemas.openxmlformats.org/officeDocument/2006/relationships/customXml" Target="../ink/ink4175.xml"/><Relationship Id="rId293" Type="http://schemas.openxmlformats.org/officeDocument/2006/relationships/image" Target="../media/image4241.png"/><Relationship Id="rId307" Type="http://schemas.openxmlformats.org/officeDocument/2006/relationships/image" Target="../media/image4248.png"/><Relationship Id="rId349" Type="http://schemas.openxmlformats.org/officeDocument/2006/relationships/image" Target="../media/image4267.png"/><Relationship Id="rId514" Type="http://schemas.openxmlformats.org/officeDocument/2006/relationships/customXml" Target="../ink/ink4410.xml"/><Relationship Id="rId556" Type="http://schemas.openxmlformats.org/officeDocument/2006/relationships/customXml" Target="../ink/ink4431.xml"/><Relationship Id="rId88" Type="http://schemas.openxmlformats.org/officeDocument/2006/relationships/customXml" Target="../ink/ink4196.xml"/><Relationship Id="rId111" Type="http://schemas.openxmlformats.org/officeDocument/2006/relationships/image" Target="../media/image4151.png"/><Relationship Id="rId153" Type="http://schemas.openxmlformats.org/officeDocument/2006/relationships/image" Target="../media/image4172.png"/><Relationship Id="rId195" Type="http://schemas.openxmlformats.org/officeDocument/2006/relationships/image" Target="../media/image4192.png"/><Relationship Id="rId209" Type="http://schemas.openxmlformats.org/officeDocument/2006/relationships/image" Target="../media/image4199.png"/><Relationship Id="rId360" Type="http://schemas.openxmlformats.org/officeDocument/2006/relationships/customXml" Target="../ink/ink4332.xml"/><Relationship Id="rId416" Type="http://schemas.openxmlformats.org/officeDocument/2006/relationships/image" Target="../media/image4300.png"/><Relationship Id="rId598" Type="http://schemas.openxmlformats.org/officeDocument/2006/relationships/customXml" Target="../ink/ink4452.xml"/><Relationship Id="rId220" Type="http://schemas.openxmlformats.org/officeDocument/2006/relationships/customXml" Target="../ink/ink4262.xml"/><Relationship Id="rId458" Type="http://schemas.openxmlformats.org/officeDocument/2006/relationships/image" Target="../media/image4321.png"/><Relationship Id="rId623" Type="http://schemas.openxmlformats.org/officeDocument/2006/relationships/image" Target="../media/image4402.png"/><Relationship Id="rId15" Type="http://schemas.openxmlformats.org/officeDocument/2006/relationships/image" Target="../media/image4104.png"/><Relationship Id="rId57" Type="http://schemas.openxmlformats.org/officeDocument/2006/relationships/image" Target="../media/image4125.png"/><Relationship Id="rId262" Type="http://schemas.openxmlformats.org/officeDocument/2006/relationships/customXml" Target="../ink/ink4283.xml"/><Relationship Id="rId318" Type="http://schemas.openxmlformats.org/officeDocument/2006/relationships/customXml" Target="../ink/ink4311.xml"/><Relationship Id="rId525" Type="http://schemas.openxmlformats.org/officeDocument/2006/relationships/image" Target="../media/image4354.png"/><Relationship Id="rId567" Type="http://schemas.openxmlformats.org/officeDocument/2006/relationships/image" Target="../media/image4374.png"/><Relationship Id="rId99" Type="http://schemas.openxmlformats.org/officeDocument/2006/relationships/image" Target="../media/image4145.png"/><Relationship Id="rId122" Type="http://schemas.openxmlformats.org/officeDocument/2006/relationships/customXml" Target="../ink/ink4213.xml"/><Relationship Id="rId164" Type="http://schemas.openxmlformats.org/officeDocument/2006/relationships/customXml" Target="../ink/ink4234.xml"/><Relationship Id="rId371" Type="http://schemas.openxmlformats.org/officeDocument/2006/relationships/image" Target="../media/image4278.png"/><Relationship Id="rId427" Type="http://schemas.openxmlformats.org/officeDocument/2006/relationships/customXml" Target="../ink/ink4366.xml"/><Relationship Id="rId469" Type="http://schemas.openxmlformats.org/officeDocument/2006/relationships/customXml" Target="../ink/ink4387.xml"/><Relationship Id="rId26" Type="http://schemas.openxmlformats.org/officeDocument/2006/relationships/customXml" Target="../ink/ink4165.xml"/><Relationship Id="rId231" Type="http://schemas.openxmlformats.org/officeDocument/2006/relationships/image" Target="../media/image4210.png"/><Relationship Id="rId273" Type="http://schemas.openxmlformats.org/officeDocument/2006/relationships/image" Target="../media/image4231.png"/><Relationship Id="rId329" Type="http://schemas.openxmlformats.org/officeDocument/2006/relationships/image" Target="../media/image4257.png"/><Relationship Id="rId480" Type="http://schemas.openxmlformats.org/officeDocument/2006/relationships/customXml" Target="../ink/ink4393.xml"/><Relationship Id="rId536" Type="http://schemas.openxmlformats.org/officeDocument/2006/relationships/customXml" Target="../ink/ink4421.xml"/><Relationship Id="rId68" Type="http://schemas.openxmlformats.org/officeDocument/2006/relationships/customXml" Target="../ink/ink4186.xml"/><Relationship Id="rId133" Type="http://schemas.openxmlformats.org/officeDocument/2006/relationships/image" Target="../media/image4162.png"/><Relationship Id="rId175" Type="http://schemas.openxmlformats.org/officeDocument/2006/relationships/image" Target="../media/image4182.png"/><Relationship Id="rId340" Type="http://schemas.openxmlformats.org/officeDocument/2006/relationships/customXml" Target="../ink/ink4322.xml"/><Relationship Id="rId578" Type="http://schemas.openxmlformats.org/officeDocument/2006/relationships/customXml" Target="../ink/ink4442.xml"/><Relationship Id="rId200" Type="http://schemas.openxmlformats.org/officeDocument/2006/relationships/customXml" Target="../ink/ink4252.xml"/><Relationship Id="rId382" Type="http://schemas.openxmlformats.org/officeDocument/2006/relationships/image" Target="../media/image4283.png"/><Relationship Id="rId438" Type="http://schemas.openxmlformats.org/officeDocument/2006/relationships/image" Target="../media/image4311.png"/><Relationship Id="rId603" Type="http://schemas.openxmlformats.org/officeDocument/2006/relationships/image" Target="../media/image4392.png"/><Relationship Id="rId242" Type="http://schemas.openxmlformats.org/officeDocument/2006/relationships/customXml" Target="../ink/ink4273.xml"/><Relationship Id="rId284" Type="http://schemas.openxmlformats.org/officeDocument/2006/relationships/customXml" Target="../ink/ink4294.xml"/><Relationship Id="rId491" Type="http://schemas.openxmlformats.org/officeDocument/2006/relationships/image" Target="../media/image4337.png"/><Relationship Id="rId505" Type="http://schemas.openxmlformats.org/officeDocument/2006/relationships/image" Target="../media/image4344.png"/><Relationship Id="rId37" Type="http://schemas.openxmlformats.org/officeDocument/2006/relationships/image" Target="../media/image4115.png"/><Relationship Id="rId79" Type="http://schemas.openxmlformats.org/officeDocument/2006/relationships/image" Target="../media/image4135.png"/><Relationship Id="rId102" Type="http://schemas.openxmlformats.org/officeDocument/2006/relationships/customXml" Target="../ink/ink4203.xml"/><Relationship Id="rId144" Type="http://schemas.openxmlformats.org/officeDocument/2006/relationships/customXml" Target="../ink/ink4224.xml"/><Relationship Id="rId547" Type="http://schemas.openxmlformats.org/officeDocument/2006/relationships/image" Target="../media/image4364.png"/><Relationship Id="rId589" Type="http://schemas.openxmlformats.org/officeDocument/2006/relationships/image" Target="../media/image4385.png"/><Relationship Id="rId90" Type="http://schemas.openxmlformats.org/officeDocument/2006/relationships/customXml" Target="../ink/ink4197.xml"/><Relationship Id="rId186" Type="http://schemas.openxmlformats.org/officeDocument/2006/relationships/customXml" Target="../ink/ink4245.xml"/><Relationship Id="rId351" Type="http://schemas.openxmlformats.org/officeDocument/2006/relationships/image" Target="../media/image4268.png"/><Relationship Id="rId393" Type="http://schemas.openxmlformats.org/officeDocument/2006/relationships/customXml" Target="../ink/ink4349.xml"/><Relationship Id="rId407" Type="http://schemas.openxmlformats.org/officeDocument/2006/relationships/customXml" Target="../ink/ink4356.xml"/><Relationship Id="rId449" Type="http://schemas.openxmlformats.org/officeDocument/2006/relationships/customXml" Target="../ink/ink4377.xml"/><Relationship Id="rId614" Type="http://schemas.openxmlformats.org/officeDocument/2006/relationships/customXml" Target="../ink/ink4460.xml"/><Relationship Id="rId211" Type="http://schemas.openxmlformats.org/officeDocument/2006/relationships/image" Target="../media/image4200.png"/><Relationship Id="rId253" Type="http://schemas.openxmlformats.org/officeDocument/2006/relationships/image" Target="../media/image4221.png"/><Relationship Id="rId295" Type="http://schemas.openxmlformats.org/officeDocument/2006/relationships/image" Target="../media/image4242.png"/><Relationship Id="rId309" Type="http://schemas.openxmlformats.org/officeDocument/2006/relationships/image" Target="../media/image4249.png"/><Relationship Id="rId460" Type="http://schemas.openxmlformats.org/officeDocument/2006/relationships/image" Target="../media/image4322.png"/><Relationship Id="rId516" Type="http://schemas.openxmlformats.org/officeDocument/2006/relationships/customXml" Target="../ink/ink4411.xml"/><Relationship Id="rId48" Type="http://schemas.openxmlformats.org/officeDocument/2006/relationships/customXml" Target="../ink/ink4176.xml"/><Relationship Id="rId113" Type="http://schemas.openxmlformats.org/officeDocument/2006/relationships/image" Target="../media/image4152.png"/><Relationship Id="rId320" Type="http://schemas.openxmlformats.org/officeDocument/2006/relationships/customXml" Target="../ink/ink4312.xml"/><Relationship Id="rId558" Type="http://schemas.openxmlformats.org/officeDocument/2006/relationships/customXml" Target="../ink/ink4432.xml"/><Relationship Id="rId155" Type="http://schemas.openxmlformats.org/officeDocument/2006/relationships/image" Target="../media/image4173.png"/><Relationship Id="rId197" Type="http://schemas.openxmlformats.org/officeDocument/2006/relationships/image" Target="../media/image4193.png"/><Relationship Id="rId362" Type="http://schemas.openxmlformats.org/officeDocument/2006/relationships/customXml" Target="../ink/ink4333.xml"/><Relationship Id="rId418" Type="http://schemas.openxmlformats.org/officeDocument/2006/relationships/image" Target="../media/image4301.png"/><Relationship Id="rId625" Type="http://schemas.openxmlformats.org/officeDocument/2006/relationships/image" Target="../media/image4403.png"/><Relationship Id="rId222" Type="http://schemas.openxmlformats.org/officeDocument/2006/relationships/customXml" Target="../ink/ink4263.xml"/><Relationship Id="rId264" Type="http://schemas.openxmlformats.org/officeDocument/2006/relationships/customXml" Target="../ink/ink4284.xml"/><Relationship Id="rId471" Type="http://schemas.openxmlformats.org/officeDocument/2006/relationships/customXml" Target="../ink/ink4388.xml"/><Relationship Id="rId17" Type="http://schemas.openxmlformats.org/officeDocument/2006/relationships/image" Target="../media/image4105.png"/><Relationship Id="rId59" Type="http://schemas.openxmlformats.org/officeDocument/2006/relationships/image" Target="../media/image4126.png"/><Relationship Id="rId124" Type="http://schemas.openxmlformats.org/officeDocument/2006/relationships/customXml" Target="../ink/ink4214.xml"/><Relationship Id="rId527" Type="http://schemas.openxmlformats.org/officeDocument/2006/relationships/image" Target="../media/image4355.png"/><Relationship Id="rId569" Type="http://schemas.openxmlformats.org/officeDocument/2006/relationships/image" Target="../media/image4375.png"/><Relationship Id="rId70" Type="http://schemas.openxmlformats.org/officeDocument/2006/relationships/customXml" Target="../ink/ink4187.xml"/><Relationship Id="rId166" Type="http://schemas.openxmlformats.org/officeDocument/2006/relationships/customXml" Target="../ink/ink4235.xml"/><Relationship Id="rId331" Type="http://schemas.openxmlformats.org/officeDocument/2006/relationships/image" Target="../media/image4258.png"/><Relationship Id="rId373" Type="http://schemas.openxmlformats.org/officeDocument/2006/relationships/image" Target="../media/image4279.png"/><Relationship Id="rId429" Type="http://schemas.openxmlformats.org/officeDocument/2006/relationships/customXml" Target="../ink/ink4367.xml"/><Relationship Id="rId580" Type="http://schemas.openxmlformats.org/officeDocument/2006/relationships/customXml" Target="../ink/ink444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11.png"/><Relationship Id="rId440" Type="http://schemas.openxmlformats.org/officeDocument/2006/relationships/image" Target="../media/image4312.png"/><Relationship Id="rId28" Type="http://schemas.openxmlformats.org/officeDocument/2006/relationships/customXml" Target="../ink/ink4166.xml"/><Relationship Id="rId275" Type="http://schemas.openxmlformats.org/officeDocument/2006/relationships/image" Target="../media/image4232.png"/><Relationship Id="rId300" Type="http://schemas.openxmlformats.org/officeDocument/2006/relationships/customXml" Target="../ink/ink4302.xml"/><Relationship Id="rId482" Type="http://schemas.openxmlformats.org/officeDocument/2006/relationships/customXml" Target="../ink/ink4394.xml"/><Relationship Id="rId538" Type="http://schemas.openxmlformats.org/officeDocument/2006/relationships/customXml" Target="../ink/ink4422.xml"/><Relationship Id="rId81" Type="http://schemas.openxmlformats.org/officeDocument/2006/relationships/image" Target="../media/image4136.png"/><Relationship Id="rId135" Type="http://schemas.openxmlformats.org/officeDocument/2006/relationships/image" Target="../media/image4163.png"/><Relationship Id="rId177" Type="http://schemas.openxmlformats.org/officeDocument/2006/relationships/image" Target="../media/image4183.png"/><Relationship Id="rId342" Type="http://schemas.openxmlformats.org/officeDocument/2006/relationships/customXml" Target="../ink/ink4323.xml"/><Relationship Id="rId384" Type="http://schemas.openxmlformats.org/officeDocument/2006/relationships/image" Target="../media/image4284.png"/><Relationship Id="rId591" Type="http://schemas.openxmlformats.org/officeDocument/2006/relationships/image" Target="../media/image4386.png"/><Relationship Id="rId605" Type="http://schemas.openxmlformats.org/officeDocument/2006/relationships/image" Target="../media/image4393.png"/><Relationship Id="rId202" Type="http://schemas.openxmlformats.org/officeDocument/2006/relationships/customXml" Target="../ink/ink4253.xml"/><Relationship Id="rId244" Type="http://schemas.openxmlformats.org/officeDocument/2006/relationships/customXml" Target="../ink/ink4274.xml"/><Relationship Id="rId39" Type="http://schemas.openxmlformats.org/officeDocument/2006/relationships/image" Target="../media/image4116.png"/><Relationship Id="rId286" Type="http://schemas.openxmlformats.org/officeDocument/2006/relationships/customXml" Target="../ink/ink4295.xml"/><Relationship Id="rId451" Type="http://schemas.openxmlformats.org/officeDocument/2006/relationships/customXml" Target="../ink/ink4378.xml"/><Relationship Id="rId493" Type="http://schemas.openxmlformats.org/officeDocument/2006/relationships/image" Target="../media/image4338.png"/><Relationship Id="rId507" Type="http://schemas.openxmlformats.org/officeDocument/2006/relationships/image" Target="../media/image4345.png"/><Relationship Id="rId549" Type="http://schemas.openxmlformats.org/officeDocument/2006/relationships/image" Target="../media/image4365.png"/><Relationship Id="rId50" Type="http://schemas.openxmlformats.org/officeDocument/2006/relationships/customXml" Target="../ink/ink4177.xml"/><Relationship Id="rId104" Type="http://schemas.openxmlformats.org/officeDocument/2006/relationships/customXml" Target="../ink/ink4204.xml"/><Relationship Id="rId146" Type="http://schemas.openxmlformats.org/officeDocument/2006/relationships/customXml" Target="../ink/ink4225.xml"/><Relationship Id="rId188" Type="http://schemas.openxmlformats.org/officeDocument/2006/relationships/customXml" Target="../ink/ink4246.xml"/><Relationship Id="rId311" Type="http://schemas.openxmlformats.org/officeDocument/2006/relationships/image" Target="../media/image4250.png"/><Relationship Id="rId353" Type="http://schemas.openxmlformats.org/officeDocument/2006/relationships/image" Target="../media/image4269.png"/><Relationship Id="rId395" Type="http://schemas.openxmlformats.org/officeDocument/2006/relationships/customXml" Target="../ink/ink4350.xml"/><Relationship Id="rId409" Type="http://schemas.openxmlformats.org/officeDocument/2006/relationships/customXml" Target="../ink/ink4357.xml"/><Relationship Id="rId560" Type="http://schemas.openxmlformats.org/officeDocument/2006/relationships/customXml" Target="../ink/ink4433.xml"/><Relationship Id="rId92" Type="http://schemas.openxmlformats.org/officeDocument/2006/relationships/customXml" Target="../ink/ink4198.xml"/><Relationship Id="rId213" Type="http://schemas.openxmlformats.org/officeDocument/2006/relationships/image" Target="../media/image4201.png"/><Relationship Id="rId420" Type="http://schemas.openxmlformats.org/officeDocument/2006/relationships/image" Target="../media/image4302.png"/><Relationship Id="rId616" Type="http://schemas.openxmlformats.org/officeDocument/2006/relationships/customXml" Target="../ink/ink4461.xml"/><Relationship Id="rId255" Type="http://schemas.openxmlformats.org/officeDocument/2006/relationships/image" Target="../media/image4222.png"/><Relationship Id="rId297" Type="http://schemas.openxmlformats.org/officeDocument/2006/relationships/image" Target="../media/image4243.png"/><Relationship Id="rId462" Type="http://schemas.openxmlformats.org/officeDocument/2006/relationships/image" Target="../media/image4323.png"/><Relationship Id="rId518" Type="http://schemas.openxmlformats.org/officeDocument/2006/relationships/customXml" Target="../ink/ink4412.xml"/><Relationship Id="rId115" Type="http://schemas.openxmlformats.org/officeDocument/2006/relationships/image" Target="../media/image4153.png"/><Relationship Id="rId157" Type="http://schemas.openxmlformats.org/officeDocument/2006/relationships/image" Target="../media/image4174.png"/><Relationship Id="rId322" Type="http://schemas.openxmlformats.org/officeDocument/2006/relationships/customXml" Target="../ink/ink4313.xml"/><Relationship Id="rId364" Type="http://schemas.openxmlformats.org/officeDocument/2006/relationships/customXml" Target="../ink/ink4334.xml"/><Relationship Id="rId61" Type="http://schemas.openxmlformats.org/officeDocument/2006/relationships/image" Target="../media/image4127.png"/><Relationship Id="rId199" Type="http://schemas.openxmlformats.org/officeDocument/2006/relationships/image" Target="../media/image4194.png"/><Relationship Id="rId571" Type="http://schemas.openxmlformats.org/officeDocument/2006/relationships/image" Target="../media/image4376.png"/><Relationship Id="rId627" Type="http://schemas.openxmlformats.org/officeDocument/2006/relationships/image" Target="../media/image4404.png"/><Relationship Id="rId19" Type="http://schemas.openxmlformats.org/officeDocument/2006/relationships/image" Target="../media/image4106.png"/><Relationship Id="rId224" Type="http://schemas.openxmlformats.org/officeDocument/2006/relationships/customXml" Target="../ink/ink4264.xml"/><Relationship Id="rId266" Type="http://schemas.openxmlformats.org/officeDocument/2006/relationships/customXml" Target="../ink/ink4285.xml"/><Relationship Id="rId431" Type="http://schemas.openxmlformats.org/officeDocument/2006/relationships/customXml" Target="../ink/ink4368.xml"/><Relationship Id="rId473" Type="http://schemas.openxmlformats.org/officeDocument/2006/relationships/customXml" Target="../ink/ink4389.xml"/><Relationship Id="rId529" Type="http://schemas.openxmlformats.org/officeDocument/2006/relationships/image" Target="../media/image4356.png"/><Relationship Id="rId30" Type="http://schemas.openxmlformats.org/officeDocument/2006/relationships/customXml" Target="../ink/ink4167.xml"/><Relationship Id="rId126" Type="http://schemas.openxmlformats.org/officeDocument/2006/relationships/customXml" Target="../ink/ink4215.xml"/><Relationship Id="rId168" Type="http://schemas.openxmlformats.org/officeDocument/2006/relationships/customXml" Target="../ink/ink4236.xml"/><Relationship Id="rId333" Type="http://schemas.openxmlformats.org/officeDocument/2006/relationships/image" Target="../media/image4259.png"/><Relationship Id="rId540" Type="http://schemas.openxmlformats.org/officeDocument/2006/relationships/customXml" Target="../ink/ink4423.xml"/><Relationship Id="rId72" Type="http://schemas.openxmlformats.org/officeDocument/2006/relationships/customXml" Target="../ink/ink4188.xml"/><Relationship Id="rId375" Type="http://schemas.openxmlformats.org/officeDocument/2006/relationships/image" Target="../media/image4280.png"/><Relationship Id="rId582" Type="http://schemas.openxmlformats.org/officeDocument/2006/relationships/customXml" Target="../ink/ink4444.xml"/><Relationship Id="rId3" Type="http://schemas.openxmlformats.org/officeDocument/2006/relationships/image" Target="../media/image4098.png"/><Relationship Id="rId235" Type="http://schemas.openxmlformats.org/officeDocument/2006/relationships/image" Target="../media/image4212.png"/><Relationship Id="rId277" Type="http://schemas.openxmlformats.org/officeDocument/2006/relationships/image" Target="../media/image4233.png"/><Relationship Id="rId400" Type="http://schemas.openxmlformats.org/officeDocument/2006/relationships/image" Target="../media/image4292.png"/><Relationship Id="rId442" Type="http://schemas.openxmlformats.org/officeDocument/2006/relationships/image" Target="../media/image4313.png"/><Relationship Id="rId484" Type="http://schemas.openxmlformats.org/officeDocument/2006/relationships/customXml" Target="../ink/ink4395.xml"/><Relationship Id="rId137" Type="http://schemas.openxmlformats.org/officeDocument/2006/relationships/image" Target="../media/image4164.png"/><Relationship Id="rId302" Type="http://schemas.openxmlformats.org/officeDocument/2006/relationships/customXml" Target="../ink/ink4303.xml"/><Relationship Id="rId344" Type="http://schemas.openxmlformats.org/officeDocument/2006/relationships/customXml" Target="../ink/ink4324.xml"/><Relationship Id="rId41" Type="http://schemas.openxmlformats.org/officeDocument/2006/relationships/image" Target="../media/image4117.png"/><Relationship Id="rId83" Type="http://schemas.openxmlformats.org/officeDocument/2006/relationships/image" Target="../media/image4137.png"/><Relationship Id="rId179" Type="http://schemas.openxmlformats.org/officeDocument/2006/relationships/image" Target="../media/image4184.png"/><Relationship Id="rId386" Type="http://schemas.openxmlformats.org/officeDocument/2006/relationships/image" Target="../media/image4285.png"/><Relationship Id="rId551" Type="http://schemas.openxmlformats.org/officeDocument/2006/relationships/image" Target="../media/image4366.png"/><Relationship Id="rId593" Type="http://schemas.openxmlformats.org/officeDocument/2006/relationships/image" Target="../media/image4387.png"/><Relationship Id="rId607" Type="http://schemas.openxmlformats.org/officeDocument/2006/relationships/image" Target="../media/image4394.png"/><Relationship Id="rId190" Type="http://schemas.openxmlformats.org/officeDocument/2006/relationships/customXml" Target="../ink/ink4247.xml"/><Relationship Id="rId204" Type="http://schemas.openxmlformats.org/officeDocument/2006/relationships/customXml" Target="../ink/ink4254.xml"/><Relationship Id="rId246" Type="http://schemas.openxmlformats.org/officeDocument/2006/relationships/customXml" Target="../ink/ink4275.xml"/><Relationship Id="rId288" Type="http://schemas.openxmlformats.org/officeDocument/2006/relationships/customXml" Target="../ink/ink4296.xml"/><Relationship Id="rId411" Type="http://schemas.openxmlformats.org/officeDocument/2006/relationships/customXml" Target="../ink/ink4358.xml"/><Relationship Id="rId453" Type="http://schemas.openxmlformats.org/officeDocument/2006/relationships/customXml" Target="../ink/ink4379.xml"/><Relationship Id="rId509" Type="http://schemas.openxmlformats.org/officeDocument/2006/relationships/image" Target="../media/image4346.png"/><Relationship Id="rId106" Type="http://schemas.openxmlformats.org/officeDocument/2006/relationships/customXml" Target="../ink/ink4205.xml"/><Relationship Id="rId313" Type="http://schemas.openxmlformats.org/officeDocument/2006/relationships/image" Target="../media/image4251.png"/><Relationship Id="rId495" Type="http://schemas.openxmlformats.org/officeDocument/2006/relationships/image" Target="../media/image4339.png"/><Relationship Id="rId10" Type="http://schemas.openxmlformats.org/officeDocument/2006/relationships/customXml" Target="../ink/ink4157.xml"/><Relationship Id="rId52" Type="http://schemas.openxmlformats.org/officeDocument/2006/relationships/customXml" Target="../ink/ink4178.xml"/><Relationship Id="rId94" Type="http://schemas.openxmlformats.org/officeDocument/2006/relationships/customXml" Target="../ink/ink4199.xml"/><Relationship Id="rId148" Type="http://schemas.openxmlformats.org/officeDocument/2006/relationships/customXml" Target="../ink/ink4226.xml"/><Relationship Id="rId355" Type="http://schemas.openxmlformats.org/officeDocument/2006/relationships/image" Target="../media/image4270.png"/><Relationship Id="rId397" Type="http://schemas.openxmlformats.org/officeDocument/2006/relationships/customXml" Target="../ink/ink4351.xml"/><Relationship Id="rId520" Type="http://schemas.openxmlformats.org/officeDocument/2006/relationships/customXml" Target="../ink/ink4413.xml"/><Relationship Id="rId562" Type="http://schemas.openxmlformats.org/officeDocument/2006/relationships/customXml" Target="../ink/ink4434.xml"/><Relationship Id="rId618" Type="http://schemas.openxmlformats.org/officeDocument/2006/relationships/customXml" Target="../ink/ink4462.xml"/><Relationship Id="rId215" Type="http://schemas.openxmlformats.org/officeDocument/2006/relationships/image" Target="../media/image4202.png"/><Relationship Id="rId257" Type="http://schemas.openxmlformats.org/officeDocument/2006/relationships/image" Target="../media/image4223.png"/><Relationship Id="rId422" Type="http://schemas.openxmlformats.org/officeDocument/2006/relationships/image" Target="../media/image4303.png"/><Relationship Id="rId464" Type="http://schemas.openxmlformats.org/officeDocument/2006/relationships/image" Target="../media/image4324.png"/><Relationship Id="rId299" Type="http://schemas.openxmlformats.org/officeDocument/2006/relationships/image" Target="../media/image4244.png"/><Relationship Id="rId63" Type="http://schemas.openxmlformats.org/officeDocument/2006/relationships/image" Target="../media/image4128.png"/><Relationship Id="rId159" Type="http://schemas.openxmlformats.org/officeDocument/2006/relationships/image" Target="../media/image4175.png"/><Relationship Id="rId366" Type="http://schemas.openxmlformats.org/officeDocument/2006/relationships/customXml" Target="../ink/ink4335.xml"/><Relationship Id="rId573" Type="http://schemas.openxmlformats.org/officeDocument/2006/relationships/image" Target="../media/image4377.png"/><Relationship Id="rId226" Type="http://schemas.openxmlformats.org/officeDocument/2006/relationships/customXml" Target="../ink/ink4265.xml"/><Relationship Id="rId433" Type="http://schemas.openxmlformats.org/officeDocument/2006/relationships/customXml" Target="../ink/ink4369.xml"/><Relationship Id="rId74" Type="http://schemas.openxmlformats.org/officeDocument/2006/relationships/customXml" Target="../ink/ink4189.xml"/><Relationship Id="rId377" Type="http://schemas.openxmlformats.org/officeDocument/2006/relationships/customXml" Target="../ink/ink4341.xml"/><Relationship Id="rId500" Type="http://schemas.openxmlformats.org/officeDocument/2006/relationships/customXml" Target="../ink/ink4403.xml"/><Relationship Id="rId584" Type="http://schemas.openxmlformats.org/officeDocument/2006/relationships/customXml" Target="../ink/ink4445.xml"/><Relationship Id="rId5" Type="http://schemas.openxmlformats.org/officeDocument/2006/relationships/image" Target="../media/image4099.png"/><Relationship Id="rId237" Type="http://schemas.openxmlformats.org/officeDocument/2006/relationships/image" Target="../media/image4213.png"/><Relationship Id="rId444" Type="http://schemas.openxmlformats.org/officeDocument/2006/relationships/image" Target="../media/image4314.png"/><Relationship Id="rId290" Type="http://schemas.openxmlformats.org/officeDocument/2006/relationships/customXml" Target="../ink/ink4297.xml"/><Relationship Id="rId304" Type="http://schemas.openxmlformats.org/officeDocument/2006/relationships/customXml" Target="../ink/ink4304.xml"/><Relationship Id="rId388" Type="http://schemas.openxmlformats.org/officeDocument/2006/relationships/image" Target="../media/image4286.png"/><Relationship Id="rId511" Type="http://schemas.openxmlformats.org/officeDocument/2006/relationships/image" Target="../media/image4347.png"/><Relationship Id="rId609" Type="http://schemas.openxmlformats.org/officeDocument/2006/relationships/image" Target="../media/image4395.png"/><Relationship Id="rId85" Type="http://schemas.openxmlformats.org/officeDocument/2006/relationships/image" Target="../media/image4138.png"/><Relationship Id="rId150" Type="http://schemas.openxmlformats.org/officeDocument/2006/relationships/customXml" Target="../ink/ink4227.xml"/><Relationship Id="rId595" Type="http://schemas.openxmlformats.org/officeDocument/2006/relationships/image" Target="../media/image4388.png"/><Relationship Id="rId248" Type="http://schemas.openxmlformats.org/officeDocument/2006/relationships/customXml" Target="../ink/ink4276.xml"/><Relationship Id="rId455" Type="http://schemas.openxmlformats.org/officeDocument/2006/relationships/customXml" Target="../ink/ink4380.xml"/><Relationship Id="rId12" Type="http://schemas.openxmlformats.org/officeDocument/2006/relationships/customXml" Target="../ink/ink4158.xml"/><Relationship Id="rId108" Type="http://schemas.openxmlformats.org/officeDocument/2006/relationships/customXml" Target="../ink/ink4206.xml"/><Relationship Id="rId315" Type="http://schemas.openxmlformats.org/officeDocument/2006/relationships/image" Target="../media/image4252.png"/><Relationship Id="rId522" Type="http://schemas.openxmlformats.org/officeDocument/2006/relationships/customXml" Target="../ink/ink4414.xml"/><Relationship Id="rId96" Type="http://schemas.openxmlformats.org/officeDocument/2006/relationships/customXml" Target="../ink/ink4200.xml"/><Relationship Id="rId161" Type="http://schemas.openxmlformats.org/officeDocument/2006/relationships/image" Target="../media/image4176.png"/><Relationship Id="rId399" Type="http://schemas.openxmlformats.org/officeDocument/2006/relationships/customXml" Target="../ink/ink4352.xml"/><Relationship Id="rId259" Type="http://schemas.openxmlformats.org/officeDocument/2006/relationships/image" Target="../media/image4224.png"/><Relationship Id="rId466" Type="http://schemas.openxmlformats.org/officeDocument/2006/relationships/image" Target="../media/image4325.png"/><Relationship Id="rId23" Type="http://schemas.openxmlformats.org/officeDocument/2006/relationships/image" Target="../media/image4108.png"/><Relationship Id="rId119" Type="http://schemas.openxmlformats.org/officeDocument/2006/relationships/image" Target="../media/image4155.png"/><Relationship Id="rId326" Type="http://schemas.openxmlformats.org/officeDocument/2006/relationships/customXml" Target="../ink/ink4315.xml"/><Relationship Id="rId533" Type="http://schemas.openxmlformats.org/officeDocument/2006/relationships/image" Target="../media/image4358.png"/><Relationship Id="rId172" Type="http://schemas.openxmlformats.org/officeDocument/2006/relationships/customXml" Target="../ink/ink4238.xml"/><Relationship Id="rId477" Type="http://schemas.openxmlformats.org/officeDocument/2006/relationships/customXml" Target="../ink/ink4391.xml"/><Relationship Id="rId600" Type="http://schemas.openxmlformats.org/officeDocument/2006/relationships/customXml" Target="../ink/ink4453.xml"/><Relationship Id="rId337" Type="http://schemas.openxmlformats.org/officeDocument/2006/relationships/image" Target="../media/image4261.png"/><Relationship Id="rId34" Type="http://schemas.openxmlformats.org/officeDocument/2006/relationships/customXml" Target="../ink/ink4169.xml"/><Relationship Id="rId544" Type="http://schemas.openxmlformats.org/officeDocument/2006/relationships/customXml" Target="../ink/ink4425.xml"/><Relationship Id="rId183" Type="http://schemas.openxmlformats.org/officeDocument/2006/relationships/image" Target="../media/image4186.png"/><Relationship Id="rId390" Type="http://schemas.openxmlformats.org/officeDocument/2006/relationships/image" Target="../media/image4287.png"/><Relationship Id="rId404" Type="http://schemas.openxmlformats.org/officeDocument/2006/relationships/image" Target="../media/image4294.png"/><Relationship Id="rId611" Type="http://schemas.openxmlformats.org/officeDocument/2006/relationships/image" Target="../media/image4396.png"/><Relationship Id="rId250" Type="http://schemas.openxmlformats.org/officeDocument/2006/relationships/customXml" Target="../ink/ink4277.xml"/><Relationship Id="rId488" Type="http://schemas.openxmlformats.org/officeDocument/2006/relationships/customXml" Target="../ink/ink4397.xml"/><Relationship Id="rId45" Type="http://schemas.openxmlformats.org/officeDocument/2006/relationships/image" Target="../media/image4119.png"/><Relationship Id="rId110" Type="http://schemas.openxmlformats.org/officeDocument/2006/relationships/customXml" Target="../ink/ink4207.xml"/><Relationship Id="rId348" Type="http://schemas.openxmlformats.org/officeDocument/2006/relationships/customXml" Target="../ink/ink4326.xml"/><Relationship Id="rId555" Type="http://schemas.openxmlformats.org/officeDocument/2006/relationships/image" Target="../media/image4368.png"/><Relationship Id="rId194" Type="http://schemas.openxmlformats.org/officeDocument/2006/relationships/customXml" Target="../ink/ink4249.xml"/><Relationship Id="rId208" Type="http://schemas.openxmlformats.org/officeDocument/2006/relationships/customXml" Target="../ink/ink4256.xml"/><Relationship Id="rId415" Type="http://schemas.openxmlformats.org/officeDocument/2006/relationships/customXml" Target="../ink/ink4360.xml"/><Relationship Id="rId622" Type="http://schemas.openxmlformats.org/officeDocument/2006/relationships/customXml" Target="../ink/ink4464.xml"/><Relationship Id="rId261" Type="http://schemas.openxmlformats.org/officeDocument/2006/relationships/image" Target="../media/image4225.png"/><Relationship Id="rId499" Type="http://schemas.openxmlformats.org/officeDocument/2006/relationships/image" Target="../media/image4341.png"/><Relationship Id="rId56" Type="http://schemas.openxmlformats.org/officeDocument/2006/relationships/customXml" Target="../ink/ink4180.xml"/><Relationship Id="rId359" Type="http://schemas.openxmlformats.org/officeDocument/2006/relationships/image" Target="../media/image4272.png"/><Relationship Id="rId566" Type="http://schemas.openxmlformats.org/officeDocument/2006/relationships/customXml" Target="../ink/ink4436.xml"/><Relationship Id="rId121" Type="http://schemas.openxmlformats.org/officeDocument/2006/relationships/image" Target="../media/image4156.png"/><Relationship Id="rId219" Type="http://schemas.openxmlformats.org/officeDocument/2006/relationships/image" Target="../media/image4204.png"/><Relationship Id="rId426" Type="http://schemas.openxmlformats.org/officeDocument/2006/relationships/image" Target="../media/image4305.png"/><Relationship Id="rId67" Type="http://schemas.openxmlformats.org/officeDocument/2006/relationships/image" Target="../media/image4130.png"/><Relationship Id="rId272" Type="http://schemas.openxmlformats.org/officeDocument/2006/relationships/customXml" Target="../ink/ink4288.xml"/><Relationship Id="rId577" Type="http://schemas.openxmlformats.org/officeDocument/2006/relationships/image" Target="../media/image4379.png"/><Relationship Id="rId132" Type="http://schemas.openxmlformats.org/officeDocument/2006/relationships/customXml" Target="../ink/ink4218.xml"/><Relationship Id="rId437" Type="http://schemas.openxmlformats.org/officeDocument/2006/relationships/customXml" Target="../ink/ink437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62.png"/><Relationship Id="rId299" Type="http://schemas.openxmlformats.org/officeDocument/2006/relationships/image" Target="../media/image4552.png"/><Relationship Id="rId21" Type="http://schemas.openxmlformats.org/officeDocument/2006/relationships/image" Target="../media/image4414.png"/><Relationship Id="rId63" Type="http://schemas.openxmlformats.org/officeDocument/2006/relationships/image" Target="../media/image4435.png"/><Relationship Id="rId159" Type="http://schemas.openxmlformats.org/officeDocument/2006/relationships/image" Target="../media/image4483.png"/><Relationship Id="rId324" Type="http://schemas.openxmlformats.org/officeDocument/2006/relationships/customXml" Target="../ink/ink4628.xml"/><Relationship Id="rId366" Type="http://schemas.openxmlformats.org/officeDocument/2006/relationships/customXml" Target="../ink/ink4649.xml"/><Relationship Id="rId170" Type="http://schemas.openxmlformats.org/officeDocument/2006/relationships/customXml" Target="../ink/ink4551.xml"/><Relationship Id="rId226" Type="http://schemas.openxmlformats.org/officeDocument/2006/relationships/customXml" Target="../ink/ink4579.xml"/><Relationship Id="rId268" Type="http://schemas.openxmlformats.org/officeDocument/2006/relationships/customXml" Target="../ink/ink4600.xml"/><Relationship Id="rId32" Type="http://schemas.openxmlformats.org/officeDocument/2006/relationships/customXml" Target="../ink/ink4482.xml"/><Relationship Id="rId74" Type="http://schemas.openxmlformats.org/officeDocument/2006/relationships/customXml" Target="../ink/ink4503.xml"/><Relationship Id="rId128" Type="http://schemas.openxmlformats.org/officeDocument/2006/relationships/customXml" Target="../ink/ink4530.xml"/><Relationship Id="rId335" Type="http://schemas.openxmlformats.org/officeDocument/2006/relationships/image" Target="../media/image4570.png"/><Relationship Id="rId377" Type="http://schemas.openxmlformats.org/officeDocument/2006/relationships/image" Target="../media/image4590.png"/><Relationship Id="rId5" Type="http://schemas.openxmlformats.org/officeDocument/2006/relationships/image" Target="../media/image4406.png"/><Relationship Id="rId181" Type="http://schemas.openxmlformats.org/officeDocument/2006/relationships/image" Target="../media/image4494.png"/><Relationship Id="rId237" Type="http://schemas.openxmlformats.org/officeDocument/2006/relationships/image" Target="../media/image4521.png"/><Relationship Id="rId402" Type="http://schemas.openxmlformats.org/officeDocument/2006/relationships/customXml" Target="../ink/ink4667.xml"/><Relationship Id="rId279" Type="http://schemas.openxmlformats.org/officeDocument/2006/relationships/image" Target="../media/image4542.png"/><Relationship Id="rId43" Type="http://schemas.openxmlformats.org/officeDocument/2006/relationships/image" Target="../media/image4425.png"/><Relationship Id="rId139" Type="http://schemas.openxmlformats.org/officeDocument/2006/relationships/image" Target="../media/image4473.png"/><Relationship Id="rId290" Type="http://schemas.openxmlformats.org/officeDocument/2006/relationships/customXml" Target="../ink/ink4611.xml"/><Relationship Id="rId304" Type="http://schemas.openxmlformats.org/officeDocument/2006/relationships/customXml" Target="../ink/ink4618.xml"/><Relationship Id="rId346" Type="http://schemas.openxmlformats.org/officeDocument/2006/relationships/customXml" Target="../ink/ink4639.xml"/><Relationship Id="rId388" Type="http://schemas.openxmlformats.org/officeDocument/2006/relationships/customXml" Target="../ink/ink4660.xml"/><Relationship Id="rId85" Type="http://schemas.openxmlformats.org/officeDocument/2006/relationships/image" Target="../media/image4446.png"/><Relationship Id="rId150" Type="http://schemas.openxmlformats.org/officeDocument/2006/relationships/customXml" Target="../ink/ink4541.xml"/><Relationship Id="rId192" Type="http://schemas.openxmlformats.org/officeDocument/2006/relationships/customXml" Target="../ink/ink4562.xml"/><Relationship Id="rId206" Type="http://schemas.openxmlformats.org/officeDocument/2006/relationships/customXml" Target="../ink/ink4569.xml"/><Relationship Id="rId413" Type="http://schemas.openxmlformats.org/officeDocument/2006/relationships/image" Target="../media/image4608.png"/><Relationship Id="rId248" Type="http://schemas.openxmlformats.org/officeDocument/2006/relationships/customXml" Target="../ink/ink4590.xml"/><Relationship Id="rId12" Type="http://schemas.openxmlformats.org/officeDocument/2006/relationships/customXml" Target="../ink/ink4472.xml"/><Relationship Id="rId108" Type="http://schemas.openxmlformats.org/officeDocument/2006/relationships/customXml" Target="../ink/ink4520.xml"/><Relationship Id="rId315" Type="http://schemas.openxmlformats.org/officeDocument/2006/relationships/image" Target="../media/image4560.png"/><Relationship Id="rId357" Type="http://schemas.openxmlformats.org/officeDocument/2006/relationships/image" Target="../media/image4580.png"/><Relationship Id="rId54" Type="http://schemas.openxmlformats.org/officeDocument/2006/relationships/customXml" Target="../ink/ink4493.xml"/><Relationship Id="rId96" Type="http://schemas.openxmlformats.org/officeDocument/2006/relationships/customXml" Target="../ink/ink4514.xml"/><Relationship Id="rId161" Type="http://schemas.openxmlformats.org/officeDocument/2006/relationships/image" Target="../media/image4484.png"/><Relationship Id="rId217" Type="http://schemas.openxmlformats.org/officeDocument/2006/relationships/image" Target="../media/image4511.png"/><Relationship Id="rId399" Type="http://schemas.openxmlformats.org/officeDocument/2006/relationships/image" Target="../media/image4601.png"/><Relationship Id="rId259" Type="http://schemas.openxmlformats.org/officeDocument/2006/relationships/image" Target="../media/image4532.png"/><Relationship Id="rId424" Type="http://schemas.openxmlformats.org/officeDocument/2006/relationships/customXml" Target="../ink/ink4678.xml"/><Relationship Id="rId23" Type="http://schemas.openxmlformats.org/officeDocument/2006/relationships/image" Target="../media/image4415.png"/><Relationship Id="rId119" Type="http://schemas.openxmlformats.org/officeDocument/2006/relationships/image" Target="../media/image4463.png"/><Relationship Id="rId270" Type="http://schemas.openxmlformats.org/officeDocument/2006/relationships/customXml" Target="../ink/ink4601.xml"/><Relationship Id="rId326" Type="http://schemas.openxmlformats.org/officeDocument/2006/relationships/customXml" Target="../ink/ink4629.xml"/><Relationship Id="rId65" Type="http://schemas.openxmlformats.org/officeDocument/2006/relationships/image" Target="../media/image4436.png"/><Relationship Id="rId130" Type="http://schemas.openxmlformats.org/officeDocument/2006/relationships/customXml" Target="../ink/ink4531.xml"/><Relationship Id="rId368" Type="http://schemas.openxmlformats.org/officeDocument/2006/relationships/customXml" Target="../ink/ink4650.xml"/><Relationship Id="rId172" Type="http://schemas.openxmlformats.org/officeDocument/2006/relationships/customXml" Target="../ink/ink4552.xml"/><Relationship Id="rId228" Type="http://schemas.openxmlformats.org/officeDocument/2006/relationships/customXml" Target="../ink/ink4580.xml"/><Relationship Id="rId281" Type="http://schemas.openxmlformats.org/officeDocument/2006/relationships/image" Target="../media/image4543.png"/><Relationship Id="rId337" Type="http://schemas.openxmlformats.org/officeDocument/2006/relationships/image" Target="../media/image4571.png"/><Relationship Id="rId34" Type="http://schemas.openxmlformats.org/officeDocument/2006/relationships/customXml" Target="../ink/ink4483.xml"/><Relationship Id="rId76" Type="http://schemas.openxmlformats.org/officeDocument/2006/relationships/customXml" Target="../ink/ink4504.xml"/><Relationship Id="rId141" Type="http://schemas.openxmlformats.org/officeDocument/2006/relationships/image" Target="../media/image4474.png"/><Relationship Id="rId379" Type="http://schemas.openxmlformats.org/officeDocument/2006/relationships/image" Target="../media/image4591.png"/><Relationship Id="rId7" Type="http://schemas.openxmlformats.org/officeDocument/2006/relationships/image" Target="../media/image4407.png"/><Relationship Id="rId183" Type="http://schemas.openxmlformats.org/officeDocument/2006/relationships/image" Target="../media/image4495.png"/><Relationship Id="rId239" Type="http://schemas.openxmlformats.org/officeDocument/2006/relationships/image" Target="../media/image4522.png"/><Relationship Id="rId390" Type="http://schemas.openxmlformats.org/officeDocument/2006/relationships/customXml" Target="../ink/ink4661.xml"/><Relationship Id="rId404" Type="http://schemas.openxmlformats.org/officeDocument/2006/relationships/customXml" Target="../ink/ink4668.xml"/><Relationship Id="rId250" Type="http://schemas.openxmlformats.org/officeDocument/2006/relationships/customXml" Target="../ink/ink4591.xml"/><Relationship Id="rId292" Type="http://schemas.openxmlformats.org/officeDocument/2006/relationships/customXml" Target="../ink/ink4612.xml"/><Relationship Id="rId306" Type="http://schemas.openxmlformats.org/officeDocument/2006/relationships/customXml" Target="../ink/ink4619.xml"/><Relationship Id="rId45" Type="http://schemas.openxmlformats.org/officeDocument/2006/relationships/image" Target="../media/image4426.png"/><Relationship Id="rId87" Type="http://schemas.openxmlformats.org/officeDocument/2006/relationships/image" Target="../media/image4447.png"/><Relationship Id="rId110" Type="http://schemas.openxmlformats.org/officeDocument/2006/relationships/customXml" Target="../ink/ink4521.xml"/><Relationship Id="rId348" Type="http://schemas.openxmlformats.org/officeDocument/2006/relationships/customXml" Target="../ink/ink4640.xml"/><Relationship Id="rId152" Type="http://schemas.openxmlformats.org/officeDocument/2006/relationships/customXml" Target="../ink/ink4542.xml"/><Relationship Id="rId194" Type="http://schemas.openxmlformats.org/officeDocument/2006/relationships/customXml" Target="../ink/ink4563.xml"/><Relationship Id="rId208" Type="http://schemas.openxmlformats.org/officeDocument/2006/relationships/customXml" Target="../ink/ink4570.xml"/><Relationship Id="rId415" Type="http://schemas.openxmlformats.org/officeDocument/2006/relationships/image" Target="../media/image4609.png"/><Relationship Id="rId261" Type="http://schemas.openxmlformats.org/officeDocument/2006/relationships/image" Target="../media/image4533.png"/><Relationship Id="rId14" Type="http://schemas.openxmlformats.org/officeDocument/2006/relationships/customXml" Target="../ink/ink4473.xml"/><Relationship Id="rId56" Type="http://schemas.openxmlformats.org/officeDocument/2006/relationships/customXml" Target="../ink/ink4494.xml"/><Relationship Id="rId317" Type="http://schemas.openxmlformats.org/officeDocument/2006/relationships/image" Target="../media/image4561.png"/><Relationship Id="rId359" Type="http://schemas.openxmlformats.org/officeDocument/2006/relationships/image" Target="../media/image4581.png"/><Relationship Id="rId98" Type="http://schemas.openxmlformats.org/officeDocument/2006/relationships/customXml" Target="../ink/ink4515.xml"/><Relationship Id="rId121" Type="http://schemas.openxmlformats.org/officeDocument/2006/relationships/image" Target="../media/image4464.png"/><Relationship Id="rId163" Type="http://schemas.openxmlformats.org/officeDocument/2006/relationships/image" Target="../media/image4485.png"/><Relationship Id="rId219" Type="http://schemas.openxmlformats.org/officeDocument/2006/relationships/image" Target="../media/image4512.png"/><Relationship Id="rId370" Type="http://schemas.openxmlformats.org/officeDocument/2006/relationships/customXml" Target="../ink/ink4651.xml"/><Relationship Id="rId426" Type="http://schemas.openxmlformats.org/officeDocument/2006/relationships/customXml" Target="../ink/ink4679.xml"/><Relationship Id="rId230" Type="http://schemas.openxmlformats.org/officeDocument/2006/relationships/customXml" Target="../ink/ink4581.xml"/><Relationship Id="rId25" Type="http://schemas.openxmlformats.org/officeDocument/2006/relationships/image" Target="../media/image4416.png"/><Relationship Id="rId67" Type="http://schemas.openxmlformats.org/officeDocument/2006/relationships/image" Target="../media/image4437.png"/><Relationship Id="rId272" Type="http://schemas.openxmlformats.org/officeDocument/2006/relationships/customXml" Target="../ink/ink4602.xml"/><Relationship Id="rId328" Type="http://schemas.openxmlformats.org/officeDocument/2006/relationships/customXml" Target="../ink/ink4630.xml"/><Relationship Id="rId132" Type="http://schemas.openxmlformats.org/officeDocument/2006/relationships/customXml" Target="../ink/ink4532.xml"/><Relationship Id="rId174" Type="http://schemas.openxmlformats.org/officeDocument/2006/relationships/customXml" Target="../ink/ink4553.xml"/><Relationship Id="rId381" Type="http://schemas.openxmlformats.org/officeDocument/2006/relationships/image" Target="../media/image4592.png"/><Relationship Id="rId241" Type="http://schemas.openxmlformats.org/officeDocument/2006/relationships/image" Target="../media/image4523.png"/><Relationship Id="rId36" Type="http://schemas.openxmlformats.org/officeDocument/2006/relationships/customXml" Target="../ink/ink4484.xml"/><Relationship Id="rId283" Type="http://schemas.openxmlformats.org/officeDocument/2006/relationships/image" Target="../media/image4544.png"/><Relationship Id="rId339" Type="http://schemas.openxmlformats.org/officeDocument/2006/relationships/image" Target="../media/image4572.png"/><Relationship Id="rId78" Type="http://schemas.openxmlformats.org/officeDocument/2006/relationships/customXml" Target="../ink/ink4505.xml"/><Relationship Id="rId101" Type="http://schemas.openxmlformats.org/officeDocument/2006/relationships/image" Target="../media/image4454.png"/><Relationship Id="rId143" Type="http://schemas.openxmlformats.org/officeDocument/2006/relationships/image" Target="../media/image4475.png"/><Relationship Id="rId185" Type="http://schemas.openxmlformats.org/officeDocument/2006/relationships/image" Target="../media/image43.png"/><Relationship Id="rId350" Type="http://schemas.openxmlformats.org/officeDocument/2006/relationships/customXml" Target="../ink/ink4641.xml"/><Relationship Id="rId406" Type="http://schemas.openxmlformats.org/officeDocument/2006/relationships/customXml" Target="../ink/ink4669.xml"/><Relationship Id="rId9" Type="http://schemas.openxmlformats.org/officeDocument/2006/relationships/image" Target="../media/image4408.png"/><Relationship Id="rId210" Type="http://schemas.openxmlformats.org/officeDocument/2006/relationships/customXml" Target="../ink/ink4571.xml"/><Relationship Id="rId392" Type="http://schemas.openxmlformats.org/officeDocument/2006/relationships/customXml" Target="../ink/ink4662.xml"/><Relationship Id="rId252" Type="http://schemas.openxmlformats.org/officeDocument/2006/relationships/customXml" Target="../ink/ink4592.xml"/><Relationship Id="rId294" Type="http://schemas.openxmlformats.org/officeDocument/2006/relationships/customXml" Target="../ink/ink4613.xml"/><Relationship Id="rId308" Type="http://schemas.openxmlformats.org/officeDocument/2006/relationships/customXml" Target="../ink/ink4620.xml"/><Relationship Id="rId47" Type="http://schemas.openxmlformats.org/officeDocument/2006/relationships/image" Target="../media/image4427.png"/><Relationship Id="rId89" Type="http://schemas.openxmlformats.org/officeDocument/2006/relationships/image" Target="../media/image4448.png"/><Relationship Id="rId112" Type="http://schemas.openxmlformats.org/officeDocument/2006/relationships/customXml" Target="../ink/ink4522.xml"/><Relationship Id="rId154" Type="http://schemas.openxmlformats.org/officeDocument/2006/relationships/customXml" Target="../ink/ink4543.xml"/><Relationship Id="rId361" Type="http://schemas.openxmlformats.org/officeDocument/2006/relationships/image" Target="../media/image4582.png"/><Relationship Id="rId196" Type="http://schemas.openxmlformats.org/officeDocument/2006/relationships/customXml" Target="../ink/ink4564.xml"/><Relationship Id="rId417" Type="http://schemas.openxmlformats.org/officeDocument/2006/relationships/image" Target="../media/image4610.png"/><Relationship Id="rId16" Type="http://schemas.openxmlformats.org/officeDocument/2006/relationships/customXml" Target="../ink/ink4474.xml"/><Relationship Id="rId221" Type="http://schemas.openxmlformats.org/officeDocument/2006/relationships/image" Target="../media/image4513.png"/><Relationship Id="rId263" Type="http://schemas.openxmlformats.org/officeDocument/2006/relationships/image" Target="../media/image4534.png"/><Relationship Id="rId319" Type="http://schemas.openxmlformats.org/officeDocument/2006/relationships/image" Target="../media/image4562.png"/><Relationship Id="rId58" Type="http://schemas.openxmlformats.org/officeDocument/2006/relationships/customXml" Target="../ink/ink4495.xml"/><Relationship Id="rId123" Type="http://schemas.openxmlformats.org/officeDocument/2006/relationships/image" Target="../media/image4465.png"/><Relationship Id="rId330" Type="http://schemas.openxmlformats.org/officeDocument/2006/relationships/customXml" Target="../ink/ink4631.xml"/><Relationship Id="rId165" Type="http://schemas.openxmlformats.org/officeDocument/2006/relationships/image" Target="../media/image4486.png"/><Relationship Id="rId372" Type="http://schemas.openxmlformats.org/officeDocument/2006/relationships/customXml" Target="../ink/ink4652.xml"/><Relationship Id="rId428" Type="http://schemas.openxmlformats.org/officeDocument/2006/relationships/customXml" Target="../ink/ink4680.xml"/><Relationship Id="rId232" Type="http://schemas.openxmlformats.org/officeDocument/2006/relationships/customXml" Target="../ink/ink4582.xml"/><Relationship Id="rId274" Type="http://schemas.openxmlformats.org/officeDocument/2006/relationships/customXml" Target="../ink/ink4603.xml"/><Relationship Id="rId27" Type="http://schemas.openxmlformats.org/officeDocument/2006/relationships/image" Target="../media/image4417.png"/><Relationship Id="rId69" Type="http://schemas.openxmlformats.org/officeDocument/2006/relationships/image" Target="../media/image4438.png"/><Relationship Id="rId134" Type="http://schemas.openxmlformats.org/officeDocument/2006/relationships/customXml" Target="../ink/ink4533.xml"/><Relationship Id="rId80" Type="http://schemas.openxmlformats.org/officeDocument/2006/relationships/customXml" Target="../ink/ink4506.xml"/><Relationship Id="rId176" Type="http://schemas.openxmlformats.org/officeDocument/2006/relationships/customXml" Target="../ink/ink4554.xml"/><Relationship Id="rId341" Type="http://schemas.openxmlformats.org/officeDocument/2006/relationships/image" Target="../media/image4573.png"/><Relationship Id="rId383" Type="http://schemas.openxmlformats.org/officeDocument/2006/relationships/image" Target="../media/image4593.png"/><Relationship Id="rId201" Type="http://schemas.openxmlformats.org/officeDocument/2006/relationships/image" Target="../media/image4503.png"/><Relationship Id="rId243" Type="http://schemas.openxmlformats.org/officeDocument/2006/relationships/image" Target="../media/image4524.png"/><Relationship Id="rId285" Type="http://schemas.openxmlformats.org/officeDocument/2006/relationships/image" Target="../media/image4545.png"/><Relationship Id="rId38" Type="http://schemas.openxmlformats.org/officeDocument/2006/relationships/customXml" Target="../ink/ink4485.xml"/><Relationship Id="rId103" Type="http://schemas.openxmlformats.org/officeDocument/2006/relationships/image" Target="../media/image4455.png"/><Relationship Id="rId310" Type="http://schemas.openxmlformats.org/officeDocument/2006/relationships/customXml" Target="../ink/ink4621.xml"/><Relationship Id="rId91" Type="http://schemas.openxmlformats.org/officeDocument/2006/relationships/image" Target="../media/image4449.png"/><Relationship Id="rId145" Type="http://schemas.openxmlformats.org/officeDocument/2006/relationships/image" Target="../media/image4476.png"/><Relationship Id="rId187" Type="http://schemas.openxmlformats.org/officeDocument/2006/relationships/image" Target="../media/image4496.png"/><Relationship Id="rId352" Type="http://schemas.openxmlformats.org/officeDocument/2006/relationships/customXml" Target="../ink/ink4642.xml"/><Relationship Id="rId394" Type="http://schemas.openxmlformats.org/officeDocument/2006/relationships/customXml" Target="../ink/ink4663.xml"/><Relationship Id="rId408" Type="http://schemas.openxmlformats.org/officeDocument/2006/relationships/customXml" Target="../ink/ink467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72.xml"/><Relationship Id="rId233" Type="http://schemas.openxmlformats.org/officeDocument/2006/relationships/image" Target="../media/image4519.png"/><Relationship Id="rId254" Type="http://schemas.openxmlformats.org/officeDocument/2006/relationships/customXml" Target="../ink/ink4593.xml"/><Relationship Id="rId28" Type="http://schemas.openxmlformats.org/officeDocument/2006/relationships/customXml" Target="../ink/ink4480.xml"/><Relationship Id="rId49" Type="http://schemas.openxmlformats.org/officeDocument/2006/relationships/image" Target="../media/image4428.png"/><Relationship Id="rId114" Type="http://schemas.openxmlformats.org/officeDocument/2006/relationships/customXml" Target="../ink/ink4523.xml"/><Relationship Id="rId275" Type="http://schemas.openxmlformats.org/officeDocument/2006/relationships/image" Target="../media/image4540.png"/><Relationship Id="rId296" Type="http://schemas.openxmlformats.org/officeDocument/2006/relationships/customXml" Target="../ink/ink4614.xml"/><Relationship Id="rId300" Type="http://schemas.openxmlformats.org/officeDocument/2006/relationships/customXml" Target="../ink/ink4616.xml"/><Relationship Id="rId60" Type="http://schemas.openxmlformats.org/officeDocument/2006/relationships/customXml" Target="../ink/ink4496.xml"/><Relationship Id="rId81" Type="http://schemas.openxmlformats.org/officeDocument/2006/relationships/image" Target="../media/image4444.png"/><Relationship Id="rId135" Type="http://schemas.openxmlformats.org/officeDocument/2006/relationships/image" Target="../media/image4471.png"/><Relationship Id="rId156" Type="http://schemas.openxmlformats.org/officeDocument/2006/relationships/customXml" Target="../ink/ink4544.xml"/><Relationship Id="rId177" Type="http://schemas.openxmlformats.org/officeDocument/2006/relationships/image" Target="../media/image4492.png"/><Relationship Id="rId198" Type="http://schemas.openxmlformats.org/officeDocument/2006/relationships/customXml" Target="../ink/ink4565.xml"/><Relationship Id="rId321" Type="http://schemas.openxmlformats.org/officeDocument/2006/relationships/image" Target="../media/image4563.png"/><Relationship Id="rId342" Type="http://schemas.openxmlformats.org/officeDocument/2006/relationships/customXml" Target="../ink/ink4637.xml"/><Relationship Id="rId363" Type="http://schemas.openxmlformats.org/officeDocument/2006/relationships/image" Target="../media/image4583.png"/><Relationship Id="rId384" Type="http://schemas.openxmlformats.org/officeDocument/2006/relationships/customXml" Target="../ink/ink4658.xml"/><Relationship Id="rId419" Type="http://schemas.openxmlformats.org/officeDocument/2006/relationships/image" Target="../media/image4611.png"/><Relationship Id="rId202" Type="http://schemas.openxmlformats.org/officeDocument/2006/relationships/customXml" Target="../ink/ink4567.xml"/><Relationship Id="rId223" Type="http://schemas.openxmlformats.org/officeDocument/2006/relationships/image" Target="../media/image4514.png"/><Relationship Id="rId244" Type="http://schemas.openxmlformats.org/officeDocument/2006/relationships/customXml" Target="../ink/ink4588.xml"/><Relationship Id="rId18" Type="http://schemas.openxmlformats.org/officeDocument/2006/relationships/customXml" Target="../ink/ink4475.xml"/><Relationship Id="rId39" Type="http://schemas.openxmlformats.org/officeDocument/2006/relationships/image" Target="../media/image4423.png"/><Relationship Id="rId265" Type="http://schemas.openxmlformats.org/officeDocument/2006/relationships/image" Target="../media/image4535.png"/><Relationship Id="rId286" Type="http://schemas.openxmlformats.org/officeDocument/2006/relationships/customXml" Target="../ink/ink4609.xml"/><Relationship Id="rId50" Type="http://schemas.openxmlformats.org/officeDocument/2006/relationships/customXml" Target="../ink/ink4491.xml"/><Relationship Id="rId104" Type="http://schemas.openxmlformats.org/officeDocument/2006/relationships/customXml" Target="../ink/ink4518.xml"/><Relationship Id="rId125" Type="http://schemas.openxmlformats.org/officeDocument/2006/relationships/image" Target="../media/image4466.png"/><Relationship Id="rId146" Type="http://schemas.openxmlformats.org/officeDocument/2006/relationships/customXml" Target="../ink/ink4539.xml"/><Relationship Id="rId167" Type="http://schemas.openxmlformats.org/officeDocument/2006/relationships/image" Target="../media/image4487.png"/><Relationship Id="rId188" Type="http://schemas.openxmlformats.org/officeDocument/2006/relationships/customXml" Target="../ink/ink4560.xml"/><Relationship Id="rId311" Type="http://schemas.openxmlformats.org/officeDocument/2006/relationships/image" Target="../media/image4558.png"/><Relationship Id="rId332" Type="http://schemas.openxmlformats.org/officeDocument/2006/relationships/customXml" Target="../ink/ink4632.xml"/><Relationship Id="rId353" Type="http://schemas.openxmlformats.org/officeDocument/2006/relationships/image" Target="../media/image4578.png"/><Relationship Id="rId374" Type="http://schemas.openxmlformats.org/officeDocument/2006/relationships/customXml" Target="../ink/ink4653.xml"/><Relationship Id="rId395" Type="http://schemas.openxmlformats.org/officeDocument/2006/relationships/image" Target="../media/image4599.png"/><Relationship Id="rId409" Type="http://schemas.openxmlformats.org/officeDocument/2006/relationships/image" Target="../media/image4606.png"/><Relationship Id="rId71" Type="http://schemas.openxmlformats.org/officeDocument/2006/relationships/image" Target="../media/image4439.png"/><Relationship Id="rId92" Type="http://schemas.openxmlformats.org/officeDocument/2006/relationships/customXml" Target="../ink/ink4512.xml"/><Relationship Id="rId213" Type="http://schemas.openxmlformats.org/officeDocument/2006/relationships/image" Target="../media/image4509.png"/><Relationship Id="rId234" Type="http://schemas.openxmlformats.org/officeDocument/2006/relationships/customXml" Target="../ink/ink4583.xml"/><Relationship Id="rId420" Type="http://schemas.openxmlformats.org/officeDocument/2006/relationships/customXml" Target="../ink/ink4676.xml"/><Relationship Id="rId2" Type="http://schemas.openxmlformats.org/officeDocument/2006/relationships/customXml" Target="../ink/ink4467.xml"/><Relationship Id="rId29" Type="http://schemas.openxmlformats.org/officeDocument/2006/relationships/image" Target="../media/image4418.png"/><Relationship Id="rId255" Type="http://schemas.openxmlformats.org/officeDocument/2006/relationships/image" Target="../media/image4530.png"/><Relationship Id="rId276" Type="http://schemas.openxmlformats.org/officeDocument/2006/relationships/customXml" Target="../ink/ink4604.xml"/><Relationship Id="rId297" Type="http://schemas.openxmlformats.org/officeDocument/2006/relationships/image" Target="../media/image4551.png"/><Relationship Id="rId40" Type="http://schemas.openxmlformats.org/officeDocument/2006/relationships/customXml" Target="../ink/ink4486.xml"/><Relationship Id="rId115" Type="http://schemas.openxmlformats.org/officeDocument/2006/relationships/image" Target="../media/image4461.png"/><Relationship Id="rId136" Type="http://schemas.openxmlformats.org/officeDocument/2006/relationships/customXml" Target="../ink/ink4534.xml"/><Relationship Id="rId157" Type="http://schemas.openxmlformats.org/officeDocument/2006/relationships/image" Target="../media/image4482.png"/><Relationship Id="rId178" Type="http://schemas.openxmlformats.org/officeDocument/2006/relationships/customXml" Target="../ink/ink4555.xml"/><Relationship Id="rId301" Type="http://schemas.openxmlformats.org/officeDocument/2006/relationships/image" Target="../media/image4553.png"/><Relationship Id="rId322" Type="http://schemas.openxmlformats.org/officeDocument/2006/relationships/customXml" Target="../ink/ink4627.xml"/><Relationship Id="rId343" Type="http://schemas.openxmlformats.org/officeDocument/2006/relationships/image" Target="../media/image4574.png"/><Relationship Id="rId364" Type="http://schemas.openxmlformats.org/officeDocument/2006/relationships/customXml" Target="../ink/ink4648.xml"/><Relationship Id="rId61" Type="http://schemas.openxmlformats.org/officeDocument/2006/relationships/image" Target="../media/image4434.png"/><Relationship Id="rId82" Type="http://schemas.openxmlformats.org/officeDocument/2006/relationships/customXml" Target="../ink/ink4507.xml"/><Relationship Id="rId199" Type="http://schemas.openxmlformats.org/officeDocument/2006/relationships/image" Target="../media/image4502.png"/><Relationship Id="rId203" Type="http://schemas.openxmlformats.org/officeDocument/2006/relationships/image" Target="../media/image4504.png"/><Relationship Id="rId385" Type="http://schemas.openxmlformats.org/officeDocument/2006/relationships/image" Target="../media/image4594.png"/><Relationship Id="rId19" Type="http://schemas.openxmlformats.org/officeDocument/2006/relationships/image" Target="../media/image4413.png"/><Relationship Id="rId224" Type="http://schemas.openxmlformats.org/officeDocument/2006/relationships/customXml" Target="../ink/ink4578.xml"/><Relationship Id="rId245" Type="http://schemas.openxmlformats.org/officeDocument/2006/relationships/image" Target="../media/image4525.png"/><Relationship Id="rId266" Type="http://schemas.openxmlformats.org/officeDocument/2006/relationships/customXml" Target="../ink/ink4599.xml"/><Relationship Id="rId287" Type="http://schemas.openxmlformats.org/officeDocument/2006/relationships/image" Target="../media/image4546.png"/><Relationship Id="rId410" Type="http://schemas.openxmlformats.org/officeDocument/2006/relationships/customXml" Target="../ink/ink4671.xml"/><Relationship Id="rId30" Type="http://schemas.openxmlformats.org/officeDocument/2006/relationships/customXml" Target="../ink/ink4481.xml"/><Relationship Id="rId105" Type="http://schemas.openxmlformats.org/officeDocument/2006/relationships/image" Target="../media/image4456.png"/><Relationship Id="rId126" Type="http://schemas.openxmlformats.org/officeDocument/2006/relationships/customXml" Target="../ink/ink4529.xml"/><Relationship Id="rId147" Type="http://schemas.openxmlformats.org/officeDocument/2006/relationships/image" Target="../media/image4477.png"/><Relationship Id="rId168" Type="http://schemas.openxmlformats.org/officeDocument/2006/relationships/customXml" Target="../ink/ink4550.xml"/><Relationship Id="rId312" Type="http://schemas.openxmlformats.org/officeDocument/2006/relationships/customXml" Target="../ink/ink4622.xml"/><Relationship Id="rId333" Type="http://schemas.openxmlformats.org/officeDocument/2006/relationships/image" Target="../media/image4569.png"/><Relationship Id="rId354" Type="http://schemas.openxmlformats.org/officeDocument/2006/relationships/customXml" Target="../ink/ink4643.xml"/><Relationship Id="rId51" Type="http://schemas.openxmlformats.org/officeDocument/2006/relationships/image" Target="../media/image4429.png"/><Relationship Id="rId72" Type="http://schemas.openxmlformats.org/officeDocument/2006/relationships/customXml" Target="../ink/ink4502.xml"/><Relationship Id="rId93" Type="http://schemas.openxmlformats.org/officeDocument/2006/relationships/image" Target="../media/image4450.png"/><Relationship Id="rId189" Type="http://schemas.openxmlformats.org/officeDocument/2006/relationships/image" Target="../media/image4497.png"/><Relationship Id="rId375" Type="http://schemas.openxmlformats.org/officeDocument/2006/relationships/image" Target="../media/image4589.png"/><Relationship Id="rId396" Type="http://schemas.openxmlformats.org/officeDocument/2006/relationships/customXml" Target="../ink/ink4664.xml"/><Relationship Id="rId3" Type="http://schemas.openxmlformats.org/officeDocument/2006/relationships/image" Target="../media/image4405.png"/><Relationship Id="rId214" Type="http://schemas.openxmlformats.org/officeDocument/2006/relationships/customXml" Target="../ink/ink4573.xml"/><Relationship Id="rId235" Type="http://schemas.openxmlformats.org/officeDocument/2006/relationships/image" Target="../media/image4520.png"/><Relationship Id="rId256" Type="http://schemas.openxmlformats.org/officeDocument/2006/relationships/customXml" Target="../ink/ink4594.xml"/><Relationship Id="rId277" Type="http://schemas.openxmlformats.org/officeDocument/2006/relationships/image" Target="../media/image4541.png"/><Relationship Id="rId298" Type="http://schemas.openxmlformats.org/officeDocument/2006/relationships/customXml" Target="../ink/ink4615.xml"/><Relationship Id="rId400" Type="http://schemas.openxmlformats.org/officeDocument/2006/relationships/customXml" Target="../ink/ink4666.xml"/><Relationship Id="rId421" Type="http://schemas.openxmlformats.org/officeDocument/2006/relationships/image" Target="../media/image4612.png"/><Relationship Id="rId116" Type="http://schemas.openxmlformats.org/officeDocument/2006/relationships/customXml" Target="../ink/ink4524.xml"/><Relationship Id="rId137" Type="http://schemas.openxmlformats.org/officeDocument/2006/relationships/image" Target="../media/image4472.png"/><Relationship Id="rId158" Type="http://schemas.openxmlformats.org/officeDocument/2006/relationships/customXml" Target="../ink/ink4545.xml"/><Relationship Id="rId302" Type="http://schemas.openxmlformats.org/officeDocument/2006/relationships/customXml" Target="../ink/ink4617.xml"/><Relationship Id="rId323" Type="http://schemas.openxmlformats.org/officeDocument/2006/relationships/image" Target="../media/image4564.png"/><Relationship Id="rId344" Type="http://schemas.openxmlformats.org/officeDocument/2006/relationships/customXml" Target="../ink/ink4638.xml"/><Relationship Id="rId20" Type="http://schemas.openxmlformats.org/officeDocument/2006/relationships/customXml" Target="../ink/ink4476.xml"/><Relationship Id="rId41" Type="http://schemas.openxmlformats.org/officeDocument/2006/relationships/image" Target="../media/image4424.png"/><Relationship Id="rId62" Type="http://schemas.openxmlformats.org/officeDocument/2006/relationships/customXml" Target="../ink/ink4497.xml"/><Relationship Id="rId83" Type="http://schemas.openxmlformats.org/officeDocument/2006/relationships/image" Target="../media/image4445.png"/><Relationship Id="rId179" Type="http://schemas.openxmlformats.org/officeDocument/2006/relationships/image" Target="../media/image4493.png"/><Relationship Id="rId365" Type="http://schemas.openxmlformats.org/officeDocument/2006/relationships/image" Target="../media/image4584.png"/><Relationship Id="rId386" Type="http://schemas.openxmlformats.org/officeDocument/2006/relationships/customXml" Target="../ink/ink4659.xml"/><Relationship Id="rId190" Type="http://schemas.openxmlformats.org/officeDocument/2006/relationships/customXml" Target="../ink/ink4561.xml"/><Relationship Id="rId204" Type="http://schemas.openxmlformats.org/officeDocument/2006/relationships/customXml" Target="../ink/ink4568.xml"/><Relationship Id="rId225" Type="http://schemas.openxmlformats.org/officeDocument/2006/relationships/image" Target="../media/image4515.png"/><Relationship Id="rId246" Type="http://schemas.openxmlformats.org/officeDocument/2006/relationships/customXml" Target="../ink/ink4589.xml"/><Relationship Id="rId267" Type="http://schemas.openxmlformats.org/officeDocument/2006/relationships/image" Target="../media/image4536.png"/><Relationship Id="rId288" Type="http://schemas.openxmlformats.org/officeDocument/2006/relationships/customXml" Target="../ink/ink4610.xml"/><Relationship Id="rId411" Type="http://schemas.openxmlformats.org/officeDocument/2006/relationships/image" Target="../media/image4607.png"/><Relationship Id="rId106" Type="http://schemas.openxmlformats.org/officeDocument/2006/relationships/customXml" Target="../ink/ink4519.xml"/><Relationship Id="rId127" Type="http://schemas.openxmlformats.org/officeDocument/2006/relationships/image" Target="../media/image4467.png"/><Relationship Id="rId313" Type="http://schemas.openxmlformats.org/officeDocument/2006/relationships/image" Target="../media/image4559.png"/><Relationship Id="rId10" Type="http://schemas.openxmlformats.org/officeDocument/2006/relationships/customXml" Target="../ink/ink4471.xml"/><Relationship Id="rId31" Type="http://schemas.openxmlformats.org/officeDocument/2006/relationships/image" Target="../media/image4419.png"/><Relationship Id="rId52" Type="http://schemas.openxmlformats.org/officeDocument/2006/relationships/customXml" Target="../ink/ink4492.xml"/><Relationship Id="rId73" Type="http://schemas.openxmlformats.org/officeDocument/2006/relationships/image" Target="../media/image4440.png"/><Relationship Id="rId94" Type="http://schemas.openxmlformats.org/officeDocument/2006/relationships/customXml" Target="../ink/ink4513.xml"/><Relationship Id="rId148" Type="http://schemas.openxmlformats.org/officeDocument/2006/relationships/customXml" Target="../ink/ink4540.xml"/><Relationship Id="rId169" Type="http://schemas.openxmlformats.org/officeDocument/2006/relationships/image" Target="../media/image4488.png"/><Relationship Id="rId334" Type="http://schemas.openxmlformats.org/officeDocument/2006/relationships/customXml" Target="../ink/ink4633.xml"/><Relationship Id="rId355" Type="http://schemas.openxmlformats.org/officeDocument/2006/relationships/image" Target="../media/image4579.png"/><Relationship Id="rId376" Type="http://schemas.openxmlformats.org/officeDocument/2006/relationships/customXml" Target="../ink/ink4654.xml"/><Relationship Id="rId397" Type="http://schemas.openxmlformats.org/officeDocument/2006/relationships/image" Target="../media/image4600.png"/><Relationship Id="rId4" Type="http://schemas.openxmlformats.org/officeDocument/2006/relationships/customXml" Target="../ink/ink4468.xml"/><Relationship Id="rId180" Type="http://schemas.openxmlformats.org/officeDocument/2006/relationships/customXml" Target="../ink/ink4556.xml"/><Relationship Id="rId215" Type="http://schemas.openxmlformats.org/officeDocument/2006/relationships/image" Target="../media/image4510.png"/><Relationship Id="rId236" Type="http://schemas.openxmlformats.org/officeDocument/2006/relationships/customXml" Target="../ink/ink4584.xml"/><Relationship Id="rId257" Type="http://schemas.openxmlformats.org/officeDocument/2006/relationships/image" Target="../media/image4531.png"/><Relationship Id="rId278" Type="http://schemas.openxmlformats.org/officeDocument/2006/relationships/customXml" Target="../ink/ink4605.xml"/><Relationship Id="rId401" Type="http://schemas.openxmlformats.org/officeDocument/2006/relationships/image" Target="../media/image4602.png"/><Relationship Id="rId422" Type="http://schemas.openxmlformats.org/officeDocument/2006/relationships/customXml" Target="../ink/ink4677.xml"/><Relationship Id="rId303" Type="http://schemas.openxmlformats.org/officeDocument/2006/relationships/image" Target="../media/image4554.png"/><Relationship Id="rId42" Type="http://schemas.openxmlformats.org/officeDocument/2006/relationships/customXml" Target="../ink/ink4487.xml"/><Relationship Id="rId84" Type="http://schemas.openxmlformats.org/officeDocument/2006/relationships/customXml" Target="../ink/ink4508.xml"/><Relationship Id="rId138" Type="http://schemas.openxmlformats.org/officeDocument/2006/relationships/customXml" Target="../ink/ink4535.xml"/><Relationship Id="rId345" Type="http://schemas.openxmlformats.org/officeDocument/2006/relationships/image" Target="../media/image4575.png"/><Relationship Id="rId387" Type="http://schemas.openxmlformats.org/officeDocument/2006/relationships/image" Target="../media/image4595.png"/><Relationship Id="rId191" Type="http://schemas.openxmlformats.org/officeDocument/2006/relationships/image" Target="../media/image4498.png"/><Relationship Id="rId205" Type="http://schemas.openxmlformats.org/officeDocument/2006/relationships/image" Target="../media/image4505.png"/><Relationship Id="rId247" Type="http://schemas.openxmlformats.org/officeDocument/2006/relationships/image" Target="../media/image4526.png"/><Relationship Id="rId412" Type="http://schemas.openxmlformats.org/officeDocument/2006/relationships/customXml" Target="../ink/ink4672.xml"/><Relationship Id="rId107" Type="http://schemas.openxmlformats.org/officeDocument/2006/relationships/image" Target="../media/image4457.png"/><Relationship Id="rId289" Type="http://schemas.openxmlformats.org/officeDocument/2006/relationships/image" Target="../media/image4547.png"/><Relationship Id="rId11" Type="http://schemas.openxmlformats.org/officeDocument/2006/relationships/image" Target="../media/image4409.png"/><Relationship Id="rId53" Type="http://schemas.openxmlformats.org/officeDocument/2006/relationships/image" Target="../media/image4430.png"/><Relationship Id="rId149" Type="http://schemas.openxmlformats.org/officeDocument/2006/relationships/image" Target="../media/image4478.png"/><Relationship Id="rId314" Type="http://schemas.openxmlformats.org/officeDocument/2006/relationships/customXml" Target="../ink/ink4623.xml"/><Relationship Id="rId356" Type="http://schemas.openxmlformats.org/officeDocument/2006/relationships/customXml" Target="../ink/ink4644.xml"/><Relationship Id="rId398" Type="http://schemas.openxmlformats.org/officeDocument/2006/relationships/customXml" Target="../ink/ink4665.xml"/><Relationship Id="rId95" Type="http://schemas.openxmlformats.org/officeDocument/2006/relationships/image" Target="../media/image4451.png"/><Relationship Id="rId160" Type="http://schemas.openxmlformats.org/officeDocument/2006/relationships/customXml" Target="../ink/ink4546.xml"/><Relationship Id="rId216" Type="http://schemas.openxmlformats.org/officeDocument/2006/relationships/customXml" Target="../ink/ink4574.xml"/><Relationship Id="rId423" Type="http://schemas.openxmlformats.org/officeDocument/2006/relationships/image" Target="../media/image4613.png"/><Relationship Id="rId258" Type="http://schemas.openxmlformats.org/officeDocument/2006/relationships/customXml" Target="../ink/ink4595.xml"/><Relationship Id="rId22" Type="http://schemas.openxmlformats.org/officeDocument/2006/relationships/customXml" Target="../ink/ink4477.xml"/><Relationship Id="rId64" Type="http://schemas.openxmlformats.org/officeDocument/2006/relationships/customXml" Target="../ink/ink4498.xml"/><Relationship Id="rId118" Type="http://schemas.openxmlformats.org/officeDocument/2006/relationships/customXml" Target="../ink/ink4525.xml"/><Relationship Id="rId325" Type="http://schemas.openxmlformats.org/officeDocument/2006/relationships/image" Target="../media/image4565.png"/><Relationship Id="rId367" Type="http://schemas.openxmlformats.org/officeDocument/2006/relationships/image" Target="../media/image4585.png"/><Relationship Id="rId171" Type="http://schemas.openxmlformats.org/officeDocument/2006/relationships/image" Target="../media/image4489.png"/><Relationship Id="rId227" Type="http://schemas.openxmlformats.org/officeDocument/2006/relationships/image" Target="../media/image4516.png"/><Relationship Id="rId269" Type="http://schemas.openxmlformats.org/officeDocument/2006/relationships/image" Target="../media/image4537.png"/><Relationship Id="rId33" Type="http://schemas.openxmlformats.org/officeDocument/2006/relationships/image" Target="../media/image4420.png"/><Relationship Id="rId129" Type="http://schemas.openxmlformats.org/officeDocument/2006/relationships/image" Target="../media/image4468.png"/><Relationship Id="rId280" Type="http://schemas.openxmlformats.org/officeDocument/2006/relationships/customXml" Target="../ink/ink4606.xml"/><Relationship Id="rId336" Type="http://schemas.openxmlformats.org/officeDocument/2006/relationships/customXml" Target="../ink/ink4634.xml"/><Relationship Id="rId75" Type="http://schemas.openxmlformats.org/officeDocument/2006/relationships/image" Target="../media/image4441.png"/><Relationship Id="rId140" Type="http://schemas.openxmlformats.org/officeDocument/2006/relationships/customXml" Target="../ink/ink4536.xml"/><Relationship Id="rId182" Type="http://schemas.openxmlformats.org/officeDocument/2006/relationships/customXml" Target="../ink/ink4557.xml"/><Relationship Id="rId378" Type="http://schemas.openxmlformats.org/officeDocument/2006/relationships/customXml" Target="../ink/ink4655.xml"/><Relationship Id="rId403" Type="http://schemas.openxmlformats.org/officeDocument/2006/relationships/image" Target="../media/image4603.png"/><Relationship Id="rId6" Type="http://schemas.openxmlformats.org/officeDocument/2006/relationships/customXml" Target="../ink/ink4469.xml"/><Relationship Id="rId238" Type="http://schemas.openxmlformats.org/officeDocument/2006/relationships/customXml" Target="../ink/ink4585.xml"/><Relationship Id="rId291" Type="http://schemas.openxmlformats.org/officeDocument/2006/relationships/image" Target="../media/image4548.png"/><Relationship Id="rId305" Type="http://schemas.openxmlformats.org/officeDocument/2006/relationships/image" Target="../media/image4555.png"/><Relationship Id="rId347" Type="http://schemas.openxmlformats.org/officeDocument/2006/relationships/image" Target="../media/image4576.png"/><Relationship Id="rId44" Type="http://schemas.openxmlformats.org/officeDocument/2006/relationships/customXml" Target="../ink/ink4488.xml"/><Relationship Id="rId86" Type="http://schemas.openxmlformats.org/officeDocument/2006/relationships/customXml" Target="../ink/ink4509.xml"/><Relationship Id="rId151" Type="http://schemas.openxmlformats.org/officeDocument/2006/relationships/image" Target="../media/image4479.png"/><Relationship Id="rId389" Type="http://schemas.openxmlformats.org/officeDocument/2006/relationships/image" Target="../media/image4596.png"/><Relationship Id="rId193" Type="http://schemas.openxmlformats.org/officeDocument/2006/relationships/image" Target="../media/image4499.png"/><Relationship Id="rId207" Type="http://schemas.openxmlformats.org/officeDocument/2006/relationships/image" Target="../media/image4506.png"/><Relationship Id="rId249" Type="http://schemas.openxmlformats.org/officeDocument/2006/relationships/image" Target="../media/image4527.png"/><Relationship Id="rId414" Type="http://schemas.openxmlformats.org/officeDocument/2006/relationships/customXml" Target="../ink/ink4673.xml"/><Relationship Id="rId13" Type="http://schemas.openxmlformats.org/officeDocument/2006/relationships/image" Target="../media/image4410.png"/><Relationship Id="rId109" Type="http://schemas.openxmlformats.org/officeDocument/2006/relationships/image" Target="../media/image4458.png"/><Relationship Id="rId260" Type="http://schemas.openxmlformats.org/officeDocument/2006/relationships/customXml" Target="../ink/ink4596.xml"/><Relationship Id="rId316" Type="http://schemas.openxmlformats.org/officeDocument/2006/relationships/customXml" Target="../ink/ink4624.xml"/><Relationship Id="rId55" Type="http://schemas.openxmlformats.org/officeDocument/2006/relationships/image" Target="../media/image4431.png"/><Relationship Id="rId97" Type="http://schemas.openxmlformats.org/officeDocument/2006/relationships/image" Target="../media/image4452.png"/><Relationship Id="rId120" Type="http://schemas.openxmlformats.org/officeDocument/2006/relationships/customXml" Target="../ink/ink4526.xml"/><Relationship Id="rId358" Type="http://schemas.openxmlformats.org/officeDocument/2006/relationships/customXml" Target="../ink/ink4645.xml"/><Relationship Id="rId162" Type="http://schemas.openxmlformats.org/officeDocument/2006/relationships/customXml" Target="../ink/ink4547.xml"/><Relationship Id="rId218" Type="http://schemas.openxmlformats.org/officeDocument/2006/relationships/customXml" Target="../ink/ink4575.xml"/><Relationship Id="rId425" Type="http://schemas.openxmlformats.org/officeDocument/2006/relationships/image" Target="../media/image4614.png"/><Relationship Id="rId271" Type="http://schemas.openxmlformats.org/officeDocument/2006/relationships/image" Target="../media/image4538.png"/><Relationship Id="rId24" Type="http://schemas.openxmlformats.org/officeDocument/2006/relationships/customXml" Target="../ink/ink4478.xml"/><Relationship Id="rId66" Type="http://schemas.openxmlformats.org/officeDocument/2006/relationships/customXml" Target="../ink/ink4499.xml"/><Relationship Id="rId131" Type="http://schemas.openxmlformats.org/officeDocument/2006/relationships/image" Target="../media/image4469.png"/><Relationship Id="rId327" Type="http://schemas.openxmlformats.org/officeDocument/2006/relationships/image" Target="../media/image4566.png"/><Relationship Id="rId369" Type="http://schemas.openxmlformats.org/officeDocument/2006/relationships/image" Target="../media/image4586.png"/><Relationship Id="rId173" Type="http://schemas.openxmlformats.org/officeDocument/2006/relationships/image" Target="../media/image4490.png"/><Relationship Id="rId229" Type="http://schemas.openxmlformats.org/officeDocument/2006/relationships/image" Target="../media/image4517.png"/><Relationship Id="rId380" Type="http://schemas.openxmlformats.org/officeDocument/2006/relationships/customXml" Target="../ink/ink4656.xml"/><Relationship Id="rId240" Type="http://schemas.openxmlformats.org/officeDocument/2006/relationships/customXml" Target="../ink/ink4586.xml"/><Relationship Id="rId35" Type="http://schemas.openxmlformats.org/officeDocument/2006/relationships/image" Target="../media/image4421.png"/><Relationship Id="rId77" Type="http://schemas.openxmlformats.org/officeDocument/2006/relationships/image" Target="../media/image4442.png"/><Relationship Id="rId100" Type="http://schemas.openxmlformats.org/officeDocument/2006/relationships/customXml" Target="../ink/ink4516.xml"/><Relationship Id="rId282" Type="http://schemas.openxmlformats.org/officeDocument/2006/relationships/customXml" Target="../ink/ink4607.xml"/><Relationship Id="rId338" Type="http://schemas.openxmlformats.org/officeDocument/2006/relationships/customXml" Target="../ink/ink4635.xml"/><Relationship Id="rId8" Type="http://schemas.openxmlformats.org/officeDocument/2006/relationships/customXml" Target="../ink/ink4470.xml"/><Relationship Id="rId142" Type="http://schemas.openxmlformats.org/officeDocument/2006/relationships/customXml" Target="../ink/ink4537.xml"/><Relationship Id="rId184" Type="http://schemas.openxmlformats.org/officeDocument/2006/relationships/customXml" Target="../ink/ink4558.xml"/><Relationship Id="rId391" Type="http://schemas.openxmlformats.org/officeDocument/2006/relationships/image" Target="../media/image4597.png"/><Relationship Id="rId405" Type="http://schemas.openxmlformats.org/officeDocument/2006/relationships/image" Target="../media/image4604.png"/><Relationship Id="rId251" Type="http://schemas.openxmlformats.org/officeDocument/2006/relationships/image" Target="../media/image4528.png"/><Relationship Id="rId46" Type="http://schemas.openxmlformats.org/officeDocument/2006/relationships/customXml" Target="../ink/ink4489.xml"/><Relationship Id="rId293" Type="http://schemas.openxmlformats.org/officeDocument/2006/relationships/image" Target="../media/image4549.png"/><Relationship Id="rId307" Type="http://schemas.openxmlformats.org/officeDocument/2006/relationships/image" Target="../media/image4556.png"/><Relationship Id="rId349" Type="http://schemas.openxmlformats.org/officeDocument/2006/relationships/image" Target="../media/image4577.png"/><Relationship Id="rId88" Type="http://schemas.openxmlformats.org/officeDocument/2006/relationships/customXml" Target="../ink/ink4510.xml"/><Relationship Id="rId111" Type="http://schemas.openxmlformats.org/officeDocument/2006/relationships/image" Target="../media/image4459.png"/><Relationship Id="rId153" Type="http://schemas.openxmlformats.org/officeDocument/2006/relationships/image" Target="../media/image4480.png"/><Relationship Id="rId195" Type="http://schemas.openxmlformats.org/officeDocument/2006/relationships/image" Target="../media/image4500.png"/><Relationship Id="rId209" Type="http://schemas.openxmlformats.org/officeDocument/2006/relationships/image" Target="../media/image4507.png"/><Relationship Id="rId360" Type="http://schemas.openxmlformats.org/officeDocument/2006/relationships/customXml" Target="../ink/ink4646.xml"/><Relationship Id="rId416" Type="http://schemas.openxmlformats.org/officeDocument/2006/relationships/customXml" Target="../ink/ink4674.xml"/><Relationship Id="rId220" Type="http://schemas.openxmlformats.org/officeDocument/2006/relationships/customXml" Target="../ink/ink4576.xml"/><Relationship Id="rId15" Type="http://schemas.openxmlformats.org/officeDocument/2006/relationships/image" Target="../media/image4411.png"/><Relationship Id="rId57" Type="http://schemas.openxmlformats.org/officeDocument/2006/relationships/image" Target="../media/image4432.png"/><Relationship Id="rId262" Type="http://schemas.openxmlformats.org/officeDocument/2006/relationships/customXml" Target="../ink/ink4597.xml"/><Relationship Id="rId318" Type="http://schemas.openxmlformats.org/officeDocument/2006/relationships/customXml" Target="../ink/ink4625.xml"/><Relationship Id="rId99" Type="http://schemas.openxmlformats.org/officeDocument/2006/relationships/image" Target="../media/image4453.png"/><Relationship Id="rId122" Type="http://schemas.openxmlformats.org/officeDocument/2006/relationships/customXml" Target="../ink/ink4527.xml"/><Relationship Id="rId164" Type="http://schemas.openxmlformats.org/officeDocument/2006/relationships/customXml" Target="../ink/ink4548.xml"/><Relationship Id="rId371" Type="http://schemas.openxmlformats.org/officeDocument/2006/relationships/image" Target="../media/image4587.png"/><Relationship Id="rId427" Type="http://schemas.openxmlformats.org/officeDocument/2006/relationships/image" Target="../media/image4615.png"/><Relationship Id="rId26" Type="http://schemas.openxmlformats.org/officeDocument/2006/relationships/customXml" Target="../ink/ink4479.xml"/><Relationship Id="rId231" Type="http://schemas.openxmlformats.org/officeDocument/2006/relationships/image" Target="../media/image4518.png"/><Relationship Id="rId273" Type="http://schemas.openxmlformats.org/officeDocument/2006/relationships/image" Target="../media/image4539.png"/><Relationship Id="rId329" Type="http://schemas.openxmlformats.org/officeDocument/2006/relationships/image" Target="../media/image4567.png"/><Relationship Id="rId68" Type="http://schemas.openxmlformats.org/officeDocument/2006/relationships/customXml" Target="../ink/ink4500.xml"/><Relationship Id="rId133" Type="http://schemas.openxmlformats.org/officeDocument/2006/relationships/image" Target="../media/image4470.png"/><Relationship Id="rId175" Type="http://schemas.openxmlformats.org/officeDocument/2006/relationships/image" Target="../media/image4491.png"/><Relationship Id="rId340" Type="http://schemas.openxmlformats.org/officeDocument/2006/relationships/customXml" Target="../ink/ink4636.xml"/><Relationship Id="rId200" Type="http://schemas.openxmlformats.org/officeDocument/2006/relationships/customXml" Target="../ink/ink4566.xml"/><Relationship Id="rId382" Type="http://schemas.openxmlformats.org/officeDocument/2006/relationships/customXml" Target="../ink/ink4657.xml"/><Relationship Id="rId242" Type="http://schemas.openxmlformats.org/officeDocument/2006/relationships/customXml" Target="../ink/ink4587.xml"/><Relationship Id="rId284" Type="http://schemas.openxmlformats.org/officeDocument/2006/relationships/customXml" Target="../ink/ink4608.xml"/><Relationship Id="rId37" Type="http://schemas.openxmlformats.org/officeDocument/2006/relationships/image" Target="../media/image4422.png"/><Relationship Id="rId79" Type="http://schemas.openxmlformats.org/officeDocument/2006/relationships/image" Target="../media/image4443.png"/><Relationship Id="rId102" Type="http://schemas.openxmlformats.org/officeDocument/2006/relationships/customXml" Target="../ink/ink4517.xml"/><Relationship Id="rId144" Type="http://schemas.openxmlformats.org/officeDocument/2006/relationships/customXml" Target="../ink/ink4538.xml"/><Relationship Id="rId90" Type="http://schemas.openxmlformats.org/officeDocument/2006/relationships/customXml" Target="../ink/ink4511.xml"/><Relationship Id="rId186" Type="http://schemas.openxmlformats.org/officeDocument/2006/relationships/customXml" Target="../ink/ink4559.xml"/><Relationship Id="rId351" Type="http://schemas.openxmlformats.org/officeDocument/2006/relationships/image" Target="../media/image309.png"/><Relationship Id="rId393" Type="http://schemas.openxmlformats.org/officeDocument/2006/relationships/image" Target="../media/image4598.png"/><Relationship Id="rId407" Type="http://schemas.openxmlformats.org/officeDocument/2006/relationships/image" Target="../media/image4605.png"/><Relationship Id="rId211" Type="http://schemas.openxmlformats.org/officeDocument/2006/relationships/image" Target="../media/image4508.png"/><Relationship Id="rId253" Type="http://schemas.openxmlformats.org/officeDocument/2006/relationships/image" Target="../media/image4529.png"/><Relationship Id="rId295" Type="http://schemas.openxmlformats.org/officeDocument/2006/relationships/image" Target="../media/image4550.png"/><Relationship Id="rId309" Type="http://schemas.openxmlformats.org/officeDocument/2006/relationships/image" Target="../media/image4557.png"/><Relationship Id="rId48" Type="http://schemas.openxmlformats.org/officeDocument/2006/relationships/customXml" Target="../ink/ink4490.xml"/><Relationship Id="rId113" Type="http://schemas.openxmlformats.org/officeDocument/2006/relationships/image" Target="../media/image4460.png"/><Relationship Id="rId320" Type="http://schemas.openxmlformats.org/officeDocument/2006/relationships/customXml" Target="../ink/ink4626.xml"/><Relationship Id="rId155" Type="http://schemas.openxmlformats.org/officeDocument/2006/relationships/image" Target="../media/image4481.png"/><Relationship Id="rId197" Type="http://schemas.openxmlformats.org/officeDocument/2006/relationships/image" Target="../media/image4501.png"/><Relationship Id="rId362" Type="http://schemas.openxmlformats.org/officeDocument/2006/relationships/customXml" Target="../ink/ink4647.xml"/><Relationship Id="rId418" Type="http://schemas.openxmlformats.org/officeDocument/2006/relationships/customXml" Target="../ink/ink4675.xml"/><Relationship Id="rId222" Type="http://schemas.openxmlformats.org/officeDocument/2006/relationships/customXml" Target="../ink/ink4577.xml"/><Relationship Id="rId264" Type="http://schemas.openxmlformats.org/officeDocument/2006/relationships/customXml" Target="../ink/ink4598.xml"/><Relationship Id="rId17" Type="http://schemas.openxmlformats.org/officeDocument/2006/relationships/image" Target="../media/image4412.png"/><Relationship Id="rId59" Type="http://schemas.openxmlformats.org/officeDocument/2006/relationships/image" Target="../media/image4433.png"/><Relationship Id="rId124" Type="http://schemas.openxmlformats.org/officeDocument/2006/relationships/customXml" Target="../ink/ink4528.xml"/><Relationship Id="rId70" Type="http://schemas.openxmlformats.org/officeDocument/2006/relationships/customXml" Target="../ink/ink4501.xml"/><Relationship Id="rId166" Type="http://schemas.openxmlformats.org/officeDocument/2006/relationships/customXml" Target="../ink/ink4549.xml"/><Relationship Id="rId331" Type="http://schemas.openxmlformats.org/officeDocument/2006/relationships/image" Target="../media/image4568.png"/><Relationship Id="rId373" Type="http://schemas.openxmlformats.org/officeDocument/2006/relationships/image" Target="../media/image4588.png"/><Relationship Id="rId429" Type="http://schemas.openxmlformats.org/officeDocument/2006/relationships/image" Target="../media/image461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73.png"/><Relationship Id="rId21" Type="http://schemas.openxmlformats.org/officeDocument/2006/relationships/image" Target="../media/image4625.png"/><Relationship Id="rId324" Type="http://schemas.openxmlformats.org/officeDocument/2006/relationships/customXml" Target="../ink/ink4843.xml"/><Relationship Id="rId531" Type="http://schemas.openxmlformats.org/officeDocument/2006/relationships/customXml" Target="../ink/ink4948.xml"/><Relationship Id="rId170" Type="http://schemas.openxmlformats.org/officeDocument/2006/relationships/customXml" Target="../ink/ink4766.xml"/><Relationship Id="rId268" Type="http://schemas.openxmlformats.org/officeDocument/2006/relationships/customXml" Target="../ink/ink4815.xml"/><Relationship Id="rId475" Type="http://schemas.openxmlformats.org/officeDocument/2006/relationships/customXml" Target="../ink/ink4920.xml"/><Relationship Id="rId32" Type="http://schemas.openxmlformats.org/officeDocument/2006/relationships/customXml" Target="../ink/ink4696.xml"/><Relationship Id="rId128" Type="http://schemas.openxmlformats.org/officeDocument/2006/relationships/customXml" Target="../ink/ink4744.xml"/><Relationship Id="rId335" Type="http://schemas.openxmlformats.org/officeDocument/2006/relationships/customXml" Target="../ink/ink4849.xml"/><Relationship Id="rId542" Type="http://schemas.openxmlformats.org/officeDocument/2006/relationships/image" Target="../media/image4882.png"/><Relationship Id="rId181" Type="http://schemas.openxmlformats.org/officeDocument/2006/relationships/image" Target="../media/image4704.png"/><Relationship Id="rId402" Type="http://schemas.openxmlformats.org/officeDocument/2006/relationships/customXml" Target="../ink/ink4883.xml"/><Relationship Id="rId279" Type="http://schemas.openxmlformats.org/officeDocument/2006/relationships/image" Target="../media/image4752.png"/><Relationship Id="rId486" Type="http://schemas.openxmlformats.org/officeDocument/2006/relationships/image" Target="../media/image4854.png"/><Relationship Id="rId43" Type="http://schemas.openxmlformats.org/officeDocument/2006/relationships/image" Target="../media/image4636.png"/><Relationship Id="rId139" Type="http://schemas.openxmlformats.org/officeDocument/2006/relationships/image" Target="../media/image4684.png"/><Relationship Id="rId346" Type="http://schemas.openxmlformats.org/officeDocument/2006/relationships/image" Target="../media/image4785.png"/><Relationship Id="rId553" Type="http://schemas.openxmlformats.org/officeDocument/2006/relationships/customXml" Target="../ink/ink4959.xml"/><Relationship Id="rId192" Type="http://schemas.openxmlformats.org/officeDocument/2006/relationships/customXml" Target="../ink/ink4777.xml"/><Relationship Id="rId206" Type="http://schemas.openxmlformats.org/officeDocument/2006/relationships/customXml" Target="../ink/ink4784.xml"/><Relationship Id="rId413" Type="http://schemas.openxmlformats.org/officeDocument/2006/relationships/image" Target="../media/image4818.png"/><Relationship Id="rId497" Type="http://schemas.openxmlformats.org/officeDocument/2006/relationships/customXml" Target="../ink/ink4931.xml"/><Relationship Id="rId357" Type="http://schemas.openxmlformats.org/officeDocument/2006/relationships/customXml" Target="../ink/ink4860.xml"/><Relationship Id="rId54" Type="http://schemas.openxmlformats.org/officeDocument/2006/relationships/customXml" Target="../ink/ink4707.xml"/><Relationship Id="rId217" Type="http://schemas.openxmlformats.org/officeDocument/2006/relationships/image" Target="../media/image4721.png"/><Relationship Id="rId259" Type="http://schemas.openxmlformats.org/officeDocument/2006/relationships/image" Target="../media/image4742.png"/><Relationship Id="rId424" Type="http://schemas.openxmlformats.org/officeDocument/2006/relationships/customXml" Target="../ink/ink4894.xml"/><Relationship Id="rId466" Type="http://schemas.openxmlformats.org/officeDocument/2006/relationships/image" Target="../media/image4844.png"/><Relationship Id="rId23" Type="http://schemas.openxmlformats.org/officeDocument/2006/relationships/image" Target="../media/image4626.png"/><Relationship Id="rId119" Type="http://schemas.openxmlformats.org/officeDocument/2006/relationships/image" Target="../media/image4674.png"/><Relationship Id="rId270" Type="http://schemas.openxmlformats.org/officeDocument/2006/relationships/customXml" Target="../ink/ink4816.xml"/><Relationship Id="rId326" Type="http://schemas.openxmlformats.org/officeDocument/2006/relationships/customXml" Target="../ink/ink4844.xml"/><Relationship Id="rId533" Type="http://schemas.openxmlformats.org/officeDocument/2006/relationships/customXml" Target="../ink/ink4949.xml"/><Relationship Id="rId65" Type="http://schemas.openxmlformats.org/officeDocument/2006/relationships/image" Target="../media/image4647.png"/><Relationship Id="rId130" Type="http://schemas.openxmlformats.org/officeDocument/2006/relationships/customXml" Target="../ink/ink4745.xml"/><Relationship Id="rId368" Type="http://schemas.openxmlformats.org/officeDocument/2006/relationships/customXml" Target="../ink/ink4866.xml"/><Relationship Id="rId172" Type="http://schemas.openxmlformats.org/officeDocument/2006/relationships/customXml" Target="../ink/ink4767.xml"/><Relationship Id="rId228" Type="http://schemas.openxmlformats.org/officeDocument/2006/relationships/customXml" Target="../ink/ink4795.xml"/><Relationship Id="rId435" Type="http://schemas.openxmlformats.org/officeDocument/2006/relationships/image" Target="../media/image4829.png"/><Relationship Id="rId477" Type="http://schemas.openxmlformats.org/officeDocument/2006/relationships/customXml" Target="../ink/ink4921.xml"/><Relationship Id="rId281" Type="http://schemas.openxmlformats.org/officeDocument/2006/relationships/image" Target="../media/image4753.png"/><Relationship Id="rId337" Type="http://schemas.openxmlformats.org/officeDocument/2006/relationships/customXml" Target="../ink/ink4850.xml"/><Relationship Id="rId502" Type="http://schemas.openxmlformats.org/officeDocument/2006/relationships/image" Target="../media/image4862.png"/><Relationship Id="rId34" Type="http://schemas.openxmlformats.org/officeDocument/2006/relationships/customXml" Target="../ink/ink4697.xml"/><Relationship Id="rId76" Type="http://schemas.openxmlformats.org/officeDocument/2006/relationships/customXml" Target="../ink/ink4718.xml"/><Relationship Id="rId141" Type="http://schemas.openxmlformats.org/officeDocument/2006/relationships/customXml" Target="../ink/ink4751.xml"/><Relationship Id="rId379" Type="http://schemas.openxmlformats.org/officeDocument/2006/relationships/image" Target="../media/image4801.png"/><Relationship Id="rId544" Type="http://schemas.openxmlformats.org/officeDocument/2006/relationships/image" Target="../media/image4883.png"/><Relationship Id="rId7" Type="http://schemas.openxmlformats.org/officeDocument/2006/relationships/image" Target="../media/image4619.png"/><Relationship Id="rId183" Type="http://schemas.openxmlformats.org/officeDocument/2006/relationships/image" Target="../media/image4705.png"/><Relationship Id="rId239" Type="http://schemas.openxmlformats.org/officeDocument/2006/relationships/image" Target="../media/image4732.png"/><Relationship Id="rId390" Type="http://schemas.openxmlformats.org/officeDocument/2006/relationships/customXml" Target="../ink/ink4877.xml"/><Relationship Id="rId404" Type="http://schemas.openxmlformats.org/officeDocument/2006/relationships/customXml" Target="../ink/ink4884.xml"/><Relationship Id="rId446" Type="http://schemas.openxmlformats.org/officeDocument/2006/relationships/customXml" Target="../ink/ink4905.xml"/><Relationship Id="rId250" Type="http://schemas.openxmlformats.org/officeDocument/2006/relationships/customXml" Target="../ink/ink4806.xml"/><Relationship Id="rId292" Type="http://schemas.openxmlformats.org/officeDocument/2006/relationships/customXml" Target="../ink/ink4827.xml"/><Relationship Id="rId306" Type="http://schemas.openxmlformats.org/officeDocument/2006/relationships/customXml" Target="../ink/ink4834.xml"/><Relationship Id="rId488" Type="http://schemas.openxmlformats.org/officeDocument/2006/relationships/image" Target="../media/image4855.png"/><Relationship Id="rId45" Type="http://schemas.openxmlformats.org/officeDocument/2006/relationships/image" Target="../media/image4637.png"/><Relationship Id="rId87" Type="http://schemas.openxmlformats.org/officeDocument/2006/relationships/image" Target="../media/image4658.png"/><Relationship Id="rId110" Type="http://schemas.openxmlformats.org/officeDocument/2006/relationships/customXml" Target="../ink/ink4735.xml"/><Relationship Id="rId348" Type="http://schemas.openxmlformats.org/officeDocument/2006/relationships/image" Target="../media/image4786.png"/><Relationship Id="rId513" Type="http://schemas.openxmlformats.org/officeDocument/2006/relationships/customXml" Target="../ink/ink4939.xml"/><Relationship Id="rId555" Type="http://schemas.openxmlformats.org/officeDocument/2006/relationships/customXml" Target="../ink/ink4960.xml"/><Relationship Id="rId152" Type="http://schemas.openxmlformats.org/officeDocument/2006/relationships/customXml" Target="../ink/ink4757.xml"/><Relationship Id="rId194" Type="http://schemas.openxmlformats.org/officeDocument/2006/relationships/customXml" Target="../ink/ink4778.xml"/><Relationship Id="rId208" Type="http://schemas.openxmlformats.org/officeDocument/2006/relationships/customXml" Target="../ink/ink4785.xml"/><Relationship Id="rId415" Type="http://schemas.openxmlformats.org/officeDocument/2006/relationships/image" Target="../media/image4819.png"/><Relationship Id="rId457" Type="http://schemas.openxmlformats.org/officeDocument/2006/relationships/customXml" Target="../ink/ink4911.xml"/><Relationship Id="rId261" Type="http://schemas.openxmlformats.org/officeDocument/2006/relationships/image" Target="../media/image4743.png"/><Relationship Id="rId499" Type="http://schemas.openxmlformats.org/officeDocument/2006/relationships/customXml" Target="../ink/ink4932.xml"/><Relationship Id="rId14" Type="http://schemas.openxmlformats.org/officeDocument/2006/relationships/customXml" Target="../ink/ink4687.xml"/><Relationship Id="rId56" Type="http://schemas.openxmlformats.org/officeDocument/2006/relationships/customXml" Target="../ink/ink4708.xml"/><Relationship Id="rId317" Type="http://schemas.openxmlformats.org/officeDocument/2006/relationships/image" Target="../media/image4771.png"/><Relationship Id="rId359" Type="http://schemas.openxmlformats.org/officeDocument/2006/relationships/customXml" Target="../ink/ink4861.xml"/><Relationship Id="rId524" Type="http://schemas.openxmlformats.org/officeDocument/2006/relationships/image" Target="../media/image4873.png"/><Relationship Id="rId98" Type="http://schemas.openxmlformats.org/officeDocument/2006/relationships/customXml" Target="../ink/ink4729.xml"/><Relationship Id="rId121" Type="http://schemas.openxmlformats.org/officeDocument/2006/relationships/image" Target="../media/image4675.png"/><Relationship Id="rId163" Type="http://schemas.openxmlformats.org/officeDocument/2006/relationships/image" Target="../media/image4695.png"/><Relationship Id="rId219" Type="http://schemas.openxmlformats.org/officeDocument/2006/relationships/image" Target="../media/image4722.png"/><Relationship Id="rId370" Type="http://schemas.openxmlformats.org/officeDocument/2006/relationships/customXml" Target="../ink/ink4867.xml"/><Relationship Id="rId426" Type="http://schemas.openxmlformats.org/officeDocument/2006/relationships/customXml" Target="../ink/ink4895.xml"/><Relationship Id="rId230" Type="http://schemas.openxmlformats.org/officeDocument/2006/relationships/customXml" Target="../ink/ink4796.xml"/><Relationship Id="rId468" Type="http://schemas.openxmlformats.org/officeDocument/2006/relationships/image" Target="../media/image4845.png"/><Relationship Id="rId25" Type="http://schemas.openxmlformats.org/officeDocument/2006/relationships/image" Target="../media/image4627.png"/><Relationship Id="rId67" Type="http://schemas.openxmlformats.org/officeDocument/2006/relationships/image" Target="../media/image4648.png"/><Relationship Id="rId272" Type="http://schemas.openxmlformats.org/officeDocument/2006/relationships/customXml" Target="../ink/ink4817.xml"/><Relationship Id="rId328" Type="http://schemas.openxmlformats.org/officeDocument/2006/relationships/customXml" Target="../ink/ink4845.xml"/><Relationship Id="rId535" Type="http://schemas.openxmlformats.org/officeDocument/2006/relationships/customXml" Target="../ink/ink4950.xml"/><Relationship Id="rId132" Type="http://schemas.openxmlformats.org/officeDocument/2006/relationships/customXml" Target="../ink/ink4746.xml"/><Relationship Id="rId174" Type="http://schemas.openxmlformats.org/officeDocument/2006/relationships/customXml" Target="../ink/ink4768.xml"/><Relationship Id="rId381" Type="http://schemas.openxmlformats.org/officeDocument/2006/relationships/image" Target="../media/image4802.png"/><Relationship Id="rId241" Type="http://schemas.openxmlformats.org/officeDocument/2006/relationships/image" Target="../media/image4733.png"/><Relationship Id="rId437" Type="http://schemas.openxmlformats.org/officeDocument/2006/relationships/image" Target="../media/image4830.png"/><Relationship Id="rId479" Type="http://schemas.openxmlformats.org/officeDocument/2006/relationships/customXml" Target="../ink/ink4922.xml"/><Relationship Id="rId36" Type="http://schemas.openxmlformats.org/officeDocument/2006/relationships/customXml" Target="../ink/ink4698.xml"/><Relationship Id="rId283" Type="http://schemas.openxmlformats.org/officeDocument/2006/relationships/image" Target="../media/image4754.png"/><Relationship Id="rId339" Type="http://schemas.openxmlformats.org/officeDocument/2006/relationships/customXml" Target="../ink/ink4851.xml"/><Relationship Id="rId490" Type="http://schemas.openxmlformats.org/officeDocument/2006/relationships/image" Target="../media/image4856.png"/><Relationship Id="rId504" Type="http://schemas.openxmlformats.org/officeDocument/2006/relationships/image" Target="../media/image4863.png"/><Relationship Id="rId546" Type="http://schemas.openxmlformats.org/officeDocument/2006/relationships/image" Target="../media/image4884.png"/><Relationship Id="rId78" Type="http://schemas.openxmlformats.org/officeDocument/2006/relationships/customXml" Target="../ink/ink4719.xml"/><Relationship Id="rId101" Type="http://schemas.openxmlformats.org/officeDocument/2006/relationships/image" Target="../media/image4665.png"/><Relationship Id="rId143" Type="http://schemas.openxmlformats.org/officeDocument/2006/relationships/image" Target="../media/image4685.png"/><Relationship Id="rId185" Type="http://schemas.openxmlformats.org/officeDocument/2006/relationships/image" Target="../media/image4706.png"/><Relationship Id="rId350" Type="http://schemas.openxmlformats.org/officeDocument/2006/relationships/image" Target="../media/image4787.png"/><Relationship Id="rId406" Type="http://schemas.openxmlformats.org/officeDocument/2006/relationships/customXml" Target="../ink/ink4885.xml"/><Relationship Id="rId9" Type="http://schemas.openxmlformats.org/officeDocument/2006/relationships/image" Target="../media/image4620.png"/><Relationship Id="rId210" Type="http://schemas.openxmlformats.org/officeDocument/2006/relationships/customXml" Target="../ink/ink4786.xml"/><Relationship Id="rId392" Type="http://schemas.openxmlformats.org/officeDocument/2006/relationships/customXml" Target="../ink/ink4878.xml"/><Relationship Id="rId448" Type="http://schemas.openxmlformats.org/officeDocument/2006/relationships/customXml" Target="../ink/ink4906.xml"/><Relationship Id="rId252" Type="http://schemas.openxmlformats.org/officeDocument/2006/relationships/customXml" Target="../ink/ink4807.xml"/><Relationship Id="rId294" Type="http://schemas.openxmlformats.org/officeDocument/2006/relationships/customXml" Target="../ink/ink4828.xml"/><Relationship Id="rId308" Type="http://schemas.openxmlformats.org/officeDocument/2006/relationships/customXml" Target="../ink/ink4835.xml"/><Relationship Id="rId515" Type="http://schemas.openxmlformats.org/officeDocument/2006/relationships/customXml" Target="../ink/ink4940.xml"/><Relationship Id="rId47" Type="http://schemas.openxmlformats.org/officeDocument/2006/relationships/image" Target="../media/image4638.png"/><Relationship Id="rId89" Type="http://schemas.openxmlformats.org/officeDocument/2006/relationships/image" Target="../media/image4659.png"/><Relationship Id="rId112" Type="http://schemas.openxmlformats.org/officeDocument/2006/relationships/customXml" Target="../ink/ink4736.xml"/><Relationship Id="rId154" Type="http://schemas.openxmlformats.org/officeDocument/2006/relationships/customXml" Target="../ink/ink4758.xml"/><Relationship Id="rId361" Type="http://schemas.openxmlformats.org/officeDocument/2006/relationships/image" Target="../media/image4792.png"/><Relationship Id="rId557" Type="http://schemas.openxmlformats.org/officeDocument/2006/relationships/customXml" Target="../ink/ink4961.xml"/><Relationship Id="rId196" Type="http://schemas.openxmlformats.org/officeDocument/2006/relationships/customXml" Target="../ink/ink4779.xml"/><Relationship Id="rId417" Type="http://schemas.openxmlformats.org/officeDocument/2006/relationships/image" Target="../media/image4820.png"/><Relationship Id="rId459" Type="http://schemas.openxmlformats.org/officeDocument/2006/relationships/customXml" Target="../ink/ink4912.xml"/><Relationship Id="rId16" Type="http://schemas.openxmlformats.org/officeDocument/2006/relationships/customXml" Target="../ink/ink4688.xml"/><Relationship Id="rId221" Type="http://schemas.openxmlformats.org/officeDocument/2006/relationships/image" Target="../media/image4723.png"/><Relationship Id="rId263" Type="http://schemas.openxmlformats.org/officeDocument/2006/relationships/image" Target="../media/image4744.png"/><Relationship Id="rId319" Type="http://schemas.openxmlformats.org/officeDocument/2006/relationships/image" Target="../media/image4772.png"/><Relationship Id="rId470" Type="http://schemas.openxmlformats.org/officeDocument/2006/relationships/image" Target="../media/image4846.png"/><Relationship Id="rId526" Type="http://schemas.openxmlformats.org/officeDocument/2006/relationships/image" Target="../media/image4874.png"/><Relationship Id="rId58" Type="http://schemas.openxmlformats.org/officeDocument/2006/relationships/customXml" Target="../ink/ink4709.xml"/><Relationship Id="rId123" Type="http://schemas.openxmlformats.org/officeDocument/2006/relationships/image" Target="../media/image4676.png"/><Relationship Id="rId330" Type="http://schemas.openxmlformats.org/officeDocument/2006/relationships/customXml" Target="../ink/ink4846.xml"/><Relationship Id="rId165" Type="http://schemas.openxmlformats.org/officeDocument/2006/relationships/image" Target="../media/image4696.png"/><Relationship Id="rId372" Type="http://schemas.openxmlformats.org/officeDocument/2006/relationships/customXml" Target="../ink/ink4868.xml"/><Relationship Id="rId428" Type="http://schemas.openxmlformats.org/officeDocument/2006/relationships/customXml" Target="../ink/ink4896.xml"/><Relationship Id="rId232" Type="http://schemas.openxmlformats.org/officeDocument/2006/relationships/customXml" Target="../ink/ink4797.xml"/><Relationship Id="rId274" Type="http://schemas.openxmlformats.org/officeDocument/2006/relationships/customXml" Target="../ink/ink4818.xml"/><Relationship Id="rId481" Type="http://schemas.openxmlformats.org/officeDocument/2006/relationships/customXml" Target="../ink/ink4923.xml"/><Relationship Id="rId27" Type="http://schemas.openxmlformats.org/officeDocument/2006/relationships/image" Target="../media/image4628.png"/><Relationship Id="rId69" Type="http://schemas.openxmlformats.org/officeDocument/2006/relationships/image" Target="../media/image4649.png"/><Relationship Id="rId134" Type="http://schemas.openxmlformats.org/officeDocument/2006/relationships/customXml" Target="../ink/ink4747.xml"/><Relationship Id="rId537" Type="http://schemas.openxmlformats.org/officeDocument/2006/relationships/customXml" Target="../ink/ink4951.xml"/><Relationship Id="rId80" Type="http://schemas.openxmlformats.org/officeDocument/2006/relationships/customXml" Target="../ink/ink4720.xml"/><Relationship Id="rId176" Type="http://schemas.openxmlformats.org/officeDocument/2006/relationships/customXml" Target="../ink/ink4769.xml"/><Relationship Id="rId341" Type="http://schemas.openxmlformats.org/officeDocument/2006/relationships/customXml" Target="../ink/ink4852.xml"/><Relationship Id="rId383" Type="http://schemas.openxmlformats.org/officeDocument/2006/relationships/image" Target="../media/image4803.png"/><Relationship Id="rId439" Type="http://schemas.openxmlformats.org/officeDocument/2006/relationships/image" Target="../media/image4831.png"/><Relationship Id="rId201" Type="http://schemas.openxmlformats.org/officeDocument/2006/relationships/image" Target="../media/image4713.png"/><Relationship Id="rId243" Type="http://schemas.openxmlformats.org/officeDocument/2006/relationships/image" Target="../media/image4734.png"/><Relationship Id="rId285" Type="http://schemas.openxmlformats.org/officeDocument/2006/relationships/image" Target="../media/image4755.png"/><Relationship Id="rId450" Type="http://schemas.openxmlformats.org/officeDocument/2006/relationships/customXml" Target="../ink/ink4907.xml"/><Relationship Id="rId506" Type="http://schemas.openxmlformats.org/officeDocument/2006/relationships/image" Target="../media/image4864.png"/><Relationship Id="rId38" Type="http://schemas.openxmlformats.org/officeDocument/2006/relationships/customXml" Target="../ink/ink4699.xml"/><Relationship Id="rId103" Type="http://schemas.openxmlformats.org/officeDocument/2006/relationships/image" Target="../media/image4666.png"/><Relationship Id="rId310" Type="http://schemas.openxmlformats.org/officeDocument/2006/relationships/customXml" Target="../ink/ink4836.xml"/><Relationship Id="rId492" Type="http://schemas.openxmlformats.org/officeDocument/2006/relationships/image" Target="../media/image4857.png"/><Relationship Id="rId548" Type="http://schemas.openxmlformats.org/officeDocument/2006/relationships/image" Target="../media/image4885.png"/><Relationship Id="rId91" Type="http://schemas.openxmlformats.org/officeDocument/2006/relationships/image" Target="../media/image4660.png"/><Relationship Id="rId145" Type="http://schemas.openxmlformats.org/officeDocument/2006/relationships/image" Target="../media/image4686.png"/><Relationship Id="rId187" Type="http://schemas.openxmlformats.org/officeDocument/2006/relationships/image" Target="../media/image4707.png"/><Relationship Id="rId352" Type="http://schemas.openxmlformats.org/officeDocument/2006/relationships/image" Target="../media/image4788.png"/><Relationship Id="rId394" Type="http://schemas.openxmlformats.org/officeDocument/2006/relationships/customXml" Target="../ink/ink4879.xml"/><Relationship Id="rId408" Type="http://schemas.openxmlformats.org/officeDocument/2006/relationships/customXml" Target="../ink/ink4886.xml"/><Relationship Id="rId212" Type="http://schemas.openxmlformats.org/officeDocument/2006/relationships/customXml" Target="../ink/ink4787.xml"/><Relationship Id="rId254" Type="http://schemas.openxmlformats.org/officeDocument/2006/relationships/customXml" Target="../ink/ink4808.xml"/><Relationship Id="rId49" Type="http://schemas.openxmlformats.org/officeDocument/2006/relationships/image" Target="../media/image4639.png"/><Relationship Id="rId114" Type="http://schemas.openxmlformats.org/officeDocument/2006/relationships/customXml" Target="../ink/ink4737.xml"/><Relationship Id="rId296" Type="http://schemas.openxmlformats.org/officeDocument/2006/relationships/customXml" Target="../ink/ink4829.xml"/><Relationship Id="rId461" Type="http://schemas.openxmlformats.org/officeDocument/2006/relationships/customXml" Target="../ink/ink4913.xml"/><Relationship Id="rId517" Type="http://schemas.openxmlformats.org/officeDocument/2006/relationships/customXml" Target="../ink/ink4941.xml"/><Relationship Id="rId559" Type="http://schemas.openxmlformats.org/officeDocument/2006/relationships/customXml" Target="../ink/ink4962.xml"/><Relationship Id="rId60" Type="http://schemas.openxmlformats.org/officeDocument/2006/relationships/customXml" Target="../ink/ink4710.xml"/><Relationship Id="rId156" Type="http://schemas.openxmlformats.org/officeDocument/2006/relationships/customXml" Target="../ink/ink4759.xml"/><Relationship Id="rId198" Type="http://schemas.openxmlformats.org/officeDocument/2006/relationships/customXml" Target="../ink/ink4780.xml"/><Relationship Id="rId321" Type="http://schemas.openxmlformats.org/officeDocument/2006/relationships/image" Target="../media/image4773.png"/><Relationship Id="rId363" Type="http://schemas.openxmlformats.org/officeDocument/2006/relationships/image" Target="../media/image4793.png"/><Relationship Id="rId419" Type="http://schemas.openxmlformats.org/officeDocument/2006/relationships/image" Target="../media/image4821.png"/><Relationship Id="rId223" Type="http://schemas.openxmlformats.org/officeDocument/2006/relationships/image" Target="../media/image4724.png"/><Relationship Id="rId430" Type="http://schemas.openxmlformats.org/officeDocument/2006/relationships/customXml" Target="../ink/ink4897.xml"/><Relationship Id="rId18" Type="http://schemas.openxmlformats.org/officeDocument/2006/relationships/customXml" Target="../ink/ink4689.xml"/><Relationship Id="rId265" Type="http://schemas.openxmlformats.org/officeDocument/2006/relationships/image" Target="../media/image4745.png"/><Relationship Id="rId472" Type="http://schemas.openxmlformats.org/officeDocument/2006/relationships/image" Target="../media/image4847.png"/><Relationship Id="rId528" Type="http://schemas.openxmlformats.org/officeDocument/2006/relationships/image" Target="../media/image4875.png"/><Relationship Id="rId125" Type="http://schemas.openxmlformats.org/officeDocument/2006/relationships/image" Target="../media/image4677.png"/><Relationship Id="rId167" Type="http://schemas.openxmlformats.org/officeDocument/2006/relationships/image" Target="../media/image4697.png"/><Relationship Id="rId332" Type="http://schemas.openxmlformats.org/officeDocument/2006/relationships/customXml" Target="../ink/ink4847.xml"/><Relationship Id="rId374" Type="http://schemas.openxmlformats.org/officeDocument/2006/relationships/customXml" Target="../ink/ink4869.xml"/><Relationship Id="rId71" Type="http://schemas.openxmlformats.org/officeDocument/2006/relationships/image" Target="../media/image4650.png"/><Relationship Id="rId234" Type="http://schemas.openxmlformats.org/officeDocument/2006/relationships/customXml" Target="../ink/ink4798.xml"/><Relationship Id="rId2" Type="http://schemas.openxmlformats.org/officeDocument/2006/relationships/customXml" Target="../ink/ink4681.xml"/><Relationship Id="rId29" Type="http://schemas.openxmlformats.org/officeDocument/2006/relationships/image" Target="../media/image4629.png"/><Relationship Id="rId276" Type="http://schemas.openxmlformats.org/officeDocument/2006/relationships/customXml" Target="../ink/ink4819.xml"/><Relationship Id="rId441" Type="http://schemas.openxmlformats.org/officeDocument/2006/relationships/image" Target="../media/image4832.png"/><Relationship Id="rId483" Type="http://schemas.openxmlformats.org/officeDocument/2006/relationships/customXml" Target="../ink/ink4924.xml"/><Relationship Id="rId539" Type="http://schemas.openxmlformats.org/officeDocument/2006/relationships/customXml" Target="../ink/ink4952.xml"/><Relationship Id="rId40" Type="http://schemas.openxmlformats.org/officeDocument/2006/relationships/customXml" Target="../ink/ink4700.xml"/><Relationship Id="rId136" Type="http://schemas.openxmlformats.org/officeDocument/2006/relationships/customXml" Target="../ink/ink4748.xml"/><Relationship Id="rId178" Type="http://schemas.openxmlformats.org/officeDocument/2006/relationships/customXml" Target="../ink/ink4770.xml"/><Relationship Id="rId301" Type="http://schemas.openxmlformats.org/officeDocument/2006/relationships/image" Target="../media/image4763.png"/><Relationship Id="rId343" Type="http://schemas.openxmlformats.org/officeDocument/2006/relationships/customXml" Target="../ink/ink4853.xml"/><Relationship Id="rId550" Type="http://schemas.openxmlformats.org/officeDocument/2006/relationships/image" Target="../media/image4886.png"/><Relationship Id="rId82" Type="http://schemas.openxmlformats.org/officeDocument/2006/relationships/customXml" Target="../ink/ink4721.xml"/><Relationship Id="rId203" Type="http://schemas.openxmlformats.org/officeDocument/2006/relationships/image" Target="../media/image4714.png"/><Relationship Id="rId385" Type="http://schemas.openxmlformats.org/officeDocument/2006/relationships/image" Target="../media/image4804.png"/><Relationship Id="rId245" Type="http://schemas.openxmlformats.org/officeDocument/2006/relationships/image" Target="../media/image4735.png"/><Relationship Id="rId287" Type="http://schemas.openxmlformats.org/officeDocument/2006/relationships/image" Target="../media/image4756.png"/><Relationship Id="rId410" Type="http://schemas.openxmlformats.org/officeDocument/2006/relationships/customXml" Target="../ink/ink4887.xml"/><Relationship Id="rId452" Type="http://schemas.openxmlformats.org/officeDocument/2006/relationships/image" Target="../media/image4837.png"/><Relationship Id="rId494" Type="http://schemas.openxmlformats.org/officeDocument/2006/relationships/image" Target="../media/image4858.png"/><Relationship Id="rId508" Type="http://schemas.openxmlformats.org/officeDocument/2006/relationships/image" Target="../media/image4865.png"/><Relationship Id="rId105" Type="http://schemas.openxmlformats.org/officeDocument/2006/relationships/image" Target="../media/image4667.png"/><Relationship Id="rId147" Type="http://schemas.openxmlformats.org/officeDocument/2006/relationships/image" Target="../media/image4687.png"/><Relationship Id="rId312" Type="http://schemas.openxmlformats.org/officeDocument/2006/relationships/customXml" Target="../ink/ink4837.xml"/><Relationship Id="rId354" Type="http://schemas.openxmlformats.org/officeDocument/2006/relationships/image" Target="../media/image4789.png"/><Relationship Id="rId51" Type="http://schemas.openxmlformats.org/officeDocument/2006/relationships/image" Target="../media/image4640.png"/><Relationship Id="rId93" Type="http://schemas.openxmlformats.org/officeDocument/2006/relationships/image" Target="../media/image4661.png"/><Relationship Id="rId189" Type="http://schemas.openxmlformats.org/officeDocument/2006/relationships/image" Target="../media/image4708.png"/><Relationship Id="rId396" Type="http://schemas.openxmlformats.org/officeDocument/2006/relationships/customXml" Target="../ink/ink4880.xml"/><Relationship Id="rId214" Type="http://schemas.openxmlformats.org/officeDocument/2006/relationships/customXml" Target="../ink/ink4788.xml"/><Relationship Id="rId256" Type="http://schemas.openxmlformats.org/officeDocument/2006/relationships/customXml" Target="../ink/ink4809.xml"/><Relationship Id="rId298" Type="http://schemas.openxmlformats.org/officeDocument/2006/relationships/customXml" Target="../ink/ink4830.xml"/><Relationship Id="rId421" Type="http://schemas.openxmlformats.org/officeDocument/2006/relationships/image" Target="../media/image4822.png"/><Relationship Id="rId463" Type="http://schemas.openxmlformats.org/officeDocument/2006/relationships/customXml" Target="../ink/ink4914.xml"/><Relationship Id="rId519" Type="http://schemas.openxmlformats.org/officeDocument/2006/relationships/customXml" Target="../ink/ink4942.xml"/><Relationship Id="rId116" Type="http://schemas.openxmlformats.org/officeDocument/2006/relationships/customXml" Target="../ink/ink4738.xml"/><Relationship Id="rId158" Type="http://schemas.openxmlformats.org/officeDocument/2006/relationships/customXml" Target="../ink/ink4760.xml"/><Relationship Id="rId323" Type="http://schemas.openxmlformats.org/officeDocument/2006/relationships/image" Target="../media/image4774.png"/><Relationship Id="rId530" Type="http://schemas.openxmlformats.org/officeDocument/2006/relationships/image" Target="../media/image4876.png"/><Relationship Id="rId20" Type="http://schemas.openxmlformats.org/officeDocument/2006/relationships/customXml" Target="../ink/ink4690.xml"/><Relationship Id="rId62" Type="http://schemas.openxmlformats.org/officeDocument/2006/relationships/customXml" Target="../ink/ink4711.xml"/><Relationship Id="rId365" Type="http://schemas.openxmlformats.org/officeDocument/2006/relationships/image" Target="../media/image4794.png"/><Relationship Id="rId225" Type="http://schemas.openxmlformats.org/officeDocument/2006/relationships/image" Target="../media/image4725.png"/><Relationship Id="rId267" Type="http://schemas.openxmlformats.org/officeDocument/2006/relationships/image" Target="../media/image4746.png"/><Relationship Id="rId432" Type="http://schemas.openxmlformats.org/officeDocument/2006/relationships/customXml" Target="../ink/ink4898.xml"/><Relationship Id="rId474" Type="http://schemas.openxmlformats.org/officeDocument/2006/relationships/image" Target="../media/image4848.png"/><Relationship Id="rId127" Type="http://schemas.openxmlformats.org/officeDocument/2006/relationships/image" Target="../media/image4678.png"/><Relationship Id="rId31" Type="http://schemas.openxmlformats.org/officeDocument/2006/relationships/image" Target="../media/image4630.png"/><Relationship Id="rId73" Type="http://schemas.openxmlformats.org/officeDocument/2006/relationships/image" Target="../media/image4651.png"/><Relationship Id="rId169" Type="http://schemas.openxmlformats.org/officeDocument/2006/relationships/image" Target="../media/image4698.png"/><Relationship Id="rId334" Type="http://schemas.openxmlformats.org/officeDocument/2006/relationships/image" Target="../media/image4779.png"/><Relationship Id="rId376" Type="http://schemas.openxmlformats.org/officeDocument/2006/relationships/customXml" Target="../ink/ink4870.xml"/><Relationship Id="rId541" Type="http://schemas.openxmlformats.org/officeDocument/2006/relationships/customXml" Target="../ink/ink4953.xml"/><Relationship Id="rId4" Type="http://schemas.openxmlformats.org/officeDocument/2006/relationships/customXml" Target="../ink/ink4682.xml"/><Relationship Id="rId180" Type="http://schemas.openxmlformats.org/officeDocument/2006/relationships/customXml" Target="../ink/ink4771.xml"/><Relationship Id="rId236" Type="http://schemas.openxmlformats.org/officeDocument/2006/relationships/customXml" Target="../ink/ink4799.xml"/><Relationship Id="rId278" Type="http://schemas.openxmlformats.org/officeDocument/2006/relationships/customXml" Target="../ink/ink4820.xml"/><Relationship Id="rId401" Type="http://schemas.openxmlformats.org/officeDocument/2006/relationships/image" Target="../media/image4812.png"/><Relationship Id="rId443" Type="http://schemas.openxmlformats.org/officeDocument/2006/relationships/image" Target="../media/image4833.png"/><Relationship Id="rId303" Type="http://schemas.openxmlformats.org/officeDocument/2006/relationships/image" Target="../media/image4764.png"/><Relationship Id="rId485" Type="http://schemas.openxmlformats.org/officeDocument/2006/relationships/customXml" Target="../ink/ink4925.xml"/><Relationship Id="rId42" Type="http://schemas.openxmlformats.org/officeDocument/2006/relationships/customXml" Target="../ink/ink4701.xml"/><Relationship Id="rId84" Type="http://schemas.openxmlformats.org/officeDocument/2006/relationships/customXml" Target="../ink/ink4722.xml"/><Relationship Id="rId138" Type="http://schemas.openxmlformats.org/officeDocument/2006/relationships/customXml" Target="../ink/ink4749.xml"/><Relationship Id="rId345" Type="http://schemas.openxmlformats.org/officeDocument/2006/relationships/customXml" Target="../ink/ink4854.xml"/><Relationship Id="rId387" Type="http://schemas.openxmlformats.org/officeDocument/2006/relationships/image" Target="../media/image4805.png"/><Relationship Id="rId510" Type="http://schemas.openxmlformats.org/officeDocument/2006/relationships/image" Target="../media/image4866.png"/><Relationship Id="rId552" Type="http://schemas.openxmlformats.org/officeDocument/2006/relationships/image" Target="../media/image4887.png"/><Relationship Id="rId191" Type="http://schemas.openxmlformats.org/officeDocument/2006/relationships/image" Target="../media/image4709.png"/><Relationship Id="rId205" Type="http://schemas.openxmlformats.org/officeDocument/2006/relationships/image" Target="../media/image4715.png"/><Relationship Id="rId247" Type="http://schemas.openxmlformats.org/officeDocument/2006/relationships/image" Target="../media/image4736.png"/><Relationship Id="rId412" Type="http://schemas.openxmlformats.org/officeDocument/2006/relationships/customXml" Target="../ink/ink4888.xml"/><Relationship Id="rId107" Type="http://schemas.openxmlformats.org/officeDocument/2006/relationships/image" Target="../media/image4668.png"/><Relationship Id="rId289" Type="http://schemas.openxmlformats.org/officeDocument/2006/relationships/image" Target="../media/image4757.png"/><Relationship Id="rId454" Type="http://schemas.openxmlformats.org/officeDocument/2006/relationships/image" Target="../media/image4838.png"/><Relationship Id="rId496" Type="http://schemas.openxmlformats.org/officeDocument/2006/relationships/image" Target="../media/image4859.png"/><Relationship Id="rId11" Type="http://schemas.openxmlformats.org/officeDocument/2006/relationships/image" Target="../media/image345.png"/><Relationship Id="rId53" Type="http://schemas.openxmlformats.org/officeDocument/2006/relationships/image" Target="../media/image4641.png"/><Relationship Id="rId149" Type="http://schemas.openxmlformats.org/officeDocument/2006/relationships/image" Target="../media/image4688.png"/><Relationship Id="rId314" Type="http://schemas.openxmlformats.org/officeDocument/2006/relationships/customXml" Target="../ink/ink4838.xml"/><Relationship Id="rId356" Type="http://schemas.openxmlformats.org/officeDocument/2006/relationships/image" Target="../media/image4790.png"/><Relationship Id="rId398" Type="http://schemas.openxmlformats.org/officeDocument/2006/relationships/customXml" Target="../ink/ink4881.xml"/><Relationship Id="rId521" Type="http://schemas.openxmlformats.org/officeDocument/2006/relationships/customXml" Target="../ink/ink4943.xml"/><Relationship Id="rId95" Type="http://schemas.openxmlformats.org/officeDocument/2006/relationships/image" Target="../media/image4662.png"/><Relationship Id="rId160" Type="http://schemas.openxmlformats.org/officeDocument/2006/relationships/customXml" Target="../ink/ink4761.xml"/><Relationship Id="rId216" Type="http://schemas.openxmlformats.org/officeDocument/2006/relationships/customXml" Target="../ink/ink4789.xml"/><Relationship Id="rId423" Type="http://schemas.openxmlformats.org/officeDocument/2006/relationships/image" Target="../media/image4823.png"/><Relationship Id="rId258" Type="http://schemas.openxmlformats.org/officeDocument/2006/relationships/customXml" Target="../ink/ink4810.xml"/><Relationship Id="rId465" Type="http://schemas.openxmlformats.org/officeDocument/2006/relationships/customXml" Target="../ink/ink4915.xml"/><Relationship Id="rId22" Type="http://schemas.openxmlformats.org/officeDocument/2006/relationships/customXml" Target="../ink/ink4691.xml"/><Relationship Id="rId64" Type="http://schemas.openxmlformats.org/officeDocument/2006/relationships/customXml" Target="../ink/ink4712.xml"/><Relationship Id="rId118" Type="http://schemas.openxmlformats.org/officeDocument/2006/relationships/customXml" Target="../ink/ink4739.xml"/><Relationship Id="rId325" Type="http://schemas.openxmlformats.org/officeDocument/2006/relationships/image" Target="../media/image4775.png"/><Relationship Id="rId367" Type="http://schemas.openxmlformats.org/officeDocument/2006/relationships/image" Target="../media/image4795.png"/><Relationship Id="rId532" Type="http://schemas.openxmlformats.org/officeDocument/2006/relationships/image" Target="../media/image4877.png"/><Relationship Id="rId171" Type="http://schemas.openxmlformats.org/officeDocument/2006/relationships/image" Target="../media/image4699.png"/><Relationship Id="rId227" Type="http://schemas.openxmlformats.org/officeDocument/2006/relationships/image" Target="../media/image4726.png"/><Relationship Id="rId269" Type="http://schemas.openxmlformats.org/officeDocument/2006/relationships/image" Target="../media/image4747.png"/><Relationship Id="rId434" Type="http://schemas.openxmlformats.org/officeDocument/2006/relationships/customXml" Target="../ink/ink4899.xml"/><Relationship Id="rId476" Type="http://schemas.openxmlformats.org/officeDocument/2006/relationships/image" Target="../media/image4849.png"/><Relationship Id="rId33" Type="http://schemas.openxmlformats.org/officeDocument/2006/relationships/image" Target="../media/image4631.png"/><Relationship Id="rId129" Type="http://schemas.openxmlformats.org/officeDocument/2006/relationships/image" Target="../media/image4679.png"/><Relationship Id="rId280" Type="http://schemas.openxmlformats.org/officeDocument/2006/relationships/customXml" Target="../ink/ink4821.xml"/><Relationship Id="rId336" Type="http://schemas.openxmlformats.org/officeDocument/2006/relationships/image" Target="../media/image4780.png"/><Relationship Id="rId501" Type="http://schemas.openxmlformats.org/officeDocument/2006/relationships/customXml" Target="../ink/ink4933.xml"/><Relationship Id="rId543" Type="http://schemas.openxmlformats.org/officeDocument/2006/relationships/customXml" Target="../ink/ink4954.xml"/><Relationship Id="rId75" Type="http://schemas.openxmlformats.org/officeDocument/2006/relationships/image" Target="../media/image4652.png"/><Relationship Id="rId140" Type="http://schemas.openxmlformats.org/officeDocument/2006/relationships/customXml" Target="../ink/ink4750.xml"/><Relationship Id="rId182" Type="http://schemas.openxmlformats.org/officeDocument/2006/relationships/customXml" Target="../ink/ink4772.xml"/><Relationship Id="rId378" Type="http://schemas.openxmlformats.org/officeDocument/2006/relationships/customXml" Target="../ink/ink4871.xml"/><Relationship Id="rId403" Type="http://schemas.openxmlformats.org/officeDocument/2006/relationships/image" Target="../media/image4813.png"/><Relationship Id="rId6" Type="http://schemas.openxmlformats.org/officeDocument/2006/relationships/customXml" Target="../ink/ink4683.xml"/><Relationship Id="rId238" Type="http://schemas.openxmlformats.org/officeDocument/2006/relationships/customXml" Target="../ink/ink4800.xml"/><Relationship Id="rId445" Type="http://schemas.openxmlformats.org/officeDocument/2006/relationships/image" Target="../media/image4834.png"/><Relationship Id="rId487" Type="http://schemas.openxmlformats.org/officeDocument/2006/relationships/customXml" Target="../ink/ink4926.xml"/><Relationship Id="rId291" Type="http://schemas.openxmlformats.org/officeDocument/2006/relationships/image" Target="../media/image4758.png"/><Relationship Id="rId305" Type="http://schemas.openxmlformats.org/officeDocument/2006/relationships/image" Target="../media/image4765.png"/><Relationship Id="rId347" Type="http://schemas.openxmlformats.org/officeDocument/2006/relationships/customXml" Target="../ink/ink4855.xml"/><Relationship Id="rId512" Type="http://schemas.openxmlformats.org/officeDocument/2006/relationships/image" Target="../media/image4867.png"/><Relationship Id="rId44" Type="http://schemas.openxmlformats.org/officeDocument/2006/relationships/customXml" Target="../ink/ink4702.xml"/><Relationship Id="rId86" Type="http://schemas.openxmlformats.org/officeDocument/2006/relationships/customXml" Target="../ink/ink4723.xml"/><Relationship Id="rId151" Type="http://schemas.openxmlformats.org/officeDocument/2006/relationships/image" Target="../media/image4689.png"/><Relationship Id="rId389" Type="http://schemas.openxmlformats.org/officeDocument/2006/relationships/image" Target="../media/image4806.png"/><Relationship Id="rId554" Type="http://schemas.openxmlformats.org/officeDocument/2006/relationships/image" Target="../media/image4888.png"/><Relationship Id="rId193" Type="http://schemas.openxmlformats.org/officeDocument/2006/relationships/image" Target="../media/image4710.png"/><Relationship Id="rId207" Type="http://schemas.openxmlformats.org/officeDocument/2006/relationships/image" Target="../media/image4716.png"/><Relationship Id="rId249" Type="http://schemas.openxmlformats.org/officeDocument/2006/relationships/image" Target="../media/image4737.png"/><Relationship Id="rId414" Type="http://schemas.openxmlformats.org/officeDocument/2006/relationships/customXml" Target="../ink/ink4889.xml"/><Relationship Id="rId456" Type="http://schemas.openxmlformats.org/officeDocument/2006/relationships/image" Target="../media/image4839.png"/><Relationship Id="rId498" Type="http://schemas.openxmlformats.org/officeDocument/2006/relationships/image" Target="../media/image4860.png"/><Relationship Id="rId13" Type="http://schemas.openxmlformats.org/officeDocument/2006/relationships/image" Target="../media/image4621.png"/><Relationship Id="rId109" Type="http://schemas.openxmlformats.org/officeDocument/2006/relationships/image" Target="../media/image4669.png"/><Relationship Id="rId260" Type="http://schemas.openxmlformats.org/officeDocument/2006/relationships/customXml" Target="../ink/ink4811.xml"/><Relationship Id="rId316" Type="http://schemas.openxmlformats.org/officeDocument/2006/relationships/customXml" Target="../ink/ink4839.xml"/><Relationship Id="rId523" Type="http://schemas.openxmlformats.org/officeDocument/2006/relationships/customXml" Target="../ink/ink4944.xml"/><Relationship Id="rId55" Type="http://schemas.openxmlformats.org/officeDocument/2006/relationships/image" Target="../media/image4642.png"/><Relationship Id="rId97" Type="http://schemas.openxmlformats.org/officeDocument/2006/relationships/image" Target="../media/image4663.png"/><Relationship Id="rId120" Type="http://schemas.openxmlformats.org/officeDocument/2006/relationships/customXml" Target="../ink/ink4740.xml"/><Relationship Id="rId358" Type="http://schemas.openxmlformats.org/officeDocument/2006/relationships/image" Target="../media/image4791.png"/><Relationship Id="rId162" Type="http://schemas.openxmlformats.org/officeDocument/2006/relationships/customXml" Target="../ink/ink4762.xml"/><Relationship Id="rId218" Type="http://schemas.openxmlformats.org/officeDocument/2006/relationships/customXml" Target="../ink/ink4790.xml"/><Relationship Id="rId425" Type="http://schemas.openxmlformats.org/officeDocument/2006/relationships/image" Target="../media/image4824.png"/><Relationship Id="rId467" Type="http://schemas.openxmlformats.org/officeDocument/2006/relationships/customXml" Target="../ink/ink4916.xml"/><Relationship Id="rId271" Type="http://schemas.openxmlformats.org/officeDocument/2006/relationships/image" Target="../media/image4748.png"/><Relationship Id="rId24" Type="http://schemas.openxmlformats.org/officeDocument/2006/relationships/customXml" Target="../ink/ink4692.xml"/><Relationship Id="rId66" Type="http://schemas.openxmlformats.org/officeDocument/2006/relationships/customXml" Target="../ink/ink4713.xml"/><Relationship Id="rId131" Type="http://schemas.openxmlformats.org/officeDocument/2006/relationships/image" Target="../media/image4680.png"/><Relationship Id="rId327" Type="http://schemas.openxmlformats.org/officeDocument/2006/relationships/image" Target="../media/image4776.png"/><Relationship Id="rId369" Type="http://schemas.openxmlformats.org/officeDocument/2006/relationships/image" Target="../media/image4796.png"/><Relationship Id="rId534" Type="http://schemas.openxmlformats.org/officeDocument/2006/relationships/image" Target="../media/image4878.png"/><Relationship Id="rId173" Type="http://schemas.openxmlformats.org/officeDocument/2006/relationships/image" Target="../media/image4700.png"/><Relationship Id="rId229" Type="http://schemas.openxmlformats.org/officeDocument/2006/relationships/image" Target="../media/image4727.png"/><Relationship Id="rId380" Type="http://schemas.openxmlformats.org/officeDocument/2006/relationships/customXml" Target="../ink/ink4872.xml"/><Relationship Id="rId436" Type="http://schemas.openxmlformats.org/officeDocument/2006/relationships/customXml" Target="../ink/ink4900.xml"/><Relationship Id="rId240" Type="http://schemas.openxmlformats.org/officeDocument/2006/relationships/customXml" Target="../ink/ink4801.xml"/><Relationship Id="rId478" Type="http://schemas.openxmlformats.org/officeDocument/2006/relationships/image" Target="../media/image4850.png"/><Relationship Id="rId35" Type="http://schemas.openxmlformats.org/officeDocument/2006/relationships/image" Target="../media/image4632.png"/><Relationship Id="rId77" Type="http://schemas.openxmlformats.org/officeDocument/2006/relationships/image" Target="../media/image4653.png"/><Relationship Id="rId100" Type="http://schemas.openxmlformats.org/officeDocument/2006/relationships/customXml" Target="../ink/ink4730.xml"/><Relationship Id="rId282" Type="http://schemas.openxmlformats.org/officeDocument/2006/relationships/customXml" Target="../ink/ink4822.xml"/><Relationship Id="rId338" Type="http://schemas.openxmlformats.org/officeDocument/2006/relationships/image" Target="../media/image4781.png"/><Relationship Id="rId503" Type="http://schemas.openxmlformats.org/officeDocument/2006/relationships/customXml" Target="../ink/ink4934.xml"/><Relationship Id="rId545" Type="http://schemas.openxmlformats.org/officeDocument/2006/relationships/customXml" Target="../ink/ink4955.xml"/><Relationship Id="rId8" Type="http://schemas.openxmlformats.org/officeDocument/2006/relationships/customXml" Target="../ink/ink4684.xml"/><Relationship Id="rId142" Type="http://schemas.openxmlformats.org/officeDocument/2006/relationships/customXml" Target="../ink/ink4752.xml"/><Relationship Id="rId184" Type="http://schemas.openxmlformats.org/officeDocument/2006/relationships/customXml" Target="../ink/ink4773.xml"/><Relationship Id="rId391" Type="http://schemas.openxmlformats.org/officeDocument/2006/relationships/image" Target="../media/image4807.png"/><Relationship Id="rId405" Type="http://schemas.openxmlformats.org/officeDocument/2006/relationships/image" Target="../media/image4814.png"/><Relationship Id="rId447" Type="http://schemas.openxmlformats.org/officeDocument/2006/relationships/image" Target="../media/image4835.png"/><Relationship Id="rId251" Type="http://schemas.openxmlformats.org/officeDocument/2006/relationships/image" Target="../media/image4738.png"/><Relationship Id="rId489" Type="http://schemas.openxmlformats.org/officeDocument/2006/relationships/customXml" Target="../ink/ink4927.xml"/><Relationship Id="rId46" Type="http://schemas.openxmlformats.org/officeDocument/2006/relationships/customXml" Target="../ink/ink4703.xml"/><Relationship Id="rId293" Type="http://schemas.openxmlformats.org/officeDocument/2006/relationships/image" Target="../media/image4759.png"/><Relationship Id="rId307" Type="http://schemas.openxmlformats.org/officeDocument/2006/relationships/image" Target="../media/image4766.png"/><Relationship Id="rId349" Type="http://schemas.openxmlformats.org/officeDocument/2006/relationships/customXml" Target="../ink/ink4856.xml"/><Relationship Id="rId514" Type="http://schemas.openxmlformats.org/officeDocument/2006/relationships/image" Target="../media/image4868.png"/><Relationship Id="rId556" Type="http://schemas.openxmlformats.org/officeDocument/2006/relationships/image" Target="../media/image4889.png"/><Relationship Id="rId88" Type="http://schemas.openxmlformats.org/officeDocument/2006/relationships/customXml" Target="../ink/ink4724.xml"/><Relationship Id="rId111" Type="http://schemas.openxmlformats.org/officeDocument/2006/relationships/image" Target="../media/image4670.png"/><Relationship Id="rId153" Type="http://schemas.openxmlformats.org/officeDocument/2006/relationships/image" Target="../media/image4690.png"/><Relationship Id="rId195" Type="http://schemas.openxmlformats.org/officeDocument/2006/relationships/image" Target="../media/image1333.png"/><Relationship Id="rId209" Type="http://schemas.openxmlformats.org/officeDocument/2006/relationships/image" Target="../media/image4717.png"/><Relationship Id="rId360" Type="http://schemas.openxmlformats.org/officeDocument/2006/relationships/customXml" Target="../ink/ink4862.xml"/><Relationship Id="rId416" Type="http://schemas.openxmlformats.org/officeDocument/2006/relationships/customXml" Target="../ink/ink4890.xml"/><Relationship Id="rId220" Type="http://schemas.openxmlformats.org/officeDocument/2006/relationships/customXml" Target="../ink/ink4791.xml"/><Relationship Id="rId458" Type="http://schemas.openxmlformats.org/officeDocument/2006/relationships/image" Target="../media/image4840.png"/><Relationship Id="rId15" Type="http://schemas.openxmlformats.org/officeDocument/2006/relationships/image" Target="../media/image4622.png"/><Relationship Id="rId57" Type="http://schemas.openxmlformats.org/officeDocument/2006/relationships/image" Target="../media/image4643.png"/><Relationship Id="rId262" Type="http://schemas.openxmlformats.org/officeDocument/2006/relationships/customXml" Target="../ink/ink4812.xml"/><Relationship Id="rId318" Type="http://schemas.openxmlformats.org/officeDocument/2006/relationships/customXml" Target="../ink/ink4840.xml"/><Relationship Id="rId525" Type="http://schemas.openxmlformats.org/officeDocument/2006/relationships/customXml" Target="../ink/ink4945.xml"/><Relationship Id="rId99" Type="http://schemas.openxmlformats.org/officeDocument/2006/relationships/image" Target="../media/image4664.png"/><Relationship Id="rId122" Type="http://schemas.openxmlformats.org/officeDocument/2006/relationships/customXml" Target="../ink/ink4741.xml"/><Relationship Id="rId164" Type="http://schemas.openxmlformats.org/officeDocument/2006/relationships/customXml" Target="../ink/ink4763.xml"/><Relationship Id="rId371" Type="http://schemas.openxmlformats.org/officeDocument/2006/relationships/image" Target="../media/image4797.png"/><Relationship Id="rId427" Type="http://schemas.openxmlformats.org/officeDocument/2006/relationships/image" Target="../media/image4825.png"/><Relationship Id="rId469" Type="http://schemas.openxmlformats.org/officeDocument/2006/relationships/customXml" Target="../ink/ink4917.xml"/><Relationship Id="rId26" Type="http://schemas.openxmlformats.org/officeDocument/2006/relationships/customXml" Target="../ink/ink4693.xml"/><Relationship Id="rId231" Type="http://schemas.openxmlformats.org/officeDocument/2006/relationships/image" Target="../media/image4728.png"/><Relationship Id="rId273" Type="http://schemas.openxmlformats.org/officeDocument/2006/relationships/image" Target="../media/image4749.png"/><Relationship Id="rId329" Type="http://schemas.openxmlformats.org/officeDocument/2006/relationships/image" Target="../media/image4777.png"/><Relationship Id="rId480" Type="http://schemas.openxmlformats.org/officeDocument/2006/relationships/image" Target="../media/image4851.png"/><Relationship Id="rId536" Type="http://schemas.openxmlformats.org/officeDocument/2006/relationships/image" Target="../media/image4879.png"/><Relationship Id="rId68" Type="http://schemas.openxmlformats.org/officeDocument/2006/relationships/customXml" Target="../ink/ink4714.xml"/><Relationship Id="rId133" Type="http://schemas.openxmlformats.org/officeDocument/2006/relationships/image" Target="../media/image4681.png"/><Relationship Id="rId175" Type="http://schemas.openxmlformats.org/officeDocument/2006/relationships/image" Target="../media/image4701.png"/><Relationship Id="rId340" Type="http://schemas.openxmlformats.org/officeDocument/2006/relationships/image" Target="../media/image4782.png"/><Relationship Id="rId200" Type="http://schemas.openxmlformats.org/officeDocument/2006/relationships/customXml" Target="../ink/ink4781.xml"/><Relationship Id="rId382" Type="http://schemas.openxmlformats.org/officeDocument/2006/relationships/customXml" Target="../ink/ink4873.xml"/><Relationship Id="rId438" Type="http://schemas.openxmlformats.org/officeDocument/2006/relationships/customXml" Target="../ink/ink4901.xml"/><Relationship Id="rId242" Type="http://schemas.openxmlformats.org/officeDocument/2006/relationships/customXml" Target="../ink/ink4802.xml"/><Relationship Id="rId284" Type="http://schemas.openxmlformats.org/officeDocument/2006/relationships/customXml" Target="../ink/ink4823.xml"/><Relationship Id="rId491" Type="http://schemas.openxmlformats.org/officeDocument/2006/relationships/customXml" Target="../ink/ink4928.xml"/><Relationship Id="rId505" Type="http://schemas.openxmlformats.org/officeDocument/2006/relationships/customXml" Target="../ink/ink4935.xml"/><Relationship Id="rId37" Type="http://schemas.openxmlformats.org/officeDocument/2006/relationships/image" Target="../media/image4633.png"/><Relationship Id="rId79" Type="http://schemas.openxmlformats.org/officeDocument/2006/relationships/image" Target="../media/image4654.png"/><Relationship Id="rId102" Type="http://schemas.openxmlformats.org/officeDocument/2006/relationships/customXml" Target="../ink/ink4731.xml"/><Relationship Id="rId144" Type="http://schemas.openxmlformats.org/officeDocument/2006/relationships/customXml" Target="../ink/ink4753.xml"/><Relationship Id="rId547" Type="http://schemas.openxmlformats.org/officeDocument/2006/relationships/customXml" Target="../ink/ink4956.xml"/><Relationship Id="rId90" Type="http://schemas.openxmlformats.org/officeDocument/2006/relationships/customXml" Target="../ink/ink4725.xml"/><Relationship Id="rId186" Type="http://schemas.openxmlformats.org/officeDocument/2006/relationships/customXml" Target="../ink/ink4774.xml"/><Relationship Id="rId351" Type="http://schemas.openxmlformats.org/officeDocument/2006/relationships/customXml" Target="../ink/ink4857.xml"/><Relationship Id="rId393" Type="http://schemas.openxmlformats.org/officeDocument/2006/relationships/image" Target="../media/image4808.png"/><Relationship Id="rId407" Type="http://schemas.openxmlformats.org/officeDocument/2006/relationships/image" Target="../media/image4815.png"/><Relationship Id="rId449" Type="http://schemas.openxmlformats.org/officeDocument/2006/relationships/image" Target="../media/image4836.png"/><Relationship Id="rId211" Type="http://schemas.openxmlformats.org/officeDocument/2006/relationships/image" Target="../media/image4718.png"/><Relationship Id="rId253" Type="http://schemas.openxmlformats.org/officeDocument/2006/relationships/image" Target="../media/image4739.png"/><Relationship Id="rId295" Type="http://schemas.openxmlformats.org/officeDocument/2006/relationships/image" Target="../media/image4760.png"/><Relationship Id="rId309" Type="http://schemas.openxmlformats.org/officeDocument/2006/relationships/image" Target="../media/image4767.png"/><Relationship Id="rId460" Type="http://schemas.openxmlformats.org/officeDocument/2006/relationships/image" Target="../media/image4841.png"/><Relationship Id="rId516" Type="http://schemas.openxmlformats.org/officeDocument/2006/relationships/image" Target="../media/image4869.png"/><Relationship Id="rId48" Type="http://schemas.openxmlformats.org/officeDocument/2006/relationships/customXml" Target="../ink/ink4704.xml"/><Relationship Id="rId113" Type="http://schemas.openxmlformats.org/officeDocument/2006/relationships/image" Target="../media/image4671.png"/><Relationship Id="rId320" Type="http://schemas.openxmlformats.org/officeDocument/2006/relationships/customXml" Target="../ink/ink4841.xml"/><Relationship Id="rId558" Type="http://schemas.openxmlformats.org/officeDocument/2006/relationships/image" Target="../media/image4890.png"/><Relationship Id="rId155" Type="http://schemas.openxmlformats.org/officeDocument/2006/relationships/image" Target="../media/image4691.png"/><Relationship Id="rId197" Type="http://schemas.openxmlformats.org/officeDocument/2006/relationships/image" Target="../media/image4711.png"/><Relationship Id="rId362" Type="http://schemas.openxmlformats.org/officeDocument/2006/relationships/customXml" Target="../ink/ink4863.xml"/><Relationship Id="rId418" Type="http://schemas.openxmlformats.org/officeDocument/2006/relationships/customXml" Target="../ink/ink4891.xml"/><Relationship Id="rId222" Type="http://schemas.openxmlformats.org/officeDocument/2006/relationships/customXml" Target="../ink/ink4792.xml"/><Relationship Id="rId264" Type="http://schemas.openxmlformats.org/officeDocument/2006/relationships/customXml" Target="../ink/ink4813.xml"/><Relationship Id="rId471" Type="http://schemas.openxmlformats.org/officeDocument/2006/relationships/customXml" Target="../ink/ink4918.xml"/><Relationship Id="rId17" Type="http://schemas.openxmlformats.org/officeDocument/2006/relationships/image" Target="../media/image4623.png"/><Relationship Id="rId59" Type="http://schemas.openxmlformats.org/officeDocument/2006/relationships/image" Target="../media/image4644.png"/><Relationship Id="rId124" Type="http://schemas.openxmlformats.org/officeDocument/2006/relationships/customXml" Target="../ink/ink4742.xml"/><Relationship Id="rId527" Type="http://schemas.openxmlformats.org/officeDocument/2006/relationships/customXml" Target="../ink/ink4946.xml"/><Relationship Id="rId70" Type="http://schemas.openxmlformats.org/officeDocument/2006/relationships/customXml" Target="../ink/ink4715.xml"/><Relationship Id="rId166" Type="http://schemas.openxmlformats.org/officeDocument/2006/relationships/customXml" Target="../ink/ink4764.xml"/><Relationship Id="rId331" Type="http://schemas.openxmlformats.org/officeDocument/2006/relationships/image" Target="../media/image4778.png"/><Relationship Id="rId373" Type="http://schemas.openxmlformats.org/officeDocument/2006/relationships/image" Target="../media/image4798.png"/><Relationship Id="rId429" Type="http://schemas.openxmlformats.org/officeDocument/2006/relationships/image" Target="../media/image482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729.png"/><Relationship Id="rId440" Type="http://schemas.openxmlformats.org/officeDocument/2006/relationships/customXml" Target="../ink/ink4902.xml"/><Relationship Id="rId28" Type="http://schemas.openxmlformats.org/officeDocument/2006/relationships/customXml" Target="../ink/ink4694.xml"/><Relationship Id="rId275" Type="http://schemas.openxmlformats.org/officeDocument/2006/relationships/image" Target="../media/image4750.png"/><Relationship Id="rId300" Type="http://schemas.openxmlformats.org/officeDocument/2006/relationships/customXml" Target="../ink/ink4831.xml"/><Relationship Id="rId482" Type="http://schemas.openxmlformats.org/officeDocument/2006/relationships/image" Target="../media/image4852.png"/><Relationship Id="rId538" Type="http://schemas.openxmlformats.org/officeDocument/2006/relationships/image" Target="../media/image4880.png"/><Relationship Id="rId81" Type="http://schemas.openxmlformats.org/officeDocument/2006/relationships/image" Target="../media/image4655.png"/><Relationship Id="rId135" Type="http://schemas.openxmlformats.org/officeDocument/2006/relationships/image" Target="../media/image4682.png"/><Relationship Id="rId177" Type="http://schemas.openxmlformats.org/officeDocument/2006/relationships/image" Target="../media/image4702.png"/><Relationship Id="rId342" Type="http://schemas.openxmlformats.org/officeDocument/2006/relationships/image" Target="../media/image4783.png"/><Relationship Id="rId384" Type="http://schemas.openxmlformats.org/officeDocument/2006/relationships/customXml" Target="../ink/ink4874.xml"/><Relationship Id="rId202" Type="http://schemas.openxmlformats.org/officeDocument/2006/relationships/customXml" Target="../ink/ink4782.xml"/><Relationship Id="rId244" Type="http://schemas.openxmlformats.org/officeDocument/2006/relationships/customXml" Target="../ink/ink4803.xml"/><Relationship Id="rId39" Type="http://schemas.openxmlformats.org/officeDocument/2006/relationships/image" Target="../media/image4634.png"/><Relationship Id="rId286" Type="http://schemas.openxmlformats.org/officeDocument/2006/relationships/customXml" Target="../ink/ink4824.xml"/><Relationship Id="rId451" Type="http://schemas.openxmlformats.org/officeDocument/2006/relationships/customXml" Target="../ink/ink4908.xml"/><Relationship Id="rId493" Type="http://schemas.openxmlformats.org/officeDocument/2006/relationships/customXml" Target="../ink/ink4929.xml"/><Relationship Id="rId507" Type="http://schemas.openxmlformats.org/officeDocument/2006/relationships/customXml" Target="../ink/ink4936.xml"/><Relationship Id="rId549" Type="http://schemas.openxmlformats.org/officeDocument/2006/relationships/customXml" Target="../ink/ink4957.xml"/><Relationship Id="rId50" Type="http://schemas.openxmlformats.org/officeDocument/2006/relationships/customXml" Target="../ink/ink4705.xml"/><Relationship Id="rId104" Type="http://schemas.openxmlformats.org/officeDocument/2006/relationships/customXml" Target="../ink/ink4732.xml"/><Relationship Id="rId146" Type="http://schemas.openxmlformats.org/officeDocument/2006/relationships/customXml" Target="../ink/ink4754.xml"/><Relationship Id="rId188" Type="http://schemas.openxmlformats.org/officeDocument/2006/relationships/customXml" Target="../ink/ink4775.xml"/><Relationship Id="rId311" Type="http://schemas.openxmlformats.org/officeDocument/2006/relationships/image" Target="../media/image4768.png"/><Relationship Id="rId353" Type="http://schemas.openxmlformats.org/officeDocument/2006/relationships/customXml" Target="../ink/ink4858.xml"/><Relationship Id="rId395" Type="http://schemas.openxmlformats.org/officeDocument/2006/relationships/image" Target="../media/image4809.png"/><Relationship Id="rId409" Type="http://schemas.openxmlformats.org/officeDocument/2006/relationships/image" Target="../media/image4816.png"/><Relationship Id="rId560" Type="http://schemas.openxmlformats.org/officeDocument/2006/relationships/image" Target="../media/image4891.png"/><Relationship Id="rId92" Type="http://schemas.openxmlformats.org/officeDocument/2006/relationships/customXml" Target="../ink/ink4726.xml"/><Relationship Id="rId213" Type="http://schemas.openxmlformats.org/officeDocument/2006/relationships/image" Target="../media/image4719.png"/><Relationship Id="rId420" Type="http://schemas.openxmlformats.org/officeDocument/2006/relationships/customXml" Target="../ink/ink4892.xml"/><Relationship Id="rId255" Type="http://schemas.openxmlformats.org/officeDocument/2006/relationships/image" Target="../media/image4740.png"/><Relationship Id="rId297" Type="http://schemas.openxmlformats.org/officeDocument/2006/relationships/image" Target="../media/image4761.png"/><Relationship Id="rId462" Type="http://schemas.openxmlformats.org/officeDocument/2006/relationships/image" Target="../media/image4842.png"/><Relationship Id="rId518" Type="http://schemas.openxmlformats.org/officeDocument/2006/relationships/image" Target="../media/image4870.png"/><Relationship Id="rId115" Type="http://schemas.openxmlformats.org/officeDocument/2006/relationships/image" Target="../media/image4672.png"/><Relationship Id="rId157" Type="http://schemas.openxmlformats.org/officeDocument/2006/relationships/image" Target="../media/image4692.png"/><Relationship Id="rId322" Type="http://schemas.openxmlformats.org/officeDocument/2006/relationships/customXml" Target="../ink/ink4842.xml"/><Relationship Id="rId364" Type="http://schemas.openxmlformats.org/officeDocument/2006/relationships/customXml" Target="../ink/ink4864.xml"/><Relationship Id="rId61" Type="http://schemas.openxmlformats.org/officeDocument/2006/relationships/image" Target="../media/image4645.png"/><Relationship Id="rId199" Type="http://schemas.openxmlformats.org/officeDocument/2006/relationships/image" Target="../media/image4712.png"/><Relationship Id="rId19" Type="http://schemas.openxmlformats.org/officeDocument/2006/relationships/image" Target="../media/image4624.png"/><Relationship Id="rId224" Type="http://schemas.openxmlformats.org/officeDocument/2006/relationships/customXml" Target="../ink/ink4793.xml"/><Relationship Id="rId266" Type="http://schemas.openxmlformats.org/officeDocument/2006/relationships/customXml" Target="../ink/ink4814.xml"/><Relationship Id="rId431" Type="http://schemas.openxmlformats.org/officeDocument/2006/relationships/image" Target="../media/image4827.png"/><Relationship Id="rId473" Type="http://schemas.openxmlformats.org/officeDocument/2006/relationships/customXml" Target="../ink/ink4919.xml"/><Relationship Id="rId529" Type="http://schemas.openxmlformats.org/officeDocument/2006/relationships/customXml" Target="../ink/ink4947.xml"/><Relationship Id="rId30" Type="http://schemas.openxmlformats.org/officeDocument/2006/relationships/customXml" Target="../ink/ink4695.xml"/><Relationship Id="rId126" Type="http://schemas.openxmlformats.org/officeDocument/2006/relationships/customXml" Target="../ink/ink4743.xml"/><Relationship Id="rId168" Type="http://schemas.openxmlformats.org/officeDocument/2006/relationships/customXml" Target="../ink/ink4765.xml"/><Relationship Id="rId333" Type="http://schemas.openxmlformats.org/officeDocument/2006/relationships/customXml" Target="../ink/ink4848.xml"/><Relationship Id="rId540" Type="http://schemas.openxmlformats.org/officeDocument/2006/relationships/image" Target="../media/image4881.png"/><Relationship Id="rId72" Type="http://schemas.openxmlformats.org/officeDocument/2006/relationships/customXml" Target="../ink/ink4716.xml"/><Relationship Id="rId375" Type="http://schemas.openxmlformats.org/officeDocument/2006/relationships/image" Target="../media/image4799.png"/><Relationship Id="rId3" Type="http://schemas.openxmlformats.org/officeDocument/2006/relationships/image" Target="../media/image4617.png"/><Relationship Id="rId235" Type="http://schemas.openxmlformats.org/officeDocument/2006/relationships/image" Target="../media/image4730.png"/><Relationship Id="rId277" Type="http://schemas.openxmlformats.org/officeDocument/2006/relationships/image" Target="../media/image4751.png"/><Relationship Id="rId400" Type="http://schemas.openxmlformats.org/officeDocument/2006/relationships/customXml" Target="../ink/ink4882.xml"/><Relationship Id="rId442" Type="http://schemas.openxmlformats.org/officeDocument/2006/relationships/customXml" Target="../ink/ink4903.xml"/><Relationship Id="rId484" Type="http://schemas.openxmlformats.org/officeDocument/2006/relationships/image" Target="../media/image4853.png"/><Relationship Id="rId137" Type="http://schemas.openxmlformats.org/officeDocument/2006/relationships/image" Target="../media/image4683.png"/><Relationship Id="rId302" Type="http://schemas.openxmlformats.org/officeDocument/2006/relationships/customXml" Target="../ink/ink4832.xml"/><Relationship Id="rId344" Type="http://schemas.openxmlformats.org/officeDocument/2006/relationships/image" Target="../media/image4784.png"/><Relationship Id="rId41" Type="http://schemas.openxmlformats.org/officeDocument/2006/relationships/image" Target="../media/image4635.png"/><Relationship Id="rId83" Type="http://schemas.openxmlformats.org/officeDocument/2006/relationships/image" Target="../media/image4656.png"/><Relationship Id="rId179" Type="http://schemas.openxmlformats.org/officeDocument/2006/relationships/image" Target="../media/image4703.png"/><Relationship Id="rId386" Type="http://schemas.openxmlformats.org/officeDocument/2006/relationships/customXml" Target="../ink/ink4875.xml"/><Relationship Id="rId551" Type="http://schemas.openxmlformats.org/officeDocument/2006/relationships/customXml" Target="../ink/ink4958.xml"/><Relationship Id="rId190" Type="http://schemas.openxmlformats.org/officeDocument/2006/relationships/customXml" Target="../ink/ink4776.xml"/><Relationship Id="rId204" Type="http://schemas.openxmlformats.org/officeDocument/2006/relationships/customXml" Target="../ink/ink4783.xml"/><Relationship Id="rId246" Type="http://schemas.openxmlformats.org/officeDocument/2006/relationships/customXml" Target="../ink/ink4804.xml"/><Relationship Id="rId288" Type="http://schemas.openxmlformats.org/officeDocument/2006/relationships/customXml" Target="../ink/ink4825.xml"/><Relationship Id="rId411" Type="http://schemas.openxmlformats.org/officeDocument/2006/relationships/image" Target="../media/image4817.png"/><Relationship Id="rId453" Type="http://schemas.openxmlformats.org/officeDocument/2006/relationships/customXml" Target="../ink/ink4909.xml"/><Relationship Id="rId509" Type="http://schemas.openxmlformats.org/officeDocument/2006/relationships/customXml" Target="../ink/ink4937.xml"/><Relationship Id="rId106" Type="http://schemas.openxmlformats.org/officeDocument/2006/relationships/customXml" Target="../ink/ink4733.xml"/><Relationship Id="rId313" Type="http://schemas.openxmlformats.org/officeDocument/2006/relationships/image" Target="../media/image4769.png"/><Relationship Id="rId495" Type="http://schemas.openxmlformats.org/officeDocument/2006/relationships/customXml" Target="../ink/ink4930.xml"/><Relationship Id="rId10" Type="http://schemas.openxmlformats.org/officeDocument/2006/relationships/customXml" Target="../ink/ink4685.xml"/><Relationship Id="rId52" Type="http://schemas.openxmlformats.org/officeDocument/2006/relationships/customXml" Target="../ink/ink4706.xml"/><Relationship Id="rId94" Type="http://schemas.openxmlformats.org/officeDocument/2006/relationships/customXml" Target="../ink/ink4727.xml"/><Relationship Id="rId148" Type="http://schemas.openxmlformats.org/officeDocument/2006/relationships/customXml" Target="../ink/ink4755.xml"/><Relationship Id="rId355" Type="http://schemas.openxmlformats.org/officeDocument/2006/relationships/customXml" Target="../ink/ink4859.xml"/><Relationship Id="rId397" Type="http://schemas.openxmlformats.org/officeDocument/2006/relationships/image" Target="../media/image4810.png"/><Relationship Id="rId520" Type="http://schemas.openxmlformats.org/officeDocument/2006/relationships/image" Target="../media/image4871.png"/><Relationship Id="rId215" Type="http://schemas.openxmlformats.org/officeDocument/2006/relationships/image" Target="../media/image4720.png"/><Relationship Id="rId257" Type="http://schemas.openxmlformats.org/officeDocument/2006/relationships/image" Target="../media/image4741.png"/><Relationship Id="rId422" Type="http://schemas.openxmlformats.org/officeDocument/2006/relationships/customXml" Target="../ink/ink4893.xml"/><Relationship Id="rId464" Type="http://schemas.openxmlformats.org/officeDocument/2006/relationships/image" Target="../media/image4843.png"/><Relationship Id="rId299" Type="http://schemas.openxmlformats.org/officeDocument/2006/relationships/image" Target="../media/image4762.png"/><Relationship Id="rId63" Type="http://schemas.openxmlformats.org/officeDocument/2006/relationships/image" Target="../media/image4646.png"/><Relationship Id="rId159" Type="http://schemas.openxmlformats.org/officeDocument/2006/relationships/image" Target="../media/image4693.png"/><Relationship Id="rId366" Type="http://schemas.openxmlformats.org/officeDocument/2006/relationships/customXml" Target="../ink/ink4865.xml"/><Relationship Id="rId226" Type="http://schemas.openxmlformats.org/officeDocument/2006/relationships/customXml" Target="../ink/ink4794.xml"/><Relationship Id="rId433" Type="http://schemas.openxmlformats.org/officeDocument/2006/relationships/image" Target="../media/image4828.png"/><Relationship Id="rId74" Type="http://schemas.openxmlformats.org/officeDocument/2006/relationships/customXml" Target="../ink/ink4717.xml"/><Relationship Id="rId377" Type="http://schemas.openxmlformats.org/officeDocument/2006/relationships/image" Target="../media/image4800.png"/><Relationship Id="rId500" Type="http://schemas.openxmlformats.org/officeDocument/2006/relationships/image" Target="../media/image4861.png"/><Relationship Id="rId5" Type="http://schemas.openxmlformats.org/officeDocument/2006/relationships/image" Target="../media/image4618.png"/><Relationship Id="rId237" Type="http://schemas.openxmlformats.org/officeDocument/2006/relationships/image" Target="../media/image4731.png"/><Relationship Id="rId444" Type="http://schemas.openxmlformats.org/officeDocument/2006/relationships/customXml" Target="../ink/ink4904.xml"/><Relationship Id="rId290" Type="http://schemas.openxmlformats.org/officeDocument/2006/relationships/customXml" Target="../ink/ink4826.xml"/><Relationship Id="rId304" Type="http://schemas.openxmlformats.org/officeDocument/2006/relationships/customXml" Target="../ink/ink4833.xml"/><Relationship Id="rId388" Type="http://schemas.openxmlformats.org/officeDocument/2006/relationships/customXml" Target="../ink/ink4876.xml"/><Relationship Id="rId511" Type="http://schemas.openxmlformats.org/officeDocument/2006/relationships/customXml" Target="../ink/ink4938.xml"/><Relationship Id="rId85" Type="http://schemas.openxmlformats.org/officeDocument/2006/relationships/image" Target="../media/image4657.png"/><Relationship Id="rId150" Type="http://schemas.openxmlformats.org/officeDocument/2006/relationships/customXml" Target="../ink/ink4756.xml"/><Relationship Id="rId248" Type="http://schemas.openxmlformats.org/officeDocument/2006/relationships/customXml" Target="../ink/ink4805.xml"/><Relationship Id="rId455" Type="http://schemas.openxmlformats.org/officeDocument/2006/relationships/customXml" Target="../ink/ink4910.xml"/><Relationship Id="rId12" Type="http://schemas.openxmlformats.org/officeDocument/2006/relationships/customXml" Target="../ink/ink4686.xml"/><Relationship Id="rId108" Type="http://schemas.openxmlformats.org/officeDocument/2006/relationships/customXml" Target="../ink/ink4734.xml"/><Relationship Id="rId315" Type="http://schemas.openxmlformats.org/officeDocument/2006/relationships/image" Target="../media/image4770.png"/><Relationship Id="rId522" Type="http://schemas.openxmlformats.org/officeDocument/2006/relationships/image" Target="../media/image4872.png"/><Relationship Id="rId96" Type="http://schemas.openxmlformats.org/officeDocument/2006/relationships/customXml" Target="../ink/ink4728.xml"/><Relationship Id="rId161" Type="http://schemas.openxmlformats.org/officeDocument/2006/relationships/image" Target="../media/image4694.png"/><Relationship Id="rId399" Type="http://schemas.openxmlformats.org/officeDocument/2006/relationships/image" Target="../media/image481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49.png"/><Relationship Id="rId299" Type="http://schemas.openxmlformats.org/officeDocument/2006/relationships/image" Target="../media/image5040.png"/><Relationship Id="rId21" Type="http://schemas.openxmlformats.org/officeDocument/2006/relationships/image" Target="../media/image4901.png"/><Relationship Id="rId63" Type="http://schemas.openxmlformats.org/officeDocument/2006/relationships/image" Target="../media/image4922.png"/><Relationship Id="rId159" Type="http://schemas.openxmlformats.org/officeDocument/2006/relationships/image" Target="../media/image4970.png"/><Relationship Id="rId170" Type="http://schemas.openxmlformats.org/officeDocument/2006/relationships/customXml" Target="../ink/ink5047.xml"/><Relationship Id="rId226" Type="http://schemas.openxmlformats.org/officeDocument/2006/relationships/customXml" Target="../ink/ink5075.xml"/><Relationship Id="rId268" Type="http://schemas.openxmlformats.org/officeDocument/2006/relationships/customXml" Target="../ink/ink5096.xml"/><Relationship Id="rId32" Type="http://schemas.openxmlformats.org/officeDocument/2006/relationships/customXml" Target="../ink/ink4978.xml"/><Relationship Id="rId74" Type="http://schemas.openxmlformats.org/officeDocument/2006/relationships/customXml" Target="../ink/ink4999.xml"/><Relationship Id="rId128" Type="http://schemas.openxmlformats.org/officeDocument/2006/relationships/customXml" Target="../ink/ink5026.xml"/><Relationship Id="rId5" Type="http://schemas.openxmlformats.org/officeDocument/2006/relationships/image" Target="../media/image4893.png"/><Relationship Id="rId181" Type="http://schemas.openxmlformats.org/officeDocument/2006/relationships/image" Target="../media/image4981.png"/><Relationship Id="rId237" Type="http://schemas.openxmlformats.org/officeDocument/2006/relationships/image" Target="../media/image5009.png"/><Relationship Id="rId279" Type="http://schemas.openxmlformats.org/officeDocument/2006/relationships/image" Target="../media/image5030.png"/><Relationship Id="rId43" Type="http://schemas.openxmlformats.org/officeDocument/2006/relationships/image" Target="../media/image4912.png"/><Relationship Id="rId139" Type="http://schemas.openxmlformats.org/officeDocument/2006/relationships/image" Target="../media/image4960.png"/><Relationship Id="rId290" Type="http://schemas.openxmlformats.org/officeDocument/2006/relationships/customXml" Target="../ink/ink5107.xml"/><Relationship Id="rId304" Type="http://schemas.openxmlformats.org/officeDocument/2006/relationships/customXml" Target="../ink/ink5114.xml"/><Relationship Id="rId85" Type="http://schemas.openxmlformats.org/officeDocument/2006/relationships/image" Target="../media/image4933.png"/><Relationship Id="rId150" Type="http://schemas.openxmlformats.org/officeDocument/2006/relationships/customXml" Target="../ink/ink5037.xml"/><Relationship Id="rId192" Type="http://schemas.openxmlformats.org/officeDocument/2006/relationships/customXml" Target="../ink/ink5058.xml"/><Relationship Id="rId206" Type="http://schemas.openxmlformats.org/officeDocument/2006/relationships/customXml" Target="../ink/ink5065.xml"/><Relationship Id="rId248" Type="http://schemas.openxmlformats.org/officeDocument/2006/relationships/customXml" Target="../ink/ink5086.xml"/><Relationship Id="rId12" Type="http://schemas.openxmlformats.org/officeDocument/2006/relationships/customXml" Target="../ink/ink4968.xml"/><Relationship Id="rId108" Type="http://schemas.openxmlformats.org/officeDocument/2006/relationships/customXml" Target="../ink/ink5016.xml"/><Relationship Id="rId54" Type="http://schemas.openxmlformats.org/officeDocument/2006/relationships/customXml" Target="../ink/ink4989.xml"/><Relationship Id="rId96" Type="http://schemas.openxmlformats.org/officeDocument/2006/relationships/customXml" Target="../ink/ink5010.xml"/><Relationship Id="rId161" Type="http://schemas.openxmlformats.org/officeDocument/2006/relationships/image" Target="../media/image4971.png"/><Relationship Id="rId217" Type="http://schemas.openxmlformats.org/officeDocument/2006/relationships/image" Target="../media/image4999.png"/><Relationship Id="rId259" Type="http://schemas.openxmlformats.org/officeDocument/2006/relationships/image" Target="../media/image5020.png"/><Relationship Id="rId23" Type="http://schemas.openxmlformats.org/officeDocument/2006/relationships/image" Target="../media/image4902.png"/><Relationship Id="rId119" Type="http://schemas.openxmlformats.org/officeDocument/2006/relationships/image" Target="../media/image4950.png"/><Relationship Id="rId270" Type="http://schemas.openxmlformats.org/officeDocument/2006/relationships/customXml" Target="../ink/ink5097.xml"/><Relationship Id="rId44" Type="http://schemas.openxmlformats.org/officeDocument/2006/relationships/customXml" Target="../ink/ink4984.xml"/><Relationship Id="rId65" Type="http://schemas.openxmlformats.org/officeDocument/2006/relationships/image" Target="../media/image4923.png"/><Relationship Id="rId86" Type="http://schemas.openxmlformats.org/officeDocument/2006/relationships/customXml" Target="../ink/ink5005.xml"/><Relationship Id="rId130" Type="http://schemas.openxmlformats.org/officeDocument/2006/relationships/customXml" Target="../ink/ink5027.xml"/><Relationship Id="rId151" Type="http://schemas.openxmlformats.org/officeDocument/2006/relationships/image" Target="../media/image4966.png"/><Relationship Id="rId172" Type="http://schemas.openxmlformats.org/officeDocument/2006/relationships/customXml" Target="../ink/ink5048.xml"/><Relationship Id="rId193" Type="http://schemas.openxmlformats.org/officeDocument/2006/relationships/image" Target="../media/image4987.png"/><Relationship Id="rId207" Type="http://schemas.openxmlformats.org/officeDocument/2006/relationships/image" Target="../media/image4994.png"/><Relationship Id="rId228" Type="http://schemas.openxmlformats.org/officeDocument/2006/relationships/customXml" Target="../ink/ink5076.xml"/><Relationship Id="rId249" Type="http://schemas.openxmlformats.org/officeDocument/2006/relationships/image" Target="../media/image5015.png"/><Relationship Id="rId13" Type="http://schemas.openxmlformats.org/officeDocument/2006/relationships/image" Target="../media/image4897.png"/><Relationship Id="rId109" Type="http://schemas.openxmlformats.org/officeDocument/2006/relationships/image" Target="../media/image4945.png"/><Relationship Id="rId260" Type="http://schemas.openxmlformats.org/officeDocument/2006/relationships/customXml" Target="../ink/ink5092.xml"/><Relationship Id="rId281" Type="http://schemas.openxmlformats.org/officeDocument/2006/relationships/image" Target="../media/image5031.png"/><Relationship Id="rId34" Type="http://schemas.openxmlformats.org/officeDocument/2006/relationships/customXml" Target="../ink/ink4979.xml"/><Relationship Id="rId55" Type="http://schemas.openxmlformats.org/officeDocument/2006/relationships/image" Target="../media/image4918.png"/><Relationship Id="rId76" Type="http://schemas.openxmlformats.org/officeDocument/2006/relationships/customXml" Target="../ink/ink5000.xml"/><Relationship Id="rId97" Type="http://schemas.openxmlformats.org/officeDocument/2006/relationships/image" Target="../media/image4939.png"/><Relationship Id="rId120" Type="http://schemas.openxmlformats.org/officeDocument/2006/relationships/customXml" Target="../ink/ink5022.xml"/><Relationship Id="rId141" Type="http://schemas.openxmlformats.org/officeDocument/2006/relationships/image" Target="../media/image4961.png"/><Relationship Id="rId7" Type="http://schemas.openxmlformats.org/officeDocument/2006/relationships/image" Target="../media/image4894.png"/><Relationship Id="rId162" Type="http://schemas.openxmlformats.org/officeDocument/2006/relationships/customXml" Target="../ink/ink5043.xml"/><Relationship Id="rId183" Type="http://schemas.openxmlformats.org/officeDocument/2006/relationships/image" Target="../media/image4982.png"/><Relationship Id="rId218" Type="http://schemas.openxmlformats.org/officeDocument/2006/relationships/customXml" Target="../ink/ink5071.xml"/><Relationship Id="rId239" Type="http://schemas.openxmlformats.org/officeDocument/2006/relationships/image" Target="../media/image5010.png"/><Relationship Id="rId250" Type="http://schemas.openxmlformats.org/officeDocument/2006/relationships/customXml" Target="../ink/ink5087.xml"/><Relationship Id="rId271" Type="http://schemas.openxmlformats.org/officeDocument/2006/relationships/image" Target="../media/image5026.png"/><Relationship Id="rId292" Type="http://schemas.openxmlformats.org/officeDocument/2006/relationships/customXml" Target="../ink/ink5108.xml"/><Relationship Id="rId306" Type="http://schemas.openxmlformats.org/officeDocument/2006/relationships/customXml" Target="../ink/ink5115.xml"/><Relationship Id="rId24" Type="http://schemas.openxmlformats.org/officeDocument/2006/relationships/customXml" Target="../ink/ink4974.xml"/><Relationship Id="rId45" Type="http://schemas.openxmlformats.org/officeDocument/2006/relationships/image" Target="../media/image4913.png"/><Relationship Id="rId66" Type="http://schemas.openxmlformats.org/officeDocument/2006/relationships/customXml" Target="../ink/ink4995.xml"/><Relationship Id="rId87" Type="http://schemas.openxmlformats.org/officeDocument/2006/relationships/image" Target="../media/image4934.png"/><Relationship Id="rId110" Type="http://schemas.openxmlformats.org/officeDocument/2006/relationships/customXml" Target="../ink/ink5017.xml"/><Relationship Id="rId131" Type="http://schemas.openxmlformats.org/officeDocument/2006/relationships/image" Target="../media/image4956.png"/><Relationship Id="rId152" Type="http://schemas.openxmlformats.org/officeDocument/2006/relationships/customXml" Target="../ink/ink5038.xml"/><Relationship Id="rId173" Type="http://schemas.openxmlformats.org/officeDocument/2006/relationships/image" Target="../media/image4977.png"/><Relationship Id="rId194" Type="http://schemas.openxmlformats.org/officeDocument/2006/relationships/customXml" Target="../ink/ink5059.xml"/><Relationship Id="rId208" Type="http://schemas.openxmlformats.org/officeDocument/2006/relationships/customXml" Target="../ink/ink5066.xml"/><Relationship Id="rId229" Type="http://schemas.openxmlformats.org/officeDocument/2006/relationships/image" Target="../media/image5005.png"/><Relationship Id="rId240" Type="http://schemas.openxmlformats.org/officeDocument/2006/relationships/customXml" Target="../ink/ink5082.xml"/><Relationship Id="rId261" Type="http://schemas.openxmlformats.org/officeDocument/2006/relationships/image" Target="../media/image5021.png"/><Relationship Id="rId14" Type="http://schemas.openxmlformats.org/officeDocument/2006/relationships/customXml" Target="../ink/ink4969.xml"/><Relationship Id="rId35" Type="http://schemas.openxmlformats.org/officeDocument/2006/relationships/image" Target="../media/image4908.png"/><Relationship Id="rId56" Type="http://schemas.openxmlformats.org/officeDocument/2006/relationships/customXml" Target="../ink/ink4990.xml"/><Relationship Id="rId77" Type="http://schemas.openxmlformats.org/officeDocument/2006/relationships/image" Target="../media/image4929.png"/><Relationship Id="rId100" Type="http://schemas.openxmlformats.org/officeDocument/2006/relationships/customXml" Target="../ink/ink5012.xml"/><Relationship Id="rId282" Type="http://schemas.openxmlformats.org/officeDocument/2006/relationships/customXml" Target="../ink/ink5103.xml"/><Relationship Id="rId8" Type="http://schemas.openxmlformats.org/officeDocument/2006/relationships/customXml" Target="../ink/ink4966.xml"/><Relationship Id="rId98" Type="http://schemas.openxmlformats.org/officeDocument/2006/relationships/customXml" Target="../ink/ink5011.xml"/><Relationship Id="rId121" Type="http://schemas.openxmlformats.org/officeDocument/2006/relationships/image" Target="../media/image4951.png"/><Relationship Id="rId142" Type="http://schemas.openxmlformats.org/officeDocument/2006/relationships/customXml" Target="../ink/ink5033.xml"/><Relationship Id="rId163" Type="http://schemas.openxmlformats.org/officeDocument/2006/relationships/image" Target="../media/image4972.png"/><Relationship Id="rId184" Type="http://schemas.openxmlformats.org/officeDocument/2006/relationships/customXml" Target="../ink/ink5054.xml"/><Relationship Id="rId219" Type="http://schemas.openxmlformats.org/officeDocument/2006/relationships/image" Target="../media/image5000.png"/><Relationship Id="rId230" Type="http://schemas.openxmlformats.org/officeDocument/2006/relationships/customXml" Target="../ink/ink5077.xml"/><Relationship Id="rId251" Type="http://schemas.openxmlformats.org/officeDocument/2006/relationships/image" Target="../media/image5016.png"/><Relationship Id="rId25" Type="http://schemas.openxmlformats.org/officeDocument/2006/relationships/image" Target="../media/image4903.png"/><Relationship Id="rId46" Type="http://schemas.openxmlformats.org/officeDocument/2006/relationships/customXml" Target="../ink/ink4985.xml"/><Relationship Id="rId67" Type="http://schemas.openxmlformats.org/officeDocument/2006/relationships/image" Target="../media/image4924.png"/><Relationship Id="rId272" Type="http://schemas.openxmlformats.org/officeDocument/2006/relationships/customXml" Target="../ink/ink5098.xml"/><Relationship Id="rId293" Type="http://schemas.openxmlformats.org/officeDocument/2006/relationships/image" Target="../media/image5037.png"/><Relationship Id="rId307" Type="http://schemas.openxmlformats.org/officeDocument/2006/relationships/image" Target="../media/image5044.png"/><Relationship Id="rId88" Type="http://schemas.openxmlformats.org/officeDocument/2006/relationships/customXml" Target="../ink/ink5006.xml"/><Relationship Id="rId111" Type="http://schemas.openxmlformats.org/officeDocument/2006/relationships/image" Target="../media/image4946.png"/><Relationship Id="rId132" Type="http://schemas.openxmlformats.org/officeDocument/2006/relationships/customXml" Target="../ink/ink5028.xml"/><Relationship Id="rId153" Type="http://schemas.openxmlformats.org/officeDocument/2006/relationships/image" Target="../media/image4967.png"/><Relationship Id="rId174" Type="http://schemas.openxmlformats.org/officeDocument/2006/relationships/customXml" Target="../ink/ink5049.xml"/><Relationship Id="rId195" Type="http://schemas.openxmlformats.org/officeDocument/2006/relationships/image" Target="../media/image4988.png"/><Relationship Id="rId209" Type="http://schemas.openxmlformats.org/officeDocument/2006/relationships/image" Target="../media/image4995.png"/><Relationship Id="rId220" Type="http://schemas.openxmlformats.org/officeDocument/2006/relationships/customXml" Target="../ink/ink5072.xml"/><Relationship Id="rId241" Type="http://schemas.openxmlformats.org/officeDocument/2006/relationships/image" Target="../media/image5011.png"/><Relationship Id="rId15" Type="http://schemas.openxmlformats.org/officeDocument/2006/relationships/image" Target="../media/image4898.png"/><Relationship Id="rId36" Type="http://schemas.openxmlformats.org/officeDocument/2006/relationships/customXml" Target="../ink/ink4980.xml"/><Relationship Id="rId57" Type="http://schemas.openxmlformats.org/officeDocument/2006/relationships/image" Target="../media/image4919.png"/><Relationship Id="rId262" Type="http://schemas.openxmlformats.org/officeDocument/2006/relationships/customXml" Target="../ink/ink5093.xml"/><Relationship Id="rId283" Type="http://schemas.openxmlformats.org/officeDocument/2006/relationships/image" Target="../media/image5032.png"/><Relationship Id="rId78" Type="http://schemas.openxmlformats.org/officeDocument/2006/relationships/customXml" Target="../ink/ink5001.xml"/><Relationship Id="rId99" Type="http://schemas.openxmlformats.org/officeDocument/2006/relationships/image" Target="../media/image4940.png"/><Relationship Id="rId101" Type="http://schemas.openxmlformats.org/officeDocument/2006/relationships/image" Target="../media/image4941.png"/><Relationship Id="rId122" Type="http://schemas.openxmlformats.org/officeDocument/2006/relationships/customXml" Target="../ink/ink5023.xml"/><Relationship Id="rId143" Type="http://schemas.openxmlformats.org/officeDocument/2006/relationships/image" Target="../media/image4962.png"/><Relationship Id="rId164" Type="http://schemas.openxmlformats.org/officeDocument/2006/relationships/customXml" Target="../ink/ink5044.xml"/><Relationship Id="rId185" Type="http://schemas.openxmlformats.org/officeDocument/2006/relationships/image" Target="../media/image4983.png"/><Relationship Id="rId9" Type="http://schemas.openxmlformats.org/officeDocument/2006/relationships/image" Target="../media/image4895.png"/><Relationship Id="rId210" Type="http://schemas.openxmlformats.org/officeDocument/2006/relationships/customXml" Target="../ink/ink5067.xml"/><Relationship Id="rId26" Type="http://schemas.openxmlformats.org/officeDocument/2006/relationships/customXml" Target="../ink/ink4975.xml"/><Relationship Id="rId231" Type="http://schemas.openxmlformats.org/officeDocument/2006/relationships/image" Target="../media/image5006.png"/><Relationship Id="rId252" Type="http://schemas.openxmlformats.org/officeDocument/2006/relationships/customXml" Target="../ink/ink5088.xml"/><Relationship Id="rId273" Type="http://schemas.openxmlformats.org/officeDocument/2006/relationships/image" Target="../media/image5027.png"/><Relationship Id="rId294" Type="http://schemas.openxmlformats.org/officeDocument/2006/relationships/customXml" Target="../ink/ink5109.xml"/><Relationship Id="rId308" Type="http://schemas.openxmlformats.org/officeDocument/2006/relationships/customXml" Target="../ink/ink5116.xml"/><Relationship Id="rId47" Type="http://schemas.openxmlformats.org/officeDocument/2006/relationships/image" Target="../media/image4914.png"/><Relationship Id="rId68" Type="http://schemas.openxmlformats.org/officeDocument/2006/relationships/customXml" Target="../ink/ink4996.xml"/><Relationship Id="rId89" Type="http://schemas.openxmlformats.org/officeDocument/2006/relationships/image" Target="../media/image4935.png"/><Relationship Id="rId112" Type="http://schemas.openxmlformats.org/officeDocument/2006/relationships/customXml" Target="../ink/ink5018.xml"/><Relationship Id="rId133" Type="http://schemas.openxmlformats.org/officeDocument/2006/relationships/image" Target="../media/image4957.png"/><Relationship Id="rId154" Type="http://schemas.openxmlformats.org/officeDocument/2006/relationships/customXml" Target="../ink/ink5039.xml"/><Relationship Id="rId175" Type="http://schemas.openxmlformats.org/officeDocument/2006/relationships/image" Target="../media/image4978.png"/><Relationship Id="rId196" Type="http://schemas.openxmlformats.org/officeDocument/2006/relationships/customXml" Target="../ink/ink5060.xml"/><Relationship Id="rId200" Type="http://schemas.openxmlformats.org/officeDocument/2006/relationships/customXml" Target="../ink/ink5062.xml"/><Relationship Id="rId16" Type="http://schemas.openxmlformats.org/officeDocument/2006/relationships/customXml" Target="../ink/ink4970.xml"/><Relationship Id="rId221" Type="http://schemas.openxmlformats.org/officeDocument/2006/relationships/image" Target="../media/image5001.png"/><Relationship Id="rId242" Type="http://schemas.openxmlformats.org/officeDocument/2006/relationships/customXml" Target="../ink/ink5083.xml"/><Relationship Id="rId263" Type="http://schemas.openxmlformats.org/officeDocument/2006/relationships/image" Target="../media/image5022.png"/><Relationship Id="rId284" Type="http://schemas.openxmlformats.org/officeDocument/2006/relationships/customXml" Target="../ink/ink5104.xml"/><Relationship Id="rId37" Type="http://schemas.openxmlformats.org/officeDocument/2006/relationships/image" Target="../media/image4909.png"/><Relationship Id="rId58" Type="http://schemas.openxmlformats.org/officeDocument/2006/relationships/customXml" Target="../ink/ink4991.xml"/><Relationship Id="rId79" Type="http://schemas.openxmlformats.org/officeDocument/2006/relationships/image" Target="../media/image4930.png"/><Relationship Id="rId102" Type="http://schemas.openxmlformats.org/officeDocument/2006/relationships/customXml" Target="../ink/ink5013.xml"/><Relationship Id="rId123" Type="http://schemas.openxmlformats.org/officeDocument/2006/relationships/image" Target="../media/image4952.png"/><Relationship Id="rId144" Type="http://schemas.openxmlformats.org/officeDocument/2006/relationships/customXml" Target="../ink/ink5034.xml"/><Relationship Id="rId90" Type="http://schemas.openxmlformats.org/officeDocument/2006/relationships/customXml" Target="../ink/ink5007.xml"/><Relationship Id="rId165" Type="http://schemas.openxmlformats.org/officeDocument/2006/relationships/image" Target="../media/image4973.png"/><Relationship Id="rId186" Type="http://schemas.openxmlformats.org/officeDocument/2006/relationships/customXml" Target="../ink/ink5055.xml"/><Relationship Id="rId211" Type="http://schemas.openxmlformats.org/officeDocument/2006/relationships/image" Target="../media/image4996.png"/><Relationship Id="rId232" Type="http://schemas.openxmlformats.org/officeDocument/2006/relationships/customXml" Target="../ink/ink5078.xml"/><Relationship Id="rId253" Type="http://schemas.openxmlformats.org/officeDocument/2006/relationships/image" Target="../media/image5017.png"/><Relationship Id="rId274" Type="http://schemas.openxmlformats.org/officeDocument/2006/relationships/customXml" Target="../ink/ink5099.xml"/><Relationship Id="rId295" Type="http://schemas.openxmlformats.org/officeDocument/2006/relationships/image" Target="../media/image5038.png"/><Relationship Id="rId309" Type="http://schemas.openxmlformats.org/officeDocument/2006/relationships/image" Target="../media/image5045.png"/><Relationship Id="rId27" Type="http://schemas.openxmlformats.org/officeDocument/2006/relationships/image" Target="../media/image4904.png"/><Relationship Id="rId48" Type="http://schemas.openxmlformats.org/officeDocument/2006/relationships/customXml" Target="../ink/ink4986.xml"/><Relationship Id="rId69" Type="http://schemas.openxmlformats.org/officeDocument/2006/relationships/image" Target="../media/image4925.png"/><Relationship Id="rId113" Type="http://schemas.openxmlformats.org/officeDocument/2006/relationships/image" Target="../media/image4947.png"/><Relationship Id="rId134" Type="http://schemas.openxmlformats.org/officeDocument/2006/relationships/customXml" Target="../ink/ink5029.xml"/><Relationship Id="rId80" Type="http://schemas.openxmlformats.org/officeDocument/2006/relationships/customXml" Target="../ink/ink5002.xml"/><Relationship Id="rId155" Type="http://schemas.openxmlformats.org/officeDocument/2006/relationships/image" Target="../media/image4968.png"/><Relationship Id="rId176" Type="http://schemas.openxmlformats.org/officeDocument/2006/relationships/customXml" Target="../ink/ink5050.xml"/><Relationship Id="rId197" Type="http://schemas.openxmlformats.org/officeDocument/2006/relationships/image" Target="../media/image4989.png"/><Relationship Id="rId201" Type="http://schemas.openxmlformats.org/officeDocument/2006/relationships/image" Target="../media/image4991.png"/><Relationship Id="rId222" Type="http://schemas.openxmlformats.org/officeDocument/2006/relationships/customXml" Target="../ink/ink5073.xml"/><Relationship Id="rId243" Type="http://schemas.openxmlformats.org/officeDocument/2006/relationships/image" Target="../media/image5012.png"/><Relationship Id="rId264" Type="http://schemas.openxmlformats.org/officeDocument/2006/relationships/customXml" Target="../ink/ink5094.xml"/><Relationship Id="rId285" Type="http://schemas.openxmlformats.org/officeDocument/2006/relationships/image" Target="../media/image5033.png"/><Relationship Id="rId17" Type="http://schemas.openxmlformats.org/officeDocument/2006/relationships/image" Target="../media/image4899.png"/><Relationship Id="rId38" Type="http://schemas.openxmlformats.org/officeDocument/2006/relationships/customXml" Target="../ink/ink4981.xml"/><Relationship Id="rId59" Type="http://schemas.openxmlformats.org/officeDocument/2006/relationships/image" Target="../media/image4920.png"/><Relationship Id="rId103" Type="http://schemas.openxmlformats.org/officeDocument/2006/relationships/image" Target="../media/image4942.png"/><Relationship Id="rId124" Type="http://schemas.openxmlformats.org/officeDocument/2006/relationships/customXml" Target="../ink/ink5024.xml"/><Relationship Id="rId310" Type="http://schemas.openxmlformats.org/officeDocument/2006/relationships/customXml" Target="../ink/ink5117.xml"/><Relationship Id="rId70" Type="http://schemas.openxmlformats.org/officeDocument/2006/relationships/customXml" Target="../ink/ink4997.xml"/><Relationship Id="rId91" Type="http://schemas.openxmlformats.org/officeDocument/2006/relationships/image" Target="../media/image4936.png"/><Relationship Id="rId145" Type="http://schemas.openxmlformats.org/officeDocument/2006/relationships/image" Target="../media/image4963.png"/><Relationship Id="rId166" Type="http://schemas.openxmlformats.org/officeDocument/2006/relationships/customXml" Target="../ink/ink5045.xml"/><Relationship Id="rId187" Type="http://schemas.openxmlformats.org/officeDocument/2006/relationships/image" Target="../media/image49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68.xml"/><Relationship Id="rId233" Type="http://schemas.openxmlformats.org/officeDocument/2006/relationships/image" Target="../media/image5007.png"/><Relationship Id="rId254" Type="http://schemas.openxmlformats.org/officeDocument/2006/relationships/customXml" Target="../ink/ink5089.xml"/><Relationship Id="rId28" Type="http://schemas.openxmlformats.org/officeDocument/2006/relationships/customXml" Target="../ink/ink4976.xml"/><Relationship Id="rId49" Type="http://schemas.openxmlformats.org/officeDocument/2006/relationships/image" Target="../media/image4915.png"/><Relationship Id="rId114" Type="http://schemas.openxmlformats.org/officeDocument/2006/relationships/customXml" Target="../ink/ink5019.xml"/><Relationship Id="rId275" Type="http://schemas.openxmlformats.org/officeDocument/2006/relationships/image" Target="../media/image5028.png"/><Relationship Id="rId296" Type="http://schemas.openxmlformats.org/officeDocument/2006/relationships/customXml" Target="../ink/ink5110.xml"/><Relationship Id="rId300" Type="http://schemas.openxmlformats.org/officeDocument/2006/relationships/customXml" Target="../ink/ink5112.xml"/><Relationship Id="rId60" Type="http://schemas.openxmlformats.org/officeDocument/2006/relationships/customXml" Target="../ink/ink4992.xml"/><Relationship Id="rId81" Type="http://schemas.openxmlformats.org/officeDocument/2006/relationships/image" Target="../media/image4931.png"/><Relationship Id="rId135" Type="http://schemas.openxmlformats.org/officeDocument/2006/relationships/image" Target="../media/image4958.png"/><Relationship Id="rId156" Type="http://schemas.openxmlformats.org/officeDocument/2006/relationships/customXml" Target="../ink/ink5040.xml"/><Relationship Id="rId177" Type="http://schemas.openxmlformats.org/officeDocument/2006/relationships/image" Target="../media/image4979.png"/><Relationship Id="rId198" Type="http://schemas.openxmlformats.org/officeDocument/2006/relationships/customXml" Target="../ink/ink5061.xml"/><Relationship Id="rId202" Type="http://schemas.openxmlformats.org/officeDocument/2006/relationships/customXml" Target="../ink/ink5063.xml"/><Relationship Id="rId223" Type="http://schemas.openxmlformats.org/officeDocument/2006/relationships/image" Target="../media/image5002.png"/><Relationship Id="rId244" Type="http://schemas.openxmlformats.org/officeDocument/2006/relationships/customXml" Target="../ink/ink5084.xml"/><Relationship Id="rId18" Type="http://schemas.openxmlformats.org/officeDocument/2006/relationships/customXml" Target="../ink/ink4971.xml"/><Relationship Id="rId39" Type="http://schemas.openxmlformats.org/officeDocument/2006/relationships/image" Target="../media/image4910.png"/><Relationship Id="rId265" Type="http://schemas.openxmlformats.org/officeDocument/2006/relationships/image" Target="../media/image5023.png"/><Relationship Id="rId286" Type="http://schemas.openxmlformats.org/officeDocument/2006/relationships/customXml" Target="../ink/ink5105.xml"/><Relationship Id="rId50" Type="http://schemas.openxmlformats.org/officeDocument/2006/relationships/customXml" Target="../ink/ink4987.xml"/><Relationship Id="rId104" Type="http://schemas.openxmlformats.org/officeDocument/2006/relationships/customXml" Target="../ink/ink5014.xml"/><Relationship Id="rId125" Type="http://schemas.openxmlformats.org/officeDocument/2006/relationships/image" Target="../media/image4953.png"/><Relationship Id="rId146" Type="http://schemas.openxmlformats.org/officeDocument/2006/relationships/customXml" Target="../ink/ink5035.xml"/><Relationship Id="rId167" Type="http://schemas.openxmlformats.org/officeDocument/2006/relationships/image" Target="../media/image4974.png"/><Relationship Id="rId188" Type="http://schemas.openxmlformats.org/officeDocument/2006/relationships/customXml" Target="../ink/ink5056.xml"/><Relationship Id="rId311" Type="http://schemas.openxmlformats.org/officeDocument/2006/relationships/image" Target="../media/image5046.png"/><Relationship Id="rId71" Type="http://schemas.openxmlformats.org/officeDocument/2006/relationships/image" Target="../media/image4926.png"/><Relationship Id="rId92" Type="http://schemas.openxmlformats.org/officeDocument/2006/relationships/customXml" Target="../ink/ink5008.xml"/><Relationship Id="rId213" Type="http://schemas.openxmlformats.org/officeDocument/2006/relationships/image" Target="../media/image4997.png"/><Relationship Id="rId234" Type="http://schemas.openxmlformats.org/officeDocument/2006/relationships/customXml" Target="../ink/ink5079.xml"/><Relationship Id="rId2" Type="http://schemas.openxmlformats.org/officeDocument/2006/relationships/customXml" Target="../ink/ink4963.xml"/><Relationship Id="rId29" Type="http://schemas.openxmlformats.org/officeDocument/2006/relationships/image" Target="../media/image4905.png"/><Relationship Id="rId255" Type="http://schemas.openxmlformats.org/officeDocument/2006/relationships/image" Target="../media/image5018.png"/><Relationship Id="rId276" Type="http://schemas.openxmlformats.org/officeDocument/2006/relationships/customXml" Target="../ink/ink5100.xml"/><Relationship Id="rId297" Type="http://schemas.openxmlformats.org/officeDocument/2006/relationships/image" Target="../media/image5039.png"/><Relationship Id="rId40" Type="http://schemas.openxmlformats.org/officeDocument/2006/relationships/customXml" Target="../ink/ink4982.xml"/><Relationship Id="rId115" Type="http://schemas.openxmlformats.org/officeDocument/2006/relationships/image" Target="../media/image4948.png"/><Relationship Id="rId136" Type="http://schemas.openxmlformats.org/officeDocument/2006/relationships/customXml" Target="../ink/ink5030.xml"/><Relationship Id="rId157" Type="http://schemas.openxmlformats.org/officeDocument/2006/relationships/image" Target="../media/image4969.png"/><Relationship Id="rId178" Type="http://schemas.openxmlformats.org/officeDocument/2006/relationships/customXml" Target="../ink/ink5051.xml"/><Relationship Id="rId301" Type="http://schemas.openxmlformats.org/officeDocument/2006/relationships/image" Target="../media/image5041.png"/><Relationship Id="rId61" Type="http://schemas.openxmlformats.org/officeDocument/2006/relationships/image" Target="../media/image4921.png"/><Relationship Id="rId82" Type="http://schemas.openxmlformats.org/officeDocument/2006/relationships/customXml" Target="../ink/ink5003.xml"/><Relationship Id="rId199" Type="http://schemas.openxmlformats.org/officeDocument/2006/relationships/image" Target="../media/image4990.png"/><Relationship Id="rId203" Type="http://schemas.openxmlformats.org/officeDocument/2006/relationships/image" Target="../media/image4992.png"/><Relationship Id="rId19" Type="http://schemas.openxmlformats.org/officeDocument/2006/relationships/image" Target="../media/image4900.png"/><Relationship Id="rId224" Type="http://schemas.openxmlformats.org/officeDocument/2006/relationships/customXml" Target="../ink/ink5074.xml"/><Relationship Id="rId245" Type="http://schemas.openxmlformats.org/officeDocument/2006/relationships/image" Target="../media/image5013.png"/><Relationship Id="rId266" Type="http://schemas.openxmlformats.org/officeDocument/2006/relationships/customXml" Target="../ink/ink5095.xml"/><Relationship Id="rId287" Type="http://schemas.openxmlformats.org/officeDocument/2006/relationships/image" Target="../media/image5034.png"/><Relationship Id="rId30" Type="http://schemas.openxmlformats.org/officeDocument/2006/relationships/customXml" Target="../ink/ink4977.xml"/><Relationship Id="rId105" Type="http://schemas.openxmlformats.org/officeDocument/2006/relationships/image" Target="../media/image4943.png"/><Relationship Id="rId126" Type="http://schemas.openxmlformats.org/officeDocument/2006/relationships/customXml" Target="../ink/ink5025.xml"/><Relationship Id="rId147" Type="http://schemas.openxmlformats.org/officeDocument/2006/relationships/image" Target="../media/image4964.png"/><Relationship Id="rId168" Type="http://schemas.openxmlformats.org/officeDocument/2006/relationships/customXml" Target="../ink/ink5046.xml"/><Relationship Id="rId51" Type="http://schemas.openxmlformats.org/officeDocument/2006/relationships/image" Target="../media/image4916.png"/><Relationship Id="rId72" Type="http://schemas.openxmlformats.org/officeDocument/2006/relationships/customXml" Target="../ink/ink4998.xml"/><Relationship Id="rId93" Type="http://schemas.openxmlformats.org/officeDocument/2006/relationships/image" Target="../media/image4937.png"/><Relationship Id="rId189" Type="http://schemas.openxmlformats.org/officeDocument/2006/relationships/image" Target="../media/image4985.png"/><Relationship Id="rId3" Type="http://schemas.openxmlformats.org/officeDocument/2006/relationships/image" Target="../media/image4892.png"/><Relationship Id="rId214" Type="http://schemas.openxmlformats.org/officeDocument/2006/relationships/customXml" Target="../ink/ink5069.xml"/><Relationship Id="rId235" Type="http://schemas.openxmlformats.org/officeDocument/2006/relationships/image" Target="../media/image5008.png"/><Relationship Id="rId256" Type="http://schemas.openxmlformats.org/officeDocument/2006/relationships/customXml" Target="../ink/ink5090.xml"/><Relationship Id="rId277" Type="http://schemas.openxmlformats.org/officeDocument/2006/relationships/image" Target="../media/image5029.png"/><Relationship Id="rId298" Type="http://schemas.openxmlformats.org/officeDocument/2006/relationships/customXml" Target="../ink/ink5111.xml"/><Relationship Id="rId116" Type="http://schemas.openxmlformats.org/officeDocument/2006/relationships/customXml" Target="../ink/ink5020.xml"/><Relationship Id="rId137" Type="http://schemas.openxmlformats.org/officeDocument/2006/relationships/image" Target="../media/image4959.png"/><Relationship Id="rId158" Type="http://schemas.openxmlformats.org/officeDocument/2006/relationships/customXml" Target="../ink/ink5041.xml"/><Relationship Id="rId302" Type="http://schemas.openxmlformats.org/officeDocument/2006/relationships/customXml" Target="../ink/ink5113.xml"/><Relationship Id="rId20" Type="http://schemas.openxmlformats.org/officeDocument/2006/relationships/customXml" Target="../ink/ink4972.xml"/><Relationship Id="rId41" Type="http://schemas.openxmlformats.org/officeDocument/2006/relationships/image" Target="../media/image4911.png"/><Relationship Id="rId62" Type="http://schemas.openxmlformats.org/officeDocument/2006/relationships/customXml" Target="../ink/ink4993.xml"/><Relationship Id="rId83" Type="http://schemas.openxmlformats.org/officeDocument/2006/relationships/image" Target="../media/image4932.png"/><Relationship Id="rId179" Type="http://schemas.openxmlformats.org/officeDocument/2006/relationships/image" Target="../media/image4980.png"/><Relationship Id="rId190" Type="http://schemas.openxmlformats.org/officeDocument/2006/relationships/customXml" Target="../ink/ink5057.xml"/><Relationship Id="rId204" Type="http://schemas.openxmlformats.org/officeDocument/2006/relationships/customXml" Target="../ink/ink5064.xml"/><Relationship Id="rId225" Type="http://schemas.openxmlformats.org/officeDocument/2006/relationships/image" Target="../media/image5003.png"/><Relationship Id="rId246" Type="http://schemas.openxmlformats.org/officeDocument/2006/relationships/customXml" Target="../ink/ink5085.xml"/><Relationship Id="rId267" Type="http://schemas.openxmlformats.org/officeDocument/2006/relationships/image" Target="../media/image5024.png"/><Relationship Id="rId288" Type="http://schemas.openxmlformats.org/officeDocument/2006/relationships/customXml" Target="../ink/ink5106.xml"/><Relationship Id="rId106" Type="http://schemas.openxmlformats.org/officeDocument/2006/relationships/customXml" Target="../ink/ink5015.xml"/><Relationship Id="rId127" Type="http://schemas.openxmlformats.org/officeDocument/2006/relationships/image" Target="../media/image4954.png"/><Relationship Id="rId10" Type="http://schemas.openxmlformats.org/officeDocument/2006/relationships/customXml" Target="../ink/ink4967.xml"/><Relationship Id="rId31" Type="http://schemas.openxmlformats.org/officeDocument/2006/relationships/image" Target="../media/image4906.png"/><Relationship Id="rId52" Type="http://schemas.openxmlformats.org/officeDocument/2006/relationships/customXml" Target="../ink/ink4988.xml"/><Relationship Id="rId73" Type="http://schemas.openxmlformats.org/officeDocument/2006/relationships/image" Target="../media/image4927.png"/><Relationship Id="rId94" Type="http://schemas.openxmlformats.org/officeDocument/2006/relationships/customXml" Target="../ink/ink5009.xml"/><Relationship Id="rId148" Type="http://schemas.openxmlformats.org/officeDocument/2006/relationships/customXml" Target="../ink/ink5036.xml"/><Relationship Id="rId169" Type="http://schemas.openxmlformats.org/officeDocument/2006/relationships/image" Target="../media/image4975.png"/><Relationship Id="rId4" Type="http://schemas.openxmlformats.org/officeDocument/2006/relationships/customXml" Target="../ink/ink4964.xml"/><Relationship Id="rId180" Type="http://schemas.openxmlformats.org/officeDocument/2006/relationships/customXml" Target="../ink/ink5052.xml"/><Relationship Id="rId215" Type="http://schemas.openxmlformats.org/officeDocument/2006/relationships/image" Target="../media/image4998.png"/><Relationship Id="rId236" Type="http://schemas.openxmlformats.org/officeDocument/2006/relationships/customXml" Target="../ink/ink5080.xml"/><Relationship Id="rId257" Type="http://schemas.openxmlformats.org/officeDocument/2006/relationships/image" Target="../media/image5019.png"/><Relationship Id="rId278" Type="http://schemas.openxmlformats.org/officeDocument/2006/relationships/customXml" Target="../ink/ink5101.xml"/><Relationship Id="rId303" Type="http://schemas.openxmlformats.org/officeDocument/2006/relationships/image" Target="../media/image5042.png"/><Relationship Id="rId42" Type="http://schemas.openxmlformats.org/officeDocument/2006/relationships/customXml" Target="../ink/ink4983.xml"/><Relationship Id="rId84" Type="http://schemas.openxmlformats.org/officeDocument/2006/relationships/customXml" Target="../ink/ink5004.xml"/><Relationship Id="rId138" Type="http://schemas.openxmlformats.org/officeDocument/2006/relationships/customXml" Target="../ink/ink5031.xml"/><Relationship Id="rId191" Type="http://schemas.openxmlformats.org/officeDocument/2006/relationships/image" Target="../media/image4986.png"/><Relationship Id="rId205" Type="http://schemas.openxmlformats.org/officeDocument/2006/relationships/image" Target="../media/image4993.png"/><Relationship Id="rId247" Type="http://schemas.openxmlformats.org/officeDocument/2006/relationships/image" Target="../media/image5014.png"/><Relationship Id="rId107" Type="http://schemas.openxmlformats.org/officeDocument/2006/relationships/image" Target="../media/image4944.png"/><Relationship Id="rId289" Type="http://schemas.openxmlformats.org/officeDocument/2006/relationships/image" Target="../media/image5035.png"/><Relationship Id="rId11" Type="http://schemas.openxmlformats.org/officeDocument/2006/relationships/image" Target="../media/image4896.png"/><Relationship Id="rId53" Type="http://schemas.openxmlformats.org/officeDocument/2006/relationships/image" Target="../media/image4917.png"/><Relationship Id="rId149" Type="http://schemas.openxmlformats.org/officeDocument/2006/relationships/image" Target="../media/image4965.png"/><Relationship Id="rId95" Type="http://schemas.openxmlformats.org/officeDocument/2006/relationships/image" Target="../media/image4938.png"/><Relationship Id="rId160" Type="http://schemas.openxmlformats.org/officeDocument/2006/relationships/customXml" Target="../ink/ink5042.xml"/><Relationship Id="rId216" Type="http://schemas.openxmlformats.org/officeDocument/2006/relationships/customXml" Target="../ink/ink5070.xml"/><Relationship Id="rId258" Type="http://schemas.openxmlformats.org/officeDocument/2006/relationships/customXml" Target="../ink/ink5091.xml"/><Relationship Id="rId22" Type="http://schemas.openxmlformats.org/officeDocument/2006/relationships/customXml" Target="../ink/ink4973.xml"/><Relationship Id="rId64" Type="http://schemas.openxmlformats.org/officeDocument/2006/relationships/customXml" Target="../ink/ink4994.xml"/><Relationship Id="rId118" Type="http://schemas.openxmlformats.org/officeDocument/2006/relationships/customXml" Target="../ink/ink5021.xml"/><Relationship Id="rId171" Type="http://schemas.openxmlformats.org/officeDocument/2006/relationships/image" Target="../media/image4976.png"/><Relationship Id="rId227" Type="http://schemas.openxmlformats.org/officeDocument/2006/relationships/image" Target="../media/image5004.png"/><Relationship Id="rId269" Type="http://schemas.openxmlformats.org/officeDocument/2006/relationships/image" Target="../media/image5025.png"/><Relationship Id="rId33" Type="http://schemas.openxmlformats.org/officeDocument/2006/relationships/image" Target="../media/image4907.png"/><Relationship Id="rId129" Type="http://schemas.openxmlformats.org/officeDocument/2006/relationships/image" Target="../media/image4955.png"/><Relationship Id="rId280" Type="http://schemas.openxmlformats.org/officeDocument/2006/relationships/customXml" Target="../ink/ink5102.xml"/><Relationship Id="rId75" Type="http://schemas.openxmlformats.org/officeDocument/2006/relationships/image" Target="../media/image4928.png"/><Relationship Id="rId140" Type="http://schemas.openxmlformats.org/officeDocument/2006/relationships/customXml" Target="../ink/ink5032.xml"/><Relationship Id="rId182" Type="http://schemas.openxmlformats.org/officeDocument/2006/relationships/customXml" Target="../ink/ink5053.xml"/><Relationship Id="rId6" Type="http://schemas.openxmlformats.org/officeDocument/2006/relationships/customXml" Target="../ink/ink4965.xml"/><Relationship Id="rId238" Type="http://schemas.openxmlformats.org/officeDocument/2006/relationships/customXml" Target="../ink/ink5081.xml"/><Relationship Id="rId291" Type="http://schemas.openxmlformats.org/officeDocument/2006/relationships/image" Target="../media/image5036.png"/><Relationship Id="rId305" Type="http://schemas.openxmlformats.org/officeDocument/2006/relationships/image" Target="../media/image504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7.png"/><Relationship Id="rId299" Type="http://schemas.openxmlformats.org/officeDocument/2006/relationships/image" Target="../media/image338.png"/><Relationship Id="rId21" Type="http://schemas.openxmlformats.org/officeDocument/2006/relationships/image" Target="../media/image199.png"/><Relationship Id="rId63" Type="http://schemas.openxmlformats.org/officeDocument/2006/relationships/image" Target="../media/image220.png"/><Relationship Id="rId159" Type="http://schemas.openxmlformats.org/officeDocument/2006/relationships/image" Target="../media/image268.png"/><Relationship Id="rId324" Type="http://schemas.openxmlformats.org/officeDocument/2006/relationships/customXml" Target="../ink/ink351.xml"/><Relationship Id="rId366" Type="http://schemas.openxmlformats.org/officeDocument/2006/relationships/customXml" Target="../ink/ink372.xml"/><Relationship Id="rId170" Type="http://schemas.openxmlformats.org/officeDocument/2006/relationships/customXml" Target="../ink/ink274.xml"/><Relationship Id="rId226" Type="http://schemas.openxmlformats.org/officeDocument/2006/relationships/customXml" Target="../ink/ink302.xml"/><Relationship Id="rId268" Type="http://schemas.openxmlformats.org/officeDocument/2006/relationships/customXml" Target="../ink/ink323.xml"/><Relationship Id="rId32" Type="http://schemas.openxmlformats.org/officeDocument/2006/relationships/customXml" Target="../ink/ink205.xml"/><Relationship Id="rId74" Type="http://schemas.openxmlformats.org/officeDocument/2006/relationships/customXml" Target="../ink/ink226.xml"/><Relationship Id="rId128" Type="http://schemas.openxmlformats.org/officeDocument/2006/relationships/customXml" Target="../ink/ink253.xml"/><Relationship Id="rId335" Type="http://schemas.openxmlformats.org/officeDocument/2006/relationships/image" Target="../media/image356.png"/><Relationship Id="rId377" Type="http://schemas.openxmlformats.org/officeDocument/2006/relationships/image" Target="../media/image377.png"/><Relationship Id="rId5" Type="http://schemas.openxmlformats.org/officeDocument/2006/relationships/image" Target="../media/image191.png"/><Relationship Id="rId181" Type="http://schemas.openxmlformats.org/officeDocument/2006/relationships/image" Target="../media/image279.png"/><Relationship Id="rId237" Type="http://schemas.openxmlformats.org/officeDocument/2006/relationships/image" Target="../media/image307.png"/><Relationship Id="rId402" Type="http://schemas.openxmlformats.org/officeDocument/2006/relationships/customXml" Target="../ink/ink390.xml"/><Relationship Id="rId279" Type="http://schemas.openxmlformats.org/officeDocument/2006/relationships/image" Target="../media/image328.png"/><Relationship Id="rId43" Type="http://schemas.openxmlformats.org/officeDocument/2006/relationships/image" Target="../media/image210.png"/><Relationship Id="rId139" Type="http://schemas.openxmlformats.org/officeDocument/2006/relationships/image" Target="../media/image258.png"/><Relationship Id="rId290" Type="http://schemas.openxmlformats.org/officeDocument/2006/relationships/customXml" Target="../ink/ink334.xml"/><Relationship Id="rId304" Type="http://schemas.openxmlformats.org/officeDocument/2006/relationships/customXml" Target="../ink/ink341.xml"/><Relationship Id="rId346" Type="http://schemas.openxmlformats.org/officeDocument/2006/relationships/customXml" Target="../ink/ink362.xml"/><Relationship Id="rId388" Type="http://schemas.openxmlformats.org/officeDocument/2006/relationships/customXml" Target="../ink/ink383.xml"/><Relationship Id="rId85" Type="http://schemas.openxmlformats.org/officeDocument/2006/relationships/image" Target="../media/image231.png"/><Relationship Id="rId150" Type="http://schemas.openxmlformats.org/officeDocument/2006/relationships/customXml" Target="../ink/ink264.xml"/><Relationship Id="rId192" Type="http://schemas.openxmlformats.org/officeDocument/2006/relationships/customXml" Target="../ink/ink285.xml"/><Relationship Id="rId206" Type="http://schemas.openxmlformats.org/officeDocument/2006/relationships/customXml" Target="../ink/ink292.xml"/><Relationship Id="rId413" Type="http://schemas.openxmlformats.org/officeDocument/2006/relationships/image" Target="../media/image395.png"/><Relationship Id="rId248" Type="http://schemas.openxmlformats.org/officeDocument/2006/relationships/customXml" Target="../ink/ink313.xml"/><Relationship Id="rId12" Type="http://schemas.openxmlformats.org/officeDocument/2006/relationships/customXml" Target="../ink/ink195.xml"/><Relationship Id="rId108" Type="http://schemas.openxmlformats.org/officeDocument/2006/relationships/customXml" Target="../ink/ink243.xml"/><Relationship Id="rId315" Type="http://schemas.openxmlformats.org/officeDocument/2006/relationships/image" Target="../media/image346.png"/><Relationship Id="rId357" Type="http://schemas.openxmlformats.org/officeDocument/2006/relationships/image" Target="../media/image367.png"/><Relationship Id="rId54" Type="http://schemas.openxmlformats.org/officeDocument/2006/relationships/customXml" Target="../ink/ink216.xml"/><Relationship Id="rId96" Type="http://schemas.openxmlformats.org/officeDocument/2006/relationships/customXml" Target="../ink/ink237.xml"/><Relationship Id="rId161" Type="http://schemas.openxmlformats.org/officeDocument/2006/relationships/image" Target="../media/image269.png"/><Relationship Id="rId217" Type="http://schemas.openxmlformats.org/officeDocument/2006/relationships/image" Target="../media/image297.png"/><Relationship Id="rId399" Type="http://schemas.openxmlformats.org/officeDocument/2006/relationships/image" Target="../media/image388.png"/><Relationship Id="rId259" Type="http://schemas.openxmlformats.org/officeDocument/2006/relationships/image" Target="../media/image318.png"/><Relationship Id="rId424" Type="http://schemas.openxmlformats.org/officeDocument/2006/relationships/customXml" Target="../ink/ink401.xml"/><Relationship Id="rId23" Type="http://schemas.openxmlformats.org/officeDocument/2006/relationships/image" Target="../media/image200.png"/><Relationship Id="rId119" Type="http://schemas.openxmlformats.org/officeDocument/2006/relationships/image" Target="../media/image248.png"/><Relationship Id="rId270" Type="http://schemas.openxmlformats.org/officeDocument/2006/relationships/customXml" Target="../ink/ink324.xml"/><Relationship Id="rId326" Type="http://schemas.openxmlformats.org/officeDocument/2006/relationships/customXml" Target="../ink/ink352.xml"/><Relationship Id="rId65" Type="http://schemas.openxmlformats.org/officeDocument/2006/relationships/image" Target="../media/image221.png"/><Relationship Id="rId130" Type="http://schemas.openxmlformats.org/officeDocument/2006/relationships/customXml" Target="../ink/ink254.xml"/><Relationship Id="rId368" Type="http://schemas.openxmlformats.org/officeDocument/2006/relationships/customXml" Target="../ink/ink373.xml"/><Relationship Id="rId172" Type="http://schemas.openxmlformats.org/officeDocument/2006/relationships/customXml" Target="../ink/ink275.xml"/><Relationship Id="rId228" Type="http://schemas.openxmlformats.org/officeDocument/2006/relationships/customXml" Target="../ink/ink303.xml"/><Relationship Id="rId281" Type="http://schemas.openxmlformats.org/officeDocument/2006/relationships/image" Target="../media/image329.png"/><Relationship Id="rId337" Type="http://schemas.openxmlformats.org/officeDocument/2006/relationships/image" Target="../media/image357.png"/><Relationship Id="rId34" Type="http://schemas.openxmlformats.org/officeDocument/2006/relationships/customXml" Target="../ink/ink206.xml"/><Relationship Id="rId76" Type="http://schemas.openxmlformats.org/officeDocument/2006/relationships/customXml" Target="../ink/ink227.xml"/><Relationship Id="rId141" Type="http://schemas.openxmlformats.org/officeDocument/2006/relationships/image" Target="../media/image259.png"/><Relationship Id="rId379" Type="http://schemas.openxmlformats.org/officeDocument/2006/relationships/image" Target="../media/image378.png"/><Relationship Id="rId7" Type="http://schemas.openxmlformats.org/officeDocument/2006/relationships/image" Target="../media/image192.png"/><Relationship Id="rId183" Type="http://schemas.openxmlformats.org/officeDocument/2006/relationships/image" Target="../media/image280.png"/><Relationship Id="rId239" Type="http://schemas.openxmlformats.org/officeDocument/2006/relationships/image" Target="../media/image308.png"/><Relationship Id="rId390" Type="http://schemas.openxmlformats.org/officeDocument/2006/relationships/customXml" Target="../ink/ink384.xml"/><Relationship Id="rId404" Type="http://schemas.openxmlformats.org/officeDocument/2006/relationships/customXml" Target="../ink/ink391.xml"/><Relationship Id="rId250" Type="http://schemas.openxmlformats.org/officeDocument/2006/relationships/customXml" Target="../ink/ink314.xml"/><Relationship Id="rId292" Type="http://schemas.openxmlformats.org/officeDocument/2006/relationships/customXml" Target="../ink/ink335.xml"/><Relationship Id="rId306" Type="http://schemas.openxmlformats.org/officeDocument/2006/relationships/customXml" Target="../ink/ink342.xml"/><Relationship Id="rId45" Type="http://schemas.openxmlformats.org/officeDocument/2006/relationships/image" Target="../media/image211.png"/><Relationship Id="rId87" Type="http://schemas.openxmlformats.org/officeDocument/2006/relationships/image" Target="../media/image232.png"/><Relationship Id="rId110" Type="http://schemas.openxmlformats.org/officeDocument/2006/relationships/customXml" Target="../ink/ink244.xml"/><Relationship Id="rId348" Type="http://schemas.openxmlformats.org/officeDocument/2006/relationships/customXml" Target="../ink/ink363.xml"/><Relationship Id="rId152" Type="http://schemas.openxmlformats.org/officeDocument/2006/relationships/customXml" Target="../ink/ink265.xml"/><Relationship Id="rId194" Type="http://schemas.openxmlformats.org/officeDocument/2006/relationships/customXml" Target="../ink/ink286.xml"/><Relationship Id="rId208" Type="http://schemas.openxmlformats.org/officeDocument/2006/relationships/customXml" Target="../ink/ink293.xml"/><Relationship Id="rId415" Type="http://schemas.openxmlformats.org/officeDocument/2006/relationships/image" Target="../media/image396.png"/><Relationship Id="rId261" Type="http://schemas.openxmlformats.org/officeDocument/2006/relationships/image" Target="../media/image319.png"/><Relationship Id="rId14" Type="http://schemas.openxmlformats.org/officeDocument/2006/relationships/customXml" Target="../ink/ink196.xml"/><Relationship Id="rId56" Type="http://schemas.openxmlformats.org/officeDocument/2006/relationships/customXml" Target="../ink/ink217.xml"/><Relationship Id="rId317" Type="http://schemas.openxmlformats.org/officeDocument/2006/relationships/image" Target="../media/image347.png"/><Relationship Id="rId359" Type="http://schemas.openxmlformats.org/officeDocument/2006/relationships/image" Target="../media/image368.png"/><Relationship Id="rId98" Type="http://schemas.openxmlformats.org/officeDocument/2006/relationships/customXml" Target="../ink/ink238.xml"/><Relationship Id="rId121" Type="http://schemas.openxmlformats.org/officeDocument/2006/relationships/image" Target="../media/image249.png"/><Relationship Id="rId163" Type="http://schemas.openxmlformats.org/officeDocument/2006/relationships/image" Target="../media/image270.png"/><Relationship Id="rId219" Type="http://schemas.openxmlformats.org/officeDocument/2006/relationships/image" Target="../media/image298.png"/><Relationship Id="rId370" Type="http://schemas.openxmlformats.org/officeDocument/2006/relationships/customXml" Target="../ink/ink374.xml"/><Relationship Id="rId426" Type="http://schemas.openxmlformats.org/officeDocument/2006/relationships/customXml" Target="../ink/ink402.xml"/><Relationship Id="rId230" Type="http://schemas.openxmlformats.org/officeDocument/2006/relationships/customXml" Target="../ink/ink304.xml"/><Relationship Id="rId25" Type="http://schemas.openxmlformats.org/officeDocument/2006/relationships/image" Target="../media/image201.png"/><Relationship Id="rId67" Type="http://schemas.openxmlformats.org/officeDocument/2006/relationships/image" Target="../media/image222.png"/><Relationship Id="rId272" Type="http://schemas.openxmlformats.org/officeDocument/2006/relationships/customXml" Target="../ink/ink325.xml"/><Relationship Id="rId328" Type="http://schemas.openxmlformats.org/officeDocument/2006/relationships/customXml" Target="../ink/ink353.xml"/><Relationship Id="rId132" Type="http://schemas.openxmlformats.org/officeDocument/2006/relationships/customXml" Target="../ink/ink255.xml"/><Relationship Id="rId174" Type="http://schemas.openxmlformats.org/officeDocument/2006/relationships/customXml" Target="../ink/ink276.xml"/><Relationship Id="rId381" Type="http://schemas.openxmlformats.org/officeDocument/2006/relationships/image" Target="../media/image379.png"/><Relationship Id="rId241" Type="http://schemas.openxmlformats.org/officeDocument/2006/relationships/image" Target="../media/image309.png"/><Relationship Id="rId36" Type="http://schemas.openxmlformats.org/officeDocument/2006/relationships/customXml" Target="../ink/ink207.xml"/><Relationship Id="rId283" Type="http://schemas.openxmlformats.org/officeDocument/2006/relationships/image" Target="../media/image330.png"/><Relationship Id="rId339" Type="http://schemas.openxmlformats.org/officeDocument/2006/relationships/image" Target="../media/image358.png"/><Relationship Id="rId78" Type="http://schemas.openxmlformats.org/officeDocument/2006/relationships/customXml" Target="../ink/ink228.xml"/><Relationship Id="rId101" Type="http://schemas.openxmlformats.org/officeDocument/2006/relationships/image" Target="../media/image239.png"/><Relationship Id="rId143" Type="http://schemas.openxmlformats.org/officeDocument/2006/relationships/image" Target="../media/image260.png"/><Relationship Id="rId185" Type="http://schemas.openxmlformats.org/officeDocument/2006/relationships/image" Target="../media/image281.png"/><Relationship Id="rId350" Type="http://schemas.openxmlformats.org/officeDocument/2006/relationships/customXml" Target="../ink/ink364.xml"/><Relationship Id="rId406" Type="http://schemas.openxmlformats.org/officeDocument/2006/relationships/customXml" Target="../ink/ink392.xml"/><Relationship Id="rId9" Type="http://schemas.openxmlformats.org/officeDocument/2006/relationships/image" Target="../media/image193.png"/><Relationship Id="rId210" Type="http://schemas.openxmlformats.org/officeDocument/2006/relationships/customXml" Target="../ink/ink294.xml"/><Relationship Id="rId392" Type="http://schemas.openxmlformats.org/officeDocument/2006/relationships/customXml" Target="../ink/ink385.xml"/><Relationship Id="rId252" Type="http://schemas.openxmlformats.org/officeDocument/2006/relationships/customXml" Target="../ink/ink315.xml"/><Relationship Id="rId294" Type="http://schemas.openxmlformats.org/officeDocument/2006/relationships/customXml" Target="../ink/ink336.xml"/><Relationship Id="rId308" Type="http://schemas.openxmlformats.org/officeDocument/2006/relationships/customXml" Target="../ink/ink343.xml"/><Relationship Id="rId47" Type="http://schemas.openxmlformats.org/officeDocument/2006/relationships/image" Target="../media/image212.png"/><Relationship Id="rId89" Type="http://schemas.openxmlformats.org/officeDocument/2006/relationships/image" Target="../media/image233.png"/><Relationship Id="rId112" Type="http://schemas.openxmlformats.org/officeDocument/2006/relationships/customXml" Target="../ink/ink245.xml"/><Relationship Id="rId154" Type="http://schemas.openxmlformats.org/officeDocument/2006/relationships/customXml" Target="../ink/ink266.xml"/><Relationship Id="rId361" Type="http://schemas.openxmlformats.org/officeDocument/2006/relationships/image" Target="../media/image369.png"/><Relationship Id="rId196" Type="http://schemas.openxmlformats.org/officeDocument/2006/relationships/customXml" Target="../ink/ink287.xml"/><Relationship Id="rId417" Type="http://schemas.openxmlformats.org/officeDocument/2006/relationships/image" Target="../media/image397.png"/><Relationship Id="rId16" Type="http://schemas.openxmlformats.org/officeDocument/2006/relationships/customXml" Target="../ink/ink197.xml"/><Relationship Id="rId221" Type="http://schemas.openxmlformats.org/officeDocument/2006/relationships/image" Target="../media/image299.png"/><Relationship Id="rId263" Type="http://schemas.openxmlformats.org/officeDocument/2006/relationships/image" Target="../media/image320.png"/><Relationship Id="rId319" Type="http://schemas.openxmlformats.org/officeDocument/2006/relationships/image" Target="../media/image348.png"/><Relationship Id="rId58" Type="http://schemas.openxmlformats.org/officeDocument/2006/relationships/customXml" Target="../ink/ink218.xml"/><Relationship Id="rId123" Type="http://schemas.openxmlformats.org/officeDocument/2006/relationships/image" Target="../media/image250.png"/><Relationship Id="rId330" Type="http://schemas.openxmlformats.org/officeDocument/2006/relationships/customXml" Target="../ink/ink354.xml"/><Relationship Id="rId165" Type="http://schemas.openxmlformats.org/officeDocument/2006/relationships/image" Target="../media/image271.png"/><Relationship Id="rId372" Type="http://schemas.openxmlformats.org/officeDocument/2006/relationships/customXml" Target="../ink/ink375.xml"/><Relationship Id="rId428" Type="http://schemas.openxmlformats.org/officeDocument/2006/relationships/customXml" Target="../ink/ink403.xml"/><Relationship Id="rId232" Type="http://schemas.openxmlformats.org/officeDocument/2006/relationships/customXml" Target="../ink/ink305.xml"/><Relationship Id="rId274" Type="http://schemas.openxmlformats.org/officeDocument/2006/relationships/customXml" Target="../ink/ink326.xml"/><Relationship Id="rId27" Type="http://schemas.openxmlformats.org/officeDocument/2006/relationships/image" Target="../media/image202.png"/><Relationship Id="rId69" Type="http://schemas.openxmlformats.org/officeDocument/2006/relationships/image" Target="../media/image223.png"/><Relationship Id="rId134" Type="http://schemas.openxmlformats.org/officeDocument/2006/relationships/customXml" Target="../ink/ink256.xml"/><Relationship Id="rId80" Type="http://schemas.openxmlformats.org/officeDocument/2006/relationships/customXml" Target="../ink/ink229.xml"/><Relationship Id="rId176" Type="http://schemas.openxmlformats.org/officeDocument/2006/relationships/customXml" Target="../ink/ink277.xml"/><Relationship Id="rId341" Type="http://schemas.openxmlformats.org/officeDocument/2006/relationships/image" Target="../media/image359.png"/><Relationship Id="rId383" Type="http://schemas.openxmlformats.org/officeDocument/2006/relationships/image" Target="../media/image380.png"/><Relationship Id="rId201" Type="http://schemas.openxmlformats.org/officeDocument/2006/relationships/image" Target="../media/image289.png"/><Relationship Id="rId243" Type="http://schemas.openxmlformats.org/officeDocument/2006/relationships/image" Target="../media/image310.png"/><Relationship Id="rId285" Type="http://schemas.openxmlformats.org/officeDocument/2006/relationships/image" Target="../media/image331.png"/><Relationship Id="rId38" Type="http://schemas.openxmlformats.org/officeDocument/2006/relationships/customXml" Target="../ink/ink208.xml"/><Relationship Id="rId103" Type="http://schemas.openxmlformats.org/officeDocument/2006/relationships/image" Target="../media/image240.png"/><Relationship Id="rId310" Type="http://schemas.openxmlformats.org/officeDocument/2006/relationships/customXml" Target="../ink/ink344.xml"/><Relationship Id="rId91" Type="http://schemas.openxmlformats.org/officeDocument/2006/relationships/image" Target="../media/image234.png"/><Relationship Id="rId145" Type="http://schemas.openxmlformats.org/officeDocument/2006/relationships/image" Target="../media/image261.png"/><Relationship Id="rId187" Type="http://schemas.openxmlformats.org/officeDocument/2006/relationships/image" Target="../media/image282.png"/><Relationship Id="rId352" Type="http://schemas.openxmlformats.org/officeDocument/2006/relationships/customXml" Target="../ink/ink365.xml"/><Relationship Id="rId394" Type="http://schemas.openxmlformats.org/officeDocument/2006/relationships/customXml" Target="../ink/ink386.xml"/><Relationship Id="rId408" Type="http://schemas.openxmlformats.org/officeDocument/2006/relationships/customXml" Target="../ink/ink39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5.xml"/><Relationship Id="rId233" Type="http://schemas.openxmlformats.org/officeDocument/2006/relationships/image" Target="../media/image305.png"/><Relationship Id="rId254" Type="http://schemas.openxmlformats.org/officeDocument/2006/relationships/customXml" Target="../ink/ink316.xml"/><Relationship Id="rId28" Type="http://schemas.openxmlformats.org/officeDocument/2006/relationships/customXml" Target="../ink/ink203.xml"/><Relationship Id="rId49" Type="http://schemas.openxmlformats.org/officeDocument/2006/relationships/image" Target="../media/image213.png"/><Relationship Id="rId114" Type="http://schemas.openxmlformats.org/officeDocument/2006/relationships/customXml" Target="../ink/ink246.xml"/><Relationship Id="rId275" Type="http://schemas.openxmlformats.org/officeDocument/2006/relationships/image" Target="../media/image326.png"/><Relationship Id="rId296" Type="http://schemas.openxmlformats.org/officeDocument/2006/relationships/customXml" Target="../ink/ink337.xml"/><Relationship Id="rId300" Type="http://schemas.openxmlformats.org/officeDocument/2006/relationships/customXml" Target="../ink/ink339.xml"/><Relationship Id="rId60" Type="http://schemas.openxmlformats.org/officeDocument/2006/relationships/customXml" Target="../ink/ink219.xml"/><Relationship Id="rId81" Type="http://schemas.openxmlformats.org/officeDocument/2006/relationships/image" Target="../media/image229.png"/><Relationship Id="rId135" Type="http://schemas.openxmlformats.org/officeDocument/2006/relationships/image" Target="../media/image256.png"/><Relationship Id="rId156" Type="http://schemas.openxmlformats.org/officeDocument/2006/relationships/customXml" Target="../ink/ink267.xml"/><Relationship Id="rId177" Type="http://schemas.openxmlformats.org/officeDocument/2006/relationships/image" Target="../media/image277.png"/><Relationship Id="rId198" Type="http://schemas.openxmlformats.org/officeDocument/2006/relationships/customXml" Target="../ink/ink288.xml"/><Relationship Id="rId321" Type="http://schemas.openxmlformats.org/officeDocument/2006/relationships/image" Target="../media/image349.png"/><Relationship Id="rId342" Type="http://schemas.openxmlformats.org/officeDocument/2006/relationships/customXml" Target="../ink/ink360.xml"/><Relationship Id="rId363" Type="http://schemas.openxmlformats.org/officeDocument/2006/relationships/image" Target="../media/image370.png"/><Relationship Id="rId384" Type="http://schemas.openxmlformats.org/officeDocument/2006/relationships/customXml" Target="../ink/ink381.xml"/><Relationship Id="rId419" Type="http://schemas.openxmlformats.org/officeDocument/2006/relationships/image" Target="../media/image398.png"/><Relationship Id="rId202" Type="http://schemas.openxmlformats.org/officeDocument/2006/relationships/customXml" Target="../ink/ink290.xml"/><Relationship Id="rId223" Type="http://schemas.openxmlformats.org/officeDocument/2006/relationships/image" Target="../media/image300.png"/><Relationship Id="rId244" Type="http://schemas.openxmlformats.org/officeDocument/2006/relationships/customXml" Target="../ink/ink311.xml"/><Relationship Id="rId18" Type="http://schemas.openxmlformats.org/officeDocument/2006/relationships/customXml" Target="../ink/ink198.xml"/><Relationship Id="rId39" Type="http://schemas.openxmlformats.org/officeDocument/2006/relationships/image" Target="../media/image208.png"/><Relationship Id="rId265" Type="http://schemas.openxmlformats.org/officeDocument/2006/relationships/image" Target="../media/image321.png"/><Relationship Id="rId286" Type="http://schemas.openxmlformats.org/officeDocument/2006/relationships/customXml" Target="../ink/ink332.xml"/><Relationship Id="rId50" Type="http://schemas.openxmlformats.org/officeDocument/2006/relationships/customXml" Target="../ink/ink214.xml"/><Relationship Id="rId104" Type="http://schemas.openxmlformats.org/officeDocument/2006/relationships/customXml" Target="../ink/ink241.xml"/><Relationship Id="rId125" Type="http://schemas.openxmlformats.org/officeDocument/2006/relationships/image" Target="../media/image251.png"/><Relationship Id="rId146" Type="http://schemas.openxmlformats.org/officeDocument/2006/relationships/customXml" Target="../ink/ink262.xml"/><Relationship Id="rId167" Type="http://schemas.openxmlformats.org/officeDocument/2006/relationships/image" Target="../media/image272.png"/><Relationship Id="rId188" Type="http://schemas.openxmlformats.org/officeDocument/2006/relationships/customXml" Target="../ink/ink283.xml"/><Relationship Id="rId311" Type="http://schemas.openxmlformats.org/officeDocument/2006/relationships/image" Target="../media/image344.png"/><Relationship Id="rId332" Type="http://schemas.openxmlformats.org/officeDocument/2006/relationships/customXml" Target="../ink/ink355.xml"/><Relationship Id="rId353" Type="http://schemas.openxmlformats.org/officeDocument/2006/relationships/image" Target="../media/image365.png"/><Relationship Id="rId374" Type="http://schemas.openxmlformats.org/officeDocument/2006/relationships/customXml" Target="../ink/ink376.xml"/><Relationship Id="rId395" Type="http://schemas.openxmlformats.org/officeDocument/2006/relationships/image" Target="../media/image386.png"/><Relationship Id="rId409" Type="http://schemas.openxmlformats.org/officeDocument/2006/relationships/image" Target="../media/image393.png"/><Relationship Id="rId71" Type="http://schemas.openxmlformats.org/officeDocument/2006/relationships/image" Target="../media/image224.png"/><Relationship Id="rId92" Type="http://schemas.openxmlformats.org/officeDocument/2006/relationships/customXml" Target="../ink/ink235.xml"/><Relationship Id="rId213" Type="http://schemas.openxmlformats.org/officeDocument/2006/relationships/image" Target="../media/image295.png"/><Relationship Id="rId234" Type="http://schemas.openxmlformats.org/officeDocument/2006/relationships/customXml" Target="../ink/ink306.xml"/><Relationship Id="rId420" Type="http://schemas.openxmlformats.org/officeDocument/2006/relationships/customXml" Target="../ink/ink399.xml"/><Relationship Id="rId2" Type="http://schemas.openxmlformats.org/officeDocument/2006/relationships/customXml" Target="../ink/ink190.xml"/><Relationship Id="rId29" Type="http://schemas.openxmlformats.org/officeDocument/2006/relationships/image" Target="../media/image203.png"/><Relationship Id="rId255" Type="http://schemas.openxmlformats.org/officeDocument/2006/relationships/image" Target="../media/image316.png"/><Relationship Id="rId276" Type="http://schemas.openxmlformats.org/officeDocument/2006/relationships/customXml" Target="../ink/ink327.xml"/><Relationship Id="rId297" Type="http://schemas.openxmlformats.org/officeDocument/2006/relationships/image" Target="../media/image337.png"/><Relationship Id="rId40" Type="http://schemas.openxmlformats.org/officeDocument/2006/relationships/customXml" Target="../ink/ink209.xml"/><Relationship Id="rId115" Type="http://schemas.openxmlformats.org/officeDocument/2006/relationships/image" Target="../media/image246.png"/><Relationship Id="rId136" Type="http://schemas.openxmlformats.org/officeDocument/2006/relationships/customXml" Target="../ink/ink257.xml"/><Relationship Id="rId157" Type="http://schemas.openxmlformats.org/officeDocument/2006/relationships/image" Target="../media/image267.png"/><Relationship Id="rId178" Type="http://schemas.openxmlformats.org/officeDocument/2006/relationships/customXml" Target="../ink/ink278.xml"/><Relationship Id="rId301" Type="http://schemas.openxmlformats.org/officeDocument/2006/relationships/image" Target="../media/image339.png"/><Relationship Id="rId322" Type="http://schemas.openxmlformats.org/officeDocument/2006/relationships/customXml" Target="../ink/ink350.xml"/><Relationship Id="rId343" Type="http://schemas.openxmlformats.org/officeDocument/2006/relationships/image" Target="../media/image360.png"/><Relationship Id="rId364" Type="http://schemas.openxmlformats.org/officeDocument/2006/relationships/customXml" Target="../ink/ink371.xml"/><Relationship Id="rId61" Type="http://schemas.openxmlformats.org/officeDocument/2006/relationships/image" Target="../media/image219.png"/><Relationship Id="rId82" Type="http://schemas.openxmlformats.org/officeDocument/2006/relationships/customXml" Target="../ink/ink230.xml"/><Relationship Id="rId199" Type="http://schemas.openxmlformats.org/officeDocument/2006/relationships/image" Target="../media/image288.png"/><Relationship Id="rId203" Type="http://schemas.openxmlformats.org/officeDocument/2006/relationships/image" Target="../media/image290.png"/><Relationship Id="rId385" Type="http://schemas.openxmlformats.org/officeDocument/2006/relationships/image" Target="../media/image381.png"/><Relationship Id="rId19" Type="http://schemas.openxmlformats.org/officeDocument/2006/relationships/image" Target="../media/image198.png"/><Relationship Id="rId224" Type="http://schemas.openxmlformats.org/officeDocument/2006/relationships/customXml" Target="../ink/ink301.xml"/><Relationship Id="rId245" Type="http://schemas.openxmlformats.org/officeDocument/2006/relationships/image" Target="../media/image311.png"/><Relationship Id="rId266" Type="http://schemas.openxmlformats.org/officeDocument/2006/relationships/customXml" Target="../ink/ink322.xml"/><Relationship Id="rId287" Type="http://schemas.openxmlformats.org/officeDocument/2006/relationships/image" Target="../media/image332.png"/><Relationship Id="rId410" Type="http://schemas.openxmlformats.org/officeDocument/2006/relationships/customXml" Target="../ink/ink394.xml"/><Relationship Id="rId30" Type="http://schemas.openxmlformats.org/officeDocument/2006/relationships/customXml" Target="../ink/ink204.xml"/><Relationship Id="rId105" Type="http://schemas.openxmlformats.org/officeDocument/2006/relationships/image" Target="../media/image241.png"/><Relationship Id="rId126" Type="http://schemas.openxmlformats.org/officeDocument/2006/relationships/customXml" Target="../ink/ink252.xml"/><Relationship Id="rId147" Type="http://schemas.openxmlformats.org/officeDocument/2006/relationships/image" Target="../media/image262.png"/><Relationship Id="rId168" Type="http://schemas.openxmlformats.org/officeDocument/2006/relationships/customXml" Target="../ink/ink273.xml"/><Relationship Id="rId312" Type="http://schemas.openxmlformats.org/officeDocument/2006/relationships/customXml" Target="../ink/ink345.xml"/><Relationship Id="rId333" Type="http://schemas.openxmlformats.org/officeDocument/2006/relationships/image" Target="../media/image355.png"/><Relationship Id="rId354" Type="http://schemas.openxmlformats.org/officeDocument/2006/relationships/customXml" Target="../ink/ink366.xml"/><Relationship Id="rId51" Type="http://schemas.openxmlformats.org/officeDocument/2006/relationships/image" Target="../media/image214.png"/><Relationship Id="rId72" Type="http://schemas.openxmlformats.org/officeDocument/2006/relationships/customXml" Target="../ink/ink225.xml"/><Relationship Id="rId93" Type="http://schemas.openxmlformats.org/officeDocument/2006/relationships/image" Target="../media/image235.png"/><Relationship Id="rId189" Type="http://schemas.openxmlformats.org/officeDocument/2006/relationships/image" Target="../media/image283.png"/><Relationship Id="rId375" Type="http://schemas.openxmlformats.org/officeDocument/2006/relationships/image" Target="../media/image376.png"/><Relationship Id="rId396" Type="http://schemas.openxmlformats.org/officeDocument/2006/relationships/customXml" Target="../ink/ink387.xml"/><Relationship Id="rId3" Type="http://schemas.openxmlformats.org/officeDocument/2006/relationships/image" Target="../media/image190.png"/><Relationship Id="rId214" Type="http://schemas.openxmlformats.org/officeDocument/2006/relationships/customXml" Target="../ink/ink296.xml"/><Relationship Id="rId235" Type="http://schemas.openxmlformats.org/officeDocument/2006/relationships/image" Target="../media/image306.png"/><Relationship Id="rId256" Type="http://schemas.openxmlformats.org/officeDocument/2006/relationships/customXml" Target="../ink/ink317.xml"/><Relationship Id="rId277" Type="http://schemas.openxmlformats.org/officeDocument/2006/relationships/image" Target="../media/image327.png"/><Relationship Id="rId298" Type="http://schemas.openxmlformats.org/officeDocument/2006/relationships/customXml" Target="../ink/ink338.xml"/><Relationship Id="rId400" Type="http://schemas.openxmlformats.org/officeDocument/2006/relationships/customXml" Target="../ink/ink389.xml"/><Relationship Id="rId421" Type="http://schemas.openxmlformats.org/officeDocument/2006/relationships/image" Target="../media/image399.png"/><Relationship Id="rId116" Type="http://schemas.openxmlformats.org/officeDocument/2006/relationships/customXml" Target="../ink/ink247.xml"/><Relationship Id="rId137" Type="http://schemas.openxmlformats.org/officeDocument/2006/relationships/image" Target="../media/image257.png"/><Relationship Id="rId158" Type="http://schemas.openxmlformats.org/officeDocument/2006/relationships/customXml" Target="../ink/ink268.xml"/><Relationship Id="rId302" Type="http://schemas.openxmlformats.org/officeDocument/2006/relationships/customXml" Target="../ink/ink340.xml"/><Relationship Id="rId323" Type="http://schemas.openxmlformats.org/officeDocument/2006/relationships/image" Target="../media/image350.png"/><Relationship Id="rId344" Type="http://schemas.openxmlformats.org/officeDocument/2006/relationships/customXml" Target="../ink/ink361.xml"/><Relationship Id="rId20" Type="http://schemas.openxmlformats.org/officeDocument/2006/relationships/customXml" Target="../ink/ink199.xml"/><Relationship Id="rId41" Type="http://schemas.openxmlformats.org/officeDocument/2006/relationships/image" Target="../media/image209.png"/><Relationship Id="rId62" Type="http://schemas.openxmlformats.org/officeDocument/2006/relationships/customXml" Target="../ink/ink220.xml"/><Relationship Id="rId83" Type="http://schemas.openxmlformats.org/officeDocument/2006/relationships/image" Target="../media/image230.png"/><Relationship Id="rId179" Type="http://schemas.openxmlformats.org/officeDocument/2006/relationships/image" Target="../media/image278.png"/><Relationship Id="rId365" Type="http://schemas.openxmlformats.org/officeDocument/2006/relationships/image" Target="../media/image371.png"/><Relationship Id="rId386" Type="http://schemas.openxmlformats.org/officeDocument/2006/relationships/customXml" Target="../ink/ink382.xml"/><Relationship Id="rId190" Type="http://schemas.openxmlformats.org/officeDocument/2006/relationships/customXml" Target="../ink/ink284.xml"/><Relationship Id="rId204" Type="http://schemas.openxmlformats.org/officeDocument/2006/relationships/customXml" Target="../ink/ink291.xml"/><Relationship Id="rId225" Type="http://schemas.openxmlformats.org/officeDocument/2006/relationships/image" Target="../media/image301.png"/><Relationship Id="rId246" Type="http://schemas.openxmlformats.org/officeDocument/2006/relationships/customXml" Target="../ink/ink312.xml"/><Relationship Id="rId267" Type="http://schemas.openxmlformats.org/officeDocument/2006/relationships/image" Target="../media/image322.png"/><Relationship Id="rId288" Type="http://schemas.openxmlformats.org/officeDocument/2006/relationships/customXml" Target="../ink/ink333.xml"/><Relationship Id="rId411" Type="http://schemas.openxmlformats.org/officeDocument/2006/relationships/image" Target="../media/image394.png"/><Relationship Id="rId106" Type="http://schemas.openxmlformats.org/officeDocument/2006/relationships/customXml" Target="../ink/ink242.xml"/><Relationship Id="rId127" Type="http://schemas.openxmlformats.org/officeDocument/2006/relationships/image" Target="../media/image252.png"/><Relationship Id="rId313" Type="http://schemas.openxmlformats.org/officeDocument/2006/relationships/image" Target="../media/image345.png"/><Relationship Id="rId10" Type="http://schemas.openxmlformats.org/officeDocument/2006/relationships/customXml" Target="../ink/ink194.xml"/><Relationship Id="rId31" Type="http://schemas.openxmlformats.org/officeDocument/2006/relationships/image" Target="../media/image204.png"/><Relationship Id="rId52" Type="http://schemas.openxmlformats.org/officeDocument/2006/relationships/customXml" Target="../ink/ink215.xml"/><Relationship Id="rId73" Type="http://schemas.openxmlformats.org/officeDocument/2006/relationships/image" Target="../media/image225.png"/><Relationship Id="rId94" Type="http://schemas.openxmlformats.org/officeDocument/2006/relationships/customXml" Target="../ink/ink236.xml"/><Relationship Id="rId148" Type="http://schemas.openxmlformats.org/officeDocument/2006/relationships/customXml" Target="../ink/ink263.xml"/><Relationship Id="rId169" Type="http://schemas.openxmlformats.org/officeDocument/2006/relationships/image" Target="../media/image273.png"/><Relationship Id="rId334" Type="http://schemas.openxmlformats.org/officeDocument/2006/relationships/customXml" Target="../ink/ink356.xml"/><Relationship Id="rId355" Type="http://schemas.openxmlformats.org/officeDocument/2006/relationships/image" Target="../media/image366.png"/><Relationship Id="rId376" Type="http://schemas.openxmlformats.org/officeDocument/2006/relationships/customXml" Target="../ink/ink377.xml"/><Relationship Id="rId397" Type="http://schemas.openxmlformats.org/officeDocument/2006/relationships/image" Target="../media/image387.png"/><Relationship Id="rId4" Type="http://schemas.openxmlformats.org/officeDocument/2006/relationships/customXml" Target="../ink/ink191.xml"/><Relationship Id="rId180" Type="http://schemas.openxmlformats.org/officeDocument/2006/relationships/customXml" Target="../ink/ink279.xml"/><Relationship Id="rId215" Type="http://schemas.openxmlformats.org/officeDocument/2006/relationships/image" Target="../media/image296.png"/><Relationship Id="rId236" Type="http://schemas.openxmlformats.org/officeDocument/2006/relationships/customXml" Target="../ink/ink307.xml"/><Relationship Id="rId257" Type="http://schemas.openxmlformats.org/officeDocument/2006/relationships/image" Target="../media/image317.png"/><Relationship Id="rId278" Type="http://schemas.openxmlformats.org/officeDocument/2006/relationships/customXml" Target="../ink/ink328.xml"/><Relationship Id="rId401" Type="http://schemas.openxmlformats.org/officeDocument/2006/relationships/image" Target="../media/image389.png"/><Relationship Id="rId422" Type="http://schemas.openxmlformats.org/officeDocument/2006/relationships/customXml" Target="../ink/ink400.xml"/><Relationship Id="rId303" Type="http://schemas.openxmlformats.org/officeDocument/2006/relationships/image" Target="../media/image340.png"/><Relationship Id="rId42" Type="http://schemas.openxmlformats.org/officeDocument/2006/relationships/customXml" Target="../ink/ink210.xml"/><Relationship Id="rId84" Type="http://schemas.openxmlformats.org/officeDocument/2006/relationships/customXml" Target="../ink/ink231.xml"/><Relationship Id="rId138" Type="http://schemas.openxmlformats.org/officeDocument/2006/relationships/customXml" Target="../ink/ink258.xml"/><Relationship Id="rId345" Type="http://schemas.openxmlformats.org/officeDocument/2006/relationships/image" Target="../media/image361.png"/><Relationship Id="rId387" Type="http://schemas.openxmlformats.org/officeDocument/2006/relationships/image" Target="../media/image382.png"/><Relationship Id="rId191" Type="http://schemas.openxmlformats.org/officeDocument/2006/relationships/image" Target="../media/image284.png"/><Relationship Id="rId205" Type="http://schemas.openxmlformats.org/officeDocument/2006/relationships/image" Target="../media/image291.png"/><Relationship Id="rId247" Type="http://schemas.openxmlformats.org/officeDocument/2006/relationships/image" Target="../media/image312.png"/><Relationship Id="rId412" Type="http://schemas.openxmlformats.org/officeDocument/2006/relationships/customXml" Target="../ink/ink395.xml"/><Relationship Id="rId107" Type="http://schemas.openxmlformats.org/officeDocument/2006/relationships/image" Target="../media/image242.png"/><Relationship Id="rId289" Type="http://schemas.openxmlformats.org/officeDocument/2006/relationships/image" Target="../media/image333.png"/><Relationship Id="rId11" Type="http://schemas.openxmlformats.org/officeDocument/2006/relationships/image" Target="../media/image194.png"/><Relationship Id="rId53" Type="http://schemas.openxmlformats.org/officeDocument/2006/relationships/image" Target="../media/image215.png"/><Relationship Id="rId149" Type="http://schemas.openxmlformats.org/officeDocument/2006/relationships/image" Target="../media/image263.png"/><Relationship Id="rId314" Type="http://schemas.openxmlformats.org/officeDocument/2006/relationships/customXml" Target="../ink/ink346.xml"/><Relationship Id="rId356" Type="http://schemas.openxmlformats.org/officeDocument/2006/relationships/customXml" Target="../ink/ink367.xml"/><Relationship Id="rId398" Type="http://schemas.openxmlformats.org/officeDocument/2006/relationships/customXml" Target="../ink/ink388.xml"/><Relationship Id="rId95" Type="http://schemas.openxmlformats.org/officeDocument/2006/relationships/image" Target="../media/image236.png"/><Relationship Id="rId160" Type="http://schemas.openxmlformats.org/officeDocument/2006/relationships/customXml" Target="../ink/ink269.xml"/><Relationship Id="rId216" Type="http://schemas.openxmlformats.org/officeDocument/2006/relationships/customXml" Target="../ink/ink297.xml"/><Relationship Id="rId423" Type="http://schemas.openxmlformats.org/officeDocument/2006/relationships/image" Target="../media/image400.png"/><Relationship Id="rId258" Type="http://schemas.openxmlformats.org/officeDocument/2006/relationships/customXml" Target="../ink/ink318.xml"/><Relationship Id="rId22" Type="http://schemas.openxmlformats.org/officeDocument/2006/relationships/customXml" Target="../ink/ink200.xml"/><Relationship Id="rId64" Type="http://schemas.openxmlformats.org/officeDocument/2006/relationships/customXml" Target="../ink/ink221.xml"/><Relationship Id="rId118" Type="http://schemas.openxmlformats.org/officeDocument/2006/relationships/customXml" Target="../ink/ink248.xml"/><Relationship Id="rId325" Type="http://schemas.openxmlformats.org/officeDocument/2006/relationships/image" Target="../media/image351.png"/><Relationship Id="rId367" Type="http://schemas.openxmlformats.org/officeDocument/2006/relationships/image" Target="../media/image372.png"/><Relationship Id="rId171" Type="http://schemas.openxmlformats.org/officeDocument/2006/relationships/image" Target="../media/image274.png"/><Relationship Id="rId227" Type="http://schemas.openxmlformats.org/officeDocument/2006/relationships/image" Target="../media/image302.png"/><Relationship Id="rId269" Type="http://schemas.openxmlformats.org/officeDocument/2006/relationships/image" Target="../media/image323.png"/><Relationship Id="rId33" Type="http://schemas.openxmlformats.org/officeDocument/2006/relationships/image" Target="../media/image205.png"/><Relationship Id="rId129" Type="http://schemas.openxmlformats.org/officeDocument/2006/relationships/image" Target="../media/image253.png"/><Relationship Id="rId280" Type="http://schemas.openxmlformats.org/officeDocument/2006/relationships/customXml" Target="../ink/ink329.xml"/><Relationship Id="rId336" Type="http://schemas.openxmlformats.org/officeDocument/2006/relationships/customXml" Target="../ink/ink357.xml"/><Relationship Id="rId75" Type="http://schemas.openxmlformats.org/officeDocument/2006/relationships/image" Target="../media/image226.png"/><Relationship Id="rId140" Type="http://schemas.openxmlformats.org/officeDocument/2006/relationships/customXml" Target="../ink/ink259.xml"/><Relationship Id="rId182" Type="http://schemas.openxmlformats.org/officeDocument/2006/relationships/customXml" Target="../ink/ink280.xml"/><Relationship Id="rId378" Type="http://schemas.openxmlformats.org/officeDocument/2006/relationships/customXml" Target="../ink/ink378.xml"/><Relationship Id="rId403" Type="http://schemas.openxmlformats.org/officeDocument/2006/relationships/image" Target="../media/image390.png"/><Relationship Id="rId6" Type="http://schemas.openxmlformats.org/officeDocument/2006/relationships/customXml" Target="../ink/ink192.xml"/><Relationship Id="rId238" Type="http://schemas.openxmlformats.org/officeDocument/2006/relationships/customXml" Target="../ink/ink308.xml"/><Relationship Id="rId291" Type="http://schemas.openxmlformats.org/officeDocument/2006/relationships/image" Target="../media/image334.png"/><Relationship Id="rId305" Type="http://schemas.openxmlformats.org/officeDocument/2006/relationships/image" Target="../media/image341.png"/><Relationship Id="rId347" Type="http://schemas.openxmlformats.org/officeDocument/2006/relationships/image" Target="../media/image362.png"/><Relationship Id="rId44" Type="http://schemas.openxmlformats.org/officeDocument/2006/relationships/customXml" Target="../ink/ink211.xml"/><Relationship Id="rId86" Type="http://schemas.openxmlformats.org/officeDocument/2006/relationships/customXml" Target="../ink/ink232.xml"/><Relationship Id="rId151" Type="http://schemas.openxmlformats.org/officeDocument/2006/relationships/image" Target="../media/image264.png"/><Relationship Id="rId389" Type="http://schemas.openxmlformats.org/officeDocument/2006/relationships/image" Target="../media/image383.png"/><Relationship Id="rId193" Type="http://schemas.openxmlformats.org/officeDocument/2006/relationships/image" Target="../media/image285.png"/><Relationship Id="rId207" Type="http://schemas.openxmlformats.org/officeDocument/2006/relationships/image" Target="../media/image292.png"/><Relationship Id="rId249" Type="http://schemas.openxmlformats.org/officeDocument/2006/relationships/image" Target="../media/image313.png"/><Relationship Id="rId414" Type="http://schemas.openxmlformats.org/officeDocument/2006/relationships/customXml" Target="../ink/ink396.xml"/><Relationship Id="rId13" Type="http://schemas.openxmlformats.org/officeDocument/2006/relationships/image" Target="../media/image195.png"/><Relationship Id="rId109" Type="http://schemas.openxmlformats.org/officeDocument/2006/relationships/image" Target="../media/image243.png"/><Relationship Id="rId260" Type="http://schemas.openxmlformats.org/officeDocument/2006/relationships/customXml" Target="../ink/ink319.xml"/><Relationship Id="rId316" Type="http://schemas.openxmlformats.org/officeDocument/2006/relationships/customXml" Target="../ink/ink347.xml"/><Relationship Id="rId55" Type="http://schemas.openxmlformats.org/officeDocument/2006/relationships/image" Target="../media/image216.png"/><Relationship Id="rId97" Type="http://schemas.openxmlformats.org/officeDocument/2006/relationships/image" Target="../media/image237.png"/><Relationship Id="rId120" Type="http://schemas.openxmlformats.org/officeDocument/2006/relationships/customXml" Target="../ink/ink249.xml"/><Relationship Id="rId358" Type="http://schemas.openxmlformats.org/officeDocument/2006/relationships/customXml" Target="../ink/ink368.xml"/><Relationship Id="rId162" Type="http://schemas.openxmlformats.org/officeDocument/2006/relationships/customXml" Target="../ink/ink270.xml"/><Relationship Id="rId218" Type="http://schemas.openxmlformats.org/officeDocument/2006/relationships/customXml" Target="../ink/ink298.xml"/><Relationship Id="rId425" Type="http://schemas.openxmlformats.org/officeDocument/2006/relationships/image" Target="../media/image401.png"/><Relationship Id="rId271" Type="http://schemas.openxmlformats.org/officeDocument/2006/relationships/image" Target="../media/image324.png"/><Relationship Id="rId24" Type="http://schemas.openxmlformats.org/officeDocument/2006/relationships/customXml" Target="../ink/ink201.xml"/><Relationship Id="rId66" Type="http://schemas.openxmlformats.org/officeDocument/2006/relationships/customXml" Target="../ink/ink222.xml"/><Relationship Id="rId131" Type="http://schemas.openxmlformats.org/officeDocument/2006/relationships/image" Target="../media/image254.png"/><Relationship Id="rId327" Type="http://schemas.openxmlformats.org/officeDocument/2006/relationships/image" Target="../media/image352.png"/><Relationship Id="rId369" Type="http://schemas.openxmlformats.org/officeDocument/2006/relationships/image" Target="../media/image373.png"/><Relationship Id="rId173" Type="http://schemas.openxmlformats.org/officeDocument/2006/relationships/image" Target="../media/image275.png"/><Relationship Id="rId229" Type="http://schemas.openxmlformats.org/officeDocument/2006/relationships/image" Target="../media/image303.png"/><Relationship Id="rId380" Type="http://schemas.openxmlformats.org/officeDocument/2006/relationships/customXml" Target="../ink/ink379.xml"/><Relationship Id="rId240" Type="http://schemas.openxmlformats.org/officeDocument/2006/relationships/customXml" Target="../ink/ink309.xml"/><Relationship Id="rId35" Type="http://schemas.openxmlformats.org/officeDocument/2006/relationships/image" Target="../media/image206.png"/><Relationship Id="rId77" Type="http://schemas.openxmlformats.org/officeDocument/2006/relationships/image" Target="../media/image227.png"/><Relationship Id="rId100" Type="http://schemas.openxmlformats.org/officeDocument/2006/relationships/customXml" Target="../ink/ink239.xml"/><Relationship Id="rId282" Type="http://schemas.openxmlformats.org/officeDocument/2006/relationships/customXml" Target="../ink/ink330.xml"/><Relationship Id="rId338" Type="http://schemas.openxmlformats.org/officeDocument/2006/relationships/customXml" Target="../ink/ink358.xml"/><Relationship Id="rId8" Type="http://schemas.openxmlformats.org/officeDocument/2006/relationships/customXml" Target="../ink/ink193.xml"/><Relationship Id="rId142" Type="http://schemas.openxmlformats.org/officeDocument/2006/relationships/customXml" Target="../ink/ink260.xml"/><Relationship Id="rId184" Type="http://schemas.openxmlformats.org/officeDocument/2006/relationships/customXml" Target="../ink/ink281.xml"/><Relationship Id="rId391" Type="http://schemas.openxmlformats.org/officeDocument/2006/relationships/image" Target="../media/image384.png"/><Relationship Id="rId405" Type="http://schemas.openxmlformats.org/officeDocument/2006/relationships/image" Target="../media/image391.png"/><Relationship Id="rId251" Type="http://schemas.openxmlformats.org/officeDocument/2006/relationships/image" Target="../media/image314.png"/><Relationship Id="rId46" Type="http://schemas.openxmlformats.org/officeDocument/2006/relationships/customXml" Target="../ink/ink212.xml"/><Relationship Id="rId293" Type="http://schemas.openxmlformats.org/officeDocument/2006/relationships/image" Target="../media/image335.png"/><Relationship Id="rId307" Type="http://schemas.openxmlformats.org/officeDocument/2006/relationships/image" Target="../media/image342.png"/><Relationship Id="rId349" Type="http://schemas.openxmlformats.org/officeDocument/2006/relationships/image" Target="../media/image363.png"/><Relationship Id="rId88" Type="http://schemas.openxmlformats.org/officeDocument/2006/relationships/customXml" Target="../ink/ink233.xml"/><Relationship Id="rId111" Type="http://schemas.openxmlformats.org/officeDocument/2006/relationships/image" Target="../media/image244.png"/><Relationship Id="rId153" Type="http://schemas.openxmlformats.org/officeDocument/2006/relationships/image" Target="../media/image265.png"/><Relationship Id="rId195" Type="http://schemas.openxmlformats.org/officeDocument/2006/relationships/image" Target="../media/image286.png"/><Relationship Id="rId209" Type="http://schemas.openxmlformats.org/officeDocument/2006/relationships/image" Target="../media/image293.png"/><Relationship Id="rId360" Type="http://schemas.openxmlformats.org/officeDocument/2006/relationships/customXml" Target="../ink/ink369.xml"/><Relationship Id="rId416" Type="http://schemas.openxmlformats.org/officeDocument/2006/relationships/customXml" Target="../ink/ink397.xml"/><Relationship Id="rId220" Type="http://schemas.openxmlformats.org/officeDocument/2006/relationships/customXml" Target="../ink/ink299.xml"/><Relationship Id="rId15" Type="http://schemas.openxmlformats.org/officeDocument/2006/relationships/image" Target="../media/image196.png"/><Relationship Id="rId57" Type="http://schemas.openxmlformats.org/officeDocument/2006/relationships/image" Target="../media/image217.png"/><Relationship Id="rId262" Type="http://schemas.openxmlformats.org/officeDocument/2006/relationships/customXml" Target="../ink/ink320.xml"/><Relationship Id="rId318" Type="http://schemas.openxmlformats.org/officeDocument/2006/relationships/customXml" Target="../ink/ink348.xml"/><Relationship Id="rId99" Type="http://schemas.openxmlformats.org/officeDocument/2006/relationships/image" Target="../media/image238.png"/><Relationship Id="rId122" Type="http://schemas.openxmlformats.org/officeDocument/2006/relationships/customXml" Target="../ink/ink250.xml"/><Relationship Id="rId164" Type="http://schemas.openxmlformats.org/officeDocument/2006/relationships/customXml" Target="../ink/ink271.xml"/><Relationship Id="rId371" Type="http://schemas.openxmlformats.org/officeDocument/2006/relationships/image" Target="../media/image374.png"/><Relationship Id="rId427" Type="http://schemas.openxmlformats.org/officeDocument/2006/relationships/image" Target="../media/image402.png"/><Relationship Id="rId26" Type="http://schemas.openxmlformats.org/officeDocument/2006/relationships/customXml" Target="../ink/ink202.xml"/><Relationship Id="rId231" Type="http://schemas.openxmlformats.org/officeDocument/2006/relationships/image" Target="../media/image304.png"/><Relationship Id="rId273" Type="http://schemas.openxmlformats.org/officeDocument/2006/relationships/image" Target="../media/image325.png"/><Relationship Id="rId329" Type="http://schemas.openxmlformats.org/officeDocument/2006/relationships/image" Target="../media/image353.png"/><Relationship Id="rId68" Type="http://schemas.openxmlformats.org/officeDocument/2006/relationships/customXml" Target="../ink/ink223.xml"/><Relationship Id="rId133" Type="http://schemas.openxmlformats.org/officeDocument/2006/relationships/image" Target="../media/image255.png"/><Relationship Id="rId175" Type="http://schemas.openxmlformats.org/officeDocument/2006/relationships/image" Target="../media/image276.png"/><Relationship Id="rId340" Type="http://schemas.openxmlformats.org/officeDocument/2006/relationships/customXml" Target="../ink/ink359.xml"/><Relationship Id="rId200" Type="http://schemas.openxmlformats.org/officeDocument/2006/relationships/customXml" Target="../ink/ink289.xml"/><Relationship Id="rId382" Type="http://schemas.openxmlformats.org/officeDocument/2006/relationships/customXml" Target="../ink/ink380.xml"/><Relationship Id="rId242" Type="http://schemas.openxmlformats.org/officeDocument/2006/relationships/customXml" Target="../ink/ink310.xml"/><Relationship Id="rId284" Type="http://schemas.openxmlformats.org/officeDocument/2006/relationships/customXml" Target="../ink/ink331.xml"/><Relationship Id="rId37" Type="http://schemas.openxmlformats.org/officeDocument/2006/relationships/image" Target="../media/image207.png"/><Relationship Id="rId79" Type="http://schemas.openxmlformats.org/officeDocument/2006/relationships/image" Target="../media/image228.png"/><Relationship Id="rId102" Type="http://schemas.openxmlformats.org/officeDocument/2006/relationships/customXml" Target="../ink/ink240.xml"/><Relationship Id="rId144" Type="http://schemas.openxmlformats.org/officeDocument/2006/relationships/customXml" Target="../ink/ink261.xml"/><Relationship Id="rId90" Type="http://schemas.openxmlformats.org/officeDocument/2006/relationships/customXml" Target="../ink/ink234.xml"/><Relationship Id="rId186" Type="http://schemas.openxmlformats.org/officeDocument/2006/relationships/customXml" Target="../ink/ink282.xml"/><Relationship Id="rId351" Type="http://schemas.openxmlformats.org/officeDocument/2006/relationships/image" Target="../media/image364.png"/><Relationship Id="rId393" Type="http://schemas.openxmlformats.org/officeDocument/2006/relationships/image" Target="../media/image385.png"/><Relationship Id="rId407" Type="http://schemas.openxmlformats.org/officeDocument/2006/relationships/image" Target="../media/image392.png"/><Relationship Id="rId211" Type="http://schemas.openxmlformats.org/officeDocument/2006/relationships/image" Target="../media/image294.png"/><Relationship Id="rId253" Type="http://schemas.openxmlformats.org/officeDocument/2006/relationships/image" Target="../media/image315.png"/><Relationship Id="rId295" Type="http://schemas.openxmlformats.org/officeDocument/2006/relationships/image" Target="../media/image336.png"/><Relationship Id="rId309" Type="http://schemas.openxmlformats.org/officeDocument/2006/relationships/image" Target="../media/image343.png"/><Relationship Id="rId48" Type="http://schemas.openxmlformats.org/officeDocument/2006/relationships/customXml" Target="../ink/ink213.xml"/><Relationship Id="rId113" Type="http://schemas.openxmlformats.org/officeDocument/2006/relationships/image" Target="../media/image245.png"/><Relationship Id="rId320" Type="http://schemas.openxmlformats.org/officeDocument/2006/relationships/customXml" Target="../ink/ink349.xml"/><Relationship Id="rId155" Type="http://schemas.openxmlformats.org/officeDocument/2006/relationships/image" Target="../media/image266.png"/><Relationship Id="rId197" Type="http://schemas.openxmlformats.org/officeDocument/2006/relationships/image" Target="../media/image287.png"/><Relationship Id="rId362" Type="http://schemas.openxmlformats.org/officeDocument/2006/relationships/customXml" Target="../ink/ink370.xml"/><Relationship Id="rId418" Type="http://schemas.openxmlformats.org/officeDocument/2006/relationships/customXml" Target="../ink/ink398.xml"/><Relationship Id="rId222" Type="http://schemas.openxmlformats.org/officeDocument/2006/relationships/customXml" Target="../ink/ink300.xml"/><Relationship Id="rId264" Type="http://schemas.openxmlformats.org/officeDocument/2006/relationships/customXml" Target="../ink/ink321.xml"/><Relationship Id="rId17" Type="http://schemas.openxmlformats.org/officeDocument/2006/relationships/image" Target="../media/image197.png"/><Relationship Id="rId59" Type="http://schemas.openxmlformats.org/officeDocument/2006/relationships/image" Target="../media/image218.png"/><Relationship Id="rId124" Type="http://schemas.openxmlformats.org/officeDocument/2006/relationships/customXml" Target="../ink/ink251.xml"/><Relationship Id="rId70" Type="http://schemas.openxmlformats.org/officeDocument/2006/relationships/customXml" Target="../ink/ink224.xml"/><Relationship Id="rId166" Type="http://schemas.openxmlformats.org/officeDocument/2006/relationships/customXml" Target="../ink/ink272.xml"/><Relationship Id="rId331" Type="http://schemas.openxmlformats.org/officeDocument/2006/relationships/image" Target="../media/image354.png"/><Relationship Id="rId373" Type="http://schemas.openxmlformats.org/officeDocument/2006/relationships/image" Target="../media/image375.png"/><Relationship Id="rId429" Type="http://schemas.openxmlformats.org/officeDocument/2006/relationships/image" Target="../media/image403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6.xml"/><Relationship Id="rId21" Type="http://schemas.openxmlformats.org/officeDocument/2006/relationships/image" Target="../media/image412.png"/><Relationship Id="rId42" Type="http://schemas.openxmlformats.org/officeDocument/2006/relationships/customXml" Target="../ink/ink424.xml"/><Relationship Id="rId47" Type="http://schemas.openxmlformats.org/officeDocument/2006/relationships/image" Target="../media/image425.png"/><Relationship Id="rId63" Type="http://schemas.openxmlformats.org/officeDocument/2006/relationships/image" Target="../media/image433.png"/><Relationship Id="rId68" Type="http://schemas.openxmlformats.org/officeDocument/2006/relationships/customXml" Target="../ink/ink437.xml"/><Relationship Id="rId84" Type="http://schemas.openxmlformats.org/officeDocument/2006/relationships/customXml" Target="../ink/ink445.xml"/><Relationship Id="rId89" Type="http://schemas.openxmlformats.org/officeDocument/2006/relationships/image" Target="../media/image446.png"/><Relationship Id="rId16" Type="http://schemas.openxmlformats.org/officeDocument/2006/relationships/customXml" Target="../ink/ink411.xml"/><Relationship Id="rId11" Type="http://schemas.openxmlformats.org/officeDocument/2006/relationships/image" Target="../media/image407.png"/><Relationship Id="rId32" Type="http://schemas.openxmlformats.org/officeDocument/2006/relationships/customXml" Target="../ink/ink419.xml"/><Relationship Id="rId37" Type="http://schemas.openxmlformats.org/officeDocument/2006/relationships/image" Target="../media/image420.png"/><Relationship Id="rId53" Type="http://schemas.openxmlformats.org/officeDocument/2006/relationships/image" Target="../media/image428.png"/><Relationship Id="rId58" Type="http://schemas.openxmlformats.org/officeDocument/2006/relationships/customXml" Target="../ink/ink432.xml"/><Relationship Id="rId74" Type="http://schemas.openxmlformats.org/officeDocument/2006/relationships/customXml" Target="../ink/ink440.xml"/><Relationship Id="rId79" Type="http://schemas.openxmlformats.org/officeDocument/2006/relationships/image" Target="../media/image441.png"/><Relationship Id="rId5" Type="http://schemas.openxmlformats.org/officeDocument/2006/relationships/image" Target="../media/image47.png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image" Target="../media/image415.png"/><Relationship Id="rId30" Type="http://schemas.openxmlformats.org/officeDocument/2006/relationships/customXml" Target="../ink/ink418.xml"/><Relationship Id="rId35" Type="http://schemas.openxmlformats.org/officeDocument/2006/relationships/image" Target="../media/image419.png"/><Relationship Id="rId43" Type="http://schemas.openxmlformats.org/officeDocument/2006/relationships/image" Target="../media/image423.png"/><Relationship Id="rId48" Type="http://schemas.openxmlformats.org/officeDocument/2006/relationships/customXml" Target="../ink/ink427.xml"/><Relationship Id="rId56" Type="http://schemas.openxmlformats.org/officeDocument/2006/relationships/customXml" Target="../ink/ink431.xml"/><Relationship Id="rId64" Type="http://schemas.openxmlformats.org/officeDocument/2006/relationships/customXml" Target="../ink/ink435.xml"/><Relationship Id="rId69" Type="http://schemas.openxmlformats.org/officeDocument/2006/relationships/image" Target="../media/image436.png"/><Relationship Id="rId77" Type="http://schemas.openxmlformats.org/officeDocument/2006/relationships/image" Target="../media/image440.png"/><Relationship Id="rId8" Type="http://schemas.openxmlformats.org/officeDocument/2006/relationships/customXml" Target="../ink/ink407.xml"/><Relationship Id="rId51" Type="http://schemas.openxmlformats.org/officeDocument/2006/relationships/image" Target="../media/image427.png"/><Relationship Id="rId72" Type="http://schemas.openxmlformats.org/officeDocument/2006/relationships/customXml" Target="../ink/ink439.xml"/><Relationship Id="rId80" Type="http://schemas.openxmlformats.org/officeDocument/2006/relationships/customXml" Target="../ink/ink443.xml"/><Relationship Id="rId85" Type="http://schemas.openxmlformats.org/officeDocument/2006/relationships/image" Target="../media/image444.png"/><Relationship Id="rId3" Type="http://schemas.openxmlformats.org/officeDocument/2006/relationships/image" Target="../media/image404.png"/><Relationship Id="rId12" Type="http://schemas.openxmlformats.org/officeDocument/2006/relationships/customXml" Target="../ink/ink409.xml"/><Relationship Id="rId17" Type="http://schemas.openxmlformats.org/officeDocument/2006/relationships/image" Target="../media/image410.png"/><Relationship Id="rId25" Type="http://schemas.openxmlformats.org/officeDocument/2006/relationships/image" Target="../media/image414.png"/><Relationship Id="rId33" Type="http://schemas.openxmlformats.org/officeDocument/2006/relationships/image" Target="../media/image418.png"/><Relationship Id="rId38" Type="http://schemas.openxmlformats.org/officeDocument/2006/relationships/customXml" Target="../ink/ink422.xml"/><Relationship Id="rId46" Type="http://schemas.openxmlformats.org/officeDocument/2006/relationships/customXml" Target="../ink/ink426.xml"/><Relationship Id="rId59" Type="http://schemas.openxmlformats.org/officeDocument/2006/relationships/image" Target="../media/image431.png"/><Relationship Id="rId67" Type="http://schemas.openxmlformats.org/officeDocument/2006/relationships/image" Target="../media/image435.png"/><Relationship Id="rId20" Type="http://schemas.openxmlformats.org/officeDocument/2006/relationships/customXml" Target="../ink/ink413.xml"/><Relationship Id="rId41" Type="http://schemas.openxmlformats.org/officeDocument/2006/relationships/image" Target="../media/image422.png"/><Relationship Id="rId54" Type="http://schemas.openxmlformats.org/officeDocument/2006/relationships/customXml" Target="../ink/ink430.xml"/><Relationship Id="rId62" Type="http://schemas.openxmlformats.org/officeDocument/2006/relationships/customXml" Target="../ink/ink434.xml"/><Relationship Id="rId70" Type="http://schemas.openxmlformats.org/officeDocument/2006/relationships/customXml" Target="../ink/ink438.xml"/><Relationship Id="rId75" Type="http://schemas.openxmlformats.org/officeDocument/2006/relationships/image" Target="../media/image439.png"/><Relationship Id="rId83" Type="http://schemas.openxmlformats.org/officeDocument/2006/relationships/image" Target="../media/image443.png"/><Relationship Id="rId88" Type="http://schemas.openxmlformats.org/officeDocument/2006/relationships/customXml" Target="../ink/ink4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5" Type="http://schemas.openxmlformats.org/officeDocument/2006/relationships/image" Target="../media/image409.png"/><Relationship Id="rId23" Type="http://schemas.openxmlformats.org/officeDocument/2006/relationships/image" Target="../media/image413.png"/><Relationship Id="rId28" Type="http://schemas.openxmlformats.org/officeDocument/2006/relationships/customXml" Target="../ink/ink417.xml"/><Relationship Id="rId36" Type="http://schemas.openxmlformats.org/officeDocument/2006/relationships/customXml" Target="../ink/ink421.xml"/><Relationship Id="rId49" Type="http://schemas.openxmlformats.org/officeDocument/2006/relationships/image" Target="../media/image426.png"/><Relationship Id="rId57" Type="http://schemas.openxmlformats.org/officeDocument/2006/relationships/image" Target="../media/image430.png"/><Relationship Id="rId10" Type="http://schemas.openxmlformats.org/officeDocument/2006/relationships/customXml" Target="../ink/ink408.xml"/><Relationship Id="rId31" Type="http://schemas.openxmlformats.org/officeDocument/2006/relationships/image" Target="../media/image417.png"/><Relationship Id="rId44" Type="http://schemas.openxmlformats.org/officeDocument/2006/relationships/customXml" Target="../ink/ink425.xml"/><Relationship Id="rId52" Type="http://schemas.openxmlformats.org/officeDocument/2006/relationships/customXml" Target="../ink/ink429.xml"/><Relationship Id="rId60" Type="http://schemas.openxmlformats.org/officeDocument/2006/relationships/customXml" Target="../ink/ink433.xml"/><Relationship Id="rId65" Type="http://schemas.openxmlformats.org/officeDocument/2006/relationships/image" Target="../media/image434.png"/><Relationship Id="rId73" Type="http://schemas.openxmlformats.org/officeDocument/2006/relationships/image" Target="../media/image438.png"/><Relationship Id="rId78" Type="http://schemas.openxmlformats.org/officeDocument/2006/relationships/customXml" Target="../ink/ink442.xml"/><Relationship Id="rId81" Type="http://schemas.openxmlformats.org/officeDocument/2006/relationships/image" Target="../media/image442.png"/><Relationship Id="rId86" Type="http://schemas.openxmlformats.org/officeDocument/2006/relationships/customXml" Target="../ink/ink446.xml"/><Relationship Id="rId4" Type="http://schemas.openxmlformats.org/officeDocument/2006/relationships/customXml" Target="../ink/ink405.xml"/><Relationship Id="rId9" Type="http://schemas.openxmlformats.org/officeDocument/2006/relationships/image" Target="../media/image406.png"/><Relationship Id="rId13" Type="http://schemas.openxmlformats.org/officeDocument/2006/relationships/image" Target="../media/image408.png"/><Relationship Id="rId18" Type="http://schemas.openxmlformats.org/officeDocument/2006/relationships/customXml" Target="../ink/ink412.xml"/><Relationship Id="rId39" Type="http://schemas.openxmlformats.org/officeDocument/2006/relationships/image" Target="../media/image421.png"/><Relationship Id="rId34" Type="http://schemas.openxmlformats.org/officeDocument/2006/relationships/customXml" Target="../ink/ink420.xml"/><Relationship Id="rId50" Type="http://schemas.openxmlformats.org/officeDocument/2006/relationships/customXml" Target="../ink/ink428.xml"/><Relationship Id="rId55" Type="http://schemas.openxmlformats.org/officeDocument/2006/relationships/image" Target="../media/image429.png"/><Relationship Id="rId76" Type="http://schemas.openxmlformats.org/officeDocument/2006/relationships/customXml" Target="../ink/ink441.xml"/><Relationship Id="rId7" Type="http://schemas.openxmlformats.org/officeDocument/2006/relationships/image" Target="../media/image405.png"/><Relationship Id="rId71" Type="http://schemas.openxmlformats.org/officeDocument/2006/relationships/image" Target="../media/image437.png"/><Relationship Id="rId2" Type="http://schemas.openxmlformats.org/officeDocument/2006/relationships/customXml" Target="../ink/ink404.xml"/><Relationship Id="rId29" Type="http://schemas.openxmlformats.org/officeDocument/2006/relationships/image" Target="../media/image416.png"/><Relationship Id="rId24" Type="http://schemas.openxmlformats.org/officeDocument/2006/relationships/customXml" Target="../ink/ink415.xml"/><Relationship Id="rId40" Type="http://schemas.openxmlformats.org/officeDocument/2006/relationships/customXml" Target="../ink/ink423.xml"/><Relationship Id="rId45" Type="http://schemas.openxmlformats.org/officeDocument/2006/relationships/image" Target="../media/image424.png"/><Relationship Id="rId66" Type="http://schemas.openxmlformats.org/officeDocument/2006/relationships/customXml" Target="../ink/ink436.xml"/><Relationship Id="rId87" Type="http://schemas.openxmlformats.org/officeDocument/2006/relationships/image" Target="../media/image445.png"/><Relationship Id="rId61" Type="http://schemas.openxmlformats.org/officeDocument/2006/relationships/image" Target="../media/image432.png"/><Relationship Id="rId82" Type="http://schemas.openxmlformats.org/officeDocument/2006/relationships/customXml" Target="../ink/ink444.xml"/><Relationship Id="rId19" Type="http://schemas.openxmlformats.org/officeDocument/2006/relationships/image" Target="../media/image4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7.png"/><Relationship Id="rId299" Type="http://schemas.openxmlformats.org/officeDocument/2006/relationships/image" Target="../media/image595.png"/><Relationship Id="rId21" Type="http://schemas.openxmlformats.org/officeDocument/2006/relationships/image" Target="../media/image459.png"/><Relationship Id="rId63" Type="http://schemas.openxmlformats.org/officeDocument/2006/relationships/image" Target="../media/image480.png"/><Relationship Id="rId159" Type="http://schemas.openxmlformats.org/officeDocument/2006/relationships/image" Target="../media/image345.png"/><Relationship Id="rId324" Type="http://schemas.openxmlformats.org/officeDocument/2006/relationships/customXml" Target="../ink/ink609.xml"/><Relationship Id="rId366" Type="http://schemas.openxmlformats.org/officeDocument/2006/relationships/image" Target="../media/image628.png"/><Relationship Id="rId170" Type="http://schemas.openxmlformats.org/officeDocument/2006/relationships/customXml" Target="../ink/ink532.xml"/><Relationship Id="rId226" Type="http://schemas.openxmlformats.org/officeDocument/2006/relationships/customXml" Target="../ink/ink560.xml"/><Relationship Id="rId433" Type="http://schemas.openxmlformats.org/officeDocument/2006/relationships/customXml" Target="../ink/ink664.xml"/><Relationship Id="rId268" Type="http://schemas.openxmlformats.org/officeDocument/2006/relationships/customXml" Target="../ink/ink581.xml"/><Relationship Id="rId475" Type="http://schemas.openxmlformats.org/officeDocument/2006/relationships/customXml" Target="../ink/ink685.xml"/><Relationship Id="rId32" Type="http://schemas.openxmlformats.org/officeDocument/2006/relationships/customXml" Target="../ink/ink463.xml"/><Relationship Id="rId74" Type="http://schemas.openxmlformats.org/officeDocument/2006/relationships/customXml" Target="../ink/ink484.xml"/><Relationship Id="rId128" Type="http://schemas.openxmlformats.org/officeDocument/2006/relationships/customXml" Target="../ink/ink511.xml"/><Relationship Id="rId335" Type="http://schemas.openxmlformats.org/officeDocument/2006/relationships/customXml" Target="../ink/ink615.xml"/><Relationship Id="rId377" Type="http://schemas.openxmlformats.org/officeDocument/2006/relationships/customXml" Target="../ink/ink636.xml"/><Relationship Id="rId5" Type="http://schemas.openxmlformats.org/officeDocument/2006/relationships/image" Target="../media/image451.png"/><Relationship Id="rId181" Type="http://schemas.openxmlformats.org/officeDocument/2006/relationships/image" Target="../media/image537.png"/><Relationship Id="rId237" Type="http://schemas.openxmlformats.org/officeDocument/2006/relationships/image" Target="../media/image564.png"/><Relationship Id="rId402" Type="http://schemas.openxmlformats.org/officeDocument/2006/relationships/image" Target="../media/image646.png"/><Relationship Id="rId279" Type="http://schemas.openxmlformats.org/officeDocument/2006/relationships/image" Target="../media/image585.png"/><Relationship Id="rId444" Type="http://schemas.openxmlformats.org/officeDocument/2006/relationships/image" Target="../media/image667.png"/><Relationship Id="rId486" Type="http://schemas.openxmlformats.org/officeDocument/2006/relationships/image" Target="../media/image688.png"/><Relationship Id="rId43" Type="http://schemas.openxmlformats.org/officeDocument/2006/relationships/image" Target="../media/image470.png"/><Relationship Id="rId139" Type="http://schemas.openxmlformats.org/officeDocument/2006/relationships/image" Target="../media/image517.png"/><Relationship Id="rId290" Type="http://schemas.openxmlformats.org/officeDocument/2006/relationships/customXml" Target="../ink/ink592.xml"/><Relationship Id="rId304" Type="http://schemas.openxmlformats.org/officeDocument/2006/relationships/customXml" Target="../ink/ink599.xml"/><Relationship Id="rId346" Type="http://schemas.openxmlformats.org/officeDocument/2006/relationships/image" Target="../media/image618.png"/><Relationship Id="rId388" Type="http://schemas.openxmlformats.org/officeDocument/2006/relationships/image" Target="../media/image639.png"/><Relationship Id="rId85" Type="http://schemas.openxmlformats.org/officeDocument/2006/relationships/image" Target="../media/image491.png"/><Relationship Id="rId150" Type="http://schemas.openxmlformats.org/officeDocument/2006/relationships/customXml" Target="../ink/ink522.xml"/><Relationship Id="rId192" Type="http://schemas.openxmlformats.org/officeDocument/2006/relationships/customXml" Target="../ink/ink543.xml"/><Relationship Id="rId206" Type="http://schemas.openxmlformats.org/officeDocument/2006/relationships/customXml" Target="../ink/ink550.xml"/><Relationship Id="rId413" Type="http://schemas.openxmlformats.org/officeDocument/2006/relationships/customXml" Target="../ink/ink654.xml"/><Relationship Id="rId248" Type="http://schemas.openxmlformats.org/officeDocument/2006/relationships/customXml" Target="../ink/ink571.xml"/><Relationship Id="rId455" Type="http://schemas.openxmlformats.org/officeDocument/2006/relationships/customXml" Target="../ink/ink675.xml"/><Relationship Id="rId12" Type="http://schemas.openxmlformats.org/officeDocument/2006/relationships/customXml" Target="../ink/ink453.xml"/><Relationship Id="rId108" Type="http://schemas.openxmlformats.org/officeDocument/2006/relationships/customXml" Target="../ink/ink501.xml"/><Relationship Id="rId315" Type="http://schemas.openxmlformats.org/officeDocument/2006/relationships/image" Target="../media/image603.png"/><Relationship Id="rId357" Type="http://schemas.openxmlformats.org/officeDocument/2006/relationships/customXml" Target="../ink/ink626.xml"/><Relationship Id="rId54" Type="http://schemas.openxmlformats.org/officeDocument/2006/relationships/customXml" Target="../ink/ink474.xml"/><Relationship Id="rId96" Type="http://schemas.openxmlformats.org/officeDocument/2006/relationships/customXml" Target="../ink/ink495.xml"/><Relationship Id="rId161" Type="http://schemas.openxmlformats.org/officeDocument/2006/relationships/image" Target="../media/image527.png"/><Relationship Id="rId217" Type="http://schemas.openxmlformats.org/officeDocument/2006/relationships/image" Target="../media/image554.png"/><Relationship Id="rId399" Type="http://schemas.openxmlformats.org/officeDocument/2006/relationships/customXml" Target="../ink/ink647.xml"/><Relationship Id="rId259" Type="http://schemas.openxmlformats.org/officeDocument/2006/relationships/image" Target="../media/image575.png"/><Relationship Id="rId424" Type="http://schemas.openxmlformats.org/officeDocument/2006/relationships/image" Target="../media/image657.png"/><Relationship Id="rId466" Type="http://schemas.openxmlformats.org/officeDocument/2006/relationships/image" Target="../media/image678.png"/><Relationship Id="rId23" Type="http://schemas.openxmlformats.org/officeDocument/2006/relationships/image" Target="../media/image460.png"/><Relationship Id="rId119" Type="http://schemas.openxmlformats.org/officeDocument/2006/relationships/image" Target="../media/image508.png"/><Relationship Id="rId270" Type="http://schemas.openxmlformats.org/officeDocument/2006/relationships/customXml" Target="../ink/ink582.xml"/><Relationship Id="rId326" Type="http://schemas.openxmlformats.org/officeDocument/2006/relationships/customXml" Target="../ink/ink610.xml"/><Relationship Id="rId65" Type="http://schemas.openxmlformats.org/officeDocument/2006/relationships/image" Target="../media/image481.png"/><Relationship Id="rId130" Type="http://schemas.openxmlformats.org/officeDocument/2006/relationships/customXml" Target="../ink/ink512.xml"/><Relationship Id="rId368" Type="http://schemas.openxmlformats.org/officeDocument/2006/relationships/image" Target="../media/image629.png"/><Relationship Id="rId172" Type="http://schemas.openxmlformats.org/officeDocument/2006/relationships/customXml" Target="../ink/ink533.xml"/><Relationship Id="rId228" Type="http://schemas.openxmlformats.org/officeDocument/2006/relationships/customXml" Target="../ink/ink561.xml"/><Relationship Id="rId435" Type="http://schemas.openxmlformats.org/officeDocument/2006/relationships/customXml" Target="../ink/ink665.xml"/><Relationship Id="rId477" Type="http://schemas.openxmlformats.org/officeDocument/2006/relationships/customXml" Target="../ink/ink686.xml"/><Relationship Id="rId281" Type="http://schemas.openxmlformats.org/officeDocument/2006/relationships/image" Target="../media/image586.png"/><Relationship Id="rId337" Type="http://schemas.openxmlformats.org/officeDocument/2006/relationships/customXml" Target="../ink/ink616.xml"/><Relationship Id="rId34" Type="http://schemas.openxmlformats.org/officeDocument/2006/relationships/customXml" Target="../ink/ink464.xml"/><Relationship Id="rId76" Type="http://schemas.openxmlformats.org/officeDocument/2006/relationships/customXml" Target="../ink/ink485.xml"/><Relationship Id="rId141" Type="http://schemas.openxmlformats.org/officeDocument/2006/relationships/image" Target="../media/image518.png"/><Relationship Id="rId379" Type="http://schemas.openxmlformats.org/officeDocument/2006/relationships/customXml" Target="../ink/ink637.xml"/><Relationship Id="rId7" Type="http://schemas.openxmlformats.org/officeDocument/2006/relationships/image" Target="../media/image452.png"/><Relationship Id="rId183" Type="http://schemas.openxmlformats.org/officeDocument/2006/relationships/image" Target="../media/image538.png"/><Relationship Id="rId239" Type="http://schemas.openxmlformats.org/officeDocument/2006/relationships/image" Target="../media/image565.png"/><Relationship Id="rId390" Type="http://schemas.openxmlformats.org/officeDocument/2006/relationships/image" Target="../media/image640.png"/><Relationship Id="rId404" Type="http://schemas.openxmlformats.org/officeDocument/2006/relationships/image" Target="../media/image647.png"/><Relationship Id="rId446" Type="http://schemas.openxmlformats.org/officeDocument/2006/relationships/image" Target="../media/image668.png"/><Relationship Id="rId250" Type="http://schemas.openxmlformats.org/officeDocument/2006/relationships/customXml" Target="../ink/ink572.xml"/><Relationship Id="rId292" Type="http://schemas.openxmlformats.org/officeDocument/2006/relationships/customXml" Target="../ink/ink593.xml"/><Relationship Id="rId306" Type="http://schemas.openxmlformats.org/officeDocument/2006/relationships/customXml" Target="../ink/ink600.xml"/><Relationship Id="rId488" Type="http://schemas.openxmlformats.org/officeDocument/2006/relationships/image" Target="../media/image689.png"/><Relationship Id="rId45" Type="http://schemas.openxmlformats.org/officeDocument/2006/relationships/image" Target="../media/image471.png"/><Relationship Id="rId87" Type="http://schemas.openxmlformats.org/officeDocument/2006/relationships/image" Target="../media/image492.png"/><Relationship Id="rId110" Type="http://schemas.openxmlformats.org/officeDocument/2006/relationships/customXml" Target="../ink/ink502.xml"/><Relationship Id="rId348" Type="http://schemas.openxmlformats.org/officeDocument/2006/relationships/image" Target="../media/image619.png"/><Relationship Id="rId152" Type="http://schemas.openxmlformats.org/officeDocument/2006/relationships/customXml" Target="../ink/ink523.xml"/><Relationship Id="rId194" Type="http://schemas.openxmlformats.org/officeDocument/2006/relationships/customXml" Target="../ink/ink544.xml"/><Relationship Id="rId208" Type="http://schemas.openxmlformats.org/officeDocument/2006/relationships/customXml" Target="../ink/ink551.xml"/><Relationship Id="rId415" Type="http://schemas.openxmlformats.org/officeDocument/2006/relationships/customXml" Target="../ink/ink655.xml"/><Relationship Id="rId457" Type="http://schemas.openxmlformats.org/officeDocument/2006/relationships/customXml" Target="../ink/ink676.xml"/><Relationship Id="rId261" Type="http://schemas.openxmlformats.org/officeDocument/2006/relationships/image" Target="../media/image576.png"/><Relationship Id="rId14" Type="http://schemas.openxmlformats.org/officeDocument/2006/relationships/customXml" Target="../ink/ink454.xml"/><Relationship Id="rId56" Type="http://schemas.openxmlformats.org/officeDocument/2006/relationships/customXml" Target="../ink/ink475.xml"/><Relationship Id="rId317" Type="http://schemas.openxmlformats.org/officeDocument/2006/relationships/image" Target="../media/image604.png"/><Relationship Id="rId359" Type="http://schemas.openxmlformats.org/officeDocument/2006/relationships/customXml" Target="../ink/ink627.xml"/><Relationship Id="rId98" Type="http://schemas.openxmlformats.org/officeDocument/2006/relationships/customXml" Target="../ink/ink496.xml"/><Relationship Id="rId121" Type="http://schemas.openxmlformats.org/officeDocument/2006/relationships/image" Target="../media/image509.png"/><Relationship Id="rId163" Type="http://schemas.openxmlformats.org/officeDocument/2006/relationships/image" Target="../media/image528.png"/><Relationship Id="rId219" Type="http://schemas.openxmlformats.org/officeDocument/2006/relationships/image" Target="../media/image555.png"/><Relationship Id="rId370" Type="http://schemas.openxmlformats.org/officeDocument/2006/relationships/image" Target="../media/image630.png"/><Relationship Id="rId426" Type="http://schemas.openxmlformats.org/officeDocument/2006/relationships/image" Target="../media/image658.png"/><Relationship Id="rId230" Type="http://schemas.openxmlformats.org/officeDocument/2006/relationships/customXml" Target="../ink/ink562.xml"/><Relationship Id="rId468" Type="http://schemas.openxmlformats.org/officeDocument/2006/relationships/image" Target="../media/image679.png"/><Relationship Id="rId25" Type="http://schemas.openxmlformats.org/officeDocument/2006/relationships/image" Target="../media/image461.png"/><Relationship Id="rId67" Type="http://schemas.openxmlformats.org/officeDocument/2006/relationships/image" Target="../media/image482.png"/><Relationship Id="rId272" Type="http://schemas.openxmlformats.org/officeDocument/2006/relationships/customXml" Target="../ink/ink583.xml"/><Relationship Id="rId328" Type="http://schemas.openxmlformats.org/officeDocument/2006/relationships/customXml" Target="../ink/ink611.xml"/><Relationship Id="rId132" Type="http://schemas.openxmlformats.org/officeDocument/2006/relationships/customXml" Target="../ink/ink513.xml"/><Relationship Id="rId174" Type="http://schemas.openxmlformats.org/officeDocument/2006/relationships/customXml" Target="../ink/ink534.xml"/><Relationship Id="rId381" Type="http://schemas.openxmlformats.org/officeDocument/2006/relationships/customXml" Target="../ink/ink638.xml"/><Relationship Id="rId241" Type="http://schemas.openxmlformats.org/officeDocument/2006/relationships/image" Target="../media/image566.png"/><Relationship Id="rId437" Type="http://schemas.openxmlformats.org/officeDocument/2006/relationships/customXml" Target="../ink/ink666.xml"/><Relationship Id="rId479" Type="http://schemas.openxmlformats.org/officeDocument/2006/relationships/customXml" Target="../ink/ink687.xml"/><Relationship Id="rId36" Type="http://schemas.openxmlformats.org/officeDocument/2006/relationships/customXml" Target="../ink/ink465.xml"/><Relationship Id="rId283" Type="http://schemas.openxmlformats.org/officeDocument/2006/relationships/image" Target="../media/image587.png"/><Relationship Id="rId339" Type="http://schemas.openxmlformats.org/officeDocument/2006/relationships/customXml" Target="../ink/ink617.xml"/><Relationship Id="rId78" Type="http://schemas.openxmlformats.org/officeDocument/2006/relationships/customXml" Target="../ink/ink486.xml"/><Relationship Id="rId101" Type="http://schemas.openxmlformats.org/officeDocument/2006/relationships/image" Target="../media/image499.png"/><Relationship Id="rId143" Type="http://schemas.openxmlformats.org/officeDocument/2006/relationships/image" Target="../media/image519.png"/><Relationship Id="rId185" Type="http://schemas.openxmlformats.org/officeDocument/2006/relationships/image" Target="../media/image539.png"/><Relationship Id="rId350" Type="http://schemas.openxmlformats.org/officeDocument/2006/relationships/image" Target="../media/image620.png"/><Relationship Id="rId406" Type="http://schemas.openxmlformats.org/officeDocument/2006/relationships/image" Target="../media/image648.png"/><Relationship Id="rId9" Type="http://schemas.openxmlformats.org/officeDocument/2006/relationships/image" Target="../media/image453.png"/><Relationship Id="rId210" Type="http://schemas.openxmlformats.org/officeDocument/2006/relationships/customXml" Target="../ink/ink552.xml"/><Relationship Id="rId392" Type="http://schemas.openxmlformats.org/officeDocument/2006/relationships/image" Target="../media/image641.png"/><Relationship Id="rId448" Type="http://schemas.openxmlformats.org/officeDocument/2006/relationships/image" Target="../media/image669.png"/><Relationship Id="rId252" Type="http://schemas.openxmlformats.org/officeDocument/2006/relationships/customXml" Target="../ink/ink573.xml"/><Relationship Id="rId294" Type="http://schemas.openxmlformats.org/officeDocument/2006/relationships/customXml" Target="../ink/ink594.xml"/><Relationship Id="rId308" Type="http://schemas.openxmlformats.org/officeDocument/2006/relationships/customXml" Target="../ink/ink601.xml"/><Relationship Id="rId47" Type="http://schemas.openxmlformats.org/officeDocument/2006/relationships/image" Target="../media/image472.png"/><Relationship Id="rId89" Type="http://schemas.openxmlformats.org/officeDocument/2006/relationships/image" Target="../media/image493.png"/><Relationship Id="rId112" Type="http://schemas.openxmlformats.org/officeDocument/2006/relationships/customXml" Target="../ink/ink503.xml"/><Relationship Id="rId154" Type="http://schemas.openxmlformats.org/officeDocument/2006/relationships/customXml" Target="../ink/ink524.xml"/><Relationship Id="rId361" Type="http://schemas.openxmlformats.org/officeDocument/2006/relationships/customXml" Target="../ink/ink628.xml"/><Relationship Id="rId196" Type="http://schemas.openxmlformats.org/officeDocument/2006/relationships/customXml" Target="../ink/ink545.xml"/><Relationship Id="rId417" Type="http://schemas.openxmlformats.org/officeDocument/2006/relationships/customXml" Target="../ink/ink656.xml"/><Relationship Id="rId459" Type="http://schemas.openxmlformats.org/officeDocument/2006/relationships/customXml" Target="../ink/ink677.xml"/><Relationship Id="rId16" Type="http://schemas.openxmlformats.org/officeDocument/2006/relationships/customXml" Target="../ink/ink455.xml"/><Relationship Id="rId221" Type="http://schemas.openxmlformats.org/officeDocument/2006/relationships/image" Target="../media/image556.png"/><Relationship Id="rId263" Type="http://schemas.openxmlformats.org/officeDocument/2006/relationships/image" Target="../media/image577.png"/><Relationship Id="rId319" Type="http://schemas.openxmlformats.org/officeDocument/2006/relationships/image" Target="../media/image605.png"/><Relationship Id="rId470" Type="http://schemas.openxmlformats.org/officeDocument/2006/relationships/image" Target="../media/image680.png"/><Relationship Id="rId58" Type="http://schemas.openxmlformats.org/officeDocument/2006/relationships/customXml" Target="../ink/ink476.xml"/><Relationship Id="rId123" Type="http://schemas.openxmlformats.org/officeDocument/2006/relationships/image" Target="../media/image272.png"/><Relationship Id="rId330" Type="http://schemas.openxmlformats.org/officeDocument/2006/relationships/customXml" Target="../ink/ink612.xml"/><Relationship Id="rId165" Type="http://schemas.openxmlformats.org/officeDocument/2006/relationships/image" Target="../media/image529.png"/><Relationship Id="rId372" Type="http://schemas.openxmlformats.org/officeDocument/2006/relationships/image" Target="../media/image631.png"/><Relationship Id="rId428" Type="http://schemas.openxmlformats.org/officeDocument/2006/relationships/image" Target="../media/image659.png"/><Relationship Id="rId232" Type="http://schemas.openxmlformats.org/officeDocument/2006/relationships/customXml" Target="../ink/ink563.xml"/><Relationship Id="rId274" Type="http://schemas.openxmlformats.org/officeDocument/2006/relationships/customXml" Target="../ink/ink584.xml"/><Relationship Id="rId481" Type="http://schemas.openxmlformats.org/officeDocument/2006/relationships/customXml" Target="../ink/ink688.xml"/><Relationship Id="rId27" Type="http://schemas.openxmlformats.org/officeDocument/2006/relationships/image" Target="../media/image462.png"/><Relationship Id="rId69" Type="http://schemas.openxmlformats.org/officeDocument/2006/relationships/image" Target="../media/image483.png"/><Relationship Id="rId134" Type="http://schemas.openxmlformats.org/officeDocument/2006/relationships/customXml" Target="../ink/ink514.xml"/><Relationship Id="rId80" Type="http://schemas.openxmlformats.org/officeDocument/2006/relationships/customXml" Target="../ink/ink487.xml"/><Relationship Id="rId176" Type="http://schemas.openxmlformats.org/officeDocument/2006/relationships/customXml" Target="../ink/ink535.xml"/><Relationship Id="rId341" Type="http://schemas.openxmlformats.org/officeDocument/2006/relationships/customXml" Target="../ink/ink618.xml"/><Relationship Id="rId383" Type="http://schemas.openxmlformats.org/officeDocument/2006/relationships/customXml" Target="../ink/ink639.xml"/><Relationship Id="rId439" Type="http://schemas.openxmlformats.org/officeDocument/2006/relationships/customXml" Target="../ink/ink667.xml"/><Relationship Id="rId201" Type="http://schemas.openxmlformats.org/officeDocument/2006/relationships/image" Target="../media/image546.png"/><Relationship Id="rId243" Type="http://schemas.openxmlformats.org/officeDocument/2006/relationships/image" Target="../media/image567.png"/><Relationship Id="rId285" Type="http://schemas.openxmlformats.org/officeDocument/2006/relationships/image" Target="../media/image588.png"/><Relationship Id="rId450" Type="http://schemas.openxmlformats.org/officeDocument/2006/relationships/image" Target="../media/image670.png"/><Relationship Id="rId38" Type="http://schemas.openxmlformats.org/officeDocument/2006/relationships/customXml" Target="../ink/ink466.xml"/><Relationship Id="rId103" Type="http://schemas.openxmlformats.org/officeDocument/2006/relationships/image" Target="../media/image500.png"/><Relationship Id="rId310" Type="http://schemas.openxmlformats.org/officeDocument/2006/relationships/customXml" Target="../ink/ink602.xml"/><Relationship Id="rId91" Type="http://schemas.openxmlformats.org/officeDocument/2006/relationships/image" Target="../media/image494.png"/><Relationship Id="rId145" Type="http://schemas.openxmlformats.org/officeDocument/2006/relationships/image" Target="../media/image520.png"/><Relationship Id="rId187" Type="http://schemas.openxmlformats.org/officeDocument/2006/relationships/image" Target="../media/image540.png"/><Relationship Id="rId352" Type="http://schemas.openxmlformats.org/officeDocument/2006/relationships/image" Target="../media/image621.png"/><Relationship Id="rId394" Type="http://schemas.openxmlformats.org/officeDocument/2006/relationships/image" Target="../media/image642.png"/><Relationship Id="rId408" Type="http://schemas.openxmlformats.org/officeDocument/2006/relationships/image" Target="../media/image649.png"/><Relationship Id="rId212" Type="http://schemas.openxmlformats.org/officeDocument/2006/relationships/customXml" Target="../ink/ink553.xml"/><Relationship Id="rId254" Type="http://schemas.openxmlformats.org/officeDocument/2006/relationships/customXml" Target="../ink/ink574.xml"/><Relationship Id="rId49" Type="http://schemas.openxmlformats.org/officeDocument/2006/relationships/image" Target="../media/image473.png"/><Relationship Id="rId114" Type="http://schemas.openxmlformats.org/officeDocument/2006/relationships/customXml" Target="../ink/ink504.xml"/><Relationship Id="rId296" Type="http://schemas.openxmlformats.org/officeDocument/2006/relationships/customXml" Target="../ink/ink595.xml"/><Relationship Id="rId461" Type="http://schemas.openxmlformats.org/officeDocument/2006/relationships/customXml" Target="../ink/ink678.xml"/><Relationship Id="rId60" Type="http://schemas.openxmlformats.org/officeDocument/2006/relationships/customXml" Target="../ink/ink477.xml"/><Relationship Id="rId156" Type="http://schemas.openxmlformats.org/officeDocument/2006/relationships/customXml" Target="../ink/ink525.xml"/><Relationship Id="rId198" Type="http://schemas.openxmlformats.org/officeDocument/2006/relationships/customXml" Target="../ink/ink546.xml"/><Relationship Id="rId321" Type="http://schemas.openxmlformats.org/officeDocument/2006/relationships/image" Target="../media/image606.png"/><Relationship Id="rId363" Type="http://schemas.openxmlformats.org/officeDocument/2006/relationships/customXml" Target="../ink/ink629.xml"/><Relationship Id="rId419" Type="http://schemas.openxmlformats.org/officeDocument/2006/relationships/customXml" Target="../ink/ink657.xml"/><Relationship Id="rId223" Type="http://schemas.openxmlformats.org/officeDocument/2006/relationships/image" Target="../media/image557.png"/><Relationship Id="rId430" Type="http://schemas.openxmlformats.org/officeDocument/2006/relationships/image" Target="../media/image660.png"/><Relationship Id="rId18" Type="http://schemas.openxmlformats.org/officeDocument/2006/relationships/customXml" Target="../ink/ink456.xml"/><Relationship Id="rId265" Type="http://schemas.openxmlformats.org/officeDocument/2006/relationships/image" Target="../media/image578.png"/><Relationship Id="rId472" Type="http://schemas.openxmlformats.org/officeDocument/2006/relationships/image" Target="../media/image681.png"/><Relationship Id="rId125" Type="http://schemas.openxmlformats.org/officeDocument/2006/relationships/image" Target="../media/image510.png"/><Relationship Id="rId167" Type="http://schemas.openxmlformats.org/officeDocument/2006/relationships/image" Target="../media/image530.png"/><Relationship Id="rId332" Type="http://schemas.openxmlformats.org/officeDocument/2006/relationships/customXml" Target="../ink/ink613.xml"/><Relationship Id="rId374" Type="http://schemas.openxmlformats.org/officeDocument/2006/relationships/image" Target="../media/image632.png"/><Relationship Id="rId71" Type="http://schemas.openxmlformats.org/officeDocument/2006/relationships/image" Target="../media/image484.png"/><Relationship Id="rId234" Type="http://schemas.openxmlformats.org/officeDocument/2006/relationships/customXml" Target="../ink/ink564.xml"/><Relationship Id="rId2" Type="http://schemas.openxmlformats.org/officeDocument/2006/relationships/customXml" Target="../ink/ink448.xml"/><Relationship Id="rId29" Type="http://schemas.openxmlformats.org/officeDocument/2006/relationships/image" Target="../media/image463.png"/><Relationship Id="rId276" Type="http://schemas.openxmlformats.org/officeDocument/2006/relationships/customXml" Target="../ink/ink585.xml"/><Relationship Id="rId441" Type="http://schemas.openxmlformats.org/officeDocument/2006/relationships/customXml" Target="../ink/ink668.xml"/><Relationship Id="rId483" Type="http://schemas.openxmlformats.org/officeDocument/2006/relationships/customXml" Target="../ink/ink689.xml"/><Relationship Id="rId40" Type="http://schemas.openxmlformats.org/officeDocument/2006/relationships/customXml" Target="../ink/ink467.xml"/><Relationship Id="rId136" Type="http://schemas.openxmlformats.org/officeDocument/2006/relationships/customXml" Target="../ink/ink515.xml"/><Relationship Id="rId178" Type="http://schemas.openxmlformats.org/officeDocument/2006/relationships/customXml" Target="../ink/ink536.xml"/><Relationship Id="rId301" Type="http://schemas.openxmlformats.org/officeDocument/2006/relationships/image" Target="../media/image596.png"/><Relationship Id="rId343" Type="http://schemas.openxmlformats.org/officeDocument/2006/relationships/customXml" Target="../ink/ink619.xml"/><Relationship Id="rId82" Type="http://schemas.openxmlformats.org/officeDocument/2006/relationships/customXml" Target="../ink/ink488.xml"/><Relationship Id="rId203" Type="http://schemas.openxmlformats.org/officeDocument/2006/relationships/image" Target="../media/image547.png"/><Relationship Id="rId385" Type="http://schemas.openxmlformats.org/officeDocument/2006/relationships/customXml" Target="../ink/ink640.xml"/><Relationship Id="rId245" Type="http://schemas.openxmlformats.org/officeDocument/2006/relationships/image" Target="../media/image568.png"/><Relationship Id="rId287" Type="http://schemas.openxmlformats.org/officeDocument/2006/relationships/image" Target="../media/image589.png"/><Relationship Id="rId410" Type="http://schemas.openxmlformats.org/officeDocument/2006/relationships/image" Target="../media/image650.png"/><Relationship Id="rId452" Type="http://schemas.openxmlformats.org/officeDocument/2006/relationships/image" Target="../media/image671.png"/><Relationship Id="rId105" Type="http://schemas.openxmlformats.org/officeDocument/2006/relationships/image" Target="../media/image501.png"/><Relationship Id="rId147" Type="http://schemas.openxmlformats.org/officeDocument/2006/relationships/image" Target="../media/image521.png"/><Relationship Id="rId312" Type="http://schemas.openxmlformats.org/officeDocument/2006/relationships/customXml" Target="../ink/ink603.xml"/><Relationship Id="rId354" Type="http://schemas.openxmlformats.org/officeDocument/2006/relationships/image" Target="../media/image622.png"/><Relationship Id="rId51" Type="http://schemas.openxmlformats.org/officeDocument/2006/relationships/image" Target="../media/image474.png"/><Relationship Id="rId93" Type="http://schemas.openxmlformats.org/officeDocument/2006/relationships/image" Target="../media/image495.png"/><Relationship Id="rId189" Type="http://schemas.openxmlformats.org/officeDocument/2006/relationships/image" Target="../media/image541.png"/><Relationship Id="rId396" Type="http://schemas.openxmlformats.org/officeDocument/2006/relationships/image" Target="../media/image643.png"/><Relationship Id="rId214" Type="http://schemas.openxmlformats.org/officeDocument/2006/relationships/customXml" Target="../ink/ink554.xml"/><Relationship Id="rId256" Type="http://schemas.openxmlformats.org/officeDocument/2006/relationships/customXml" Target="../ink/ink575.xml"/><Relationship Id="rId298" Type="http://schemas.openxmlformats.org/officeDocument/2006/relationships/customXml" Target="../ink/ink596.xml"/><Relationship Id="rId421" Type="http://schemas.openxmlformats.org/officeDocument/2006/relationships/customXml" Target="../ink/ink658.xml"/><Relationship Id="rId463" Type="http://schemas.openxmlformats.org/officeDocument/2006/relationships/customXml" Target="../ink/ink679.xml"/><Relationship Id="rId116" Type="http://schemas.openxmlformats.org/officeDocument/2006/relationships/customXml" Target="../ink/ink505.xml"/><Relationship Id="rId137" Type="http://schemas.openxmlformats.org/officeDocument/2006/relationships/image" Target="../media/image516.png"/><Relationship Id="rId158" Type="http://schemas.openxmlformats.org/officeDocument/2006/relationships/customXml" Target="../ink/ink526.xml"/><Relationship Id="rId302" Type="http://schemas.openxmlformats.org/officeDocument/2006/relationships/customXml" Target="../ink/ink598.xml"/><Relationship Id="rId323" Type="http://schemas.openxmlformats.org/officeDocument/2006/relationships/image" Target="../media/image607.png"/><Relationship Id="rId344" Type="http://schemas.openxmlformats.org/officeDocument/2006/relationships/image" Target="../media/image617.png"/><Relationship Id="rId20" Type="http://schemas.openxmlformats.org/officeDocument/2006/relationships/customXml" Target="../ink/ink457.xml"/><Relationship Id="rId41" Type="http://schemas.openxmlformats.org/officeDocument/2006/relationships/image" Target="../media/image469.png"/><Relationship Id="rId62" Type="http://schemas.openxmlformats.org/officeDocument/2006/relationships/customXml" Target="../ink/ink478.xml"/><Relationship Id="rId83" Type="http://schemas.openxmlformats.org/officeDocument/2006/relationships/image" Target="../media/image490.png"/><Relationship Id="rId179" Type="http://schemas.openxmlformats.org/officeDocument/2006/relationships/image" Target="../media/image536.png"/><Relationship Id="rId365" Type="http://schemas.openxmlformats.org/officeDocument/2006/relationships/customXml" Target="../ink/ink630.xml"/><Relationship Id="rId386" Type="http://schemas.openxmlformats.org/officeDocument/2006/relationships/image" Target="../media/image638.png"/><Relationship Id="rId190" Type="http://schemas.openxmlformats.org/officeDocument/2006/relationships/customXml" Target="../ink/ink542.xml"/><Relationship Id="rId204" Type="http://schemas.openxmlformats.org/officeDocument/2006/relationships/customXml" Target="../ink/ink549.xml"/><Relationship Id="rId225" Type="http://schemas.openxmlformats.org/officeDocument/2006/relationships/image" Target="../media/image558.png"/><Relationship Id="rId246" Type="http://schemas.openxmlformats.org/officeDocument/2006/relationships/customXml" Target="../ink/ink570.xml"/><Relationship Id="rId267" Type="http://schemas.openxmlformats.org/officeDocument/2006/relationships/image" Target="../media/image579.png"/><Relationship Id="rId288" Type="http://schemas.openxmlformats.org/officeDocument/2006/relationships/customXml" Target="../ink/ink591.xml"/><Relationship Id="rId411" Type="http://schemas.openxmlformats.org/officeDocument/2006/relationships/customXml" Target="../ink/ink653.xml"/><Relationship Id="rId432" Type="http://schemas.openxmlformats.org/officeDocument/2006/relationships/image" Target="../media/image661.png"/><Relationship Id="rId453" Type="http://schemas.openxmlformats.org/officeDocument/2006/relationships/customXml" Target="../ink/ink674.xml"/><Relationship Id="rId474" Type="http://schemas.openxmlformats.org/officeDocument/2006/relationships/image" Target="../media/image682.png"/><Relationship Id="rId106" Type="http://schemas.openxmlformats.org/officeDocument/2006/relationships/customXml" Target="../ink/ink500.xml"/><Relationship Id="rId127" Type="http://schemas.openxmlformats.org/officeDocument/2006/relationships/image" Target="../media/image511.png"/><Relationship Id="rId313" Type="http://schemas.openxmlformats.org/officeDocument/2006/relationships/image" Target="../media/image602.png"/><Relationship Id="rId10" Type="http://schemas.openxmlformats.org/officeDocument/2006/relationships/customXml" Target="../ink/ink452.xml"/><Relationship Id="rId31" Type="http://schemas.openxmlformats.org/officeDocument/2006/relationships/image" Target="../media/image464.png"/><Relationship Id="rId52" Type="http://schemas.openxmlformats.org/officeDocument/2006/relationships/customXml" Target="../ink/ink473.xml"/><Relationship Id="rId73" Type="http://schemas.openxmlformats.org/officeDocument/2006/relationships/image" Target="../media/image485.png"/><Relationship Id="rId94" Type="http://schemas.openxmlformats.org/officeDocument/2006/relationships/customXml" Target="../ink/ink494.xml"/><Relationship Id="rId148" Type="http://schemas.openxmlformats.org/officeDocument/2006/relationships/customXml" Target="../ink/ink521.xml"/><Relationship Id="rId169" Type="http://schemas.openxmlformats.org/officeDocument/2006/relationships/image" Target="../media/image531.png"/><Relationship Id="rId334" Type="http://schemas.openxmlformats.org/officeDocument/2006/relationships/customXml" Target="../ink/ink614.xml"/><Relationship Id="rId355" Type="http://schemas.openxmlformats.org/officeDocument/2006/relationships/customXml" Target="../ink/ink625.xml"/><Relationship Id="rId376" Type="http://schemas.openxmlformats.org/officeDocument/2006/relationships/image" Target="../media/image633.png"/><Relationship Id="rId397" Type="http://schemas.openxmlformats.org/officeDocument/2006/relationships/customXml" Target="../ink/ink646.xml"/><Relationship Id="rId4" Type="http://schemas.openxmlformats.org/officeDocument/2006/relationships/customXml" Target="../ink/ink449.xml"/><Relationship Id="rId180" Type="http://schemas.openxmlformats.org/officeDocument/2006/relationships/customXml" Target="../ink/ink537.xml"/><Relationship Id="rId215" Type="http://schemas.openxmlformats.org/officeDocument/2006/relationships/image" Target="../media/image553.png"/><Relationship Id="rId236" Type="http://schemas.openxmlformats.org/officeDocument/2006/relationships/customXml" Target="../ink/ink565.xml"/><Relationship Id="rId257" Type="http://schemas.openxmlformats.org/officeDocument/2006/relationships/image" Target="../media/image574.png"/><Relationship Id="rId278" Type="http://schemas.openxmlformats.org/officeDocument/2006/relationships/customXml" Target="../ink/ink586.xml"/><Relationship Id="rId401" Type="http://schemas.openxmlformats.org/officeDocument/2006/relationships/customXml" Target="../ink/ink648.xml"/><Relationship Id="rId422" Type="http://schemas.openxmlformats.org/officeDocument/2006/relationships/image" Target="../media/image656.png"/><Relationship Id="rId443" Type="http://schemas.openxmlformats.org/officeDocument/2006/relationships/customXml" Target="../ink/ink669.xml"/><Relationship Id="rId464" Type="http://schemas.openxmlformats.org/officeDocument/2006/relationships/image" Target="../media/image677.png"/><Relationship Id="rId303" Type="http://schemas.openxmlformats.org/officeDocument/2006/relationships/image" Target="../media/image597.png"/><Relationship Id="rId485" Type="http://schemas.openxmlformats.org/officeDocument/2006/relationships/customXml" Target="../ink/ink690.xml"/><Relationship Id="rId42" Type="http://schemas.openxmlformats.org/officeDocument/2006/relationships/customXml" Target="../ink/ink468.xml"/><Relationship Id="rId84" Type="http://schemas.openxmlformats.org/officeDocument/2006/relationships/customXml" Target="../ink/ink489.xml"/><Relationship Id="rId138" Type="http://schemas.openxmlformats.org/officeDocument/2006/relationships/customXml" Target="../ink/ink516.xml"/><Relationship Id="rId345" Type="http://schemas.openxmlformats.org/officeDocument/2006/relationships/customXml" Target="../ink/ink620.xml"/><Relationship Id="rId387" Type="http://schemas.openxmlformats.org/officeDocument/2006/relationships/customXml" Target="../ink/ink641.xml"/><Relationship Id="rId191" Type="http://schemas.openxmlformats.org/officeDocument/2006/relationships/image" Target="../media/image542.png"/><Relationship Id="rId205" Type="http://schemas.openxmlformats.org/officeDocument/2006/relationships/image" Target="../media/image548.png"/><Relationship Id="rId247" Type="http://schemas.openxmlformats.org/officeDocument/2006/relationships/image" Target="../media/image569.png"/><Relationship Id="rId412" Type="http://schemas.openxmlformats.org/officeDocument/2006/relationships/image" Target="../media/image651.png"/><Relationship Id="rId107" Type="http://schemas.openxmlformats.org/officeDocument/2006/relationships/image" Target="../media/image502.png"/><Relationship Id="rId289" Type="http://schemas.openxmlformats.org/officeDocument/2006/relationships/image" Target="../media/image590.png"/><Relationship Id="rId454" Type="http://schemas.openxmlformats.org/officeDocument/2006/relationships/image" Target="../media/image672.png"/><Relationship Id="rId11" Type="http://schemas.openxmlformats.org/officeDocument/2006/relationships/image" Target="../media/image454.png"/><Relationship Id="rId53" Type="http://schemas.openxmlformats.org/officeDocument/2006/relationships/image" Target="../media/image475.png"/><Relationship Id="rId149" Type="http://schemas.openxmlformats.org/officeDocument/2006/relationships/image" Target="../media/image522.png"/><Relationship Id="rId314" Type="http://schemas.openxmlformats.org/officeDocument/2006/relationships/customXml" Target="../ink/ink604.xml"/><Relationship Id="rId356" Type="http://schemas.openxmlformats.org/officeDocument/2006/relationships/image" Target="../media/image623.png"/><Relationship Id="rId398" Type="http://schemas.openxmlformats.org/officeDocument/2006/relationships/image" Target="../media/image644.png"/><Relationship Id="rId95" Type="http://schemas.openxmlformats.org/officeDocument/2006/relationships/image" Target="../media/image496.png"/><Relationship Id="rId160" Type="http://schemas.openxmlformats.org/officeDocument/2006/relationships/customXml" Target="../ink/ink527.xml"/><Relationship Id="rId216" Type="http://schemas.openxmlformats.org/officeDocument/2006/relationships/customXml" Target="../ink/ink555.xml"/><Relationship Id="rId423" Type="http://schemas.openxmlformats.org/officeDocument/2006/relationships/customXml" Target="../ink/ink659.xml"/><Relationship Id="rId258" Type="http://schemas.openxmlformats.org/officeDocument/2006/relationships/customXml" Target="../ink/ink576.xml"/><Relationship Id="rId465" Type="http://schemas.openxmlformats.org/officeDocument/2006/relationships/customXml" Target="../ink/ink680.xml"/><Relationship Id="rId22" Type="http://schemas.openxmlformats.org/officeDocument/2006/relationships/customXml" Target="../ink/ink458.xml"/><Relationship Id="rId64" Type="http://schemas.openxmlformats.org/officeDocument/2006/relationships/customXml" Target="../ink/ink479.xml"/><Relationship Id="rId118" Type="http://schemas.openxmlformats.org/officeDocument/2006/relationships/customXml" Target="../ink/ink506.xml"/><Relationship Id="rId325" Type="http://schemas.openxmlformats.org/officeDocument/2006/relationships/image" Target="../media/image608.png"/><Relationship Id="rId367" Type="http://schemas.openxmlformats.org/officeDocument/2006/relationships/customXml" Target="../ink/ink631.xml"/><Relationship Id="rId171" Type="http://schemas.openxmlformats.org/officeDocument/2006/relationships/image" Target="../media/image532.png"/><Relationship Id="rId227" Type="http://schemas.openxmlformats.org/officeDocument/2006/relationships/image" Target="../media/image559.png"/><Relationship Id="rId269" Type="http://schemas.openxmlformats.org/officeDocument/2006/relationships/image" Target="../media/image580.png"/><Relationship Id="rId434" Type="http://schemas.openxmlformats.org/officeDocument/2006/relationships/image" Target="../media/image662.png"/><Relationship Id="rId476" Type="http://schemas.openxmlformats.org/officeDocument/2006/relationships/image" Target="../media/image683.png"/><Relationship Id="rId33" Type="http://schemas.openxmlformats.org/officeDocument/2006/relationships/image" Target="../media/image465.png"/><Relationship Id="rId129" Type="http://schemas.openxmlformats.org/officeDocument/2006/relationships/image" Target="../media/image512.png"/><Relationship Id="rId280" Type="http://schemas.openxmlformats.org/officeDocument/2006/relationships/customXml" Target="../ink/ink587.xml"/><Relationship Id="rId336" Type="http://schemas.openxmlformats.org/officeDocument/2006/relationships/image" Target="../media/image613.png"/><Relationship Id="rId75" Type="http://schemas.openxmlformats.org/officeDocument/2006/relationships/image" Target="../media/image486.png"/><Relationship Id="rId140" Type="http://schemas.openxmlformats.org/officeDocument/2006/relationships/customXml" Target="../ink/ink517.xml"/><Relationship Id="rId182" Type="http://schemas.openxmlformats.org/officeDocument/2006/relationships/customXml" Target="../ink/ink538.xml"/><Relationship Id="rId378" Type="http://schemas.openxmlformats.org/officeDocument/2006/relationships/image" Target="../media/image634.png"/><Relationship Id="rId403" Type="http://schemas.openxmlformats.org/officeDocument/2006/relationships/customXml" Target="../ink/ink649.xml"/><Relationship Id="rId6" Type="http://schemas.openxmlformats.org/officeDocument/2006/relationships/customXml" Target="../ink/ink450.xml"/><Relationship Id="rId238" Type="http://schemas.openxmlformats.org/officeDocument/2006/relationships/customXml" Target="../ink/ink566.xml"/><Relationship Id="rId445" Type="http://schemas.openxmlformats.org/officeDocument/2006/relationships/customXml" Target="../ink/ink670.xml"/><Relationship Id="rId487" Type="http://schemas.openxmlformats.org/officeDocument/2006/relationships/customXml" Target="../ink/ink691.xml"/><Relationship Id="rId291" Type="http://schemas.openxmlformats.org/officeDocument/2006/relationships/image" Target="../media/image591.png"/><Relationship Id="rId305" Type="http://schemas.openxmlformats.org/officeDocument/2006/relationships/image" Target="../media/image598.png"/><Relationship Id="rId347" Type="http://schemas.openxmlformats.org/officeDocument/2006/relationships/customXml" Target="../ink/ink621.xml"/><Relationship Id="rId44" Type="http://schemas.openxmlformats.org/officeDocument/2006/relationships/customXml" Target="../ink/ink469.xml"/><Relationship Id="rId86" Type="http://schemas.openxmlformats.org/officeDocument/2006/relationships/customXml" Target="../ink/ink490.xml"/><Relationship Id="rId151" Type="http://schemas.openxmlformats.org/officeDocument/2006/relationships/image" Target="../media/image523.png"/><Relationship Id="rId389" Type="http://schemas.openxmlformats.org/officeDocument/2006/relationships/customXml" Target="../ink/ink642.xml"/><Relationship Id="rId193" Type="http://schemas.openxmlformats.org/officeDocument/2006/relationships/image" Target="../media/image543.png"/><Relationship Id="rId207" Type="http://schemas.openxmlformats.org/officeDocument/2006/relationships/image" Target="../media/image549.png"/><Relationship Id="rId249" Type="http://schemas.openxmlformats.org/officeDocument/2006/relationships/image" Target="../media/image570.png"/><Relationship Id="rId414" Type="http://schemas.openxmlformats.org/officeDocument/2006/relationships/image" Target="../media/image652.png"/><Relationship Id="rId456" Type="http://schemas.openxmlformats.org/officeDocument/2006/relationships/image" Target="../media/image673.png"/><Relationship Id="rId13" Type="http://schemas.openxmlformats.org/officeDocument/2006/relationships/image" Target="../media/image455.png"/><Relationship Id="rId109" Type="http://schemas.openxmlformats.org/officeDocument/2006/relationships/image" Target="../media/image503.png"/><Relationship Id="rId260" Type="http://schemas.openxmlformats.org/officeDocument/2006/relationships/customXml" Target="../ink/ink577.xml"/><Relationship Id="rId316" Type="http://schemas.openxmlformats.org/officeDocument/2006/relationships/customXml" Target="../ink/ink605.xml"/><Relationship Id="rId55" Type="http://schemas.openxmlformats.org/officeDocument/2006/relationships/image" Target="../media/image476.png"/><Relationship Id="rId97" Type="http://schemas.openxmlformats.org/officeDocument/2006/relationships/image" Target="../media/image497.png"/><Relationship Id="rId120" Type="http://schemas.openxmlformats.org/officeDocument/2006/relationships/customXml" Target="../ink/ink507.xml"/><Relationship Id="rId358" Type="http://schemas.openxmlformats.org/officeDocument/2006/relationships/image" Target="../media/image624.png"/><Relationship Id="rId162" Type="http://schemas.openxmlformats.org/officeDocument/2006/relationships/customXml" Target="../ink/ink528.xml"/><Relationship Id="rId218" Type="http://schemas.openxmlformats.org/officeDocument/2006/relationships/customXml" Target="../ink/ink556.xml"/><Relationship Id="rId425" Type="http://schemas.openxmlformats.org/officeDocument/2006/relationships/customXml" Target="../ink/ink660.xml"/><Relationship Id="rId467" Type="http://schemas.openxmlformats.org/officeDocument/2006/relationships/customXml" Target="../ink/ink681.xml"/><Relationship Id="rId271" Type="http://schemas.openxmlformats.org/officeDocument/2006/relationships/image" Target="../media/image581.png"/><Relationship Id="rId24" Type="http://schemas.openxmlformats.org/officeDocument/2006/relationships/customXml" Target="../ink/ink459.xml"/><Relationship Id="rId66" Type="http://schemas.openxmlformats.org/officeDocument/2006/relationships/customXml" Target="../ink/ink480.xml"/><Relationship Id="rId131" Type="http://schemas.openxmlformats.org/officeDocument/2006/relationships/image" Target="../media/image513.png"/><Relationship Id="rId327" Type="http://schemas.openxmlformats.org/officeDocument/2006/relationships/image" Target="../media/image609.png"/><Relationship Id="rId369" Type="http://schemas.openxmlformats.org/officeDocument/2006/relationships/customXml" Target="../ink/ink632.xml"/><Relationship Id="rId173" Type="http://schemas.openxmlformats.org/officeDocument/2006/relationships/image" Target="../media/image533.png"/><Relationship Id="rId229" Type="http://schemas.openxmlformats.org/officeDocument/2006/relationships/image" Target="../media/image560.png"/><Relationship Id="rId380" Type="http://schemas.openxmlformats.org/officeDocument/2006/relationships/image" Target="../media/image635.png"/><Relationship Id="rId436" Type="http://schemas.openxmlformats.org/officeDocument/2006/relationships/image" Target="../media/image663.png"/><Relationship Id="rId240" Type="http://schemas.openxmlformats.org/officeDocument/2006/relationships/customXml" Target="../ink/ink567.xml"/><Relationship Id="rId478" Type="http://schemas.openxmlformats.org/officeDocument/2006/relationships/image" Target="../media/image684.png"/><Relationship Id="rId35" Type="http://schemas.openxmlformats.org/officeDocument/2006/relationships/image" Target="../media/image466.png"/><Relationship Id="rId77" Type="http://schemas.openxmlformats.org/officeDocument/2006/relationships/image" Target="../media/image487.png"/><Relationship Id="rId100" Type="http://schemas.openxmlformats.org/officeDocument/2006/relationships/customXml" Target="../ink/ink497.xml"/><Relationship Id="rId282" Type="http://schemas.openxmlformats.org/officeDocument/2006/relationships/customXml" Target="../ink/ink588.xml"/><Relationship Id="rId338" Type="http://schemas.openxmlformats.org/officeDocument/2006/relationships/image" Target="../media/image614.png"/><Relationship Id="rId8" Type="http://schemas.openxmlformats.org/officeDocument/2006/relationships/customXml" Target="../ink/ink451.xml"/><Relationship Id="rId142" Type="http://schemas.openxmlformats.org/officeDocument/2006/relationships/customXml" Target="../ink/ink518.xml"/><Relationship Id="rId184" Type="http://schemas.openxmlformats.org/officeDocument/2006/relationships/customXml" Target="../ink/ink539.xml"/><Relationship Id="rId391" Type="http://schemas.openxmlformats.org/officeDocument/2006/relationships/customXml" Target="../ink/ink643.xml"/><Relationship Id="rId405" Type="http://schemas.openxmlformats.org/officeDocument/2006/relationships/customXml" Target="../ink/ink650.xml"/><Relationship Id="rId447" Type="http://schemas.openxmlformats.org/officeDocument/2006/relationships/customXml" Target="../ink/ink671.xml"/><Relationship Id="rId251" Type="http://schemas.openxmlformats.org/officeDocument/2006/relationships/image" Target="../media/image571.png"/><Relationship Id="rId46" Type="http://schemas.openxmlformats.org/officeDocument/2006/relationships/customXml" Target="../ink/ink470.xml"/><Relationship Id="rId293" Type="http://schemas.openxmlformats.org/officeDocument/2006/relationships/image" Target="../media/image592.png"/><Relationship Id="rId307" Type="http://schemas.openxmlformats.org/officeDocument/2006/relationships/image" Target="../media/image599.png"/><Relationship Id="rId349" Type="http://schemas.openxmlformats.org/officeDocument/2006/relationships/customXml" Target="../ink/ink622.xml"/><Relationship Id="rId88" Type="http://schemas.openxmlformats.org/officeDocument/2006/relationships/customXml" Target="../ink/ink491.xml"/><Relationship Id="rId111" Type="http://schemas.openxmlformats.org/officeDocument/2006/relationships/image" Target="../media/image504.png"/><Relationship Id="rId153" Type="http://schemas.openxmlformats.org/officeDocument/2006/relationships/image" Target="../media/image524.png"/><Relationship Id="rId195" Type="http://schemas.openxmlformats.org/officeDocument/2006/relationships/image" Target="../media/image237.png"/><Relationship Id="rId209" Type="http://schemas.openxmlformats.org/officeDocument/2006/relationships/image" Target="../media/image550.png"/><Relationship Id="rId360" Type="http://schemas.openxmlformats.org/officeDocument/2006/relationships/image" Target="../media/image625.png"/><Relationship Id="rId416" Type="http://schemas.openxmlformats.org/officeDocument/2006/relationships/image" Target="../media/image653.png"/><Relationship Id="rId220" Type="http://schemas.openxmlformats.org/officeDocument/2006/relationships/customXml" Target="../ink/ink557.xml"/><Relationship Id="rId458" Type="http://schemas.openxmlformats.org/officeDocument/2006/relationships/image" Target="../media/image674.png"/><Relationship Id="rId15" Type="http://schemas.openxmlformats.org/officeDocument/2006/relationships/image" Target="../media/image456.png"/><Relationship Id="rId57" Type="http://schemas.openxmlformats.org/officeDocument/2006/relationships/image" Target="../media/image477.png"/><Relationship Id="rId262" Type="http://schemas.openxmlformats.org/officeDocument/2006/relationships/customXml" Target="../ink/ink578.xml"/><Relationship Id="rId318" Type="http://schemas.openxmlformats.org/officeDocument/2006/relationships/customXml" Target="../ink/ink606.xml"/><Relationship Id="rId99" Type="http://schemas.openxmlformats.org/officeDocument/2006/relationships/image" Target="../media/image498.png"/><Relationship Id="rId122" Type="http://schemas.openxmlformats.org/officeDocument/2006/relationships/customXml" Target="../ink/ink508.xml"/><Relationship Id="rId164" Type="http://schemas.openxmlformats.org/officeDocument/2006/relationships/customXml" Target="../ink/ink529.xml"/><Relationship Id="rId371" Type="http://schemas.openxmlformats.org/officeDocument/2006/relationships/customXml" Target="../ink/ink633.xml"/><Relationship Id="rId427" Type="http://schemas.openxmlformats.org/officeDocument/2006/relationships/customXml" Target="../ink/ink661.xml"/><Relationship Id="rId469" Type="http://schemas.openxmlformats.org/officeDocument/2006/relationships/customXml" Target="../ink/ink682.xml"/><Relationship Id="rId26" Type="http://schemas.openxmlformats.org/officeDocument/2006/relationships/customXml" Target="../ink/ink460.xml"/><Relationship Id="rId231" Type="http://schemas.openxmlformats.org/officeDocument/2006/relationships/image" Target="../media/image561.png"/><Relationship Id="rId273" Type="http://schemas.openxmlformats.org/officeDocument/2006/relationships/image" Target="../media/image582.png"/><Relationship Id="rId329" Type="http://schemas.openxmlformats.org/officeDocument/2006/relationships/image" Target="../media/image610.png"/><Relationship Id="rId480" Type="http://schemas.openxmlformats.org/officeDocument/2006/relationships/image" Target="../media/image685.png"/><Relationship Id="rId68" Type="http://schemas.openxmlformats.org/officeDocument/2006/relationships/customXml" Target="../ink/ink481.xml"/><Relationship Id="rId133" Type="http://schemas.openxmlformats.org/officeDocument/2006/relationships/image" Target="../media/image514.png"/><Relationship Id="rId175" Type="http://schemas.openxmlformats.org/officeDocument/2006/relationships/image" Target="../media/image534.png"/><Relationship Id="rId340" Type="http://schemas.openxmlformats.org/officeDocument/2006/relationships/image" Target="../media/image615.png"/><Relationship Id="rId200" Type="http://schemas.openxmlformats.org/officeDocument/2006/relationships/customXml" Target="../ink/ink547.xml"/><Relationship Id="rId382" Type="http://schemas.openxmlformats.org/officeDocument/2006/relationships/image" Target="../media/image636.png"/><Relationship Id="rId438" Type="http://schemas.openxmlformats.org/officeDocument/2006/relationships/image" Target="../media/image664.png"/><Relationship Id="rId242" Type="http://schemas.openxmlformats.org/officeDocument/2006/relationships/customXml" Target="../ink/ink568.xml"/><Relationship Id="rId284" Type="http://schemas.openxmlformats.org/officeDocument/2006/relationships/customXml" Target="../ink/ink589.xml"/><Relationship Id="rId37" Type="http://schemas.openxmlformats.org/officeDocument/2006/relationships/image" Target="../media/image467.png"/><Relationship Id="rId79" Type="http://schemas.openxmlformats.org/officeDocument/2006/relationships/image" Target="../media/image488.png"/><Relationship Id="rId102" Type="http://schemas.openxmlformats.org/officeDocument/2006/relationships/customXml" Target="../ink/ink498.xml"/><Relationship Id="rId144" Type="http://schemas.openxmlformats.org/officeDocument/2006/relationships/customXml" Target="../ink/ink519.xml"/><Relationship Id="rId90" Type="http://schemas.openxmlformats.org/officeDocument/2006/relationships/customXml" Target="../ink/ink492.xml"/><Relationship Id="rId186" Type="http://schemas.openxmlformats.org/officeDocument/2006/relationships/customXml" Target="../ink/ink540.xml"/><Relationship Id="rId351" Type="http://schemas.openxmlformats.org/officeDocument/2006/relationships/customXml" Target="../ink/ink623.xml"/><Relationship Id="rId393" Type="http://schemas.openxmlformats.org/officeDocument/2006/relationships/customXml" Target="../ink/ink644.xml"/><Relationship Id="rId407" Type="http://schemas.openxmlformats.org/officeDocument/2006/relationships/customXml" Target="../ink/ink651.xml"/><Relationship Id="rId449" Type="http://schemas.openxmlformats.org/officeDocument/2006/relationships/customXml" Target="../ink/ink672.xml"/><Relationship Id="rId211" Type="http://schemas.openxmlformats.org/officeDocument/2006/relationships/image" Target="../media/image551.png"/><Relationship Id="rId253" Type="http://schemas.openxmlformats.org/officeDocument/2006/relationships/image" Target="../media/image572.png"/><Relationship Id="rId295" Type="http://schemas.openxmlformats.org/officeDocument/2006/relationships/image" Target="../media/image593.png"/><Relationship Id="rId309" Type="http://schemas.openxmlformats.org/officeDocument/2006/relationships/image" Target="../media/image600.png"/><Relationship Id="rId460" Type="http://schemas.openxmlformats.org/officeDocument/2006/relationships/image" Target="../media/image675.png"/><Relationship Id="rId48" Type="http://schemas.openxmlformats.org/officeDocument/2006/relationships/customXml" Target="../ink/ink471.xml"/><Relationship Id="rId113" Type="http://schemas.openxmlformats.org/officeDocument/2006/relationships/image" Target="../media/image505.png"/><Relationship Id="rId320" Type="http://schemas.openxmlformats.org/officeDocument/2006/relationships/customXml" Target="../ink/ink607.xml"/><Relationship Id="rId155" Type="http://schemas.openxmlformats.org/officeDocument/2006/relationships/image" Target="../media/image525.png"/><Relationship Id="rId197" Type="http://schemas.openxmlformats.org/officeDocument/2006/relationships/image" Target="../media/image544.png"/><Relationship Id="rId362" Type="http://schemas.openxmlformats.org/officeDocument/2006/relationships/image" Target="../media/image626.png"/><Relationship Id="rId418" Type="http://schemas.openxmlformats.org/officeDocument/2006/relationships/image" Target="../media/image654.png"/><Relationship Id="rId222" Type="http://schemas.openxmlformats.org/officeDocument/2006/relationships/customXml" Target="../ink/ink558.xml"/><Relationship Id="rId264" Type="http://schemas.openxmlformats.org/officeDocument/2006/relationships/customXml" Target="../ink/ink579.xml"/><Relationship Id="rId471" Type="http://schemas.openxmlformats.org/officeDocument/2006/relationships/customXml" Target="../ink/ink683.xml"/><Relationship Id="rId17" Type="http://schemas.openxmlformats.org/officeDocument/2006/relationships/image" Target="../media/image457.png"/><Relationship Id="rId59" Type="http://schemas.openxmlformats.org/officeDocument/2006/relationships/image" Target="../media/image478.png"/><Relationship Id="rId124" Type="http://schemas.openxmlformats.org/officeDocument/2006/relationships/customXml" Target="../ink/ink509.xml"/><Relationship Id="rId70" Type="http://schemas.openxmlformats.org/officeDocument/2006/relationships/customXml" Target="../ink/ink482.xml"/><Relationship Id="rId166" Type="http://schemas.openxmlformats.org/officeDocument/2006/relationships/customXml" Target="../ink/ink530.xml"/><Relationship Id="rId331" Type="http://schemas.openxmlformats.org/officeDocument/2006/relationships/image" Target="../media/image611.png"/><Relationship Id="rId373" Type="http://schemas.openxmlformats.org/officeDocument/2006/relationships/customXml" Target="../ink/ink634.xml"/><Relationship Id="rId429" Type="http://schemas.openxmlformats.org/officeDocument/2006/relationships/customXml" Target="../ink/ink66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62.png"/><Relationship Id="rId440" Type="http://schemas.openxmlformats.org/officeDocument/2006/relationships/image" Target="../media/image665.png"/><Relationship Id="rId28" Type="http://schemas.openxmlformats.org/officeDocument/2006/relationships/customXml" Target="../ink/ink461.xml"/><Relationship Id="rId275" Type="http://schemas.openxmlformats.org/officeDocument/2006/relationships/image" Target="../media/image583.png"/><Relationship Id="rId300" Type="http://schemas.openxmlformats.org/officeDocument/2006/relationships/customXml" Target="../ink/ink597.xml"/><Relationship Id="rId482" Type="http://schemas.openxmlformats.org/officeDocument/2006/relationships/image" Target="../media/image686.png"/><Relationship Id="rId81" Type="http://schemas.openxmlformats.org/officeDocument/2006/relationships/image" Target="../media/image489.png"/><Relationship Id="rId135" Type="http://schemas.openxmlformats.org/officeDocument/2006/relationships/image" Target="../media/image515.png"/><Relationship Id="rId177" Type="http://schemas.openxmlformats.org/officeDocument/2006/relationships/image" Target="../media/image535.png"/><Relationship Id="rId342" Type="http://schemas.openxmlformats.org/officeDocument/2006/relationships/image" Target="../media/image616.png"/><Relationship Id="rId384" Type="http://schemas.openxmlformats.org/officeDocument/2006/relationships/image" Target="../media/image637.png"/><Relationship Id="rId202" Type="http://schemas.openxmlformats.org/officeDocument/2006/relationships/customXml" Target="../ink/ink548.xml"/><Relationship Id="rId244" Type="http://schemas.openxmlformats.org/officeDocument/2006/relationships/customXml" Target="../ink/ink569.xml"/><Relationship Id="rId39" Type="http://schemas.openxmlformats.org/officeDocument/2006/relationships/image" Target="../media/image468.png"/><Relationship Id="rId286" Type="http://schemas.openxmlformats.org/officeDocument/2006/relationships/customXml" Target="../ink/ink590.xml"/><Relationship Id="rId451" Type="http://schemas.openxmlformats.org/officeDocument/2006/relationships/customXml" Target="../ink/ink673.xml"/><Relationship Id="rId50" Type="http://schemas.openxmlformats.org/officeDocument/2006/relationships/customXml" Target="../ink/ink472.xml"/><Relationship Id="rId104" Type="http://schemas.openxmlformats.org/officeDocument/2006/relationships/customXml" Target="../ink/ink499.xml"/><Relationship Id="rId146" Type="http://schemas.openxmlformats.org/officeDocument/2006/relationships/customXml" Target="../ink/ink520.xml"/><Relationship Id="rId188" Type="http://schemas.openxmlformats.org/officeDocument/2006/relationships/customXml" Target="../ink/ink541.xml"/><Relationship Id="rId311" Type="http://schemas.openxmlformats.org/officeDocument/2006/relationships/image" Target="../media/image601.png"/><Relationship Id="rId353" Type="http://schemas.openxmlformats.org/officeDocument/2006/relationships/customXml" Target="../ink/ink624.xml"/><Relationship Id="rId395" Type="http://schemas.openxmlformats.org/officeDocument/2006/relationships/customXml" Target="../ink/ink645.xml"/><Relationship Id="rId409" Type="http://schemas.openxmlformats.org/officeDocument/2006/relationships/customXml" Target="../ink/ink652.xml"/><Relationship Id="rId92" Type="http://schemas.openxmlformats.org/officeDocument/2006/relationships/customXml" Target="../ink/ink493.xml"/><Relationship Id="rId213" Type="http://schemas.openxmlformats.org/officeDocument/2006/relationships/image" Target="../media/image552.png"/><Relationship Id="rId420" Type="http://schemas.openxmlformats.org/officeDocument/2006/relationships/image" Target="../media/image655.png"/><Relationship Id="rId255" Type="http://schemas.openxmlformats.org/officeDocument/2006/relationships/image" Target="../media/image573.png"/><Relationship Id="rId297" Type="http://schemas.openxmlformats.org/officeDocument/2006/relationships/image" Target="../media/image594.png"/><Relationship Id="rId462" Type="http://schemas.openxmlformats.org/officeDocument/2006/relationships/image" Target="../media/image676.png"/><Relationship Id="rId115" Type="http://schemas.openxmlformats.org/officeDocument/2006/relationships/image" Target="../media/image506.png"/><Relationship Id="rId157" Type="http://schemas.openxmlformats.org/officeDocument/2006/relationships/image" Target="../media/image526.png"/><Relationship Id="rId322" Type="http://schemas.openxmlformats.org/officeDocument/2006/relationships/customXml" Target="../ink/ink608.xml"/><Relationship Id="rId364" Type="http://schemas.openxmlformats.org/officeDocument/2006/relationships/image" Target="../media/image627.png"/><Relationship Id="rId61" Type="http://schemas.openxmlformats.org/officeDocument/2006/relationships/image" Target="../media/image479.png"/><Relationship Id="rId199" Type="http://schemas.openxmlformats.org/officeDocument/2006/relationships/image" Target="../media/image545.png"/><Relationship Id="rId19" Type="http://schemas.openxmlformats.org/officeDocument/2006/relationships/image" Target="../media/image458.png"/><Relationship Id="rId224" Type="http://schemas.openxmlformats.org/officeDocument/2006/relationships/customXml" Target="../ink/ink559.xml"/><Relationship Id="rId266" Type="http://schemas.openxmlformats.org/officeDocument/2006/relationships/customXml" Target="../ink/ink580.xml"/><Relationship Id="rId431" Type="http://schemas.openxmlformats.org/officeDocument/2006/relationships/customXml" Target="../ink/ink663.xml"/><Relationship Id="rId473" Type="http://schemas.openxmlformats.org/officeDocument/2006/relationships/customXml" Target="../ink/ink684.xml"/><Relationship Id="rId30" Type="http://schemas.openxmlformats.org/officeDocument/2006/relationships/customXml" Target="../ink/ink462.xml"/><Relationship Id="rId126" Type="http://schemas.openxmlformats.org/officeDocument/2006/relationships/customXml" Target="../ink/ink510.xml"/><Relationship Id="rId168" Type="http://schemas.openxmlformats.org/officeDocument/2006/relationships/customXml" Target="../ink/ink531.xml"/><Relationship Id="rId333" Type="http://schemas.openxmlformats.org/officeDocument/2006/relationships/image" Target="../media/image612.png"/><Relationship Id="rId72" Type="http://schemas.openxmlformats.org/officeDocument/2006/relationships/customXml" Target="../ink/ink483.xml"/><Relationship Id="rId375" Type="http://schemas.openxmlformats.org/officeDocument/2006/relationships/customXml" Target="../ink/ink635.xml"/><Relationship Id="rId3" Type="http://schemas.openxmlformats.org/officeDocument/2006/relationships/image" Target="../media/image450.png"/><Relationship Id="rId235" Type="http://schemas.openxmlformats.org/officeDocument/2006/relationships/image" Target="../media/image563.png"/><Relationship Id="rId277" Type="http://schemas.openxmlformats.org/officeDocument/2006/relationships/image" Target="../media/image584.png"/><Relationship Id="rId400" Type="http://schemas.openxmlformats.org/officeDocument/2006/relationships/image" Target="../media/image645.png"/><Relationship Id="rId442" Type="http://schemas.openxmlformats.org/officeDocument/2006/relationships/image" Target="../media/image666.png"/><Relationship Id="rId484" Type="http://schemas.openxmlformats.org/officeDocument/2006/relationships/image" Target="../media/image68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7.png"/><Relationship Id="rId299" Type="http://schemas.openxmlformats.org/officeDocument/2006/relationships/image" Target="../media/image838.png"/><Relationship Id="rId21" Type="http://schemas.openxmlformats.org/officeDocument/2006/relationships/image" Target="../media/image699.png"/><Relationship Id="rId63" Type="http://schemas.openxmlformats.org/officeDocument/2006/relationships/image" Target="../media/image720.png"/><Relationship Id="rId159" Type="http://schemas.openxmlformats.org/officeDocument/2006/relationships/image" Target="../media/image768.png"/><Relationship Id="rId324" Type="http://schemas.openxmlformats.org/officeDocument/2006/relationships/customXml" Target="../ink/ink853.xml"/><Relationship Id="rId366" Type="http://schemas.openxmlformats.org/officeDocument/2006/relationships/customXml" Target="../ink/ink874.xml"/><Relationship Id="rId170" Type="http://schemas.openxmlformats.org/officeDocument/2006/relationships/customXml" Target="../ink/ink776.xml"/><Relationship Id="rId226" Type="http://schemas.openxmlformats.org/officeDocument/2006/relationships/customXml" Target="../ink/ink804.xml"/><Relationship Id="rId268" Type="http://schemas.openxmlformats.org/officeDocument/2006/relationships/customXml" Target="../ink/ink825.xml"/><Relationship Id="rId32" Type="http://schemas.openxmlformats.org/officeDocument/2006/relationships/customXml" Target="../ink/ink707.xml"/><Relationship Id="rId74" Type="http://schemas.openxmlformats.org/officeDocument/2006/relationships/customXml" Target="../ink/ink728.xml"/><Relationship Id="rId128" Type="http://schemas.openxmlformats.org/officeDocument/2006/relationships/customXml" Target="../ink/ink755.xml"/><Relationship Id="rId335" Type="http://schemas.openxmlformats.org/officeDocument/2006/relationships/image" Target="../media/image856.png"/><Relationship Id="rId377" Type="http://schemas.openxmlformats.org/officeDocument/2006/relationships/image" Target="../media/image876.png"/><Relationship Id="rId5" Type="http://schemas.openxmlformats.org/officeDocument/2006/relationships/image" Target="../media/image691.png"/><Relationship Id="rId181" Type="http://schemas.openxmlformats.org/officeDocument/2006/relationships/image" Target="../media/image779.png"/><Relationship Id="rId237" Type="http://schemas.openxmlformats.org/officeDocument/2006/relationships/image" Target="../media/image807.png"/><Relationship Id="rId402" Type="http://schemas.openxmlformats.org/officeDocument/2006/relationships/customXml" Target="../ink/ink892.xml"/><Relationship Id="rId279" Type="http://schemas.openxmlformats.org/officeDocument/2006/relationships/image" Target="../media/image828.png"/><Relationship Id="rId43" Type="http://schemas.openxmlformats.org/officeDocument/2006/relationships/image" Target="../media/image710.png"/><Relationship Id="rId139" Type="http://schemas.openxmlformats.org/officeDocument/2006/relationships/image" Target="../media/image758.png"/><Relationship Id="rId290" Type="http://schemas.openxmlformats.org/officeDocument/2006/relationships/customXml" Target="../ink/ink836.xml"/><Relationship Id="rId304" Type="http://schemas.openxmlformats.org/officeDocument/2006/relationships/customXml" Target="../ink/ink843.xml"/><Relationship Id="rId346" Type="http://schemas.openxmlformats.org/officeDocument/2006/relationships/customXml" Target="../ink/ink864.xml"/><Relationship Id="rId388" Type="http://schemas.openxmlformats.org/officeDocument/2006/relationships/customXml" Target="../ink/ink885.xml"/><Relationship Id="rId85" Type="http://schemas.openxmlformats.org/officeDocument/2006/relationships/image" Target="../media/image731.png"/><Relationship Id="rId150" Type="http://schemas.openxmlformats.org/officeDocument/2006/relationships/customXml" Target="../ink/ink766.xml"/><Relationship Id="rId192" Type="http://schemas.openxmlformats.org/officeDocument/2006/relationships/customXml" Target="../ink/ink787.xml"/><Relationship Id="rId206" Type="http://schemas.openxmlformats.org/officeDocument/2006/relationships/customXml" Target="../ink/ink794.xml"/><Relationship Id="rId248" Type="http://schemas.openxmlformats.org/officeDocument/2006/relationships/customXml" Target="../ink/ink815.xml"/><Relationship Id="rId12" Type="http://schemas.openxmlformats.org/officeDocument/2006/relationships/customXml" Target="../ink/ink697.xml"/><Relationship Id="rId108" Type="http://schemas.openxmlformats.org/officeDocument/2006/relationships/customXml" Target="../ink/ink745.xml"/><Relationship Id="rId315" Type="http://schemas.openxmlformats.org/officeDocument/2006/relationships/image" Target="../media/image846.png"/><Relationship Id="rId357" Type="http://schemas.openxmlformats.org/officeDocument/2006/relationships/image" Target="../media/image866.png"/><Relationship Id="rId54" Type="http://schemas.openxmlformats.org/officeDocument/2006/relationships/customXml" Target="../ink/ink718.xml"/><Relationship Id="rId96" Type="http://schemas.openxmlformats.org/officeDocument/2006/relationships/customXml" Target="../ink/ink739.xml"/><Relationship Id="rId161" Type="http://schemas.openxmlformats.org/officeDocument/2006/relationships/image" Target="../media/image769.png"/><Relationship Id="rId217" Type="http://schemas.openxmlformats.org/officeDocument/2006/relationships/image" Target="../media/image797.png"/><Relationship Id="rId399" Type="http://schemas.openxmlformats.org/officeDocument/2006/relationships/image" Target="../media/image887.png"/><Relationship Id="rId259" Type="http://schemas.openxmlformats.org/officeDocument/2006/relationships/image" Target="../media/image818.png"/><Relationship Id="rId23" Type="http://schemas.openxmlformats.org/officeDocument/2006/relationships/image" Target="../media/image700.png"/><Relationship Id="rId119" Type="http://schemas.openxmlformats.org/officeDocument/2006/relationships/image" Target="../media/image748.png"/><Relationship Id="rId270" Type="http://schemas.openxmlformats.org/officeDocument/2006/relationships/customXml" Target="../ink/ink826.xml"/><Relationship Id="rId326" Type="http://schemas.openxmlformats.org/officeDocument/2006/relationships/customXml" Target="../ink/ink854.xml"/><Relationship Id="rId65" Type="http://schemas.openxmlformats.org/officeDocument/2006/relationships/image" Target="../media/image721.png"/><Relationship Id="rId130" Type="http://schemas.openxmlformats.org/officeDocument/2006/relationships/customXml" Target="../ink/ink756.xml"/><Relationship Id="rId368" Type="http://schemas.openxmlformats.org/officeDocument/2006/relationships/customXml" Target="../ink/ink875.xml"/><Relationship Id="rId172" Type="http://schemas.openxmlformats.org/officeDocument/2006/relationships/customXml" Target="../ink/ink777.xml"/><Relationship Id="rId228" Type="http://schemas.openxmlformats.org/officeDocument/2006/relationships/customXml" Target="../ink/ink805.xml"/><Relationship Id="rId281" Type="http://schemas.openxmlformats.org/officeDocument/2006/relationships/image" Target="../media/image829.png"/><Relationship Id="rId337" Type="http://schemas.openxmlformats.org/officeDocument/2006/relationships/image" Target="../media/image857.png"/><Relationship Id="rId34" Type="http://schemas.openxmlformats.org/officeDocument/2006/relationships/customXml" Target="../ink/ink708.xml"/><Relationship Id="rId76" Type="http://schemas.openxmlformats.org/officeDocument/2006/relationships/customXml" Target="../ink/ink729.xml"/><Relationship Id="rId141" Type="http://schemas.openxmlformats.org/officeDocument/2006/relationships/image" Target="../media/image759.png"/><Relationship Id="rId379" Type="http://schemas.openxmlformats.org/officeDocument/2006/relationships/image" Target="../media/image877.png"/><Relationship Id="rId7" Type="http://schemas.openxmlformats.org/officeDocument/2006/relationships/image" Target="../media/image692.png"/><Relationship Id="rId183" Type="http://schemas.openxmlformats.org/officeDocument/2006/relationships/image" Target="../media/image780.png"/><Relationship Id="rId239" Type="http://schemas.openxmlformats.org/officeDocument/2006/relationships/image" Target="../media/image808.png"/><Relationship Id="rId390" Type="http://schemas.openxmlformats.org/officeDocument/2006/relationships/customXml" Target="../ink/ink886.xml"/><Relationship Id="rId404" Type="http://schemas.openxmlformats.org/officeDocument/2006/relationships/customXml" Target="../ink/ink893.xml"/><Relationship Id="rId250" Type="http://schemas.openxmlformats.org/officeDocument/2006/relationships/customXml" Target="../ink/ink816.xml"/><Relationship Id="rId292" Type="http://schemas.openxmlformats.org/officeDocument/2006/relationships/customXml" Target="../ink/ink837.xml"/><Relationship Id="rId306" Type="http://schemas.openxmlformats.org/officeDocument/2006/relationships/customXml" Target="../ink/ink844.xml"/><Relationship Id="rId45" Type="http://schemas.openxmlformats.org/officeDocument/2006/relationships/image" Target="../media/image711.png"/><Relationship Id="rId87" Type="http://schemas.openxmlformats.org/officeDocument/2006/relationships/image" Target="../media/image732.png"/><Relationship Id="rId110" Type="http://schemas.openxmlformats.org/officeDocument/2006/relationships/customXml" Target="../ink/ink746.xml"/><Relationship Id="rId348" Type="http://schemas.openxmlformats.org/officeDocument/2006/relationships/customXml" Target="../ink/ink865.xml"/><Relationship Id="rId152" Type="http://schemas.openxmlformats.org/officeDocument/2006/relationships/customXml" Target="../ink/ink767.xml"/><Relationship Id="rId194" Type="http://schemas.openxmlformats.org/officeDocument/2006/relationships/customXml" Target="../ink/ink788.xml"/><Relationship Id="rId208" Type="http://schemas.openxmlformats.org/officeDocument/2006/relationships/customXml" Target="../ink/ink795.xml"/><Relationship Id="rId261" Type="http://schemas.openxmlformats.org/officeDocument/2006/relationships/image" Target="../media/image819.png"/><Relationship Id="rId14" Type="http://schemas.openxmlformats.org/officeDocument/2006/relationships/customXml" Target="../ink/ink698.xml"/><Relationship Id="rId56" Type="http://schemas.openxmlformats.org/officeDocument/2006/relationships/customXml" Target="../ink/ink719.xml"/><Relationship Id="rId317" Type="http://schemas.openxmlformats.org/officeDocument/2006/relationships/image" Target="../media/image847.png"/><Relationship Id="rId359" Type="http://schemas.openxmlformats.org/officeDocument/2006/relationships/image" Target="../media/image867.png"/><Relationship Id="rId98" Type="http://schemas.openxmlformats.org/officeDocument/2006/relationships/customXml" Target="../ink/ink740.xml"/><Relationship Id="rId121" Type="http://schemas.openxmlformats.org/officeDocument/2006/relationships/image" Target="../media/image749.png"/><Relationship Id="rId163" Type="http://schemas.openxmlformats.org/officeDocument/2006/relationships/image" Target="../media/image770.png"/><Relationship Id="rId219" Type="http://schemas.openxmlformats.org/officeDocument/2006/relationships/image" Target="../media/image798.png"/><Relationship Id="rId370" Type="http://schemas.openxmlformats.org/officeDocument/2006/relationships/customXml" Target="../ink/ink876.xml"/><Relationship Id="rId230" Type="http://schemas.openxmlformats.org/officeDocument/2006/relationships/customXml" Target="../ink/ink806.xml"/><Relationship Id="rId25" Type="http://schemas.openxmlformats.org/officeDocument/2006/relationships/image" Target="../media/image701.png"/><Relationship Id="rId67" Type="http://schemas.openxmlformats.org/officeDocument/2006/relationships/image" Target="../media/image722.png"/><Relationship Id="rId272" Type="http://schemas.openxmlformats.org/officeDocument/2006/relationships/customXml" Target="../ink/ink827.xml"/><Relationship Id="rId328" Type="http://schemas.openxmlformats.org/officeDocument/2006/relationships/customXml" Target="../ink/ink855.xml"/><Relationship Id="rId132" Type="http://schemas.openxmlformats.org/officeDocument/2006/relationships/customXml" Target="../ink/ink757.xml"/><Relationship Id="rId174" Type="http://schemas.openxmlformats.org/officeDocument/2006/relationships/customXml" Target="../ink/ink778.xml"/><Relationship Id="rId381" Type="http://schemas.openxmlformats.org/officeDocument/2006/relationships/image" Target="../media/image878.png"/><Relationship Id="rId241" Type="http://schemas.openxmlformats.org/officeDocument/2006/relationships/image" Target="../media/image809.png"/><Relationship Id="rId36" Type="http://schemas.openxmlformats.org/officeDocument/2006/relationships/customXml" Target="../ink/ink709.xml"/><Relationship Id="rId283" Type="http://schemas.openxmlformats.org/officeDocument/2006/relationships/image" Target="../media/image830.png"/><Relationship Id="rId339" Type="http://schemas.openxmlformats.org/officeDocument/2006/relationships/image" Target="../media/image858.png"/><Relationship Id="rId78" Type="http://schemas.openxmlformats.org/officeDocument/2006/relationships/customXml" Target="../ink/ink730.xml"/><Relationship Id="rId101" Type="http://schemas.openxmlformats.org/officeDocument/2006/relationships/image" Target="../media/image739.png"/><Relationship Id="rId143" Type="http://schemas.openxmlformats.org/officeDocument/2006/relationships/image" Target="../media/image760.png"/><Relationship Id="rId185" Type="http://schemas.openxmlformats.org/officeDocument/2006/relationships/image" Target="../media/image781.png"/><Relationship Id="rId350" Type="http://schemas.openxmlformats.org/officeDocument/2006/relationships/customXml" Target="../ink/ink866.xml"/><Relationship Id="rId9" Type="http://schemas.openxmlformats.org/officeDocument/2006/relationships/image" Target="../media/image693.png"/><Relationship Id="rId210" Type="http://schemas.openxmlformats.org/officeDocument/2006/relationships/customXml" Target="../ink/ink796.xml"/><Relationship Id="rId392" Type="http://schemas.openxmlformats.org/officeDocument/2006/relationships/customXml" Target="../ink/ink887.xml"/><Relationship Id="rId252" Type="http://schemas.openxmlformats.org/officeDocument/2006/relationships/customXml" Target="../ink/ink817.xml"/><Relationship Id="rId294" Type="http://schemas.openxmlformats.org/officeDocument/2006/relationships/customXml" Target="../ink/ink838.xml"/><Relationship Id="rId308" Type="http://schemas.openxmlformats.org/officeDocument/2006/relationships/customXml" Target="../ink/ink845.xml"/><Relationship Id="rId47" Type="http://schemas.openxmlformats.org/officeDocument/2006/relationships/image" Target="../media/image712.png"/><Relationship Id="rId89" Type="http://schemas.openxmlformats.org/officeDocument/2006/relationships/image" Target="../media/image733.png"/><Relationship Id="rId112" Type="http://schemas.openxmlformats.org/officeDocument/2006/relationships/customXml" Target="../ink/ink747.xml"/><Relationship Id="rId154" Type="http://schemas.openxmlformats.org/officeDocument/2006/relationships/customXml" Target="../ink/ink768.xml"/><Relationship Id="rId361" Type="http://schemas.openxmlformats.org/officeDocument/2006/relationships/image" Target="../media/image868.png"/><Relationship Id="rId196" Type="http://schemas.openxmlformats.org/officeDocument/2006/relationships/customXml" Target="../ink/ink789.xml"/><Relationship Id="rId16" Type="http://schemas.openxmlformats.org/officeDocument/2006/relationships/customXml" Target="../ink/ink699.xml"/><Relationship Id="rId221" Type="http://schemas.openxmlformats.org/officeDocument/2006/relationships/image" Target="../media/image799.png"/><Relationship Id="rId263" Type="http://schemas.openxmlformats.org/officeDocument/2006/relationships/image" Target="../media/image820.png"/><Relationship Id="rId319" Type="http://schemas.openxmlformats.org/officeDocument/2006/relationships/image" Target="../media/image848.png"/><Relationship Id="rId58" Type="http://schemas.openxmlformats.org/officeDocument/2006/relationships/customXml" Target="../ink/ink720.xml"/><Relationship Id="rId123" Type="http://schemas.openxmlformats.org/officeDocument/2006/relationships/image" Target="../media/image750.png"/><Relationship Id="rId330" Type="http://schemas.openxmlformats.org/officeDocument/2006/relationships/customXml" Target="../ink/ink856.xml"/><Relationship Id="rId165" Type="http://schemas.openxmlformats.org/officeDocument/2006/relationships/image" Target="../media/image771.png"/><Relationship Id="rId372" Type="http://schemas.openxmlformats.org/officeDocument/2006/relationships/customXml" Target="../ink/ink877.xml"/><Relationship Id="rId211" Type="http://schemas.openxmlformats.org/officeDocument/2006/relationships/image" Target="../media/image794.png"/><Relationship Id="rId232" Type="http://schemas.openxmlformats.org/officeDocument/2006/relationships/customXml" Target="../ink/ink807.xml"/><Relationship Id="rId253" Type="http://schemas.openxmlformats.org/officeDocument/2006/relationships/image" Target="../media/image815.png"/><Relationship Id="rId274" Type="http://schemas.openxmlformats.org/officeDocument/2006/relationships/customXml" Target="../ink/ink828.xml"/><Relationship Id="rId295" Type="http://schemas.openxmlformats.org/officeDocument/2006/relationships/image" Target="../media/image836.png"/><Relationship Id="rId309" Type="http://schemas.openxmlformats.org/officeDocument/2006/relationships/image" Target="../media/image843.png"/><Relationship Id="rId27" Type="http://schemas.openxmlformats.org/officeDocument/2006/relationships/image" Target="../media/image702.png"/><Relationship Id="rId48" Type="http://schemas.openxmlformats.org/officeDocument/2006/relationships/customXml" Target="../ink/ink715.xml"/><Relationship Id="rId69" Type="http://schemas.openxmlformats.org/officeDocument/2006/relationships/image" Target="../media/image723.png"/><Relationship Id="rId113" Type="http://schemas.openxmlformats.org/officeDocument/2006/relationships/image" Target="../media/image745.png"/><Relationship Id="rId134" Type="http://schemas.openxmlformats.org/officeDocument/2006/relationships/customXml" Target="../ink/ink758.xml"/><Relationship Id="rId320" Type="http://schemas.openxmlformats.org/officeDocument/2006/relationships/customXml" Target="../ink/ink851.xml"/><Relationship Id="rId80" Type="http://schemas.openxmlformats.org/officeDocument/2006/relationships/customXml" Target="../ink/ink731.xml"/><Relationship Id="rId155" Type="http://schemas.openxmlformats.org/officeDocument/2006/relationships/image" Target="../media/image766.png"/><Relationship Id="rId176" Type="http://schemas.openxmlformats.org/officeDocument/2006/relationships/customXml" Target="../ink/ink779.xml"/><Relationship Id="rId197" Type="http://schemas.openxmlformats.org/officeDocument/2006/relationships/image" Target="../media/image787.png"/><Relationship Id="rId341" Type="http://schemas.openxmlformats.org/officeDocument/2006/relationships/image" Target="../media/image859.png"/><Relationship Id="rId362" Type="http://schemas.openxmlformats.org/officeDocument/2006/relationships/customXml" Target="../ink/ink872.xml"/><Relationship Id="rId383" Type="http://schemas.openxmlformats.org/officeDocument/2006/relationships/image" Target="../media/image879.png"/><Relationship Id="rId201" Type="http://schemas.openxmlformats.org/officeDocument/2006/relationships/image" Target="../media/image789.png"/><Relationship Id="rId222" Type="http://schemas.openxmlformats.org/officeDocument/2006/relationships/customXml" Target="../ink/ink802.xml"/><Relationship Id="rId243" Type="http://schemas.openxmlformats.org/officeDocument/2006/relationships/image" Target="../media/image810.png"/><Relationship Id="rId264" Type="http://schemas.openxmlformats.org/officeDocument/2006/relationships/customXml" Target="../ink/ink823.xml"/><Relationship Id="rId285" Type="http://schemas.openxmlformats.org/officeDocument/2006/relationships/image" Target="../media/image831.png"/><Relationship Id="rId17" Type="http://schemas.openxmlformats.org/officeDocument/2006/relationships/image" Target="../media/image697.png"/><Relationship Id="rId38" Type="http://schemas.openxmlformats.org/officeDocument/2006/relationships/customXml" Target="../ink/ink710.xml"/><Relationship Id="rId59" Type="http://schemas.openxmlformats.org/officeDocument/2006/relationships/image" Target="../media/image718.png"/><Relationship Id="rId103" Type="http://schemas.openxmlformats.org/officeDocument/2006/relationships/image" Target="../media/image740.png"/><Relationship Id="rId124" Type="http://schemas.openxmlformats.org/officeDocument/2006/relationships/customXml" Target="../ink/ink753.xml"/><Relationship Id="rId310" Type="http://schemas.openxmlformats.org/officeDocument/2006/relationships/customXml" Target="../ink/ink846.xml"/><Relationship Id="rId70" Type="http://schemas.openxmlformats.org/officeDocument/2006/relationships/customXml" Target="../ink/ink726.xml"/><Relationship Id="rId91" Type="http://schemas.openxmlformats.org/officeDocument/2006/relationships/image" Target="../media/image734.png"/><Relationship Id="rId145" Type="http://schemas.openxmlformats.org/officeDocument/2006/relationships/image" Target="../media/image761.png"/><Relationship Id="rId166" Type="http://schemas.openxmlformats.org/officeDocument/2006/relationships/customXml" Target="../ink/ink774.xml"/><Relationship Id="rId187" Type="http://schemas.openxmlformats.org/officeDocument/2006/relationships/image" Target="../media/image782.png"/><Relationship Id="rId331" Type="http://schemas.openxmlformats.org/officeDocument/2006/relationships/image" Target="../media/image854.png"/><Relationship Id="rId352" Type="http://schemas.openxmlformats.org/officeDocument/2006/relationships/customXml" Target="../ink/ink867.xml"/><Relationship Id="rId373" Type="http://schemas.openxmlformats.org/officeDocument/2006/relationships/image" Target="../media/image874.png"/><Relationship Id="rId394" Type="http://schemas.openxmlformats.org/officeDocument/2006/relationships/customXml" Target="../ink/ink88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97.xml"/><Relationship Id="rId233" Type="http://schemas.openxmlformats.org/officeDocument/2006/relationships/image" Target="../media/image805.png"/><Relationship Id="rId254" Type="http://schemas.openxmlformats.org/officeDocument/2006/relationships/customXml" Target="../ink/ink818.xml"/><Relationship Id="rId28" Type="http://schemas.openxmlformats.org/officeDocument/2006/relationships/customXml" Target="../ink/ink705.xml"/><Relationship Id="rId49" Type="http://schemas.openxmlformats.org/officeDocument/2006/relationships/image" Target="../media/image713.png"/><Relationship Id="rId114" Type="http://schemas.openxmlformats.org/officeDocument/2006/relationships/customXml" Target="../ink/ink748.xml"/><Relationship Id="rId275" Type="http://schemas.openxmlformats.org/officeDocument/2006/relationships/image" Target="../media/image826.png"/><Relationship Id="rId296" Type="http://schemas.openxmlformats.org/officeDocument/2006/relationships/customXml" Target="../ink/ink839.xml"/><Relationship Id="rId300" Type="http://schemas.openxmlformats.org/officeDocument/2006/relationships/customXml" Target="../ink/ink841.xml"/><Relationship Id="rId60" Type="http://schemas.openxmlformats.org/officeDocument/2006/relationships/customXml" Target="../ink/ink721.xml"/><Relationship Id="rId81" Type="http://schemas.openxmlformats.org/officeDocument/2006/relationships/image" Target="../media/image729.png"/><Relationship Id="rId135" Type="http://schemas.openxmlformats.org/officeDocument/2006/relationships/image" Target="../media/image756.png"/><Relationship Id="rId156" Type="http://schemas.openxmlformats.org/officeDocument/2006/relationships/customXml" Target="../ink/ink769.xml"/><Relationship Id="rId177" Type="http://schemas.openxmlformats.org/officeDocument/2006/relationships/image" Target="../media/image777.png"/><Relationship Id="rId198" Type="http://schemas.openxmlformats.org/officeDocument/2006/relationships/customXml" Target="../ink/ink790.xml"/><Relationship Id="rId321" Type="http://schemas.openxmlformats.org/officeDocument/2006/relationships/image" Target="../media/image849.png"/><Relationship Id="rId342" Type="http://schemas.openxmlformats.org/officeDocument/2006/relationships/customXml" Target="../ink/ink862.xml"/><Relationship Id="rId363" Type="http://schemas.openxmlformats.org/officeDocument/2006/relationships/image" Target="../media/image869.png"/><Relationship Id="rId384" Type="http://schemas.openxmlformats.org/officeDocument/2006/relationships/customXml" Target="../ink/ink883.xml"/><Relationship Id="rId202" Type="http://schemas.openxmlformats.org/officeDocument/2006/relationships/customXml" Target="../ink/ink792.xml"/><Relationship Id="rId223" Type="http://schemas.openxmlformats.org/officeDocument/2006/relationships/image" Target="../media/image800.png"/><Relationship Id="rId244" Type="http://schemas.openxmlformats.org/officeDocument/2006/relationships/customXml" Target="../ink/ink813.xml"/><Relationship Id="rId18" Type="http://schemas.openxmlformats.org/officeDocument/2006/relationships/customXml" Target="../ink/ink700.xml"/><Relationship Id="rId39" Type="http://schemas.openxmlformats.org/officeDocument/2006/relationships/image" Target="../media/image708.png"/><Relationship Id="rId265" Type="http://schemas.openxmlformats.org/officeDocument/2006/relationships/image" Target="../media/image821.png"/><Relationship Id="rId286" Type="http://schemas.openxmlformats.org/officeDocument/2006/relationships/customXml" Target="../ink/ink834.xml"/><Relationship Id="rId50" Type="http://schemas.openxmlformats.org/officeDocument/2006/relationships/customXml" Target="../ink/ink716.xml"/><Relationship Id="rId104" Type="http://schemas.openxmlformats.org/officeDocument/2006/relationships/customXml" Target="../ink/ink743.xml"/><Relationship Id="rId125" Type="http://schemas.openxmlformats.org/officeDocument/2006/relationships/image" Target="../media/image751.png"/><Relationship Id="rId146" Type="http://schemas.openxmlformats.org/officeDocument/2006/relationships/customXml" Target="../ink/ink764.xml"/><Relationship Id="rId167" Type="http://schemas.openxmlformats.org/officeDocument/2006/relationships/image" Target="../media/image772.png"/><Relationship Id="rId188" Type="http://schemas.openxmlformats.org/officeDocument/2006/relationships/customXml" Target="../ink/ink785.xml"/><Relationship Id="rId311" Type="http://schemas.openxmlformats.org/officeDocument/2006/relationships/image" Target="../media/image844.png"/><Relationship Id="rId332" Type="http://schemas.openxmlformats.org/officeDocument/2006/relationships/customXml" Target="../ink/ink857.xml"/><Relationship Id="rId353" Type="http://schemas.openxmlformats.org/officeDocument/2006/relationships/image" Target="../media/image864.png"/><Relationship Id="rId374" Type="http://schemas.openxmlformats.org/officeDocument/2006/relationships/customXml" Target="../ink/ink878.xml"/><Relationship Id="rId395" Type="http://schemas.openxmlformats.org/officeDocument/2006/relationships/image" Target="../media/image885.png"/><Relationship Id="rId71" Type="http://schemas.openxmlformats.org/officeDocument/2006/relationships/image" Target="../media/image724.png"/><Relationship Id="rId92" Type="http://schemas.openxmlformats.org/officeDocument/2006/relationships/customXml" Target="../ink/ink737.xml"/><Relationship Id="rId213" Type="http://schemas.openxmlformats.org/officeDocument/2006/relationships/image" Target="../media/image795.png"/><Relationship Id="rId234" Type="http://schemas.openxmlformats.org/officeDocument/2006/relationships/customXml" Target="../ink/ink808.xml"/><Relationship Id="rId2" Type="http://schemas.openxmlformats.org/officeDocument/2006/relationships/customXml" Target="../ink/ink692.xml"/><Relationship Id="rId29" Type="http://schemas.openxmlformats.org/officeDocument/2006/relationships/image" Target="../media/image703.png"/><Relationship Id="rId255" Type="http://schemas.openxmlformats.org/officeDocument/2006/relationships/image" Target="../media/image816.png"/><Relationship Id="rId276" Type="http://schemas.openxmlformats.org/officeDocument/2006/relationships/customXml" Target="../ink/ink829.xml"/><Relationship Id="rId297" Type="http://schemas.openxmlformats.org/officeDocument/2006/relationships/image" Target="../media/image837.png"/><Relationship Id="rId40" Type="http://schemas.openxmlformats.org/officeDocument/2006/relationships/customXml" Target="../ink/ink711.xml"/><Relationship Id="rId115" Type="http://schemas.openxmlformats.org/officeDocument/2006/relationships/image" Target="../media/image746.png"/><Relationship Id="rId136" Type="http://schemas.openxmlformats.org/officeDocument/2006/relationships/customXml" Target="../ink/ink759.xml"/><Relationship Id="rId157" Type="http://schemas.openxmlformats.org/officeDocument/2006/relationships/image" Target="../media/image767.png"/><Relationship Id="rId178" Type="http://schemas.openxmlformats.org/officeDocument/2006/relationships/customXml" Target="../ink/ink780.xml"/><Relationship Id="rId301" Type="http://schemas.openxmlformats.org/officeDocument/2006/relationships/image" Target="../media/image839.png"/><Relationship Id="rId322" Type="http://schemas.openxmlformats.org/officeDocument/2006/relationships/customXml" Target="../ink/ink852.xml"/><Relationship Id="rId343" Type="http://schemas.openxmlformats.org/officeDocument/2006/relationships/image" Target="../media/image860.png"/><Relationship Id="rId364" Type="http://schemas.openxmlformats.org/officeDocument/2006/relationships/customXml" Target="../ink/ink873.xml"/><Relationship Id="rId61" Type="http://schemas.openxmlformats.org/officeDocument/2006/relationships/image" Target="../media/image719.png"/><Relationship Id="rId82" Type="http://schemas.openxmlformats.org/officeDocument/2006/relationships/customXml" Target="../ink/ink732.xml"/><Relationship Id="rId199" Type="http://schemas.openxmlformats.org/officeDocument/2006/relationships/image" Target="../media/image788.png"/><Relationship Id="rId203" Type="http://schemas.openxmlformats.org/officeDocument/2006/relationships/image" Target="../media/image790.png"/><Relationship Id="rId385" Type="http://schemas.openxmlformats.org/officeDocument/2006/relationships/image" Target="../media/image880.png"/><Relationship Id="rId19" Type="http://schemas.openxmlformats.org/officeDocument/2006/relationships/image" Target="../media/image698.png"/><Relationship Id="rId224" Type="http://schemas.openxmlformats.org/officeDocument/2006/relationships/customXml" Target="../ink/ink803.xml"/><Relationship Id="rId245" Type="http://schemas.openxmlformats.org/officeDocument/2006/relationships/image" Target="../media/image811.png"/><Relationship Id="rId266" Type="http://schemas.openxmlformats.org/officeDocument/2006/relationships/customXml" Target="../ink/ink824.xml"/><Relationship Id="rId287" Type="http://schemas.openxmlformats.org/officeDocument/2006/relationships/image" Target="../media/image832.png"/><Relationship Id="rId30" Type="http://schemas.openxmlformats.org/officeDocument/2006/relationships/customXml" Target="../ink/ink706.xml"/><Relationship Id="rId105" Type="http://schemas.openxmlformats.org/officeDocument/2006/relationships/image" Target="../media/image741.png"/><Relationship Id="rId126" Type="http://schemas.openxmlformats.org/officeDocument/2006/relationships/customXml" Target="../ink/ink754.xml"/><Relationship Id="rId147" Type="http://schemas.openxmlformats.org/officeDocument/2006/relationships/image" Target="../media/image762.png"/><Relationship Id="rId168" Type="http://schemas.openxmlformats.org/officeDocument/2006/relationships/customXml" Target="../ink/ink775.xml"/><Relationship Id="rId312" Type="http://schemas.openxmlformats.org/officeDocument/2006/relationships/customXml" Target="../ink/ink847.xml"/><Relationship Id="rId333" Type="http://schemas.openxmlformats.org/officeDocument/2006/relationships/image" Target="../media/image855.png"/><Relationship Id="rId354" Type="http://schemas.openxmlformats.org/officeDocument/2006/relationships/customXml" Target="../ink/ink868.xml"/><Relationship Id="rId51" Type="http://schemas.openxmlformats.org/officeDocument/2006/relationships/image" Target="../media/image714.png"/><Relationship Id="rId72" Type="http://schemas.openxmlformats.org/officeDocument/2006/relationships/customXml" Target="../ink/ink727.xml"/><Relationship Id="rId93" Type="http://schemas.openxmlformats.org/officeDocument/2006/relationships/image" Target="../media/image735.png"/><Relationship Id="rId189" Type="http://schemas.openxmlformats.org/officeDocument/2006/relationships/image" Target="../media/image783.png"/><Relationship Id="rId375" Type="http://schemas.openxmlformats.org/officeDocument/2006/relationships/image" Target="../media/image875.png"/><Relationship Id="rId396" Type="http://schemas.openxmlformats.org/officeDocument/2006/relationships/customXml" Target="../ink/ink889.xml"/><Relationship Id="rId3" Type="http://schemas.openxmlformats.org/officeDocument/2006/relationships/image" Target="../media/image690.png"/><Relationship Id="rId214" Type="http://schemas.openxmlformats.org/officeDocument/2006/relationships/customXml" Target="../ink/ink798.xml"/><Relationship Id="rId235" Type="http://schemas.openxmlformats.org/officeDocument/2006/relationships/image" Target="../media/image806.png"/><Relationship Id="rId256" Type="http://schemas.openxmlformats.org/officeDocument/2006/relationships/customXml" Target="../ink/ink819.xml"/><Relationship Id="rId277" Type="http://schemas.openxmlformats.org/officeDocument/2006/relationships/image" Target="../media/image827.png"/><Relationship Id="rId298" Type="http://schemas.openxmlformats.org/officeDocument/2006/relationships/customXml" Target="../ink/ink840.xml"/><Relationship Id="rId400" Type="http://schemas.openxmlformats.org/officeDocument/2006/relationships/customXml" Target="../ink/ink891.xml"/><Relationship Id="rId116" Type="http://schemas.openxmlformats.org/officeDocument/2006/relationships/customXml" Target="../ink/ink749.xml"/><Relationship Id="rId137" Type="http://schemas.openxmlformats.org/officeDocument/2006/relationships/image" Target="../media/image757.png"/><Relationship Id="rId158" Type="http://schemas.openxmlformats.org/officeDocument/2006/relationships/customXml" Target="../ink/ink770.xml"/><Relationship Id="rId302" Type="http://schemas.openxmlformats.org/officeDocument/2006/relationships/customXml" Target="../ink/ink842.xml"/><Relationship Id="rId323" Type="http://schemas.openxmlformats.org/officeDocument/2006/relationships/image" Target="../media/image850.png"/><Relationship Id="rId344" Type="http://schemas.openxmlformats.org/officeDocument/2006/relationships/customXml" Target="../ink/ink863.xml"/><Relationship Id="rId20" Type="http://schemas.openxmlformats.org/officeDocument/2006/relationships/customXml" Target="../ink/ink701.xml"/><Relationship Id="rId41" Type="http://schemas.openxmlformats.org/officeDocument/2006/relationships/image" Target="../media/image709.png"/><Relationship Id="rId62" Type="http://schemas.openxmlformats.org/officeDocument/2006/relationships/customXml" Target="../ink/ink722.xml"/><Relationship Id="rId83" Type="http://schemas.openxmlformats.org/officeDocument/2006/relationships/image" Target="../media/image730.png"/><Relationship Id="rId179" Type="http://schemas.openxmlformats.org/officeDocument/2006/relationships/image" Target="../media/image778.png"/><Relationship Id="rId365" Type="http://schemas.openxmlformats.org/officeDocument/2006/relationships/image" Target="../media/image870.png"/><Relationship Id="rId386" Type="http://schemas.openxmlformats.org/officeDocument/2006/relationships/customXml" Target="../ink/ink884.xml"/><Relationship Id="rId190" Type="http://schemas.openxmlformats.org/officeDocument/2006/relationships/customXml" Target="../ink/ink786.xml"/><Relationship Id="rId204" Type="http://schemas.openxmlformats.org/officeDocument/2006/relationships/customXml" Target="../ink/ink793.xml"/><Relationship Id="rId225" Type="http://schemas.openxmlformats.org/officeDocument/2006/relationships/image" Target="../media/image801.png"/><Relationship Id="rId246" Type="http://schemas.openxmlformats.org/officeDocument/2006/relationships/customXml" Target="../ink/ink814.xml"/><Relationship Id="rId267" Type="http://schemas.openxmlformats.org/officeDocument/2006/relationships/image" Target="../media/image822.png"/><Relationship Id="rId288" Type="http://schemas.openxmlformats.org/officeDocument/2006/relationships/customXml" Target="../ink/ink835.xml"/><Relationship Id="rId106" Type="http://schemas.openxmlformats.org/officeDocument/2006/relationships/customXml" Target="../ink/ink744.xml"/><Relationship Id="rId127" Type="http://schemas.openxmlformats.org/officeDocument/2006/relationships/image" Target="../media/image752.png"/><Relationship Id="rId313" Type="http://schemas.openxmlformats.org/officeDocument/2006/relationships/image" Target="../media/image845.png"/><Relationship Id="rId10" Type="http://schemas.openxmlformats.org/officeDocument/2006/relationships/customXml" Target="../ink/ink696.xml"/><Relationship Id="rId31" Type="http://schemas.openxmlformats.org/officeDocument/2006/relationships/image" Target="../media/image704.png"/><Relationship Id="rId52" Type="http://schemas.openxmlformats.org/officeDocument/2006/relationships/customXml" Target="../ink/ink717.xml"/><Relationship Id="rId73" Type="http://schemas.openxmlformats.org/officeDocument/2006/relationships/image" Target="../media/image725.png"/><Relationship Id="rId94" Type="http://schemas.openxmlformats.org/officeDocument/2006/relationships/customXml" Target="../ink/ink738.xml"/><Relationship Id="rId148" Type="http://schemas.openxmlformats.org/officeDocument/2006/relationships/customXml" Target="../ink/ink765.xml"/><Relationship Id="rId169" Type="http://schemas.openxmlformats.org/officeDocument/2006/relationships/image" Target="../media/image773.png"/><Relationship Id="rId334" Type="http://schemas.openxmlformats.org/officeDocument/2006/relationships/customXml" Target="../ink/ink858.xml"/><Relationship Id="rId355" Type="http://schemas.openxmlformats.org/officeDocument/2006/relationships/image" Target="../media/image865.png"/><Relationship Id="rId376" Type="http://schemas.openxmlformats.org/officeDocument/2006/relationships/customXml" Target="../ink/ink879.xml"/><Relationship Id="rId397" Type="http://schemas.openxmlformats.org/officeDocument/2006/relationships/image" Target="../media/image886.png"/><Relationship Id="rId4" Type="http://schemas.openxmlformats.org/officeDocument/2006/relationships/customXml" Target="../ink/ink693.xml"/><Relationship Id="rId180" Type="http://schemas.openxmlformats.org/officeDocument/2006/relationships/customXml" Target="../ink/ink781.xml"/><Relationship Id="rId215" Type="http://schemas.openxmlformats.org/officeDocument/2006/relationships/image" Target="../media/image796.png"/><Relationship Id="rId236" Type="http://schemas.openxmlformats.org/officeDocument/2006/relationships/customXml" Target="../ink/ink809.xml"/><Relationship Id="rId257" Type="http://schemas.openxmlformats.org/officeDocument/2006/relationships/image" Target="../media/image817.png"/><Relationship Id="rId278" Type="http://schemas.openxmlformats.org/officeDocument/2006/relationships/customXml" Target="../ink/ink830.xml"/><Relationship Id="rId401" Type="http://schemas.openxmlformats.org/officeDocument/2006/relationships/image" Target="../media/image888.png"/><Relationship Id="rId303" Type="http://schemas.openxmlformats.org/officeDocument/2006/relationships/image" Target="../media/image840.png"/><Relationship Id="rId42" Type="http://schemas.openxmlformats.org/officeDocument/2006/relationships/customXml" Target="../ink/ink712.xml"/><Relationship Id="rId84" Type="http://schemas.openxmlformats.org/officeDocument/2006/relationships/customXml" Target="../ink/ink733.xml"/><Relationship Id="rId138" Type="http://schemas.openxmlformats.org/officeDocument/2006/relationships/customXml" Target="../ink/ink760.xml"/><Relationship Id="rId345" Type="http://schemas.openxmlformats.org/officeDocument/2006/relationships/image" Target="../media/image861.png"/><Relationship Id="rId387" Type="http://schemas.openxmlformats.org/officeDocument/2006/relationships/image" Target="../media/image881.png"/><Relationship Id="rId191" Type="http://schemas.openxmlformats.org/officeDocument/2006/relationships/image" Target="../media/image784.png"/><Relationship Id="rId205" Type="http://schemas.openxmlformats.org/officeDocument/2006/relationships/image" Target="../media/image791.png"/><Relationship Id="rId247" Type="http://schemas.openxmlformats.org/officeDocument/2006/relationships/image" Target="../media/image812.png"/><Relationship Id="rId107" Type="http://schemas.openxmlformats.org/officeDocument/2006/relationships/image" Target="../media/image742.png"/><Relationship Id="rId289" Type="http://schemas.openxmlformats.org/officeDocument/2006/relationships/image" Target="../media/image833.png"/><Relationship Id="rId11" Type="http://schemas.openxmlformats.org/officeDocument/2006/relationships/image" Target="../media/image694.png"/><Relationship Id="rId53" Type="http://schemas.openxmlformats.org/officeDocument/2006/relationships/image" Target="../media/image715.png"/><Relationship Id="rId149" Type="http://schemas.openxmlformats.org/officeDocument/2006/relationships/image" Target="../media/image763.png"/><Relationship Id="rId314" Type="http://schemas.openxmlformats.org/officeDocument/2006/relationships/customXml" Target="../ink/ink848.xml"/><Relationship Id="rId356" Type="http://schemas.openxmlformats.org/officeDocument/2006/relationships/customXml" Target="../ink/ink869.xml"/><Relationship Id="rId398" Type="http://schemas.openxmlformats.org/officeDocument/2006/relationships/customXml" Target="../ink/ink890.xml"/><Relationship Id="rId95" Type="http://schemas.openxmlformats.org/officeDocument/2006/relationships/image" Target="../media/image736.png"/><Relationship Id="rId160" Type="http://schemas.openxmlformats.org/officeDocument/2006/relationships/customXml" Target="../ink/ink771.xml"/><Relationship Id="rId216" Type="http://schemas.openxmlformats.org/officeDocument/2006/relationships/customXml" Target="../ink/ink799.xml"/><Relationship Id="rId258" Type="http://schemas.openxmlformats.org/officeDocument/2006/relationships/customXml" Target="../ink/ink820.xml"/><Relationship Id="rId22" Type="http://schemas.openxmlformats.org/officeDocument/2006/relationships/customXml" Target="../ink/ink702.xml"/><Relationship Id="rId64" Type="http://schemas.openxmlformats.org/officeDocument/2006/relationships/customXml" Target="../ink/ink723.xml"/><Relationship Id="rId118" Type="http://schemas.openxmlformats.org/officeDocument/2006/relationships/customXml" Target="../ink/ink750.xml"/><Relationship Id="rId325" Type="http://schemas.openxmlformats.org/officeDocument/2006/relationships/image" Target="../media/image851.png"/><Relationship Id="rId367" Type="http://schemas.openxmlformats.org/officeDocument/2006/relationships/image" Target="../media/image871.png"/><Relationship Id="rId171" Type="http://schemas.openxmlformats.org/officeDocument/2006/relationships/image" Target="../media/image774.png"/><Relationship Id="rId227" Type="http://schemas.openxmlformats.org/officeDocument/2006/relationships/image" Target="../media/image802.png"/><Relationship Id="rId269" Type="http://schemas.openxmlformats.org/officeDocument/2006/relationships/image" Target="../media/image823.png"/><Relationship Id="rId33" Type="http://schemas.openxmlformats.org/officeDocument/2006/relationships/image" Target="../media/image705.png"/><Relationship Id="rId129" Type="http://schemas.openxmlformats.org/officeDocument/2006/relationships/image" Target="../media/image753.png"/><Relationship Id="rId280" Type="http://schemas.openxmlformats.org/officeDocument/2006/relationships/customXml" Target="../ink/ink831.xml"/><Relationship Id="rId336" Type="http://schemas.openxmlformats.org/officeDocument/2006/relationships/customXml" Target="../ink/ink859.xml"/><Relationship Id="rId75" Type="http://schemas.openxmlformats.org/officeDocument/2006/relationships/image" Target="../media/image726.png"/><Relationship Id="rId140" Type="http://schemas.openxmlformats.org/officeDocument/2006/relationships/customXml" Target="../ink/ink761.xml"/><Relationship Id="rId182" Type="http://schemas.openxmlformats.org/officeDocument/2006/relationships/customXml" Target="../ink/ink782.xml"/><Relationship Id="rId378" Type="http://schemas.openxmlformats.org/officeDocument/2006/relationships/customXml" Target="../ink/ink880.xml"/><Relationship Id="rId403" Type="http://schemas.openxmlformats.org/officeDocument/2006/relationships/image" Target="../media/image889.png"/><Relationship Id="rId6" Type="http://schemas.openxmlformats.org/officeDocument/2006/relationships/customXml" Target="../ink/ink694.xml"/><Relationship Id="rId238" Type="http://schemas.openxmlformats.org/officeDocument/2006/relationships/customXml" Target="../ink/ink810.xml"/><Relationship Id="rId291" Type="http://schemas.openxmlformats.org/officeDocument/2006/relationships/image" Target="../media/image834.png"/><Relationship Id="rId305" Type="http://schemas.openxmlformats.org/officeDocument/2006/relationships/image" Target="../media/image841.png"/><Relationship Id="rId347" Type="http://schemas.openxmlformats.org/officeDocument/2006/relationships/image" Target="../media/image345.png"/><Relationship Id="rId44" Type="http://schemas.openxmlformats.org/officeDocument/2006/relationships/customXml" Target="../ink/ink713.xml"/><Relationship Id="rId86" Type="http://schemas.openxmlformats.org/officeDocument/2006/relationships/customXml" Target="../ink/ink734.xml"/><Relationship Id="rId151" Type="http://schemas.openxmlformats.org/officeDocument/2006/relationships/image" Target="../media/image764.png"/><Relationship Id="rId389" Type="http://schemas.openxmlformats.org/officeDocument/2006/relationships/image" Target="../media/image882.png"/><Relationship Id="rId193" Type="http://schemas.openxmlformats.org/officeDocument/2006/relationships/image" Target="../media/image785.png"/><Relationship Id="rId207" Type="http://schemas.openxmlformats.org/officeDocument/2006/relationships/image" Target="../media/image792.png"/><Relationship Id="rId249" Type="http://schemas.openxmlformats.org/officeDocument/2006/relationships/image" Target="../media/image813.png"/><Relationship Id="rId13" Type="http://schemas.openxmlformats.org/officeDocument/2006/relationships/image" Target="../media/image695.png"/><Relationship Id="rId109" Type="http://schemas.openxmlformats.org/officeDocument/2006/relationships/image" Target="../media/image743.png"/><Relationship Id="rId260" Type="http://schemas.openxmlformats.org/officeDocument/2006/relationships/customXml" Target="../ink/ink821.xml"/><Relationship Id="rId316" Type="http://schemas.openxmlformats.org/officeDocument/2006/relationships/customXml" Target="../ink/ink849.xml"/><Relationship Id="rId55" Type="http://schemas.openxmlformats.org/officeDocument/2006/relationships/image" Target="../media/image716.png"/><Relationship Id="rId97" Type="http://schemas.openxmlformats.org/officeDocument/2006/relationships/image" Target="../media/image737.png"/><Relationship Id="rId120" Type="http://schemas.openxmlformats.org/officeDocument/2006/relationships/customXml" Target="../ink/ink751.xml"/><Relationship Id="rId358" Type="http://schemas.openxmlformats.org/officeDocument/2006/relationships/customXml" Target="../ink/ink870.xml"/><Relationship Id="rId162" Type="http://schemas.openxmlformats.org/officeDocument/2006/relationships/customXml" Target="../ink/ink772.xml"/><Relationship Id="rId218" Type="http://schemas.openxmlformats.org/officeDocument/2006/relationships/customXml" Target="../ink/ink800.xml"/><Relationship Id="rId271" Type="http://schemas.openxmlformats.org/officeDocument/2006/relationships/image" Target="../media/image824.png"/><Relationship Id="rId24" Type="http://schemas.openxmlformats.org/officeDocument/2006/relationships/customXml" Target="../ink/ink703.xml"/><Relationship Id="rId66" Type="http://schemas.openxmlformats.org/officeDocument/2006/relationships/customXml" Target="../ink/ink724.xml"/><Relationship Id="rId131" Type="http://schemas.openxmlformats.org/officeDocument/2006/relationships/image" Target="../media/image754.png"/><Relationship Id="rId327" Type="http://schemas.openxmlformats.org/officeDocument/2006/relationships/image" Target="../media/image852.png"/><Relationship Id="rId369" Type="http://schemas.openxmlformats.org/officeDocument/2006/relationships/image" Target="../media/image872.png"/><Relationship Id="rId173" Type="http://schemas.openxmlformats.org/officeDocument/2006/relationships/image" Target="../media/image775.png"/><Relationship Id="rId229" Type="http://schemas.openxmlformats.org/officeDocument/2006/relationships/image" Target="../media/image803.png"/><Relationship Id="rId380" Type="http://schemas.openxmlformats.org/officeDocument/2006/relationships/customXml" Target="../ink/ink881.xml"/><Relationship Id="rId240" Type="http://schemas.openxmlformats.org/officeDocument/2006/relationships/customXml" Target="../ink/ink811.xml"/><Relationship Id="rId35" Type="http://schemas.openxmlformats.org/officeDocument/2006/relationships/image" Target="../media/image706.png"/><Relationship Id="rId77" Type="http://schemas.openxmlformats.org/officeDocument/2006/relationships/image" Target="../media/image727.png"/><Relationship Id="rId100" Type="http://schemas.openxmlformats.org/officeDocument/2006/relationships/customXml" Target="../ink/ink741.xml"/><Relationship Id="rId282" Type="http://schemas.openxmlformats.org/officeDocument/2006/relationships/customXml" Target="../ink/ink832.xml"/><Relationship Id="rId338" Type="http://schemas.openxmlformats.org/officeDocument/2006/relationships/customXml" Target="../ink/ink860.xml"/><Relationship Id="rId8" Type="http://schemas.openxmlformats.org/officeDocument/2006/relationships/customXml" Target="../ink/ink695.xml"/><Relationship Id="rId142" Type="http://schemas.openxmlformats.org/officeDocument/2006/relationships/customXml" Target="../ink/ink762.xml"/><Relationship Id="rId184" Type="http://schemas.openxmlformats.org/officeDocument/2006/relationships/customXml" Target="../ink/ink783.xml"/><Relationship Id="rId391" Type="http://schemas.openxmlformats.org/officeDocument/2006/relationships/image" Target="../media/image883.png"/><Relationship Id="rId405" Type="http://schemas.openxmlformats.org/officeDocument/2006/relationships/image" Target="../media/image890.png"/><Relationship Id="rId251" Type="http://schemas.openxmlformats.org/officeDocument/2006/relationships/image" Target="../media/image814.png"/><Relationship Id="rId46" Type="http://schemas.openxmlformats.org/officeDocument/2006/relationships/customXml" Target="../ink/ink714.xml"/><Relationship Id="rId293" Type="http://schemas.openxmlformats.org/officeDocument/2006/relationships/image" Target="../media/image835.png"/><Relationship Id="rId307" Type="http://schemas.openxmlformats.org/officeDocument/2006/relationships/image" Target="../media/image842.png"/><Relationship Id="rId349" Type="http://schemas.openxmlformats.org/officeDocument/2006/relationships/image" Target="../media/image862.png"/><Relationship Id="rId88" Type="http://schemas.openxmlformats.org/officeDocument/2006/relationships/customXml" Target="../ink/ink735.xml"/><Relationship Id="rId111" Type="http://schemas.openxmlformats.org/officeDocument/2006/relationships/image" Target="../media/image744.png"/><Relationship Id="rId153" Type="http://schemas.openxmlformats.org/officeDocument/2006/relationships/image" Target="../media/image765.png"/><Relationship Id="rId195" Type="http://schemas.openxmlformats.org/officeDocument/2006/relationships/image" Target="../media/image786.png"/><Relationship Id="rId209" Type="http://schemas.openxmlformats.org/officeDocument/2006/relationships/image" Target="../media/image793.png"/><Relationship Id="rId360" Type="http://schemas.openxmlformats.org/officeDocument/2006/relationships/customXml" Target="../ink/ink871.xml"/><Relationship Id="rId220" Type="http://schemas.openxmlformats.org/officeDocument/2006/relationships/customXml" Target="../ink/ink801.xml"/><Relationship Id="rId15" Type="http://schemas.openxmlformats.org/officeDocument/2006/relationships/image" Target="../media/image696.png"/><Relationship Id="rId57" Type="http://schemas.openxmlformats.org/officeDocument/2006/relationships/image" Target="../media/image717.png"/><Relationship Id="rId262" Type="http://schemas.openxmlformats.org/officeDocument/2006/relationships/customXml" Target="../ink/ink822.xml"/><Relationship Id="rId318" Type="http://schemas.openxmlformats.org/officeDocument/2006/relationships/customXml" Target="../ink/ink850.xml"/><Relationship Id="rId99" Type="http://schemas.openxmlformats.org/officeDocument/2006/relationships/image" Target="../media/image738.png"/><Relationship Id="rId122" Type="http://schemas.openxmlformats.org/officeDocument/2006/relationships/customXml" Target="../ink/ink752.xml"/><Relationship Id="rId164" Type="http://schemas.openxmlformats.org/officeDocument/2006/relationships/customXml" Target="../ink/ink773.xml"/><Relationship Id="rId371" Type="http://schemas.openxmlformats.org/officeDocument/2006/relationships/image" Target="../media/image873.png"/><Relationship Id="rId26" Type="http://schemas.openxmlformats.org/officeDocument/2006/relationships/customXml" Target="../ink/ink704.xml"/><Relationship Id="rId231" Type="http://schemas.openxmlformats.org/officeDocument/2006/relationships/image" Target="../media/image804.png"/><Relationship Id="rId273" Type="http://schemas.openxmlformats.org/officeDocument/2006/relationships/image" Target="../media/image825.png"/><Relationship Id="rId329" Type="http://schemas.openxmlformats.org/officeDocument/2006/relationships/image" Target="../media/image853.png"/><Relationship Id="rId68" Type="http://schemas.openxmlformats.org/officeDocument/2006/relationships/customXml" Target="../ink/ink725.xml"/><Relationship Id="rId133" Type="http://schemas.openxmlformats.org/officeDocument/2006/relationships/image" Target="../media/image755.png"/><Relationship Id="rId175" Type="http://schemas.openxmlformats.org/officeDocument/2006/relationships/image" Target="../media/image776.png"/><Relationship Id="rId340" Type="http://schemas.openxmlformats.org/officeDocument/2006/relationships/customXml" Target="../ink/ink861.xml"/><Relationship Id="rId200" Type="http://schemas.openxmlformats.org/officeDocument/2006/relationships/customXml" Target="../ink/ink791.xml"/><Relationship Id="rId382" Type="http://schemas.openxmlformats.org/officeDocument/2006/relationships/customXml" Target="../ink/ink882.xml"/><Relationship Id="rId242" Type="http://schemas.openxmlformats.org/officeDocument/2006/relationships/customXml" Target="../ink/ink812.xml"/><Relationship Id="rId284" Type="http://schemas.openxmlformats.org/officeDocument/2006/relationships/customXml" Target="../ink/ink833.xml"/><Relationship Id="rId37" Type="http://schemas.openxmlformats.org/officeDocument/2006/relationships/image" Target="../media/image707.png"/><Relationship Id="rId79" Type="http://schemas.openxmlformats.org/officeDocument/2006/relationships/image" Target="../media/image728.png"/><Relationship Id="rId102" Type="http://schemas.openxmlformats.org/officeDocument/2006/relationships/customXml" Target="../ink/ink742.xml"/><Relationship Id="rId144" Type="http://schemas.openxmlformats.org/officeDocument/2006/relationships/customXml" Target="../ink/ink763.xml"/><Relationship Id="rId90" Type="http://schemas.openxmlformats.org/officeDocument/2006/relationships/customXml" Target="../ink/ink736.xml"/><Relationship Id="rId186" Type="http://schemas.openxmlformats.org/officeDocument/2006/relationships/customXml" Target="../ink/ink784.xml"/><Relationship Id="rId351" Type="http://schemas.openxmlformats.org/officeDocument/2006/relationships/image" Target="../media/image863.png"/><Relationship Id="rId393" Type="http://schemas.openxmlformats.org/officeDocument/2006/relationships/image" Target="../media/image8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A9E6-277B-4882-8E15-D2BCAC191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50</a:t>
            </a:r>
            <a:br>
              <a:rPr lang="en-US" dirty="0"/>
            </a:br>
            <a:r>
              <a:rPr lang="en-US" dirty="0"/>
              <a:t>04/08/2021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F78D8-89F2-47AC-A466-71B780299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4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89A050-A0AB-4B3D-88AE-8DBA881CACB7}"/>
              </a:ext>
            </a:extLst>
          </p:cNvPr>
          <p:cNvGrpSpPr/>
          <p:nvPr/>
        </p:nvGrpSpPr>
        <p:grpSpPr>
          <a:xfrm>
            <a:off x="1078892" y="168009"/>
            <a:ext cx="1484280" cy="705960"/>
            <a:chOff x="1078892" y="168009"/>
            <a:chExt cx="148428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6865DA-D15C-4C5C-BC8E-7EBECC49175A}"/>
                    </a:ext>
                  </a:extLst>
                </p14:cNvPr>
                <p14:cNvContentPartPr/>
                <p14:nvPr/>
              </p14:nvContentPartPr>
              <p14:xfrm>
                <a:off x="1078892" y="213729"/>
                <a:ext cx="442800" cy="370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6865DA-D15C-4C5C-BC8E-7EBECC4917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0252" y="204729"/>
                  <a:ext cx="460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191426A-9A86-4B17-96F5-86CA1AD6FF8B}"/>
                    </a:ext>
                  </a:extLst>
                </p14:cNvPr>
                <p14:cNvContentPartPr/>
                <p14:nvPr/>
              </p14:nvContentPartPr>
              <p14:xfrm>
                <a:off x="1465892" y="374289"/>
                <a:ext cx="126000" cy="154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191426A-9A86-4B17-96F5-86CA1AD6FF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7252" y="365289"/>
                  <a:ext cx="143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BD6EA9-9453-4F73-8AD5-B1C1DE042B3C}"/>
                    </a:ext>
                  </a:extLst>
                </p14:cNvPr>
                <p14:cNvContentPartPr/>
                <p14:nvPr/>
              </p14:nvContentPartPr>
              <p14:xfrm>
                <a:off x="1568852" y="385809"/>
                <a:ext cx="195480" cy="488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BD6EA9-9453-4F73-8AD5-B1C1DE042B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0212" y="376809"/>
                  <a:ext cx="2131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51242B-3F32-4C69-B7A1-2A20606C586F}"/>
                    </a:ext>
                  </a:extLst>
                </p14:cNvPr>
                <p14:cNvContentPartPr/>
                <p14:nvPr/>
              </p14:nvContentPartPr>
              <p14:xfrm>
                <a:off x="1835252" y="383289"/>
                <a:ext cx="83520" cy="11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51242B-3F32-4C69-B7A1-2A20606C58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6612" y="374649"/>
                  <a:ext cx="101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789144-D92F-4C75-98F5-2681BFE1D3D6}"/>
                    </a:ext>
                  </a:extLst>
                </p14:cNvPr>
                <p14:cNvContentPartPr/>
                <p14:nvPr/>
              </p14:nvContentPartPr>
              <p14:xfrm>
                <a:off x="2088332" y="168009"/>
                <a:ext cx="69840" cy="28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789144-D92F-4C75-98F5-2681BFE1D3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9692" y="159369"/>
                  <a:ext cx="87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736785-66D1-4E3B-BD7A-7F6AC249E0C8}"/>
                    </a:ext>
                  </a:extLst>
                </p14:cNvPr>
                <p14:cNvContentPartPr/>
                <p14:nvPr/>
              </p14:nvContentPartPr>
              <p14:xfrm>
                <a:off x="2010932" y="322809"/>
                <a:ext cx="213840" cy="132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736785-66D1-4E3B-BD7A-7F6AC249E0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2292" y="314169"/>
                  <a:ext cx="231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799ABC-DB36-4131-8504-0BACE1C7ED6D}"/>
                    </a:ext>
                  </a:extLst>
                </p14:cNvPr>
                <p14:cNvContentPartPr/>
                <p14:nvPr/>
              </p14:nvContentPartPr>
              <p14:xfrm>
                <a:off x="2269052" y="257649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799ABC-DB36-4131-8504-0BACE1C7ED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0412" y="248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6696CD-ED14-47F8-97CA-E1D986548D1F}"/>
                    </a:ext>
                  </a:extLst>
                </p14:cNvPr>
                <p14:cNvContentPartPr/>
                <p14:nvPr/>
              </p14:nvContentPartPr>
              <p14:xfrm>
                <a:off x="2281652" y="334329"/>
                <a:ext cx="133560" cy="106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6696CD-ED14-47F8-97CA-E1D986548D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2652" y="325329"/>
                  <a:ext cx="15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36F452-1345-469A-9742-03457A3B1761}"/>
                    </a:ext>
                  </a:extLst>
                </p14:cNvPr>
                <p14:cNvContentPartPr/>
                <p14:nvPr/>
              </p14:nvContentPartPr>
              <p14:xfrm>
                <a:off x="2436452" y="354849"/>
                <a:ext cx="126720" cy="116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36F452-1345-469A-9742-03457A3B17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7812" y="345849"/>
                  <a:ext cx="1443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B17721-E744-4B9A-8C65-684C864DC67C}"/>
              </a:ext>
            </a:extLst>
          </p:cNvPr>
          <p:cNvGrpSpPr/>
          <p:nvPr/>
        </p:nvGrpSpPr>
        <p:grpSpPr>
          <a:xfrm>
            <a:off x="2870972" y="177369"/>
            <a:ext cx="1316520" cy="270360"/>
            <a:chOff x="2870972" y="177369"/>
            <a:chExt cx="13165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4B8568-8D62-424B-909C-5E54DA366BD0}"/>
                    </a:ext>
                  </a:extLst>
                </p14:cNvPr>
                <p14:cNvContentPartPr/>
                <p14:nvPr/>
              </p14:nvContentPartPr>
              <p14:xfrm>
                <a:off x="2870972" y="272769"/>
                <a:ext cx="67680" cy="163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4B8568-8D62-424B-909C-5E54DA366B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1972" y="263769"/>
                  <a:ext cx="85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9407D4-C62F-4A9B-88FE-CAFE771BE70E}"/>
                    </a:ext>
                  </a:extLst>
                </p14:cNvPr>
                <p14:cNvContentPartPr/>
                <p14:nvPr/>
              </p14:nvContentPartPr>
              <p14:xfrm>
                <a:off x="2899052" y="177369"/>
                <a:ext cx="221760" cy="270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9407D4-C62F-4A9B-88FE-CAFE771BE7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0412" y="168729"/>
                  <a:ext cx="239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837E0B-5D90-4A4F-AD7D-97F56E4CEADF}"/>
                    </a:ext>
                  </a:extLst>
                </p14:cNvPr>
                <p14:cNvContentPartPr/>
                <p14:nvPr/>
              </p14:nvContentPartPr>
              <p14:xfrm>
                <a:off x="3126932" y="367089"/>
                <a:ext cx="37800" cy="7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837E0B-5D90-4A4F-AD7D-97F56E4CEA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8292" y="358089"/>
                  <a:ext cx="55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9CF70D-4CAC-454E-BC1C-8686608E0E6E}"/>
                    </a:ext>
                  </a:extLst>
                </p14:cNvPr>
                <p14:cNvContentPartPr/>
                <p14:nvPr/>
              </p14:nvContentPartPr>
              <p14:xfrm>
                <a:off x="3254372" y="299409"/>
                <a:ext cx="139680" cy="10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9CF70D-4CAC-454E-BC1C-8686608E0E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5732" y="290769"/>
                  <a:ext cx="157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7327E6-A5BF-44D7-A7AA-D03BBE4C3711}"/>
                    </a:ext>
                  </a:extLst>
                </p14:cNvPr>
                <p14:cNvContentPartPr/>
                <p14:nvPr/>
              </p14:nvContentPartPr>
              <p14:xfrm>
                <a:off x="3479012" y="294369"/>
                <a:ext cx="84240" cy="12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7327E6-A5BF-44D7-A7AA-D03BBE4C37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0012" y="285369"/>
                  <a:ext cx="101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EAB5FB-72C3-482E-B3BC-9C383666100A}"/>
                    </a:ext>
                  </a:extLst>
                </p14:cNvPr>
                <p14:cNvContentPartPr/>
                <p14:nvPr/>
              </p14:nvContentPartPr>
              <p14:xfrm>
                <a:off x="3626252" y="310929"/>
                <a:ext cx="245880" cy="9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EAB5FB-72C3-482E-B3BC-9C38366610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17612" y="301929"/>
                  <a:ext cx="26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441913-072B-4A61-8619-B16C3621F01F}"/>
                    </a:ext>
                  </a:extLst>
                </p14:cNvPr>
                <p14:cNvContentPartPr/>
                <p14:nvPr/>
              </p14:nvContentPartPr>
              <p14:xfrm>
                <a:off x="3947372" y="303009"/>
                <a:ext cx="25920" cy="100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441913-072B-4A61-8619-B16C3621F0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8372" y="294009"/>
                  <a:ext cx="43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6716D1-A7A8-4B31-8A33-0A09AEAFEDD0}"/>
                    </a:ext>
                  </a:extLst>
                </p14:cNvPr>
                <p14:cNvContentPartPr/>
                <p14:nvPr/>
              </p14:nvContentPartPr>
              <p14:xfrm>
                <a:off x="4093532" y="212289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6716D1-A7A8-4B31-8A33-0A09AEAFED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4532" y="2032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838AF2-2EF1-4994-AF14-BD29859244DD}"/>
                    </a:ext>
                  </a:extLst>
                </p14:cNvPr>
                <p14:cNvContentPartPr/>
                <p14:nvPr/>
              </p14:nvContentPartPr>
              <p14:xfrm>
                <a:off x="4097492" y="307329"/>
                <a:ext cx="90000" cy="90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838AF2-2EF1-4994-AF14-BD29859244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8852" y="298689"/>
                  <a:ext cx="1076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DEA8E7C-1016-4A96-9D75-C22C01EECE74}"/>
                  </a:ext>
                </a:extLst>
              </p14:cNvPr>
              <p14:cNvContentPartPr/>
              <p14:nvPr/>
            </p14:nvContentPartPr>
            <p14:xfrm>
              <a:off x="4357772" y="165129"/>
              <a:ext cx="74880" cy="225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DEA8E7C-1016-4A96-9D75-C22C01EECE7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8772" y="156489"/>
                <a:ext cx="9252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2761E8D3-B838-491F-8964-3B6958F19045}"/>
              </a:ext>
            </a:extLst>
          </p:cNvPr>
          <p:cNvGrpSpPr/>
          <p:nvPr/>
        </p:nvGrpSpPr>
        <p:grpSpPr>
          <a:xfrm>
            <a:off x="2243492" y="649689"/>
            <a:ext cx="6903000" cy="979200"/>
            <a:chOff x="2243492" y="649689"/>
            <a:chExt cx="690300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171DA1-215B-427E-B3FD-11FAFF315CED}"/>
                    </a:ext>
                  </a:extLst>
                </p14:cNvPr>
                <p14:cNvContentPartPr/>
                <p14:nvPr/>
              </p14:nvContentPartPr>
              <p14:xfrm>
                <a:off x="7637372" y="988449"/>
                <a:ext cx="102600" cy="161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171DA1-215B-427E-B3FD-11FAFF315C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8732" y="979809"/>
                  <a:ext cx="120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D2C4AE-5C83-4056-A876-EF5E81519DF4}"/>
                    </a:ext>
                  </a:extLst>
                </p14:cNvPr>
                <p14:cNvContentPartPr/>
                <p14:nvPr/>
              </p14:nvContentPartPr>
              <p14:xfrm>
                <a:off x="7816652" y="876489"/>
                <a:ext cx="404640" cy="150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D2C4AE-5C83-4056-A876-EF5E81519D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08012" y="867489"/>
                  <a:ext cx="422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257B58-A759-467B-92F9-3536568BE360}"/>
                    </a:ext>
                  </a:extLst>
                </p14:cNvPr>
                <p14:cNvContentPartPr/>
                <p14:nvPr/>
              </p14:nvContentPartPr>
              <p14:xfrm>
                <a:off x="8018252" y="866049"/>
                <a:ext cx="162360" cy="134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257B58-A759-467B-92F9-3536568BE3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09612" y="857049"/>
                  <a:ext cx="18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7C0FB8-FC8C-45FD-9C3C-D45E1CD473D3}"/>
                    </a:ext>
                  </a:extLst>
                </p14:cNvPr>
                <p14:cNvContentPartPr/>
                <p14:nvPr/>
              </p14:nvContentPartPr>
              <p14:xfrm>
                <a:off x="8263772" y="891969"/>
                <a:ext cx="90720" cy="118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7C0FB8-FC8C-45FD-9C3C-D45E1CD473D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55132" y="883329"/>
                  <a:ext cx="108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FA948D-93DE-47D7-8A70-99D0D305C5A3}"/>
                    </a:ext>
                  </a:extLst>
                </p14:cNvPr>
                <p14:cNvContentPartPr/>
                <p14:nvPr/>
              </p14:nvContentPartPr>
              <p14:xfrm>
                <a:off x="8405972" y="899169"/>
                <a:ext cx="163080" cy="13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FA948D-93DE-47D7-8A70-99D0D305C5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97332" y="890529"/>
                  <a:ext cx="180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DF587E-77EB-43D4-B7C9-A62DA878E5FD}"/>
                    </a:ext>
                  </a:extLst>
                </p14:cNvPr>
                <p14:cNvContentPartPr/>
                <p14:nvPr/>
              </p14:nvContentPartPr>
              <p14:xfrm>
                <a:off x="8513252" y="924729"/>
                <a:ext cx="145440" cy="23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DF587E-77EB-43D4-B7C9-A62DA878E5F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04252" y="916089"/>
                  <a:ext cx="163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933803-DA02-48A0-8CD4-E9510491FA87}"/>
                    </a:ext>
                  </a:extLst>
                </p14:cNvPr>
                <p14:cNvContentPartPr/>
                <p14:nvPr/>
              </p14:nvContentPartPr>
              <p14:xfrm>
                <a:off x="8623412" y="837609"/>
                <a:ext cx="154440" cy="154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933803-DA02-48A0-8CD4-E9510491FA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14412" y="828609"/>
                  <a:ext cx="172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1EDB6C-F9BF-49BB-826D-60681077D982}"/>
                    </a:ext>
                  </a:extLst>
                </p14:cNvPr>
                <p14:cNvContentPartPr/>
                <p14:nvPr/>
              </p14:nvContentPartPr>
              <p14:xfrm>
                <a:off x="8863532" y="668049"/>
                <a:ext cx="282960" cy="344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1EDB6C-F9BF-49BB-826D-60681077D9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54892" y="659049"/>
                  <a:ext cx="3006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841A3C-BDB5-46C0-8819-98981660FAFA}"/>
                    </a:ext>
                  </a:extLst>
                </p14:cNvPr>
                <p14:cNvContentPartPr/>
                <p14:nvPr/>
              </p14:nvContentPartPr>
              <p14:xfrm>
                <a:off x="2243492" y="784329"/>
                <a:ext cx="344160" cy="33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841A3C-BDB5-46C0-8819-98981660FA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34492" y="775689"/>
                  <a:ext cx="361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08DE3D-0AD0-452A-B61B-928E44FCF9F8}"/>
                    </a:ext>
                  </a:extLst>
                </p14:cNvPr>
                <p14:cNvContentPartPr/>
                <p14:nvPr/>
              </p14:nvContentPartPr>
              <p14:xfrm>
                <a:off x="2563892" y="970449"/>
                <a:ext cx="121680" cy="121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08DE3D-0AD0-452A-B61B-928E44FCF9F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55252" y="961449"/>
                  <a:ext cx="139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64C7C9-8C19-4806-B8CA-EFD37D550E9A}"/>
                    </a:ext>
                  </a:extLst>
                </p14:cNvPr>
                <p14:cNvContentPartPr/>
                <p14:nvPr/>
              </p14:nvContentPartPr>
              <p14:xfrm>
                <a:off x="2733812" y="996369"/>
                <a:ext cx="200520" cy="9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64C7C9-8C19-4806-B8CA-EFD37D550E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24812" y="987729"/>
                  <a:ext cx="21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BA755C-560F-4EE5-B42C-D867BF22530B}"/>
                    </a:ext>
                  </a:extLst>
                </p14:cNvPr>
                <p14:cNvContentPartPr/>
                <p14:nvPr/>
              </p14:nvContentPartPr>
              <p14:xfrm>
                <a:off x="3030092" y="947769"/>
                <a:ext cx="111960" cy="136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BA755C-560F-4EE5-B42C-D867BF2253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21452" y="938769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CC3141-805F-466F-BDD6-87111AB030B1}"/>
                    </a:ext>
                  </a:extLst>
                </p14:cNvPr>
                <p14:cNvContentPartPr/>
                <p14:nvPr/>
              </p14:nvContentPartPr>
              <p14:xfrm>
                <a:off x="3427892" y="889809"/>
                <a:ext cx="223920" cy="19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CC3141-805F-466F-BDD6-87111AB030B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18892" y="880809"/>
                  <a:ext cx="241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D91464-E11D-4B3F-8296-902C2116A65C}"/>
                    </a:ext>
                  </a:extLst>
                </p14:cNvPr>
                <p14:cNvContentPartPr/>
                <p14:nvPr/>
              </p14:nvContentPartPr>
              <p14:xfrm>
                <a:off x="3661532" y="932649"/>
                <a:ext cx="128880" cy="149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D91464-E11D-4B3F-8296-902C2116A6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52532" y="923649"/>
                  <a:ext cx="146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2FA17F7-FBD6-4B98-B336-5ACC3D8E7B73}"/>
                    </a:ext>
                  </a:extLst>
                </p14:cNvPr>
                <p14:cNvContentPartPr/>
                <p14:nvPr/>
              </p14:nvContentPartPr>
              <p14:xfrm>
                <a:off x="3886172" y="782529"/>
                <a:ext cx="147960" cy="29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2FA17F7-FBD6-4B98-B336-5ACC3D8E7B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77172" y="773889"/>
                  <a:ext cx="165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E89C62-8243-40D5-ABC2-0FE6DD672267}"/>
                    </a:ext>
                  </a:extLst>
                </p14:cNvPr>
                <p14:cNvContentPartPr/>
                <p14:nvPr/>
              </p14:nvContentPartPr>
              <p14:xfrm>
                <a:off x="3982292" y="685329"/>
                <a:ext cx="186120" cy="38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E89C62-8243-40D5-ABC2-0FE6DD6722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73652" y="676329"/>
                  <a:ext cx="203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A62D37-88B7-4FC8-90CB-232790581A7D}"/>
                    </a:ext>
                  </a:extLst>
                </p14:cNvPr>
                <p14:cNvContentPartPr/>
                <p14:nvPr/>
              </p14:nvContentPartPr>
              <p14:xfrm>
                <a:off x="3843692" y="860649"/>
                <a:ext cx="438480" cy="176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A62D37-88B7-4FC8-90CB-232790581A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4692" y="852009"/>
                  <a:ext cx="456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D68E16-AA1B-4B84-9D27-DB361E036E9F}"/>
                    </a:ext>
                  </a:extLst>
                </p14:cNvPr>
                <p14:cNvContentPartPr/>
                <p14:nvPr/>
              </p14:nvContentPartPr>
              <p14:xfrm>
                <a:off x="4256972" y="916089"/>
                <a:ext cx="119160" cy="11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D68E16-AA1B-4B84-9D27-DB361E036E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47972" y="907089"/>
                  <a:ext cx="136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854854-5D31-4629-AE66-92D0F819F46F}"/>
                    </a:ext>
                  </a:extLst>
                </p14:cNvPr>
                <p14:cNvContentPartPr/>
                <p14:nvPr/>
              </p14:nvContentPartPr>
              <p14:xfrm>
                <a:off x="4362092" y="951369"/>
                <a:ext cx="186480" cy="452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854854-5D31-4629-AE66-92D0F819F4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53452" y="942729"/>
                  <a:ext cx="2041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2A2787-F7D6-4E67-AFAA-3EB0055EB719}"/>
                    </a:ext>
                  </a:extLst>
                </p14:cNvPr>
                <p14:cNvContentPartPr/>
                <p14:nvPr/>
              </p14:nvContentPartPr>
              <p14:xfrm>
                <a:off x="4816412" y="888729"/>
                <a:ext cx="132840" cy="136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2A2787-F7D6-4E67-AFAA-3EB0055EB71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7772" y="879729"/>
                  <a:ext cx="150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B9AA99-AE97-49C5-B4C3-0CF750803688}"/>
                    </a:ext>
                  </a:extLst>
                </p14:cNvPr>
                <p14:cNvContentPartPr/>
                <p14:nvPr/>
              </p14:nvContentPartPr>
              <p14:xfrm>
                <a:off x="5045732" y="837969"/>
                <a:ext cx="133920" cy="191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B9AA99-AE97-49C5-B4C3-0CF7508036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6732" y="829329"/>
                  <a:ext cx="151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D434C8-2859-4618-86E8-B88BE8E191C1}"/>
                    </a:ext>
                  </a:extLst>
                </p14:cNvPr>
                <p14:cNvContentPartPr/>
                <p14:nvPr/>
              </p14:nvContentPartPr>
              <p14:xfrm>
                <a:off x="5522012" y="701889"/>
                <a:ext cx="363960" cy="29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D434C8-2859-4618-86E8-B88BE8E191C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13372" y="693249"/>
                  <a:ext cx="38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B46524-8BEC-4379-A982-97EC497156BD}"/>
                    </a:ext>
                  </a:extLst>
                </p14:cNvPr>
                <p14:cNvContentPartPr/>
                <p14:nvPr/>
              </p14:nvContentPartPr>
              <p14:xfrm>
                <a:off x="5896052" y="831849"/>
                <a:ext cx="176400" cy="155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B46524-8BEC-4379-A982-97EC497156B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87412" y="823209"/>
                  <a:ext cx="194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8991A0-5794-48A1-84E3-4AEA995969CE}"/>
                    </a:ext>
                  </a:extLst>
                </p14:cNvPr>
                <p14:cNvContentPartPr/>
                <p14:nvPr/>
              </p14:nvContentPartPr>
              <p14:xfrm>
                <a:off x="6069212" y="848769"/>
                <a:ext cx="133920" cy="142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8991A0-5794-48A1-84E3-4AEA995969C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60572" y="839769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744A626-6B4D-4A98-BF22-43C266386507}"/>
                    </a:ext>
                  </a:extLst>
                </p14:cNvPr>
                <p14:cNvContentPartPr/>
                <p14:nvPr/>
              </p14:nvContentPartPr>
              <p14:xfrm>
                <a:off x="6292772" y="858129"/>
                <a:ext cx="241200" cy="111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744A626-6B4D-4A98-BF22-43C26638650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83772" y="849489"/>
                  <a:ext cx="258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C3E833-72E3-436A-A918-C6B682866D1C}"/>
                    </a:ext>
                  </a:extLst>
                </p14:cNvPr>
                <p14:cNvContentPartPr/>
                <p14:nvPr/>
              </p14:nvContentPartPr>
              <p14:xfrm>
                <a:off x="6621092" y="852729"/>
                <a:ext cx="124920" cy="13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C3E833-72E3-436A-A918-C6B682866D1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12092" y="844089"/>
                  <a:ext cx="14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488AA0-0877-4BDD-BEA3-FE7BFD787480}"/>
                    </a:ext>
                  </a:extLst>
                </p14:cNvPr>
                <p14:cNvContentPartPr/>
                <p14:nvPr/>
              </p14:nvContentPartPr>
              <p14:xfrm>
                <a:off x="6883532" y="649689"/>
                <a:ext cx="160200" cy="353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488AA0-0877-4BDD-BEA3-FE7BFD78748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74532" y="641049"/>
                  <a:ext cx="1778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EE84E8-A27A-428B-9F85-AFB48AF6BE6E}"/>
                    </a:ext>
                  </a:extLst>
                </p14:cNvPr>
                <p14:cNvContentPartPr/>
                <p14:nvPr/>
              </p14:nvContentPartPr>
              <p14:xfrm>
                <a:off x="6807932" y="823929"/>
                <a:ext cx="263520" cy="6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EE84E8-A27A-428B-9F85-AFB48AF6BE6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98932" y="815289"/>
                  <a:ext cx="281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509649-AA6C-4002-9AC4-560CD4BCFA10}"/>
                    </a:ext>
                  </a:extLst>
                </p14:cNvPr>
                <p14:cNvContentPartPr/>
                <p14:nvPr/>
              </p14:nvContentPartPr>
              <p14:xfrm>
                <a:off x="7042292" y="841209"/>
                <a:ext cx="159480" cy="149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509649-AA6C-4002-9AC4-560CD4BCFA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33292" y="832209"/>
                  <a:ext cx="177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FE867F-A902-449E-AC09-3E545711D84E}"/>
                    </a:ext>
                  </a:extLst>
                </p14:cNvPr>
                <p14:cNvContentPartPr/>
                <p14:nvPr/>
              </p14:nvContentPartPr>
              <p14:xfrm>
                <a:off x="7251812" y="778569"/>
                <a:ext cx="124200" cy="21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FE867F-A902-449E-AC09-3E545711D8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42812" y="769929"/>
                  <a:ext cx="141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847E20-473E-477A-B1B8-B2E46C00596F}"/>
                    </a:ext>
                  </a:extLst>
                </p14:cNvPr>
                <p14:cNvContentPartPr/>
                <p14:nvPr/>
              </p14:nvContentPartPr>
              <p14:xfrm>
                <a:off x="7404092" y="878289"/>
                <a:ext cx="163080" cy="107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847E20-473E-477A-B1B8-B2E46C00596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95092" y="869649"/>
                  <a:ext cx="180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B5EC22-EFDF-4684-93DC-91CD164D46E7}"/>
                    </a:ext>
                  </a:extLst>
                </p14:cNvPr>
                <p14:cNvContentPartPr/>
                <p14:nvPr/>
              </p14:nvContentPartPr>
              <p14:xfrm>
                <a:off x="2381732" y="1270329"/>
                <a:ext cx="175320" cy="358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B5EC22-EFDF-4684-93DC-91CD164D46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73092" y="1261689"/>
                  <a:ext cx="192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50057F-0F83-41CA-AE7B-D389F1869B7C}"/>
                    </a:ext>
                  </a:extLst>
                </p14:cNvPr>
                <p14:cNvContentPartPr/>
                <p14:nvPr/>
              </p14:nvContentPartPr>
              <p14:xfrm>
                <a:off x="2307932" y="1380489"/>
                <a:ext cx="419040" cy="94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50057F-0F83-41CA-AE7B-D389F1869B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99292" y="1371849"/>
                  <a:ext cx="436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850EBB-0921-40B8-992A-EEF8FAF6E3DF}"/>
                    </a:ext>
                  </a:extLst>
                </p14:cNvPr>
                <p14:cNvContentPartPr/>
                <p14:nvPr/>
              </p14:nvContentPartPr>
              <p14:xfrm>
                <a:off x="2694932" y="1442409"/>
                <a:ext cx="141120" cy="136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850EBB-0921-40B8-992A-EEF8FAF6E3D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86292" y="1433769"/>
                  <a:ext cx="158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CE9E4F-0E98-4617-BAEA-A39B3C854ACA}"/>
                    </a:ext>
                  </a:extLst>
                </p14:cNvPr>
                <p14:cNvContentPartPr/>
                <p14:nvPr/>
              </p14:nvContentPartPr>
              <p14:xfrm>
                <a:off x="2887172" y="1348089"/>
                <a:ext cx="160200" cy="206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CE9E4F-0E98-4617-BAEA-A39B3C854A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878172" y="1339089"/>
                  <a:ext cx="177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A7F18B-AFD0-41C7-AAB8-53CA66913BBF}"/>
                    </a:ext>
                  </a:extLst>
                </p14:cNvPr>
                <p14:cNvContentPartPr/>
                <p14:nvPr/>
              </p14:nvContentPartPr>
              <p14:xfrm>
                <a:off x="3065372" y="1439889"/>
                <a:ext cx="92520" cy="104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A7F18B-AFD0-41C7-AAB8-53CA66913BB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56372" y="1431249"/>
                  <a:ext cx="110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E52E4C-DA30-419A-B0D3-AB48FB880C22}"/>
                    </a:ext>
                  </a:extLst>
                </p14:cNvPr>
                <p14:cNvContentPartPr/>
                <p14:nvPr/>
              </p14:nvContentPartPr>
              <p14:xfrm>
                <a:off x="3283532" y="1257009"/>
                <a:ext cx="147960" cy="306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E52E4C-DA30-419A-B0D3-AB48FB880C2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74892" y="1248369"/>
                  <a:ext cx="165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5CB375-3276-4B75-BDA9-FAF02877ECEA}"/>
                    </a:ext>
                  </a:extLst>
                </p14:cNvPr>
                <p14:cNvContentPartPr/>
                <p14:nvPr/>
              </p14:nvContentPartPr>
              <p14:xfrm>
                <a:off x="3433652" y="1369689"/>
                <a:ext cx="127440" cy="197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5CB375-3276-4B75-BDA9-FAF02877ECE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25012" y="1361049"/>
                  <a:ext cx="145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55D5BF6-95B1-4F78-AF2B-9A7263A0636F}"/>
                    </a:ext>
                  </a:extLst>
                </p14:cNvPr>
                <p14:cNvContentPartPr/>
                <p14:nvPr/>
              </p14:nvContentPartPr>
              <p14:xfrm>
                <a:off x="3914252" y="1337289"/>
                <a:ext cx="197640" cy="182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55D5BF6-95B1-4F78-AF2B-9A7263A0636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05252" y="1328289"/>
                  <a:ext cx="215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0DF766D-E15F-4895-9A73-94D1C3215E57}"/>
                    </a:ext>
                  </a:extLst>
                </p14:cNvPr>
                <p14:cNvContentPartPr/>
                <p14:nvPr/>
              </p14:nvContentPartPr>
              <p14:xfrm>
                <a:off x="4086692" y="1397049"/>
                <a:ext cx="121680" cy="120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0DF766D-E15F-4895-9A73-94D1C3215E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78052" y="1388049"/>
                  <a:ext cx="13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53E3B9-C3FC-427A-ACAF-01F22D454925}"/>
                    </a:ext>
                  </a:extLst>
                </p14:cNvPr>
                <p14:cNvContentPartPr/>
                <p14:nvPr/>
              </p14:nvContentPartPr>
              <p14:xfrm>
                <a:off x="4261652" y="1384089"/>
                <a:ext cx="147960" cy="12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53E3B9-C3FC-427A-ACAF-01F22D45492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52652" y="1375449"/>
                  <a:ext cx="165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81A46F-616A-49DC-8DC4-746307DF3324}"/>
                    </a:ext>
                  </a:extLst>
                </p14:cNvPr>
                <p14:cNvContentPartPr/>
                <p14:nvPr/>
              </p14:nvContentPartPr>
              <p14:xfrm>
                <a:off x="4600772" y="1158729"/>
                <a:ext cx="136800" cy="335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81A46F-616A-49DC-8DC4-746307DF332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91772" y="1150089"/>
                  <a:ext cx="1544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56E6E7-97F1-4E33-A7AF-9B68F292AEFE}"/>
                    </a:ext>
                  </a:extLst>
                </p14:cNvPr>
                <p14:cNvContentPartPr/>
                <p14:nvPr/>
              </p14:nvContentPartPr>
              <p14:xfrm>
                <a:off x="4498892" y="1304169"/>
                <a:ext cx="316080" cy="147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56E6E7-97F1-4E33-A7AF-9B68F292AEF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90252" y="1295529"/>
                  <a:ext cx="333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7C9C65-58BB-4E86-B4CD-2D5E224C55FD}"/>
                    </a:ext>
                  </a:extLst>
                </p14:cNvPr>
                <p14:cNvContentPartPr/>
                <p14:nvPr/>
              </p14:nvContentPartPr>
              <p14:xfrm>
                <a:off x="4889132" y="1233609"/>
                <a:ext cx="26640" cy="23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7C9C65-58BB-4E86-B4CD-2D5E224C55F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80132" y="1224609"/>
                  <a:ext cx="44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2D7A5E-C6E5-417D-8570-CD885BB53352}"/>
                    </a:ext>
                  </a:extLst>
                </p14:cNvPr>
                <p14:cNvContentPartPr/>
                <p14:nvPr/>
              </p14:nvContentPartPr>
              <p14:xfrm>
                <a:off x="4906412" y="1311729"/>
                <a:ext cx="145080" cy="139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2D7A5E-C6E5-417D-8570-CD885BB5335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97412" y="1302729"/>
                  <a:ext cx="162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9E989B-9890-4055-929F-BADF32DB2680}"/>
                    </a:ext>
                  </a:extLst>
                </p14:cNvPr>
                <p14:cNvContentPartPr/>
                <p14:nvPr/>
              </p14:nvContentPartPr>
              <p14:xfrm>
                <a:off x="5154092" y="1345929"/>
                <a:ext cx="108360" cy="115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9E989B-9890-4055-929F-BADF32DB26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45092" y="1337289"/>
                  <a:ext cx="126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63DF7CB-CCA4-49C8-9B91-92545A077CFA}"/>
                    </a:ext>
                  </a:extLst>
                </p14:cNvPr>
                <p14:cNvContentPartPr/>
                <p14:nvPr/>
              </p14:nvContentPartPr>
              <p14:xfrm>
                <a:off x="5339132" y="1299129"/>
                <a:ext cx="114480" cy="188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63DF7CB-CCA4-49C8-9B91-92545A077CF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30132" y="1290129"/>
                  <a:ext cx="132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83804E4-148D-433A-8067-DCDF0080E77D}"/>
                    </a:ext>
                  </a:extLst>
                </p14:cNvPr>
                <p14:cNvContentPartPr/>
                <p14:nvPr/>
              </p14:nvContentPartPr>
              <p14:xfrm>
                <a:off x="5738732" y="1318569"/>
                <a:ext cx="181440" cy="153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83804E4-148D-433A-8067-DCDF0080E77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29732" y="1309929"/>
                  <a:ext cx="199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D2DC55D-DFA2-4544-ABC3-04746AB1E0D7}"/>
                    </a:ext>
                  </a:extLst>
                </p14:cNvPr>
                <p14:cNvContentPartPr/>
                <p14:nvPr/>
              </p14:nvContentPartPr>
              <p14:xfrm>
                <a:off x="5934212" y="1359249"/>
                <a:ext cx="189000" cy="117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D2DC55D-DFA2-4544-ABC3-04746AB1E0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25572" y="1350609"/>
                  <a:ext cx="206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8921CA-E4D4-43A1-BA22-D756DAD999D2}"/>
                    </a:ext>
                  </a:extLst>
                </p14:cNvPr>
                <p14:cNvContentPartPr/>
                <p14:nvPr/>
              </p14:nvContentPartPr>
              <p14:xfrm>
                <a:off x="6280892" y="1093209"/>
                <a:ext cx="214560" cy="376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8921CA-E4D4-43A1-BA22-D756DAD999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71892" y="1084209"/>
                  <a:ext cx="2322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EFC706-AE7C-4647-A1A7-BCE6F71237DC}"/>
                    </a:ext>
                  </a:extLst>
                </p14:cNvPr>
                <p14:cNvContentPartPr/>
                <p14:nvPr/>
              </p14:nvContentPartPr>
              <p14:xfrm>
                <a:off x="6225452" y="1305609"/>
                <a:ext cx="239760" cy="38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EFC706-AE7C-4647-A1A7-BCE6F71237D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16812" y="1296969"/>
                  <a:ext cx="257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0ED3ED9-E8FA-4637-BD18-9A8E61AFB60E}"/>
                    </a:ext>
                  </a:extLst>
                </p14:cNvPr>
                <p14:cNvContentPartPr/>
                <p14:nvPr/>
              </p14:nvContentPartPr>
              <p14:xfrm>
                <a:off x="6458012" y="1146849"/>
                <a:ext cx="363240" cy="354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0ED3ED9-E8FA-4637-BD18-9A8E61AFB60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49372" y="1137849"/>
                  <a:ext cx="380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2E62DC-96F9-4C7D-A6EC-3FE23CD6957D}"/>
                    </a:ext>
                  </a:extLst>
                </p14:cNvPr>
                <p14:cNvContentPartPr/>
                <p14:nvPr/>
              </p14:nvContentPartPr>
              <p14:xfrm>
                <a:off x="7095572" y="1103649"/>
                <a:ext cx="212400" cy="378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2E62DC-96F9-4C7D-A6EC-3FE23CD6957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86932" y="1094649"/>
                  <a:ext cx="2300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7019FB-E05B-435E-8EB4-DC76F68A74AA}"/>
                    </a:ext>
                  </a:extLst>
                </p14:cNvPr>
                <p14:cNvContentPartPr/>
                <p14:nvPr/>
              </p14:nvContentPartPr>
              <p14:xfrm>
                <a:off x="7019252" y="1266729"/>
                <a:ext cx="343080" cy="56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7019FB-E05B-435E-8EB4-DC76F68A74A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10252" y="1257729"/>
                  <a:ext cx="360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CA0C42E-8917-453B-B92D-7FE49BD44253}"/>
                    </a:ext>
                  </a:extLst>
                </p14:cNvPr>
                <p14:cNvContentPartPr/>
                <p14:nvPr/>
              </p14:nvContentPartPr>
              <p14:xfrm>
                <a:off x="7319132" y="1090329"/>
                <a:ext cx="217080" cy="36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CA0C42E-8917-453B-B92D-7FE49BD4425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10492" y="1081329"/>
                  <a:ext cx="234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E53F97-2D8B-4ED8-80E8-AF3AB7BD1177}"/>
                    </a:ext>
                  </a:extLst>
                </p14:cNvPr>
                <p14:cNvContentPartPr/>
                <p14:nvPr/>
              </p14:nvContentPartPr>
              <p14:xfrm>
                <a:off x="7550972" y="1303449"/>
                <a:ext cx="149400" cy="127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E53F97-2D8B-4ED8-80E8-AF3AB7BD117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42332" y="1294809"/>
                  <a:ext cx="167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2B1627C-60C3-412E-ADCD-3367138B7AC7}"/>
                    </a:ext>
                  </a:extLst>
                </p14:cNvPr>
                <p14:cNvContentPartPr/>
                <p14:nvPr/>
              </p14:nvContentPartPr>
              <p14:xfrm>
                <a:off x="7993412" y="1283289"/>
                <a:ext cx="203400" cy="181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2B1627C-60C3-412E-ADCD-3367138B7AC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84772" y="1274649"/>
                  <a:ext cx="22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E1B662-E4EC-412E-BAD1-D7660AD2F041}"/>
                    </a:ext>
                  </a:extLst>
                </p14:cNvPr>
                <p14:cNvContentPartPr/>
                <p14:nvPr/>
              </p14:nvContentPartPr>
              <p14:xfrm>
                <a:off x="8384012" y="1155849"/>
                <a:ext cx="75960" cy="211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E1B662-E4EC-412E-BAD1-D7660AD2F0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75372" y="1147209"/>
                  <a:ext cx="93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2CF729-7ABC-4653-825E-AF77BC51CEE8}"/>
                    </a:ext>
                  </a:extLst>
                </p14:cNvPr>
                <p14:cNvContentPartPr/>
                <p14:nvPr/>
              </p14:nvContentPartPr>
              <p14:xfrm>
                <a:off x="8311652" y="1222449"/>
                <a:ext cx="253800" cy="43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2CF729-7ABC-4653-825E-AF77BC51CEE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02652" y="1213809"/>
                  <a:ext cx="271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33C292-A2D0-4EE2-945F-A5BACD3F75B8}"/>
                    </a:ext>
                  </a:extLst>
                </p14:cNvPr>
                <p14:cNvContentPartPr/>
                <p14:nvPr/>
              </p14:nvContentPartPr>
              <p14:xfrm>
                <a:off x="8575892" y="1093569"/>
                <a:ext cx="156600" cy="276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33C292-A2D0-4EE2-945F-A5BACD3F75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66892" y="1084929"/>
                  <a:ext cx="1742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7D4F67E-618C-4B74-B107-27AADB8B5797}"/>
              </a:ext>
            </a:extLst>
          </p:cNvPr>
          <p:cNvGrpSpPr/>
          <p:nvPr/>
        </p:nvGrpSpPr>
        <p:grpSpPr>
          <a:xfrm>
            <a:off x="2426372" y="1757409"/>
            <a:ext cx="3621600" cy="988920"/>
            <a:chOff x="2426372" y="1757409"/>
            <a:chExt cx="3621600" cy="9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4F8F581-9275-44DE-89CA-60AEB1AA6BD1}"/>
                    </a:ext>
                  </a:extLst>
                </p14:cNvPr>
                <p14:cNvContentPartPr/>
                <p14:nvPr/>
              </p14:nvContentPartPr>
              <p14:xfrm>
                <a:off x="2426372" y="1802409"/>
                <a:ext cx="243000" cy="242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4F8F581-9275-44DE-89CA-60AEB1AA6B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417732" y="1793409"/>
                  <a:ext cx="260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4900B5-C8BA-4389-A30C-CEBB9B639B17}"/>
                    </a:ext>
                  </a:extLst>
                </p14:cNvPr>
                <p14:cNvContentPartPr/>
                <p14:nvPr/>
              </p14:nvContentPartPr>
              <p14:xfrm>
                <a:off x="2751812" y="1855329"/>
                <a:ext cx="134280" cy="182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4900B5-C8BA-4389-A30C-CEBB9B639B1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42812" y="1846329"/>
                  <a:ext cx="151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AEF871-C178-4BE6-9EB4-3556389316CB}"/>
                    </a:ext>
                  </a:extLst>
                </p14:cNvPr>
                <p14:cNvContentPartPr/>
                <p14:nvPr/>
              </p14:nvContentPartPr>
              <p14:xfrm>
                <a:off x="2957732" y="1879449"/>
                <a:ext cx="113400" cy="145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AEF871-C178-4BE6-9EB4-3556389316C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49092" y="1870449"/>
                  <a:ext cx="13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C1A9211-AEAB-4285-9DDD-DD77A6037E27}"/>
                    </a:ext>
                  </a:extLst>
                </p14:cNvPr>
                <p14:cNvContentPartPr/>
                <p14:nvPr/>
              </p14:nvContentPartPr>
              <p14:xfrm>
                <a:off x="3116852" y="1892409"/>
                <a:ext cx="106920" cy="12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C1A9211-AEAB-4285-9DDD-DD77A6037E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07852" y="1883409"/>
                  <a:ext cx="124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129D54-4EB6-4630-B08C-CDAA02EE8760}"/>
                    </a:ext>
                  </a:extLst>
                </p14:cNvPr>
                <p14:cNvContentPartPr/>
                <p14:nvPr/>
              </p14:nvContentPartPr>
              <p14:xfrm>
                <a:off x="3306932" y="1870449"/>
                <a:ext cx="107280" cy="139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129D54-4EB6-4630-B08C-CDAA02EE87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98292" y="1861809"/>
                  <a:ext cx="124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5E9720-8646-4685-BC79-582D430EEEE3}"/>
                    </a:ext>
                  </a:extLst>
                </p14:cNvPr>
                <p14:cNvContentPartPr/>
                <p14:nvPr/>
              </p14:nvContentPartPr>
              <p14:xfrm>
                <a:off x="3441572" y="1833009"/>
                <a:ext cx="127800" cy="18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5E9720-8646-4685-BC79-582D430EEE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32572" y="1824369"/>
                  <a:ext cx="145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4F4980-20BB-49B1-9886-FD577F284B0C}"/>
                    </a:ext>
                  </a:extLst>
                </p14:cNvPr>
                <p14:cNvContentPartPr/>
                <p14:nvPr/>
              </p14:nvContentPartPr>
              <p14:xfrm>
                <a:off x="3618332" y="1827249"/>
                <a:ext cx="109080" cy="20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4F4980-20BB-49B1-9886-FD577F284B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09692" y="1818609"/>
                  <a:ext cx="126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8E42E0-AD98-4DF1-85A9-764838D831F4}"/>
                    </a:ext>
                  </a:extLst>
                </p14:cNvPr>
                <p14:cNvContentPartPr/>
                <p14:nvPr/>
              </p14:nvContentPartPr>
              <p14:xfrm>
                <a:off x="4038812" y="1826889"/>
                <a:ext cx="138240" cy="127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8E42E0-AD98-4DF1-85A9-764838D831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29812" y="1817889"/>
                  <a:ext cx="155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810BB6-22A6-4776-92AF-C7A9CFDA5BCB}"/>
                    </a:ext>
                  </a:extLst>
                </p14:cNvPr>
                <p14:cNvContentPartPr/>
                <p14:nvPr/>
              </p14:nvContentPartPr>
              <p14:xfrm>
                <a:off x="4295132" y="1805649"/>
                <a:ext cx="164520" cy="113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810BB6-22A6-4776-92AF-C7A9CFDA5BC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86492" y="1797009"/>
                  <a:ext cx="182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C556F8F-D5DE-494F-876E-5721EE2F9C93}"/>
                    </a:ext>
                  </a:extLst>
                </p14:cNvPr>
                <p14:cNvContentPartPr/>
                <p14:nvPr/>
              </p14:nvContentPartPr>
              <p14:xfrm>
                <a:off x="4538492" y="1781529"/>
                <a:ext cx="115920" cy="142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C556F8F-D5DE-494F-876E-5721EE2F9C9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29852" y="1772889"/>
                  <a:ext cx="133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A5ACB28-0790-47AE-BBAF-A8EB69881FC7}"/>
                    </a:ext>
                  </a:extLst>
                </p14:cNvPr>
                <p14:cNvContentPartPr/>
                <p14:nvPr/>
              </p14:nvContentPartPr>
              <p14:xfrm>
                <a:off x="4747652" y="1788009"/>
                <a:ext cx="116640" cy="12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A5ACB28-0790-47AE-BBAF-A8EB69881FC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739012" y="1779369"/>
                  <a:ext cx="13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2901CF-44AF-41F6-9836-55E795783D35}"/>
                    </a:ext>
                  </a:extLst>
                </p14:cNvPr>
                <p14:cNvContentPartPr/>
                <p14:nvPr/>
              </p14:nvContentPartPr>
              <p14:xfrm>
                <a:off x="4939892" y="1760649"/>
                <a:ext cx="191160" cy="135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2901CF-44AF-41F6-9836-55E795783D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30892" y="1752009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73DD8C-55DF-4C32-BAD1-586505A09F75}"/>
                    </a:ext>
                  </a:extLst>
                </p14:cNvPr>
                <p14:cNvContentPartPr/>
                <p14:nvPr/>
              </p14:nvContentPartPr>
              <p14:xfrm>
                <a:off x="5061212" y="1757409"/>
                <a:ext cx="144360" cy="165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73DD8C-55DF-4C32-BAD1-586505A09F7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052572" y="1748769"/>
                  <a:ext cx="162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7A93D24-283F-4CEB-A6FD-B68BFBA1E155}"/>
                    </a:ext>
                  </a:extLst>
                </p14:cNvPr>
                <p14:cNvContentPartPr/>
                <p14:nvPr/>
              </p14:nvContentPartPr>
              <p14:xfrm>
                <a:off x="5326532" y="1928769"/>
                <a:ext cx="11520" cy="4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7A93D24-283F-4CEB-A6FD-B68BFBA1E15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17892" y="1920129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264DE9-5BE7-4E66-9B01-816652B1CAB2}"/>
                    </a:ext>
                  </a:extLst>
                </p14:cNvPr>
                <p14:cNvContentPartPr/>
                <p14:nvPr/>
              </p14:nvContentPartPr>
              <p14:xfrm>
                <a:off x="2510972" y="2440329"/>
                <a:ext cx="119880" cy="306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264DE9-5BE7-4E66-9B01-816652B1CAB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02332" y="2431689"/>
                  <a:ext cx="137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CE8AA5-57C2-4DD2-9DE3-81A2F47D01DF}"/>
                    </a:ext>
                  </a:extLst>
                </p14:cNvPr>
                <p14:cNvContentPartPr/>
                <p14:nvPr/>
              </p14:nvContentPartPr>
              <p14:xfrm>
                <a:off x="2616812" y="2312529"/>
                <a:ext cx="230760" cy="216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CE8AA5-57C2-4DD2-9DE3-81A2F47D01D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607812" y="2303529"/>
                  <a:ext cx="248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24A631E-9BBC-4A62-96DF-E3B98166043D}"/>
                    </a:ext>
                  </a:extLst>
                </p14:cNvPr>
                <p14:cNvContentPartPr/>
                <p14:nvPr/>
              </p14:nvContentPartPr>
              <p14:xfrm>
                <a:off x="2924252" y="2367609"/>
                <a:ext cx="168480" cy="288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24A631E-9BBC-4A62-96DF-E3B98166043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15252" y="2358609"/>
                  <a:ext cx="186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1BA8F5-A3E4-412B-AB40-D16204A25CA7}"/>
                    </a:ext>
                  </a:extLst>
                </p14:cNvPr>
                <p14:cNvContentPartPr/>
                <p14:nvPr/>
              </p14:nvContentPartPr>
              <p14:xfrm>
                <a:off x="3149972" y="2433129"/>
                <a:ext cx="180000" cy="198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1BA8F5-A3E4-412B-AB40-D16204A25CA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40972" y="2424129"/>
                  <a:ext cx="197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2EDEDB1-D6CD-418A-9C40-70556973360D}"/>
                    </a:ext>
                  </a:extLst>
                </p14:cNvPr>
                <p14:cNvContentPartPr/>
                <p14:nvPr/>
              </p14:nvContentPartPr>
              <p14:xfrm>
                <a:off x="3129092" y="2419449"/>
                <a:ext cx="168840" cy="188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2EDEDB1-D6CD-418A-9C40-70556973360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20092" y="2410809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A30712F-EB90-4634-9465-9BF60DBEB03E}"/>
                    </a:ext>
                  </a:extLst>
                </p14:cNvPr>
                <p14:cNvContentPartPr/>
                <p14:nvPr/>
              </p14:nvContentPartPr>
              <p14:xfrm>
                <a:off x="3385772" y="2448249"/>
                <a:ext cx="173160" cy="98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A30712F-EB90-4634-9465-9BF60DBEB03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77132" y="2439609"/>
                  <a:ext cx="190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ED0523-AD9E-4FDC-A704-9CB38F38E391}"/>
                    </a:ext>
                  </a:extLst>
                </p14:cNvPr>
                <p14:cNvContentPartPr/>
                <p14:nvPr/>
              </p14:nvContentPartPr>
              <p14:xfrm>
                <a:off x="3693572" y="2437449"/>
                <a:ext cx="192240" cy="150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ED0523-AD9E-4FDC-A704-9CB38F38E39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84572" y="2428809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6ED25B-073A-4C05-88C6-268BD7406A5B}"/>
                    </a:ext>
                  </a:extLst>
                </p14:cNvPr>
                <p14:cNvContentPartPr/>
                <p14:nvPr/>
              </p14:nvContentPartPr>
              <p14:xfrm>
                <a:off x="3672332" y="2423769"/>
                <a:ext cx="138960" cy="155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6ED25B-073A-4C05-88C6-268BD7406A5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63332" y="2414769"/>
                  <a:ext cx="156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3CC1BF-374F-43F1-8EE5-C084400C6D37}"/>
                    </a:ext>
                  </a:extLst>
                </p14:cNvPr>
                <p14:cNvContentPartPr/>
                <p14:nvPr/>
              </p14:nvContentPartPr>
              <p14:xfrm>
                <a:off x="3952412" y="2266449"/>
                <a:ext cx="128880" cy="354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3CC1BF-374F-43F1-8EE5-C084400C6D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43412" y="2257809"/>
                  <a:ext cx="146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D7DBBEB-42D3-47F9-9E6F-A1D81E6FA528}"/>
                    </a:ext>
                  </a:extLst>
                </p14:cNvPr>
                <p14:cNvContentPartPr/>
                <p14:nvPr/>
              </p14:nvContentPartPr>
              <p14:xfrm>
                <a:off x="4309172" y="2405769"/>
                <a:ext cx="158760" cy="104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D7DBBEB-42D3-47F9-9E6F-A1D81E6FA5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00532" y="2397129"/>
                  <a:ext cx="176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E06390-262A-44AF-846F-403BAA3C5B07}"/>
                    </a:ext>
                  </a:extLst>
                </p14:cNvPr>
                <p14:cNvContentPartPr/>
                <p14:nvPr/>
              </p14:nvContentPartPr>
              <p14:xfrm>
                <a:off x="4843052" y="2194449"/>
                <a:ext cx="201240" cy="468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E06390-262A-44AF-846F-403BAA3C5B0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834052" y="2185809"/>
                  <a:ext cx="218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23A055-F9B9-4B55-863B-77346B4E61EC}"/>
                    </a:ext>
                  </a:extLst>
                </p14:cNvPr>
                <p14:cNvContentPartPr/>
                <p14:nvPr/>
              </p14:nvContentPartPr>
              <p14:xfrm>
                <a:off x="5157692" y="2130009"/>
                <a:ext cx="156240" cy="196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23A055-F9B9-4B55-863B-77346B4E61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49052" y="2121369"/>
                  <a:ext cx="173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575CD5-5311-4CC0-A002-0E93970C9FCE}"/>
                    </a:ext>
                  </a:extLst>
                </p14:cNvPr>
                <p14:cNvContentPartPr/>
                <p14:nvPr/>
              </p14:nvContentPartPr>
              <p14:xfrm>
                <a:off x="5128172" y="2118129"/>
                <a:ext cx="170640" cy="174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575CD5-5311-4CC0-A002-0E93970C9FC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19532" y="2109129"/>
                  <a:ext cx="18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75DE3D8-6728-4820-9F61-072A5182BAEC}"/>
                    </a:ext>
                  </a:extLst>
                </p14:cNvPr>
                <p14:cNvContentPartPr/>
                <p14:nvPr/>
              </p14:nvContentPartPr>
              <p14:xfrm>
                <a:off x="5398892" y="2181129"/>
                <a:ext cx="142200" cy="22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75DE3D8-6728-4820-9F61-072A5182BAE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389892" y="2172489"/>
                  <a:ext cx="159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E18C1B-576F-4A9A-84A5-E298D0FC7B3B}"/>
                    </a:ext>
                  </a:extLst>
                </p14:cNvPr>
                <p14:cNvContentPartPr/>
                <p14:nvPr/>
              </p14:nvContentPartPr>
              <p14:xfrm>
                <a:off x="5703092" y="2096169"/>
                <a:ext cx="25200" cy="162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E18C1B-576F-4A9A-84A5-E298D0FC7B3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94092" y="2087529"/>
                  <a:ext cx="4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36F3ED-111F-4D4E-9742-C1001A56C5EA}"/>
                    </a:ext>
                  </a:extLst>
                </p14:cNvPr>
                <p14:cNvContentPartPr/>
                <p14:nvPr/>
              </p14:nvContentPartPr>
              <p14:xfrm>
                <a:off x="5111612" y="2517369"/>
                <a:ext cx="207360" cy="134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36F3ED-111F-4D4E-9742-C1001A56C5E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102612" y="2508369"/>
                  <a:ext cx="22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6BD81F-2166-476C-9B7E-935BBC97E614}"/>
                    </a:ext>
                  </a:extLst>
                </p14:cNvPr>
                <p14:cNvContentPartPr/>
                <p14:nvPr/>
              </p14:nvContentPartPr>
              <p14:xfrm>
                <a:off x="5416892" y="2551209"/>
                <a:ext cx="137160" cy="4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6BD81F-2166-476C-9B7E-935BBC97E6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408252" y="2542209"/>
                  <a:ext cx="154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387276F-E24F-4EA4-AE3C-6A3DA5E4F18E}"/>
                    </a:ext>
                  </a:extLst>
                </p14:cNvPr>
                <p14:cNvContentPartPr/>
                <p14:nvPr/>
              </p14:nvContentPartPr>
              <p14:xfrm>
                <a:off x="5668892" y="2501169"/>
                <a:ext cx="20160" cy="137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387276F-E24F-4EA4-AE3C-6A3DA5E4F18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659892" y="2492529"/>
                  <a:ext cx="37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B96D92-7B6D-4F3C-9677-2A16F4E3D225}"/>
                    </a:ext>
                  </a:extLst>
                </p14:cNvPr>
                <p14:cNvContentPartPr/>
                <p14:nvPr/>
              </p14:nvContentPartPr>
              <p14:xfrm>
                <a:off x="5828012" y="2014089"/>
                <a:ext cx="219960" cy="677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B96D92-7B6D-4F3C-9677-2A16F4E3D22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19012" y="2005449"/>
                  <a:ext cx="23760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414C7F9-BB78-4FA8-A43D-2BA4406E6CA9}"/>
              </a:ext>
            </a:extLst>
          </p:cNvPr>
          <p:cNvGrpSpPr/>
          <p:nvPr/>
        </p:nvGrpSpPr>
        <p:grpSpPr>
          <a:xfrm>
            <a:off x="6092252" y="2113089"/>
            <a:ext cx="623160" cy="505080"/>
            <a:chOff x="6092252" y="2113089"/>
            <a:chExt cx="62316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AFFBE4-80C7-4526-BD27-866BEAACB1D6}"/>
                    </a:ext>
                  </a:extLst>
                </p14:cNvPr>
                <p14:cNvContentPartPr/>
                <p14:nvPr/>
              </p14:nvContentPartPr>
              <p14:xfrm>
                <a:off x="6092252" y="2346729"/>
                <a:ext cx="105120" cy="271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AFFBE4-80C7-4526-BD27-866BEAACB1D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83612" y="2337729"/>
                  <a:ext cx="122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950D18-B104-43F6-B04E-F2F81170EF69}"/>
                    </a:ext>
                  </a:extLst>
                </p14:cNvPr>
                <p14:cNvContentPartPr/>
                <p14:nvPr/>
              </p14:nvContentPartPr>
              <p14:xfrm>
                <a:off x="6161732" y="2249889"/>
                <a:ext cx="217440" cy="170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950D18-B104-43F6-B04E-F2F81170EF6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53092" y="2241249"/>
                  <a:ext cx="235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606A29-800E-423A-8F25-F55908D2900F}"/>
                    </a:ext>
                  </a:extLst>
                </p14:cNvPr>
                <p14:cNvContentPartPr/>
                <p14:nvPr/>
              </p14:nvContentPartPr>
              <p14:xfrm>
                <a:off x="6411212" y="2113089"/>
                <a:ext cx="133560" cy="113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606A29-800E-423A-8F25-F55908D2900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402572" y="2104089"/>
                  <a:ext cx="151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2090279-173A-43A5-955D-80CE4ADED871}"/>
                    </a:ext>
                  </a:extLst>
                </p14:cNvPr>
                <p14:cNvContentPartPr/>
                <p14:nvPr/>
              </p14:nvContentPartPr>
              <p14:xfrm>
                <a:off x="6553412" y="2191929"/>
                <a:ext cx="162000" cy="237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2090279-173A-43A5-955D-80CE4ADED87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4772" y="2183289"/>
                  <a:ext cx="1796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8AF1A69-7734-475E-A4FA-3084C02D2376}"/>
              </a:ext>
            </a:extLst>
          </p:cNvPr>
          <p:cNvGrpSpPr/>
          <p:nvPr/>
        </p:nvGrpSpPr>
        <p:grpSpPr>
          <a:xfrm>
            <a:off x="6754292" y="1975569"/>
            <a:ext cx="1378800" cy="542520"/>
            <a:chOff x="6754292" y="1975569"/>
            <a:chExt cx="137880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80D9A1-4CD9-4836-92CD-EFB244E971D3}"/>
                    </a:ext>
                  </a:extLst>
                </p14:cNvPr>
                <p14:cNvContentPartPr/>
                <p14:nvPr/>
              </p14:nvContentPartPr>
              <p14:xfrm>
                <a:off x="6754292" y="2231169"/>
                <a:ext cx="63360" cy="156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80D9A1-4CD9-4836-92CD-EFB244E971D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45292" y="2222169"/>
                  <a:ext cx="81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8D1A22-9B47-436A-A88A-DD685BA3011D}"/>
                    </a:ext>
                  </a:extLst>
                </p14:cNvPr>
                <p14:cNvContentPartPr/>
                <p14:nvPr/>
              </p14:nvContentPartPr>
              <p14:xfrm>
                <a:off x="6911612" y="2277609"/>
                <a:ext cx="104400" cy="30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8D1A22-9B47-436A-A88A-DD685BA301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02972" y="2268609"/>
                  <a:ext cx="122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40AE028-2139-4461-B916-319D57F6AA62}"/>
                    </a:ext>
                  </a:extLst>
                </p14:cNvPr>
                <p14:cNvContentPartPr/>
                <p14:nvPr/>
              </p14:nvContentPartPr>
              <p14:xfrm>
                <a:off x="7041572" y="2290209"/>
                <a:ext cx="90000" cy="227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40AE028-2139-4461-B916-319D57F6AA6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32572" y="2281569"/>
                  <a:ext cx="107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2B4085E-60A8-4DFE-AE8E-3679BF16FE7E}"/>
                    </a:ext>
                  </a:extLst>
                </p14:cNvPr>
                <p14:cNvContentPartPr/>
                <p14:nvPr/>
              </p14:nvContentPartPr>
              <p14:xfrm>
                <a:off x="7073972" y="2210289"/>
                <a:ext cx="212040" cy="136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2B4085E-60A8-4DFE-AE8E-3679BF16FE7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65332" y="2201649"/>
                  <a:ext cx="229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0F297F-AD81-4723-840F-D33E82F9E497}"/>
                    </a:ext>
                  </a:extLst>
                </p14:cNvPr>
                <p14:cNvContentPartPr/>
                <p14:nvPr/>
              </p14:nvContentPartPr>
              <p14:xfrm>
                <a:off x="7349732" y="2098689"/>
                <a:ext cx="127440" cy="323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0F297F-AD81-4723-840F-D33E82F9E49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340732" y="2089689"/>
                  <a:ext cx="145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6BB017-237A-4367-ACF7-A7493E188932}"/>
                    </a:ext>
                  </a:extLst>
                </p14:cNvPr>
                <p14:cNvContentPartPr/>
                <p14:nvPr/>
              </p14:nvContentPartPr>
              <p14:xfrm>
                <a:off x="7503092" y="1984569"/>
                <a:ext cx="142560" cy="164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6BB017-237A-4367-ACF7-A7493E18893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494452" y="1975929"/>
                  <a:ext cx="160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D5F47D-6ACC-4A78-A391-135CB87806AA}"/>
                    </a:ext>
                  </a:extLst>
                </p14:cNvPr>
                <p14:cNvContentPartPr/>
                <p14:nvPr/>
              </p14:nvContentPartPr>
              <p14:xfrm>
                <a:off x="7466012" y="1978809"/>
                <a:ext cx="149400" cy="128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D5F47D-6ACC-4A78-A391-135CB87806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457372" y="1969809"/>
                  <a:ext cx="16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1127EDC-AAA8-4553-B5B4-83CA6DF79767}"/>
                    </a:ext>
                  </a:extLst>
                </p14:cNvPr>
                <p14:cNvContentPartPr/>
                <p14:nvPr/>
              </p14:nvContentPartPr>
              <p14:xfrm>
                <a:off x="7673372" y="2043969"/>
                <a:ext cx="124560" cy="30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1127EDC-AAA8-4553-B5B4-83CA6DF7976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64372" y="2034969"/>
                  <a:ext cx="142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734190E-0549-4D0F-BDD6-5D022801C10E}"/>
                    </a:ext>
                  </a:extLst>
                </p14:cNvPr>
                <p14:cNvContentPartPr/>
                <p14:nvPr/>
              </p14:nvContentPartPr>
              <p14:xfrm>
                <a:off x="7883972" y="1975569"/>
                <a:ext cx="249120" cy="129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734190E-0549-4D0F-BDD6-5D022801C10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75332" y="1966929"/>
                  <a:ext cx="2667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CAAA16A-15D9-4302-BD71-FB0427A8904F}"/>
              </a:ext>
            </a:extLst>
          </p:cNvPr>
          <p:cNvGrpSpPr/>
          <p:nvPr/>
        </p:nvGrpSpPr>
        <p:grpSpPr>
          <a:xfrm>
            <a:off x="2498732" y="3086889"/>
            <a:ext cx="840960" cy="262080"/>
            <a:chOff x="2498732" y="3086889"/>
            <a:chExt cx="8409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0A8D4F-06D0-4E8F-B1BD-D1F539D6EDCF}"/>
                    </a:ext>
                  </a:extLst>
                </p14:cNvPr>
                <p14:cNvContentPartPr/>
                <p14:nvPr/>
              </p14:nvContentPartPr>
              <p14:xfrm>
                <a:off x="2498732" y="3086889"/>
                <a:ext cx="376920" cy="21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0A8D4F-06D0-4E8F-B1BD-D1F539D6EDC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489732" y="3078249"/>
                  <a:ext cx="394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A1D6F0-330B-4C19-90D9-A1D9127F7FDB}"/>
                    </a:ext>
                  </a:extLst>
                </p14:cNvPr>
                <p14:cNvContentPartPr/>
                <p14:nvPr/>
              </p14:nvContentPartPr>
              <p14:xfrm>
                <a:off x="2905892" y="3231249"/>
                <a:ext cx="151200" cy="117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A1D6F0-330B-4C19-90D9-A1D9127F7FD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96892" y="3222249"/>
                  <a:ext cx="168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F192DD8-2C23-4D51-A498-C70A6E05AEF4}"/>
                    </a:ext>
                  </a:extLst>
                </p14:cNvPr>
                <p14:cNvContentPartPr/>
                <p14:nvPr/>
              </p14:nvContentPartPr>
              <p14:xfrm>
                <a:off x="2877452" y="3212529"/>
                <a:ext cx="153360" cy="114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F192DD8-2C23-4D51-A498-C70A6E05AEF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68812" y="3203529"/>
                  <a:ext cx="171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60411E-8FB1-4182-86E1-C1ADB0E5254F}"/>
                    </a:ext>
                  </a:extLst>
                </p14:cNvPr>
                <p14:cNvContentPartPr/>
                <p14:nvPr/>
              </p14:nvContentPartPr>
              <p14:xfrm>
                <a:off x="3201452" y="3096609"/>
                <a:ext cx="138240" cy="36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60411E-8FB1-4182-86E1-C1ADB0E5254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92812" y="3087969"/>
                  <a:ext cx="155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E7D42AA-60F6-4ADC-A4F8-D6384734A2C6}"/>
                    </a:ext>
                  </a:extLst>
                </p14:cNvPr>
                <p14:cNvContentPartPr/>
                <p14:nvPr/>
              </p14:nvContentPartPr>
              <p14:xfrm>
                <a:off x="3212972" y="3181929"/>
                <a:ext cx="99720" cy="21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E7D42AA-60F6-4ADC-A4F8-D6384734A2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03972" y="3172929"/>
                  <a:ext cx="1173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4CBF164-178D-476C-9DFA-73944F5A9A23}"/>
              </a:ext>
            </a:extLst>
          </p:cNvPr>
          <p:cNvGrpSpPr/>
          <p:nvPr/>
        </p:nvGrpSpPr>
        <p:grpSpPr>
          <a:xfrm>
            <a:off x="3524732" y="2958009"/>
            <a:ext cx="315720" cy="637560"/>
            <a:chOff x="3524732" y="2958009"/>
            <a:chExt cx="315720" cy="63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7A05B7C-0BB8-4E22-9DC0-41A9A4A05562}"/>
                    </a:ext>
                  </a:extLst>
                </p14:cNvPr>
                <p14:cNvContentPartPr/>
                <p14:nvPr/>
              </p14:nvContentPartPr>
              <p14:xfrm>
                <a:off x="3626612" y="2958009"/>
                <a:ext cx="213840" cy="172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7A05B7C-0BB8-4E22-9DC0-41A9A4A055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617972" y="2949009"/>
                  <a:ext cx="231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497E385-0404-4EE6-9A90-77DDF7402BFC}"/>
                    </a:ext>
                  </a:extLst>
                </p14:cNvPr>
                <p14:cNvContentPartPr/>
                <p14:nvPr/>
              </p14:nvContentPartPr>
              <p14:xfrm>
                <a:off x="3524732" y="3175809"/>
                <a:ext cx="291960" cy="46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497E385-0404-4EE6-9A90-77DDF7402BF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15732" y="3167169"/>
                  <a:ext cx="309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9C17A42-AF94-4FA9-8CAE-E4293CC74B32}"/>
                    </a:ext>
                  </a:extLst>
                </p14:cNvPr>
                <p14:cNvContentPartPr/>
                <p14:nvPr/>
              </p14:nvContentPartPr>
              <p14:xfrm>
                <a:off x="3526532" y="3389649"/>
                <a:ext cx="108000" cy="205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9C17A42-AF94-4FA9-8CAE-E4293CC74B3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17892" y="3380649"/>
                  <a:ext cx="125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24646A9-1FF2-481E-929D-F14A416104CE}"/>
                    </a:ext>
                  </a:extLst>
                </p14:cNvPr>
                <p14:cNvContentPartPr/>
                <p14:nvPr/>
              </p14:nvContentPartPr>
              <p14:xfrm>
                <a:off x="3619052" y="3291369"/>
                <a:ext cx="190440" cy="126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24646A9-1FF2-481E-929D-F14A416104C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10412" y="3282729"/>
                  <a:ext cx="20808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A775475-0503-4718-9A6B-D331FAE3641A}"/>
                  </a:ext>
                </a:extLst>
              </p14:cNvPr>
              <p14:cNvContentPartPr/>
              <p14:nvPr/>
            </p14:nvContentPartPr>
            <p14:xfrm>
              <a:off x="4232492" y="3241329"/>
              <a:ext cx="105120" cy="1303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A775475-0503-4718-9A6B-D331FAE3641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223492" y="3232689"/>
                <a:ext cx="12276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74C5111-7E4D-4FC1-B2AE-B4CF821D32DD}"/>
              </a:ext>
            </a:extLst>
          </p:cNvPr>
          <p:cNvGrpSpPr/>
          <p:nvPr/>
        </p:nvGrpSpPr>
        <p:grpSpPr>
          <a:xfrm>
            <a:off x="4535612" y="2867289"/>
            <a:ext cx="1485360" cy="343440"/>
            <a:chOff x="4535612" y="2867289"/>
            <a:chExt cx="14853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6793148-9479-4598-92E8-02A93810FF71}"/>
                    </a:ext>
                  </a:extLst>
                </p14:cNvPr>
                <p14:cNvContentPartPr/>
                <p14:nvPr/>
              </p14:nvContentPartPr>
              <p14:xfrm>
                <a:off x="4535612" y="2996529"/>
                <a:ext cx="219600" cy="214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6793148-9479-4598-92E8-02A93810FF7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26612" y="2987889"/>
                  <a:ext cx="237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3340DD9-4A49-4093-A4F2-9A979FE63D65}"/>
                    </a:ext>
                  </a:extLst>
                </p14:cNvPr>
                <p14:cNvContentPartPr/>
                <p14:nvPr/>
              </p14:nvContentPartPr>
              <p14:xfrm>
                <a:off x="4749092" y="3056649"/>
                <a:ext cx="115200" cy="98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3340DD9-4A49-4093-A4F2-9A979FE63D6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40092" y="3047649"/>
                  <a:ext cx="132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AC0E70A-55CA-40C8-AC4B-8727C09E18EE}"/>
                    </a:ext>
                  </a:extLst>
                </p14:cNvPr>
                <p14:cNvContentPartPr/>
                <p14:nvPr/>
              </p14:nvContentPartPr>
              <p14:xfrm>
                <a:off x="4947092" y="3011289"/>
                <a:ext cx="150120" cy="158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AC0E70A-55CA-40C8-AC4B-8727C09E18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38092" y="3002649"/>
                  <a:ext cx="167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6C0CF4-4555-46B4-A9BE-5B88E6D97EA8}"/>
                    </a:ext>
                  </a:extLst>
                </p14:cNvPr>
                <p14:cNvContentPartPr/>
                <p14:nvPr/>
              </p14:nvContentPartPr>
              <p14:xfrm>
                <a:off x="5225372" y="2995089"/>
                <a:ext cx="57240" cy="144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6C0CF4-4555-46B4-A9BE-5B88E6D97EA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16732" y="2986449"/>
                  <a:ext cx="74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4AB6A46-4343-4B9C-82E9-6A19C1A7BBDD}"/>
                    </a:ext>
                  </a:extLst>
                </p14:cNvPr>
                <p14:cNvContentPartPr/>
                <p14:nvPr/>
              </p14:nvContentPartPr>
              <p14:xfrm>
                <a:off x="5345972" y="2985729"/>
                <a:ext cx="189000" cy="133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4AB6A46-4343-4B9C-82E9-6A19C1A7BBD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36972" y="2976729"/>
                  <a:ext cx="206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B3FB97-08C6-4715-BF3F-CC8A5B54A257}"/>
                    </a:ext>
                  </a:extLst>
                </p14:cNvPr>
                <p14:cNvContentPartPr/>
                <p14:nvPr/>
              </p14:nvContentPartPr>
              <p14:xfrm>
                <a:off x="5369732" y="2952609"/>
                <a:ext cx="136080" cy="13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B3FB97-08C6-4715-BF3F-CC8A5B54A2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60732" y="2943609"/>
                  <a:ext cx="15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65A11E-AC8F-4187-AEE4-8E598DD544E7}"/>
                    </a:ext>
                  </a:extLst>
                </p14:cNvPr>
                <p14:cNvContentPartPr/>
                <p14:nvPr/>
              </p14:nvContentPartPr>
              <p14:xfrm>
                <a:off x="5586812" y="2867289"/>
                <a:ext cx="410760" cy="275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65A11E-AC8F-4187-AEE4-8E598DD544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77812" y="2858289"/>
                  <a:ext cx="428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A4EA713-839C-48E3-9103-4C2063BE0A87}"/>
                    </a:ext>
                  </a:extLst>
                </p14:cNvPr>
                <p14:cNvContentPartPr/>
                <p14:nvPr/>
              </p14:nvContentPartPr>
              <p14:xfrm>
                <a:off x="5899652" y="3045489"/>
                <a:ext cx="121320" cy="17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A4EA713-839C-48E3-9103-4C2063BE0A8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890652" y="3036489"/>
                  <a:ext cx="138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74DFA27-FAF1-4313-8A3C-D666505D8D14}"/>
              </a:ext>
            </a:extLst>
          </p:cNvPr>
          <p:cNvGrpSpPr/>
          <p:nvPr/>
        </p:nvGrpSpPr>
        <p:grpSpPr>
          <a:xfrm>
            <a:off x="6312572" y="2772969"/>
            <a:ext cx="1279800" cy="949320"/>
            <a:chOff x="6312572" y="2772969"/>
            <a:chExt cx="1279800" cy="94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99FF7AB-56BF-4C3E-9663-F108187759D7}"/>
                    </a:ext>
                  </a:extLst>
                </p14:cNvPr>
                <p14:cNvContentPartPr/>
                <p14:nvPr/>
              </p14:nvContentPartPr>
              <p14:xfrm>
                <a:off x="6312572" y="2950809"/>
                <a:ext cx="174960" cy="178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99FF7AB-56BF-4C3E-9663-F108187759D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03932" y="2942169"/>
                  <a:ext cx="192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43ED1D-67BE-4064-9102-AE9CC8391597}"/>
                    </a:ext>
                  </a:extLst>
                </p14:cNvPr>
                <p14:cNvContentPartPr/>
                <p14:nvPr/>
              </p14:nvContentPartPr>
              <p14:xfrm>
                <a:off x="6608852" y="2923089"/>
                <a:ext cx="111960" cy="177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43ED1D-67BE-4064-9102-AE9CC83915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99852" y="2914089"/>
                  <a:ext cx="129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A019D5B-CB92-4A8D-A6E9-3ECC24D737B0}"/>
                    </a:ext>
                  </a:extLst>
                </p14:cNvPr>
                <p14:cNvContentPartPr/>
                <p14:nvPr/>
              </p14:nvContentPartPr>
              <p14:xfrm>
                <a:off x="6820892" y="2897169"/>
                <a:ext cx="58680" cy="171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A019D5B-CB92-4A8D-A6E9-3ECC24D737B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12252" y="2888529"/>
                  <a:ext cx="76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7FCAB0E-51A2-4FE3-B1A8-E964ECC5CD80}"/>
                    </a:ext>
                  </a:extLst>
                </p14:cNvPr>
                <p14:cNvContentPartPr/>
                <p14:nvPr/>
              </p14:nvContentPartPr>
              <p14:xfrm>
                <a:off x="6964532" y="2992209"/>
                <a:ext cx="150480" cy="16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7FCAB0E-51A2-4FE3-B1A8-E964ECC5CD8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55532" y="2983209"/>
                  <a:ext cx="168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D786A1D-389F-4D72-9127-DABAAEB7FDC0}"/>
                    </a:ext>
                  </a:extLst>
                </p14:cNvPr>
                <p14:cNvContentPartPr/>
                <p14:nvPr/>
              </p14:nvContentPartPr>
              <p14:xfrm>
                <a:off x="7106012" y="2988609"/>
                <a:ext cx="87120" cy="223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D786A1D-389F-4D72-9127-DABAAEB7FDC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97012" y="2979969"/>
                  <a:ext cx="104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830B50-1C6A-46E0-BE2E-5501F2448754}"/>
                    </a:ext>
                  </a:extLst>
                </p14:cNvPr>
                <p14:cNvContentPartPr/>
                <p14:nvPr/>
              </p14:nvContentPartPr>
              <p14:xfrm>
                <a:off x="7183412" y="2908329"/>
                <a:ext cx="202680" cy="138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830B50-1C6A-46E0-BE2E-5501F244875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74412" y="2899689"/>
                  <a:ext cx="22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0A58195-432B-4053-9F6C-6CB76E44B0DA}"/>
                    </a:ext>
                  </a:extLst>
                </p14:cNvPr>
                <p14:cNvContentPartPr/>
                <p14:nvPr/>
              </p14:nvContentPartPr>
              <p14:xfrm>
                <a:off x="7453772" y="2772969"/>
                <a:ext cx="138600" cy="313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0A58195-432B-4053-9F6C-6CB76E44B0D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445132" y="2764329"/>
                  <a:ext cx="156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150893-26AB-4AA0-8BF6-AF75C5EE7189}"/>
                    </a:ext>
                  </a:extLst>
                </p14:cNvPr>
                <p14:cNvContentPartPr/>
                <p14:nvPr/>
              </p14:nvContentPartPr>
              <p14:xfrm>
                <a:off x="6587612" y="3230529"/>
                <a:ext cx="772560" cy="105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150893-26AB-4AA0-8BF6-AF75C5EE718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8612" y="3221889"/>
                  <a:ext cx="79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61C7C03-59E0-4262-94F3-199D87EB7E1E}"/>
                    </a:ext>
                  </a:extLst>
                </p14:cNvPr>
                <p14:cNvContentPartPr/>
                <p14:nvPr/>
              </p14:nvContentPartPr>
              <p14:xfrm>
                <a:off x="6796772" y="3498009"/>
                <a:ext cx="142920" cy="224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61C7C03-59E0-4262-94F3-199D87EB7E1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787772" y="3489369"/>
                  <a:ext cx="160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5318B73-C76C-4A35-B533-4F5A26F5B8C6}"/>
                    </a:ext>
                  </a:extLst>
                </p14:cNvPr>
                <p14:cNvContentPartPr/>
                <p14:nvPr/>
              </p14:nvContentPartPr>
              <p14:xfrm>
                <a:off x="6946532" y="3371289"/>
                <a:ext cx="248040" cy="139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5318B73-C76C-4A35-B533-4F5A26F5B8C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37532" y="3362289"/>
                  <a:ext cx="265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371CB1E-A71F-4379-B39E-CC4A5AF36AB0}"/>
                    </a:ext>
                  </a:extLst>
                </p14:cNvPr>
                <p14:cNvContentPartPr/>
                <p14:nvPr/>
              </p14:nvContentPartPr>
              <p14:xfrm>
                <a:off x="7304732" y="3289209"/>
                <a:ext cx="213480" cy="108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371CB1E-A71F-4379-B39E-CC4A5AF36AB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95732" y="3280569"/>
                  <a:ext cx="2311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334C721-680F-466A-B8E3-C19E0B64D4FC}"/>
              </a:ext>
            </a:extLst>
          </p:cNvPr>
          <p:cNvGrpSpPr/>
          <p:nvPr/>
        </p:nvGrpSpPr>
        <p:grpSpPr>
          <a:xfrm>
            <a:off x="2575772" y="3788529"/>
            <a:ext cx="607680" cy="312120"/>
            <a:chOff x="2575772" y="3788529"/>
            <a:chExt cx="6076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B286391-B916-45A3-84D9-ED0858B5A89B}"/>
                    </a:ext>
                  </a:extLst>
                </p14:cNvPr>
                <p14:cNvContentPartPr/>
                <p14:nvPr/>
              </p14:nvContentPartPr>
              <p14:xfrm>
                <a:off x="2575772" y="3788529"/>
                <a:ext cx="320400" cy="312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B286391-B916-45A3-84D9-ED0858B5A89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67132" y="3779889"/>
                  <a:ext cx="338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157235-6362-4AC0-8100-3ABD9AD420AB}"/>
                    </a:ext>
                  </a:extLst>
                </p14:cNvPr>
                <p14:cNvContentPartPr/>
                <p14:nvPr/>
              </p14:nvContentPartPr>
              <p14:xfrm>
                <a:off x="2875652" y="3914529"/>
                <a:ext cx="160920" cy="153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157235-6362-4AC0-8100-3ABD9AD420A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66652" y="3905529"/>
                  <a:ext cx="178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6B9A8C-AFC1-477E-BA87-575954812AFE}"/>
                    </a:ext>
                  </a:extLst>
                </p14:cNvPr>
                <p14:cNvContentPartPr/>
                <p14:nvPr/>
              </p14:nvContentPartPr>
              <p14:xfrm>
                <a:off x="3043052" y="3891489"/>
                <a:ext cx="140400" cy="186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6B9A8C-AFC1-477E-BA87-575954812AF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34412" y="3882489"/>
                  <a:ext cx="1580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E70CA62-FBBE-46EA-B5BE-01D6DB80FC30}"/>
              </a:ext>
            </a:extLst>
          </p:cNvPr>
          <p:cNvGrpSpPr/>
          <p:nvPr/>
        </p:nvGrpSpPr>
        <p:grpSpPr>
          <a:xfrm>
            <a:off x="3377132" y="3682689"/>
            <a:ext cx="800280" cy="330120"/>
            <a:chOff x="3377132" y="3682689"/>
            <a:chExt cx="8002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EA70F8B-AFEF-438E-B2AD-F00D4817F332}"/>
                    </a:ext>
                  </a:extLst>
                </p14:cNvPr>
                <p14:cNvContentPartPr/>
                <p14:nvPr/>
              </p14:nvContentPartPr>
              <p14:xfrm>
                <a:off x="3491612" y="3720489"/>
                <a:ext cx="86040" cy="189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EA70F8B-AFEF-438E-B2AD-F00D4817F33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82972" y="3711489"/>
                  <a:ext cx="103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0B2B375-492E-41D3-A162-3E6B121551E4}"/>
                    </a:ext>
                  </a:extLst>
                </p14:cNvPr>
                <p14:cNvContentPartPr/>
                <p14:nvPr/>
              </p14:nvContentPartPr>
              <p14:xfrm>
                <a:off x="3603212" y="3682689"/>
                <a:ext cx="90000" cy="237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0B2B375-492E-41D3-A162-3E6B121551E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94212" y="3673689"/>
                  <a:ext cx="107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BF5044-A246-4A92-B334-D114DD4B68E8}"/>
                    </a:ext>
                  </a:extLst>
                </p14:cNvPr>
                <p14:cNvContentPartPr/>
                <p14:nvPr/>
              </p14:nvContentPartPr>
              <p14:xfrm>
                <a:off x="3421412" y="3801129"/>
                <a:ext cx="304920" cy="81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BF5044-A246-4A92-B334-D114DD4B68E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412772" y="3792489"/>
                  <a:ext cx="322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4C2AC7C-729B-4B53-B999-F31E30F898C5}"/>
                    </a:ext>
                  </a:extLst>
                </p14:cNvPr>
                <p14:cNvContentPartPr/>
                <p14:nvPr/>
              </p14:nvContentPartPr>
              <p14:xfrm>
                <a:off x="3377132" y="3707529"/>
                <a:ext cx="386640" cy="96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4C2AC7C-729B-4B53-B999-F31E30F898C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68132" y="3698889"/>
                  <a:ext cx="40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E5E4A1D-5AA0-41AE-A783-73DBC6BED531}"/>
                    </a:ext>
                  </a:extLst>
                </p14:cNvPr>
                <p14:cNvContentPartPr/>
                <p14:nvPr/>
              </p14:nvContentPartPr>
              <p14:xfrm>
                <a:off x="3885812" y="3713649"/>
                <a:ext cx="291600" cy="299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E5E4A1D-5AA0-41AE-A783-73DBC6BED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76812" y="3704649"/>
                  <a:ext cx="3092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6797DB7-76A9-4960-A703-12FC7A78DF96}"/>
              </a:ext>
            </a:extLst>
          </p:cNvPr>
          <p:cNvGrpSpPr/>
          <p:nvPr/>
        </p:nvGrpSpPr>
        <p:grpSpPr>
          <a:xfrm>
            <a:off x="4426892" y="3555249"/>
            <a:ext cx="1114560" cy="583200"/>
            <a:chOff x="4426892" y="3555249"/>
            <a:chExt cx="111456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0513788-8B21-4835-B469-88AD1F0C8003}"/>
                    </a:ext>
                  </a:extLst>
                </p14:cNvPr>
                <p14:cNvContentPartPr/>
                <p14:nvPr/>
              </p14:nvContentPartPr>
              <p14:xfrm>
                <a:off x="4426892" y="3762249"/>
                <a:ext cx="241920" cy="210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0513788-8B21-4835-B469-88AD1F0C800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17892" y="3753609"/>
                  <a:ext cx="259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45C005C-49D4-4D01-8FE4-E512A6868949}"/>
                    </a:ext>
                  </a:extLst>
                </p14:cNvPr>
                <p14:cNvContentPartPr/>
                <p14:nvPr/>
              </p14:nvContentPartPr>
              <p14:xfrm>
                <a:off x="4710932" y="3824529"/>
                <a:ext cx="110880" cy="133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45C005C-49D4-4D01-8FE4-E512A686894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02292" y="3815529"/>
                  <a:ext cx="12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22AEDE-AF52-4CC0-8C47-943D0211B0E1}"/>
                    </a:ext>
                  </a:extLst>
                </p14:cNvPr>
                <p14:cNvContentPartPr/>
                <p14:nvPr/>
              </p14:nvContentPartPr>
              <p14:xfrm>
                <a:off x="4836932" y="3843609"/>
                <a:ext cx="168840" cy="106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22AEDE-AF52-4CC0-8C47-943D0211B0E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827932" y="3834609"/>
                  <a:ext cx="186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C5F600A-A1F1-4436-8096-00EA83D898C7}"/>
                    </a:ext>
                  </a:extLst>
                </p14:cNvPr>
                <p14:cNvContentPartPr/>
                <p14:nvPr/>
              </p14:nvContentPartPr>
              <p14:xfrm>
                <a:off x="4955372" y="3838929"/>
                <a:ext cx="172080" cy="299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C5F600A-A1F1-4436-8096-00EA83D898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46372" y="3830289"/>
                  <a:ext cx="189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D9EF6A-2417-4313-855E-1917A72A7289}"/>
                    </a:ext>
                  </a:extLst>
                </p14:cNvPr>
                <p14:cNvContentPartPr/>
                <p14:nvPr/>
              </p14:nvContentPartPr>
              <p14:xfrm>
                <a:off x="5067692" y="3784209"/>
                <a:ext cx="150840" cy="153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D9EF6A-2417-4313-855E-1917A72A728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059052" y="3775209"/>
                  <a:ext cx="168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B9E299F-ABF1-41A4-AC9E-751636F32886}"/>
                    </a:ext>
                  </a:extLst>
                </p14:cNvPr>
                <p14:cNvContentPartPr/>
                <p14:nvPr/>
              </p14:nvContentPartPr>
              <p14:xfrm>
                <a:off x="5280812" y="3555249"/>
                <a:ext cx="163080" cy="328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B9E299F-ABF1-41A4-AC9E-751636F328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271812" y="3546249"/>
                  <a:ext cx="180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78D1853-6E55-48D9-9927-4CBEAA2D24A7}"/>
                    </a:ext>
                  </a:extLst>
                </p14:cNvPr>
                <p14:cNvContentPartPr/>
                <p14:nvPr/>
              </p14:nvContentPartPr>
              <p14:xfrm>
                <a:off x="5336972" y="3773409"/>
                <a:ext cx="204480" cy="171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78D1853-6E55-48D9-9927-4CBEAA2D24A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328332" y="3764409"/>
                  <a:ext cx="222120" cy="18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38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1B1A300-A04E-46DA-B220-14E31A244351}"/>
              </a:ext>
            </a:extLst>
          </p:cNvPr>
          <p:cNvGrpSpPr/>
          <p:nvPr/>
        </p:nvGrpSpPr>
        <p:grpSpPr>
          <a:xfrm>
            <a:off x="898532" y="44169"/>
            <a:ext cx="7983000" cy="2112120"/>
            <a:chOff x="898532" y="44169"/>
            <a:chExt cx="7983000" cy="21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6351C9-8197-4313-A5B2-23812EAA715D}"/>
                    </a:ext>
                  </a:extLst>
                </p14:cNvPr>
                <p14:cNvContentPartPr/>
                <p14:nvPr/>
              </p14:nvContentPartPr>
              <p14:xfrm>
                <a:off x="898532" y="167649"/>
                <a:ext cx="138240" cy="30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6351C9-8197-4313-A5B2-23812EAA71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9892" y="159009"/>
                  <a:ext cx="155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DED5EE-13C2-4F7D-B2DD-8D2E086468FB}"/>
                    </a:ext>
                  </a:extLst>
                </p14:cNvPr>
                <p14:cNvContentPartPr/>
                <p14:nvPr/>
              </p14:nvContentPartPr>
              <p14:xfrm>
                <a:off x="1042532" y="114729"/>
                <a:ext cx="174600" cy="37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DED5EE-13C2-4F7D-B2DD-8D2E086468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3532" y="106089"/>
                  <a:ext cx="192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25302F-5671-4521-81A5-68CC4843CB32}"/>
                    </a:ext>
                  </a:extLst>
                </p14:cNvPr>
                <p14:cNvContentPartPr/>
                <p14:nvPr/>
              </p14:nvContentPartPr>
              <p14:xfrm>
                <a:off x="914012" y="347649"/>
                <a:ext cx="204840" cy="62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25302F-5671-4521-81A5-68CC4843CB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5372" y="339009"/>
                  <a:ext cx="222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ED545F-214E-4E22-8DDC-E7A15B12498F}"/>
                    </a:ext>
                  </a:extLst>
                </p14:cNvPr>
                <p14:cNvContentPartPr/>
                <p14:nvPr/>
              </p14:nvContentPartPr>
              <p14:xfrm>
                <a:off x="1098332" y="321369"/>
                <a:ext cx="140040" cy="32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ED545F-214E-4E22-8DDC-E7A15B1249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9332" y="312369"/>
                  <a:ext cx="157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FCCE4D-EE65-472A-BBC5-81980FEAD599}"/>
                    </a:ext>
                  </a:extLst>
                </p14:cNvPr>
                <p14:cNvContentPartPr/>
                <p14:nvPr/>
              </p14:nvContentPartPr>
              <p14:xfrm>
                <a:off x="1223972" y="357009"/>
                <a:ext cx="179280" cy="33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FCCE4D-EE65-472A-BBC5-81980FEAD5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5332" y="348009"/>
                  <a:ext cx="196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82967C-A4A3-45E1-886D-E1D4EAD6C526}"/>
                    </a:ext>
                  </a:extLst>
                </p14:cNvPr>
                <p14:cNvContentPartPr/>
                <p14:nvPr/>
              </p14:nvContentPartPr>
              <p14:xfrm>
                <a:off x="1319012" y="282129"/>
                <a:ext cx="167040" cy="169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82967C-A4A3-45E1-886D-E1D4EAD6C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0012" y="273129"/>
                  <a:ext cx="184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BCD5F6-3166-49B2-AAF6-A75DE137A4E4}"/>
                    </a:ext>
                  </a:extLst>
                </p14:cNvPr>
                <p14:cNvContentPartPr/>
                <p14:nvPr/>
              </p14:nvContentPartPr>
              <p14:xfrm>
                <a:off x="1511612" y="285729"/>
                <a:ext cx="147240" cy="130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BCD5F6-3166-49B2-AAF6-A75DE137A4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972" y="277089"/>
                  <a:ext cx="164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3CD8BE-3994-4F64-A2BF-87D50ED188A0}"/>
                    </a:ext>
                  </a:extLst>
                </p14:cNvPr>
                <p14:cNvContentPartPr/>
                <p14:nvPr/>
              </p14:nvContentPartPr>
              <p14:xfrm>
                <a:off x="1697012" y="250089"/>
                <a:ext cx="180720" cy="19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3CD8BE-3994-4F64-A2BF-87D50ED188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88372" y="241449"/>
                  <a:ext cx="19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4AC6C-FB6C-4392-96FB-C08D574AB3AF}"/>
                    </a:ext>
                  </a:extLst>
                </p14:cNvPr>
                <p14:cNvContentPartPr/>
                <p14:nvPr/>
              </p14:nvContentPartPr>
              <p14:xfrm>
                <a:off x="1797812" y="333249"/>
                <a:ext cx="223200" cy="492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4AC6C-FB6C-4392-96FB-C08D574AB3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88812" y="324609"/>
                  <a:ext cx="2408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574DA3-F763-47BD-92F4-2701AC2050D7}"/>
                    </a:ext>
                  </a:extLst>
                </p14:cNvPr>
                <p14:cNvContentPartPr/>
                <p14:nvPr/>
              </p14:nvContentPartPr>
              <p14:xfrm>
                <a:off x="2077892" y="285009"/>
                <a:ext cx="153000" cy="132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574DA3-F763-47BD-92F4-2701AC2050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68892" y="276009"/>
                  <a:ext cx="170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FD1ED9-3275-41BB-851E-60F858E06C8D}"/>
                    </a:ext>
                  </a:extLst>
                </p14:cNvPr>
                <p14:cNvContentPartPr/>
                <p14:nvPr/>
              </p14:nvContentPartPr>
              <p14:xfrm>
                <a:off x="2229452" y="293649"/>
                <a:ext cx="124920" cy="128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FD1ED9-3275-41BB-851E-60F858E06C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0452" y="285009"/>
                  <a:ext cx="14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3B4FCE-EC01-41FA-88F4-6AC4CA162DA9}"/>
                    </a:ext>
                  </a:extLst>
                </p14:cNvPr>
                <p14:cNvContentPartPr/>
                <p14:nvPr/>
              </p14:nvContentPartPr>
              <p14:xfrm>
                <a:off x="2417372" y="298329"/>
                <a:ext cx="189000" cy="114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3B4FCE-EC01-41FA-88F4-6AC4CA162D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08372" y="289329"/>
                  <a:ext cx="206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E18082-9FB7-4108-85E4-CEEFCFF22B25}"/>
                    </a:ext>
                  </a:extLst>
                </p14:cNvPr>
                <p14:cNvContentPartPr/>
                <p14:nvPr/>
              </p14:nvContentPartPr>
              <p14:xfrm>
                <a:off x="2701052" y="291849"/>
                <a:ext cx="95760" cy="136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E18082-9FB7-4108-85E4-CEEFCFF22B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2412" y="282849"/>
                  <a:ext cx="113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5F8D12-9B15-4188-8CE6-3B839FC364A1}"/>
                    </a:ext>
                  </a:extLst>
                </p14:cNvPr>
                <p14:cNvContentPartPr/>
                <p14:nvPr/>
              </p14:nvContentPartPr>
              <p14:xfrm>
                <a:off x="2942972" y="44169"/>
                <a:ext cx="180000" cy="37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5F8D12-9B15-4188-8CE6-3B839FC364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4332" y="35169"/>
                  <a:ext cx="197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13E638-5DF9-4F50-A420-29180C402747}"/>
                    </a:ext>
                  </a:extLst>
                </p14:cNvPr>
                <p14:cNvContentPartPr/>
                <p14:nvPr/>
              </p14:nvContentPartPr>
              <p14:xfrm>
                <a:off x="2875292" y="199689"/>
                <a:ext cx="322200" cy="76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13E638-5DF9-4F50-A420-29180C4027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66292" y="191049"/>
                  <a:ext cx="339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5C4168-FAEA-4FB8-AB84-867AFA7FDFE3}"/>
                    </a:ext>
                  </a:extLst>
                </p14:cNvPr>
                <p14:cNvContentPartPr/>
                <p14:nvPr/>
              </p14:nvContentPartPr>
              <p14:xfrm>
                <a:off x="3130892" y="251529"/>
                <a:ext cx="185040" cy="14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5C4168-FAEA-4FB8-AB84-867AFA7FDF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21892" y="242889"/>
                  <a:ext cx="202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22A193-C81F-42FE-A676-5955C0BB2228}"/>
                    </a:ext>
                  </a:extLst>
                </p14:cNvPr>
                <p14:cNvContentPartPr/>
                <p14:nvPr/>
              </p14:nvContentPartPr>
              <p14:xfrm>
                <a:off x="3309092" y="180609"/>
                <a:ext cx="129240" cy="19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22A193-C81F-42FE-A676-5955C0BB22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0452" y="171609"/>
                  <a:ext cx="146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20F5C3-B448-4477-A0A2-F61FF4AE5450}"/>
                    </a:ext>
                  </a:extLst>
                </p14:cNvPr>
                <p14:cNvContentPartPr/>
                <p14:nvPr/>
              </p14:nvContentPartPr>
              <p14:xfrm>
                <a:off x="3463172" y="254049"/>
                <a:ext cx="129240" cy="142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20F5C3-B448-4477-A0A2-F61FF4AE54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4532" y="245409"/>
                  <a:ext cx="146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44E384-8603-4E32-9C4D-0FF9980ECD69}"/>
                    </a:ext>
                  </a:extLst>
                </p14:cNvPr>
                <p14:cNvContentPartPr/>
                <p14:nvPr/>
              </p14:nvContentPartPr>
              <p14:xfrm>
                <a:off x="6703532" y="752649"/>
                <a:ext cx="196200" cy="182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44E384-8603-4E32-9C4D-0FF9980ECD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4532" y="743649"/>
                  <a:ext cx="213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7F16E1-D6BA-4EAF-8F70-9489C23F6656}"/>
                    </a:ext>
                  </a:extLst>
                </p14:cNvPr>
                <p14:cNvContentPartPr/>
                <p14:nvPr/>
              </p14:nvContentPartPr>
              <p14:xfrm>
                <a:off x="6930692" y="802329"/>
                <a:ext cx="127800" cy="125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7F16E1-D6BA-4EAF-8F70-9489C23F66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2052" y="793329"/>
                  <a:ext cx="145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F77C9D-1823-4C35-894C-7E9134ABDE35}"/>
                    </a:ext>
                  </a:extLst>
                </p14:cNvPr>
                <p14:cNvContentPartPr/>
                <p14:nvPr/>
              </p14:nvContentPartPr>
              <p14:xfrm>
                <a:off x="7089452" y="763809"/>
                <a:ext cx="101520" cy="14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F77C9D-1823-4C35-894C-7E9134ABDE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0812" y="754809"/>
                  <a:ext cx="119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890595-1A23-459F-A340-3C5742511A9C}"/>
                    </a:ext>
                  </a:extLst>
                </p14:cNvPr>
                <p14:cNvContentPartPr/>
                <p14:nvPr/>
              </p14:nvContentPartPr>
              <p14:xfrm>
                <a:off x="7233812" y="763809"/>
                <a:ext cx="114480" cy="146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890595-1A23-459F-A340-3C5742511A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4812" y="754809"/>
                  <a:ext cx="13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D28E1F-944F-484A-A13D-FBB1703F6BFC}"/>
                    </a:ext>
                  </a:extLst>
                </p14:cNvPr>
                <p14:cNvContentPartPr/>
                <p14:nvPr/>
              </p14:nvContentPartPr>
              <p14:xfrm>
                <a:off x="7387532" y="785409"/>
                <a:ext cx="147240" cy="132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D28E1F-944F-484A-A13D-FBB1703F6B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78532" y="776409"/>
                  <a:ext cx="164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4E7D4E-393A-4BF8-A656-1C27D12CCF8B}"/>
                    </a:ext>
                  </a:extLst>
                </p14:cNvPr>
                <p14:cNvContentPartPr/>
                <p14:nvPr/>
              </p14:nvContentPartPr>
              <p14:xfrm>
                <a:off x="7533332" y="751929"/>
                <a:ext cx="104760" cy="169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4E7D4E-393A-4BF8-A656-1C27D12CCF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4692" y="742929"/>
                  <a:ext cx="122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3C9AFB-0C23-401E-BDAD-7EDC02B9BA96}"/>
                    </a:ext>
                  </a:extLst>
                </p14:cNvPr>
                <p14:cNvContentPartPr/>
                <p14:nvPr/>
              </p14:nvContentPartPr>
              <p14:xfrm>
                <a:off x="7651772" y="720969"/>
                <a:ext cx="162720" cy="182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3C9AFB-0C23-401E-BDAD-7EDC02B9BA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3132" y="711969"/>
                  <a:ext cx="18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4FF3E9-BB4A-4B4D-A94B-A6DB5BA9AE20}"/>
                    </a:ext>
                  </a:extLst>
                </p14:cNvPr>
                <p14:cNvContentPartPr/>
                <p14:nvPr/>
              </p14:nvContentPartPr>
              <p14:xfrm>
                <a:off x="7843652" y="771369"/>
                <a:ext cx="100080" cy="11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4FF3E9-BB4A-4B4D-A94B-A6DB5BA9AE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4652" y="762369"/>
                  <a:ext cx="117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811827-854D-410F-BE8E-23F79A2098E7}"/>
                    </a:ext>
                  </a:extLst>
                </p14:cNvPr>
                <p14:cNvContentPartPr/>
                <p14:nvPr/>
              </p14:nvContentPartPr>
              <p14:xfrm>
                <a:off x="7959932" y="738969"/>
                <a:ext cx="139320" cy="157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811827-854D-410F-BE8E-23F79A2098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51292" y="729969"/>
                  <a:ext cx="156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C2F43A8-B5DE-48A3-A634-47721905FEFF}"/>
                    </a:ext>
                  </a:extLst>
                </p14:cNvPr>
                <p14:cNvContentPartPr/>
                <p14:nvPr/>
              </p14:nvContentPartPr>
              <p14:xfrm>
                <a:off x="8330732" y="741849"/>
                <a:ext cx="76320" cy="93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C2F43A8-B5DE-48A3-A634-47721905FE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2092" y="732849"/>
                  <a:ext cx="93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932B67-8FC6-42AA-9413-E48AB07D1A24}"/>
                    </a:ext>
                  </a:extLst>
                </p14:cNvPr>
                <p14:cNvContentPartPr/>
                <p14:nvPr/>
              </p14:nvContentPartPr>
              <p14:xfrm>
                <a:off x="8483012" y="753729"/>
                <a:ext cx="87120" cy="78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932B67-8FC6-42AA-9413-E48AB07D1A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74012" y="745089"/>
                  <a:ext cx="104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7C947B-4AC3-4D11-BEFD-7C7743E0A7EA}"/>
                    </a:ext>
                  </a:extLst>
                </p14:cNvPr>
                <p14:cNvContentPartPr/>
                <p14:nvPr/>
              </p14:nvContentPartPr>
              <p14:xfrm>
                <a:off x="8617292" y="745809"/>
                <a:ext cx="149760" cy="109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7C947B-4AC3-4D11-BEFD-7C7743E0A7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08292" y="736809"/>
                  <a:ext cx="16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8761B9-68FE-4A97-810C-0DA8B8465CFF}"/>
                    </a:ext>
                  </a:extLst>
                </p14:cNvPr>
                <p14:cNvContentPartPr/>
                <p14:nvPr/>
              </p14:nvContentPartPr>
              <p14:xfrm>
                <a:off x="8731412" y="560409"/>
                <a:ext cx="150120" cy="27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8761B9-68FE-4A97-810C-0DA8B8465C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22412" y="551409"/>
                  <a:ext cx="16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EAA1DA-CFA5-42C5-993B-C5ABDEB86739}"/>
                    </a:ext>
                  </a:extLst>
                </p14:cNvPr>
                <p14:cNvContentPartPr/>
                <p14:nvPr/>
              </p14:nvContentPartPr>
              <p14:xfrm>
                <a:off x="2131892" y="830409"/>
                <a:ext cx="123840" cy="228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EAA1DA-CFA5-42C5-993B-C5ABDEB867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23252" y="821769"/>
                  <a:ext cx="14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3FE372-A919-4272-A034-AFE686997C97}"/>
                    </a:ext>
                  </a:extLst>
                </p14:cNvPr>
                <p14:cNvContentPartPr/>
                <p14:nvPr/>
              </p14:nvContentPartPr>
              <p14:xfrm>
                <a:off x="2251412" y="657609"/>
                <a:ext cx="221400" cy="261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3FE372-A919-4272-A034-AFE686997C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42412" y="648609"/>
                  <a:ext cx="239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DB7B8A-1DB3-4889-BADE-AD716CD24CB2}"/>
                    </a:ext>
                  </a:extLst>
                </p14:cNvPr>
                <p14:cNvContentPartPr/>
                <p14:nvPr/>
              </p14:nvContentPartPr>
              <p14:xfrm>
                <a:off x="2390372" y="950289"/>
                <a:ext cx="83520" cy="11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DB7B8A-1DB3-4889-BADE-AD716CD24C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1732" y="941649"/>
                  <a:ext cx="10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FD53DD-9950-43FA-BED5-245201DCAC8E}"/>
                    </a:ext>
                  </a:extLst>
                </p14:cNvPr>
                <p14:cNvContentPartPr/>
                <p14:nvPr/>
              </p14:nvContentPartPr>
              <p14:xfrm>
                <a:off x="2471732" y="965409"/>
                <a:ext cx="124920" cy="253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FD53DD-9950-43FA-BED5-245201DCAC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62732" y="956409"/>
                  <a:ext cx="142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5C45E1-CC0B-42C8-BE0B-7B73BF6AACF5}"/>
                    </a:ext>
                  </a:extLst>
                </p14:cNvPr>
                <p14:cNvContentPartPr/>
                <p14:nvPr/>
              </p14:nvContentPartPr>
              <p14:xfrm>
                <a:off x="2555972" y="872169"/>
                <a:ext cx="173520" cy="14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5C45E1-CC0B-42C8-BE0B-7B73BF6AAC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47332" y="863529"/>
                  <a:ext cx="191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8BA31C-28F6-4E54-8203-0BF90F331CB0}"/>
                    </a:ext>
                  </a:extLst>
                </p14:cNvPr>
                <p14:cNvContentPartPr/>
                <p14:nvPr/>
              </p14:nvContentPartPr>
              <p14:xfrm>
                <a:off x="2803652" y="915009"/>
                <a:ext cx="161640" cy="113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8BA31C-28F6-4E54-8203-0BF90F331C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4652" y="906009"/>
                  <a:ext cx="179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DCC6459-1009-4C22-B71D-D2C5BC6DB658}"/>
                    </a:ext>
                  </a:extLst>
                </p14:cNvPr>
                <p14:cNvContentPartPr/>
                <p14:nvPr/>
              </p14:nvContentPartPr>
              <p14:xfrm>
                <a:off x="3067892" y="639249"/>
                <a:ext cx="191520" cy="39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CC6459-1009-4C22-B71D-D2C5BC6DB6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8892" y="630609"/>
                  <a:ext cx="209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75A4A4-A2BD-46FD-8468-61E31FE74BEB}"/>
                    </a:ext>
                  </a:extLst>
                </p14:cNvPr>
                <p14:cNvContentPartPr/>
                <p14:nvPr/>
              </p14:nvContentPartPr>
              <p14:xfrm>
                <a:off x="3222332" y="898089"/>
                <a:ext cx="86760" cy="11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75A4A4-A2BD-46FD-8468-61E31FE74B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13332" y="889449"/>
                  <a:ext cx="104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60E505-AA45-4484-9BD2-102292FABDFB}"/>
                    </a:ext>
                  </a:extLst>
                </p14:cNvPr>
                <p14:cNvContentPartPr/>
                <p14:nvPr/>
              </p14:nvContentPartPr>
              <p14:xfrm>
                <a:off x="3457412" y="687489"/>
                <a:ext cx="112320" cy="29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60E505-AA45-4484-9BD2-102292FABD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48412" y="678849"/>
                  <a:ext cx="12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6CEB0B-C3B0-465B-880D-6050D1E9828E}"/>
                    </a:ext>
                  </a:extLst>
                </p14:cNvPr>
                <p14:cNvContentPartPr/>
                <p14:nvPr/>
              </p14:nvContentPartPr>
              <p14:xfrm>
                <a:off x="3400172" y="815649"/>
                <a:ext cx="261360" cy="145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6CEB0B-C3B0-465B-880D-6050D1E982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91532" y="806649"/>
                  <a:ext cx="279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C69D79-5B6F-4E3E-8A12-6D45084B32F6}"/>
                    </a:ext>
                  </a:extLst>
                </p14:cNvPr>
                <p14:cNvContentPartPr/>
                <p14:nvPr/>
              </p14:nvContentPartPr>
              <p14:xfrm>
                <a:off x="3724172" y="785049"/>
                <a:ext cx="5400" cy="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C69D79-5B6F-4E3E-8A12-6D45084B32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15172" y="776049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ECB28D-F8A8-4BB9-8067-939805A3AD10}"/>
                    </a:ext>
                  </a:extLst>
                </p14:cNvPr>
                <p14:cNvContentPartPr/>
                <p14:nvPr/>
              </p14:nvContentPartPr>
              <p14:xfrm>
                <a:off x="3736772" y="858489"/>
                <a:ext cx="71280" cy="10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ECB28D-F8A8-4BB9-8067-939805A3AD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27772" y="849849"/>
                  <a:ext cx="88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B0805C-9330-49FC-B5D7-918ABA66259B}"/>
                    </a:ext>
                  </a:extLst>
                </p14:cNvPr>
                <p14:cNvContentPartPr/>
                <p14:nvPr/>
              </p14:nvContentPartPr>
              <p14:xfrm>
                <a:off x="3867452" y="884049"/>
                <a:ext cx="214200" cy="13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B0805C-9330-49FC-B5D7-918ABA662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8452" y="875049"/>
                  <a:ext cx="231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48E9C7-A55A-4C50-BB65-DB2E550C88E5}"/>
                    </a:ext>
                  </a:extLst>
                </p14:cNvPr>
                <p14:cNvContentPartPr/>
                <p14:nvPr/>
              </p14:nvContentPartPr>
              <p14:xfrm>
                <a:off x="2182652" y="1169529"/>
                <a:ext cx="255960" cy="449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48E9C7-A55A-4C50-BB65-DB2E550C88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74012" y="1160529"/>
                  <a:ext cx="273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115D8C-DE38-443B-9375-01916FB15EF0}"/>
                    </a:ext>
                  </a:extLst>
                </p14:cNvPr>
                <p14:cNvContentPartPr/>
                <p14:nvPr/>
              </p14:nvContentPartPr>
              <p14:xfrm>
                <a:off x="2158892" y="1453569"/>
                <a:ext cx="238320" cy="4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115D8C-DE38-443B-9375-01916FB15E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50252" y="1444929"/>
                  <a:ext cx="25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9FA3D2-3D19-486D-8BD3-EDFDAA5A9B75}"/>
                    </a:ext>
                  </a:extLst>
                </p14:cNvPr>
                <p14:cNvContentPartPr/>
                <p14:nvPr/>
              </p14:nvContentPartPr>
              <p14:xfrm>
                <a:off x="2381732" y="1455369"/>
                <a:ext cx="118440" cy="105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9FA3D2-3D19-486D-8BD3-EDFDAA5A9B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73092" y="1446729"/>
                  <a:ext cx="136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E90314-7B64-4D63-BCA0-B1D368EC5608}"/>
                    </a:ext>
                  </a:extLst>
                </p14:cNvPr>
                <p14:cNvContentPartPr/>
                <p14:nvPr/>
              </p14:nvContentPartPr>
              <p14:xfrm>
                <a:off x="2589812" y="1480209"/>
                <a:ext cx="51120" cy="74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E90314-7B64-4D63-BCA0-B1D368EC56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80812" y="1471569"/>
                  <a:ext cx="68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3F6659-CFBE-4619-991A-A61E27BC00C4}"/>
                    </a:ext>
                  </a:extLst>
                </p14:cNvPr>
                <p14:cNvContentPartPr/>
                <p14:nvPr/>
              </p14:nvContentPartPr>
              <p14:xfrm>
                <a:off x="2770532" y="1211649"/>
                <a:ext cx="150480" cy="351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3F6659-CFBE-4619-991A-A61E27BC00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61532" y="1203009"/>
                  <a:ext cx="168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B12827-A3E3-43B2-806F-1F1A6CB2722B}"/>
                    </a:ext>
                  </a:extLst>
                </p14:cNvPr>
                <p14:cNvContentPartPr/>
                <p14:nvPr/>
              </p14:nvContentPartPr>
              <p14:xfrm>
                <a:off x="2891132" y="1419729"/>
                <a:ext cx="101520" cy="115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B12827-A3E3-43B2-806F-1F1A6CB272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82132" y="1410729"/>
                  <a:ext cx="119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F8F86F-B5FA-4F91-9AEF-826CAFD5B088}"/>
                    </a:ext>
                  </a:extLst>
                </p14:cNvPr>
                <p14:cNvContentPartPr/>
                <p14:nvPr/>
              </p14:nvContentPartPr>
              <p14:xfrm>
                <a:off x="3066092" y="1366809"/>
                <a:ext cx="181440" cy="17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F8F86F-B5FA-4F91-9AEF-826CAFD5B0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57092" y="1357809"/>
                  <a:ext cx="19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819835-06B2-4986-A2A5-9D4C6FCCF402}"/>
                    </a:ext>
                  </a:extLst>
                </p14:cNvPr>
                <p14:cNvContentPartPr/>
                <p14:nvPr/>
              </p14:nvContentPartPr>
              <p14:xfrm>
                <a:off x="3234572" y="1399569"/>
                <a:ext cx="102960" cy="136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819835-06B2-4986-A2A5-9D4C6FCCF4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25572" y="1390929"/>
                  <a:ext cx="120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6E9986-C994-474F-A1AE-737E469FC3A0}"/>
                    </a:ext>
                  </a:extLst>
                </p14:cNvPr>
                <p14:cNvContentPartPr/>
                <p14:nvPr/>
              </p14:nvContentPartPr>
              <p14:xfrm>
                <a:off x="3429692" y="1348089"/>
                <a:ext cx="83160" cy="172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6E9986-C994-474F-A1AE-737E469FC3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21052" y="1339089"/>
                  <a:ext cx="100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7A4483-B5C7-46AB-92D9-DFCC7FC66B0E}"/>
                    </a:ext>
                  </a:extLst>
                </p14:cNvPr>
                <p14:cNvContentPartPr/>
                <p14:nvPr/>
              </p14:nvContentPartPr>
              <p14:xfrm>
                <a:off x="5988212" y="842649"/>
                <a:ext cx="95760" cy="11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7A4483-B5C7-46AB-92D9-DFCC7FC66B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79212" y="834009"/>
                  <a:ext cx="113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569C1A-A4CC-40E1-A284-D0BE032FFDF6}"/>
                    </a:ext>
                  </a:extLst>
                </p14:cNvPr>
                <p14:cNvContentPartPr/>
                <p14:nvPr/>
              </p14:nvContentPartPr>
              <p14:xfrm>
                <a:off x="6279812" y="457089"/>
                <a:ext cx="246240" cy="541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569C1A-A4CC-40E1-A284-D0BE032FFD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71172" y="448089"/>
                  <a:ext cx="2638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15EB98-FF90-4C47-B131-CB406D50D5C0}"/>
                    </a:ext>
                  </a:extLst>
                </p14:cNvPr>
                <p14:cNvContentPartPr/>
                <p14:nvPr/>
              </p14:nvContentPartPr>
              <p14:xfrm>
                <a:off x="6255332" y="806649"/>
                <a:ext cx="225000" cy="39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15EB98-FF90-4C47-B131-CB406D50D5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46332" y="798009"/>
                  <a:ext cx="242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A0DDF2-7CC8-4AE5-9376-19218980FC48}"/>
                    </a:ext>
                  </a:extLst>
                </p14:cNvPr>
                <p14:cNvContentPartPr/>
                <p14:nvPr/>
              </p14:nvContentPartPr>
              <p14:xfrm>
                <a:off x="4490612" y="816009"/>
                <a:ext cx="153000" cy="160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A0DDF2-7CC8-4AE5-9376-19218980FC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81612" y="807369"/>
                  <a:ext cx="170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B49B7B-DF38-4241-9598-166238DB654A}"/>
                    </a:ext>
                  </a:extLst>
                </p14:cNvPr>
                <p14:cNvContentPartPr/>
                <p14:nvPr/>
              </p14:nvContentPartPr>
              <p14:xfrm>
                <a:off x="4654772" y="858489"/>
                <a:ext cx="122040" cy="131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B49B7B-DF38-4241-9598-166238DB65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46132" y="849849"/>
                  <a:ext cx="139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D1F30E-D113-487D-AF89-11E09E4B01D6}"/>
                    </a:ext>
                  </a:extLst>
                </p14:cNvPr>
                <p14:cNvContentPartPr/>
                <p14:nvPr/>
              </p14:nvContentPartPr>
              <p14:xfrm>
                <a:off x="4813892" y="862809"/>
                <a:ext cx="131400" cy="11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D1F30E-D113-487D-AF89-11E09E4B01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5252" y="853809"/>
                  <a:ext cx="14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BB1C7D-409E-4659-A7BA-62412B6489EC}"/>
                    </a:ext>
                  </a:extLst>
                </p14:cNvPr>
                <p14:cNvContentPartPr/>
                <p14:nvPr/>
              </p14:nvContentPartPr>
              <p14:xfrm>
                <a:off x="5001092" y="818169"/>
                <a:ext cx="118440" cy="17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BB1C7D-409E-4659-A7BA-62412B6489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92452" y="809169"/>
                  <a:ext cx="136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E52485-0351-4D3A-8CBF-70EC0F7500F2}"/>
                    </a:ext>
                  </a:extLst>
                </p14:cNvPr>
                <p14:cNvContentPartPr/>
                <p14:nvPr/>
              </p14:nvContentPartPr>
              <p14:xfrm>
                <a:off x="5169212" y="863889"/>
                <a:ext cx="20160" cy="101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E52485-0351-4D3A-8CBF-70EC0F7500F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60212" y="855249"/>
                  <a:ext cx="37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79B08B-D896-417C-A527-6B751B5F214E}"/>
                    </a:ext>
                  </a:extLst>
                </p14:cNvPr>
                <p14:cNvContentPartPr/>
                <p14:nvPr/>
              </p14:nvContentPartPr>
              <p14:xfrm>
                <a:off x="5251652" y="780009"/>
                <a:ext cx="16560" cy="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79B08B-D896-417C-A527-6B751B5F21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42652" y="771369"/>
                  <a:ext cx="3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A46879-FA9C-4F69-B936-CD052BDEC1F2}"/>
                    </a:ext>
                  </a:extLst>
                </p14:cNvPr>
                <p14:cNvContentPartPr/>
                <p14:nvPr/>
              </p14:nvContentPartPr>
              <p14:xfrm>
                <a:off x="5264612" y="636009"/>
                <a:ext cx="328680" cy="32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A46879-FA9C-4F69-B936-CD052BDEC1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5612" y="627009"/>
                  <a:ext cx="346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659CCF-B142-4F05-974A-9B94FAF838BE}"/>
                    </a:ext>
                  </a:extLst>
                </p14:cNvPr>
                <p14:cNvContentPartPr/>
                <p14:nvPr/>
              </p14:nvContentPartPr>
              <p14:xfrm>
                <a:off x="5433452" y="791169"/>
                <a:ext cx="229680" cy="24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659CCF-B142-4F05-974A-9B94FAF838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24452" y="782529"/>
                  <a:ext cx="247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13D25D-5FF4-4541-9E96-93DC1446247C}"/>
                    </a:ext>
                  </a:extLst>
                </p14:cNvPr>
                <p14:cNvContentPartPr/>
                <p14:nvPr/>
              </p14:nvContentPartPr>
              <p14:xfrm>
                <a:off x="5594012" y="810249"/>
                <a:ext cx="124920" cy="14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13D25D-5FF4-4541-9E96-93DC144624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85372" y="801249"/>
                  <a:ext cx="142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761713-25A5-40C8-8335-50062C28CDD7}"/>
                    </a:ext>
                  </a:extLst>
                </p14:cNvPr>
                <p14:cNvContentPartPr/>
                <p14:nvPr/>
              </p14:nvContentPartPr>
              <p14:xfrm>
                <a:off x="4202612" y="411729"/>
                <a:ext cx="281160" cy="469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761713-25A5-40C8-8335-50062C28CD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93972" y="402729"/>
                  <a:ext cx="2988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37B53B-CF73-4847-8899-B0CFD55F18E9}"/>
                    </a:ext>
                  </a:extLst>
                </p14:cNvPr>
                <p14:cNvContentPartPr/>
                <p14:nvPr/>
              </p14:nvContentPartPr>
              <p14:xfrm>
                <a:off x="4623092" y="391209"/>
                <a:ext cx="96120" cy="106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37B53B-CF73-4847-8899-B0CFD55F18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14092" y="382209"/>
                  <a:ext cx="113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1D8196-25E4-4F37-95C5-69C97EF5805B}"/>
                    </a:ext>
                  </a:extLst>
                </p14:cNvPr>
                <p14:cNvContentPartPr/>
                <p14:nvPr/>
              </p14:nvContentPartPr>
              <p14:xfrm>
                <a:off x="4790492" y="121209"/>
                <a:ext cx="212400" cy="41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1D8196-25E4-4F37-95C5-69C97EF580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81492" y="112569"/>
                  <a:ext cx="2300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E4E63F-1A1C-4CE3-9CA5-A835B2009B01}"/>
                    </a:ext>
                  </a:extLst>
                </p14:cNvPr>
                <p14:cNvContentPartPr/>
                <p14:nvPr/>
              </p14:nvContentPartPr>
              <p14:xfrm>
                <a:off x="4785812" y="359169"/>
                <a:ext cx="208800" cy="60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E4E63F-1A1C-4CE3-9CA5-A835B2009B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77172" y="350529"/>
                  <a:ext cx="226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C9DC355-4960-454C-8CFE-1DAB99128F31}"/>
                    </a:ext>
                  </a:extLst>
                </p14:cNvPr>
                <p14:cNvContentPartPr/>
                <p14:nvPr/>
              </p14:nvContentPartPr>
              <p14:xfrm>
                <a:off x="5089292" y="178089"/>
                <a:ext cx="365400" cy="306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C9DC355-4960-454C-8CFE-1DAB99128F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0292" y="169089"/>
                  <a:ext cx="383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9C1FC1-778D-4620-A771-4C0E4F76A08D}"/>
                    </a:ext>
                  </a:extLst>
                </p14:cNvPr>
                <p14:cNvContentPartPr/>
                <p14:nvPr/>
              </p14:nvContentPartPr>
              <p14:xfrm>
                <a:off x="5502572" y="373209"/>
                <a:ext cx="24120" cy="63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9C1FC1-778D-4620-A771-4C0E4F76A0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3572" y="364209"/>
                  <a:ext cx="41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D881FF-CBE1-4946-B497-1E9FABA19126}"/>
                    </a:ext>
                  </a:extLst>
                </p14:cNvPr>
                <p14:cNvContentPartPr/>
                <p14:nvPr/>
              </p14:nvContentPartPr>
              <p14:xfrm>
                <a:off x="5596172" y="270969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D881FF-CBE1-4946-B497-1E9FABA191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87532" y="2619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159B67-2DFD-4A6E-A974-8DF23F2CC243}"/>
                    </a:ext>
                  </a:extLst>
                </p14:cNvPr>
                <p14:cNvContentPartPr/>
                <p14:nvPr/>
              </p14:nvContentPartPr>
              <p14:xfrm>
                <a:off x="5585012" y="132009"/>
                <a:ext cx="179280" cy="307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159B67-2DFD-4A6E-A974-8DF23F2CC24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76012" y="123369"/>
                  <a:ext cx="196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1A57F3-9584-4455-8F21-D5462960C2BD}"/>
                    </a:ext>
                  </a:extLst>
                </p14:cNvPr>
                <p14:cNvContentPartPr/>
                <p14:nvPr/>
              </p14:nvContentPartPr>
              <p14:xfrm>
                <a:off x="5732612" y="313449"/>
                <a:ext cx="120240" cy="11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1A57F3-9584-4455-8F21-D5462960C2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23972" y="304449"/>
                  <a:ext cx="13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9E034B-BECE-409A-AB79-D437959136F4}"/>
                    </a:ext>
                  </a:extLst>
                </p14:cNvPr>
                <p14:cNvContentPartPr/>
                <p14:nvPr/>
              </p14:nvContentPartPr>
              <p14:xfrm>
                <a:off x="5881652" y="319569"/>
                <a:ext cx="171720" cy="118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9E034B-BECE-409A-AB79-D437959136F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72652" y="310929"/>
                  <a:ext cx="189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C192C5-1096-4759-8838-F855F0D875ED}"/>
                    </a:ext>
                  </a:extLst>
                </p14:cNvPr>
                <p14:cNvContentPartPr/>
                <p14:nvPr/>
              </p14:nvContentPartPr>
              <p14:xfrm>
                <a:off x="6128612" y="288969"/>
                <a:ext cx="93600" cy="18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C192C5-1096-4759-8838-F855F0D875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19972" y="280329"/>
                  <a:ext cx="111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2825D8-B5F7-47E8-BEC7-0AF9780FF77B}"/>
                    </a:ext>
                  </a:extLst>
                </p14:cNvPr>
                <p14:cNvContentPartPr/>
                <p14:nvPr/>
              </p14:nvContentPartPr>
              <p14:xfrm>
                <a:off x="3736412" y="1525929"/>
                <a:ext cx="83520" cy="162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2825D8-B5F7-47E8-BEC7-0AF9780FF7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727772" y="1516929"/>
                  <a:ext cx="101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4DAE556-77BA-4E6C-866A-E4E5C0CBDFD3}"/>
                    </a:ext>
                  </a:extLst>
                </p14:cNvPr>
                <p14:cNvContentPartPr/>
                <p14:nvPr/>
              </p14:nvContentPartPr>
              <p14:xfrm>
                <a:off x="3930812" y="1375809"/>
                <a:ext cx="279360" cy="155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4DAE556-77BA-4E6C-866A-E4E5C0CBDFD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21812" y="1367169"/>
                  <a:ext cx="297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BBA58E-80B0-474A-A846-77E92D3ADF1F}"/>
                    </a:ext>
                  </a:extLst>
                </p14:cNvPr>
                <p14:cNvContentPartPr/>
                <p14:nvPr/>
              </p14:nvContentPartPr>
              <p14:xfrm>
                <a:off x="4230692" y="1425129"/>
                <a:ext cx="32040" cy="104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BBA58E-80B0-474A-A846-77E92D3ADF1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22052" y="1416129"/>
                  <a:ext cx="49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346744-ADF1-4897-A278-79C1E45D92D3}"/>
                    </a:ext>
                  </a:extLst>
                </p14:cNvPr>
                <p14:cNvContentPartPr/>
                <p14:nvPr/>
              </p14:nvContentPartPr>
              <p14:xfrm>
                <a:off x="4451012" y="1265649"/>
                <a:ext cx="64440" cy="247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346744-ADF1-4897-A278-79C1E45D92D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42372" y="1256649"/>
                  <a:ext cx="82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951FD2-2945-42F2-BFF4-0F0AEA867739}"/>
                    </a:ext>
                  </a:extLst>
                </p14:cNvPr>
                <p14:cNvContentPartPr/>
                <p14:nvPr/>
              </p14:nvContentPartPr>
              <p14:xfrm>
                <a:off x="4388732" y="1385529"/>
                <a:ext cx="192600" cy="4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951FD2-2945-42F2-BFF4-0F0AEA86773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79732" y="1376889"/>
                  <a:ext cx="210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FF31AC-C796-43E2-A592-F5C70C4A37B4}"/>
                    </a:ext>
                  </a:extLst>
                </p14:cNvPr>
                <p14:cNvContentPartPr/>
                <p14:nvPr/>
              </p14:nvContentPartPr>
              <p14:xfrm>
                <a:off x="4647212" y="1192929"/>
                <a:ext cx="201960" cy="27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FF31AC-C796-43E2-A592-F5C70C4A37B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38572" y="1184289"/>
                  <a:ext cx="219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6E6D69-84EF-4FEF-840C-FB9B961F9B7A}"/>
                    </a:ext>
                  </a:extLst>
                </p14:cNvPr>
                <p14:cNvContentPartPr/>
                <p14:nvPr/>
              </p14:nvContentPartPr>
              <p14:xfrm>
                <a:off x="5113052" y="1269609"/>
                <a:ext cx="65520" cy="180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6E6D69-84EF-4FEF-840C-FB9B961F9B7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04052" y="1260609"/>
                  <a:ext cx="83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ECAB7A-8DC1-40C3-9F68-79722B9213AE}"/>
                    </a:ext>
                  </a:extLst>
                </p14:cNvPr>
                <p14:cNvContentPartPr/>
                <p14:nvPr/>
              </p14:nvContentPartPr>
              <p14:xfrm>
                <a:off x="5157692" y="1163409"/>
                <a:ext cx="207720" cy="245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ECAB7A-8DC1-40C3-9F68-79722B9213A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49052" y="1154769"/>
                  <a:ext cx="225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C2F5E9-0652-4E03-84EA-9F020876B2D8}"/>
                    </a:ext>
                  </a:extLst>
                </p14:cNvPr>
                <p14:cNvContentPartPr/>
                <p14:nvPr/>
              </p14:nvContentPartPr>
              <p14:xfrm>
                <a:off x="5613452" y="1226049"/>
                <a:ext cx="153360" cy="167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C2F5E9-0652-4E03-84EA-9F020876B2D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04812" y="1217049"/>
                  <a:ext cx="171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7F8890-E80A-482F-8FAA-85004FB4A122}"/>
                    </a:ext>
                  </a:extLst>
                </p14:cNvPr>
                <p14:cNvContentPartPr/>
                <p14:nvPr/>
              </p14:nvContentPartPr>
              <p14:xfrm>
                <a:off x="5840252" y="1233609"/>
                <a:ext cx="91800" cy="138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7F8890-E80A-482F-8FAA-85004FB4A1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31612" y="1224609"/>
                  <a:ext cx="109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79F170-E2BD-4B45-AD4C-6D479FF32694}"/>
                    </a:ext>
                  </a:extLst>
                </p14:cNvPr>
                <p14:cNvContentPartPr/>
                <p14:nvPr/>
              </p14:nvContentPartPr>
              <p14:xfrm>
                <a:off x="5975612" y="1241889"/>
                <a:ext cx="69840" cy="124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79F170-E2BD-4B45-AD4C-6D479FF3269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66972" y="1232889"/>
                  <a:ext cx="87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DB83EB-B1B3-4DA3-B98F-7594767A4F58}"/>
                    </a:ext>
                  </a:extLst>
                </p14:cNvPr>
                <p14:cNvContentPartPr/>
                <p14:nvPr/>
              </p14:nvContentPartPr>
              <p14:xfrm>
                <a:off x="6131492" y="1260609"/>
                <a:ext cx="53280" cy="104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DB83EB-B1B3-4DA3-B98F-7594767A4F5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22852" y="1251969"/>
                  <a:ext cx="70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C56DE5-0B14-454E-A56E-1F3A38314C9A}"/>
                    </a:ext>
                  </a:extLst>
                </p14:cNvPr>
                <p14:cNvContentPartPr/>
                <p14:nvPr/>
              </p14:nvContentPartPr>
              <p14:xfrm>
                <a:off x="6264332" y="1243329"/>
                <a:ext cx="97560" cy="98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C56DE5-0B14-454E-A56E-1F3A38314C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55332" y="1234329"/>
                  <a:ext cx="115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A89696-EABF-4C4A-8FCE-EBB1C3544D14}"/>
                    </a:ext>
                  </a:extLst>
                </p14:cNvPr>
                <p14:cNvContentPartPr/>
                <p14:nvPr/>
              </p14:nvContentPartPr>
              <p14:xfrm>
                <a:off x="6447212" y="1207689"/>
                <a:ext cx="47880" cy="125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A89696-EABF-4C4A-8FCE-EBB1C3544D1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38572" y="1198689"/>
                  <a:ext cx="6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5FC596-39BB-4C3A-8455-2FE806FB860E}"/>
                    </a:ext>
                  </a:extLst>
                </p14:cNvPr>
                <p14:cNvContentPartPr/>
                <p14:nvPr/>
              </p14:nvContentPartPr>
              <p14:xfrm>
                <a:off x="6542972" y="1197609"/>
                <a:ext cx="99360" cy="169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5FC596-39BB-4C3A-8455-2FE806FB86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34332" y="1188969"/>
                  <a:ext cx="117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FCA3D1-A4E7-41B2-A7D8-E3FBF8DE32C7}"/>
                    </a:ext>
                  </a:extLst>
                </p14:cNvPr>
                <p14:cNvContentPartPr/>
                <p14:nvPr/>
              </p14:nvContentPartPr>
              <p14:xfrm>
                <a:off x="6859412" y="1237209"/>
                <a:ext cx="99000" cy="107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FCA3D1-A4E7-41B2-A7D8-E3FBF8DE32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50772" y="1228569"/>
                  <a:ext cx="11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84ED27-5CE6-4D4A-B97A-B7E2AB5994A8}"/>
                    </a:ext>
                  </a:extLst>
                </p14:cNvPr>
                <p14:cNvContentPartPr/>
                <p14:nvPr/>
              </p14:nvContentPartPr>
              <p14:xfrm>
                <a:off x="7002692" y="1230729"/>
                <a:ext cx="129240" cy="97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84ED27-5CE6-4D4A-B97A-B7E2AB5994A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94052" y="1221729"/>
                  <a:ext cx="146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F8A6036-D22A-42D2-AD0A-B446F4E74268}"/>
                    </a:ext>
                  </a:extLst>
                </p14:cNvPr>
                <p14:cNvContentPartPr/>
                <p14:nvPr/>
              </p14:nvContentPartPr>
              <p14:xfrm>
                <a:off x="7195652" y="1230009"/>
                <a:ext cx="147240" cy="10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F8A6036-D22A-42D2-AD0A-B446F4E7426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87012" y="1221369"/>
                  <a:ext cx="164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1AA85F5-13A7-4664-8DB5-D4219AE1C09C}"/>
                    </a:ext>
                  </a:extLst>
                </p14:cNvPr>
                <p14:cNvContentPartPr/>
                <p14:nvPr/>
              </p14:nvContentPartPr>
              <p14:xfrm>
                <a:off x="7339292" y="1097529"/>
                <a:ext cx="72000" cy="215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1AA85F5-13A7-4664-8DB5-D4219AE1C09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330292" y="1088889"/>
                  <a:ext cx="8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8F69C3C-6C0D-464B-9B5A-68E8E879E09A}"/>
                    </a:ext>
                  </a:extLst>
                </p14:cNvPr>
                <p14:cNvContentPartPr/>
                <p14:nvPr/>
              </p14:nvContentPartPr>
              <p14:xfrm>
                <a:off x="7595972" y="1056489"/>
                <a:ext cx="294840" cy="278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8F69C3C-6C0D-464B-9B5A-68E8E879E09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587332" y="1047849"/>
                  <a:ext cx="312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7D8C47-8B13-404B-A0D0-2C65A17AD1BB}"/>
                    </a:ext>
                  </a:extLst>
                </p14:cNvPr>
                <p14:cNvContentPartPr/>
                <p14:nvPr/>
              </p14:nvContentPartPr>
              <p14:xfrm>
                <a:off x="7954532" y="1206249"/>
                <a:ext cx="86400" cy="34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7D8C47-8B13-404B-A0D0-2C65A17AD1B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45892" y="1197609"/>
                  <a:ext cx="10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982032-F4B2-4C20-9074-17F922381CB4}"/>
                    </a:ext>
                  </a:extLst>
                </p14:cNvPr>
                <p14:cNvContentPartPr/>
                <p14:nvPr/>
              </p14:nvContentPartPr>
              <p14:xfrm>
                <a:off x="8152532" y="1142529"/>
                <a:ext cx="77400" cy="192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982032-F4B2-4C20-9074-17F922381CB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43892" y="1133889"/>
                  <a:ext cx="95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9C528C-5290-49DB-ADEB-5ED7FC03C51C}"/>
                    </a:ext>
                  </a:extLst>
                </p14:cNvPr>
                <p14:cNvContentPartPr/>
                <p14:nvPr/>
              </p14:nvContentPartPr>
              <p14:xfrm>
                <a:off x="8211932" y="1032729"/>
                <a:ext cx="270000" cy="295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9C528C-5290-49DB-ADEB-5ED7FC03C51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02932" y="1024089"/>
                  <a:ext cx="287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EF3DA83-9FEE-4048-B1BB-61E686955731}"/>
                    </a:ext>
                  </a:extLst>
                </p14:cNvPr>
                <p14:cNvContentPartPr/>
                <p14:nvPr/>
              </p14:nvContentPartPr>
              <p14:xfrm>
                <a:off x="2298932" y="1658769"/>
                <a:ext cx="230760" cy="497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EF3DA83-9FEE-4048-B1BB-61E68695573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89932" y="1650129"/>
                  <a:ext cx="2484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620B60-6956-403D-A2D7-3E68C5A347C0}"/>
                    </a:ext>
                  </a:extLst>
                </p14:cNvPr>
                <p14:cNvContentPartPr/>
                <p14:nvPr/>
              </p14:nvContentPartPr>
              <p14:xfrm>
                <a:off x="2274092" y="1928769"/>
                <a:ext cx="241920" cy="7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620B60-6956-403D-A2D7-3E68C5A347C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65092" y="1920129"/>
                  <a:ext cx="259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A03873-761C-4708-9A2C-93FFEE66F024}"/>
                    </a:ext>
                  </a:extLst>
                </p14:cNvPr>
                <p14:cNvContentPartPr/>
                <p14:nvPr/>
              </p14:nvContentPartPr>
              <p14:xfrm>
                <a:off x="2496572" y="1982769"/>
                <a:ext cx="135720" cy="93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A03873-761C-4708-9A2C-93FFEE66F02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87932" y="1973769"/>
                  <a:ext cx="153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0352FA7-762C-4381-9E9F-FBF9FA128DC2}"/>
                    </a:ext>
                  </a:extLst>
                </p14:cNvPr>
                <p14:cNvContentPartPr/>
                <p14:nvPr/>
              </p14:nvContentPartPr>
              <p14:xfrm>
                <a:off x="2690972" y="2004369"/>
                <a:ext cx="15840" cy="6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0352FA7-762C-4381-9E9F-FBF9FA128D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81972" y="1995369"/>
                  <a:ext cx="33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31199DD-F00C-4315-977A-088495083AAA}"/>
                    </a:ext>
                  </a:extLst>
                </p14:cNvPr>
                <p14:cNvContentPartPr/>
                <p14:nvPr/>
              </p14:nvContentPartPr>
              <p14:xfrm>
                <a:off x="2869532" y="1722849"/>
                <a:ext cx="180360" cy="349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31199DD-F00C-4315-977A-088495083AA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60892" y="1713849"/>
                  <a:ext cx="198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23AFAB-5E4E-4EBE-B88D-6576E2D2C3A7}"/>
                    </a:ext>
                  </a:extLst>
                </p14:cNvPr>
                <p14:cNvContentPartPr/>
                <p14:nvPr/>
              </p14:nvContentPartPr>
              <p14:xfrm>
                <a:off x="2989772" y="1944969"/>
                <a:ext cx="110520" cy="128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23AFAB-5E4E-4EBE-B88D-6576E2D2C3A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80772" y="1936329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98F342F-1D98-4D6F-80D7-FC7CC5090979}"/>
                    </a:ext>
                  </a:extLst>
                </p14:cNvPr>
                <p14:cNvContentPartPr/>
                <p14:nvPr/>
              </p14:nvContentPartPr>
              <p14:xfrm>
                <a:off x="3185972" y="1885569"/>
                <a:ext cx="158400" cy="155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98F342F-1D98-4D6F-80D7-FC7CC50909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76972" y="1876569"/>
                  <a:ext cx="176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4A511C-D9C4-4485-BAF8-A561EE79A339}"/>
                    </a:ext>
                  </a:extLst>
                </p14:cNvPr>
                <p14:cNvContentPartPr/>
                <p14:nvPr/>
              </p14:nvContentPartPr>
              <p14:xfrm>
                <a:off x="3348692" y="1941009"/>
                <a:ext cx="110160" cy="123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4A511C-D9C4-4485-BAF8-A561EE79A33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39692" y="1932369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92418E-C578-4326-8E03-2D842B49C4A9}"/>
                    </a:ext>
                  </a:extLst>
                </p14:cNvPr>
                <p14:cNvContentPartPr/>
                <p14:nvPr/>
              </p14:nvContentPartPr>
              <p14:xfrm>
                <a:off x="3535892" y="1878369"/>
                <a:ext cx="99720" cy="194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92418E-C578-4326-8E03-2D842B49C4A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27252" y="1869729"/>
                  <a:ext cx="1173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92B23E8-2714-47AB-98D3-6B4589A8E41C}"/>
                  </a:ext>
                </a:extLst>
              </p14:cNvPr>
              <p14:cNvContentPartPr/>
              <p14:nvPr/>
            </p14:nvContentPartPr>
            <p14:xfrm>
              <a:off x="3742532" y="2025249"/>
              <a:ext cx="16560" cy="11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92B23E8-2714-47AB-98D3-6B4589A8E41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733532" y="2016249"/>
                <a:ext cx="342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4601AF-769F-4350-85C0-5CDEC8F3C6B4}"/>
              </a:ext>
            </a:extLst>
          </p:cNvPr>
          <p:cNvGrpSpPr/>
          <p:nvPr/>
        </p:nvGrpSpPr>
        <p:grpSpPr>
          <a:xfrm>
            <a:off x="2336732" y="2300649"/>
            <a:ext cx="257760" cy="301680"/>
            <a:chOff x="2336732" y="2300649"/>
            <a:chExt cx="25776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3FCDB9-6109-4DC3-AA5A-C933C9BBF3B0}"/>
                    </a:ext>
                  </a:extLst>
                </p14:cNvPr>
                <p14:cNvContentPartPr/>
                <p14:nvPr/>
              </p14:nvContentPartPr>
              <p14:xfrm>
                <a:off x="2336732" y="2300649"/>
                <a:ext cx="246600" cy="301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3FCDB9-6109-4DC3-AA5A-C933C9BBF3B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28092" y="2291649"/>
                  <a:ext cx="264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5F813D1-7F84-4091-AAA1-5C42A117C129}"/>
                    </a:ext>
                  </a:extLst>
                </p14:cNvPr>
                <p14:cNvContentPartPr/>
                <p14:nvPr/>
              </p14:nvContentPartPr>
              <p14:xfrm>
                <a:off x="2396852" y="2451849"/>
                <a:ext cx="197640" cy="65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5F813D1-7F84-4091-AAA1-5C42A117C12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87852" y="2442849"/>
                  <a:ext cx="21528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4AB9470-5850-475F-A76F-DB3D297ABD7C}"/>
              </a:ext>
            </a:extLst>
          </p:cNvPr>
          <p:cNvGrpSpPr/>
          <p:nvPr/>
        </p:nvGrpSpPr>
        <p:grpSpPr>
          <a:xfrm>
            <a:off x="2804372" y="2174649"/>
            <a:ext cx="1055520" cy="500040"/>
            <a:chOff x="2804372" y="2174649"/>
            <a:chExt cx="10555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E4A8127-EA7F-4811-A4AC-49C986F964BD}"/>
                    </a:ext>
                  </a:extLst>
                </p14:cNvPr>
                <p14:cNvContentPartPr/>
                <p14:nvPr/>
              </p14:nvContentPartPr>
              <p14:xfrm>
                <a:off x="2804372" y="2366889"/>
                <a:ext cx="185040" cy="19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E4A8127-EA7F-4811-A4AC-49C986F964B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95732" y="2357889"/>
                  <a:ext cx="202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EB276C-5401-4899-86AF-FF5E71ED3E2D}"/>
                    </a:ext>
                  </a:extLst>
                </p14:cNvPr>
                <p14:cNvContentPartPr/>
                <p14:nvPr/>
              </p14:nvContentPartPr>
              <p14:xfrm>
                <a:off x="3073652" y="2409729"/>
                <a:ext cx="110160" cy="119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EB276C-5401-4899-86AF-FF5E71ED3E2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65012" y="2401089"/>
                  <a:ext cx="127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AFD776-3D10-4936-A71A-E6D36D8EFFCB}"/>
                    </a:ext>
                  </a:extLst>
                </p14:cNvPr>
                <p14:cNvContentPartPr/>
                <p14:nvPr/>
              </p14:nvContentPartPr>
              <p14:xfrm>
                <a:off x="3206852" y="2444289"/>
                <a:ext cx="168840" cy="70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AFD776-3D10-4936-A71A-E6D36D8EFFC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98212" y="2435649"/>
                  <a:ext cx="186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332949F-68A1-4901-8A61-CE2C89173602}"/>
                    </a:ext>
                  </a:extLst>
                </p14:cNvPr>
                <p14:cNvContentPartPr/>
                <p14:nvPr/>
              </p14:nvContentPartPr>
              <p14:xfrm>
                <a:off x="3370292" y="2456889"/>
                <a:ext cx="80280" cy="217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332949F-68A1-4901-8A61-CE2C891736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361292" y="2448249"/>
                  <a:ext cx="97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C31442-DA7F-4F12-A4C5-B55D47502614}"/>
                    </a:ext>
                  </a:extLst>
                </p14:cNvPr>
                <p14:cNvContentPartPr/>
                <p14:nvPr/>
              </p14:nvContentPartPr>
              <p14:xfrm>
                <a:off x="3422852" y="2402169"/>
                <a:ext cx="166320" cy="126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C31442-DA7F-4F12-A4C5-B55D475026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3852" y="2393529"/>
                  <a:ext cx="183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7AABB7-74A0-4AF6-8A71-5E87ED4BD586}"/>
                    </a:ext>
                  </a:extLst>
                </p14:cNvPr>
                <p14:cNvContentPartPr/>
                <p14:nvPr/>
              </p14:nvContentPartPr>
              <p14:xfrm>
                <a:off x="3635252" y="2174649"/>
                <a:ext cx="136080" cy="318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7AABB7-74A0-4AF6-8A71-5E87ED4BD58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626252" y="2166009"/>
                  <a:ext cx="153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11F8C9-BE1F-4846-A0EF-2818DACF8B4E}"/>
                    </a:ext>
                  </a:extLst>
                </p14:cNvPr>
                <p14:cNvContentPartPr/>
                <p14:nvPr/>
              </p14:nvContentPartPr>
              <p14:xfrm>
                <a:off x="3759812" y="2356809"/>
                <a:ext cx="100080" cy="142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11F8C9-BE1F-4846-A0EF-2818DACF8B4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50812" y="2348169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5BD381-E944-4EF0-B144-97AFA30F7691}"/>
              </a:ext>
            </a:extLst>
          </p:cNvPr>
          <p:cNvGrpSpPr/>
          <p:nvPr/>
        </p:nvGrpSpPr>
        <p:grpSpPr>
          <a:xfrm>
            <a:off x="4085252" y="2044329"/>
            <a:ext cx="1814040" cy="492120"/>
            <a:chOff x="4085252" y="2044329"/>
            <a:chExt cx="18140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05C618-E94F-43F6-8332-4AF767D94DD9}"/>
                    </a:ext>
                  </a:extLst>
                </p14:cNvPr>
                <p14:cNvContentPartPr/>
                <p14:nvPr/>
              </p14:nvContentPartPr>
              <p14:xfrm>
                <a:off x="4085252" y="2405769"/>
                <a:ext cx="69480" cy="98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05C618-E94F-43F6-8332-4AF767D94DD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76252" y="2397129"/>
                  <a:ext cx="87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56C5A8-E7C8-4B49-BA0B-68A5A83303A6}"/>
                    </a:ext>
                  </a:extLst>
                </p14:cNvPr>
                <p14:cNvContentPartPr/>
                <p14:nvPr/>
              </p14:nvContentPartPr>
              <p14:xfrm>
                <a:off x="4294412" y="2044329"/>
                <a:ext cx="231840" cy="492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56C5A8-E7C8-4B49-BA0B-68A5A83303A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85772" y="2035689"/>
                  <a:ext cx="2494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22ABCD-35E9-4D05-A955-647A8331EC95}"/>
                    </a:ext>
                  </a:extLst>
                </p14:cNvPr>
                <p14:cNvContentPartPr/>
                <p14:nvPr/>
              </p14:nvContentPartPr>
              <p14:xfrm>
                <a:off x="4289012" y="2383809"/>
                <a:ext cx="156600" cy="45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22ABCD-35E9-4D05-A955-647A8331EC9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80372" y="2374809"/>
                  <a:ext cx="174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599CB2F-E46E-442D-929D-643439570999}"/>
                    </a:ext>
                  </a:extLst>
                </p14:cNvPr>
                <p14:cNvContentPartPr/>
                <p14:nvPr/>
              </p14:nvContentPartPr>
              <p14:xfrm>
                <a:off x="4622012" y="2304249"/>
                <a:ext cx="237240" cy="151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599CB2F-E46E-442D-929D-6434395709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13012" y="2295249"/>
                  <a:ext cx="254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DBB2A4-5A30-4780-9DDA-E6EA79BC7990}"/>
                    </a:ext>
                  </a:extLst>
                </p14:cNvPr>
                <p14:cNvContentPartPr/>
                <p14:nvPr/>
              </p14:nvContentPartPr>
              <p14:xfrm>
                <a:off x="4903532" y="2320809"/>
                <a:ext cx="42120" cy="112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DBB2A4-5A30-4780-9DDA-E6EA79BC799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94532" y="2312169"/>
                  <a:ext cx="59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2841982-595D-4B91-8D3F-667A599F6C88}"/>
                    </a:ext>
                  </a:extLst>
                </p14:cNvPr>
                <p14:cNvContentPartPr/>
                <p14:nvPr/>
              </p14:nvContentPartPr>
              <p14:xfrm>
                <a:off x="4994252" y="2290929"/>
                <a:ext cx="159480" cy="153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2841982-595D-4B91-8D3F-667A599F6C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85612" y="2281929"/>
                  <a:ext cx="17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B46C7E0-5AEF-4BD0-A3A3-E145B4E7D10B}"/>
                    </a:ext>
                  </a:extLst>
                </p14:cNvPr>
                <p14:cNvContentPartPr/>
                <p14:nvPr/>
              </p14:nvContentPartPr>
              <p14:xfrm>
                <a:off x="5204492" y="2290569"/>
                <a:ext cx="154800" cy="145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B46C7E0-5AEF-4BD0-A3A3-E145B4E7D1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95852" y="2281569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DC9804-C64C-43B3-BFBC-0F43C1AA170C}"/>
                    </a:ext>
                  </a:extLst>
                </p14:cNvPr>
                <p14:cNvContentPartPr/>
                <p14:nvPr/>
              </p14:nvContentPartPr>
              <p14:xfrm>
                <a:off x="5526332" y="2234049"/>
                <a:ext cx="372960" cy="163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DC9804-C64C-43B3-BFBC-0F43C1AA17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517692" y="2225409"/>
                  <a:ext cx="3906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9069EE-3698-439C-957C-384E877DEE15}"/>
              </a:ext>
            </a:extLst>
          </p:cNvPr>
          <p:cNvGrpSpPr/>
          <p:nvPr/>
        </p:nvGrpSpPr>
        <p:grpSpPr>
          <a:xfrm>
            <a:off x="6107732" y="2210289"/>
            <a:ext cx="226080" cy="194760"/>
            <a:chOff x="6107732" y="2210289"/>
            <a:chExt cx="22608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DAE9C6-6E17-46CE-B0C5-3F21CFD4EC04}"/>
                    </a:ext>
                  </a:extLst>
                </p14:cNvPr>
                <p14:cNvContentPartPr/>
                <p14:nvPr/>
              </p14:nvContentPartPr>
              <p14:xfrm>
                <a:off x="6107732" y="2326929"/>
                <a:ext cx="40320" cy="78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DAE9C6-6E17-46CE-B0C5-3F21CFD4EC0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98732" y="2318289"/>
                  <a:ext cx="57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420BBB-B73B-4FB9-AEDC-50E29D6A0C5F}"/>
                    </a:ext>
                  </a:extLst>
                </p14:cNvPr>
                <p14:cNvContentPartPr/>
                <p14:nvPr/>
              </p14:nvContentPartPr>
              <p14:xfrm>
                <a:off x="6178292" y="2210289"/>
                <a:ext cx="7920" cy="10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420BBB-B73B-4FB9-AEDC-50E29D6A0C5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69292" y="2201649"/>
                  <a:ext cx="25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3060DC-4DB0-471B-A88B-C3D476E2F486}"/>
                    </a:ext>
                  </a:extLst>
                </p14:cNvPr>
                <p14:cNvContentPartPr/>
                <p14:nvPr/>
              </p14:nvContentPartPr>
              <p14:xfrm>
                <a:off x="6190532" y="2256369"/>
                <a:ext cx="143280" cy="146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3060DC-4DB0-471B-A88B-C3D476E2F4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81892" y="2247369"/>
                  <a:ext cx="1609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A3790F6-2359-47C5-9673-E3E4789AA99D}"/>
              </a:ext>
            </a:extLst>
          </p:cNvPr>
          <p:cNvGrpSpPr/>
          <p:nvPr/>
        </p:nvGrpSpPr>
        <p:grpSpPr>
          <a:xfrm>
            <a:off x="2473532" y="2794209"/>
            <a:ext cx="227160" cy="345960"/>
            <a:chOff x="2473532" y="2794209"/>
            <a:chExt cx="22716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6C4D77F-73DF-469B-B4BF-4719D288E71B}"/>
                    </a:ext>
                  </a:extLst>
                </p14:cNvPr>
                <p14:cNvContentPartPr/>
                <p14:nvPr/>
              </p14:nvContentPartPr>
              <p14:xfrm>
                <a:off x="2499812" y="2829849"/>
                <a:ext cx="198720" cy="310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6C4D77F-73DF-469B-B4BF-4719D288E7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90812" y="2820849"/>
                  <a:ext cx="216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5EDB4B-1DBC-4CA5-9463-1EC2F98B430E}"/>
                    </a:ext>
                  </a:extLst>
                </p14:cNvPr>
                <p14:cNvContentPartPr/>
                <p14:nvPr/>
              </p14:nvContentPartPr>
              <p14:xfrm>
                <a:off x="2473532" y="2794209"/>
                <a:ext cx="227160" cy="323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5EDB4B-1DBC-4CA5-9463-1EC2F98B430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64892" y="2785209"/>
                  <a:ext cx="24480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03FED65-A2B8-4004-8107-BE49082E3175}"/>
              </a:ext>
            </a:extLst>
          </p:cNvPr>
          <p:cNvGrpSpPr/>
          <p:nvPr/>
        </p:nvGrpSpPr>
        <p:grpSpPr>
          <a:xfrm>
            <a:off x="2964572" y="2940369"/>
            <a:ext cx="190440" cy="83520"/>
            <a:chOff x="2964572" y="2940369"/>
            <a:chExt cx="190440" cy="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3924B8A-F15E-49C0-9AD9-BECA4E3E41C1}"/>
                    </a:ext>
                  </a:extLst>
                </p14:cNvPr>
                <p14:cNvContentPartPr/>
                <p14:nvPr/>
              </p14:nvContentPartPr>
              <p14:xfrm>
                <a:off x="2964572" y="2940369"/>
                <a:ext cx="158400" cy="27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3924B8A-F15E-49C0-9AD9-BECA4E3E41C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55572" y="2931369"/>
                  <a:ext cx="176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0EEA3D4-3866-41CD-A660-DD04D3902326}"/>
                    </a:ext>
                  </a:extLst>
                </p14:cNvPr>
                <p14:cNvContentPartPr/>
                <p14:nvPr/>
              </p14:nvContentPartPr>
              <p14:xfrm>
                <a:off x="2996252" y="2996529"/>
                <a:ext cx="158760" cy="27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0EEA3D4-3866-41CD-A660-DD04D390232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87612" y="2987529"/>
                  <a:ext cx="1764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BF010AE-2C82-4E1C-BFB4-7E09C80A3762}"/>
              </a:ext>
            </a:extLst>
          </p:cNvPr>
          <p:cNvGrpSpPr/>
          <p:nvPr/>
        </p:nvGrpSpPr>
        <p:grpSpPr>
          <a:xfrm>
            <a:off x="3482972" y="2723289"/>
            <a:ext cx="392400" cy="234000"/>
            <a:chOff x="3482972" y="2723289"/>
            <a:chExt cx="39240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B9AFD32-2B06-4B8C-996A-4D8A76C24B67}"/>
                    </a:ext>
                  </a:extLst>
                </p14:cNvPr>
                <p14:cNvContentPartPr/>
                <p14:nvPr/>
              </p14:nvContentPartPr>
              <p14:xfrm>
                <a:off x="3591332" y="2778729"/>
                <a:ext cx="108360" cy="175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B9AFD32-2B06-4B8C-996A-4D8A76C24B6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82332" y="2770089"/>
                  <a:ext cx="12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3C1A7BB-E4B9-49C0-9EAA-FF26CFAADA25}"/>
                    </a:ext>
                  </a:extLst>
                </p14:cNvPr>
                <p14:cNvContentPartPr/>
                <p14:nvPr/>
              </p14:nvContentPartPr>
              <p14:xfrm>
                <a:off x="3681692" y="2723289"/>
                <a:ext cx="101160" cy="234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3C1A7BB-E4B9-49C0-9EAA-FF26CFAADA2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72692" y="2714649"/>
                  <a:ext cx="118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1D79C4-CA3D-4C96-9393-D04C0754B84A}"/>
                    </a:ext>
                  </a:extLst>
                </p14:cNvPr>
                <p14:cNvContentPartPr/>
                <p14:nvPr/>
              </p14:nvContentPartPr>
              <p14:xfrm>
                <a:off x="3482972" y="2771889"/>
                <a:ext cx="392400" cy="162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1D79C4-CA3D-4C96-9393-D04C0754B84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74332" y="2762889"/>
                  <a:ext cx="4100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0AFE92B-3474-4BC4-88F6-07B11DCD8B22}"/>
              </a:ext>
            </a:extLst>
          </p:cNvPr>
          <p:cNvGrpSpPr/>
          <p:nvPr/>
        </p:nvGrpSpPr>
        <p:grpSpPr>
          <a:xfrm>
            <a:off x="4121252" y="2752449"/>
            <a:ext cx="1566360" cy="227880"/>
            <a:chOff x="4121252" y="2752449"/>
            <a:chExt cx="156636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2D21C76-37A7-40D2-9A05-7F9DCB013FCB}"/>
                    </a:ext>
                  </a:extLst>
                </p14:cNvPr>
                <p14:cNvContentPartPr/>
                <p14:nvPr/>
              </p14:nvContentPartPr>
              <p14:xfrm>
                <a:off x="4121252" y="2801409"/>
                <a:ext cx="225360" cy="178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2D21C76-37A7-40D2-9A05-7F9DCB013FC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112252" y="2792769"/>
                  <a:ext cx="243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2D091C-37F3-4A67-9BE2-3B79CE44D6A0}"/>
                    </a:ext>
                  </a:extLst>
                </p14:cNvPr>
                <p14:cNvContentPartPr/>
                <p14:nvPr/>
              </p14:nvContentPartPr>
              <p14:xfrm>
                <a:off x="4342292" y="2847489"/>
                <a:ext cx="122040" cy="13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2D091C-37F3-4A67-9BE2-3B79CE44D6A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33292" y="2838489"/>
                  <a:ext cx="139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ABFB8DA-915D-4BE0-B6AD-98724542D167}"/>
                    </a:ext>
                  </a:extLst>
                </p14:cNvPr>
                <p14:cNvContentPartPr/>
                <p14:nvPr/>
              </p14:nvContentPartPr>
              <p14:xfrm>
                <a:off x="4526252" y="2801409"/>
                <a:ext cx="130320" cy="165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ABFB8DA-915D-4BE0-B6AD-98724542D16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517252" y="2792769"/>
                  <a:ext cx="147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4BBBA8-DB50-4859-A082-0F34E4FEB5FC}"/>
                    </a:ext>
                  </a:extLst>
                </p14:cNvPr>
                <p14:cNvContentPartPr/>
                <p14:nvPr/>
              </p14:nvContentPartPr>
              <p14:xfrm>
                <a:off x="4688612" y="2806809"/>
                <a:ext cx="102600" cy="164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4BBBA8-DB50-4859-A082-0F34E4FEB5F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679612" y="2798169"/>
                  <a:ext cx="120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2E4FE1-1F3C-40B1-97CF-8C683ACCD163}"/>
                    </a:ext>
                  </a:extLst>
                </p14:cNvPr>
                <p14:cNvContentPartPr/>
                <p14:nvPr/>
              </p14:nvContentPartPr>
              <p14:xfrm>
                <a:off x="4860332" y="2820129"/>
                <a:ext cx="154080" cy="150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2E4FE1-1F3C-40B1-97CF-8C683ACCD16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51692" y="2811489"/>
                  <a:ext cx="171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5CA836-6587-4B81-95CD-983A742E71A7}"/>
                    </a:ext>
                  </a:extLst>
                </p14:cNvPr>
                <p14:cNvContentPartPr/>
                <p14:nvPr/>
              </p14:nvContentPartPr>
              <p14:xfrm>
                <a:off x="5025932" y="2798169"/>
                <a:ext cx="120240" cy="148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5CA836-6587-4B81-95CD-983A742E71A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016932" y="2789169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29493F-E753-4411-98E2-B19023593091}"/>
                    </a:ext>
                  </a:extLst>
                </p14:cNvPr>
                <p14:cNvContentPartPr/>
                <p14:nvPr/>
              </p14:nvContentPartPr>
              <p14:xfrm>
                <a:off x="5177132" y="2771889"/>
                <a:ext cx="91440" cy="199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29493F-E753-4411-98E2-B190235930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68492" y="2762889"/>
                  <a:ext cx="109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EBBC23-9103-406E-879A-99C357B01109}"/>
                    </a:ext>
                  </a:extLst>
                </p14:cNvPr>
                <p14:cNvContentPartPr/>
                <p14:nvPr/>
              </p14:nvContentPartPr>
              <p14:xfrm>
                <a:off x="5346332" y="2806449"/>
                <a:ext cx="142200" cy="126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EBBC23-9103-406E-879A-99C357B0110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37332" y="2797449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2494F86-4895-4D71-ACCF-FE387D8AEC45}"/>
                    </a:ext>
                  </a:extLst>
                </p14:cNvPr>
                <p14:cNvContentPartPr/>
                <p14:nvPr/>
              </p14:nvContentPartPr>
              <p14:xfrm>
                <a:off x="5540012" y="2752449"/>
                <a:ext cx="147600" cy="195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2494F86-4895-4D71-ACCF-FE387D8AEC4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31372" y="2743809"/>
                  <a:ext cx="1652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671716C-94DB-47F1-BCA1-54338744DF83}"/>
              </a:ext>
            </a:extLst>
          </p:cNvPr>
          <p:cNvGrpSpPr/>
          <p:nvPr/>
        </p:nvGrpSpPr>
        <p:grpSpPr>
          <a:xfrm>
            <a:off x="5963372" y="2811129"/>
            <a:ext cx="247320" cy="126000"/>
            <a:chOff x="5963372" y="2811129"/>
            <a:chExt cx="2473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967A72-2627-4100-91A8-AD535928BE1E}"/>
                    </a:ext>
                  </a:extLst>
                </p14:cNvPr>
                <p14:cNvContentPartPr/>
                <p14:nvPr/>
              </p14:nvContentPartPr>
              <p14:xfrm>
                <a:off x="5963372" y="2837049"/>
                <a:ext cx="48960" cy="87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967A72-2627-4100-91A8-AD535928BE1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954372" y="2828049"/>
                  <a:ext cx="66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DFBA612-8007-42AD-A918-16F2CDDB890C}"/>
                    </a:ext>
                  </a:extLst>
                </p14:cNvPr>
                <p14:cNvContentPartPr/>
                <p14:nvPr/>
              </p14:nvContentPartPr>
              <p14:xfrm>
                <a:off x="6062372" y="2811129"/>
                <a:ext cx="148320" cy="126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DFBA612-8007-42AD-A918-16F2CDDB890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53732" y="2802129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CE4EC47-8948-464C-8ACF-7428778642C0}"/>
              </a:ext>
            </a:extLst>
          </p:cNvPr>
          <p:cNvGrpSpPr/>
          <p:nvPr/>
        </p:nvGrpSpPr>
        <p:grpSpPr>
          <a:xfrm>
            <a:off x="6560612" y="2114529"/>
            <a:ext cx="1961280" cy="937080"/>
            <a:chOff x="6560612" y="2114529"/>
            <a:chExt cx="1961280" cy="9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2C91AC8-9065-4C38-860A-FB959F2CA8F6}"/>
                    </a:ext>
                  </a:extLst>
                </p14:cNvPr>
                <p14:cNvContentPartPr/>
                <p14:nvPr/>
              </p14:nvContentPartPr>
              <p14:xfrm>
                <a:off x="6560612" y="2307129"/>
                <a:ext cx="142920" cy="9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2C91AC8-9065-4C38-860A-FB959F2CA8F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551612" y="2298489"/>
                  <a:ext cx="160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D5F432-B4DA-4937-848A-28466A33C5D9}"/>
                    </a:ext>
                  </a:extLst>
                </p14:cNvPr>
                <p14:cNvContentPartPr/>
                <p14:nvPr/>
              </p14:nvContentPartPr>
              <p14:xfrm>
                <a:off x="6658532" y="2114529"/>
                <a:ext cx="157320" cy="277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D5F432-B4DA-4937-848A-28466A33C5D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49892" y="2105529"/>
                  <a:ext cx="17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D442593-E0D3-439A-A512-68A2813D40DD}"/>
                    </a:ext>
                  </a:extLst>
                </p14:cNvPr>
                <p14:cNvContentPartPr/>
                <p14:nvPr/>
              </p14:nvContentPartPr>
              <p14:xfrm>
                <a:off x="6787772" y="2258169"/>
                <a:ext cx="163080" cy="150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D442593-E0D3-439A-A512-68A2813D40D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779132" y="2249529"/>
                  <a:ext cx="180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7EA77F-F456-46AA-99B2-3E50A6363214}"/>
                    </a:ext>
                  </a:extLst>
                </p14:cNvPr>
                <p14:cNvContentPartPr/>
                <p14:nvPr/>
              </p14:nvContentPartPr>
              <p14:xfrm>
                <a:off x="6943652" y="2271489"/>
                <a:ext cx="127080" cy="117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7EA77F-F456-46AA-99B2-3E50A636321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935012" y="2262849"/>
                  <a:ext cx="144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D60C14-28A8-4702-A218-119D43FF24FD}"/>
                    </a:ext>
                  </a:extLst>
                </p14:cNvPr>
                <p14:cNvContentPartPr/>
                <p14:nvPr/>
              </p14:nvContentPartPr>
              <p14:xfrm>
                <a:off x="7139132" y="2252409"/>
                <a:ext cx="214560" cy="135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D60C14-28A8-4702-A218-119D43FF24F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30492" y="2243769"/>
                  <a:ext cx="232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AD9B409-2F5E-4453-8DEE-1096CAA17410}"/>
                    </a:ext>
                  </a:extLst>
                </p14:cNvPr>
                <p14:cNvContentPartPr/>
                <p14:nvPr/>
              </p14:nvContentPartPr>
              <p14:xfrm>
                <a:off x="7385732" y="2272929"/>
                <a:ext cx="272880" cy="148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AD9B409-2F5E-4453-8DEE-1096CAA1741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76732" y="2264289"/>
                  <a:ext cx="290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A725DE-379D-4708-A646-FC9F5150BC5F}"/>
                    </a:ext>
                  </a:extLst>
                </p14:cNvPr>
                <p14:cNvContentPartPr/>
                <p14:nvPr/>
              </p14:nvContentPartPr>
              <p14:xfrm>
                <a:off x="6615692" y="2590449"/>
                <a:ext cx="144720" cy="302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A725DE-379D-4708-A646-FC9F5150BC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06692" y="2581809"/>
                  <a:ext cx="162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E70BFD9-7823-453C-ABB2-20BAE072F0CC}"/>
                    </a:ext>
                  </a:extLst>
                </p14:cNvPr>
                <p14:cNvContentPartPr/>
                <p14:nvPr/>
              </p14:nvContentPartPr>
              <p14:xfrm>
                <a:off x="6567452" y="2748489"/>
                <a:ext cx="176040" cy="180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E70BFD9-7823-453C-ABB2-20BAE072F0C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558452" y="2739849"/>
                  <a:ext cx="193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52904AB-4AEC-4874-9701-3DACAB908AB2}"/>
                    </a:ext>
                  </a:extLst>
                </p14:cNvPr>
                <p14:cNvContentPartPr/>
                <p14:nvPr/>
              </p14:nvContentPartPr>
              <p14:xfrm>
                <a:off x="6814772" y="2555169"/>
                <a:ext cx="158040" cy="315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52904AB-4AEC-4874-9701-3DACAB908AB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06132" y="2546529"/>
                  <a:ext cx="175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0B755AA-2ADB-48FA-8A51-A3231D368902}"/>
                    </a:ext>
                  </a:extLst>
                </p14:cNvPr>
                <p14:cNvContentPartPr/>
                <p14:nvPr/>
              </p14:nvContentPartPr>
              <p14:xfrm>
                <a:off x="7019972" y="2757849"/>
                <a:ext cx="118440" cy="139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0B755AA-2ADB-48FA-8A51-A3231D36890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11332" y="2748849"/>
                  <a:ext cx="136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0F6EC3-247D-4485-BACB-A5FBC159C942}"/>
                    </a:ext>
                  </a:extLst>
                </p14:cNvPr>
                <p14:cNvContentPartPr/>
                <p14:nvPr/>
              </p14:nvContentPartPr>
              <p14:xfrm>
                <a:off x="7322732" y="2672529"/>
                <a:ext cx="228960" cy="185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0F6EC3-247D-4485-BACB-A5FBC159C94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13732" y="2663889"/>
                  <a:ext cx="246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C7F331E-2D7E-4B2C-A900-8E58C687C221}"/>
                    </a:ext>
                  </a:extLst>
                </p14:cNvPr>
                <p14:cNvContentPartPr/>
                <p14:nvPr/>
              </p14:nvContentPartPr>
              <p14:xfrm>
                <a:off x="7532252" y="2726169"/>
                <a:ext cx="200520" cy="95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C7F331E-2D7E-4B2C-A900-8E58C687C22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23252" y="2717169"/>
                  <a:ext cx="218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737582-6D49-4A66-A2EF-2CC9AEB06CD8}"/>
                    </a:ext>
                  </a:extLst>
                </p14:cNvPr>
                <p14:cNvContentPartPr/>
                <p14:nvPr/>
              </p14:nvContentPartPr>
              <p14:xfrm>
                <a:off x="7733492" y="2729769"/>
                <a:ext cx="149760" cy="82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737582-6D49-4A66-A2EF-2CC9AEB06CD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24492" y="2721129"/>
                  <a:ext cx="16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AB8341-64B2-4548-A1CA-7CD23D9B57E0}"/>
                    </a:ext>
                  </a:extLst>
                </p14:cNvPr>
                <p14:cNvContentPartPr/>
                <p14:nvPr/>
              </p14:nvContentPartPr>
              <p14:xfrm>
                <a:off x="7849412" y="2753169"/>
                <a:ext cx="159120" cy="298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AB8341-64B2-4548-A1CA-7CD23D9B57E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40772" y="2744169"/>
                  <a:ext cx="176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DB697CF-18DF-403F-90FB-2D324A449051}"/>
                    </a:ext>
                  </a:extLst>
                </p14:cNvPr>
                <p14:cNvContentPartPr/>
                <p14:nvPr/>
              </p14:nvContentPartPr>
              <p14:xfrm>
                <a:off x="7964972" y="2719329"/>
                <a:ext cx="202320" cy="141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DB697CF-18DF-403F-90FB-2D324A44905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955972" y="2710329"/>
                  <a:ext cx="219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1E0469C-C6AE-4DA4-B29F-F15899E470AD}"/>
                    </a:ext>
                  </a:extLst>
                </p14:cNvPr>
                <p14:cNvContentPartPr/>
                <p14:nvPr/>
              </p14:nvContentPartPr>
              <p14:xfrm>
                <a:off x="8225612" y="2458689"/>
                <a:ext cx="193320" cy="366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1E0469C-C6AE-4DA4-B29F-F15899E470A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216972" y="2450049"/>
                  <a:ext cx="2109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0FE07C1-5FEC-4FFB-8901-B8E0720A2E50}"/>
                    </a:ext>
                  </a:extLst>
                </p14:cNvPr>
                <p14:cNvContentPartPr/>
                <p14:nvPr/>
              </p14:nvContentPartPr>
              <p14:xfrm>
                <a:off x="8343332" y="2703849"/>
                <a:ext cx="178560" cy="156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0FE07C1-5FEC-4FFB-8901-B8E0720A2E5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334332" y="2694849"/>
                  <a:ext cx="1962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83D5E6D-75AC-43F1-AC53-4BA12FAABC8A}"/>
              </a:ext>
            </a:extLst>
          </p:cNvPr>
          <p:cNvGrpSpPr/>
          <p:nvPr/>
        </p:nvGrpSpPr>
        <p:grpSpPr>
          <a:xfrm>
            <a:off x="2546612" y="3269409"/>
            <a:ext cx="1857600" cy="459360"/>
            <a:chOff x="2546612" y="3269409"/>
            <a:chExt cx="185760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2BA797-51BD-486F-970C-C9821B1D7FF8}"/>
                    </a:ext>
                  </a:extLst>
                </p14:cNvPr>
                <p14:cNvContentPartPr/>
                <p14:nvPr/>
              </p14:nvContentPartPr>
              <p14:xfrm>
                <a:off x="2546612" y="3499089"/>
                <a:ext cx="109440" cy="229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2BA797-51BD-486F-970C-C9821B1D7FF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37972" y="3490449"/>
                  <a:ext cx="127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509960F-6FB6-4240-928E-0ADDD64CB90D}"/>
                    </a:ext>
                  </a:extLst>
                </p14:cNvPr>
                <p14:cNvContentPartPr/>
                <p14:nvPr/>
              </p14:nvContentPartPr>
              <p14:xfrm>
                <a:off x="2615372" y="3349689"/>
                <a:ext cx="252360" cy="184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509960F-6FB6-4240-928E-0ADDD64CB90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606372" y="3341049"/>
                  <a:ext cx="270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7F035B-FAA2-4CC1-82A6-5ED5C72EFB9A}"/>
                    </a:ext>
                  </a:extLst>
                </p14:cNvPr>
                <p14:cNvContentPartPr/>
                <p14:nvPr/>
              </p14:nvContentPartPr>
              <p14:xfrm>
                <a:off x="2928572" y="3414489"/>
                <a:ext cx="153360" cy="275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7F035B-FAA2-4CC1-82A6-5ED5C72EFB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19932" y="3405489"/>
                  <a:ext cx="171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A38C689-E77D-4A19-8E43-9DF6B1DC41EE}"/>
                    </a:ext>
                  </a:extLst>
                </p14:cNvPr>
                <p14:cNvContentPartPr/>
                <p14:nvPr/>
              </p14:nvContentPartPr>
              <p14:xfrm>
                <a:off x="3166172" y="3424209"/>
                <a:ext cx="122400" cy="250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A38C689-E77D-4A19-8E43-9DF6B1DC41E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57532" y="3415209"/>
                  <a:ext cx="140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362D40E-126E-43A1-B15A-86BDBBEB78C6}"/>
                    </a:ext>
                  </a:extLst>
                </p14:cNvPr>
                <p14:cNvContentPartPr/>
                <p14:nvPr/>
              </p14:nvContentPartPr>
              <p14:xfrm>
                <a:off x="3127652" y="3424569"/>
                <a:ext cx="177480" cy="221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362D40E-126E-43A1-B15A-86BDBBEB78C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118652" y="3415569"/>
                  <a:ext cx="195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ED9DB22-3E76-4D23-BA52-36925D354A6A}"/>
                    </a:ext>
                  </a:extLst>
                </p14:cNvPr>
                <p14:cNvContentPartPr/>
                <p14:nvPr/>
              </p14:nvContentPartPr>
              <p14:xfrm>
                <a:off x="3392252" y="3461649"/>
                <a:ext cx="116280" cy="126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ED9DB22-3E76-4D23-BA52-36925D354A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383252" y="3453009"/>
                  <a:ext cx="13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03FAB5F-D9D7-4D13-B78E-2EE5B62F6214}"/>
                    </a:ext>
                  </a:extLst>
                </p14:cNvPr>
                <p14:cNvContentPartPr/>
                <p14:nvPr/>
              </p14:nvContentPartPr>
              <p14:xfrm>
                <a:off x="3657572" y="3467049"/>
                <a:ext cx="180720" cy="176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03FAB5F-D9D7-4D13-B78E-2EE5B62F621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648572" y="3458409"/>
                  <a:ext cx="19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8E8C055-26B6-445C-94D9-BDC204A9D97C}"/>
                    </a:ext>
                  </a:extLst>
                </p14:cNvPr>
                <p14:cNvContentPartPr/>
                <p14:nvPr/>
              </p14:nvContentPartPr>
              <p14:xfrm>
                <a:off x="3570092" y="3468849"/>
                <a:ext cx="234360" cy="175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8E8C055-26B6-445C-94D9-BDC204A9D97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1452" y="3459849"/>
                  <a:ext cx="252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366B31-62F6-4B23-A5BF-24689DE89EAD}"/>
                    </a:ext>
                  </a:extLst>
                </p14:cNvPr>
                <p14:cNvContentPartPr/>
                <p14:nvPr/>
              </p14:nvContentPartPr>
              <p14:xfrm>
                <a:off x="3903812" y="3269409"/>
                <a:ext cx="132480" cy="415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366B31-62F6-4B23-A5BF-24689DE89EA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95172" y="3260769"/>
                  <a:ext cx="150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974A932-5825-45EF-8C9A-545F85F111B8}"/>
                    </a:ext>
                  </a:extLst>
                </p14:cNvPr>
                <p14:cNvContentPartPr/>
                <p14:nvPr/>
              </p14:nvContentPartPr>
              <p14:xfrm>
                <a:off x="4172372" y="3429249"/>
                <a:ext cx="231840" cy="96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974A932-5825-45EF-8C9A-545F85F111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163732" y="3420609"/>
                  <a:ext cx="2494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24F97B5-5575-4415-B593-8F2193F1ACEC}"/>
              </a:ext>
            </a:extLst>
          </p:cNvPr>
          <p:cNvGrpSpPr/>
          <p:nvPr/>
        </p:nvGrpSpPr>
        <p:grpSpPr>
          <a:xfrm>
            <a:off x="4703732" y="3147729"/>
            <a:ext cx="792000" cy="560520"/>
            <a:chOff x="4703732" y="3147729"/>
            <a:chExt cx="7920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FAC0A71-97AD-47D7-B054-6922C0C6B2C1}"/>
                    </a:ext>
                  </a:extLst>
                </p14:cNvPr>
                <p14:cNvContentPartPr/>
                <p14:nvPr/>
              </p14:nvContentPartPr>
              <p14:xfrm>
                <a:off x="4703732" y="3257169"/>
                <a:ext cx="179280" cy="425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FAC0A71-97AD-47D7-B054-6922C0C6B2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695092" y="3248529"/>
                  <a:ext cx="196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0E2A75-2F57-4B4F-884D-25CA8A9CF75B}"/>
                    </a:ext>
                  </a:extLst>
                </p14:cNvPr>
                <p14:cNvContentPartPr/>
                <p14:nvPr/>
              </p14:nvContentPartPr>
              <p14:xfrm>
                <a:off x="5001092" y="3218649"/>
                <a:ext cx="83520" cy="187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0E2A75-2F57-4B4F-884D-25CA8A9CF75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92452" y="3210009"/>
                  <a:ext cx="10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BC5C91-53AA-4E16-98C5-3B6464D45A3E}"/>
                    </a:ext>
                  </a:extLst>
                </p14:cNvPr>
                <p14:cNvContentPartPr/>
                <p14:nvPr/>
              </p14:nvContentPartPr>
              <p14:xfrm>
                <a:off x="5037452" y="3147729"/>
                <a:ext cx="164520" cy="281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BC5C91-53AA-4E16-98C5-3B6464D45A3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028452" y="3139089"/>
                  <a:ext cx="182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F4B26A-3B2F-4BC0-A377-612882929341}"/>
                    </a:ext>
                  </a:extLst>
                </p14:cNvPr>
                <p14:cNvContentPartPr/>
                <p14:nvPr/>
              </p14:nvContentPartPr>
              <p14:xfrm>
                <a:off x="5008292" y="3549129"/>
                <a:ext cx="186120" cy="135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F4B26A-3B2F-4BC0-A377-61288292934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999292" y="3540489"/>
                  <a:ext cx="203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5646445-1C85-459F-8299-5BA1EEEFC7CB}"/>
                    </a:ext>
                  </a:extLst>
                </p14:cNvPr>
                <p14:cNvContentPartPr/>
                <p14:nvPr/>
              </p14:nvContentPartPr>
              <p14:xfrm>
                <a:off x="4983092" y="3542289"/>
                <a:ext cx="162720" cy="144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5646445-1C85-459F-8299-5BA1EEEFC7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974452" y="3533649"/>
                  <a:ext cx="180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18191D3-DB37-4B97-A5BC-340FD6B6B68D}"/>
                    </a:ext>
                  </a:extLst>
                </p14:cNvPr>
                <p14:cNvContentPartPr/>
                <p14:nvPr/>
              </p14:nvContentPartPr>
              <p14:xfrm>
                <a:off x="5307452" y="3149169"/>
                <a:ext cx="188280" cy="559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18191D3-DB37-4B97-A5BC-340FD6B6B68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298812" y="3140169"/>
                  <a:ext cx="20592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DB49683-091D-4F20-B452-90964C46989E}"/>
              </a:ext>
            </a:extLst>
          </p:cNvPr>
          <p:cNvGrpSpPr/>
          <p:nvPr/>
        </p:nvGrpSpPr>
        <p:grpSpPr>
          <a:xfrm>
            <a:off x="5571332" y="3039729"/>
            <a:ext cx="1364400" cy="659520"/>
            <a:chOff x="5571332" y="3039729"/>
            <a:chExt cx="136440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9295AD6-74C0-4F0D-8BB9-082E320D3870}"/>
                    </a:ext>
                  </a:extLst>
                </p14:cNvPr>
                <p14:cNvContentPartPr/>
                <p14:nvPr/>
              </p14:nvContentPartPr>
              <p14:xfrm>
                <a:off x="5571332" y="3185529"/>
                <a:ext cx="223560" cy="505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9295AD6-74C0-4F0D-8BB9-082E320D387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562692" y="3176889"/>
                  <a:ext cx="2412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5BD842B-E519-4F6E-ABFC-B14C93E87F6F}"/>
                    </a:ext>
                  </a:extLst>
                </p14:cNvPr>
                <p14:cNvContentPartPr/>
                <p14:nvPr/>
              </p14:nvContentPartPr>
              <p14:xfrm>
                <a:off x="5896052" y="3111729"/>
                <a:ext cx="273600" cy="236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5BD842B-E519-4F6E-ABFC-B14C93E87F6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887412" y="3102729"/>
                  <a:ext cx="291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6BC28C4-D8A9-4A60-B275-E96951E5E909}"/>
                    </a:ext>
                  </a:extLst>
                </p14:cNvPr>
                <p14:cNvContentPartPr/>
                <p14:nvPr/>
              </p14:nvContentPartPr>
              <p14:xfrm>
                <a:off x="6206372" y="3198489"/>
                <a:ext cx="128880" cy="28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6BC28C4-D8A9-4A60-B275-E96951E5E90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97372" y="3189849"/>
                  <a:ext cx="146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22D94AF-39D7-4504-BC5C-B7932441FCA7}"/>
                    </a:ext>
                  </a:extLst>
                </p14:cNvPr>
                <p14:cNvContentPartPr/>
                <p14:nvPr/>
              </p14:nvContentPartPr>
              <p14:xfrm>
                <a:off x="6403652" y="3146289"/>
                <a:ext cx="83160" cy="175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22D94AF-39D7-4504-BC5C-B7932441FCA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395012" y="3137289"/>
                  <a:ext cx="100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559BE7E-A1C7-413F-A488-97BE2C8B4D9E}"/>
                    </a:ext>
                  </a:extLst>
                </p14:cNvPr>
                <p14:cNvContentPartPr/>
                <p14:nvPr/>
              </p14:nvContentPartPr>
              <p14:xfrm>
                <a:off x="6428132" y="3042609"/>
                <a:ext cx="222120" cy="253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559BE7E-A1C7-413F-A488-97BE2C8B4D9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419132" y="3033969"/>
                  <a:ext cx="239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EB7455B-3817-41D1-889F-568F154E1EDE}"/>
                    </a:ext>
                  </a:extLst>
                </p14:cNvPr>
                <p14:cNvContentPartPr/>
                <p14:nvPr/>
              </p14:nvContentPartPr>
              <p14:xfrm>
                <a:off x="5891012" y="3538329"/>
                <a:ext cx="165240" cy="135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EB7455B-3817-41D1-889F-568F154E1ED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82372" y="3529329"/>
                  <a:ext cx="182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3A03187-DE92-488D-96F3-D4AB98E4B67D}"/>
                    </a:ext>
                  </a:extLst>
                </p14:cNvPr>
                <p14:cNvContentPartPr/>
                <p14:nvPr/>
              </p14:nvContentPartPr>
              <p14:xfrm>
                <a:off x="6173612" y="3578649"/>
                <a:ext cx="124200" cy="23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3A03187-DE92-488D-96F3-D4AB98E4B67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164972" y="3570009"/>
                  <a:ext cx="141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7F95846-B976-4741-97C8-755B33911E0D}"/>
                    </a:ext>
                  </a:extLst>
                </p14:cNvPr>
                <p14:cNvContentPartPr/>
                <p14:nvPr/>
              </p14:nvContentPartPr>
              <p14:xfrm>
                <a:off x="6412652" y="3532209"/>
                <a:ext cx="153360" cy="134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7F95846-B976-4741-97C8-755B33911E0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404012" y="3523209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409E2A-3D1E-4749-9C3A-7AA76D63F520}"/>
                    </a:ext>
                  </a:extLst>
                </p14:cNvPr>
                <p14:cNvContentPartPr/>
                <p14:nvPr/>
              </p14:nvContentPartPr>
              <p14:xfrm>
                <a:off x="6386372" y="3522849"/>
                <a:ext cx="138240" cy="146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409E2A-3D1E-4749-9C3A-7AA76D63F52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77732" y="3514209"/>
                  <a:ext cx="155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312274-4D17-4C58-8E77-B4C59D0A2886}"/>
                    </a:ext>
                  </a:extLst>
                </p14:cNvPr>
                <p14:cNvContentPartPr/>
                <p14:nvPr/>
              </p14:nvContentPartPr>
              <p14:xfrm>
                <a:off x="6735212" y="3039729"/>
                <a:ext cx="200520" cy="659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312274-4D17-4C58-8E77-B4C59D0A288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26572" y="3030729"/>
                  <a:ext cx="218160" cy="67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4F1BCD9-D258-43FC-A765-E0D0319FA3B2}"/>
                  </a:ext>
                </a:extLst>
              </p14:cNvPr>
              <p14:cNvContentPartPr/>
              <p14:nvPr/>
            </p14:nvContentPartPr>
            <p14:xfrm>
              <a:off x="7291772" y="3399369"/>
              <a:ext cx="6840" cy="46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4F1BCD9-D258-43FC-A765-E0D0319FA3B2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283132" y="3390729"/>
                <a:ext cx="2448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FE3CDC3-B9E3-4F47-9AD7-A1111BFB791A}"/>
              </a:ext>
            </a:extLst>
          </p:cNvPr>
          <p:cNvGrpSpPr/>
          <p:nvPr/>
        </p:nvGrpSpPr>
        <p:grpSpPr>
          <a:xfrm>
            <a:off x="4328972" y="3992289"/>
            <a:ext cx="919080" cy="258120"/>
            <a:chOff x="4328972" y="3992289"/>
            <a:chExt cx="91908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5E70EB-0AF9-4A16-B3D1-AB39630C6022}"/>
                    </a:ext>
                  </a:extLst>
                </p14:cNvPr>
                <p14:cNvContentPartPr/>
                <p14:nvPr/>
              </p14:nvContentPartPr>
              <p14:xfrm>
                <a:off x="4328972" y="4086249"/>
                <a:ext cx="261360" cy="164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5E70EB-0AF9-4A16-B3D1-AB39630C602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320332" y="4077249"/>
                  <a:ext cx="279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6A7615-F274-4F98-BB51-2CA349A979D9}"/>
                    </a:ext>
                  </a:extLst>
                </p14:cNvPr>
                <p14:cNvContentPartPr/>
                <p14:nvPr/>
              </p14:nvContentPartPr>
              <p14:xfrm>
                <a:off x="4647932" y="4061049"/>
                <a:ext cx="149040" cy="143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6A7615-F274-4F98-BB51-2CA349A979D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638932" y="4052409"/>
                  <a:ext cx="166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435E914-C07B-434B-AAD4-45BB61C63307}"/>
                    </a:ext>
                  </a:extLst>
                </p14:cNvPr>
                <p14:cNvContentPartPr/>
                <p14:nvPr/>
              </p14:nvContentPartPr>
              <p14:xfrm>
                <a:off x="4850252" y="4089849"/>
                <a:ext cx="162720" cy="112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435E914-C07B-434B-AAD4-45BB61C6330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841252" y="4081209"/>
                  <a:ext cx="180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C5F4E3B-2E9B-4E2A-B89E-A60E8E139E99}"/>
                    </a:ext>
                  </a:extLst>
                </p14:cNvPr>
                <p14:cNvContentPartPr/>
                <p14:nvPr/>
              </p14:nvContentPartPr>
              <p14:xfrm>
                <a:off x="4825052" y="4073649"/>
                <a:ext cx="147960" cy="141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C5F4E3B-2E9B-4E2A-B89E-A60E8E139E9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816052" y="4064649"/>
                  <a:ext cx="165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E01F6F3-55EF-4B11-BDDB-64C6948648BC}"/>
                    </a:ext>
                  </a:extLst>
                </p14:cNvPr>
                <p14:cNvContentPartPr/>
                <p14:nvPr/>
              </p14:nvContentPartPr>
              <p14:xfrm>
                <a:off x="5127092" y="3992289"/>
                <a:ext cx="120960" cy="221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E01F6F3-55EF-4B11-BDDB-64C6948648B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18452" y="3983289"/>
                  <a:ext cx="13860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0C30213-91EA-4437-85F2-76405278FAEE}"/>
              </a:ext>
            </a:extLst>
          </p:cNvPr>
          <p:cNvGrpSpPr/>
          <p:nvPr/>
        </p:nvGrpSpPr>
        <p:grpSpPr>
          <a:xfrm>
            <a:off x="5309612" y="4070769"/>
            <a:ext cx="277920" cy="267480"/>
            <a:chOff x="5309612" y="4070769"/>
            <a:chExt cx="2779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86BFF39-AE07-4DDB-A27E-1087CB2298A2}"/>
                    </a:ext>
                  </a:extLst>
                </p14:cNvPr>
                <p14:cNvContentPartPr/>
                <p14:nvPr/>
              </p14:nvContentPartPr>
              <p14:xfrm>
                <a:off x="5309612" y="4070769"/>
                <a:ext cx="153360" cy="113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86BFF39-AE07-4DDB-A27E-1087CB2298A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00972" y="4062129"/>
                  <a:ext cx="171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D261F89-3E1E-4D3D-AB8F-0AFF79091778}"/>
                    </a:ext>
                  </a:extLst>
                </p14:cNvPr>
                <p14:cNvContentPartPr/>
                <p14:nvPr/>
              </p14:nvContentPartPr>
              <p14:xfrm>
                <a:off x="5532812" y="4197489"/>
                <a:ext cx="54720" cy="140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D261F89-3E1E-4D3D-AB8F-0AFF7909177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23812" y="4188849"/>
                  <a:ext cx="72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9B85479-4BC3-4A3A-BC09-8082EDFB6274}"/>
              </a:ext>
            </a:extLst>
          </p:cNvPr>
          <p:cNvGrpSpPr/>
          <p:nvPr/>
        </p:nvGrpSpPr>
        <p:grpSpPr>
          <a:xfrm>
            <a:off x="5683652" y="3966369"/>
            <a:ext cx="893160" cy="217800"/>
            <a:chOff x="5683652" y="3966369"/>
            <a:chExt cx="89316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7499C4-9D25-4A91-80E4-C09494B35C84}"/>
                    </a:ext>
                  </a:extLst>
                </p14:cNvPr>
                <p14:cNvContentPartPr/>
                <p14:nvPr/>
              </p14:nvContentPartPr>
              <p14:xfrm>
                <a:off x="5683652" y="4049889"/>
                <a:ext cx="59760" cy="132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7499C4-9D25-4A91-80E4-C09494B35C8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75012" y="4041249"/>
                  <a:ext cx="7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0450692-3763-4DE2-8381-0ACA6BBEAD94}"/>
                    </a:ext>
                  </a:extLst>
                </p14:cNvPr>
                <p14:cNvContentPartPr/>
                <p14:nvPr/>
              </p14:nvContentPartPr>
              <p14:xfrm>
                <a:off x="5715332" y="3966369"/>
                <a:ext cx="202320" cy="217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0450692-3763-4DE2-8381-0ACA6BBEAD9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706692" y="3957729"/>
                  <a:ext cx="219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F9E2081-E481-4DF7-BF4A-D2666EAD2BB4}"/>
                    </a:ext>
                  </a:extLst>
                </p14:cNvPr>
                <p14:cNvContentPartPr/>
                <p14:nvPr/>
              </p14:nvContentPartPr>
              <p14:xfrm>
                <a:off x="5935292" y="4067529"/>
                <a:ext cx="187200" cy="33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F9E2081-E481-4DF7-BF4A-D2666EAD2BB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26652" y="4058889"/>
                  <a:ext cx="204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C102B8B-323A-4478-8BAA-85AD76A3B59D}"/>
                    </a:ext>
                  </a:extLst>
                </p14:cNvPr>
                <p14:cNvContentPartPr/>
                <p14:nvPr/>
              </p14:nvContentPartPr>
              <p14:xfrm>
                <a:off x="5997932" y="4008849"/>
                <a:ext cx="32040" cy="134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C102B8B-323A-4478-8BAA-85AD76A3B59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988932" y="4000209"/>
                  <a:ext cx="4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E289ECE-12C5-4D75-A1D3-C084B5987DAE}"/>
                    </a:ext>
                  </a:extLst>
                </p14:cNvPr>
                <p14:cNvContentPartPr/>
                <p14:nvPr/>
              </p14:nvContentPartPr>
              <p14:xfrm>
                <a:off x="6186212" y="4040889"/>
                <a:ext cx="196200" cy="129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E289ECE-12C5-4D75-A1D3-C084B5987DA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77572" y="4032249"/>
                  <a:ext cx="21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7C815D-A9DE-4A04-A541-682A9BD8ED6A}"/>
                    </a:ext>
                  </a:extLst>
                </p14:cNvPr>
                <p14:cNvContentPartPr/>
                <p14:nvPr/>
              </p14:nvContentPartPr>
              <p14:xfrm>
                <a:off x="6440732" y="4071489"/>
                <a:ext cx="136080" cy="16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7C815D-A9DE-4A04-A541-682A9BD8ED6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32092" y="4062849"/>
                  <a:ext cx="1537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9FBF336-77E6-4543-A27C-70E14FB96750}"/>
                  </a:ext>
                </a:extLst>
              </p14:cNvPr>
              <p14:cNvContentPartPr/>
              <p14:nvPr/>
            </p14:nvContentPartPr>
            <p14:xfrm>
              <a:off x="6683732" y="3956649"/>
              <a:ext cx="243000" cy="2332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9FBF336-77E6-4543-A27C-70E14FB9675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6675092" y="3947649"/>
                <a:ext cx="2606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C90F09B-BDD1-4A16-9269-5A398F782E89}"/>
              </a:ext>
            </a:extLst>
          </p:cNvPr>
          <p:cNvGrpSpPr/>
          <p:nvPr/>
        </p:nvGrpSpPr>
        <p:grpSpPr>
          <a:xfrm>
            <a:off x="6991532" y="3871689"/>
            <a:ext cx="968400" cy="329400"/>
            <a:chOff x="6991532" y="3871689"/>
            <a:chExt cx="9684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78267D9-7598-46FD-A6EB-3E672465614D}"/>
                    </a:ext>
                  </a:extLst>
                </p14:cNvPr>
                <p14:cNvContentPartPr/>
                <p14:nvPr/>
              </p14:nvContentPartPr>
              <p14:xfrm>
                <a:off x="6991532" y="3871689"/>
                <a:ext cx="154800" cy="329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78267D9-7598-46FD-A6EB-3E672465614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982532" y="3862689"/>
                  <a:ext cx="172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9F7CA6-0324-4C19-8764-1EB22324431A}"/>
                    </a:ext>
                  </a:extLst>
                </p14:cNvPr>
                <p14:cNvContentPartPr/>
                <p14:nvPr/>
              </p14:nvContentPartPr>
              <p14:xfrm>
                <a:off x="7228412" y="3933969"/>
                <a:ext cx="165240" cy="137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9F7CA6-0324-4C19-8764-1EB22324431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219772" y="3924969"/>
                  <a:ext cx="182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EE2F749-3986-4FB4-8504-5D124E9F0AF4}"/>
                    </a:ext>
                  </a:extLst>
                </p14:cNvPr>
                <p14:cNvContentPartPr/>
                <p14:nvPr/>
              </p14:nvContentPartPr>
              <p14:xfrm>
                <a:off x="7241372" y="4114329"/>
                <a:ext cx="171720" cy="22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EE2F749-3986-4FB4-8504-5D124E9F0AF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232732" y="4105329"/>
                  <a:ext cx="189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514D77E-2910-4FA7-8425-625C64DDDABE}"/>
                    </a:ext>
                  </a:extLst>
                </p14:cNvPr>
                <p14:cNvContentPartPr/>
                <p14:nvPr/>
              </p14:nvContentPartPr>
              <p14:xfrm>
                <a:off x="7574732" y="3976809"/>
                <a:ext cx="167760" cy="19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514D77E-2910-4FA7-8425-625C64DDDAB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565732" y="3967809"/>
                  <a:ext cx="185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6A450A0-B72F-4D65-942F-11FF206BF282}"/>
                    </a:ext>
                  </a:extLst>
                </p14:cNvPr>
                <p14:cNvContentPartPr/>
                <p14:nvPr/>
              </p14:nvContentPartPr>
              <p14:xfrm>
                <a:off x="7554572" y="3955929"/>
                <a:ext cx="150480" cy="185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6A450A0-B72F-4D65-942F-11FF206BF28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545572" y="3947289"/>
                  <a:ext cx="168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53C9B4E-BFAD-4FA3-8130-9CCE6512C0DE}"/>
                    </a:ext>
                  </a:extLst>
                </p14:cNvPr>
                <p14:cNvContentPartPr/>
                <p14:nvPr/>
              </p14:nvContentPartPr>
              <p14:xfrm>
                <a:off x="7831412" y="3914889"/>
                <a:ext cx="128520" cy="125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53C9B4E-BFAD-4FA3-8130-9CCE6512C0D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822412" y="3905889"/>
                  <a:ext cx="146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68389A6-491F-4733-BA5A-1405B790F9DE}"/>
                    </a:ext>
                  </a:extLst>
                </p14:cNvPr>
                <p14:cNvContentPartPr/>
                <p14:nvPr/>
              </p14:nvContentPartPr>
              <p14:xfrm>
                <a:off x="7830692" y="4100289"/>
                <a:ext cx="116280" cy="11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68389A6-491F-4733-BA5A-1405B790F9D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21692" y="4091649"/>
                  <a:ext cx="1339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5C3C9AB-9C42-46EC-BF99-3D9450C72793}"/>
              </a:ext>
            </a:extLst>
          </p:cNvPr>
          <p:cNvGrpSpPr/>
          <p:nvPr/>
        </p:nvGrpSpPr>
        <p:grpSpPr>
          <a:xfrm>
            <a:off x="8159372" y="3749289"/>
            <a:ext cx="1405080" cy="511560"/>
            <a:chOff x="8159372" y="3749289"/>
            <a:chExt cx="14050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D2D9D01-14E6-48AD-9A82-A278E90E9E24}"/>
                    </a:ext>
                  </a:extLst>
                </p14:cNvPr>
                <p14:cNvContentPartPr/>
                <p14:nvPr/>
              </p14:nvContentPartPr>
              <p14:xfrm>
                <a:off x="8159372" y="3989049"/>
                <a:ext cx="253080" cy="130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D2D9D01-14E6-48AD-9A82-A278E90E9E2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150732" y="3980409"/>
                  <a:ext cx="270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93EB1F5-7357-4BEC-81C2-47BC38901A84}"/>
                    </a:ext>
                  </a:extLst>
                </p14:cNvPr>
                <p14:cNvContentPartPr/>
                <p14:nvPr/>
              </p14:nvContentPartPr>
              <p14:xfrm>
                <a:off x="8452772" y="4009929"/>
                <a:ext cx="40680" cy="91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93EB1F5-7357-4BEC-81C2-47BC38901A8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444132" y="4000929"/>
                  <a:ext cx="58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D62E6E6-1EE8-49F5-BA9A-01B20C9BE4F6}"/>
                    </a:ext>
                  </a:extLst>
                </p14:cNvPr>
                <p14:cNvContentPartPr/>
                <p14:nvPr/>
              </p14:nvContentPartPr>
              <p14:xfrm>
                <a:off x="8547812" y="3940449"/>
                <a:ext cx="24120" cy="19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D62E6E6-1EE8-49F5-BA9A-01B20C9BE4F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538812" y="3931449"/>
                  <a:ext cx="4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5280994-CCF2-430B-BC91-5AFCCEA5771C}"/>
                    </a:ext>
                  </a:extLst>
                </p14:cNvPr>
                <p14:cNvContentPartPr/>
                <p14:nvPr/>
              </p14:nvContentPartPr>
              <p14:xfrm>
                <a:off x="8561492" y="3990129"/>
                <a:ext cx="120600" cy="1213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5280994-CCF2-430B-BC91-5AFCCEA5771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552852" y="3981129"/>
                  <a:ext cx="138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11D353E-A1F3-4B13-9258-7731C6E4B64D}"/>
                    </a:ext>
                  </a:extLst>
                </p14:cNvPr>
                <p14:cNvContentPartPr/>
                <p14:nvPr/>
              </p14:nvContentPartPr>
              <p14:xfrm>
                <a:off x="8745092" y="3876009"/>
                <a:ext cx="146520" cy="252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11D353E-A1F3-4B13-9258-7731C6E4B64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736452" y="3867369"/>
                  <a:ext cx="164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71BE91-0064-4667-ADAE-F35165A97999}"/>
                    </a:ext>
                  </a:extLst>
                </p14:cNvPr>
                <p14:cNvContentPartPr/>
                <p14:nvPr/>
              </p14:nvContentPartPr>
              <p14:xfrm>
                <a:off x="8868572" y="3883569"/>
                <a:ext cx="309600" cy="229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71BE91-0064-4667-ADAE-F35165A9799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859932" y="3874569"/>
                  <a:ext cx="327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2E3FC35-31BD-4991-A03F-72499205DBD3}"/>
                    </a:ext>
                  </a:extLst>
                </p14:cNvPr>
                <p14:cNvContentPartPr/>
                <p14:nvPr/>
              </p14:nvContentPartPr>
              <p14:xfrm>
                <a:off x="9050012" y="4123329"/>
                <a:ext cx="84240" cy="137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2E3FC35-31BD-4991-A03F-72499205DBD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041012" y="4114689"/>
                  <a:ext cx="101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5E8F932-AE46-4B33-BCBB-31656014269F}"/>
                    </a:ext>
                  </a:extLst>
                </p14:cNvPr>
                <p14:cNvContentPartPr/>
                <p14:nvPr/>
              </p14:nvContentPartPr>
              <p14:xfrm>
                <a:off x="9226052" y="3937209"/>
                <a:ext cx="68040" cy="180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5E8F932-AE46-4B33-BCBB-31656014269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217412" y="3928569"/>
                  <a:ext cx="8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F44296F-D1FB-4776-8713-B7D57FC440BF}"/>
                    </a:ext>
                  </a:extLst>
                </p14:cNvPr>
                <p14:cNvContentPartPr/>
                <p14:nvPr/>
              </p14:nvContentPartPr>
              <p14:xfrm>
                <a:off x="9246572" y="3883929"/>
                <a:ext cx="170280" cy="2556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F44296F-D1FB-4776-8713-B7D57FC440B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237572" y="3875289"/>
                  <a:ext cx="187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3040A9-FCB5-4280-9C4A-E5788BA4AABD}"/>
                    </a:ext>
                  </a:extLst>
                </p14:cNvPr>
                <p14:cNvContentPartPr/>
                <p14:nvPr/>
              </p14:nvContentPartPr>
              <p14:xfrm>
                <a:off x="9392012" y="3749289"/>
                <a:ext cx="172440" cy="466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3040A9-FCB5-4280-9C4A-E5788BA4AAB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383372" y="3740649"/>
                  <a:ext cx="19008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4F46404-37F3-41A8-BE77-BB26153C0724}"/>
              </a:ext>
            </a:extLst>
          </p:cNvPr>
          <p:cNvGrpSpPr/>
          <p:nvPr/>
        </p:nvGrpSpPr>
        <p:grpSpPr>
          <a:xfrm>
            <a:off x="1082132" y="4235289"/>
            <a:ext cx="1171800" cy="353160"/>
            <a:chOff x="1082132" y="4235289"/>
            <a:chExt cx="117180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671D280-E8C6-4395-A6E0-8F04F30359E6}"/>
                    </a:ext>
                  </a:extLst>
                </p14:cNvPr>
                <p14:cNvContentPartPr/>
                <p14:nvPr/>
              </p14:nvContentPartPr>
              <p14:xfrm>
                <a:off x="1082132" y="4267689"/>
                <a:ext cx="385920" cy="320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671D280-E8C6-4395-A6E0-8F04F30359E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73132" y="4258689"/>
                  <a:ext cx="403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8C472F7-3882-4F13-8848-2213031D0E87}"/>
                    </a:ext>
                  </a:extLst>
                </p14:cNvPr>
                <p14:cNvContentPartPr/>
                <p14:nvPr/>
              </p14:nvContentPartPr>
              <p14:xfrm>
                <a:off x="1179692" y="4418169"/>
                <a:ext cx="211680" cy="4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8C472F7-3882-4F13-8848-2213031D0E8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70692" y="4409529"/>
                  <a:ext cx="229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60479EC-4C47-464A-8666-1F36CA540FC3}"/>
                    </a:ext>
                  </a:extLst>
                </p14:cNvPr>
                <p14:cNvContentPartPr/>
                <p14:nvPr/>
              </p14:nvContentPartPr>
              <p14:xfrm>
                <a:off x="1473092" y="4339329"/>
                <a:ext cx="117360" cy="198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60479EC-4C47-464A-8666-1F36CA540F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64452" y="4330329"/>
                  <a:ext cx="135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BCDE78E-FE64-4769-A7B5-3AAEB7C420E0}"/>
                    </a:ext>
                  </a:extLst>
                </p14:cNvPr>
                <p14:cNvContentPartPr/>
                <p14:nvPr/>
              </p14:nvContentPartPr>
              <p14:xfrm>
                <a:off x="1654172" y="4367409"/>
                <a:ext cx="118440" cy="172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BCDE78E-FE64-4769-A7B5-3AAEB7C420E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45532" y="4358769"/>
                  <a:ext cx="13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B814D9A-3FB5-4B4E-9210-D0F54B6AF898}"/>
                    </a:ext>
                  </a:extLst>
                </p14:cNvPr>
                <p14:cNvContentPartPr/>
                <p14:nvPr/>
              </p14:nvContentPartPr>
              <p14:xfrm>
                <a:off x="1602332" y="4364169"/>
                <a:ext cx="170640" cy="165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B814D9A-3FB5-4B4E-9210-D0F54B6AF89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93692" y="4355529"/>
                  <a:ext cx="188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ACC9C44-1D56-40C9-ABB6-5AB7D5F2C54E}"/>
                    </a:ext>
                  </a:extLst>
                </p14:cNvPr>
                <p14:cNvContentPartPr/>
                <p14:nvPr/>
              </p14:nvContentPartPr>
              <p14:xfrm>
                <a:off x="1821212" y="4235289"/>
                <a:ext cx="397080" cy="351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ACC9C44-1D56-40C9-ABB6-5AB7D5F2C54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12212" y="4226649"/>
                  <a:ext cx="414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3DB9CF9-0289-4655-8C05-6975C43000DE}"/>
                    </a:ext>
                  </a:extLst>
                </p14:cNvPr>
                <p14:cNvContentPartPr/>
                <p14:nvPr/>
              </p14:nvContentPartPr>
              <p14:xfrm>
                <a:off x="2101292" y="4437969"/>
                <a:ext cx="152640" cy="14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3DB9CF9-0289-4655-8C05-6975C43000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092292" y="4429329"/>
                  <a:ext cx="1702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84CC51D-1DA0-4A00-9B43-5A873D25B410}"/>
              </a:ext>
            </a:extLst>
          </p:cNvPr>
          <p:cNvGrpSpPr/>
          <p:nvPr/>
        </p:nvGrpSpPr>
        <p:grpSpPr>
          <a:xfrm>
            <a:off x="2496212" y="4163649"/>
            <a:ext cx="578520" cy="726120"/>
            <a:chOff x="2496212" y="4163649"/>
            <a:chExt cx="57852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70FACE5-EC39-4A94-82FE-FED1FDBF00AF}"/>
                    </a:ext>
                  </a:extLst>
                </p14:cNvPr>
                <p14:cNvContentPartPr/>
                <p14:nvPr/>
              </p14:nvContentPartPr>
              <p14:xfrm>
                <a:off x="2496212" y="4341129"/>
                <a:ext cx="236520" cy="157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70FACE5-EC39-4A94-82FE-FED1FDBF00A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487572" y="4332129"/>
                  <a:ext cx="254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9221A2-1D9F-415D-B0FA-E186558C93F6}"/>
                    </a:ext>
                  </a:extLst>
                </p14:cNvPr>
                <p14:cNvContentPartPr/>
                <p14:nvPr/>
              </p14:nvContentPartPr>
              <p14:xfrm>
                <a:off x="2807972" y="4262649"/>
                <a:ext cx="82800" cy="219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9221A2-1D9F-415D-B0FA-E186558C93F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798972" y="4254009"/>
                  <a:ext cx="10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881A8F-EE0B-41CF-B51E-2ABD90BB769F}"/>
                    </a:ext>
                  </a:extLst>
                </p14:cNvPr>
                <p14:cNvContentPartPr/>
                <p14:nvPr/>
              </p14:nvContentPartPr>
              <p14:xfrm>
                <a:off x="2855492" y="4163649"/>
                <a:ext cx="219240" cy="319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881A8F-EE0B-41CF-B51E-2ABD90BB769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846492" y="4154649"/>
                  <a:ext cx="236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C35199A-5278-4932-9AE2-9EC9F43D55E3}"/>
                    </a:ext>
                  </a:extLst>
                </p14:cNvPr>
                <p14:cNvContentPartPr/>
                <p14:nvPr/>
              </p14:nvContentPartPr>
              <p14:xfrm>
                <a:off x="2617172" y="4587009"/>
                <a:ext cx="397800" cy="56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C35199A-5278-4932-9AE2-9EC9F43D55E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08532" y="4578009"/>
                  <a:ext cx="415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E2B2C13-2B37-471E-A8EE-82E657018645}"/>
                    </a:ext>
                  </a:extLst>
                </p14:cNvPr>
                <p14:cNvContentPartPr/>
                <p14:nvPr/>
              </p14:nvContentPartPr>
              <p14:xfrm>
                <a:off x="2683052" y="4630209"/>
                <a:ext cx="315360" cy="2595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E2B2C13-2B37-471E-A8EE-82E65701864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674052" y="4621209"/>
                  <a:ext cx="33300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15FE3C3-4237-4356-A3DE-FF090F4B4D30}"/>
              </a:ext>
            </a:extLst>
          </p:cNvPr>
          <p:cNvGrpSpPr/>
          <p:nvPr/>
        </p:nvGrpSpPr>
        <p:grpSpPr>
          <a:xfrm>
            <a:off x="1297412" y="5021169"/>
            <a:ext cx="749880" cy="320760"/>
            <a:chOff x="1297412" y="5021169"/>
            <a:chExt cx="74988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6CE855E-8B67-4D7C-A890-86893FC8D942}"/>
                    </a:ext>
                  </a:extLst>
                </p14:cNvPr>
                <p14:cNvContentPartPr/>
                <p14:nvPr/>
              </p14:nvContentPartPr>
              <p14:xfrm>
                <a:off x="1297412" y="5089929"/>
                <a:ext cx="205200" cy="2520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6CE855E-8B67-4D7C-A890-86893FC8D94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288412" y="5081289"/>
                  <a:ext cx="222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DF6B927-4B63-471C-8240-66CE03191409}"/>
                    </a:ext>
                  </a:extLst>
                </p14:cNvPr>
                <p14:cNvContentPartPr/>
                <p14:nvPr/>
              </p14:nvContentPartPr>
              <p14:xfrm>
                <a:off x="1545092" y="5092089"/>
                <a:ext cx="146160" cy="199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DF6B927-4B63-471C-8240-66CE0319140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536452" y="5083089"/>
                  <a:ext cx="163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66CE516-E9AB-4ED3-9ECB-318AA74FA8A7}"/>
                    </a:ext>
                  </a:extLst>
                </p14:cNvPr>
                <p14:cNvContentPartPr/>
                <p14:nvPr/>
              </p14:nvContentPartPr>
              <p14:xfrm>
                <a:off x="1718972" y="5121249"/>
                <a:ext cx="150120" cy="159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66CE516-E9AB-4ED3-9ECB-318AA74FA8A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09972" y="5112249"/>
                  <a:ext cx="16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104D6F7-9862-49DC-9EC7-F22D3B2A6D7F}"/>
                    </a:ext>
                  </a:extLst>
                </p14:cNvPr>
                <p14:cNvContentPartPr/>
                <p14:nvPr/>
              </p14:nvContentPartPr>
              <p14:xfrm>
                <a:off x="1712492" y="5130969"/>
                <a:ext cx="154080" cy="1638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104D6F7-9862-49DC-9EC7-F22D3B2A6D7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703852" y="5122329"/>
                  <a:ext cx="171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3EFC363-BF7B-412D-9049-AE2753C78731}"/>
                    </a:ext>
                  </a:extLst>
                </p14:cNvPr>
                <p14:cNvContentPartPr/>
                <p14:nvPr/>
              </p14:nvContentPartPr>
              <p14:xfrm>
                <a:off x="1907972" y="5021169"/>
                <a:ext cx="139320" cy="303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3EFC363-BF7B-412D-9049-AE2753C7873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899332" y="5012529"/>
                  <a:ext cx="15696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C3DD122-318C-4712-8AEB-5399A72B37DF}"/>
                  </a:ext>
                </a:extLst>
              </p14:cNvPr>
              <p14:cNvContentPartPr/>
              <p14:nvPr/>
            </p14:nvContentPartPr>
            <p14:xfrm>
              <a:off x="2258612" y="5110809"/>
              <a:ext cx="250920" cy="1177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C3DD122-318C-4712-8AEB-5399A72B37D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249972" y="5101809"/>
                <a:ext cx="26856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57EB1081-C028-4645-AFC3-AA42F2362914}"/>
              </a:ext>
            </a:extLst>
          </p:cNvPr>
          <p:cNvGrpSpPr/>
          <p:nvPr/>
        </p:nvGrpSpPr>
        <p:grpSpPr>
          <a:xfrm>
            <a:off x="2733812" y="4764489"/>
            <a:ext cx="2085120" cy="682920"/>
            <a:chOff x="2733812" y="4764489"/>
            <a:chExt cx="208512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DFCDE8-CEE8-44FB-87A6-68CDC55FC413}"/>
                    </a:ext>
                  </a:extLst>
                </p14:cNvPr>
                <p14:cNvContentPartPr/>
                <p14:nvPr/>
              </p14:nvContentPartPr>
              <p14:xfrm>
                <a:off x="2733812" y="5100729"/>
                <a:ext cx="258120" cy="184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DFCDE8-CEE8-44FB-87A6-68CDC55FC41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725172" y="5091729"/>
                  <a:ext cx="275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9664CFA-CEE8-4FCE-8854-59FFF8D6604C}"/>
                    </a:ext>
                  </a:extLst>
                </p14:cNvPr>
                <p14:cNvContentPartPr/>
                <p14:nvPr/>
              </p14:nvContentPartPr>
              <p14:xfrm>
                <a:off x="3104252" y="5002449"/>
                <a:ext cx="173160" cy="3510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9664CFA-CEE8-4FCE-8854-59FFF8D6604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095252" y="4993449"/>
                  <a:ext cx="1908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498E3B5-AE60-4154-AF68-7BCB14D0E3FB}"/>
                    </a:ext>
                  </a:extLst>
                </p14:cNvPr>
                <p14:cNvContentPartPr/>
                <p14:nvPr/>
              </p14:nvContentPartPr>
              <p14:xfrm>
                <a:off x="3425372" y="4949169"/>
                <a:ext cx="78120" cy="162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498E3B5-AE60-4154-AF68-7BCB14D0E3F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416372" y="4940529"/>
                  <a:ext cx="95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85F9231-C4BF-45E5-A3C7-42D3F5F642F3}"/>
                    </a:ext>
                  </a:extLst>
                </p14:cNvPr>
                <p14:cNvContentPartPr/>
                <p14:nvPr/>
              </p14:nvContentPartPr>
              <p14:xfrm>
                <a:off x="3485492" y="4821729"/>
                <a:ext cx="215640" cy="297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85F9231-C4BF-45E5-A3C7-42D3F5F642F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476852" y="4812729"/>
                  <a:ext cx="233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1A31F13-D2DA-4D95-8813-603B170C43F8}"/>
                    </a:ext>
                  </a:extLst>
                </p14:cNvPr>
                <p14:cNvContentPartPr/>
                <p14:nvPr/>
              </p14:nvContentPartPr>
              <p14:xfrm>
                <a:off x="3403412" y="5177769"/>
                <a:ext cx="291240" cy="44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1A31F13-D2DA-4D95-8813-603B170C43F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394412" y="5168769"/>
                  <a:ext cx="30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325E8A5-33F9-4F4B-8620-364442782BCB}"/>
                    </a:ext>
                  </a:extLst>
                </p14:cNvPr>
                <p14:cNvContentPartPr/>
                <p14:nvPr/>
              </p14:nvContentPartPr>
              <p14:xfrm>
                <a:off x="3470732" y="5276769"/>
                <a:ext cx="271440" cy="170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325E8A5-33F9-4F4B-8620-364442782BC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461732" y="5267769"/>
                  <a:ext cx="289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92A2C42-681D-41B5-8785-2A42E8F0B6F6}"/>
                    </a:ext>
                  </a:extLst>
                </p14:cNvPr>
                <p14:cNvContentPartPr/>
                <p14:nvPr/>
              </p14:nvContentPartPr>
              <p14:xfrm>
                <a:off x="3902372" y="4764489"/>
                <a:ext cx="189720" cy="532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92A2C42-681D-41B5-8785-2A42E8F0B6F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893372" y="4755849"/>
                  <a:ext cx="2073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E0FB3FF-D466-4840-AC9A-CB0ADE2E5C97}"/>
                    </a:ext>
                  </a:extLst>
                </p14:cNvPr>
                <p14:cNvContentPartPr/>
                <p14:nvPr/>
              </p14:nvContentPartPr>
              <p14:xfrm>
                <a:off x="4239332" y="4857009"/>
                <a:ext cx="141480" cy="317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E0FB3FF-D466-4840-AC9A-CB0ADE2E5C9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230332" y="4848009"/>
                  <a:ext cx="159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B6ECEBA-9E21-4FB5-9ECF-9DA0AFFF5F53}"/>
                    </a:ext>
                  </a:extLst>
                </p14:cNvPr>
                <p14:cNvContentPartPr/>
                <p14:nvPr/>
              </p14:nvContentPartPr>
              <p14:xfrm>
                <a:off x="4468292" y="4910289"/>
                <a:ext cx="62280" cy="188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B6ECEBA-9E21-4FB5-9ECF-9DA0AFFF5F5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459652" y="4901289"/>
                  <a:ext cx="79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61A2DFF-B59D-4955-A69B-C25DF4C9BA33}"/>
                    </a:ext>
                  </a:extLst>
                </p14:cNvPr>
                <p14:cNvContentPartPr/>
                <p14:nvPr/>
              </p14:nvContentPartPr>
              <p14:xfrm>
                <a:off x="4659452" y="4987689"/>
                <a:ext cx="159480" cy="26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61A2DFF-B59D-4955-A69B-C25DF4C9BA3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650812" y="4979049"/>
                  <a:ext cx="1771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8511762-7A79-4757-A7C2-889CEAAB7442}"/>
              </a:ext>
            </a:extLst>
          </p:cNvPr>
          <p:cNvGrpSpPr/>
          <p:nvPr/>
        </p:nvGrpSpPr>
        <p:grpSpPr>
          <a:xfrm>
            <a:off x="5081732" y="4662249"/>
            <a:ext cx="726840" cy="681840"/>
            <a:chOff x="5081732" y="4662249"/>
            <a:chExt cx="72684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6261F1F-7484-49B2-A4E3-37E156F0F4D3}"/>
                    </a:ext>
                  </a:extLst>
                </p14:cNvPr>
                <p14:cNvContentPartPr/>
                <p14:nvPr/>
              </p14:nvContentPartPr>
              <p14:xfrm>
                <a:off x="5081732" y="4785729"/>
                <a:ext cx="119160" cy="216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6261F1F-7484-49B2-A4E3-37E156F0F4D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072732" y="4776729"/>
                  <a:ext cx="136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F4F6BF1-9F42-4CFE-9469-64A85F82A5FC}"/>
                    </a:ext>
                  </a:extLst>
                </p14:cNvPr>
                <p14:cNvContentPartPr/>
                <p14:nvPr/>
              </p14:nvContentPartPr>
              <p14:xfrm>
                <a:off x="5162732" y="4704729"/>
                <a:ext cx="207720" cy="2750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F4F6BF1-9F42-4CFE-9469-64A85F82A5F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153732" y="4696089"/>
                  <a:ext cx="225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546F4F9-1A21-4925-ADE5-53F64CC2BA1E}"/>
                    </a:ext>
                  </a:extLst>
                </p14:cNvPr>
                <p14:cNvContentPartPr/>
                <p14:nvPr/>
              </p14:nvContentPartPr>
              <p14:xfrm>
                <a:off x="5085692" y="5093529"/>
                <a:ext cx="356760" cy="13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546F4F9-1A21-4925-ADE5-53F64CC2BA1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076692" y="5084529"/>
                  <a:ext cx="374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36A1520-6067-421D-B92D-6723F24A5D34}"/>
                    </a:ext>
                  </a:extLst>
                </p14:cNvPr>
                <p14:cNvContentPartPr/>
                <p14:nvPr/>
              </p14:nvContentPartPr>
              <p14:xfrm>
                <a:off x="5164172" y="5151489"/>
                <a:ext cx="294480" cy="1926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36A1520-6067-421D-B92D-6723F24A5D3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155532" y="5142849"/>
                  <a:ext cx="312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4793CC6-BD18-464C-A7A6-F03506E5F876}"/>
                    </a:ext>
                  </a:extLst>
                </p14:cNvPr>
                <p14:cNvContentPartPr/>
                <p14:nvPr/>
              </p14:nvContentPartPr>
              <p14:xfrm>
                <a:off x="5568812" y="4662249"/>
                <a:ext cx="239760" cy="5392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4793CC6-BD18-464C-A7A6-F03506E5F876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560172" y="4653609"/>
                  <a:ext cx="25740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9B4EAF5-1C41-44EB-9D94-6377597219D1}"/>
              </a:ext>
            </a:extLst>
          </p:cNvPr>
          <p:cNvGrpSpPr/>
          <p:nvPr/>
        </p:nvGrpSpPr>
        <p:grpSpPr>
          <a:xfrm>
            <a:off x="5926652" y="4578369"/>
            <a:ext cx="1357200" cy="602640"/>
            <a:chOff x="5926652" y="4578369"/>
            <a:chExt cx="1357200" cy="60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4145DAC-39B7-496D-8548-16C424F5CF79}"/>
                    </a:ext>
                  </a:extLst>
                </p14:cNvPr>
                <p14:cNvContentPartPr/>
                <p14:nvPr/>
              </p14:nvContentPartPr>
              <p14:xfrm>
                <a:off x="5926652" y="4681689"/>
                <a:ext cx="202680" cy="489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4145DAC-39B7-496D-8548-16C424F5CF7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917652" y="4672689"/>
                  <a:ext cx="2203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519D8F7-254A-40E2-BC29-570119A1C7AD}"/>
                    </a:ext>
                  </a:extLst>
                </p14:cNvPr>
                <p14:cNvContentPartPr/>
                <p14:nvPr/>
              </p14:nvContentPartPr>
              <p14:xfrm>
                <a:off x="6209252" y="4652889"/>
                <a:ext cx="302040" cy="2127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519D8F7-254A-40E2-BC29-570119A1C7A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200252" y="4643889"/>
                  <a:ext cx="319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545F733-E009-4BDD-906C-2BBDCB869553}"/>
                    </a:ext>
                  </a:extLst>
                </p14:cNvPr>
                <p14:cNvContentPartPr/>
                <p14:nvPr/>
              </p14:nvContentPartPr>
              <p14:xfrm>
                <a:off x="6539372" y="4761249"/>
                <a:ext cx="144000" cy="30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545F733-E009-4BDD-906C-2BBDCB86955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530372" y="4752249"/>
                  <a:ext cx="161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326A794-CBC7-45F4-AEF6-0384A4A53F9C}"/>
                    </a:ext>
                  </a:extLst>
                </p14:cNvPr>
                <p14:cNvContentPartPr/>
                <p14:nvPr/>
              </p14:nvContentPartPr>
              <p14:xfrm>
                <a:off x="6835652" y="4692129"/>
                <a:ext cx="221040" cy="117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326A794-CBC7-45F4-AEF6-0384A4A53F9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826652" y="4683129"/>
                  <a:ext cx="238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DAA8A2D-DFA4-4254-A8A9-36A381D46CBF}"/>
                    </a:ext>
                  </a:extLst>
                </p14:cNvPr>
                <p14:cNvContentPartPr/>
                <p14:nvPr/>
              </p14:nvContentPartPr>
              <p14:xfrm>
                <a:off x="6305012" y="4965009"/>
                <a:ext cx="259560" cy="197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DAA8A2D-DFA4-4254-A8A9-36A381D46CB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96372" y="4956369"/>
                  <a:ext cx="277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CECE7DE-771C-49F5-BD78-C7A0DD815527}"/>
                    </a:ext>
                  </a:extLst>
                </p14:cNvPr>
                <p14:cNvContentPartPr/>
                <p14:nvPr/>
              </p14:nvContentPartPr>
              <p14:xfrm>
                <a:off x="6639452" y="5057529"/>
                <a:ext cx="127800" cy="27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CECE7DE-771C-49F5-BD78-C7A0DD81552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630452" y="5048529"/>
                  <a:ext cx="14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E0514ED-23CB-45B7-897E-841F0A32C19F}"/>
                    </a:ext>
                  </a:extLst>
                </p14:cNvPr>
                <p14:cNvContentPartPr/>
                <p14:nvPr/>
              </p14:nvContentPartPr>
              <p14:xfrm>
                <a:off x="6910892" y="5007849"/>
                <a:ext cx="18360" cy="140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E0514ED-23CB-45B7-897E-841F0A32C19F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902252" y="4999209"/>
                  <a:ext cx="36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09D0A8C-076E-4488-8AEB-6F6BDFF36858}"/>
                    </a:ext>
                  </a:extLst>
                </p14:cNvPr>
                <p14:cNvContentPartPr/>
                <p14:nvPr/>
              </p14:nvContentPartPr>
              <p14:xfrm>
                <a:off x="7105652" y="4578369"/>
                <a:ext cx="178200" cy="602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09D0A8C-076E-4488-8AEB-6F6BDFF3685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097012" y="4569729"/>
                  <a:ext cx="19584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0988A7E-C0CF-468B-90D1-3090CF1D5F77}"/>
              </a:ext>
            </a:extLst>
          </p:cNvPr>
          <p:cNvGrpSpPr/>
          <p:nvPr/>
        </p:nvGrpSpPr>
        <p:grpSpPr>
          <a:xfrm>
            <a:off x="1361132" y="5568369"/>
            <a:ext cx="2622240" cy="509760"/>
            <a:chOff x="1361132" y="5568369"/>
            <a:chExt cx="26222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6CFAA45-3BA1-44B1-BC82-1FFED7D1A5DE}"/>
                    </a:ext>
                  </a:extLst>
                </p14:cNvPr>
                <p14:cNvContentPartPr/>
                <p14:nvPr/>
              </p14:nvContentPartPr>
              <p14:xfrm>
                <a:off x="1361132" y="5604729"/>
                <a:ext cx="318960" cy="313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6CFAA45-3BA1-44B1-BC82-1FFED7D1A5D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352132" y="5596089"/>
                  <a:ext cx="336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BBA4DB0-6413-44D6-B55C-60EE3AB9D8DA}"/>
                    </a:ext>
                  </a:extLst>
                </p14:cNvPr>
                <p14:cNvContentPartPr/>
                <p14:nvPr/>
              </p14:nvContentPartPr>
              <p14:xfrm>
                <a:off x="1592972" y="5739009"/>
                <a:ext cx="153000" cy="16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BBA4DB0-6413-44D6-B55C-60EE3AB9D8D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584332" y="5730009"/>
                  <a:ext cx="170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D868A74-CB41-4239-AF07-C8690529FD44}"/>
                    </a:ext>
                  </a:extLst>
                </p14:cNvPr>
                <p14:cNvContentPartPr/>
                <p14:nvPr/>
              </p14:nvContentPartPr>
              <p14:xfrm>
                <a:off x="1745972" y="5737209"/>
                <a:ext cx="173880" cy="138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D868A74-CB41-4239-AF07-C8690529FD4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736972" y="5728569"/>
                  <a:ext cx="191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22F2AB8-1FAA-49BA-81F0-DBC241243A28}"/>
                    </a:ext>
                  </a:extLst>
                </p14:cNvPr>
                <p14:cNvContentPartPr/>
                <p14:nvPr/>
              </p14:nvContentPartPr>
              <p14:xfrm>
                <a:off x="2135852" y="5622009"/>
                <a:ext cx="115560" cy="1890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22F2AB8-1FAA-49BA-81F0-DBC241243A2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126852" y="5613009"/>
                  <a:ext cx="133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BC57BEE-671C-4230-A8BE-E4DA1DE89F08}"/>
                    </a:ext>
                  </a:extLst>
                </p14:cNvPr>
                <p14:cNvContentPartPr/>
                <p14:nvPr/>
              </p14:nvContentPartPr>
              <p14:xfrm>
                <a:off x="2252492" y="5577009"/>
                <a:ext cx="105840" cy="204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BC57BEE-671C-4230-A8BE-E4DA1DE89F0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243492" y="5568009"/>
                  <a:ext cx="12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F24DD25-697D-4A47-92D0-1920F867F033}"/>
                    </a:ext>
                  </a:extLst>
                </p14:cNvPr>
                <p14:cNvContentPartPr/>
                <p14:nvPr/>
              </p14:nvContentPartPr>
              <p14:xfrm>
                <a:off x="2021372" y="5568369"/>
                <a:ext cx="470160" cy="2016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F24DD25-697D-4A47-92D0-1920F867F03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012372" y="5559369"/>
                  <a:ext cx="48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50BFC86-9DCF-4112-B652-2C7CFC0954BA}"/>
                    </a:ext>
                  </a:extLst>
                </p14:cNvPr>
                <p14:cNvContentPartPr/>
                <p14:nvPr/>
              </p14:nvContentPartPr>
              <p14:xfrm>
                <a:off x="2413052" y="5623449"/>
                <a:ext cx="277920" cy="271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50BFC86-9DCF-4112-B652-2C7CFC0954B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404052" y="5614809"/>
                  <a:ext cx="295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3048DD6-57F6-446B-BCD3-6B3F4389E676}"/>
                    </a:ext>
                  </a:extLst>
                </p14:cNvPr>
                <p14:cNvContentPartPr/>
                <p14:nvPr/>
              </p14:nvContentPartPr>
              <p14:xfrm>
                <a:off x="2833172" y="5742969"/>
                <a:ext cx="203760" cy="1706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3048DD6-57F6-446B-BCD3-6B3F4389E67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824172" y="5734329"/>
                  <a:ext cx="221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6CF5C94-4BD7-42F2-A142-26B7B19EA936}"/>
                    </a:ext>
                  </a:extLst>
                </p14:cNvPr>
                <p14:cNvContentPartPr/>
                <p14:nvPr/>
              </p14:nvContentPartPr>
              <p14:xfrm>
                <a:off x="3041252" y="5777529"/>
                <a:ext cx="326520" cy="1191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6CF5C94-4BD7-42F2-A142-26B7B19EA93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032612" y="5768889"/>
                  <a:ext cx="34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7BC1595-8EC6-4EEF-A045-8137A24CAFE6}"/>
                    </a:ext>
                  </a:extLst>
                </p14:cNvPr>
                <p14:cNvContentPartPr/>
                <p14:nvPr/>
              </p14:nvContentPartPr>
              <p14:xfrm>
                <a:off x="3332492" y="5804529"/>
                <a:ext cx="154800" cy="2736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7BC1595-8EC6-4EEF-A045-8137A24CAFE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323492" y="5795889"/>
                  <a:ext cx="172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69844CE-5DC2-465A-BC1A-4B4A0517B938}"/>
                    </a:ext>
                  </a:extLst>
                </p14:cNvPr>
                <p14:cNvContentPartPr/>
                <p14:nvPr/>
              </p14:nvContentPartPr>
              <p14:xfrm>
                <a:off x="3421412" y="5762769"/>
                <a:ext cx="204840" cy="1472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69844CE-5DC2-465A-BC1A-4B4A0517B93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412772" y="5753769"/>
                  <a:ext cx="222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99F5FA-2900-4A6F-9B46-BD46F401FE72}"/>
                    </a:ext>
                  </a:extLst>
                </p14:cNvPr>
                <p14:cNvContentPartPr/>
                <p14:nvPr/>
              </p14:nvContentPartPr>
              <p14:xfrm>
                <a:off x="3655412" y="5586729"/>
                <a:ext cx="174600" cy="253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99F5FA-2900-4A6F-9B46-BD46F401FE7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646772" y="5577729"/>
                  <a:ext cx="192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1593184-CC53-4891-B9B6-150296766862}"/>
                    </a:ext>
                  </a:extLst>
                </p14:cNvPr>
                <p14:cNvContentPartPr/>
                <p14:nvPr/>
              </p14:nvContentPartPr>
              <p14:xfrm>
                <a:off x="3773132" y="5737929"/>
                <a:ext cx="210240" cy="1612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1593184-CC53-4891-B9B6-15029676686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764132" y="5728929"/>
                  <a:ext cx="2278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BC0916C-5003-4C7C-9B5A-5B7BECF8E172}"/>
              </a:ext>
            </a:extLst>
          </p:cNvPr>
          <p:cNvGrpSpPr/>
          <p:nvPr/>
        </p:nvGrpSpPr>
        <p:grpSpPr>
          <a:xfrm>
            <a:off x="9772931" y="3903109"/>
            <a:ext cx="717912" cy="350280"/>
            <a:chOff x="9772931" y="3903109"/>
            <a:chExt cx="717912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F51B3F7-9BD7-4528-8FC4-679F889EE786}"/>
                    </a:ext>
                  </a:extLst>
                </p14:cNvPr>
                <p14:cNvContentPartPr/>
                <p14:nvPr/>
              </p14:nvContentPartPr>
              <p14:xfrm>
                <a:off x="9865451" y="4047469"/>
                <a:ext cx="481680" cy="70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F51B3F7-9BD7-4528-8FC4-679F889EE78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856811" y="4038829"/>
                  <a:ext cx="499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36C0ECC-B461-4D7F-9C64-F9A4E8D2801E}"/>
                    </a:ext>
                  </a:extLst>
                </p14:cNvPr>
                <p14:cNvContentPartPr/>
                <p14:nvPr/>
              </p14:nvContentPartPr>
              <p14:xfrm>
                <a:off x="9900371" y="4075549"/>
                <a:ext cx="5040" cy="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36C0ECC-B461-4D7F-9C64-F9A4E8D280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91371" y="4066549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C41104A-DB27-4938-9D62-6D75F9F3AC5F}"/>
                    </a:ext>
                  </a:extLst>
                </p14:cNvPr>
                <p14:cNvContentPartPr/>
                <p14:nvPr/>
              </p14:nvContentPartPr>
              <p14:xfrm>
                <a:off x="9772931" y="3903109"/>
                <a:ext cx="221400" cy="3502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C41104A-DB27-4938-9D62-6D75F9F3AC5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764291" y="3894109"/>
                  <a:ext cx="2390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AE02953-368D-4B7B-A2E3-85663AB77E00}"/>
                    </a:ext>
                  </a:extLst>
                </p14:cNvPr>
                <p14:cNvContentPartPr/>
                <p14:nvPr/>
              </p14:nvContentPartPr>
              <p14:xfrm>
                <a:off x="9852563" y="4120190"/>
                <a:ext cx="3240" cy="54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AE02953-368D-4B7B-A2E3-85663AB77E0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843923" y="4111550"/>
                  <a:ext cx="20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136E528-5E6F-46AB-A23C-EA259A1EAFAD}"/>
                    </a:ext>
                  </a:extLst>
                </p14:cNvPr>
                <p14:cNvContentPartPr/>
                <p14:nvPr/>
              </p14:nvContentPartPr>
              <p14:xfrm>
                <a:off x="9878483" y="4023350"/>
                <a:ext cx="612360" cy="41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136E528-5E6F-46AB-A23C-EA259A1EAFA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869483" y="4014350"/>
                  <a:ext cx="630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07C5773-20E1-434D-AB28-8AF2A47C349B}"/>
                    </a:ext>
                  </a:extLst>
                </p14:cNvPr>
                <p14:cNvContentPartPr/>
                <p14:nvPr/>
              </p14:nvContentPartPr>
              <p14:xfrm>
                <a:off x="9820523" y="3911750"/>
                <a:ext cx="223200" cy="288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07C5773-20E1-434D-AB28-8AF2A47C349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11883" y="3902750"/>
                  <a:ext cx="240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382BC1C-9399-4568-83EC-74A2D892F512}"/>
                    </a:ext>
                  </a:extLst>
                </p14:cNvPr>
                <p14:cNvContentPartPr/>
                <p14:nvPr/>
              </p14:nvContentPartPr>
              <p14:xfrm>
                <a:off x="9829163" y="4137830"/>
                <a:ext cx="237960" cy="105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382BC1C-9399-4568-83EC-74A2D892F51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820523" y="4128830"/>
                  <a:ext cx="255600" cy="1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203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F3B2737-0A42-48B0-B17E-E561AF46D709}"/>
                  </a:ext>
                </a:extLst>
              </p14:cNvPr>
              <p14:cNvContentPartPr/>
              <p14:nvPr/>
            </p14:nvContentPartPr>
            <p14:xfrm>
              <a:off x="712451" y="3382189"/>
              <a:ext cx="1542240" cy="17100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F3B2737-0A42-48B0-B17E-E561AF46D7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451" y="3373189"/>
                <a:ext cx="1559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85249C9B-78DD-4A97-B522-F53140577BAC}"/>
                  </a:ext>
                </a:extLst>
              </p14:cNvPr>
              <p14:cNvContentPartPr/>
              <p14:nvPr/>
            </p14:nvContentPartPr>
            <p14:xfrm>
              <a:off x="5327291" y="4840189"/>
              <a:ext cx="1565280" cy="10260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85249C9B-78DD-4A97-B522-F53140577B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8291" y="4831189"/>
                <a:ext cx="15829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A9D3F08-42DC-4917-8111-458FE322C8D1}"/>
                  </a:ext>
                </a:extLst>
              </p14:cNvPr>
              <p14:cNvContentPartPr/>
              <p14:nvPr/>
            </p14:nvContentPartPr>
            <p14:xfrm>
              <a:off x="626411" y="2697469"/>
              <a:ext cx="90360" cy="81792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A9D3F08-42DC-4917-8111-458FE322C8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771" y="2688469"/>
                <a:ext cx="108000" cy="83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87749A78-5AF1-479B-A7BF-7FF0001438FE}"/>
              </a:ext>
            </a:extLst>
          </p:cNvPr>
          <p:cNvGrpSpPr/>
          <p:nvPr/>
        </p:nvGrpSpPr>
        <p:grpSpPr>
          <a:xfrm>
            <a:off x="648332" y="110409"/>
            <a:ext cx="7934760" cy="5103720"/>
            <a:chOff x="648332" y="110409"/>
            <a:chExt cx="7934760" cy="51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D8E564-2FB6-4E5D-AA6D-2CF7C0880020}"/>
                    </a:ext>
                  </a:extLst>
                </p14:cNvPr>
                <p14:cNvContentPartPr/>
                <p14:nvPr/>
              </p14:nvContentPartPr>
              <p14:xfrm>
                <a:off x="7901612" y="369609"/>
                <a:ext cx="34920" cy="7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D8E564-2FB6-4E5D-AA6D-2CF7C08800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92612" y="360969"/>
                  <a:ext cx="52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8F66A9-3C8B-42B6-9C9C-29F231594507}"/>
                    </a:ext>
                  </a:extLst>
                </p14:cNvPr>
                <p14:cNvContentPartPr/>
                <p14:nvPr/>
              </p14:nvContentPartPr>
              <p14:xfrm>
                <a:off x="7961012" y="272049"/>
                <a:ext cx="4320" cy="1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8F66A9-3C8B-42B6-9C9C-29F2315945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52012" y="263049"/>
                  <a:ext cx="21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E04AEC-6FF7-404A-9ED6-C22A6D06EE3A}"/>
                    </a:ext>
                  </a:extLst>
                </p14:cNvPr>
                <p14:cNvContentPartPr/>
                <p14:nvPr/>
              </p14:nvContentPartPr>
              <p14:xfrm>
                <a:off x="8046332" y="301209"/>
                <a:ext cx="117720" cy="163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E04AEC-6FF7-404A-9ED6-C22A6D06EE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37692" y="292569"/>
                  <a:ext cx="135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6F2E989-1945-40EB-BDDD-92F2E5F9EE79}"/>
                    </a:ext>
                  </a:extLst>
                </p14:cNvPr>
                <p14:cNvContentPartPr/>
                <p14:nvPr/>
              </p14:nvContentPartPr>
              <p14:xfrm>
                <a:off x="833012" y="362769"/>
                <a:ext cx="56520" cy="113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6F2E989-1945-40EB-BDDD-92F2E5F9EE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012" y="353769"/>
                  <a:ext cx="74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5C43D5-7D58-4192-9198-F2BEE5339691}"/>
                    </a:ext>
                  </a:extLst>
                </p14:cNvPr>
                <p14:cNvContentPartPr/>
                <p14:nvPr/>
              </p14:nvContentPartPr>
              <p14:xfrm>
                <a:off x="680732" y="499569"/>
                <a:ext cx="361800" cy="59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5C43D5-7D58-4192-9198-F2BEE53396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2092" y="490929"/>
                  <a:ext cx="379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975A32-C47D-4A85-AE39-E50B2C6F6E7E}"/>
                    </a:ext>
                  </a:extLst>
                </p14:cNvPr>
                <p14:cNvContentPartPr/>
                <p14:nvPr/>
              </p14:nvContentPartPr>
              <p14:xfrm>
                <a:off x="648332" y="337569"/>
                <a:ext cx="37872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975A32-C47D-4A85-AE39-E50B2C6F6E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332" y="328929"/>
                  <a:ext cx="396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5EE92F-F756-41CC-8552-7ABA9767A971}"/>
                    </a:ext>
                  </a:extLst>
                </p14:cNvPr>
                <p14:cNvContentPartPr/>
                <p14:nvPr/>
              </p14:nvContentPartPr>
              <p14:xfrm>
                <a:off x="1077092" y="407049"/>
                <a:ext cx="154800" cy="125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5EE92F-F756-41CC-8552-7ABA9767A9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8452" y="398409"/>
                  <a:ext cx="17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A30475-6C65-49D8-871C-54707887D0F1}"/>
                    </a:ext>
                  </a:extLst>
                </p14:cNvPr>
                <p14:cNvContentPartPr/>
                <p14:nvPr/>
              </p14:nvContentPartPr>
              <p14:xfrm>
                <a:off x="1516652" y="421449"/>
                <a:ext cx="167760" cy="135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A30475-6C65-49D8-871C-54707887D0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07652" y="412449"/>
                  <a:ext cx="185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71D3B4-70C7-40B7-B43F-A6D6F4D0B9C7}"/>
                    </a:ext>
                  </a:extLst>
                </p14:cNvPr>
                <p14:cNvContentPartPr/>
                <p14:nvPr/>
              </p14:nvContentPartPr>
              <p14:xfrm>
                <a:off x="729692" y="908169"/>
                <a:ext cx="213120" cy="164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71D3B4-70C7-40B7-B43F-A6D6F4D0B9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1052" y="899529"/>
                  <a:ext cx="230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0FBE74-F547-4479-8718-D275442FA7DF}"/>
                    </a:ext>
                  </a:extLst>
                </p14:cNvPr>
                <p14:cNvContentPartPr/>
                <p14:nvPr/>
              </p14:nvContentPartPr>
              <p14:xfrm>
                <a:off x="887732" y="772089"/>
                <a:ext cx="145080" cy="275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0FBE74-F547-4479-8718-D275442FA7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732" y="763449"/>
                  <a:ext cx="162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7BB7C8-832D-4021-9F51-88227D1E14D3}"/>
                    </a:ext>
                  </a:extLst>
                </p14:cNvPr>
                <p14:cNvContentPartPr/>
                <p14:nvPr/>
              </p14:nvContentPartPr>
              <p14:xfrm>
                <a:off x="1002932" y="901689"/>
                <a:ext cx="149040" cy="172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7BB7C8-832D-4021-9F51-88227D1E14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4292" y="893049"/>
                  <a:ext cx="16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958C6C-7DAD-489C-BF68-A1D15FF956FA}"/>
                    </a:ext>
                  </a:extLst>
                </p14:cNvPr>
                <p14:cNvContentPartPr/>
                <p14:nvPr/>
              </p14:nvContentPartPr>
              <p14:xfrm>
                <a:off x="1121012" y="929049"/>
                <a:ext cx="124920" cy="11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958C6C-7DAD-489C-BF68-A1D15FF956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2012" y="920049"/>
                  <a:ext cx="142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592F5D-9813-4AB2-8585-1EA5FE6CD59A}"/>
                    </a:ext>
                  </a:extLst>
                </p14:cNvPr>
                <p14:cNvContentPartPr/>
                <p14:nvPr/>
              </p14:nvContentPartPr>
              <p14:xfrm>
                <a:off x="1308572" y="903489"/>
                <a:ext cx="251640" cy="119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592F5D-9813-4AB2-8585-1EA5FE6CD5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99572" y="894849"/>
                  <a:ext cx="269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24FD5E-5709-4AAB-BBFE-535078A3F106}"/>
                    </a:ext>
                  </a:extLst>
                </p14:cNvPr>
                <p14:cNvContentPartPr/>
                <p14:nvPr/>
              </p14:nvContentPartPr>
              <p14:xfrm>
                <a:off x="1616732" y="887649"/>
                <a:ext cx="189000" cy="13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24FD5E-5709-4AAB-BBFE-535078A3F1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08092" y="878649"/>
                  <a:ext cx="206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296F2C-DEF5-4020-9B4D-ACEFD1ED3D61}"/>
                    </a:ext>
                  </a:extLst>
                </p14:cNvPr>
                <p14:cNvContentPartPr/>
                <p14:nvPr/>
              </p14:nvContentPartPr>
              <p14:xfrm>
                <a:off x="5638292" y="146409"/>
                <a:ext cx="187560" cy="336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296F2C-DEF5-4020-9B4D-ACEFD1ED3D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52" y="137409"/>
                  <a:ext cx="205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A9063E-2689-41DE-A48E-F02FCFA8D005}"/>
                    </a:ext>
                  </a:extLst>
                </p14:cNvPr>
                <p14:cNvContentPartPr/>
                <p14:nvPr/>
              </p14:nvContentPartPr>
              <p14:xfrm>
                <a:off x="5561252" y="290049"/>
                <a:ext cx="301320" cy="102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A9063E-2689-41DE-A48E-F02FCFA8D0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52612" y="281409"/>
                  <a:ext cx="318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CD6608-C965-4D79-9C52-C46AD670D881}"/>
                    </a:ext>
                  </a:extLst>
                </p14:cNvPr>
                <p14:cNvContentPartPr/>
                <p14:nvPr/>
              </p14:nvContentPartPr>
              <p14:xfrm>
                <a:off x="5835212" y="127689"/>
                <a:ext cx="166680" cy="330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CD6608-C965-4D79-9C52-C46AD670D8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6212" y="118689"/>
                  <a:ext cx="184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417C50-66A7-4F45-964D-BC6F302F9A4E}"/>
                    </a:ext>
                  </a:extLst>
                </p14:cNvPr>
                <p14:cNvContentPartPr/>
                <p14:nvPr/>
              </p14:nvContentPartPr>
              <p14:xfrm>
                <a:off x="6045452" y="326409"/>
                <a:ext cx="140040" cy="132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417C50-66A7-4F45-964D-BC6F302F9A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6452" y="317409"/>
                  <a:ext cx="157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608D43-9283-45E1-83CA-26B05091B439}"/>
                    </a:ext>
                  </a:extLst>
                </p14:cNvPr>
                <p14:cNvContentPartPr/>
                <p14:nvPr/>
              </p14:nvContentPartPr>
              <p14:xfrm>
                <a:off x="6445772" y="265569"/>
                <a:ext cx="191160" cy="186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608D43-9283-45E1-83CA-26B05091B4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37132" y="256569"/>
                  <a:ext cx="20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827D9D-E845-4B53-BC93-E2D40F0B9028}"/>
                    </a:ext>
                  </a:extLst>
                </p14:cNvPr>
                <p14:cNvContentPartPr/>
                <p14:nvPr/>
              </p14:nvContentPartPr>
              <p14:xfrm>
                <a:off x="6711092" y="317409"/>
                <a:ext cx="387360" cy="11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827D9D-E845-4B53-BC93-E2D40F0B90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2452" y="308409"/>
                  <a:ext cx="405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D67F45-96CA-42F6-8E6D-AEADB37096C1}"/>
                    </a:ext>
                  </a:extLst>
                </p14:cNvPr>
                <p14:cNvContentPartPr/>
                <p14:nvPr/>
              </p14:nvContentPartPr>
              <p14:xfrm>
                <a:off x="7057412" y="363489"/>
                <a:ext cx="133200" cy="242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D67F45-96CA-42F6-8E6D-AEADB37096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8772" y="354849"/>
                  <a:ext cx="150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0D9E53-BE30-4B7F-9EC4-07CFA7D0B6B9}"/>
                    </a:ext>
                  </a:extLst>
                </p14:cNvPr>
                <p14:cNvContentPartPr/>
                <p14:nvPr/>
              </p14:nvContentPartPr>
              <p14:xfrm>
                <a:off x="7147412" y="316329"/>
                <a:ext cx="201600" cy="12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0D9E53-BE30-4B7F-9EC4-07CFA7D0B6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38772" y="307689"/>
                  <a:ext cx="21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8D599F-9DD5-4F9D-909A-1A2DA73B7771}"/>
                    </a:ext>
                  </a:extLst>
                </p14:cNvPr>
                <p14:cNvContentPartPr/>
                <p14:nvPr/>
              </p14:nvContentPartPr>
              <p14:xfrm>
                <a:off x="7403012" y="110409"/>
                <a:ext cx="179280" cy="308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8D599F-9DD5-4F9D-909A-1A2DA73B7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94012" y="101409"/>
                  <a:ext cx="196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0C74E7-4454-4BA9-9E1D-FC12C2C4EED9}"/>
                    </a:ext>
                  </a:extLst>
                </p14:cNvPr>
                <p14:cNvContentPartPr/>
                <p14:nvPr/>
              </p14:nvContentPartPr>
              <p14:xfrm>
                <a:off x="7477172" y="312729"/>
                <a:ext cx="199440" cy="11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0C74E7-4454-4BA9-9E1D-FC12C2C4EE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8172" y="304089"/>
                  <a:ext cx="217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47A9B5-FA63-44CA-986C-04DCBA6BE37D}"/>
                    </a:ext>
                  </a:extLst>
                </p14:cNvPr>
                <p14:cNvContentPartPr/>
                <p14:nvPr/>
              </p14:nvContentPartPr>
              <p14:xfrm>
                <a:off x="2051252" y="306249"/>
                <a:ext cx="87840" cy="216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47A9B5-FA63-44CA-986C-04DCBA6BE3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2612" y="297249"/>
                  <a:ext cx="105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5339DD-26F6-467B-8A32-5E622035AF3C}"/>
                    </a:ext>
                  </a:extLst>
                </p14:cNvPr>
                <p14:cNvContentPartPr/>
                <p14:nvPr/>
              </p14:nvContentPartPr>
              <p14:xfrm>
                <a:off x="2209292" y="205809"/>
                <a:ext cx="130680" cy="352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5339DD-26F6-467B-8A32-5E622035AF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00652" y="196809"/>
                  <a:ext cx="148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1CCC7F-0CDB-4DF7-883C-3439A392B04F}"/>
                    </a:ext>
                  </a:extLst>
                </p14:cNvPr>
                <p14:cNvContentPartPr/>
                <p14:nvPr/>
              </p14:nvContentPartPr>
              <p14:xfrm>
                <a:off x="2058452" y="398409"/>
                <a:ext cx="318240" cy="74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1CCC7F-0CDB-4DF7-883C-3439A392B0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9452" y="389409"/>
                  <a:ext cx="335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CB9281-652D-4E41-8D22-1B362DE3100A}"/>
                    </a:ext>
                  </a:extLst>
                </p14:cNvPr>
                <p14:cNvContentPartPr/>
                <p14:nvPr/>
              </p14:nvContentPartPr>
              <p14:xfrm>
                <a:off x="2277692" y="375729"/>
                <a:ext cx="174960" cy="36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CB9281-652D-4E41-8D22-1B362DE310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8692" y="366729"/>
                  <a:ext cx="1926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CA7CD6-7229-451D-9C1B-E3EF5C6E0445}"/>
                    </a:ext>
                  </a:extLst>
                </p14:cNvPr>
                <p14:cNvContentPartPr/>
                <p14:nvPr/>
              </p14:nvContentPartPr>
              <p14:xfrm>
                <a:off x="2452652" y="446289"/>
                <a:ext cx="140400" cy="313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CA7CD6-7229-451D-9C1B-E3EF5C6E04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43652" y="437289"/>
                  <a:ext cx="158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E36CD3-82AE-4058-877C-0EF3AA381434}"/>
                    </a:ext>
                  </a:extLst>
                </p14:cNvPr>
                <p14:cNvContentPartPr/>
                <p14:nvPr/>
              </p14:nvContentPartPr>
              <p14:xfrm>
                <a:off x="2574692" y="340809"/>
                <a:ext cx="365040" cy="16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E36CD3-82AE-4058-877C-0EF3AA3814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65692" y="331809"/>
                  <a:ext cx="382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1BE037-AAE2-4A7C-8DAB-B3C0A2310216}"/>
                    </a:ext>
                  </a:extLst>
                </p14:cNvPr>
                <p14:cNvContentPartPr/>
                <p14:nvPr/>
              </p14:nvContentPartPr>
              <p14:xfrm>
                <a:off x="2989052" y="323169"/>
                <a:ext cx="149760" cy="162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1BE037-AAE2-4A7C-8DAB-B3C0A23102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80412" y="314529"/>
                  <a:ext cx="16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5D6FE4-A056-44ED-9ED1-D2A7336A7755}"/>
                    </a:ext>
                  </a:extLst>
                </p14:cNvPr>
                <p14:cNvContentPartPr/>
                <p14:nvPr/>
              </p14:nvContentPartPr>
              <p14:xfrm>
                <a:off x="3103892" y="373209"/>
                <a:ext cx="207360" cy="44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5D6FE4-A056-44ED-9ED1-D2A7336A77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94892" y="364569"/>
                  <a:ext cx="225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97D1EA-0345-4D19-A58A-CA7598BC4C6B}"/>
                    </a:ext>
                  </a:extLst>
                </p14:cNvPr>
                <p14:cNvContentPartPr/>
                <p14:nvPr/>
              </p14:nvContentPartPr>
              <p14:xfrm>
                <a:off x="3441572" y="321009"/>
                <a:ext cx="102960" cy="139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97D1EA-0345-4D19-A58A-CA7598BC4C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2932" y="312009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7C5475-B33B-45EC-A81E-173F274E3E32}"/>
                    </a:ext>
                  </a:extLst>
                </p14:cNvPr>
                <p14:cNvContentPartPr/>
                <p14:nvPr/>
              </p14:nvContentPartPr>
              <p14:xfrm>
                <a:off x="3571892" y="348369"/>
                <a:ext cx="134280" cy="11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7C5475-B33B-45EC-A81E-173F274E3E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63252" y="339729"/>
                  <a:ext cx="15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1E023B-6E2F-4211-977A-7B9EF503D3C6}"/>
                    </a:ext>
                  </a:extLst>
                </p14:cNvPr>
                <p14:cNvContentPartPr/>
                <p14:nvPr/>
              </p14:nvContentPartPr>
              <p14:xfrm>
                <a:off x="3768812" y="349449"/>
                <a:ext cx="221040" cy="10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1E023B-6E2F-4211-977A-7B9EF503D3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60172" y="340809"/>
                  <a:ext cx="238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89D45B-C6BE-4149-9CC5-8EA4A91EEA05}"/>
                    </a:ext>
                  </a:extLst>
                </p14:cNvPr>
                <p14:cNvContentPartPr/>
                <p14:nvPr/>
              </p14:nvContentPartPr>
              <p14:xfrm>
                <a:off x="4091012" y="337209"/>
                <a:ext cx="98280" cy="12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89D45B-C6BE-4149-9CC5-8EA4A91EEA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2372" y="328209"/>
                  <a:ext cx="115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22B4D0-84E1-401A-97FC-505B2F3236CF}"/>
                    </a:ext>
                  </a:extLst>
                </p14:cNvPr>
                <p14:cNvContentPartPr/>
                <p14:nvPr/>
              </p14:nvContentPartPr>
              <p14:xfrm>
                <a:off x="4326452" y="118689"/>
                <a:ext cx="177120" cy="38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22B4D0-84E1-401A-97FC-505B2F3236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17452" y="110049"/>
                  <a:ext cx="1947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DB6960-91CE-4737-B2E5-66C77772E2DC}"/>
                    </a:ext>
                  </a:extLst>
                </p14:cNvPr>
                <p14:cNvContentPartPr/>
                <p14:nvPr/>
              </p14:nvContentPartPr>
              <p14:xfrm>
                <a:off x="4290092" y="313449"/>
                <a:ext cx="242280" cy="2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DB6960-91CE-4737-B2E5-66C77772E2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81092" y="304449"/>
                  <a:ext cx="259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21643A-03EC-4B5F-B65C-D61511EFB72F}"/>
                    </a:ext>
                  </a:extLst>
                </p14:cNvPr>
                <p14:cNvContentPartPr/>
                <p14:nvPr/>
              </p14:nvContentPartPr>
              <p14:xfrm>
                <a:off x="4516892" y="305529"/>
                <a:ext cx="178200" cy="160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21643A-03EC-4B5F-B65C-D61511EFB7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07892" y="296529"/>
                  <a:ext cx="195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783E45-132B-4CA8-8337-CFDD2F16F311}"/>
                    </a:ext>
                  </a:extLst>
                </p14:cNvPr>
                <p14:cNvContentPartPr/>
                <p14:nvPr/>
              </p14:nvContentPartPr>
              <p14:xfrm>
                <a:off x="4741172" y="245049"/>
                <a:ext cx="157680" cy="19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783E45-132B-4CA8-8337-CFDD2F16F3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32532" y="236409"/>
                  <a:ext cx="175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B7AC82-C1BF-4B79-86E7-7EC54D993D50}"/>
                    </a:ext>
                  </a:extLst>
                </p14:cNvPr>
                <p14:cNvContentPartPr/>
                <p14:nvPr/>
              </p14:nvContentPartPr>
              <p14:xfrm>
                <a:off x="4934852" y="358449"/>
                <a:ext cx="168840" cy="74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B7AC82-C1BF-4B79-86E7-7EC54D993D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26212" y="349449"/>
                  <a:ext cx="18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279991-D991-4665-80BA-6824E1943584}"/>
                    </a:ext>
                  </a:extLst>
                </p14:cNvPr>
                <p14:cNvContentPartPr/>
                <p14:nvPr/>
              </p14:nvContentPartPr>
              <p14:xfrm>
                <a:off x="2210732" y="878289"/>
                <a:ext cx="239040" cy="147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279991-D991-4665-80BA-6824E19435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02092" y="869649"/>
                  <a:ext cx="256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BDF831-A17B-42C6-BA2B-F425DCCD3A5E}"/>
                    </a:ext>
                  </a:extLst>
                </p14:cNvPr>
                <p14:cNvContentPartPr/>
                <p14:nvPr/>
              </p14:nvContentPartPr>
              <p14:xfrm>
                <a:off x="2489012" y="892689"/>
                <a:ext cx="65160" cy="145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BDF831-A17B-42C6-BA2B-F425DCCD3A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80012" y="883689"/>
                  <a:ext cx="82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FABB2B-EB4F-43C7-A8D7-B078FB9601A4}"/>
                    </a:ext>
                  </a:extLst>
                </p14:cNvPr>
                <p14:cNvContentPartPr/>
                <p14:nvPr/>
              </p14:nvContentPartPr>
              <p14:xfrm>
                <a:off x="2698892" y="692169"/>
                <a:ext cx="114120" cy="366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FABB2B-EB4F-43C7-A8D7-B078FB9601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89892" y="683169"/>
                  <a:ext cx="131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82CEBEF-90F0-4634-8827-775E98ABB1D3}"/>
                    </a:ext>
                  </a:extLst>
                </p14:cNvPr>
                <p14:cNvContentPartPr/>
                <p14:nvPr/>
              </p14:nvContentPartPr>
              <p14:xfrm>
                <a:off x="2614292" y="841209"/>
                <a:ext cx="264600" cy="84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82CEBEF-90F0-4634-8827-775E98ABB1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05652" y="832569"/>
                  <a:ext cx="282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27257B-5D28-4C87-ACC0-5E427F98C891}"/>
                    </a:ext>
                  </a:extLst>
                </p14:cNvPr>
                <p14:cNvContentPartPr/>
                <p14:nvPr/>
              </p14:nvContentPartPr>
              <p14:xfrm>
                <a:off x="2865212" y="659049"/>
                <a:ext cx="159840" cy="374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27257B-5D28-4C87-ACC0-5E427F98C8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6572" y="650409"/>
                  <a:ext cx="177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6079A3-C883-4208-BB9C-33DB71183B14}"/>
                    </a:ext>
                  </a:extLst>
                </p14:cNvPr>
                <p14:cNvContentPartPr/>
                <p14:nvPr/>
              </p14:nvContentPartPr>
              <p14:xfrm>
                <a:off x="3080132" y="863889"/>
                <a:ext cx="305280" cy="153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6079A3-C883-4208-BB9C-33DB71183B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1132" y="855249"/>
                  <a:ext cx="32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BEB4D7-0472-40D7-8D5A-5A682EF545D0}"/>
                    </a:ext>
                  </a:extLst>
                </p14:cNvPr>
                <p14:cNvContentPartPr/>
                <p14:nvPr/>
              </p14:nvContentPartPr>
              <p14:xfrm>
                <a:off x="3503492" y="633129"/>
                <a:ext cx="142560" cy="37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BEB4D7-0472-40D7-8D5A-5A682EF545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94492" y="624129"/>
                  <a:ext cx="160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5FC23A-6284-49BF-91E4-DBDDB3EFF673}"/>
                    </a:ext>
                  </a:extLst>
                </p14:cNvPr>
                <p14:cNvContentPartPr/>
                <p14:nvPr/>
              </p14:nvContentPartPr>
              <p14:xfrm>
                <a:off x="3443012" y="806649"/>
                <a:ext cx="266760" cy="56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5FC23A-6284-49BF-91E4-DBDDB3EFF6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34012" y="798009"/>
                  <a:ext cx="284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4A6714-4810-47D4-8456-57F8185B8AF3}"/>
                    </a:ext>
                  </a:extLst>
                </p14:cNvPr>
                <p14:cNvContentPartPr/>
                <p14:nvPr/>
              </p14:nvContentPartPr>
              <p14:xfrm>
                <a:off x="3882932" y="821409"/>
                <a:ext cx="170640" cy="160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4A6714-4810-47D4-8456-57F8185B8A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73932" y="812409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3649D7-7B48-4735-AB0C-642F24255320}"/>
                    </a:ext>
                  </a:extLst>
                </p14:cNvPr>
                <p14:cNvContentPartPr/>
                <p14:nvPr/>
              </p14:nvContentPartPr>
              <p14:xfrm>
                <a:off x="4049612" y="819969"/>
                <a:ext cx="190080" cy="165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3649D7-7B48-4735-AB0C-642F242553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0972" y="810969"/>
                  <a:ext cx="207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E1FCF2-E696-4C66-A65F-448D48BA49CA}"/>
                    </a:ext>
                  </a:extLst>
                </p14:cNvPr>
                <p14:cNvContentPartPr/>
                <p14:nvPr/>
              </p14:nvContentPartPr>
              <p14:xfrm>
                <a:off x="4107572" y="894489"/>
                <a:ext cx="204480" cy="350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E1FCF2-E696-4C66-A65F-448D48BA49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98932" y="885849"/>
                  <a:ext cx="222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F4954C-7AD1-4856-8CF3-9CE6D0B97EF4}"/>
                    </a:ext>
                  </a:extLst>
                </p14:cNvPr>
                <p14:cNvContentPartPr/>
                <p14:nvPr/>
              </p14:nvContentPartPr>
              <p14:xfrm>
                <a:off x="4288652" y="795849"/>
                <a:ext cx="176040" cy="160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F4954C-7AD1-4856-8CF3-9CE6D0B97E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9652" y="786849"/>
                  <a:ext cx="193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8DCD226-CC8F-4B3C-804A-A036C5E01A87}"/>
                    </a:ext>
                  </a:extLst>
                </p14:cNvPr>
                <p14:cNvContentPartPr/>
                <p14:nvPr/>
              </p14:nvContentPartPr>
              <p14:xfrm>
                <a:off x="4518332" y="624129"/>
                <a:ext cx="216720" cy="38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8DCD226-CC8F-4B3C-804A-A036C5E01A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09332" y="615129"/>
                  <a:ext cx="2343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558E04-F55E-4A44-8D64-09F0548B64FC}"/>
                    </a:ext>
                  </a:extLst>
                </p14:cNvPr>
                <p14:cNvContentPartPr/>
                <p14:nvPr/>
              </p14:nvContentPartPr>
              <p14:xfrm>
                <a:off x="4677092" y="861369"/>
                <a:ext cx="135720" cy="10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558E04-F55E-4A44-8D64-09F0548B64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68452" y="852729"/>
                  <a:ext cx="153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36EB1B-DDFC-4396-905D-158C7EC32CB7}"/>
                    </a:ext>
                  </a:extLst>
                </p14:cNvPr>
                <p14:cNvContentPartPr/>
                <p14:nvPr/>
              </p14:nvContentPartPr>
              <p14:xfrm>
                <a:off x="4925132" y="817089"/>
                <a:ext cx="82440" cy="153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36EB1B-DDFC-4396-905D-158C7EC32C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6132" y="808449"/>
                  <a:ext cx="100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8278B8-3368-4D58-9D4A-95C53755A52C}"/>
                    </a:ext>
                  </a:extLst>
                </p14:cNvPr>
                <p14:cNvContentPartPr/>
                <p14:nvPr/>
              </p14:nvContentPartPr>
              <p14:xfrm>
                <a:off x="5061932" y="811689"/>
                <a:ext cx="181440" cy="157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8278B8-3368-4D58-9D4A-95C53755A5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52932" y="803049"/>
                  <a:ext cx="199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1B75A9-65CE-4E3F-B26E-95BEF44A2D2B}"/>
                    </a:ext>
                  </a:extLst>
                </p14:cNvPr>
                <p14:cNvContentPartPr/>
                <p14:nvPr/>
              </p14:nvContentPartPr>
              <p14:xfrm>
                <a:off x="5230052" y="840849"/>
                <a:ext cx="278640" cy="12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1B75A9-65CE-4E3F-B26E-95BEF44A2D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21052" y="832209"/>
                  <a:ext cx="296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387B3AC-CC1B-4336-9D04-7FCD5D37A6FA}"/>
                    </a:ext>
                  </a:extLst>
                </p14:cNvPr>
                <p14:cNvContentPartPr/>
                <p14:nvPr/>
              </p14:nvContentPartPr>
              <p14:xfrm>
                <a:off x="5585012" y="847689"/>
                <a:ext cx="113040" cy="9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387B3AC-CC1B-4336-9D04-7FCD5D37A6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6012" y="839049"/>
                  <a:ext cx="130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41CEDC-711B-4B64-9292-65A18FB7E48F}"/>
                    </a:ext>
                  </a:extLst>
                </p14:cNvPr>
                <p14:cNvContentPartPr/>
                <p14:nvPr/>
              </p14:nvContentPartPr>
              <p14:xfrm>
                <a:off x="5684372" y="873249"/>
                <a:ext cx="191160" cy="95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41CEDC-711B-4B64-9292-65A18FB7E4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75372" y="864249"/>
                  <a:ext cx="20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38FE8D-2031-4952-AFC9-1330B58158F5}"/>
                    </a:ext>
                  </a:extLst>
                </p14:cNvPr>
                <p14:cNvContentPartPr/>
                <p14:nvPr/>
              </p14:nvContentPartPr>
              <p14:xfrm>
                <a:off x="6014492" y="672009"/>
                <a:ext cx="103680" cy="355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38FE8D-2031-4952-AFC9-1330B58158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05852" y="663009"/>
                  <a:ext cx="1213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7EEA129-A763-4259-AB35-53632336E800}"/>
                    </a:ext>
                  </a:extLst>
                </p14:cNvPr>
                <p14:cNvContentPartPr/>
                <p14:nvPr/>
              </p14:nvContentPartPr>
              <p14:xfrm>
                <a:off x="5928812" y="879729"/>
                <a:ext cx="360360" cy="29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7EEA129-A763-4259-AB35-53632336E8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19812" y="871089"/>
                  <a:ext cx="378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99045D0-4AA5-4434-9A28-08A8A1AF0B54}"/>
                    </a:ext>
                  </a:extLst>
                </p14:cNvPr>
                <p14:cNvContentPartPr/>
                <p14:nvPr/>
              </p14:nvContentPartPr>
              <p14:xfrm>
                <a:off x="6469532" y="806289"/>
                <a:ext cx="192960" cy="191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99045D0-4AA5-4434-9A28-08A8A1AF0B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60532" y="797649"/>
                  <a:ext cx="210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949491-810D-4E1C-8685-98DCDF9CA7E6}"/>
                    </a:ext>
                  </a:extLst>
                </p14:cNvPr>
                <p14:cNvContentPartPr/>
                <p14:nvPr/>
              </p14:nvContentPartPr>
              <p14:xfrm>
                <a:off x="6680492" y="830409"/>
                <a:ext cx="156960" cy="120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949491-810D-4E1C-8685-98DCDF9CA7E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71492" y="821769"/>
                  <a:ext cx="174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A759FF-8449-4327-AFD4-E5F8692E3E5B}"/>
                    </a:ext>
                  </a:extLst>
                </p14:cNvPr>
                <p14:cNvContentPartPr/>
                <p14:nvPr/>
              </p14:nvContentPartPr>
              <p14:xfrm>
                <a:off x="6318692" y="1013649"/>
                <a:ext cx="70560" cy="145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A759FF-8449-4327-AFD4-E5F8692E3E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09692" y="1005009"/>
                  <a:ext cx="88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72096A-9432-49F9-9F93-A57E1BDC2899}"/>
                    </a:ext>
                  </a:extLst>
                </p14:cNvPr>
                <p14:cNvContentPartPr/>
                <p14:nvPr/>
              </p14:nvContentPartPr>
              <p14:xfrm>
                <a:off x="7151372" y="673809"/>
                <a:ext cx="126360" cy="304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72096A-9432-49F9-9F93-A57E1BDC28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42732" y="665169"/>
                  <a:ext cx="144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3726EA7-4639-4500-A811-E685CDC3E3D8}"/>
                    </a:ext>
                  </a:extLst>
                </p14:cNvPr>
                <p14:cNvContentPartPr/>
                <p14:nvPr/>
              </p14:nvContentPartPr>
              <p14:xfrm>
                <a:off x="7064972" y="794049"/>
                <a:ext cx="270000" cy="67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3726EA7-4639-4500-A811-E685CDC3E3D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56332" y="785049"/>
                  <a:ext cx="287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F92B9D-7ADA-4790-82C7-097E713074AD}"/>
                    </a:ext>
                  </a:extLst>
                </p14:cNvPr>
                <p14:cNvContentPartPr/>
                <p14:nvPr/>
              </p14:nvContentPartPr>
              <p14:xfrm>
                <a:off x="7363052" y="589929"/>
                <a:ext cx="179640" cy="341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F92B9D-7ADA-4790-82C7-097E713074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54052" y="581289"/>
                  <a:ext cx="197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54117F-84C9-4E8C-B565-527A6919BD27}"/>
                    </a:ext>
                  </a:extLst>
                </p14:cNvPr>
                <p14:cNvContentPartPr/>
                <p14:nvPr/>
              </p14:nvContentPartPr>
              <p14:xfrm>
                <a:off x="7550612" y="798369"/>
                <a:ext cx="146520" cy="141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54117F-84C9-4E8C-B565-527A6919BD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41612" y="789729"/>
                  <a:ext cx="164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09381F-788F-4DCF-A893-6021B9386F75}"/>
                    </a:ext>
                  </a:extLst>
                </p14:cNvPr>
                <p14:cNvContentPartPr/>
                <p14:nvPr/>
              </p14:nvContentPartPr>
              <p14:xfrm>
                <a:off x="842012" y="1322889"/>
                <a:ext cx="185760" cy="213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09381F-788F-4DCF-A893-6021B9386F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3372" y="1314249"/>
                  <a:ext cx="203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D3121A-1510-455F-A357-B583E021D118}"/>
                    </a:ext>
                  </a:extLst>
                </p14:cNvPr>
                <p14:cNvContentPartPr/>
                <p14:nvPr/>
              </p14:nvContentPartPr>
              <p14:xfrm>
                <a:off x="1047932" y="1369329"/>
                <a:ext cx="147240" cy="163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D3121A-1510-455F-A357-B583E021D1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8932" y="1360329"/>
                  <a:ext cx="164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3AF21F9-B7F7-4CA9-8E5E-C6C9566592CA}"/>
                    </a:ext>
                  </a:extLst>
                </p14:cNvPr>
                <p14:cNvContentPartPr/>
                <p14:nvPr/>
              </p14:nvContentPartPr>
              <p14:xfrm>
                <a:off x="1258532" y="1407849"/>
                <a:ext cx="146880" cy="360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3AF21F9-B7F7-4CA9-8E5E-C6C9566592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49532" y="1398849"/>
                  <a:ext cx="164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9FDFCB-2377-4B08-A296-C6A0D55970AD}"/>
                    </a:ext>
                  </a:extLst>
                </p14:cNvPr>
                <p14:cNvContentPartPr/>
                <p14:nvPr/>
              </p14:nvContentPartPr>
              <p14:xfrm>
                <a:off x="1473092" y="1371489"/>
                <a:ext cx="144000" cy="121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9FDFCB-2377-4B08-A296-C6A0D55970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4092" y="1362489"/>
                  <a:ext cx="161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EE4C53-EE4D-46CE-8A1A-F32ED937640A}"/>
                    </a:ext>
                  </a:extLst>
                </p14:cNvPr>
                <p14:cNvContentPartPr/>
                <p14:nvPr/>
              </p14:nvContentPartPr>
              <p14:xfrm>
                <a:off x="1658852" y="1282209"/>
                <a:ext cx="124920" cy="205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EE4C53-EE4D-46CE-8A1A-F32ED93764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49852" y="1273569"/>
                  <a:ext cx="142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649D4C-6607-4633-8763-6485D7AE195E}"/>
                    </a:ext>
                  </a:extLst>
                </p14:cNvPr>
                <p14:cNvContentPartPr/>
                <p14:nvPr/>
              </p14:nvContentPartPr>
              <p14:xfrm>
                <a:off x="1809332" y="1342329"/>
                <a:ext cx="200880" cy="146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649D4C-6607-4633-8763-6485D7AE195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00692" y="1333689"/>
                  <a:ext cx="218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70208C9-CEE7-4B7D-B2D8-2A5F31535378}"/>
                    </a:ext>
                  </a:extLst>
                </p14:cNvPr>
                <p14:cNvContentPartPr/>
                <p14:nvPr/>
              </p14:nvContentPartPr>
              <p14:xfrm>
                <a:off x="1946492" y="1334049"/>
                <a:ext cx="174600" cy="146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70208C9-CEE7-4B7D-B2D8-2A5F315353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37492" y="1325409"/>
                  <a:ext cx="192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4A1639C-3076-4EC2-A76D-3BF249856184}"/>
                    </a:ext>
                  </a:extLst>
                </p14:cNvPr>
                <p14:cNvContentPartPr/>
                <p14:nvPr/>
              </p14:nvContentPartPr>
              <p14:xfrm>
                <a:off x="2132972" y="1350609"/>
                <a:ext cx="273960" cy="123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4A1639C-3076-4EC2-A76D-3BF2498561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23972" y="1341609"/>
                  <a:ext cx="29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2B0B37-D6EE-43C6-9020-6A7989BCBE95}"/>
                    </a:ext>
                  </a:extLst>
                </p14:cNvPr>
                <p14:cNvContentPartPr/>
                <p14:nvPr/>
              </p14:nvContentPartPr>
              <p14:xfrm>
                <a:off x="2483252" y="1341249"/>
                <a:ext cx="114840" cy="132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2B0B37-D6EE-43C6-9020-6A7989BCBE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74252" y="1332249"/>
                  <a:ext cx="13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92DEEB-D8DE-44FD-A923-1A2F1BA563CD}"/>
                    </a:ext>
                  </a:extLst>
                </p14:cNvPr>
                <p14:cNvContentPartPr/>
                <p14:nvPr/>
              </p14:nvContentPartPr>
              <p14:xfrm>
                <a:off x="2591252" y="1358529"/>
                <a:ext cx="159480" cy="115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92DEEB-D8DE-44FD-A923-1A2F1BA563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2252" y="1349889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0C9B5DA-FE54-4B28-A302-4F6AC0B2F1F3}"/>
                    </a:ext>
                  </a:extLst>
                </p14:cNvPr>
                <p14:cNvContentPartPr/>
                <p14:nvPr/>
              </p14:nvContentPartPr>
              <p14:xfrm>
                <a:off x="2860172" y="1166289"/>
                <a:ext cx="132840" cy="318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C9B5DA-FE54-4B28-A302-4F6AC0B2F1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51532" y="1157289"/>
                  <a:ext cx="150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159EB4D-648A-4E23-AFBC-DB7BBE9F7CBD}"/>
                    </a:ext>
                  </a:extLst>
                </p14:cNvPr>
                <p14:cNvContentPartPr/>
                <p14:nvPr/>
              </p14:nvContentPartPr>
              <p14:xfrm>
                <a:off x="2811572" y="1280409"/>
                <a:ext cx="282960" cy="66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159EB4D-648A-4E23-AFBC-DB7BBE9F7C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02572" y="1271409"/>
                  <a:ext cx="300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16E3E5-1A31-4C5F-B2E0-D2C6CFAE86AB}"/>
                    </a:ext>
                  </a:extLst>
                </p14:cNvPr>
                <p14:cNvContentPartPr/>
                <p14:nvPr/>
              </p14:nvContentPartPr>
              <p14:xfrm>
                <a:off x="3004892" y="1297689"/>
                <a:ext cx="160200" cy="18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16E3E5-1A31-4C5F-B2E0-D2C6CFAE86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6252" y="1288689"/>
                  <a:ext cx="177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3357A7-FA04-47E1-BB5C-8F39E77B9894}"/>
                    </a:ext>
                  </a:extLst>
                </p14:cNvPr>
                <p14:cNvContentPartPr/>
                <p14:nvPr/>
              </p14:nvContentPartPr>
              <p14:xfrm>
                <a:off x="3589532" y="1352769"/>
                <a:ext cx="137880" cy="144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3357A7-FA04-47E1-BB5C-8F39E77B98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80532" y="1344129"/>
                  <a:ext cx="155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9656D8-8C35-46DE-AC64-A217A9ED6B25}"/>
                    </a:ext>
                  </a:extLst>
                </p14:cNvPr>
                <p14:cNvContentPartPr/>
                <p14:nvPr/>
              </p14:nvContentPartPr>
              <p14:xfrm>
                <a:off x="3808772" y="1065129"/>
                <a:ext cx="228240" cy="420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9656D8-8C35-46DE-AC64-A217A9ED6B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00132" y="1056129"/>
                  <a:ext cx="2458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26414F6-C229-47B0-9B46-68846D141589}"/>
                    </a:ext>
                  </a:extLst>
                </p14:cNvPr>
                <p14:cNvContentPartPr/>
                <p14:nvPr/>
              </p14:nvContentPartPr>
              <p14:xfrm>
                <a:off x="3837212" y="1349889"/>
                <a:ext cx="187560" cy="3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26414F6-C229-47B0-9B46-68846D1415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28212" y="1341249"/>
                  <a:ext cx="205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5B7D37-2FAA-48BB-BF21-D70A731E6060}"/>
                    </a:ext>
                  </a:extLst>
                </p14:cNvPr>
                <p14:cNvContentPartPr/>
                <p14:nvPr/>
              </p14:nvContentPartPr>
              <p14:xfrm>
                <a:off x="4308092" y="1083849"/>
                <a:ext cx="195480" cy="412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F5B7D37-2FAA-48BB-BF21-D70A731E606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9452" y="1074849"/>
                  <a:ext cx="213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6FFD354-FE3F-413E-9075-5D5D0AD02DF4}"/>
                    </a:ext>
                  </a:extLst>
                </p14:cNvPr>
                <p14:cNvContentPartPr/>
                <p14:nvPr/>
              </p14:nvContentPartPr>
              <p14:xfrm>
                <a:off x="4250132" y="1242969"/>
                <a:ext cx="329760" cy="71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6FFD354-FE3F-413E-9075-5D5D0AD02D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41132" y="1233969"/>
                  <a:ext cx="347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0F3364-AD71-4AA6-AFBD-6B368F942B1A}"/>
                    </a:ext>
                  </a:extLst>
                </p14:cNvPr>
                <p14:cNvContentPartPr/>
                <p14:nvPr/>
              </p14:nvContentPartPr>
              <p14:xfrm>
                <a:off x="4547132" y="1078449"/>
                <a:ext cx="147240" cy="368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0F3364-AD71-4AA6-AFBD-6B368F942B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8492" y="1069449"/>
                  <a:ext cx="164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18C707-F683-4F67-B7D5-B9B3D156A799}"/>
                    </a:ext>
                  </a:extLst>
                </p14:cNvPr>
                <p14:cNvContentPartPr/>
                <p14:nvPr/>
              </p14:nvContentPartPr>
              <p14:xfrm>
                <a:off x="4743332" y="1327569"/>
                <a:ext cx="110880" cy="126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18C707-F683-4F67-B7D5-B9B3D156A7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34692" y="1318569"/>
                  <a:ext cx="12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3AAE3A-7D01-48A6-9943-7EFA4D79E997}"/>
                    </a:ext>
                  </a:extLst>
                </p14:cNvPr>
                <p14:cNvContentPartPr/>
                <p14:nvPr/>
              </p14:nvContentPartPr>
              <p14:xfrm>
                <a:off x="5267852" y="1335129"/>
                <a:ext cx="14040" cy="29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3AAE3A-7D01-48A6-9943-7EFA4D79E9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59212" y="1326489"/>
                  <a:ext cx="31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B8A7EEF-3BF1-4F66-BAAC-0747461CBE31}"/>
                    </a:ext>
                  </a:extLst>
                </p14:cNvPr>
                <p14:cNvContentPartPr/>
                <p14:nvPr/>
              </p14:nvContentPartPr>
              <p14:xfrm>
                <a:off x="5216732" y="1282569"/>
                <a:ext cx="91800" cy="152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B8A7EEF-3BF1-4F66-BAAC-0747461CBE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07732" y="1273569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5EFA580-D04D-4538-B422-0509A174D3DF}"/>
                    </a:ext>
                  </a:extLst>
                </p14:cNvPr>
                <p14:cNvContentPartPr/>
                <p14:nvPr/>
              </p14:nvContentPartPr>
              <p14:xfrm>
                <a:off x="5207372" y="1155849"/>
                <a:ext cx="294120" cy="287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5EFA580-D04D-4538-B422-0509A174D3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98372" y="1147209"/>
                  <a:ext cx="311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23601B-C70F-451A-8A0E-283EBF031FA9}"/>
                    </a:ext>
                  </a:extLst>
                </p14:cNvPr>
                <p14:cNvContentPartPr/>
                <p14:nvPr/>
              </p14:nvContentPartPr>
              <p14:xfrm>
                <a:off x="5481692" y="1343049"/>
                <a:ext cx="63000" cy="90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23601B-C70F-451A-8A0E-283EBF031F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73052" y="1334409"/>
                  <a:ext cx="80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D9977C-BE85-4C86-BDCF-F1534A7EF565}"/>
                    </a:ext>
                  </a:extLst>
                </p14:cNvPr>
                <p14:cNvContentPartPr/>
                <p14:nvPr/>
              </p14:nvContentPartPr>
              <p14:xfrm>
                <a:off x="5610212" y="1276809"/>
                <a:ext cx="168480" cy="131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AD9977C-BE85-4C86-BDCF-F1534A7EF5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01212" y="1268169"/>
                  <a:ext cx="18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28492E5-DAF4-4A23-A0AB-E90CF9474569}"/>
                    </a:ext>
                  </a:extLst>
                </p14:cNvPr>
                <p14:cNvContentPartPr/>
                <p14:nvPr/>
              </p14:nvContentPartPr>
              <p14:xfrm>
                <a:off x="5838092" y="1286529"/>
                <a:ext cx="94680" cy="137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28492E5-DAF4-4A23-A0AB-E90CF94745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29092" y="1277529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7729BF7-F0AE-418D-A452-9F2D84524DEF}"/>
                    </a:ext>
                  </a:extLst>
                </p14:cNvPr>
                <p14:cNvContentPartPr/>
                <p14:nvPr/>
              </p14:nvContentPartPr>
              <p14:xfrm>
                <a:off x="5988932" y="1287249"/>
                <a:ext cx="264600" cy="134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7729BF7-F0AE-418D-A452-9F2D84524D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79932" y="1278609"/>
                  <a:ext cx="282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A419060-871E-477D-9A68-79A649E201D3}"/>
                    </a:ext>
                  </a:extLst>
                </p14:cNvPr>
                <p14:cNvContentPartPr/>
                <p14:nvPr/>
              </p14:nvContentPartPr>
              <p14:xfrm>
                <a:off x="6343892" y="1185369"/>
                <a:ext cx="120960" cy="250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A419060-871E-477D-9A68-79A649E201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35252" y="1176729"/>
                  <a:ext cx="138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A1B07B-6644-4CE3-8087-EA1D3557762D}"/>
                    </a:ext>
                  </a:extLst>
                </p14:cNvPr>
                <p14:cNvContentPartPr/>
                <p14:nvPr/>
              </p14:nvContentPartPr>
              <p14:xfrm>
                <a:off x="6479252" y="1309929"/>
                <a:ext cx="93960" cy="108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A1B07B-6644-4CE3-8087-EA1D355776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70252" y="1300929"/>
                  <a:ext cx="111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EEF042-2FFF-49F9-B9A5-B9D86AA7E743}"/>
                    </a:ext>
                  </a:extLst>
                </p14:cNvPr>
                <p14:cNvContentPartPr/>
                <p14:nvPr/>
              </p14:nvContentPartPr>
              <p14:xfrm>
                <a:off x="6738452" y="1150089"/>
                <a:ext cx="94320" cy="290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EEF042-2FFF-49F9-B9A5-B9D86AA7E7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29812" y="1141089"/>
                  <a:ext cx="1119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4B958DD-5C1D-494E-9454-6E1559EF91ED}"/>
                    </a:ext>
                  </a:extLst>
                </p14:cNvPr>
                <p14:cNvContentPartPr/>
                <p14:nvPr/>
              </p14:nvContentPartPr>
              <p14:xfrm>
                <a:off x="7079732" y="1239729"/>
                <a:ext cx="136440" cy="147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4B958DD-5C1D-494E-9454-6E1559EF91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70732" y="1231089"/>
                  <a:ext cx="154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408DB7-778E-4377-9236-FFCDA72F95A8}"/>
                    </a:ext>
                  </a:extLst>
                </p14:cNvPr>
                <p14:cNvContentPartPr/>
                <p14:nvPr/>
              </p14:nvContentPartPr>
              <p14:xfrm>
                <a:off x="7280972" y="1245489"/>
                <a:ext cx="112320" cy="163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408DB7-778E-4377-9236-FFCDA72F95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71972" y="1236849"/>
                  <a:ext cx="129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1BD4E8-5B22-4DE3-BD9D-9F9157471C89}"/>
                    </a:ext>
                  </a:extLst>
                </p14:cNvPr>
                <p14:cNvContentPartPr/>
                <p14:nvPr/>
              </p14:nvContentPartPr>
              <p14:xfrm>
                <a:off x="7423892" y="1255209"/>
                <a:ext cx="162000" cy="119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1BD4E8-5B22-4DE3-BD9D-9F9157471C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14892" y="1246569"/>
                  <a:ext cx="179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5CC2D5-E1FF-42B3-8656-AF194FA74556}"/>
                    </a:ext>
                  </a:extLst>
                </p14:cNvPr>
                <p14:cNvContentPartPr/>
                <p14:nvPr/>
              </p14:nvContentPartPr>
              <p14:xfrm>
                <a:off x="7793972" y="1238649"/>
                <a:ext cx="197280" cy="156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5CC2D5-E1FF-42B3-8656-AF194FA745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5332" y="1229649"/>
                  <a:ext cx="21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A719E6-3F13-4579-9FFC-B434E48F9E99}"/>
                    </a:ext>
                  </a:extLst>
                </p14:cNvPr>
                <p14:cNvContentPartPr/>
                <p14:nvPr/>
              </p14:nvContentPartPr>
              <p14:xfrm>
                <a:off x="8030492" y="1249809"/>
                <a:ext cx="137880" cy="135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A719E6-3F13-4579-9FFC-B434E48F9E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21852" y="1241169"/>
                  <a:ext cx="155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CB7612-046D-414F-986E-A44424DD36F4}"/>
                    </a:ext>
                  </a:extLst>
                </p14:cNvPr>
                <p14:cNvContentPartPr/>
                <p14:nvPr/>
              </p14:nvContentPartPr>
              <p14:xfrm>
                <a:off x="8327492" y="1037049"/>
                <a:ext cx="192960" cy="383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CB7612-046D-414F-986E-A44424DD36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18492" y="1028049"/>
                  <a:ext cx="2106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44A02A-CBD7-473C-9C0C-6265E88BFDE7}"/>
                    </a:ext>
                  </a:extLst>
                </p14:cNvPr>
                <p14:cNvContentPartPr/>
                <p14:nvPr/>
              </p14:nvContentPartPr>
              <p14:xfrm>
                <a:off x="8258732" y="1176729"/>
                <a:ext cx="324360" cy="24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44A02A-CBD7-473C-9C0C-6265E88BFD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50092" y="1167729"/>
                  <a:ext cx="342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9167F9-64FA-434E-9625-608971959A2D}"/>
                    </a:ext>
                  </a:extLst>
                </p14:cNvPr>
                <p14:cNvContentPartPr/>
                <p14:nvPr/>
              </p14:nvContentPartPr>
              <p14:xfrm>
                <a:off x="838412" y="1843809"/>
                <a:ext cx="245520" cy="239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9167F9-64FA-434E-9625-608971959A2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9412" y="1835169"/>
                  <a:ext cx="263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E8CE95-1236-4A9E-B80C-82391C7535DB}"/>
                    </a:ext>
                  </a:extLst>
                </p14:cNvPr>
                <p14:cNvContentPartPr/>
                <p14:nvPr/>
              </p14:nvContentPartPr>
              <p14:xfrm>
                <a:off x="1128572" y="1916169"/>
                <a:ext cx="137880" cy="145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E8CE95-1236-4A9E-B80C-82391C7535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9572" y="1907169"/>
                  <a:ext cx="15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1AF594-8FCB-4E43-A6AA-45443AC2A75F}"/>
                    </a:ext>
                  </a:extLst>
                </p14:cNvPr>
                <p14:cNvContentPartPr/>
                <p14:nvPr/>
              </p14:nvContentPartPr>
              <p14:xfrm>
                <a:off x="1450412" y="1629609"/>
                <a:ext cx="164880" cy="427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1AF594-8FCB-4E43-A6AA-45443AC2A7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41412" y="1620609"/>
                  <a:ext cx="1825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E0CC59-E3A6-4194-AB1D-FD9F34FCF014}"/>
                    </a:ext>
                  </a:extLst>
                </p14:cNvPr>
                <p14:cNvContentPartPr/>
                <p14:nvPr/>
              </p14:nvContentPartPr>
              <p14:xfrm>
                <a:off x="1380572" y="1873329"/>
                <a:ext cx="289080" cy="135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E0CC59-E3A6-4194-AB1D-FD9F34FCF0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71572" y="1864689"/>
                  <a:ext cx="306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3C6940-095F-4B86-9703-F80711919C0E}"/>
                    </a:ext>
                  </a:extLst>
                </p14:cNvPr>
                <p14:cNvContentPartPr/>
                <p14:nvPr/>
              </p14:nvContentPartPr>
              <p14:xfrm>
                <a:off x="1731212" y="1836609"/>
                <a:ext cx="136080" cy="185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3C6940-095F-4B86-9703-F80711919C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22212" y="1827609"/>
                  <a:ext cx="153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EA2C17-62BA-48A7-A963-4EE2B2BDEDE5}"/>
                    </a:ext>
                  </a:extLst>
                </p14:cNvPr>
                <p14:cNvContentPartPr/>
                <p14:nvPr/>
              </p14:nvContentPartPr>
              <p14:xfrm>
                <a:off x="2093732" y="1482009"/>
                <a:ext cx="276480" cy="537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EA2C17-62BA-48A7-A963-4EE2B2BDED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84732" y="1473369"/>
                  <a:ext cx="2941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97B0EA5-5C64-4B56-A6BD-FF35F64E7FF6}"/>
                    </a:ext>
                  </a:extLst>
                </p14:cNvPr>
                <p14:cNvContentPartPr/>
                <p14:nvPr/>
              </p14:nvContentPartPr>
              <p14:xfrm>
                <a:off x="2042612" y="1851369"/>
                <a:ext cx="223560" cy="48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97B0EA5-5C64-4B56-A6BD-FF35F64E7F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3612" y="1842369"/>
                  <a:ext cx="241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99E31D-3311-4C52-879E-62FCDC5EC53F}"/>
                    </a:ext>
                  </a:extLst>
                </p14:cNvPr>
                <p14:cNvContentPartPr/>
                <p14:nvPr/>
              </p14:nvContentPartPr>
              <p14:xfrm>
                <a:off x="2284172" y="1763889"/>
                <a:ext cx="151920" cy="200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99E31D-3311-4C52-879E-62FCDC5EC5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75172" y="1754889"/>
                  <a:ext cx="169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9D70AA0-84DD-4A5A-951E-88B9ECCEAD92}"/>
                    </a:ext>
                  </a:extLst>
                </p14:cNvPr>
                <p14:cNvContentPartPr/>
                <p14:nvPr/>
              </p14:nvContentPartPr>
              <p14:xfrm>
                <a:off x="2448332" y="1830849"/>
                <a:ext cx="147240" cy="141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9D70AA0-84DD-4A5A-951E-88B9ECCEAD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39332" y="1821849"/>
                  <a:ext cx="164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8637E2E-35C6-4A39-B7D5-11343D173FD0}"/>
                    </a:ext>
                  </a:extLst>
                </p14:cNvPr>
                <p14:cNvContentPartPr/>
                <p14:nvPr/>
              </p14:nvContentPartPr>
              <p14:xfrm>
                <a:off x="2643812" y="1826889"/>
                <a:ext cx="142920" cy="145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8637E2E-35C6-4A39-B7D5-11343D173FD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35172" y="1817889"/>
                  <a:ext cx="160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AC431B2-4E54-498A-B862-DBED0C910CEE}"/>
                    </a:ext>
                  </a:extLst>
                </p14:cNvPr>
                <p14:cNvContentPartPr/>
                <p14:nvPr/>
              </p14:nvContentPartPr>
              <p14:xfrm>
                <a:off x="2800412" y="1602249"/>
                <a:ext cx="175320" cy="35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AC431B2-4E54-498A-B862-DBED0C910C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91772" y="1593249"/>
                  <a:ext cx="1929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D012A86-C04A-42F7-9A47-7BBE6FDCB0F6}"/>
                    </a:ext>
                  </a:extLst>
                </p14:cNvPr>
                <p14:cNvContentPartPr/>
                <p14:nvPr/>
              </p14:nvContentPartPr>
              <p14:xfrm>
                <a:off x="3266612" y="1626009"/>
                <a:ext cx="195120" cy="326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D012A86-C04A-42F7-9A47-7BBE6FDCB0F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57972" y="1617369"/>
                  <a:ext cx="212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7E0802A-6024-46EF-9A46-6B9B38D4F1EE}"/>
                    </a:ext>
                  </a:extLst>
                </p14:cNvPr>
                <p14:cNvContentPartPr/>
                <p14:nvPr/>
              </p14:nvContentPartPr>
              <p14:xfrm>
                <a:off x="3497372" y="1802409"/>
                <a:ext cx="48600" cy="104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7E0802A-6024-46EF-9A46-6B9B38D4F1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88732" y="1793409"/>
                  <a:ext cx="66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5EE921-A319-477B-8D5C-4601C27B648F}"/>
                    </a:ext>
                  </a:extLst>
                </p14:cNvPr>
                <p14:cNvContentPartPr/>
                <p14:nvPr/>
              </p14:nvContentPartPr>
              <p14:xfrm>
                <a:off x="3655412" y="1804569"/>
                <a:ext cx="113760" cy="90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5EE921-A319-477B-8D5C-4601C27B64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46772" y="1795929"/>
                  <a:ext cx="131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29EFBAC-5F4D-4969-964A-1042915B198C}"/>
                    </a:ext>
                  </a:extLst>
                </p14:cNvPr>
                <p14:cNvContentPartPr/>
                <p14:nvPr/>
              </p14:nvContentPartPr>
              <p14:xfrm>
                <a:off x="3884012" y="1794849"/>
                <a:ext cx="137520" cy="127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29EFBAC-5F4D-4969-964A-1042915B198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75372" y="1785849"/>
                  <a:ext cx="155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DBEB8AD-B50C-47B0-8497-AFC9762CC483}"/>
                    </a:ext>
                  </a:extLst>
                </p14:cNvPr>
                <p14:cNvContentPartPr/>
                <p14:nvPr/>
              </p14:nvContentPartPr>
              <p14:xfrm>
                <a:off x="4007492" y="1601889"/>
                <a:ext cx="149400" cy="279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DBEB8AD-B50C-47B0-8497-AFC9762CC4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98852" y="1592889"/>
                  <a:ext cx="167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00E53B-F0B3-46FB-8AC9-F98568079FAF}"/>
                    </a:ext>
                  </a:extLst>
                </p14:cNvPr>
                <p14:cNvContentPartPr/>
                <p14:nvPr/>
              </p14:nvContentPartPr>
              <p14:xfrm>
                <a:off x="4149692" y="1779369"/>
                <a:ext cx="127440" cy="108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00E53B-F0B3-46FB-8AC9-F98568079FA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1052" y="1770369"/>
                  <a:ext cx="145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F83EBC-0EC1-4CF8-9E1C-F5AB6CB320A0}"/>
                    </a:ext>
                  </a:extLst>
                </p14:cNvPr>
                <p14:cNvContentPartPr/>
                <p14:nvPr/>
              </p14:nvContentPartPr>
              <p14:xfrm>
                <a:off x="4223492" y="1798089"/>
                <a:ext cx="142920" cy="267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F83EBC-0EC1-4CF8-9E1C-F5AB6CB320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14852" y="1789089"/>
                  <a:ext cx="160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DD538A-453A-4569-9EC8-D839F3D91E0E}"/>
                    </a:ext>
                  </a:extLst>
                </p14:cNvPr>
                <p14:cNvContentPartPr/>
                <p14:nvPr/>
              </p14:nvContentPartPr>
              <p14:xfrm>
                <a:off x="4317812" y="1702689"/>
                <a:ext cx="199440" cy="172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DD538A-453A-4569-9EC8-D839F3D91E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08812" y="1694049"/>
                  <a:ext cx="21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DA2EC9-9235-4364-8535-370582A41DB7}"/>
                    </a:ext>
                  </a:extLst>
                </p14:cNvPr>
                <p14:cNvContentPartPr/>
                <p14:nvPr/>
              </p14:nvContentPartPr>
              <p14:xfrm>
                <a:off x="4570532" y="1867569"/>
                <a:ext cx="27000" cy="20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DA2EC9-9235-4364-8535-370582A41D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61892" y="1858929"/>
                  <a:ext cx="44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8B77722-7902-417A-B8DC-2619E29EC926}"/>
                    </a:ext>
                  </a:extLst>
                </p14:cNvPr>
                <p14:cNvContentPartPr/>
                <p14:nvPr/>
              </p14:nvContentPartPr>
              <p14:xfrm>
                <a:off x="4730012" y="1902489"/>
                <a:ext cx="95400" cy="164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8B77722-7902-417A-B8DC-2619E29EC92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21372" y="1893849"/>
                  <a:ext cx="113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3006D9-681E-4E83-97B6-C797DB280C15}"/>
                    </a:ext>
                  </a:extLst>
                </p14:cNvPr>
                <p14:cNvContentPartPr/>
                <p14:nvPr/>
              </p14:nvContentPartPr>
              <p14:xfrm>
                <a:off x="5025932" y="1703049"/>
                <a:ext cx="142200" cy="155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3006D9-681E-4E83-97B6-C797DB280C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17292" y="1694409"/>
                  <a:ext cx="159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F9A4EE1-57FE-4F04-BA03-8CF393D5C359}"/>
                    </a:ext>
                  </a:extLst>
                </p14:cNvPr>
                <p14:cNvContentPartPr/>
                <p14:nvPr/>
              </p14:nvContentPartPr>
              <p14:xfrm>
                <a:off x="5205572" y="1735809"/>
                <a:ext cx="111240" cy="110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F9A4EE1-57FE-4F04-BA03-8CF393D5C3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96932" y="1727169"/>
                  <a:ext cx="12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156D4ED-C486-4C60-97EC-DB583AD150E7}"/>
                    </a:ext>
                  </a:extLst>
                </p14:cNvPr>
                <p14:cNvContentPartPr/>
                <p14:nvPr/>
              </p14:nvContentPartPr>
              <p14:xfrm>
                <a:off x="5403572" y="1753809"/>
                <a:ext cx="111240" cy="91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156D4ED-C486-4C60-97EC-DB583AD150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4932" y="1745169"/>
                  <a:ext cx="12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89E694-B466-4A09-B48F-33A6A6D85AC2}"/>
                    </a:ext>
                  </a:extLst>
                </p14:cNvPr>
                <p14:cNvContentPartPr/>
                <p14:nvPr/>
              </p14:nvContentPartPr>
              <p14:xfrm>
                <a:off x="5581052" y="1682889"/>
                <a:ext cx="128880" cy="157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89E694-B466-4A09-B48F-33A6A6D85A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72052" y="1673889"/>
                  <a:ext cx="146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0838F09-04C0-46F9-924A-9C52221381B3}"/>
                    </a:ext>
                  </a:extLst>
                </p14:cNvPr>
                <p14:cNvContentPartPr/>
                <p14:nvPr/>
              </p14:nvContentPartPr>
              <p14:xfrm>
                <a:off x="5843132" y="1493889"/>
                <a:ext cx="183600" cy="367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0838F09-04C0-46F9-924A-9C52221381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34492" y="1484889"/>
                  <a:ext cx="2012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03CE5CD-F2CF-4754-9E6C-3AD96A86E03B}"/>
                    </a:ext>
                  </a:extLst>
                </p14:cNvPr>
                <p14:cNvContentPartPr/>
                <p14:nvPr/>
              </p14:nvContentPartPr>
              <p14:xfrm>
                <a:off x="5785892" y="1680729"/>
                <a:ext cx="272880" cy="29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03CE5CD-F2CF-4754-9E6C-3AD96A86E03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76892" y="1672089"/>
                  <a:ext cx="290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8098F8-45BC-467F-8757-861663293749}"/>
                    </a:ext>
                  </a:extLst>
                </p14:cNvPr>
                <p14:cNvContentPartPr/>
                <p14:nvPr/>
              </p14:nvContentPartPr>
              <p14:xfrm>
                <a:off x="5975252" y="1729329"/>
                <a:ext cx="128160" cy="82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8098F8-45BC-467F-8757-8616632937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66252" y="1720329"/>
                  <a:ext cx="145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10BAF4-72E4-4085-A689-22C489B91827}"/>
                    </a:ext>
                  </a:extLst>
                </p14:cNvPr>
                <p14:cNvContentPartPr/>
                <p14:nvPr/>
              </p14:nvContentPartPr>
              <p14:xfrm>
                <a:off x="6145172" y="1523769"/>
                <a:ext cx="412920" cy="323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810BAF4-72E4-4085-A689-22C489B918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36532" y="1515129"/>
                  <a:ext cx="4305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771AAF-135C-40D7-864E-953A0048A422}"/>
                    </a:ext>
                  </a:extLst>
                </p14:cNvPr>
                <p14:cNvContentPartPr/>
                <p14:nvPr/>
              </p14:nvContentPartPr>
              <p14:xfrm>
                <a:off x="6385652" y="1663449"/>
                <a:ext cx="222480" cy="43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771AAF-135C-40D7-864E-953A0048A4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76652" y="1654809"/>
                  <a:ext cx="240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E722DE-0A8F-460D-A6AC-87C468AEF40D}"/>
                    </a:ext>
                  </a:extLst>
                </p14:cNvPr>
                <p14:cNvContentPartPr/>
                <p14:nvPr/>
              </p14:nvContentPartPr>
              <p14:xfrm>
                <a:off x="6638732" y="1791969"/>
                <a:ext cx="123120" cy="215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E722DE-0A8F-460D-A6AC-87C468AEF4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29732" y="1783329"/>
                  <a:ext cx="140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06E67BC-A244-4181-AAF8-7B77C2AED495}"/>
                    </a:ext>
                  </a:extLst>
                </p14:cNvPr>
                <p14:cNvContentPartPr/>
                <p14:nvPr/>
              </p14:nvContentPartPr>
              <p14:xfrm>
                <a:off x="6760052" y="1647609"/>
                <a:ext cx="213480" cy="178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6E67BC-A244-4181-AAF8-7B77C2AED4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51052" y="1638609"/>
                  <a:ext cx="231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0807C5-2EE3-40EA-AD0D-732529E091D2}"/>
                    </a:ext>
                  </a:extLst>
                </p14:cNvPr>
                <p14:cNvContentPartPr/>
                <p14:nvPr/>
              </p14:nvContentPartPr>
              <p14:xfrm>
                <a:off x="7002332" y="1664889"/>
                <a:ext cx="147960" cy="167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0807C5-2EE3-40EA-AD0D-732529E091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93692" y="1655889"/>
                  <a:ext cx="165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017B7AC-32EE-4B1F-A96E-363CDB760D6B}"/>
                    </a:ext>
                  </a:extLst>
                </p14:cNvPr>
                <p14:cNvContentPartPr/>
                <p14:nvPr/>
              </p14:nvContentPartPr>
              <p14:xfrm>
                <a:off x="7121492" y="1696569"/>
                <a:ext cx="115920" cy="137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17B7AC-32EE-4B1F-A96E-363CDB760D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12492" y="1687929"/>
                  <a:ext cx="133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422DA39-A101-41A6-BEF0-B105AC40C3AF}"/>
                    </a:ext>
                  </a:extLst>
                </p14:cNvPr>
                <p14:cNvContentPartPr/>
                <p14:nvPr/>
              </p14:nvContentPartPr>
              <p14:xfrm>
                <a:off x="7357652" y="1494249"/>
                <a:ext cx="181080" cy="333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422DA39-A101-41A6-BEF0-B105AC40C3A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48652" y="1485249"/>
                  <a:ext cx="198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3AF6C0B-69A9-4598-8EF7-09F4ED3FB35B}"/>
                    </a:ext>
                  </a:extLst>
                </p14:cNvPr>
                <p14:cNvContentPartPr/>
                <p14:nvPr/>
              </p14:nvContentPartPr>
              <p14:xfrm>
                <a:off x="7601372" y="1807809"/>
                <a:ext cx="35280" cy="10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3AF6C0B-69A9-4598-8EF7-09F4ED3FB35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92732" y="1798809"/>
                  <a:ext cx="5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7AA6BC-1579-4CB0-B061-1CCB9D74EBCB}"/>
                    </a:ext>
                  </a:extLst>
                </p14:cNvPr>
                <p14:cNvContentPartPr/>
                <p14:nvPr/>
              </p14:nvContentPartPr>
              <p14:xfrm>
                <a:off x="7726292" y="1530249"/>
                <a:ext cx="134640" cy="390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7AA6BC-1579-4CB0-B061-1CCB9D74EB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7652" y="1521249"/>
                  <a:ext cx="1522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AF2657-0CBE-4D5E-B57E-6D26F3DB04CE}"/>
                    </a:ext>
                  </a:extLst>
                </p14:cNvPr>
                <p14:cNvContentPartPr/>
                <p14:nvPr/>
              </p14:nvContentPartPr>
              <p14:xfrm>
                <a:off x="875852" y="2477409"/>
                <a:ext cx="63720" cy="194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AF2657-0CBE-4D5E-B57E-6D26F3DB04C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67212" y="2468769"/>
                  <a:ext cx="81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3BACCDA-FC94-4331-B6B3-744E434A94C2}"/>
                    </a:ext>
                  </a:extLst>
                </p14:cNvPr>
                <p14:cNvContentPartPr/>
                <p14:nvPr/>
              </p14:nvContentPartPr>
              <p14:xfrm>
                <a:off x="920132" y="2357529"/>
                <a:ext cx="224640" cy="309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3BACCDA-FC94-4331-B6B3-744E434A94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1132" y="2348889"/>
                  <a:ext cx="242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4BDAD24-43B2-47DB-82FB-5ECA0C26566A}"/>
                    </a:ext>
                  </a:extLst>
                </p14:cNvPr>
                <p14:cNvContentPartPr/>
                <p14:nvPr/>
              </p14:nvContentPartPr>
              <p14:xfrm>
                <a:off x="1172492" y="2533929"/>
                <a:ext cx="127080" cy="131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4BDAD24-43B2-47DB-82FB-5ECA0C2656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3492" y="2524929"/>
                  <a:ext cx="144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50194C-EB09-4FF7-9F84-853B04E5A7CE}"/>
                    </a:ext>
                  </a:extLst>
                </p14:cNvPr>
                <p14:cNvContentPartPr/>
                <p14:nvPr/>
              </p14:nvContentPartPr>
              <p14:xfrm>
                <a:off x="1432412" y="2245929"/>
                <a:ext cx="136440" cy="416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50194C-EB09-4FF7-9F84-853B04E5A7C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23412" y="2236929"/>
                  <a:ext cx="1540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CB6D7D-91FD-4DBD-ACC2-E5908AB51B84}"/>
                    </a:ext>
                  </a:extLst>
                </p14:cNvPr>
                <p14:cNvContentPartPr/>
                <p14:nvPr/>
              </p14:nvContentPartPr>
              <p14:xfrm>
                <a:off x="1378772" y="2436009"/>
                <a:ext cx="253800" cy="51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CB6D7D-91FD-4DBD-ACC2-E5908AB51B8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69772" y="2427009"/>
                  <a:ext cx="271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76E5C-48BA-4701-A0AF-1CD7DA237ACA}"/>
                    </a:ext>
                  </a:extLst>
                </p14:cNvPr>
                <p14:cNvContentPartPr/>
                <p14:nvPr/>
              </p14:nvContentPartPr>
              <p14:xfrm>
                <a:off x="1956572" y="2551209"/>
                <a:ext cx="44640" cy="79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76E5C-48BA-4701-A0AF-1CD7DA237AC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47572" y="2542209"/>
                  <a:ext cx="62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2F50E6-5B2E-44DA-9DBC-89EF5A4DF0DD}"/>
                    </a:ext>
                  </a:extLst>
                </p14:cNvPr>
                <p14:cNvContentPartPr/>
                <p14:nvPr/>
              </p14:nvContentPartPr>
              <p14:xfrm>
                <a:off x="2215412" y="2205969"/>
                <a:ext cx="177120" cy="439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2F50E6-5B2E-44DA-9DBC-89EF5A4DF0D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06412" y="2197329"/>
                  <a:ext cx="194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4FCC73-BA0A-4128-B15F-8F3F25C51BCE}"/>
                    </a:ext>
                  </a:extLst>
                </p14:cNvPr>
                <p14:cNvContentPartPr/>
                <p14:nvPr/>
              </p14:nvContentPartPr>
              <p14:xfrm>
                <a:off x="2144852" y="2430609"/>
                <a:ext cx="301680" cy="99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4FCC73-BA0A-4128-B15F-8F3F25C51B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35852" y="2421609"/>
                  <a:ext cx="319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FD3D829-E131-49B4-935A-F400BC85C5AD}"/>
                    </a:ext>
                  </a:extLst>
                </p14:cNvPr>
                <p14:cNvContentPartPr/>
                <p14:nvPr/>
              </p14:nvContentPartPr>
              <p14:xfrm>
                <a:off x="2861252" y="2345289"/>
                <a:ext cx="213480" cy="219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FD3D829-E131-49B4-935A-F400BC85C5A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52612" y="2336649"/>
                  <a:ext cx="231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90CCA1F-36AF-422A-8526-8C03F0A38E99}"/>
                    </a:ext>
                  </a:extLst>
                </p14:cNvPr>
                <p14:cNvContentPartPr/>
                <p14:nvPr/>
              </p14:nvContentPartPr>
              <p14:xfrm>
                <a:off x="3493412" y="2418729"/>
                <a:ext cx="47520" cy="114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90CCA1F-36AF-422A-8526-8C03F0A38E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84772" y="2409729"/>
                  <a:ext cx="65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BA8DA5-3311-4B53-A436-46FF8AE56440}"/>
                    </a:ext>
                  </a:extLst>
                </p14:cNvPr>
                <p14:cNvContentPartPr/>
                <p14:nvPr/>
              </p14:nvContentPartPr>
              <p14:xfrm>
                <a:off x="3561452" y="2290209"/>
                <a:ext cx="32400" cy="33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BA8DA5-3311-4B53-A436-46FF8AE564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52812" y="2281569"/>
                  <a:ext cx="5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C0EB264-C2A6-47A0-84A6-580F3792C6E7}"/>
                    </a:ext>
                  </a:extLst>
                </p14:cNvPr>
                <p14:cNvContentPartPr/>
                <p14:nvPr/>
              </p14:nvContentPartPr>
              <p14:xfrm>
                <a:off x="3642452" y="2325849"/>
                <a:ext cx="118080" cy="222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C0EB264-C2A6-47A0-84A6-580F3792C6E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33812" y="2317209"/>
                  <a:ext cx="135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7E9CC72-9787-474D-A584-A4352C6793EA}"/>
                    </a:ext>
                  </a:extLst>
                </p14:cNvPr>
                <p14:cNvContentPartPr/>
                <p14:nvPr/>
              </p14:nvContentPartPr>
              <p14:xfrm>
                <a:off x="4088132" y="2330889"/>
                <a:ext cx="201240" cy="190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7E9CC72-9787-474D-A584-A4352C6793E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79132" y="2321889"/>
                  <a:ext cx="218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F4DA1E3-BA5F-48E6-960F-409532F25DFD}"/>
                    </a:ext>
                  </a:extLst>
                </p14:cNvPr>
                <p14:cNvContentPartPr/>
                <p14:nvPr/>
              </p14:nvContentPartPr>
              <p14:xfrm>
                <a:off x="4391972" y="2364729"/>
                <a:ext cx="264960" cy="125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F4DA1E3-BA5F-48E6-960F-409532F25D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82972" y="2356089"/>
                  <a:ext cx="282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DE2244-A774-4B2A-A818-D35A892EDFC9}"/>
                    </a:ext>
                  </a:extLst>
                </p14:cNvPr>
                <p14:cNvContentPartPr/>
                <p14:nvPr/>
              </p14:nvContentPartPr>
              <p14:xfrm>
                <a:off x="4698692" y="2376249"/>
                <a:ext cx="101880" cy="99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DE2244-A774-4B2A-A818-D35A892EDFC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90052" y="2367609"/>
                  <a:ext cx="119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C3816B-C552-447C-A765-35075E383680}"/>
                    </a:ext>
                  </a:extLst>
                </p14:cNvPr>
                <p14:cNvContentPartPr/>
                <p14:nvPr/>
              </p14:nvContentPartPr>
              <p14:xfrm>
                <a:off x="4918652" y="2270049"/>
                <a:ext cx="100800" cy="201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C3816B-C552-447C-A765-35075E38368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10012" y="2261049"/>
                  <a:ext cx="118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133148-910A-4BFE-B535-2704CCA67905}"/>
                    </a:ext>
                  </a:extLst>
                </p14:cNvPr>
                <p14:cNvContentPartPr/>
                <p14:nvPr/>
              </p14:nvContentPartPr>
              <p14:xfrm>
                <a:off x="5037812" y="2242329"/>
                <a:ext cx="123840" cy="254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133148-910A-4BFE-B535-2704CCA6790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29172" y="2233329"/>
                  <a:ext cx="141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E61FA46-A6F8-42C4-BA33-AAD88ADD0E76}"/>
                    </a:ext>
                  </a:extLst>
                </p14:cNvPr>
                <p14:cNvContentPartPr/>
                <p14:nvPr/>
              </p14:nvContentPartPr>
              <p14:xfrm>
                <a:off x="5484212" y="2307489"/>
                <a:ext cx="169200" cy="170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E61FA46-A6F8-42C4-BA33-AAD88ADD0E7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75212" y="2298849"/>
                  <a:ext cx="18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761C0BC-C2AF-49A7-A263-467A5E7EDB8B}"/>
                    </a:ext>
                  </a:extLst>
                </p14:cNvPr>
                <p14:cNvContentPartPr/>
                <p14:nvPr/>
              </p14:nvContentPartPr>
              <p14:xfrm>
                <a:off x="5654852" y="2353929"/>
                <a:ext cx="105480" cy="108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761C0BC-C2AF-49A7-A263-467A5E7EDB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45852" y="2345289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548DB9-93FB-4BB5-9DA2-9F70C1D1B40C}"/>
                    </a:ext>
                  </a:extLst>
                </p14:cNvPr>
                <p14:cNvContentPartPr/>
                <p14:nvPr/>
              </p14:nvContentPartPr>
              <p14:xfrm>
                <a:off x="5793812" y="2363649"/>
                <a:ext cx="169560" cy="74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548DB9-93FB-4BB5-9DA2-9F70C1D1B4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85172" y="2354649"/>
                  <a:ext cx="187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8DA5396-6722-479B-B181-E033BE967845}"/>
                    </a:ext>
                  </a:extLst>
                </p14:cNvPr>
                <p14:cNvContentPartPr/>
                <p14:nvPr/>
              </p14:nvContentPartPr>
              <p14:xfrm>
                <a:off x="5963012" y="2390649"/>
                <a:ext cx="142920" cy="220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8DA5396-6722-479B-B181-E033BE96784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54012" y="2381649"/>
                  <a:ext cx="160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37E41A-6075-46F1-B9F2-4B7A70D64F45}"/>
                    </a:ext>
                  </a:extLst>
                </p14:cNvPr>
                <p14:cNvContentPartPr/>
                <p14:nvPr/>
              </p14:nvContentPartPr>
              <p14:xfrm>
                <a:off x="6002972" y="2306409"/>
                <a:ext cx="229680" cy="124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37E41A-6075-46F1-B9F2-4B7A70D64F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93972" y="2297409"/>
                  <a:ext cx="247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B191E73-5A52-4A92-B8FB-EEA997673A92}"/>
                    </a:ext>
                  </a:extLst>
                </p14:cNvPr>
                <p14:cNvContentPartPr/>
                <p14:nvPr/>
              </p14:nvContentPartPr>
              <p14:xfrm>
                <a:off x="6262532" y="2294169"/>
                <a:ext cx="156240" cy="133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B191E73-5A52-4A92-B8FB-EEA997673A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53532" y="2285529"/>
                  <a:ext cx="173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C574107-9F20-40B7-9D9D-1817475B8537}"/>
                    </a:ext>
                  </a:extLst>
                </p14:cNvPr>
                <p14:cNvContentPartPr/>
                <p14:nvPr/>
              </p14:nvContentPartPr>
              <p14:xfrm>
                <a:off x="6419132" y="2303169"/>
                <a:ext cx="139320" cy="135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C574107-9F20-40B7-9D9D-1817475B853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10132" y="2294169"/>
                  <a:ext cx="156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38B2C1-34FE-42DC-AC78-EC3E1F4E4459}"/>
                    </a:ext>
                  </a:extLst>
                </p14:cNvPr>
                <p14:cNvContentPartPr/>
                <p14:nvPr/>
              </p14:nvContentPartPr>
              <p14:xfrm>
                <a:off x="6585452" y="2282289"/>
                <a:ext cx="135000" cy="144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38B2C1-34FE-42DC-AC78-EC3E1F4E44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76812" y="2273649"/>
                  <a:ext cx="152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B91FFEC-3012-4825-9CEE-63AF99E78BB0}"/>
                    </a:ext>
                  </a:extLst>
                </p14:cNvPr>
                <p14:cNvContentPartPr/>
                <p14:nvPr/>
              </p14:nvContentPartPr>
              <p14:xfrm>
                <a:off x="6759332" y="2329449"/>
                <a:ext cx="127800" cy="11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B91FFEC-3012-4825-9CEE-63AF99E78BB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50692" y="2320449"/>
                  <a:ext cx="145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7362E7B-AAFB-466B-9E1D-4A0EEDC295BC}"/>
                    </a:ext>
                  </a:extLst>
                </p14:cNvPr>
                <p14:cNvContentPartPr/>
                <p14:nvPr/>
              </p14:nvContentPartPr>
              <p14:xfrm>
                <a:off x="6876332" y="2142969"/>
                <a:ext cx="186840" cy="261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7362E7B-AAFB-466B-9E1D-4A0EEDC295B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67332" y="2134329"/>
                  <a:ext cx="204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18B4C4-C4A8-44B0-81DF-31E532A13800}"/>
                    </a:ext>
                  </a:extLst>
                </p14:cNvPr>
                <p14:cNvContentPartPr/>
                <p14:nvPr/>
              </p14:nvContentPartPr>
              <p14:xfrm>
                <a:off x="7235612" y="2099409"/>
                <a:ext cx="225000" cy="339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18B4C4-C4A8-44B0-81DF-31E532A1380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26612" y="2090409"/>
                  <a:ext cx="242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41D7AE-A7BC-4BDF-B510-32F7FEFDF77C}"/>
                    </a:ext>
                  </a:extLst>
                </p14:cNvPr>
                <p14:cNvContentPartPr/>
                <p14:nvPr/>
              </p14:nvContentPartPr>
              <p14:xfrm>
                <a:off x="7198532" y="2280849"/>
                <a:ext cx="293400" cy="33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41D7AE-A7BC-4BDF-B510-32F7FEFDF77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89532" y="2272209"/>
                  <a:ext cx="311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40031E6-8B07-4080-A898-9DDD24EF1D52}"/>
                    </a:ext>
                  </a:extLst>
                </p14:cNvPr>
                <p14:cNvContentPartPr/>
                <p14:nvPr/>
              </p14:nvContentPartPr>
              <p14:xfrm>
                <a:off x="7429652" y="2320449"/>
                <a:ext cx="122040" cy="90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40031E6-8B07-4080-A898-9DDD24EF1D5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20652" y="2311449"/>
                  <a:ext cx="13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786BE48-7B93-4FBD-9CF1-105D373F7681}"/>
                    </a:ext>
                  </a:extLst>
                </p14:cNvPr>
                <p14:cNvContentPartPr/>
                <p14:nvPr/>
              </p14:nvContentPartPr>
              <p14:xfrm>
                <a:off x="7782812" y="2112009"/>
                <a:ext cx="381960" cy="291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786BE48-7B93-4FBD-9CF1-105D373F768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73812" y="2103369"/>
                  <a:ext cx="399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AE80A12-C00C-4637-A2AE-2F2CCD2C47AB}"/>
                    </a:ext>
                  </a:extLst>
                </p14:cNvPr>
                <p14:cNvContentPartPr/>
                <p14:nvPr/>
              </p14:nvContentPartPr>
              <p14:xfrm>
                <a:off x="1007972" y="2912649"/>
                <a:ext cx="197280" cy="202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AE80A12-C00C-4637-A2AE-2F2CCD2C47A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8972" y="2903649"/>
                  <a:ext cx="214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261467D-11BE-4935-8B6B-79E5AF7F5C90}"/>
                    </a:ext>
                  </a:extLst>
                </p14:cNvPr>
                <p14:cNvContentPartPr/>
                <p14:nvPr/>
              </p14:nvContentPartPr>
              <p14:xfrm>
                <a:off x="980612" y="3158529"/>
                <a:ext cx="335520" cy="43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261467D-11BE-4935-8B6B-79E5AF7F5C9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1972" y="3149889"/>
                  <a:ext cx="353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2174CCB-2FB4-4D25-B9BF-BA578DBD4F30}"/>
                    </a:ext>
                  </a:extLst>
                </p14:cNvPr>
                <p14:cNvContentPartPr/>
                <p14:nvPr/>
              </p14:nvContentPartPr>
              <p14:xfrm>
                <a:off x="991052" y="3246369"/>
                <a:ext cx="287280" cy="230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2174CCB-2FB4-4D25-B9BF-BA578DBD4F3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2052" y="3237729"/>
                  <a:ext cx="304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2D967CF-079F-452A-A5A9-26362537EC7F}"/>
                    </a:ext>
                  </a:extLst>
                </p14:cNvPr>
                <p14:cNvContentPartPr/>
                <p14:nvPr/>
              </p14:nvContentPartPr>
              <p14:xfrm>
                <a:off x="1531412" y="2983209"/>
                <a:ext cx="205560" cy="195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2D967CF-079F-452A-A5A9-26362537EC7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22772" y="2974209"/>
                  <a:ext cx="223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8D1FB73-8EDB-4D49-98D5-DF70D8095579}"/>
                    </a:ext>
                  </a:extLst>
                </p14:cNvPr>
                <p14:cNvContentPartPr/>
                <p14:nvPr/>
              </p14:nvContentPartPr>
              <p14:xfrm>
                <a:off x="1887812" y="3157089"/>
                <a:ext cx="8640" cy="33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8D1FB73-8EDB-4D49-98D5-DF70D809557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79172" y="3148089"/>
                  <a:ext cx="26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10AB47D-478B-4C80-86A3-7350AF5B5519}"/>
                    </a:ext>
                  </a:extLst>
                </p14:cNvPr>
                <p14:cNvContentPartPr/>
                <p14:nvPr/>
              </p14:nvContentPartPr>
              <p14:xfrm>
                <a:off x="2023172" y="3036489"/>
                <a:ext cx="98280" cy="138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10AB47D-478B-4C80-86A3-7350AF5B551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14532" y="3027849"/>
                  <a:ext cx="11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6B5E917-9513-45FD-ABB5-D992AFBB9A0F}"/>
                    </a:ext>
                  </a:extLst>
                </p14:cNvPr>
                <p14:cNvContentPartPr/>
                <p14:nvPr/>
              </p14:nvContentPartPr>
              <p14:xfrm>
                <a:off x="2272652" y="2939649"/>
                <a:ext cx="228240" cy="227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6B5E917-9513-45FD-ABB5-D992AFBB9A0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64012" y="2931009"/>
                  <a:ext cx="245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6E7FD78-F3E1-40F6-A229-CA2843480F59}"/>
                    </a:ext>
                  </a:extLst>
                </p14:cNvPr>
                <p14:cNvContentPartPr/>
                <p14:nvPr/>
              </p14:nvContentPartPr>
              <p14:xfrm>
                <a:off x="2683052" y="3194529"/>
                <a:ext cx="101160" cy="145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6E7FD78-F3E1-40F6-A229-CA2843480F5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74052" y="3185889"/>
                  <a:ext cx="118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7586C78-0B44-4228-A065-2BA5F825200F}"/>
                    </a:ext>
                  </a:extLst>
                </p14:cNvPr>
                <p14:cNvContentPartPr/>
                <p14:nvPr/>
              </p14:nvContentPartPr>
              <p14:xfrm>
                <a:off x="3062132" y="2870529"/>
                <a:ext cx="128880" cy="297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7586C78-0B44-4228-A065-2BA5F825200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53492" y="2861889"/>
                  <a:ext cx="146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C2D476C-7518-4D3D-814C-2FB8D46B4A29}"/>
                    </a:ext>
                  </a:extLst>
                </p14:cNvPr>
                <p14:cNvContentPartPr/>
                <p14:nvPr/>
              </p14:nvContentPartPr>
              <p14:xfrm>
                <a:off x="3002732" y="2990049"/>
                <a:ext cx="288360" cy="66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C2D476C-7518-4D3D-814C-2FB8D46B4A2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93732" y="2981409"/>
                  <a:ext cx="30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C7D9795-B370-4762-8BE7-2E8F7AE9C0BF}"/>
                    </a:ext>
                  </a:extLst>
                </p14:cNvPr>
                <p14:cNvContentPartPr/>
                <p14:nvPr/>
              </p14:nvContentPartPr>
              <p14:xfrm>
                <a:off x="3305132" y="2753529"/>
                <a:ext cx="173160" cy="357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C7D9795-B370-4762-8BE7-2E8F7AE9C0B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96492" y="2744889"/>
                  <a:ext cx="190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9A23E60-A889-41D7-926E-5B9E05722EB7}"/>
                    </a:ext>
                  </a:extLst>
                </p14:cNvPr>
                <p14:cNvContentPartPr/>
                <p14:nvPr/>
              </p14:nvContentPartPr>
              <p14:xfrm>
                <a:off x="3510332" y="3001569"/>
                <a:ext cx="109800" cy="117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9A23E60-A889-41D7-926E-5B9E05722EB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01692" y="2992569"/>
                  <a:ext cx="12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C19110F-FC2D-4980-9521-6E78C537A10E}"/>
                    </a:ext>
                  </a:extLst>
                </p14:cNvPr>
                <p14:cNvContentPartPr/>
                <p14:nvPr/>
              </p14:nvContentPartPr>
              <p14:xfrm>
                <a:off x="4002812" y="2892849"/>
                <a:ext cx="93600" cy="182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C19110F-FC2D-4980-9521-6E78C537A10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93812" y="2883849"/>
                  <a:ext cx="111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DB96F49-D80B-49CB-BA17-FF5B55D88FC7}"/>
                    </a:ext>
                  </a:extLst>
                </p14:cNvPr>
                <p14:cNvContentPartPr/>
                <p14:nvPr/>
              </p14:nvContentPartPr>
              <p14:xfrm>
                <a:off x="4007132" y="2803209"/>
                <a:ext cx="254520" cy="257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DB96F49-D80B-49CB-BA17-FF5B55D88FC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98492" y="2794209"/>
                  <a:ext cx="272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0558DF4-EFCA-4D32-A077-245FF14ABAB7}"/>
                    </a:ext>
                  </a:extLst>
                </p14:cNvPr>
                <p14:cNvContentPartPr/>
                <p14:nvPr/>
              </p14:nvContentPartPr>
              <p14:xfrm>
                <a:off x="4273532" y="2962329"/>
                <a:ext cx="38520" cy="73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0558DF4-EFCA-4D32-A077-245FF14ABAB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64892" y="2953689"/>
                  <a:ext cx="56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A0EC985-32FD-4841-963A-D929B1688E8E}"/>
                    </a:ext>
                  </a:extLst>
                </p14:cNvPr>
                <p14:cNvContentPartPr/>
                <p14:nvPr/>
              </p14:nvContentPartPr>
              <p14:xfrm>
                <a:off x="4384052" y="2934609"/>
                <a:ext cx="112680" cy="103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A0EC985-32FD-4841-963A-D929B1688E8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75052" y="2925609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E98BF1-A488-46B4-89D1-4A7A86D88089}"/>
                    </a:ext>
                  </a:extLst>
                </p14:cNvPr>
                <p14:cNvContentPartPr/>
                <p14:nvPr/>
              </p14:nvContentPartPr>
              <p14:xfrm>
                <a:off x="4577012" y="2935329"/>
                <a:ext cx="87840" cy="115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E98BF1-A488-46B4-89D1-4A7A86D880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68012" y="2926689"/>
                  <a:ext cx="105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2CC224B-360C-49FE-AF8B-84E994133E6F}"/>
                    </a:ext>
                  </a:extLst>
                </p14:cNvPr>
                <p14:cNvContentPartPr/>
                <p14:nvPr/>
              </p14:nvContentPartPr>
              <p14:xfrm>
                <a:off x="4725692" y="2937849"/>
                <a:ext cx="215640" cy="90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2CC224B-360C-49FE-AF8B-84E994133E6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16692" y="2929209"/>
                  <a:ext cx="233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3A802CA-4CD9-4743-ABBC-8A56DA9E6DC5}"/>
                    </a:ext>
                  </a:extLst>
                </p14:cNvPr>
                <p14:cNvContentPartPr/>
                <p14:nvPr/>
              </p14:nvContentPartPr>
              <p14:xfrm>
                <a:off x="5029532" y="2941449"/>
                <a:ext cx="20880" cy="77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3A802CA-4CD9-4743-ABBC-8A56DA9E6DC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20532" y="2932449"/>
                  <a:ext cx="3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9DB3060-9999-42F4-BF17-F47FB23B7EFD}"/>
                    </a:ext>
                  </a:extLst>
                </p14:cNvPr>
                <p14:cNvContentPartPr/>
                <p14:nvPr/>
              </p14:nvContentPartPr>
              <p14:xfrm>
                <a:off x="5102612" y="2789169"/>
                <a:ext cx="32400" cy="65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9DB3060-9999-42F4-BF17-F47FB23B7EF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93612" y="2780169"/>
                  <a:ext cx="50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D27B890-1F18-48C8-80F9-3C934B9A5CF7}"/>
                    </a:ext>
                  </a:extLst>
                </p14:cNvPr>
                <p14:cNvContentPartPr/>
                <p14:nvPr/>
              </p14:nvContentPartPr>
              <p14:xfrm>
                <a:off x="5155892" y="2944689"/>
                <a:ext cx="87480" cy="70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D27B890-1F18-48C8-80F9-3C934B9A5CF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47252" y="2935689"/>
                  <a:ext cx="105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998E20-7784-486F-99EE-1B5848805079}"/>
                    </a:ext>
                  </a:extLst>
                </p14:cNvPr>
                <p14:cNvContentPartPr/>
                <p14:nvPr/>
              </p14:nvContentPartPr>
              <p14:xfrm>
                <a:off x="5419412" y="2775129"/>
                <a:ext cx="81360" cy="244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998E20-7784-486F-99EE-1B58488050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10772" y="2766489"/>
                  <a:ext cx="99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819474-EC05-4181-AF9E-C0DA4D746E87}"/>
                    </a:ext>
                  </a:extLst>
                </p14:cNvPr>
                <p14:cNvContentPartPr/>
                <p14:nvPr/>
              </p14:nvContentPartPr>
              <p14:xfrm>
                <a:off x="5720732" y="2876649"/>
                <a:ext cx="129600" cy="141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819474-EC05-4181-AF9E-C0DA4D746E8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12092" y="2867649"/>
                  <a:ext cx="14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1AA73BE-5AC4-42B9-AA99-626D6B88F174}"/>
                    </a:ext>
                  </a:extLst>
                </p14:cNvPr>
                <p14:cNvContentPartPr/>
                <p14:nvPr/>
              </p14:nvContentPartPr>
              <p14:xfrm>
                <a:off x="5884892" y="2877729"/>
                <a:ext cx="117360" cy="129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1AA73BE-5AC4-42B9-AA99-626D6B88F17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76252" y="2868729"/>
                  <a:ext cx="135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03D09FC-B3C7-45F3-AD96-28AA92AF9982}"/>
                    </a:ext>
                  </a:extLst>
                </p14:cNvPr>
                <p14:cNvContentPartPr/>
                <p14:nvPr/>
              </p14:nvContentPartPr>
              <p14:xfrm>
                <a:off x="5984972" y="2910129"/>
                <a:ext cx="181800" cy="297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03D09FC-B3C7-45F3-AD96-28AA92AF998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975972" y="2901489"/>
                  <a:ext cx="199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0B4FE05-AC38-446B-B956-BCC2FC80BB84}"/>
                    </a:ext>
                  </a:extLst>
                </p14:cNvPr>
                <p14:cNvContentPartPr/>
                <p14:nvPr/>
              </p14:nvContentPartPr>
              <p14:xfrm>
                <a:off x="6219332" y="2884929"/>
                <a:ext cx="118440" cy="125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0B4FE05-AC38-446B-B956-BCC2FC80BB8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10332" y="2875929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612795B-E526-4DB8-910D-C9D1BB656B7E}"/>
                    </a:ext>
                  </a:extLst>
                </p14:cNvPr>
                <p14:cNvContentPartPr/>
                <p14:nvPr/>
              </p14:nvContentPartPr>
              <p14:xfrm>
                <a:off x="6384212" y="2886009"/>
                <a:ext cx="37440" cy="113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612795B-E526-4DB8-910D-C9D1BB656B7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75212" y="2877369"/>
                  <a:ext cx="55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DB5CA0A-A002-46FA-A3C8-F21224DD77FD}"/>
                    </a:ext>
                  </a:extLst>
                </p14:cNvPr>
                <p14:cNvContentPartPr/>
                <p14:nvPr/>
              </p14:nvContentPartPr>
              <p14:xfrm>
                <a:off x="6454052" y="2851449"/>
                <a:ext cx="135720" cy="156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DB5CA0A-A002-46FA-A3C8-F21224DD77F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45412" y="2842809"/>
                  <a:ext cx="153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2A1A51E-B974-4F78-A7D3-B2A8E1CC0443}"/>
                    </a:ext>
                  </a:extLst>
                </p14:cNvPr>
                <p14:cNvContentPartPr/>
                <p14:nvPr/>
              </p14:nvContentPartPr>
              <p14:xfrm>
                <a:off x="6614252" y="2880969"/>
                <a:ext cx="77040" cy="111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2A1A51E-B974-4F78-A7D3-B2A8E1CC044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05252" y="2871969"/>
                  <a:ext cx="9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AE3E7FC-7C8C-469C-9B07-68F12066796C}"/>
                    </a:ext>
                  </a:extLst>
                </p14:cNvPr>
                <p14:cNvContentPartPr/>
                <p14:nvPr/>
              </p14:nvContentPartPr>
              <p14:xfrm>
                <a:off x="6732332" y="2883489"/>
                <a:ext cx="226800" cy="87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AE3E7FC-7C8C-469C-9B07-68F12066796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23332" y="2874489"/>
                  <a:ext cx="244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67094D8-098B-409E-B436-51FB0CCCBE9D}"/>
                    </a:ext>
                  </a:extLst>
                </p14:cNvPr>
                <p14:cNvContentPartPr/>
                <p14:nvPr/>
              </p14:nvContentPartPr>
              <p14:xfrm>
                <a:off x="7058492" y="2859009"/>
                <a:ext cx="101520" cy="113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67094D8-098B-409E-B436-51FB0CCCBE9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49492" y="2850369"/>
                  <a:ext cx="119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E018DBE-4492-4622-812C-F388155A10F0}"/>
                    </a:ext>
                  </a:extLst>
                </p14:cNvPr>
                <p14:cNvContentPartPr/>
                <p14:nvPr/>
              </p14:nvContentPartPr>
              <p14:xfrm>
                <a:off x="7151372" y="2868729"/>
                <a:ext cx="180000" cy="104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E018DBE-4492-4622-812C-F388155A10F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42732" y="2860089"/>
                  <a:ext cx="197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CC35547-1E8A-4D24-9004-E94E0CD470D1}"/>
                    </a:ext>
                  </a:extLst>
                </p14:cNvPr>
                <p14:cNvContentPartPr/>
                <p14:nvPr/>
              </p14:nvContentPartPr>
              <p14:xfrm>
                <a:off x="7436492" y="2697369"/>
                <a:ext cx="105840" cy="289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CC35547-1E8A-4D24-9004-E94E0CD470D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27852" y="2688369"/>
                  <a:ext cx="123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BEA806E-94CF-44C2-8889-DD8739DE9E25}"/>
                    </a:ext>
                  </a:extLst>
                </p14:cNvPr>
                <p14:cNvContentPartPr/>
                <p14:nvPr/>
              </p14:nvContentPartPr>
              <p14:xfrm>
                <a:off x="7418132" y="2797089"/>
                <a:ext cx="264600" cy="51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BEA806E-94CF-44C2-8889-DD8739DE9E2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09492" y="2788089"/>
                  <a:ext cx="282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9E21471-1159-4CB6-8DCB-B05E1D05A33D}"/>
                    </a:ext>
                  </a:extLst>
                </p14:cNvPr>
                <p14:cNvContentPartPr/>
                <p14:nvPr/>
              </p14:nvContentPartPr>
              <p14:xfrm>
                <a:off x="7654292" y="2798529"/>
                <a:ext cx="84600" cy="158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9E21471-1159-4CB6-8DCB-B05E1D05A33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45652" y="2789529"/>
                  <a:ext cx="102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876100C-31E6-4091-AE7C-0182D8328510}"/>
                    </a:ext>
                  </a:extLst>
                </p14:cNvPr>
                <p14:cNvContentPartPr/>
                <p14:nvPr/>
              </p14:nvContentPartPr>
              <p14:xfrm>
                <a:off x="8018972" y="2811489"/>
                <a:ext cx="146880" cy="128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876100C-31E6-4091-AE7C-0182D83285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09972" y="2802849"/>
                  <a:ext cx="164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5D80D80-BCA8-4DCE-8FB7-D74C627C1916}"/>
                    </a:ext>
                  </a:extLst>
                </p14:cNvPr>
                <p14:cNvContentPartPr/>
                <p14:nvPr/>
              </p14:nvContentPartPr>
              <p14:xfrm>
                <a:off x="8209772" y="2798889"/>
                <a:ext cx="135720" cy="129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5D80D80-BCA8-4DCE-8FB7-D74C627C19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01132" y="2790249"/>
                  <a:ext cx="153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30172A8-0D72-4D68-AC74-0527400239EC}"/>
                    </a:ext>
                  </a:extLst>
                </p14:cNvPr>
                <p14:cNvContentPartPr/>
                <p14:nvPr/>
              </p14:nvContentPartPr>
              <p14:xfrm>
                <a:off x="8397692" y="2801409"/>
                <a:ext cx="153720" cy="143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30172A8-0D72-4D68-AC74-0527400239E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388692" y="2792769"/>
                  <a:ext cx="171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B607C03-9488-48D5-88E2-73FB85D0B798}"/>
                    </a:ext>
                  </a:extLst>
                </p14:cNvPr>
                <p14:cNvContentPartPr/>
                <p14:nvPr/>
              </p14:nvContentPartPr>
              <p14:xfrm>
                <a:off x="1026692" y="3755409"/>
                <a:ext cx="12960" cy="83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B607C03-9488-48D5-88E2-73FB85D0B7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8052" y="3746769"/>
                  <a:ext cx="30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A685B99-8EB5-4E9B-BCFF-5E75AD0C03DF}"/>
                    </a:ext>
                  </a:extLst>
                </p14:cNvPr>
                <p14:cNvContentPartPr/>
                <p14:nvPr/>
              </p14:nvContentPartPr>
              <p14:xfrm>
                <a:off x="1097972" y="3714729"/>
                <a:ext cx="25200" cy="77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A685B99-8EB5-4E9B-BCFF-5E75AD0C03D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9332" y="3706089"/>
                  <a:ext cx="42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BA73F58-54A6-4FE0-A7DC-5C89EC280D5E}"/>
                    </a:ext>
                  </a:extLst>
                </p14:cNvPr>
                <p14:cNvContentPartPr/>
                <p14:nvPr/>
              </p14:nvContentPartPr>
              <p14:xfrm>
                <a:off x="1272932" y="3741369"/>
                <a:ext cx="191520" cy="1486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BA73F58-54A6-4FE0-A7DC-5C89EC280D5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263932" y="3732729"/>
                  <a:ext cx="209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45812B9-C1D8-4602-AEEB-B022C2198164}"/>
                    </a:ext>
                  </a:extLst>
                </p14:cNvPr>
                <p14:cNvContentPartPr/>
                <p14:nvPr/>
              </p14:nvContentPartPr>
              <p14:xfrm>
                <a:off x="1540772" y="3736689"/>
                <a:ext cx="153360" cy="165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45812B9-C1D8-4602-AEEB-B022C219816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531772" y="3728049"/>
                  <a:ext cx="171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6C518DC-8F8B-4A8C-BA59-479C2BA14702}"/>
                    </a:ext>
                  </a:extLst>
                </p14:cNvPr>
                <p14:cNvContentPartPr/>
                <p14:nvPr/>
              </p14:nvContentPartPr>
              <p14:xfrm>
                <a:off x="1716092" y="3773049"/>
                <a:ext cx="125640" cy="99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6C518DC-8F8B-4A8C-BA59-479C2BA147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07092" y="3764049"/>
                  <a:ext cx="143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A49CFE9-9CDE-489D-9A16-DF8EDF5ABEE7}"/>
                    </a:ext>
                  </a:extLst>
                </p14:cNvPr>
                <p14:cNvContentPartPr/>
                <p14:nvPr/>
              </p14:nvContentPartPr>
              <p14:xfrm>
                <a:off x="1855772" y="3746049"/>
                <a:ext cx="126360" cy="142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A49CFE9-9CDE-489D-9A16-DF8EDF5ABE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847132" y="373740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4D5C47-3D0F-4DF6-9AF5-20821B094E7C}"/>
                    </a:ext>
                  </a:extLst>
                </p14:cNvPr>
                <p14:cNvContentPartPr/>
                <p14:nvPr/>
              </p14:nvContentPartPr>
              <p14:xfrm>
                <a:off x="2094812" y="3563889"/>
                <a:ext cx="150840" cy="318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4D5C47-3D0F-4DF6-9AF5-20821B094E7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85812" y="3555249"/>
                  <a:ext cx="168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3BBC6FB-2E5D-4BD8-9AB8-B3D04793076E}"/>
                    </a:ext>
                  </a:extLst>
                </p14:cNvPr>
                <p14:cNvContentPartPr/>
                <p14:nvPr/>
              </p14:nvContentPartPr>
              <p14:xfrm>
                <a:off x="2189132" y="3703929"/>
                <a:ext cx="153720" cy="336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3BBC6FB-2E5D-4BD8-9AB8-B3D04793076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80492" y="3695289"/>
                  <a:ext cx="171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C3897A-DADE-42E3-BD67-FD7411AC5728}"/>
                    </a:ext>
                  </a:extLst>
                </p14:cNvPr>
                <p14:cNvContentPartPr/>
                <p14:nvPr/>
              </p14:nvContentPartPr>
              <p14:xfrm>
                <a:off x="2448332" y="3550209"/>
                <a:ext cx="42840" cy="72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C3897A-DADE-42E3-BD67-FD7411AC572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39692" y="3541209"/>
                  <a:ext cx="60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1B2FE78-BE73-4046-979D-040FBFC771E9}"/>
                    </a:ext>
                  </a:extLst>
                </p14:cNvPr>
                <p14:cNvContentPartPr/>
                <p14:nvPr/>
              </p14:nvContentPartPr>
              <p14:xfrm>
                <a:off x="2517092" y="3545529"/>
                <a:ext cx="47520" cy="65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1B2FE78-BE73-4046-979D-040FBFC771E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08092" y="3536889"/>
                  <a:ext cx="65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76820F5-8361-4564-9A4E-9B50C7CF9942}"/>
                    </a:ext>
                  </a:extLst>
                </p14:cNvPr>
                <p14:cNvContentPartPr/>
                <p14:nvPr/>
              </p14:nvContentPartPr>
              <p14:xfrm>
                <a:off x="2724812" y="3644529"/>
                <a:ext cx="250560" cy="149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76820F5-8361-4564-9A4E-9B50C7CF994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15812" y="3635529"/>
                  <a:ext cx="268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F9259D1-7603-41FE-B5AA-32ADC4F0E1D7}"/>
                    </a:ext>
                  </a:extLst>
                </p14:cNvPr>
                <p14:cNvContentPartPr/>
                <p14:nvPr/>
              </p14:nvContentPartPr>
              <p14:xfrm>
                <a:off x="3069332" y="3619329"/>
                <a:ext cx="120240" cy="153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F9259D1-7603-41FE-B5AA-32ADC4F0E1D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60692" y="3610329"/>
                  <a:ext cx="137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41DA35D-63D4-4BAF-BFFE-B96B6AE220C9}"/>
                    </a:ext>
                  </a:extLst>
                </p14:cNvPr>
                <p14:cNvContentPartPr/>
                <p14:nvPr/>
              </p14:nvContentPartPr>
              <p14:xfrm>
                <a:off x="3374972" y="3412689"/>
                <a:ext cx="159840" cy="389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41DA35D-63D4-4BAF-BFFE-B96B6AE220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65972" y="3404049"/>
                  <a:ext cx="177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38C8382-09F7-4B06-AE80-38B3C7EC3A9B}"/>
                    </a:ext>
                  </a:extLst>
                </p14:cNvPr>
                <p14:cNvContentPartPr/>
                <p14:nvPr/>
              </p14:nvContentPartPr>
              <p14:xfrm>
                <a:off x="3317732" y="3581889"/>
                <a:ext cx="283680" cy="60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38C8382-09F7-4B06-AE80-38B3C7EC3A9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08732" y="3573249"/>
                  <a:ext cx="301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AE69AE2-3983-4FCE-834B-47AD880B2574}"/>
                    </a:ext>
                  </a:extLst>
                </p14:cNvPr>
                <p14:cNvContentPartPr/>
                <p14:nvPr/>
              </p14:nvContentPartPr>
              <p14:xfrm>
                <a:off x="3664052" y="3778449"/>
                <a:ext cx="88920" cy="140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AE69AE2-3983-4FCE-834B-47AD880B25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55052" y="3769449"/>
                  <a:ext cx="106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E4B1886-7363-4DA7-BEBF-0450C3EA02BA}"/>
                    </a:ext>
                  </a:extLst>
                </p14:cNvPr>
                <p14:cNvContentPartPr/>
                <p14:nvPr/>
              </p14:nvContentPartPr>
              <p14:xfrm>
                <a:off x="3927212" y="3553089"/>
                <a:ext cx="132840" cy="160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E4B1886-7363-4DA7-BEBF-0450C3EA02B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18212" y="3544449"/>
                  <a:ext cx="150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BDA9F1C-C748-46CD-A423-E958EE73784C}"/>
                    </a:ext>
                  </a:extLst>
                </p14:cNvPr>
                <p14:cNvContentPartPr/>
                <p14:nvPr/>
              </p14:nvContentPartPr>
              <p14:xfrm>
                <a:off x="4142132" y="3609249"/>
                <a:ext cx="67320" cy="79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BDA9F1C-C748-46CD-A423-E958EE73784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133492" y="3600249"/>
                  <a:ext cx="84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FB6401F-91E7-4968-90A3-E39C59F6A13D}"/>
                    </a:ext>
                  </a:extLst>
                </p14:cNvPr>
                <p14:cNvContentPartPr/>
                <p14:nvPr/>
              </p14:nvContentPartPr>
              <p14:xfrm>
                <a:off x="4599692" y="3341049"/>
                <a:ext cx="161640" cy="384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FB6401F-91E7-4968-90A3-E39C59F6A13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91052" y="3332409"/>
                  <a:ext cx="179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74235F-3EE4-4B4E-ADFB-027DABF596F8}"/>
                    </a:ext>
                  </a:extLst>
                </p14:cNvPr>
                <p14:cNvContentPartPr/>
                <p14:nvPr/>
              </p14:nvContentPartPr>
              <p14:xfrm>
                <a:off x="4534892" y="3461649"/>
                <a:ext cx="317520" cy="106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74235F-3EE4-4B4E-ADFB-027DABF596F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525892" y="3453009"/>
                  <a:ext cx="33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BE010D8-CF8F-4C4B-A88B-E4338A75E8D0}"/>
                    </a:ext>
                  </a:extLst>
                </p14:cNvPr>
                <p14:cNvContentPartPr/>
                <p14:nvPr/>
              </p14:nvContentPartPr>
              <p14:xfrm>
                <a:off x="4821092" y="3299649"/>
                <a:ext cx="185400" cy="343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BE010D8-CF8F-4C4B-A88B-E4338A75E8D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12452" y="3291009"/>
                  <a:ext cx="203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061AE4-B7E0-4E70-8D68-A6D83BA63701}"/>
                    </a:ext>
                  </a:extLst>
                </p14:cNvPr>
                <p14:cNvContentPartPr/>
                <p14:nvPr/>
              </p14:nvContentPartPr>
              <p14:xfrm>
                <a:off x="5031692" y="3509169"/>
                <a:ext cx="124200" cy="132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061AE4-B7E0-4E70-8D68-A6D83BA6370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22692" y="3500169"/>
                  <a:ext cx="141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B47990C-3E8E-4460-9486-617B1681567F}"/>
                    </a:ext>
                  </a:extLst>
                </p14:cNvPr>
                <p14:cNvContentPartPr/>
                <p14:nvPr/>
              </p14:nvContentPartPr>
              <p14:xfrm>
                <a:off x="5510492" y="3443289"/>
                <a:ext cx="81720" cy="167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B47990C-3E8E-4460-9486-617B1681567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501492" y="3434649"/>
                  <a:ext cx="99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FEBE5D6-FC4A-40F3-A706-3FEC5A58ED48}"/>
                    </a:ext>
                  </a:extLst>
                </p14:cNvPr>
                <p14:cNvContentPartPr/>
                <p14:nvPr/>
              </p14:nvContentPartPr>
              <p14:xfrm>
                <a:off x="5527052" y="3364449"/>
                <a:ext cx="198720" cy="264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FEBE5D6-FC4A-40F3-A706-3FEC5A58ED4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18052" y="3355449"/>
                  <a:ext cx="216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51BE7D5-51C1-46E7-9A7E-EC3217A1A68A}"/>
                    </a:ext>
                  </a:extLst>
                </p14:cNvPr>
                <p14:cNvContentPartPr/>
                <p14:nvPr/>
              </p14:nvContentPartPr>
              <p14:xfrm>
                <a:off x="5759972" y="3521409"/>
                <a:ext cx="27000" cy="637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51BE7D5-51C1-46E7-9A7E-EC3217A1A68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750972" y="3512409"/>
                  <a:ext cx="4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C880416-AEDB-4980-97E1-7BE6CE614DE2}"/>
                    </a:ext>
                  </a:extLst>
                </p14:cNvPr>
                <p14:cNvContentPartPr/>
                <p14:nvPr/>
              </p14:nvContentPartPr>
              <p14:xfrm>
                <a:off x="5838092" y="3486489"/>
                <a:ext cx="110160" cy="91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C880416-AEDB-4980-97E1-7BE6CE614DE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29092" y="3477489"/>
                  <a:ext cx="127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F1FD5D6-0BD6-4057-8514-4FECE782972E}"/>
                    </a:ext>
                  </a:extLst>
                </p14:cNvPr>
                <p14:cNvContentPartPr/>
                <p14:nvPr/>
              </p14:nvContentPartPr>
              <p14:xfrm>
                <a:off x="6010172" y="3477849"/>
                <a:ext cx="87480" cy="1105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F1FD5D6-0BD6-4057-8514-4FECE782972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01172" y="3468849"/>
                  <a:ext cx="105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0AF7FD-ACA8-4B57-9788-1B5A14CD4926}"/>
                    </a:ext>
                  </a:extLst>
                </p14:cNvPr>
                <p14:cNvContentPartPr/>
                <p14:nvPr/>
              </p14:nvContentPartPr>
              <p14:xfrm>
                <a:off x="6138332" y="3471009"/>
                <a:ext cx="192960" cy="92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0AF7FD-ACA8-4B57-9788-1B5A14CD492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129692" y="3462009"/>
                  <a:ext cx="210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2C712A6-85D6-4DF8-829D-A381043FB2CE}"/>
                    </a:ext>
                  </a:extLst>
                </p14:cNvPr>
                <p14:cNvContentPartPr/>
                <p14:nvPr/>
              </p14:nvContentPartPr>
              <p14:xfrm>
                <a:off x="6407972" y="3382089"/>
                <a:ext cx="82800" cy="168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2C712A6-85D6-4DF8-829D-A381043FB2C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398972" y="3373449"/>
                  <a:ext cx="100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0492BF7-5F31-455B-8118-6360E086385F}"/>
                    </a:ext>
                  </a:extLst>
                </p14:cNvPr>
                <p14:cNvContentPartPr/>
                <p14:nvPr/>
              </p14:nvContentPartPr>
              <p14:xfrm>
                <a:off x="6553412" y="3469209"/>
                <a:ext cx="77760" cy="74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0492BF7-5F31-455B-8118-6360E086385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44772" y="3460569"/>
                  <a:ext cx="95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B788E0D-9BD4-4B1B-882A-74EA68CDD844}"/>
                    </a:ext>
                  </a:extLst>
                </p14:cNvPr>
                <p14:cNvContentPartPr/>
                <p14:nvPr/>
              </p14:nvContentPartPr>
              <p14:xfrm>
                <a:off x="6750332" y="3321609"/>
                <a:ext cx="64080" cy="258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B788E0D-9BD4-4B1B-882A-74EA68CDD84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741692" y="3312969"/>
                  <a:ext cx="81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CBF42FA-389E-43A6-80B6-217113E0967D}"/>
                    </a:ext>
                  </a:extLst>
                </p14:cNvPr>
                <p14:cNvContentPartPr/>
                <p14:nvPr/>
              </p14:nvContentPartPr>
              <p14:xfrm>
                <a:off x="7070372" y="3413769"/>
                <a:ext cx="214200" cy="112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CBF42FA-389E-43A6-80B6-217113E0967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061372" y="3405129"/>
                  <a:ext cx="231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3B4ADE0-7F14-46F6-861C-745D906961CC}"/>
                    </a:ext>
                  </a:extLst>
                </p14:cNvPr>
                <p14:cNvContentPartPr/>
                <p14:nvPr/>
              </p14:nvContentPartPr>
              <p14:xfrm>
                <a:off x="7350812" y="3402609"/>
                <a:ext cx="102960" cy="94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3B4ADE0-7F14-46F6-861C-745D906961C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341812" y="3393969"/>
                  <a:ext cx="120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9B36DB7-467A-4BE4-A135-B58925B16E11}"/>
                    </a:ext>
                  </a:extLst>
                </p14:cNvPr>
                <p14:cNvContentPartPr/>
                <p14:nvPr/>
              </p14:nvContentPartPr>
              <p14:xfrm>
                <a:off x="7516412" y="3418449"/>
                <a:ext cx="52560" cy="50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9B36DB7-467A-4BE4-A135-B58925B16E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07772" y="3409449"/>
                  <a:ext cx="70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94A7160-9958-420C-B087-9072865D4CA1}"/>
                    </a:ext>
                  </a:extLst>
                </p14:cNvPr>
                <p14:cNvContentPartPr/>
                <p14:nvPr/>
              </p14:nvContentPartPr>
              <p14:xfrm>
                <a:off x="7509212" y="3369849"/>
                <a:ext cx="128520" cy="273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94A7160-9958-420C-B087-9072865D4CA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00212" y="3361209"/>
                  <a:ext cx="146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76227AF-429C-42C6-9F5F-688954028A37}"/>
                    </a:ext>
                  </a:extLst>
                </p14:cNvPr>
                <p14:cNvContentPartPr/>
                <p14:nvPr/>
              </p14:nvContentPartPr>
              <p14:xfrm>
                <a:off x="7885772" y="3189489"/>
                <a:ext cx="149760" cy="314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76227AF-429C-42C6-9F5F-688954028A3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876772" y="3180849"/>
                  <a:ext cx="167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735EFA-99FB-4B9C-916C-219B2B3A0064}"/>
                    </a:ext>
                  </a:extLst>
                </p14:cNvPr>
                <p14:cNvContentPartPr/>
                <p14:nvPr/>
              </p14:nvContentPartPr>
              <p14:xfrm>
                <a:off x="8094932" y="3366249"/>
                <a:ext cx="164880" cy="126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735EFA-99FB-4B9C-916C-219B2B3A006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85932" y="3357249"/>
                  <a:ext cx="182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3F7E982-E4CA-4BF5-8AB0-9C3F85512C37}"/>
                    </a:ext>
                  </a:extLst>
                </p14:cNvPr>
                <p14:cNvContentPartPr/>
                <p14:nvPr/>
              </p14:nvContentPartPr>
              <p14:xfrm>
                <a:off x="1186172" y="4263729"/>
                <a:ext cx="111600" cy="1598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3F7E982-E4CA-4BF5-8AB0-9C3F85512C3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77172" y="4255089"/>
                  <a:ext cx="129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E8567D9-4D34-4876-9D63-94B6A37C09EB}"/>
                    </a:ext>
                  </a:extLst>
                </p14:cNvPr>
                <p14:cNvContentPartPr/>
                <p14:nvPr/>
              </p14:nvContentPartPr>
              <p14:xfrm>
                <a:off x="1379852" y="4238889"/>
                <a:ext cx="88920" cy="183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E8567D9-4D34-4876-9D63-94B6A37C09E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370852" y="4230249"/>
                  <a:ext cx="106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EAEDE12-9FD9-4DD1-8FD6-E959E1EF2C3D}"/>
                    </a:ext>
                  </a:extLst>
                </p14:cNvPr>
                <p14:cNvContentPartPr/>
                <p14:nvPr/>
              </p14:nvContentPartPr>
              <p14:xfrm>
                <a:off x="1526372" y="4269489"/>
                <a:ext cx="155160" cy="136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EAEDE12-9FD9-4DD1-8FD6-E959E1EF2C3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517372" y="4260849"/>
                  <a:ext cx="172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56D39B7-DEC5-45E2-8EB6-D5BE3A59AE77}"/>
                    </a:ext>
                  </a:extLst>
                </p14:cNvPr>
                <p14:cNvContentPartPr/>
                <p14:nvPr/>
              </p14:nvContentPartPr>
              <p14:xfrm>
                <a:off x="1704572" y="4268769"/>
                <a:ext cx="142560" cy="125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56D39B7-DEC5-45E2-8EB6-D5BE3A59AE7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695572" y="4260129"/>
                  <a:ext cx="160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2ED3697-1F77-481E-A6E1-75449B73BA5F}"/>
                    </a:ext>
                  </a:extLst>
                </p14:cNvPr>
                <p14:cNvContentPartPr/>
                <p14:nvPr/>
              </p14:nvContentPartPr>
              <p14:xfrm>
                <a:off x="1829492" y="4095969"/>
                <a:ext cx="88920" cy="261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2ED3697-1F77-481E-A6E1-75449B73BA5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820852" y="4086969"/>
                  <a:ext cx="106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62B5899-AFDC-4125-9298-5D3FEFA7CF1F}"/>
                    </a:ext>
                  </a:extLst>
                </p14:cNvPr>
                <p14:cNvContentPartPr/>
                <p14:nvPr/>
              </p14:nvContentPartPr>
              <p14:xfrm>
                <a:off x="2208212" y="4202169"/>
                <a:ext cx="134280" cy="151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62B5899-AFDC-4125-9298-5D3FEFA7CF1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199212" y="4193529"/>
                  <a:ext cx="151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82C1F20-47DA-4BF4-80AF-6AB801CA84A4}"/>
                    </a:ext>
                  </a:extLst>
                </p14:cNvPr>
                <p14:cNvContentPartPr/>
                <p14:nvPr/>
              </p14:nvContentPartPr>
              <p14:xfrm>
                <a:off x="2411972" y="4177329"/>
                <a:ext cx="97560" cy="181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82C1F20-47DA-4BF4-80AF-6AB801CA84A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402972" y="4168689"/>
                  <a:ext cx="115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2ECD471-42DF-4516-BF9A-A30745946618}"/>
                    </a:ext>
                  </a:extLst>
                </p14:cNvPr>
                <p14:cNvContentPartPr/>
                <p14:nvPr/>
              </p14:nvContentPartPr>
              <p14:xfrm>
                <a:off x="2832092" y="4143129"/>
                <a:ext cx="171360" cy="1832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2ECD471-42DF-4516-BF9A-A307459466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823092" y="4134489"/>
                  <a:ext cx="189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9EB58BA-2E91-4EA7-BEEC-5229CCC9D094}"/>
                    </a:ext>
                  </a:extLst>
                </p14:cNvPr>
                <p14:cNvContentPartPr/>
                <p14:nvPr/>
              </p14:nvContentPartPr>
              <p14:xfrm>
                <a:off x="3052772" y="4193529"/>
                <a:ext cx="198360" cy="130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9EB58BA-2E91-4EA7-BEEC-5229CCC9D09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044132" y="4184889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F18A59B-E0B0-46FD-AF57-7E65675012E0}"/>
                    </a:ext>
                  </a:extLst>
                </p14:cNvPr>
                <p14:cNvContentPartPr/>
                <p14:nvPr/>
              </p14:nvContentPartPr>
              <p14:xfrm>
                <a:off x="3508532" y="4130169"/>
                <a:ext cx="164160" cy="163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F18A59B-E0B0-46FD-AF57-7E65675012E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499532" y="4121169"/>
                  <a:ext cx="18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557DDBE-8151-4E13-8C7D-8C911E5098CB}"/>
                    </a:ext>
                  </a:extLst>
                </p14:cNvPr>
                <p14:cNvContentPartPr/>
                <p14:nvPr/>
              </p14:nvContentPartPr>
              <p14:xfrm>
                <a:off x="3594212" y="4217649"/>
                <a:ext cx="166680" cy="2595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557DDBE-8151-4E13-8C7D-8C911E5098C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585212" y="4209009"/>
                  <a:ext cx="184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F2C42E1-E3A6-4D0C-B9BB-D507ED30FD51}"/>
                    </a:ext>
                  </a:extLst>
                </p14:cNvPr>
                <p14:cNvContentPartPr/>
                <p14:nvPr/>
              </p14:nvContentPartPr>
              <p14:xfrm>
                <a:off x="3721292" y="4116129"/>
                <a:ext cx="188280" cy="1584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F2C42E1-E3A6-4D0C-B9BB-D507ED30FD5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712292" y="4107129"/>
                  <a:ext cx="205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12BADE1-F260-4295-A245-2AF58886ACB2}"/>
                    </a:ext>
                  </a:extLst>
                </p14:cNvPr>
                <p14:cNvContentPartPr/>
                <p14:nvPr/>
              </p14:nvContentPartPr>
              <p14:xfrm>
                <a:off x="3854492" y="4092729"/>
                <a:ext cx="294840" cy="333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12BADE1-F260-4295-A245-2AF58886ACB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45492" y="4084089"/>
                  <a:ext cx="312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7F55B89-4F7E-4748-AD96-0E07B0F63EC0}"/>
                    </a:ext>
                  </a:extLst>
                </p14:cNvPr>
                <p14:cNvContentPartPr/>
                <p14:nvPr/>
              </p14:nvContentPartPr>
              <p14:xfrm>
                <a:off x="4170572" y="4079049"/>
                <a:ext cx="133560" cy="1742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7F55B89-4F7E-4748-AD96-0E07B0F63EC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161572" y="4070049"/>
                  <a:ext cx="151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F96400F-4EEC-4B4F-8E46-404FD4D8D174}"/>
                    </a:ext>
                  </a:extLst>
                </p14:cNvPr>
                <p14:cNvContentPartPr/>
                <p14:nvPr/>
              </p14:nvContentPartPr>
              <p14:xfrm>
                <a:off x="4329692" y="4106769"/>
                <a:ext cx="77760" cy="124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F96400F-4EEC-4B4F-8E46-404FD4D8D17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20692" y="4097769"/>
                  <a:ext cx="95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003F577-7C98-4D3B-A016-6D1981E068DA}"/>
                    </a:ext>
                  </a:extLst>
                </p14:cNvPr>
                <p14:cNvContentPartPr/>
                <p14:nvPr/>
              </p14:nvContentPartPr>
              <p14:xfrm>
                <a:off x="4483412" y="4065369"/>
                <a:ext cx="131040" cy="126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003F577-7C98-4D3B-A016-6D1981E068D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474412" y="4056369"/>
                  <a:ext cx="148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842914C-8576-451A-9D08-FD18CE2C8DA6}"/>
                    </a:ext>
                  </a:extLst>
                </p14:cNvPr>
                <p14:cNvContentPartPr/>
                <p14:nvPr/>
              </p14:nvContentPartPr>
              <p14:xfrm>
                <a:off x="4477292" y="4060329"/>
                <a:ext cx="227880" cy="1562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842914C-8576-451A-9D08-FD18CE2C8DA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468292" y="4051689"/>
                  <a:ext cx="245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303C9C-1AA0-4902-9F52-3D0F7B07559A}"/>
                    </a:ext>
                  </a:extLst>
                </p14:cNvPr>
                <p14:cNvContentPartPr/>
                <p14:nvPr/>
              </p14:nvContentPartPr>
              <p14:xfrm>
                <a:off x="4771412" y="4079769"/>
                <a:ext cx="255960" cy="1317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303C9C-1AA0-4902-9F52-3D0F7B07559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762412" y="4070769"/>
                  <a:ext cx="273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38880BC-6BAE-44C0-9E7D-B9A16B0E3712}"/>
                    </a:ext>
                  </a:extLst>
                </p14:cNvPr>
                <p14:cNvContentPartPr/>
                <p14:nvPr/>
              </p14:nvContentPartPr>
              <p14:xfrm>
                <a:off x="5061572" y="4116129"/>
                <a:ext cx="77400" cy="83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38880BC-6BAE-44C0-9E7D-B9A16B0E371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052572" y="4107129"/>
                  <a:ext cx="95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6F32C3D-0827-45DD-B8E4-2634EDE97BD9}"/>
                    </a:ext>
                  </a:extLst>
                </p14:cNvPr>
                <p14:cNvContentPartPr/>
                <p14:nvPr/>
              </p14:nvContentPartPr>
              <p14:xfrm>
                <a:off x="5279732" y="3890769"/>
                <a:ext cx="105120" cy="309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6F32C3D-0827-45DD-B8E4-2634EDE97BD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70732" y="3882129"/>
                  <a:ext cx="122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5233E60-9606-4807-AC6C-518E096BB893}"/>
                    </a:ext>
                  </a:extLst>
                </p14:cNvPr>
                <p14:cNvContentPartPr/>
                <p14:nvPr/>
              </p14:nvContentPartPr>
              <p14:xfrm>
                <a:off x="5207732" y="4027569"/>
                <a:ext cx="227160" cy="63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5233E60-9606-4807-AC6C-518E096BB89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198732" y="4018929"/>
                  <a:ext cx="244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CD84223-13A8-4857-85D7-AC8076F6F5F9}"/>
                    </a:ext>
                  </a:extLst>
                </p14:cNvPr>
                <p14:cNvContentPartPr/>
                <p14:nvPr/>
              </p14:nvContentPartPr>
              <p14:xfrm>
                <a:off x="5492492" y="4093449"/>
                <a:ext cx="16200" cy="853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CD84223-13A8-4857-85D7-AC8076F6F5F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483852" y="4084449"/>
                  <a:ext cx="33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079CC86-CA6E-4CC4-ADEE-7B1386B3DCE0}"/>
                    </a:ext>
                  </a:extLst>
                </p14:cNvPr>
                <p14:cNvContentPartPr/>
                <p14:nvPr/>
              </p14:nvContentPartPr>
              <p14:xfrm>
                <a:off x="5580692" y="3968529"/>
                <a:ext cx="10080" cy="360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079CC86-CA6E-4CC4-ADEE-7B1386B3DCE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571692" y="3959529"/>
                  <a:ext cx="27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B06845D-F462-4F33-BA94-455D8F850975}"/>
                    </a:ext>
                  </a:extLst>
                </p14:cNvPr>
                <p14:cNvContentPartPr/>
                <p14:nvPr/>
              </p14:nvContentPartPr>
              <p14:xfrm>
                <a:off x="5603732" y="4080129"/>
                <a:ext cx="106200" cy="84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B06845D-F462-4F33-BA94-455D8F85097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94732" y="4071129"/>
                  <a:ext cx="123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DDA4047-0E52-4E70-9A34-2EF2EA0634A0}"/>
                    </a:ext>
                  </a:extLst>
                </p14:cNvPr>
                <p14:cNvContentPartPr/>
                <p14:nvPr/>
              </p14:nvContentPartPr>
              <p14:xfrm>
                <a:off x="5765012" y="4076169"/>
                <a:ext cx="235080" cy="122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DDA4047-0E52-4E70-9A34-2EF2EA0634A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756012" y="4067529"/>
                  <a:ext cx="252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43ECA11-2AAA-49DD-8069-FEACF104269D}"/>
                    </a:ext>
                  </a:extLst>
                </p14:cNvPr>
                <p14:cNvContentPartPr/>
                <p14:nvPr/>
              </p14:nvContentPartPr>
              <p14:xfrm>
                <a:off x="6271892" y="3674049"/>
                <a:ext cx="259920" cy="5036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43ECA11-2AAA-49DD-8069-FEACF104269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263252" y="3665049"/>
                  <a:ext cx="2775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A8D84F3-2F61-4F5F-97E2-2D7FDDD7C457}"/>
                    </a:ext>
                  </a:extLst>
                </p14:cNvPr>
                <p14:cNvContentPartPr/>
                <p14:nvPr/>
              </p14:nvContentPartPr>
              <p14:xfrm>
                <a:off x="6308612" y="3992649"/>
                <a:ext cx="216000" cy="644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A8D84F3-2F61-4F5F-97E2-2D7FDDD7C45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99972" y="3983649"/>
                  <a:ext cx="233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61982AA-E7B1-4077-A935-1A87DD9DBFAA}"/>
                    </a:ext>
                  </a:extLst>
                </p14:cNvPr>
                <p14:cNvContentPartPr/>
                <p14:nvPr/>
              </p14:nvContentPartPr>
              <p14:xfrm>
                <a:off x="6473852" y="4003449"/>
                <a:ext cx="125280" cy="132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61982AA-E7B1-4077-A935-1A87DD9DBFA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65212" y="3994809"/>
                  <a:ext cx="142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288E2AD-D0E7-4A45-854B-1DA64FE50373}"/>
                    </a:ext>
                  </a:extLst>
                </p14:cNvPr>
                <p14:cNvContentPartPr/>
                <p14:nvPr/>
              </p14:nvContentPartPr>
              <p14:xfrm>
                <a:off x="6668972" y="3951609"/>
                <a:ext cx="174960" cy="163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288E2AD-D0E7-4A45-854B-1DA64FE5037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659972" y="3942969"/>
                  <a:ext cx="192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26AA9C2-4073-4AA9-AE12-B2ABFF79FA4A}"/>
                    </a:ext>
                  </a:extLst>
                </p14:cNvPr>
                <p14:cNvContentPartPr/>
                <p14:nvPr/>
              </p14:nvContentPartPr>
              <p14:xfrm>
                <a:off x="7124372" y="3757569"/>
                <a:ext cx="208800" cy="3736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26AA9C2-4073-4AA9-AE12-B2ABFF79FA4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115732" y="3748569"/>
                  <a:ext cx="226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09D0846-36EE-42A6-9E01-1B75E413235C}"/>
                    </a:ext>
                  </a:extLst>
                </p14:cNvPr>
                <p14:cNvContentPartPr/>
                <p14:nvPr/>
              </p14:nvContentPartPr>
              <p14:xfrm>
                <a:off x="7091252" y="3896889"/>
                <a:ext cx="254880" cy="62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09D0846-36EE-42A6-9E01-1B75E413235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082612" y="3887889"/>
                  <a:ext cx="272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4D436BE-276A-4B02-8821-F05C132D1E80}"/>
                    </a:ext>
                  </a:extLst>
                </p14:cNvPr>
                <p14:cNvContentPartPr/>
                <p14:nvPr/>
              </p14:nvContentPartPr>
              <p14:xfrm>
                <a:off x="7389692" y="3686289"/>
                <a:ext cx="178560" cy="340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4D436BE-276A-4B02-8821-F05C132D1E8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381052" y="3677289"/>
                  <a:ext cx="196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6C1ECD-52B7-4689-B363-C82277359B60}"/>
                    </a:ext>
                  </a:extLst>
                </p14:cNvPr>
                <p14:cNvContentPartPr/>
                <p14:nvPr/>
              </p14:nvContentPartPr>
              <p14:xfrm>
                <a:off x="7627292" y="3910569"/>
                <a:ext cx="110520" cy="1364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6C1ECD-52B7-4689-B363-C82277359B6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618292" y="3901929"/>
                  <a:ext cx="128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D2BED6D-2680-46C3-8309-833327759E57}"/>
                    </a:ext>
                  </a:extLst>
                </p14:cNvPr>
                <p14:cNvContentPartPr/>
                <p14:nvPr/>
              </p14:nvContentPartPr>
              <p14:xfrm>
                <a:off x="1173572" y="4616889"/>
                <a:ext cx="138600" cy="288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D2BED6D-2680-46C3-8309-833327759E5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64932" y="4607889"/>
                  <a:ext cx="156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EA7F87E-AD40-4B45-B409-60DFABF1B820}"/>
                    </a:ext>
                  </a:extLst>
                </p14:cNvPr>
                <p14:cNvContentPartPr/>
                <p14:nvPr/>
              </p14:nvContentPartPr>
              <p14:xfrm>
                <a:off x="1262492" y="4550649"/>
                <a:ext cx="204480" cy="401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EA7F87E-AD40-4B45-B409-60DFABF1B82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53852" y="4542009"/>
                  <a:ext cx="222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4D6B949-6E7B-4CA5-84F7-0E39B0D8B26C}"/>
                    </a:ext>
                  </a:extLst>
                </p14:cNvPr>
                <p14:cNvContentPartPr/>
                <p14:nvPr/>
              </p14:nvContentPartPr>
              <p14:xfrm>
                <a:off x="1216772" y="4757289"/>
                <a:ext cx="225000" cy="110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4D6B949-6E7B-4CA5-84F7-0E39B0D8B26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207772" y="4748289"/>
                  <a:ext cx="242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4F0D60F-F759-492C-A8F0-5ADFA375B82E}"/>
                    </a:ext>
                  </a:extLst>
                </p14:cNvPr>
                <p14:cNvContentPartPr/>
                <p14:nvPr/>
              </p14:nvContentPartPr>
              <p14:xfrm>
                <a:off x="1340252" y="4721649"/>
                <a:ext cx="185400" cy="361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4F0D60F-F759-492C-A8F0-5ADFA375B82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331252" y="4712649"/>
                  <a:ext cx="2030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21A4820-14C8-4475-9547-5CD9949E30A7}"/>
                    </a:ext>
                  </a:extLst>
                </p14:cNvPr>
                <p14:cNvContentPartPr/>
                <p14:nvPr/>
              </p14:nvContentPartPr>
              <p14:xfrm>
                <a:off x="1458332" y="4779249"/>
                <a:ext cx="153000" cy="300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21A4820-14C8-4475-9547-5CD9949E30A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449332" y="4770609"/>
                  <a:ext cx="170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AA229F9-9483-4DE0-85A0-5076E221E62D}"/>
                    </a:ext>
                  </a:extLst>
                </p14:cNvPr>
                <p14:cNvContentPartPr/>
                <p14:nvPr/>
              </p14:nvContentPartPr>
              <p14:xfrm>
                <a:off x="1581092" y="4658649"/>
                <a:ext cx="177480" cy="1947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AA229F9-9483-4DE0-85A0-5076E221E62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572452" y="4649649"/>
                  <a:ext cx="195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A2F0B8E-88CF-4FF0-AE52-501A9FE23A53}"/>
                    </a:ext>
                  </a:extLst>
                </p14:cNvPr>
                <p14:cNvContentPartPr/>
                <p14:nvPr/>
              </p14:nvContentPartPr>
              <p14:xfrm>
                <a:off x="1749212" y="4674129"/>
                <a:ext cx="321480" cy="190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A2F0B8E-88CF-4FF0-AE52-501A9FE23A5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40212" y="4665489"/>
                  <a:ext cx="339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8CBD174-DE45-415A-A438-D68850644275}"/>
                    </a:ext>
                  </a:extLst>
                </p14:cNvPr>
                <p14:cNvContentPartPr/>
                <p14:nvPr/>
              </p14:nvContentPartPr>
              <p14:xfrm>
                <a:off x="1935692" y="4705809"/>
                <a:ext cx="260280" cy="5083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8CBD174-DE45-415A-A438-D6885064427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926692" y="4696809"/>
                  <a:ext cx="277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904948-C8C3-48DF-ACD0-EF21A9B66F63}"/>
                    </a:ext>
                  </a:extLst>
                </p14:cNvPr>
                <p14:cNvContentPartPr/>
                <p14:nvPr/>
              </p14:nvContentPartPr>
              <p14:xfrm>
                <a:off x="2233052" y="4682049"/>
                <a:ext cx="137520" cy="1436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904948-C8C3-48DF-ACD0-EF21A9B66F6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224052" y="4673049"/>
                  <a:ext cx="155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B0746AD-F6C7-4D28-8156-B0D4DA33C0E7}"/>
                    </a:ext>
                  </a:extLst>
                </p14:cNvPr>
                <p14:cNvContentPartPr/>
                <p14:nvPr/>
              </p14:nvContentPartPr>
              <p14:xfrm>
                <a:off x="2373452" y="4675209"/>
                <a:ext cx="121320" cy="160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B0746AD-F6C7-4D28-8156-B0D4DA33C0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364452" y="4666569"/>
                  <a:ext cx="138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6B2F084-99C7-4680-B43E-2F9E64FE56D7}"/>
                    </a:ext>
                  </a:extLst>
                </p14:cNvPr>
                <p14:cNvContentPartPr/>
                <p14:nvPr/>
              </p14:nvContentPartPr>
              <p14:xfrm>
                <a:off x="2518172" y="4678449"/>
                <a:ext cx="219960" cy="135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6B2F084-99C7-4680-B43E-2F9E64FE56D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509172" y="4669449"/>
                  <a:ext cx="237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3BC2789-D813-498C-97E3-AF9676691710}"/>
                    </a:ext>
                  </a:extLst>
                </p14:cNvPr>
                <p14:cNvContentPartPr/>
                <p14:nvPr/>
              </p14:nvContentPartPr>
              <p14:xfrm>
                <a:off x="2797892" y="4688529"/>
                <a:ext cx="131040" cy="104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3BC2789-D813-498C-97E3-AF967669171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788892" y="4679529"/>
                  <a:ext cx="148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97E8382-10EA-4EB5-8B38-CABD58B7BAE8}"/>
                    </a:ext>
                  </a:extLst>
                </p14:cNvPr>
                <p14:cNvContentPartPr/>
                <p14:nvPr/>
              </p14:nvContentPartPr>
              <p14:xfrm>
                <a:off x="3081572" y="4427169"/>
                <a:ext cx="136080" cy="377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97E8382-10EA-4EB5-8B38-CABD58B7BAE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072572" y="4418529"/>
                  <a:ext cx="153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E6FE3C5-493A-4FEF-9067-094D2A36B2F6}"/>
                    </a:ext>
                  </a:extLst>
                </p14:cNvPr>
                <p14:cNvContentPartPr/>
                <p14:nvPr/>
              </p14:nvContentPartPr>
              <p14:xfrm>
                <a:off x="3035492" y="4606089"/>
                <a:ext cx="250920" cy="72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E6FE3C5-493A-4FEF-9067-094D2A36B2F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026852" y="4597089"/>
                  <a:ext cx="26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36BB29C-816F-4F56-ACE9-291DCD87F2FC}"/>
                    </a:ext>
                  </a:extLst>
                </p14:cNvPr>
                <p14:cNvContentPartPr/>
                <p14:nvPr/>
              </p14:nvContentPartPr>
              <p14:xfrm>
                <a:off x="3233492" y="4626249"/>
                <a:ext cx="251640" cy="1864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36BB29C-816F-4F56-ACE9-291DCD87F2F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224492" y="4617609"/>
                  <a:ext cx="26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E51FCAA-91FB-4C62-B5F5-CB4C48047F05}"/>
                    </a:ext>
                  </a:extLst>
                </p14:cNvPr>
                <p14:cNvContentPartPr/>
                <p14:nvPr/>
              </p14:nvContentPartPr>
              <p14:xfrm>
                <a:off x="3555332" y="4547769"/>
                <a:ext cx="40680" cy="241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E51FCAA-91FB-4C62-B5F5-CB4C48047F0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546332" y="4538769"/>
                  <a:ext cx="58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26AE2AF-61CA-4F74-9244-334CCC5ED025}"/>
                    </a:ext>
                  </a:extLst>
                </p14:cNvPr>
                <p14:cNvContentPartPr/>
                <p14:nvPr/>
              </p14:nvContentPartPr>
              <p14:xfrm>
                <a:off x="3649652" y="4675929"/>
                <a:ext cx="162360" cy="1321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26AE2AF-61CA-4F74-9244-334CCC5ED02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640652" y="4667289"/>
                  <a:ext cx="180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B915D8A-9967-4D8E-A767-27B1F389A37D}"/>
                    </a:ext>
                  </a:extLst>
                </p14:cNvPr>
                <p14:cNvContentPartPr/>
                <p14:nvPr/>
              </p14:nvContentPartPr>
              <p14:xfrm>
                <a:off x="3945212" y="4770969"/>
                <a:ext cx="11880" cy="24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B915D8A-9967-4D8E-A767-27B1F389A37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936572" y="4761969"/>
                  <a:ext cx="29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736B8CB-11A9-4A7D-BF83-E63F4555191A}"/>
                    </a:ext>
                  </a:extLst>
                </p14:cNvPr>
                <p14:cNvContentPartPr/>
                <p14:nvPr/>
              </p14:nvContentPartPr>
              <p14:xfrm>
                <a:off x="4271372" y="4470369"/>
                <a:ext cx="246960" cy="338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736B8CB-11A9-4A7D-BF83-E63F4555191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62732" y="4461369"/>
                  <a:ext cx="264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36980A3-9A6D-40E8-AE1F-1E582A967683}"/>
                    </a:ext>
                  </a:extLst>
                </p14:cNvPr>
                <p14:cNvContentPartPr/>
                <p14:nvPr/>
              </p14:nvContentPartPr>
              <p14:xfrm>
                <a:off x="4527692" y="4619409"/>
                <a:ext cx="163440" cy="147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36980A3-9A6D-40E8-AE1F-1E582A9676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19052" y="4610769"/>
                  <a:ext cx="181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740063D-7A39-48AB-AC66-1D9E54EF5D26}"/>
                    </a:ext>
                  </a:extLst>
                </p14:cNvPr>
                <p14:cNvContentPartPr/>
                <p14:nvPr/>
              </p14:nvContentPartPr>
              <p14:xfrm>
                <a:off x="4724252" y="4599969"/>
                <a:ext cx="156240" cy="187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740063D-7A39-48AB-AC66-1D9E54EF5D2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715612" y="4591329"/>
                  <a:ext cx="17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A06E6AB-225D-4576-9FC4-DAF761485985}"/>
                    </a:ext>
                  </a:extLst>
                </p14:cNvPr>
                <p14:cNvContentPartPr/>
                <p14:nvPr/>
              </p14:nvContentPartPr>
              <p14:xfrm>
                <a:off x="5278652" y="4448049"/>
                <a:ext cx="233640" cy="264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A06E6AB-225D-4576-9FC4-DAF76148598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270012" y="4439409"/>
                  <a:ext cx="251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F59ABF4-8A17-4CD8-811E-5B71289F0B09}"/>
                    </a:ext>
                  </a:extLst>
                </p14:cNvPr>
                <p14:cNvContentPartPr/>
                <p14:nvPr/>
              </p14:nvContentPartPr>
              <p14:xfrm>
                <a:off x="5564852" y="4359129"/>
                <a:ext cx="190440" cy="333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F59ABF4-8A17-4CD8-811E-5B71289F0B0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555852" y="4350129"/>
                  <a:ext cx="208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9C79CD2-48EB-4748-AF9D-AC5B19FAFE48}"/>
                    </a:ext>
                  </a:extLst>
                </p14:cNvPr>
                <p14:cNvContentPartPr/>
                <p14:nvPr/>
              </p14:nvContentPartPr>
              <p14:xfrm>
                <a:off x="5968772" y="4498809"/>
                <a:ext cx="187920" cy="1965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9C79CD2-48EB-4748-AF9D-AC5B19FAFE4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959772" y="4490169"/>
                  <a:ext cx="205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9821B8D-4138-45CC-83E7-BAA99C575DCF}"/>
                    </a:ext>
                  </a:extLst>
                </p14:cNvPr>
                <p14:cNvContentPartPr/>
                <p14:nvPr/>
              </p14:nvContentPartPr>
              <p14:xfrm>
                <a:off x="6189812" y="4565049"/>
                <a:ext cx="155880" cy="1130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9821B8D-4138-45CC-83E7-BAA99C575DCF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180812" y="4556409"/>
                  <a:ext cx="17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50FAE9A-C620-4FA4-9B53-BB2E942EFAA8}"/>
                    </a:ext>
                  </a:extLst>
                </p14:cNvPr>
                <p14:cNvContentPartPr/>
                <p14:nvPr/>
              </p14:nvContentPartPr>
              <p14:xfrm>
                <a:off x="6357572" y="4587729"/>
                <a:ext cx="171720" cy="784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50FAE9A-C620-4FA4-9B53-BB2E942EFAA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348572" y="4578729"/>
                  <a:ext cx="18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4CE99BD-AD2D-4730-B77F-C72BEB061074}"/>
                    </a:ext>
                  </a:extLst>
                </p14:cNvPr>
                <p14:cNvContentPartPr/>
                <p14:nvPr/>
              </p14:nvContentPartPr>
              <p14:xfrm>
                <a:off x="6536492" y="4589529"/>
                <a:ext cx="69120" cy="225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4CE99BD-AD2D-4730-B77F-C72BEB06107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527852" y="4580889"/>
                  <a:ext cx="86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32F0964-E127-4889-BF0F-9C2B5EC71662}"/>
                    </a:ext>
                  </a:extLst>
                </p14:cNvPr>
                <p14:cNvContentPartPr/>
                <p14:nvPr/>
              </p14:nvContentPartPr>
              <p14:xfrm>
                <a:off x="6568172" y="4522569"/>
                <a:ext cx="202680" cy="1299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32F0964-E127-4889-BF0F-9C2B5EC7166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559532" y="4513929"/>
                  <a:ext cx="220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90481C5-4391-4C8F-8202-DF355044F3DF}"/>
                    </a:ext>
                  </a:extLst>
                </p14:cNvPr>
                <p14:cNvContentPartPr/>
                <p14:nvPr/>
              </p14:nvContentPartPr>
              <p14:xfrm>
                <a:off x="6767252" y="4373529"/>
                <a:ext cx="157320" cy="279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90481C5-4391-4C8F-8202-DF355044F3D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758252" y="4364529"/>
                  <a:ext cx="174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E62373E-F67B-4C51-970F-E6C574B7EC3A}"/>
                    </a:ext>
                  </a:extLst>
                </p14:cNvPr>
                <p14:cNvContentPartPr/>
                <p14:nvPr/>
              </p14:nvContentPartPr>
              <p14:xfrm>
                <a:off x="6842132" y="4529409"/>
                <a:ext cx="310320" cy="189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E62373E-F67B-4C51-970F-E6C574B7EC3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833492" y="4520409"/>
                  <a:ext cx="327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7850C64-C047-44B7-9B29-AF031CB2E1AB}"/>
                    </a:ext>
                  </a:extLst>
                </p14:cNvPr>
                <p14:cNvContentPartPr/>
                <p14:nvPr/>
              </p14:nvContentPartPr>
              <p14:xfrm>
                <a:off x="687683" y="2721230"/>
                <a:ext cx="1923480" cy="164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7850C64-C047-44B7-9B29-AF031CB2E1A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79043" y="2712230"/>
                  <a:ext cx="194112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059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D18763-BEB0-4CD9-9559-03B4CE51B9DA}"/>
              </a:ext>
            </a:extLst>
          </p:cNvPr>
          <p:cNvGrpSpPr/>
          <p:nvPr/>
        </p:nvGrpSpPr>
        <p:grpSpPr>
          <a:xfrm>
            <a:off x="659492" y="168369"/>
            <a:ext cx="1925280" cy="361080"/>
            <a:chOff x="659492" y="168369"/>
            <a:chExt cx="192528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C60DFB-7278-4CF5-9000-71E585E44DCA}"/>
                    </a:ext>
                  </a:extLst>
                </p14:cNvPr>
                <p14:cNvContentPartPr/>
                <p14:nvPr/>
              </p14:nvContentPartPr>
              <p14:xfrm>
                <a:off x="659492" y="245769"/>
                <a:ext cx="432720" cy="283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C60DFB-7278-4CF5-9000-71E585E44D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852" y="237129"/>
                  <a:ext cx="450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3F2723-86FF-4AFA-A328-C396B02C8E0C}"/>
                    </a:ext>
                  </a:extLst>
                </p14:cNvPr>
                <p14:cNvContentPartPr/>
                <p14:nvPr/>
              </p14:nvContentPartPr>
              <p14:xfrm>
                <a:off x="1045772" y="395889"/>
                <a:ext cx="81720" cy="92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3F2723-86FF-4AFA-A328-C396B02C8E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7132" y="386889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B539E0-60FE-4CFD-AFD3-018A3F7142AD}"/>
                    </a:ext>
                  </a:extLst>
                </p14:cNvPr>
                <p14:cNvContentPartPr/>
                <p14:nvPr/>
              </p14:nvContentPartPr>
              <p14:xfrm>
                <a:off x="1240892" y="231369"/>
                <a:ext cx="136440" cy="236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B539E0-60FE-4CFD-AFD3-018A3F7142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2252" y="222369"/>
                  <a:ext cx="15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6EF77D-582B-4135-9D66-08881B7392E7}"/>
                    </a:ext>
                  </a:extLst>
                </p14:cNvPr>
                <p14:cNvContentPartPr/>
                <p14:nvPr/>
              </p14:nvContentPartPr>
              <p14:xfrm>
                <a:off x="1407212" y="168369"/>
                <a:ext cx="144720" cy="30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6EF77D-582B-4135-9D66-08881B7392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8572" y="159729"/>
                  <a:ext cx="162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2F2A8C-86F1-4324-9BE2-9B4AFFB821AA}"/>
                    </a:ext>
                  </a:extLst>
                </p14:cNvPr>
                <p14:cNvContentPartPr/>
                <p14:nvPr/>
              </p14:nvContentPartPr>
              <p14:xfrm>
                <a:off x="1356812" y="346929"/>
                <a:ext cx="142560" cy="4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2F2A8C-86F1-4324-9BE2-9B4AFFB821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8172" y="338289"/>
                  <a:ext cx="160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24EBB0-B801-454D-BF8D-B19767CC1A1E}"/>
                    </a:ext>
                  </a:extLst>
                </p14:cNvPr>
                <p14:cNvContentPartPr/>
                <p14:nvPr/>
              </p14:nvContentPartPr>
              <p14:xfrm>
                <a:off x="1516652" y="292569"/>
                <a:ext cx="99720" cy="154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24EBB0-B801-454D-BF8D-B19767CC1A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8012" y="283929"/>
                  <a:ext cx="117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C515D7-BC94-40DE-BB0A-92789C54F902}"/>
                    </a:ext>
                  </a:extLst>
                </p14:cNvPr>
                <p14:cNvContentPartPr/>
                <p14:nvPr/>
              </p14:nvContentPartPr>
              <p14:xfrm>
                <a:off x="1633652" y="346929"/>
                <a:ext cx="141120" cy="107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C515D7-BC94-40DE-BB0A-92789C54F9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4652" y="337929"/>
                  <a:ext cx="15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E1667E-D4E7-45FF-BF66-81A0BBFAF009}"/>
                    </a:ext>
                  </a:extLst>
                </p14:cNvPr>
                <p14:cNvContentPartPr/>
                <p14:nvPr/>
              </p14:nvContentPartPr>
              <p14:xfrm>
                <a:off x="1834532" y="355929"/>
                <a:ext cx="60840" cy="9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E1667E-D4E7-45FF-BF66-81A0BBFAF0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5532" y="346929"/>
                  <a:ext cx="78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2AAF2E-F1C4-4F48-B4CA-530EDB5D137F}"/>
                    </a:ext>
                  </a:extLst>
                </p14:cNvPr>
                <p14:cNvContentPartPr/>
                <p14:nvPr/>
              </p14:nvContentPartPr>
              <p14:xfrm>
                <a:off x="1932812" y="355929"/>
                <a:ext cx="196200" cy="86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2AAF2E-F1C4-4F48-B4CA-530EDB5D13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3812" y="346929"/>
                  <a:ext cx="213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2F2140-3BE2-411A-AAD0-C5689ABD4C36}"/>
                    </a:ext>
                  </a:extLst>
                </p14:cNvPr>
                <p14:cNvContentPartPr/>
                <p14:nvPr/>
              </p14:nvContentPartPr>
              <p14:xfrm>
                <a:off x="2184092" y="373569"/>
                <a:ext cx="25560" cy="81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2F2140-3BE2-411A-AAD0-C5689ABD4C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5452" y="364929"/>
                  <a:ext cx="43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DBE64B-21A5-414F-8745-B5F407DCEBFA}"/>
                    </a:ext>
                  </a:extLst>
                </p14:cNvPr>
                <p14:cNvContentPartPr/>
                <p14:nvPr/>
              </p14:nvContentPartPr>
              <p14:xfrm>
                <a:off x="2283452" y="280689"/>
                <a:ext cx="4320" cy="1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DBE64B-21A5-414F-8745-B5F407DCEB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4812" y="272049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74201A-5173-4490-82B8-C5275D10E8D8}"/>
                    </a:ext>
                  </a:extLst>
                </p14:cNvPr>
                <p14:cNvContentPartPr/>
                <p14:nvPr/>
              </p14:nvContentPartPr>
              <p14:xfrm>
                <a:off x="2291732" y="356649"/>
                <a:ext cx="69840" cy="7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74201A-5173-4490-82B8-C5275D10E8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3092" y="347649"/>
                  <a:ext cx="87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07D85E-534B-4086-9708-A220A85CE70A}"/>
                    </a:ext>
                  </a:extLst>
                </p14:cNvPr>
                <p14:cNvContentPartPr/>
                <p14:nvPr/>
              </p14:nvContentPartPr>
              <p14:xfrm>
                <a:off x="2480732" y="190689"/>
                <a:ext cx="104040" cy="264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07D85E-534B-4086-9708-A220A85CE7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2092" y="182049"/>
                  <a:ext cx="12168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BF8B831-83CC-4547-9E73-A947F447418F}"/>
                  </a:ext>
                </a:extLst>
              </p14:cNvPr>
              <p14:cNvContentPartPr/>
              <p14:nvPr/>
            </p14:nvContentPartPr>
            <p14:xfrm>
              <a:off x="7959932" y="563289"/>
              <a:ext cx="140760" cy="255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BF8B831-83CC-4547-9E73-A947F44741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51292" y="554289"/>
                <a:ext cx="1584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F7FEE273-1DD2-4213-BFDF-E1579C3494FD}"/>
              </a:ext>
            </a:extLst>
          </p:cNvPr>
          <p:cNvGrpSpPr/>
          <p:nvPr/>
        </p:nvGrpSpPr>
        <p:grpSpPr>
          <a:xfrm>
            <a:off x="1797452" y="555009"/>
            <a:ext cx="4156920" cy="984600"/>
            <a:chOff x="1797452" y="555009"/>
            <a:chExt cx="4156920" cy="9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212D99-5216-4396-BEFE-5123B0AF7F86}"/>
                    </a:ext>
                  </a:extLst>
                </p14:cNvPr>
                <p14:cNvContentPartPr/>
                <p14:nvPr/>
              </p14:nvContentPartPr>
              <p14:xfrm>
                <a:off x="1797452" y="685689"/>
                <a:ext cx="257400" cy="27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212D99-5216-4396-BEFE-5123B0AF7F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88812" y="677049"/>
                  <a:ext cx="275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D560A1-FD38-4785-8121-D0B7B7679CC3}"/>
                    </a:ext>
                  </a:extLst>
                </p14:cNvPr>
                <p14:cNvContentPartPr/>
                <p14:nvPr/>
              </p14:nvContentPartPr>
              <p14:xfrm>
                <a:off x="2073212" y="837609"/>
                <a:ext cx="54360" cy="8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D560A1-FD38-4785-8121-D0B7B7679C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64212" y="828609"/>
                  <a:ext cx="72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ABB70E-EA7E-46D3-B36B-61F7549C76A8}"/>
                    </a:ext>
                  </a:extLst>
                </p14:cNvPr>
                <p14:cNvContentPartPr/>
                <p14:nvPr/>
              </p14:nvContentPartPr>
              <p14:xfrm>
                <a:off x="2189132" y="823209"/>
                <a:ext cx="204120" cy="10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ABB70E-EA7E-46D3-B36B-61F7549C76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0492" y="814209"/>
                  <a:ext cx="221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5DA13E-9B70-4A48-A56F-D2CCC066FDBB}"/>
                    </a:ext>
                  </a:extLst>
                </p14:cNvPr>
                <p14:cNvContentPartPr/>
                <p14:nvPr/>
              </p14:nvContentPartPr>
              <p14:xfrm>
                <a:off x="2459852" y="816009"/>
                <a:ext cx="48600" cy="77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5DA13E-9B70-4A48-A56F-D2CCC066FD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1212" y="807369"/>
                  <a:ext cx="66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22027C-3DC4-4E8A-9CDA-1181FD089038}"/>
                    </a:ext>
                  </a:extLst>
                </p14:cNvPr>
                <p14:cNvContentPartPr/>
                <p14:nvPr/>
              </p14:nvContentPartPr>
              <p14:xfrm>
                <a:off x="2632292" y="588849"/>
                <a:ext cx="99720" cy="27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22027C-3DC4-4E8A-9CDA-1181FD0890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23652" y="580209"/>
                  <a:ext cx="1173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4EB7BA-8CF3-4472-836B-A35356020D49}"/>
                    </a:ext>
                  </a:extLst>
                </p14:cNvPr>
                <p14:cNvContentPartPr/>
                <p14:nvPr/>
              </p14:nvContentPartPr>
              <p14:xfrm>
                <a:off x="2762972" y="789009"/>
                <a:ext cx="94680" cy="95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4EB7BA-8CF3-4472-836B-A35356020D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54332" y="780369"/>
                  <a:ext cx="112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F022D1-196B-4B33-BD16-916D402A4A2C}"/>
                    </a:ext>
                  </a:extLst>
                </p14:cNvPr>
                <p14:cNvContentPartPr/>
                <p14:nvPr/>
              </p14:nvContentPartPr>
              <p14:xfrm>
                <a:off x="2903012" y="738969"/>
                <a:ext cx="160560" cy="12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F022D1-196B-4B33-BD16-916D402A4A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94372" y="730329"/>
                  <a:ext cx="17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C3E1CC-BE92-459B-B8D8-EB51A808EFAA}"/>
                    </a:ext>
                  </a:extLst>
                </p14:cNvPr>
                <p14:cNvContentPartPr/>
                <p14:nvPr/>
              </p14:nvContentPartPr>
              <p14:xfrm>
                <a:off x="3328532" y="707649"/>
                <a:ext cx="208080" cy="51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C3E1CC-BE92-459B-B8D8-EB51A808EF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9892" y="698649"/>
                  <a:ext cx="225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E6EB00-34F8-4A08-8F9D-9D50CA58AA83}"/>
                    </a:ext>
                  </a:extLst>
                </p14:cNvPr>
                <p14:cNvContentPartPr/>
                <p14:nvPr/>
              </p14:nvContentPartPr>
              <p14:xfrm>
                <a:off x="3577652" y="729609"/>
                <a:ext cx="100440" cy="138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E6EB00-34F8-4A08-8F9D-9D50CA58AA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8652" y="720969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A42815-E9AB-4145-B227-6E29D6E55DA4}"/>
                    </a:ext>
                  </a:extLst>
                </p14:cNvPr>
                <p14:cNvContentPartPr/>
                <p14:nvPr/>
              </p14:nvContentPartPr>
              <p14:xfrm>
                <a:off x="3424292" y="555009"/>
                <a:ext cx="107640" cy="33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A42815-E9AB-4145-B227-6E29D6E55D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15292" y="546369"/>
                  <a:ext cx="125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C32140-F560-4FAC-86BD-5A1FAFDA8718}"/>
                    </a:ext>
                  </a:extLst>
                </p14:cNvPr>
                <p14:cNvContentPartPr/>
                <p14:nvPr/>
              </p14:nvContentPartPr>
              <p14:xfrm>
                <a:off x="3958532" y="760929"/>
                <a:ext cx="109080" cy="95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C32140-F560-4FAC-86BD-5A1FAFDA87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9532" y="751929"/>
                  <a:ext cx="126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3A1DAB-14A1-40E9-8CB3-A4418E58D31B}"/>
                    </a:ext>
                  </a:extLst>
                </p14:cNvPr>
                <p14:cNvContentPartPr/>
                <p14:nvPr/>
              </p14:nvContentPartPr>
              <p14:xfrm>
                <a:off x="4353092" y="615129"/>
                <a:ext cx="132480" cy="236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3A1DAB-14A1-40E9-8CB3-A4418E58D3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44452" y="606129"/>
                  <a:ext cx="150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EC0648-C8A1-4B18-9712-0AAB005D0070}"/>
                    </a:ext>
                  </a:extLst>
                </p14:cNvPr>
                <p14:cNvContentPartPr/>
                <p14:nvPr/>
              </p14:nvContentPartPr>
              <p14:xfrm>
                <a:off x="4401692" y="577329"/>
                <a:ext cx="183960" cy="27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EC0648-C8A1-4B18-9712-0AAB005D00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92692" y="568689"/>
                  <a:ext cx="201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4FB0D0-987F-48C4-849C-E3D847EA6D2A}"/>
                    </a:ext>
                  </a:extLst>
                </p14:cNvPr>
                <p14:cNvContentPartPr/>
                <p14:nvPr/>
              </p14:nvContentPartPr>
              <p14:xfrm>
                <a:off x="4611212" y="745449"/>
                <a:ext cx="39960" cy="6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4FB0D0-987F-48C4-849C-E3D847EA6D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02212" y="736809"/>
                  <a:ext cx="5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2C79FA-457C-44B8-AAAD-B0BB39592D7F}"/>
                    </a:ext>
                  </a:extLst>
                </p14:cNvPr>
                <p14:cNvContentPartPr/>
                <p14:nvPr/>
              </p14:nvContentPartPr>
              <p14:xfrm>
                <a:off x="4704092" y="728169"/>
                <a:ext cx="87120" cy="103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2C79FA-457C-44B8-AAAD-B0BB39592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5452" y="719169"/>
                  <a:ext cx="104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20BBE7-9E28-4F57-9EB8-0F942364D616}"/>
                    </a:ext>
                  </a:extLst>
                </p14:cNvPr>
                <p14:cNvContentPartPr/>
                <p14:nvPr/>
              </p14:nvContentPartPr>
              <p14:xfrm>
                <a:off x="4899932" y="754449"/>
                <a:ext cx="91080" cy="8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20BBE7-9E28-4F57-9EB8-0F942364D6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1292" y="745449"/>
                  <a:ext cx="108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662847-7C2A-4C30-99E6-C9309EDF8373}"/>
                    </a:ext>
                  </a:extLst>
                </p14:cNvPr>
                <p14:cNvContentPartPr/>
                <p14:nvPr/>
              </p14:nvContentPartPr>
              <p14:xfrm>
                <a:off x="5069852" y="751209"/>
                <a:ext cx="180720" cy="86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662847-7C2A-4C30-99E6-C9309EDF83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61212" y="742209"/>
                  <a:ext cx="19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872A23-4EA3-475D-A10B-BC5A3F0F3CB0}"/>
                    </a:ext>
                  </a:extLst>
                </p14:cNvPr>
                <p14:cNvContentPartPr/>
                <p14:nvPr/>
              </p14:nvContentPartPr>
              <p14:xfrm>
                <a:off x="5340932" y="757689"/>
                <a:ext cx="23400" cy="84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872A23-4EA3-475D-A10B-BC5A3F0F3C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32292" y="748689"/>
                  <a:ext cx="41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FBB543-14D6-42FF-8E7A-1EC5D8EB4F12}"/>
                    </a:ext>
                  </a:extLst>
                </p14:cNvPr>
                <p14:cNvContentPartPr/>
                <p14:nvPr/>
              </p14:nvContentPartPr>
              <p14:xfrm>
                <a:off x="5436332" y="647169"/>
                <a:ext cx="6840" cy="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FBB543-14D6-42FF-8E7A-1EC5D8EB4F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7332" y="638529"/>
                  <a:ext cx="24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4A9AEB-FEF1-4F60-8F78-135825087B83}"/>
                    </a:ext>
                  </a:extLst>
                </p14:cNvPr>
                <p14:cNvContentPartPr/>
                <p14:nvPr/>
              </p14:nvContentPartPr>
              <p14:xfrm>
                <a:off x="5470172" y="767409"/>
                <a:ext cx="80640" cy="71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4A9AEB-FEF1-4F60-8F78-135825087B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1172" y="758409"/>
                  <a:ext cx="98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82600E-90F6-4E8F-82D9-8EB01FE3FC35}"/>
                    </a:ext>
                  </a:extLst>
                </p14:cNvPr>
                <p14:cNvContentPartPr/>
                <p14:nvPr/>
              </p14:nvContentPartPr>
              <p14:xfrm>
                <a:off x="5678252" y="576969"/>
                <a:ext cx="107640" cy="29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82600E-90F6-4E8F-82D9-8EB01FE3FC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9252" y="568329"/>
                  <a:ext cx="125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3DFC3F-181D-40F6-BB16-195AE2F3E613}"/>
                    </a:ext>
                  </a:extLst>
                </p14:cNvPr>
                <p14:cNvContentPartPr/>
                <p14:nvPr/>
              </p14:nvContentPartPr>
              <p14:xfrm>
                <a:off x="5867972" y="897729"/>
                <a:ext cx="86400" cy="12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3DFC3F-181D-40F6-BB16-195AE2F3E6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8972" y="888729"/>
                  <a:ext cx="10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983000-4E24-4DB6-9DD9-1BDF0500005C}"/>
                    </a:ext>
                  </a:extLst>
                </p14:cNvPr>
                <p14:cNvContentPartPr/>
                <p14:nvPr/>
              </p14:nvContentPartPr>
              <p14:xfrm>
                <a:off x="1847132" y="1276089"/>
                <a:ext cx="239040" cy="120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983000-4E24-4DB6-9DD9-1BDF050000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38492" y="1267449"/>
                  <a:ext cx="256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8732F2-EF8F-4F4C-AEEF-89A539B4243D}"/>
                    </a:ext>
                  </a:extLst>
                </p14:cNvPr>
                <p14:cNvContentPartPr/>
                <p14:nvPr/>
              </p14:nvContentPartPr>
              <p14:xfrm>
                <a:off x="2127932" y="1276809"/>
                <a:ext cx="146520" cy="130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8732F2-EF8F-4F4C-AEEF-89A539B424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8932" y="1268169"/>
                  <a:ext cx="164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B49CEC-11CC-41AC-A558-6BDFC5E76358}"/>
                    </a:ext>
                  </a:extLst>
                </p14:cNvPr>
                <p14:cNvContentPartPr/>
                <p14:nvPr/>
              </p14:nvContentPartPr>
              <p14:xfrm>
                <a:off x="2308652" y="1299129"/>
                <a:ext cx="84960" cy="67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B49CEC-11CC-41AC-A558-6BDFC5E763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9652" y="1290129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03D519-0F84-4C38-BE04-7968F5ED59EF}"/>
                    </a:ext>
                  </a:extLst>
                </p14:cNvPr>
                <p14:cNvContentPartPr/>
                <p14:nvPr/>
              </p14:nvContentPartPr>
              <p14:xfrm>
                <a:off x="2293172" y="1253409"/>
                <a:ext cx="146880" cy="286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03D519-0F84-4C38-BE04-7968F5ED59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4532" y="1244409"/>
                  <a:ext cx="164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359916-DF17-43B1-A0FF-03605761A9AB}"/>
                    </a:ext>
                  </a:extLst>
                </p14:cNvPr>
                <p14:cNvContentPartPr/>
                <p14:nvPr/>
              </p14:nvContentPartPr>
              <p14:xfrm>
                <a:off x="2737772" y="998529"/>
                <a:ext cx="210600" cy="352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359916-DF17-43B1-A0FF-03605761A9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29132" y="989529"/>
                  <a:ext cx="228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AAC690-6231-4EDE-AB8E-7975AB645701}"/>
                    </a:ext>
                  </a:extLst>
                </p14:cNvPr>
                <p14:cNvContentPartPr/>
                <p14:nvPr/>
              </p14:nvContentPartPr>
              <p14:xfrm>
                <a:off x="2967092" y="1215969"/>
                <a:ext cx="106920" cy="9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AAC690-6231-4EDE-AB8E-7975AB6457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8092" y="1207329"/>
                  <a:ext cx="12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34414D-9B10-4CA4-B0ED-5B54BAE7E8B5}"/>
                    </a:ext>
                  </a:extLst>
                </p14:cNvPr>
                <p14:cNvContentPartPr/>
                <p14:nvPr/>
              </p14:nvContentPartPr>
              <p14:xfrm>
                <a:off x="3142412" y="1201569"/>
                <a:ext cx="164880" cy="10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34414D-9B10-4CA4-B0ED-5B54BAE7E8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33412" y="1192569"/>
                  <a:ext cx="182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93F4AE-970C-4961-AA28-283153BCDDF5}"/>
                    </a:ext>
                  </a:extLst>
                </p14:cNvPr>
                <p14:cNvContentPartPr/>
                <p14:nvPr/>
              </p14:nvContentPartPr>
              <p14:xfrm>
                <a:off x="3327452" y="1180689"/>
                <a:ext cx="128880" cy="11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93F4AE-970C-4961-AA28-283153BCDD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18812" y="1171689"/>
                  <a:ext cx="146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7A9253-F05D-413D-B03A-A67CABCC6D18}"/>
                    </a:ext>
                  </a:extLst>
                </p14:cNvPr>
                <p14:cNvContentPartPr/>
                <p14:nvPr/>
              </p14:nvContentPartPr>
              <p14:xfrm>
                <a:off x="3811292" y="1097889"/>
                <a:ext cx="265320" cy="185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7A9253-F05D-413D-B03A-A67CABCC6D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2292" y="1089249"/>
                  <a:ext cx="282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38E606-D1EB-452F-8F3F-5DE64AF63656}"/>
                    </a:ext>
                  </a:extLst>
                </p14:cNvPr>
                <p14:cNvContentPartPr/>
                <p14:nvPr/>
              </p14:nvContentPartPr>
              <p14:xfrm>
                <a:off x="4174532" y="1100769"/>
                <a:ext cx="281520" cy="191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38E606-D1EB-452F-8F3F-5DE64AF636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65532" y="1091769"/>
                  <a:ext cx="299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BBBBE0-EDAD-484E-93A9-855145FDC193}"/>
                    </a:ext>
                  </a:extLst>
                </p14:cNvPr>
                <p14:cNvContentPartPr/>
                <p14:nvPr/>
              </p14:nvContentPartPr>
              <p14:xfrm>
                <a:off x="4585652" y="1243329"/>
                <a:ext cx="120600" cy="248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BBBBE0-EDAD-484E-93A9-855145FDC1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76652" y="1234329"/>
                  <a:ext cx="138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FEBCE1-AAFA-4D94-9E50-956B62291E1F}"/>
                    </a:ext>
                  </a:extLst>
                </p14:cNvPr>
                <p14:cNvContentPartPr/>
                <p14:nvPr/>
              </p14:nvContentPartPr>
              <p14:xfrm>
                <a:off x="4643612" y="1106529"/>
                <a:ext cx="245520" cy="16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FEBCE1-AAFA-4D94-9E50-956B62291E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34612" y="1097889"/>
                  <a:ext cx="263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28856C-678F-4A79-9B86-239E8E187541}"/>
                    </a:ext>
                  </a:extLst>
                </p14:cNvPr>
                <p14:cNvContentPartPr/>
                <p14:nvPr/>
              </p14:nvContentPartPr>
              <p14:xfrm>
                <a:off x="4862852" y="1170249"/>
                <a:ext cx="108360" cy="126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28856C-678F-4A79-9B86-239E8E1875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3852" y="1161249"/>
                  <a:ext cx="12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885477-AB22-48BE-9E5C-AC13AE364D83}"/>
                    </a:ext>
                  </a:extLst>
                </p14:cNvPr>
                <p14:cNvContentPartPr/>
                <p14:nvPr/>
              </p14:nvContentPartPr>
              <p14:xfrm>
                <a:off x="5009012" y="1126329"/>
                <a:ext cx="128880" cy="14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885477-AB22-48BE-9E5C-AC13AE364D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00372" y="1117689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557514-0469-4736-9A0E-75D0AA10FA92}"/>
                    </a:ext>
                  </a:extLst>
                </p14:cNvPr>
                <p14:cNvContentPartPr/>
                <p14:nvPr/>
              </p14:nvContentPartPr>
              <p14:xfrm>
                <a:off x="5138612" y="1104729"/>
                <a:ext cx="123480" cy="177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557514-0469-4736-9A0E-75D0AA10FA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29612" y="1096089"/>
                  <a:ext cx="141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D8B345-8521-4685-9197-DF4D56122E3E}"/>
                    </a:ext>
                  </a:extLst>
                </p14:cNvPr>
                <p14:cNvContentPartPr/>
                <p14:nvPr/>
              </p14:nvContentPartPr>
              <p14:xfrm>
                <a:off x="5344532" y="1183209"/>
                <a:ext cx="52560" cy="58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D8B345-8521-4685-9197-DF4D56122E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35892" y="1174209"/>
                  <a:ext cx="70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0EB3582-AED7-4239-8AC9-6FC65EFA2F35}"/>
                    </a:ext>
                  </a:extLst>
                </p14:cNvPr>
                <p14:cNvContentPartPr/>
                <p14:nvPr/>
              </p14:nvContentPartPr>
              <p14:xfrm>
                <a:off x="5487092" y="943449"/>
                <a:ext cx="137520" cy="316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0EB3582-AED7-4239-8AC9-6FC65EFA2F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78452" y="934809"/>
                  <a:ext cx="155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8BF4D8-77B4-4E28-B4EE-F0742F925E1E}"/>
                    </a:ext>
                  </a:extLst>
                </p14:cNvPr>
                <p14:cNvContentPartPr/>
                <p14:nvPr/>
              </p14:nvContentPartPr>
              <p14:xfrm>
                <a:off x="5519852" y="1148649"/>
                <a:ext cx="121680" cy="10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8BF4D8-77B4-4E28-B4EE-F0742F925E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10852" y="1140009"/>
                  <a:ext cx="139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36ECBC1-F8A1-4085-A2BF-A2B6E942B3A3}"/>
                    </a:ext>
                  </a:extLst>
                </p14:cNvPr>
                <p14:cNvContentPartPr/>
                <p14:nvPr/>
              </p14:nvContentPartPr>
              <p14:xfrm>
                <a:off x="5714972" y="938769"/>
                <a:ext cx="219960" cy="341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36ECBC1-F8A1-4085-A2BF-A2B6E942B3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06332" y="930129"/>
                  <a:ext cx="23760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A6E469-71BA-46C5-85DF-DA29978462DE}"/>
              </a:ext>
            </a:extLst>
          </p:cNvPr>
          <p:cNvGrpSpPr/>
          <p:nvPr/>
        </p:nvGrpSpPr>
        <p:grpSpPr>
          <a:xfrm>
            <a:off x="6131132" y="511809"/>
            <a:ext cx="1614600" cy="739080"/>
            <a:chOff x="6131132" y="511809"/>
            <a:chExt cx="1614600" cy="7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71A2BC-4447-4502-8DFE-40504F94B580}"/>
                    </a:ext>
                  </a:extLst>
                </p14:cNvPr>
                <p14:cNvContentPartPr/>
                <p14:nvPr/>
              </p14:nvContentPartPr>
              <p14:xfrm>
                <a:off x="6131132" y="714489"/>
                <a:ext cx="179640" cy="168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71A2BC-4447-4502-8DFE-40504F94B5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22132" y="705849"/>
                  <a:ext cx="197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489122-0839-4815-B0BD-22EE12F41209}"/>
                    </a:ext>
                  </a:extLst>
                </p14:cNvPr>
                <p14:cNvContentPartPr/>
                <p14:nvPr/>
              </p14:nvContentPartPr>
              <p14:xfrm>
                <a:off x="6373772" y="753009"/>
                <a:ext cx="102960" cy="85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489122-0839-4815-B0BD-22EE12F412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64772" y="744009"/>
                  <a:ext cx="12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B9732F-F34C-46D8-8E32-5670DFA8D622}"/>
                    </a:ext>
                  </a:extLst>
                </p14:cNvPr>
                <p14:cNvContentPartPr/>
                <p14:nvPr/>
              </p14:nvContentPartPr>
              <p14:xfrm>
                <a:off x="6527132" y="761649"/>
                <a:ext cx="90720" cy="91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B9732F-F34C-46D8-8E32-5670DFA8D6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18492" y="752649"/>
                  <a:ext cx="10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EAA4AB-6D95-4B0B-B6FF-A7375F9B237F}"/>
                    </a:ext>
                  </a:extLst>
                </p14:cNvPr>
                <p14:cNvContentPartPr/>
                <p14:nvPr/>
              </p14:nvContentPartPr>
              <p14:xfrm>
                <a:off x="6723692" y="551769"/>
                <a:ext cx="132120" cy="294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EAA4AB-6D95-4B0B-B6FF-A7375F9B23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15052" y="543129"/>
                  <a:ext cx="149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5C7C6E-5C78-4DD6-94AD-A3D4C28F2F74}"/>
                    </a:ext>
                  </a:extLst>
                </p14:cNvPr>
                <p14:cNvContentPartPr/>
                <p14:nvPr/>
              </p14:nvContentPartPr>
              <p14:xfrm>
                <a:off x="7188452" y="511809"/>
                <a:ext cx="207360" cy="33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5C7C6E-5C78-4DD6-94AD-A3D4C28F2F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79812" y="503169"/>
                  <a:ext cx="225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2D4B24-547E-469A-865B-A0CB9035F487}"/>
                    </a:ext>
                  </a:extLst>
                </p14:cNvPr>
                <p14:cNvContentPartPr/>
                <p14:nvPr/>
              </p14:nvContentPartPr>
              <p14:xfrm>
                <a:off x="7074692" y="666249"/>
                <a:ext cx="320040" cy="9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2D4B24-547E-469A-865B-A0CB9035F48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65692" y="657609"/>
                  <a:ext cx="337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909F3E-8F61-4EE6-AFDA-D3CFE6FD0EC4}"/>
                    </a:ext>
                  </a:extLst>
                </p14:cNvPr>
                <p14:cNvContentPartPr/>
                <p14:nvPr/>
              </p14:nvContentPartPr>
              <p14:xfrm>
                <a:off x="7352252" y="676689"/>
                <a:ext cx="174240" cy="151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909F3E-8F61-4EE6-AFDA-D3CFE6FD0E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43252" y="668049"/>
                  <a:ext cx="191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C94B0B-121E-4A12-8830-667CF24D0C49}"/>
                    </a:ext>
                  </a:extLst>
                </p14:cNvPr>
                <p14:cNvContentPartPr/>
                <p14:nvPr/>
              </p14:nvContentPartPr>
              <p14:xfrm>
                <a:off x="7544132" y="647889"/>
                <a:ext cx="140040" cy="159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C94B0B-121E-4A12-8830-667CF24D0C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35132" y="638889"/>
                  <a:ext cx="15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0E42AB-EC8B-4C17-9837-E7005D10B41C}"/>
                    </a:ext>
                  </a:extLst>
                </p14:cNvPr>
                <p14:cNvContentPartPr/>
                <p14:nvPr/>
              </p14:nvContentPartPr>
              <p14:xfrm>
                <a:off x="7660772" y="739689"/>
                <a:ext cx="84960" cy="7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0E42AB-EC8B-4C17-9837-E7005D10B4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51772" y="731049"/>
                  <a:ext cx="102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681CAC5-B43C-4388-8A12-09E8CAECCA77}"/>
                    </a:ext>
                  </a:extLst>
                </p14:cNvPr>
                <p14:cNvContentPartPr/>
                <p14:nvPr/>
              </p14:nvContentPartPr>
              <p14:xfrm>
                <a:off x="6182612" y="1131729"/>
                <a:ext cx="108360" cy="10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681CAC5-B43C-4388-8A12-09E8CAECCA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73972" y="1123089"/>
                  <a:ext cx="126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1BD35D5-8A30-4E95-B5C7-A85D43A7DA29}"/>
                    </a:ext>
                  </a:extLst>
                </p14:cNvPr>
                <p14:cNvContentPartPr/>
                <p14:nvPr/>
              </p14:nvContentPartPr>
              <p14:xfrm>
                <a:off x="6342092" y="1136049"/>
                <a:ext cx="137160" cy="11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1BD35D5-8A30-4E95-B5C7-A85D43A7DA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33092" y="1127409"/>
                  <a:ext cx="154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2EA756-0537-4404-86C8-F77A83F766C1}"/>
                    </a:ext>
                  </a:extLst>
                </p14:cNvPr>
                <p14:cNvContentPartPr/>
                <p14:nvPr/>
              </p14:nvContentPartPr>
              <p14:xfrm>
                <a:off x="6580772" y="892689"/>
                <a:ext cx="193320" cy="358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72EA756-0537-4404-86C8-F77A83F766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71772" y="884049"/>
                  <a:ext cx="210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EB4B03-ACF8-40E7-88B8-1BFBE6D3285F}"/>
                    </a:ext>
                  </a:extLst>
                </p14:cNvPr>
                <p14:cNvContentPartPr/>
                <p14:nvPr/>
              </p14:nvContentPartPr>
              <p14:xfrm>
                <a:off x="6530732" y="1061169"/>
                <a:ext cx="313560" cy="144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EB4B03-ACF8-40E7-88B8-1BFBE6D328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22092" y="1052169"/>
                  <a:ext cx="331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743458-B3E5-4834-863F-14F46E813E6B}"/>
                    </a:ext>
                  </a:extLst>
                </p14:cNvPr>
                <p14:cNvContentPartPr/>
                <p14:nvPr/>
              </p14:nvContentPartPr>
              <p14:xfrm>
                <a:off x="6875972" y="1089609"/>
                <a:ext cx="82440" cy="115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743458-B3E5-4834-863F-14F46E813E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66972" y="1080969"/>
                  <a:ext cx="100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49D5D35-A6E9-4D50-AB7D-34E3FE7C6A56}"/>
                    </a:ext>
                  </a:extLst>
                </p14:cNvPr>
                <p14:cNvContentPartPr/>
                <p14:nvPr/>
              </p14:nvContentPartPr>
              <p14:xfrm>
                <a:off x="6986852" y="1091769"/>
                <a:ext cx="249120" cy="11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49D5D35-A6E9-4D50-AB7D-34E3FE7C6A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77852" y="1083129"/>
                  <a:ext cx="266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47E19F6-42A5-46CD-8DFC-1E82F91141C0}"/>
                    </a:ext>
                  </a:extLst>
                </p14:cNvPr>
                <p14:cNvContentPartPr/>
                <p14:nvPr/>
              </p14:nvContentPartPr>
              <p14:xfrm>
                <a:off x="7324172" y="1092849"/>
                <a:ext cx="110520" cy="123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47E19F6-42A5-46CD-8DFC-1E82F91141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15532" y="1084209"/>
                  <a:ext cx="128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C81A38B-85B1-4D8C-B416-BF22D9AB880D}"/>
                    </a:ext>
                  </a:extLst>
                </p14:cNvPr>
                <p14:cNvContentPartPr/>
                <p14:nvPr/>
              </p14:nvContentPartPr>
              <p14:xfrm>
                <a:off x="7513172" y="1035969"/>
                <a:ext cx="162360" cy="208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C81A38B-85B1-4D8C-B416-BF22D9AB88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04172" y="1027329"/>
                  <a:ext cx="1800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084D45C-120C-4ADA-921B-EB092B9E24E8}"/>
              </a:ext>
            </a:extLst>
          </p:cNvPr>
          <p:cNvGrpSpPr/>
          <p:nvPr/>
        </p:nvGrpSpPr>
        <p:grpSpPr>
          <a:xfrm>
            <a:off x="1842812" y="1584969"/>
            <a:ext cx="2140920" cy="511200"/>
            <a:chOff x="1842812" y="1584969"/>
            <a:chExt cx="21409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329FB82-E7C1-4BCE-99B0-22DF6F399022}"/>
                    </a:ext>
                  </a:extLst>
                </p14:cNvPr>
                <p14:cNvContentPartPr/>
                <p14:nvPr/>
              </p14:nvContentPartPr>
              <p14:xfrm>
                <a:off x="1951892" y="1818609"/>
                <a:ext cx="74880" cy="117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329FB82-E7C1-4BCE-99B0-22DF6F3990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43252" y="1809969"/>
                  <a:ext cx="92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393343-01B1-4BD6-85CD-71975A8B7066}"/>
                    </a:ext>
                  </a:extLst>
                </p14:cNvPr>
                <p14:cNvContentPartPr/>
                <p14:nvPr/>
              </p14:nvContentPartPr>
              <p14:xfrm>
                <a:off x="1842812" y="1931649"/>
                <a:ext cx="256320" cy="26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393343-01B1-4BD6-85CD-71975A8B70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34172" y="1923009"/>
                  <a:ext cx="273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6A5635-EA5E-4AC6-8668-B023DA681EBF}"/>
                    </a:ext>
                  </a:extLst>
                </p14:cNvPr>
                <p14:cNvContentPartPr/>
                <p14:nvPr/>
              </p14:nvContentPartPr>
              <p14:xfrm>
                <a:off x="1869452" y="1764969"/>
                <a:ext cx="268920" cy="57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6A5635-EA5E-4AC6-8668-B023DA681E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60812" y="1755969"/>
                  <a:ext cx="286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52D050E-3DDB-44C0-AED9-E695FC53B8DB}"/>
                    </a:ext>
                  </a:extLst>
                </p14:cNvPr>
                <p14:cNvContentPartPr/>
                <p14:nvPr/>
              </p14:nvContentPartPr>
              <p14:xfrm>
                <a:off x="2100212" y="1834089"/>
                <a:ext cx="164520" cy="101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52D050E-3DDB-44C0-AED9-E695FC53B8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91572" y="1825449"/>
                  <a:ext cx="182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17E7F2B-930E-4345-A186-08DD2ED46EE4}"/>
                    </a:ext>
                  </a:extLst>
                </p14:cNvPr>
                <p14:cNvContentPartPr/>
                <p14:nvPr/>
              </p14:nvContentPartPr>
              <p14:xfrm>
                <a:off x="2313692" y="1825809"/>
                <a:ext cx="140400" cy="10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17E7F2B-930E-4345-A186-08DD2ED46E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05052" y="1816809"/>
                  <a:ext cx="15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7C7B05-C402-44A5-93D1-79280F5D3FF6}"/>
                    </a:ext>
                  </a:extLst>
                </p14:cNvPr>
                <p14:cNvContentPartPr/>
                <p14:nvPr/>
              </p14:nvContentPartPr>
              <p14:xfrm>
                <a:off x="2453372" y="1649769"/>
                <a:ext cx="129960" cy="22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7C7B05-C402-44A5-93D1-79280F5D3F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44372" y="1640769"/>
                  <a:ext cx="147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68B8AB-10B4-45EA-8CA9-53BE3CF25D29}"/>
                    </a:ext>
                  </a:extLst>
                </p14:cNvPr>
                <p14:cNvContentPartPr/>
                <p14:nvPr/>
              </p14:nvContentPartPr>
              <p14:xfrm>
                <a:off x="2506652" y="1815729"/>
                <a:ext cx="137520" cy="113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68B8AB-10B4-45EA-8CA9-53BE3CF25D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98012" y="1807089"/>
                  <a:ext cx="155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EC3BA6-E7C0-44D1-85CE-D9447F21CCFB}"/>
                    </a:ext>
                  </a:extLst>
                </p14:cNvPr>
                <p14:cNvContentPartPr/>
                <p14:nvPr/>
              </p14:nvContentPartPr>
              <p14:xfrm>
                <a:off x="2573972" y="1785489"/>
                <a:ext cx="275400" cy="310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EC3BA6-E7C0-44D1-85CE-D9447F21CCF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64972" y="1776489"/>
                  <a:ext cx="293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675534-6588-448F-BAD2-A270D9D5FCB7}"/>
                    </a:ext>
                  </a:extLst>
                </p14:cNvPr>
                <p14:cNvContentPartPr/>
                <p14:nvPr/>
              </p14:nvContentPartPr>
              <p14:xfrm>
                <a:off x="2858012" y="1800249"/>
                <a:ext cx="117360" cy="105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675534-6588-448F-BAD2-A270D9D5FC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49012" y="1791609"/>
                  <a:ext cx="135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B2E7578-903D-4427-BD53-DAF7903E1CC2}"/>
                    </a:ext>
                  </a:extLst>
                </p14:cNvPr>
                <p14:cNvContentPartPr/>
                <p14:nvPr/>
              </p14:nvContentPartPr>
              <p14:xfrm>
                <a:off x="2959172" y="1800609"/>
                <a:ext cx="139680" cy="108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B2E7578-903D-4427-BD53-DAF7903E1CC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50172" y="1791609"/>
                  <a:ext cx="157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95B610-6B27-4904-BD8F-2AC44405072D}"/>
                    </a:ext>
                  </a:extLst>
                </p14:cNvPr>
                <p14:cNvContentPartPr/>
                <p14:nvPr/>
              </p14:nvContentPartPr>
              <p14:xfrm>
                <a:off x="3148892" y="1787289"/>
                <a:ext cx="141120" cy="137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95B610-6B27-4904-BD8F-2AC4440507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40252" y="1778649"/>
                  <a:ext cx="158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7ABD113-F98D-4950-8D20-A1D99BDC1761}"/>
                    </a:ext>
                  </a:extLst>
                </p14:cNvPr>
                <p14:cNvContentPartPr/>
                <p14:nvPr/>
              </p14:nvContentPartPr>
              <p14:xfrm>
                <a:off x="3236732" y="1584969"/>
                <a:ext cx="227880" cy="318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7ABD113-F98D-4950-8D20-A1D99BDC17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732" y="1576329"/>
                  <a:ext cx="245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A9BA1E-F0F0-4DF2-B4F1-8456BD0B54DC}"/>
                    </a:ext>
                  </a:extLst>
                </p14:cNvPr>
                <p14:cNvContentPartPr/>
                <p14:nvPr/>
              </p14:nvContentPartPr>
              <p14:xfrm>
                <a:off x="3330332" y="1788009"/>
                <a:ext cx="161280" cy="106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A9BA1E-F0F0-4DF2-B4F1-8456BD0B54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21692" y="1779369"/>
                  <a:ext cx="178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19F39D3-E7C6-4F31-B034-6CE7FBC61748}"/>
                    </a:ext>
                  </a:extLst>
                </p14:cNvPr>
                <p14:cNvContentPartPr/>
                <p14:nvPr/>
              </p14:nvContentPartPr>
              <p14:xfrm>
                <a:off x="3481892" y="1787289"/>
                <a:ext cx="135360" cy="96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19F39D3-E7C6-4F31-B034-6CE7FBC617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72892" y="1778649"/>
                  <a:ext cx="153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72B3AA-9AF5-4D94-94BC-47166D4E1B16}"/>
                    </a:ext>
                  </a:extLst>
                </p14:cNvPr>
                <p14:cNvContentPartPr/>
                <p14:nvPr/>
              </p14:nvContentPartPr>
              <p14:xfrm>
                <a:off x="3686732" y="1749129"/>
                <a:ext cx="83880" cy="131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72B3AA-9AF5-4D94-94BC-47166D4E1B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77732" y="1740129"/>
                  <a:ext cx="101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7E58597-E63D-475F-B605-4E75254EE375}"/>
                    </a:ext>
                  </a:extLst>
                </p14:cNvPr>
                <p14:cNvContentPartPr/>
                <p14:nvPr/>
              </p14:nvContentPartPr>
              <p14:xfrm>
                <a:off x="3825692" y="1750929"/>
                <a:ext cx="158040" cy="156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7E58597-E63D-475F-B605-4E75254EE3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16692" y="1741929"/>
                  <a:ext cx="1756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6B70079-8CC3-46B4-8BE3-844C1FEA9F92}"/>
              </a:ext>
            </a:extLst>
          </p:cNvPr>
          <p:cNvGrpSpPr/>
          <p:nvPr/>
        </p:nvGrpSpPr>
        <p:grpSpPr>
          <a:xfrm>
            <a:off x="4230692" y="1614849"/>
            <a:ext cx="579240" cy="294480"/>
            <a:chOff x="4230692" y="1614849"/>
            <a:chExt cx="57924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30AB28-C292-4932-8EC8-7A25C877274A}"/>
                    </a:ext>
                  </a:extLst>
                </p14:cNvPr>
                <p14:cNvContentPartPr/>
                <p14:nvPr/>
              </p14:nvContentPartPr>
              <p14:xfrm>
                <a:off x="4230692" y="1753449"/>
                <a:ext cx="122400" cy="14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30AB28-C292-4932-8EC8-7A25C87727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2052" y="1744809"/>
                  <a:ext cx="140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56FCED-E714-4443-8E3F-23439E950936}"/>
                    </a:ext>
                  </a:extLst>
                </p14:cNvPr>
                <p14:cNvContentPartPr/>
                <p14:nvPr/>
              </p14:nvContentPartPr>
              <p14:xfrm>
                <a:off x="4370372" y="1795569"/>
                <a:ext cx="157320" cy="101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56FCED-E714-4443-8E3F-23439E9509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61372" y="1786569"/>
                  <a:ext cx="174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F3E49BD-7206-4A16-B88B-A35AA9D71482}"/>
                    </a:ext>
                  </a:extLst>
                </p14:cNvPr>
                <p14:cNvContentPartPr/>
                <p14:nvPr/>
              </p14:nvContentPartPr>
              <p14:xfrm>
                <a:off x="4556132" y="1774689"/>
                <a:ext cx="144720" cy="134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F3E49BD-7206-4A16-B88B-A35AA9D7148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47492" y="1766049"/>
                  <a:ext cx="162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B15E4D-0E86-49BF-9450-63F60D051153}"/>
                    </a:ext>
                  </a:extLst>
                </p14:cNvPr>
                <p14:cNvContentPartPr/>
                <p14:nvPr/>
              </p14:nvContentPartPr>
              <p14:xfrm>
                <a:off x="4711652" y="1614849"/>
                <a:ext cx="98280" cy="206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B15E4D-0E86-49BF-9450-63F60D0511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02652" y="1605849"/>
                  <a:ext cx="1159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0B2DC1E-5D19-4CC6-BC98-5641C1DF5324}"/>
              </a:ext>
            </a:extLst>
          </p:cNvPr>
          <p:cNvGrpSpPr/>
          <p:nvPr/>
        </p:nvGrpSpPr>
        <p:grpSpPr>
          <a:xfrm>
            <a:off x="5020172" y="1432329"/>
            <a:ext cx="3965400" cy="573120"/>
            <a:chOff x="5020172" y="1432329"/>
            <a:chExt cx="39654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E039BD-BD04-44D6-963A-0FA4D7EC289B}"/>
                    </a:ext>
                  </a:extLst>
                </p14:cNvPr>
                <p14:cNvContentPartPr/>
                <p14:nvPr/>
              </p14:nvContentPartPr>
              <p14:xfrm>
                <a:off x="5020172" y="1679289"/>
                <a:ext cx="134640" cy="165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E039BD-BD04-44D6-963A-0FA4D7EC28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11532" y="1670649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A3783E4-FBCF-4FAD-B1E3-D755B2CB568F}"/>
                    </a:ext>
                  </a:extLst>
                </p14:cNvPr>
                <p14:cNvContentPartPr/>
                <p14:nvPr/>
              </p14:nvContentPartPr>
              <p14:xfrm>
                <a:off x="5150492" y="1734729"/>
                <a:ext cx="112680" cy="92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A3783E4-FBCF-4FAD-B1E3-D755B2CB56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41852" y="1725729"/>
                  <a:ext cx="13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5F5054-9E36-4971-837A-61F05FF69B1A}"/>
                    </a:ext>
                  </a:extLst>
                </p14:cNvPr>
                <p14:cNvContentPartPr/>
                <p14:nvPr/>
              </p14:nvContentPartPr>
              <p14:xfrm>
                <a:off x="5281532" y="1723209"/>
                <a:ext cx="124560" cy="106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5F5054-9E36-4971-837A-61F05FF69B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72892" y="1714209"/>
                  <a:ext cx="142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D98DF80-7C5C-4830-80D3-9FFBA060EFE5}"/>
                    </a:ext>
                  </a:extLst>
                </p14:cNvPr>
                <p14:cNvContentPartPr/>
                <p14:nvPr/>
              </p14:nvContentPartPr>
              <p14:xfrm>
                <a:off x="5469812" y="1671009"/>
                <a:ext cx="114480" cy="169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D98DF80-7C5C-4830-80D3-9FFBA060EF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61172" y="1662369"/>
                  <a:ext cx="132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D2EB5E-88D2-4AC4-ABD1-3AFAFF3CBFBB}"/>
                    </a:ext>
                  </a:extLst>
                </p14:cNvPr>
                <p14:cNvContentPartPr/>
                <p14:nvPr/>
              </p14:nvContentPartPr>
              <p14:xfrm>
                <a:off x="5708492" y="1511529"/>
                <a:ext cx="139320" cy="319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D2EB5E-88D2-4AC4-ABD1-3AFAFF3CBF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99852" y="1502529"/>
                  <a:ext cx="156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199CE3A-F18C-4BDC-ADD6-F23D53595A67}"/>
                    </a:ext>
                  </a:extLst>
                </p14:cNvPr>
                <p14:cNvContentPartPr/>
                <p14:nvPr/>
              </p14:nvContentPartPr>
              <p14:xfrm>
                <a:off x="5606252" y="1651929"/>
                <a:ext cx="320040" cy="67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199CE3A-F18C-4BDC-ADD6-F23D53595A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97252" y="1642929"/>
                  <a:ext cx="337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7BCCA79-A993-4C73-AD1B-84199B4F6C96}"/>
                    </a:ext>
                  </a:extLst>
                </p14:cNvPr>
                <p14:cNvContentPartPr/>
                <p14:nvPr/>
              </p14:nvContentPartPr>
              <p14:xfrm>
                <a:off x="5813972" y="1723929"/>
                <a:ext cx="279720" cy="84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7BCCA79-A993-4C73-AD1B-84199B4F6C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05332" y="1715289"/>
                  <a:ext cx="297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AE3B47-4D77-4D24-AEC1-3AC890127F63}"/>
                    </a:ext>
                  </a:extLst>
                </p14:cNvPr>
                <p14:cNvContentPartPr/>
                <p14:nvPr/>
              </p14:nvContentPartPr>
              <p14:xfrm>
                <a:off x="6196292" y="1513329"/>
                <a:ext cx="140400" cy="340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AE3B47-4D77-4D24-AEC1-3AC890127F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87652" y="1504689"/>
                  <a:ext cx="158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10A0D8-9008-4AC4-B427-92DF7FF7B7E0}"/>
                    </a:ext>
                  </a:extLst>
                </p14:cNvPr>
                <p14:cNvContentPartPr/>
                <p14:nvPr/>
              </p14:nvContentPartPr>
              <p14:xfrm>
                <a:off x="6140492" y="1644729"/>
                <a:ext cx="302760" cy="64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10A0D8-9008-4AC4-B427-92DF7FF7B7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31852" y="1636089"/>
                  <a:ext cx="320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3A07064-EBC8-4690-BAA0-58D45C9A63A7}"/>
                    </a:ext>
                  </a:extLst>
                </p14:cNvPr>
                <p14:cNvContentPartPr/>
                <p14:nvPr/>
              </p14:nvContentPartPr>
              <p14:xfrm>
                <a:off x="6478532" y="1768209"/>
                <a:ext cx="156960" cy="237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3A07064-EBC8-4690-BAA0-58D45C9A63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69532" y="1759569"/>
                  <a:ext cx="174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F22B14B-6F38-45AB-B2F6-F1B78AB86C5C}"/>
                    </a:ext>
                  </a:extLst>
                </p14:cNvPr>
                <p14:cNvContentPartPr/>
                <p14:nvPr/>
              </p14:nvContentPartPr>
              <p14:xfrm>
                <a:off x="6618212" y="1655889"/>
                <a:ext cx="210240" cy="149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F22B14B-6F38-45AB-B2F6-F1B78AB86C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09572" y="1647249"/>
                  <a:ext cx="227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3740D19-862E-413B-BAAC-6D09C17FAAC4}"/>
                    </a:ext>
                  </a:extLst>
                </p14:cNvPr>
                <p14:cNvContentPartPr/>
                <p14:nvPr/>
              </p14:nvContentPartPr>
              <p14:xfrm>
                <a:off x="6860492" y="1678569"/>
                <a:ext cx="161640" cy="155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3740D19-862E-413B-BAAC-6D09C17FAA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51492" y="1669929"/>
                  <a:ext cx="179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97ED7BD-773F-41A6-AA24-E32A58DDFA6D}"/>
                    </a:ext>
                  </a:extLst>
                </p14:cNvPr>
                <p14:cNvContentPartPr/>
                <p14:nvPr/>
              </p14:nvContentPartPr>
              <p14:xfrm>
                <a:off x="6992972" y="1700889"/>
                <a:ext cx="106560" cy="98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97ED7BD-773F-41A6-AA24-E32A58DDFA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84332" y="1692249"/>
                  <a:ext cx="124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7062C9-7B61-41B0-9149-9432579C4A58}"/>
                    </a:ext>
                  </a:extLst>
                </p14:cNvPr>
                <p14:cNvContentPartPr/>
                <p14:nvPr/>
              </p14:nvContentPartPr>
              <p14:xfrm>
                <a:off x="7174412" y="1471929"/>
                <a:ext cx="183240" cy="324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7062C9-7B61-41B0-9149-9432579C4A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65412" y="1463289"/>
                  <a:ext cx="200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E59CE1-422A-4975-93C1-39E1DA29CE37}"/>
                    </a:ext>
                  </a:extLst>
                </p14:cNvPr>
                <p14:cNvContentPartPr/>
                <p14:nvPr/>
              </p14:nvContentPartPr>
              <p14:xfrm>
                <a:off x="7342532" y="1694769"/>
                <a:ext cx="132480" cy="103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E59CE1-422A-4975-93C1-39E1DA29CE3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3892" y="1685769"/>
                  <a:ext cx="15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C32FC74-8E70-4D16-A9F0-6F60CB4BC8BF}"/>
                    </a:ext>
                  </a:extLst>
                </p14:cNvPr>
                <p14:cNvContentPartPr/>
                <p14:nvPr/>
              </p14:nvContentPartPr>
              <p14:xfrm>
                <a:off x="7539812" y="1432329"/>
                <a:ext cx="204120" cy="383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C32FC74-8E70-4D16-A9F0-6F60CB4BC8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30812" y="1423689"/>
                  <a:ext cx="221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B86C70-D1DD-460F-B436-82FE938AD04F}"/>
                    </a:ext>
                  </a:extLst>
                </p14:cNvPr>
                <p14:cNvContentPartPr/>
                <p14:nvPr/>
              </p14:nvContentPartPr>
              <p14:xfrm>
                <a:off x="7795052" y="1724289"/>
                <a:ext cx="29160" cy="105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B86C70-D1DD-460F-B436-82FE938AD0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6052" y="1715649"/>
                  <a:ext cx="4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D168341-76D4-47AE-8BA7-4C0F67C0F4C8}"/>
                    </a:ext>
                  </a:extLst>
                </p14:cNvPr>
                <p14:cNvContentPartPr/>
                <p14:nvPr/>
              </p14:nvContentPartPr>
              <p14:xfrm>
                <a:off x="7995932" y="1473369"/>
                <a:ext cx="193320" cy="343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D168341-76D4-47AE-8BA7-4C0F67C0F4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7292" y="1464729"/>
                  <a:ext cx="210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008BFF-FAC3-4B35-9FB5-70CA8547ADDF}"/>
                    </a:ext>
                  </a:extLst>
                </p14:cNvPr>
                <p14:cNvContentPartPr/>
                <p14:nvPr/>
              </p14:nvContentPartPr>
              <p14:xfrm>
                <a:off x="8116532" y="1468329"/>
                <a:ext cx="381960" cy="369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008BFF-FAC3-4B35-9FB5-70CA8547A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07532" y="1459329"/>
                  <a:ext cx="399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7135C6-E8A1-417A-B3DF-B1FFF647E2F5}"/>
                    </a:ext>
                  </a:extLst>
                </p14:cNvPr>
                <p14:cNvContentPartPr/>
                <p14:nvPr/>
              </p14:nvContentPartPr>
              <p14:xfrm>
                <a:off x="8262692" y="1675329"/>
                <a:ext cx="235440" cy="4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7135C6-E8A1-417A-B3DF-B1FFF647E2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54052" y="1666689"/>
                  <a:ext cx="253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84C224B-C78D-48F7-A32C-2640B2DACB58}"/>
                    </a:ext>
                  </a:extLst>
                </p14:cNvPr>
                <p14:cNvContentPartPr/>
                <p14:nvPr/>
              </p14:nvContentPartPr>
              <p14:xfrm>
                <a:off x="8454932" y="1741569"/>
                <a:ext cx="43560" cy="84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84C224B-C78D-48F7-A32C-2640B2DACB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45932" y="1732929"/>
                  <a:ext cx="61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F6176B-D111-4FAC-956B-6FE9166FA3C4}"/>
                    </a:ext>
                  </a:extLst>
                </p14:cNvPr>
                <p14:cNvContentPartPr/>
                <p14:nvPr/>
              </p14:nvContentPartPr>
              <p14:xfrm>
                <a:off x="8615492" y="1689729"/>
                <a:ext cx="161280" cy="111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F6176B-D111-4FAC-956B-6FE9166FA3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06852" y="1681089"/>
                  <a:ext cx="17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386A2BD-AEA7-406E-B7D3-8E139D2A3E2D}"/>
                    </a:ext>
                  </a:extLst>
                </p14:cNvPr>
                <p14:cNvContentPartPr/>
                <p14:nvPr/>
              </p14:nvContentPartPr>
              <p14:xfrm>
                <a:off x="8836532" y="1625289"/>
                <a:ext cx="149040" cy="21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386A2BD-AEA7-406E-B7D3-8E139D2A3E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27892" y="1616649"/>
                  <a:ext cx="1666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FE051AC-7675-4704-8D64-535A01072F21}"/>
              </a:ext>
            </a:extLst>
          </p:cNvPr>
          <p:cNvGrpSpPr/>
          <p:nvPr/>
        </p:nvGrpSpPr>
        <p:grpSpPr>
          <a:xfrm>
            <a:off x="1929572" y="2185089"/>
            <a:ext cx="482040" cy="191160"/>
            <a:chOff x="1929572" y="2185089"/>
            <a:chExt cx="48204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3AC8549-1E3A-4D67-B0F0-611509DD8709}"/>
                    </a:ext>
                  </a:extLst>
                </p14:cNvPr>
                <p14:cNvContentPartPr/>
                <p14:nvPr/>
              </p14:nvContentPartPr>
              <p14:xfrm>
                <a:off x="1929572" y="2185089"/>
                <a:ext cx="148680" cy="191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3AC8549-1E3A-4D67-B0F0-611509DD870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20932" y="2176449"/>
                  <a:ext cx="166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DC17379-8207-4DB0-A649-9BE438373538}"/>
                    </a:ext>
                  </a:extLst>
                </p14:cNvPr>
                <p14:cNvContentPartPr/>
                <p14:nvPr/>
              </p14:nvContentPartPr>
              <p14:xfrm>
                <a:off x="2090852" y="2190849"/>
                <a:ext cx="320760" cy="176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DC17379-8207-4DB0-A649-9BE4383735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81852" y="2182209"/>
                  <a:ext cx="3384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7940A75-4F72-424C-879B-87EEC0AE46FA}"/>
              </a:ext>
            </a:extLst>
          </p:cNvPr>
          <p:cNvGrpSpPr/>
          <p:nvPr/>
        </p:nvGrpSpPr>
        <p:grpSpPr>
          <a:xfrm>
            <a:off x="2715452" y="2029209"/>
            <a:ext cx="1504440" cy="585360"/>
            <a:chOff x="2715452" y="2029209"/>
            <a:chExt cx="150444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FE0400-71CE-4396-A0EC-000628FC3E00}"/>
                    </a:ext>
                  </a:extLst>
                </p14:cNvPr>
                <p14:cNvContentPartPr/>
                <p14:nvPr/>
              </p14:nvContentPartPr>
              <p14:xfrm>
                <a:off x="2715452" y="2190849"/>
                <a:ext cx="182520" cy="164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FE0400-71CE-4396-A0EC-000628FC3E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06812" y="2181849"/>
                  <a:ext cx="200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397923-C876-487A-9A3F-05F184CBA24F}"/>
                    </a:ext>
                  </a:extLst>
                </p14:cNvPr>
                <p14:cNvContentPartPr/>
                <p14:nvPr/>
              </p14:nvContentPartPr>
              <p14:xfrm>
                <a:off x="2876732" y="2194809"/>
                <a:ext cx="188640" cy="11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397923-C876-487A-9A3F-05F184CBA24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67732" y="2185809"/>
                  <a:ext cx="206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334CC4-07B2-484B-8CDB-9637ADAFDB7A}"/>
                    </a:ext>
                  </a:extLst>
                </p14:cNvPr>
                <p14:cNvContentPartPr/>
                <p14:nvPr/>
              </p14:nvContentPartPr>
              <p14:xfrm>
                <a:off x="2902292" y="2203809"/>
                <a:ext cx="303480" cy="41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334CC4-07B2-484B-8CDB-9637ADAFDB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93652" y="2194809"/>
                  <a:ext cx="321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D1DED1-F1BA-476C-8E4C-637E88711E2A}"/>
                    </a:ext>
                  </a:extLst>
                </p14:cNvPr>
                <p14:cNvContentPartPr/>
                <p14:nvPr/>
              </p14:nvContentPartPr>
              <p14:xfrm>
                <a:off x="3196772" y="2235849"/>
                <a:ext cx="196200" cy="140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D1DED1-F1BA-476C-8E4C-637E88711E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88132" y="2227209"/>
                  <a:ext cx="213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59C3AB9-D24B-40AB-8EE2-9ED390E0CF7D}"/>
                    </a:ext>
                  </a:extLst>
                </p14:cNvPr>
                <p14:cNvContentPartPr/>
                <p14:nvPr/>
              </p14:nvContentPartPr>
              <p14:xfrm>
                <a:off x="3386132" y="2159529"/>
                <a:ext cx="141480" cy="191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59C3AB9-D24B-40AB-8EE2-9ED390E0CF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77492" y="2150529"/>
                  <a:ext cx="159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657D01-BBED-430A-9D97-3432DC95A70B}"/>
                    </a:ext>
                  </a:extLst>
                </p14:cNvPr>
                <p14:cNvContentPartPr/>
                <p14:nvPr/>
              </p14:nvContentPartPr>
              <p14:xfrm>
                <a:off x="3514292" y="2151609"/>
                <a:ext cx="339120" cy="198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657D01-BBED-430A-9D97-3432DC95A7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05652" y="2142609"/>
                  <a:ext cx="356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AE901D-F488-4EA7-8E52-2E17CBD82594}"/>
                    </a:ext>
                  </a:extLst>
                </p14:cNvPr>
                <p14:cNvContentPartPr/>
                <p14:nvPr/>
              </p14:nvContentPartPr>
              <p14:xfrm>
                <a:off x="3888332" y="2190849"/>
                <a:ext cx="186480" cy="154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AE901D-F488-4EA7-8E52-2E17CBD825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79692" y="2181849"/>
                  <a:ext cx="204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D9C694C-FC8F-46B3-8DE9-8F245639D371}"/>
                    </a:ext>
                  </a:extLst>
                </p14:cNvPr>
                <p14:cNvContentPartPr/>
                <p14:nvPr/>
              </p14:nvContentPartPr>
              <p14:xfrm>
                <a:off x="4053572" y="2029209"/>
                <a:ext cx="166320" cy="283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D9C694C-FC8F-46B3-8DE9-8F245639D37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44572" y="2020209"/>
                  <a:ext cx="183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91646E-D8A6-4260-A4F9-F43DBA2F7D5C}"/>
                    </a:ext>
                  </a:extLst>
                </p14:cNvPr>
                <p14:cNvContentPartPr/>
                <p14:nvPr/>
              </p14:nvContentPartPr>
              <p14:xfrm>
                <a:off x="4177052" y="2282289"/>
                <a:ext cx="1800" cy="6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91646E-D8A6-4260-A4F9-F43DBA2F7D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68052" y="2273649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0684A44-D30C-47AB-8B95-63780CC86CD3}"/>
              </a:ext>
            </a:extLst>
          </p:cNvPr>
          <p:cNvGrpSpPr/>
          <p:nvPr/>
        </p:nvGrpSpPr>
        <p:grpSpPr>
          <a:xfrm>
            <a:off x="1996172" y="2641569"/>
            <a:ext cx="563040" cy="343440"/>
            <a:chOff x="1996172" y="2641569"/>
            <a:chExt cx="56304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C82D406-7C1D-4B32-8CF9-DA9E7F0D3C68}"/>
                    </a:ext>
                  </a:extLst>
                </p14:cNvPr>
                <p14:cNvContentPartPr/>
                <p14:nvPr/>
              </p14:nvContentPartPr>
              <p14:xfrm>
                <a:off x="1996172" y="2641569"/>
                <a:ext cx="418680" cy="343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C82D406-7C1D-4B32-8CF9-DA9E7F0D3C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87172" y="2632569"/>
                  <a:ext cx="436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7B08460-9074-42ED-BA13-AA188A6C8E01}"/>
                    </a:ext>
                  </a:extLst>
                </p14:cNvPr>
                <p14:cNvContentPartPr/>
                <p14:nvPr/>
              </p14:nvContentPartPr>
              <p14:xfrm>
                <a:off x="2037932" y="2830569"/>
                <a:ext cx="182520" cy="51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7B08460-9074-42ED-BA13-AA188A6C8E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29292" y="2821569"/>
                  <a:ext cx="200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F2C2278-9A85-4D1D-A5BB-55BE602D6CF4}"/>
                    </a:ext>
                  </a:extLst>
                </p14:cNvPr>
                <p14:cNvContentPartPr/>
                <p14:nvPr/>
              </p14:nvContentPartPr>
              <p14:xfrm>
                <a:off x="2241692" y="2850729"/>
                <a:ext cx="84600" cy="108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F2C2278-9A85-4D1D-A5BB-55BE602D6CF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33052" y="2841729"/>
                  <a:ext cx="102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A19A38-870C-4136-A14B-A451E3A74B77}"/>
                    </a:ext>
                  </a:extLst>
                </p14:cNvPr>
                <p14:cNvContentPartPr/>
                <p14:nvPr/>
              </p14:nvContentPartPr>
              <p14:xfrm>
                <a:off x="2405852" y="2818689"/>
                <a:ext cx="153360" cy="149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A19A38-870C-4136-A14B-A451E3A74B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97212" y="2810049"/>
                  <a:ext cx="1710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3182F24-D0E3-4988-88DE-1E957384044E}"/>
              </a:ext>
            </a:extLst>
          </p:cNvPr>
          <p:cNvGrpSpPr/>
          <p:nvPr/>
        </p:nvGrpSpPr>
        <p:grpSpPr>
          <a:xfrm>
            <a:off x="2926412" y="2496129"/>
            <a:ext cx="1951200" cy="560880"/>
            <a:chOff x="2926412" y="2496129"/>
            <a:chExt cx="19512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F8DFC6-3CCD-4908-A662-7BD6B9BA30F7}"/>
                    </a:ext>
                  </a:extLst>
                </p14:cNvPr>
                <p14:cNvContentPartPr/>
                <p14:nvPr/>
              </p14:nvContentPartPr>
              <p14:xfrm>
                <a:off x="2926412" y="2659209"/>
                <a:ext cx="162360" cy="261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F8DFC6-3CCD-4908-A662-7BD6B9BA30F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17772" y="2650209"/>
                  <a:ext cx="180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D6243C9-F269-4498-9047-238611B4B644}"/>
                    </a:ext>
                  </a:extLst>
                </p14:cNvPr>
                <p14:cNvContentPartPr/>
                <p14:nvPr/>
              </p14:nvContentPartPr>
              <p14:xfrm>
                <a:off x="2928932" y="2709249"/>
                <a:ext cx="255960" cy="146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D6243C9-F269-4498-9047-238611B4B6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20292" y="2700249"/>
                  <a:ext cx="273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0D10B8-41C2-46E6-BA83-1D4C5CBA1816}"/>
                    </a:ext>
                  </a:extLst>
                </p14:cNvPr>
                <p14:cNvContentPartPr/>
                <p14:nvPr/>
              </p14:nvContentPartPr>
              <p14:xfrm>
                <a:off x="2985092" y="2842809"/>
                <a:ext cx="177120" cy="63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0D10B8-41C2-46E6-BA83-1D4C5CBA181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76452" y="2834169"/>
                  <a:ext cx="194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3BA0C7-72C0-41AA-BEEC-69CE366E1F03}"/>
                    </a:ext>
                  </a:extLst>
                </p14:cNvPr>
                <p14:cNvContentPartPr/>
                <p14:nvPr/>
              </p14:nvContentPartPr>
              <p14:xfrm>
                <a:off x="3336812" y="2814729"/>
                <a:ext cx="126720" cy="242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3BA0C7-72C0-41AA-BEEC-69CE366E1F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28172" y="2806089"/>
                  <a:ext cx="144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66C812-6D32-4FB9-BFD4-A53ABBDD1B52}"/>
                    </a:ext>
                  </a:extLst>
                </p14:cNvPr>
                <p14:cNvContentPartPr/>
                <p14:nvPr/>
              </p14:nvContentPartPr>
              <p14:xfrm>
                <a:off x="3448412" y="2731929"/>
                <a:ext cx="211680" cy="144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66C812-6D32-4FB9-BFD4-A53ABBDD1B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39412" y="2722929"/>
                  <a:ext cx="22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D5CAB1D-2874-4720-B5DF-F7371C3B032C}"/>
                    </a:ext>
                  </a:extLst>
                </p14:cNvPr>
                <p14:cNvContentPartPr/>
                <p14:nvPr/>
              </p14:nvContentPartPr>
              <p14:xfrm>
                <a:off x="3718412" y="2761449"/>
                <a:ext cx="121680" cy="121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D5CAB1D-2874-4720-B5DF-F7371C3B03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09772" y="2752809"/>
                  <a:ext cx="139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98F75B2-6973-4B77-ABE7-498CB7B9F3A5}"/>
                    </a:ext>
                  </a:extLst>
                </p14:cNvPr>
                <p14:cNvContentPartPr/>
                <p14:nvPr/>
              </p14:nvContentPartPr>
              <p14:xfrm>
                <a:off x="3904892" y="2729049"/>
                <a:ext cx="140760" cy="135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98F75B2-6973-4B77-ABE7-498CB7B9F3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95892" y="2720409"/>
                  <a:ext cx="158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E02AE6E-81A4-4AED-9EB1-D46317C19A67}"/>
                    </a:ext>
                  </a:extLst>
                </p14:cNvPr>
                <p14:cNvContentPartPr/>
                <p14:nvPr/>
              </p14:nvContentPartPr>
              <p14:xfrm>
                <a:off x="4058972" y="2706009"/>
                <a:ext cx="108000" cy="158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E02AE6E-81A4-4AED-9EB1-D46317C19A6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49972" y="2697369"/>
                  <a:ext cx="125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F030AF-4076-4CAF-8B60-DF8D03070847}"/>
                    </a:ext>
                  </a:extLst>
                </p14:cNvPr>
                <p14:cNvContentPartPr/>
                <p14:nvPr/>
              </p14:nvContentPartPr>
              <p14:xfrm>
                <a:off x="4179572" y="2784489"/>
                <a:ext cx="65880" cy="62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F030AF-4076-4CAF-8B60-DF8D030708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0932" y="2775849"/>
                  <a:ext cx="83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204AF76-4124-4CA7-8D6C-DC73793998C0}"/>
                    </a:ext>
                  </a:extLst>
                </p14:cNvPr>
                <p14:cNvContentPartPr/>
                <p14:nvPr/>
              </p14:nvContentPartPr>
              <p14:xfrm>
                <a:off x="4353452" y="2538249"/>
                <a:ext cx="195120" cy="351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204AF76-4124-4CA7-8D6C-DC73793998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44452" y="2529249"/>
                  <a:ext cx="21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87F35A-038B-43BB-9A7D-E067661ED927}"/>
                    </a:ext>
                  </a:extLst>
                </p14:cNvPr>
                <p14:cNvContentPartPr/>
                <p14:nvPr/>
              </p14:nvContentPartPr>
              <p14:xfrm>
                <a:off x="4656572" y="2496129"/>
                <a:ext cx="187560" cy="356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87F35A-038B-43BB-9A7D-E067661ED92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47932" y="2487489"/>
                  <a:ext cx="205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2702E03-A06A-4DC6-BBAD-CC9AA96DE067}"/>
                    </a:ext>
                  </a:extLst>
                </p14:cNvPr>
                <p14:cNvContentPartPr/>
                <p14:nvPr/>
              </p14:nvContentPartPr>
              <p14:xfrm>
                <a:off x="4742972" y="2755329"/>
                <a:ext cx="134640" cy="105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2702E03-A06A-4DC6-BBAD-CC9AA96DE0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33972" y="2746689"/>
                  <a:ext cx="1522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BFEADFF-B620-4C10-9063-6484D46ADF4D}"/>
              </a:ext>
            </a:extLst>
          </p:cNvPr>
          <p:cNvGrpSpPr/>
          <p:nvPr/>
        </p:nvGrpSpPr>
        <p:grpSpPr>
          <a:xfrm>
            <a:off x="5132492" y="2445009"/>
            <a:ext cx="1422000" cy="403200"/>
            <a:chOff x="5132492" y="2445009"/>
            <a:chExt cx="142200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6161CC1-0106-4220-9F6B-1427C514EC5A}"/>
                    </a:ext>
                  </a:extLst>
                </p14:cNvPr>
                <p14:cNvContentPartPr/>
                <p14:nvPr/>
              </p14:nvContentPartPr>
              <p14:xfrm>
                <a:off x="5132492" y="2717529"/>
                <a:ext cx="113760" cy="12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6161CC1-0106-4220-9F6B-1427C514EC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23852" y="2708529"/>
                  <a:ext cx="13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669712B-CAAF-4B4A-8AB5-444CE18AF1BB}"/>
                    </a:ext>
                  </a:extLst>
                </p14:cNvPr>
                <p14:cNvContentPartPr/>
                <p14:nvPr/>
              </p14:nvContentPartPr>
              <p14:xfrm>
                <a:off x="5332292" y="2691969"/>
                <a:ext cx="177120" cy="154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669712B-CAAF-4B4A-8AB5-444CE18AF1B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23292" y="2682969"/>
                  <a:ext cx="19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BAFE4EE-C6F6-4273-AD70-012ED548C2A7}"/>
                    </a:ext>
                  </a:extLst>
                </p14:cNvPr>
                <p14:cNvContentPartPr/>
                <p14:nvPr/>
              </p14:nvContentPartPr>
              <p14:xfrm>
                <a:off x="5555132" y="2445009"/>
                <a:ext cx="150480" cy="403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BAFE4EE-C6F6-4273-AD70-012ED548C2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46132" y="2436369"/>
                  <a:ext cx="168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C0A01D-5316-44A5-84DE-939E12B90C77}"/>
                    </a:ext>
                  </a:extLst>
                </p14:cNvPr>
                <p14:cNvContentPartPr/>
                <p14:nvPr/>
              </p14:nvContentPartPr>
              <p14:xfrm>
                <a:off x="5486012" y="2662809"/>
                <a:ext cx="316440" cy="147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C0A01D-5316-44A5-84DE-939E12B90C7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77012" y="2653809"/>
                  <a:ext cx="334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86B65B3-A219-4409-8D23-8112905B124A}"/>
                    </a:ext>
                  </a:extLst>
                </p14:cNvPr>
                <p14:cNvContentPartPr/>
                <p14:nvPr/>
              </p14:nvContentPartPr>
              <p14:xfrm>
                <a:off x="5858612" y="2677209"/>
                <a:ext cx="100800" cy="137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86B65B3-A219-4409-8D23-8112905B12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49972" y="2668209"/>
                  <a:ext cx="118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62EE06A-9CA0-46F4-907F-AEBB923AF558}"/>
                    </a:ext>
                  </a:extLst>
                </p14:cNvPr>
                <p14:cNvContentPartPr/>
                <p14:nvPr/>
              </p14:nvContentPartPr>
              <p14:xfrm>
                <a:off x="6003332" y="2697009"/>
                <a:ext cx="283320" cy="101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62EE06A-9CA0-46F4-907F-AEBB923AF55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94692" y="2688369"/>
                  <a:ext cx="300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C5DF1F-13FB-4DDD-929D-3847FE05D4B4}"/>
                    </a:ext>
                  </a:extLst>
                </p14:cNvPr>
                <p14:cNvContentPartPr/>
                <p14:nvPr/>
              </p14:nvContentPartPr>
              <p14:xfrm>
                <a:off x="6319052" y="2663169"/>
                <a:ext cx="129600" cy="107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C5DF1F-13FB-4DDD-929D-3847FE05D4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10052" y="2654169"/>
                  <a:ext cx="147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C302A7-8C93-48FD-B560-F47DDFE5BADE}"/>
                    </a:ext>
                  </a:extLst>
                </p14:cNvPr>
                <p14:cNvContentPartPr/>
                <p14:nvPr/>
              </p14:nvContentPartPr>
              <p14:xfrm>
                <a:off x="6415532" y="2635089"/>
                <a:ext cx="138960" cy="178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C302A7-8C93-48FD-B560-F47DDFE5BA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06892" y="2626089"/>
                  <a:ext cx="1566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C544561-1306-4073-960F-E56D3A741D2D}"/>
              </a:ext>
            </a:extLst>
          </p:cNvPr>
          <p:cNvGrpSpPr/>
          <p:nvPr/>
        </p:nvGrpSpPr>
        <p:grpSpPr>
          <a:xfrm>
            <a:off x="2014172" y="3120729"/>
            <a:ext cx="2324880" cy="458280"/>
            <a:chOff x="2014172" y="3120729"/>
            <a:chExt cx="232488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35CA610-F3DA-4344-BEFD-BFF6E59B1E13}"/>
                    </a:ext>
                  </a:extLst>
                </p14:cNvPr>
                <p14:cNvContentPartPr/>
                <p14:nvPr/>
              </p14:nvContentPartPr>
              <p14:xfrm>
                <a:off x="2040092" y="3247809"/>
                <a:ext cx="142200" cy="232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35CA610-F3DA-4344-BEFD-BFF6E59B1E1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31092" y="3239169"/>
                  <a:ext cx="159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9CA91C3-ABE1-484B-AFBA-C2986FEF05DF}"/>
                    </a:ext>
                  </a:extLst>
                </p14:cNvPr>
                <p14:cNvContentPartPr/>
                <p14:nvPr/>
              </p14:nvContentPartPr>
              <p14:xfrm>
                <a:off x="2014172" y="3219729"/>
                <a:ext cx="175680" cy="243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9CA91C3-ABE1-484B-AFBA-C2986FEF05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05532" y="3211089"/>
                  <a:ext cx="193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03298A-7797-4651-B2FC-BB1CF21D9DBA}"/>
                    </a:ext>
                  </a:extLst>
                </p14:cNvPr>
                <p14:cNvContentPartPr/>
                <p14:nvPr/>
              </p14:nvContentPartPr>
              <p14:xfrm>
                <a:off x="2264732" y="3447249"/>
                <a:ext cx="28440" cy="115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03298A-7797-4651-B2FC-BB1CF21D9DB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55732" y="3438609"/>
                  <a:ext cx="46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EB133B-7E9A-4173-B11D-A41BDCCB6DEC}"/>
                    </a:ext>
                  </a:extLst>
                </p14:cNvPr>
                <p14:cNvContentPartPr/>
                <p14:nvPr/>
              </p14:nvContentPartPr>
              <p14:xfrm>
                <a:off x="2391092" y="3398649"/>
                <a:ext cx="91800" cy="173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EB133B-7E9A-4173-B11D-A41BDCCB6D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82452" y="3389649"/>
                  <a:ext cx="109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5CA0509-A799-4C62-89EB-B20FDBBFCE40}"/>
                    </a:ext>
                  </a:extLst>
                </p14:cNvPr>
                <p14:cNvContentPartPr/>
                <p14:nvPr/>
              </p14:nvContentPartPr>
              <p14:xfrm>
                <a:off x="2665052" y="3184449"/>
                <a:ext cx="133200" cy="222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5CA0509-A799-4C62-89EB-B20FDBBFCE4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56052" y="3175809"/>
                  <a:ext cx="150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3352FC-FAA8-45F8-97B3-02E41C39678C}"/>
                    </a:ext>
                  </a:extLst>
                </p14:cNvPr>
                <p14:cNvContentPartPr/>
                <p14:nvPr/>
              </p14:nvContentPartPr>
              <p14:xfrm>
                <a:off x="2631572" y="3131169"/>
                <a:ext cx="165960" cy="259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3352FC-FAA8-45F8-97B3-02E41C39678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22932" y="3122529"/>
                  <a:ext cx="183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76DEDAF-A7D3-4B7E-B5DC-AB307C0CE3F8}"/>
                    </a:ext>
                  </a:extLst>
                </p14:cNvPr>
                <p14:cNvContentPartPr/>
                <p14:nvPr/>
              </p14:nvContentPartPr>
              <p14:xfrm>
                <a:off x="2856932" y="3358689"/>
                <a:ext cx="105480" cy="126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76DEDAF-A7D3-4B7E-B5DC-AB307C0CE3F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47932" y="3349689"/>
                  <a:ext cx="12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9AEC24-AA17-4E86-A1F1-FBFD8F61A5F1}"/>
                    </a:ext>
                  </a:extLst>
                </p14:cNvPr>
                <p14:cNvContentPartPr/>
                <p14:nvPr/>
              </p14:nvContentPartPr>
              <p14:xfrm>
                <a:off x="3044492" y="3363369"/>
                <a:ext cx="79200" cy="215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9AEC24-AA17-4E86-A1F1-FBFD8F61A5F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35852" y="3354729"/>
                  <a:ext cx="96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59DA44-05E3-435F-BC67-8DF9EA847F7B}"/>
                    </a:ext>
                  </a:extLst>
                </p14:cNvPr>
                <p14:cNvContentPartPr/>
                <p14:nvPr/>
              </p14:nvContentPartPr>
              <p14:xfrm>
                <a:off x="3294692" y="3287049"/>
                <a:ext cx="32760" cy="14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59DA44-05E3-435F-BC67-8DF9EA847F7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85692" y="3278049"/>
                  <a:ext cx="50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DB981B9-C614-4E69-B2BF-BD376ECCE398}"/>
                    </a:ext>
                  </a:extLst>
                </p14:cNvPr>
                <p14:cNvContentPartPr/>
                <p14:nvPr/>
              </p14:nvContentPartPr>
              <p14:xfrm>
                <a:off x="3489452" y="3279489"/>
                <a:ext cx="111960" cy="10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DB981B9-C614-4E69-B2BF-BD376ECCE3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80812" y="3270849"/>
                  <a:ext cx="129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60D4FA-1B07-4656-96FF-0D3FCE4132B6}"/>
                    </a:ext>
                  </a:extLst>
                </p14:cNvPr>
                <p14:cNvContentPartPr/>
                <p14:nvPr/>
              </p14:nvContentPartPr>
              <p14:xfrm>
                <a:off x="3624452" y="3368409"/>
                <a:ext cx="98280" cy="14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60D4FA-1B07-4656-96FF-0D3FCE4132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15452" y="3359409"/>
                  <a:ext cx="115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9AA4D43-088B-4ABC-8774-17FE57A4A4D7}"/>
                    </a:ext>
                  </a:extLst>
                </p14:cNvPr>
                <p14:cNvContentPartPr/>
                <p14:nvPr/>
              </p14:nvContentPartPr>
              <p14:xfrm>
                <a:off x="3872132" y="3162849"/>
                <a:ext cx="177120" cy="208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9AA4D43-088B-4ABC-8774-17FE57A4A4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63132" y="3153849"/>
                  <a:ext cx="194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4EC4C6-A205-4BEE-841C-9D0E22A9DF86}"/>
                    </a:ext>
                  </a:extLst>
                </p14:cNvPr>
                <p14:cNvContentPartPr/>
                <p14:nvPr/>
              </p14:nvContentPartPr>
              <p14:xfrm>
                <a:off x="3844052" y="3120729"/>
                <a:ext cx="162000" cy="238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4EC4C6-A205-4BEE-841C-9D0E22A9DF8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35412" y="3112089"/>
                  <a:ext cx="179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76B50D-03F1-4CB9-BBC7-5CA10BA21007}"/>
                    </a:ext>
                  </a:extLst>
                </p14:cNvPr>
                <p14:cNvContentPartPr/>
                <p14:nvPr/>
              </p14:nvContentPartPr>
              <p14:xfrm>
                <a:off x="4124132" y="3311169"/>
                <a:ext cx="56520" cy="122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76B50D-03F1-4CB9-BBC7-5CA10BA2100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15132" y="3302169"/>
                  <a:ext cx="74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44AAD7E-83AE-4325-BAD2-3A54D664B518}"/>
                    </a:ext>
                  </a:extLst>
                </p14:cNvPr>
                <p14:cNvContentPartPr/>
                <p14:nvPr/>
              </p14:nvContentPartPr>
              <p14:xfrm>
                <a:off x="4161212" y="3285969"/>
                <a:ext cx="177840" cy="107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44AAD7E-83AE-4325-BAD2-3A54D664B5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52572" y="3277329"/>
                  <a:ext cx="195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0015A38-8602-4BEE-85BF-4AA3C67C999F}"/>
                    </a:ext>
                  </a:extLst>
                </p14:cNvPr>
                <p14:cNvContentPartPr/>
                <p14:nvPr/>
              </p14:nvContentPartPr>
              <p14:xfrm>
                <a:off x="4169132" y="3414849"/>
                <a:ext cx="113400" cy="4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0015A38-8602-4BEE-85BF-4AA3C67C999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60132" y="3405849"/>
                  <a:ext cx="1310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E3D4D0A-6B3A-40F3-9BFA-E8A782F6BC57}"/>
              </a:ext>
            </a:extLst>
          </p:cNvPr>
          <p:cNvGrpSpPr/>
          <p:nvPr/>
        </p:nvGrpSpPr>
        <p:grpSpPr>
          <a:xfrm>
            <a:off x="4554692" y="3099129"/>
            <a:ext cx="1279800" cy="279720"/>
            <a:chOff x="4554692" y="3099129"/>
            <a:chExt cx="127980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BCB15D6-5A2A-4F86-A4C5-3CF5F46A5706}"/>
                    </a:ext>
                  </a:extLst>
                </p14:cNvPr>
                <p14:cNvContentPartPr/>
                <p14:nvPr/>
              </p14:nvContentPartPr>
              <p14:xfrm>
                <a:off x="4554692" y="3187689"/>
                <a:ext cx="276480" cy="112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BCB15D6-5A2A-4F86-A4C5-3CF5F46A570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546052" y="3178689"/>
                  <a:ext cx="294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670A737-9C4C-4784-8245-300039125A5F}"/>
                    </a:ext>
                  </a:extLst>
                </p14:cNvPr>
                <p14:cNvContentPartPr/>
                <p14:nvPr/>
              </p14:nvContentPartPr>
              <p14:xfrm>
                <a:off x="4958972" y="3175809"/>
                <a:ext cx="321480" cy="203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670A737-9C4C-4784-8245-300039125A5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50332" y="3166809"/>
                  <a:ext cx="339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0C26451-5631-46A7-9F0D-52A7001EEA4C}"/>
                    </a:ext>
                  </a:extLst>
                </p14:cNvPr>
                <p14:cNvContentPartPr/>
                <p14:nvPr/>
              </p14:nvContentPartPr>
              <p14:xfrm>
                <a:off x="5357492" y="3099129"/>
                <a:ext cx="263880" cy="243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0C26451-5631-46A7-9F0D-52A7001EEA4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48852" y="3090489"/>
                  <a:ext cx="281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DB727DD-D168-4257-ACEC-94FC41C8210F}"/>
                    </a:ext>
                  </a:extLst>
                </p14:cNvPr>
                <p14:cNvContentPartPr/>
                <p14:nvPr/>
              </p14:nvContentPartPr>
              <p14:xfrm>
                <a:off x="5713892" y="3103089"/>
                <a:ext cx="120600" cy="271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DB727DD-D168-4257-ACEC-94FC41C821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05252" y="3094449"/>
                  <a:ext cx="13824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B8AC96E-4E96-4419-9B8B-6C92EEEC360C}"/>
              </a:ext>
            </a:extLst>
          </p:cNvPr>
          <p:cNvGrpSpPr/>
          <p:nvPr/>
        </p:nvGrpSpPr>
        <p:grpSpPr>
          <a:xfrm>
            <a:off x="5900012" y="3034689"/>
            <a:ext cx="2251440" cy="434880"/>
            <a:chOff x="5900012" y="3034689"/>
            <a:chExt cx="225144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84175EC-8020-4DCC-A74D-0A9757BD760A}"/>
                    </a:ext>
                  </a:extLst>
                </p14:cNvPr>
                <p14:cNvContentPartPr/>
                <p14:nvPr/>
              </p14:nvContentPartPr>
              <p14:xfrm>
                <a:off x="5900012" y="3168609"/>
                <a:ext cx="189000" cy="194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84175EC-8020-4DCC-A74D-0A9757BD760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91372" y="3159609"/>
                  <a:ext cx="206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E442CC-F9F8-467A-8E7E-FBE634F7AB82}"/>
                    </a:ext>
                  </a:extLst>
                </p14:cNvPr>
                <p14:cNvContentPartPr/>
                <p14:nvPr/>
              </p14:nvContentPartPr>
              <p14:xfrm>
                <a:off x="6153452" y="3339249"/>
                <a:ext cx="79560" cy="112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E442CC-F9F8-467A-8E7E-FBE634F7AB8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44452" y="3330609"/>
                  <a:ext cx="97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B6A3230-82E9-4B48-9A4B-6E2C3567A5BD}"/>
                    </a:ext>
                  </a:extLst>
                </p14:cNvPr>
                <p14:cNvContentPartPr/>
                <p14:nvPr/>
              </p14:nvContentPartPr>
              <p14:xfrm>
                <a:off x="6340652" y="3234129"/>
                <a:ext cx="79920" cy="211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B6A3230-82E9-4B48-9A4B-6E2C3567A5B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31652" y="3225129"/>
                  <a:ext cx="97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806EB09-8A00-4C9C-B65E-803E46253592}"/>
                    </a:ext>
                  </a:extLst>
                </p14:cNvPr>
                <p14:cNvContentPartPr/>
                <p14:nvPr/>
              </p14:nvContentPartPr>
              <p14:xfrm>
                <a:off x="6396452" y="3104529"/>
                <a:ext cx="254880" cy="167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806EB09-8A00-4C9C-B65E-803E462535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87452" y="3095529"/>
                  <a:ext cx="272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284D4A-DB98-4F15-AF2A-196F5ACAF5FC}"/>
                    </a:ext>
                  </a:extLst>
                </p14:cNvPr>
                <p14:cNvContentPartPr/>
                <p14:nvPr/>
              </p14:nvContentPartPr>
              <p14:xfrm>
                <a:off x="6590852" y="3305049"/>
                <a:ext cx="29520" cy="92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284D4A-DB98-4F15-AF2A-196F5ACAF5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2212" y="3296409"/>
                  <a:ext cx="47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132B327-828F-40E9-8835-DC940419C2BE}"/>
                    </a:ext>
                  </a:extLst>
                </p14:cNvPr>
                <p14:cNvContentPartPr/>
                <p14:nvPr/>
              </p14:nvContentPartPr>
              <p14:xfrm>
                <a:off x="6696332" y="3302529"/>
                <a:ext cx="109080" cy="167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132B327-828F-40E9-8835-DC940419C2B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87332" y="3293889"/>
                  <a:ext cx="126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D6E17BD-C13F-4525-8800-EAEAC20DECD7}"/>
                    </a:ext>
                  </a:extLst>
                </p14:cNvPr>
                <p14:cNvContentPartPr/>
                <p14:nvPr/>
              </p14:nvContentPartPr>
              <p14:xfrm>
                <a:off x="6944372" y="3202809"/>
                <a:ext cx="37080" cy="45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D6E17BD-C13F-4525-8800-EAEAC20DEC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35732" y="3194169"/>
                  <a:ext cx="54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D913542-0BD2-416E-8669-FE722A1FE6E6}"/>
                    </a:ext>
                  </a:extLst>
                </p14:cNvPr>
                <p14:cNvContentPartPr/>
                <p14:nvPr/>
              </p14:nvContentPartPr>
              <p14:xfrm>
                <a:off x="7106012" y="3199929"/>
                <a:ext cx="20520" cy="5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D913542-0BD2-416E-8669-FE722A1FE6E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97372" y="3191289"/>
                  <a:ext cx="38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4BEE6B9-10C4-4ACD-959F-6B531F2EEAC5}"/>
                    </a:ext>
                  </a:extLst>
                </p14:cNvPr>
                <p14:cNvContentPartPr/>
                <p14:nvPr/>
              </p14:nvContentPartPr>
              <p14:xfrm>
                <a:off x="7222652" y="3205329"/>
                <a:ext cx="44640" cy="31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4BEE6B9-10C4-4ACD-959F-6B531F2EEAC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14012" y="3196689"/>
                  <a:ext cx="62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E4EC55-FA48-4AC4-8BC2-2DDFD5B1D7ED}"/>
                    </a:ext>
                  </a:extLst>
                </p14:cNvPr>
                <p14:cNvContentPartPr/>
                <p14:nvPr/>
              </p14:nvContentPartPr>
              <p14:xfrm>
                <a:off x="7323812" y="3274089"/>
                <a:ext cx="71280" cy="101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E4EC55-FA48-4AC4-8BC2-2DDFD5B1D7E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15172" y="3265089"/>
                  <a:ext cx="88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629573A-2EFA-4CCC-A240-DCBB3A74C4C6}"/>
                    </a:ext>
                  </a:extLst>
                </p14:cNvPr>
                <p14:cNvContentPartPr/>
                <p14:nvPr/>
              </p14:nvContentPartPr>
              <p14:xfrm>
                <a:off x="7464212" y="3186609"/>
                <a:ext cx="110160" cy="254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629573A-2EFA-4CCC-A240-DCBB3A74C4C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55212" y="3177969"/>
                  <a:ext cx="127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E61FC0-5FDD-491C-8BC2-18265FB561E7}"/>
                    </a:ext>
                  </a:extLst>
                </p14:cNvPr>
                <p14:cNvContentPartPr/>
                <p14:nvPr/>
              </p14:nvContentPartPr>
              <p14:xfrm>
                <a:off x="7549532" y="3089769"/>
                <a:ext cx="233280" cy="176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E61FC0-5FDD-491C-8BC2-18265FB561E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40532" y="3080769"/>
                  <a:ext cx="250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E9666CC-699C-4E59-B787-C740A8C598A1}"/>
                    </a:ext>
                  </a:extLst>
                </p14:cNvPr>
                <p14:cNvContentPartPr/>
                <p14:nvPr/>
              </p14:nvContentPartPr>
              <p14:xfrm>
                <a:off x="7679492" y="3256809"/>
                <a:ext cx="72000" cy="140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E9666CC-699C-4E59-B787-C740A8C598A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70852" y="3247809"/>
                  <a:ext cx="89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EBAF76-DE5B-49F7-BC8C-72B99E9B030C}"/>
                    </a:ext>
                  </a:extLst>
                </p14:cNvPr>
                <p14:cNvContentPartPr/>
                <p14:nvPr/>
              </p14:nvContentPartPr>
              <p14:xfrm>
                <a:off x="7710092" y="3249249"/>
                <a:ext cx="173880" cy="105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EBAF76-DE5B-49F7-BC8C-72B99E9B03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01452" y="3240609"/>
                  <a:ext cx="191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3FDDFA0-C517-4203-992B-02930B5DC36B}"/>
                    </a:ext>
                  </a:extLst>
                </p14:cNvPr>
                <p14:cNvContentPartPr/>
                <p14:nvPr/>
              </p14:nvContentPartPr>
              <p14:xfrm>
                <a:off x="7740332" y="3034689"/>
                <a:ext cx="411120" cy="369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3FDDFA0-C517-4203-992B-02930B5DC36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31332" y="3025689"/>
                  <a:ext cx="42876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3DCA7D2-12DC-4BC7-B81F-907BED19860B}"/>
              </a:ext>
            </a:extLst>
          </p:cNvPr>
          <p:cNvGrpSpPr/>
          <p:nvPr/>
        </p:nvGrpSpPr>
        <p:grpSpPr>
          <a:xfrm>
            <a:off x="2053412" y="3761169"/>
            <a:ext cx="3030840" cy="460080"/>
            <a:chOff x="2053412" y="3761169"/>
            <a:chExt cx="303084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21C5518-1BAA-4E67-9767-FA7DA8677341}"/>
                    </a:ext>
                  </a:extLst>
                </p14:cNvPr>
                <p14:cNvContentPartPr/>
                <p14:nvPr/>
              </p14:nvContentPartPr>
              <p14:xfrm>
                <a:off x="2053412" y="3971409"/>
                <a:ext cx="91080" cy="243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21C5518-1BAA-4E67-9767-FA7DA867734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44412" y="3962409"/>
                  <a:ext cx="108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963C00C-B786-402C-B277-2CF0CB9034A0}"/>
                    </a:ext>
                  </a:extLst>
                </p14:cNvPr>
                <p14:cNvContentPartPr/>
                <p14:nvPr/>
              </p14:nvContentPartPr>
              <p14:xfrm>
                <a:off x="2102372" y="3847209"/>
                <a:ext cx="203760" cy="173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963C00C-B786-402C-B277-2CF0CB9034A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93372" y="3838209"/>
                  <a:ext cx="221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26DC2A-2078-4BE2-A4C4-689B3F30BF62}"/>
                    </a:ext>
                  </a:extLst>
                </p14:cNvPr>
                <p14:cNvContentPartPr/>
                <p14:nvPr/>
              </p14:nvContentPartPr>
              <p14:xfrm>
                <a:off x="2355452" y="3852249"/>
                <a:ext cx="162000" cy="3124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26DC2A-2078-4BE2-A4C4-689B3F30BF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46812" y="3843609"/>
                  <a:ext cx="179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FC70E3-E26E-4106-BB74-A20D6C86152C}"/>
                    </a:ext>
                  </a:extLst>
                </p14:cNvPr>
                <p14:cNvContentPartPr/>
                <p14:nvPr/>
              </p14:nvContentPartPr>
              <p14:xfrm>
                <a:off x="2594492" y="3894729"/>
                <a:ext cx="153360" cy="210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FC70E3-E26E-4106-BB74-A20D6C8615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585852" y="3886089"/>
                  <a:ext cx="171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323526B-1F01-48AC-B9B5-E4103B927DF3}"/>
                    </a:ext>
                  </a:extLst>
                </p14:cNvPr>
                <p14:cNvContentPartPr/>
                <p14:nvPr/>
              </p14:nvContentPartPr>
              <p14:xfrm>
                <a:off x="2557052" y="3833169"/>
                <a:ext cx="185760" cy="231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323526B-1F01-48AC-B9B5-E4103B927DF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48052" y="3824169"/>
                  <a:ext cx="203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5337EDD-453E-4824-8DF4-792C2924D15B}"/>
                    </a:ext>
                  </a:extLst>
                </p14:cNvPr>
                <p14:cNvContentPartPr/>
                <p14:nvPr/>
              </p14:nvContentPartPr>
              <p14:xfrm>
                <a:off x="2847572" y="4089849"/>
                <a:ext cx="37080" cy="116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5337EDD-453E-4824-8DF4-792C2924D1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38932" y="4081209"/>
                  <a:ext cx="54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668DCEB-1061-46E2-8086-65CBA417E07F}"/>
                    </a:ext>
                  </a:extLst>
                </p14:cNvPr>
                <p14:cNvContentPartPr/>
                <p14:nvPr/>
              </p14:nvContentPartPr>
              <p14:xfrm>
                <a:off x="2992292" y="3922089"/>
                <a:ext cx="109080" cy="118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668DCEB-1061-46E2-8086-65CBA417E07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983292" y="3913449"/>
                  <a:ext cx="126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F71E9D4-EC5A-447E-BC04-3B38D8882E24}"/>
                    </a:ext>
                  </a:extLst>
                </p14:cNvPr>
                <p14:cNvContentPartPr/>
                <p14:nvPr/>
              </p14:nvContentPartPr>
              <p14:xfrm>
                <a:off x="3008492" y="3999849"/>
                <a:ext cx="82440" cy="6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F71E9D4-EC5A-447E-BC04-3B38D8882E2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99492" y="3990849"/>
                  <a:ext cx="100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9671249-F64F-4C02-A96D-7D3260383667}"/>
                    </a:ext>
                  </a:extLst>
                </p14:cNvPr>
                <p14:cNvContentPartPr/>
                <p14:nvPr/>
              </p14:nvContentPartPr>
              <p14:xfrm>
                <a:off x="3197492" y="3879609"/>
                <a:ext cx="159480" cy="185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9671249-F64F-4C02-A96D-7D326038366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88852" y="3870609"/>
                  <a:ext cx="177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3954B9B-E832-491E-9242-60A7D9F446DB}"/>
                    </a:ext>
                  </a:extLst>
                </p14:cNvPr>
                <p14:cNvContentPartPr/>
                <p14:nvPr/>
              </p14:nvContentPartPr>
              <p14:xfrm>
                <a:off x="3405572" y="4025049"/>
                <a:ext cx="50400" cy="79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3954B9B-E832-491E-9242-60A7D9F446D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96572" y="4016409"/>
                  <a:ext cx="6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DE25BBA-E430-4377-8BEB-A8AD754AD51F}"/>
                    </a:ext>
                  </a:extLst>
                </p14:cNvPr>
                <p14:cNvContentPartPr/>
                <p14:nvPr/>
              </p14:nvContentPartPr>
              <p14:xfrm>
                <a:off x="3564692" y="4031169"/>
                <a:ext cx="111960" cy="190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DE25BBA-E430-4377-8BEB-A8AD754AD51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55692" y="4022169"/>
                  <a:ext cx="129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6BE522-8FA6-4D41-A16D-1EB39987B606}"/>
                    </a:ext>
                  </a:extLst>
                </p14:cNvPr>
                <p14:cNvContentPartPr/>
                <p14:nvPr/>
              </p14:nvContentPartPr>
              <p14:xfrm>
                <a:off x="3808772" y="3808689"/>
                <a:ext cx="171000" cy="217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6BE522-8FA6-4D41-A16D-1EB39987B60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00132" y="3800049"/>
                  <a:ext cx="188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58D0F1-5CFA-4125-A7B8-2ECEC679B80F}"/>
                    </a:ext>
                  </a:extLst>
                </p14:cNvPr>
                <p14:cNvContentPartPr/>
                <p14:nvPr/>
              </p14:nvContentPartPr>
              <p14:xfrm>
                <a:off x="3803012" y="3761169"/>
                <a:ext cx="165960" cy="222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58D0F1-5CFA-4125-A7B8-2ECEC679B80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94372" y="3752169"/>
                  <a:ext cx="183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570985-C081-4CEF-AECA-BAFE103AE52F}"/>
                    </a:ext>
                  </a:extLst>
                </p14:cNvPr>
                <p14:cNvContentPartPr/>
                <p14:nvPr/>
              </p14:nvContentPartPr>
              <p14:xfrm>
                <a:off x="4046732" y="3960609"/>
                <a:ext cx="108360" cy="132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570985-C081-4CEF-AECA-BAFE103AE5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37732" y="3951609"/>
                  <a:ext cx="126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860A65D-EAA0-4776-BC0A-B67599BF6B5B}"/>
                    </a:ext>
                  </a:extLst>
                </p14:cNvPr>
                <p14:cNvContentPartPr/>
                <p14:nvPr/>
              </p14:nvContentPartPr>
              <p14:xfrm>
                <a:off x="4275692" y="3842529"/>
                <a:ext cx="100080" cy="20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860A65D-EAA0-4776-BC0A-B67599BF6B5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267052" y="3833529"/>
                  <a:ext cx="117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4F2B81A-6D79-477E-AD61-862874C0621B}"/>
                    </a:ext>
                  </a:extLst>
                </p14:cNvPr>
                <p14:cNvContentPartPr/>
                <p14:nvPr/>
              </p14:nvContentPartPr>
              <p14:xfrm>
                <a:off x="4266692" y="3930009"/>
                <a:ext cx="109080" cy="32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4F2B81A-6D79-477E-AD61-862874C0621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258052" y="3921009"/>
                  <a:ext cx="126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72CB2B-AD08-4016-BAC4-C4A3885D65EC}"/>
                    </a:ext>
                  </a:extLst>
                </p14:cNvPr>
                <p14:cNvContentPartPr/>
                <p14:nvPr/>
              </p14:nvContentPartPr>
              <p14:xfrm>
                <a:off x="4526612" y="3792489"/>
                <a:ext cx="207360" cy="170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72CB2B-AD08-4016-BAC4-C4A3885D65E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17972" y="3783849"/>
                  <a:ext cx="225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E1A8216-E371-4316-B17C-F5C88890FB40}"/>
                    </a:ext>
                  </a:extLst>
                </p14:cNvPr>
                <p14:cNvContentPartPr/>
                <p14:nvPr/>
              </p14:nvContentPartPr>
              <p14:xfrm>
                <a:off x="4520852" y="3772689"/>
                <a:ext cx="147960" cy="186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E1A8216-E371-4316-B17C-F5C88890FB4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11852" y="3764049"/>
                  <a:ext cx="165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C1DAE1E-3D10-48F3-81E3-344628522804}"/>
                    </a:ext>
                  </a:extLst>
                </p14:cNvPr>
                <p14:cNvContentPartPr/>
                <p14:nvPr/>
              </p14:nvContentPartPr>
              <p14:xfrm>
                <a:off x="4806332" y="3943329"/>
                <a:ext cx="113040" cy="89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C1DAE1E-3D10-48F3-81E3-34462852280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97332" y="3934329"/>
                  <a:ext cx="130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C1286CE-88DE-40B8-AE89-6ACED50E9345}"/>
                    </a:ext>
                  </a:extLst>
                </p14:cNvPr>
                <p14:cNvContentPartPr/>
                <p14:nvPr/>
              </p14:nvContentPartPr>
              <p14:xfrm>
                <a:off x="4995692" y="3975369"/>
                <a:ext cx="88560" cy="135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C1286CE-88DE-40B8-AE89-6ACED50E93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87052" y="3966369"/>
                  <a:ext cx="106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5692A41-937E-40F3-A8F8-56F5A31DBEFF}"/>
              </a:ext>
            </a:extLst>
          </p:cNvPr>
          <p:cNvGrpSpPr/>
          <p:nvPr/>
        </p:nvGrpSpPr>
        <p:grpSpPr>
          <a:xfrm>
            <a:off x="5181452" y="3684849"/>
            <a:ext cx="2181240" cy="431640"/>
            <a:chOff x="5181452" y="3684849"/>
            <a:chExt cx="21812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6D6903-3DAE-499F-AE29-D3C7D2D47A98}"/>
                    </a:ext>
                  </a:extLst>
                </p14:cNvPr>
                <p14:cNvContentPartPr/>
                <p14:nvPr/>
              </p14:nvContentPartPr>
              <p14:xfrm>
                <a:off x="5181452" y="3907329"/>
                <a:ext cx="29160" cy="10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6D6903-3DAE-499F-AE29-D3C7D2D47A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72812" y="3898329"/>
                  <a:ext cx="46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AA1AEA2-DA91-4691-9901-DF80E61A8FE7}"/>
                    </a:ext>
                  </a:extLst>
                </p14:cNvPr>
                <p14:cNvContentPartPr/>
                <p14:nvPr/>
              </p14:nvContentPartPr>
              <p14:xfrm>
                <a:off x="5360732" y="3883929"/>
                <a:ext cx="16920" cy="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AA1AEA2-DA91-4691-9901-DF80E61A8FE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52092" y="3875289"/>
                  <a:ext cx="34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1FF2C-C0B9-4163-8EBF-1ADB0DE85D67}"/>
                    </a:ext>
                  </a:extLst>
                </p14:cNvPr>
                <p14:cNvContentPartPr/>
                <p14:nvPr/>
              </p14:nvContentPartPr>
              <p14:xfrm>
                <a:off x="5539652" y="3899409"/>
                <a:ext cx="11880" cy="38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1FF2C-C0B9-4163-8EBF-1ADB0DE85D6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30652" y="3890409"/>
                  <a:ext cx="29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8929835-4493-4D80-9C79-3E111FA85D13}"/>
                    </a:ext>
                  </a:extLst>
                </p14:cNvPr>
                <p14:cNvContentPartPr/>
                <p14:nvPr/>
              </p14:nvContentPartPr>
              <p14:xfrm>
                <a:off x="5718212" y="4001649"/>
                <a:ext cx="89640" cy="114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8929835-4493-4D80-9C79-3E111FA85D1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09572" y="3992649"/>
                  <a:ext cx="107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FCBD4B-8778-4C81-9D4C-EA0F9133514C}"/>
                    </a:ext>
                  </a:extLst>
                </p14:cNvPr>
                <p14:cNvContentPartPr/>
                <p14:nvPr/>
              </p14:nvContentPartPr>
              <p14:xfrm>
                <a:off x="5994332" y="3777729"/>
                <a:ext cx="189720" cy="189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FCBD4B-8778-4C81-9D4C-EA0F9133514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85332" y="3769089"/>
                  <a:ext cx="207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F2A26EE-2647-4C35-A0EE-E2347A82D019}"/>
                    </a:ext>
                  </a:extLst>
                </p14:cNvPr>
                <p14:cNvContentPartPr/>
                <p14:nvPr/>
              </p14:nvContentPartPr>
              <p14:xfrm>
                <a:off x="5938892" y="3684849"/>
                <a:ext cx="223920" cy="281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F2A26EE-2647-4C35-A0EE-E2347A82D0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30252" y="3676209"/>
                  <a:ext cx="241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4FF6CB-C96C-45DB-8854-4C4F130B7D16}"/>
                    </a:ext>
                  </a:extLst>
                </p14:cNvPr>
                <p14:cNvContentPartPr/>
                <p14:nvPr/>
              </p14:nvContentPartPr>
              <p14:xfrm>
                <a:off x="6228692" y="3926769"/>
                <a:ext cx="72000" cy="1144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4FF6CB-C96C-45DB-8854-4C4F130B7D1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19692" y="3918129"/>
                  <a:ext cx="89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A3B2F0B-81CD-41CE-8B4A-BED800F625AF}"/>
                    </a:ext>
                  </a:extLst>
                </p14:cNvPr>
                <p14:cNvContentPartPr/>
                <p14:nvPr/>
              </p14:nvContentPartPr>
              <p14:xfrm>
                <a:off x="6228332" y="3915609"/>
                <a:ext cx="187920" cy="115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A3B2F0B-81CD-41CE-8B4A-BED800F625A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19692" y="3906609"/>
                  <a:ext cx="205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C199AA8-C761-46B7-88F9-75EB6143312F}"/>
                    </a:ext>
                  </a:extLst>
                </p14:cNvPr>
                <p14:cNvContentPartPr/>
                <p14:nvPr/>
              </p14:nvContentPartPr>
              <p14:xfrm>
                <a:off x="6266852" y="4023609"/>
                <a:ext cx="127800" cy="37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C199AA8-C761-46B7-88F9-75EB6143312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58212" y="4014969"/>
                  <a:ext cx="145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C46B488-2D2C-4088-94EB-C7D321F4A89A}"/>
                    </a:ext>
                  </a:extLst>
                </p14:cNvPr>
                <p14:cNvContentPartPr/>
                <p14:nvPr/>
              </p14:nvContentPartPr>
              <p14:xfrm>
                <a:off x="6541172" y="3814809"/>
                <a:ext cx="93240" cy="226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C46B488-2D2C-4088-94EB-C7D321F4A89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532172" y="3806169"/>
                  <a:ext cx="110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D72EBFA-6AA3-43F6-BB09-554A7B01B799}"/>
                    </a:ext>
                  </a:extLst>
                </p14:cNvPr>
                <p14:cNvContentPartPr/>
                <p14:nvPr/>
              </p14:nvContentPartPr>
              <p14:xfrm>
                <a:off x="6525692" y="3879969"/>
                <a:ext cx="110880" cy="20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D72EBFA-6AA3-43F6-BB09-554A7B01B79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17052" y="3871329"/>
                  <a:ext cx="12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27B30D0-1529-4F04-B6C2-A7A90F45E9CB}"/>
                    </a:ext>
                  </a:extLst>
                </p14:cNvPr>
                <p14:cNvContentPartPr/>
                <p14:nvPr/>
              </p14:nvContentPartPr>
              <p14:xfrm>
                <a:off x="6728732" y="3802209"/>
                <a:ext cx="191880" cy="142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27B30D0-1529-4F04-B6C2-A7A90F45E9C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20092" y="3793569"/>
                  <a:ext cx="209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84AAF2A-8BC1-46CF-973C-4702BEB7FD10}"/>
                    </a:ext>
                  </a:extLst>
                </p14:cNvPr>
                <p14:cNvContentPartPr/>
                <p14:nvPr/>
              </p14:nvContentPartPr>
              <p14:xfrm>
                <a:off x="6948692" y="3895809"/>
                <a:ext cx="56160" cy="106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84AAF2A-8BC1-46CF-973C-4702BEB7FD1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39692" y="3887169"/>
                  <a:ext cx="73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4C9FB95-368F-4F4A-96D5-253B3C1FF581}"/>
                    </a:ext>
                  </a:extLst>
                </p14:cNvPr>
                <p14:cNvContentPartPr/>
                <p14:nvPr/>
              </p14:nvContentPartPr>
              <p14:xfrm>
                <a:off x="6960212" y="3906249"/>
                <a:ext cx="160920" cy="77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4C9FB95-368F-4F4A-96D5-253B3C1FF58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51572" y="3897249"/>
                  <a:ext cx="178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4B66B27-0F70-4FBD-A665-B1E2A6366615}"/>
                    </a:ext>
                  </a:extLst>
                </p14:cNvPr>
                <p14:cNvContentPartPr/>
                <p14:nvPr/>
              </p14:nvContentPartPr>
              <p14:xfrm>
                <a:off x="7007732" y="3972489"/>
                <a:ext cx="129240" cy="32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4B66B27-0F70-4FBD-A665-B1E2A636661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99092" y="3963489"/>
                  <a:ext cx="146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B82C0F6-8A02-48F4-A6C3-D6B088C4158F}"/>
                    </a:ext>
                  </a:extLst>
                </p14:cNvPr>
                <p14:cNvContentPartPr/>
                <p14:nvPr/>
              </p14:nvContentPartPr>
              <p14:xfrm>
                <a:off x="7209332" y="3699249"/>
                <a:ext cx="153360" cy="340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B82C0F6-8A02-48F4-A6C3-D6B088C4158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200332" y="3690609"/>
                  <a:ext cx="1710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0F31632E-0DFE-43D9-BC5A-CEC7D1629D8B}"/>
              </a:ext>
            </a:extLst>
          </p:cNvPr>
          <p:cNvGrpSpPr/>
          <p:nvPr/>
        </p:nvGrpSpPr>
        <p:grpSpPr>
          <a:xfrm>
            <a:off x="2254292" y="4529409"/>
            <a:ext cx="162360" cy="98640"/>
            <a:chOff x="2254292" y="4529409"/>
            <a:chExt cx="16236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8A15E02-8E62-4B81-8E74-28DC22367B48}"/>
                    </a:ext>
                  </a:extLst>
                </p14:cNvPr>
                <p14:cNvContentPartPr/>
                <p14:nvPr/>
              </p14:nvContentPartPr>
              <p14:xfrm>
                <a:off x="2254292" y="4529409"/>
                <a:ext cx="115560" cy="36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8A15E02-8E62-4B81-8E74-28DC22367B4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45652" y="4520769"/>
                  <a:ext cx="133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99D692-BA15-4ECF-908A-506E710F22F3}"/>
                    </a:ext>
                  </a:extLst>
                </p14:cNvPr>
                <p14:cNvContentPartPr/>
                <p14:nvPr/>
              </p14:nvContentPartPr>
              <p14:xfrm>
                <a:off x="2262572" y="4593489"/>
                <a:ext cx="154080" cy="34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99D692-BA15-4ECF-908A-506E710F22F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253932" y="4584849"/>
                  <a:ext cx="171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C6A4AA0-7C94-4F73-B0C3-21C4E4D94F95}"/>
              </a:ext>
            </a:extLst>
          </p:cNvPr>
          <p:cNvGrpSpPr/>
          <p:nvPr/>
        </p:nvGrpSpPr>
        <p:grpSpPr>
          <a:xfrm>
            <a:off x="2998412" y="4331049"/>
            <a:ext cx="395640" cy="361080"/>
            <a:chOff x="2998412" y="4331049"/>
            <a:chExt cx="39564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0C49E35-2F3B-4F12-9EFF-443E5A57007C}"/>
                    </a:ext>
                  </a:extLst>
                </p14:cNvPr>
                <p14:cNvContentPartPr/>
                <p14:nvPr/>
              </p14:nvContentPartPr>
              <p14:xfrm>
                <a:off x="2998412" y="4425369"/>
                <a:ext cx="195840" cy="18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0C49E35-2F3B-4F12-9EFF-443E5A57007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89772" y="4416369"/>
                  <a:ext cx="213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A37E00C-D224-4EC3-8942-D32E4E1FDD92}"/>
                    </a:ext>
                  </a:extLst>
                </p14:cNvPr>
                <p14:cNvContentPartPr/>
                <p14:nvPr/>
              </p14:nvContentPartPr>
              <p14:xfrm>
                <a:off x="3318092" y="4331049"/>
                <a:ext cx="75960" cy="1904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A37E00C-D224-4EC3-8942-D32E4E1FDD9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309092" y="4322049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F0AE308-4F99-45AA-8AAA-58EAD43163FB}"/>
                    </a:ext>
                  </a:extLst>
                </p14:cNvPr>
                <p14:cNvContentPartPr/>
                <p14:nvPr/>
              </p14:nvContentPartPr>
              <p14:xfrm>
                <a:off x="3300452" y="4676289"/>
                <a:ext cx="37800" cy="15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F0AE308-4F99-45AA-8AAA-58EAD43163F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291452" y="4667289"/>
                  <a:ext cx="5544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FB18D0D-2CB1-4153-81E3-2C6E8E7E9F82}"/>
                  </a:ext>
                </a:extLst>
              </p14:cNvPr>
              <p14:cNvContentPartPr/>
              <p14:nvPr/>
            </p14:nvContentPartPr>
            <p14:xfrm>
              <a:off x="2786372" y="4790769"/>
              <a:ext cx="888840" cy="684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FB18D0D-2CB1-4153-81E3-2C6E8E7E9F82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777372" y="4782129"/>
                <a:ext cx="90648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9233CD2-4E0A-49A4-93B1-A7BF8C4F64D0}"/>
              </a:ext>
            </a:extLst>
          </p:cNvPr>
          <p:cNvGrpSpPr/>
          <p:nvPr/>
        </p:nvGrpSpPr>
        <p:grpSpPr>
          <a:xfrm>
            <a:off x="2680892" y="4826409"/>
            <a:ext cx="2038320" cy="442440"/>
            <a:chOff x="2680892" y="4826409"/>
            <a:chExt cx="20383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373D7AE-7422-4C3D-91E2-500956632826}"/>
                    </a:ext>
                  </a:extLst>
                </p14:cNvPr>
                <p14:cNvContentPartPr/>
                <p14:nvPr/>
              </p14:nvContentPartPr>
              <p14:xfrm>
                <a:off x="2685572" y="4979769"/>
                <a:ext cx="121680" cy="195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373D7AE-7422-4C3D-91E2-50095663282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76932" y="4970769"/>
                  <a:ext cx="139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885FB7B-A3FE-4C49-B85A-0C07FCBDB33B}"/>
                    </a:ext>
                  </a:extLst>
                </p14:cNvPr>
                <p14:cNvContentPartPr/>
                <p14:nvPr/>
              </p14:nvContentPartPr>
              <p14:xfrm>
                <a:off x="2680892" y="4920009"/>
                <a:ext cx="146880" cy="204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85FB7B-A3FE-4C49-B85A-0C07FCBDB3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672252" y="4911369"/>
                  <a:ext cx="164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1BAB95-D810-4ECF-8F69-25F31D1BB9D1}"/>
                    </a:ext>
                  </a:extLst>
                </p14:cNvPr>
                <p14:cNvContentPartPr/>
                <p14:nvPr/>
              </p14:nvContentPartPr>
              <p14:xfrm>
                <a:off x="2846132" y="5146449"/>
                <a:ext cx="13680" cy="81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1BAB95-D810-4ECF-8F69-25F31D1BB9D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837132" y="5137449"/>
                  <a:ext cx="31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AD5AA38-ED78-45CA-A7D3-147B32D4E3D4}"/>
                    </a:ext>
                  </a:extLst>
                </p14:cNvPr>
                <p14:cNvContentPartPr/>
                <p14:nvPr/>
              </p14:nvContentPartPr>
              <p14:xfrm>
                <a:off x="2998772" y="4920369"/>
                <a:ext cx="36360" cy="159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AD5AA38-ED78-45CA-A7D3-147B32D4E3D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990132" y="4911369"/>
                  <a:ext cx="54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52CD5C0-1BEB-4A7F-A61B-566173422A70}"/>
                    </a:ext>
                  </a:extLst>
                </p14:cNvPr>
                <p14:cNvContentPartPr/>
                <p14:nvPr/>
              </p14:nvContentPartPr>
              <p14:xfrm>
                <a:off x="2996612" y="5210529"/>
                <a:ext cx="22680" cy="9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52CD5C0-1BEB-4A7F-A61B-566173422A7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87972" y="5201529"/>
                  <a:ext cx="40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9BEF737-0FA8-4B46-8A09-7011956D8AC9}"/>
                    </a:ext>
                  </a:extLst>
                </p14:cNvPr>
                <p14:cNvContentPartPr/>
                <p14:nvPr/>
              </p14:nvContentPartPr>
              <p14:xfrm>
                <a:off x="3201092" y="4934049"/>
                <a:ext cx="131400" cy="190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9BEF737-0FA8-4B46-8A09-7011956D8AC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192452" y="4925049"/>
                  <a:ext cx="149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48A9A28-7DCC-4AAD-9C40-2394D62394CB}"/>
                    </a:ext>
                  </a:extLst>
                </p14:cNvPr>
                <p14:cNvContentPartPr/>
                <p14:nvPr/>
              </p14:nvContentPartPr>
              <p14:xfrm>
                <a:off x="3143132" y="4864209"/>
                <a:ext cx="192240" cy="263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48A9A28-7DCC-4AAD-9C40-2394D62394C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134492" y="4855569"/>
                  <a:ext cx="209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F9F893F-F571-4D69-8632-7025652AE38E}"/>
                    </a:ext>
                  </a:extLst>
                </p14:cNvPr>
                <p14:cNvContentPartPr/>
                <p14:nvPr/>
              </p14:nvContentPartPr>
              <p14:xfrm>
                <a:off x="3352652" y="5105769"/>
                <a:ext cx="126000" cy="113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F9F893F-F571-4D69-8632-7025652AE38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43652" y="5097129"/>
                  <a:ext cx="143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1C8161A-131A-47FE-A9B3-1EE80EC4C193}"/>
                    </a:ext>
                  </a:extLst>
                </p14:cNvPr>
                <p14:cNvContentPartPr/>
                <p14:nvPr/>
              </p14:nvContentPartPr>
              <p14:xfrm>
                <a:off x="3548132" y="4866729"/>
                <a:ext cx="38520" cy="222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1C8161A-131A-47FE-A9B3-1EE80EC4C1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39492" y="4858089"/>
                  <a:ext cx="56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BF0FF6A-70EB-42D6-A82D-78300E10B0C2}"/>
                    </a:ext>
                  </a:extLst>
                </p14:cNvPr>
                <p14:cNvContentPartPr/>
                <p14:nvPr/>
              </p14:nvContentPartPr>
              <p14:xfrm>
                <a:off x="3551732" y="5238969"/>
                <a:ext cx="19080" cy="298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BF0FF6A-70EB-42D6-A82D-78300E10B0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542732" y="5230329"/>
                  <a:ext cx="3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E05A632-795C-4B76-9C22-FA992B9D9E27}"/>
                    </a:ext>
                  </a:extLst>
                </p14:cNvPr>
                <p14:cNvContentPartPr/>
                <p14:nvPr/>
              </p14:nvContentPartPr>
              <p14:xfrm>
                <a:off x="3724892" y="4999569"/>
                <a:ext cx="32400" cy="6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E05A632-795C-4B76-9C22-FA992B9D9E2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16252" y="4990929"/>
                  <a:ext cx="50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7B93FF8-94C4-4B0A-ACA7-EA7B39C74A8A}"/>
                    </a:ext>
                  </a:extLst>
                </p14:cNvPr>
                <p14:cNvContentPartPr/>
                <p14:nvPr/>
              </p14:nvContentPartPr>
              <p14:xfrm>
                <a:off x="3862412" y="4995249"/>
                <a:ext cx="32760" cy="15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7B93FF8-94C4-4B0A-ACA7-EA7B39C74A8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53412" y="4986609"/>
                  <a:ext cx="50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12CF66E-E088-42BE-A48B-AAE7ED1798BB}"/>
                    </a:ext>
                  </a:extLst>
                </p14:cNvPr>
                <p14:cNvContentPartPr/>
                <p14:nvPr/>
              </p14:nvContentPartPr>
              <p14:xfrm>
                <a:off x="4026212" y="4987689"/>
                <a:ext cx="23040" cy="5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12CF66E-E088-42BE-A48B-AAE7ED1798B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17572" y="4979049"/>
                  <a:ext cx="4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A4F184-60B1-4F8E-AACB-B3AF7C6B18EC}"/>
                    </a:ext>
                  </a:extLst>
                </p14:cNvPr>
                <p14:cNvContentPartPr/>
                <p14:nvPr/>
              </p14:nvContentPartPr>
              <p14:xfrm>
                <a:off x="4166612" y="4886889"/>
                <a:ext cx="145440" cy="210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A4F184-60B1-4F8E-AACB-B3AF7C6B18E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57612" y="4878249"/>
                  <a:ext cx="163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4C947CB-D220-42C5-9414-FCF1B0DF5CD1}"/>
                    </a:ext>
                  </a:extLst>
                </p14:cNvPr>
                <p14:cNvContentPartPr/>
                <p14:nvPr/>
              </p14:nvContentPartPr>
              <p14:xfrm>
                <a:off x="4149692" y="4826409"/>
                <a:ext cx="173520" cy="2451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4C947CB-D220-42C5-9414-FCF1B0DF5CD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41052" y="4817769"/>
                  <a:ext cx="19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6B69F71-D698-44F9-9B59-4BDB324FAB47}"/>
                    </a:ext>
                  </a:extLst>
                </p14:cNvPr>
                <p14:cNvContentPartPr/>
                <p14:nvPr/>
              </p14:nvContentPartPr>
              <p14:xfrm>
                <a:off x="4352372" y="5027289"/>
                <a:ext cx="55080" cy="131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6B69F71-D698-44F9-9B59-4BDB324FAB4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343372" y="5018289"/>
                  <a:ext cx="7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56144F0-8E1A-4AE7-AC01-5E66D7FB4539}"/>
                    </a:ext>
                  </a:extLst>
                </p14:cNvPr>
                <p14:cNvContentPartPr/>
                <p14:nvPr/>
              </p14:nvContentPartPr>
              <p14:xfrm>
                <a:off x="4357772" y="5025129"/>
                <a:ext cx="181440" cy="117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56144F0-8E1A-4AE7-AC01-5E66D7FB453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48772" y="5016489"/>
                  <a:ext cx="199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BB43B62-A167-4553-8354-3178DCFB9075}"/>
                    </a:ext>
                  </a:extLst>
                </p14:cNvPr>
                <p14:cNvContentPartPr/>
                <p14:nvPr/>
              </p14:nvContentPartPr>
              <p14:xfrm>
                <a:off x="4413572" y="5133489"/>
                <a:ext cx="97920" cy="55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BB43B62-A167-4553-8354-3178DCFB907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404572" y="5124489"/>
                  <a:ext cx="115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CEC081E-C7ED-4657-93FF-F957DE920E66}"/>
                    </a:ext>
                  </a:extLst>
                </p14:cNvPr>
                <p14:cNvContentPartPr/>
                <p14:nvPr/>
              </p14:nvContentPartPr>
              <p14:xfrm>
                <a:off x="4672772" y="4895889"/>
                <a:ext cx="46440" cy="1800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CEC081E-C7ED-4657-93FF-F957DE920E6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664132" y="4886889"/>
                  <a:ext cx="64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B59ECA3-77A4-4703-BAC8-9E7A06784F01}"/>
                    </a:ext>
                  </a:extLst>
                </p14:cNvPr>
                <p14:cNvContentPartPr/>
                <p14:nvPr/>
              </p14:nvContentPartPr>
              <p14:xfrm>
                <a:off x="4666292" y="5240769"/>
                <a:ext cx="18000" cy="12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B59ECA3-77A4-4703-BAC8-9E7A06784F0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57652" y="5231769"/>
                  <a:ext cx="356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F9A5B33-7A14-4B2E-8B96-08289731B3BB}"/>
              </a:ext>
            </a:extLst>
          </p:cNvPr>
          <p:cNvGrpSpPr/>
          <p:nvPr/>
        </p:nvGrpSpPr>
        <p:grpSpPr>
          <a:xfrm>
            <a:off x="4980212" y="4341849"/>
            <a:ext cx="624600" cy="626400"/>
            <a:chOff x="4980212" y="4341849"/>
            <a:chExt cx="62460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4B5EE6A-9263-46CD-B2E8-E531FD117FEB}"/>
                    </a:ext>
                  </a:extLst>
                </p14:cNvPr>
                <p14:cNvContentPartPr/>
                <p14:nvPr/>
              </p14:nvContentPartPr>
              <p14:xfrm>
                <a:off x="4980212" y="4750809"/>
                <a:ext cx="85320" cy="217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4B5EE6A-9263-46CD-B2E8-E531FD117FE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71212" y="4741809"/>
                  <a:ext cx="102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D516449-6597-4CE4-9BD3-B88351881489}"/>
                    </a:ext>
                  </a:extLst>
                </p14:cNvPr>
                <p14:cNvContentPartPr/>
                <p14:nvPr/>
              </p14:nvContentPartPr>
              <p14:xfrm>
                <a:off x="5043932" y="4611129"/>
                <a:ext cx="232920" cy="184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D516449-6597-4CE4-9BD3-B8835188148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034932" y="4602489"/>
                  <a:ext cx="250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A1367E1-0462-41FF-8662-6913CAC0842A}"/>
                    </a:ext>
                  </a:extLst>
                </p14:cNvPr>
                <p14:cNvContentPartPr/>
                <p14:nvPr/>
              </p14:nvContentPartPr>
              <p14:xfrm>
                <a:off x="5246252" y="4809129"/>
                <a:ext cx="49320" cy="1148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A1367E1-0462-41FF-8662-6913CAC0842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37252" y="4800489"/>
                  <a:ext cx="66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0E4287F-43B0-48B9-BF21-D5164E57B34B}"/>
                    </a:ext>
                  </a:extLst>
                </p14:cNvPr>
                <p14:cNvContentPartPr/>
                <p14:nvPr/>
              </p14:nvContentPartPr>
              <p14:xfrm>
                <a:off x="5396732" y="4367769"/>
                <a:ext cx="133560" cy="1670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0E4287F-43B0-48B9-BF21-D5164E57B34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388092" y="4358769"/>
                  <a:ext cx="151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8BACC6D-5A66-4669-82D5-8B3241125CF3}"/>
                    </a:ext>
                  </a:extLst>
                </p14:cNvPr>
                <p14:cNvContentPartPr/>
                <p14:nvPr/>
              </p14:nvContentPartPr>
              <p14:xfrm>
                <a:off x="5343812" y="4341849"/>
                <a:ext cx="159840" cy="187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8BACC6D-5A66-4669-82D5-8B3241125CF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335172" y="4332849"/>
                  <a:ext cx="177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22D7E32-084D-458F-A567-4F39EBF5D6A4}"/>
                    </a:ext>
                  </a:extLst>
                </p14:cNvPr>
                <p14:cNvContentPartPr/>
                <p14:nvPr/>
              </p14:nvContentPartPr>
              <p14:xfrm>
                <a:off x="5576012" y="4493769"/>
                <a:ext cx="28800" cy="105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22D7E32-084D-458F-A567-4F39EBF5D6A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567372" y="4484769"/>
                  <a:ext cx="464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4555926-8FE9-4CFC-8EC0-EE95A819B517}"/>
                  </a:ext>
                </a:extLst>
              </p14:cNvPr>
              <p14:cNvContentPartPr/>
              <p14:nvPr/>
            </p14:nvContentPartPr>
            <p14:xfrm>
              <a:off x="5697692" y="4705809"/>
              <a:ext cx="41400" cy="10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4555926-8FE9-4CFC-8EC0-EE95A819B517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5688692" y="4696809"/>
                <a:ext cx="590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20B15DF-5D54-4A24-B38C-319A03396D8A}"/>
                  </a:ext>
                </a:extLst>
              </p14:cNvPr>
              <p14:cNvContentPartPr/>
              <p14:nvPr/>
            </p14:nvContentPartPr>
            <p14:xfrm>
              <a:off x="5927372" y="4683849"/>
              <a:ext cx="32400" cy="18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20B15DF-5D54-4A24-B38C-319A03396D8A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5918372" y="4674849"/>
                <a:ext cx="50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6C16A5A-E0FB-4C7E-961E-F50B00C03520}"/>
              </a:ext>
            </a:extLst>
          </p:cNvPr>
          <p:cNvGrpSpPr/>
          <p:nvPr/>
        </p:nvGrpSpPr>
        <p:grpSpPr>
          <a:xfrm>
            <a:off x="6136172" y="4394049"/>
            <a:ext cx="945000" cy="570600"/>
            <a:chOff x="6136172" y="4394049"/>
            <a:chExt cx="94500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C3C8F0D-5324-4558-B9EB-12CE647579DD}"/>
                    </a:ext>
                  </a:extLst>
                </p14:cNvPr>
                <p14:cNvContentPartPr/>
                <p14:nvPr/>
              </p14:nvContentPartPr>
              <p14:xfrm>
                <a:off x="6136172" y="4678809"/>
                <a:ext cx="38880" cy="208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C3C8F0D-5324-4558-B9EB-12CE647579D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27172" y="4670169"/>
                  <a:ext cx="56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06BFD40-B19E-4248-8A03-60F9E06B83C6}"/>
                    </a:ext>
                  </a:extLst>
                </p14:cNvPr>
                <p14:cNvContentPartPr/>
                <p14:nvPr/>
              </p14:nvContentPartPr>
              <p14:xfrm>
                <a:off x="6277652" y="4706889"/>
                <a:ext cx="99360" cy="257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06BFD40-B19E-4248-8A03-60F9E06B83C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69012" y="4697889"/>
                  <a:ext cx="117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D8CC484-F1A6-4C1F-991E-DD5FB5E003DE}"/>
                    </a:ext>
                  </a:extLst>
                </p14:cNvPr>
                <p14:cNvContentPartPr/>
                <p14:nvPr/>
              </p14:nvContentPartPr>
              <p14:xfrm>
                <a:off x="6356492" y="4615449"/>
                <a:ext cx="255960" cy="158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D8CC484-F1A6-4C1F-991E-DD5FB5E003D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347492" y="4606809"/>
                  <a:ext cx="273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F557A87-4F95-41FA-AD85-5EC9751B2D82}"/>
                    </a:ext>
                  </a:extLst>
                </p14:cNvPr>
                <p14:cNvContentPartPr/>
                <p14:nvPr/>
              </p14:nvContentPartPr>
              <p14:xfrm>
                <a:off x="6533972" y="4797249"/>
                <a:ext cx="56880" cy="1436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F557A87-4F95-41FA-AD85-5EC9751B2D8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524972" y="4788249"/>
                  <a:ext cx="74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F5040FA-F76B-4FBE-84C7-8AE025333AC2}"/>
                    </a:ext>
                  </a:extLst>
                </p14:cNvPr>
                <p14:cNvContentPartPr/>
                <p14:nvPr/>
              </p14:nvContentPartPr>
              <p14:xfrm>
                <a:off x="6554852" y="4779969"/>
                <a:ext cx="201960" cy="1411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F5040FA-F76B-4FBE-84C7-8AE025333AC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46212" y="4770969"/>
                  <a:ext cx="21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049FD9D-FF94-41A4-B5B8-B0A29DFCAAD5}"/>
                    </a:ext>
                  </a:extLst>
                </p14:cNvPr>
                <p14:cNvContentPartPr/>
                <p14:nvPr/>
              </p14:nvContentPartPr>
              <p14:xfrm>
                <a:off x="6616052" y="4887969"/>
                <a:ext cx="154800" cy="50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049FD9D-FF94-41A4-B5B8-B0A29DFCAAD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607412" y="4879329"/>
                  <a:ext cx="172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0D19CE2-0882-4EDE-B1FB-CB286BD5946F}"/>
                    </a:ext>
                  </a:extLst>
                </p14:cNvPr>
                <p14:cNvContentPartPr/>
                <p14:nvPr/>
              </p14:nvContentPartPr>
              <p14:xfrm>
                <a:off x="6711812" y="4408809"/>
                <a:ext cx="152640" cy="163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0D19CE2-0882-4EDE-B1FB-CB286BD5946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702812" y="4400169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6F364C3-3106-4D8B-99EC-431214151FD8}"/>
                    </a:ext>
                  </a:extLst>
                </p14:cNvPr>
                <p14:cNvContentPartPr/>
                <p14:nvPr/>
              </p14:nvContentPartPr>
              <p14:xfrm>
                <a:off x="6682292" y="4394049"/>
                <a:ext cx="118800" cy="156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6F364C3-3106-4D8B-99EC-431214151FD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673652" y="4385409"/>
                  <a:ext cx="13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86813F9-7802-4268-A80E-77C800D4EEAD}"/>
                    </a:ext>
                  </a:extLst>
                </p14:cNvPr>
                <p14:cNvContentPartPr/>
                <p14:nvPr/>
              </p14:nvContentPartPr>
              <p14:xfrm>
                <a:off x="6926012" y="4500249"/>
                <a:ext cx="35280" cy="1076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86813F9-7802-4268-A80E-77C800D4EEA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17012" y="4491249"/>
                  <a:ext cx="52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CCF2D33-631D-4F20-956C-9C2B3572EEA1}"/>
                    </a:ext>
                  </a:extLst>
                </p14:cNvPr>
                <p14:cNvContentPartPr/>
                <p14:nvPr/>
              </p14:nvContentPartPr>
              <p14:xfrm>
                <a:off x="6930332" y="4511769"/>
                <a:ext cx="144720" cy="78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CCF2D33-631D-4F20-956C-9C2B3572EEA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921332" y="4502769"/>
                  <a:ext cx="16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4A8C574-DE7C-4529-AC00-A0C37FD724AC}"/>
                    </a:ext>
                  </a:extLst>
                </p14:cNvPr>
                <p14:cNvContentPartPr/>
                <p14:nvPr/>
              </p14:nvContentPartPr>
              <p14:xfrm>
                <a:off x="6969212" y="4572249"/>
                <a:ext cx="111960" cy="52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4A8C574-DE7C-4529-AC00-A0C37FD724A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960572" y="4563609"/>
                  <a:ext cx="1296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5A70331A-161A-49E0-A60B-43668F7FCF1C}"/>
                  </a:ext>
                </a:extLst>
              </p14:cNvPr>
              <p14:cNvContentPartPr/>
              <p14:nvPr/>
            </p14:nvContentPartPr>
            <p14:xfrm>
              <a:off x="7135892" y="4969329"/>
              <a:ext cx="60120" cy="1130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5A70331A-161A-49E0-A60B-43668F7FCF1C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126892" y="4960689"/>
                <a:ext cx="7776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1F3746CC-9965-4E15-A4F5-57506C616EBF}"/>
              </a:ext>
            </a:extLst>
          </p:cNvPr>
          <p:cNvGrpSpPr/>
          <p:nvPr/>
        </p:nvGrpSpPr>
        <p:grpSpPr>
          <a:xfrm>
            <a:off x="7386092" y="4641009"/>
            <a:ext cx="2022480" cy="400320"/>
            <a:chOff x="7386092" y="4641009"/>
            <a:chExt cx="202248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71A4E0D-EA74-4325-B3A3-9B2E2CF9A183}"/>
                    </a:ext>
                  </a:extLst>
                </p14:cNvPr>
                <p14:cNvContentPartPr/>
                <p14:nvPr/>
              </p14:nvContentPartPr>
              <p14:xfrm>
                <a:off x="7426772" y="4688889"/>
                <a:ext cx="148320" cy="194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71A4E0D-EA74-4325-B3A3-9B2E2CF9A18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418132" y="4680249"/>
                  <a:ext cx="165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0D27F1F-CCF8-48BF-ADE5-06BF642D06AE}"/>
                    </a:ext>
                  </a:extLst>
                </p14:cNvPr>
                <p14:cNvContentPartPr/>
                <p14:nvPr/>
              </p14:nvContentPartPr>
              <p14:xfrm>
                <a:off x="7386092" y="4660089"/>
                <a:ext cx="201960" cy="231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0D27F1F-CCF8-48BF-ADE5-06BF642D06A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77452" y="4651089"/>
                  <a:ext cx="219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2117374-0712-45C6-8E6D-3086DB3CFA94}"/>
                    </a:ext>
                  </a:extLst>
                </p14:cNvPr>
                <p14:cNvContentPartPr/>
                <p14:nvPr/>
              </p14:nvContentPartPr>
              <p14:xfrm>
                <a:off x="7614332" y="4898769"/>
                <a:ext cx="73440" cy="103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2117374-0712-45C6-8E6D-3086DB3CFA9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605332" y="4890129"/>
                  <a:ext cx="9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2E39CEF-B957-4327-8371-94DCFB345C9C}"/>
                    </a:ext>
                  </a:extLst>
                </p14:cNvPr>
                <p14:cNvContentPartPr/>
                <p14:nvPr/>
              </p14:nvContentPartPr>
              <p14:xfrm>
                <a:off x="7680932" y="4761249"/>
                <a:ext cx="33840" cy="259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2E39CEF-B957-4327-8371-94DCFB345C9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672292" y="4752249"/>
                  <a:ext cx="5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412F48-5AF7-4741-8019-4C2F739FBFF8}"/>
                    </a:ext>
                  </a:extLst>
                </p14:cNvPr>
                <p14:cNvContentPartPr/>
                <p14:nvPr/>
              </p14:nvContentPartPr>
              <p14:xfrm>
                <a:off x="7825292" y="4706169"/>
                <a:ext cx="121680" cy="104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412F48-5AF7-4741-8019-4C2F739FBFF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816292" y="4697529"/>
                  <a:ext cx="139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5295C5-019A-4052-84CE-AEDFC9662049}"/>
                    </a:ext>
                  </a:extLst>
                </p14:cNvPr>
                <p14:cNvContentPartPr/>
                <p14:nvPr/>
              </p14:nvContentPartPr>
              <p14:xfrm>
                <a:off x="8036252" y="4706889"/>
                <a:ext cx="133920" cy="1515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5295C5-019A-4052-84CE-AEDFC966204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27252" y="4697889"/>
                  <a:ext cx="15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0DAAD04-5C6E-4F88-9118-E6A3D615F2E3}"/>
                    </a:ext>
                  </a:extLst>
                </p14:cNvPr>
                <p14:cNvContentPartPr/>
                <p14:nvPr/>
              </p14:nvContentPartPr>
              <p14:xfrm>
                <a:off x="8178092" y="4845849"/>
                <a:ext cx="76320" cy="1188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0DAAD04-5C6E-4F88-9118-E6A3D615F2E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169092" y="4837209"/>
                  <a:ext cx="93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FF5EA6D-A259-4105-AE32-CF4E1404900A}"/>
                    </a:ext>
                  </a:extLst>
                </p14:cNvPr>
                <p14:cNvContentPartPr/>
                <p14:nvPr/>
              </p14:nvContentPartPr>
              <p14:xfrm>
                <a:off x="8392292" y="4641009"/>
                <a:ext cx="32040" cy="175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FF5EA6D-A259-4105-AE32-CF4E1404900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383292" y="4632369"/>
                  <a:ext cx="49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7A810EA-1453-4C72-B60B-FEC4D8439C2D}"/>
                    </a:ext>
                  </a:extLst>
                </p14:cNvPr>
                <p14:cNvContentPartPr/>
                <p14:nvPr/>
              </p14:nvContentPartPr>
              <p14:xfrm>
                <a:off x="8457452" y="4837569"/>
                <a:ext cx="101880" cy="1501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7A810EA-1453-4C72-B60B-FEC4D8439C2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448452" y="4828929"/>
                  <a:ext cx="119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002612E-E14D-4D06-A1AB-F7B0DA9D9E9C}"/>
                    </a:ext>
                  </a:extLst>
                </p14:cNvPr>
                <p14:cNvContentPartPr/>
                <p14:nvPr/>
              </p14:nvContentPartPr>
              <p14:xfrm>
                <a:off x="8677772" y="4754769"/>
                <a:ext cx="17280" cy="27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002612E-E14D-4D06-A1AB-F7B0DA9D9E9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668772" y="4745769"/>
                  <a:ext cx="34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A03F148-62A9-41D4-92E5-140231E1F4F6}"/>
                    </a:ext>
                  </a:extLst>
                </p14:cNvPr>
                <p14:cNvContentPartPr/>
                <p14:nvPr/>
              </p14:nvContentPartPr>
              <p14:xfrm>
                <a:off x="8817812" y="4764849"/>
                <a:ext cx="135360" cy="11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A03F148-62A9-41D4-92E5-140231E1F4F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809172" y="4756209"/>
                  <a:ext cx="153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67E99C-F924-4AC9-9228-91249A618B57}"/>
                    </a:ext>
                  </a:extLst>
                </p14:cNvPr>
                <p14:cNvContentPartPr/>
                <p14:nvPr/>
              </p14:nvContentPartPr>
              <p14:xfrm>
                <a:off x="9004652" y="4852329"/>
                <a:ext cx="97560" cy="1890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67E99C-F924-4AC9-9228-91249A618B5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995652" y="4843689"/>
                  <a:ext cx="115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7C8D019-0F9B-412C-A65D-35CB06297936}"/>
                    </a:ext>
                  </a:extLst>
                </p14:cNvPr>
                <p14:cNvContentPartPr/>
                <p14:nvPr/>
              </p14:nvContentPartPr>
              <p14:xfrm>
                <a:off x="9179972" y="4682769"/>
                <a:ext cx="228600" cy="167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7C8D019-0F9B-412C-A65D-35CB0629793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170972" y="4674129"/>
                  <a:ext cx="2462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4989515-6A11-457E-9A43-B546858F760C}"/>
              </a:ext>
            </a:extLst>
          </p:cNvPr>
          <p:cNvGrpSpPr/>
          <p:nvPr/>
        </p:nvGrpSpPr>
        <p:grpSpPr>
          <a:xfrm>
            <a:off x="6920252" y="5278209"/>
            <a:ext cx="733320" cy="335160"/>
            <a:chOff x="6920252" y="5278209"/>
            <a:chExt cx="7333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2017E0C-C7EA-439B-A38E-BD1A11EDB006}"/>
                    </a:ext>
                  </a:extLst>
                </p14:cNvPr>
                <p14:cNvContentPartPr/>
                <p14:nvPr/>
              </p14:nvContentPartPr>
              <p14:xfrm>
                <a:off x="6920252" y="5278209"/>
                <a:ext cx="309240" cy="255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2017E0C-C7EA-439B-A38E-BD1A11EDB00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11252" y="5269209"/>
                  <a:ext cx="326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2D1DD91-FA3F-48CC-9138-1E685ADC01FF}"/>
                    </a:ext>
                  </a:extLst>
                </p14:cNvPr>
                <p14:cNvContentPartPr/>
                <p14:nvPr/>
              </p14:nvContentPartPr>
              <p14:xfrm>
                <a:off x="7335692" y="5307369"/>
                <a:ext cx="127440" cy="189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2D1DD91-FA3F-48CC-9138-1E685ADC01F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327052" y="5298369"/>
                  <a:ext cx="145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8E50525-7492-49D3-9F6F-C220C1B30856}"/>
                    </a:ext>
                  </a:extLst>
                </p14:cNvPr>
                <p14:cNvContentPartPr/>
                <p14:nvPr/>
              </p14:nvContentPartPr>
              <p14:xfrm>
                <a:off x="7281692" y="5283249"/>
                <a:ext cx="190080" cy="2026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8E50525-7492-49D3-9F6F-C220C1B3085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273052" y="5274249"/>
                  <a:ext cx="207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A740FCC-69EE-4FA6-8D7A-319BE3EC9C54}"/>
                    </a:ext>
                  </a:extLst>
                </p14:cNvPr>
                <p14:cNvContentPartPr/>
                <p14:nvPr/>
              </p14:nvContentPartPr>
              <p14:xfrm>
                <a:off x="7551332" y="5510769"/>
                <a:ext cx="82440" cy="1026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A740FCC-69EE-4FA6-8D7A-319BE3EC9C5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542692" y="5501769"/>
                  <a:ext cx="100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205538-952D-4D94-A787-7F966E8798F8}"/>
                    </a:ext>
                  </a:extLst>
                </p14:cNvPr>
                <p14:cNvContentPartPr/>
                <p14:nvPr/>
              </p14:nvContentPartPr>
              <p14:xfrm>
                <a:off x="7621532" y="5400249"/>
                <a:ext cx="32040" cy="5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205538-952D-4D94-A787-7F966E8798F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12892" y="5391249"/>
                  <a:ext cx="4968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E866BC3-790D-44FA-A837-80EB66E16948}"/>
                  </a:ext>
                </a:extLst>
              </p14:cNvPr>
              <p14:cNvContentPartPr/>
              <p14:nvPr/>
            </p14:nvContentPartPr>
            <p14:xfrm>
              <a:off x="7838612" y="5325009"/>
              <a:ext cx="171360" cy="9072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E866BC3-790D-44FA-A837-80EB66E16948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7829612" y="5316369"/>
                <a:ext cx="189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C348426-9AD9-46BD-881A-AAB07332063E}"/>
                  </a:ext>
                </a:extLst>
              </p14:cNvPr>
              <p14:cNvContentPartPr/>
              <p14:nvPr/>
            </p14:nvContentPartPr>
            <p14:xfrm>
              <a:off x="8182772" y="5273529"/>
              <a:ext cx="286560" cy="18972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C348426-9AD9-46BD-881A-AAB07332063E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8174132" y="5264889"/>
                <a:ext cx="30420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50A51D1-5B5F-4D0C-9A06-6C50F62E4E07}"/>
              </a:ext>
            </a:extLst>
          </p:cNvPr>
          <p:cNvGrpSpPr/>
          <p:nvPr/>
        </p:nvGrpSpPr>
        <p:grpSpPr>
          <a:xfrm>
            <a:off x="2022092" y="5436609"/>
            <a:ext cx="2566440" cy="506160"/>
            <a:chOff x="2022092" y="5436609"/>
            <a:chExt cx="256644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080C383-03D1-4DEC-8C81-18EA77631029}"/>
                    </a:ext>
                  </a:extLst>
                </p14:cNvPr>
                <p14:cNvContentPartPr/>
                <p14:nvPr/>
              </p14:nvContentPartPr>
              <p14:xfrm>
                <a:off x="2022092" y="5537769"/>
                <a:ext cx="308160" cy="3312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080C383-03D1-4DEC-8C81-18EA7763102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013092" y="5529129"/>
                  <a:ext cx="325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6BB6F7D-C1D1-4255-9EC5-CD63EEE1425D}"/>
                    </a:ext>
                  </a:extLst>
                </p14:cNvPr>
                <p14:cNvContentPartPr/>
                <p14:nvPr/>
              </p14:nvContentPartPr>
              <p14:xfrm>
                <a:off x="2266532" y="5676009"/>
                <a:ext cx="175320" cy="1915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6BB6F7D-C1D1-4255-9EC5-CD63EEE1425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257532" y="5667369"/>
                  <a:ext cx="192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0987D30-560B-442C-9C8F-602E545D0AB3}"/>
                    </a:ext>
                  </a:extLst>
                </p14:cNvPr>
                <p14:cNvContentPartPr/>
                <p14:nvPr/>
              </p14:nvContentPartPr>
              <p14:xfrm>
                <a:off x="2451932" y="5677449"/>
                <a:ext cx="167400" cy="138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0987D30-560B-442C-9C8F-602E545D0AB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442932" y="5668449"/>
                  <a:ext cx="18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2897D17-05D7-4F09-8588-004C58B8703D}"/>
                    </a:ext>
                  </a:extLst>
                </p14:cNvPr>
                <p14:cNvContentPartPr/>
                <p14:nvPr/>
              </p14:nvContentPartPr>
              <p14:xfrm>
                <a:off x="2886812" y="5545329"/>
                <a:ext cx="92880" cy="180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2897D17-05D7-4F09-8588-004C58B8703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878172" y="5536329"/>
                  <a:ext cx="110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03AFF56-BF67-457A-93F2-7EB1A42F00F7}"/>
                    </a:ext>
                  </a:extLst>
                </p14:cNvPr>
                <p14:cNvContentPartPr/>
                <p14:nvPr/>
              </p14:nvContentPartPr>
              <p14:xfrm>
                <a:off x="2975012" y="5496009"/>
                <a:ext cx="90360" cy="2379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03AFF56-BF67-457A-93F2-7EB1A42F00F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966012" y="5487009"/>
                  <a:ext cx="108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BA54E67-6190-412A-88B5-6D57605C63DC}"/>
                    </a:ext>
                  </a:extLst>
                </p14:cNvPr>
                <p14:cNvContentPartPr/>
                <p14:nvPr/>
              </p14:nvContentPartPr>
              <p14:xfrm>
                <a:off x="2805092" y="5595729"/>
                <a:ext cx="268200" cy="70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BA54E67-6190-412A-88B5-6D57605C63D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796092" y="5586729"/>
                  <a:ext cx="285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2B2D740-933D-4DB7-BE02-09CF495BC862}"/>
                    </a:ext>
                  </a:extLst>
                </p14:cNvPr>
                <p14:cNvContentPartPr/>
                <p14:nvPr/>
              </p14:nvContentPartPr>
              <p14:xfrm>
                <a:off x="2782772" y="5494929"/>
                <a:ext cx="348120" cy="54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2B2D740-933D-4DB7-BE02-09CF495BC86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773772" y="5486289"/>
                  <a:ext cx="365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CDB9554-CDD5-466B-8139-237BF3214A52}"/>
                    </a:ext>
                  </a:extLst>
                </p14:cNvPr>
                <p14:cNvContentPartPr/>
                <p14:nvPr/>
              </p14:nvContentPartPr>
              <p14:xfrm>
                <a:off x="3216212" y="5520129"/>
                <a:ext cx="242280" cy="290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CDB9554-CDD5-466B-8139-237BF3214A5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207572" y="5511489"/>
                  <a:ext cx="259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3EF7B17-6AE9-4D95-B07D-6B5E8B34ABFE}"/>
                    </a:ext>
                  </a:extLst>
                </p14:cNvPr>
                <p14:cNvContentPartPr/>
                <p14:nvPr/>
              </p14:nvContentPartPr>
              <p14:xfrm>
                <a:off x="3570092" y="5565129"/>
                <a:ext cx="274680" cy="233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3EF7B17-6AE9-4D95-B07D-6B5E8B34ABF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561092" y="5556489"/>
                  <a:ext cx="292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18ED66E-D4BA-4F6C-B2BE-C9BCA27B8745}"/>
                    </a:ext>
                  </a:extLst>
                </p14:cNvPr>
                <p14:cNvContentPartPr/>
                <p14:nvPr/>
              </p14:nvContentPartPr>
              <p14:xfrm>
                <a:off x="3817052" y="5670249"/>
                <a:ext cx="121320" cy="105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18ED66E-D4BA-4F6C-B2BE-C9BCA27B874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808412" y="5661609"/>
                  <a:ext cx="138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1E2EEA5-CF39-49C5-80C0-82C15C4FE1DB}"/>
                    </a:ext>
                  </a:extLst>
                </p14:cNvPr>
                <p14:cNvContentPartPr/>
                <p14:nvPr/>
              </p14:nvContentPartPr>
              <p14:xfrm>
                <a:off x="3956372" y="5697249"/>
                <a:ext cx="140400" cy="64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1E2EEA5-CF39-49C5-80C0-82C15C4FE1D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947372" y="5688249"/>
                  <a:ext cx="158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AB87DBA-7BF6-4441-9329-54168F85F9DF}"/>
                    </a:ext>
                  </a:extLst>
                </p14:cNvPr>
                <p14:cNvContentPartPr/>
                <p14:nvPr/>
              </p14:nvContentPartPr>
              <p14:xfrm>
                <a:off x="4069772" y="5692569"/>
                <a:ext cx="115920" cy="250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AB87DBA-7BF6-4441-9329-54168F85F9D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061132" y="5683569"/>
                  <a:ext cx="133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139C8A-E68A-416A-870E-0A78634CDD71}"/>
                    </a:ext>
                  </a:extLst>
                </p14:cNvPr>
                <p14:cNvContentPartPr/>
                <p14:nvPr/>
              </p14:nvContentPartPr>
              <p14:xfrm>
                <a:off x="4116932" y="5622009"/>
                <a:ext cx="224640" cy="1555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139C8A-E68A-416A-870E-0A78634CDD7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108292" y="5613369"/>
                  <a:ext cx="242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0D07830-ADE0-4584-BA30-1FB4E1DAC556}"/>
                    </a:ext>
                  </a:extLst>
                </p14:cNvPr>
                <p14:cNvContentPartPr/>
                <p14:nvPr/>
              </p14:nvContentPartPr>
              <p14:xfrm>
                <a:off x="4354892" y="5436609"/>
                <a:ext cx="160560" cy="2696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0D07830-ADE0-4584-BA30-1FB4E1DAC55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345892" y="5427969"/>
                  <a:ext cx="178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77F90E1-87F9-4734-BA08-18F9352A3D36}"/>
                    </a:ext>
                  </a:extLst>
                </p14:cNvPr>
                <p14:cNvContentPartPr/>
                <p14:nvPr/>
              </p14:nvContentPartPr>
              <p14:xfrm>
                <a:off x="4452092" y="5616609"/>
                <a:ext cx="136440" cy="150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77F90E1-87F9-4734-BA08-18F9352A3D3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443452" y="5607609"/>
                  <a:ext cx="1540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A771B09B-A9DB-4139-9AEC-B1A5D670A323}"/>
                  </a:ext>
                </a:extLst>
              </p14:cNvPr>
              <p14:cNvContentPartPr/>
              <p14:nvPr/>
            </p14:nvContentPartPr>
            <p14:xfrm>
              <a:off x="1969571" y="5060149"/>
              <a:ext cx="2160" cy="576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A771B09B-A9DB-4139-9AEC-B1A5D670A32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960571" y="5051149"/>
                <a:ext cx="1980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691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07B479-5FA6-497F-9E88-22FBF1D8BD9C}"/>
              </a:ext>
            </a:extLst>
          </p:cNvPr>
          <p:cNvGrpSpPr/>
          <p:nvPr/>
        </p:nvGrpSpPr>
        <p:grpSpPr>
          <a:xfrm>
            <a:off x="912572" y="284649"/>
            <a:ext cx="554760" cy="250560"/>
            <a:chOff x="912572" y="284649"/>
            <a:chExt cx="55476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B16B4B-AD2C-4B51-A533-DB48CC516234}"/>
                    </a:ext>
                  </a:extLst>
                </p14:cNvPr>
                <p14:cNvContentPartPr/>
                <p14:nvPr/>
              </p14:nvContentPartPr>
              <p14:xfrm>
                <a:off x="1064492" y="401289"/>
                <a:ext cx="3960" cy="3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B16B4B-AD2C-4B51-A533-DB48CC5162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852" y="39228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5526B0-C3B5-4EF0-8CCD-F13A3FCB91A0}"/>
                    </a:ext>
                  </a:extLst>
                </p14:cNvPr>
                <p14:cNvContentPartPr/>
                <p14:nvPr/>
              </p14:nvContentPartPr>
              <p14:xfrm>
                <a:off x="1045772" y="350889"/>
                <a:ext cx="73800" cy="160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5526B0-C3B5-4EF0-8CCD-F13A3FCB91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7132" y="342249"/>
                  <a:ext cx="91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2938FE-4C64-493C-B2F9-695EEFE1868B}"/>
                    </a:ext>
                  </a:extLst>
                </p14:cNvPr>
                <p14:cNvContentPartPr/>
                <p14:nvPr/>
              </p14:nvContentPartPr>
              <p14:xfrm>
                <a:off x="915452" y="495249"/>
                <a:ext cx="298080" cy="39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2938FE-4C64-493C-B2F9-695EEFE186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6452" y="486249"/>
                  <a:ext cx="315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DC2038-68D9-4165-BF7D-F7B0A7E1E9C9}"/>
                    </a:ext>
                  </a:extLst>
                </p14:cNvPr>
                <p14:cNvContentPartPr/>
                <p14:nvPr/>
              </p14:nvContentPartPr>
              <p14:xfrm>
                <a:off x="912572" y="284649"/>
                <a:ext cx="366840" cy="63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DC2038-68D9-4165-BF7D-F7B0A7E1E9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572" y="276009"/>
                  <a:ext cx="384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FA8563-AE3F-4E4B-BF4F-ACE6E49C73C2}"/>
                    </a:ext>
                  </a:extLst>
                </p14:cNvPr>
                <p14:cNvContentPartPr/>
                <p14:nvPr/>
              </p14:nvContentPartPr>
              <p14:xfrm>
                <a:off x="1287332" y="422169"/>
                <a:ext cx="180000" cy="9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FA8563-AE3F-4E4B-BF4F-ACE6E49C73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8692" y="413529"/>
                  <a:ext cx="19764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5498DE-FE2F-493A-BCCC-371616BB5560}"/>
                  </a:ext>
                </a:extLst>
              </p14:cNvPr>
              <p14:cNvContentPartPr/>
              <p14:nvPr/>
            </p14:nvContentPartPr>
            <p14:xfrm>
              <a:off x="1738052" y="372489"/>
              <a:ext cx="177840" cy="151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5498DE-FE2F-493A-BCCC-371616BB55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9052" y="363849"/>
                <a:ext cx="1954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B5D1F6B-3C23-446A-A933-5327F3000A4B}"/>
              </a:ext>
            </a:extLst>
          </p:cNvPr>
          <p:cNvGrpSpPr/>
          <p:nvPr/>
        </p:nvGrpSpPr>
        <p:grpSpPr>
          <a:xfrm>
            <a:off x="2220452" y="172689"/>
            <a:ext cx="2519640" cy="518040"/>
            <a:chOff x="2220452" y="172689"/>
            <a:chExt cx="2519640" cy="51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4EB902-FE73-4B7B-A34D-8D2BF88896D1}"/>
                    </a:ext>
                  </a:extLst>
                </p14:cNvPr>
                <p14:cNvContentPartPr/>
                <p14:nvPr/>
              </p14:nvContentPartPr>
              <p14:xfrm>
                <a:off x="2220452" y="237849"/>
                <a:ext cx="381960" cy="25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4EB902-FE73-4B7B-A34D-8D2BF88896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1452" y="228849"/>
                  <a:ext cx="399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458619-92CE-48A8-A974-BEE373E4180F}"/>
                    </a:ext>
                  </a:extLst>
                </p14:cNvPr>
                <p14:cNvContentPartPr/>
                <p14:nvPr/>
              </p14:nvContentPartPr>
              <p14:xfrm>
                <a:off x="2642372" y="392649"/>
                <a:ext cx="116640" cy="99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458619-92CE-48A8-A974-BEE373E418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3732" y="383649"/>
                  <a:ext cx="134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2FC1FF-C7AE-492F-8BBF-1AA18010A49C}"/>
                    </a:ext>
                  </a:extLst>
                </p14:cNvPr>
                <p14:cNvContentPartPr/>
                <p14:nvPr/>
              </p14:nvContentPartPr>
              <p14:xfrm>
                <a:off x="2881052" y="212289"/>
                <a:ext cx="111600" cy="29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2FC1FF-C7AE-492F-8BBF-1AA18010A4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2052" y="203289"/>
                  <a:ext cx="129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321BF1-FF8F-458D-9726-6BBD8038548D}"/>
                    </a:ext>
                  </a:extLst>
                </p14:cNvPr>
                <p14:cNvContentPartPr/>
                <p14:nvPr/>
              </p14:nvContentPartPr>
              <p14:xfrm>
                <a:off x="3067892" y="172689"/>
                <a:ext cx="169200" cy="357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321BF1-FF8F-458D-9726-6BBD803854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58892" y="163689"/>
                  <a:ext cx="186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079658-ECAD-46B5-81B7-01AF230CBF68}"/>
                    </a:ext>
                  </a:extLst>
                </p14:cNvPr>
                <p14:cNvContentPartPr/>
                <p14:nvPr/>
              </p14:nvContentPartPr>
              <p14:xfrm>
                <a:off x="3035132" y="356649"/>
                <a:ext cx="231120" cy="10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079658-ECAD-46B5-81B7-01AF230CBF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6492" y="347649"/>
                  <a:ext cx="248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798AA1-3200-4172-B266-59D84B2DEB50}"/>
                    </a:ext>
                  </a:extLst>
                </p14:cNvPr>
                <p14:cNvContentPartPr/>
                <p14:nvPr/>
              </p14:nvContentPartPr>
              <p14:xfrm>
                <a:off x="3345452" y="268089"/>
                <a:ext cx="3960" cy="11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798AA1-3200-4172-B266-59D84B2DEB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6452" y="259089"/>
                  <a:ext cx="21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3A0A10-F22E-467D-8972-12847A6ED530}"/>
                    </a:ext>
                  </a:extLst>
                </p14:cNvPr>
                <p14:cNvContentPartPr/>
                <p14:nvPr/>
              </p14:nvContentPartPr>
              <p14:xfrm>
                <a:off x="3332852" y="350529"/>
                <a:ext cx="186120" cy="15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3A0A10-F22E-467D-8972-12847A6ED5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3852" y="341889"/>
                  <a:ext cx="203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06D2C1-7814-4B5A-B813-AFD9991E9925}"/>
                    </a:ext>
                  </a:extLst>
                </p14:cNvPr>
                <p14:cNvContentPartPr/>
                <p14:nvPr/>
              </p14:nvContentPartPr>
              <p14:xfrm>
                <a:off x="3607892" y="373929"/>
                <a:ext cx="82440" cy="105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06D2C1-7814-4B5A-B813-AFD9991E99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9252" y="364929"/>
                  <a:ext cx="100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5306B7-1CD0-405C-AC97-CAC1D4EFE90A}"/>
                    </a:ext>
                  </a:extLst>
                </p14:cNvPr>
                <p14:cNvContentPartPr/>
                <p14:nvPr/>
              </p14:nvContentPartPr>
              <p14:xfrm>
                <a:off x="3744692" y="363849"/>
                <a:ext cx="231480" cy="10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5306B7-1CD0-405C-AC97-CAC1D4EFE9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6052" y="354849"/>
                  <a:ext cx="24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8B14BF-410D-4B5A-B6CA-4E0981B59EEC}"/>
                    </a:ext>
                  </a:extLst>
                </p14:cNvPr>
                <p14:cNvContentPartPr/>
                <p14:nvPr/>
              </p14:nvContentPartPr>
              <p14:xfrm>
                <a:off x="4083092" y="365649"/>
                <a:ext cx="43200" cy="11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8B14BF-410D-4B5A-B6CA-4E0981B59E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4092" y="357009"/>
                  <a:ext cx="6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477969-1637-4592-ACFC-DB477E5ACA64}"/>
                    </a:ext>
                  </a:extLst>
                </p14:cNvPr>
                <p14:cNvContentPartPr/>
                <p14:nvPr/>
              </p14:nvContentPartPr>
              <p14:xfrm>
                <a:off x="4199012" y="233889"/>
                <a:ext cx="30600" cy="48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477969-1637-4592-ACFC-DB477E5ACA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0372" y="224889"/>
                  <a:ext cx="48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28D84A-502C-4307-B993-717507AFC38C}"/>
                    </a:ext>
                  </a:extLst>
                </p14:cNvPr>
                <p14:cNvContentPartPr/>
                <p14:nvPr/>
              </p14:nvContentPartPr>
              <p14:xfrm>
                <a:off x="4206212" y="377889"/>
                <a:ext cx="102960" cy="9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28D84A-502C-4307-B993-717507AFC3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7572" y="368889"/>
                  <a:ext cx="120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3DAF2D-450C-467F-ADB9-CD505F3CF955}"/>
                    </a:ext>
                  </a:extLst>
                </p14:cNvPr>
                <p14:cNvContentPartPr/>
                <p14:nvPr/>
              </p14:nvContentPartPr>
              <p14:xfrm>
                <a:off x="4445252" y="224889"/>
                <a:ext cx="62280" cy="237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3DAF2D-450C-467F-ADB9-CD505F3CF9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6252" y="216249"/>
                  <a:ext cx="79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5B4A6F-46E3-4353-9B57-56A7D405138C}"/>
                    </a:ext>
                  </a:extLst>
                </p14:cNvPr>
                <p14:cNvContentPartPr/>
                <p14:nvPr/>
              </p14:nvContentPartPr>
              <p14:xfrm>
                <a:off x="4620932" y="493809"/>
                <a:ext cx="119160" cy="19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5B4A6F-46E3-4353-9B57-56A7D40513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1932" y="484809"/>
                  <a:ext cx="1368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750837A-A742-46E7-A0E5-DA75F338DB0B}"/>
              </a:ext>
            </a:extLst>
          </p:cNvPr>
          <p:cNvGrpSpPr/>
          <p:nvPr/>
        </p:nvGrpSpPr>
        <p:grpSpPr>
          <a:xfrm>
            <a:off x="1073492" y="622689"/>
            <a:ext cx="452880" cy="484560"/>
            <a:chOff x="1073492" y="622689"/>
            <a:chExt cx="45288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1CA2EA-9F45-4EDE-BAC1-CA1186D38064}"/>
                    </a:ext>
                  </a:extLst>
                </p14:cNvPr>
                <p14:cNvContentPartPr/>
                <p14:nvPr/>
              </p14:nvContentPartPr>
              <p14:xfrm>
                <a:off x="1073492" y="940929"/>
                <a:ext cx="96480" cy="95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1CA2EA-9F45-4EDE-BAC1-CA1186D380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4852" y="932289"/>
                  <a:ext cx="114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761F5C-41D4-462D-90AA-EB8139222239}"/>
                    </a:ext>
                  </a:extLst>
                </p14:cNvPr>
                <p14:cNvContentPartPr/>
                <p14:nvPr/>
              </p14:nvContentPartPr>
              <p14:xfrm>
                <a:off x="1299212" y="622689"/>
                <a:ext cx="227160" cy="484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5761F5C-41D4-462D-90AA-EB81392222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90212" y="613689"/>
                  <a:ext cx="24480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92610D-A1F0-414C-BB64-A7107CA69DFE}"/>
              </a:ext>
            </a:extLst>
          </p:cNvPr>
          <p:cNvGrpSpPr/>
          <p:nvPr/>
        </p:nvGrpSpPr>
        <p:grpSpPr>
          <a:xfrm>
            <a:off x="1857212" y="708009"/>
            <a:ext cx="451080" cy="497880"/>
            <a:chOff x="1857212" y="708009"/>
            <a:chExt cx="45108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A1B6B7-8C94-436D-A653-AFA2049F7D86}"/>
                    </a:ext>
                  </a:extLst>
                </p14:cNvPr>
                <p14:cNvContentPartPr/>
                <p14:nvPr/>
              </p14:nvContentPartPr>
              <p14:xfrm>
                <a:off x="1909052" y="759489"/>
                <a:ext cx="136080" cy="286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A1B6B7-8C94-436D-A653-AFA2049F7D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00412" y="750489"/>
                  <a:ext cx="153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E10A909-9196-4A66-A272-BED6E323327B}"/>
                    </a:ext>
                  </a:extLst>
                </p14:cNvPr>
                <p14:cNvContentPartPr/>
                <p14:nvPr/>
              </p14:nvContentPartPr>
              <p14:xfrm>
                <a:off x="1857212" y="708009"/>
                <a:ext cx="231840" cy="317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E10A909-9196-4A66-A272-BED6E32332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48572" y="699009"/>
                  <a:ext cx="249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C2577E-B961-4D42-81A5-66B7CF963A94}"/>
                    </a:ext>
                  </a:extLst>
                </p14:cNvPr>
                <p14:cNvContentPartPr/>
                <p14:nvPr/>
              </p14:nvContentPartPr>
              <p14:xfrm>
                <a:off x="2077532" y="1051809"/>
                <a:ext cx="14400" cy="8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C2577E-B961-4D42-81A5-66B7CF963A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68892" y="1042809"/>
                  <a:ext cx="32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DDB9F2-0C1F-4A0D-8279-C08CB555FD95}"/>
                    </a:ext>
                  </a:extLst>
                </p14:cNvPr>
                <p14:cNvContentPartPr/>
                <p14:nvPr/>
              </p14:nvContentPartPr>
              <p14:xfrm>
                <a:off x="2184452" y="1051089"/>
                <a:ext cx="123840" cy="154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DDB9F2-0C1F-4A0D-8279-C08CB555FD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75452" y="1042449"/>
                  <a:ext cx="1414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D6E7F7A-99A0-4C71-BCA5-40E0D1A14C02}"/>
              </a:ext>
            </a:extLst>
          </p:cNvPr>
          <p:cNvGrpSpPr/>
          <p:nvPr/>
        </p:nvGrpSpPr>
        <p:grpSpPr>
          <a:xfrm>
            <a:off x="2552732" y="911049"/>
            <a:ext cx="499680" cy="271800"/>
            <a:chOff x="2552732" y="911049"/>
            <a:chExt cx="4996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FBA588-887A-4013-A8B8-3824AB2241FB}"/>
                    </a:ext>
                  </a:extLst>
                </p14:cNvPr>
                <p14:cNvContentPartPr/>
                <p14:nvPr/>
              </p14:nvContentPartPr>
              <p14:xfrm>
                <a:off x="2552732" y="911049"/>
                <a:ext cx="169200" cy="33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FBA588-887A-4013-A8B8-3824AB2241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43732" y="902049"/>
                  <a:ext cx="186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1E8F59-FC58-4319-BA12-4B1B075E1E35}"/>
                    </a:ext>
                  </a:extLst>
                </p14:cNvPr>
                <p14:cNvContentPartPr/>
                <p14:nvPr/>
              </p14:nvContentPartPr>
              <p14:xfrm>
                <a:off x="2851532" y="915369"/>
                <a:ext cx="16200" cy="11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1E8F59-FC58-4319-BA12-4B1B075E1E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2532" y="906729"/>
                  <a:ext cx="33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7D275E-9A09-4F00-9891-A4E729B5CF2F}"/>
                    </a:ext>
                  </a:extLst>
                </p14:cNvPr>
                <p14:cNvContentPartPr/>
                <p14:nvPr/>
              </p14:nvContentPartPr>
              <p14:xfrm>
                <a:off x="2950892" y="1000329"/>
                <a:ext cx="101520" cy="18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7D275E-9A09-4F00-9891-A4E729B5CF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252" y="991689"/>
                  <a:ext cx="1191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BDC5DC-F7B4-44BC-BA70-3A3118AA92D0}"/>
              </a:ext>
            </a:extLst>
          </p:cNvPr>
          <p:cNvGrpSpPr/>
          <p:nvPr/>
        </p:nvGrpSpPr>
        <p:grpSpPr>
          <a:xfrm>
            <a:off x="3233132" y="692529"/>
            <a:ext cx="479160" cy="405720"/>
            <a:chOff x="3233132" y="692529"/>
            <a:chExt cx="47916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922E0-272B-4CD0-81EE-721522B73D41}"/>
                    </a:ext>
                  </a:extLst>
                </p14:cNvPr>
                <p14:cNvContentPartPr/>
                <p14:nvPr/>
              </p14:nvContentPartPr>
              <p14:xfrm>
                <a:off x="3266612" y="724209"/>
                <a:ext cx="206280" cy="269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922E0-272B-4CD0-81EE-721522B73D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57612" y="715209"/>
                  <a:ext cx="223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161C4EC-320E-46A9-B84C-327906A18510}"/>
                    </a:ext>
                  </a:extLst>
                </p14:cNvPr>
                <p14:cNvContentPartPr/>
                <p14:nvPr/>
              </p14:nvContentPartPr>
              <p14:xfrm>
                <a:off x="3233132" y="692529"/>
                <a:ext cx="238320" cy="283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161C4EC-320E-46A9-B84C-327906A185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24132" y="683889"/>
                  <a:ext cx="255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9B8B9D4-FF87-4A68-92C3-58FF13B5ECC1}"/>
                    </a:ext>
                  </a:extLst>
                </p14:cNvPr>
                <p14:cNvContentPartPr/>
                <p14:nvPr/>
              </p14:nvContentPartPr>
              <p14:xfrm>
                <a:off x="3500252" y="923649"/>
                <a:ext cx="72720" cy="154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9B8B9D4-FF87-4A68-92C3-58FF13B5EC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91612" y="915009"/>
                  <a:ext cx="90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0E3F0A-A0CE-4930-9A4B-D78FAC3ED89F}"/>
                    </a:ext>
                  </a:extLst>
                </p14:cNvPr>
                <p14:cNvContentPartPr/>
                <p14:nvPr/>
              </p14:nvContentPartPr>
              <p14:xfrm>
                <a:off x="3530492" y="921129"/>
                <a:ext cx="172800" cy="127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0E3F0A-A0CE-4930-9A4B-D78FAC3ED8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1492" y="912489"/>
                  <a:ext cx="190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CC0F02-6B54-42B5-B334-AC8ABD1C2778}"/>
                    </a:ext>
                  </a:extLst>
                </p14:cNvPr>
                <p14:cNvContentPartPr/>
                <p14:nvPr/>
              </p14:nvContentPartPr>
              <p14:xfrm>
                <a:off x="3586652" y="1054329"/>
                <a:ext cx="125640" cy="43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CC0F02-6B54-42B5-B334-AC8ABD1C27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78012" y="1045329"/>
                  <a:ext cx="1432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6600F49-B703-4159-8D40-94549EA3B444}"/>
              </a:ext>
            </a:extLst>
          </p:cNvPr>
          <p:cNvGrpSpPr/>
          <p:nvPr/>
        </p:nvGrpSpPr>
        <p:grpSpPr>
          <a:xfrm>
            <a:off x="4061852" y="828609"/>
            <a:ext cx="511560" cy="181080"/>
            <a:chOff x="4061852" y="828609"/>
            <a:chExt cx="51156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B5E809-1E3B-488E-9827-FABAD9D3F137}"/>
                    </a:ext>
                  </a:extLst>
                </p14:cNvPr>
                <p14:cNvContentPartPr/>
                <p14:nvPr/>
              </p14:nvContentPartPr>
              <p14:xfrm>
                <a:off x="4061852" y="828609"/>
                <a:ext cx="116640" cy="156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B5E809-1E3B-488E-9827-FABAD9D3F1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52852" y="819969"/>
                  <a:ext cx="13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EA6925-8E8D-4B2B-91D3-8EEA85EA69EB}"/>
                    </a:ext>
                  </a:extLst>
                </p14:cNvPr>
                <p14:cNvContentPartPr/>
                <p14:nvPr/>
              </p14:nvContentPartPr>
              <p14:xfrm>
                <a:off x="4285772" y="833649"/>
                <a:ext cx="114120" cy="176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EA6925-8E8D-4B2B-91D3-8EEA85EA69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76772" y="824649"/>
                  <a:ext cx="131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3BA11E-AC79-4649-A8AB-6AC612C42679}"/>
                    </a:ext>
                  </a:extLst>
                </p14:cNvPr>
                <p14:cNvContentPartPr/>
                <p14:nvPr/>
              </p14:nvContentPartPr>
              <p14:xfrm>
                <a:off x="4412132" y="838329"/>
                <a:ext cx="161280" cy="155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3BA11E-AC79-4649-A8AB-6AC612C426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03492" y="829689"/>
                  <a:ext cx="1789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06892A-880A-42BB-B223-A1EB879EE468}"/>
              </a:ext>
            </a:extLst>
          </p:cNvPr>
          <p:cNvGrpSpPr/>
          <p:nvPr/>
        </p:nvGrpSpPr>
        <p:grpSpPr>
          <a:xfrm>
            <a:off x="4932332" y="31209"/>
            <a:ext cx="4732560" cy="1057680"/>
            <a:chOff x="4932332" y="31209"/>
            <a:chExt cx="4732560" cy="10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380199-EABA-45C9-AAE4-81A5A117265F}"/>
                    </a:ext>
                  </a:extLst>
                </p14:cNvPr>
                <p14:cNvContentPartPr/>
                <p14:nvPr/>
              </p14:nvContentPartPr>
              <p14:xfrm>
                <a:off x="4983452" y="150009"/>
                <a:ext cx="207720" cy="355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380199-EABA-45C9-AAE4-81A5A11726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74452" y="141009"/>
                  <a:ext cx="225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0457FC-C43F-4C48-93CB-DF697D77EB06}"/>
                    </a:ext>
                  </a:extLst>
                </p14:cNvPr>
                <p14:cNvContentPartPr/>
                <p14:nvPr/>
              </p14:nvContentPartPr>
              <p14:xfrm>
                <a:off x="4939892" y="244689"/>
                <a:ext cx="361440" cy="119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0457FC-C43F-4C48-93CB-DF697D77EB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31252" y="236049"/>
                  <a:ext cx="379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2E8D95-2DA2-4ED6-B346-758EA49221EC}"/>
                    </a:ext>
                  </a:extLst>
                </p14:cNvPr>
                <p14:cNvContentPartPr/>
                <p14:nvPr/>
              </p14:nvContentPartPr>
              <p14:xfrm>
                <a:off x="5247332" y="126249"/>
                <a:ext cx="198720" cy="336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2E8D95-2DA2-4ED6-B346-758EA49221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38332" y="117609"/>
                  <a:ext cx="216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558E9A-027E-4E53-B421-5995975BD4E5}"/>
                    </a:ext>
                  </a:extLst>
                </p14:cNvPr>
                <p14:cNvContentPartPr/>
                <p14:nvPr/>
              </p14:nvContentPartPr>
              <p14:xfrm>
                <a:off x="5486732" y="344049"/>
                <a:ext cx="106200" cy="110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558E9A-027E-4E53-B421-5995975BD4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7732" y="335409"/>
                  <a:ext cx="123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7B5F89-3754-471F-B6B3-9F3C6719DF3F}"/>
                    </a:ext>
                  </a:extLst>
                </p14:cNvPr>
                <p14:cNvContentPartPr/>
                <p14:nvPr/>
              </p14:nvContentPartPr>
              <p14:xfrm>
                <a:off x="5903612" y="313089"/>
                <a:ext cx="251640" cy="115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7B5F89-3754-471F-B6B3-9F3C6719DF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4612" y="304089"/>
                  <a:ext cx="26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BD6EE9-315A-4838-9C36-00716AE0CCF1}"/>
                    </a:ext>
                  </a:extLst>
                </p14:cNvPr>
                <p14:cNvContentPartPr/>
                <p14:nvPr/>
              </p14:nvContentPartPr>
              <p14:xfrm>
                <a:off x="6210692" y="324609"/>
                <a:ext cx="140760" cy="101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BD6EE9-315A-4838-9C36-00716AE0CC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2052" y="315609"/>
                  <a:ext cx="158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E1D2A0-AA65-406E-BD62-A2A37731DDD1}"/>
                    </a:ext>
                  </a:extLst>
                </p14:cNvPr>
                <p14:cNvContentPartPr/>
                <p14:nvPr/>
              </p14:nvContentPartPr>
              <p14:xfrm>
                <a:off x="6355772" y="291849"/>
                <a:ext cx="140040" cy="156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E1D2A0-AA65-406E-BD62-A2A37731DD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132" y="282849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42441B-1D2E-4922-9E1F-AB75B5E30C76}"/>
                    </a:ext>
                  </a:extLst>
                </p14:cNvPr>
                <p14:cNvContentPartPr/>
                <p14:nvPr/>
              </p14:nvContentPartPr>
              <p14:xfrm>
                <a:off x="6453332" y="314889"/>
                <a:ext cx="203760" cy="37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42441B-1D2E-4922-9E1F-AB75B5E30C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44332" y="305889"/>
                  <a:ext cx="221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182857-53AE-4A97-8897-C9F6BF817E52}"/>
                    </a:ext>
                  </a:extLst>
                </p14:cNvPr>
                <p14:cNvContentPartPr/>
                <p14:nvPr/>
              </p14:nvContentPartPr>
              <p14:xfrm>
                <a:off x="6734852" y="313449"/>
                <a:ext cx="31320" cy="99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182857-53AE-4A97-8897-C9F6BF817E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25852" y="304449"/>
                  <a:ext cx="48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EC3E76-C187-4517-8A1F-B1A1C4D6FCCD}"/>
                    </a:ext>
                  </a:extLst>
                </p14:cNvPr>
                <p14:cNvContentPartPr/>
                <p14:nvPr/>
              </p14:nvContentPartPr>
              <p14:xfrm>
                <a:off x="6819812" y="290769"/>
                <a:ext cx="137520" cy="110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EC3E76-C187-4517-8A1F-B1A1C4D6FC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10812" y="282129"/>
                  <a:ext cx="155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90D1AC-7E8A-4D6B-AB02-21B92A6335E3}"/>
                    </a:ext>
                  </a:extLst>
                </p14:cNvPr>
                <p14:cNvContentPartPr/>
                <p14:nvPr/>
              </p14:nvContentPartPr>
              <p14:xfrm>
                <a:off x="7011332" y="328209"/>
                <a:ext cx="98640" cy="8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90D1AC-7E8A-4D6B-AB02-21B92A6335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2692" y="319209"/>
                  <a:ext cx="116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15ECBB-D7DF-4B23-BA4F-54252668B7FE}"/>
                    </a:ext>
                  </a:extLst>
                </p14:cNvPr>
                <p14:cNvContentPartPr/>
                <p14:nvPr/>
              </p14:nvContentPartPr>
              <p14:xfrm>
                <a:off x="7234892" y="186369"/>
                <a:ext cx="108000" cy="25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15ECBB-D7DF-4B23-BA4F-54252668B7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26252" y="177729"/>
                  <a:ext cx="125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0E8D55-690B-4651-AA15-61EF99935EE0}"/>
                    </a:ext>
                  </a:extLst>
                </p14:cNvPr>
                <p14:cNvContentPartPr/>
                <p14:nvPr/>
              </p14:nvContentPartPr>
              <p14:xfrm>
                <a:off x="7487252" y="319209"/>
                <a:ext cx="163800" cy="99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0E8D55-690B-4651-AA15-61EF99935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78252" y="310209"/>
                  <a:ext cx="181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FB493-B927-4029-9B71-F551EA1D24D1}"/>
                    </a:ext>
                  </a:extLst>
                </p14:cNvPr>
                <p14:cNvContentPartPr/>
                <p14:nvPr/>
              </p14:nvContentPartPr>
              <p14:xfrm>
                <a:off x="7636292" y="111489"/>
                <a:ext cx="183240" cy="29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FB493-B927-4029-9B71-F551EA1D24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27292" y="102489"/>
                  <a:ext cx="200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E18596-2EA1-4195-9C56-084D2A7677B8}"/>
                    </a:ext>
                  </a:extLst>
                </p14:cNvPr>
                <p14:cNvContentPartPr/>
                <p14:nvPr/>
              </p14:nvContentPartPr>
              <p14:xfrm>
                <a:off x="7772372" y="318849"/>
                <a:ext cx="10440" cy="70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E18596-2EA1-4195-9C56-084D2A7677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3372" y="309849"/>
                  <a:ext cx="28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581278-AFD9-4805-8EDC-7F456D5FD9A5}"/>
                    </a:ext>
                  </a:extLst>
                </p14:cNvPr>
                <p14:cNvContentPartPr/>
                <p14:nvPr/>
              </p14:nvContentPartPr>
              <p14:xfrm>
                <a:off x="7850492" y="298689"/>
                <a:ext cx="106200" cy="122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581278-AFD9-4805-8EDC-7F456D5FD9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1492" y="289689"/>
                  <a:ext cx="123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563786-2C38-427D-940D-CE346E19D25A}"/>
                    </a:ext>
                  </a:extLst>
                </p14:cNvPr>
                <p14:cNvContentPartPr/>
                <p14:nvPr/>
              </p14:nvContentPartPr>
              <p14:xfrm>
                <a:off x="7950932" y="111489"/>
                <a:ext cx="289080" cy="322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563786-2C38-427D-940D-CE346E19D2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1932" y="102489"/>
                  <a:ext cx="306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377EA1-3111-4908-8832-EBBF3A369A42}"/>
                    </a:ext>
                  </a:extLst>
                </p14:cNvPr>
                <p14:cNvContentPartPr/>
                <p14:nvPr/>
              </p14:nvContentPartPr>
              <p14:xfrm>
                <a:off x="8187092" y="295089"/>
                <a:ext cx="124200" cy="127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377EA1-3111-4908-8832-EBBF3A369A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78092" y="286449"/>
                  <a:ext cx="141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6848AB-D109-4E8D-B328-200BC0072C2D}"/>
                    </a:ext>
                  </a:extLst>
                </p14:cNvPr>
                <p14:cNvContentPartPr/>
                <p14:nvPr/>
              </p14:nvContentPartPr>
              <p14:xfrm>
                <a:off x="8376452" y="324249"/>
                <a:ext cx="35280" cy="84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6848AB-D109-4E8D-B328-200BC0072C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67452" y="315249"/>
                  <a:ext cx="5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4A3AFC-AA6A-46DB-89E8-906142ECF795}"/>
                    </a:ext>
                  </a:extLst>
                </p14:cNvPr>
                <p14:cNvContentPartPr/>
                <p14:nvPr/>
              </p14:nvContentPartPr>
              <p14:xfrm>
                <a:off x="8476532" y="75849"/>
                <a:ext cx="198000" cy="36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4A3AFC-AA6A-46DB-89E8-906142ECF7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67892" y="66849"/>
                  <a:ext cx="2156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C10564-DE3C-46DD-B032-D6B6073B3EBD}"/>
                    </a:ext>
                  </a:extLst>
                </p14:cNvPr>
                <p14:cNvContentPartPr/>
                <p14:nvPr/>
              </p14:nvContentPartPr>
              <p14:xfrm>
                <a:off x="8694332" y="322809"/>
                <a:ext cx="135360" cy="114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C10564-DE3C-46DD-B032-D6B6073B3E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85332" y="313809"/>
                  <a:ext cx="153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738140-E394-4636-B7F9-3127DEFB8A53}"/>
                    </a:ext>
                  </a:extLst>
                </p14:cNvPr>
                <p14:cNvContentPartPr/>
                <p14:nvPr/>
              </p14:nvContentPartPr>
              <p14:xfrm>
                <a:off x="8880452" y="31209"/>
                <a:ext cx="246600" cy="414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738140-E394-4636-B7F9-3127DEFB8A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71452" y="22569"/>
                  <a:ext cx="264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226784-C25F-4DCF-94E8-C425D17EE923}"/>
                    </a:ext>
                  </a:extLst>
                </p14:cNvPr>
                <p14:cNvContentPartPr/>
                <p14:nvPr/>
              </p14:nvContentPartPr>
              <p14:xfrm>
                <a:off x="8826812" y="214449"/>
                <a:ext cx="335520" cy="210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226784-C25F-4DCF-94E8-C425D17EE9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18172" y="205449"/>
                  <a:ext cx="353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04090F-176B-4664-854C-39C6C50F1E2F}"/>
                    </a:ext>
                  </a:extLst>
                </p14:cNvPr>
                <p14:cNvContentPartPr/>
                <p14:nvPr/>
              </p14:nvContentPartPr>
              <p14:xfrm>
                <a:off x="9212372" y="200409"/>
                <a:ext cx="14040" cy="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04090F-176B-4664-854C-39C6C50F1E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03732" y="191409"/>
                  <a:ext cx="31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A7154F-7C95-4715-9194-F47155DB5BF2}"/>
                    </a:ext>
                  </a:extLst>
                </p14:cNvPr>
                <p14:cNvContentPartPr/>
                <p14:nvPr/>
              </p14:nvContentPartPr>
              <p14:xfrm>
                <a:off x="9165212" y="317769"/>
                <a:ext cx="99360" cy="9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A7154F-7C95-4715-9194-F47155DB5B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56212" y="309129"/>
                  <a:ext cx="117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07398C-852D-4DF0-B6A3-1F6C7C492C03}"/>
                    </a:ext>
                  </a:extLst>
                </p14:cNvPr>
                <p14:cNvContentPartPr/>
                <p14:nvPr/>
              </p14:nvContentPartPr>
              <p14:xfrm>
                <a:off x="9302012" y="322449"/>
                <a:ext cx="153720" cy="109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E07398C-852D-4DF0-B6A3-1F6C7C492C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93372" y="313449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7562BBE-0A4E-4B7D-A9B9-211977F89D70}"/>
                    </a:ext>
                  </a:extLst>
                </p14:cNvPr>
                <p14:cNvContentPartPr/>
                <p14:nvPr/>
              </p14:nvContentPartPr>
              <p14:xfrm>
                <a:off x="9565532" y="276729"/>
                <a:ext cx="99360" cy="157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7562BBE-0A4E-4B7D-A9B9-211977F89D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56892" y="268089"/>
                  <a:ext cx="117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514D82-65F4-4A36-8F4E-D9E9C0DFA2CD}"/>
                    </a:ext>
                  </a:extLst>
                </p14:cNvPr>
                <p14:cNvContentPartPr/>
                <p14:nvPr/>
              </p14:nvContentPartPr>
              <p14:xfrm>
                <a:off x="4932332" y="775329"/>
                <a:ext cx="120960" cy="188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514D82-65F4-4A36-8F4E-D9E9C0DFA2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23332" y="766689"/>
                  <a:ext cx="138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886BB4-7CEB-4537-8400-4737DFB2CB4D}"/>
                    </a:ext>
                  </a:extLst>
                </p14:cNvPr>
                <p14:cNvContentPartPr/>
                <p14:nvPr/>
              </p14:nvContentPartPr>
              <p14:xfrm>
                <a:off x="4966892" y="687129"/>
                <a:ext cx="253440" cy="293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886BB4-7CEB-4537-8400-4737DFB2CB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8252" y="678489"/>
                  <a:ext cx="271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8A91E0-F9FC-4D68-BA22-C3089A21A147}"/>
                    </a:ext>
                  </a:extLst>
                </p14:cNvPr>
                <p14:cNvContentPartPr/>
                <p14:nvPr/>
              </p14:nvContentPartPr>
              <p14:xfrm>
                <a:off x="5209532" y="837609"/>
                <a:ext cx="54000" cy="77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8A91E0-F9FC-4D68-BA22-C3089A21A1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0892" y="828609"/>
                  <a:ext cx="71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D932F4-28BA-488B-B0F4-D1204521DB2C}"/>
                    </a:ext>
                  </a:extLst>
                </p14:cNvPr>
                <p14:cNvContentPartPr/>
                <p14:nvPr/>
              </p14:nvContentPartPr>
              <p14:xfrm>
                <a:off x="5299172" y="811329"/>
                <a:ext cx="223920" cy="130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D932F4-28BA-488B-B0F4-D1204521DB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90532" y="802689"/>
                  <a:ext cx="241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8197F6-1AA9-4A11-B56A-B541CAB44916}"/>
                    </a:ext>
                  </a:extLst>
                </p14:cNvPr>
                <p14:cNvContentPartPr/>
                <p14:nvPr/>
              </p14:nvContentPartPr>
              <p14:xfrm>
                <a:off x="5698772" y="665529"/>
                <a:ext cx="162360" cy="317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8197F6-1AA9-4A11-B56A-B541CAB449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9772" y="656529"/>
                  <a:ext cx="180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088798A-37CA-4A2C-BEFA-32A610CC736D}"/>
                    </a:ext>
                  </a:extLst>
                </p14:cNvPr>
                <p14:cNvContentPartPr/>
                <p14:nvPr/>
              </p14:nvContentPartPr>
              <p14:xfrm>
                <a:off x="5903612" y="777489"/>
                <a:ext cx="176400" cy="177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088798A-37CA-4A2C-BEFA-32A610CC73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94612" y="768849"/>
                  <a:ext cx="194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D326E8-1E93-4661-8228-96E979C2AFAE}"/>
                    </a:ext>
                  </a:extLst>
                </p14:cNvPr>
                <p14:cNvContentPartPr/>
                <p14:nvPr/>
              </p14:nvContentPartPr>
              <p14:xfrm>
                <a:off x="6122852" y="936969"/>
                <a:ext cx="92160" cy="149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D326E8-1E93-4661-8228-96E979C2AFA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14212" y="928329"/>
                  <a:ext cx="10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480F2B-35EB-4AF3-BCB4-76A6B9549D0B}"/>
                    </a:ext>
                  </a:extLst>
                </p14:cNvPr>
                <p14:cNvContentPartPr/>
                <p14:nvPr/>
              </p14:nvContentPartPr>
              <p14:xfrm>
                <a:off x="6379892" y="846249"/>
                <a:ext cx="122040" cy="242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480F2B-35EB-4AF3-BCB4-76A6B9549D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70892" y="837249"/>
                  <a:ext cx="139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75C290-88D9-4308-9965-923C49D42CA7}"/>
                    </a:ext>
                  </a:extLst>
                </p14:cNvPr>
                <p14:cNvContentPartPr/>
                <p14:nvPr/>
              </p14:nvContentPartPr>
              <p14:xfrm>
                <a:off x="6502292" y="692889"/>
                <a:ext cx="196200" cy="186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75C290-88D9-4308-9965-923C49D42C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93652" y="684249"/>
                  <a:ext cx="21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06F76F-CE13-4AB6-B1C0-CCD435338091}"/>
                    </a:ext>
                  </a:extLst>
                </p14:cNvPr>
                <p14:cNvContentPartPr/>
                <p14:nvPr/>
              </p14:nvContentPartPr>
              <p14:xfrm>
                <a:off x="6685892" y="922209"/>
                <a:ext cx="2880" cy="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06F76F-CE13-4AB6-B1C0-CCD4353380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6892" y="913569"/>
                  <a:ext cx="20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7FB514-A32B-4596-9261-64955D4FC95F}"/>
                    </a:ext>
                  </a:extLst>
                </p14:cNvPr>
                <p14:cNvContentPartPr/>
                <p14:nvPr/>
              </p14:nvContentPartPr>
              <p14:xfrm>
                <a:off x="6695252" y="930129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7FB514-A32B-4596-9261-64955D4FC9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6252" y="9214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D68325-F77D-47B5-B539-FE905C5DC2AD}"/>
                    </a:ext>
                  </a:extLst>
                </p14:cNvPr>
                <p14:cNvContentPartPr/>
                <p14:nvPr/>
              </p14:nvContentPartPr>
              <p14:xfrm>
                <a:off x="6683012" y="959289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D68325-F77D-47B5-B539-FE905C5DC2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4012" y="9506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5939D64-03E2-4543-BADA-D9AD39A30ADC}"/>
                    </a:ext>
                  </a:extLst>
                </p14:cNvPr>
                <p14:cNvContentPartPr/>
                <p14:nvPr/>
              </p14:nvContentPartPr>
              <p14:xfrm>
                <a:off x="6695612" y="956769"/>
                <a:ext cx="36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5939D64-03E2-4543-BADA-D9AD39A30A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6972" y="948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A37E55-09B4-4C7A-9B85-D811E521F329}"/>
                    </a:ext>
                  </a:extLst>
                </p14:cNvPr>
                <p14:cNvContentPartPr/>
                <p14:nvPr/>
              </p14:nvContentPartPr>
              <p14:xfrm>
                <a:off x="6702452" y="969369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A37E55-09B4-4C7A-9B85-D811E521F3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93812" y="9603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E728B9-0BF6-4BD1-A5C0-8B13CEC0B258}"/>
                    </a:ext>
                  </a:extLst>
                </p14:cNvPr>
                <p14:cNvContentPartPr/>
                <p14:nvPr/>
              </p14:nvContentPartPr>
              <p14:xfrm>
                <a:off x="6647732" y="964689"/>
                <a:ext cx="89280" cy="10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E728B9-0BF6-4BD1-A5C0-8B13CEC0B25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38732" y="956049"/>
                  <a:ext cx="106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D697E61-7D9A-473C-ACB2-F2916357089B}"/>
                    </a:ext>
                  </a:extLst>
                </p14:cNvPr>
                <p14:cNvContentPartPr/>
                <p14:nvPr/>
              </p14:nvContentPartPr>
              <p14:xfrm>
                <a:off x="6744932" y="846249"/>
                <a:ext cx="38520" cy="2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D697E61-7D9A-473C-ACB2-F2916357089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36292" y="837249"/>
                  <a:ext cx="56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8D8B4D-2BDE-4E02-B5FD-B966DF638EA3}"/>
                    </a:ext>
                  </a:extLst>
                </p14:cNvPr>
                <p14:cNvContentPartPr/>
                <p14:nvPr/>
              </p14:nvContentPartPr>
              <p14:xfrm>
                <a:off x="6909452" y="624849"/>
                <a:ext cx="173520" cy="35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8D8B4D-2BDE-4E02-B5FD-B966DF638EA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00812" y="616209"/>
                  <a:ext cx="191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E273707-E1AA-4288-BD95-F4F75D2E4FF4}"/>
                    </a:ext>
                  </a:extLst>
                </p14:cNvPr>
                <p14:cNvContentPartPr/>
                <p14:nvPr/>
              </p14:nvContentPartPr>
              <p14:xfrm>
                <a:off x="7343612" y="511449"/>
                <a:ext cx="267840" cy="45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E273707-E1AA-4288-BD95-F4F75D2E4FF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34972" y="502449"/>
                  <a:ext cx="285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A0B73AE-7C52-4308-A107-E8589D1D13F3}"/>
                    </a:ext>
                  </a:extLst>
                </p14:cNvPr>
                <p14:cNvContentPartPr/>
                <p14:nvPr/>
              </p14:nvContentPartPr>
              <p14:xfrm>
                <a:off x="7304012" y="812769"/>
                <a:ext cx="211680" cy="59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A0B73AE-7C52-4308-A107-E8589D1D13F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95372" y="803769"/>
                  <a:ext cx="229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43AA9C-316A-4085-B368-0DF0FFDC3223}"/>
                    </a:ext>
                  </a:extLst>
                </p14:cNvPr>
                <p14:cNvContentPartPr/>
                <p14:nvPr/>
              </p14:nvContentPartPr>
              <p14:xfrm>
                <a:off x="7463492" y="814209"/>
                <a:ext cx="92880" cy="106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43AA9C-316A-4085-B368-0DF0FFDC322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54492" y="805209"/>
                  <a:ext cx="110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721E2A-C647-4DF2-9F37-5400853FB1DC}"/>
                    </a:ext>
                  </a:extLst>
                </p14:cNvPr>
                <p14:cNvContentPartPr/>
                <p14:nvPr/>
              </p14:nvContentPartPr>
              <p14:xfrm>
                <a:off x="7655012" y="765249"/>
                <a:ext cx="160560" cy="162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721E2A-C647-4DF2-9F37-5400853FB1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46372" y="756609"/>
                  <a:ext cx="178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512945-D2A4-44F3-BFF5-C3611453C62F}"/>
                    </a:ext>
                  </a:extLst>
                </p14:cNvPr>
                <p14:cNvContentPartPr/>
                <p14:nvPr/>
              </p14:nvContentPartPr>
              <p14:xfrm>
                <a:off x="7890452" y="787569"/>
                <a:ext cx="110880" cy="12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512945-D2A4-44F3-BFF5-C3611453C62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81452" y="778569"/>
                  <a:ext cx="128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3A4F77-E173-4726-AE73-7240A10C32EC}"/>
                    </a:ext>
                  </a:extLst>
                </p14:cNvPr>
                <p14:cNvContentPartPr/>
                <p14:nvPr/>
              </p14:nvContentPartPr>
              <p14:xfrm>
                <a:off x="8031932" y="670569"/>
                <a:ext cx="194400" cy="140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3A4F77-E173-4726-AE73-7240A10C32E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23292" y="661569"/>
                  <a:ext cx="21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637C29-45D7-4991-986C-6EA594A9F8FD}"/>
                    </a:ext>
                  </a:extLst>
                </p14:cNvPr>
                <p14:cNvContentPartPr/>
                <p14:nvPr/>
              </p14:nvContentPartPr>
              <p14:xfrm>
                <a:off x="8121572" y="845889"/>
                <a:ext cx="137520" cy="27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637C29-45D7-4991-986C-6EA594A9F8F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12572" y="836889"/>
                  <a:ext cx="155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40E7B85-C8CD-4BC8-92FE-B9E844017D73}"/>
                    </a:ext>
                  </a:extLst>
                </p14:cNvPr>
                <p14:cNvContentPartPr/>
                <p14:nvPr/>
              </p14:nvContentPartPr>
              <p14:xfrm>
                <a:off x="8385812" y="719889"/>
                <a:ext cx="38160" cy="150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40E7B85-C8CD-4BC8-92FE-B9E844017D7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76812" y="711249"/>
                  <a:ext cx="55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E4B5CA-C338-4A39-A932-39C87C89AB98}"/>
                    </a:ext>
                  </a:extLst>
                </p14:cNvPr>
                <p14:cNvContentPartPr/>
                <p14:nvPr/>
              </p14:nvContentPartPr>
              <p14:xfrm>
                <a:off x="8422892" y="798369"/>
                <a:ext cx="267120" cy="215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E4B5CA-C338-4A39-A932-39C87C89AB9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13892" y="789369"/>
                  <a:ext cx="284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F48AE82-7F70-496C-8361-23B26AE1F24B}"/>
                    </a:ext>
                  </a:extLst>
                </p14:cNvPr>
                <p14:cNvContentPartPr/>
                <p14:nvPr/>
              </p14:nvContentPartPr>
              <p14:xfrm>
                <a:off x="8795492" y="794769"/>
                <a:ext cx="141480" cy="22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F48AE82-7F70-496C-8361-23B26AE1F24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86852" y="786129"/>
                  <a:ext cx="159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3BCB31D-C2E3-41FF-A79F-0A812BA1B1E8}"/>
                    </a:ext>
                  </a:extLst>
                </p14:cNvPr>
                <p14:cNvContentPartPr/>
                <p14:nvPr/>
              </p14:nvContentPartPr>
              <p14:xfrm>
                <a:off x="8967572" y="883329"/>
                <a:ext cx="79200" cy="137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3BCB31D-C2E3-41FF-A79F-0A812BA1B1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58572" y="874329"/>
                  <a:ext cx="9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60ADF8-816E-4BC0-ACC1-DBAC04E98DDE}"/>
                    </a:ext>
                  </a:extLst>
                </p14:cNvPr>
                <p14:cNvContentPartPr/>
                <p14:nvPr/>
              </p14:nvContentPartPr>
              <p14:xfrm>
                <a:off x="9187172" y="659049"/>
                <a:ext cx="98640" cy="184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60ADF8-816E-4BC0-ACC1-DBAC04E98DD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78532" y="650409"/>
                  <a:ext cx="116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C93A33D-34EB-470F-8494-6D6566B13117}"/>
                    </a:ext>
                  </a:extLst>
                </p14:cNvPr>
                <p14:cNvContentPartPr/>
                <p14:nvPr/>
              </p14:nvContentPartPr>
              <p14:xfrm>
                <a:off x="9215252" y="667689"/>
                <a:ext cx="244800" cy="131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C93A33D-34EB-470F-8494-6D6566B131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206612" y="659049"/>
                  <a:ext cx="262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1E7BFC4-F7F5-4EFF-A20D-CA979EB4DC2E}"/>
                    </a:ext>
                  </a:extLst>
                </p14:cNvPr>
                <p14:cNvContentPartPr/>
                <p14:nvPr/>
              </p14:nvContentPartPr>
              <p14:xfrm>
                <a:off x="9238652" y="801249"/>
                <a:ext cx="164160" cy="55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1E7BFC4-F7F5-4EFF-A20D-CA979EB4DC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229652" y="792609"/>
                  <a:ext cx="181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194876-5407-44CC-BB3B-997147293A0F}"/>
              </a:ext>
            </a:extLst>
          </p:cNvPr>
          <p:cNvGrpSpPr/>
          <p:nvPr/>
        </p:nvGrpSpPr>
        <p:grpSpPr>
          <a:xfrm>
            <a:off x="1221812" y="1460049"/>
            <a:ext cx="649440" cy="318960"/>
            <a:chOff x="1221812" y="1460049"/>
            <a:chExt cx="64944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445BE6-5757-406D-8E2C-A67D2EABD282}"/>
                    </a:ext>
                  </a:extLst>
                </p14:cNvPr>
                <p14:cNvContentPartPr/>
                <p14:nvPr/>
              </p14:nvContentPartPr>
              <p14:xfrm>
                <a:off x="1221812" y="1460049"/>
                <a:ext cx="259920" cy="318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445BE6-5757-406D-8E2C-A67D2EABD28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12812" y="1451409"/>
                  <a:ext cx="277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5580336-735E-4EF9-ABFD-9E875903DF0B}"/>
                    </a:ext>
                  </a:extLst>
                </p14:cNvPr>
                <p14:cNvContentPartPr/>
                <p14:nvPr/>
              </p14:nvContentPartPr>
              <p14:xfrm>
                <a:off x="1508732" y="1561929"/>
                <a:ext cx="130320" cy="15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5580336-735E-4EF9-ABFD-9E875903DF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00092" y="1553289"/>
                  <a:ext cx="147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964372A-FC45-4C9D-8C72-326904E4D7D5}"/>
                    </a:ext>
                  </a:extLst>
                </p14:cNvPr>
                <p14:cNvContentPartPr/>
                <p14:nvPr/>
              </p14:nvContentPartPr>
              <p14:xfrm>
                <a:off x="1688372" y="1564449"/>
                <a:ext cx="182880" cy="138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964372A-FC45-4C9D-8C72-326904E4D7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79732" y="1555809"/>
                  <a:ext cx="2005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7E05AEF-EDD2-40A9-A7A9-6E9227D2E6AD}"/>
              </a:ext>
            </a:extLst>
          </p:cNvPr>
          <p:cNvGrpSpPr/>
          <p:nvPr/>
        </p:nvGrpSpPr>
        <p:grpSpPr>
          <a:xfrm>
            <a:off x="2180132" y="1303449"/>
            <a:ext cx="1988280" cy="459000"/>
            <a:chOff x="2180132" y="1303449"/>
            <a:chExt cx="198828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772383-5ACF-4CDE-8902-86D5AFAD31A4}"/>
                    </a:ext>
                  </a:extLst>
                </p14:cNvPr>
                <p14:cNvContentPartPr/>
                <p14:nvPr/>
              </p14:nvContentPartPr>
              <p14:xfrm>
                <a:off x="2283812" y="1451769"/>
                <a:ext cx="41040" cy="160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772383-5ACF-4CDE-8902-86D5AFAD31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274812" y="1442769"/>
                  <a:ext cx="58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C02D1B0-23CF-4E5F-9621-CABDD49C50A9}"/>
                    </a:ext>
                  </a:extLst>
                </p14:cNvPr>
                <p14:cNvContentPartPr/>
                <p14:nvPr/>
              </p14:nvContentPartPr>
              <p14:xfrm>
                <a:off x="2363012" y="1440249"/>
                <a:ext cx="72360" cy="176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C02D1B0-23CF-4E5F-9621-CABDD49C50A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54372" y="1431609"/>
                  <a:ext cx="90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2FA308-DA2D-4DAF-97FE-8971ABCD414D}"/>
                    </a:ext>
                  </a:extLst>
                </p14:cNvPr>
                <p14:cNvContentPartPr/>
                <p14:nvPr/>
              </p14:nvContentPartPr>
              <p14:xfrm>
                <a:off x="2226212" y="1520889"/>
                <a:ext cx="242280" cy="55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2FA308-DA2D-4DAF-97FE-8971ABCD414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17212" y="1511889"/>
                  <a:ext cx="259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BCCB10-7246-4052-A74A-F55DEEFEA254}"/>
                    </a:ext>
                  </a:extLst>
                </p14:cNvPr>
                <p14:cNvContentPartPr/>
                <p14:nvPr/>
              </p14:nvContentPartPr>
              <p14:xfrm>
                <a:off x="2180132" y="1444929"/>
                <a:ext cx="363600" cy="81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BCCB10-7246-4052-A74A-F55DEEFEA25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1132" y="1435929"/>
                  <a:ext cx="381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E59C5CF-B7D5-415E-94A4-61DE3F8BAA49}"/>
                    </a:ext>
                  </a:extLst>
                </p14:cNvPr>
                <p14:cNvContentPartPr/>
                <p14:nvPr/>
              </p14:nvContentPartPr>
              <p14:xfrm>
                <a:off x="2672252" y="1444209"/>
                <a:ext cx="266760" cy="248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E59C5CF-B7D5-415E-94A4-61DE3F8BAA4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63612" y="1435569"/>
                  <a:ext cx="284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5C096B-08A1-456A-A777-DC37982BE7B5}"/>
                    </a:ext>
                  </a:extLst>
                </p14:cNvPr>
                <p14:cNvContentPartPr/>
                <p14:nvPr/>
              </p14:nvContentPartPr>
              <p14:xfrm>
                <a:off x="3084092" y="1462209"/>
                <a:ext cx="217800" cy="215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5C096B-08A1-456A-A777-DC37982BE7B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075092" y="1453209"/>
                  <a:ext cx="235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DEDAF2-18DA-47DE-8541-1AA1B810593F}"/>
                    </a:ext>
                  </a:extLst>
                </p14:cNvPr>
                <p14:cNvContentPartPr/>
                <p14:nvPr/>
              </p14:nvContentPartPr>
              <p14:xfrm>
                <a:off x="3312332" y="1524849"/>
                <a:ext cx="142560" cy="103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DEDAF2-18DA-47DE-8541-1AA1B810593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03692" y="1515849"/>
                  <a:ext cx="160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16C73D-9188-4AA8-B23C-77A76DDEFF05}"/>
                    </a:ext>
                  </a:extLst>
                </p14:cNvPr>
                <p14:cNvContentPartPr/>
                <p14:nvPr/>
              </p14:nvContentPartPr>
              <p14:xfrm>
                <a:off x="3469652" y="1563729"/>
                <a:ext cx="197280" cy="73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16C73D-9188-4AA8-B23C-77A76DDEFF0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61012" y="1554729"/>
                  <a:ext cx="214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44DEDB-ED88-40D4-B34C-9DDA7487F79E}"/>
                    </a:ext>
                  </a:extLst>
                </p14:cNvPr>
                <p14:cNvContentPartPr/>
                <p14:nvPr/>
              </p14:nvContentPartPr>
              <p14:xfrm>
                <a:off x="3656852" y="1557249"/>
                <a:ext cx="65160" cy="205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44DEDB-ED88-40D4-B34C-9DDA7487F79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48212" y="1548609"/>
                  <a:ext cx="8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5BA84D-01E3-465D-B804-712C38A5264F}"/>
                    </a:ext>
                  </a:extLst>
                </p14:cNvPr>
                <p14:cNvContentPartPr/>
                <p14:nvPr/>
              </p14:nvContentPartPr>
              <p14:xfrm>
                <a:off x="3687092" y="1493169"/>
                <a:ext cx="178560" cy="135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5BA84D-01E3-465D-B804-712C38A5264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78092" y="1484169"/>
                  <a:ext cx="19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599646-96C1-4181-82F5-B10BD5BC2BD2}"/>
                    </a:ext>
                  </a:extLst>
                </p14:cNvPr>
                <p14:cNvContentPartPr/>
                <p14:nvPr/>
              </p14:nvContentPartPr>
              <p14:xfrm>
                <a:off x="3944852" y="1303449"/>
                <a:ext cx="141480" cy="283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599646-96C1-4181-82F5-B10BD5BC2B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935852" y="1294809"/>
                  <a:ext cx="159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DC2B1A-7698-4A78-A525-07854A7CECAC}"/>
                    </a:ext>
                  </a:extLst>
                </p14:cNvPr>
                <p14:cNvContentPartPr/>
                <p14:nvPr/>
              </p14:nvContentPartPr>
              <p14:xfrm>
                <a:off x="4035572" y="1499289"/>
                <a:ext cx="132840" cy="135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DC2B1A-7698-4A78-A525-07854A7CEC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26932" y="1490649"/>
                  <a:ext cx="15048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CADD7B8-CD28-4907-93EF-3A4B49AF54C2}"/>
                  </a:ext>
                </a:extLst>
              </p14:cNvPr>
              <p14:cNvContentPartPr/>
              <p14:nvPr/>
            </p14:nvContentPartPr>
            <p14:xfrm>
              <a:off x="5889251" y="1147309"/>
              <a:ext cx="159120" cy="37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CADD7B8-CD28-4907-93EF-3A4B49AF54C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880611" y="1138309"/>
                <a:ext cx="1767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E6D14A5-8876-4131-BD3E-139F81CC9299}"/>
                  </a:ext>
                </a:extLst>
              </p14:cNvPr>
              <p14:cNvContentPartPr/>
              <p14:nvPr/>
            </p14:nvContentPartPr>
            <p14:xfrm>
              <a:off x="6522851" y="1189069"/>
              <a:ext cx="223560" cy="64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E6D14A5-8876-4131-BD3E-139F81CC929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514211" y="1180069"/>
                <a:ext cx="24120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42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3D7AD89-030A-4880-9BC4-E8BC5AE24C90}"/>
              </a:ext>
            </a:extLst>
          </p:cNvPr>
          <p:cNvGrpSpPr/>
          <p:nvPr/>
        </p:nvGrpSpPr>
        <p:grpSpPr>
          <a:xfrm>
            <a:off x="470492" y="-40071"/>
            <a:ext cx="8702280" cy="3868200"/>
            <a:chOff x="470492" y="-40071"/>
            <a:chExt cx="8702280" cy="38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62CCC5-1FAA-46B8-B793-3867C7550BA4}"/>
                    </a:ext>
                  </a:extLst>
                </p14:cNvPr>
                <p14:cNvContentPartPr/>
                <p14:nvPr/>
              </p14:nvContentPartPr>
              <p14:xfrm>
                <a:off x="470492" y="185289"/>
                <a:ext cx="291240" cy="328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62CCC5-1FAA-46B8-B793-3867C7550B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492" y="176649"/>
                  <a:ext cx="308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954615-8488-4CF1-96F1-9DA5DE36D553}"/>
                    </a:ext>
                  </a:extLst>
                </p14:cNvPr>
                <p14:cNvContentPartPr/>
                <p14:nvPr/>
              </p14:nvContentPartPr>
              <p14:xfrm>
                <a:off x="564812" y="381489"/>
                <a:ext cx="168120" cy="32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954615-8488-4CF1-96F1-9DA5DE36D5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5812" y="372849"/>
                  <a:ext cx="185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8803A3-42DC-4E89-8997-040A0654B02B}"/>
                    </a:ext>
                  </a:extLst>
                </p14:cNvPr>
                <p14:cNvContentPartPr/>
                <p14:nvPr/>
              </p14:nvContentPartPr>
              <p14:xfrm>
                <a:off x="1153052" y="275649"/>
                <a:ext cx="110880" cy="20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8803A3-42DC-4E89-8997-040A0654B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052" y="266649"/>
                  <a:ext cx="128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2868A9-C481-4FE8-8F6A-C072DC66722B}"/>
                    </a:ext>
                  </a:extLst>
                </p14:cNvPr>
                <p14:cNvContentPartPr/>
                <p14:nvPr/>
              </p14:nvContentPartPr>
              <p14:xfrm>
                <a:off x="1200212" y="139569"/>
                <a:ext cx="255600" cy="251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2868A9-C481-4FE8-8F6A-C072DC6672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1572" y="130569"/>
                  <a:ext cx="273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701A13-2018-47D0-824A-F59C1401835F}"/>
                    </a:ext>
                  </a:extLst>
                </p14:cNvPr>
                <p14:cNvContentPartPr/>
                <p14:nvPr/>
              </p14:nvContentPartPr>
              <p14:xfrm>
                <a:off x="1393172" y="363129"/>
                <a:ext cx="78120" cy="112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701A13-2018-47D0-824A-F59C140183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4532" y="354489"/>
                  <a:ext cx="9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C5C086-67CC-427D-AB18-C963D740A829}"/>
                    </a:ext>
                  </a:extLst>
                </p14:cNvPr>
                <p14:cNvContentPartPr/>
                <p14:nvPr/>
              </p14:nvContentPartPr>
              <p14:xfrm>
                <a:off x="1553372" y="373209"/>
                <a:ext cx="66600" cy="67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C5C086-67CC-427D-AB18-C963D740A8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4732" y="364569"/>
                  <a:ext cx="84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E0BE88-BF8C-42E5-BA7D-C43A755A7802}"/>
                    </a:ext>
                  </a:extLst>
                </p14:cNvPr>
                <p14:cNvContentPartPr/>
                <p14:nvPr/>
              </p14:nvContentPartPr>
              <p14:xfrm>
                <a:off x="1657772" y="303009"/>
                <a:ext cx="102960" cy="140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E0BE88-BF8C-42E5-BA7D-C43A755A78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8772" y="294009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2D110E-3D56-47C4-937C-7A4735DD7D19}"/>
                    </a:ext>
                  </a:extLst>
                </p14:cNvPr>
                <p14:cNvContentPartPr/>
                <p14:nvPr/>
              </p14:nvContentPartPr>
              <p14:xfrm>
                <a:off x="1824092" y="297249"/>
                <a:ext cx="90720" cy="156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2D110E-3D56-47C4-937C-7A4735DD7D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5452" y="288249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2DCDAA-F8B1-4804-872B-A0CFFAACB699}"/>
                    </a:ext>
                  </a:extLst>
                </p14:cNvPr>
                <p14:cNvContentPartPr/>
                <p14:nvPr/>
              </p14:nvContentPartPr>
              <p14:xfrm>
                <a:off x="2013812" y="365649"/>
                <a:ext cx="92880" cy="68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2DCDAA-F8B1-4804-872B-A0CFFAACB6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5172" y="357009"/>
                  <a:ext cx="110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40019C-6178-49B2-9CB8-EF4573B62971}"/>
                    </a:ext>
                  </a:extLst>
                </p14:cNvPr>
                <p14:cNvContentPartPr/>
                <p14:nvPr/>
              </p14:nvContentPartPr>
              <p14:xfrm>
                <a:off x="2161412" y="350889"/>
                <a:ext cx="139680" cy="9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40019C-6178-49B2-9CB8-EF4573B629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2772" y="341889"/>
                  <a:ext cx="157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32A03A-5183-4AC3-AC3D-32B26E8FE3DB}"/>
                    </a:ext>
                  </a:extLst>
                </p14:cNvPr>
                <p14:cNvContentPartPr/>
                <p14:nvPr/>
              </p14:nvContentPartPr>
              <p14:xfrm>
                <a:off x="2541932" y="298329"/>
                <a:ext cx="177120" cy="154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32A03A-5183-4AC3-AC3D-32B26E8FE3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3292" y="289329"/>
                  <a:ext cx="19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D04440-FC02-4430-8733-B4F51B892E68}"/>
                    </a:ext>
                  </a:extLst>
                </p14:cNvPr>
                <p14:cNvContentPartPr/>
                <p14:nvPr/>
              </p14:nvContentPartPr>
              <p14:xfrm>
                <a:off x="2690252" y="108609"/>
                <a:ext cx="177840" cy="29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D04440-FC02-4430-8733-B4F51B892E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1612" y="99969"/>
                  <a:ext cx="195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03AF93-F0B5-4F52-9D0C-49935226E006}"/>
                    </a:ext>
                  </a:extLst>
                </p14:cNvPr>
                <p14:cNvContentPartPr/>
                <p14:nvPr/>
              </p14:nvContentPartPr>
              <p14:xfrm>
                <a:off x="2770532" y="325689"/>
                <a:ext cx="71640" cy="9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03AF93-F0B5-4F52-9D0C-49935226E0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1532" y="317049"/>
                  <a:ext cx="89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8787C6-24FA-4128-9699-BCB426C0D51A}"/>
                    </a:ext>
                  </a:extLst>
                </p14:cNvPr>
                <p14:cNvContentPartPr/>
                <p14:nvPr/>
              </p14:nvContentPartPr>
              <p14:xfrm>
                <a:off x="2893292" y="274929"/>
                <a:ext cx="106200" cy="15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8787C6-24FA-4128-9699-BCB426C0D5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4652" y="266289"/>
                  <a:ext cx="123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0CA4D-E22D-46A0-9CC1-DAAB73DC4F6D}"/>
                    </a:ext>
                  </a:extLst>
                </p14:cNvPr>
                <p14:cNvContentPartPr/>
                <p14:nvPr/>
              </p14:nvContentPartPr>
              <p14:xfrm>
                <a:off x="3061052" y="71889"/>
                <a:ext cx="262440" cy="36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0CA4D-E22D-46A0-9CC1-DAAB73DC4F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2412" y="62889"/>
                  <a:ext cx="280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FD3F1D-FCB6-4E0B-9604-DAE6A53D4A38}"/>
                    </a:ext>
                  </a:extLst>
                </p14:cNvPr>
                <p14:cNvContentPartPr/>
                <p14:nvPr/>
              </p14:nvContentPartPr>
              <p14:xfrm>
                <a:off x="3254732" y="291489"/>
                <a:ext cx="92160" cy="11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FD3F1D-FCB6-4E0B-9604-DAE6A53D4A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46092" y="282849"/>
                  <a:ext cx="109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D2AE2C-2D84-4DD7-9C14-C6D8BFE8EC9D}"/>
                    </a:ext>
                  </a:extLst>
                </p14:cNvPr>
                <p14:cNvContentPartPr/>
                <p14:nvPr/>
              </p14:nvContentPartPr>
              <p14:xfrm>
                <a:off x="3434732" y="305529"/>
                <a:ext cx="42840" cy="10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D2AE2C-2D84-4DD7-9C14-C6D8BFE8EC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5732" y="296529"/>
                  <a:ext cx="6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F6A088-668C-4A6A-8661-9372865E24B6}"/>
                    </a:ext>
                  </a:extLst>
                </p14:cNvPr>
                <p14:cNvContentPartPr/>
                <p14:nvPr/>
              </p14:nvContentPartPr>
              <p14:xfrm>
                <a:off x="3566132" y="77649"/>
                <a:ext cx="193320" cy="335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F6A088-668C-4A6A-8661-9372865E24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7132" y="69009"/>
                  <a:ext cx="210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913AA7-E7E3-4C09-992B-2DE4E59014CA}"/>
                    </a:ext>
                  </a:extLst>
                </p14:cNvPr>
                <p14:cNvContentPartPr/>
                <p14:nvPr/>
              </p14:nvContentPartPr>
              <p14:xfrm>
                <a:off x="3779612" y="309849"/>
                <a:ext cx="111240" cy="79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913AA7-E7E3-4C09-992B-2DE4E59014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70972" y="301209"/>
                  <a:ext cx="128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C665ED-1E1E-4CB7-AE94-96D8D43C7743}"/>
                    </a:ext>
                  </a:extLst>
                </p14:cNvPr>
                <p14:cNvContentPartPr/>
                <p14:nvPr/>
              </p14:nvContentPartPr>
              <p14:xfrm>
                <a:off x="4047812" y="52809"/>
                <a:ext cx="201600" cy="335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C665ED-1E1E-4CB7-AE94-96D8D43C77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39172" y="44169"/>
                  <a:ext cx="219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DD0530-5F0A-4C79-A30F-EFF3B6398C64}"/>
                    </a:ext>
                  </a:extLst>
                </p14:cNvPr>
                <p14:cNvContentPartPr/>
                <p14:nvPr/>
              </p14:nvContentPartPr>
              <p14:xfrm>
                <a:off x="3996692" y="233529"/>
                <a:ext cx="203400" cy="14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DD0530-5F0A-4C79-A30F-EFF3B6398C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87692" y="224529"/>
                  <a:ext cx="22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F3B6DB-B975-4025-B7E3-7C01EB994AB8}"/>
                    </a:ext>
                  </a:extLst>
                </p14:cNvPr>
                <p14:cNvContentPartPr/>
                <p14:nvPr/>
              </p14:nvContentPartPr>
              <p14:xfrm>
                <a:off x="4309172" y="201129"/>
                <a:ext cx="6840" cy="24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F3B6DB-B975-4025-B7E3-7C01EB994A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00532" y="192489"/>
                  <a:ext cx="24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BF5AFB-AED6-4D34-BF11-1CABB5053721}"/>
                    </a:ext>
                  </a:extLst>
                </p14:cNvPr>
                <p14:cNvContentPartPr/>
                <p14:nvPr/>
              </p14:nvContentPartPr>
              <p14:xfrm>
                <a:off x="4292972" y="281409"/>
                <a:ext cx="57600" cy="87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BF5AFB-AED6-4D34-BF11-1CABB50537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83972" y="272409"/>
                  <a:ext cx="7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02C7A0-4AD7-4E07-BE5B-3DFE98F899C3}"/>
                    </a:ext>
                  </a:extLst>
                </p14:cNvPr>
                <p14:cNvContentPartPr/>
                <p14:nvPr/>
              </p14:nvContentPartPr>
              <p14:xfrm>
                <a:off x="4412492" y="288249"/>
                <a:ext cx="162360" cy="104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02C7A0-4AD7-4E07-BE5B-3DFE98F899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03852" y="279249"/>
                  <a:ext cx="180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670605-7FE1-43A7-B80C-C5B53CA2A3D6}"/>
                    </a:ext>
                  </a:extLst>
                </p14:cNvPr>
                <p14:cNvContentPartPr/>
                <p14:nvPr/>
              </p14:nvContentPartPr>
              <p14:xfrm>
                <a:off x="554732" y="789009"/>
                <a:ext cx="201600" cy="194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670605-7FE1-43A7-B80C-C5B53CA2A3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092" y="780369"/>
                  <a:ext cx="219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61781-4305-4609-8369-8A29B748AA42}"/>
                    </a:ext>
                  </a:extLst>
                </p14:cNvPr>
                <p14:cNvContentPartPr/>
                <p14:nvPr/>
              </p14:nvContentPartPr>
              <p14:xfrm>
                <a:off x="753452" y="783249"/>
                <a:ext cx="183960" cy="177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61781-4305-4609-8369-8A29B748AA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812" y="774249"/>
                  <a:ext cx="201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DC103A-D6B1-4682-9465-10CED95ED09F}"/>
                    </a:ext>
                  </a:extLst>
                </p14:cNvPr>
                <p14:cNvContentPartPr/>
                <p14:nvPr/>
              </p14:nvContentPartPr>
              <p14:xfrm>
                <a:off x="940652" y="787569"/>
                <a:ext cx="127080" cy="140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DC103A-D6B1-4682-9465-10CED95ED0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2012" y="778929"/>
                  <a:ext cx="14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A7941A-5B14-44F9-B837-008993469AB4}"/>
                    </a:ext>
                  </a:extLst>
                </p14:cNvPr>
                <p14:cNvContentPartPr/>
                <p14:nvPr/>
              </p14:nvContentPartPr>
              <p14:xfrm>
                <a:off x="1069172" y="803769"/>
                <a:ext cx="134640" cy="12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A7941A-5B14-44F9-B837-008993469A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0172" y="795129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AA729C-797E-4EDB-B1BA-CB761C41EDAC}"/>
                    </a:ext>
                  </a:extLst>
                </p14:cNvPr>
                <p14:cNvContentPartPr/>
                <p14:nvPr/>
              </p14:nvContentPartPr>
              <p14:xfrm>
                <a:off x="1304252" y="598569"/>
                <a:ext cx="196920" cy="349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AA729C-797E-4EDB-B1BA-CB761C41ED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95252" y="589929"/>
                  <a:ext cx="214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96FAF7-A2B0-45DD-99FE-0A57F08C2BF7}"/>
                    </a:ext>
                  </a:extLst>
                </p14:cNvPr>
                <p14:cNvContentPartPr/>
                <p14:nvPr/>
              </p14:nvContentPartPr>
              <p14:xfrm>
                <a:off x="1488212" y="745449"/>
                <a:ext cx="117720" cy="16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96FAF7-A2B0-45DD-99FE-0A57F08C2B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9572" y="736809"/>
                  <a:ext cx="13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5A8998-EB95-4543-B673-F04FE0DD2FFB}"/>
                    </a:ext>
                  </a:extLst>
                </p14:cNvPr>
                <p14:cNvContentPartPr/>
                <p14:nvPr/>
              </p14:nvContentPartPr>
              <p14:xfrm>
                <a:off x="2004812" y="732129"/>
                <a:ext cx="173160" cy="127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5A8998-EB95-4543-B673-F04FE0DD2F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95812" y="723489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B28157-54E3-48F3-AF5D-1626DE40F56F}"/>
                    </a:ext>
                  </a:extLst>
                </p14:cNvPr>
                <p14:cNvContentPartPr/>
                <p14:nvPr/>
              </p14:nvContentPartPr>
              <p14:xfrm>
                <a:off x="2252132" y="710889"/>
                <a:ext cx="120600" cy="141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B28157-54E3-48F3-AF5D-1626DE40F5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43132" y="702249"/>
                  <a:ext cx="138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13EEFA-0169-4EEA-9643-5BA9CF68BEED}"/>
                    </a:ext>
                  </a:extLst>
                </p14:cNvPr>
                <p14:cNvContentPartPr/>
                <p14:nvPr/>
              </p14:nvContentPartPr>
              <p14:xfrm>
                <a:off x="2397572" y="685689"/>
                <a:ext cx="143640" cy="172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13EEFA-0169-4EEA-9643-5BA9CF68BE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88572" y="677049"/>
                  <a:ext cx="16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0EAECB-8AC8-4239-82F4-67D6F578C1A0}"/>
                    </a:ext>
                  </a:extLst>
                </p14:cNvPr>
                <p14:cNvContentPartPr/>
                <p14:nvPr/>
              </p14:nvContentPartPr>
              <p14:xfrm>
                <a:off x="2619332" y="710529"/>
                <a:ext cx="97200" cy="128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0EAECB-8AC8-4239-82F4-67D6F578C1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10332" y="701529"/>
                  <a:ext cx="114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9496E0-06F7-4F33-B76C-5FB37D87CCC8}"/>
                    </a:ext>
                  </a:extLst>
                </p14:cNvPr>
                <p14:cNvContentPartPr/>
                <p14:nvPr/>
              </p14:nvContentPartPr>
              <p14:xfrm>
                <a:off x="2797532" y="683889"/>
                <a:ext cx="138240" cy="173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9496E0-06F7-4F33-B76C-5FB37D87CC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8892" y="674889"/>
                  <a:ext cx="155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292B0E-70E8-4062-920F-D7ECF5F09364}"/>
                    </a:ext>
                  </a:extLst>
                </p14:cNvPr>
                <p14:cNvContentPartPr/>
                <p14:nvPr/>
              </p14:nvContentPartPr>
              <p14:xfrm>
                <a:off x="2936132" y="657969"/>
                <a:ext cx="190080" cy="169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292B0E-70E8-4062-920F-D7ECF5F093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27492" y="649329"/>
                  <a:ext cx="207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6D115EF-0CDC-4FB9-B864-19F035310CD9}"/>
                    </a:ext>
                  </a:extLst>
                </p14:cNvPr>
                <p14:cNvContentPartPr/>
                <p14:nvPr/>
              </p14:nvContentPartPr>
              <p14:xfrm>
                <a:off x="3214412" y="682089"/>
                <a:ext cx="151920" cy="11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6D115EF-0CDC-4FB9-B864-19F035310C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5772" y="673089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7D877B-6E53-4FD1-AECE-89984AA139BF}"/>
                    </a:ext>
                  </a:extLst>
                </p14:cNvPr>
                <p14:cNvContentPartPr/>
                <p14:nvPr/>
              </p14:nvContentPartPr>
              <p14:xfrm>
                <a:off x="3329972" y="706929"/>
                <a:ext cx="172440" cy="381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7D877B-6E53-4FD1-AECE-89984AA139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1332" y="697929"/>
                  <a:ext cx="1900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B770DF-CCB1-417F-AE93-03A5DF9E24ED}"/>
                    </a:ext>
                  </a:extLst>
                </p14:cNvPr>
                <p14:cNvContentPartPr/>
                <p14:nvPr/>
              </p14:nvContentPartPr>
              <p14:xfrm>
                <a:off x="3724892" y="699729"/>
                <a:ext cx="46080" cy="11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B770DF-CCB1-417F-AE93-03A5DF9E24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6252" y="690729"/>
                  <a:ext cx="63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430DC0-2A05-4C9F-852B-BEF6FDB962DE}"/>
                    </a:ext>
                  </a:extLst>
                </p14:cNvPr>
                <p14:cNvContentPartPr/>
                <p14:nvPr/>
              </p14:nvContentPartPr>
              <p14:xfrm>
                <a:off x="3826772" y="607569"/>
                <a:ext cx="27000" cy="49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430DC0-2A05-4C9F-852B-BEF6FDB962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18132" y="598929"/>
                  <a:ext cx="44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E0C9B8-E213-45C2-AD75-99E03BB4751B}"/>
                    </a:ext>
                  </a:extLst>
                </p14:cNvPr>
                <p14:cNvContentPartPr/>
                <p14:nvPr/>
              </p14:nvContentPartPr>
              <p14:xfrm>
                <a:off x="3853412" y="691089"/>
                <a:ext cx="141120" cy="117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E0C9B8-E213-45C2-AD75-99E03BB475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4772" y="682449"/>
                  <a:ext cx="158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3EA389-61FB-4A07-92B5-4635A4AB36B3}"/>
                    </a:ext>
                  </a:extLst>
                </p14:cNvPr>
                <p14:cNvContentPartPr/>
                <p14:nvPr/>
              </p14:nvContentPartPr>
              <p14:xfrm>
                <a:off x="4269572" y="705849"/>
                <a:ext cx="146880" cy="10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3EA389-61FB-4A07-92B5-4635A4AB36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0932" y="696849"/>
                  <a:ext cx="164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DC1778-3EC1-4D5F-B9D8-503854D1BC4C}"/>
                    </a:ext>
                  </a:extLst>
                </p14:cNvPr>
                <p14:cNvContentPartPr/>
                <p14:nvPr/>
              </p14:nvContentPartPr>
              <p14:xfrm>
                <a:off x="4854572" y="271329"/>
                <a:ext cx="284760" cy="121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DC1778-3EC1-4D5F-B9D8-503854D1BC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45572" y="262689"/>
                  <a:ext cx="302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5E8272-E3F7-4F11-BAC9-1D3FAAD5D57B}"/>
                    </a:ext>
                  </a:extLst>
                </p14:cNvPr>
                <p14:cNvContentPartPr/>
                <p14:nvPr/>
              </p14:nvContentPartPr>
              <p14:xfrm>
                <a:off x="5179652" y="264849"/>
                <a:ext cx="98640" cy="120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5E8272-E3F7-4F11-BAC9-1D3FAAD5D5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70652" y="256209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C5BC35-B3AF-47F4-B683-8763C3D7D942}"/>
                    </a:ext>
                  </a:extLst>
                </p14:cNvPr>
                <p14:cNvContentPartPr/>
                <p14:nvPr/>
              </p14:nvContentPartPr>
              <p14:xfrm>
                <a:off x="5333732" y="249009"/>
                <a:ext cx="128160" cy="124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C5BC35-B3AF-47F4-B683-8763C3D7D9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24732" y="240369"/>
                  <a:ext cx="145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C56E1D-9653-429E-B8C6-596D3D6E591C}"/>
                    </a:ext>
                  </a:extLst>
                </p14:cNvPr>
                <p14:cNvContentPartPr/>
                <p14:nvPr/>
              </p14:nvContentPartPr>
              <p14:xfrm>
                <a:off x="5415812" y="87729"/>
                <a:ext cx="161280" cy="23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C56E1D-9653-429E-B8C6-596D3D6E59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06812" y="78729"/>
                  <a:ext cx="178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6D8662-73C6-40B9-9419-1750920A5D55}"/>
                    </a:ext>
                  </a:extLst>
                </p14:cNvPr>
                <p14:cNvContentPartPr/>
                <p14:nvPr/>
              </p14:nvContentPartPr>
              <p14:xfrm>
                <a:off x="5521292" y="237129"/>
                <a:ext cx="95040" cy="12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6D8662-73C6-40B9-9419-1750920A5D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12292" y="228489"/>
                  <a:ext cx="112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D8DB34-2F0D-4D17-B9EC-6B67C8B9E5EE}"/>
                    </a:ext>
                  </a:extLst>
                </p14:cNvPr>
                <p14:cNvContentPartPr/>
                <p14:nvPr/>
              </p14:nvContentPartPr>
              <p14:xfrm>
                <a:off x="5711012" y="54969"/>
                <a:ext cx="160560" cy="304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D8DB34-2F0D-4D17-B9EC-6B67C8B9E5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02012" y="46329"/>
                  <a:ext cx="178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6B1456-EA73-4502-A022-C150E8F68058}"/>
                    </a:ext>
                  </a:extLst>
                </p14:cNvPr>
                <p14:cNvContentPartPr/>
                <p14:nvPr/>
              </p14:nvContentPartPr>
              <p14:xfrm>
                <a:off x="5799932" y="230649"/>
                <a:ext cx="104760" cy="171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6B1456-EA73-4502-A022-C150E8F680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90932" y="221649"/>
                  <a:ext cx="122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D4C571-8721-4C41-8A94-F96B71929FF7}"/>
                    </a:ext>
                  </a:extLst>
                </p14:cNvPr>
                <p14:cNvContentPartPr/>
                <p14:nvPr/>
              </p14:nvContentPartPr>
              <p14:xfrm>
                <a:off x="6181172" y="90969"/>
                <a:ext cx="181800" cy="31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D4C571-8721-4C41-8A94-F96B71929F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72172" y="81969"/>
                  <a:ext cx="199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BA6396-916C-4235-B9C2-3BE6CF0AC581}"/>
                    </a:ext>
                  </a:extLst>
                </p14:cNvPr>
                <p14:cNvContentPartPr/>
                <p14:nvPr/>
              </p14:nvContentPartPr>
              <p14:xfrm>
                <a:off x="6119612" y="241449"/>
                <a:ext cx="271440" cy="77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BA6396-916C-4235-B9C2-3BE6CF0AC58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10612" y="232449"/>
                  <a:ext cx="289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A4D7C1-37AB-4B74-91F4-61B39B498DC8}"/>
                    </a:ext>
                  </a:extLst>
                </p14:cNvPr>
                <p14:cNvContentPartPr/>
                <p14:nvPr/>
              </p14:nvContentPartPr>
              <p14:xfrm>
                <a:off x="6407612" y="72249"/>
                <a:ext cx="182160" cy="299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A4D7C1-37AB-4B74-91F4-61B39B498D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98612" y="63609"/>
                  <a:ext cx="199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7EA1C7-E4E3-446D-B9E9-26A9DCED3DE6}"/>
                    </a:ext>
                  </a:extLst>
                </p14:cNvPr>
                <p14:cNvContentPartPr/>
                <p14:nvPr/>
              </p14:nvContentPartPr>
              <p14:xfrm>
                <a:off x="6597692" y="245409"/>
                <a:ext cx="137880" cy="150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7EA1C7-E4E3-446D-B9E9-26A9DCED3D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89052" y="236769"/>
                  <a:ext cx="155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38BEAC7-1066-46B8-8979-8CB2FA2AAD7D}"/>
                    </a:ext>
                  </a:extLst>
                </p14:cNvPr>
                <p14:cNvContentPartPr/>
                <p14:nvPr/>
              </p14:nvContentPartPr>
              <p14:xfrm>
                <a:off x="7002332" y="248649"/>
                <a:ext cx="191160" cy="122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38BEAC7-1066-46B8-8979-8CB2FA2AAD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93692" y="240009"/>
                  <a:ext cx="208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26078B-5A23-4504-8237-E16CB789C828}"/>
                    </a:ext>
                  </a:extLst>
                </p14:cNvPr>
                <p14:cNvContentPartPr/>
                <p14:nvPr/>
              </p14:nvContentPartPr>
              <p14:xfrm>
                <a:off x="7238852" y="261609"/>
                <a:ext cx="115560" cy="12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26078B-5A23-4504-8237-E16CB789C8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29852" y="252609"/>
                  <a:ext cx="133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C33028-009B-4680-B519-D46A10A8B064}"/>
                    </a:ext>
                  </a:extLst>
                </p14:cNvPr>
                <p14:cNvContentPartPr/>
                <p14:nvPr/>
              </p14:nvContentPartPr>
              <p14:xfrm>
                <a:off x="7392572" y="281409"/>
                <a:ext cx="203040" cy="93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C33028-009B-4680-B519-D46A10A8B0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83572" y="272409"/>
                  <a:ext cx="220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9C5265-2F7B-4D62-8680-C8C94264A629}"/>
                    </a:ext>
                  </a:extLst>
                </p14:cNvPr>
                <p14:cNvContentPartPr/>
                <p14:nvPr/>
              </p14:nvContentPartPr>
              <p14:xfrm>
                <a:off x="7725932" y="66129"/>
                <a:ext cx="123480" cy="323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9C5265-2F7B-4D62-8680-C8C94264A6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16932" y="57129"/>
                  <a:ext cx="141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E2250B-43E5-40BD-8C32-8E948F257D7A}"/>
                    </a:ext>
                  </a:extLst>
                </p14:cNvPr>
                <p14:cNvContentPartPr/>
                <p14:nvPr/>
              </p14:nvContentPartPr>
              <p14:xfrm>
                <a:off x="7876772" y="259089"/>
                <a:ext cx="123120" cy="108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E2250B-43E5-40BD-8C32-8E948F257D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68132" y="250449"/>
                  <a:ext cx="14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E8EF85-613E-4F35-B4C0-7763D60FD73D}"/>
                    </a:ext>
                  </a:extLst>
                </p14:cNvPr>
                <p14:cNvContentPartPr/>
                <p14:nvPr/>
              </p14:nvContentPartPr>
              <p14:xfrm>
                <a:off x="8098532" y="193209"/>
                <a:ext cx="247320" cy="19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E8EF85-613E-4F35-B4C0-7763D60FD7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89892" y="184569"/>
                  <a:ext cx="264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90937E-E244-4D86-B8CF-B563A0CC441F}"/>
                    </a:ext>
                  </a:extLst>
                </p14:cNvPr>
                <p14:cNvContentPartPr/>
                <p14:nvPr/>
              </p14:nvContentPartPr>
              <p14:xfrm>
                <a:off x="8438372" y="241449"/>
                <a:ext cx="83160" cy="12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90937E-E244-4D86-B8CF-B563A0CC44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29732" y="232449"/>
                  <a:ext cx="10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4F69AA-845B-472B-AF06-BF714CC41DB3}"/>
                    </a:ext>
                  </a:extLst>
                </p14:cNvPr>
                <p14:cNvContentPartPr/>
                <p14:nvPr/>
              </p14:nvContentPartPr>
              <p14:xfrm>
                <a:off x="8675252" y="-40071"/>
                <a:ext cx="313200" cy="42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4F69AA-845B-472B-AF06-BF714CC41D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66252" y="-49071"/>
                  <a:ext cx="330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08A9F5-3A86-438D-9F66-7BAD29A5CDF5}"/>
                    </a:ext>
                  </a:extLst>
                </p14:cNvPr>
                <p14:cNvContentPartPr/>
                <p14:nvPr/>
              </p14:nvContentPartPr>
              <p14:xfrm>
                <a:off x="8631332" y="238209"/>
                <a:ext cx="231120" cy="26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08A9F5-3A86-438D-9F66-7BAD29A5CD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22332" y="229569"/>
                  <a:ext cx="248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837AFE-3EA5-44FC-ADAF-281536CC6BCB}"/>
                    </a:ext>
                  </a:extLst>
                </p14:cNvPr>
                <p14:cNvContentPartPr/>
                <p14:nvPr/>
              </p14:nvContentPartPr>
              <p14:xfrm>
                <a:off x="4595732" y="764529"/>
                <a:ext cx="134640" cy="218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837AFE-3EA5-44FC-ADAF-281536CC6B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87092" y="755529"/>
                  <a:ext cx="152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631F43-BB95-490B-9213-ABDA85D32843}"/>
                    </a:ext>
                  </a:extLst>
                </p14:cNvPr>
                <p14:cNvContentPartPr/>
                <p14:nvPr/>
              </p14:nvContentPartPr>
              <p14:xfrm>
                <a:off x="4678892" y="628089"/>
                <a:ext cx="232920" cy="19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631F43-BB95-490B-9213-ABDA85D328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69892" y="619089"/>
                  <a:ext cx="250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D7FB6D-AE08-4319-8B60-9706FEB381AB}"/>
                    </a:ext>
                  </a:extLst>
                </p14:cNvPr>
                <p14:cNvContentPartPr/>
                <p14:nvPr/>
              </p14:nvContentPartPr>
              <p14:xfrm>
                <a:off x="4912172" y="665529"/>
                <a:ext cx="184320" cy="120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D7FB6D-AE08-4319-8B60-9706FEB381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3532" y="656529"/>
                  <a:ext cx="201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809EDA2-A0F3-4C8F-9ADE-D6B24DAFD894}"/>
                    </a:ext>
                  </a:extLst>
                </p14:cNvPr>
                <p14:cNvContentPartPr/>
                <p14:nvPr/>
              </p14:nvContentPartPr>
              <p14:xfrm>
                <a:off x="5122412" y="654729"/>
                <a:ext cx="128880" cy="16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809EDA2-A0F3-4C8F-9ADE-D6B24DAFD8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3412" y="645729"/>
                  <a:ext cx="146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397402-2527-49E1-B57B-60B498E863FF}"/>
                    </a:ext>
                  </a:extLst>
                </p14:cNvPr>
                <p14:cNvContentPartPr/>
                <p14:nvPr/>
              </p14:nvContentPartPr>
              <p14:xfrm>
                <a:off x="5309252" y="594969"/>
                <a:ext cx="100440" cy="182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397402-2527-49E1-B57B-60B498E863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00252" y="585969"/>
                  <a:ext cx="118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C87ECA-94AC-478A-B492-EF1ED7A22FC7}"/>
                    </a:ext>
                  </a:extLst>
                </p14:cNvPr>
                <p14:cNvContentPartPr/>
                <p14:nvPr/>
              </p14:nvContentPartPr>
              <p14:xfrm>
                <a:off x="5415092" y="678489"/>
                <a:ext cx="79200" cy="102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C87ECA-94AC-478A-B492-EF1ED7A22F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6452" y="669489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108B03-0DB6-4308-AD47-45436FB43CA7}"/>
                    </a:ext>
                  </a:extLst>
                </p14:cNvPr>
                <p14:cNvContentPartPr/>
                <p14:nvPr/>
              </p14:nvContentPartPr>
              <p14:xfrm>
                <a:off x="5539652" y="662649"/>
                <a:ext cx="137880" cy="131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108B03-0DB6-4308-AD47-45436FB43C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652" y="654009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1C89C6-892D-454F-870E-2E2BC8518B63}"/>
                    </a:ext>
                  </a:extLst>
                </p14:cNvPr>
                <p14:cNvContentPartPr/>
                <p14:nvPr/>
              </p14:nvContentPartPr>
              <p14:xfrm>
                <a:off x="5678252" y="481209"/>
                <a:ext cx="126000" cy="288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1C89C6-892D-454F-870E-2E2BC8518B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69612" y="472569"/>
                  <a:ext cx="143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3F86D2-D0C9-4885-8B09-CF262648A69E}"/>
                    </a:ext>
                  </a:extLst>
                </p14:cNvPr>
                <p14:cNvContentPartPr/>
                <p14:nvPr/>
              </p14:nvContentPartPr>
              <p14:xfrm>
                <a:off x="5962652" y="674529"/>
                <a:ext cx="76680" cy="83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3F86D2-D0C9-4885-8B09-CF262648A6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54012" y="665529"/>
                  <a:ext cx="9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0C73A8-F579-41E0-8BBD-D575EB0BE7A4}"/>
                    </a:ext>
                  </a:extLst>
                </p14:cNvPr>
                <p14:cNvContentPartPr/>
                <p14:nvPr/>
              </p14:nvContentPartPr>
              <p14:xfrm>
                <a:off x="6201332" y="404889"/>
                <a:ext cx="196560" cy="375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0C73A8-F579-41E0-8BBD-D575EB0BE7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332" y="396249"/>
                  <a:ext cx="214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C8B27D-BED3-4DCA-B355-F577F826F681}"/>
                    </a:ext>
                  </a:extLst>
                </p14:cNvPr>
                <p14:cNvContentPartPr/>
                <p14:nvPr/>
              </p14:nvContentPartPr>
              <p14:xfrm>
                <a:off x="6153812" y="641769"/>
                <a:ext cx="183240" cy="40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C8B27D-BED3-4DCA-B355-F577F826F6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45172" y="633129"/>
                  <a:ext cx="200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939C0C-4AA0-4E10-BD0B-666EDC4D29CB}"/>
                    </a:ext>
                  </a:extLst>
                </p14:cNvPr>
                <p14:cNvContentPartPr/>
                <p14:nvPr/>
              </p14:nvContentPartPr>
              <p14:xfrm>
                <a:off x="6659252" y="417489"/>
                <a:ext cx="247320" cy="409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939C0C-4AA0-4E10-BD0B-666EDC4D29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50252" y="408489"/>
                  <a:ext cx="2649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A46257-192E-4EA4-A586-A4BF5C3BD00A}"/>
                    </a:ext>
                  </a:extLst>
                </p14:cNvPr>
                <p14:cNvContentPartPr/>
                <p14:nvPr/>
              </p14:nvContentPartPr>
              <p14:xfrm>
                <a:off x="6595532" y="633849"/>
                <a:ext cx="270720" cy="62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A46257-192E-4EA4-A586-A4BF5C3BD00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86532" y="624849"/>
                  <a:ext cx="288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48BE5E-5641-4BBA-9B0D-9BE832109688}"/>
                    </a:ext>
                  </a:extLst>
                </p14:cNvPr>
                <p14:cNvContentPartPr/>
                <p14:nvPr/>
              </p14:nvContentPartPr>
              <p14:xfrm>
                <a:off x="6841772" y="672369"/>
                <a:ext cx="61560" cy="11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48BE5E-5641-4BBA-9B0D-9BE8321096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33132" y="663729"/>
                  <a:ext cx="79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85C7D7A-759E-44D2-9171-A031953D7923}"/>
                    </a:ext>
                  </a:extLst>
                </p14:cNvPr>
                <p14:cNvContentPartPr/>
                <p14:nvPr/>
              </p14:nvContentPartPr>
              <p14:xfrm>
                <a:off x="6935732" y="673449"/>
                <a:ext cx="251640" cy="10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85C7D7A-759E-44D2-9171-A031953D79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27092" y="664809"/>
                  <a:ext cx="269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14CBD7B-D162-4CC3-95C0-816AA57B617F}"/>
                    </a:ext>
                  </a:extLst>
                </p14:cNvPr>
                <p14:cNvContentPartPr/>
                <p14:nvPr/>
              </p14:nvContentPartPr>
              <p14:xfrm>
                <a:off x="7283132" y="652929"/>
                <a:ext cx="108720" cy="113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14CBD7B-D162-4CC3-95C0-816AA57B61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4132" y="643929"/>
                  <a:ext cx="126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D90FB9-355F-42FA-AEDE-C803C985741A}"/>
                    </a:ext>
                  </a:extLst>
                </p14:cNvPr>
                <p14:cNvContentPartPr/>
                <p14:nvPr/>
              </p14:nvContentPartPr>
              <p14:xfrm>
                <a:off x="7501292" y="821409"/>
                <a:ext cx="136440" cy="160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D90FB9-355F-42FA-AEDE-C803C98574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2292" y="812769"/>
                  <a:ext cx="154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51989C-4A3F-4125-991D-D97A59D154DE}"/>
                    </a:ext>
                  </a:extLst>
                </p14:cNvPr>
                <p14:cNvContentPartPr/>
                <p14:nvPr/>
              </p14:nvContentPartPr>
              <p14:xfrm>
                <a:off x="7700732" y="616569"/>
                <a:ext cx="197640" cy="187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51989C-4A3F-4125-991D-D97A59D154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91732" y="607929"/>
                  <a:ext cx="215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B3651CF-69DF-4B08-AA2F-9630657AC939}"/>
                    </a:ext>
                  </a:extLst>
                </p14:cNvPr>
                <p14:cNvContentPartPr/>
                <p14:nvPr/>
              </p14:nvContentPartPr>
              <p14:xfrm>
                <a:off x="7873532" y="690729"/>
                <a:ext cx="137880" cy="253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B3651CF-69DF-4B08-AA2F-9630657AC9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64892" y="681729"/>
                  <a:ext cx="155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0F6AE8-6AE3-44C5-A599-C34430962F13}"/>
                    </a:ext>
                  </a:extLst>
                </p14:cNvPr>
                <p14:cNvContentPartPr/>
                <p14:nvPr/>
              </p14:nvContentPartPr>
              <p14:xfrm>
                <a:off x="7970012" y="613689"/>
                <a:ext cx="206280" cy="180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0F6AE8-6AE3-44C5-A599-C34430962F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61012" y="605049"/>
                  <a:ext cx="223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76DEFC-A260-4E9B-AC27-0733D0479CAC}"/>
                    </a:ext>
                  </a:extLst>
                </p14:cNvPr>
                <p14:cNvContentPartPr/>
                <p14:nvPr/>
              </p14:nvContentPartPr>
              <p14:xfrm>
                <a:off x="8194652" y="650409"/>
                <a:ext cx="137160" cy="11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76DEFC-A260-4E9B-AC27-0733D0479C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86012" y="641769"/>
                  <a:ext cx="154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FD362F2-0A1E-41FD-B533-E41E35213CA1}"/>
                    </a:ext>
                  </a:extLst>
                </p14:cNvPr>
                <p14:cNvContentPartPr/>
                <p14:nvPr/>
              </p14:nvContentPartPr>
              <p14:xfrm>
                <a:off x="8393012" y="639609"/>
                <a:ext cx="93240" cy="157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FD362F2-0A1E-41FD-B533-E41E35213C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84372" y="630609"/>
                  <a:ext cx="110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644A43-B63F-46BC-B351-9FB8590FF873}"/>
                    </a:ext>
                  </a:extLst>
                </p14:cNvPr>
                <p14:cNvContentPartPr/>
                <p14:nvPr/>
              </p14:nvContentPartPr>
              <p14:xfrm>
                <a:off x="8495612" y="621609"/>
                <a:ext cx="182160" cy="183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644A43-B63F-46BC-B351-9FB8590FF8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86972" y="612609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E3AA0A-C9EA-44AB-90CB-E7CFF5C0FC7A}"/>
                    </a:ext>
                  </a:extLst>
                </p14:cNvPr>
                <p14:cNvContentPartPr/>
                <p14:nvPr/>
              </p14:nvContentPartPr>
              <p14:xfrm>
                <a:off x="8744372" y="786849"/>
                <a:ext cx="125280" cy="171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E3AA0A-C9EA-44AB-90CB-E7CFF5C0FC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35372" y="778209"/>
                  <a:ext cx="14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0F8AA1-AE1E-46AA-9B99-797099932B12}"/>
                    </a:ext>
                  </a:extLst>
                </p14:cNvPr>
                <p14:cNvContentPartPr/>
                <p14:nvPr/>
              </p14:nvContentPartPr>
              <p14:xfrm>
                <a:off x="631412" y="1319289"/>
                <a:ext cx="187560" cy="214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0F8AA1-AE1E-46AA-9B99-797099932B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772" y="1310649"/>
                  <a:ext cx="205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D95F267-959E-405C-A965-71CA4E72A3FE}"/>
                    </a:ext>
                  </a:extLst>
                </p14:cNvPr>
                <p14:cNvContentPartPr/>
                <p14:nvPr/>
              </p14:nvContentPartPr>
              <p14:xfrm>
                <a:off x="820412" y="1372929"/>
                <a:ext cx="102960" cy="142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D95F267-959E-405C-A965-71CA4E72A3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1772" y="1363929"/>
                  <a:ext cx="120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D56A11-F207-4D14-91A5-CFAC21B05B04}"/>
                    </a:ext>
                  </a:extLst>
                </p14:cNvPr>
                <p14:cNvContentPartPr/>
                <p14:nvPr/>
              </p14:nvContentPartPr>
              <p14:xfrm>
                <a:off x="1042892" y="1110489"/>
                <a:ext cx="154440" cy="367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D56A11-F207-4D14-91A5-CFAC21B05B0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3892" y="1101849"/>
                  <a:ext cx="172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E543AD-26D4-4A40-8396-8A7B416EEFF9}"/>
                    </a:ext>
                  </a:extLst>
                </p14:cNvPr>
                <p14:cNvContentPartPr/>
                <p14:nvPr/>
              </p14:nvContentPartPr>
              <p14:xfrm>
                <a:off x="1147292" y="1361409"/>
                <a:ext cx="115200" cy="12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E543AD-26D4-4A40-8396-8A7B416EE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8652" y="1352409"/>
                  <a:ext cx="132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1BBDDF-57AE-47F3-A7E2-8A8A3DB4CAA1}"/>
                    </a:ext>
                  </a:extLst>
                </p14:cNvPr>
                <p14:cNvContentPartPr/>
                <p14:nvPr/>
              </p14:nvContentPartPr>
              <p14:xfrm>
                <a:off x="1304252" y="1350969"/>
                <a:ext cx="222840" cy="113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1BBDDF-57AE-47F3-A7E2-8A8A3DB4CA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95252" y="1341969"/>
                  <a:ext cx="240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6C7DE5-176C-4A58-9612-4FE150659438}"/>
                    </a:ext>
                  </a:extLst>
                </p14:cNvPr>
                <p14:cNvContentPartPr/>
                <p14:nvPr/>
              </p14:nvContentPartPr>
              <p14:xfrm>
                <a:off x="1613132" y="1317849"/>
                <a:ext cx="129240" cy="150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6C7DE5-176C-4A58-9612-4FE1506594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04492" y="1309209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F6A81C-EBAF-45D9-9906-65E598B99AB1}"/>
                    </a:ext>
                  </a:extLst>
                </p14:cNvPr>
                <p14:cNvContentPartPr/>
                <p14:nvPr/>
              </p14:nvContentPartPr>
              <p14:xfrm>
                <a:off x="1824452" y="1512609"/>
                <a:ext cx="133200" cy="124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F6A81C-EBAF-45D9-9906-65E598B99A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5812" y="1503609"/>
                  <a:ext cx="150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41F593-55D9-4E31-8398-3A804A41D4A4}"/>
                    </a:ext>
                  </a:extLst>
                </p14:cNvPr>
                <p14:cNvContentPartPr/>
                <p14:nvPr/>
              </p14:nvContentPartPr>
              <p14:xfrm>
                <a:off x="2067092" y="1341609"/>
                <a:ext cx="150120" cy="148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41F593-55D9-4E31-8398-3A804A41D4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58452" y="1332969"/>
                  <a:ext cx="167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CF3F61-6ED0-43B7-8905-54D485E669EB}"/>
                    </a:ext>
                  </a:extLst>
                </p14:cNvPr>
                <p14:cNvContentPartPr/>
                <p14:nvPr/>
              </p14:nvContentPartPr>
              <p14:xfrm>
                <a:off x="2383892" y="1079889"/>
                <a:ext cx="172800" cy="400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CF3F61-6ED0-43B7-8905-54D485E669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74892" y="1070889"/>
                  <a:ext cx="190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FD8D46F-26BA-415C-9037-9A7DB69CCB11}"/>
                    </a:ext>
                  </a:extLst>
                </p14:cNvPr>
                <p14:cNvContentPartPr/>
                <p14:nvPr/>
              </p14:nvContentPartPr>
              <p14:xfrm>
                <a:off x="2332772" y="1244049"/>
                <a:ext cx="270720" cy="62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FD8D46F-26BA-415C-9037-9A7DB69CCB1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23772" y="1235049"/>
                  <a:ext cx="288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B8A7C2-024D-4FF8-A0AB-AA41158ADE74}"/>
                    </a:ext>
                  </a:extLst>
                </p14:cNvPr>
                <p14:cNvContentPartPr/>
                <p14:nvPr/>
              </p14:nvContentPartPr>
              <p14:xfrm>
                <a:off x="2571812" y="1299489"/>
                <a:ext cx="184680" cy="141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B8A7C2-024D-4FF8-A0AB-AA41158ADE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62812" y="1290849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83EEA4-4172-4D5F-B6DA-7751BD59D76E}"/>
                    </a:ext>
                  </a:extLst>
                </p14:cNvPr>
                <p14:cNvContentPartPr/>
                <p14:nvPr/>
              </p14:nvContentPartPr>
              <p14:xfrm>
                <a:off x="3105692" y="1273569"/>
                <a:ext cx="221760" cy="158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83EEA4-4172-4D5F-B6DA-7751BD59D7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97052" y="1264569"/>
                  <a:ext cx="239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2538A9-CC54-431B-A6B3-F1F5E8558895}"/>
                    </a:ext>
                  </a:extLst>
                </p14:cNvPr>
                <p14:cNvContentPartPr/>
                <p14:nvPr/>
              </p14:nvContentPartPr>
              <p14:xfrm>
                <a:off x="3395492" y="1044609"/>
                <a:ext cx="162720" cy="357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2538A9-CC54-431B-A6B3-F1F5E85588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86852" y="1035969"/>
                  <a:ext cx="180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FAB86F5-2CD7-4609-8345-D6FE7B2F7D26}"/>
                    </a:ext>
                  </a:extLst>
                </p14:cNvPr>
                <p14:cNvContentPartPr/>
                <p14:nvPr/>
              </p14:nvContentPartPr>
              <p14:xfrm>
                <a:off x="3548852" y="1280049"/>
                <a:ext cx="139680" cy="104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FAB86F5-2CD7-4609-8345-D6FE7B2F7D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39852" y="1271409"/>
                  <a:ext cx="157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57AEEB-0AA4-4484-8182-24D68CBEDA65}"/>
                    </a:ext>
                  </a:extLst>
                </p14:cNvPr>
                <p14:cNvContentPartPr/>
                <p14:nvPr/>
              </p14:nvContentPartPr>
              <p14:xfrm>
                <a:off x="3682052" y="1292649"/>
                <a:ext cx="197280" cy="109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57AEEB-0AA4-4484-8182-24D68CBEDA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73412" y="1283649"/>
                  <a:ext cx="214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D0185A-3E20-401D-A187-E3D3C4903343}"/>
                    </a:ext>
                  </a:extLst>
                </p14:cNvPr>
                <p14:cNvContentPartPr/>
                <p14:nvPr/>
              </p14:nvContentPartPr>
              <p14:xfrm>
                <a:off x="4161932" y="1198329"/>
                <a:ext cx="193680" cy="153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D0185A-3E20-401D-A187-E3D3C49033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52932" y="1189689"/>
                  <a:ext cx="211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A1477D-FEEF-4628-8AC0-7740CBF980B1}"/>
                    </a:ext>
                  </a:extLst>
                </p14:cNvPr>
                <p14:cNvContentPartPr/>
                <p14:nvPr/>
              </p14:nvContentPartPr>
              <p14:xfrm>
                <a:off x="4420412" y="1218129"/>
                <a:ext cx="152640" cy="147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A1477D-FEEF-4628-8AC0-7740CBF980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11772" y="1209489"/>
                  <a:ext cx="170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0D7D6-842A-4943-B611-9C14B9212AFA}"/>
                    </a:ext>
                  </a:extLst>
                </p14:cNvPr>
                <p14:cNvContentPartPr/>
                <p14:nvPr/>
              </p14:nvContentPartPr>
              <p14:xfrm>
                <a:off x="4589612" y="1221729"/>
                <a:ext cx="124920" cy="106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0D7D6-842A-4943-B611-9C14B9212A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80972" y="1213089"/>
                  <a:ext cx="142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DF4D35B-8526-4E68-ABCB-C9E3E804FCDB}"/>
                    </a:ext>
                  </a:extLst>
                </p14:cNvPr>
                <p14:cNvContentPartPr/>
                <p14:nvPr/>
              </p14:nvContentPartPr>
              <p14:xfrm>
                <a:off x="4732172" y="1236849"/>
                <a:ext cx="81720" cy="10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DF4D35B-8526-4E68-ABCB-C9E3E804FC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23172" y="1227849"/>
                  <a:ext cx="99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DBEA56-526E-4226-AFA3-B25DF0853EF8}"/>
                    </a:ext>
                  </a:extLst>
                </p14:cNvPr>
                <p14:cNvContentPartPr/>
                <p14:nvPr/>
              </p14:nvContentPartPr>
              <p14:xfrm>
                <a:off x="4910012" y="963969"/>
                <a:ext cx="253080" cy="399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DBEA56-526E-4226-AFA3-B25DF0853E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01012" y="954969"/>
                  <a:ext cx="2707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FD2E31-5E3B-4E8A-A606-C344EB1BBFCC}"/>
                    </a:ext>
                  </a:extLst>
                </p14:cNvPr>
                <p14:cNvContentPartPr/>
                <p14:nvPr/>
              </p14:nvContentPartPr>
              <p14:xfrm>
                <a:off x="5109452" y="1191129"/>
                <a:ext cx="97200" cy="162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FD2E31-5E3B-4E8A-A606-C344EB1BBF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00812" y="1182129"/>
                  <a:ext cx="114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3531718-C40C-46AE-8A18-06CD5B3271C3}"/>
                    </a:ext>
                  </a:extLst>
                </p14:cNvPr>
                <p14:cNvContentPartPr/>
                <p14:nvPr/>
              </p14:nvContentPartPr>
              <p14:xfrm>
                <a:off x="5539292" y="1209129"/>
                <a:ext cx="165600" cy="110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3531718-C40C-46AE-8A18-06CD5B3271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30292" y="1200129"/>
                  <a:ext cx="183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19C1A0-FC86-4BC3-A3AC-30D685D4BF73}"/>
                    </a:ext>
                  </a:extLst>
                </p14:cNvPr>
                <p14:cNvContentPartPr/>
                <p14:nvPr/>
              </p14:nvContentPartPr>
              <p14:xfrm>
                <a:off x="5784812" y="1164489"/>
                <a:ext cx="143280" cy="137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19C1A0-FC86-4BC3-A3AC-30D685D4BF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76172" y="1155489"/>
                  <a:ext cx="160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5CE79C7-7007-4FC5-8A48-5222B30D2B6A}"/>
                    </a:ext>
                  </a:extLst>
                </p14:cNvPr>
                <p14:cNvContentPartPr/>
                <p14:nvPr/>
              </p14:nvContentPartPr>
              <p14:xfrm>
                <a:off x="5977052" y="1172769"/>
                <a:ext cx="115200" cy="128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5CE79C7-7007-4FC5-8A48-5222B30D2B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68412" y="1164129"/>
                  <a:ext cx="13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C8BF6B0-409C-4EA5-9FE4-E9E85B4901FB}"/>
                    </a:ext>
                  </a:extLst>
                </p14:cNvPr>
                <p14:cNvContentPartPr/>
                <p14:nvPr/>
              </p14:nvContentPartPr>
              <p14:xfrm>
                <a:off x="6194852" y="1191849"/>
                <a:ext cx="175680" cy="120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C8BF6B0-409C-4EA5-9FE4-E9E85B4901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86212" y="1183209"/>
                  <a:ext cx="193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7B9E1DF-8C13-4035-8BA9-155C01D4EB12}"/>
                    </a:ext>
                  </a:extLst>
                </p14:cNvPr>
                <p14:cNvContentPartPr/>
                <p14:nvPr/>
              </p14:nvContentPartPr>
              <p14:xfrm>
                <a:off x="6400772" y="1172409"/>
                <a:ext cx="274320" cy="14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B9E1DF-8C13-4035-8BA9-155C01D4EB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92132" y="1163769"/>
                  <a:ext cx="29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0A936C-3A2A-41C9-8733-D86B96D4C848}"/>
                    </a:ext>
                  </a:extLst>
                </p14:cNvPr>
                <p14:cNvContentPartPr/>
                <p14:nvPr/>
              </p14:nvContentPartPr>
              <p14:xfrm>
                <a:off x="6935372" y="1174569"/>
                <a:ext cx="148320" cy="147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0A936C-3A2A-41C9-8733-D86B96D4C84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26732" y="1165929"/>
                  <a:ext cx="165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1927F8-6609-4373-B95B-7F35191B7A62}"/>
                    </a:ext>
                  </a:extLst>
                </p14:cNvPr>
                <p14:cNvContentPartPr/>
                <p14:nvPr/>
              </p14:nvContentPartPr>
              <p14:xfrm>
                <a:off x="7161092" y="1154769"/>
                <a:ext cx="144360" cy="15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1927F8-6609-4373-B95B-7F35191B7A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52452" y="1146129"/>
                  <a:ext cx="162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0DE411-DEBE-43E1-81BA-330BBE4FA1DB}"/>
                    </a:ext>
                  </a:extLst>
                </p14:cNvPr>
                <p14:cNvContentPartPr/>
                <p14:nvPr/>
              </p14:nvContentPartPr>
              <p14:xfrm>
                <a:off x="7349732" y="1164129"/>
                <a:ext cx="90720" cy="149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0DE411-DEBE-43E1-81BA-330BBE4FA1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40732" y="1155489"/>
                  <a:ext cx="108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E96A19F-3590-4C49-8949-BCC713B87651}"/>
                    </a:ext>
                  </a:extLst>
                </p14:cNvPr>
                <p14:cNvContentPartPr/>
                <p14:nvPr/>
              </p14:nvContentPartPr>
              <p14:xfrm>
                <a:off x="7498772" y="1179249"/>
                <a:ext cx="115560" cy="165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E96A19F-3590-4C49-8949-BCC713B876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89772" y="1170249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13151D-EDCA-4EEF-B26B-94ED0B0EB623}"/>
                    </a:ext>
                  </a:extLst>
                </p14:cNvPr>
                <p14:cNvContentPartPr/>
                <p14:nvPr/>
              </p14:nvContentPartPr>
              <p14:xfrm>
                <a:off x="7717292" y="1175649"/>
                <a:ext cx="114840" cy="187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13151D-EDCA-4EEF-B26B-94ED0B0EB6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08292" y="1167009"/>
                  <a:ext cx="132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A4CA08-FFA1-436B-AEEA-C2159AF577C4}"/>
                    </a:ext>
                  </a:extLst>
                </p14:cNvPr>
                <p14:cNvContentPartPr/>
                <p14:nvPr/>
              </p14:nvContentPartPr>
              <p14:xfrm>
                <a:off x="7907732" y="1234329"/>
                <a:ext cx="140760" cy="122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A4CA08-FFA1-436B-AEEA-C2159AF577C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98732" y="1225329"/>
                  <a:ext cx="158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16DC43-D0EC-41E5-B69D-5DB0038CDCB0}"/>
                    </a:ext>
                  </a:extLst>
                </p14:cNvPr>
                <p14:cNvContentPartPr/>
                <p14:nvPr/>
              </p14:nvContentPartPr>
              <p14:xfrm>
                <a:off x="8000972" y="1029849"/>
                <a:ext cx="214560" cy="31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16DC43-D0EC-41E5-B69D-5DB0038CDCB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2332" y="1021209"/>
                  <a:ext cx="232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325D17-21B7-4799-B14E-76F417AC1DF5}"/>
                    </a:ext>
                  </a:extLst>
                </p14:cNvPr>
                <p14:cNvContentPartPr/>
                <p14:nvPr/>
              </p14:nvContentPartPr>
              <p14:xfrm>
                <a:off x="8157932" y="1262409"/>
                <a:ext cx="23040" cy="69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325D17-21B7-4799-B14E-76F417AC1D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49292" y="1253769"/>
                  <a:ext cx="40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0DFA28D-8CCE-462A-858C-554B2074B388}"/>
                    </a:ext>
                  </a:extLst>
                </p14:cNvPr>
                <p14:cNvContentPartPr/>
                <p14:nvPr/>
              </p14:nvContentPartPr>
              <p14:xfrm>
                <a:off x="8255852" y="1269609"/>
                <a:ext cx="141120" cy="7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0DFA28D-8CCE-462A-858C-554B2074B3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46852" y="1260969"/>
                  <a:ext cx="15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98BB183-0522-4DD2-9E0B-A2CEB33A7EBC}"/>
                    </a:ext>
                  </a:extLst>
                </p14:cNvPr>
                <p14:cNvContentPartPr/>
                <p14:nvPr/>
              </p14:nvContentPartPr>
              <p14:xfrm>
                <a:off x="8359892" y="1259889"/>
                <a:ext cx="222480" cy="349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98BB183-0522-4DD2-9E0B-A2CEB33A7EB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51252" y="1250889"/>
                  <a:ext cx="2401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5D9C39-DAE7-4AEB-8ACE-856286748E50}"/>
                    </a:ext>
                  </a:extLst>
                </p14:cNvPr>
                <p14:cNvContentPartPr/>
                <p14:nvPr/>
              </p14:nvContentPartPr>
              <p14:xfrm>
                <a:off x="683252" y="1652289"/>
                <a:ext cx="209880" cy="412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5D9C39-DAE7-4AEB-8ACE-856286748E5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4252" y="1643289"/>
                  <a:ext cx="227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694850-D9CB-4315-B5CC-63973B1C0E15}"/>
                    </a:ext>
                  </a:extLst>
                </p14:cNvPr>
                <p14:cNvContentPartPr/>
                <p14:nvPr/>
              </p14:nvContentPartPr>
              <p14:xfrm>
                <a:off x="627092" y="1858569"/>
                <a:ext cx="329760" cy="63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694850-D9CB-4315-B5CC-63973B1C0E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8092" y="1849929"/>
                  <a:ext cx="347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34756B-5F50-4CAA-BECC-061DDC722A1D}"/>
                    </a:ext>
                  </a:extLst>
                </p14:cNvPr>
                <p14:cNvContentPartPr/>
                <p14:nvPr/>
              </p14:nvContentPartPr>
              <p14:xfrm>
                <a:off x="856052" y="1903209"/>
                <a:ext cx="169920" cy="132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34756B-5F50-4CAA-BECC-061DDC722A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7052" y="1894209"/>
                  <a:ext cx="187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2610086-9E82-443E-962F-6BCA4AFA245A}"/>
                    </a:ext>
                  </a:extLst>
                </p14:cNvPr>
                <p14:cNvContentPartPr/>
                <p14:nvPr/>
              </p14:nvContentPartPr>
              <p14:xfrm>
                <a:off x="1469132" y="1867209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2610086-9E82-443E-962F-6BCA4AFA24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60132" y="18582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8A00B98-023D-4251-83FD-F806E65AA784}"/>
                    </a:ext>
                  </a:extLst>
                </p14:cNvPr>
                <p14:cNvContentPartPr/>
                <p14:nvPr/>
              </p14:nvContentPartPr>
              <p14:xfrm>
                <a:off x="1380212" y="1833729"/>
                <a:ext cx="161280" cy="168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8A00B98-023D-4251-83FD-F806E65AA78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71572" y="1824729"/>
                  <a:ext cx="178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66E3DD8-3064-4E6E-A1D9-ADAE20D97DB5}"/>
                    </a:ext>
                  </a:extLst>
                </p14:cNvPr>
                <p14:cNvContentPartPr/>
                <p14:nvPr/>
              </p14:nvContentPartPr>
              <p14:xfrm>
                <a:off x="2031452" y="1867929"/>
                <a:ext cx="3240" cy="10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66E3DD8-3064-4E6E-A1D9-ADAE20D97DB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22812" y="1859289"/>
                  <a:ext cx="20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BE9B48-7FB6-4B63-86BD-F21BA40C55C2}"/>
                    </a:ext>
                  </a:extLst>
                </p14:cNvPr>
                <p14:cNvContentPartPr/>
                <p14:nvPr/>
              </p14:nvContentPartPr>
              <p14:xfrm>
                <a:off x="1964852" y="1794129"/>
                <a:ext cx="126720" cy="218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BE9B48-7FB6-4B63-86BD-F21BA40C55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56212" y="1785129"/>
                  <a:ext cx="144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351309F-9C62-4ECE-9D50-9241AFE583C5}"/>
                    </a:ext>
                  </a:extLst>
                </p14:cNvPr>
                <p14:cNvContentPartPr/>
                <p14:nvPr/>
              </p14:nvContentPartPr>
              <p14:xfrm>
                <a:off x="2082572" y="1674969"/>
                <a:ext cx="228960" cy="203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351309F-9C62-4ECE-9D50-9241AFE583C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73932" y="1666329"/>
                  <a:ext cx="246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20A15CA-89AF-4BC9-830C-25121B4B58C6}"/>
                    </a:ext>
                  </a:extLst>
                </p14:cNvPr>
                <p14:cNvContentPartPr/>
                <p14:nvPr/>
              </p14:nvContentPartPr>
              <p14:xfrm>
                <a:off x="2233052" y="1869729"/>
                <a:ext cx="102240" cy="111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20A15CA-89AF-4BC9-830C-25121B4B58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24412" y="1861089"/>
                  <a:ext cx="119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460604-9BFF-4257-84CC-932A13FC8EC7}"/>
                    </a:ext>
                  </a:extLst>
                </p14:cNvPr>
                <p14:cNvContentPartPr/>
                <p14:nvPr/>
              </p14:nvContentPartPr>
              <p14:xfrm>
                <a:off x="2429252" y="1873329"/>
                <a:ext cx="51480" cy="112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460604-9BFF-4257-84CC-932A13FC8E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20612" y="1864689"/>
                  <a:ext cx="69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6AAF62-A1F2-4D98-8F87-8784CC5F0D0A}"/>
                    </a:ext>
                  </a:extLst>
                </p14:cNvPr>
                <p14:cNvContentPartPr/>
                <p14:nvPr/>
              </p14:nvContentPartPr>
              <p14:xfrm>
                <a:off x="2586212" y="1750929"/>
                <a:ext cx="10800" cy="28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6AAF62-A1F2-4D98-8F87-8784CC5F0D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77212" y="1742289"/>
                  <a:ext cx="28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701C32F-144F-4A61-A78B-C317E5128372}"/>
                    </a:ext>
                  </a:extLst>
                </p14:cNvPr>
                <p14:cNvContentPartPr/>
                <p14:nvPr/>
              </p14:nvContentPartPr>
              <p14:xfrm>
                <a:off x="2546612" y="1797369"/>
                <a:ext cx="132480" cy="174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701C32F-144F-4A61-A78B-C317E51283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7972" y="1788729"/>
                  <a:ext cx="15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D01DCC1-2127-40AF-8472-290CCF0E0B15}"/>
                    </a:ext>
                  </a:extLst>
                </p14:cNvPr>
                <p14:cNvContentPartPr/>
                <p14:nvPr/>
              </p14:nvContentPartPr>
              <p14:xfrm>
                <a:off x="2701412" y="1759929"/>
                <a:ext cx="154800" cy="209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D01DCC1-2127-40AF-8472-290CCF0E0B1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92412" y="1750929"/>
                  <a:ext cx="172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DE9F120-B5A7-4616-97F3-942B962F7F3D}"/>
                    </a:ext>
                  </a:extLst>
                </p14:cNvPr>
                <p14:cNvContentPartPr/>
                <p14:nvPr/>
              </p14:nvContentPartPr>
              <p14:xfrm>
                <a:off x="2904812" y="1846689"/>
                <a:ext cx="75240" cy="117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DE9F120-B5A7-4616-97F3-942B962F7F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96172" y="1838049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A2AB9E-8EC5-4BC3-80C2-118EEA74A021}"/>
                    </a:ext>
                  </a:extLst>
                </p14:cNvPr>
                <p14:cNvContentPartPr/>
                <p14:nvPr/>
              </p14:nvContentPartPr>
              <p14:xfrm>
                <a:off x="3068972" y="1824729"/>
                <a:ext cx="167760" cy="147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A2AB9E-8EC5-4BC3-80C2-118EEA74A0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59972" y="1815729"/>
                  <a:ext cx="185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9FDA99D-DE21-4148-893F-72E318D37353}"/>
                    </a:ext>
                  </a:extLst>
                </p14:cNvPr>
                <p14:cNvContentPartPr/>
                <p14:nvPr/>
              </p14:nvContentPartPr>
              <p14:xfrm>
                <a:off x="3427172" y="1856769"/>
                <a:ext cx="106560" cy="262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9FDA99D-DE21-4148-893F-72E318D3735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18532" y="1848129"/>
                  <a:ext cx="124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7C08DE3-F7AF-4604-9E33-C0C131D840A4}"/>
                    </a:ext>
                  </a:extLst>
                </p14:cNvPr>
                <p14:cNvContentPartPr/>
                <p14:nvPr/>
              </p14:nvContentPartPr>
              <p14:xfrm>
                <a:off x="3509252" y="1750569"/>
                <a:ext cx="237960" cy="154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7C08DE3-F7AF-4604-9E33-C0C131D840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00612" y="1741569"/>
                  <a:ext cx="255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B353EA-64B1-4135-B26C-BFF130A86BB5}"/>
                    </a:ext>
                  </a:extLst>
                </p14:cNvPr>
                <p14:cNvContentPartPr/>
                <p14:nvPr/>
              </p14:nvContentPartPr>
              <p14:xfrm>
                <a:off x="3791132" y="1754529"/>
                <a:ext cx="134280" cy="204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B353EA-64B1-4135-B26C-BFF130A86B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82492" y="1745889"/>
                  <a:ext cx="151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CF3D74-C510-4999-91C0-39919878DD2E}"/>
                    </a:ext>
                  </a:extLst>
                </p14:cNvPr>
                <p14:cNvContentPartPr/>
                <p14:nvPr/>
              </p14:nvContentPartPr>
              <p14:xfrm>
                <a:off x="3960692" y="1790169"/>
                <a:ext cx="86760" cy="122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CF3D74-C510-4999-91C0-39919878DD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52052" y="1781169"/>
                  <a:ext cx="104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5708FA-98FD-4B06-937E-E77E39BCDFF1}"/>
                    </a:ext>
                  </a:extLst>
                </p14:cNvPr>
                <p14:cNvContentPartPr/>
                <p14:nvPr/>
              </p14:nvContentPartPr>
              <p14:xfrm>
                <a:off x="4137092" y="1764249"/>
                <a:ext cx="114120" cy="137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5708FA-98FD-4B06-937E-E77E39BCDFF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28452" y="1755609"/>
                  <a:ext cx="13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1882A69-4AA7-4930-9617-90A9A59ECFAE}"/>
                    </a:ext>
                  </a:extLst>
                </p14:cNvPr>
                <p14:cNvContentPartPr/>
                <p14:nvPr/>
              </p14:nvContentPartPr>
              <p14:xfrm>
                <a:off x="4280012" y="1759569"/>
                <a:ext cx="154080" cy="13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1882A69-4AA7-4930-9617-90A9A59ECF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71012" y="1750929"/>
                  <a:ext cx="171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4C2A380-129F-488E-A554-69FBBF982A2D}"/>
                    </a:ext>
                  </a:extLst>
                </p14:cNvPr>
                <p14:cNvContentPartPr/>
                <p14:nvPr/>
              </p14:nvContentPartPr>
              <p14:xfrm>
                <a:off x="4476572" y="1722489"/>
                <a:ext cx="76320" cy="158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4C2A380-129F-488E-A554-69FBBF982A2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67932" y="1713489"/>
                  <a:ext cx="93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482B0A-7BEF-4869-942D-826B70979C3B}"/>
                    </a:ext>
                  </a:extLst>
                </p14:cNvPr>
                <p14:cNvContentPartPr/>
                <p14:nvPr/>
              </p14:nvContentPartPr>
              <p14:xfrm>
                <a:off x="4594652" y="1699809"/>
                <a:ext cx="134640" cy="191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482B0A-7BEF-4869-942D-826B70979C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6012" y="1690809"/>
                  <a:ext cx="152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F288668-5767-493A-8F06-E191FF09C555}"/>
                    </a:ext>
                  </a:extLst>
                </p14:cNvPr>
                <p14:cNvContentPartPr/>
                <p14:nvPr/>
              </p14:nvContentPartPr>
              <p14:xfrm>
                <a:off x="5071292" y="1746609"/>
                <a:ext cx="160560" cy="138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F288668-5767-493A-8F06-E191FF09C5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62652" y="1737609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15968F-F0AA-4E44-A25D-DE7ECE12532A}"/>
                    </a:ext>
                  </a:extLst>
                </p14:cNvPr>
                <p14:cNvContentPartPr/>
                <p14:nvPr/>
              </p14:nvContentPartPr>
              <p14:xfrm>
                <a:off x="5325812" y="1542489"/>
                <a:ext cx="202320" cy="356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15968F-F0AA-4E44-A25D-DE7ECE1253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16812" y="1533849"/>
                  <a:ext cx="2199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5AEA47-79C7-4BD6-8263-12B71EE0B82E}"/>
                    </a:ext>
                  </a:extLst>
                </p14:cNvPr>
                <p14:cNvContentPartPr/>
                <p14:nvPr/>
              </p14:nvContentPartPr>
              <p14:xfrm>
                <a:off x="5267852" y="1695129"/>
                <a:ext cx="290160" cy="90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5AEA47-79C7-4BD6-8263-12B71EE0B8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59212" y="1686489"/>
                  <a:ext cx="307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825505-2CEA-41D7-8CF5-14FCEA9B2CA8}"/>
                    </a:ext>
                  </a:extLst>
                </p14:cNvPr>
                <p14:cNvContentPartPr/>
                <p14:nvPr/>
              </p14:nvContentPartPr>
              <p14:xfrm>
                <a:off x="5765012" y="1742649"/>
                <a:ext cx="109440" cy="104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825505-2CEA-41D7-8CF5-14FCEA9B2C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56372" y="1734009"/>
                  <a:ext cx="127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6EA8BBE-2660-4B4B-87A8-837A21940054}"/>
                    </a:ext>
                  </a:extLst>
                </p14:cNvPr>
                <p14:cNvContentPartPr/>
                <p14:nvPr/>
              </p14:nvContentPartPr>
              <p14:xfrm>
                <a:off x="5894252" y="1758489"/>
                <a:ext cx="151560" cy="90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6EA8BBE-2660-4B4B-87A8-837A2194005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85252" y="1749849"/>
                  <a:ext cx="169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BA607B-302C-4FDA-94BF-8180B69DC396}"/>
                    </a:ext>
                  </a:extLst>
                </p14:cNvPr>
                <p14:cNvContentPartPr/>
                <p14:nvPr/>
              </p14:nvContentPartPr>
              <p14:xfrm>
                <a:off x="6405452" y="1692249"/>
                <a:ext cx="156600" cy="143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BA607B-302C-4FDA-94BF-8180B69DC39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96452" y="1683609"/>
                  <a:ext cx="174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5DA6C9-F543-461A-861F-C9A5605C6FED}"/>
                    </a:ext>
                  </a:extLst>
                </p14:cNvPr>
                <p14:cNvContentPartPr/>
                <p14:nvPr/>
              </p14:nvContentPartPr>
              <p14:xfrm>
                <a:off x="6647732" y="1687209"/>
                <a:ext cx="164880" cy="151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5DA6C9-F543-461A-861F-C9A5605C6F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9092" y="1678209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E5729E0-658C-4CE1-92DD-98A8F8CC92F3}"/>
                    </a:ext>
                  </a:extLst>
                </p14:cNvPr>
                <p14:cNvContentPartPr/>
                <p14:nvPr/>
              </p14:nvContentPartPr>
              <p14:xfrm>
                <a:off x="6791012" y="1707369"/>
                <a:ext cx="145800" cy="104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E5729E0-658C-4CE1-92DD-98A8F8CC92F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82372" y="1698369"/>
                  <a:ext cx="163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CF2D03-071F-48D8-8FE8-FB20A962818F}"/>
                    </a:ext>
                  </a:extLst>
                </p14:cNvPr>
                <p14:cNvContentPartPr/>
                <p14:nvPr/>
              </p14:nvContentPartPr>
              <p14:xfrm>
                <a:off x="6991172" y="1695129"/>
                <a:ext cx="131760" cy="135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CF2D03-071F-48D8-8FE8-FB20A962818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82172" y="1686489"/>
                  <a:ext cx="149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040DF64-6E97-4043-BD5F-91568DEC86E3}"/>
                    </a:ext>
                  </a:extLst>
                </p14:cNvPr>
                <p14:cNvContentPartPr/>
                <p14:nvPr/>
              </p14:nvContentPartPr>
              <p14:xfrm>
                <a:off x="7150652" y="1707369"/>
                <a:ext cx="144360" cy="101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040DF64-6E97-4043-BD5F-91568DEC86E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42012" y="1698729"/>
                  <a:ext cx="162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1FD2BAC-680B-4187-B85E-36F232CF2423}"/>
                    </a:ext>
                  </a:extLst>
                </p14:cNvPr>
                <p14:cNvContentPartPr/>
                <p14:nvPr/>
              </p14:nvContentPartPr>
              <p14:xfrm>
                <a:off x="7309052" y="1728609"/>
                <a:ext cx="158040" cy="267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1FD2BAC-680B-4187-B85E-36F232CF242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0412" y="1719609"/>
                  <a:ext cx="175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B71E68-60C1-4A8E-BBD9-6A16C2D26607}"/>
                    </a:ext>
                  </a:extLst>
                </p14:cNvPr>
                <p14:cNvContentPartPr/>
                <p14:nvPr/>
              </p14:nvContentPartPr>
              <p14:xfrm>
                <a:off x="7540172" y="1670649"/>
                <a:ext cx="182160" cy="144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B71E68-60C1-4A8E-BBD9-6A16C2D2660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31532" y="1662009"/>
                  <a:ext cx="199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9CB013A-79D0-4D83-A51B-9D98B9745519}"/>
                    </a:ext>
                  </a:extLst>
                </p14:cNvPr>
                <p14:cNvContentPartPr/>
                <p14:nvPr/>
              </p14:nvContentPartPr>
              <p14:xfrm>
                <a:off x="7857332" y="1679289"/>
                <a:ext cx="23076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9CB013A-79D0-4D83-A51B-9D98B97455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48692" y="1670649"/>
                  <a:ext cx="248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6122EA-011E-4176-A5D6-4B0A39C0E175}"/>
                    </a:ext>
                  </a:extLst>
                </p14:cNvPr>
                <p14:cNvContentPartPr/>
                <p14:nvPr/>
              </p14:nvContentPartPr>
              <p14:xfrm>
                <a:off x="8057492" y="1716369"/>
                <a:ext cx="129600" cy="103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6122EA-011E-4176-A5D6-4B0A39C0E1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48852" y="1707369"/>
                  <a:ext cx="14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A13DE9-3E92-4427-A47E-E636254976F4}"/>
                    </a:ext>
                  </a:extLst>
                </p14:cNvPr>
                <p14:cNvContentPartPr/>
                <p14:nvPr/>
              </p14:nvContentPartPr>
              <p14:xfrm>
                <a:off x="8373932" y="1497489"/>
                <a:ext cx="176760" cy="316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A13DE9-3E92-4427-A47E-E636254976F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64932" y="1488849"/>
                  <a:ext cx="194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4DE22A-8DC1-4A1F-AB4F-A683D1E6BEA2}"/>
                    </a:ext>
                  </a:extLst>
                </p14:cNvPr>
                <p14:cNvContentPartPr/>
                <p14:nvPr/>
              </p14:nvContentPartPr>
              <p14:xfrm>
                <a:off x="8333252" y="1691169"/>
                <a:ext cx="254880" cy="23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4DE22A-8DC1-4A1F-AB4F-A683D1E6BEA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24612" y="1682169"/>
                  <a:ext cx="272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58555D5-2D3A-4B9A-9E2E-3DAAF5C0E09B}"/>
                    </a:ext>
                  </a:extLst>
                </p14:cNvPr>
                <p14:cNvContentPartPr/>
                <p14:nvPr/>
              </p14:nvContentPartPr>
              <p14:xfrm>
                <a:off x="8506052" y="1740489"/>
                <a:ext cx="147240" cy="136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58555D5-2D3A-4B9A-9E2E-3DAAF5C0E09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97052" y="1731849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9CE106A-968E-46CF-AB31-8C73BFA48955}"/>
                    </a:ext>
                  </a:extLst>
                </p14:cNvPr>
                <p14:cNvContentPartPr/>
                <p14:nvPr/>
              </p14:nvContentPartPr>
              <p14:xfrm>
                <a:off x="701972" y="2444649"/>
                <a:ext cx="137160" cy="148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9CE106A-968E-46CF-AB31-8C73BFA489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2972" y="2436009"/>
                  <a:ext cx="154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99FCD9B-3FD6-4F3A-9B8D-225AE51120CD}"/>
                    </a:ext>
                  </a:extLst>
                </p14:cNvPr>
                <p14:cNvContentPartPr/>
                <p14:nvPr/>
              </p14:nvContentPartPr>
              <p14:xfrm>
                <a:off x="1040732" y="2148009"/>
                <a:ext cx="246240" cy="428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99FCD9B-3FD6-4F3A-9B8D-225AE51120C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2092" y="2139009"/>
                  <a:ext cx="263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424ABB5-3BDD-408B-A66D-A9B6620CA0AC}"/>
                    </a:ext>
                  </a:extLst>
                </p14:cNvPr>
                <p14:cNvContentPartPr/>
                <p14:nvPr/>
              </p14:nvContentPartPr>
              <p14:xfrm>
                <a:off x="1012652" y="2431689"/>
                <a:ext cx="196560" cy="60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424ABB5-3BDD-408B-A66D-A9B6620CA0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4012" y="2422689"/>
                  <a:ext cx="21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DB18B9B-2C86-4065-A62F-030F5A83A594}"/>
                    </a:ext>
                  </a:extLst>
                </p14:cNvPr>
                <p14:cNvContentPartPr/>
                <p14:nvPr/>
              </p14:nvContentPartPr>
              <p14:xfrm>
                <a:off x="1672532" y="2204889"/>
                <a:ext cx="231480" cy="341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DB18B9B-2C86-4065-A62F-030F5A83A5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63892" y="2195889"/>
                  <a:ext cx="249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D8D5508-08C3-4797-91CE-593B9D3102A3}"/>
                    </a:ext>
                  </a:extLst>
                </p14:cNvPr>
                <p14:cNvContentPartPr/>
                <p14:nvPr/>
              </p14:nvContentPartPr>
              <p14:xfrm>
                <a:off x="1554092" y="2375169"/>
                <a:ext cx="212760" cy="187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D8D5508-08C3-4797-91CE-593B9D3102A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45452" y="2366169"/>
                  <a:ext cx="230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B72D99D-426F-4ACD-8921-4C33B18DD1EE}"/>
                    </a:ext>
                  </a:extLst>
                </p14:cNvPr>
                <p14:cNvContentPartPr/>
                <p14:nvPr/>
              </p14:nvContentPartPr>
              <p14:xfrm>
                <a:off x="2115692" y="2473089"/>
                <a:ext cx="129600" cy="295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B72D99D-426F-4ACD-8921-4C33B18DD1E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06692" y="2464089"/>
                  <a:ext cx="1472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37E114F-2BB9-4DEA-8B58-73C3E9DF312E}"/>
                    </a:ext>
                  </a:extLst>
                </p14:cNvPr>
                <p14:cNvContentPartPr/>
                <p14:nvPr/>
              </p14:nvContentPartPr>
              <p14:xfrm>
                <a:off x="2227292" y="2356809"/>
                <a:ext cx="189360" cy="1432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37E114F-2BB9-4DEA-8B58-73C3E9DF31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18292" y="2347809"/>
                  <a:ext cx="207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1284542-2568-4DC6-8DC2-1A48085C3065}"/>
                    </a:ext>
                  </a:extLst>
                </p14:cNvPr>
                <p14:cNvContentPartPr/>
                <p14:nvPr/>
              </p14:nvContentPartPr>
              <p14:xfrm>
                <a:off x="2430692" y="2346009"/>
                <a:ext cx="162720" cy="147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1284542-2568-4DC6-8DC2-1A48085C30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21692" y="2337009"/>
                  <a:ext cx="180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3A13FA-DA2D-465A-8400-FD3CC2B0941C}"/>
                    </a:ext>
                  </a:extLst>
                </p14:cNvPr>
                <p14:cNvContentPartPr/>
                <p14:nvPr/>
              </p14:nvContentPartPr>
              <p14:xfrm>
                <a:off x="2656772" y="2338449"/>
                <a:ext cx="198720" cy="189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3A13FA-DA2D-465A-8400-FD3CC2B0941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48132" y="2329449"/>
                  <a:ext cx="216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8D261C-DCA7-4965-AC17-080E47DB5E7E}"/>
                    </a:ext>
                  </a:extLst>
                </p14:cNvPr>
                <p14:cNvContentPartPr/>
                <p14:nvPr/>
              </p14:nvContentPartPr>
              <p14:xfrm>
                <a:off x="3071852" y="2343489"/>
                <a:ext cx="176400" cy="140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8D261C-DCA7-4965-AC17-080E47DB5E7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62852" y="2334849"/>
                  <a:ext cx="19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9205CB0-7147-4100-9F20-3F1844CD1762}"/>
                    </a:ext>
                  </a:extLst>
                </p14:cNvPr>
                <p14:cNvContentPartPr/>
                <p14:nvPr/>
              </p14:nvContentPartPr>
              <p14:xfrm>
                <a:off x="3266612" y="2340969"/>
                <a:ext cx="209880" cy="142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9205CB0-7147-4100-9F20-3F1844CD176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57972" y="2331969"/>
                  <a:ext cx="227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DD8F324-535E-4525-9350-C2CF153143A7}"/>
                    </a:ext>
                  </a:extLst>
                </p14:cNvPr>
                <p14:cNvContentPartPr/>
                <p14:nvPr/>
              </p14:nvContentPartPr>
              <p14:xfrm>
                <a:off x="3564692" y="2362929"/>
                <a:ext cx="50040" cy="91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DD8F324-535E-4525-9350-C2CF153143A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55692" y="2353929"/>
                  <a:ext cx="67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1E00D9-8128-4D25-9200-0BDD2AAEF4F1}"/>
                    </a:ext>
                  </a:extLst>
                </p14:cNvPr>
                <p14:cNvContentPartPr/>
                <p14:nvPr/>
              </p14:nvContentPartPr>
              <p14:xfrm>
                <a:off x="3775652" y="2125329"/>
                <a:ext cx="163440" cy="338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1E00D9-8128-4D25-9200-0BDD2AAEF4F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67012" y="2116329"/>
                  <a:ext cx="181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593CBF-14EE-4FEE-9ADB-29A30C96D9C8}"/>
                    </a:ext>
                  </a:extLst>
                </p14:cNvPr>
                <p14:cNvContentPartPr/>
                <p14:nvPr/>
              </p14:nvContentPartPr>
              <p14:xfrm>
                <a:off x="3686732" y="2283009"/>
                <a:ext cx="401760" cy="1918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593CBF-14EE-4FEE-9ADB-29A30C96D9C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678092" y="2274009"/>
                  <a:ext cx="419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9524BAD-6AE3-4A6A-BA87-A7FCB67D9917}"/>
                    </a:ext>
                  </a:extLst>
                </p14:cNvPr>
                <p14:cNvContentPartPr/>
                <p14:nvPr/>
              </p14:nvContentPartPr>
              <p14:xfrm>
                <a:off x="686132" y="3036849"/>
                <a:ext cx="87480" cy="144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9524BAD-6AE3-4A6A-BA87-A7FCB67D99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7492" y="3028209"/>
                  <a:ext cx="105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371583B-3C07-4D08-A565-C17773F5DB5C}"/>
                    </a:ext>
                  </a:extLst>
                </p14:cNvPr>
                <p14:cNvContentPartPr/>
                <p14:nvPr/>
              </p14:nvContentPartPr>
              <p14:xfrm>
                <a:off x="544652" y="3173289"/>
                <a:ext cx="367200" cy="52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71583B-3C07-4D08-A565-C17773F5DB5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5652" y="3164649"/>
                  <a:ext cx="384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8E06B78-E1D0-455D-98DA-916805BD9D4E}"/>
                    </a:ext>
                  </a:extLst>
                </p14:cNvPr>
                <p14:cNvContentPartPr/>
                <p14:nvPr/>
              </p14:nvContentPartPr>
              <p14:xfrm>
                <a:off x="540692" y="2963049"/>
                <a:ext cx="353880" cy="97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8E06B78-E1D0-455D-98DA-916805BD9D4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692" y="2954049"/>
                  <a:ext cx="371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133ABBE-E5ED-49D0-AF73-381C6AECFB58}"/>
                    </a:ext>
                  </a:extLst>
                </p14:cNvPr>
                <p14:cNvContentPartPr/>
                <p14:nvPr/>
              </p14:nvContentPartPr>
              <p14:xfrm>
                <a:off x="966212" y="3091569"/>
                <a:ext cx="132120" cy="127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133ABBE-E5ED-49D0-AF73-381C6AECFB5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7572" y="3082569"/>
                  <a:ext cx="149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2103F6-E7BD-4756-BCC3-82F8BBA0EB9C}"/>
                    </a:ext>
                  </a:extLst>
                </p14:cNvPr>
                <p14:cNvContentPartPr/>
                <p14:nvPr/>
              </p14:nvContentPartPr>
              <p14:xfrm>
                <a:off x="1427012" y="2860809"/>
                <a:ext cx="125640" cy="322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2103F6-E7BD-4756-BCC3-82F8BBA0EB9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18012" y="2851809"/>
                  <a:ext cx="143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2044D3-22FD-4235-B018-59F883F3B9F7}"/>
                    </a:ext>
                  </a:extLst>
                </p14:cNvPr>
                <p14:cNvContentPartPr/>
                <p14:nvPr/>
              </p14:nvContentPartPr>
              <p14:xfrm>
                <a:off x="1329452" y="3026769"/>
                <a:ext cx="272520" cy="55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2044D3-22FD-4235-B018-59F883F3B9F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20452" y="3017769"/>
                  <a:ext cx="29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8750865-B026-4725-9D52-C2039CDBFF7A}"/>
                    </a:ext>
                  </a:extLst>
                </p14:cNvPr>
                <p14:cNvContentPartPr/>
                <p14:nvPr/>
              </p14:nvContentPartPr>
              <p14:xfrm>
                <a:off x="1663532" y="2818689"/>
                <a:ext cx="133920" cy="316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8750865-B026-4725-9D52-C2039CDBFF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654892" y="2809689"/>
                  <a:ext cx="151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A59CEA-C8F0-42EC-8668-A3A69949C6BF}"/>
                    </a:ext>
                  </a:extLst>
                </p14:cNvPr>
                <p14:cNvContentPartPr/>
                <p14:nvPr/>
              </p14:nvContentPartPr>
              <p14:xfrm>
                <a:off x="1787732" y="3020289"/>
                <a:ext cx="183960" cy="157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A59CEA-C8F0-42EC-8668-A3A69949C6B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79092" y="3011649"/>
                  <a:ext cx="201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8BF85A9-C551-4D0A-BABA-55FD14F1ACF0}"/>
                    </a:ext>
                  </a:extLst>
                </p14:cNvPr>
                <p14:cNvContentPartPr/>
                <p14:nvPr/>
              </p14:nvContentPartPr>
              <p14:xfrm>
                <a:off x="2300012" y="2986809"/>
                <a:ext cx="177840" cy="144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8BF85A9-C551-4D0A-BABA-55FD14F1ACF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91012" y="2977809"/>
                  <a:ext cx="195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3B3FFC5-F5A7-4C15-9B4B-A822E3A0A165}"/>
                    </a:ext>
                  </a:extLst>
                </p14:cNvPr>
                <p14:cNvContentPartPr/>
                <p14:nvPr/>
              </p14:nvContentPartPr>
              <p14:xfrm>
                <a:off x="2491532" y="3010569"/>
                <a:ext cx="145440" cy="106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3B3FFC5-F5A7-4C15-9B4B-A822E3A0A16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82532" y="3001929"/>
                  <a:ext cx="163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5C8CDD-FE30-4D68-866F-E88183D4DF27}"/>
                    </a:ext>
                  </a:extLst>
                </p14:cNvPr>
                <p14:cNvContentPartPr/>
                <p14:nvPr/>
              </p14:nvContentPartPr>
              <p14:xfrm>
                <a:off x="2705372" y="2965569"/>
                <a:ext cx="115560" cy="157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5C8CDD-FE30-4D68-866F-E88183D4DF2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96372" y="2956569"/>
                  <a:ext cx="133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D56F945-B8A2-4F8E-A8F7-217C464D915C}"/>
                    </a:ext>
                  </a:extLst>
                </p14:cNvPr>
                <p14:cNvContentPartPr/>
                <p14:nvPr/>
              </p14:nvContentPartPr>
              <p14:xfrm>
                <a:off x="2868092" y="2967009"/>
                <a:ext cx="163080" cy="192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D56F945-B8A2-4F8E-A8F7-217C464D91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59452" y="2958009"/>
                  <a:ext cx="180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AA23EA3-87D8-4A92-84F7-F21C9BF2448F}"/>
                    </a:ext>
                  </a:extLst>
                </p14:cNvPr>
                <p14:cNvContentPartPr/>
                <p14:nvPr/>
              </p14:nvContentPartPr>
              <p14:xfrm>
                <a:off x="3266612" y="3018129"/>
                <a:ext cx="124560" cy="113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AA23EA3-87D8-4A92-84F7-F21C9BF244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57972" y="3009489"/>
                  <a:ext cx="142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BF3DB11-FD6F-4BE8-BB1A-9EB0EF70EB95}"/>
                    </a:ext>
                  </a:extLst>
                </p14:cNvPr>
                <p14:cNvContentPartPr/>
                <p14:nvPr/>
              </p14:nvContentPartPr>
              <p14:xfrm>
                <a:off x="3507452" y="2691969"/>
                <a:ext cx="251280" cy="434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BF3DB11-FD6F-4BE8-BB1A-9EB0EF70EB9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98452" y="2682969"/>
                  <a:ext cx="268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029D9FE-21F4-4DE2-BFCF-3AD447E8E666}"/>
                    </a:ext>
                  </a:extLst>
                </p14:cNvPr>
                <p14:cNvContentPartPr/>
                <p14:nvPr/>
              </p14:nvContentPartPr>
              <p14:xfrm>
                <a:off x="3573332" y="3004809"/>
                <a:ext cx="162000" cy="59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029D9FE-21F4-4DE2-BFCF-3AD447E8E66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64692" y="2996169"/>
                  <a:ext cx="179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EA048A-A110-427A-BB37-9C4362DA8BD4}"/>
                    </a:ext>
                  </a:extLst>
                </p14:cNvPr>
                <p14:cNvContentPartPr/>
                <p14:nvPr/>
              </p14:nvContentPartPr>
              <p14:xfrm>
                <a:off x="3967532" y="2952249"/>
                <a:ext cx="165960" cy="171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EA048A-A110-427A-BB37-9C4362DA8B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58892" y="2943609"/>
                  <a:ext cx="183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18360C9-1396-40E7-8BD4-6DE472C4332B}"/>
                    </a:ext>
                  </a:extLst>
                </p14:cNvPr>
                <p14:cNvContentPartPr/>
                <p14:nvPr/>
              </p14:nvContentPartPr>
              <p14:xfrm>
                <a:off x="4472972" y="2954409"/>
                <a:ext cx="206280" cy="136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18360C9-1396-40E7-8BD4-6DE472C433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64332" y="2945409"/>
                  <a:ext cx="223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713F47A-0432-4621-96E1-50E8ABF15446}"/>
                    </a:ext>
                  </a:extLst>
                </p14:cNvPr>
                <p14:cNvContentPartPr/>
                <p14:nvPr/>
              </p14:nvContentPartPr>
              <p14:xfrm>
                <a:off x="4636412" y="2799609"/>
                <a:ext cx="144000" cy="268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713F47A-0432-4621-96E1-50E8ABF1544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27412" y="2790969"/>
                  <a:ext cx="161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0D31BAC-06D2-4CA4-996E-347957BB3CEA}"/>
                    </a:ext>
                  </a:extLst>
                </p14:cNvPr>
                <p14:cNvContentPartPr/>
                <p14:nvPr/>
              </p14:nvContentPartPr>
              <p14:xfrm>
                <a:off x="4763132" y="2982849"/>
                <a:ext cx="34560" cy="76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0D31BAC-06D2-4CA4-996E-347957BB3CE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54492" y="2973849"/>
                  <a:ext cx="52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9B62C77-0F0A-4FA7-9827-39D866539BDE}"/>
                    </a:ext>
                  </a:extLst>
                </p14:cNvPr>
                <p14:cNvContentPartPr/>
                <p14:nvPr/>
              </p14:nvContentPartPr>
              <p14:xfrm>
                <a:off x="4956092" y="2609889"/>
                <a:ext cx="236520" cy="458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9B62C77-0F0A-4FA7-9827-39D866539BD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47452" y="2600889"/>
                  <a:ext cx="254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70CA2E5-1442-4E86-86AF-364EC17D5D0A}"/>
                    </a:ext>
                  </a:extLst>
                </p14:cNvPr>
                <p14:cNvContentPartPr/>
                <p14:nvPr/>
              </p14:nvContentPartPr>
              <p14:xfrm>
                <a:off x="4960412" y="2900769"/>
                <a:ext cx="189000" cy="38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70CA2E5-1442-4E86-86AF-364EC17D5D0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51412" y="2891769"/>
                  <a:ext cx="206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C114878-3B11-4981-96D2-F946330C2FF8}"/>
                    </a:ext>
                  </a:extLst>
                </p14:cNvPr>
                <p14:cNvContentPartPr/>
                <p14:nvPr/>
              </p14:nvContentPartPr>
              <p14:xfrm>
                <a:off x="5210972" y="2556249"/>
                <a:ext cx="308160" cy="4964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C114878-3B11-4981-96D2-F946330C2FF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02332" y="2547249"/>
                  <a:ext cx="3258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C8820AB-A51A-4E0A-BBE2-3E2855A1AE4F}"/>
                    </a:ext>
                  </a:extLst>
                </p14:cNvPr>
                <p14:cNvContentPartPr/>
                <p14:nvPr/>
              </p14:nvContentPartPr>
              <p14:xfrm>
                <a:off x="5170652" y="2895729"/>
                <a:ext cx="336960" cy="131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C8820AB-A51A-4E0A-BBE2-3E2855A1AE4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62012" y="2887089"/>
                  <a:ext cx="354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5C3B2B3-29D3-4CBB-A04A-F8BF586D7A11}"/>
                    </a:ext>
                  </a:extLst>
                </p14:cNvPr>
                <p14:cNvContentPartPr/>
                <p14:nvPr/>
              </p14:nvContentPartPr>
              <p14:xfrm>
                <a:off x="5528852" y="2896089"/>
                <a:ext cx="294840" cy="150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5C3B2B3-29D3-4CBB-A04A-F8BF586D7A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19852" y="2887089"/>
                  <a:ext cx="312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A85EBA8-3D16-45BB-A11C-637C9876E806}"/>
                    </a:ext>
                  </a:extLst>
                </p14:cNvPr>
                <p14:cNvContentPartPr/>
                <p14:nvPr/>
              </p14:nvContentPartPr>
              <p14:xfrm>
                <a:off x="5829092" y="2947569"/>
                <a:ext cx="164880" cy="107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A85EBA8-3D16-45BB-A11C-637C9876E80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20092" y="2938929"/>
                  <a:ext cx="182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662CF5E-6845-473C-8D21-EEEDE366F7BD}"/>
                    </a:ext>
                  </a:extLst>
                </p14:cNvPr>
                <p14:cNvContentPartPr/>
                <p14:nvPr/>
              </p14:nvContentPartPr>
              <p14:xfrm>
                <a:off x="6149132" y="2698809"/>
                <a:ext cx="176040" cy="389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662CF5E-6845-473C-8D21-EEEDE366F7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40132" y="2689809"/>
                  <a:ext cx="1936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57CE482-B800-4C38-A042-31BE544CB0DB}"/>
                    </a:ext>
                  </a:extLst>
                </p14:cNvPr>
                <p14:cNvContentPartPr/>
                <p14:nvPr/>
              </p14:nvContentPartPr>
              <p14:xfrm>
                <a:off x="6071012" y="2900049"/>
                <a:ext cx="293040" cy="36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57CE482-B800-4C38-A042-31BE544CB0D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62012" y="2891409"/>
                  <a:ext cx="310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86D0356-651F-4B5F-9068-1FFCDEA90245}"/>
                    </a:ext>
                  </a:extLst>
                </p14:cNvPr>
                <p14:cNvContentPartPr/>
                <p14:nvPr/>
              </p14:nvContentPartPr>
              <p14:xfrm>
                <a:off x="6560252" y="2900769"/>
                <a:ext cx="169200" cy="142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86D0356-651F-4B5F-9068-1FFCDEA902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51252" y="2891769"/>
                  <a:ext cx="186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C862357-A060-4929-8180-A976F9278912}"/>
                    </a:ext>
                  </a:extLst>
                </p14:cNvPr>
                <p14:cNvContentPartPr/>
                <p14:nvPr/>
              </p14:nvContentPartPr>
              <p14:xfrm>
                <a:off x="6785612" y="2924889"/>
                <a:ext cx="136800" cy="109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C862357-A060-4929-8180-A976F927891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76612" y="2916249"/>
                  <a:ext cx="15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D9F4C1D-C232-4466-9695-2CAE493D0F68}"/>
                    </a:ext>
                  </a:extLst>
                </p14:cNvPr>
                <p14:cNvContentPartPr/>
                <p14:nvPr/>
              </p14:nvContentPartPr>
              <p14:xfrm>
                <a:off x="7036532" y="2927409"/>
                <a:ext cx="36360" cy="93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D9F4C1D-C232-4466-9695-2CAE493D0F6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27532" y="2918409"/>
                  <a:ext cx="54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9403DE6-B2F5-4A39-ACA6-CC11A071F114}"/>
                    </a:ext>
                  </a:extLst>
                </p14:cNvPr>
                <p14:cNvContentPartPr/>
                <p14:nvPr/>
              </p14:nvContentPartPr>
              <p14:xfrm>
                <a:off x="7243172" y="2647689"/>
                <a:ext cx="176400" cy="393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9403DE6-B2F5-4A39-ACA6-CC11A071F1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34532" y="2639049"/>
                  <a:ext cx="1940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AABAB4D-9EB8-439B-81DF-F41CDC0FCA24}"/>
                    </a:ext>
                  </a:extLst>
                </p14:cNvPr>
                <p14:cNvContentPartPr/>
                <p14:nvPr/>
              </p14:nvContentPartPr>
              <p14:xfrm>
                <a:off x="7189172" y="2864049"/>
                <a:ext cx="268920" cy="18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AABAB4D-9EB8-439B-81DF-F41CDC0FCA2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0172" y="2855409"/>
                  <a:ext cx="28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6440D5C-4C4E-4CB4-BA78-513802E659A9}"/>
                    </a:ext>
                  </a:extLst>
                </p14:cNvPr>
                <p14:cNvContentPartPr/>
                <p14:nvPr/>
              </p14:nvContentPartPr>
              <p14:xfrm>
                <a:off x="7575812" y="2733729"/>
                <a:ext cx="202320" cy="295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6440D5C-4C4E-4CB4-BA78-513802E659A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67172" y="2725089"/>
                  <a:ext cx="219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C826720-9AFE-4427-B25F-58D099AC1570}"/>
                    </a:ext>
                  </a:extLst>
                </p14:cNvPr>
                <p14:cNvContentPartPr/>
                <p14:nvPr/>
              </p14:nvContentPartPr>
              <p14:xfrm>
                <a:off x="7809092" y="2901129"/>
                <a:ext cx="71640" cy="105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C826720-9AFE-4427-B25F-58D099AC15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00092" y="2892129"/>
                  <a:ext cx="89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5E0C6A-0ED2-4C9D-8341-42674C29A2A2}"/>
                    </a:ext>
                  </a:extLst>
                </p14:cNvPr>
                <p14:cNvContentPartPr/>
                <p14:nvPr/>
              </p14:nvContentPartPr>
              <p14:xfrm>
                <a:off x="8050652" y="2644449"/>
                <a:ext cx="185760" cy="360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5E0C6A-0ED2-4C9D-8341-42674C29A2A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41652" y="2635449"/>
                  <a:ext cx="203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2FBAFF8-5AFC-4965-B455-ADBC7D6FE34F}"/>
                    </a:ext>
                  </a:extLst>
                </p14:cNvPr>
                <p14:cNvContentPartPr/>
                <p14:nvPr/>
              </p14:nvContentPartPr>
              <p14:xfrm>
                <a:off x="7953452" y="2859009"/>
                <a:ext cx="335160" cy="67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2FBAFF8-5AFC-4965-B455-ADBC7D6FE34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44812" y="2850009"/>
                  <a:ext cx="35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6CDB786-E552-4E6A-9245-7098F11D2289}"/>
                    </a:ext>
                  </a:extLst>
                </p14:cNvPr>
                <p14:cNvContentPartPr/>
                <p14:nvPr/>
              </p14:nvContentPartPr>
              <p14:xfrm>
                <a:off x="8478692" y="2677569"/>
                <a:ext cx="201960" cy="3621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6CDB786-E552-4E6A-9245-7098F11D228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69692" y="2668569"/>
                  <a:ext cx="219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2D4200A-89F5-4B1C-9090-9B78C32EB19F}"/>
                    </a:ext>
                  </a:extLst>
                </p14:cNvPr>
                <p14:cNvContentPartPr/>
                <p14:nvPr/>
              </p14:nvContentPartPr>
              <p14:xfrm>
                <a:off x="8398412" y="2852889"/>
                <a:ext cx="251640" cy="33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2D4200A-89F5-4B1C-9090-9B78C32EB19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89772" y="2843889"/>
                  <a:ext cx="269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1CED5D0-0B90-423E-BD08-AFEB4C2414F4}"/>
                    </a:ext>
                  </a:extLst>
                </p14:cNvPr>
                <p14:cNvContentPartPr/>
                <p14:nvPr/>
              </p14:nvContentPartPr>
              <p14:xfrm>
                <a:off x="8628452" y="2898609"/>
                <a:ext cx="47160" cy="87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1CED5D0-0B90-423E-BD08-AFEB4C2414F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19452" y="2889969"/>
                  <a:ext cx="64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8E72F9E-AD4A-404F-B7D8-BCD7FA760094}"/>
                    </a:ext>
                  </a:extLst>
                </p14:cNvPr>
                <p14:cNvContentPartPr/>
                <p14:nvPr/>
              </p14:nvContentPartPr>
              <p14:xfrm>
                <a:off x="8748692" y="2892489"/>
                <a:ext cx="184680" cy="748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8E72F9E-AD4A-404F-B7D8-BCD7FA76009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40052" y="2883489"/>
                  <a:ext cx="202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1BCF174-BF1D-42D0-8293-A73600446A1B}"/>
                    </a:ext>
                  </a:extLst>
                </p14:cNvPr>
                <p14:cNvContentPartPr/>
                <p14:nvPr/>
              </p14:nvContentPartPr>
              <p14:xfrm>
                <a:off x="9026612" y="2866209"/>
                <a:ext cx="146160" cy="109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1BCF174-BF1D-42D0-8293-A73600446A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17612" y="2857569"/>
                  <a:ext cx="163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8B4B6C3-A057-4E02-B74F-00FA90845EE8}"/>
                    </a:ext>
                  </a:extLst>
                </p14:cNvPr>
                <p14:cNvContentPartPr/>
                <p14:nvPr/>
              </p14:nvContentPartPr>
              <p14:xfrm>
                <a:off x="716012" y="3621849"/>
                <a:ext cx="360" cy="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8B4B6C3-A057-4E02-B74F-00FA90845EE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7012" y="36128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EB102C1-C026-4B56-9C48-FD3E4C65F14C}"/>
                    </a:ext>
                  </a:extLst>
                </p14:cNvPr>
                <p14:cNvContentPartPr/>
                <p14:nvPr/>
              </p14:nvContentPartPr>
              <p14:xfrm>
                <a:off x="618092" y="3554889"/>
                <a:ext cx="192960" cy="137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EB102C1-C026-4B56-9C48-FD3E4C65F1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09092" y="3545889"/>
                  <a:ext cx="210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87A9051-39DC-440F-866E-7E60F1292670}"/>
                    </a:ext>
                  </a:extLst>
                </p14:cNvPr>
                <p14:cNvContentPartPr/>
                <p14:nvPr/>
              </p14:nvContentPartPr>
              <p14:xfrm>
                <a:off x="956492" y="3340689"/>
                <a:ext cx="167760" cy="345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87A9051-39DC-440F-866E-7E60F129267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47492" y="3332049"/>
                  <a:ext cx="185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529AABC-C0A6-472A-AECE-F28A3D684C6C}"/>
                    </a:ext>
                  </a:extLst>
                </p14:cNvPr>
                <p14:cNvContentPartPr/>
                <p14:nvPr/>
              </p14:nvContentPartPr>
              <p14:xfrm>
                <a:off x="896012" y="3508809"/>
                <a:ext cx="248040" cy="58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529AABC-C0A6-472A-AECE-F28A3D684C6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87012" y="3500169"/>
                  <a:ext cx="265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E17EF13-0747-4385-98DD-69FFC4DFB9BE}"/>
                    </a:ext>
                  </a:extLst>
                </p14:cNvPr>
                <p14:cNvContentPartPr/>
                <p14:nvPr/>
              </p14:nvContentPartPr>
              <p14:xfrm>
                <a:off x="1143692" y="3524289"/>
                <a:ext cx="123480" cy="138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E17EF13-0747-4385-98DD-69FFC4DFB9B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34692" y="3515649"/>
                  <a:ext cx="14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6B0FAC2-A7E9-495E-BE24-B1B86EC57EA9}"/>
                    </a:ext>
                  </a:extLst>
                </p14:cNvPr>
                <p14:cNvContentPartPr/>
                <p14:nvPr/>
              </p14:nvContentPartPr>
              <p14:xfrm>
                <a:off x="1394252" y="3407289"/>
                <a:ext cx="164160" cy="346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6B0FAC2-A7E9-495E-BE24-B1B86EC57EA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85252" y="3398649"/>
                  <a:ext cx="181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60281C2-6CED-46F2-9837-298BB26DB0D5}"/>
                    </a:ext>
                  </a:extLst>
                </p14:cNvPr>
                <p14:cNvContentPartPr/>
                <p14:nvPr/>
              </p14:nvContentPartPr>
              <p14:xfrm>
                <a:off x="2017772" y="3382089"/>
                <a:ext cx="1440" cy="3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60281C2-6CED-46F2-9837-298BB26DB0D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08772" y="3373449"/>
                  <a:ext cx="19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F524F42-50BE-4912-AC38-F4648C336184}"/>
                    </a:ext>
                  </a:extLst>
                </p14:cNvPr>
                <p14:cNvContentPartPr/>
                <p14:nvPr/>
              </p14:nvContentPartPr>
              <p14:xfrm>
                <a:off x="1962692" y="3344649"/>
                <a:ext cx="154440" cy="320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F524F42-50BE-4912-AC38-F4648C33618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954052" y="3335649"/>
                  <a:ext cx="172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62422AF-875B-4472-B350-70BB5F58F070}"/>
                    </a:ext>
                  </a:extLst>
                </p14:cNvPr>
                <p14:cNvContentPartPr/>
                <p14:nvPr/>
              </p14:nvContentPartPr>
              <p14:xfrm>
                <a:off x="1861172" y="3479649"/>
                <a:ext cx="166680" cy="163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62422AF-875B-4472-B350-70BB5F58F07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52532" y="3470649"/>
                  <a:ext cx="184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3B64DDC-ABB5-4777-A6B6-7767DE9F5D15}"/>
                    </a:ext>
                  </a:extLst>
                </p14:cNvPr>
                <p14:cNvContentPartPr/>
                <p14:nvPr/>
              </p14:nvContentPartPr>
              <p14:xfrm>
                <a:off x="2414492" y="3459129"/>
                <a:ext cx="258120" cy="126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3B64DDC-ABB5-4777-A6B6-7767DE9F5D1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405852" y="3450129"/>
                  <a:ext cx="275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85D7D3B-913F-45EA-8695-31B561C0F650}"/>
                    </a:ext>
                  </a:extLst>
                </p14:cNvPr>
                <p14:cNvContentPartPr/>
                <p14:nvPr/>
              </p14:nvContentPartPr>
              <p14:xfrm>
                <a:off x="2716172" y="3467049"/>
                <a:ext cx="104400" cy="1047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85D7D3B-913F-45EA-8695-31B561C0F65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707172" y="3458409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8084A33-BBFC-4104-95EC-6CEEF3DAFBD1}"/>
                    </a:ext>
                  </a:extLst>
                </p14:cNvPr>
                <p14:cNvContentPartPr/>
                <p14:nvPr/>
              </p14:nvContentPartPr>
              <p14:xfrm>
                <a:off x="2846852" y="3414849"/>
                <a:ext cx="144000" cy="1540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8084A33-BBFC-4104-95EC-6CEEF3DAFBD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38212" y="3406209"/>
                  <a:ext cx="161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09D2AA3-4FA3-47C3-9D12-73B96B03F40D}"/>
                    </a:ext>
                  </a:extLst>
                </p14:cNvPr>
                <p14:cNvContentPartPr/>
                <p14:nvPr/>
              </p14:nvContentPartPr>
              <p14:xfrm>
                <a:off x="3101012" y="3247089"/>
                <a:ext cx="152640" cy="306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09D2AA3-4FA3-47C3-9D12-73B96B03F40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092372" y="3238089"/>
                  <a:ext cx="1702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682F60D-C859-4C08-9E6E-6EF827F6B6F2}"/>
                    </a:ext>
                  </a:extLst>
                </p14:cNvPr>
                <p14:cNvContentPartPr/>
                <p14:nvPr/>
              </p14:nvContentPartPr>
              <p14:xfrm>
                <a:off x="3046652" y="3405489"/>
                <a:ext cx="239760" cy="46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682F60D-C859-4C08-9E6E-6EF827F6B6F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037652" y="3396489"/>
                  <a:ext cx="257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FF9ECD7-DE3A-45D1-9EF5-F8F2BF0CB2C7}"/>
                    </a:ext>
                  </a:extLst>
                </p14:cNvPr>
                <p14:cNvContentPartPr/>
                <p14:nvPr/>
              </p14:nvContentPartPr>
              <p14:xfrm>
                <a:off x="3461012" y="3207489"/>
                <a:ext cx="203760" cy="3729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FF9ECD7-DE3A-45D1-9EF5-F8F2BF0CB2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52012" y="3198489"/>
                  <a:ext cx="2214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5CF71EE-8943-4E7A-9CEC-2ECD47DECD95}"/>
                    </a:ext>
                  </a:extLst>
                </p14:cNvPr>
                <p14:cNvContentPartPr/>
                <p14:nvPr/>
              </p14:nvContentPartPr>
              <p14:xfrm>
                <a:off x="3732812" y="3375609"/>
                <a:ext cx="153360" cy="145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5CF71EE-8943-4E7A-9CEC-2ECD47DECD9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724172" y="3366969"/>
                  <a:ext cx="171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E36D34D-73F4-4AB9-8838-88DC173FFEB6}"/>
                    </a:ext>
                  </a:extLst>
                </p14:cNvPr>
                <p14:cNvContentPartPr/>
                <p14:nvPr/>
              </p14:nvContentPartPr>
              <p14:xfrm>
                <a:off x="4182092" y="3341049"/>
                <a:ext cx="180360" cy="207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E36D34D-73F4-4AB9-8838-88DC173FFEB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173092" y="3332409"/>
                  <a:ext cx="19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B96412F-FDC4-4D1E-BE67-D78A6DBFCB8C}"/>
                    </a:ext>
                  </a:extLst>
                </p14:cNvPr>
                <p14:cNvContentPartPr/>
                <p14:nvPr/>
              </p14:nvContentPartPr>
              <p14:xfrm>
                <a:off x="4420412" y="3392529"/>
                <a:ext cx="190800" cy="1357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B96412F-FDC4-4D1E-BE67-D78A6DBFCB8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11412" y="3383529"/>
                  <a:ext cx="208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D65950E-EA8F-4F28-ACCC-8E0AE91DAC64}"/>
                    </a:ext>
                  </a:extLst>
                </p14:cNvPr>
                <p14:cNvContentPartPr/>
                <p14:nvPr/>
              </p14:nvContentPartPr>
              <p14:xfrm>
                <a:off x="4574132" y="3202089"/>
                <a:ext cx="181080" cy="291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D65950E-EA8F-4F28-ACCC-8E0AE91DAC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565132" y="3193449"/>
                  <a:ext cx="1987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196D93E-4379-4DD0-960A-17ADE8B9DD1D}"/>
                    </a:ext>
                  </a:extLst>
                </p14:cNvPr>
                <p14:cNvContentPartPr/>
                <p14:nvPr/>
              </p14:nvContentPartPr>
              <p14:xfrm>
                <a:off x="4573772" y="3404409"/>
                <a:ext cx="176040" cy="4237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196D93E-4379-4DD0-960A-17ADE8B9DD1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564772" y="3395409"/>
                  <a:ext cx="193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AFE5850-2412-4ECF-8444-3811298494AA}"/>
                    </a:ext>
                  </a:extLst>
                </p14:cNvPr>
                <p14:cNvContentPartPr/>
                <p14:nvPr/>
              </p14:nvContentPartPr>
              <p14:xfrm>
                <a:off x="4775372" y="3295329"/>
                <a:ext cx="14760" cy="5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AFE5850-2412-4ECF-8444-3811298494A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66732" y="3286329"/>
                  <a:ext cx="32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B540AE5-4A01-459A-BC9D-669710306194}"/>
                    </a:ext>
                  </a:extLst>
                </p14:cNvPr>
                <p14:cNvContentPartPr/>
                <p14:nvPr/>
              </p14:nvContentPartPr>
              <p14:xfrm>
                <a:off x="4825772" y="3347169"/>
                <a:ext cx="144720" cy="1620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B540AE5-4A01-459A-BC9D-66971030619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16772" y="3338169"/>
                  <a:ext cx="162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D6C8AE2-75B4-4F1A-9C99-1DB1E7574E93}"/>
                    </a:ext>
                  </a:extLst>
                </p14:cNvPr>
                <p14:cNvContentPartPr/>
                <p14:nvPr/>
              </p14:nvContentPartPr>
              <p14:xfrm>
                <a:off x="4990292" y="3329889"/>
                <a:ext cx="134640" cy="160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D6C8AE2-75B4-4F1A-9C99-1DB1E7574E9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81652" y="3321249"/>
                  <a:ext cx="152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B31821E-000D-482D-9B4E-6FDD72A381C6}"/>
                    </a:ext>
                  </a:extLst>
                </p14:cNvPr>
                <p14:cNvContentPartPr/>
                <p14:nvPr/>
              </p14:nvContentPartPr>
              <p14:xfrm>
                <a:off x="5182532" y="3106329"/>
                <a:ext cx="278280" cy="370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B31821E-000D-482D-9B4E-6FDD72A381C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173532" y="3097329"/>
                  <a:ext cx="295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CB17B0A-64A5-4E7D-9125-D2FB423BB95D}"/>
                    </a:ext>
                  </a:extLst>
                </p14:cNvPr>
                <p14:cNvContentPartPr/>
                <p14:nvPr/>
              </p14:nvContentPartPr>
              <p14:xfrm>
                <a:off x="5390612" y="3373809"/>
                <a:ext cx="131760" cy="86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CB17B0A-64A5-4E7D-9125-D2FB423BB95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81972" y="3365169"/>
                  <a:ext cx="149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5C1A152-E970-4E8C-ABEB-A9D35CBA56BD}"/>
                    </a:ext>
                  </a:extLst>
                </p14:cNvPr>
                <p14:cNvContentPartPr/>
                <p14:nvPr/>
              </p14:nvContentPartPr>
              <p14:xfrm>
                <a:off x="5585732" y="3357609"/>
                <a:ext cx="159480" cy="1173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5C1A152-E970-4E8C-ABEB-A9D35CBA56B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77092" y="3348969"/>
                  <a:ext cx="177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3ECB68C-C69A-43D5-9759-706591CEBA0F}"/>
                    </a:ext>
                  </a:extLst>
                </p14:cNvPr>
                <p14:cNvContentPartPr/>
                <p14:nvPr/>
              </p14:nvContentPartPr>
              <p14:xfrm>
                <a:off x="5754572" y="3152049"/>
                <a:ext cx="197280" cy="275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3ECB68C-C69A-43D5-9759-706591CEBA0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745932" y="3143409"/>
                  <a:ext cx="214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B8059C-B3AE-46EB-8B52-5A174F2088B2}"/>
                    </a:ext>
                  </a:extLst>
                </p14:cNvPr>
                <p14:cNvContentPartPr/>
                <p14:nvPr/>
              </p14:nvContentPartPr>
              <p14:xfrm>
                <a:off x="6066692" y="3275889"/>
                <a:ext cx="175320" cy="167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B8059C-B3AE-46EB-8B52-5A174F2088B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057692" y="3266889"/>
                  <a:ext cx="192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578AA8B-0199-412A-BDD2-1EC00A9787BF}"/>
                    </a:ext>
                  </a:extLst>
                </p14:cNvPr>
                <p14:cNvContentPartPr/>
                <p14:nvPr/>
              </p14:nvContentPartPr>
              <p14:xfrm>
                <a:off x="6270092" y="3294249"/>
                <a:ext cx="162720" cy="166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578AA8B-0199-412A-BDD2-1EC00A9787B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261452" y="3285609"/>
                  <a:ext cx="180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38208CE-2B41-41FA-867A-CD0B0B105099}"/>
                    </a:ext>
                  </a:extLst>
                </p14:cNvPr>
                <p14:cNvContentPartPr/>
                <p14:nvPr/>
              </p14:nvContentPartPr>
              <p14:xfrm>
                <a:off x="6462692" y="3279849"/>
                <a:ext cx="139680" cy="166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38208CE-2B41-41FA-867A-CD0B0B10509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53692" y="3271209"/>
                  <a:ext cx="157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2A78CEE-4768-441A-BE77-E2E71F27367D}"/>
                    </a:ext>
                  </a:extLst>
                </p14:cNvPr>
                <p14:cNvContentPartPr/>
                <p14:nvPr/>
              </p14:nvContentPartPr>
              <p14:xfrm>
                <a:off x="6625052" y="3317649"/>
                <a:ext cx="118440" cy="131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2A78CEE-4768-441A-BE77-E2E71F27367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616412" y="3308649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13B21EE-9CF4-4912-A6C0-1E4C7946DBA8}"/>
                    </a:ext>
                  </a:extLst>
                </p14:cNvPr>
                <p14:cNvContentPartPr/>
                <p14:nvPr/>
              </p14:nvContentPartPr>
              <p14:xfrm>
                <a:off x="6819812" y="3300369"/>
                <a:ext cx="106920" cy="144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13B21EE-9CF4-4912-A6C0-1E4C7946DBA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10812" y="3291369"/>
                  <a:ext cx="124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3A3AD82-B0CC-4EB1-80B7-832293B265E0}"/>
                    </a:ext>
                  </a:extLst>
                </p14:cNvPr>
                <p14:cNvContentPartPr/>
                <p14:nvPr/>
              </p14:nvContentPartPr>
              <p14:xfrm>
                <a:off x="6973892" y="3304329"/>
                <a:ext cx="160200" cy="125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3A3AD82-B0CC-4EB1-80B7-832293B265E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64892" y="3295689"/>
                  <a:ext cx="17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68C8EFC-4C5E-4F13-81DF-49B54B9803A7}"/>
                    </a:ext>
                  </a:extLst>
                </p14:cNvPr>
                <p14:cNvContentPartPr/>
                <p14:nvPr/>
              </p14:nvContentPartPr>
              <p14:xfrm>
                <a:off x="7095212" y="3087609"/>
                <a:ext cx="230400" cy="341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68C8EFC-4C5E-4F13-81DF-49B54B9803A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86572" y="3078609"/>
                  <a:ext cx="248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3F4AA5B-D8F7-49A0-8A1E-7C9F0A8DCF13}"/>
                    </a:ext>
                  </a:extLst>
                </p14:cNvPr>
                <p14:cNvContentPartPr/>
                <p14:nvPr/>
              </p14:nvContentPartPr>
              <p14:xfrm>
                <a:off x="7231652" y="3325209"/>
                <a:ext cx="59040" cy="874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3F4AA5B-D8F7-49A0-8A1E-7C9F0A8DCF1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222652" y="3316209"/>
                  <a:ext cx="76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BAB3113-9C36-46E1-8AB9-8FBE9D977BF9}"/>
                    </a:ext>
                  </a:extLst>
                </p14:cNvPr>
                <p14:cNvContentPartPr/>
                <p14:nvPr/>
              </p14:nvContentPartPr>
              <p14:xfrm>
                <a:off x="7340372" y="3311169"/>
                <a:ext cx="135000" cy="84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BAB3113-9C36-46E1-8AB9-8FBE9D977BF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331372" y="3302529"/>
                  <a:ext cx="152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8FD41E1-E918-4ED8-9A0F-3F9E690C482B}"/>
                    </a:ext>
                  </a:extLst>
                </p14:cNvPr>
                <p14:cNvContentPartPr/>
                <p14:nvPr/>
              </p14:nvContentPartPr>
              <p14:xfrm>
                <a:off x="7494812" y="3311169"/>
                <a:ext cx="123840" cy="362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8FD41E1-E918-4ED8-9A0F-3F9E690C482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485812" y="3302169"/>
                  <a:ext cx="1414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E4CBDFB-D041-4CEC-91D8-6ED9409A9FD5}"/>
                    </a:ext>
                  </a:extLst>
                </p14:cNvPr>
                <p14:cNvContentPartPr/>
                <p14:nvPr/>
              </p14:nvContentPartPr>
              <p14:xfrm>
                <a:off x="7754012" y="3105249"/>
                <a:ext cx="170280" cy="2955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E4CBDFB-D041-4CEC-91D8-6ED9409A9FD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45012" y="3096249"/>
                  <a:ext cx="187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BB9A3F-CB25-4DCD-BA2D-6C15CA5AE5EA}"/>
                    </a:ext>
                  </a:extLst>
                </p14:cNvPr>
                <p14:cNvContentPartPr/>
                <p14:nvPr/>
              </p14:nvContentPartPr>
              <p14:xfrm>
                <a:off x="7788572" y="3269769"/>
                <a:ext cx="203400" cy="343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BB9A3F-CB25-4DCD-BA2D-6C15CA5AE5E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79932" y="3260769"/>
                  <a:ext cx="221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D0B3B66-B715-411D-B69A-1EB388BC63CF}"/>
                    </a:ext>
                  </a:extLst>
                </p14:cNvPr>
                <p14:cNvContentPartPr/>
                <p14:nvPr/>
              </p14:nvContentPartPr>
              <p14:xfrm>
                <a:off x="8077652" y="3430689"/>
                <a:ext cx="30600" cy="68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D0B3B66-B715-411D-B69A-1EB388BC63C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068652" y="3421689"/>
                  <a:ext cx="482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1CB6AFC1-F280-435F-A986-CFA7E46D061E}"/>
              </a:ext>
            </a:extLst>
          </p:cNvPr>
          <p:cNvGrpSpPr/>
          <p:nvPr/>
        </p:nvGrpSpPr>
        <p:grpSpPr>
          <a:xfrm>
            <a:off x="717452" y="3870609"/>
            <a:ext cx="8868960" cy="1587240"/>
            <a:chOff x="717452" y="3870609"/>
            <a:chExt cx="8868960" cy="15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F2C89BC-3C0A-4F21-B2A3-908DBAF67E3C}"/>
                    </a:ext>
                  </a:extLst>
                </p14:cNvPr>
                <p14:cNvContentPartPr/>
                <p14:nvPr/>
              </p14:nvContentPartPr>
              <p14:xfrm>
                <a:off x="717452" y="4085529"/>
                <a:ext cx="271800" cy="363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F2C89BC-3C0A-4F21-B2A3-908DBAF67E3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08812" y="4076529"/>
                  <a:ext cx="289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4D5704B-4194-4A31-B064-E19DF800A79F}"/>
                    </a:ext>
                  </a:extLst>
                </p14:cNvPr>
                <p14:cNvContentPartPr/>
                <p14:nvPr/>
              </p14:nvContentPartPr>
              <p14:xfrm>
                <a:off x="796652" y="4254369"/>
                <a:ext cx="168120" cy="52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4D5704B-4194-4A31-B064-E19DF800A79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7652" y="4245729"/>
                  <a:ext cx="185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A837A03-3B07-463A-9F83-BB02E5F5975E}"/>
                    </a:ext>
                  </a:extLst>
                </p14:cNvPr>
                <p14:cNvContentPartPr/>
                <p14:nvPr/>
              </p14:nvContentPartPr>
              <p14:xfrm>
                <a:off x="1253852" y="4188489"/>
                <a:ext cx="97200" cy="244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A837A03-3B07-463A-9F83-BB02E5F5975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244852" y="4179489"/>
                  <a:ext cx="114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B6A65C5-D0AD-41F8-8D06-CBF51445814E}"/>
                    </a:ext>
                  </a:extLst>
                </p14:cNvPr>
                <p14:cNvContentPartPr/>
                <p14:nvPr/>
              </p14:nvContentPartPr>
              <p14:xfrm>
                <a:off x="1289132" y="4046649"/>
                <a:ext cx="212040" cy="2120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B6A65C5-D0AD-41F8-8D06-CBF51445814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80492" y="4037649"/>
                  <a:ext cx="229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51A405D-5815-46D1-B83E-F4D731FE8893}"/>
                    </a:ext>
                  </a:extLst>
                </p14:cNvPr>
                <p14:cNvContentPartPr/>
                <p14:nvPr/>
              </p14:nvContentPartPr>
              <p14:xfrm>
                <a:off x="1451492" y="4264089"/>
                <a:ext cx="129240" cy="119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51A405D-5815-46D1-B83E-F4D731FE889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442852" y="4255449"/>
                  <a:ext cx="146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9CB500C-9ED4-49DC-9565-975B652E3BE9}"/>
                    </a:ext>
                  </a:extLst>
                </p14:cNvPr>
                <p14:cNvContentPartPr/>
                <p14:nvPr/>
              </p14:nvContentPartPr>
              <p14:xfrm>
                <a:off x="1613132" y="4269849"/>
                <a:ext cx="46440" cy="110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9CB500C-9ED4-49DC-9565-975B652E3B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604492" y="4260849"/>
                  <a:ext cx="64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7D704B8-11FC-4579-B589-A5C11EDD080F}"/>
                    </a:ext>
                  </a:extLst>
                </p14:cNvPr>
                <p14:cNvContentPartPr/>
                <p14:nvPr/>
              </p14:nvContentPartPr>
              <p14:xfrm>
                <a:off x="1713932" y="4190649"/>
                <a:ext cx="143640" cy="163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7D704B8-11FC-4579-B589-A5C11EDD080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705292" y="4182009"/>
                  <a:ext cx="161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C20DADB-8C20-4433-A582-71566909C7EF}"/>
                    </a:ext>
                  </a:extLst>
                </p14:cNvPr>
                <p14:cNvContentPartPr/>
                <p14:nvPr/>
              </p14:nvContentPartPr>
              <p14:xfrm>
                <a:off x="1868012" y="4190289"/>
                <a:ext cx="80640" cy="174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C20DADB-8C20-4433-A582-71566909C7E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859372" y="4181289"/>
                  <a:ext cx="98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5965ED9-7D31-4602-8892-18A142C8F61A}"/>
                    </a:ext>
                  </a:extLst>
                </p14:cNvPr>
                <p14:cNvContentPartPr/>
                <p14:nvPr/>
              </p14:nvContentPartPr>
              <p14:xfrm>
                <a:off x="2009852" y="4236729"/>
                <a:ext cx="59760" cy="1090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5965ED9-7D31-4602-8892-18A142C8F61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000852" y="4228089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BF215F1-3634-4A49-80C3-F102346BB0FB}"/>
                    </a:ext>
                  </a:extLst>
                </p14:cNvPr>
                <p14:cNvContentPartPr/>
                <p14:nvPr/>
              </p14:nvContentPartPr>
              <p14:xfrm>
                <a:off x="2131532" y="4238889"/>
                <a:ext cx="200880" cy="122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BF215F1-3634-4A49-80C3-F102346BB0F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122532" y="4229889"/>
                  <a:ext cx="21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9763761-D37C-4A0E-B54F-E07CCF2C7D60}"/>
                    </a:ext>
                  </a:extLst>
                </p14:cNvPr>
                <p14:cNvContentPartPr/>
                <p14:nvPr/>
              </p14:nvContentPartPr>
              <p14:xfrm>
                <a:off x="2545172" y="4194969"/>
                <a:ext cx="166320" cy="1512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9763761-D37C-4A0E-B54F-E07CCF2C7D6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536532" y="4186329"/>
                  <a:ext cx="183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CE6A28E-940B-4C71-A16A-B6A984305E53}"/>
                    </a:ext>
                  </a:extLst>
                </p14:cNvPr>
                <p14:cNvContentPartPr/>
                <p14:nvPr/>
              </p14:nvContentPartPr>
              <p14:xfrm>
                <a:off x="2668652" y="3991929"/>
                <a:ext cx="161280" cy="296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CE6A28E-940B-4C71-A16A-B6A984305E5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660012" y="3983289"/>
                  <a:ext cx="178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51B4E87-CB87-4705-B430-A48B3E4480AF}"/>
                    </a:ext>
                  </a:extLst>
                </p14:cNvPr>
                <p14:cNvContentPartPr/>
                <p14:nvPr/>
              </p14:nvContentPartPr>
              <p14:xfrm>
                <a:off x="2765852" y="4225569"/>
                <a:ext cx="57600" cy="943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51B4E87-CB87-4705-B430-A48B3E4480A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757212" y="4216929"/>
                  <a:ext cx="75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F163873-8190-43AD-A3AB-206E17206741}"/>
                    </a:ext>
                  </a:extLst>
                </p14:cNvPr>
                <p14:cNvContentPartPr/>
                <p14:nvPr/>
              </p14:nvContentPartPr>
              <p14:xfrm>
                <a:off x="2877452" y="4167249"/>
                <a:ext cx="108000" cy="169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F163873-8190-43AD-A3AB-206E1720674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868812" y="4158249"/>
                  <a:ext cx="12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3FDE049-A188-4296-952A-2A5EA3EA3FEE}"/>
                    </a:ext>
                  </a:extLst>
                </p14:cNvPr>
                <p14:cNvContentPartPr/>
                <p14:nvPr/>
              </p14:nvContentPartPr>
              <p14:xfrm>
                <a:off x="3112532" y="3926409"/>
                <a:ext cx="146520" cy="3888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3FDE049-A188-4296-952A-2A5EA3EA3FE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103892" y="3917409"/>
                  <a:ext cx="164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974DE63-49E5-4AD2-8E57-3B0F9D9BF079}"/>
                    </a:ext>
                  </a:extLst>
                </p14:cNvPr>
                <p14:cNvContentPartPr/>
                <p14:nvPr/>
              </p14:nvContentPartPr>
              <p14:xfrm>
                <a:off x="3049892" y="4148529"/>
                <a:ext cx="329400" cy="135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974DE63-49E5-4AD2-8E57-3B0F9D9BF07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041252" y="4139889"/>
                  <a:ext cx="34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B7DE70-C2FD-41B1-92B6-318BB7E9F5DF}"/>
                    </a:ext>
                  </a:extLst>
                </p14:cNvPr>
                <p14:cNvContentPartPr/>
                <p14:nvPr/>
              </p14:nvContentPartPr>
              <p14:xfrm>
                <a:off x="3457772" y="4194609"/>
                <a:ext cx="10080" cy="1022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B7DE70-C2FD-41B1-92B6-318BB7E9F5D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448772" y="4185969"/>
                  <a:ext cx="27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58E27E4-330C-4FD9-8010-D91DA7FD5D41}"/>
                    </a:ext>
                  </a:extLst>
                </p14:cNvPr>
                <p14:cNvContentPartPr/>
                <p14:nvPr/>
              </p14:nvContentPartPr>
              <p14:xfrm>
                <a:off x="3617252" y="3899409"/>
                <a:ext cx="128160" cy="3798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58E27E4-330C-4FD9-8010-D91DA7FD5D4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608612" y="3890409"/>
                  <a:ext cx="145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9EF761A-6AAB-43D9-98EC-FE4E1BC995AD}"/>
                    </a:ext>
                  </a:extLst>
                </p14:cNvPr>
                <p14:cNvContentPartPr/>
                <p14:nvPr/>
              </p14:nvContentPartPr>
              <p14:xfrm>
                <a:off x="3810212" y="4169769"/>
                <a:ext cx="147960" cy="100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9EF761A-6AAB-43D9-98EC-FE4E1BC995A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801212" y="4161129"/>
                  <a:ext cx="165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314CC47-94C6-4B18-B52E-93F532C85813}"/>
                    </a:ext>
                  </a:extLst>
                </p14:cNvPr>
                <p14:cNvContentPartPr/>
                <p14:nvPr/>
              </p14:nvContentPartPr>
              <p14:xfrm>
                <a:off x="4085252" y="3870609"/>
                <a:ext cx="135720" cy="4122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314CC47-94C6-4B18-B52E-93F532C8581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076252" y="3861969"/>
                  <a:ext cx="153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6258B27-99D5-4EE7-B802-DA4DF11745E8}"/>
                    </a:ext>
                  </a:extLst>
                </p14:cNvPr>
                <p14:cNvContentPartPr/>
                <p14:nvPr/>
              </p14:nvContentPartPr>
              <p14:xfrm>
                <a:off x="4000652" y="4112529"/>
                <a:ext cx="234360" cy="1674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6258B27-99D5-4EE7-B802-DA4DF11745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91652" y="4103889"/>
                  <a:ext cx="25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461FC41-2520-40CD-9B5B-ACE160C4874B}"/>
                    </a:ext>
                  </a:extLst>
                </p14:cNvPr>
                <p14:cNvContentPartPr/>
                <p14:nvPr/>
              </p14:nvContentPartPr>
              <p14:xfrm>
                <a:off x="4286132" y="4053849"/>
                <a:ext cx="12240" cy="180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461FC41-2520-40CD-9B5B-ACE160C4874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277132" y="4045209"/>
                  <a:ext cx="2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DE2900F-5EF1-411D-B8C8-0ED6E9D4F5E5}"/>
                    </a:ext>
                  </a:extLst>
                </p14:cNvPr>
                <p14:cNvContentPartPr/>
                <p14:nvPr/>
              </p14:nvContentPartPr>
              <p14:xfrm>
                <a:off x="4311332" y="4155729"/>
                <a:ext cx="70200" cy="114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DE2900F-5EF1-411D-B8C8-0ED6E9D4F5E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302332" y="4146729"/>
                  <a:ext cx="87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722893F-656A-4CD4-AAFF-F24242ECDBDF}"/>
                    </a:ext>
                  </a:extLst>
                </p14:cNvPr>
                <p14:cNvContentPartPr/>
                <p14:nvPr/>
              </p14:nvContentPartPr>
              <p14:xfrm>
                <a:off x="4430492" y="4200729"/>
                <a:ext cx="154800" cy="766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722893F-656A-4CD4-AAFF-F24242ECDBD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421492" y="4192089"/>
                  <a:ext cx="172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FD516FC-296F-4A3E-BB21-884EF5F8E213}"/>
                    </a:ext>
                  </a:extLst>
                </p14:cNvPr>
                <p14:cNvContentPartPr/>
                <p14:nvPr/>
              </p14:nvContentPartPr>
              <p14:xfrm>
                <a:off x="4900652" y="4088769"/>
                <a:ext cx="169560" cy="161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FD516FC-296F-4A3E-BB21-884EF5F8E21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891652" y="4080129"/>
                  <a:ext cx="187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AF1750E-567A-49E6-BEAF-867781BD4810}"/>
                    </a:ext>
                  </a:extLst>
                </p14:cNvPr>
                <p14:cNvContentPartPr/>
                <p14:nvPr/>
              </p14:nvContentPartPr>
              <p14:xfrm>
                <a:off x="5086052" y="4139889"/>
                <a:ext cx="103680" cy="113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AF1750E-567A-49E6-BEAF-867781BD481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077412" y="4130889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B914898-1401-4610-B622-829EF303D2CC}"/>
                    </a:ext>
                  </a:extLst>
                </p14:cNvPr>
                <p14:cNvContentPartPr/>
                <p14:nvPr/>
              </p14:nvContentPartPr>
              <p14:xfrm>
                <a:off x="5243732" y="4166529"/>
                <a:ext cx="88560" cy="82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B914898-1401-4610-B622-829EF303D2C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235092" y="4157889"/>
                  <a:ext cx="106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289F104-BC19-4FE6-A688-EA79B98ED020}"/>
                    </a:ext>
                  </a:extLst>
                </p14:cNvPr>
                <p14:cNvContentPartPr/>
                <p14:nvPr/>
              </p14:nvContentPartPr>
              <p14:xfrm>
                <a:off x="787652" y="4669809"/>
                <a:ext cx="136080" cy="1994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289F104-BC19-4FE6-A688-EA79B98ED02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78652" y="4660809"/>
                  <a:ext cx="153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053677E-103D-4042-922B-EE8C6E899951}"/>
                    </a:ext>
                  </a:extLst>
                </p14:cNvPr>
                <p14:cNvContentPartPr/>
                <p14:nvPr/>
              </p14:nvContentPartPr>
              <p14:xfrm>
                <a:off x="1307492" y="4647849"/>
                <a:ext cx="74880" cy="1627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053677E-103D-4042-922B-EE8C6E89995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298852" y="4639209"/>
                  <a:ext cx="92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8A38EC5-01C2-49A1-A267-2084AB374199}"/>
                    </a:ext>
                  </a:extLst>
                </p14:cNvPr>
                <p14:cNvContentPartPr/>
                <p14:nvPr/>
              </p14:nvContentPartPr>
              <p14:xfrm>
                <a:off x="1327652" y="4511409"/>
                <a:ext cx="241200" cy="3121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8A38EC5-01C2-49A1-A267-2084AB37419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318652" y="4502769"/>
                  <a:ext cx="2588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56689FE-A4EC-4D4D-9D44-FAB7F2D6593F}"/>
                    </a:ext>
                  </a:extLst>
                </p14:cNvPr>
                <p14:cNvContentPartPr/>
                <p14:nvPr/>
              </p14:nvContentPartPr>
              <p14:xfrm>
                <a:off x="1599092" y="4714809"/>
                <a:ext cx="29880" cy="903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56689FE-A4EC-4D4D-9D44-FAB7F2D6593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590092" y="4705809"/>
                  <a:ext cx="47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D3EB204-7C19-448E-8ADA-5A19148E1916}"/>
                    </a:ext>
                  </a:extLst>
                </p14:cNvPr>
                <p14:cNvContentPartPr/>
                <p14:nvPr/>
              </p14:nvContentPartPr>
              <p14:xfrm>
                <a:off x="1702772" y="4688169"/>
                <a:ext cx="114480" cy="1198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D3EB204-7C19-448E-8ADA-5A19148E191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693772" y="4679529"/>
                  <a:ext cx="132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3F602BD-876C-4BB2-A7DA-359B6CAC3379}"/>
                    </a:ext>
                  </a:extLst>
                </p14:cNvPr>
                <p14:cNvContentPartPr/>
                <p14:nvPr/>
              </p14:nvContentPartPr>
              <p14:xfrm>
                <a:off x="1884212" y="4679529"/>
                <a:ext cx="138240" cy="1411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3F602BD-876C-4BB2-A7DA-359B6CAC337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875212" y="4670529"/>
                  <a:ext cx="15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D6E121E-E54A-4F42-9927-64840888B423}"/>
                    </a:ext>
                  </a:extLst>
                </p14:cNvPr>
                <p14:cNvContentPartPr/>
                <p14:nvPr/>
              </p14:nvContentPartPr>
              <p14:xfrm>
                <a:off x="2066372" y="4670169"/>
                <a:ext cx="214200" cy="1159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D6E121E-E54A-4F42-9927-64840888B42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57732" y="4661169"/>
                  <a:ext cx="231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3B1B8DC-E711-4FA5-AD60-5F16AA107279}"/>
                    </a:ext>
                  </a:extLst>
                </p14:cNvPr>
                <p14:cNvContentPartPr/>
                <p14:nvPr/>
              </p14:nvContentPartPr>
              <p14:xfrm>
                <a:off x="2426012" y="4660449"/>
                <a:ext cx="28800" cy="133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3B1B8DC-E711-4FA5-AD60-5F16AA10727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417012" y="4651449"/>
                  <a:ext cx="46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197FCAF-942D-4ADD-9FAE-B74F4CA84D59}"/>
                    </a:ext>
                  </a:extLst>
                </p14:cNvPr>
                <p14:cNvContentPartPr/>
                <p14:nvPr/>
              </p14:nvContentPartPr>
              <p14:xfrm>
                <a:off x="2456252" y="4545609"/>
                <a:ext cx="11880" cy="111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197FCAF-942D-4ADD-9FAE-B74F4CA84D5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447612" y="4536969"/>
                  <a:ext cx="2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C6B23D6-38B3-4CED-9EDF-BFD7DFBCECD2}"/>
                    </a:ext>
                  </a:extLst>
                </p14:cNvPr>
                <p14:cNvContentPartPr/>
                <p14:nvPr/>
              </p14:nvContentPartPr>
              <p14:xfrm>
                <a:off x="2496932" y="4673049"/>
                <a:ext cx="101520" cy="957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C6B23D6-38B3-4CED-9EDF-BFD7DFBCECD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88292" y="4664049"/>
                  <a:ext cx="119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4C4CA6D-ABFD-4B03-B157-2964DB60B250}"/>
                    </a:ext>
                  </a:extLst>
                </p14:cNvPr>
                <p14:cNvContentPartPr/>
                <p14:nvPr/>
              </p14:nvContentPartPr>
              <p14:xfrm>
                <a:off x="2777012" y="4473969"/>
                <a:ext cx="59400" cy="3196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4C4CA6D-ABFD-4B03-B157-2964DB60B25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68372" y="4465329"/>
                  <a:ext cx="77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DC7A633-03C7-4B03-A7C7-961A6D4BCCC8}"/>
                    </a:ext>
                  </a:extLst>
                </p14:cNvPr>
                <p14:cNvContentPartPr/>
                <p14:nvPr/>
              </p14:nvContentPartPr>
              <p14:xfrm>
                <a:off x="3163292" y="4646769"/>
                <a:ext cx="161640" cy="164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DC7A633-03C7-4B03-A7C7-961A6D4BCCC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154292" y="4637769"/>
                  <a:ext cx="179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24F8842-E078-4217-9C83-A48594906311}"/>
                    </a:ext>
                  </a:extLst>
                </p14:cNvPr>
                <p14:cNvContentPartPr/>
                <p14:nvPr/>
              </p14:nvContentPartPr>
              <p14:xfrm>
                <a:off x="3267332" y="4422129"/>
                <a:ext cx="181080" cy="375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24F8842-E078-4217-9C83-A4859490631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258332" y="4413489"/>
                  <a:ext cx="198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8A04625-D3E3-42F6-927C-DA7E8C9A79D0}"/>
                    </a:ext>
                  </a:extLst>
                </p14:cNvPr>
                <p14:cNvContentPartPr/>
                <p14:nvPr/>
              </p14:nvContentPartPr>
              <p14:xfrm>
                <a:off x="3395132" y="4653969"/>
                <a:ext cx="42840" cy="1227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8A04625-D3E3-42F6-927C-DA7E8C9A79D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386492" y="4644969"/>
                  <a:ext cx="6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BD4B8A6-601E-4237-991E-B51000DB2BC7}"/>
                    </a:ext>
                  </a:extLst>
                </p14:cNvPr>
                <p14:cNvContentPartPr/>
                <p14:nvPr/>
              </p14:nvContentPartPr>
              <p14:xfrm>
                <a:off x="3494852" y="4612929"/>
                <a:ext cx="111960" cy="1785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BD4B8A6-601E-4237-991E-B51000DB2BC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486212" y="4604289"/>
                  <a:ext cx="129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77D96D5-8E9C-4EE7-846A-2856DA0E1D0F}"/>
                    </a:ext>
                  </a:extLst>
                </p14:cNvPr>
                <p14:cNvContentPartPr/>
                <p14:nvPr/>
              </p14:nvContentPartPr>
              <p14:xfrm>
                <a:off x="3710132" y="4429329"/>
                <a:ext cx="185400" cy="3952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77D96D5-8E9C-4EE7-846A-2856DA0E1D0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701492" y="4420329"/>
                  <a:ext cx="203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7A8C8F1-650E-4A2D-B13A-A533E0D33B66}"/>
                    </a:ext>
                  </a:extLst>
                </p14:cNvPr>
                <p14:cNvContentPartPr/>
                <p14:nvPr/>
              </p14:nvContentPartPr>
              <p14:xfrm>
                <a:off x="3659012" y="4631289"/>
                <a:ext cx="227520" cy="468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7A8C8F1-650E-4A2D-B13A-A533E0D33B6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650012" y="4622649"/>
                  <a:ext cx="245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253AFDB-A7B0-49DC-94B2-A5D287B18220}"/>
                    </a:ext>
                  </a:extLst>
                </p14:cNvPr>
                <p14:cNvContentPartPr/>
                <p14:nvPr/>
              </p14:nvContentPartPr>
              <p14:xfrm>
                <a:off x="3890492" y="4623009"/>
                <a:ext cx="142200" cy="1432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253AFDB-A7B0-49DC-94B2-A5D287B1822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881852" y="4614369"/>
                  <a:ext cx="15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BE91084-C96D-4FDF-92AD-F3C46A999918}"/>
                    </a:ext>
                  </a:extLst>
                </p14:cNvPr>
                <p14:cNvContentPartPr/>
                <p14:nvPr/>
              </p14:nvContentPartPr>
              <p14:xfrm>
                <a:off x="4054652" y="4635249"/>
                <a:ext cx="45360" cy="1346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BE91084-C96D-4FDF-92AD-F3C46A99991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45652" y="4626249"/>
                  <a:ext cx="6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657F3FE-E27C-40CD-88F2-D4B4E68D5805}"/>
                    </a:ext>
                  </a:extLst>
                </p14:cNvPr>
                <p14:cNvContentPartPr/>
                <p14:nvPr/>
              </p14:nvContentPartPr>
              <p14:xfrm>
                <a:off x="4186772" y="4417809"/>
                <a:ext cx="162720" cy="348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657F3FE-E27C-40CD-88F2-D4B4E68D580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178132" y="4409169"/>
                  <a:ext cx="1803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08264BD-066E-4172-BA00-B7EDBE3BEE00}"/>
                    </a:ext>
                  </a:extLst>
                </p14:cNvPr>
                <p14:cNvContentPartPr/>
                <p14:nvPr/>
              </p14:nvContentPartPr>
              <p14:xfrm>
                <a:off x="4371812" y="4617969"/>
                <a:ext cx="139320" cy="1123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08264BD-066E-4172-BA00-B7EDBE3BEE0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363172" y="4608969"/>
                  <a:ext cx="156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764034C-73F7-4E30-9FAF-38C79EE54B96}"/>
                    </a:ext>
                  </a:extLst>
                </p14:cNvPr>
                <p14:cNvContentPartPr/>
                <p14:nvPr/>
              </p14:nvContentPartPr>
              <p14:xfrm>
                <a:off x="4598972" y="4427889"/>
                <a:ext cx="147960" cy="3268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764034C-73F7-4E30-9FAF-38C79EE54B9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589972" y="4418889"/>
                  <a:ext cx="165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F945672-0A9E-4799-9268-D44C557B5516}"/>
                    </a:ext>
                  </a:extLst>
                </p14:cNvPr>
                <p14:cNvContentPartPr/>
                <p14:nvPr/>
              </p14:nvContentPartPr>
              <p14:xfrm>
                <a:off x="4566932" y="4584129"/>
                <a:ext cx="210960" cy="1335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F945672-0A9E-4799-9268-D44C557B551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58292" y="4575489"/>
                  <a:ext cx="228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B05AAA6-CB99-48F8-9EB8-0BB5D6C7BE25}"/>
                    </a:ext>
                  </a:extLst>
                </p14:cNvPr>
                <p14:cNvContentPartPr/>
                <p14:nvPr/>
              </p14:nvContentPartPr>
              <p14:xfrm>
                <a:off x="4831892" y="4502409"/>
                <a:ext cx="17640" cy="291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B05AAA6-CB99-48F8-9EB8-0BB5D6C7BE2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822892" y="4493409"/>
                  <a:ext cx="35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DAD5173-1092-46B2-83DC-A906BC04D63F}"/>
                    </a:ext>
                  </a:extLst>
                </p14:cNvPr>
                <p14:cNvContentPartPr/>
                <p14:nvPr/>
              </p14:nvContentPartPr>
              <p14:xfrm>
                <a:off x="4853492" y="4598529"/>
                <a:ext cx="102600" cy="1112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DAD5173-1092-46B2-83DC-A906BC04D63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844492" y="4589889"/>
                  <a:ext cx="120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A7A694E-AEC2-4F30-9512-3AD717E89545}"/>
                    </a:ext>
                  </a:extLst>
                </p14:cNvPr>
                <p14:cNvContentPartPr/>
                <p14:nvPr/>
              </p14:nvContentPartPr>
              <p14:xfrm>
                <a:off x="5009012" y="4612929"/>
                <a:ext cx="216720" cy="1278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A7A694E-AEC2-4F30-9512-3AD717E8954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000372" y="4604289"/>
                  <a:ext cx="234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E252533-9B06-4CFC-8AAA-3B44609E5CC6}"/>
                    </a:ext>
                  </a:extLst>
                </p14:cNvPr>
                <p14:cNvContentPartPr/>
                <p14:nvPr/>
              </p14:nvContentPartPr>
              <p14:xfrm>
                <a:off x="5655572" y="3905169"/>
                <a:ext cx="160920" cy="378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E252533-9B06-4CFC-8AAA-3B44609E5CC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646932" y="3896529"/>
                  <a:ext cx="178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8126A81-C68A-45B8-85D9-1AD4438E66E9}"/>
                    </a:ext>
                  </a:extLst>
                </p14:cNvPr>
                <p14:cNvContentPartPr/>
                <p14:nvPr/>
              </p14:nvContentPartPr>
              <p14:xfrm>
                <a:off x="5889932" y="4129809"/>
                <a:ext cx="93960" cy="1324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8126A81-C68A-45B8-85D9-1AD4438E66E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81292" y="4120809"/>
                  <a:ext cx="111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F191DC8-2A38-4FA2-9355-F89833C664D0}"/>
                    </a:ext>
                  </a:extLst>
                </p14:cNvPr>
                <p14:cNvContentPartPr/>
                <p14:nvPr/>
              </p14:nvContentPartPr>
              <p14:xfrm>
                <a:off x="6302852" y="4124769"/>
                <a:ext cx="77040" cy="135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F191DC8-2A38-4FA2-9355-F89833C664D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293852" y="4116129"/>
                  <a:ext cx="94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9B14296-9A39-43AB-A7B5-36F419188706}"/>
                    </a:ext>
                  </a:extLst>
                </p14:cNvPr>
                <p14:cNvContentPartPr/>
                <p14:nvPr/>
              </p14:nvContentPartPr>
              <p14:xfrm>
                <a:off x="6473132" y="4104969"/>
                <a:ext cx="91440" cy="156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9B14296-9A39-43AB-A7B5-36F41918870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464132" y="4095969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A176BBB-69F7-4453-A136-9B3E58E26787}"/>
                    </a:ext>
                  </a:extLst>
                </p14:cNvPr>
                <p14:cNvContentPartPr/>
                <p14:nvPr/>
              </p14:nvContentPartPr>
              <p14:xfrm>
                <a:off x="6642692" y="4105689"/>
                <a:ext cx="126000" cy="148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A176BBB-69F7-4453-A136-9B3E58E2678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633692" y="4097049"/>
                  <a:ext cx="143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2EEA04D-3175-4F56-BDC9-31A913DBFCFE}"/>
                    </a:ext>
                  </a:extLst>
                </p14:cNvPr>
                <p14:cNvContentPartPr/>
                <p14:nvPr/>
              </p14:nvContentPartPr>
              <p14:xfrm>
                <a:off x="6830252" y="4117569"/>
                <a:ext cx="144360" cy="1526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2EEA04D-3175-4F56-BDC9-31A913DBFCF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821252" y="4108569"/>
                  <a:ext cx="16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E24B84A-2169-4A47-A3E8-00B51B5795AA}"/>
                    </a:ext>
                  </a:extLst>
                </p14:cNvPr>
                <p14:cNvContentPartPr/>
                <p14:nvPr/>
              </p14:nvContentPartPr>
              <p14:xfrm>
                <a:off x="6989372" y="3985089"/>
                <a:ext cx="92160" cy="2689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E24B84A-2169-4A47-A3E8-00B51B5795A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980372" y="3976449"/>
                  <a:ext cx="109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0F3D179-6CBC-4BF2-9DD7-54047FA769DC}"/>
                    </a:ext>
                  </a:extLst>
                </p14:cNvPr>
                <p14:cNvContentPartPr/>
                <p14:nvPr/>
              </p14:nvContentPartPr>
              <p14:xfrm>
                <a:off x="7368092" y="3914169"/>
                <a:ext cx="152280" cy="3834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0F3D179-6CBC-4BF2-9DD7-54047FA769D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359092" y="3905169"/>
                  <a:ext cx="169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FEAD775-FD15-4D6D-8913-929BB4312CCC}"/>
                    </a:ext>
                  </a:extLst>
                </p14:cNvPr>
                <p14:cNvContentPartPr/>
                <p14:nvPr/>
              </p14:nvContentPartPr>
              <p14:xfrm>
                <a:off x="7313372" y="4134849"/>
                <a:ext cx="222480" cy="277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FEAD775-FD15-4D6D-8913-929BB4312CC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04732" y="4126209"/>
                  <a:ext cx="240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0C3D73D-107D-4CFF-A3D5-C396C89D44F3}"/>
                    </a:ext>
                  </a:extLst>
                </p14:cNvPr>
                <p14:cNvContentPartPr/>
                <p14:nvPr/>
              </p14:nvContentPartPr>
              <p14:xfrm>
                <a:off x="7528652" y="4151049"/>
                <a:ext cx="85680" cy="1249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0C3D73D-107D-4CFF-A3D5-C396C89D44F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520012" y="4142409"/>
                  <a:ext cx="103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F91D7E3-8B98-4425-8508-65A64CF2C959}"/>
                    </a:ext>
                  </a:extLst>
                </p14:cNvPr>
                <p14:cNvContentPartPr/>
                <p14:nvPr/>
              </p14:nvContentPartPr>
              <p14:xfrm>
                <a:off x="7829972" y="4133409"/>
                <a:ext cx="140040" cy="1386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F91D7E3-8B98-4425-8508-65A64CF2C95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820972" y="4124769"/>
                  <a:ext cx="157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4E8B871-E616-42A1-9217-28FF761B0CE0}"/>
                    </a:ext>
                  </a:extLst>
                </p14:cNvPr>
                <p14:cNvContentPartPr/>
                <p14:nvPr/>
              </p14:nvContentPartPr>
              <p14:xfrm>
                <a:off x="7950212" y="4171929"/>
                <a:ext cx="101520" cy="262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4E8B871-E616-42A1-9217-28FF761B0CE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941572" y="4162929"/>
                  <a:ext cx="119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B0953BD-82A3-4D63-86CD-8C2CBE1FA6E2}"/>
                    </a:ext>
                  </a:extLst>
                </p14:cNvPr>
                <p14:cNvContentPartPr/>
                <p14:nvPr/>
              </p14:nvContentPartPr>
              <p14:xfrm>
                <a:off x="7978652" y="4120449"/>
                <a:ext cx="203040" cy="1566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B0953BD-82A3-4D63-86CD-8C2CBE1FA6E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970012" y="4111449"/>
                  <a:ext cx="220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938F21F-A1D2-47E0-9F8B-D60C6C1163CE}"/>
                    </a:ext>
                  </a:extLst>
                </p14:cNvPr>
                <p14:cNvContentPartPr/>
                <p14:nvPr/>
              </p14:nvContentPartPr>
              <p14:xfrm>
                <a:off x="8107532" y="4094169"/>
                <a:ext cx="253440" cy="364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938F21F-A1D2-47E0-9F8B-D60C6C1163C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098892" y="4085529"/>
                  <a:ext cx="2710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6E4A349-2768-40BB-A197-F4BF26EB97ED}"/>
                    </a:ext>
                  </a:extLst>
                </p14:cNvPr>
                <p14:cNvContentPartPr/>
                <p14:nvPr/>
              </p14:nvContentPartPr>
              <p14:xfrm>
                <a:off x="8412092" y="4108569"/>
                <a:ext cx="134280" cy="1717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6E4A349-2768-40BB-A197-F4BF26EB97E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403092" y="4099929"/>
                  <a:ext cx="151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7B09CEB-EFB0-43F4-BF82-609A18ACF225}"/>
                    </a:ext>
                  </a:extLst>
                </p14:cNvPr>
                <p14:cNvContentPartPr/>
                <p14:nvPr/>
              </p14:nvContentPartPr>
              <p14:xfrm>
                <a:off x="8511092" y="4134129"/>
                <a:ext cx="109440" cy="1242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7B09CEB-EFB0-43F4-BF82-609A18ACF22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502452" y="4125129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48E6C1F-04D5-4ED5-926D-52B2349A29F0}"/>
                    </a:ext>
                  </a:extLst>
                </p14:cNvPr>
                <p14:cNvContentPartPr/>
                <p14:nvPr/>
              </p14:nvContentPartPr>
              <p14:xfrm>
                <a:off x="8632412" y="4112529"/>
                <a:ext cx="184680" cy="181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48E6C1F-04D5-4ED5-926D-52B2349A29F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623772" y="4103889"/>
                  <a:ext cx="202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43EA941-D62D-4475-8EB2-B0F2BC41ED76}"/>
                    </a:ext>
                  </a:extLst>
                </p14:cNvPr>
                <p14:cNvContentPartPr/>
                <p14:nvPr/>
              </p14:nvContentPartPr>
              <p14:xfrm>
                <a:off x="8647892" y="4094529"/>
                <a:ext cx="176760" cy="1980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43EA941-D62D-4475-8EB2-B0F2BC41ED7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639252" y="4085529"/>
                  <a:ext cx="194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D3AB89F-8CC0-43B6-AB9A-DE32EBD14500}"/>
                    </a:ext>
                  </a:extLst>
                </p14:cNvPr>
                <p14:cNvContentPartPr/>
                <p14:nvPr/>
              </p14:nvContentPartPr>
              <p14:xfrm>
                <a:off x="8905292" y="4069689"/>
                <a:ext cx="13320" cy="79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D3AB89F-8CC0-43B6-AB9A-DE32EBD1450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96292" y="4060689"/>
                  <a:ext cx="30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1A718EF-82EC-410B-9AD5-93D81840AA04}"/>
                    </a:ext>
                  </a:extLst>
                </p14:cNvPr>
                <p14:cNvContentPartPr/>
                <p14:nvPr/>
              </p14:nvContentPartPr>
              <p14:xfrm>
                <a:off x="8881532" y="4148169"/>
                <a:ext cx="198000" cy="1004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1A718EF-82EC-410B-9AD5-93D81840AA0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72892" y="4139529"/>
                  <a:ext cx="21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63C93A-8114-4A45-B3EE-07D8366E4A77}"/>
                    </a:ext>
                  </a:extLst>
                </p14:cNvPr>
                <p14:cNvContentPartPr/>
                <p14:nvPr/>
              </p14:nvContentPartPr>
              <p14:xfrm>
                <a:off x="9130292" y="4131609"/>
                <a:ext cx="103320" cy="1267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63C93A-8114-4A45-B3EE-07D8366E4A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121292" y="4122609"/>
                  <a:ext cx="12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37D16F6-9CAE-46BE-9B05-AC7B6E1A56F9}"/>
                    </a:ext>
                  </a:extLst>
                </p14:cNvPr>
                <p14:cNvContentPartPr/>
                <p14:nvPr/>
              </p14:nvContentPartPr>
              <p14:xfrm>
                <a:off x="9310292" y="3919569"/>
                <a:ext cx="168120" cy="3402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37D16F6-9CAE-46BE-9B05-AC7B6E1A56F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301292" y="3910569"/>
                  <a:ext cx="185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0FAD9B8-0484-483C-AB1E-E66C042BF492}"/>
                    </a:ext>
                  </a:extLst>
                </p14:cNvPr>
                <p14:cNvContentPartPr/>
                <p14:nvPr/>
              </p14:nvContentPartPr>
              <p14:xfrm>
                <a:off x="9255572" y="4082649"/>
                <a:ext cx="229680" cy="234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0FAD9B8-0484-483C-AB1E-E66C042BF49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246572" y="4073649"/>
                  <a:ext cx="247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0BB2844-F2ED-4A19-8993-A823AA063DE0}"/>
                    </a:ext>
                  </a:extLst>
                </p14:cNvPr>
                <p14:cNvContentPartPr/>
                <p14:nvPr/>
              </p14:nvContentPartPr>
              <p14:xfrm>
                <a:off x="9403892" y="4148529"/>
                <a:ext cx="88560" cy="1350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0BB2844-F2ED-4A19-8993-A823AA063DE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394892" y="4139529"/>
                  <a:ext cx="106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43FA415-64F5-4DF1-A589-7AC3DB6F7179}"/>
                    </a:ext>
                  </a:extLst>
                </p14:cNvPr>
                <p14:cNvContentPartPr/>
                <p14:nvPr/>
              </p14:nvContentPartPr>
              <p14:xfrm>
                <a:off x="5537132" y="4541649"/>
                <a:ext cx="270360" cy="1839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43FA415-64F5-4DF1-A589-7AC3DB6F717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528492" y="4533009"/>
                  <a:ext cx="28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C0CA0D5-55C6-4BD0-9E34-047E2AB1E3FA}"/>
                    </a:ext>
                  </a:extLst>
                </p14:cNvPr>
                <p14:cNvContentPartPr/>
                <p14:nvPr/>
              </p14:nvContentPartPr>
              <p14:xfrm>
                <a:off x="5835932" y="4377129"/>
                <a:ext cx="173160" cy="3294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C0CA0D5-55C6-4BD0-9E34-047E2AB1E3F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826932" y="4368489"/>
                  <a:ext cx="190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0A46E2C-58BC-4D01-BFF0-72F051EDDFAA}"/>
                    </a:ext>
                  </a:extLst>
                </p14:cNvPr>
                <p14:cNvContentPartPr/>
                <p14:nvPr/>
              </p14:nvContentPartPr>
              <p14:xfrm>
                <a:off x="6049052" y="4563249"/>
                <a:ext cx="162000" cy="1422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0A46E2C-58BC-4D01-BFF0-72F051EDDFA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040412" y="4554609"/>
                  <a:ext cx="179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C5FBB0E-73EB-445C-AE95-590D10A2E365}"/>
                    </a:ext>
                  </a:extLst>
                </p14:cNvPr>
                <p14:cNvContentPartPr/>
                <p14:nvPr/>
              </p14:nvContentPartPr>
              <p14:xfrm>
                <a:off x="6214652" y="4589529"/>
                <a:ext cx="207360" cy="1116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C5FBB0E-73EB-445C-AE95-590D10A2E36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205652" y="4580889"/>
                  <a:ext cx="22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4B6519F-E692-4863-9572-0F78E49B7744}"/>
                    </a:ext>
                  </a:extLst>
                </p14:cNvPr>
                <p14:cNvContentPartPr/>
                <p14:nvPr/>
              </p14:nvContentPartPr>
              <p14:xfrm>
                <a:off x="6689132" y="4496649"/>
                <a:ext cx="272160" cy="1983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4B6519F-E692-4863-9572-0F78E49B774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680492" y="4488009"/>
                  <a:ext cx="289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015CB71-9CB7-4D22-A4A9-00D332C10F40}"/>
                    </a:ext>
                  </a:extLst>
                </p14:cNvPr>
                <p14:cNvContentPartPr/>
                <p14:nvPr/>
              </p14:nvContentPartPr>
              <p14:xfrm>
                <a:off x="7214732" y="4596009"/>
                <a:ext cx="32400" cy="1288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015CB71-9CB7-4D22-A4A9-00D332C10F4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06092" y="4587369"/>
                  <a:ext cx="50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111862E-DA35-4D74-8CCE-8D7F0F265FD2}"/>
                    </a:ext>
                  </a:extLst>
                </p14:cNvPr>
                <p14:cNvContentPartPr/>
                <p14:nvPr/>
              </p14:nvContentPartPr>
              <p14:xfrm>
                <a:off x="7262972" y="4522209"/>
                <a:ext cx="29520" cy="126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111862E-DA35-4D74-8CCE-8D7F0F265FD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254332" y="4513209"/>
                  <a:ext cx="47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CBD3B779-C6E2-40DD-B8A6-6D3235634EDC}"/>
                    </a:ext>
                  </a:extLst>
                </p14:cNvPr>
                <p14:cNvContentPartPr/>
                <p14:nvPr/>
              </p14:nvContentPartPr>
              <p14:xfrm>
                <a:off x="7323452" y="4552809"/>
                <a:ext cx="123840" cy="1558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CBD3B779-C6E2-40DD-B8A6-6D3235634ED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314452" y="4543809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F301C63-25AE-4181-995A-F32898EDE9B5}"/>
                    </a:ext>
                  </a:extLst>
                </p14:cNvPr>
                <p14:cNvContentPartPr/>
                <p14:nvPr/>
              </p14:nvContentPartPr>
              <p14:xfrm>
                <a:off x="7708652" y="4381809"/>
                <a:ext cx="101160" cy="3384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F301C63-25AE-4181-995A-F32898EDE9B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700012" y="4372809"/>
                  <a:ext cx="118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71ABF1B-F50F-4333-A379-D739824FE59B}"/>
                    </a:ext>
                  </a:extLst>
                </p14:cNvPr>
                <p14:cNvContentPartPr/>
                <p14:nvPr/>
              </p14:nvContentPartPr>
              <p14:xfrm>
                <a:off x="7825292" y="4589529"/>
                <a:ext cx="127800" cy="982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71ABF1B-F50F-4333-A379-D739824FE59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816292" y="4580889"/>
                  <a:ext cx="145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0E1C888-D4E8-4885-A462-616E4E3FDC16}"/>
                    </a:ext>
                  </a:extLst>
                </p14:cNvPr>
                <p14:cNvContentPartPr/>
                <p14:nvPr/>
              </p14:nvContentPartPr>
              <p14:xfrm>
                <a:off x="7982612" y="4580889"/>
                <a:ext cx="168840" cy="1321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0E1C888-D4E8-4885-A462-616E4E3FDC1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973972" y="4571889"/>
                  <a:ext cx="186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C09B713-0D52-43BB-8D0D-537F766899EF}"/>
                    </a:ext>
                  </a:extLst>
                </p14:cNvPr>
                <p14:cNvContentPartPr/>
                <p14:nvPr/>
              </p14:nvContentPartPr>
              <p14:xfrm>
                <a:off x="8140652" y="4602129"/>
                <a:ext cx="109800" cy="2815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C09B713-0D52-43BB-8D0D-537F766899E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132012" y="4593129"/>
                  <a:ext cx="127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EBF49187-2FA9-415D-A15A-7A6E420ABDBA}"/>
                    </a:ext>
                  </a:extLst>
                </p14:cNvPr>
                <p14:cNvContentPartPr/>
                <p14:nvPr/>
              </p14:nvContentPartPr>
              <p14:xfrm>
                <a:off x="8346572" y="4546689"/>
                <a:ext cx="167040" cy="1450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EBF49187-2FA9-415D-A15A-7A6E420ABDB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337572" y="4537689"/>
                  <a:ext cx="18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EA2B596-D2FA-4594-9BCF-66458CE78D33}"/>
                    </a:ext>
                  </a:extLst>
                </p14:cNvPr>
                <p14:cNvContentPartPr/>
                <p14:nvPr/>
              </p14:nvContentPartPr>
              <p14:xfrm>
                <a:off x="8677052" y="4436529"/>
                <a:ext cx="163080" cy="3304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EA2B596-D2FA-4594-9BCF-66458CE78D33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668412" y="4427889"/>
                  <a:ext cx="180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83769B0-2F00-418A-BF43-0EC5D34B17D8}"/>
                    </a:ext>
                  </a:extLst>
                </p14:cNvPr>
                <p14:cNvContentPartPr/>
                <p14:nvPr/>
              </p14:nvContentPartPr>
              <p14:xfrm>
                <a:off x="8843372" y="4521849"/>
                <a:ext cx="125280" cy="1260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83769B0-2F00-418A-BF43-0EC5D34B17D8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834732" y="4513209"/>
                  <a:ext cx="142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E558E9C-BC24-4017-ABEB-30846EE83A06}"/>
                    </a:ext>
                  </a:extLst>
                </p14:cNvPr>
                <p14:cNvContentPartPr/>
                <p14:nvPr/>
              </p14:nvContentPartPr>
              <p14:xfrm>
                <a:off x="8897012" y="4635609"/>
                <a:ext cx="87840" cy="997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E558E9C-BC24-4017-ABEB-30846EE83A06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888372" y="4626969"/>
                  <a:ext cx="105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253698A-57D3-4AE8-AC22-02DA84EEDBED}"/>
                    </a:ext>
                  </a:extLst>
                </p14:cNvPr>
                <p14:cNvContentPartPr/>
                <p14:nvPr/>
              </p14:nvContentPartPr>
              <p14:xfrm>
                <a:off x="9095732" y="4504209"/>
                <a:ext cx="69480" cy="1702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253698A-57D3-4AE8-AC22-02DA84EEDBED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087092" y="4495569"/>
                  <a:ext cx="87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6FA6A89-8334-462D-ABAB-56F93CFB1904}"/>
                    </a:ext>
                  </a:extLst>
                </p14:cNvPr>
                <p14:cNvContentPartPr/>
                <p14:nvPr/>
              </p14:nvContentPartPr>
              <p14:xfrm>
                <a:off x="9169892" y="4551369"/>
                <a:ext cx="94680" cy="1022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6FA6A89-8334-462D-ABAB-56F93CFB190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161252" y="4542729"/>
                  <a:ext cx="112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F4ED403-77A6-44E5-869F-9A165ADF0A9A}"/>
                    </a:ext>
                  </a:extLst>
                </p14:cNvPr>
                <p14:cNvContentPartPr/>
                <p14:nvPr/>
              </p14:nvContentPartPr>
              <p14:xfrm>
                <a:off x="9284012" y="4522929"/>
                <a:ext cx="101520" cy="1234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F4ED403-77A6-44E5-869F-9A165ADF0A9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275012" y="4513929"/>
                  <a:ext cx="119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48FA56B-67B0-46BD-BB35-1C8F1904FCD6}"/>
                    </a:ext>
                  </a:extLst>
                </p14:cNvPr>
                <p14:cNvContentPartPr/>
                <p14:nvPr/>
              </p14:nvContentPartPr>
              <p14:xfrm>
                <a:off x="9382652" y="4529409"/>
                <a:ext cx="106920" cy="10980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48FA56B-67B0-46BD-BB35-1C8F1904FCD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9373652" y="4520769"/>
                  <a:ext cx="12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BFFF426-42F3-404C-9BB4-B4D5DDD24ECE}"/>
                    </a:ext>
                  </a:extLst>
                </p14:cNvPr>
                <p14:cNvContentPartPr/>
                <p14:nvPr/>
              </p14:nvContentPartPr>
              <p14:xfrm>
                <a:off x="9427652" y="4403409"/>
                <a:ext cx="158760" cy="3517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BFFF426-42F3-404C-9BB4-B4D5DDD24EC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418652" y="4394769"/>
                  <a:ext cx="176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118B5AF-C247-4E8D-B461-E5492DDC1489}"/>
                    </a:ext>
                  </a:extLst>
                </p14:cNvPr>
                <p14:cNvContentPartPr/>
                <p14:nvPr/>
              </p14:nvContentPartPr>
              <p14:xfrm>
                <a:off x="793052" y="5153649"/>
                <a:ext cx="120240" cy="1702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118B5AF-C247-4E8D-B461-E5492DDC148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784412" y="5145009"/>
                  <a:ext cx="137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C7F92B5-B2AA-4F9F-8A0A-83F5A7783C20}"/>
                    </a:ext>
                  </a:extLst>
                </p14:cNvPr>
                <p14:cNvContentPartPr/>
                <p14:nvPr/>
              </p14:nvContentPartPr>
              <p14:xfrm>
                <a:off x="994292" y="5242569"/>
                <a:ext cx="57240" cy="6120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C7F92B5-B2AA-4F9F-8A0A-83F5A7783C20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85652" y="5233569"/>
                  <a:ext cx="74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9F27519-B7A5-4E38-B71C-91BD5CC98701}"/>
                    </a:ext>
                  </a:extLst>
                </p14:cNvPr>
                <p14:cNvContentPartPr/>
                <p14:nvPr/>
              </p14:nvContentPartPr>
              <p14:xfrm>
                <a:off x="1158092" y="5166609"/>
                <a:ext cx="145440" cy="1411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9F27519-B7A5-4E38-B71C-91BD5CC98701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49092" y="5157969"/>
                  <a:ext cx="163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197D1BA-71F5-426A-98B8-CD4ADB4F0499}"/>
                    </a:ext>
                  </a:extLst>
                </p14:cNvPr>
                <p14:cNvContentPartPr/>
                <p14:nvPr/>
              </p14:nvContentPartPr>
              <p14:xfrm>
                <a:off x="1262492" y="5006409"/>
                <a:ext cx="120960" cy="2350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197D1BA-71F5-426A-98B8-CD4ADB4F0499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253852" y="4997769"/>
                  <a:ext cx="138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4360B68-6D13-4142-AF01-8CD9028EC761}"/>
                    </a:ext>
                  </a:extLst>
                </p14:cNvPr>
                <p14:cNvContentPartPr/>
                <p14:nvPr/>
              </p14:nvContentPartPr>
              <p14:xfrm>
                <a:off x="1582532" y="5205129"/>
                <a:ext cx="112320" cy="2527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4360B68-6D13-4142-AF01-8CD9028EC76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73892" y="5196129"/>
                  <a:ext cx="129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0C28B11-D49D-4355-8C07-C5EE29830073}"/>
                    </a:ext>
                  </a:extLst>
                </p14:cNvPr>
                <p14:cNvContentPartPr/>
                <p14:nvPr/>
              </p14:nvContentPartPr>
              <p14:xfrm>
                <a:off x="1688372" y="5052849"/>
                <a:ext cx="225000" cy="2016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0C28B11-D49D-4355-8C07-C5EE2983007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679372" y="5043849"/>
                  <a:ext cx="2426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462A046-5478-4EF6-B60A-E96BB92E4295}"/>
                    </a:ext>
                  </a:extLst>
                </p14:cNvPr>
                <p14:cNvContentPartPr/>
                <p14:nvPr/>
              </p14:nvContentPartPr>
              <p14:xfrm>
                <a:off x="2123972" y="5121969"/>
                <a:ext cx="105120" cy="15840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462A046-5478-4EF6-B60A-E96BB92E429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114972" y="5113329"/>
                  <a:ext cx="122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AB4D1A4-1B44-4D37-AEBD-AE168DC3518F}"/>
                    </a:ext>
                  </a:extLst>
                </p14:cNvPr>
                <p14:cNvContentPartPr/>
                <p14:nvPr/>
              </p14:nvContentPartPr>
              <p14:xfrm>
                <a:off x="2328092" y="5071569"/>
                <a:ext cx="172080" cy="1594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AB4D1A4-1B44-4D37-AEBD-AE168DC3518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319452" y="5062929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B520A0AD-F334-49C8-8A3A-BF2E85D0378D}"/>
                    </a:ext>
                  </a:extLst>
                </p14:cNvPr>
                <p14:cNvContentPartPr/>
                <p14:nvPr/>
              </p14:nvContentPartPr>
              <p14:xfrm>
                <a:off x="2883212" y="5041329"/>
                <a:ext cx="157680" cy="1713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B520A0AD-F334-49C8-8A3A-BF2E85D0378D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874572" y="5032689"/>
                  <a:ext cx="175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6BCB5576-3BAD-4BFD-9A9D-D4EB493A7052}"/>
                    </a:ext>
                  </a:extLst>
                </p14:cNvPr>
                <p14:cNvContentPartPr/>
                <p14:nvPr/>
              </p14:nvContentPartPr>
              <p14:xfrm>
                <a:off x="3107492" y="5082729"/>
                <a:ext cx="214920" cy="1040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6BCB5576-3BAD-4BFD-9A9D-D4EB493A7052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098492" y="5074089"/>
                  <a:ext cx="232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0087AC9-B21B-4C64-88B2-943C99D89EDA}"/>
                    </a:ext>
                  </a:extLst>
                </p14:cNvPr>
                <p14:cNvContentPartPr/>
                <p14:nvPr/>
              </p14:nvContentPartPr>
              <p14:xfrm>
                <a:off x="3463892" y="5078769"/>
                <a:ext cx="121680" cy="1076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0087AC9-B21B-4C64-88B2-943C99D89ED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55252" y="5069769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87F9B55-271D-44C3-B785-3AE8978A00A9}"/>
                    </a:ext>
                  </a:extLst>
                </p14:cNvPr>
                <p14:cNvContentPartPr/>
                <p14:nvPr/>
              </p14:nvContentPartPr>
              <p14:xfrm>
                <a:off x="3672692" y="4978329"/>
                <a:ext cx="86400" cy="2070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87F9B55-271D-44C3-B785-3AE8978A00A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664052" y="4969329"/>
                  <a:ext cx="10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825E611-C037-446A-9FE5-5511B87E8213}"/>
                    </a:ext>
                  </a:extLst>
                </p14:cNvPr>
                <p14:cNvContentPartPr/>
                <p14:nvPr/>
              </p14:nvContentPartPr>
              <p14:xfrm>
                <a:off x="3787892" y="4959609"/>
                <a:ext cx="66960" cy="2304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825E611-C037-446A-9FE5-5511B87E8213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778892" y="4950609"/>
                  <a:ext cx="84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F8809AC-A8F9-4E0A-B922-5A922E4A44AE}"/>
                    </a:ext>
                  </a:extLst>
                </p14:cNvPr>
                <p14:cNvContentPartPr/>
                <p14:nvPr/>
              </p14:nvContentPartPr>
              <p14:xfrm>
                <a:off x="4200092" y="4936569"/>
                <a:ext cx="141120" cy="2548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F8809AC-A8F9-4E0A-B922-5A922E4A44A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191452" y="4927569"/>
                  <a:ext cx="158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6BF85CC-CBAB-4F35-8AA2-61BD531A0485}"/>
                    </a:ext>
                  </a:extLst>
                </p14:cNvPr>
                <p14:cNvContentPartPr/>
                <p14:nvPr/>
              </p14:nvContentPartPr>
              <p14:xfrm>
                <a:off x="4409252" y="5079489"/>
                <a:ext cx="72720" cy="2340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6BF85CC-CBAB-4F35-8AA2-61BD531A048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400252" y="5070849"/>
                  <a:ext cx="90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FA9E37A-85E2-4B06-8A69-4A7550A9C2F5}"/>
                    </a:ext>
                  </a:extLst>
                </p14:cNvPr>
                <p14:cNvContentPartPr/>
                <p14:nvPr/>
              </p14:nvContentPartPr>
              <p14:xfrm>
                <a:off x="4487372" y="4972929"/>
                <a:ext cx="196200" cy="1990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FA9E37A-85E2-4B06-8A69-4A7550A9C2F5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478732" y="4963929"/>
                  <a:ext cx="213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FCF15A2-9C09-4502-8FCC-ACEE929F7232}"/>
                    </a:ext>
                  </a:extLst>
                </p14:cNvPr>
                <p14:cNvContentPartPr/>
                <p14:nvPr/>
              </p14:nvContentPartPr>
              <p14:xfrm>
                <a:off x="4707332" y="4935489"/>
                <a:ext cx="201960" cy="1270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FCF15A2-9C09-4502-8FCC-ACEE929F723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698692" y="4926489"/>
                  <a:ext cx="219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AB245B3-4AF1-4288-A113-65B6C60C6CC6}"/>
                    </a:ext>
                  </a:extLst>
                </p14:cNvPr>
                <p14:cNvContentPartPr/>
                <p14:nvPr/>
              </p14:nvContentPartPr>
              <p14:xfrm>
                <a:off x="4707332" y="5137809"/>
                <a:ext cx="144000" cy="133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AB245B3-4AF1-4288-A113-65B6C60C6CC6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698692" y="5129169"/>
                  <a:ext cx="161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4B29BBC-31AA-4136-AD05-02344E341CD0}"/>
                    </a:ext>
                  </a:extLst>
                </p14:cNvPr>
                <p14:cNvContentPartPr/>
                <p14:nvPr/>
              </p14:nvContentPartPr>
              <p14:xfrm>
                <a:off x="5014772" y="5113689"/>
                <a:ext cx="36000" cy="651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4B29BBC-31AA-4136-AD05-02344E341CD0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006132" y="5105049"/>
                  <a:ext cx="53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F2CF036-1F02-460D-BDE4-0572AEC9D0FC}"/>
                    </a:ext>
                  </a:extLst>
                </p14:cNvPr>
                <p14:cNvContentPartPr/>
                <p14:nvPr/>
              </p14:nvContentPartPr>
              <p14:xfrm>
                <a:off x="5121692" y="5032689"/>
                <a:ext cx="117000" cy="1368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F2CF036-1F02-460D-BDE4-0572AEC9D0F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112692" y="5024049"/>
                  <a:ext cx="134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3FCE7AE-ADF5-4EBF-B1F6-6439854EA2AD}"/>
                    </a:ext>
                  </a:extLst>
                </p14:cNvPr>
                <p14:cNvContentPartPr/>
                <p14:nvPr/>
              </p14:nvContentPartPr>
              <p14:xfrm>
                <a:off x="5364332" y="4955289"/>
                <a:ext cx="42120" cy="1785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3FCE7AE-ADF5-4EBF-B1F6-6439854EA2A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355692" y="4946289"/>
                  <a:ext cx="59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93FFB7E-4E09-4C03-B27A-29DA307CE744}"/>
                    </a:ext>
                  </a:extLst>
                </p14:cNvPr>
                <p14:cNvContentPartPr/>
                <p14:nvPr/>
              </p14:nvContentPartPr>
              <p14:xfrm>
                <a:off x="5437052" y="4849089"/>
                <a:ext cx="145440" cy="37908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93FFB7E-4E09-4C03-B27A-29DA307CE74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428052" y="4840089"/>
                  <a:ext cx="16308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50AB3D79-9DDB-4733-A45E-3A039FD7BB03}"/>
              </a:ext>
            </a:extLst>
          </p:cNvPr>
          <p:cNvGrpSpPr/>
          <p:nvPr/>
        </p:nvGrpSpPr>
        <p:grpSpPr>
          <a:xfrm>
            <a:off x="5873012" y="4879329"/>
            <a:ext cx="1917000" cy="428400"/>
            <a:chOff x="5873012" y="4879329"/>
            <a:chExt cx="191700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33C336C-9C01-48D3-A9BD-432E1A5EBFB7}"/>
                    </a:ext>
                  </a:extLst>
                </p14:cNvPr>
                <p14:cNvContentPartPr/>
                <p14:nvPr/>
              </p14:nvContentPartPr>
              <p14:xfrm>
                <a:off x="5873012" y="5026929"/>
                <a:ext cx="114840" cy="1346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33C336C-9C01-48D3-A9BD-432E1A5EBFB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864012" y="5017929"/>
                  <a:ext cx="132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01A6D1B-A4FB-4C7C-94EB-CE2508E1F0FD}"/>
                    </a:ext>
                  </a:extLst>
                </p14:cNvPr>
                <p14:cNvContentPartPr/>
                <p14:nvPr/>
              </p14:nvContentPartPr>
              <p14:xfrm>
                <a:off x="6028172" y="5057889"/>
                <a:ext cx="121320" cy="806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01A6D1B-A4FB-4C7C-94EB-CE2508E1F0F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019172" y="5048889"/>
                  <a:ext cx="138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B76904C-775E-407D-A687-4553D56BE202}"/>
                    </a:ext>
                  </a:extLst>
                </p14:cNvPr>
                <p14:cNvContentPartPr/>
                <p14:nvPr/>
              </p14:nvContentPartPr>
              <p14:xfrm>
                <a:off x="6252092" y="5048169"/>
                <a:ext cx="136800" cy="979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B76904C-775E-407D-A687-4553D56BE20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243092" y="5039529"/>
                  <a:ext cx="154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553C365-DDC7-47D7-84B8-EEB8C704AAC0}"/>
                    </a:ext>
                  </a:extLst>
                </p14:cNvPr>
                <p14:cNvContentPartPr/>
                <p14:nvPr/>
              </p14:nvContentPartPr>
              <p14:xfrm>
                <a:off x="6378452" y="4879329"/>
                <a:ext cx="110880" cy="2095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553C365-DDC7-47D7-84B8-EEB8C704AAC0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369812" y="4870689"/>
                  <a:ext cx="128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0BA0A8D-2110-45F5-9153-7E5C68595C7C}"/>
                    </a:ext>
                  </a:extLst>
                </p14:cNvPr>
                <p14:cNvContentPartPr/>
                <p14:nvPr/>
              </p14:nvContentPartPr>
              <p14:xfrm>
                <a:off x="6763292" y="4898409"/>
                <a:ext cx="162000" cy="2916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0BA0A8D-2110-45F5-9153-7E5C68595C7C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754652" y="4889769"/>
                  <a:ext cx="179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99B74EE-EBE1-4864-A536-6D015C15684F}"/>
                    </a:ext>
                  </a:extLst>
                </p14:cNvPr>
                <p14:cNvContentPartPr/>
                <p14:nvPr/>
              </p14:nvContentPartPr>
              <p14:xfrm>
                <a:off x="6618212" y="5048889"/>
                <a:ext cx="200520" cy="1728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99B74EE-EBE1-4864-A536-6D015C15684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609212" y="5039889"/>
                  <a:ext cx="21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3813350-34C9-4879-95D8-832407B57039}"/>
                    </a:ext>
                  </a:extLst>
                </p14:cNvPr>
                <p14:cNvContentPartPr/>
                <p14:nvPr/>
              </p14:nvContentPartPr>
              <p14:xfrm>
                <a:off x="7049852" y="5028729"/>
                <a:ext cx="174240" cy="212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3813350-34C9-4879-95D8-832407B57039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7040852" y="5020089"/>
                  <a:ext cx="191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AE20514-4CCD-44D7-AB35-51171D254417}"/>
                    </a:ext>
                  </a:extLst>
                </p14:cNvPr>
                <p14:cNvContentPartPr/>
                <p14:nvPr/>
              </p14:nvContentPartPr>
              <p14:xfrm>
                <a:off x="7054892" y="5104689"/>
                <a:ext cx="185040" cy="4032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AE20514-4CCD-44D7-AB35-51171D254417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7045892" y="5096049"/>
                  <a:ext cx="202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B818268-3538-4F91-B8AB-1F5BEA429A1E}"/>
                    </a:ext>
                  </a:extLst>
                </p14:cNvPr>
                <p14:cNvContentPartPr/>
                <p14:nvPr/>
              </p14:nvContentPartPr>
              <p14:xfrm>
                <a:off x="7351532" y="5030529"/>
                <a:ext cx="146520" cy="1425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B818268-3538-4F91-B8AB-1F5BEA429A1E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342892" y="5021529"/>
                  <a:ext cx="164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60BD73A-9155-44AE-9539-17C92FA8225B}"/>
                    </a:ext>
                  </a:extLst>
                </p14:cNvPr>
                <p14:cNvContentPartPr/>
                <p14:nvPr/>
              </p14:nvContentPartPr>
              <p14:xfrm>
                <a:off x="7572932" y="5051049"/>
                <a:ext cx="69840" cy="2566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60BD73A-9155-44AE-9539-17C92FA8225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7564292" y="5042049"/>
                  <a:ext cx="87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A4DB9D3-3B1E-497B-8239-46C320E01D68}"/>
                    </a:ext>
                  </a:extLst>
                </p14:cNvPr>
                <p14:cNvContentPartPr/>
                <p14:nvPr/>
              </p14:nvContentPartPr>
              <p14:xfrm>
                <a:off x="7598852" y="4994889"/>
                <a:ext cx="191160" cy="15192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A4DB9D3-3B1E-497B-8239-46C320E01D6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7590212" y="4986249"/>
                  <a:ext cx="2088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850DEE45-E295-4D22-B1A4-45F871C446D2}"/>
              </a:ext>
            </a:extLst>
          </p:cNvPr>
          <p:cNvGrpSpPr/>
          <p:nvPr/>
        </p:nvGrpSpPr>
        <p:grpSpPr>
          <a:xfrm>
            <a:off x="8104652" y="4866729"/>
            <a:ext cx="1131120" cy="390600"/>
            <a:chOff x="8104652" y="4866729"/>
            <a:chExt cx="11311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D35E741-0BCB-4342-A78D-BA92A83FF7B4}"/>
                    </a:ext>
                  </a:extLst>
                </p14:cNvPr>
                <p14:cNvContentPartPr/>
                <p14:nvPr/>
              </p14:nvContentPartPr>
              <p14:xfrm>
                <a:off x="8104652" y="4866729"/>
                <a:ext cx="150480" cy="3258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D35E741-0BCB-4342-A78D-BA92A83FF7B4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8095652" y="4858089"/>
                  <a:ext cx="1681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5459A82-8DF5-437F-ABD1-732A54242AB3}"/>
                    </a:ext>
                  </a:extLst>
                </p14:cNvPr>
                <p14:cNvContentPartPr/>
                <p14:nvPr/>
              </p14:nvContentPartPr>
              <p14:xfrm>
                <a:off x="8337932" y="4945209"/>
                <a:ext cx="118080" cy="1065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5459A82-8DF5-437F-ABD1-732A54242AB3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328932" y="4936569"/>
                  <a:ext cx="135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C7005AC-4A91-485E-979D-CC9530D3F736}"/>
                    </a:ext>
                  </a:extLst>
                </p14:cNvPr>
                <p14:cNvContentPartPr/>
                <p14:nvPr/>
              </p14:nvContentPartPr>
              <p14:xfrm>
                <a:off x="8309132" y="5095329"/>
                <a:ext cx="139320" cy="478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C7005AC-4A91-485E-979D-CC9530D3F736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300492" y="5086689"/>
                  <a:ext cx="15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4A8AE21-68DF-47DD-B537-A476EA8891CC}"/>
                    </a:ext>
                  </a:extLst>
                </p14:cNvPr>
                <p14:cNvContentPartPr/>
                <p14:nvPr/>
              </p14:nvContentPartPr>
              <p14:xfrm>
                <a:off x="8587052" y="5001009"/>
                <a:ext cx="186840" cy="1526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4A8AE21-68DF-47DD-B537-A476EA8891CC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578052" y="4992009"/>
                  <a:ext cx="204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39012A9-FAA3-4AF4-85DB-4F629E9CD070}"/>
                    </a:ext>
                  </a:extLst>
                </p14:cNvPr>
                <p14:cNvContentPartPr/>
                <p14:nvPr/>
              </p14:nvContentPartPr>
              <p14:xfrm>
                <a:off x="8803772" y="4999929"/>
                <a:ext cx="129600" cy="1350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39012A9-FAA3-4AF4-85DB-4F629E9CD070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794772" y="4991289"/>
                  <a:ext cx="14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1D28591-236E-4039-8666-E68EE73B64C7}"/>
                    </a:ext>
                  </a:extLst>
                </p14:cNvPr>
                <p14:cNvContentPartPr/>
                <p14:nvPr/>
              </p14:nvContentPartPr>
              <p14:xfrm>
                <a:off x="8978372" y="4915689"/>
                <a:ext cx="104760" cy="3416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1D28591-236E-4039-8666-E68EE73B64C7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969372" y="4906689"/>
                  <a:ext cx="122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7019E9E-63D6-44F9-A201-5D314478E278}"/>
                    </a:ext>
                  </a:extLst>
                </p14:cNvPr>
                <p14:cNvContentPartPr/>
                <p14:nvPr/>
              </p14:nvContentPartPr>
              <p14:xfrm>
                <a:off x="9216332" y="5166249"/>
                <a:ext cx="19440" cy="352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7019E9E-63D6-44F9-A201-5D314478E27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9207692" y="5157249"/>
                  <a:ext cx="370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80D2866D-ED1E-4EB2-AE6D-BB69087CDDDE}"/>
              </a:ext>
            </a:extLst>
          </p:cNvPr>
          <p:cNvGrpSpPr/>
          <p:nvPr/>
        </p:nvGrpSpPr>
        <p:grpSpPr>
          <a:xfrm>
            <a:off x="9847451" y="3850909"/>
            <a:ext cx="1001880" cy="1300680"/>
            <a:chOff x="9847451" y="3850909"/>
            <a:chExt cx="1001880" cy="13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56FE9A9-E5A7-4EAF-859F-D4D6B4E1554B}"/>
                    </a:ext>
                  </a:extLst>
                </p14:cNvPr>
                <p14:cNvContentPartPr/>
                <p14:nvPr/>
              </p14:nvContentPartPr>
              <p14:xfrm>
                <a:off x="10003691" y="4029469"/>
                <a:ext cx="845640" cy="10083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56FE9A9-E5A7-4EAF-859F-D4D6B4E1554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9994691" y="4020829"/>
                  <a:ext cx="8632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D4BD08B-CC88-4A0C-B1C4-D6D46C357538}"/>
                    </a:ext>
                  </a:extLst>
                </p14:cNvPr>
                <p14:cNvContentPartPr/>
                <p14:nvPr/>
              </p14:nvContentPartPr>
              <p14:xfrm>
                <a:off x="9847451" y="3850909"/>
                <a:ext cx="812160" cy="13006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D4BD08B-CC88-4A0C-B1C4-D6D46C357538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9838451" y="3841909"/>
                  <a:ext cx="829800" cy="131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48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roup 454">
            <a:extLst>
              <a:ext uri="{FF2B5EF4-FFF2-40B4-BE49-F238E27FC236}">
                <a16:creationId xmlns:a16="http://schemas.microsoft.com/office/drawing/2014/main" id="{13907D92-3BBA-43F5-B458-A378B2F21FAA}"/>
              </a:ext>
            </a:extLst>
          </p:cNvPr>
          <p:cNvGrpSpPr/>
          <p:nvPr/>
        </p:nvGrpSpPr>
        <p:grpSpPr>
          <a:xfrm>
            <a:off x="618812" y="-1191"/>
            <a:ext cx="8782920" cy="6046920"/>
            <a:chOff x="618812" y="-1191"/>
            <a:chExt cx="8782920" cy="60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D2D065-069F-4276-8399-0CD24028CDEF}"/>
                    </a:ext>
                  </a:extLst>
                </p14:cNvPr>
                <p14:cNvContentPartPr/>
                <p14:nvPr/>
              </p14:nvContentPartPr>
              <p14:xfrm>
                <a:off x="2906252" y="254049"/>
                <a:ext cx="144720" cy="129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D2D065-069F-4276-8399-0CD24028CD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7612" y="245409"/>
                  <a:ext cx="162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3688F7-DD9A-4583-8109-A4B318F1E454}"/>
                    </a:ext>
                  </a:extLst>
                </p14:cNvPr>
                <p14:cNvContentPartPr/>
                <p14:nvPr/>
              </p14:nvContentPartPr>
              <p14:xfrm>
                <a:off x="3104972" y="227409"/>
                <a:ext cx="114120" cy="138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3688F7-DD9A-4583-8109-A4B318F1E4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5972" y="218769"/>
                  <a:ext cx="131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9B48DA-9E26-4028-8B17-E6F8FE3771B0}"/>
                    </a:ext>
                  </a:extLst>
                </p14:cNvPr>
                <p14:cNvContentPartPr/>
                <p14:nvPr/>
              </p14:nvContentPartPr>
              <p14:xfrm>
                <a:off x="3266972" y="209049"/>
                <a:ext cx="129960" cy="147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9B48DA-9E26-4028-8B17-E6F8FE3771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7972" y="200409"/>
                  <a:ext cx="14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F32CEE-AA72-4BBA-A567-249E512BED26}"/>
                    </a:ext>
                  </a:extLst>
                </p14:cNvPr>
                <p14:cNvContentPartPr/>
                <p14:nvPr/>
              </p14:nvContentPartPr>
              <p14:xfrm>
                <a:off x="3435812" y="229209"/>
                <a:ext cx="112320" cy="12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F32CEE-AA72-4BBA-A567-249E512BED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6812" y="220209"/>
                  <a:ext cx="129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FC81C75-C042-40FE-940B-B97D0DFC09CF}"/>
                    </a:ext>
                  </a:extLst>
                </p14:cNvPr>
                <p14:cNvContentPartPr/>
                <p14:nvPr/>
              </p14:nvContentPartPr>
              <p14:xfrm>
                <a:off x="3624092" y="212289"/>
                <a:ext cx="161640" cy="163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FC81C75-C042-40FE-940B-B97D0DFC09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5092" y="203289"/>
                  <a:ext cx="179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55653C-F7DB-4213-864E-0E8366AD7C7D}"/>
                    </a:ext>
                  </a:extLst>
                </p14:cNvPr>
                <p14:cNvContentPartPr/>
                <p14:nvPr/>
              </p14:nvContentPartPr>
              <p14:xfrm>
                <a:off x="769652" y="225609"/>
                <a:ext cx="99360" cy="19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55653C-F7DB-4213-864E-0E8366AD7C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1012" y="216609"/>
                  <a:ext cx="117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7325C6-2E12-4894-AD2C-89179BF3D16C}"/>
                    </a:ext>
                  </a:extLst>
                </p14:cNvPr>
                <p14:cNvContentPartPr/>
                <p14:nvPr/>
              </p14:nvContentPartPr>
              <p14:xfrm>
                <a:off x="629972" y="397329"/>
                <a:ext cx="321840" cy="4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7325C6-2E12-4894-AD2C-89179BF3D1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1332" y="388689"/>
                  <a:ext cx="339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79F025-3935-4687-A785-0781C07CF27E}"/>
                    </a:ext>
                  </a:extLst>
                </p14:cNvPr>
                <p14:cNvContentPartPr/>
                <p14:nvPr/>
              </p14:nvContentPartPr>
              <p14:xfrm>
                <a:off x="618812" y="200769"/>
                <a:ext cx="372600" cy="51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79F025-3935-4687-A785-0781C07CF2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812" y="192129"/>
                  <a:ext cx="39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D3C0C5-F150-4F71-A66E-1BFDB0E9E51A}"/>
                    </a:ext>
                  </a:extLst>
                </p14:cNvPr>
                <p14:cNvContentPartPr/>
                <p14:nvPr/>
              </p14:nvContentPartPr>
              <p14:xfrm>
                <a:off x="1133972" y="24729"/>
                <a:ext cx="261720" cy="418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D3C0C5-F150-4F71-A66E-1BFDB0E9E5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4972" y="16089"/>
                  <a:ext cx="279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F1CEE9-75A6-4305-AD41-AFE37EEFC2A5}"/>
                    </a:ext>
                  </a:extLst>
                </p14:cNvPr>
                <p14:cNvContentPartPr/>
                <p14:nvPr/>
              </p14:nvContentPartPr>
              <p14:xfrm>
                <a:off x="1102652" y="304089"/>
                <a:ext cx="211680" cy="65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F1CEE9-75A6-4305-AD41-AFE37EEFC2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652" y="295089"/>
                  <a:ext cx="229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9B4BDB-7C91-4B3F-9193-645CBE2976A4}"/>
                    </a:ext>
                  </a:extLst>
                </p14:cNvPr>
                <p14:cNvContentPartPr/>
                <p14:nvPr/>
              </p14:nvContentPartPr>
              <p14:xfrm>
                <a:off x="1551932" y="252249"/>
                <a:ext cx="184680" cy="1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9B4BDB-7C91-4B3F-9193-645CBE2976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42932" y="243249"/>
                  <a:ext cx="202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87B414-AFB1-4BAF-B4E5-D2D6CA768F11}"/>
                    </a:ext>
                  </a:extLst>
                </p14:cNvPr>
                <p14:cNvContentPartPr/>
                <p14:nvPr/>
              </p14:nvContentPartPr>
              <p14:xfrm>
                <a:off x="1778732" y="250809"/>
                <a:ext cx="182160" cy="16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87B414-AFB1-4BAF-B4E5-D2D6CA768F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0092" y="242169"/>
                  <a:ext cx="199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775F64-FCB0-4AE0-BD5A-DE07560AED60}"/>
                    </a:ext>
                  </a:extLst>
                </p14:cNvPr>
                <p14:cNvContentPartPr/>
                <p14:nvPr/>
              </p14:nvContentPartPr>
              <p14:xfrm>
                <a:off x="1979972" y="280329"/>
                <a:ext cx="120240" cy="11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775F64-FCB0-4AE0-BD5A-DE07560AED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1332" y="271689"/>
                  <a:ext cx="137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1CA3F1-FC6C-4FC5-8D55-1D0D94731607}"/>
                    </a:ext>
                  </a:extLst>
                </p14:cNvPr>
                <p14:cNvContentPartPr/>
                <p14:nvPr/>
              </p14:nvContentPartPr>
              <p14:xfrm>
                <a:off x="2078612" y="268809"/>
                <a:ext cx="167400" cy="14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1CA3F1-FC6C-4FC5-8D55-1D0D947316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69612" y="259809"/>
                  <a:ext cx="185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60EE8E-3750-4A96-AC06-AE716644C8A7}"/>
                    </a:ext>
                  </a:extLst>
                </p14:cNvPr>
                <p14:cNvContentPartPr/>
                <p14:nvPr/>
              </p14:nvContentPartPr>
              <p14:xfrm>
                <a:off x="2276612" y="69369"/>
                <a:ext cx="220680" cy="345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60EE8E-3750-4A96-AC06-AE716644C8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67612" y="60729"/>
                  <a:ext cx="238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B21F3F-91CD-4A3D-B5C9-98F951A79E0E}"/>
                    </a:ext>
                  </a:extLst>
                </p14:cNvPr>
                <p14:cNvContentPartPr/>
                <p14:nvPr/>
              </p14:nvContentPartPr>
              <p14:xfrm>
                <a:off x="2486492" y="243249"/>
                <a:ext cx="126360" cy="166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B21F3F-91CD-4A3D-B5C9-98F951A79E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77492" y="234249"/>
                  <a:ext cx="14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D07F82C-1E6B-4864-A559-D26F723B5FF5}"/>
                    </a:ext>
                  </a:extLst>
                </p14:cNvPr>
                <p14:cNvContentPartPr/>
                <p14:nvPr/>
              </p14:nvContentPartPr>
              <p14:xfrm>
                <a:off x="783332" y="777849"/>
                <a:ext cx="113040" cy="176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D07F82C-1E6B-4864-A559-D26F723B5F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4332" y="768849"/>
                  <a:ext cx="130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045C25-2FC8-40C8-BB89-803521A01F97}"/>
                    </a:ext>
                  </a:extLst>
                </p14:cNvPr>
                <p14:cNvContentPartPr/>
                <p14:nvPr/>
              </p14:nvContentPartPr>
              <p14:xfrm>
                <a:off x="1064492" y="516849"/>
                <a:ext cx="165240" cy="451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045C25-2FC8-40C8-BB89-803521A01F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5852" y="507849"/>
                  <a:ext cx="182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1B63DA0-4F40-4C4C-B16C-4AF9C463F39B}"/>
                    </a:ext>
                  </a:extLst>
                </p14:cNvPr>
                <p14:cNvContentPartPr/>
                <p14:nvPr/>
              </p14:nvContentPartPr>
              <p14:xfrm>
                <a:off x="956852" y="758409"/>
                <a:ext cx="304560" cy="68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1B63DA0-4F40-4C4C-B16C-4AF9C463F3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8212" y="749409"/>
                  <a:ext cx="322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EC896D-BBFE-41C7-96CE-FB1CC3A9B47E}"/>
                    </a:ext>
                  </a:extLst>
                </p14:cNvPr>
                <p14:cNvContentPartPr/>
                <p14:nvPr/>
              </p14:nvContentPartPr>
              <p14:xfrm>
                <a:off x="1429892" y="795489"/>
                <a:ext cx="145080" cy="13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EC896D-BBFE-41C7-96CE-FB1CC3A9B4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21252" y="786489"/>
                  <a:ext cx="162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9E3D81-AC25-4185-B40B-2B03A037443D}"/>
                    </a:ext>
                  </a:extLst>
                </p14:cNvPr>
                <p14:cNvContentPartPr/>
                <p14:nvPr/>
              </p14:nvContentPartPr>
              <p14:xfrm>
                <a:off x="1892492" y="718089"/>
                <a:ext cx="298440" cy="138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9E3D81-AC25-4185-B40B-2B03A03744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83492" y="709449"/>
                  <a:ext cx="31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B502AC-7DDD-4C22-930E-AD39AB0F0922}"/>
                    </a:ext>
                  </a:extLst>
                </p14:cNvPr>
                <p14:cNvContentPartPr/>
                <p14:nvPr/>
              </p14:nvContentPartPr>
              <p14:xfrm>
                <a:off x="2227292" y="697569"/>
                <a:ext cx="158760" cy="134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B502AC-7DDD-4C22-930E-AD39AB0F09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18292" y="688569"/>
                  <a:ext cx="176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7D7EC1-BC9D-48A6-AF5A-D422D8529D7D}"/>
                    </a:ext>
                  </a:extLst>
                </p14:cNvPr>
                <p14:cNvContentPartPr/>
                <p14:nvPr/>
              </p14:nvContentPartPr>
              <p14:xfrm>
                <a:off x="2403332" y="717369"/>
                <a:ext cx="118800" cy="105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7D7EC1-BC9D-48A6-AF5A-D422D8529D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94332" y="708369"/>
                  <a:ext cx="136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548F71-F052-481E-B486-AA0986640400}"/>
                    </a:ext>
                  </a:extLst>
                </p14:cNvPr>
                <p14:cNvContentPartPr/>
                <p14:nvPr/>
              </p14:nvContentPartPr>
              <p14:xfrm>
                <a:off x="2537972" y="734289"/>
                <a:ext cx="198360" cy="112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548F71-F052-481E-B486-AA09866404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8972" y="725649"/>
                  <a:ext cx="216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03F393-B24A-46C5-8DCE-B81632F14C36}"/>
                    </a:ext>
                  </a:extLst>
                </p14:cNvPr>
                <p14:cNvContentPartPr/>
                <p14:nvPr/>
              </p14:nvContentPartPr>
              <p14:xfrm>
                <a:off x="3053852" y="849129"/>
                <a:ext cx="720" cy="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03F393-B24A-46C5-8DCE-B81632F14C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45212" y="840489"/>
                  <a:ext cx="18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243CE4-2C54-412F-8411-1EAB930A3ECA}"/>
                    </a:ext>
                  </a:extLst>
                </p14:cNvPr>
                <p14:cNvContentPartPr/>
                <p14:nvPr/>
              </p14:nvContentPartPr>
              <p14:xfrm>
                <a:off x="3075092" y="673809"/>
                <a:ext cx="222120" cy="169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243CE4-2C54-412F-8411-1EAB930A3E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66452" y="664809"/>
                  <a:ext cx="239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B7B19FE-A145-404D-97B4-A07791275C6A}"/>
                    </a:ext>
                  </a:extLst>
                </p14:cNvPr>
                <p14:cNvContentPartPr/>
                <p14:nvPr/>
              </p14:nvContentPartPr>
              <p14:xfrm>
                <a:off x="3275972" y="691809"/>
                <a:ext cx="126000" cy="12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B7B19FE-A145-404D-97B4-A07791275C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6972" y="682809"/>
                  <a:ext cx="143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8A7BE1-482C-4231-B159-96399F406C2A}"/>
                    </a:ext>
                  </a:extLst>
                </p14:cNvPr>
                <p14:cNvContentPartPr/>
                <p14:nvPr/>
              </p14:nvContentPartPr>
              <p14:xfrm>
                <a:off x="3523652" y="488769"/>
                <a:ext cx="146880" cy="342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8A7BE1-482C-4231-B159-96399F406C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4652" y="479769"/>
                  <a:ext cx="164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CB75B6-DE4D-4B48-9880-B7049D3D7BDF}"/>
                    </a:ext>
                  </a:extLst>
                </p14:cNvPr>
                <p14:cNvContentPartPr/>
                <p14:nvPr/>
              </p14:nvContentPartPr>
              <p14:xfrm>
                <a:off x="3468212" y="661569"/>
                <a:ext cx="191160" cy="1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CB75B6-DE4D-4B48-9880-B7049D3D7B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9572" y="652929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DFF21E-4D93-487F-BB7A-004C50BB394E}"/>
                    </a:ext>
                  </a:extLst>
                </p14:cNvPr>
                <p14:cNvContentPartPr/>
                <p14:nvPr/>
              </p14:nvContentPartPr>
              <p14:xfrm>
                <a:off x="3661532" y="679209"/>
                <a:ext cx="117720" cy="141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DFF21E-4D93-487F-BB7A-004C50BB39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52532" y="670569"/>
                  <a:ext cx="135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BB8627-9864-47D5-8F79-0CAD15F51EB0}"/>
                    </a:ext>
                  </a:extLst>
                </p14:cNvPr>
                <p14:cNvContentPartPr/>
                <p14:nvPr/>
              </p14:nvContentPartPr>
              <p14:xfrm>
                <a:off x="4089212" y="208689"/>
                <a:ext cx="133200" cy="139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BB8627-9864-47D5-8F79-0CAD15F51E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80572" y="199689"/>
                  <a:ext cx="150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81D789-84D5-4F56-88A7-B14F0819DA0C}"/>
                    </a:ext>
                  </a:extLst>
                </p14:cNvPr>
                <p14:cNvContentPartPr/>
                <p14:nvPr/>
              </p14:nvContentPartPr>
              <p14:xfrm>
                <a:off x="4305932" y="198969"/>
                <a:ext cx="114840" cy="140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81D789-84D5-4F56-88A7-B14F0819DA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96932" y="189969"/>
                  <a:ext cx="132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698158-531D-4DA5-B941-EFEA0ED86069}"/>
                    </a:ext>
                  </a:extLst>
                </p14:cNvPr>
                <p14:cNvContentPartPr/>
                <p14:nvPr/>
              </p14:nvContentPartPr>
              <p14:xfrm>
                <a:off x="4472972" y="195009"/>
                <a:ext cx="84600" cy="132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698158-531D-4DA5-B941-EFEA0ED860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64332" y="186009"/>
                  <a:ext cx="102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169BD4-B78B-451F-8BEF-6E618D000810}"/>
                    </a:ext>
                  </a:extLst>
                </p14:cNvPr>
                <p14:cNvContentPartPr/>
                <p14:nvPr/>
              </p14:nvContentPartPr>
              <p14:xfrm>
                <a:off x="4626692" y="219129"/>
                <a:ext cx="89640" cy="11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169BD4-B78B-451F-8BEF-6E618D0008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17692" y="210129"/>
                  <a:ext cx="107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B344AE-71A3-4851-BA8C-C4110ED2214A}"/>
                    </a:ext>
                  </a:extLst>
                </p14:cNvPr>
                <p14:cNvContentPartPr/>
                <p14:nvPr/>
              </p14:nvContentPartPr>
              <p14:xfrm>
                <a:off x="4784372" y="208689"/>
                <a:ext cx="131040" cy="12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B344AE-71A3-4851-BA8C-C4110ED221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75732" y="200049"/>
                  <a:ext cx="148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C857AF-05E9-4409-9227-677FCE6A56F6}"/>
                    </a:ext>
                  </a:extLst>
                </p14:cNvPr>
                <p14:cNvContentPartPr/>
                <p14:nvPr/>
              </p14:nvContentPartPr>
              <p14:xfrm>
                <a:off x="4924412" y="208689"/>
                <a:ext cx="167040" cy="11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C857AF-05E9-4409-9227-677FCE6A56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15772" y="200049"/>
                  <a:ext cx="184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F5E72-0809-4FE9-B1B9-BBAE21DBB306}"/>
                    </a:ext>
                  </a:extLst>
                </p14:cNvPr>
                <p14:cNvContentPartPr/>
                <p14:nvPr/>
              </p14:nvContentPartPr>
              <p14:xfrm>
                <a:off x="5047532" y="57129"/>
                <a:ext cx="157680" cy="251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F5E72-0809-4FE9-B1B9-BBAE21DBB3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8532" y="48129"/>
                  <a:ext cx="175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7CEC09-C17F-4515-8AF0-AFAD03B89830}"/>
                    </a:ext>
                  </a:extLst>
                </p14:cNvPr>
                <p14:cNvContentPartPr/>
                <p14:nvPr/>
              </p14:nvContentPartPr>
              <p14:xfrm>
                <a:off x="5171012" y="252969"/>
                <a:ext cx="15840" cy="8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7CEC09-C17F-4515-8AF0-AFAD03B898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2372" y="244329"/>
                  <a:ext cx="33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03D2A1-45D6-4332-A76A-CD996783A302}"/>
                    </a:ext>
                  </a:extLst>
                </p14:cNvPr>
                <p14:cNvContentPartPr/>
                <p14:nvPr/>
              </p14:nvContentPartPr>
              <p14:xfrm>
                <a:off x="5283332" y="166209"/>
                <a:ext cx="10080" cy="1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03D2A1-45D6-4332-A76A-CD996783A3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74332" y="157209"/>
                  <a:ext cx="2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8E700E5-B8CB-41A4-941D-5E3FAED0A83A}"/>
                    </a:ext>
                  </a:extLst>
                </p14:cNvPr>
                <p14:cNvContentPartPr/>
                <p14:nvPr/>
              </p14:nvContentPartPr>
              <p14:xfrm>
                <a:off x="5297372" y="215169"/>
                <a:ext cx="114480" cy="10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8E700E5-B8CB-41A4-941D-5E3FAED0A8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8372" y="206169"/>
                  <a:ext cx="132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815DC6-19AB-4CE6-AC3F-8F3D7C65290F}"/>
                    </a:ext>
                  </a:extLst>
                </p14:cNvPr>
                <p14:cNvContentPartPr/>
                <p14:nvPr/>
              </p14:nvContentPartPr>
              <p14:xfrm>
                <a:off x="5393492" y="218049"/>
                <a:ext cx="182160" cy="484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815DC6-19AB-4CE6-AC3F-8F3D7C6529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4492" y="209409"/>
                  <a:ext cx="1998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6D0BD5-44CD-42B8-8A94-860F947E34D7}"/>
                    </a:ext>
                  </a:extLst>
                </p14:cNvPr>
                <p14:cNvContentPartPr/>
                <p14:nvPr/>
              </p14:nvContentPartPr>
              <p14:xfrm>
                <a:off x="5893532" y="-1191"/>
                <a:ext cx="192960" cy="371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6D0BD5-44CD-42B8-8A94-860F947E34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84892" y="-10191"/>
                  <a:ext cx="2106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C583F1-FA55-452A-B2DD-0B72FFCEFDAB}"/>
                    </a:ext>
                  </a:extLst>
                </p14:cNvPr>
                <p14:cNvContentPartPr/>
                <p14:nvPr/>
              </p14:nvContentPartPr>
              <p14:xfrm>
                <a:off x="5825132" y="171609"/>
                <a:ext cx="302760" cy="65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C583F1-FA55-452A-B2DD-0B72FFCEFD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16132" y="162969"/>
                  <a:ext cx="320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5A2768-94C4-4C7B-9010-5D49CB1BC65E}"/>
                    </a:ext>
                  </a:extLst>
                </p14:cNvPr>
                <p14:cNvContentPartPr/>
                <p14:nvPr/>
              </p14:nvContentPartPr>
              <p14:xfrm>
                <a:off x="6034292" y="204369"/>
                <a:ext cx="151560" cy="10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5A2768-94C4-4C7B-9010-5D49CB1BC6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5652" y="195369"/>
                  <a:ext cx="169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905714-DC83-4303-A7AB-C6BC5FC68600}"/>
                    </a:ext>
                  </a:extLst>
                </p14:cNvPr>
                <p14:cNvContentPartPr/>
                <p14:nvPr/>
              </p14:nvContentPartPr>
              <p14:xfrm>
                <a:off x="6420932" y="194289"/>
                <a:ext cx="120600" cy="10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905714-DC83-4303-A7AB-C6BC5FC686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2292" y="185649"/>
                  <a:ext cx="138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DE71A2-752C-430D-8D3B-E8D50B724FA7}"/>
                    </a:ext>
                  </a:extLst>
                </p14:cNvPr>
                <p14:cNvContentPartPr/>
                <p14:nvPr/>
              </p14:nvContentPartPr>
              <p14:xfrm>
                <a:off x="6905492" y="166569"/>
                <a:ext cx="94680" cy="18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DE71A2-752C-430D-8D3B-E8D50B724F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96852" y="157929"/>
                  <a:ext cx="112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E665E-47DE-4944-8E30-E1980477259D}"/>
                    </a:ext>
                  </a:extLst>
                </p14:cNvPr>
                <p14:cNvContentPartPr/>
                <p14:nvPr/>
              </p14:nvContentPartPr>
              <p14:xfrm>
                <a:off x="6950132" y="46329"/>
                <a:ext cx="238680" cy="17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E665E-47DE-4944-8E30-E198047725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41132" y="37329"/>
                  <a:ext cx="256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E0A543-A269-425F-9229-D924A14505BB}"/>
                    </a:ext>
                  </a:extLst>
                </p14:cNvPr>
                <p14:cNvContentPartPr/>
                <p14:nvPr/>
              </p14:nvContentPartPr>
              <p14:xfrm>
                <a:off x="7126892" y="212289"/>
                <a:ext cx="79200" cy="107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E0A543-A269-425F-9229-D924A14505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17892" y="203289"/>
                  <a:ext cx="96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D47772-3574-45ED-8CAD-64C7EA8DE5DB}"/>
                    </a:ext>
                  </a:extLst>
                </p14:cNvPr>
                <p14:cNvContentPartPr/>
                <p14:nvPr/>
              </p14:nvContentPartPr>
              <p14:xfrm>
                <a:off x="7316252" y="225249"/>
                <a:ext cx="52560" cy="8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D47772-3574-45ED-8CAD-64C7EA8DE5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07252" y="216249"/>
                  <a:ext cx="70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FFEE60-30D0-4F59-BE5A-036E523DC3CF}"/>
                    </a:ext>
                  </a:extLst>
                </p14:cNvPr>
                <p14:cNvContentPartPr/>
                <p14:nvPr/>
              </p14:nvContentPartPr>
              <p14:xfrm>
                <a:off x="7395452" y="177729"/>
                <a:ext cx="132120" cy="121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FFEE60-30D0-4F59-BE5A-036E523DC3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86812" y="168729"/>
                  <a:ext cx="14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FF60D3-7778-412A-A74F-C9558631EC14}"/>
                    </a:ext>
                  </a:extLst>
                </p14:cNvPr>
                <p14:cNvContentPartPr/>
                <p14:nvPr/>
              </p14:nvContentPartPr>
              <p14:xfrm>
                <a:off x="7532972" y="166569"/>
                <a:ext cx="138960" cy="140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FF60D3-7778-412A-A74F-C9558631EC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23972" y="157929"/>
                  <a:ext cx="156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38909D-F930-4437-8773-718B2AE6E98E}"/>
                    </a:ext>
                  </a:extLst>
                </p14:cNvPr>
                <p14:cNvContentPartPr/>
                <p14:nvPr/>
              </p14:nvContentPartPr>
              <p14:xfrm>
                <a:off x="7703972" y="198249"/>
                <a:ext cx="60840" cy="106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38909D-F930-4437-8773-718B2AE6E9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94972" y="189609"/>
                  <a:ext cx="78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A3B057-855E-42A8-AB1B-4D654D2B3579}"/>
                    </a:ext>
                  </a:extLst>
                </p14:cNvPr>
                <p14:cNvContentPartPr/>
                <p14:nvPr/>
              </p14:nvContentPartPr>
              <p14:xfrm>
                <a:off x="7850852" y="199689"/>
                <a:ext cx="214560" cy="124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A3B057-855E-42A8-AB1B-4D654D2B35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2212" y="191049"/>
                  <a:ext cx="232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CBD3A0-DD6D-407B-ACA4-931478EFF5F9}"/>
                    </a:ext>
                  </a:extLst>
                </p14:cNvPr>
                <p14:cNvContentPartPr/>
                <p14:nvPr/>
              </p14:nvContentPartPr>
              <p14:xfrm>
                <a:off x="8226692" y="267009"/>
                <a:ext cx="77760" cy="276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CBD3A0-DD6D-407B-ACA4-931478EFF5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18052" y="258369"/>
                  <a:ext cx="95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312FF2-41E1-4788-A032-26A8321B1A68}"/>
                    </a:ext>
                  </a:extLst>
                </p14:cNvPr>
                <p14:cNvContentPartPr/>
                <p14:nvPr/>
              </p14:nvContentPartPr>
              <p14:xfrm>
                <a:off x="8317772" y="163329"/>
                <a:ext cx="192240" cy="156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312FF2-41E1-4788-A032-26A8321B1A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08772" y="154329"/>
                  <a:ext cx="209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3E19E3-6605-4F8F-A386-AE260883C666}"/>
                    </a:ext>
                  </a:extLst>
                </p14:cNvPr>
                <p14:cNvContentPartPr/>
                <p14:nvPr/>
              </p14:nvContentPartPr>
              <p14:xfrm>
                <a:off x="8549612" y="187089"/>
                <a:ext cx="159840" cy="150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3E19E3-6605-4F8F-A386-AE260883C6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40972" y="178089"/>
                  <a:ext cx="177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CD56DE-F4E1-4234-805A-923EA6F16B29}"/>
                    </a:ext>
                  </a:extLst>
                </p14:cNvPr>
                <p14:cNvContentPartPr/>
                <p14:nvPr/>
              </p14:nvContentPartPr>
              <p14:xfrm>
                <a:off x="8695052" y="202929"/>
                <a:ext cx="92880" cy="119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CD56DE-F4E1-4234-805A-923EA6F16B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86412" y="194289"/>
                  <a:ext cx="110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5998BE-C2BC-491F-ACED-B0845C94633F}"/>
                    </a:ext>
                  </a:extLst>
                </p14:cNvPr>
                <p14:cNvContentPartPr/>
                <p14:nvPr/>
              </p14:nvContentPartPr>
              <p14:xfrm>
                <a:off x="8827172" y="187809"/>
                <a:ext cx="108000" cy="14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5998BE-C2BC-491F-ACED-B0845C9463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18172" y="179169"/>
                  <a:ext cx="125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086F12-48FC-4BDD-9A66-CFE9315E6837}"/>
                    </a:ext>
                  </a:extLst>
                </p14:cNvPr>
                <p14:cNvContentPartPr/>
                <p14:nvPr/>
              </p14:nvContentPartPr>
              <p14:xfrm>
                <a:off x="8944172" y="195729"/>
                <a:ext cx="150840" cy="121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086F12-48FC-4BDD-9A66-CFE9315E68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35532" y="187089"/>
                  <a:ext cx="168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49DDEC-FF07-4065-9CFB-0EB7672D7EC0}"/>
                    </a:ext>
                  </a:extLst>
                </p14:cNvPr>
                <p14:cNvContentPartPr/>
                <p14:nvPr/>
              </p14:nvContentPartPr>
              <p14:xfrm>
                <a:off x="9120212" y="152889"/>
                <a:ext cx="155160" cy="147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49DDEC-FF07-4065-9CFB-0EB7672D7E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11212" y="144249"/>
                  <a:ext cx="172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B1AFE7-77F5-47C1-9B9C-3721BA391FD2}"/>
                    </a:ext>
                  </a:extLst>
                </p14:cNvPr>
                <p14:cNvContentPartPr/>
                <p14:nvPr/>
              </p14:nvContentPartPr>
              <p14:xfrm>
                <a:off x="9304172" y="141009"/>
                <a:ext cx="97560" cy="207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B1AFE7-77F5-47C1-9B9C-3721BA391F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95532" y="132369"/>
                  <a:ext cx="115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315BA3-2F3E-412D-8EE2-DDB66168BA95}"/>
                    </a:ext>
                  </a:extLst>
                </p14:cNvPr>
                <p14:cNvContentPartPr/>
                <p14:nvPr/>
              </p14:nvContentPartPr>
              <p14:xfrm>
                <a:off x="4090652" y="677409"/>
                <a:ext cx="115200" cy="134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315BA3-2F3E-412D-8EE2-DDB66168BA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82012" y="668409"/>
                  <a:ext cx="13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9C945B-438C-437D-9D0E-6DBEC5F6FCA0}"/>
                    </a:ext>
                  </a:extLst>
                </p14:cNvPr>
                <p14:cNvContentPartPr/>
                <p14:nvPr/>
              </p14:nvContentPartPr>
              <p14:xfrm>
                <a:off x="4392332" y="432249"/>
                <a:ext cx="156960" cy="349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9C945B-438C-437D-9D0E-6DBEC5F6FC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83332" y="423609"/>
                  <a:ext cx="174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6B61EC-11B0-4089-85CA-CE4353D49115}"/>
                    </a:ext>
                  </a:extLst>
                </p14:cNvPr>
                <p14:cNvContentPartPr/>
                <p14:nvPr/>
              </p14:nvContentPartPr>
              <p14:xfrm>
                <a:off x="4325012" y="684249"/>
                <a:ext cx="212400" cy="38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6B61EC-11B0-4089-85CA-CE4353D491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16372" y="675609"/>
                  <a:ext cx="230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ADD86F-E8E6-4F09-96AD-47D8B6D5A75C}"/>
                    </a:ext>
                  </a:extLst>
                </p14:cNvPr>
                <p14:cNvContentPartPr/>
                <p14:nvPr/>
              </p14:nvContentPartPr>
              <p14:xfrm>
                <a:off x="4893092" y="474729"/>
                <a:ext cx="194760" cy="30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ADD86F-E8E6-4F09-96AD-47D8B6D5A7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84092" y="465729"/>
                  <a:ext cx="212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9CD0DB-35D5-4273-AA6C-AD45246606B1}"/>
                    </a:ext>
                  </a:extLst>
                </p14:cNvPr>
                <p14:cNvContentPartPr/>
                <p14:nvPr/>
              </p14:nvContentPartPr>
              <p14:xfrm>
                <a:off x="4769252" y="624849"/>
                <a:ext cx="207360" cy="180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9CD0DB-35D5-4273-AA6C-AD45246606B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0252" y="615849"/>
                  <a:ext cx="22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E1B0CE-8A63-4AC1-BD4C-5569B1E753C6}"/>
                    </a:ext>
                  </a:extLst>
                </p14:cNvPr>
                <p14:cNvContentPartPr/>
                <p14:nvPr/>
              </p14:nvContentPartPr>
              <p14:xfrm>
                <a:off x="5315012" y="714129"/>
                <a:ext cx="122400" cy="254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E1B0CE-8A63-4AC1-BD4C-5569B1E753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06372" y="705129"/>
                  <a:ext cx="140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6178E7-C849-49FC-B9DE-5D328E285CB7}"/>
                    </a:ext>
                  </a:extLst>
                </p14:cNvPr>
                <p14:cNvContentPartPr/>
                <p14:nvPr/>
              </p14:nvContentPartPr>
              <p14:xfrm>
                <a:off x="5414732" y="616929"/>
                <a:ext cx="199440" cy="161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6178E7-C849-49FC-B9DE-5D328E285C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05732" y="608289"/>
                  <a:ext cx="21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6EB8BD-58BB-42ED-8D01-AC15FAD1DD1D}"/>
                    </a:ext>
                  </a:extLst>
                </p14:cNvPr>
                <p14:cNvContentPartPr/>
                <p14:nvPr/>
              </p14:nvContentPartPr>
              <p14:xfrm>
                <a:off x="5644772" y="618009"/>
                <a:ext cx="164880" cy="14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6EB8BD-58BB-42ED-8D01-AC15FAD1DD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36132" y="609009"/>
                  <a:ext cx="182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DB8F2F-84F7-44A2-8515-6BB65755B98B}"/>
                    </a:ext>
                  </a:extLst>
                </p14:cNvPr>
                <p14:cNvContentPartPr/>
                <p14:nvPr/>
              </p14:nvContentPartPr>
              <p14:xfrm>
                <a:off x="5876252" y="617649"/>
                <a:ext cx="223200" cy="159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DB8F2F-84F7-44A2-8515-6BB65755B9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67612" y="608649"/>
                  <a:ext cx="240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3A71FD-92EC-4EDE-BB55-4BCEAED1B2AC}"/>
                    </a:ext>
                  </a:extLst>
                </p14:cNvPr>
                <p14:cNvContentPartPr/>
                <p14:nvPr/>
              </p14:nvContentPartPr>
              <p14:xfrm>
                <a:off x="6288092" y="624849"/>
                <a:ext cx="145800" cy="149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3A71FD-92EC-4EDE-BB55-4BCEAED1B2A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79092" y="615849"/>
                  <a:ext cx="163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5A646A-89F9-4E94-BFC1-C7C958A37D63}"/>
                    </a:ext>
                  </a:extLst>
                </p14:cNvPr>
                <p14:cNvContentPartPr/>
                <p14:nvPr/>
              </p14:nvContentPartPr>
              <p14:xfrm>
                <a:off x="6489332" y="643929"/>
                <a:ext cx="133560" cy="11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5A646A-89F9-4E94-BFC1-C7C958A37D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80692" y="634929"/>
                  <a:ext cx="151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5BB5397-CE70-49E2-AAA4-F706F81E6637}"/>
                    </a:ext>
                  </a:extLst>
                </p14:cNvPr>
                <p14:cNvContentPartPr/>
                <p14:nvPr/>
              </p14:nvContentPartPr>
              <p14:xfrm>
                <a:off x="6924932" y="444129"/>
                <a:ext cx="63360" cy="149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5BB5397-CE70-49E2-AAA4-F706F81E66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15932" y="435129"/>
                  <a:ext cx="81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6D733C9-A837-44DB-A525-E6EBDF932C19}"/>
                    </a:ext>
                  </a:extLst>
                </p14:cNvPr>
                <p14:cNvContentPartPr/>
                <p14:nvPr/>
              </p14:nvContentPartPr>
              <p14:xfrm>
                <a:off x="6748532" y="678489"/>
                <a:ext cx="37800" cy="94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6D733C9-A837-44DB-A525-E6EBDF932C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39892" y="669489"/>
                  <a:ext cx="5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5803A6-7686-4369-B03C-63FB1347EE1E}"/>
                    </a:ext>
                  </a:extLst>
                </p14:cNvPr>
                <p14:cNvContentPartPr/>
                <p14:nvPr/>
              </p14:nvContentPartPr>
              <p14:xfrm>
                <a:off x="6765812" y="603249"/>
                <a:ext cx="11880" cy="10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5803A6-7686-4369-B03C-63FB1347EE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56812" y="594609"/>
                  <a:ext cx="2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2F7680-7C76-4164-82BC-84105252E64B}"/>
                    </a:ext>
                  </a:extLst>
                </p14:cNvPr>
                <p14:cNvContentPartPr/>
                <p14:nvPr/>
              </p14:nvContentPartPr>
              <p14:xfrm>
                <a:off x="6853292" y="461409"/>
                <a:ext cx="119520" cy="311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2F7680-7C76-4164-82BC-84105252E6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44292" y="452769"/>
                  <a:ext cx="137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035A34-EF49-4891-A176-7FE4501B97A3}"/>
                    </a:ext>
                  </a:extLst>
                </p14:cNvPr>
                <p14:cNvContentPartPr/>
                <p14:nvPr/>
              </p14:nvContentPartPr>
              <p14:xfrm>
                <a:off x="6804332" y="535929"/>
                <a:ext cx="317520" cy="25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035A34-EF49-4891-A176-7FE4501B97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95692" y="527289"/>
                  <a:ext cx="33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5BF53F-7F4E-414A-A5A2-117CF33C6A42}"/>
                    </a:ext>
                  </a:extLst>
                </p14:cNvPr>
                <p14:cNvContentPartPr/>
                <p14:nvPr/>
              </p14:nvContentPartPr>
              <p14:xfrm>
                <a:off x="1346372" y="1303449"/>
                <a:ext cx="101160" cy="207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5BF53F-7F4E-414A-A5A2-117CF33C6A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37372" y="1294449"/>
                  <a:ext cx="118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159622-750D-4080-9A2F-1D90E4E7DD01}"/>
                    </a:ext>
                  </a:extLst>
                </p14:cNvPr>
                <p14:cNvContentPartPr/>
                <p14:nvPr/>
              </p14:nvContentPartPr>
              <p14:xfrm>
                <a:off x="1437812" y="1280769"/>
                <a:ext cx="108000" cy="244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159622-750D-4080-9A2F-1D90E4E7DD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29172" y="1272129"/>
                  <a:ext cx="125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0262A5-0B48-4A45-AD94-0C20A46B9F53}"/>
                    </a:ext>
                  </a:extLst>
                </p14:cNvPr>
                <p14:cNvContentPartPr/>
                <p14:nvPr/>
              </p14:nvContentPartPr>
              <p14:xfrm>
                <a:off x="1300292" y="1409289"/>
                <a:ext cx="283680" cy="52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0262A5-0B48-4A45-AD94-0C20A46B9F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91292" y="1400289"/>
                  <a:ext cx="30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F0A218-1EE9-4DB0-9033-B9D09745CE22}"/>
                    </a:ext>
                  </a:extLst>
                </p14:cNvPr>
                <p14:cNvContentPartPr/>
                <p14:nvPr/>
              </p14:nvContentPartPr>
              <p14:xfrm>
                <a:off x="1287332" y="1312809"/>
                <a:ext cx="341280" cy="67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F0A218-1EE9-4DB0-9033-B9D09745CE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78692" y="1304169"/>
                  <a:ext cx="358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755E05-E887-4F4B-ACCD-A914B5965DAA}"/>
                    </a:ext>
                  </a:extLst>
                </p14:cNvPr>
                <p14:cNvContentPartPr/>
                <p14:nvPr/>
              </p14:nvContentPartPr>
              <p14:xfrm>
                <a:off x="1749572" y="1403169"/>
                <a:ext cx="183240" cy="18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755E05-E887-4F4B-ACCD-A914B5965D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0572" y="1394529"/>
                  <a:ext cx="200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ADAFC2-24CB-41EF-AD5A-EF4B7C346389}"/>
                    </a:ext>
                  </a:extLst>
                </p14:cNvPr>
                <p14:cNvContentPartPr/>
                <p14:nvPr/>
              </p14:nvContentPartPr>
              <p14:xfrm>
                <a:off x="1947932" y="1417209"/>
                <a:ext cx="250200" cy="147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ADAFC2-24CB-41EF-AD5A-EF4B7C3463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39292" y="1408569"/>
                  <a:ext cx="267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F3B6A14-F5FB-4B53-86AF-AC0E247E7BAC}"/>
                    </a:ext>
                  </a:extLst>
                </p14:cNvPr>
                <p14:cNvContentPartPr/>
                <p14:nvPr/>
              </p14:nvContentPartPr>
              <p14:xfrm>
                <a:off x="2213252" y="1466169"/>
                <a:ext cx="98280" cy="101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F3B6A14-F5FB-4B53-86AF-AC0E247E7B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04612" y="1457529"/>
                  <a:ext cx="115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3C56E9-5952-43F5-B3AE-1168C11FDA72}"/>
                    </a:ext>
                  </a:extLst>
                </p14:cNvPr>
                <p14:cNvContentPartPr/>
                <p14:nvPr/>
              </p14:nvContentPartPr>
              <p14:xfrm>
                <a:off x="2447972" y="1184289"/>
                <a:ext cx="147960" cy="384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3C56E9-5952-43F5-B3AE-1168C11FDA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38972" y="1175289"/>
                  <a:ext cx="165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2E0955-A8EF-43D6-AA30-57D965A1B658}"/>
                    </a:ext>
                  </a:extLst>
                </p14:cNvPr>
                <p14:cNvContentPartPr/>
                <p14:nvPr/>
              </p14:nvContentPartPr>
              <p14:xfrm>
                <a:off x="2338532" y="1352409"/>
                <a:ext cx="289440" cy="55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2E0955-A8EF-43D6-AA30-57D965A1B6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29892" y="1343769"/>
                  <a:ext cx="307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6E9B69-217A-45DA-B68D-FB65373DEAF1}"/>
                    </a:ext>
                  </a:extLst>
                </p14:cNvPr>
                <p14:cNvContentPartPr/>
                <p14:nvPr/>
              </p14:nvContentPartPr>
              <p14:xfrm>
                <a:off x="2561012" y="1370769"/>
                <a:ext cx="110880" cy="209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6E9B69-217A-45DA-B68D-FB65373DEAF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52372" y="1361769"/>
                  <a:ext cx="128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EF37DF-84EA-48E0-AD21-B6CB76A268C1}"/>
                    </a:ext>
                  </a:extLst>
                </p14:cNvPr>
                <p14:cNvContentPartPr/>
                <p14:nvPr/>
              </p14:nvContentPartPr>
              <p14:xfrm>
                <a:off x="2940812" y="1439169"/>
                <a:ext cx="70200" cy="90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EF37DF-84EA-48E0-AD21-B6CB76A268C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31812" y="1430529"/>
                  <a:ext cx="87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EF2F4D4-B100-4765-897F-0E8E2F1A029D}"/>
                    </a:ext>
                  </a:extLst>
                </p14:cNvPr>
                <p14:cNvContentPartPr/>
                <p14:nvPr/>
              </p14:nvContentPartPr>
              <p14:xfrm>
                <a:off x="3097772" y="1393089"/>
                <a:ext cx="147240" cy="129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EF2F4D4-B100-4765-897F-0E8E2F1A02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89132" y="1384449"/>
                  <a:ext cx="164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2351856-B20D-4421-81F9-1C7D847768EB}"/>
                    </a:ext>
                  </a:extLst>
                </p14:cNvPr>
                <p14:cNvContentPartPr/>
                <p14:nvPr/>
              </p14:nvContentPartPr>
              <p14:xfrm>
                <a:off x="3519692" y="1376889"/>
                <a:ext cx="161640" cy="126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2351856-B20D-4421-81F9-1C7D847768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11052" y="1367889"/>
                  <a:ext cx="179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C6DB79-D6AC-48D4-B1D1-014960ED9DD3}"/>
                    </a:ext>
                  </a:extLst>
                </p14:cNvPr>
                <p14:cNvContentPartPr/>
                <p14:nvPr/>
              </p14:nvContentPartPr>
              <p14:xfrm>
                <a:off x="3985892" y="1349529"/>
                <a:ext cx="169200" cy="141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C6DB79-D6AC-48D4-B1D1-014960ED9D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76892" y="1340529"/>
                  <a:ext cx="186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32551C7-581B-4D65-8153-22A364BB7118}"/>
                    </a:ext>
                  </a:extLst>
                </p14:cNvPr>
                <p14:cNvContentPartPr/>
                <p14:nvPr/>
              </p14:nvContentPartPr>
              <p14:xfrm>
                <a:off x="4173092" y="1371849"/>
                <a:ext cx="144720" cy="118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32551C7-581B-4D65-8153-22A364BB711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64092" y="1363209"/>
                  <a:ext cx="162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56CFEBC-2036-4B39-BCA5-573AE39B98C5}"/>
                    </a:ext>
                  </a:extLst>
                </p14:cNvPr>
                <p14:cNvContentPartPr/>
                <p14:nvPr/>
              </p14:nvContentPartPr>
              <p14:xfrm>
                <a:off x="4404212" y="1387329"/>
                <a:ext cx="31320" cy="102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56CFEBC-2036-4B39-BCA5-573AE39B98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5212" y="1378689"/>
                  <a:ext cx="48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73E19A9-A21E-4101-ACDD-467882A3130D}"/>
                    </a:ext>
                  </a:extLst>
                </p14:cNvPr>
                <p14:cNvContentPartPr/>
                <p14:nvPr/>
              </p14:nvContentPartPr>
              <p14:xfrm>
                <a:off x="4588532" y="1133169"/>
                <a:ext cx="163800" cy="36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73E19A9-A21E-4101-ACDD-467882A313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79532" y="1124169"/>
                  <a:ext cx="1814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96E0140-2345-4DB2-8BF5-F9DBED6BFD53}"/>
                    </a:ext>
                  </a:extLst>
                </p14:cNvPr>
                <p14:cNvContentPartPr/>
                <p14:nvPr/>
              </p14:nvContentPartPr>
              <p14:xfrm>
                <a:off x="4555052" y="1330809"/>
                <a:ext cx="228600" cy="30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96E0140-2345-4DB2-8BF5-F9DBED6BFD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6412" y="1322169"/>
                  <a:ext cx="246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78266DE-C125-4BF6-9CDE-280130CBDF39}"/>
                    </a:ext>
                  </a:extLst>
                </p14:cNvPr>
                <p14:cNvContentPartPr/>
                <p14:nvPr/>
              </p14:nvContentPartPr>
              <p14:xfrm>
                <a:off x="4922252" y="1357449"/>
                <a:ext cx="128520" cy="117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78266DE-C125-4BF6-9CDE-280130CBDF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13612" y="1348449"/>
                  <a:ext cx="146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E60388-D7B2-49ED-AA3C-A5EA16B7F705}"/>
                    </a:ext>
                  </a:extLst>
                </p14:cNvPr>
                <p14:cNvContentPartPr/>
                <p14:nvPr/>
              </p14:nvContentPartPr>
              <p14:xfrm>
                <a:off x="5202692" y="1029129"/>
                <a:ext cx="231840" cy="464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E60388-D7B2-49ED-AA3C-A5EA16B7F7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94052" y="1020489"/>
                  <a:ext cx="2494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638994A-C051-41A8-82F6-4A82464BD0B8}"/>
                    </a:ext>
                  </a:extLst>
                </p14:cNvPr>
                <p14:cNvContentPartPr/>
                <p14:nvPr/>
              </p14:nvContentPartPr>
              <p14:xfrm>
                <a:off x="5203772" y="1340169"/>
                <a:ext cx="202680" cy="31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638994A-C051-41A8-82F6-4A82464BD0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94772" y="1331169"/>
                  <a:ext cx="22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C59057-0D17-49A0-8CCA-CA81BE9E6623}"/>
                    </a:ext>
                  </a:extLst>
                </p14:cNvPr>
                <p14:cNvContentPartPr/>
                <p14:nvPr/>
              </p14:nvContentPartPr>
              <p14:xfrm>
                <a:off x="5612012" y="1020489"/>
                <a:ext cx="204480" cy="463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C59057-0D17-49A0-8CCA-CA81BE9E66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03372" y="1011489"/>
                  <a:ext cx="2221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E377DC-6E63-4486-B688-BCBC8B3CA556}"/>
                    </a:ext>
                  </a:extLst>
                </p14:cNvPr>
                <p14:cNvContentPartPr/>
                <p14:nvPr/>
              </p14:nvContentPartPr>
              <p14:xfrm>
                <a:off x="5539652" y="1266369"/>
                <a:ext cx="327960" cy="44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E377DC-6E63-4486-B688-BCBC8B3CA5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31012" y="1257729"/>
                  <a:ext cx="345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7666B5-3F6F-4864-A4CB-E3DAE7115812}"/>
                    </a:ext>
                  </a:extLst>
                </p14:cNvPr>
                <p14:cNvContentPartPr/>
                <p14:nvPr/>
              </p14:nvContentPartPr>
              <p14:xfrm>
                <a:off x="5816132" y="1354569"/>
                <a:ext cx="43920" cy="99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7666B5-3F6F-4864-A4CB-E3DAE71158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07132" y="1345569"/>
                  <a:ext cx="61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489B29-ED39-4C95-915C-D012C3BC1E3D}"/>
                    </a:ext>
                  </a:extLst>
                </p14:cNvPr>
                <p14:cNvContentPartPr/>
                <p14:nvPr/>
              </p14:nvContentPartPr>
              <p14:xfrm>
                <a:off x="5946812" y="1320729"/>
                <a:ext cx="257400" cy="98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489B29-ED39-4C95-915C-D012C3BC1E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38172" y="1311729"/>
                  <a:ext cx="275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8996D3-E6CE-4E90-A0BF-1DEAEC82AB4C}"/>
                    </a:ext>
                  </a:extLst>
                </p14:cNvPr>
                <p14:cNvContentPartPr/>
                <p14:nvPr/>
              </p14:nvContentPartPr>
              <p14:xfrm>
                <a:off x="6282332" y="1307049"/>
                <a:ext cx="124920" cy="170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8996D3-E6CE-4E90-A0BF-1DEAEC82AB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73332" y="1298049"/>
                  <a:ext cx="142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3D7410-2D81-4184-86A7-139E3EFAB54B}"/>
                    </a:ext>
                  </a:extLst>
                </p14:cNvPr>
                <p14:cNvContentPartPr/>
                <p14:nvPr/>
              </p14:nvContentPartPr>
              <p14:xfrm>
                <a:off x="6712532" y="1397049"/>
                <a:ext cx="39240" cy="85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3D7410-2D81-4184-86A7-139E3EFAB5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03532" y="1388049"/>
                  <a:ext cx="56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F27388A-87B1-44C6-B01A-169ECF1BA301}"/>
                    </a:ext>
                  </a:extLst>
                </p14:cNvPr>
                <p14:cNvContentPartPr/>
                <p14:nvPr/>
              </p14:nvContentPartPr>
              <p14:xfrm>
                <a:off x="6807212" y="1253049"/>
                <a:ext cx="24480" cy="28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F27388A-87B1-44C6-B01A-169ECF1BA3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98572" y="1244409"/>
                  <a:ext cx="42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848115-6E36-4823-ADC3-F843207F079D}"/>
                    </a:ext>
                  </a:extLst>
                </p14:cNvPr>
                <p14:cNvContentPartPr/>
                <p14:nvPr/>
              </p14:nvContentPartPr>
              <p14:xfrm>
                <a:off x="6873452" y="1323609"/>
                <a:ext cx="104040" cy="160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848115-6E36-4823-ADC3-F843207F07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64812" y="1314609"/>
                  <a:ext cx="121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997D9D-309D-42C2-8B19-67FA425D8462}"/>
                    </a:ext>
                  </a:extLst>
                </p14:cNvPr>
                <p14:cNvContentPartPr/>
                <p14:nvPr/>
              </p14:nvContentPartPr>
              <p14:xfrm>
                <a:off x="7246412" y="1300569"/>
                <a:ext cx="112320" cy="179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997D9D-309D-42C2-8B19-67FA425D846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37772" y="1291929"/>
                  <a:ext cx="129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5F08130-D188-4DC9-8FF8-567ACBE06E1B}"/>
                    </a:ext>
                  </a:extLst>
                </p14:cNvPr>
                <p14:cNvContentPartPr/>
                <p14:nvPr/>
              </p14:nvContentPartPr>
              <p14:xfrm>
                <a:off x="7332452" y="1140729"/>
                <a:ext cx="222480" cy="201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5F08130-D188-4DC9-8FF8-567ACBE06E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23452" y="1132089"/>
                  <a:ext cx="240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4A4EDD-56CB-4FAA-9040-8A19B75BB983}"/>
                    </a:ext>
                  </a:extLst>
                </p14:cNvPr>
                <p14:cNvContentPartPr/>
                <p14:nvPr/>
              </p14:nvContentPartPr>
              <p14:xfrm>
                <a:off x="7423892" y="1385529"/>
                <a:ext cx="93960" cy="9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4A4EDD-56CB-4FAA-9040-8A19B75BB9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14892" y="1376529"/>
                  <a:ext cx="11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A344D7F-7519-468E-B0F2-CA8E15BF1429}"/>
                    </a:ext>
                  </a:extLst>
                </p14:cNvPr>
                <p14:cNvContentPartPr/>
                <p14:nvPr/>
              </p14:nvContentPartPr>
              <p14:xfrm>
                <a:off x="7592012" y="1385529"/>
                <a:ext cx="48960" cy="77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A344D7F-7519-468E-B0F2-CA8E15BF14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83372" y="1376889"/>
                  <a:ext cx="66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C65044-D9C7-4167-BD8A-E80D2FD47AFF}"/>
                    </a:ext>
                  </a:extLst>
                </p14:cNvPr>
                <p14:cNvContentPartPr/>
                <p14:nvPr/>
              </p14:nvContentPartPr>
              <p14:xfrm>
                <a:off x="7685972" y="1322169"/>
                <a:ext cx="88200" cy="123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C65044-D9C7-4167-BD8A-E80D2FD47A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7332" y="1313529"/>
                  <a:ext cx="10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720CF73-4DB7-4BD1-948E-3E850549FEFD}"/>
                    </a:ext>
                  </a:extLst>
                </p14:cNvPr>
                <p14:cNvContentPartPr/>
                <p14:nvPr/>
              </p14:nvContentPartPr>
              <p14:xfrm>
                <a:off x="7787132" y="1319289"/>
                <a:ext cx="11160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720CF73-4DB7-4BD1-948E-3E850549FE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78132" y="1310649"/>
                  <a:ext cx="12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41FD0B-FB25-45EE-BAD6-74A2844E2682}"/>
                    </a:ext>
                  </a:extLst>
                </p14:cNvPr>
                <p14:cNvContentPartPr/>
                <p14:nvPr/>
              </p14:nvContentPartPr>
              <p14:xfrm>
                <a:off x="7939772" y="1361769"/>
                <a:ext cx="59760" cy="90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41FD0B-FB25-45EE-BAD6-74A2844E26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30772" y="1353129"/>
                  <a:ext cx="77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774778-7B05-4EAF-BE41-FB535FA11D32}"/>
                    </a:ext>
                  </a:extLst>
                </p14:cNvPr>
                <p14:cNvContentPartPr/>
                <p14:nvPr/>
              </p14:nvContentPartPr>
              <p14:xfrm>
                <a:off x="8100692" y="1366809"/>
                <a:ext cx="122400" cy="95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774778-7B05-4EAF-BE41-FB535FA11D3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91692" y="1357809"/>
                  <a:ext cx="140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2F4C4CF-8A94-4870-ACBC-F3EE6B932BB4}"/>
                    </a:ext>
                  </a:extLst>
                </p14:cNvPr>
                <p14:cNvContentPartPr/>
                <p14:nvPr/>
              </p14:nvContentPartPr>
              <p14:xfrm>
                <a:off x="8388692" y="1216329"/>
                <a:ext cx="153360" cy="304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2F4C4CF-8A94-4870-ACBC-F3EE6B932BB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80052" y="1207329"/>
                  <a:ext cx="171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6D265F-F876-409D-8983-3DB2B7C0F921}"/>
                    </a:ext>
                  </a:extLst>
                </p14:cNvPr>
                <p14:cNvContentPartPr/>
                <p14:nvPr/>
              </p14:nvContentPartPr>
              <p14:xfrm>
                <a:off x="8589572" y="1245849"/>
                <a:ext cx="195840" cy="23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6D265F-F876-409D-8983-3DB2B7C0F9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80932" y="1237209"/>
                  <a:ext cx="213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CC096FB-F22F-487B-B99D-AC6FE7E64873}"/>
                    </a:ext>
                  </a:extLst>
                </p14:cNvPr>
                <p14:cNvContentPartPr/>
                <p14:nvPr/>
              </p14:nvContentPartPr>
              <p14:xfrm>
                <a:off x="8538452" y="1363929"/>
                <a:ext cx="182880" cy="133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CC096FB-F22F-487B-B99D-AC6FE7E648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29452" y="1354929"/>
                  <a:ext cx="200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106F8EC-CCAA-4751-AA23-DC08A07CF611}"/>
                    </a:ext>
                  </a:extLst>
                </p14:cNvPr>
                <p14:cNvContentPartPr/>
                <p14:nvPr/>
              </p14:nvContentPartPr>
              <p14:xfrm>
                <a:off x="8904572" y="1151889"/>
                <a:ext cx="219600" cy="412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106F8EC-CCAA-4751-AA23-DC08A07CF6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95932" y="1142889"/>
                  <a:ext cx="237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6F6F6D1-9D5E-493C-AF27-A735AD6DA0CE}"/>
                    </a:ext>
                  </a:extLst>
                </p14:cNvPr>
                <p14:cNvContentPartPr/>
                <p14:nvPr/>
              </p14:nvContentPartPr>
              <p14:xfrm>
                <a:off x="1465532" y="1755969"/>
                <a:ext cx="162360" cy="381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6F6F6D1-9D5E-493C-AF27-A735AD6DA0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56892" y="1746969"/>
                  <a:ext cx="180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2A38D0E-1364-46FA-9FBE-C66066C350E9}"/>
                    </a:ext>
                  </a:extLst>
                </p14:cNvPr>
                <p14:cNvContentPartPr/>
                <p14:nvPr/>
              </p14:nvContentPartPr>
              <p14:xfrm>
                <a:off x="1398572" y="1967649"/>
                <a:ext cx="262800" cy="72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2A38D0E-1364-46FA-9FBE-C66066C350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89572" y="1959009"/>
                  <a:ext cx="280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2F53AC-003A-4B8C-8FD6-440C8DBFCC35}"/>
                    </a:ext>
                  </a:extLst>
                </p14:cNvPr>
                <p14:cNvContentPartPr/>
                <p14:nvPr/>
              </p14:nvContentPartPr>
              <p14:xfrm>
                <a:off x="1615652" y="1928409"/>
                <a:ext cx="145440" cy="183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2F53AC-003A-4B8C-8FD6-440C8DBFCC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07012" y="1919409"/>
                  <a:ext cx="163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C070B1-BD72-4243-BE4F-FD73C7D95879}"/>
                    </a:ext>
                  </a:extLst>
                </p14:cNvPr>
                <p14:cNvContentPartPr/>
                <p14:nvPr/>
              </p14:nvContentPartPr>
              <p14:xfrm>
                <a:off x="1730492" y="1970889"/>
                <a:ext cx="229680" cy="123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C070B1-BD72-4243-BE4F-FD73C7D958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21852" y="1961889"/>
                  <a:ext cx="247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3DBF373-E6BE-44DA-B41A-6048329240FE}"/>
                    </a:ext>
                  </a:extLst>
                </p14:cNvPr>
                <p14:cNvContentPartPr/>
                <p14:nvPr/>
              </p14:nvContentPartPr>
              <p14:xfrm>
                <a:off x="2028212" y="1960089"/>
                <a:ext cx="123480" cy="167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3DBF373-E6BE-44DA-B41A-6048329240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19212" y="1951449"/>
                  <a:ext cx="141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E95BF4-AA80-44B9-A905-C63810B1D4BD}"/>
                    </a:ext>
                  </a:extLst>
                </p14:cNvPr>
                <p14:cNvContentPartPr/>
                <p14:nvPr/>
              </p14:nvContentPartPr>
              <p14:xfrm>
                <a:off x="2541212" y="1716369"/>
                <a:ext cx="195120" cy="432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E95BF4-AA80-44B9-A905-C63810B1D4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32572" y="1707729"/>
                  <a:ext cx="2127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70372E0-D470-4637-B5F0-016C81D78AA9}"/>
                    </a:ext>
                  </a:extLst>
                </p14:cNvPr>
                <p14:cNvContentPartPr/>
                <p14:nvPr/>
              </p14:nvContentPartPr>
              <p14:xfrm>
                <a:off x="2481452" y="1942449"/>
                <a:ext cx="267120" cy="63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70372E0-D470-4637-B5F0-016C81D78A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72812" y="1933449"/>
                  <a:ext cx="284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9887998-5621-44DF-91BA-3F11BA776E94}"/>
                    </a:ext>
                  </a:extLst>
                </p14:cNvPr>
                <p14:cNvContentPartPr/>
                <p14:nvPr/>
              </p14:nvContentPartPr>
              <p14:xfrm>
                <a:off x="2713652" y="1974129"/>
                <a:ext cx="125640" cy="128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9887998-5621-44DF-91BA-3F11BA776E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04652" y="1965129"/>
                  <a:ext cx="143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B6C60C0-34BC-4516-8294-FC4F59A08AD5}"/>
                    </a:ext>
                  </a:extLst>
                </p14:cNvPr>
                <p14:cNvContentPartPr/>
                <p14:nvPr/>
              </p14:nvContentPartPr>
              <p14:xfrm>
                <a:off x="3127292" y="1926249"/>
                <a:ext cx="161280" cy="125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B6C60C0-34BC-4516-8294-FC4F59A08AD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18292" y="1917609"/>
                  <a:ext cx="178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DA61BC-3393-4F03-9520-A7366D1C4C59}"/>
                    </a:ext>
                  </a:extLst>
                </p14:cNvPr>
                <p14:cNvContentPartPr/>
                <p14:nvPr/>
              </p14:nvContentPartPr>
              <p14:xfrm>
                <a:off x="3347972" y="1896369"/>
                <a:ext cx="161640" cy="141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DA61BC-3393-4F03-9520-A7366D1C4C5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38972" y="1887729"/>
                  <a:ext cx="179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E01AA16-3641-41BA-BFAA-D39A9A73A142}"/>
                    </a:ext>
                  </a:extLst>
                </p14:cNvPr>
                <p14:cNvContentPartPr/>
                <p14:nvPr/>
              </p14:nvContentPartPr>
              <p14:xfrm>
                <a:off x="3542372" y="1902129"/>
                <a:ext cx="138600" cy="112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E01AA16-3641-41BA-BFAA-D39A9A73A14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33732" y="1893489"/>
                  <a:ext cx="156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E1D6996-DB32-4D51-BA90-0CCBDC6A3264}"/>
                    </a:ext>
                  </a:extLst>
                </p14:cNvPr>
                <p14:cNvContentPartPr/>
                <p14:nvPr/>
              </p14:nvContentPartPr>
              <p14:xfrm>
                <a:off x="3508532" y="1899609"/>
                <a:ext cx="158400" cy="146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E1D6996-DB32-4D51-BA90-0CCBDC6A32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99892" y="1890969"/>
                  <a:ext cx="176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21D5BF8-E2B8-435F-89D3-C89352FC0520}"/>
                    </a:ext>
                  </a:extLst>
                </p14:cNvPr>
                <p14:cNvContentPartPr/>
                <p14:nvPr/>
              </p14:nvContentPartPr>
              <p14:xfrm>
                <a:off x="3733172" y="1717449"/>
                <a:ext cx="273240" cy="308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21D5BF8-E2B8-435F-89D3-C89352FC05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24532" y="1708449"/>
                  <a:ext cx="290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7ECF987-1AA2-405C-BDC1-6D142B2CC4A3}"/>
                    </a:ext>
                  </a:extLst>
                </p14:cNvPr>
                <p14:cNvContentPartPr/>
                <p14:nvPr/>
              </p14:nvContentPartPr>
              <p14:xfrm>
                <a:off x="4157612" y="1857489"/>
                <a:ext cx="167760" cy="146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7ECF987-1AA2-405C-BDC1-6D142B2CC4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48972" y="1848849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03C3225-37A8-4063-BEE1-F747984168F1}"/>
                    </a:ext>
                  </a:extLst>
                </p14:cNvPr>
                <p14:cNvContentPartPr/>
                <p14:nvPr/>
              </p14:nvContentPartPr>
              <p14:xfrm>
                <a:off x="4378292" y="1869729"/>
                <a:ext cx="185760" cy="134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03C3225-37A8-4063-BEE1-F747984168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69292" y="1861089"/>
                  <a:ext cx="203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5504AD-140C-4DC4-92BB-60FB973C448E}"/>
                    </a:ext>
                  </a:extLst>
                </p14:cNvPr>
                <p14:cNvContentPartPr/>
                <p14:nvPr/>
              </p14:nvContentPartPr>
              <p14:xfrm>
                <a:off x="4557212" y="1878729"/>
                <a:ext cx="110160" cy="114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5504AD-140C-4DC4-92BB-60FB973C44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48572" y="1870089"/>
                  <a:ext cx="127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E3B0A39-CDA2-44B5-8990-7A05D81FCB08}"/>
                    </a:ext>
                  </a:extLst>
                </p14:cNvPr>
                <p14:cNvContentPartPr/>
                <p14:nvPr/>
              </p14:nvContentPartPr>
              <p14:xfrm>
                <a:off x="4672772" y="1914009"/>
                <a:ext cx="132840" cy="91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E3B0A39-CDA2-44B5-8990-7A05D81FCB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64132" y="1905369"/>
                  <a:ext cx="150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E08F14-BD26-4F50-A05A-66AB34021BEA}"/>
                    </a:ext>
                  </a:extLst>
                </p14:cNvPr>
                <p14:cNvContentPartPr/>
                <p14:nvPr/>
              </p14:nvContentPartPr>
              <p14:xfrm>
                <a:off x="4988492" y="1602969"/>
                <a:ext cx="149760" cy="394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E08F14-BD26-4F50-A05A-66AB34021BE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79852" y="1593969"/>
                  <a:ext cx="167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82E139-5840-4D5E-B059-75C6C7890E7B}"/>
                    </a:ext>
                  </a:extLst>
                </p14:cNvPr>
                <p14:cNvContentPartPr/>
                <p14:nvPr/>
              </p14:nvContentPartPr>
              <p14:xfrm>
                <a:off x="4863572" y="1809249"/>
                <a:ext cx="296280" cy="53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82E139-5840-4D5E-B059-75C6C7890E7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54932" y="1800609"/>
                  <a:ext cx="31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6B596A-7AC7-4449-8E5C-5082DB774C3C}"/>
                    </a:ext>
                  </a:extLst>
                </p14:cNvPr>
                <p14:cNvContentPartPr/>
                <p14:nvPr/>
              </p14:nvContentPartPr>
              <p14:xfrm>
                <a:off x="5423732" y="1869009"/>
                <a:ext cx="56880" cy="140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6B596A-7AC7-4449-8E5C-5082DB774C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14732" y="1860369"/>
                  <a:ext cx="74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EAA1ADE-F10A-444A-896C-6DB9DCC97ABD}"/>
                    </a:ext>
                  </a:extLst>
                </p14:cNvPr>
                <p14:cNvContentPartPr/>
                <p14:nvPr/>
              </p14:nvContentPartPr>
              <p14:xfrm>
                <a:off x="5514812" y="1794489"/>
                <a:ext cx="6840" cy="1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EAA1ADE-F10A-444A-896C-6DB9DCC97AB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06172" y="1785489"/>
                  <a:ext cx="24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3E97E2-B5D0-431B-91A6-929B0731EFA8}"/>
                    </a:ext>
                  </a:extLst>
                </p14:cNvPr>
                <p14:cNvContentPartPr/>
                <p14:nvPr/>
              </p14:nvContentPartPr>
              <p14:xfrm>
                <a:off x="5562332" y="1812129"/>
                <a:ext cx="174960" cy="196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3E97E2-B5D0-431B-91A6-929B0731EF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53692" y="1803129"/>
                  <a:ext cx="19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C2811F6-78BE-43AE-B866-E644561510B6}"/>
                    </a:ext>
                  </a:extLst>
                </p14:cNvPr>
                <p14:cNvContentPartPr/>
                <p14:nvPr/>
              </p14:nvContentPartPr>
              <p14:xfrm>
                <a:off x="6012692" y="1697649"/>
                <a:ext cx="440280" cy="317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C2811F6-78BE-43AE-B866-E644561510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03692" y="1689009"/>
                  <a:ext cx="457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7D01111-53AC-4E2B-A4D5-E087F92C8CA0}"/>
                    </a:ext>
                  </a:extLst>
                </p14:cNvPr>
                <p14:cNvContentPartPr/>
                <p14:nvPr/>
              </p14:nvContentPartPr>
              <p14:xfrm>
                <a:off x="6131852" y="1872609"/>
                <a:ext cx="198360" cy="44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7D01111-53AC-4E2B-A4D5-E087F92C8CA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22852" y="1863609"/>
                  <a:ext cx="216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6655949-4B11-48AB-9849-ED455DB81C9E}"/>
                    </a:ext>
                  </a:extLst>
                </p14:cNvPr>
                <p14:cNvContentPartPr/>
                <p14:nvPr/>
              </p14:nvContentPartPr>
              <p14:xfrm>
                <a:off x="6379172" y="1827969"/>
                <a:ext cx="146880" cy="150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6655949-4B11-48AB-9849-ED455DB81C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70532" y="1819329"/>
                  <a:ext cx="16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A163ECD-EACB-4DDF-8467-670996E2A274}"/>
                    </a:ext>
                  </a:extLst>
                </p14:cNvPr>
                <p14:cNvContentPartPr/>
                <p14:nvPr/>
              </p14:nvContentPartPr>
              <p14:xfrm>
                <a:off x="6287012" y="1850289"/>
                <a:ext cx="316440" cy="320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A163ECD-EACB-4DDF-8467-670996E2A2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78012" y="1841289"/>
                  <a:ext cx="334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8CAA3E-87AB-4264-A661-3171120D270E}"/>
                    </a:ext>
                  </a:extLst>
                </p14:cNvPr>
                <p14:cNvContentPartPr/>
                <p14:nvPr/>
              </p14:nvContentPartPr>
              <p14:xfrm>
                <a:off x="6554492" y="1812129"/>
                <a:ext cx="192600" cy="151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8CAA3E-87AB-4264-A661-3171120D27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492" y="1803489"/>
                  <a:ext cx="210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36D98D-5081-4CAF-9721-F904D4FCD583}"/>
                    </a:ext>
                  </a:extLst>
                </p14:cNvPr>
                <p14:cNvContentPartPr/>
                <p14:nvPr/>
              </p14:nvContentPartPr>
              <p14:xfrm>
                <a:off x="6781292" y="1837329"/>
                <a:ext cx="83520" cy="123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36D98D-5081-4CAF-9721-F904D4FCD5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72292" y="1828689"/>
                  <a:ext cx="10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31991D7-CD0A-4661-B1BD-F3F7BFEFF685}"/>
                    </a:ext>
                  </a:extLst>
                </p14:cNvPr>
                <p14:cNvContentPartPr/>
                <p14:nvPr/>
              </p14:nvContentPartPr>
              <p14:xfrm>
                <a:off x="6931772" y="1853529"/>
                <a:ext cx="126360" cy="104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31991D7-CD0A-4661-B1BD-F3F7BFEFF6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22772" y="1844889"/>
                  <a:ext cx="14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AE00DDB-C326-4EDC-8AE5-DA4654CED89A}"/>
                    </a:ext>
                  </a:extLst>
                </p14:cNvPr>
                <p14:cNvContentPartPr/>
                <p14:nvPr/>
              </p14:nvContentPartPr>
              <p14:xfrm>
                <a:off x="7174412" y="1842009"/>
                <a:ext cx="97560" cy="101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AE00DDB-C326-4EDC-8AE5-DA4654CED8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65772" y="1833369"/>
                  <a:ext cx="115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B93E79-8208-4449-9D08-1A3834D6958D}"/>
                    </a:ext>
                  </a:extLst>
                </p14:cNvPr>
                <p14:cNvContentPartPr/>
                <p14:nvPr/>
              </p14:nvContentPartPr>
              <p14:xfrm>
                <a:off x="7298252" y="1869729"/>
                <a:ext cx="109080" cy="88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B93E79-8208-4449-9D08-1A3834D6958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89252" y="1861089"/>
                  <a:ext cx="126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E75014-22F2-470F-B34F-9DA447EC5A33}"/>
                    </a:ext>
                  </a:extLst>
                </p14:cNvPr>
                <p14:cNvContentPartPr/>
                <p14:nvPr/>
              </p14:nvContentPartPr>
              <p14:xfrm>
                <a:off x="7385012" y="1620249"/>
                <a:ext cx="313920" cy="346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E75014-22F2-470F-B34F-9DA447EC5A3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76012" y="1611249"/>
                  <a:ext cx="331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77698B-A7FE-4691-83E2-097544F8CCBA}"/>
                    </a:ext>
                  </a:extLst>
                </p14:cNvPr>
                <p14:cNvContentPartPr/>
                <p14:nvPr/>
              </p14:nvContentPartPr>
              <p14:xfrm>
                <a:off x="7620092" y="1781529"/>
                <a:ext cx="130320" cy="174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77698B-A7FE-4691-83E2-097544F8CC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11092" y="1772889"/>
                  <a:ext cx="147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1CD0A63-E70F-4F88-ADB0-84B5DA31CC80}"/>
                    </a:ext>
                  </a:extLst>
                </p14:cNvPr>
                <p14:cNvContentPartPr/>
                <p14:nvPr/>
              </p14:nvContentPartPr>
              <p14:xfrm>
                <a:off x="7714772" y="1842729"/>
                <a:ext cx="99000" cy="100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1CD0A63-E70F-4F88-ADB0-84B5DA31CC8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06132" y="1833729"/>
                  <a:ext cx="116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CE10C4-E4B4-4F3D-900B-945B24835E2E}"/>
                    </a:ext>
                  </a:extLst>
                </p14:cNvPr>
                <p14:cNvContentPartPr/>
                <p14:nvPr/>
              </p14:nvContentPartPr>
              <p14:xfrm>
                <a:off x="7948412" y="1698729"/>
                <a:ext cx="93960" cy="291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CE10C4-E4B4-4F3D-900B-945B24835E2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39412" y="1689729"/>
                  <a:ext cx="111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3FF2BE-FC6E-4754-AF95-06355F2D0CBE}"/>
                    </a:ext>
                  </a:extLst>
                </p14:cNvPr>
                <p14:cNvContentPartPr/>
                <p14:nvPr/>
              </p14:nvContentPartPr>
              <p14:xfrm>
                <a:off x="8159732" y="1721769"/>
                <a:ext cx="152640" cy="275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3FF2BE-FC6E-4754-AF95-06355F2D0CB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51092" y="1713129"/>
                  <a:ext cx="170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A8C0D61-2659-4F2C-BE68-270553BDB3FF}"/>
                    </a:ext>
                  </a:extLst>
                </p14:cNvPr>
                <p14:cNvContentPartPr/>
                <p14:nvPr/>
              </p14:nvContentPartPr>
              <p14:xfrm>
                <a:off x="8476172" y="1724289"/>
                <a:ext cx="140400" cy="264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A8C0D61-2659-4F2C-BE68-270553BDB3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467532" y="1715289"/>
                  <a:ext cx="158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B777FF-DFF7-48C1-888E-65B1FCDABB3D}"/>
                    </a:ext>
                  </a:extLst>
                </p14:cNvPr>
                <p14:cNvContentPartPr/>
                <p14:nvPr/>
              </p14:nvContentPartPr>
              <p14:xfrm>
                <a:off x="8376452" y="1859289"/>
                <a:ext cx="177120" cy="112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B777FF-DFF7-48C1-888E-65B1FCDABB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367452" y="1850649"/>
                  <a:ext cx="19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99016D-4EA1-442A-923F-AE3C94CE969B}"/>
                    </a:ext>
                  </a:extLst>
                </p14:cNvPr>
                <p14:cNvContentPartPr/>
                <p14:nvPr/>
              </p14:nvContentPartPr>
              <p14:xfrm>
                <a:off x="8718092" y="1697289"/>
                <a:ext cx="192240" cy="296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99016D-4EA1-442A-923F-AE3C94CE969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09092" y="1688289"/>
                  <a:ext cx="209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98F831F-8AA0-4C1F-98F3-739BBCB91769}"/>
                    </a:ext>
                  </a:extLst>
                </p14:cNvPr>
                <p14:cNvContentPartPr/>
                <p14:nvPr/>
              </p14:nvContentPartPr>
              <p14:xfrm>
                <a:off x="782612" y="1438449"/>
                <a:ext cx="182160" cy="37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98F831F-8AA0-4C1F-98F3-739BBCB917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3612" y="1429449"/>
                  <a:ext cx="199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CCFDAE4-5A7B-450B-8C33-C78205ADCBB3}"/>
                    </a:ext>
                  </a:extLst>
                </p14:cNvPr>
                <p14:cNvContentPartPr/>
                <p14:nvPr/>
              </p14:nvContentPartPr>
              <p14:xfrm>
                <a:off x="842372" y="2044689"/>
                <a:ext cx="155880" cy="20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CCFDAE4-5A7B-450B-8C33-C78205ADCB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3372" y="2035689"/>
                  <a:ext cx="173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C6DBF63-727E-48A8-BA8B-221D062FBB30}"/>
                    </a:ext>
                  </a:extLst>
                </p14:cNvPr>
                <p14:cNvContentPartPr/>
                <p14:nvPr/>
              </p14:nvContentPartPr>
              <p14:xfrm>
                <a:off x="819692" y="2514489"/>
                <a:ext cx="208800" cy="41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C6DBF63-727E-48A8-BA8B-221D062FBB3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0692" y="2505849"/>
                  <a:ext cx="226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FA13EAA-1272-4379-9119-50AC104B79AF}"/>
                    </a:ext>
                  </a:extLst>
                </p14:cNvPr>
                <p14:cNvContentPartPr/>
                <p14:nvPr/>
              </p14:nvContentPartPr>
              <p14:xfrm>
                <a:off x="1487852" y="2292729"/>
                <a:ext cx="223920" cy="407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FA13EAA-1272-4379-9119-50AC104B79A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78852" y="2284089"/>
                  <a:ext cx="241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E93FD92-3B18-4743-9EE1-4C89D27161AD}"/>
                    </a:ext>
                  </a:extLst>
                </p14:cNvPr>
                <p14:cNvContentPartPr/>
                <p14:nvPr/>
              </p14:nvContentPartPr>
              <p14:xfrm>
                <a:off x="1428812" y="2458329"/>
                <a:ext cx="276480" cy="73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E93FD92-3B18-4743-9EE1-4C89D27161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19812" y="2449329"/>
                  <a:ext cx="294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47FA9B-491D-4613-AD21-9B406CA13863}"/>
                    </a:ext>
                  </a:extLst>
                </p14:cNvPr>
                <p14:cNvContentPartPr/>
                <p14:nvPr/>
              </p14:nvContentPartPr>
              <p14:xfrm>
                <a:off x="1670012" y="2537889"/>
                <a:ext cx="53640" cy="104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47FA9B-491D-4613-AD21-9B406CA138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61372" y="2528889"/>
                  <a:ext cx="71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F52DB5F-3F1A-4FD7-A105-73AE419ECF6E}"/>
                    </a:ext>
                  </a:extLst>
                </p14:cNvPr>
                <p14:cNvContentPartPr/>
                <p14:nvPr/>
              </p14:nvContentPartPr>
              <p14:xfrm>
                <a:off x="1797452" y="2480289"/>
                <a:ext cx="269280" cy="135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F52DB5F-3F1A-4FD7-A105-73AE419ECF6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88812" y="2471289"/>
                  <a:ext cx="28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AC8856B-53D7-428E-AC06-D00926F3CDB4}"/>
                    </a:ext>
                  </a:extLst>
                </p14:cNvPr>
                <p14:cNvContentPartPr/>
                <p14:nvPr/>
              </p14:nvContentPartPr>
              <p14:xfrm>
                <a:off x="2123252" y="2473809"/>
                <a:ext cx="128160" cy="150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AC8856B-53D7-428E-AC06-D00926F3CD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114252" y="2465169"/>
                  <a:ext cx="145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DB4AB2-2EE6-444E-80C8-9A075DE0BC49}"/>
                    </a:ext>
                  </a:extLst>
                </p14:cNvPr>
                <p14:cNvContentPartPr/>
                <p14:nvPr/>
              </p14:nvContentPartPr>
              <p14:xfrm>
                <a:off x="2604572" y="2261049"/>
                <a:ext cx="195120" cy="375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DB4AB2-2EE6-444E-80C8-9A075DE0BC4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595572" y="2252409"/>
                  <a:ext cx="212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D3D0A80-BEC7-4BDB-8E02-EAEECFE18E1B}"/>
                    </a:ext>
                  </a:extLst>
                </p14:cNvPr>
                <p14:cNvContentPartPr/>
                <p14:nvPr/>
              </p14:nvContentPartPr>
              <p14:xfrm>
                <a:off x="2528972" y="2429889"/>
                <a:ext cx="282960" cy="457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D3D0A80-BEC7-4BDB-8E02-EAEECFE18E1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19972" y="2421249"/>
                  <a:ext cx="300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D558857-1C70-4501-999E-2DA7F5FB89AF}"/>
                    </a:ext>
                  </a:extLst>
                </p14:cNvPr>
                <p14:cNvContentPartPr/>
                <p14:nvPr/>
              </p14:nvContentPartPr>
              <p14:xfrm>
                <a:off x="2732732" y="2482809"/>
                <a:ext cx="124560" cy="141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D558857-1C70-4501-999E-2DA7F5FB89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23732" y="2474169"/>
                  <a:ext cx="14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0E44003-52F1-427B-AD0B-0AB70DB4D763}"/>
                    </a:ext>
                  </a:extLst>
                </p14:cNvPr>
                <p14:cNvContentPartPr/>
                <p14:nvPr/>
              </p14:nvContentPartPr>
              <p14:xfrm>
                <a:off x="3288212" y="2422689"/>
                <a:ext cx="186840" cy="176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0E44003-52F1-427B-AD0B-0AB70DB4D76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79572" y="2414049"/>
                  <a:ext cx="204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876F441-4D49-47A7-92BA-324131B9FDCD}"/>
                    </a:ext>
                  </a:extLst>
                </p14:cNvPr>
                <p14:cNvContentPartPr/>
                <p14:nvPr/>
              </p14:nvContentPartPr>
              <p14:xfrm>
                <a:off x="3608612" y="2230089"/>
                <a:ext cx="114840" cy="238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876F441-4D49-47A7-92BA-324131B9FD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99612" y="2221449"/>
                  <a:ext cx="13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68D2DE6-1AAF-47E5-82BC-C195B3B19193}"/>
                    </a:ext>
                  </a:extLst>
                </p14:cNvPr>
                <p14:cNvContentPartPr/>
                <p14:nvPr/>
              </p14:nvContentPartPr>
              <p14:xfrm>
                <a:off x="3544172" y="2325489"/>
                <a:ext cx="208800" cy="64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68D2DE6-1AAF-47E5-82BC-C195B3B1919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35532" y="2316489"/>
                  <a:ext cx="22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D0CD6D-6B58-461A-A7EC-62A527268111}"/>
                    </a:ext>
                  </a:extLst>
                </p14:cNvPr>
                <p14:cNvContentPartPr/>
                <p14:nvPr/>
              </p14:nvContentPartPr>
              <p14:xfrm>
                <a:off x="3784292" y="2170329"/>
                <a:ext cx="131400" cy="277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D0CD6D-6B58-461A-A7EC-62A52726811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75652" y="2161329"/>
                  <a:ext cx="149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0FA2321-ED50-495B-9B2C-3A2F7F96D382}"/>
                    </a:ext>
                  </a:extLst>
                </p14:cNvPr>
                <p14:cNvContentPartPr/>
                <p14:nvPr/>
              </p14:nvContentPartPr>
              <p14:xfrm>
                <a:off x="4103252" y="2413689"/>
                <a:ext cx="153720" cy="164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0FA2321-ED50-495B-9B2C-3A2F7F96D3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94612" y="2405049"/>
                  <a:ext cx="171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424339-13C0-4DF9-B310-9A7631940608}"/>
                    </a:ext>
                  </a:extLst>
                </p14:cNvPr>
                <p14:cNvContentPartPr/>
                <p14:nvPr/>
              </p14:nvContentPartPr>
              <p14:xfrm>
                <a:off x="4303052" y="2385609"/>
                <a:ext cx="170280" cy="172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424339-13C0-4DF9-B310-9A763194060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94052" y="2376969"/>
                  <a:ext cx="187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FFA1C6B-5315-401E-A2CE-91A3234CF1B8}"/>
                    </a:ext>
                  </a:extLst>
                </p14:cNvPr>
                <p14:cNvContentPartPr/>
                <p14:nvPr/>
              </p14:nvContentPartPr>
              <p14:xfrm>
                <a:off x="4459652" y="2401809"/>
                <a:ext cx="118800" cy="135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FFA1C6B-5315-401E-A2CE-91A3234CF1B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50652" y="2392809"/>
                  <a:ext cx="136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3E7A324-EFFA-4143-A5D5-24BB01BEFAA2}"/>
                    </a:ext>
                  </a:extLst>
                </p14:cNvPr>
                <p14:cNvContentPartPr/>
                <p14:nvPr/>
              </p14:nvContentPartPr>
              <p14:xfrm>
                <a:off x="4550372" y="2466249"/>
                <a:ext cx="131400" cy="78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3E7A324-EFFA-4143-A5D5-24BB01BEFA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41372" y="2457249"/>
                  <a:ext cx="14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7D2D0E-F7BF-4E36-A893-FADA2D6E8509}"/>
                    </a:ext>
                  </a:extLst>
                </p14:cNvPr>
                <p14:cNvContentPartPr/>
                <p14:nvPr/>
              </p14:nvContentPartPr>
              <p14:xfrm>
                <a:off x="4830452" y="2167449"/>
                <a:ext cx="138960" cy="403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7D2D0E-F7BF-4E36-A893-FADA2D6E850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21452" y="2158449"/>
                  <a:ext cx="1566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E41D3E5-31C2-45F9-88A0-458711F03CA2}"/>
                    </a:ext>
                  </a:extLst>
                </p14:cNvPr>
                <p14:cNvContentPartPr/>
                <p14:nvPr/>
              </p14:nvContentPartPr>
              <p14:xfrm>
                <a:off x="4748372" y="2351409"/>
                <a:ext cx="312480" cy="57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E41D3E5-31C2-45F9-88A0-458711F03CA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9372" y="2342769"/>
                  <a:ext cx="33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C290133-F8BD-4021-816A-EC11708BA473}"/>
                    </a:ext>
                  </a:extLst>
                </p14:cNvPr>
                <p14:cNvContentPartPr/>
                <p14:nvPr/>
              </p14:nvContentPartPr>
              <p14:xfrm>
                <a:off x="5213132" y="2406489"/>
                <a:ext cx="74520" cy="128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C290133-F8BD-4021-816A-EC11708BA47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04492" y="2397489"/>
                  <a:ext cx="92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0127A16-8F4E-4001-B3AA-5490E6539C1D}"/>
                    </a:ext>
                  </a:extLst>
                </p14:cNvPr>
                <p14:cNvContentPartPr/>
                <p14:nvPr/>
              </p14:nvContentPartPr>
              <p14:xfrm>
                <a:off x="5349932" y="2304969"/>
                <a:ext cx="5760" cy="12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0127A16-8F4E-4001-B3AA-5490E6539C1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40932" y="2296329"/>
                  <a:ext cx="23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721DAE-42CC-4129-9B16-3DB2B294A871}"/>
                    </a:ext>
                  </a:extLst>
                </p14:cNvPr>
                <p14:cNvContentPartPr/>
                <p14:nvPr/>
              </p14:nvContentPartPr>
              <p14:xfrm>
                <a:off x="5388452" y="2344209"/>
                <a:ext cx="114480" cy="185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721DAE-42CC-4129-9B16-3DB2B294A8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79812" y="2335209"/>
                  <a:ext cx="132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567BC88-7E3F-4E6E-A614-43C2562DDBBA}"/>
                    </a:ext>
                  </a:extLst>
                </p14:cNvPr>
                <p14:cNvContentPartPr/>
                <p14:nvPr/>
              </p14:nvContentPartPr>
              <p14:xfrm>
                <a:off x="5835212" y="2159889"/>
                <a:ext cx="298080" cy="398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567BC88-7E3F-4E6E-A614-43C2562DDBB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26212" y="2150889"/>
                  <a:ext cx="315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DF6452-05D3-43FF-8350-AADEACC4C193}"/>
                    </a:ext>
                  </a:extLst>
                </p14:cNvPr>
                <p14:cNvContentPartPr/>
                <p14:nvPr/>
              </p14:nvContentPartPr>
              <p14:xfrm>
                <a:off x="6230132" y="2235489"/>
                <a:ext cx="146880" cy="312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DF6452-05D3-43FF-8350-AADEACC4C1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21132" y="2226489"/>
                  <a:ext cx="164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E91BDD6-5478-41A2-9074-9C149C75FE14}"/>
                    </a:ext>
                  </a:extLst>
                </p14:cNvPr>
                <p14:cNvContentPartPr/>
                <p14:nvPr/>
              </p14:nvContentPartPr>
              <p14:xfrm>
                <a:off x="6425252" y="2345289"/>
                <a:ext cx="174960" cy="160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E91BDD6-5478-41A2-9074-9C149C75FE1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16252" y="2336649"/>
                  <a:ext cx="192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35A829F-0BC2-4660-B754-D61349E340B3}"/>
                    </a:ext>
                  </a:extLst>
                </p14:cNvPr>
                <p14:cNvContentPartPr/>
                <p14:nvPr/>
              </p14:nvContentPartPr>
              <p14:xfrm>
                <a:off x="6669692" y="2473449"/>
                <a:ext cx="52560" cy="144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35A829F-0BC2-4660-B754-D61349E340B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60692" y="2464809"/>
                  <a:ext cx="70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0F7770-ECB7-4AE4-8263-5D43970D62C3}"/>
                    </a:ext>
                  </a:extLst>
                </p14:cNvPr>
                <p14:cNvContentPartPr/>
                <p14:nvPr/>
              </p14:nvContentPartPr>
              <p14:xfrm>
                <a:off x="6922412" y="2211729"/>
                <a:ext cx="126000" cy="289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0F7770-ECB7-4AE4-8263-5D43970D62C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13412" y="2203089"/>
                  <a:ext cx="143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46AAB21-93EF-4FE3-BBE5-37E7F56C099C}"/>
                    </a:ext>
                  </a:extLst>
                </p14:cNvPr>
                <p14:cNvContentPartPr/>
                <p14:nvPr/>
              </p14:nvContentPartPr>
              <p14:xfrm>
                <a:off x="6830972" y="2373369"/>
                <a:ext cx="161280" cy="131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46AAB21-93EF-4FE3-BBE5-37E7F56C09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21972" y="2364369"/>
                  <a:ext cx="178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872E5C8-A6C5-4C87-BE63-BEDAF2698D6B}"/>
                    </a:ext>
                  </a:extLst>
                </p14:cNvPr>
                <p14:cNvContentPartPr/>
                <p14:nvPr/>
              </p14:nvContentPartPr>
              <p14:xfrm>
                <a:off x="7194932" y="2173569"/>
                <a:ext cx="153720" cy="380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872E5C8-A6C5-4C87-BE63-BEDAF2698D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186292" y="2164929"/>
                  <a:ext cx="171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C66884-7274-4448-ABFB-A9E47EF6AC95}"/>
                    </a:ext>
                  </a:extLst>
                </p14:cNvPr>
                <p14:cNvContentPartPr/>
                <p14:nvPr/>
              </p14:nvContentPartPr>
              <p14:xfrm>
                <a:off x="890612" y="3064209"/>
                <a:ext cx="184680" cy="36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C66884-7274-4448-ABFB-A9E47EF6AC9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81972" y="3055209"/>
                  <a:ext cx="20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6955C6-6826-4D87-A05C-EFF2B45AEFB4}"/>
                    </a:ext>
                  </a:extLst>
                </p14:cNvPr>
                <p14:cNvContentPartPr/>
                <p14:nvPr/>
              </p14:nvContentPartPr>
              <p14:xfrm>
                <a:off x="1411892" y="2860809"/>
                <a:ext cx="409320" cy="360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6955C6-6826-4D87-A05C-EFF2B45AEF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02892" y="2851809"/>
                  <a:ext cx="4269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28E64ED-54EF-476C-9C88-13978523E526}"/>
                    </a:ext>
                  </a:extLst>
                </p14:cNvPr>
                <p14:cNvContentPartPr/>
                <p14:nvPr/>
              </p14:nvContentPartPr>
              <p14:xfrm>
                <a:off x="1500812" y="3045849"/>
                <a:ext cx="171360" cy="19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28E64ED-54EF-476C-9C88-13978523E52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91812" y="3037209"/>
                  <a:ext cx="189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4382FBF-05AE-4761-A18E-280CFD71902C}"/>
                    </a:ext>
                  </a:extLst>
                </p14:cNvPr>
                <p14:cNvContentPartPr/>
                <p14:nvPr/>
              </p14:nvContentPartPr>
              <p14:xfrm>
                <a:off x="1692332" y="3013809"/>
                <a:ext cx="180360" cy="153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4382FBF-05AE-4761-A18E-280CFD71902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83692" y="3004809"/>
                  <a:ext cx="198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A552BD-2B9C-4E55-ADBD-711FF8F5E85A}"/>
                    </a:ext>
                  </a:extLst>
                </p14:cNvPr>
                <p14:cNvContentPartPr/>
                <p14:nvPr/>
              </p14:nvContentPartPr>
              <p14:xfrm>
                <a:off x="1823012" y="3052689"/>
                <a:ext cx="138960" cy="310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A552BD-2B9C-4E55-ADBD-711FF8F5E85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814012" y="3044049"/>
                  <a:ext cx="156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7773FB-F52F-4D95-967C-E81B4473942D}"/>
                    </a:ext>
                  </a:extLst>
                </p14:cNvPr>
                <p14:cNvContentPartPr/>
                <p14:nvPr/>
              </p14:nvContentPartPr>
              <p14:xfrm>
                <a:off x="1920212" y="2976729"/>
                <a:ext cx="174240" cy="156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7773FB-F52F-4D95-967C-E81B4473942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11212" y="2967729"/>
                  <a:ext cx="191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844ED00-D7E7-4DC6-8219-71875FDC041B}"/>
                    </a:ext>
                  </a:extLst>
                </p14:cNvPr>
                <p14:cNvContentPartPr/>
                <p14:nvPr/>
              </p14:nvContentPartPr>
              <p14:xfrm>
                <a:off x="2149172" y="3008049"/>
                <a:ext cx="110160" cy="129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844ED00-D7E7-4DC6-8219-71875FDC041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40532" y="2999049"/>
                  <a:ext cx="127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45A4B12-28BE-4B41-8189-BEA37D962307}"/>
                    </a:ext>
                  </a:extLst>
                </p14:cNvPr>
                <p14:cNvContentPartPr/>
                <p14:nvPr/>
              </p14:nvContentPartPr>
              <p14:xfrm>
                <a:off x="2320172" y="3016329"/>
                <a:ext cx="125640" cy="113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45A4B12-28BE-4B41-8189-BEA37D9623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11172" y="3007329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12F8A02-E74B-4C62-90D9-212CD40004F5}"/>
                    </a:ext>
                  </a:extLst>
                </p14:cNvPr>
                <p14:cNvContentPartPr/>
                <p14:nvPr/>
              </p14:nvContentPartPr>
              <p14:xfrm>
                <a:off x="2508092" y="2988969"/>
                <a:ext cx="94680" cy="103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12F8A02-E74B-4C62-90D9-212CD40004F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99092" y="2979969"/>
                  <a:ext cx="11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D80D3A1-3080-46FA-94E2-431E382279AD}"/>
                    </a:ext>
                  </a:extLst>
                </p14:cNvPr>
                <p14:cNvContentPartPr/>
                <p14:nvPr/>
              </p14:nvContentPartPr>
              <p14:xfrm>
                <a:off x="2599892" y="3027849"/>
                <a:ext cx="131760" cy="96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D80D3A1-3080-46FA-94E2-431E382279A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91252" y="3019209"/>
                  <a:ext cx="14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43CFA1A-5E2F-4AA6-AA9D-545883AD54C3}"/>
                    </a:ext>
                  </a:extLst>
                </p14:cNvPr>
                <p14:cNvContentPartPr/>
                <p14:nvPr/>
              </p14:nvContentPartPr>
              <p14:xfrm>
                <a:off x="2737772" y="2762169"/>
                <a:ext cx="254160" cy="336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43CFA1A-5E2F-4AA6-AA9D-545883AD54C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29132" y="2753169"/>
                  <a:ext cx="271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AED1D6-FAAC-4666-B844-635013C51BCA}"/>
                    </a:ext>
                  </a:extLst>
                </p14:cNvPr>
                <p14:cNvContentPartPr/>
                <p14:nvPr/>
              </p14:nvContentPartPr>
              <p14:xfrm>
                <a:off x="2945132" y="2983209"/>
                <a:ext cx="27720" cy="84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AED1D6-FAAC-4666-B844-635013C51B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36492" y="2974209"/>
                  <a:ext cx="45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5426D4-E367-454E-940D-8517D4FC4543}"/>
                    </a:ext>
                  </a:extLst>
                </p14:cNvPr>
                <p14:cNvContentPartPr/>
                <p14:nvPr/>
              </p14:nvContentPartPr>
              <p14:xfrm>
                <a:off x="3048452" y="2811489"/>
                <a:ext cx="316800" cy="283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5426D4-E367-454E-940D-8517D4FC454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039812" y="2802849"/>
                  <a:ext cx="334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2D5A859-ED15-40CA-A107-5F106875BE08}"/>
                    </a:ext>
                  </a:extLst>
                </p14:cNvPr>
                <p14:cNvContentPartPr/>
                <p14:nvPr/>
              </p14:nvContentPartPr>
              <p14:xfrm>
                <a:off x="3483332" y="2793129"/>
                <a:ext cx="150840" cy="2887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2D5A859-ED15-40CA-A107-5F106875BE0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74332" y="2784129"/>
                  <a:ext cx="168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86AD1B-9A27-44F3-9893-06CC4AADF85D}"/>
                    </a:ext>
                  </a:extLst>
                </p14:cNvPr>
                <p14:cNvContentPartPr/>
                <p14:nvPr/>
              </p14:nvContentPartPr>
              <p14:xfrm>
                <a:off x="3727412" y="2820129"/>
                <a:ext cx="152640" cy="243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86AD1B-9A27-44F3-9893-06CC4AADF85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18772" y="2811489"/>
                  <a:ext cx="170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AAACAF2-E1FC-473C-94AA-26E507AACC05}"/>
                    </a:ext>
                  </a:extLst>
                </p14:cNvPr>
                <p14:cNvContentPartPr/>
                <p14:nvPr/>
              </p14:nvContentPartPr>
              <p14:xfrm>
                <a:off x="3656492" y="2941809"/>
                <a:ext cx="166680" cy="145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AAACAF2-E1FC-473C-94AA-26E507AACC0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647492" y="2932809"/>
                  <a:ext cx="184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2B9F12-2588-4067-ACE9-A6CDC6778F68}"/>
                    </a:ext>
                  </a:extLst>
                </p14:cNvPr>
                <p14:cNvContentPartPr/>
                <p14:nvPr/>
              </p14:nvContentPartPr>
              <p14:xfrm>
                <a:off x="3997412" y="2762889"/>
                <a:ext cx="160200" cy="4039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2B9F12-2588-4067-ACE9-A6CDC6778F6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88412" y="2754249"/>
                  <a:ext cx="177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3EC49DF-D550-4AE0-8806-5518C71ADC53}"/>
                    </a:ext>
                  </a:extLst>
                </p14:cNvPr>
                <p14:cNvContentPartPr/>
                <p14:nvPr/>
              </p14:nvContentPartPr>
              <p14:xfrm>
                <a:off x="4394132" y="2953689"/>
                <a:ext cx="123840" cy="95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3EC49DF-D550-4AE0-8806-5518C71ADC5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85492" y="2944689"/>
                  <a:ext cx="141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F0DB566-03AC-4C3F-870A-BE5FAC229DE5}"/>
                    </a:ext>
                  </a:extLst>
                </p14:cNvPr>
                <p14:cNvContentPartPr/>
                <p14:nvPr/>
              </p14:nvContentPartPr>
              <p14:xfrm>
                <a:off x="4581332" y="2706729"/>
                <a:ext cx="155520" cy="342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F0DB566-03AC-4C3F-870A-BE5FAC229DE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72332" y="2697729"/>
                  <a:ext cx="173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A5AA51C-D68E-42FF-9757-7D880887E84F}"/>
                    </a:ext>
                  </a:extLst>
                </p14:cNvPr>
                <p14:cNvContentPartPr/>
                <p14:nvPr/>
              </p14:nvContentPartPr>
              <p14:xfrm>
                <a:off x="4684652" y="2865129"/>
                <a:ext cx="95040" cy="173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A5AA51C-D68E-42FF-9757-7D880887E84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76012" y="2856489"/>
                  <a:ext cx="112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0F8862D-3433-4A35-A669-ED907B5C3C7E}"/>
                    </a:ext>
                  </a:extLst>
                </p14:cNvPr>
                <p14:cNvContentPartPr/>
                <p14:nvPr/>
              </p14:nvContentPartPr>
              <p14:xfrm>
                <a:off x="4806692" y="2908689"/>
                <a:ext cx="105120" cy="121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0F8862D-3433-4A35-A669-ED907B5C3C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98052" y="2899689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AC7B2E9-1D57-47F4-B31E-F1A69664923D}"/>
                    </a:ext>
                  </a:extLst>
                </p14:cNvPr>
                <p14:cNvContentPartPr/>
                <p14:nvPr/>
              </p14:nvContentPartPr>
              <p14:xfrm>
                <a:off x="5103692" y="2941089"/>
                <a:ext cx="57240" cy="92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AC7B2E9-1D57-47F4-B31E-F1A69664923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94692" y="2932449"/>
                  <a:ext cx="74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D5FB30-2100-44FD-9FE9-7B9658AA1BFF}"/>
                    </a:ext>
                  </a:extLst>
                </p14:cNvPr>
                <p14:cNvContentPartPr/>
                <p14:nvPr/>
              </p14:nvContentPartPr>
              <p14:xfrm>
                <a:off x="5232212" y="2874129"/>
                <a:ext cx="360" cy="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D5FB30-2100-44FD-9FE9-7B9658AA1B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3572" y="2865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EC486C-AB2B-4697-B1CF-7B7CEBC7ECD1}"/>
                    </a:ext>
                  </a:extLst>
                </p14:cNvPr>
                <p14:cNvContentPartPr/>
                <p14:nvPr/>
              </p14:nvContentPartPr>
              <p14:xfrm>
                <a:off x="5208092" y="2925249"/>
                <a:ext cx="214560" cy="91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EC486C-AB2B-4697-B1CF-7B7CEBC7ECD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199452" y="2916609"/>
                  <a:ext cx="232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1C2866-DF81-470C-ACDA-1793C555C3DB}"/>
                    </a:ext>
                  </a:extLst>
                </p14:cNvPr>
                <p14:cNvContentPartPr/>
                <p14:nvPr/>
              </p14:nvContentPartPr>
              <p14:xfrm>
                <a:off x="5426612" y="2935689"/>
                <a:ext cx="102960" cy="239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1C2866-DF81-470C-ACDA-1793C555C3D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417612" y="2927049"/>
                  <a:ext cx="120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584391D-3898-4C3C-B43A-243E8A974F4A}"/>
                    </a:ext>
                  </a:extLst>
                </p14:cNvPr>
                <p14:cNvContentPartPr/>
                <p14:nvPr/>
              </p14:nvContentPartPr>
              <p14:xfrm>
                <a:off x="5482052" y="2666049"/>
                <a:ext cx="380880" cy="342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584391D-3898-4C3C-B43A-243E8A974F4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473052" y="2657049"/>
                  <a:ext cx="398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C39187-21EE-43D6-888E-9A7F0383B6E5}"/>
                    </a:ext>
                  </a:extLst>
                </p14:cNvPr>
                <p14:cNvContentPartPr/>
                <p14:nvPr/>
              </p14:nvContentPartPr>
              <p14:xfrm>
                <a:off x="5793812" y="2893929"/>
                <a:ext cx="27720" cy="89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C39187-21EE-43D6-888E-9A7F0383B6E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785172" y="2884929"/>
                  <a:ext cx="4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0F847A-0C6C-4447-BC9B-AC949E9ACDFB}"/>
                    </a:ext>
                  </a:extLst>
                </p14:cNvPr>
                <p14:cNvContentPartPr/>
                <p14:nvPr/>
              </p14:nvContentPartPr>
              <p14:xfrm>
                <a:off x="5933492" y="2885289"/>
                <a:ext cx="82080" cy="100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0F847A-0C6C-4447-BC9B-AC949E9ACDF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924492" y="2876649"/>
                  <a:ext cx="99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7B6BDEC-9D28-4776-88F1-C2C569EA2C8D}"/>
                    </a:ext>
                  </a:extLst>
                </p14:cNvPr>
                <p14:cNvContentPartPr/>
                <p14:nvPr/>
              </p14:nvContentPartPr>
              <p14:xfrm>
                <a:off x="6127172" y="2853609"/>
                <a:ext cx="61200" cy="1598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7B6BDEC-9D28-4776-88F1-C2C569EA2C8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18172" y="2844969"/>
                  <a:ext cx="7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8714893-C48E-4395-BF01-4B5E3EE4242C}"/>
                    </a:ext>
                  </a:extLst>
                </p14:cNvPr>
                <p14:cNvContentPartPr/>
                <p14:nvPr/>
              </p14:nvContentPartPr>
              <p14:xfrm>
                <a:off x="6416972" y="2895729"/>
                <a:ext cx="123480" cy="123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8714893-C48E-4395-BF01-4B5E3EE4242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408332" y="2887089"/>
                  <a:ext cx="141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15A1F05-2FA3-489B-B89F-5629A5E0D9B6}"/>
                    </a:ext>
                  </a:extLst>
                </p14:cNvPr>
                <p14:cNvContentPartPr/>
                <p14:nvPr/>
              </p14:nvContentPartPr>
              <p14:xfrm>
                <a:off x="6575012" y="2899689"/>
                <a:ext cx="133560" cy="120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15A1F05-2FA3-489B-B89F-5629A5E0D9B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566012" y="2891049"/>
                  <a:ext cx="15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687EF29-D8A4-40F6-A39D-7DB42A808E7C}"/>
                    </a:ext>
                  </a:extLst>
                </p14:cNvPr>
                <p14:cNvContentPartPr/>
                <p14:nvPr/>
              </p14:nvContentPartPr>
              <p14:xfrm>
                <a:off x="6984692" y="2901849"/>
                <a:ext cx="120960" cy="102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687EF29-D8A4-40F6-A39D-7DB42A808E7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75692" y="2892849"/>
                  <a:ext cx="13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CCB34A2-3CF7-4147-B6D0-70B700632A3D}"/>
                    </a:ext>
                  </a:extLst>
                </p14:cNvPr>
                <p14:cNvContentPartPr/>
                <p14:nvPr/>
              </p14:nvContentPartPr>
              <p14:xfrm>
                <a:off x="7152812" y="2886369"/>
                <a:ext cx="143640" cy="110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CCB34A2-3CF7-4147-B6D0-70B700632A3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143812" y="2877729"/>
                  <a:ext cx="16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F5CBE5A-B4C2-4B91-B72E-687377773DC0}"/>
                    </a:ext>
                  </a:extLst>
                </p14:cNvPr>
                <p14:cNvContentPartPr/>
                <p14:nvPr/>
              </p14:nvContentPartPr>
              <p14:xfrm>
                <a:off x="7371332" y="2870889"/>
                <a:ext cx="176040" cy="154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F5CBE5A-B4C2-4B91-B72E-687377773DC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362332" y="2862249"/>
                  <a:ext cx="193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7A1F163-9CEB-46A7-B19A-064B26A13A96}"/>
                    </a:ext>
                  </a:extLst>
                </p14:cNvPr>
                <p14:cNvContentPartPr/>
                <p14:nvPr/>
              </p14:nvContentPartPr>
              <p14:xfrm>
                <a:off x="7485452" y="2673969"/>
                <a:ext cx="200880" cy="317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7A1F163-9CEB-46A7-B19A-064B26A13A9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76452" y="2665329"/>
                  <a:ext cx="218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836A28E-3533-4AF7-A6B1-0DC0F489DA70}"/>
                    </a:ext>
                  </a:extLst>
                </p14:cNvPr>
                <p14:cNvContentPartPr/>
                <p14:nvPr/>
              </p14:nvContentPartPr>
              <p14:xfrm>
                <a:off x="7586252" y="2868729"/>
                <a:ext cx="148680" cy="103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836A28E-3533-4AF7-A6B1-0DC0F489DA7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77252" y="2859729"/>
                  <a:ext cx="166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176D63D-E24E-41D4-8D84-1CCF20731122}"/>
                    </a:ext>
                  </a:extLst>
                </p14:cNvPr>
                <p14:cNvContentPartPr/>
                <p14:nvPr/>
              </p14:nvContentPartPr>
              <p14:xfrm>
                <a:off x="7721612" y="2837409"/>
                <a:ext cx="231480" cy="198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176D63D-E24E-41D4-8D84-1CCF2073112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712612" y="2828769"/>
                  <a:ext cx="249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19D7665-8AA3-4A17-8B3A-32F75DFBD1D0}"/>
                    </a:ext>
                  </a:extLst>
                </p14:cNvPr>
                <p14:cNvContentPartPr/>
                <p14:nvPr/>
              </p14:nvContentPartPr>
              <p14:xfrm>
                <a:off x="7987292" y="2604849"/>
                <a:ext cx="198360" cy="388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19D7665-8AA3-4A17-8B3A-32F75DFBD1D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978292" y="2596209"/>
                  <a:ext cx="2160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7283456-67C7-48DE-A55F-68F995AB3974}"/>
                    </a:ext>
                  </a:extLst>
                </p14:cNvPr>
                <p14:cNvContentPartPr/>
                <p14:nvPr/>
              </p14:nvContentPartPr>
              <p14:xfrm>
                <a:off x="8020412" y="2835609"/>
                <a:ext cx="193320" cy="343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7283456-67C7-48DE-A55F-68F995AB397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011412" y="2826609"/>
                  <a:ext cx="210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BE85FB1-68B7-4134-9E83-F116CC288796}"/>
                    </a:ext>
                  </a:extLst>
                </p14:cNvPr>
                <p14:cNvContentPartPr/>
                <p14:nvPr/>
              </p14:nvContentPartPr>
              <p14:xfrm>
                <a:off x="8235332" y="2907969"/>
                <a:ext cx="74520" cy="125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BE85FB1-68B7-4134-9E83-F116CC28879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226692" y="2899329"/>
                  <a:ext cx="92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599FACE-EC16-4278-8911-B976D064A6B0}"/>
                    </a:ext>
                  </a:extLst>
                </p14:cNvPr>
                <p14:cNvContentPartPr/>
                <p14:nvPr/>
              </p14:nvContentPartPr>
              <p14:xfrm>
                <a:off x="8380412" y="2896089"/>
                <a:ext cx="104760" cy="92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599FACE-EC16-4278-8911-B976D064A6B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71412" y="2887449"/>
                  <a:ext cx="12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49BACC6-C4AE-4F9E-AC46-C21FFFB2A882}"/>
                    </a:ext>
                  </a:extLst>
                </p14:cNvPr>
                <p14:cNvContentPartPr/>
                <p14:nvPr/>
              </p14:nvContentPartPr>
              <p14:xfrm>
                <a:off x="8369972" y="2668929"/>
                <a:ext cx="266760" cy="5983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49BACC6-C4AE-4F9E-AC46-C21FFFB2A88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360972" y="2660289"/>
                  <a:ext cx="28440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AF7618C-E657-42E7-BB1D-9F11152FF347}"/>
                    </a:ext>
                  </a:extLst>
                </p14:cNvPr>
                <p14:cNvContentPartPr/>
                <p14:nvPr/>
              </p14:nvContentPartPr>
              <p14:xfrm>
                <a:off x="4560452" y="3328809"/>
                <a:ext cx="184320" cy="29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AF7618C-E657-42E7-BB1D-9F11152FF34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551452" y="3320169"/>
                  <a:ext cx="201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E837B30-74D2-4673-9E60-FC611A65B701}"/>
                    </a:ext>
                  </a:extLst>
                </p14:cNvPr>
                <p14:cNvContentPartPr/>
                <p14:nvPr/>
              </p14:nvContentPartPr>
              <p14:xfrm>
                <a:off x="4784012" y="3364449"/>
                <a:ext cx="143280" cy="144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E837B30-74D2-4673-9E60-FC611A65B70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775012" y="3355449"/>
                  <a:ext cx="160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9CB11EE-16D6-4BEC-930D-F5268F399C88}"/>
                    </a:ext>
                  </a:extLst>
                </p14:cNvPr>
                <p14:cNvContentPartPr/>
                <p14:nvPr/>
              </p14:nvContentPartPr>
              <p14:xfrm>
                <a:off x="4917212" y="3294249"/>
                <a:ext cx="97200" cy="268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9CB11EE-16D6-4BEC-930D-F5268F399C8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908572" y="3285609"/>
                  <a:ext cx="114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6FBD189-25F2-4CD6-97FB-FB9605D3A2B9}"/>
                    </a:ext>
                  </a:extLst>
                </p14:cNvPr>
                <p14:cNvContentPartPr/>
                <p14:nvPr/>
              </p14:nvContentPartPr>
              <p14:xfrm>
                <a:off x="5020172" y="3499809"/>
                <a:ext cx="41760" cy="896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6FBD189-25F2-4CD6-97FB-FB9605D3A2B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011172" y="3490809"/>
                  <a:ext cx="59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AEDC21D-B270-4B22-AAB6-8B6DAD78949C}"/>
                    </a:ext>
                  </a:extLst>
                </p14:cNvPr>
                <p14:cNvContentPartPr/>
                <p14:nvPr/>
              </p14:nvContentPartPr>
              <p14:xfrm>
                <a:off x="5122772" y="3344649"/>
                <a:ext cx="214560" cy="262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AEDC21D-B270-4B22-AAB6-8B6DAD78949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113772" y="3336009"/>
                  <a:ext cx="232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68D7D94-BC9D-42E2-943A-BB2A1B9399BA}"/>
                    </a:ext>
                  </a:extLst>
                </p14:cNvPr>
                <p14:cNvContentPartPr/>
                <p14:nvPr/>
              </p14:nvContentPartPr>
              <p14:xfrm>
                <a:off x="5528852" y="3244929"/>
                <a:ext cx="83520" cy="199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68D7D94-BC9D-42E2-943A-BB2A1B9399B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519852" y="3235929"/>
                  <a:ext cx="101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8275AA6-E95B-4961-9593-F1905B75D5A7}"/>
                    </a:ext>
                  </a:extLst>
                </p14:cNvPr>
                <p14:cNvContentPartPr/>
                <p14:nvPr/>
              </p14:nvContentPartPr>
              <p14:xfrm>
                <a:off x="5610212" y="3219009"/>
                <a:ext cx="103680" cy="213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8275AA6-E95B-4961-9593-F1905B75D5A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601212" y="3210009"/>
                  <a:ext cx="121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C6587E0-73AA-48C7-84A5-6724BC492551}"/>
                    </a:ext>
                  </a:extLst>
                </p14:cNvPr>
                <p14:cNvContentPartPr/>
                <p14:nvPr/>
              </p14:nvContentPartPr>
              <p14:xfrm>
                <a:off x="5445332" y="3339609"/>
                <a:ext cx="286200" cy="65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C6587E0-73AA-48C7-84A5-6724BC4925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36332" y="3330969"/>
                  <a:ext cx="303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206A238-77D9-477E-A3CA-04AA6D06C527}"/>
                    </a:ext>
                  </a:extLst>
                </p14:cNvPr>
                <p14:cNvContentPartPr/>
                <p14:nvPr/>
              </p14:nvContentPartPr>
              <p14:xfrm>
                <a:off x="5469452" y="3259329"/>
                <a:ext cx="276840" cy="565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206A238-77D9-477E-A3CA-04AA6D06C52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60452" y="3250329"/>
                  <a:ext cx="294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89BB854-3A1F-4BDE-9E7D-D3511506EB2A}"/>
                    </a:ext>
                  </a:extLst>
                </p14:cNvPr>
                <p14:cNvContentPartPr/>
                <p14:nvPr/>
              </p14:nvContentPartPr>
              <p14:xfrm>
                <a:off x="5764292" y="3317649"/>
                <a:ext cx="267120" cy="210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89BB854-3A1F-4BDE-9E7D-D3511506EB2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755292" y="3308649"/>
                  <a:ext cx="28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2675E5E-B974-46E8-A006-3CE2E44E1003}"/>
                    </a:ext>
                  </a:extLst>
                </p14:cNvPr>
                <p14:cNvContentPartPr/>
                <p14:nvPr/>
              </p14:nvContentPartPr>
              <p14:xfrm>
                <a:off x="6032852" y="3202089"/>
                <a:ext cx="182880" cy="4212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2675E5E-B974-46E8-A006-3CE2E44E100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024212" y="3193449"/>
                  <a:ext cx="200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E27674D-276D-4EA9-850B-186FDC0D09CF}"/>
                    </a:ext>
                  </a:extLst>
                </p14:cNvPr>
                <p14:cNvContentPartPr/>
                <p14:nvPr/>
              </p14:nvContentPartPr>
              <p14:xfrm>
                <a:off x="943532" y="4188129"/>
                <a:ext cx="172800" cy="24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E27674D-276D-4EA9-850B-186FDC0D09C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34532" y="4179129"/>
                  <a:ext cx="190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F0D3C34-DCBF-45F5-81B2-F3E3E95EFF4E}"/>
                    </a:ext>
                  </a:extLst>
                </p14:cNvPr>
                <p14:cNvContentPartPr/>
                <p14:nvPr/>
              </p14:nvContentPartPr>
              <p14:xfrm>
                <a:off x="1532852" y="3553449"/>
                <a:ext cx="143280" cy="263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F0D3C34-DCBF-45F5-81B2-F3E3E95EFF4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523852" y="3544809"/>
                  <a:ext cx="160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D183A7C-B339-4C35-8111-0450EA907A1C}"/>
                    </a:ext>
                  </a:extLst>
                </p14:cNvPr>
                <p14:cNvContentPartPr/>
                <p14:nvPr/>
              </p14:nvContentPartPr>
              <p14:xfrm>
                <a:off x="1658132" y="3361929"/>
                <a:ext cx="223920" cy="2552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D183A7C-B339-4C35-8111-0450EA907A1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649492" y="3352929"/>
                  <a:ext cx="241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58B3B0D-5F37-4042-A4BC-CE53523CADE5}"/>
                    </a:ext>
                  </a:extLst>
                </p14:cNvPr>
                <p14:cNvContentPartPr/>
                <p14:nvPr/>
              </p14:nvContentPartPr>
              <p14:xfrm>
                <a:off x="1818332" y="3627969"/>
                <a:ext cx="107640" cy="158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58B3B0D-5F37-4042-A4BC-CE53523CADE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809692" y="3618969"/>
                  <a:ext cx="125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723BBE-372F-4682-B9D5-F6A12382CE89}"/>
                    </a:ext>
                  </a:extLst>
                </p14:cNvPr>
                <p14:cNvContentPartPr/>
                <p14:nvPr/>
              </p14:nvContentPartPr>
              <p14:xfrm>
                <a:off x="1985372" y="3635529"/>
                <a:ext cx="41760" cy="134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723BBE-372F-4682-B9D5-F6A12382CE8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976732" y="3626889"/>
                  <a:ext cx="59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F5040D-6398-471E-98A0-6E13069C18F4}"/>
                    </a:ext>
                  </a:extLst>
                </p14:cNvPr>
                <p14:cNvContentPartPr/>
                <p14:nvPr/>
              </p14:nvContentPartPr>
              <p14:xfrm>
                <a:off x="2089052" y="3504849"/>
                <a:ext cx="37440" cy="6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F5040D-6398-471E-98A0-6E13069C18F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080052" y="3495849"/>
                  <a:ext cx="55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72DF01D-BE83-45DD-B56D-583ED4CA8A5A}"/>
                    </a:ext>
                  </a:extLst>
                </p14:cNvPr>
                <p14:cNvContentPartPr/>
                <p14:nvPr/>
              </p14:nvContentPartPr>
              <p14:xfrm>
                <a:off x="2117492" y="3593049"/>
                <a:ext cx="116640" cy="175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72DF01D-BE83-45DD-B56D-583ED4CA8A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108852" y="3584409"/>
                  <a:ext cx="134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1F21BA1-7500-4FB0-B9F0-3DC9F3226766}"/>
                    </a:ext>
                  </a:extLst>
                </p14:cNvPr>
                <p14:cNvContentPartPr/>
                <p14:nvPr/>
              </p14:nvContentPartPr>
              <p14:xfrm>
                <a:off x="2264732" y="3557409"/>
                <a:ext cx="166320" cy="225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1F21BA1-7500-4FB0-B9F0-3DC9F322676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55732" y="3548769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9C39819-9F0B-46DE-A11D-46847528225E}"/>
                    </a:ext>
                  </a:extLst>
                </p14:cNvPr>
                <p14:cNvContentPartPr/>
                <p14:nvPr/>
              </p14:nvContentPartPr>
              <p14:xfrm>
                <a:off x="2483612" y="3617169"/>
                <a:ext cx="131760" cy="1126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9C39819-9F0B-46DE-A11D-46847528225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74612" y="3608529"/>
                  <a:ext cx="149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6A0060F-E580-4F4D-9C7C-52EEFD90EB57}"/>
                    </a:ext>
                  </a:extLst>
                </p14:cNvPr>
                <p14:cNvContentPartPr/>
                <p14:nvPr/>
              </p14:nvContentPartPr>
              <p14:xfrm>
                <a:off x="2676212" y="3602409"/>
                <a:ext cx="177840" cy="1332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6A0060F-E580-4F4D-9C7C-52EEFD90EB5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667212" y="3593409"/>
                  <a:ext cx="19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765FDF5-F5D2-497D-894F-3CC36583432B}"/>
                    </a:ext>
                  </a:extLst>
                </p14:cNvPr>
                <p14:cNvContentPartPr/>
                <p14:nvPr/>
              </p14:nvContentPartPr>
              <p14:xfrm>
                <a:off x="3053852" y="3642369"/>
                <a:ext cx="88560" cy="2350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765FDF5-F5D2-497D-894F-3CC36583432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045212" y="3633729"/>
                  <a:ext cx="106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2BA339D-9346-4443-B16C-E311DB773C93}"/>
                    </a:ext>
                  </a:extLst>
                </p14:cNvPr>
                <p14:cNvContentPartPr/>
                <p14:nvPr/>
              </p14:nvContentPartPr>
              <p14:xfrm>
                <a:off x="3121172" y="3508089"/>
                <a:ext cx="181440" cy="184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2BA339D-9346-4443-B16C-E311DB773C9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12172" y="3499089"/>
                  <a:ext cx="199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85F57EC-67F5-43C5-A838-E32FE5D8109D}"/>
                    </a:ext>
                  </a:extLst>
                </p14:cNvPr>
                <p14:cNvContentPartPr/>
                <p14:nvPr/>
              </p14:nvContentPartPr>
              <p14:xfrm>
                <a:off x="3381812" y="3509889"/>
                <a:ext cx="187920" cy="159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85F57EC-67F5-43C5-A838-E32FE5D8109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73172" y="3500889"/>
                  <a:ext cx="20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CF6900-8DBB-49F1-83C8-9CD3A4BFE743}"/>
                    </a:ext>
                  </a:extLst>
                </p14:cNvPr>
                <p14:cNvContentPartPr/>
                <p14:nvPr/>
              </p14:nvContentPartPr>
              <p14:xfrm>
                <a:off x="3561092" y="3512049"/>
                <a:ext cx="98280" cy="142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CF6900-8DBB-49F1-83C8-9CD3A4BFE74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552092" y="3503049"/>
                  <a:ext cx="115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9C9059E-1B5E-4A15-B5CE-E8B8DAC84844}"/>
                    </a:ext>
                  </a:extLst>
                </p14:cNvPr>
                <p14:cNvContentPartPr/>
                <p14:nvPr/>
              </p14:nvContentPartPr>
              <p14:xfrm>
                <a:off x="3759452" y="3480369"/>
                <a:ext cx="114120" cy="1818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9C9059E-1B5E-4A15-B5CE-E8B8DAC8484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750812" y="3471729"/>
                  <a:ext cx="13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CE811C0-9470-4B6C-9BAF-72264B0D70E2}"/>
                    </a:ext>
                  </a:extLst>
                </p14:cNvPr>
                <p14:cNvContentPartPr/>
                <p14:nvPr/>
              </p14:nvContentPartPr>
              <p14:xfrm>
                <a:off x="3908492" y="3484329"/>
                <a:ext cx="164520" cy="164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CE811C0-9470-4B6C-9BAF-72264B0D70E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899492" y="3475689"/>
                  <a:ext cx="18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C80561-EA92-40B2-8403-E382E6F7BD08}"/>
                    </a:ext>
                  </a:extLst>
                </p14:cNvPr>
                <p14:cNvContentPartPr/>
                <p14:nvPr/>
              </p14:nvContentPartPr>
              <p14:xfrm>
                <a:off x="4065812" y="3488649"/>
                <a:ext cx="106200" cy="151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1C80561-EA92-40B2-8403-E382E6F7BD0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056812" y="3479649"/>
                  <a:ext cx="123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7F300EA-918F-44BE-89E3-7E64CFFDF96F}"/>
                    </a:ext>
                  </a:extLst>
                </p14:cNvPr>
                <p14:cNvContentPartPr/>
                <p14:nvPr/>
              </p14:nvContentPartPr>
              <p14:xfrm>
                <a:off x="4210172" y="3446169"/>
                <a:ext cx="98640" cy="213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7F300EA-918F-44BE-89E3-7E64CFFDF96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201172" y="3437529"/>
                  <a:ext cx="116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27E07B1-4D65-4FED-A280-F4479871E767}"/>
                    </a:ext>
                  </a:extLst>
                </p14:cNvPr>
                <p14:cNvContentPartPr/>
                <p14:nvPr/>
              </p14:nvContentPartPr>
              <p14:xfrm>
                <a:off x="1487852" y="3950169"/>
                <a:ext cx="448200" cy="357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27E07B1-4D65-4FED-A280-F4479871E76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478852" y="3941529"/>
                  <a:ext cx="465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DE6DFD8-4E2F-4443-8DE7-6C3D1C5B416E}"/>
                    </a:ext>
                  </a:extLst>
                </p14:cNvPr>
                <p14:cNvContentPartPr/>
                <p14:nvPr/>
              </p14:nvContentPartPr>
              <p14:xfrm>
                <a:off x="1610972" y="4154649"/>
                <a:ext cx="168120" cy="19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DE6DFD8-4E2F-4443-8DE7-6C3D1C5B416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602332" y="4145649"/>
                  <a:ext cx="185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5A2C3BA-AF06-4313-A7F3-D6C9453B0BBD}"/>
                    </a:ext>
                  </a:extLst>
                </p14:cNvPr>
                <p14:cNvContentPartPr/>
                <p14:nvPr/>
              </p14:nvContentPartPr>
              <p14:xfrm>
                <a:off x="1779812" y="4129089"/>
                <a:ext cx="191520" cy="178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5A2C3BA-AF06-4313-A7F3-D6C9453B0BB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770812" y="4120089"/>
                  <a:ext cx="209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7E873F-1E21-4A66-A638-95C06FA79536}"/>
                    </a:ext>
                  </a:extLst>
                </p14:cNvPr>
                <p14:cNvContentPartPr/>
                <p14:nvPr/>
              </p14:nvContentPartPr>
              <p14:xfrm>
                <a:off x="1916252" y="4137009"/>
                <a:ext cx="172800" cy="280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7E873F-1E21-4A66-A638-95C06FA7953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907252" y="4128009"/>
                  <a:ext cx="190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056E71-6E81-454E-A5B4-E03112C3422C}"/>
                    </a:ext>
                  </a:extLst>
                </p14:cNvPr>
                <p14:cNvContentPartPr/>
                <p14:nvPr/>
              </p14:nvContentPartPr>
              <p14:xfrm>
                <a:off x="2021372" y="4054209"/>
                <a:ext cx="214920" cy="1886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056E71-6E81-454E-A5B4-E03112C3422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012372" y="4045209"/>
                  <a:ext cx="232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6105767-6F38-476F-B42C-9214D59BE013}"/>
                    </a:ext>
                  </a:extLst>
                </p14:cNvPr>
                <p14:cNvContentPartPr/>
                <p14:nvPr/>
              </p14:nvContentPartPr>
              <p14:xfrm>
                <a:off x="2229812" y="4087329"/>
                <a:ext cx="121320" cy="136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6105767-6F38-476F-B42C-9214D59BE01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220812" y="4078689"/>
                  <a:ext cx="138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4FC9750-C6B1-4A8C-B833-FF2716E8A977}"/>
                    </a:ext>
                  </a:extLst>
                </p14:cNvPr>
                <p14:cNvContentPartPr/>
                <p14:nvPr/>
              </p14:nvContentPartPr>
              <p14:xfrm>
                <a:off x="2375252" y="4087689"/>
                <a:ext cx="152640" cy="124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4FC9750-C6B1-4A8C-B833-FF2716E8A97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366612" y="4079049"/>
                  <a:ext cx="170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30A29B-3ADE-46AE-92DE-C63DD63CA5F2}"/>
                    </a:ext>
                  </a:extLst>
                </p14:cNvPr>
                <p14:cNvContentPartPr/>
                <p14:nvPr/>
              </p14:nvContentPartPr>
              <p14:xfrm>
                <a:off x="2633732" y="4064289"/>
                <a:ext cx="236520" cy="131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30A29B-3ADE-46AE-92DE-C63DD63CA5F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624732" y="4055289"/>
                  <a:ext cx="254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BF2F05A-7294-4EFE-A610-A9747EE045B5}"/>
                    </a:ext>
                  </a:extLst>
                </p14:cNvPr>
                <p14:cNvContentPartPr/>
                <p14:nvPr/>
              </p14:nvContentPartPr>
              <p14:xfrm>
                <a:off x="2987972" y="3821289"/>
                <a:ext cx="181800" cy="409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BF2F05A-7294-4EFE-A610-A9747EE045B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979332" y="3812289"/>
                  <a:ext cx="1994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8E4E1FF-5733-480B-AFD8-56A83DF162AC}"/>
                    </a:ext>
                  </a:extLst>
                </p14:cNvPr>
                <p14:cNvContentPartPr/>
                <p14:nvPr/>
              </p14:nvContentPartPr>
              <p14:xfrm>
                <a:off x="2994452" y="4011009"/>
                <a:ext cx="155160" cy="1652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8E4E1FF-5733-480B-AFD8-56A83DF162A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985452" y="4002009"/>
                  <a:ext cx="172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85E1DAD-D43A-4E94-AC36-35E34200C6B0}"/>
                    </a:ext>
                  </a:extLst>
                </p14:cNvPr>
                <p14:cNvContentPartPr/>
                <p14:nvPr/>
              </p14:nvContentPartPr>
              <p14:xfrm>
                <a:off x="3290012" y="3987249"/>
                <a:ext cx="360" cy="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85E1DAD-D43A-4E94-AC36-35E34200C6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81012" y="39782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820EC5C-9353-4881-A65A-869E47793B1E}"/>
                    </a:ext>
                  </a:extLst>
                </p14:cNvPr>
                <p14:cNvContentPartPr/>
                <p14:nvPr/>
              </p14:nvContentPartPr>
              <p14:xfrm>
                <a:off x="3272732" y="3886449"/>
                <a:ext cx="297720" cy="320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820EC5C-9353-4881-A65A-869E47793B1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263732" y="3877449"/>
                  <a:ext cx="315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5D0C6D3-5BB4-473C-AC28-0D61AC03F474}"/>
                    </a:ext>
                  </a:extLst>
                </p14:cNvPr>
                <p14:cNvContentPartPr/>
                <p14:nvPr/>
              </p14:nvContentPartPr>
              <p14:xfrm>
                <a:off x="3863852" y="4026849"/>
                <a:ext cx="32040" cy="85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5D0C6D3-5BB4-473C-AC28-0D61AC03F47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854852" y="4017849"/>
                  <a:ext cx="49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1072568-2F65-4EB5-819C-42D7393440DF}"/>
                    </a:ext>
                  </a:extLst>
                </p14:cNvPr>
                <p14:cNvContentPartPr/>
                <p14:nvPr/>
              </p14:nvContentPartPr>
              <p14:xfrm>
                <a:off x="3931532" y="3902649"/>
                <a:ext cx="7920" cy="2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1072568-2F65-4EB5-819C-42D7393440D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922532" y="3894009"/>
                  <a:ext cx="25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95D4331-4806-4358-83E2-F29BABA41CE5}"/>
                    </a:ext>
                  </a:extLst>
                </p14:cNvPr>
                <p14:cNvContentPartPr/>
                <p14:nvPr/>
              </p14:nvContentPartPr>
              <p14:xfrm>
                <a:off x="3934412" y="3958089"/>
                <a:ext cx="142560" cy="1659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95D4331-4806-4358-83E2-F29BABA41CE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925772" y="3949089"/>
                  <a:ext cx="16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B72501B-0430-4F1B-9455-B98B7F443347}"/>
                    </a:ext>
                  </a:extLst>
                </p14:cNvPr>
                <p14:cNvContentPartPr/>
                <p14:nvPr/>
              </p14:nvContentPartPr>
              <p14:xfrm>
                <a:off x="4412132" y="3951969"/>
                <a:ext cx="235440" cy="114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B72501B-0430-4F1B-9455-B98B7F44334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403132" y="3943329"/>
                  <a:ext cx="253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AD3A837-7BB1-4499-932B-D6E1E986DF4B}"/>
                    </a:ext>
                  </a:extLst>
                </p14:cNvPr>
                <p14:cNvContentPartPr/>
                <p14:nvPr/>
              </p14:nvContentPartPr>
              <p14:xfrm>
                <a:off x="4695092" y="3916329"/>
                <a:ext cx="145080" cy="136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AD3A837-7BB1-4499-932B-D6E1E986DF4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686092" y="3907689"/>
                  <a:ext cx="16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E0951F5-EA40-4DFC-A3EA-41B15BD63920}"/>
                    </a:ext>
                  </a:extLst>
                </p14:cNvPr>
                <p14:cNvContentPartPr/>
                <p14:nvPr/>
              </p14:nvContentPartPr>
              <p14:xfrm>
                <a:off x="4837652" y="3901929"/>
                <a:ext cx="203040" cy="138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E0951F5-EA40-4DFC-A3EA-41B15BD6392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829012" y="3893289"/>
                  <a:ext cx="22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022B91E-BDE1-4552-8B3C-2D8792719379}"/>
                    </a:ext>
                  </a:extLst>
                </p14:cNvPr>
                <p14:cNvContentPartPr/>
                <p14:nvPr/>
              </p14:nvContentPartPr>
              <p14:xfrm>
                <a:off x="5155172" y="3928569"/>
                <a:ext cx="360" cy="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022B91E-BDE1-4552-8B3C-2D87927193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6532" y="391956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C15651D-0F19-4629-85B6-E074438D3FFF}"/>
                    </a:ext>
                  </a:extLst>
                </p14:cNvPr>
                <p14:cNvContentPartPr/>
                <p14:nvPr/>
              </p14:nvContentPartPr>
              <p14:xfrm>
                <a:off x="5104412" y="3890049"/>
                <a:ext cx="88560" cy="1004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C15651D-0F19-4629-85B6-E074438D3FF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095412" y="3881409"/>
                  <a:ext cx="106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EF10FC7-548E-46D6-8C36-06CAAC0330F5}"/>
                    </a:ext>
                  </a:extLst>
                </p14:cNvPr>
                <p14:cNvContentPartPr/>
                <p14:nvPr/>
              </p14:nvContentPartPr>
              <p14:xfrm>
                <a:off x="5231852" y="3858009"/>
                <a:ext cx="130320" cy="1386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EF10FC7-548E-46D6-8C36-06CAAC0330F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223212" y="3849369"/>
                  <a:ext cx="147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9A72E47-2760-4E1E-A9CE-2E1BACD2084E}"/>
                    </a:ext>
                  </a:extLst>
                </p14:cNvPr>
                <p14:cNvContentPartPr/>
                <p14:nvPr/>
              </p14:nvContentPartPr>
              <p14:xfrm>
                <a:off x="5394932" y="3890049"/>
                <a:ext cx="29160" cy="109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9A72E47-2760-4E1E-A9CE-2E1BACD2084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85932" y="3881049"/>
                  <a:ext cx="4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77033EE-A806-456F-87BD-32F10DD4A52D}"/>
                    </a:ext>
                  </a:extLst>
                </p14:cNvPr>
                <p14:cNvContentPartPr/>
                <p14:nvPr/>
              </p14:nvContentPartPr>
              <p14:xfrm>
                <a:off x="5378012" y="3835689"/>
                <a:ext cx="162000" cy="3499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77033EE-A806-456F-87BD-32F10DD4A52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369012" y="3826689"/>
                  <a:ext cx="179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F1C07FC-0536-4F5D-A604-BAF1DC87D2F4}"/>
                    </a:ext>
                  </a:extLst>
                </p14:cNvPr>
                <p14:cNvContentPartPr/>
                <p14:nvPr/>
              </p14:nvContentPartPr>
              <p14:xfrm>
                <a:off x="5643332" y="3669009"/>
                <a:ext cx="133920" cy="3477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F1C07FC-0536-4F5D-A604-BAF1DC87D2F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634692" y="3660009"/>
                  <a:ext cx="151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0AD893F-77B7-43E7-A6E0-CDE87EDEADB9}"/>
                    </a:ext>
                  </a:extLst>
                </p14:cNvPr>
                <p14:cNvContentPartPr/>
                <p14:nvPr/>
              </p14:nvContentPartPr>
              <p14:xfrm>
                <a:off x="5709212" y="3877089"/>
                <a:ext cx="138960" cy="1396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0AD893F-77B7-43E7-A6E0-CDE87EDEADB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700212" y="3868089"/>
                  <a:ext cx="156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CEB459E-EE35-4176-8255-A8BD861BA508}"/>
                    </a:ext>
                  </a:extLst>
                </p14:cNvPr>
                <p14:cNvContentPartPr/>
                <p14:nvPr/>
              </p14:nvContentPartPr>
              <p14:xfrm>
                <a:off x="5892452" y="3822729"/>
                <a:ext cx="104760" cy="1854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CEB459E-EE35-4176-8255-A8BD861BA50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883452" y="3814089"/>
                  <a:ext cx="122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C5DC5D6-DAF1-496E-B0FF-54BC804EF2DE}"/>
                    </a:ext>
                  </a:extLst>
                </p14:cNvPr>
                <p14:cNvContentPartPr/>
                <p14:nvPr/>
              </p14:nvContentPartPr>
              <p14:xfrm>
                <a:off x="6044732" y="3789969"/>
                <a:ext cx="150120" cy="235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C5DC5D6-DAF1-496E-B0FF-54BC804EF2D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036092" y="3780969"/>
                  <a:ext cx="167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37F1A39-6554-4706-AC3B-73D2E1D7FCE3}"/>
                    </a:ext>
                  </a:extLst>
                </p14:cNvPr>
                <p14:cNvContentPartPr/>
                <p14:nvPr/>
              </p14:nvContentPartPr>
              <p14:xfrm>
                <a:off x="6305012" y="4032969"/>
                <a:ext cx="23400" cy="19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37F1A39-6554-4706-AC3B-73D2E1D7FCE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296372" y="4024329"/>
                  <a:ext cx="41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976610A-0A33-4603-A0E2-F16C0B1F437D}"/>
                    </a:ext>
                  </a:extLst>
                </p14:cNvPr>
                <p14:cNvContentPartPr/>
                <p14:nvPr/>
              </p14:nvContentPartPr>
              <p14:xfrm>
                <a:off x="6729452" y="3728049"/>
                <a:ext cx="230040" cy="255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976610A-0A33-4603-A0E2-F16C0B1F437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720452" y="3719049"/>
                  <a:ext cx="247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9ADB22A-39A5-456D-93C1-D5490FBFC09E}"/>
                    </a:ext>
                  </a:extLst>
                </p14:cNvPr>
                <p14:cNvContentPartPr/>
                <p14:nvPr/>
              </p14:nvContentPartPr>
              <p14:xfrm>
                <a:off x="6956972" y="3841449"/>
                <a:ext cx="119520" cy="128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9ADB22A-39A5-456D-93C1-D5490FBFC09E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947972" y="3832809"/>
                  <a:ext cx="137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546C9B2-0920-4A96-803A-6D071273A6F2}"/>
                    </a:ext>
                  </a:extLst>
                </p14:cNvPr>
                <p14:cNvContentPartPr/>
                <p14:nvPr/>
              </p14:nvContentPartPr>
              <p14:xfrm>
                <a:off x="7119332" y="3815529"/>
                <a:ext cx="106200" cy="1440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546C9B2-0920-4A96-803A-6D071273A6F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110692" y="3806529"/>
                  <a:ext cx="123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375DC00-28D7-4472-8B05-0E09687B011E}"/>
                    </a:ext>
                  </a:extLst>
                </p14:cNvPr>
                <p14:cNvContentPartPr/>
                <p14:nvPr/>
              </p14:nvContentPartPr>
              <p14:xfrm>
                <a:off x="7485092" y="3699249"/>
                <a:ext cx="173160" cy="2044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375DC00-28D7-4472-8B05-0E09687B011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476092" y="3690249"/>
                  <a:ext cx="190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C0C254F-F2E4-4028-B3CA-818992C7BD8D}"/>
                    </a:ext>
                  </a:extLst>
                </p14:cNvPr>
                <p14:cNvContentPartPr/>
                <p14:nvPr/>
              </p14:nvContentPartPr>
              <p14:xfrm>
                <a:off x="7722332" y="3558489"/>
                <a:ext cx="181800" cy="3243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C0C254F-F2E4-4028-B3CA-818992C7BD8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713692" y="3549489"/>
                  <a:ext cx="199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6238930-1BBE-4B38-A446-1A9A17731865}"/>
                    </a:ext>
                  </a:extLst>
                </p14:cNvPr>
                <p14:cNvContentPartPr/>
                <p14:nvPr/>
              </p14:nvContentPartPr>
              <p14:xfrm>
                <a:off x="7747172" y="3738849"/>
                <a:ext cx="149040" cy="145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6238930-1BBE-4B38-A446-1A9A1773186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738172" y="3729849"/>
                  <a:ext cx="166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D23E882-62CD-48AD-862F-6ED36D61E391}"/>
                    </a:ext>
                  </a:extLst>
                </p14:cNvPr>
                <p14:cNvContentPartPr/>
                <p14:nvPr/>
              </p14:nvContentPartPr>
              <p14:xfrm>
                <a:off x="8050652" y="3699969"/>
                <a:ext cx="211320" cy="193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D23E882-62CD-48AD-862F-6ED36D61E39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041652" y="3691329"/>
                  <a:ext cx="228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1EC320D-38F1-4145-B69F-506161EDD588}"/>
                    </a:ext>
                  </a:extLst>
                </p14:cNvPr>
                <p14:cNvContentPartPr/>
                <p14:nvPr/>
              </p14:nvContentPartPr>
              <p14:xfrm>
                <a:off x="8239292" y="3766929"/>
                <a:ext cx="295920" cy="99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1EC320D-38F1-4145-B69F-506161EDD58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230652" y="3758289"/>
                  <a:ext cx="313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EEBB8EB-2C62-4301-949C-D6459108BE0D}"/>
                    </a:ext>
                  </a:extLst>
                </p14:cNvPr>
                <p14:cNvContentPartPr/>
                <p14:nvPr/>
              </p14:nvContentPartPr>
              <p14:xfrm>
                <a:off x="8484452" y="3794649"/>
                <a:ext cx="138600" cy="2336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EEBB8EB-2C62-4301-949C-D6459108BE0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475812" y="3786009"/>
                  <a:ext cx="156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DD5F9FF-499D-402D-8254-7D9F6622DDE9}"/>
                    </a:ext>
                  </a:extLst>
                </p14:cNvPr>
                <p14:cNvContentPartPr/>
                <p14:nvPr/>
              </p14:nvContentPartPr>
              <p14:xfrm>
                <a:off x="8581652" y="3728049"/>
                <a:ext cx="144360" cy="1339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DD5F9FF-499D-402D-8254-7D9F6622DDE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573012" y="3719409"/>
                  <a:ext cx="162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29D17AF-1CD8-4D40-A696-49F594F34B4C}"/>
                    </a:ext>
                  </a:extLst>
                </p14:cNvPr>
                <p14:cNvContentPartPr/>
                <p14:nvPr/>
              </p14:nvContentPartPr>
              <p14:xfrm>
                <a:off x="8754812" y="3578289"/>
                <a:ext cx="122400" cy="225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29D17AF-1CD8-4D40-A696-49F594F34B4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745812" y="3569289"/>
                  <a:ext cx="140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4559762-8539-4ED9-BA10-F75EEE6B8910}"/>
                    </a:ext>
                  </a:extLst>
                </p14:cNvPr>
                <p14:cNvContentPartPr/>
                <p14:nvPr/>
              </p14:nvContentPartPr>
              <p14:xfrm>
                <a:off x="8837252" y="3714729"/>
                <a:ext cx="199800" cy="154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4559762-8539-4ED9-BA10-F75EEE6B891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828252" y="3705729"/>
                  <a:ext cx="217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B40E398-625B-49BF-9A0B-8403764346B9}"/>
                    </a:ext>
                  </a:extLst>
                </p14:cNvPr>
                <p14:cNvContentPartPr/>
                <p14:nvPr/>
              </p14:nvContentPartPr>
              <p14:xfrm>
                <a:off x="4073372" y="4677729"/>
                <a:ext cx="146160" cy="1249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B40E398-625B-49BF-9A0B-8403764346B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064732" y="4668729"/>
                  <a:ext cx="163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E73DA34-9BFE-42D9-B706-18BAD860671D}"/>
                    </a:ext>
                  </a:extLst>
                </p14:cNvPr>
                <p14:cNvContentPartPr/>
                <p14:nvPr/>
              </p14:nvContentPartPr>
              <p14:xfrm>
                <a:off x="4309172" y="4456329"/>
                <a:ext cx="183600" cy="343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E73DA34-9BFE-42D9-B706-18BAD86067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300532" y="4447689"/>
                  <a:ext cx="201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7B656CE-2959-4CC1-A477-DE332D9E07A3}"/>
                    </a:ext>
                  </a:extLst>
                </p14:cNvPr>
                <p14:cNvContentPartPr/>
                <p14:nvPr/>
              </p14:nvContentPartPr>
              <p14:xfrm>
                <a:off x="4483052" y="4651089"/>
                <a:ext cx="106200" cy="141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7B656CE-2959-4CC1-A477-DE332D9E07A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474052" y="4642089"/>
                  <a:ext cx="123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3C94EDD-2282-4F0E-BE17-EF5F6ED6EDED}"/>
                    </a:ext>
                  </a:extLst>
                </p14:cNvPr>
                <p14:cNvContentPartPr/>
                <p14:nvPr/>
              </p14:nvContentPartPr>
              <p14:xfrm>
                <a:off x="4670612" y="4623729"/>
                <a:ext cx="172080" cy="1454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3C94EDD-2282-4F0E-BE17-EF5F6ED6EDE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661972" y="4615089"/>
                  <a:ext cx="189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F9C591F-EFE3-4E95-A821-ECF1DA17D24B}"/>
                    </a:ext>
                  </a:extLst>
                </p14:cNvPr>
                <p14:cNvContentPartPr/>
                <p14:nvPr/>
              </p14:nvContentPartPr>
              <p14:xfrm>
                <a:off x="4776452" y="4648929"/>
                <a:ext cx="170280" cy="1328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F9C591F-EFE3-4E95-A821-ECF1DA17D2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767812" y="4640289"/>
                  <a:ext cx="187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F15C923-3DB6-4D7C-A083-3D6FE2E5E06A}"/>
                    </a:ext>
                  </a:extLst>
                </p14:cNvPr>
                <p14:cNvContentPartPr/>
                <p14:nvPr/>
              </p14:nvContentPartPr>
              <p14:xfrm>
                <a:off x="5041412" y="4813809"/>
                <a:ext cx="103680" cy="1227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F15C923-3DB6-4D7C-A083-3D6FE2E5E06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032412" y="4805169"/>
                  <a:ext cx="121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FA1ABA9-F19D-4E4A-8E19-F242FF83E1D4}"/>
                    </a:ext>
                  </a:extLst>
                </p14:cNvPr>
                <p14:cNvContentPartPr/>
                <p14:nvPr/>
              </p14:nvContentPartPr>
              <p14:xfrm>
                <a:off x="5226812" y="4602489"/>
                <a:ext cx="170280" cy="169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FA1ABA9-F19D-4E4A-8E19-F242FF83E1D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218172" y="4593849"/>
                  <a:ext cx="187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46062B6-0A31-4730-8B97-CD677CBB2FA4}"/>
                    </a:ext>
                  </a:extLst>
                </p14:cNvPr>
                <p14:cNvContentPartPr/>
                <p14:nvPr/>
              </p14:nvContentPartPr>
              <p14:xfrm>
                <a:off x="5452892" y="4642449"/>
                <a:ext cx="123480" cy="1155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46062B6-0A31-4730-8B97-CD677CBB2FA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444252" y="4633449"/>
                  <a:ext cx="141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5F97FD5-9692-4C60-896B-4F8E6A536DB3}"/>
                    </a:ext>
                  </a:extLst>
                </p14:cNvPr>
                <p14:cNvContentPartPr/>
                <p14:nvPr/>
              </p14:nvContentPartPr>
              <p14:xfrm>
                <a:off x="5650892" y="4587369"/>
                <a:ext cx="159480" cy="2005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5F97FD5-9692-4C60-896B-4F8E6A536DB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641892" y="4578369"/>
                  <a:ext cx="177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B6C014A-752A-4A49-8CA8-0411AE714B41}"/>
                    </a:ext>
                  </a:extLst>
                </p14:cNvPr>
                <p14:cNvContentPartPr/>
                <p14:nvPr/>
              </p14:nvContentPartPr>
              <p14:xfrm>
                <a:off x="6083972" y="4439409"/>
                <a:ext cx="63360" cy="199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B6C014A-752A-4A49-8CA8-0411AE714B4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074972" y="4430769"/>
                  <a:ext cx="8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B4728BB-96B7-4422-AAF8-E89996005940}"/>
                    </a:ext>
                  </a:extLst>
                </p14:cNvPr>
                <p14:cNvContentPartPr/>
                <p14:nvPr/>
              </p14:nvContentPartPr>
              <p14:xfrm>
                <a:off x="6132572" y="4444449"/>
                <a:ext cx="110160" cy="2296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B4728BB-96B7-4422-AAF8-E8999600594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23572" y="4435809"/>
                  <a:ext cx="127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3F1A03F-6FEF-4C54-AC6A-6FF15F532FEE}"/>
                    </a:ext>
                  </a:extLst>
                </p14:cNvPr>
                <p14:cNvContentPartPr/>
                <p14:nvPr/>
              </p14:nvContentPartPr>
              <p14:xfrm>
                <a:off x="5977772" y="4536249"/>
                <a:ext cx="291960" cy="262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3F1A03F-6FEF-4C54-AC6A-6FF15F532FEE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968772" y="4527609"/>
                  <a:ext cx="309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55ACA1D-7D03-449E-8DD9-C3AAFDA56210}"/>
                    </a:ext>
                  </a:extLst>
                </p14:cNvPr>
                <p14:cNvContentPartPr/>
                <p14:nvPr/>
              </p14:nvContentPartPr>
              <p14:xfrm>
                <a:off x="5941772" y="4419249"/>
                <a:ext cx="415080" cy="604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55ACA1D-7D03-449E-8DD9-C3AAFDA56210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932772" y="4410609"/>
                  <a:ext cx="432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E2E14F-0A7A-4BCF-9AE4-27AB41318E44}"/>
                    </a:ext>
                  </a:extLst>
                </p14:cNvPr>
                <p14:cNvContentPartPr/>
                <p14:nvPr/>
              </p14:nvContentPartPr>
              <p14:xfrm>
                <a:off x="6400052" y="4468209"/>
                <a:ext cx="151200" cy="1332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E2E14F-0A7A-4BCF-9AE4-27AB41318E4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391412" y="4459569"/>
                  <a:ext cx="168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48A75C4-4395-4B45-8D21-615ACE4B03ED}"/>
                    </a:ext>
                  </a:extLst>
                </p14:cNvPr>
                <p14:cNvContentPartPr/>
                <p14:nvPr/>
              </p14:nvContentPartPr>
              <p14:xfrm>
                <a:off x="6477452" y="4423929"/>
                <a:ext cx="179640" cy="3236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48A75C4-4395-4B45-8D21-615ACE4B03E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468812" y="4415289"/>
                  <a:ext cx="1972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C9D4A45-2FEB-49FC-A474-EEFDD067C05B}"/>
                    </a:ext>
                  </a:extLst>
                </p14:cNvPr>
                <p14:cNvContentPartPr/>
                <p14:nvPr/>
              </p14:nvContentPartPr>
              <p14:xfrm>
                <a:off x="6782732" y="4509609"/>
                <a:ext cx="203760" cy="1904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C9D4A45-2FEB-49FC-A474-EEFDD067C05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774092" y="4500969"/>
                  <a:ext cx="221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797B685-D531-4E3E-B97E-A6EFD4EA218E}"/>
                    </a:ext>
                  </a:extLst>
                </p14:cNvPr>
                <p14:cNvContentPartPr/>
                <p14:nvPr/>
              </p14:nvContentPartPr>
              <p14:xfrm>
                <a:off x="6993692" y="4573329"/>
                <a:ext cx="277200" cy="954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797B685-D531-4E3E-B97E-A6EFD4EA218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985052" y="4564689"/>
                  <a:ext cx="294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29E04DB-18D4-4FF6-8DFE-C4CA9ED30BFB}"/>
                    </a:ext>
                  </a:extLst>
                </p14:cNvPr>
                <p14:cNvContentPartPr/>
                <p14:nvPr/>
              </p14:nvContentPartPr>
              <p14:xfrm>
                <a:off x="7249292" y="4607169"/>
                <a:ext cx="128880" cy="2343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29E04DB-18D4-4FF6-8DFE-C4CA9ED30BF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240292" y="4598169"/>
                  <a:ext cx="146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FC48DBB-3BD0-44EE-AEA8-90C16F5844D2}"/>
                    </a:ext>
                  </a:extLst>
                </p14:cNvPr>
                <p14:cNvContentPartPr/>
                <p14:nvPr/>
              </p14:nvContentPartPr>
              <p14:xfrm>
                <a:off x="7339292" y="4561809"/>
                <a:ext cx="161640" cy="1267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FC48DBB-3BD0-44EE-AEA8-90C16F5844D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330292" y="4553169"/>
                  <a:ext cx="179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B41A3FF-94B2-43AC-9ADA-E7B858A0AECB}"/>
                    </a:ext>
                  </a:extLst>
                </p14:cNvPr>
                <p14:cNvContentPartPr/>
                <p14:nvPr/>
              </p14:nvContentPartPr>
              <p14:xfrm>
                <a:off x="7548452" y="4314489"/>
                <a:ext cx="187560" cy="29988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B41A3FF-94B2-43AC-9ADA-E7B858A0AEC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539452" y="4305489"/>
                  <a:ext cx="205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40EDFFA-4BC3-4E43-8CD7-5A38B03B5FBA}"/>
                    </a:ext>
                  </a:extLst>
                </p14:cNvPr>
                <p14:cNvContentPartPr/>
                <p14:nvPr/>
              </p14:nvContentPartPr>
              <p14:xfrm>
                <a:off x="7617932" y="4537689"/>
                <a:ext cx="237960" cy="1828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40EDFFA-4BC3-4E43-8CD7-5A38B03B5FB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609292" y="4529049"/>
                  <a:ext cx="255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AB8D1C3-A933-4195-BB8C-D9F2AD33BDCA}"/>
                    </a:ext>
                  </a:extLst>
                </p14:cNvPr>
                <p14:cNvContentPartPr/>
                <p14:nvPr/>
              </p14:nvContentPartPr>
              <p14:xfrm>
                <a:off x="3810572" y="5107929"/>
                <a:ext cx="163080" cy="1519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AB8D1C3-A933-4195-BB8C-D9F2AD33BDC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3801572" y="5098929"/>
                  <a:ext cx="18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FBC2DB7-C629-4B59-9341-D6CA6EC9A830}"/>
                    </a:ext>
                  </a:extLst>
                </p14:cNvPr>
                <p14:cNvContentPartPr/>
                <p14:nvPr/>
              </p14:nvContentPartPr>
              <p14:xfrm>
                <a:off x="4023332" y="5161929"/>
                <a:ext cx="204120" cy="914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FBC2DB7-C629-4B59-9341-D6CA6EC9A83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014332" y="5152929"/>
                  <a:ext cx="221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ED23726-7B97-4308-B5D6-05B1A59DDA55}"/>
                    </a:ext>
                  </a:extLst>
                </p14:cNvPr>
                <p14:cNvContentPartPr/>
                <p14:nvPr/>
              </p14:nvContentPartPr>
              <p14:xfrm>
                <a:off x="4288292" y="5140329"/>
                <a:ext cx="88560" cy="874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ED23726-7B97-4308-B5D6-05B1A59DDA55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279292" y="5131329"/>
                  <a:ext cx="106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9DA5B3B-A0B3-4D89-89B0-3A8CB9DF07DB}"/>
                    </a:ext>
                  </a:extLst>
                </p14:cNvPr>
                <p14:cNvContentPartPr/>
                <p14:nvPr/>
              </p14:nvContentPartPr>
              <p14:xfrm>
                <a:off x="4447052" y="5030169"/>
                <a:ext cx="73800" cy="2127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9DA5B3B-A0B3-4D89-89B0-3A8CB9DF07D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438412" y="5021529"/>
                  <a:ext cx="91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992CB56-1150-4ECD-A993-424A35B74161}"/>
                    </a:ext>
                  </a:extLst>
                </p14:cNvPr>
                <p14:cNvContentPartPr/>
                <p14:nvPr/>
              </p14:nvContentPartPr>
              <p14:xfrm>
                <a:off x="4545332" y="5001009"/>
                <a:ext cx="74880" cy="2322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992CB56-1150-4ECD-A993-424A35B7416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536332" y="4992369"/>
                  <a:ext cx="92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0A34DA6-CCC6-4C46-AD78-A81F9F241A02}"/>
                    </a:ext>
                  </a:extLst>
                </p14:cNvPr>
                <p14:cNvContentPartPr/>
                <p14:nvPr/>
              </p14:nvContentPartPr>
              <p14:xfrm>
                <a:off x="4805252" y="5058609"/>
                <a:ext cx="126720" cy="1699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0A34DA6-CCC6-4C46-AD78-A81F9F241A0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796252" y="5049609"/>
                  <a:ext cx="14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28D66BA-F7A2-4D30-AA49-BE437FF20A08}"/>
                    </a:ext>
                  </a:extLst>
                </p14:cNvPr>
                <p14:cNvContentPartPr/>
                <p14:nvPr/>
              </p14:nvContentPartPr>
              <p14:xfrm>
                <a:off x="4992812" y="5113689"/>
                <a:ext cx="25200" cy="882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28D66BA-F7A2-4D30-AA49-BE437FF20A0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983812" y="5105049"/>
                  <a:ext cx="42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F9C0D0B-3573-4813-81A7-AA0B71926381}"/>
                    </a:ext>
                  </a:extLst>
                </p14:cNvPr>
                <p14:cNvContentPartPr/>
                <p14:nvPr/>
              </p14:nvContentPartPr>
              <p14:xfrm>
                <a:off x="5073812" y="5034849"/>
                <a:ext cx="130680" cy="1728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F9C0D0B-3573-4813-81A7-AA0B7192638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065172" y="5025849"/>
                  <a:ext cx="14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15D6AE1-5AB0-4655-97DA-698F96783A35}"/>
                    </a:ext>
                  </a:extLst>
                </p14:cNvPr>
                <p14:cNvContentPartPr/>
                <p14:nvPr/>
              </p14:nvContentPartPr>
              <p14:xfrm>
                <a:off x="5190452" y="5149329"/>
                <a:ext cx="138600" cy="2631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15D6AE1-5AB0-4655-97DA-698F96783A3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181452" y="5140329"/>
                  <a:ext cx="156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22E9EDE-9EC8-435E-8A8F-F79E09605811}"/>
                    </a:ext>
                  </a:extLst>
                </p14:cNvPr>
                <p14:cNvContentPartPr/>
                <p14:nvPr/>
              </p14:nvContentPartPr>
              <p14:xfrm>
                <a:off x="5331932" y="5039889"/>
                <a:ext cx="156240" cy="1717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22E9EDE-9EC8-435E-8A8F-F79E09605811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322932" y="5031249"/>
                  <a:ext cx="173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F6BBB1E-E875-47CA-9A82-1FBDF7C3B3D2}"/>
                    </a:ext>
                  </a:extLst>
                </p14:cNvPr>
                <p14:cNvContentPartPr/>
                <p14:nvPr/>
              </p14:nvContentPartPr>
              <p14:xfrm>
                <a:off x="5502932" y="5063649"/>
                <a:ext cx="76680" cy="1274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F6BBB1E-E875-47CA-9A82-1FBDF7C3B3D2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494292" y="5055009"/>
                  <a:ext cx="9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5A94A47-A47B-40AC-B742-731C2232DD01}"/>
                    </a:ext>
                  </a:extLst>
                </p14:cNvPr>
                <p14:cNvContentPartPr/>
                <p14:nvPr/>
              </p14:nvContentPartPr>
              <p14:xfrm>
                <a:off x="5640812" y="5008569"/>
                <a:ext cx="152280" cy="1814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5A94A47-A47B-40AC-B742-731C2232DD0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632172" y="4999569"/>
                  <a:ext cx="169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206B910-4F5B-4C4D-A843-F09655BB1C9C}"/>
                    </a:ext>
                  </a:extLst>
                </p14:cNvPr>
                <p14:cNvContentPartPr/>
                <p14:nvPr/>
              </p14:nvContentPartPr>
              <p14:xfrm>
                <a:off x="5927732" y="4863489"/>
                <a:ext cx="171720" cy="3402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206B910-4F5B-4C4D-A843-F09655BB1C9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918732" y="4854489"/>
                  <a:ext cx="189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3714C4E-2213-4AA7-941E-D7165D9C30CB}"/>
                    </a:ext>
                  </a:extLst>
                </p14:cNvPr>
                <p14:cNvContentPartPr/>
                <p14:nvPr/>
              </p14:nvContentPartPr>
              <p14:xfrm>
                <a:off x="5858612" y="5006049"/>
                <a:ext cx="240480" cy="583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3714C4E-2213-4AA7-941E-D7165D9C30C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849612" y="4997049"/>
                  <a:ext cx="258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C74DBC1-2A7F-4298-84F8-EBD9DE81C60E}"/>
                    </a:ext>
                  </a:extLst>
                </p14:cNvPr>
                <p14:cNvContentPartPr/>
                <p14:nvPr/>
              </p14:nvContentPartPr>
              <p14:xfrm>
                <a:off x="6161372" y="5030889"/>
                <a:ext cx="277200" cy="4262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C74DBC1-2A7F-4298-84F8-EBD9DE81C60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152732" y="5021889"/>
                  <a:ext cx="2948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57D3056-BA0C-4F48-B0F7-2C33C53CAAB2}"/>
                    </a:ext>
                  </a:extLst>
                </p14:cNvPr>
                <p14:cNvContentPartPr/>
                <p14:nvPr/>
              </p14:nvContentPartPr>
              <p14:xfrm>
                <a:off x="6497972" y="5019729"/>
                <a:ext cx="150480" cy="166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57D3056-BA0C-4F48-B0F7-2C33C53CAAB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488972" y="5011089"/>
                  <a:ext cx="168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9465D39-ADD9-4B19-BE3F-7D8208C1356D}"/>
                    </a:ext>
                  </a:extLst>
                </p14:cNvPr>
                <p14:cNvContentPartPr/>
                <p14:nvPr/>
              </p14:nvContentPartPr>
              <p14:xfrm>
                <a:off x="6641612" y="5025849"/>
                <a:ext cx="104760" cy="1119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9465D39-ADD9-4B19-BE3F-7D8208C1356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632612" y="5016849"/>
                  <a:ext cx="122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4D9018E4-1DBF-4DF8-8480-539ACFAADBE1}"/>
                    </a:ext>
                  </a:extLst>
                </p14:cNvPr>
                <p14:cNvContentPartPr/>
                <p14:nvPr/>
              </p14:nvContentPartPr>
              <p14:xfrm>
                <a:off x="6775172" y="4999209"/>
                <a:ext cx="118080" cy="1796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4D9018E4-1DBF-4DF8-8480-539ACFAADBE1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766532" y="4990569"/>
                  <a:ext cx="135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AC468C5-9DDC-48FE-928E-F4670DDEEFBF}"/>
                    </a:ext>
                  </a:extLst>
                </p14:cNvPr>
                <p14:cNvContentPartPr/>
                <p14:nvPr/>
              </p14:nvContentPartPr>
              <p14:xfrm>
                <a:off x="6996572" y="4838289"/>
                <a:ext cx="157680" cy="3654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AC468C5-9DDC-48FE-928E-F4670DDEEFBF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987932" y="4829289"/>
                  <a:ext cx="1753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5F0A2FA-849F-45A5-87F0-A8AD2FF825BB}"/>
                    </a:ext>
                  </a:extLst>
                </p14:cNvPr>
                <p14:cNvContentPartPr/>
                <p14:nvPr/>
              </p14:nvContentPartPr>
              <p14:xfrm>
                <a:off x="6978212" y="4986609"/>
                <a:ext cx="246240" cy="1648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5F0A2FA-849F-45A5-87F0-A8AD2FF825B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969212" y="4977969"/>
                  <a:ext cx="263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7C1766A-3A46-4054-9FB3-2DD37960765E}"/>
                    </a:ext>
                  </a:extLst>
                </p14:cNvPr>
                <p14:cNvContentPartPr/>
                <p14:nvPr/>
              </p14:nvContentPartPr>
              <p14:xfrm>
                <a:off x="7278092" y="4972929"/>
                <a:ext cx="6120" cy="118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7C1766A-3A46-4054-9FB3-2DD37960765E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69092" y="4964289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6D7EDBC-CAE6-4FDC-A4BE-EC07C27C8786}"/>
                    </a:ext>
                  </a:extLst>
                </p14:cNvPr>
                <p14:cNvContentPartPr/>
                <p14:nvPr/>
              </p14:nvContentPartPr>
              <p14:xfrm>
                <a:off x="7287092" y="5036289"/>
                <a:ext cx="82800" cy="1155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6D7EDBC-CAE6-4FDC-A4BE-EC07C27C878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278092" y="5027289"/>
                  <a:ext cx="10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E1E25F9-26B7-49B1-A8B2-4185BFD90C4A}"/>
                    </a:ext>
                  </a:extLst>
                </p14:cNvPr>
                <p14:cNvContentPartPr/>
                <p14:nvPr/>
              </p14:nvContentPartPr>
              <p14:xfrm>
                <a:off x="7419572" y="5051049"/>
                <a:ext cx="216720" cy="1598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E1E25F9-26B7-49B1-A8B2-4185BFD90C4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410932" y="5042049"/>
                  <a:ext cx="234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B9B26F5-8B9D-40AD-88DF-7134378FCA90}"/>
                    </a:ext>
                  </a:extLst>
                </p14:cNvPr>
                <p14:cNvContentPartPr/>
                <p14:nvPr/>
              </p14:nvContentPartPr>
              <p14:xfrm>
                <a:off x="1071332" y="4662969"/>
                <a:ext cx="394560" cy="3016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B9B26F5-8B9D-40AD-88DF-7134378FCA9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62692" y="4653969"/>
                  <a:ext cx="412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B36D299-C8CB-4832-A6A3-9BA5DAEE4DDC}"/>
                    </a:ext>
                  </a:extLst>
                </p14:cNvPr>
                <p14:cNvContentPartPr/>
                <p14:nvPr/>
              </p14:nvContentPartPr>
              <p14:xfrm>
                <a:off x="1097612" y="4838649"/>
                <a:ext cx="245160" cy="493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B36D299-C8CB-4832-A6A3-9BA5DAEE4DD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88972" y="4829649"/>
                  <a:ext cx="262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7294131-4357-46D1-8DBA-A56244D2A925}"/>
                    </a:ext>
                  </a:extLst>
                </p14:cNvPr>
                <p14:cNvContentPartPr/>
                <p14:nvPr/>
              </p14:nvContentPartPr>
              <p14:xfrm>
                <a:off x="1276532" y="4840449"/>
                <a:ext cx="89640" cy="106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7294131-4357-46D1-8DBA-A56244D2A92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267892" y="4831809"/>
                  <a:ext cx="107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A689E3F-E3A2-420E-9D19-FC9F36067645}"/>
                    </a:ext>
                  </a:extLst>
                </p14:cNvPr>
                <p14:cNvContentPartPr/>
                <p14:nvPr/>
              </p14:nvContentPartPr>
              <p14:xfrm>
                <a:off x="1425572" y="4812009"/>
                <a:ext cx="183240" cy="1569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A689E3F-E3A2-420E-9D19-FC9F3606764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416572" y="4803009"/>
                  <a:ext cx="200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733F0A6-0B36-45BF-A65F-D017CA57D04B}"/>
                    </a:ext>
                  </a:extLst>
                </p14:cNvPr>
                <p14:cNvContentPartPr/>
                <p14:nvPr/>
              </p14:nvContentPartPr>
              <p14:xfrm>
                <a:off x="1790972" y="4754769"/>
                <a:ext cx="197640" cy="1558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733F0A6-0B36-45BF-A65F-D017CA57D04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781972" y="4745769"/>
                  <a:ext cx="215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49D03B9-5E25-440F-9F59-CE85B11DFF03}"/>
                    </a:ext>
                  </a:extLst>
                </p14:cNvPr>
                <p14:cNvContentPartPr/>
                <p14:nvPr/>
              </p14:nvContentPartPr>
              <p14:xfrm>
                <a:off x="2015252" y="4804809"/>
                <a:ext cx="76680" cy="91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49D03B9-5E25-440F-9F59-CE85B11DFF0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2006252" y="4795809"/>
                  <a:ext cx="94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2CCA8D8-CBB3-4908-AFA9-DEA8FAED1DC8}"/>
                    </a:ext>
                  </a:extLst>
                </p14:cNvPr>
                <p14:cNvContentPartPr/>
                <p14:nvPr/>
              </p14:nvContentPartPr>
              <p14:xfrm>
                <a:off x="2122892" y="4801929"/>
                <a:ext cx="184680" cy="81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2CCA8D8-CBB3-4908-AFA9-DEA8FAED1DC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114252" y="4793289"/>
                  <a:ext cx="202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14E5E7F-1FE4-4335-8F3E-91DBA7B0C635}"/>
                    </a:ext>
                  </a:extLst>
                </p14:cNvPr>
                <p14:cNvContentPartPr/>
                <p14:nvPr/>
              </p14:nvContentPartPr>
              <p14:xfrm>
                <a:off x="2365892" y="4774569"/>
                <a:ext cx="105120" cy="1054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14E5E7F-1FE4-4335-8F3E-91DBA7B0C635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357252" y="4765569"/>
                  <a:ext cx="12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864AE1A-85B7-4099-869E-B141D0BD4633}"/>
                    </a:ext>
                  </a:extLst>
                </p14:cNvPr>
                <p14:cNvContentPartPr/>
                <p14:nvPr/>
              </p14:nvContentPartPr>
              <p14:xfrm>
                <a:off x="2669372" y="4772409"/>
                <a:ext cx="86040" cy="810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864AE1A-85B7-4099-869E-B141D0BD463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660372" y="4763409"/>
                  <a:ext cx="103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29D75A6-670E-4C8F-A455-1D773447DCA1}"/>
                    </a:ext>
                  </a:extLst>
                </p14:cNvPr>
                <p14:cNvContentPartPr/>
                <p14:nvPr/>
              </p14:nvContentPartPr>
              <p14:xfrm>
                <a:off x="2883932" y="4486929"/>
                <a:ext cx="171720" cy="346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29D75A6-670E-4C8F-A455-1D773447DCA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875292" y="4478289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ADD2AED-3AA6-427B-A26C-3098F9EB4579}"/>
                    </a:ext>
                  </a:extLst>
                </p14:cNvPr>
                <p14:cNvContentPartPr/>
                <p14:nvPr/>
              </p14:nvContentPartPr>
              <p14:xfrm>
                <a:off x="2858372" y="4723449"/>
                <a:ext cx="124920" cy="54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ADD2AED-3AA6-427B-A26C-3098F9EB4579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849372" y="4714809"/>
                  <a:ext cx="142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561516D-2B05-4A59-B13E-B3910A56FE18}"/>
                    </a:ext>
                  </a:extLst>
                </p14:cNvPr>
                <p14:cNvContentPartPr/>
                <p14:nvPr/>
              </p14:nvContentPartPr>
              <p14:xfrm>
                <a:off x="3220532" y="4507089"/>
                <a:ext cx="267120" cy="396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561516D-2B05-4A59-B13E-B3910A56FE1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211532" y="4498449"/>
                  <a:ext cx="2847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7CEF420-1157-4A07-9C99-D015AE9A992C}"/>
                    </a:ext>
                  </a:extLst>
                </p14:cNvPr>
                <p14:cNvContentPartPr/>
                <p14:nvPr/>
              </p14:nvContentPartPr>
              <p14:xfrm>
                <a:off x="3472172" y="4456329"/>
                <a:ext cx="168120" cy="343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7CEF420-1157-4A07-9C99-D015AE9A992C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3463532" y="4447689"/>
                  <a:ext cx="1857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4654224-AC37-44FA-B44C-D8E997F35105}"/>
                    </a:ext>
                  </a:extLst>
                </p14:cNvPr>
                <p14:cNvContentPartPr/>
                <p14:nvPr/>
              </p14:nvContentPartPr>
              <p14:xfrm>
                <a:off x="3634532" y="4695729"/>
                <a:ext cx="186480" cy="124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4654224-AC37-44FA-B44C-D8E997F35105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625892" y="4687089"/>
                  <a:ext cx="204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5A30C00-FE14-467A-A1B1-A5A344A04A22}"/>
                    </a:ext>
                  </a:extLst>
                </p14:cNvPr>
                <p14:cNvContentPartPr/>
                <p14:nvPr/>
              </p14:nvContentPartPr>
              <p14:xfrm>
                <a:off x="1083212" y="5173449"/>
                <a:ext cx="310680" cy="2995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5A30C00-FE14-467A-A1B1-A5A344A04A22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4572" y="5164449"/>
                  <a:ext cx="328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C2F9F2A-1A4A-45CE-BCDD-49DAD2AC4014}"/>
                    </a:ext>
                  </a:extLst>
                </p14:cNvPr>
                <p14:cNvContentPartPr/>
                <p14:nvPr/>
              </p14:nvContentPartPr>
              <p14:xfrm>
                <a:off x="1410812" y="5076249"/>
                <a:ext cx="182880" cy="359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C2F9F2A-1A4A-45CE-BCDD-49DAD2AC401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402172" y="5067249"/>
                  <a:ext cx="200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DEAAA35-8A50-47F0-887A-33BBB67290BF}"/>
                    </a:ext>
                  </a:extLst>
                </p14:cNvPr>
                <p14:cNvContentPartPr/>
                <p14:nvPr/>
              </p14:nvContentPartPr>
              <p14:xfrm>
                <a:off x="1317572" y="5242569"/>
                <a:ext cx="291960" cy="676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DEAAA35-8A50-47F0-887A-33BBB67290B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308932" y="5233569"/>
                  <a:ext cx="309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D82BF80-FD38-452C-B837-DEF901FCDD7D}"/>
                    </a:ext>
                  </a:extLst>
                </p14:cNvPr>
                <p14:cNvContentPartPr/>
                <p14:nvPr/>
              </p14:nvContentPartPr>
              <p14:xfrm>
                <a:off x="1539332" y="5287929"/>
                <a:ext cx="110160" cy="1454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D82BF80-FD38-452C-B837-DEF901FCDD7D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530332" y="5279289"/>
                  <a:ext cx="12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39300C9-49BA-4B17-8A09-C99374595601}"/>
                    </a:ext>
                  </a:extLst>
                </p14:cNvPr>
                <p14:cNvContentPartPr/>
                <p14:nvPr/>
              </p14:nvContentPartPr>
              <p14:xfrm>
                <a:off x="1665692" y="5061489"/>
                <a:ext cx="272520" cy="3585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39300C9-49BA-4B17-8A09-C9937459560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657052" y="5052489"/>
                  <a:ext cx="290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822BEDE-0041-4190-96C4-7718F0BA2F63}"/>
                    </a:ext>
                  </a:extLst>
                </p14:cNvPr>
                <p14:cNvContentPartPr/>
                <p14:nvPr/>
              </p14:nvContentPartPr>
              <p14:xfrm>
                <a:off x="1882772" y="5263809"/>
                <a:ext cx="57600" cy="1177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822BEDE-0041-4190-96C4-7718F0BA2F63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874132" y="5255169"/>
                  <a:ext cx="75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F8B2C08-ADB1-4FC1-B0CE-75E134F89734}"/>
                    </a:ext>
                  </a:extLst>
                </p14:cNvPr>
                <p14:cNvContentPartPr/>
                <p14:nvPr/>
              </p14:nvContentPartPr>
              <p14:xfrm>
                <a:off x="1847492" y="5209089"/>
                <a:ext cx="169200" cy="3560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F8B2C08-ADB1-4FC1-B0CE-75E134F89734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838492" y="5200449"/>
                  <a:ext cx="186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556F00A-B965-4E16-8DA7-64ACF44347CF}"/>
                    </a:ext>
                  </a:extLst>
                </p14:cNvPr>
                <p14:cNvContentPartPr/>
                <p14:nvPr/>
              </p14:nvContentPartPr>
              <p14:xfrm>
                <a:off x="2308652" y="5068689"/>
                <a:ext cx="201240" cy="1720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556F00A-B965-4E16-8DA7-64ACF44347C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299652" y="5060049"/>
                  <a:ext cx="218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CAF48AC-49A5-4A59-A632-7E876B26D589}"/>
                    </a:ext>
                  </a:extLst>
                </p14:cNvPr>
                <p14:cNvContentPartPr/>
                <p14:nvPr/>
              </p14:nvContentPartPr>
              <p14:xfrm>
                <a:off x="2403332" y="5028729"/>
                <a:ext cx="168840" cy="3776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CAF48AC-49A5-4A59-A632-7E876B26D589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394692" y="5020089"/>
                  <a:ext cx="18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64A2BDF-E41B-42F6-A8B6-8B43726C228E}"/>
                    </a:ext>
                  </a:extLst>
                </p14:cNvPr>
                <p14:cNvContentPartPr/>
                <p14:nvPr/>
              </p14:nvContentPartPr>
              <p14:xfrm>
                <a:off x="2630492" y="5276049"/>
                <a:ext cx="127440" cy="2469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64A2BDF-E41B-42F6-A8B6-8B43726C228E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621852" y="5267409"/>
                  <a:ext cx="1450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6B278ED-3AB2-4E1E-95D2-4B940A9EB499}"/>
                    </a:ext>
                  </a:extLst>
                </p14:cNvPr>
                <p14:cNvContentPartPr/>
                <p14:nvPr/>
              </p14:nvContentPartPr>
              <p14:xfrm>
                <a:off x="2753252" y="5123049"/>
                <a:ext cx="200520" cy="19044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6B278ED-3AB2-4E1E-95D2-4B940A9EB499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744252" y="5114049"/>
                  <a:ext cx="21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CEC4BA0-A059-47EC-B9D7-1C04347C279F}"/>
                    </a:ext>
                  </a:extLst>
                </p14:cNvPr>
                <p14:cNvContentPartPr/>
                <p14:nvPr/>
              </p14:nvContentPartPr>
              <p14:xfrm>
                <a:off x="2933972" y="5173089"/>
                <a:ext cx="128880" cy="129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CEC4BA0-A059-47EC-B9D7-1C04347C279F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924972" y="5164089"/>
                  <a:ext cx="146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B51BC52-9652-4190-9191-A4E1481A6E1D}"/>
                    </a:ext>
                  </a:extLst>
                </p14:cNvPr>
                <p14:cNvContentPartPr/>
                <p14:nvPr/>
              </p14:nvContentPartPr>
              <p14:xfrm>
                <a:off x="3111092" y="5130969"/>
                <a:ext cx="164880" cy="1612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B51BC52-9652-4190-9191-A4E1481A6E1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102092" y="5121969"/>
                  <a:ext cx="18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720AB84-0928-439C-BCE5-797B1B12FDCF}"/>
                    </a:ext>
                  </a:extLst>
                </p14:cNvPr>
                <p14:cNvContentPartPr/>
                <p14:nvPr/>
              </p14:nvContentPartPr>
              <p14:xfrm>
                <a:off x="3372092" y="4964649"/>
                <a:ext cx="140760" cy="3225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720AB84-0928-439C-BCE5-797B1B12FDC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363452" y="4955649"/>
                  <a:ext cx="158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1F06687-DC9C-4E7B-8D87-90676D35EBA3}"/>
                    </a:ext>
                  </a:extLst>
                </p14:cNvPr>
                <p14:cNvContentPartPr/>
                <p14:nvPr/>
              </p14:nvContentPartPr>
              <p14:xfrm>
                <a:off x="3323852" y="5088129"/>
                <a:ext cx="258840" cy="694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1F06687-DC9C-4E7B-8D87-90676D35EBA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314852" y="5079129"/>
                  <a:ext cx="276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C261B7F-5AB6-4C1C-B45A-522354963A16}"/>
                    </a:ext>
                  </a:extLst>
                </p14:cNvPr>
                <p14:cNvContentPartPr/>
                <p14:nvPr/>
              </p14:nvContentPartPr>
              <p14:xfrm>
                <a:off x="1258892" y="5718849"/>
                <a:ext cx="173880" cy="1782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C261B7F-5AB6-4C1C-B45A-522354963A16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249892" y="5709849"/>
                  <a:ext cx="191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A3F72B5-8114-4222-AE67-9C91F78290B8}"/>
                    </a:ext>
                  </a:extLst>
                </p14:cNvPr>
                <p14:cNvContentPartPr/>
                <p14:nvPr/>
              </p14:nvContentPartPr>
              <p14:xfrm>
                <a:off x="1458332" y="5770689"/>
                <a:ext cx="81720" cy="925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A3F72B5-8114-4222-AE67-9C91F78290B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449332" y="5761689"/>
                  <a:ext cx="99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BC9615B-481C-42C5-B3C4-ED58A46DE9A9}"/>
                    </a:ext>
                  </a:extLst>
                </p14:cNvPr>
                <p14:cNvContentPartPr/>
                <p14:nvPr/>
              </p14:nvContentPartPr>
              <p14:xfrm>
                <a:off x="1645172" y="5724969"/>
                <a:ext cx="108000" cy="1310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BC9615B-481C-42C5-B3C4-ED58A46DE9A9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636532" y="5715969"/>
                  <a:ext cx="125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5A2D3B3-4D14-4226-872D-605F2838BE33}"/>
                    </a:ext>
                  </a:extLst>
                </p14:cNvPr>
                <p14:cNvContentPartPr/>
                <p14:nvPr/>
              </p14:nvContentPartPr>
              <p14:xfrm>
                <a:off x="1700252" y="5574849"/>
                <a:ext cx="125280" cy="24696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5A2D3B3-4D14-4226-872D-605F2838BE33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691252" y="5566209"/>
                  <a:ext cx="14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4CD690A-64D2-424F-AAC1-1B20BEBF5A3F}"/>
                    </a:ext>
                  </a:extLst>
                </p14:cNvPr>
                <p14:cNvContentPartPr/>
                <p14:nvPr/>
              </p14:nvContentPartPr>
              <p14:xfrm>
                <a:off x="1136852" y="5982009"/>
                <a:ext cx="846000" cy="637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4CD690A-64D2-424F-AAC1-1B20BEBF5A3F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27852" y="5973009"/>
                  <a:ext cx="863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F734D11-C7CE-4C88-97F8-36D844E4A193}"/>
                    </a:ext>
                  </a:extLst>
                </p14:cNvPr>
                <p14:cNvContentPartPr/>
                <p14:nvPr/>
              </p14:nvContentPartPr>
              <p14:xfrm>
                <a:off x="2386772" y="5618409"/>
                <a:ext cx="276480" cy="2235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F734D11-C7CE-4C88-97F8-36D844E4A19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377772" y="5609769"/>
                  <a:ext cx="294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4D2E0CD-2525-409A-9618-86D8D93352E3}"/>
                    </a:ext>
                  </a:extLst>
                </p14:cNvPr>
                <p14:cNvContentPartPr/>
                <p14:nvPr/>
              </p14:nvContentPartPr>
              <p14:xfrm>
                <a:off x="2814812" y="5756289"/>
                <a:ext cx="110520" cy="2239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4D2E0CD-2525-409A-9618-86D8D93352E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806172" y="5747289"/>
                  <a:ext cx="128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DCB307-17EA-49A3-9DF6-C2036B6AC582}"/>
                    </a:ext>
                  </a:extLst>
                </p14:cNvPr>
                <p14:cNvContentPartPr/>
                <p14:nvPr/>
              </p14:nvContentPartPr>
              <p14:xfrm>
                <a:off x="2919212" y="5626329"/>
                <a:ext cx="205920" cy="1832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DCB307-17EA-49A3-9DF6-C2036B6AC582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910212" y="5617329"/>
                  <a:ext cx="223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B06E9C9-4412-49FD-AFFC-B201B90AFB76}"/>
                    </a:ext>
                  </a:extLst>
                </p14:cNvPr>
                <p14:cNvContentPartPr/>
                <p14:nvPr/>
              </p14:nvContentPartPr>
              <p14:xfrm>
                <a:off x="3136292" y="5661249"/>
                <a:ext cx="156240" cy="1263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B06E9C9-4412-49FD-AFFC-B201B90AFB76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127652" y="5652609"/>
                  <a:ext cx="173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8BFD62E-523D-4B0A-8602-DEA391EB3B85}"/>
                    </a:ext>
                  </a:extLst>
                </p14:cNvPr>
                <p14:cNvContentPartPr/>
                <p14:nvPr/>
              </p14:nvContentPartPr>
              <p14:xfrm>
                <a:off x="3306212" y="5646129"/>
                <a:ext cx="183240" cy="155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8BFD62E-523D-4B0A-8602-DEA391EB3B8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297212" y="5637489"/>
                  <a:ext cx="20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FF56B46-C251-42B0-82F1-5720E5F272C0}"/>
                    </a:ext>
                  </a:extLst>
                </p14:cNvPr>
                <p14:cNvContentPartPr/>
                <p14:nvPr/>
              </p14:nvContentPartPr>
              <p14:xfrm>
                <a:off x="3580532" y="5435529"/>
                <a:ext cx="182160" cy="3445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FF56B46-C251-42B0-82F1-5720E5F272C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571892" y="5426889"/>
                  <a:ext cx="1998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B0675EF-C517-4E33-ACC6-748D9E3CD448}"/>
                    </a:ext>
                  </a:extLst>
                </p14:cNvPr>
                <p14:cNvContentPartPr/>
                <p14:nvPr/>
              </p14:nvContentPartPr>
              <p14:xfrm>
                <a:off x="3550292" y="5584209"/>
                <a:ext cx="265680" cy="5760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B0675EF-C517-4E33-ACC6-748D9E3CD448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541292" y="5575569"/>
                  <a:ext cx="28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EC14B7A-2420-479B-AE4A-A9EC4D30D69D}"/>
                    </a:ext>
                  </a:extLst>
                </p14:cNvPr>
                <p14:cNvContentPartPr/>
                <p14:nvPr/>
              </p14:nvContentPartPr>
              <p14:xfrm>
                <a:off x="3996332" y="5449569"/>
                <a:ext cx="17640" cy="957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EC14B7A-2420-479B-AE4A-A9EC4D30D69D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3987332" y="5440569"/>
                  <a:ext cx="35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99D02ED-050A-437F-AC14-ACE0913599C9}"/>
                    </a:ext>
                  </a:extLst>
                </p14:cNvPr>
                <p14:cNvContentPartPr/>
                <p14:nvPr/>
              </p14:nvContentPartPr>
              <p14:xfrm>
                <a:off x="4081292" y="5416089"/>
                <a:ext cx="18360" cy="1238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99D02ED-050A-437F-AC14-ACE0913599C9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072652" y="5407449"/>
                  <a:ext cx="36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A506D76-EAF1-4C65-B95D-F00172CB1560}"/>
                    </a:ext>
                  </a:extLst>
                </p14:cNvPr>
                <p14:cNvContentPartPr/>
                <p14:nvPr/>
              </p14:nvContentPartPr>
              <p14:xfrm>
                <a:off x="4197212" y="5311329"/>
                <a:ext cx="245880" cy="4734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A506D76-EAF1-4C65-B95D-F00172CB1560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188212" y="5302329"/>
                  <a:ext cx="2635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CA9134AC-8A96-483B-B246-A75085FB21DA}"/>
                    </a:ext>
                  </a:extLst>
                </p14:cNvPr>
                <p14:cNvContentPartPr/>
                <p14:nvPr/>
              </p14:nvContentPartPr>
              <p14:xfrm>
                <a:off x="4170932" y="5614449"/>
                <a:ext cx="174600" cy="619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CA9134AC-8A96-483B-B246-A75085FB21DA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162292" y="5605809"/>
                  <a:ext cx="192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BE1B3DC-9635-4DBA-8775-C3F0D58F2B9F}"/>
                    </a:ext>
                  </a:extLst>
                </p14:cNvPr>
                <p14:cNvContentPartPr/>
                <p14:nvPr/>
              </p14:nvContentPartPr>
              <p14:xfrm>
                <a:off x="4324292" y="5611929"/>
                <a:ext cx="62280" cy="1353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BE1B3DC-9635-4DBA-8775-C3F0D58F2B9F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315652" y="5602929"/>
                  <a:ext cx="7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DE6DA2A-15F9-46A5-9DF1-532D2FA132C2}"/>
                    </a:ext>
                  </a:extLst>
                </p14:cNvPr>
                <p14:cNvContentPartPr/>
                <p14:nvPr/>
              </p14:nvContentPartPr>
              <p14:xfrm>
                <a:off x="4457852" y="5594649"/>
                <a:ext cx="124200" cy="1537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DE6DA2A-15F9-46A5-9DF1-532D2FA132C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4449212" y="5585649"/>
                  <a:ext cx="141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B0AA778-6343-4670-813E-B97299B5B7BC}"/>
                    </a:ext>
                  </a:extLst>
                </p14:cNvPr>
                <p14:cNvContentPartPr/>
                <p14:nvPr/>
              </p14:nvContentPartPr>
              <p14:xfrm>
                <a:off x="4591412" y="5603649"/>
                <a:ext cx="156600" cy="12168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B0AA778-6343-4670-813E-B97299B5B7BC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4582412" y="5594649"/>
                  <a:ext cx="174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30CE5EA-5ED4-4C3A-808A-0A9C775AC06C}"/>
                    </a:ext>
                  </a:extLst>
                </p14:cNvPr>
                <p14:cNvContentPartPr/>
                <p14:nvPr/>
              </p14:nvContentPartPr>
              <p14:xfrm>
                <a:off x="4808492" y="5573049"/>
                <a:ext cx="106200" cy="1414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30CE5EA-5ED4-4C3A-808A-0A9C775AC06C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4799492" y="5564049"/>
                  <a:ext cx="123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6EE93B7-525F-4C0D-92A4-4D30B6832F21}"/>
                    </a:ext>
                  </a:extLst>
                </p14:cNvPr>
                <p14:cNvContentPartPr/>
                <p14:nvPr/>
              </p14:nvContentPartPr>
              <p14:xfrm>
                <a:off x="4979132" y="5378649"/>
                <a:ext cx="144360" cy="3344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6EE93B7-525F-4C0D-92A4-4D30B6832F21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4970492" y="5370009"/>
                  <a:ext cx="162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B0D2EEB-9F42-4CBC-9A3F-EA05D5E24ED6}"/>
                    </a:ext>
                  </a:extLst>
                </p14:cNvPr>
                <p14:cNvContentPartPr/>
                <p14:nvPr/>
              </p14:nvContentPartPr>
              <p14:xfrm>
                <a:off x="5070572" y="5588889"/>
                <a:ext cx="120960" cy="1026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B0D2EEB-9F42-4CBC-9A3F-EA05D5E24ED6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061572" y="5580249"/>
                  <a:ext cx="13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4BB8B6E-A040-4266-88AA-D630C75A1020}"/>
                    </a:ext>
                  </a:extLst>
                </p14:cNvPr>
                <p14:cNvContentPartPr/>
                <p14:nvPr/>
              </p14:nvContentPartPr>
              <p14:xfrm>
                <a:off x="5318252" y="5368569"/>
                <a:ext cx="17280" cy="810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4BB8B6E-A040-4266-88AA-D630C75A102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309612" y="5359569"/>
                  <a:ext cx="34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B484118C-B04F-4C1E-B075-80E9E0ED50C4}"/>
                    </a:ext>
                  </a:extLst>
                </p14:cNvPr>
                <p14:cNvContentPartPr/>
                <p14:nvPr/>
              </p14:nvContentPartPr>
              <p14:xfrm>
                <a:off x="5413292" y="5358489"/>
                <a:ext cx="20160" cy="60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B484118C-B04F-4C1E-B075-80E9E0ED50C4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404292" y="5349849"/>
                  <a:ext cx="37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A2F2877-711F-478C-9F1A-C5848CDF9633}"/>
                    </a:ext>
                  </a:extLst>
                </p14:cNvPr>
                <p14:cNvContentPartPr/>
                <p14:nvPr/>
              </p14:nvContentPartPr>
              <p14:xfrm>
                <a:off x="5506532" y="5542809"/>
                <a:ext cx="132840" cy="1357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A2F2877-711F-478C-9F1A-C5848CDF963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497532" y="5534169"/>
                  <a:ext cx="150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E5DCF78-1CDC-44FC-9BF4-56278640305A}"/>
                    </a:ext>
                  </a:extLst>
                </p14:cNvPr>
                <p14:cNvContentPartPr/>
                <p14:nvPr/>
              </p14:nvContentPartPr>
              <p14:xfrm>
                <a:off x="5661332" y="5502849"/>
                <a:ext cx="105840" cy="1839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E5DCF78-1CDC-44FC-9BF4-56278640305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652692" y="5494209"/>
                  <a:ext cx="1234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1F2DE70F-46C6-4177-8E38-6150D007C71A}"/>
              </a:ext>
            </a:extLst>
          </p:cNvPr>
          <p:cNvGrpSpPr/>
          <p:nvPr/>
        </p:nvGrpSpPr>
        <p:grpSpPr>
          <a:xfrm>
            <a:off x="6054092" y="5315649"/>
            <a:ext cx="2893680" cy="662400"/>
            <a:chOff x="6054092" y="5315649"/>
            <a:chExt cx="2893680" cy="6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67DB53B-CC1C-4D0A-86E8-BF5387C96490}"/>
                    </a:ext>
                  </a:extLst>
                </p14:cNvPr>
                <p14:cNvContentPartPr/>
                <p14:nvPr/>
              </p14:nvContentPartPr>
              <p14:xfrm>
                <a:off x="6054092" y="5560809"/>
                <a:ext cx="45360" cy="1278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67DB53B-CC1C-4D0A-86E8-BF5387C96490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045452" y="5551809"/>
                  <a:ext cx="63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174C36F-1C47-406A-A9B5-E72A293B0BE1}"/>
                    </a:ext>
                  </a:extLst>
                </p14:cNvPr>
                <p14:cNvContentPartPr/>
                <p14:nvPr/>
              </p14:nvContentPartPr>
              <p14:xfrm>
                <a:off x="6139052" y="5437689"/>
                <a:ext cx="10080" cy="576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174C36F-1C47-406A-A9B5-E72A293B0BE1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130412" y="5428689"/>
                  <a:ext cx="27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F9A8337-7EE4-4835-BE64-4FA776D69409}"/>
                    </a:ext>
                  </a:extLst>
                </p14:cNvPr>
                <p14:cNvContentPartPr/>
                <p14:nvPr/>
              </p14:nvContentPartPr>
              <p14:xfrm>
                <a:off x="6140492" y="5567649"/>
                <a:ext cx="131040" cy="1148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F9A8337-7EE4-4835-BE64-4FA776D69409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131852" y="5558649"/>
                  <a:ext cx="148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C1F3BA7-83E8-4980-A503-DEB033A900CA}"/>
                    </a:ext>
                  </a:extLst>
                </p14:cNvPr>
                <p14:cNvContentPartPr/>
                <p14:nvPr/>
              </p14:nvContentPartPr>
              <p14:xfrm>
                <a:off x="6309332" y="5315649"/>
                <a:ext cx="221760" cy="3441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C1F3BA7-83E8-4980-A503-DEB033A900CA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300332" y="5307009"/>
                  <a:ext cx="239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66BD825-6F01-4D36-B694-9022CAEA082C}"/>
                    </a:ext>
                  </a:extLst>
                </p14:cNvPr>
                <p14:cNvContentPartPr/>
                <p14:nvPr/>
              </p14:nvContentPartPr>
              <p14:xfrm>
                <a:off x="6484292" y="5545689"/>
                <a:ext cx="92160" cy="8100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66BD825-6F01-4D36-B694-9022CAEA082C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475292" y="5537049"/>
                  <a:ext cx="109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6C0E2577-B086-40A4-AAFB-068DF8BA17BA}"/>
                    </a:ext>
                  </a:extLst>
                </p14:cNvPr>
                <p14:cNvContentPartPr/>
                <p14:nvPr/>
              </p14:nvContentPartPr>
              <p14:xfrm>
                <a:off x="6469532" y="5549649"/>
                <a:ext cx="217440" cy="4284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6C0E2577-B086-40A4-AAFB-068DF8BA17BA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460892" y="5541009"/>
                  <a:ext cx="2350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78E7A51-8D05-4064-8D06-448CC5C891A6}"/>
                    </a:ext>
                  </a:extLst>
                </p14:cNvPr>
                <p14:cNvContentPartPr/>
                <p14:nvPr/>
              </p14:nvContentPartPr>
              <p14:xfrm>
                <a:off x="6755012" y="5494929"/>
                <a:ext cx="127080" cy="1256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78E7A51-8D05-4064-8D06-448CC5C891A6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746012" y="5485929"/>
                  <a:ext cx="144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06783AF-35BD-48BA-849C-11140EAE97B1}"/>
                    </a:ext>
                  </a:extLst>
                </p14:cNvPr>
                <p14:cNvContentPartPr/>
                <p14:nvPr/>
              </p14:nvContentPartPr>
              <p14:xfrm>
                <a:off x="6874172" y="5526249"/>
                <a:ext cx="73800" cy="842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06783AF-35BD-48BA-849C-11140EAE97B1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865172" y="5517249"/>
                  <a:ext cx="91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6242741-9085-465E-A496-55623A97029E}"/>
                    </a:ext>
                  </a:extLst>
                </p14:cNvPr>
                <p14:cNvContentPartPr/>
                <p14:nvPr/>
              </p14:nvContentPartPr>
              <p14:xfrm>
                <a:off x="7048412" y="5343369"/>
                <a:ext cx="132480" cy="3243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6242741-9085-465E-A496-55623A97029E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7039412" y="5334369"/>
                  <a:ext cx="1501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3BE9BB2-4A8D-41EB-A91E-D80A681A1FE7}"/>
                    </a:ext>
                  </a:extLst>
                </p14:cNvPr>
                <p14:cNvContentPartPr/>
                <p14:nvPr/>
              </p14:nvContentPartPr>
              <p14:xfrm>
                <a:off x="6992612" y="5480169"/>
                <a:ext cx="254520" cy="230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3BE9BB2-4A8D-41EB-A91E-D80A681A1FE7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983612" y="5471169"/>
                  <a:ext cx="272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636D717-90F7-4EFB-B152-F696E1C2DDF4}"/>
                    </a:ext>
                  </a:extLst>
                </p14:cNvPr>
                <p14:cNvContentPartPr/>
                <p14:nvPr/>
              </p14:nvContentPartPr>
              <p14:xfrm>
                <a:off x="7151732" y="5519769"/>
                <a:ext cx="166680" cy="1501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636D717-90F7-4EFB-B152-F696E1C2DDF4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7142732" y="5511129"/>
                  <a:ext cx="184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2ADC732D-AB85-49B9-90B6-A66E47E33F4D}"/>
                    </a:ext>
                  </a:extLst>
                </p14:cNvPr>
                <p14:cNvContentPartPr/>
                <p14:nvPr/>
              </p14:nvContentPartPr>
              <p14:xfrm>
                <a:off x="7451252" y="5496729"/>
                <a:ext cx="232920" cy="42300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2ADC732D-AB85-49B9-90B6-A66E47E33F4D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442252" y="5488089"/>
                  <a:ext cx="2505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5681F0C-CBDB-4B69-8407-2040A24D0CF4}"/>
                    </a:ext>
                  </a:extLst>
                </p14:cNvPr>
                <p14:cNvContentPartPr/>
                <p14:nvPr/>
              </p14:nvContentPartPr>
              <p14:xfrm>
                <a:off x="7765892" y="5511849"/>
                <a:ext cx="150480" cy="1339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5681F0C-CBDB-4B69-8407-2040A24D0CF4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757252" y="5502849"/>
                  <a:ext cx="168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C8C1DCC-20E4-4E18-8049-D637D0127A10}"/>
                    </a:ext>
                  </a:extLst>
                </p14:cNvPr>
                <p14:cNvContentPartPr/>
                <p14:nvPr/>
              </p14:nvContentPartPr>
              <p14:xfrm>
                <a:off x="7930772" y="5499249"/>
                <a:ext cx="112320" cy="1206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C8C1DCC-20E4-4E18-8049-D637D0127A10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922132" y="5490249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D881284-AB84-4ACE-90D2-665997514337}"/>
                    </a:ext>
                  </a:extLst>
                </p14:cNvPr>
                <p14:cNvContentPartPr/>
                <p14:nvPr/>
              </p14:nvContentPartPr>
              <p14:xfrm>
                <a:off x="8017172" y="5492049"/>
                <a:ext cx="136080" cy="14976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D881284-AB84-4ACE-90D2-665997514337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8008532" y="5483049"/>
                  <a:ext cx="153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4EAB077-C4A3-4670-A3ED-FB1045A6F18B}"/>
                    </a:ext>
                  </a:extLst>
                </p14:cNvPr>
                <p14:cNvContentPartPr/>
                <p14:nvPr/>
              </p14:nvContentPartPr>
              <p14:xfrm>
                <a:off x="8227772" y="5328249"/>
                <a:ext cx="210600" cy="3272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4EAB077-C4A3-4670-A3ED-FB1045A6F18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8218772" y="5319249"/>
                  <a:ext cx="228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F9FA0BC-AFB9-437B-8819-3BD88A8E426C}"/>
                    </a:ext>
                  </a:extLst>
                </p14:cNvPr>
                <p14:cNvContentPartPr/>
                <p14:nvPr/>
              </p14:nvContentPartPr>
              <p14:xfrm>
                <a:off x="8167652" y="5493849"/>
                <a:ext cx="270000" cy="4104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F9FA0BC-AFB9-437B-8819-3BD88A8E426C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8159012" y="5485209"/>
                  <a:ext cx="287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13014CF-15FF-499C-A41F-41C9AFAF92F9}"/>
                    </a:ext>
                  </a:extLst>
                </p14:cNvPr>
                <p14:cNvContentPartPr/>
                <p14:nvPr/>
              </p14:nvContentPartPr>
              <p14:xfrm>
                <a:off x="8388692" y="5444169"/>
                <a:ext cx="144000" cy="1954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13014CF-15FF-499C-A41F-41C9AFAF92F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8379692" y="5435169"/>
                  <a:ext cx="161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0E4CA39-7B60-4613-8DBE-9B559BE7B8FF}"/>
                    </a:ext>
                  </a:extLst>
                </p14:cNvPr>
                <p14:cNvContentPartPr/>
                <p14:nvPr/>
              </p14:nvContentPartPr>
              <p14:xfrm>
                <a:off x="8505692" y="5519049"/>
                <a:ext cx="85320" cy="867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0E4CA39-7B60-4613-8DBE-9B559BE7B8F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8497052" y="5510409"/>
                  <a:ext cx="102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4DF0739-E8DC-42BD-A729-3604D6CA5586}"/>
                    </a:ext>
                  </a:extLst>
                </p14:cNvPr>
                <p14:cNvContentPartPr/>
                <p14:nvPr/>
              </p14:nvContentPartPr>
              <p14:xfrm>
                <a:off x="8671652" y="5490249"/>
                <a:ext cx="161280" cy="1324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4DF0739-E8DC-42BD-A729-3604D6CA5586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8663012" y="5481249"/>
                  <a:ext cx="178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75E7E92-2838-4977-81CB-E517AEE543A1}"/>
                    </a:ext>
                  </a:extLst>
                </p14:cNvPr>
                <p14:cNvContentPartPr/>
                <p14:nvPr/>
              </p14:nvContentPartPr>
              <p14:xfrm>
                <a:off x="8932292" y="5649009"/>
                <a:ext cx="15480" cy="2520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75E7E92-2838-4977-81CB-E517AEE543A1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8923652" y="5640369"/>
                  <a:ext cx="3312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89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D0C16-747A-463A-8657-29F93E1AF9AB}"/>
              </a:ext>
            </a:extLst>
          </p:cNvPr>
          <p:cNvGrpSpPr/>
          <p:nvPr/>
        </p:nvGrpSpPr>
        <p:grpSpPr>
          <a:xfrm>
            <a:off x="822572" y="304089"/>
            <a:ext cx="253800" cy="377280"/>
            <a:chOff x="822572" y="304089"/>
            <a:chExt cx="25380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D9E9DB-2A3C-4B97-B69A-F739CB96E0D3}"/>
                    </a:ext>
                  </a:extLst>
                </p14:cNvPr>
                <p14:cNvContentPartPr/>
                <p14:nvPr/>
              </p14:nvContentPartPr>
              <p14:xfrm>
                <a:off x="823652" y="359169"/>
                <a:ext cx="166680" cy="237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D9E9DB-2A3C-4B97-B69A-F739CB96E0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012" y="350169"/>
                  <a:ext cx="184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0E97A4-3A95-444A-9A82-C2C22F8CE5F0}"/>
                    </a:ext>
                  </a:extLst>
                </p14:cNvPr>
                <p14:cNvContentPartPr/>
                <p14:nvPr/>
              </p14:nvContentPartPr>
              <p14:xfrm>
                <a:off x="822572" y="304089"/>
                <a:ext cx="167760" cy="28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0E97A4-3A95-444A-9A82-C2C22F8CE5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932" y="295449"/>
                  <a:ext cx="185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B5CDEA-B60B-4718-BDDA-299FD63F9475}"/>
                    </a:ext>
                  </a:extLst>
                </p14:cNvPr>
                <p14:cNvContentPartPr/>
                <p14:nvPr/>
              </p14:nvContentPartPr>
              <p14:xfrm>
                <a:off x="1060172" y="577329"/>
                <a:ext cx="16200" cy="104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B5CDEA-B60B-4718-BDDA-299FD63F94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1172" y="568689"/>
                  <a:ext cx="3384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C31738-E01A-4D2C-A4D7-1073136C2B89}"/>
                  </a:ext>
                </a:extLst>
              </p14:cNvPr>
              <p14:cNvContentPartPr/>
              <p14:nvPr/>
            </p14:nvContentPartPr>
            <p14:xfrm>
              <a:off x="1207412" y="557889"/>
              <a:ext cx="81720" cy="145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C31738-E01A-4D2C-A4D7-1073136C2B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8412" y="548889"/>
                <a:ext cx="9936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4E9FADD-D9D8-46A1-873A-71F8444AD15B}"/>
              </a:ext>
            </a:extLst>
          </p:cNvPr>
          <p:cNvGrpSpPr/>
          <p:nvPr/>
        </p:nvGrpSpPr>
        <p:grpSpPr>
          <a:xfrm>
            <a:off x="1522412" y="444489"/>
            <a:ext cx="525600" cy="267120"/>
            <a:chOff x="1522412" y="444489"/>
            <a:chExt cx="52560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264CF8-2D46-47AA-8EBD-8C35F01971CA}"/>
                    </a:ext>
                  </a:extLst>
                </p14:cNvPr>
                <p14:cNvContentPartPr/>
                <p14:nvPr/>
              </p14:nvContentPartPr>
              <p14:xfrm>
                <a:off x="1522412" y="474369"/>
                <a:ext cx="22680" cy="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264CF8-2D46-47AA-8EBD-8C35F01971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3772" y="465369"/>
                  <a:ext cx="40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223C38-D6D1-4611-B22F-2EF496A0BA2C}"/>
                    </a:ext>
                  </a:extLst>
                </p14:cNvPr>
                <p14:cNvContentPartPr/>
                <p14:nvPr/>
              </p14:nvContentPartPr>
              <p14:xfrm>
                <a:off x="1659572" y="444489"/>
                <a:ext cx="171360" cy="21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223C38-D6D1-4611-B22F-2EF496A0BA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0932" y="435849"/>
                  <a:ext cx="189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AB8180-37EE-4624-9B51-6C443DC6F55C}"/>
                    </a:ext>
                  </a:extLst>
                </p14:cNvPr>
                <p14:cNvContentPartPr/>
                <p14:nvPr/>
              </p14:nvContentPartPr>
              <p14:xfrm>
                <a:off x="1942172" y="541689"/>
                <a:ext cx="105840" cy="16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AB8180-37EE-4624-9B51-6C443DC6F5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3532" y="533049"/>
                  <a:ext cx="12348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C61322-66E5-4F09-8377-9405AA2D7CA3}"/>
              </a:ext>
            </a:extLst>
          </p:cNvPr>
          <p:cNvGrpSpPr/>
          <p:nvPr/>
        </p:nvGrpSpPr>
        <p:grpSpPr>
          <a:xfrm>
            <a:off x="2245652" y="298689"/>
            <a:ext cx="397080" cy="374760"/>
            <a:chOff x="2245652" y="298689"/>
            <a:chExt cx="39708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AB14C7-FADF-4538-8CAC-F0B9472E0711}"/>
                    </a:ext>
                  </a:extLst>
                </p14:cNvPr>
                <p14:cNvContentPartPr/>
                <p14:nvPr/>
              </p14:nvContentPartPr>
              <p14:xfrm>
                <a:off x="2257532" y="310929"/>
                <a:ext cx="172800" cy="26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AB14C7-FADF-4538-8CAC-F0B9472E07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8532" y="301929"/>
                  <a:ext cx="190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A9B63F-5889-4AE3-8DD7-6AB4C4777DA2}"/>
                    </a:ext>
                  </a:extLst>
                </p14:cNvPr>
                <p14:cNvContentPartPr/>
                <p14:nvPr/>
              </p14:nvContentPartPr>
              <p14:xfrm>
                <a:off x="2245652" y="298689"/>
                <a:ext cx="186120" cy="25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A9B63F-5889-4AE3-8DD7-6AB4C4777D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7012" y="289689"/>
                  <a:ext cx="203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26D1EF-D734-4062-8A63-565A7D2416D7}"/>
                    </a:ext>
                  </a:extLst>
                </p14:cNvPr>
                <p14:cNvContentPartPr/>
                <p14:nvPr/>
              </p14:nvContentPartPr>
              <p14:xfrm>
                <a:off x="2492972" y="547809"/>
                <a:ext cx="149760" cy="12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26D1EF-D734-4062-8A63-565A7D2416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3972" y="539169"/>
                  <a:ext cx="1674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63A5F8-0318-4AF3-AB8D-2FA2A51E1DC1}"/>
              </a:ext>
            </a:extLst>
          </p:cNvPr>
          <p:cNvGrpSpPr/>
          <p:nvPr/>
        </p:nvGrpSpPr>
        <p:grpSpPr>
          <a:xfrm>
            <a:off x="3028292" y="403809"/>
            <a:ext cx="479160" cy="170280"/>
            <a:chOff x="3028292" y="403809"/>
            <a:chExt cx="47916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8D7D6A-6630-482D-BC69-DD1B68D91258}"/>
                    </a:ext>
                  </a:extLst>
                </p14:cNvPr>
                <p14:cNvContentPartPr/>
                <p14:nvPr/>
              </p14:nvContentPartPr>
              <p14:xfrm>
                <a:off x="3028292" y="403809"/>
                <a:ext cx="169920" cy="17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8D7D6A-6630-482D-BC69-DD1B68D912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9292" y="395169"/>
                  <a:ext cx="18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77C2FA-E967-43F1-B4E5-22FCFBEADB4A}"/>
                    </a:ext>
                  </a:extLst>
                </p14:cNvPr>
                <p14:cNvContentPartPr/>
                <p14:nvPr/>
              </p14:nvContentPartPr>
              <p14:xfrm>
                <a:off x="3219812" y="431889"/>
                <a:ext cx="165240" cy="133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77C2FA-E967-43F1-B4E5-22FCFBEADB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1172" y="423249"/>
                  <a:ext cx="182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2AA028-816B-434B-98FF-922810B6C7F3}"/>
                    </a:ext>
                  </a:extLst>
                </p14:cNvPr>
                <p14:cNvContentPartPr/>
                <p14:nvPr/>
              </p14:nvContentPartPr>
              <p14:xfrm>
                <a:off x="3478652" y="521889"/>
                <a:ext cx="28800" cy="1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2AA028-816B-434B-98FF-922810B6C7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9652" y="512889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D60D71-AE12-4085-BAA2-A782DF420112}"/>
              </a:ext>
            </a:extLst>
          </p:cNvPr>
          <p:cNvGrpSpPr/>
          <p:nvPr/>
        </p:nvGrpSpPr>
        <p:grpSpPr>
          <a:xfrm>
            <a:off x="3779612" y="241449"/>
            <a:ext cx="654480" cy="306720"/>
            <a:chOff x="3779612" y="241449"/>
            <a:chExt cx="65448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3D235F-502D-408E-BAAE-AB22ADB1A200}"/>
                    </a:ext>
                  </a:extLst>
                </p14:cNvPr>
                <p14:cNvContentPartPr/>
                <p14:nvPr/>
              </p14:nvContentPartPr>
              <p14:xfrm>
                <a:off x="3779612" y="292569"/>
                <a:ext cx="208440" cy="23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3D235F-502D-408E-BAAE-AB22ADB1A2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0972" y="283929"/>
                  <a:ext cx="226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0D0810-87B5-4545-8734-2F59D35291EE}"/>
                    </a:ext>
                  </a:extLst>
                </p14:cNvPr>
                <p14:cNvContentPartPr/>
                <p14:nvPr/>
              </p14:nvContentPartPr>
              <p14:xfrm>
                <a:off x="4010012" y="373569"/>
                <a:ext cx="114120" cy="168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0D0810-87B5-4545-8734-2F59D35291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01372" y="364929"/>
                  <a:ext cx="131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0CA8DF-17F2-4E0F-9C1B-F2A9CE96F6B6}"/>
                    </a:ext>
                  </a:extLst>
                </p14:cNvPr>
                <p14:cNvContentPartPr/>
                <p14:nvPr/>
              </p14:nvContentPartPr>
              <p14:xfrm>
                <a:off x="4057532" y="241449"/>
                <a:ext cx="227160" cy="277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0CA8DF-17F2-4E0F-9C1B-F2A9CE96F6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8532" y="232809"/>
                  <a:ext cx="244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F3A218-D618-4FDF-8BC3-535469E568E9}"/>
                    </a:ext>
                  </a:extLst>
                </p14:cNvPr>
                <p14:cNvContentPartPr/>
                <p14:nvPr/>
              </p14:nvContentPartPr>
              <p14:xfrm>
                <a:off x="4274252" y="300849"/>
                <a:ext cx="159840" cy="247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F3A218-D618-4FDF-8BC3-535469E568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5612" y="291849"/>
                  <a:ext cx="1774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96D1C7-CEFF-4B81-A6BB-82C3C39EBB9E}"/>
              </a:ext>
            </a:extLst>
          </p:cNvPr>
          <p:cNvGrpSpPr/>
          <p:nvPr/>
        </p:nvGrpSpPr>
        <p:grpSpPr>
          <a:xfrm>
            <a:off x="4877612" y="67209"/>
            <a:ext cx="817200" cy="493560"/>
            <a:chOff x="4877612" y="67209"/>
            <a:chExt cx="81720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7F05AF-208E-46E9-B234-53D4AD332C00}"/>
                    </a:ext>
                  </a:extLst>
                </p14:cNvPr>
                <p14:cNvContentPartPr/>
                <p14:nvPr/>
              </p14:nvContentPartPr>
              <p14:xfrm>
                <a:off x="4877612" y="67209"/>
                <a:ext cx="268200" cy="493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7F05AF-208E-46E9-B234-53D4AD332C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8972" y="58569"/>
                  <a:ext cx="2858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34755B-FB24-49BC-82A5-569CD360A73D}"/>
                    </a:ext>
                  </a:extLst>
                </p14:cNvPr>
                <p14:cNvContentPartPr/>
                <p14:nvPr/>
              </p14:nvContentPartPr>
              <p14:xfrm>
                <a:off x="4903172" y="344049"/>
                <a:ext cx="227160" cy="5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34755B-FB24-49BC-82A5-569CD360A7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4172" y="335049"/>
                  <a:ext cx="2448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B79C11-D0C8-4ADF-89E8-565279E62063}"/>
                    </a:ext>
                  </a:extLst>
                </p14:cNvPr>
                <p14:cNvContentPartPr/>
                <p14:nvPr/>
              </p14:nvContentPartPr>
              <p14:xfrm>
                <a:off x="5129612" y="399129"/>
                <a:ext cx="13320" cy="1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B79C11-D0C8-4ADF-89E8-565279E620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20972" y="390489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E433-955D-4E72-AF86-6162A3940896}"/>
                    </a:ext>
                  </a:extLst>
                </p14:cNvPr>
                <p14:cNvContentPartPr/>
                <p14:nvPr/>
              </p14:nvContentPartPr>
              <p14:xfrm>
                <a:off x="5132132" y="324969"/>
                <a:ext cx="239400" cy="145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E433-955D-4E72-AF86-6162A39408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3132" y="316329"/>
                  <a:ext cx="257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C7F932-387E-4C49-BDED-0FC178FAF65C}"/>
                    </a:ext>
                  </a:extLst>
                </p14:cNvPr>
                <p14:cNvContentPartPr/>
                <p14:nvPr/>
              </p14:nvContentPartPr>
              <p14:xfrm>
                <a:off x="5425892" y="366369"/>
                <a:ext cx="268920" cy="97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C7F932-387E-4C49-BDED-0FC178FAF6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7252" y="357369"/>
                  <a:ext cx="2865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074CADD-47F9-4971-A589-D0A16816A895}"/>
              </a:ext>
            </a:extLst>
          </p:cNvPr>
          <p:cNvGrpSpPr/>
          <p:nvPr/>
        </p:nvGrpSpPr>
        <p:grpSpPr>
          <a:xfrm>
            <a:off x="907532" y="969009"/>
            <a:ext cx="3186000" cy="619920"/>
            <a:chOff x="907532" y="969009"/>
            <a:chExt cx="318600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849E5-23F8-4351-86C8-2B2B9E2ABD16}"/>
                    </a:ext>
                  </a:extLst>
                </p14:cNvPr>
                <p14:cNvContentPartPr/>
                <p14:nvPr/>
              </p14:nvContentPartPr>
              <p14:xfrm>
                <a:off x="1007252" y="1150809"/>
                <a:ext cx="186840" cy="241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849E5-23F8-4351-86C8-2B2B9E2ABD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612" y="1142169"/>
                  <a:ext cx="204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B0E804-B894-488B-BCB5-5C4BA9C6DED3}"/>
                    </a:ext>
                  </a:extLst>
                </p14:cNvPr>
                <p14:cNvContentPartPr/>
                <p14:nvPr/>
              </p14:nvContentPartPr>
              <p14:xfrm>
                <a:off x="976292" y="1150809"/>
                <a:ext cx="217800" cy="243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B0E804-B894-488B-BCB5-5C4BA9C6DE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7292" y="1142169"/>
                  <a:ext cx="235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DB9A1E-3ABC-454B-82AF-99C8C739A8F5}"/>
                    </a:ext>
                  </a:extLst>
                </p14:cNvPr>
                <p14:cNvContentPartPr/>
                <p14:nvPr/>
              </p14:nvContentPartPr>
              <p14:xfrm>
                <a:off x="907532" y="1027329"/>
                <a:ext cx="360720" cy="8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DB9A1E-3ABC-454B-82AF-99C8C739A8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8892" y="1018689"/>
                  <a:ext cx="37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273172-E1AA-4E5F-AA88-F95786822C84}"/>
                    </a:ext>
                  </a:extLst>
                </p14:cNvPr>
                <p14:cNvContentPartPr/>
                <p14:nvPr/>
              </p14:nvContentPartPr>
              <p14:xfrm>
                <a:off x="1412252" y="1198689"/>
                <a:ext cx="248400" cy="84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273172-E1AA-4E5F-AA88-F95786822C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3612" y="1190049"/>
                  <a:ext cx="266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A587C7-EE03-4D66-B8A1-C2A7D611DCA9}"/>
                    </a:ext>
                  </a:extLst>
                </p14:cNvPr>
                <p14:cNvContentPartPr/>
                <p14:nvPr/>
              </p14:nvContentPartPr>
              <p14:xfrm>
                <a:off x="1793492" y="1104369"/>
                <a:ext cx="341280" cy="287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A587C7-EE03-4D66-B8A1-C2A7D611DC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4852" y="1095729"/>
                  <a:ext cx="358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478E0C-87C5-4E89-8548-2BE190E58E41}"/>
                    </a:ext>
                  </a:extLst>
                </p14:cNvPr>
                <p14:cNvContentPartPr/>
                <p14:nvPr/>
              </p14:nvContentPartPr>
              <p14:xfrm>
                <a:off x="2295692" y="1060449"/>
                <a:ext cx="185400" cy="330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478E0C-87C5-4E89-8548-2BE190E58E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6692" y="1051809"/>
                  <a:ext cx="203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56B2B2-5872-402B-BC43-9DCAA31192B7}"/>
                    </a:ext>
                  </a:extLst>
                </p14:cNvPr>
                <p14:cNvContentPartPr/>
                <p14:nvPr/>
              </p14:nvContentPartPr>
              <p14:xfrm>
                <a:off x="2510612" y="1178169"/>
                <a:ext cx="378720" cy="183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56B2B2-5872-402B-BC43-9DCAA31192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1972" y="1169169"/>
                  <a:ext cx="396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756648-AA49-46F0-8DA8-D1AE77867202}"/>
                    </a:ext>
                  </a:extLst>
                </p14:cNvPr>
                <p14:cNvContentPartPr/>
                <p14:nvPr/>
              </p14:nvContentPartPr>
              <p14:xfrm>
                <a:off x="2932892" y="1338009"/>
                <a:ext cx="77040" cy="167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756648-AA49-46F0-8DA8-D1AE778672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4252" y="1329369"/>
                  <a:ext cx="94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52C4CE-A4A4-46DD-AC7E-075D14EF933A}"/>
                    </a:ext>
                  </a:extLst>
                </p14:cNvPr>
                <p14:cNvContentPartPr/>
                <p14:nvPr/>
              </p14:nvContentPartPr>
              <p14:xfrm>
                <a:off x="3169052" y="1094649"/>
                <a:ext cx="320760" cy="200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52C4CE-A4A4-46DD-AC7E-075D14EF93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0052" y="1086009"/>
                  <a:ext cx="338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FE4E10-5BFE-4EF7-8544-F74ACB00416B}"/>
                    </a:ext>
                  </a:extLst>
                </p14:cNvPr>
                <p14:cNvContentPartPr/>
                <p14:nvPr/>
              </p14:nvContentPartPr>
              <p14:xfrm>
                <a:off x="3570092" y="969009"/>
                <a:ext cx="188280" cy="107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FE4E10-5BFE-4EF7-8544-F74ACB0041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61452" y="960009"/>
                  <a:ext cx="20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13E0E5-B52A-4A8E-82EA-0CF786D1A931}"/>
                    </a:ext>
                  </a:extLst>
                </p14:cNvPr>
                <p14:cNvContentPartPr/>
                <p14:nvPr/>
              </p14:nvContentPartPr>
              <p14:xfrm>
                <a:off x="3183812" y="1327569"/>
                <a:ext cx="426600" cy="9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13E0E5-B52A-4A8E-82EA-0CF786D1A9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4812" y="1318569"/>
                  <a:ext cx="444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9FE3CA-7AAB-440A-81B4-8D7535FDC6DB}"/>
                    </a:ext>
                  </a:extLst>
                </p14:cNvPr>
                <p14:cNvContentPartPr/>
                <p14:nvPr/>
              </p14:nvContentPartPr>
              <p14:xfrm>
                <a:off x="3330332" y="1458249"/>
                <a:ext cx="219240" cy="130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9FE3CA-7AAB-440A-81B4-8D7535FDC6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21692" y="1449249"/>
                  <a:ext cx="236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012342-48B7-4A67-BE35-0AEBB1DE0357}"/>
                    </a:ext>
                  </a:extLst>
                </p14:cNvPr>
                <p14:cNvContentPartPr/>
                <p14:nvPr/>
              </p14:nvContentPartPr>
              <p14:xfrm>
                <a:off x="3933332" y="1020489"/>
                <a:ext cx="160200" cy="31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012342-48B7-4A67-BE35-0AEBB1DE03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24692" y="1011849"/>
                  <a:ext cx="17784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40E13C-B8D6-4247-874C-F626755D85F6}"/>
              </a:ext>
            </a:extLst>
          </p:cNvPr>
          <p:cNvGrpSpPr/>
          <p:nvPr/>
        </p:nvGrpSpPr>
        <p:grpSpPr>
          <a:xfrm>
            <a:off x="1117052" y="1932729"/>
            <a:ext cx="783000" cy="342360"/>
            <a:chOff x="1117052" y="1932729"/>
            <a:chExt cx="78300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B174EB-4925-48F1-B5B9-8E3CEE728C64}"/>
                    </a:ext>
                  </a:extLst>
                </p14:cNvPr>
                <p14:cNvContentPartPr/>
                <p14:nvPr/>
              </p14:nvContentPartPr>
              <p14:xfrm>
                <a:off x="1117052" y="1932729"/>
                <a:ext cx="298440" cy="272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B174EB-4925-48F1-B5B9-8E3CEE728C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8052" y="1923729"/>
                  <a:ext cx="316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8EF5E9-9F6F-41C6-BEB8-2B8232E882DF}"/>
                    </a:ext>
                  </a:extLst>
                </p14:cNvPr>
                <p14:cNvContentPartPr/>
                <p14:nvPr/>
              </p14:nvContentPartPr>
              <p14:xfrm>
                <a:off x="1424492" y="2160969"/>
                <a:ext cx="136440" cy="11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8EF5E9-9F6F-41C6-BEB8-2B8232E882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15852" y="2152329"/>
                  <a:ext cx="154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D76F6A-6247-4A8C-9F30-9B5BC9668E8F}"/>
                    </a:ext>
                  </a:extLst>
                </p14:cNvPr>
                <p14:cNvContentPartPr/>
                <p14:nvPr/>
              </p14:nvContentPartPr>
              <p14:xfrm>
                <a:off x="1727612" y="2011209"/>
                <a:ext cx="129600" cy="21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D76F6A-6247-4A8C-9F30-9B5BC9668E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18972" y="2002569"/>
                  <a:ext cx="147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F22E81-88AE-45A2-94B9-4E31513AD217}"/>
                    </a:ext>
                  </a:extLst>
                </p14:cNvPr>
                <p14:cNvContentPartPr/>
                <p14:nvPr/>
              </p14:nvContentPartPr>
              <p14:xfrm>
                <a:off x="1761812" y="2061609"/>
                <a:ext cx="138240" cy="45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F22E81-88AE-45A2-94B9-4E31513AD2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3172" y="2052969"/>
                  <a:ext cx="1558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8E04F91-4555-4924-956A-38A42CFED888}"/>
              </a:ext>
            </a:extLst>
          </p:cNvPr>
          <p:cNvGrpSpPr/>
          <p:nvPr/>
        </p:nvGrpSpPr>
        <p:grpSpPr>
          <a:xfrm>
            <a:off x="2140172" y="1901769"/>
            <a:ext cx="669960" cy="314280"/>
            <a:chOff x="2140172" y="1901769"/>
            <a:chExt cx="6699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A38B32-4321-4A6D-894A-D470B27094EB}"/>
                    </a:ext>
                  </a:extLst>
                </p14:cNvPr>
                <p14:cNvContentPartPr/>
                <p14:nvPr/>
              </p14:nvContentPartPr>
              <p14:xfrm>
                <a:off x="2145572" y="1934169"/>
                <a:ext cx="161280" cy="222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A38B32-4321-4A6D-894A-D470B27094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6932" y="1925529"/>
                  <a:ext cx="178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9FC4CE1-E840-4895-BA01-7E3455F5C7FA}"/>
                    </a:ext>
                  </a:extLst>
                </p14:cNvPr>
                <p14:cNvContentPartPr/>
                <p14:nvPr/>
              </p14:nvContentPartPr>
              <p14:xfrm>
                <a:off x="2140172" y="1901769"/>
                <a:ext cx="160200" cy="254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9FC4CE1-E840-4895-BA01-7E3455F5C7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1532" y="1892769"/>
                  <a:ext cx="177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F7D004-8FB9-41B8-84B3-F3C31A79CB8C}"/>
                    </a:ext>
                  </a:extLst>
                </p14:cNvPr>
                <p14:cNvContentPartPr/>
                <p14:nvPr/>
              </p14:nvContentPartPr>
              <p14:xfrm>
                <a:off x="2397932" y="2113449"/>
                <a:ext cx="27000" cy="102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F7D004-8FB9-41B8-84B3-F3C31A79CB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9292" y="2104809"/>
                  <a:ext cx="44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24D7BB-7CDC-4C6E-AC1F-FF61E196FD7E}"/>
                    </a:ext>
                  </a:extLst>
                </p14:cNvPr>
                <p14:cNvContentPartPr/>
                <p14:nvPr/>
              </p14:nvContentPartPr>
              <p14:xfrm>
                <a:off x="2551292" y="1993569"/>
                <a:ext cx="258840" cy="56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24D7BB-7CDC-4C6E-AC1F-FF61E196FD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2652" y="1984929"/>
                  <a:ext cx="276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860469-E39B-4318-AB82-48AFCE8FB1B7}"/>
                    </a:ext>
                  </a:extLst>
                </p14:cNvPr>
                <p14:cNvContentPartPr/>
                <p14:nvPr/>
              </p14:nvContentPartPr>
              <p14:xfrm>
                <a:off x="2696372" y="1915089"/>
                <a:ext cx="9720" cy="172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860469-E39B-4318-AB82-48AFCE8FB1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87372" y="1906089"/>
                  <a:ext cx="273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8246219-74D8-459A-BF34-6427DF251A3D}"/>
              </a:ext>
            </a:extLst>
          </p:cNvPr>
          <p:cNvGrpSpPr/>
          <p:nvPr/>
        </p:nvGrpSpPr>
        <p:grpSpPr>
          <a:xfrm>
            <a:off x="3045212" y="1816089"/>
            <a:ext cx="2532600" cy="342720"/>
            <a:chOff x="3045212" y="1816089"/>
            <a:chExt cx="25326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2276BC-78B4-4128-9210-0AA01C1B66B5}"/>
                    </a:ext>
                  </a:extLst>
                </p14:cNvPr>
                <p14:cNvContentPartPr/>
                <p14:nvPr/>
              </p14:nvContentPartPr>
              <p14:xfrm>
                <a:off x="3045212" y="1984209"/>
                <a:ext cx="191880" cy="5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2276BC-78B4-4128-9210-0AA01C1B66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36212" y="1975209"/>
                  <a:ext cx="209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3CFEE3-F992-4CF5-8042-CB20B4A0F406}"/>
                    </a:ext>
                  </a:extLst>
                </p14:cNvPr>
                <p14:cNvContentPartPr/>
                <p14:nvPr/>
              </p14:nvContentPartPr>
              <p14:xfrm>
                <a:off x="3348332" y="1953969"/>
                <a:ext cx="42840" cy="4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3CFEE3-F992-4CF5-8042-CB20B4A0F4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39692" y="1945329"/>
                  <a:ext cx="60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55BD00C-98CD-445B-839E-F28DEFDF806E}"/>
                    </a:ext>
                  </a:extLst>
                </p14:cNvPr>
                <p14:cNvContentPartPr/>
                <p14:nvPr/>
              </p14:nvContentPartPr>
              <p14:xfrm>
                <a:off x="3574772" y="1951089"/>
                <a:ext cx="270000" cy="5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55BD00C-98CD-445B-839E-F28DEFDF80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66132" y="1942089"/>
                  <a:ext cx="287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2EC2B7-A978-4FDA-8772-6523A5E23959}"/>
                    </a:ext>
                  </a:extLst>
                </p14:cNvPr>
                <p14:cNvContentPartPr/>
                <p14:nvPr/>
              </p14:nvContentPartPr>
              <p14:xfrm>
                <a:off x="3694652" y="1864689"/>
                <a:ext cx="36000" cy="177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2EC2B7-A978-4FDA-8772-6523A5E239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86012" y="1855689"/>
                  <a:ext cx="53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99C2F7-2EE0-442C-8C84-866F884ED169}"/>
                    </a:ext>
                  </a:extLst>
                </p14:cNvPr>
                <p14:cNvContentPartPr/>
                <p14:nvPr/>
              </p14:nvContentPartPr>
              <p14:xfrm>
                <a:off x="3980852" y="1861449"/>
                <a:ext cx="194400" cy="206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99C2F7-2EE0-442C-8C84-866F884ED1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2212" y="1852809"/>
                  <a:ext cx="212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499A38-9F2F-48A5-8AD2-FF68290FCF1F}"/>
                    </a:ext>
                  </a:extLst>
                </p14:cNvPr>
                <p14:cNvContentPartPr/>
                <p14:nvPr/>
              </p14:nvContentPartPr>
              <p14:xfrm>
                <a:off x="3969332" y="1830129"/>
                <a:ext cx="163080" cy="209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499A38-9F2F-48A5-8AD2-FF68290FCF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60332" y="1821129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EE8C02-EB3B-4E76-B8FB-1AB1E847C086}"/>
                    </a:ext>
                  </a:extLst>
                </p14:cNvPr>
                <p14:cNvContentPartPr/>
                <p14:nvPr/>
              </p14:nvContentPartPr>
              <p14:xfrm>
                <a:off x="4272452" y="2028489"/>
                <a:ext cx="202320" cy="112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EE8C02-EB3B-4E76-B8FB-1AB1E847C0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63452" y="2019849"/>
                  <a:ext cx="219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23BB82-3E15-4723-9D72-72EACE9F8CC2}"/>
                    </a:ext>
                  </a:extLst>
                </p14:cNvPr>
                <p14:cNvContentPartPr/>
                <p14:nvPr/>
              </p14:nvContentPartPr>
              <p14:xfrm>
                <a:off x="4530932" y="1865769"/>
                <a:ext cx="293400" cy="84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23BB82-3E15-4723-9D72-72EACE9F8C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22292" y="1857129"/>
                  <a:ext cx="311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B26126-368D-4D7E-B56D-179FF8CCE4FD}"/>
                    </a:ext>
                  </a:extLst>
                </p14:cNvPr>
                <p14:cNvContentPartPr/>
                <p14:nvPr/>
              </p14:nvContentPartPr>
              <p14:xfrm>
                <a:off x="5009012" y="1816089"/>
                <a:ext cx="303120" cy="27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B26126-368D-4D7E-B56D-179FF8CCE4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00372" y="1807449"/>
                  <a:ext cx="320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92DF6B-0FE3-4D8A-B1A5-ABA484117238}"/>
                    </a:ext>
                  </a:extLst>
                </p14:cNvPr>
                <p14:cNvContentPartPr/>
                <p14:nvPr/>
              </p14:nvContentPartPr>
              <p14:xfrm>
                <a:off x="5424452" y="1844889"/>
                <a:ext cx="153360" cy="313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92DF6B-0FE3-4D8A-B1A5-ABA4841172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15812" y="1835889"/>
                  <a:ext cx="17100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DF3ACF4-F9A8-4A4F-94E4-2256472B147E}"/>
              </a:ext>
            </a:extLst>
          </p:cNvPr>
          <p:cNvGrpSpPr/>
          <p:nvPr/>
        </p:nvGrpSpPr>
        <p:grpSpPr>
          <a:xfrm>
            <a:off x="5651612" y="1918689"/>
            <a:ext cx="844200" cy="311040"/>
            <a:chOff x="5651612" y="1918689"/>
            <a:chExt cx="8442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D89B12-9DDC-420F-8974-78C089A16095}"/>
                    </a:ext>
                  </a:extLst>
                </p14:cNvPr>
                <p14:cNvContentPartPr/>
                <p14:nvPr/>
              </p14:nvContentPartPr>
              <p14:xfrm>
                <a:off x="5651612" y="1918689"/>
                <a:ext cx="248400" cy="174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D89B12-9DDC-420F-8974-78C089A160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42972" y="1909689"/>
                  <a:ext cx="266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A8CB20-DB78-45BE-A93E-0DF9E52A2645}"/>
                    </a:ext>
                  </a:extLst>
                </p14:cNvPr>
                <p14:cNvContentPartPr/>
                <p14:nvPr/>
              </p14:nvContentPartPr>
              <p14:xfrm>
                <a:off x="5958692" y="1933809"/>
                <a:ext cx="337680" cy="147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A8CB20-DB78-45BE-A93E-0DF9E52A26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0052" y="1924809"/>
                  <a:ext cx="355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3AA400-010B-489C-BAAD-FC714FF6A3D6}"/>
                    </a:ext>
                  </a:extLst>
                </p14:cNvPr>
                <p14:cNvContentPartPr/>
                <p14:nvPr/>
              </p14:nvContentPartPr>
              <p14:xfrm>
                <a:off x="6394292" y="2087169"/>
                <a:ext cx="101520" cy="142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3AA400-010B-489C-BAAD-FC714FF6A3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85652" y="2078529"/>
                  <a:ext cx="1191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86C099-D517-48E6-9E1C-454C904C759D}"/>
              </a:ext>
            </a:extLst>
          </p:cNvPr>
          <p:cNvGrpSpPr/>
          <p:nvPr/>
        </p:nvGrpSpPr>
        <p:grpSpPr>
          <a:xfrm>
            <a:off x="6616772" y="1738689"/>
            <a:ext cx="1139760" cy="368280"/>
            <a:chOff x="6616772" y="1738689"/>
            <a:chExt cx="113976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67CE0A-2C50-4CCC-88CB-EFE4FBD10618}"/>
                    </a:ext>
                  </a:extLst>
                </p14:cNvPr>
                <p14:cNvContentPartPr/>
                <p14:nvPr/>
              </p14:nvContentPartPr>
              <p14:xfrm>
                <a:off x="6616772" y="1902489"/>
                <a:ext cx="236520" cy="19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67CE0A-2C50-4CCC-88CB-EFE4FBD106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07772" y="1893849"/>
                  <a:ext cx="254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CEB3E2-AB92-40CC-9963-B8063EFB0406}"/>
                    </a:ext>
                  </a:extLst>
                </p14:cNvPr>
                <p14:cNvContentPartPr/>
                <p14:nvPr/>
              </p14:nvContentPartPr>
              <p14:xfrm>
                <a:off x="6928172" y="1849929"/>
                <a:ext cx="393480" cy="235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CEB3E2-AB92-40CC-9963-B8063EFB04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9532" y="1840929"/>
                  <a:ext cx="411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0819A8-B8D8-4AC2-8F09-0929008BB1EC}"/>
                    </a:ext>
                  </a:extLst>
                </p14:cNvPr>
                <p14:cNvContentPartPr/>
                <p14:nvPr/>
              </p14:nvContentPartPr>
              <p14:xfrm>
                <a:off x="7391492" y="1761729"/>
                <a:ext cx="147960" cy="87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0819A8-B8D8-4AC2-8F09-0929008BB1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82852" y="1752729"/>
                  <a:ext cx="165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3344E71-B839-4F94-8B85-BCD7FE9BDE3E}"/>
                    </a:ext>
                  </a:extLst>
                </p14:cNvPr>
                <p14:cNvContentPartPr/>
                <p14:nvPr/>
              </p14:nvContentPartPr>
              <p14:xfrm>
                <a:off x="7606052" y="1738689"/>
                <a:ext cx="150480" cy="368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3344E71-B839-4F94-8B85-BCD7FE9BDE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7052" y="1729689"/>
                  <a:ext cx="16812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C81F481-2812-4691-A732-D7BA34E04918}"/>
              </a:ext>
            </a:extLst>
          </p:cNvPr>
          <p:cNvGrpSpPr/>
          <p:nvPr/>
        </p:nvGrpSpPr>
        <p:grpSpPr>
          <a:xfrm>
            <a:off x="1198412" y="2678649"/>
            <a:ext cx="482400" cy="442080"/>
            <a:chOff x="1198412" y="2678649"/>
            <a:chExt cx="48240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24A299-FBE1-4D2D-83E5-042FAB63D58C}"/>
                    </a:ext>
                  </a:extLst>
                </p14:cNvPr>
                <p14:cNvContentPartPr/>
                <p14:nvPr/>
              </p14:nvContentPartPr>
              <p14:xfrm>
                <a:off x="1255292" y="2745969"/>
                <a:ext cx="119520" cy="24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24A299-FBE1-4D2D-83E5-042FAB63D5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46652" y="2737329"/>
                  <a:ext cx="137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4CDD7B-5085-4644-A3BF-0F65E3A95E40}"/>
                    </a:ext>
                  </a:extLst>
                </p14:cNvPr>
                <p14:cNvContentPartPr/>
                <p14:nvPr/>
              </p14:nvContentPartPr>
              <p14:xfrm>
                <a:off x="1198412" y="2678649"/>
                <a:ext cx="246600" cy="268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4CDD7B-5085-4644-A3BF-0F65E3A95E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9772" y="2670009"/>
                  <a:ext cx="264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CD6DABE-7334-4F50-8ED4-25D284304959}"/>
                    </a:ext>
                  </a:extLst>
                </p14:cNvPr>
                <p14:cNvContentPartPr/>
                <p14:nvPr/>
              </p14:nvContentPartPr>
              <p14:xfrm>
                <a:off x="1486772" y="2942529"/>
                <a:ext cx="16200" cy="113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CD6DABE-7334-4F50-8ED4-25D2843049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8132" y="2933889"/>
                  <a:ext cx="3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73AF624-756F-4D0D-80FB-2546A0DF8CA4}"/>
                    </a:ext>
                  </a:extLst>
                </p14:cNvPr>
                <p14:cNvContentPartPr/>
                <p14:nvPr/>
              </p14:nvContentPartPr>
              <p14:xfrm>
                <a:off x="1617812" y="2935689"/>
                <a:ext cx="63000" cy="185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73AF624-756F-4D0D-80FB-2546A0DF8C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08812" y="2927049"/>
                  <a:ext cx="806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7D2B1F-B301-42C2-9055-056F6405D0F3}"/>
              </a:ext>
            </a:extLst>
          </p:cNvPr>
          <p:cNvGrpSpPr/>
          <p:nvPr/>
        </p:nvGrpSpPr>
        <p:grpSpPr>
          <a:xfrm>
            <a:off x="1928492" y="2844249"/>
            <a:ext cx="543960" cy="201960"/>
            <a:chOff x="1928492" y="2844249"/>
            <a:chExt cx="5439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D3862B-F321-4952-8C21-F0EA9AB2E39A}"/>
                    </a:ext>
                  </a:extLst>
                </p14:cNvPr>
                <p14:cNvContentPartPr/>
                <p14:nvPr/>
              </p14:nvContentPartPr>
              <p14:xfrm>
                <a:off x="1928492" y="2852169"/>
                <a:ext cx="16200" cy="10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D3862B-F321-4952-8C21-F0EA9AB2E3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19492" y="2843169"/>
                  <a:ext cx="33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665458-51E6-43B9-860C-D4B015232495}"/>
                    </a:ext>
                  </a:extLst>
                </p14:cNvPr>
                <p14:cNvContentPartPr/>
                <p14:nvPr/>
              </p14:nvContentPartPr>
              <p14:xfrm>
                <a:off x="2049452" y="2844249"/>
                <a:ext cx="195120" cy="11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665458-51E6-43B9-860C-D4B0152324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40452" y="2835609"/>
                  <a:ext cx="212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3D626A-5D8A-48E6-9072-5D3B59002496}"/>
                    </a:ext>
                  </a:extLst>
                </p14:cNvPr>
                <p14:cNvContentPartPr/>
                <p14:nvPr/>
              </p14:nvContentPartPr>
              <p14:xfrm>
                <a:off x="2399372" y="2918049"/>
                <a:ext cx="73080" cy="128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3D626A-5D8A-48E6-9072-5D3B590024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0732" y="2909049"/>
                  <a:ext cx="907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A9D164-3AB5-4594-9568-919908C5CCAE}"/>
              </a:ext>
            </a:extLst>
          </p:cNvPr>
          <p:cNvGrpSpPr/>
          <p:nvPr/>
        </p:nvGrpSpPr>
        <p:grpSpPr>
          <a:xfrm>
            <a:off x="2671172" y="2640489"/>
            <a:ext cx="507960" cy="311760"/>
            <a:chOff x="2671172" y="2640489"/>
            <a:chExt cx="5079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5738E8-BC1B-4569-9D26-2914EBF8D7E5}"/>
                    </a:ext>
                  </a:extLst>
                </p14:cNvPr>
                <p14:cNvContentPartPr/>
                <p14:nvPr/>
              </p14:nvContentPartPr>
              <p14:xfrm>
                <a:off x="2676212" y="2661009"/>
                <a:ext cx="189000" cy="233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5738E8-BC1B-4569-9D26-2914EBF8D7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7212" y="2652369"/>
                  <a:ext cx="206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3463AB-B5C2-4438-B988-1F915340880A}"/>
                    </a:ext>
                  </a:extLst>
                </p14:cNvPr>
                <p14:cNvContentPartPr/>
                <p14:nvPr/>
              </p14:nvContentPartPr>
              <p14:xfrm>
                <a:off x="2671172" y="2640489"/>
                <a:ext cx="201240" cy="230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3463AB-B5C2-4438-B988-1F91534088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62172" y="2631849"/>
                  <a:ext cx="218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6846B8-8CB8-4941-8221-CC354BC46F83}"/>
                    </a:ext>
                  </a:extLst>
                </p14:cNvPr>
                <p14:cNvContentPartPr/>
                <p14:nvPr/>
              </p14:nvContentPartPr>
              <p14:xfrm>
                <a:off x="2917052" y="2856129"/>
                <a:ext cx="262080" cy="96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6846B8-8CB8-4941-8221-CC354BC46F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08412" y="2847489"/>
                  <a:ext cx="279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84DF0C9-1DBB-4045-99B7-4C046D663A1B}"/>
              </a:ext>
            </a:extLst>
          </p:cNvPr>
          <p:cNvGrpSpPr/>
          <p:nvPr/>
        </p:nvGrpSpPr>
        <p:grpSpPr>
          <a:xfrm>
            <a:off x="3428612" y="2750289"/>
            <a:ext cx="339120" cy="152640"/>
            <a:chOff x="3428612" y="2750289"/>
            <a:chExt cx="33912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747F33-7B51-43BD-BA53-137390E5535D}"/>
                    </a:ext>
                  </a:extLst>
                </p14:cNvPr>
                <p14:cNvContentPartPr/>
                <p14:nvPr/>
              </p14:nvContentPartPr>
              <p14:xfrm>
                <a:off x="3428612" y="2750289"/>
                <a:ext cx="148320" cy="152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747F33-7B51-43BD-BA53-137390E553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19612" y="2741289"/>
                  <a:ext cx="165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5FD554-A97E-46A7-B823-8951CEA8E8A5}"/>
                    </a:ext>
                  </a:extLst>
                </p14:cNvPr>
                <p14:cNvContentPartPr/>
                <p14:nvPr/>
              </p14:nvContentPartPr>
              <p14:xfrm>
                <a:off x="3603932" y="2772969"/>
                <a:ext cx="163800" cy="119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5FD554-A97E-46A7-B823-8951CEA8E8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95292" y="2764329"/>
                  <a:ext cx="1814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AE2C571-7E7F-4866-A31E-F412BE8104EB}"/>
              </a:ext>
            </a:extLst>
          </p:cNvPr>
          <p:cNvGrpSpPr/>
          <p:nvPr/>
        </p:nvGrpSpPr>
        <p:grpSpPr>
          <a:xfrm>
            <a:off x="4233212" y="2554809"/>
            <a:ext cx="796680" cy="296640"/>
            <a:chOff x="4233212" y="2554809"/>
            <a:chExt cx="7966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492687-93ED-4FED-ABA4-17B118C84AA6}"/>
                    </a:ext>
                  </a:extLst>
                </p14:cNvPr>
                <p14:cNvContentPartPr/>
                <p14:nvPr/>
              </p14:nvContentPartPr>
              <p14:xfrm>
                <a:off x="4233212" y="2578929"/>
                <a:ext cx="241200" cy="25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492687-93ED-4FED-ABA4-17B118C84A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24572" y="2570289"/>
                  <a:ext cx="258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F4226D-9BD0-42F9-95EB-D93D1FE6C0A5}"/>
                    </a:ext>
                  </a:extLst>
                </p14:cNvPr>
                <p14:cNvContentPartPr/>
                <p14:nvPr/>
              </p14:nvContentPartPr>
              <p14:xfrm>
                <a:off x="4521212" y="2647329"/>
                <a:ext cx="78840" cy="191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F4226D-9BD0-42F9-95EB-D93D1FE6C0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12212" y="2638689"/>
                  <a:ext cx="96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DF24AA-868D-4752-A11F-4586B829CA3B}"/>
                    </a:ext>
                  </a:extLst>
                </p14:cNvPr>
                <p14:cNvContentPartPr/>
                <p14:nvPr/>
              </p14:nvContentPartPr>
              <p14:xfrm>
                <a:off x="4582052" y="2554809"/>
                <a:ext cx="220320" cy="282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DF24AA-868D-4752-A11F-4586B829CA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73052" y="2545809"/>
                  <a:ext cx="237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8628216-8488-4EFD-A29A-0497C2F36346}"/>
                    </a:ext>
                  </a:extLst>
                </p14:cNvPr>
                <p14:cNvContentPartPr/>
                <p14:nvPr/>
              </p14:nvContentPartPr>
              <p14:xfrm>
                <a:off x="4846292" y="2570289"/>
                <a:ext cx="183600" cy="281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8628216-8488-4EFD-A29A-0497C2F363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37292" y="2561649"/>
                  <a:ext cx="2012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4C16518-2762-43BC-B4CA-925AA28B8499}"/>
              </a:ext>
            </a:extLst>
          </p:cNvPr>
          <p:cNvGrpSpPr/>
          <p:nvPr/>
        </p:nvGrpSpPr>
        <p:grpSpPr>
          <a:xfrm>
            <a:off x="5485292" y="2343489"/>
            <a:ext cx="828360" cy="530280"/>
            <a:chOff x="5485292" y="2343489"/>
            <a:chExt cx="82836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F679634-F8A5-466F-871D-4C3C3E3FB3E0}"/>
                    </a:ext>
                  </a:extLst>
                </p14:cNvPr>
                <p14:cNvContentPartPr/>
                <p14:nvPr/>
              </p14:nvContentPartPr>
              <p14:xfrm>
                <a:off x="5508332" y="2343489"/>
                <a:ext cx="287280" cy="530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F679634-F8A5-466F-871D-4C3C3E3FB3E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99332" y="2334849"/>
                  <a:ext cx="3049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1874F37-A8E0-46E1-9235-692CB609C65E}"/>
                    </a:ext>
                  </a:extLst>
                </p14:cNvPr>
                <p14:cNvContentPartPr/>
                <p14:nvPr/>
              </p14:nvContentPartPr>
              <p14:xfrm>
                <a:off x="5485292" y="2655609"/>
                <a:ext cx="239760" cy="72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1874F37-A8E0-46E1-9235-692CB609C6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76292" y="2646969"/>
                  <a:ext cx="257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B55CFA-E2D5-4C94-A5CE-7E201139E468}"/>
                    </a:ext>
                  </a:extLst>
                </p14:cNvPr>
                <p14:cNvContentPartPr/>
                <p14:nvPr/>
              </p14:nvContentPartPr>
              <p14:xfrm>
                <a:off x="5752412" y="2660289"/>
                <a:ext cx="129240" cy="127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B55CFA-E2D5-4C94-A5CE-7E201139E4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43412" y="2651649"/>
                  <a:ext cx="146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E22347-8747-4D69-845C-A7AB3B48C50F}"/>
                    </a:ext>
                  </a:extLst>
                </p14:cNvPr>
                <p14:cNvContentPartPr/>
                <p14:nvPr/>
              </p14:nvContentPartPr>
              <p14:xfrm>
                <a:off x="5893172" y="2710689"/>
                <a:ext cx="89640" cy="82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E22347-8747-4D69-845C-A7AB3B48C5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84172" y="2701689"/>
                  <a:ext cx="10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F39293D-393B-48B6-9C04-68E81E9C1052}"/>
                    </a:ext>
                  </a:extLst>
                </p14:cNvPr>
                <p14:cNvContentPartPr/>
                <p14:nvPr/>
              </p14:nvContentPartPr>
              <p14:xfrm>
                <a:off x="6056612" y="2685489"/>
                <a:ext cx="257040" cy="10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F39293D-393B-48B6-9C04-68E81E9C10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47972" y="2676849"/>
                  <a:ext cx="2746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FBEB980-0D28-4B6C-958E-66B614C9CBF6}"/>
              </a:ext>
            </a:extLst>
          </p:cNvPr>
          <p:cNvGrpSpPr/>
          <p:nvPr/>
        </p:nvGrpSpPr>
        <p:grpSpPr>
          <a:xfrm>
            <a:off x="6585812" y="2417649"/>
            <a:ext cx="2715480" cy="566280"/>
            <a:chOff x="6585812" y="2417649"/>
            <a:chExt cx="271548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3B4EB7D-86F8-4024-A165-2DCD7A0DE347}"/>
                    </a:ext>
                  </a:extLst>
                </p14:cNvPr>
                <p14:cNvContentPartPr/>
                <p14:nvPr/>
              </p14:nvContentPartPr>
              <p14:xfrm>
                <a:off x="6585812" y="2600529"/>
                <a:ext cx="149760" cy="155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3B4EB7D-86F8-4024-A165-2DCD7A0DE3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76812" y="2591529"/>
                  <a:ext cx="167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D845C6-E190-416E-9F80-0DCFBAA9FDBE}"/>
                    </a:ext>
                  </a:extLst>
                </p14:cNvPr>
                <p14:cNvContentPartPr/>
                <p14:nvPr/>
              </p14:nvContentPartPr>
              <p14:xfrm>
                <a:off x="6793532" y="2628609"/>
                <a:ext cx="140040" cy="97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D845C6-E190-416E-9F80-0DCFBAA9FD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84532" y="2619969"/>
                  <a:ext cx="157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90786FE-7E14-4588-8202-6F764D2C1E6A}"/>
                    </a:ext>
                  </a:extLst>
                </p14:cNvPr>
                <p14:cNvContentPartPr/>
                <p14:nvPr/>
              </p14:nvContentPartPr>
              <p14:xfrm>
                <a:off x="6974252" y="2570289"/>
                <a:ext cx="175320" cy="328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90786FE-7E14-4588-8202-6F764D2C1E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65252" y="2561649"/>
                  <a:ext cx="192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066C6CD-28CF-4144-8B08-3DFFDF69130D}"/>
                    </a:ext>
                  </a:extLst>
                </p14:cNvPr>
                <p14:cNvContentPartPr/>
                <p14:nvPr/>
              </p14:nvContentPartPr>
              <p14:xfrm>
                <a:off x="6698492" y="2833449"/>
                <a:ext cx="403200" cy="75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066C6CD-28CF-4144-8B08-3DFFDF6913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89852" y="2824449"/>
                  <a:ext cx="420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39E84AE-2F7B-4812-AFE4-62BE114BEF06}"/>
                    </a:ext>
                  </a:extLst>
                </p14:cNvPr>
                <p14:cNvContentPartPr/>
                <p14:nvPr/>
              </p14:nvContentPartPr>
              <p14:xfrm>
                <a:off x="7303292" y="2676489"/>
                <a:ext cx="160200" cy="307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39E84AE-2F7B-4812-AFE4-62BE114BEF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94652" y="2667849"/>
                  <a:ext cx="177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88C86A-20C9-4931-A478-66219A7FC18C}"/>
                    </a:ext>
                  </a:extLst>
                </p14:cNvPr>
                <p14:cNvContentPartPr/>
                <p14:nvPr/>
              </p14:nvContentPartPr>
              <p14:xfrm>
                <a:off x="7459892" y="2580009"/>
                <a:ext cx="223560" cy="156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88C86A-20C9-4931-A478-66219A7FC1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50892" y="2571369"/>
                  <a:ext cx="241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6BF444-6CB8-480A-8839-29A52694891F}"/>
                    </a:ext>
                  </a:extLst>
                </p14:cNvPr>
                <p14:cNvContentPartPr/>
                <p14:nvPr/>
              </p14:nvContentPartPr>
              <p14:xfrm>
                <a:off x="7694252" y="2638689"/>
                <a:ext cx="100080" cy="109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6BF444-6CB8-480A-8839-29A52694891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85252" y="2630049"/>
                  <a:ext cx="11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7AEDE7-7E34-4650-803D-D4B4B4AF762D}"/>
                    </a:ext>
                  </a:extLst>
                </p14:cNvPr>
                <p14:cNvContentPartPr/>
                <p14:nvPr/>
              </p14:nvContentPartPr>
              <p14:xfrm>
                <a:off x="7808372" y="2654889"/>
                <a:ext cx="124920" cy="265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7AEDE7-7E34-4650-803D-D4B4B4AF762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99732" y="2645889"/>
                  <a:ext cx="142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8AF38E-D2DB-4D5F-BCE3-631F5DA97A01}"/>
                    </a:ext>
                  </a:extLst>
                </p14:cNvPr>
                <p14:cNvContentPartPr/>
                <p14:nvPr/>
              </p14:nvContentPartPr>
              <p14:xfrm>
                <a:off x="7841492" y="2620689"/>
                <a:ext cx="201240" cy="123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8AF38E-D2DB-4D5F-BCE3-631F5DA97A0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32492" y="2612049"/>
                  <a:ext cx="218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B37674-78D5-474F-9E2E-61F875D95009}"/>
                    </a:ext>
                  </a:extLst>
                </p14:cNvPr>
                <p14:cNvContentPartPr/>
                <p14:nvPr/>
              </p14:nvContentPartPr>
              <p14:xfrm>
                <a:off x="8086652" y="2626089"/>
                <a:ext cx="155520" cy="12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B37674-78D5-474F-9E2E-61F875D950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77652" y="2617449"/>
                  <a:ext cx="173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D172F9-9EB7-4EE5-B289-5E00202D279E}"/>
                    </a:ext>
                  </a:extLst>
                </p14:cNvPr>
                <p14:cNvContentPartPr/>
                <p14:nvPr/>
              </p14:nvContentPartPr>
              <p14:xfrm>
                <a:off x="8326052" y="2417649"/>
                <a:ext cx="140760" cy="339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D172F9-9EB7-4EE5-B289-5E00202D2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17412" y="2409009"/>
                  <a:ext cx="1584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19A00C6-3345-4ECC-866F-DAC2EB21D3FB}"/>
                    </a:ext>
                  </a:extLst>
                </p14:cNvPr>
                <p14:cNvContentPartPr/>
                <p14:nvPr/>
              </p14:nvContentPartPr>
              <p14:xfrm>
                <a:off x="8421812" y="2634369"/>
                <a:ext cx="132480" cy="127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19A00C6-3345-4ECC-866F-DAC2EB21D3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13172" y="2625369"/>
                  <a:ext cx="150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383082-ED2E-411A-B905-A3DE8E0410D8}"/>
                    </a:ext>
                  </a:extLst>
                </p14:cNvPr>
                <p14:cNvContentPartPr/>
                <p14:nvPr/>
              </p14:nvContentPartPr>
              <p14:xfrm>
                <a:off x="8673092" y="2442849"/>
                <a:ext cx="192960" cy="322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383082-ED2E-411A-B905-A3DE8E0410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64452" y="2434209"/>
                  <a:ext cx="210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C9B868-3759-4068-9150-20AD5304601B}"/>
                    </a:ext>
                  </a:extLst>
                </p14:cNvPr>
                <p14:cNvContentPartPr/>
                <p14:nvPr/>
              </p14:nvContentPartPr>
              <p14:xfrm>
                <a:off x="8816372" y="2569929"/>
                <a:ext cx="187920" cy="186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C9B868-3759-4068-9150-20AD530460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07372" y="2560929"/>
                  <a:ext cx="205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E456807-A181-43B9-9175-C4CDD4BD261F}"/>
                    </a:ext>
                  </a:extLst>
                </p14:cNvPr>
                <p14:cNvContentPartPr/>
                <p14:nvPr/>
              </p14:nvContentPartPr>
              <p14:xfrm>
                <a:off x="8979452" y="2648769"/>
                <a:ext cx="68040" cy="74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E456807-A181-43B9-9175-C4CDD4BD26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70452" y="2640129"/>
                  <a:ext cx="85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3A1ED6A-7967-45BF-BE3A-EA268229F0E5}"/>
                    </a:ext>
                  </a:extLst>
                </p14:cNvPr>
                <p14:cNvContentPartPr/>
                <p14:nvPr/>
              </p14:nvContentPartPr>
              <p14:xfrm>
                <a:off x="9101492" y="2688369"/>
                <a:ext cx="199800" cy="102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3A1ED6A-7967-45BF-BE3A-EA268229F0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92492" y="2679369"/>
                  <a:ext cx="217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800C9F0-1D9D-4936-9344-B0EDEDDA0421}"/>
              </a:ext>
            </a:extLst>
          </p:cNvPr>
          <p:cNvGrpSpPr/>
          <p:nvPr/>
        </p:nvGrpSpPr>
        <p:grpSpPr>
          <a:xfrm>
            <a:off x="1250612" y="3257169"/>
            <a:ext cx="633240" cy="369360"/>
            <a:chOff x="1250612" y="3257169"/>
            <a:chExt cx="63324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3E64ED-FED6-4E38-B99F-C7172500A504}"/>
                    </a:ext>
                  </a:extLst>
                </p14:cNvPr>
                <p14:cNvContentPartPr/>
                <p14:nvPr/>
              </p14:nvContentPartPr>
              <p14:xfrm>
                <a:off x="1393892" y="3455889"/>
                <a:ext cx="60120" cy="147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3E64ED-FED6-4E38-B99F-C7172500A5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85252" y="3446889"/>
                  <a:ext cx="7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EA04C3-4FF5-4505-94F6-EB44461ADE6A}"/>
                    </a:ext>
                  </a:extLst>
                </p14:cNvPr>
                <p14:cNvContentPartPr/>
                <p14:nvPr/>
              </p14:nvContentPartPr>
              <p14:xfrm>
                <a:off x="1250612" y="3572889"/>
                <a:ext cx="314640" cy="53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EA04C3-4FF5-4505-94F6-EB44461ADE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41972" y="3563889"/>
                  <a:ext cx="33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0C45BEA-D934-4FDA-A4D9-891A29BD2E63}"/>
                    </a:ext>
                  </a:extLst>
                </p14:cNvPr>
                <p14:cNvContentPartPr/>
                <p14:nvPr/>
              </p14:nvContentPartPr>
              <p14:xfrm>
                <a:off x="1285892" y="3376329"/>
                <a:ext cx="340200" cy="41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0C45BEA-D934-4FDA-A4D9-891A29BD2E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76892" y="3367329"/>
                  <a:ext cx="357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BD7B67A-CB03-488F-BBFF-15342FFBADDA}"/>
                    </a:ext>
                  </a:extLst>
                </p14:cNvPr>
                <p14:cNvContentPartPr/>
                <p14:nvPr/>
              </p14:nvContentPartPr>
              <p14:xfrm>
                <a:off x="1713212" y="3257169"/>
                <a:ext cx="167760" cy="356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BD7B67A-CB03-488F-BBFF-15342FFBADD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04212" y="3248169"/>
                  <a:ext cx="185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5F088C9-A515-4200-B927-C65372506949}"/>
                    </a:ext>
                  </a:extLst>
                </p14:cNvPr>
                <p14:cNvContentPartPr/>
                <p14:nvPr/>
              </p14:nvContentPartPr>
              <p14:xfrm>
                <a:off x="1643372" y="3477489"/>
                <a:ext cx="240480" cy="43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5F088C9-A515-4200-B927-C653725069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34372" y="3468849"/>
                  <a:ext cx="2581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AC5ECBF-648A-4C5A-B03D-9006B656B047}"/>
                  </a:ext>
                </a:extLst>
              </p14:cNvPr>
              <p14:cNvContentPartPr/>
              <p14:nvPr/>
            </p14:nvContentPartPr>
            <p14:xfrm>
              <a:off x="2270852" y="3375969"/>
              <a:ext cx="245520" cy="1890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AC5ECBF-648A-4C5A-B03D-9006B656B04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261852" y="3366969"/>
                <a:ext cx="26316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2682C8B-EC3D-4F32-BF4A-52673E4DD3FF}"/>
              </a:ext>
            </a:extLst>
          </p:cNvPr>
          <p:cNvGrpSpPr/>
          <p:nvPr/>
        </p:nvGrpSpPr>
        <p:grpSpPr>
          <a:xfrm>
            <a:off x="2844332" y="3182289"/>
            <a:ext cx="1869120" cy="476280"/>
            <a:chOff x="2844332" y="3182289"/>
            <a:chExt cx="186912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5EA11A0-557D-4C0A-BAF3-540B4F892326}"/>
                    </a:ext>
                  </a:extLst>
                </p14:cNvPr>
                <p14:cNvContentPartPr/>
                <p14:nvPr/>
              </p14:nvContentPartPr>
              <p14:xfrm>
                <a:off x="2844332" y="3446889"/>
                <a:ext cx="29160" cy="91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5EA11A0-557D-4C0A-BAF3-540B4F8923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35692" y="3438249"/>
                  <a:ext cx="46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474149-BC0B-44A2-8B85-66E60BC0FE51}"/>
                    </a:ext>
                  </a:extLst>
                </p14:cNvPr>
                <p14:cNvContentPartPr/>
                <p14:nvPr/>
              </p14:nvContentPartPr>
              <p14:xfrm>
                <a:off x="2922452" y="3338889"/>
                <a:ext cx="10800" cy="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474149-BC0B-44A2-8B85-66E60BC0FE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13812" y="3329889"/>
                  <a:ext cx="284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571B82-A865-4DC0-916C-5B0E404EE6B2}"/>
                    </a:ext>
                  </a:extLst>
                </p14:cNvPr>
                <p14:cNvContentPartPr/>
                <p14:nvPr/>
              </p14:nvContentPartPr>
              <p14:xfrm>
                <a:off x="3019652" y="3387129"/>
                <a:ext cx="133560" cy="157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571B82-A865-4DC0-916C-5B0E404EE6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11012" y="3378129"/>
                  <a:ext cx="151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D6CEFE-0B1E-4AC9-AD34-815AF34B213C}"/>
                    </a:ext>
                  </a:extLst>
                </p14:cNvPr>
                <p14:cNvContentPartPr/>
                <p14:nvPr/>
              </p14:nvContentPartPr>
              <p14:xfrm>
                <a:off x="3311612" y="3275529"/>
                <a:ext cx="9360" cy="6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D6CEFE-0B1E-4AC9-AD34-815AF34B21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02612" y="3266889"/>
                  <a:ext cx="27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7490AE6-AE98-4D17-B58B-A924AA8DDD83}"/>
                    </a:ext>
                  </a:extLst>
                </p14:cNvPr>
                <p14:cNvContentPartPr/>
                <p14:nvPr/>
              </p14:nvContentPartPr>
              <p14:xfrm>
                <a:off x="3413492" y="3231969"/>
                <a:ext cx="25920" cy="97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7490AE6-AE98-4D17-B58B-A924AA8DDD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04852" y="3223329"/>
                  <a:ext cx="4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06C447-8C76-4D65-8959-8CCF4598CCCC}"/>
                    </a:ext>
                  </a:extLst>
                </p14:cNvPr>
                <p14:cNvContentPartPr/>
                <p14:nvPr/>
              </p14:nvContentPartPr>
              <p14:xfrm>
                <a:off x="3614372" y="3202809"/>
                <a:ext cx="186480" cy="355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06C447-8C76-4D65-8959-8CCF4598CC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05732" y="3194169"/>
                  <a:ext cx="204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34B784E-EF3C-43D9-B886-80F74F830F59}"/>
                    </a:ext>
                  </a:extLst>
                </p14:cNvPr>
                <p14:cNvContentPartPr/>
                <p14:nvPr/>
              </p14:nvContentPartPr>
              <p14:xfrm>
                <a:off x="3734252" y="3387489"/>
                <a:ext cx="128160" cy="108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34B784E-EF3C-43D9-B886-80F74F830F5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25612" y="3378489"/>
                  <a:ext cx="145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1F8488-1AF9-4F4B-B25E-682013041DE9}"/>
                    </a:ext>
                  </a:extLst>
                </p14:cNvPr>
                <p14:cNvContentPartPr/>
                <p14:nvPr/>
              </p14:nvContentPartPr>
              <p14:xfrm>
                <a:off x="3937652" y="3385329"/>
                <a:ext cx="114120" cy="12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1F8488-1AF9-4F4B-B25E-682013041D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29012" y="3376329"/>
                  <a:ext cx="131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38125C-498D-4577-8185-124F4A66E7C6}"/>
                    </a:ext>
                  </a:extLst>
                </p14:cNvPr>
                <p14:cNvContentPartPr/>
                <p14:nvPr/>
              </p14:nvContentPartPr>
              <p14:xfrm>
                <a:off x="4046372" y="3385689"/>
                <a:ext cx="160200" cy="272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38125C-498D-4577-8185-124F4A66E7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37372" y="3376689"/>
                  <a:ext cx="177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C0625CD-F6B2-4724-A895-36B061E786DA}"/>
                    </a:ext>
                  </a:extLst>
                </p14:cNvPr>
                <p14:cNvContentPartPr/>
                <p14:nvPr/>
              </p14:nvContentPartPr>
              <p14:xfrm>
                <a:off x="4300532" y="3344649"/>
                <a:ext cx="127080" cy="126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C0625CD-F6B2-4724-A895-36B061E786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91892" y="3335649"/>
                  <a:ext cx="144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F71CE4A-896E-4950-B913-0E18A1B63092}"/>
                    </a:ext>
                  </a:extLst>
                </p14:cNvPr>
                <p14:cNvContentPartPr/>
                <p14:nvPr/>
              </p14:nvContentPartPr>
              <p14:xfrm>
                <a:off x="4554332" y="3198489"/>
                <a:ext cx="28800" cy="78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F71CE4A-896E-4950-B913-0E18A1B6309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45692" y="3189849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67FFA9D-E65D-400C-929B-75F4E9BC6C5D}"/>
                    </a:ext>
                  </a:extLst>
                </p14:cNvPr>
                <p14:cNvContentPartPr/>
                <p14:nvPr/>
              </p14:nvContentPartPr>
              <p14:xfrm>
                <a:off x="4681412" y="3182289"/>
                <a:ext cx="32040" cy="99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67FFA9D-E65D-400C-929B-75F4E9BC6C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72412" y="3173289"/>
                  <a:ext cx="4968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A2C7F89-19AF-43E5-B2EA-AAD00906E886}"/>
              </a:ext>
            </a:extLst>
          </p:cNvPr>
          <p:cNvGrpSpPr/>
          <p:nvPr/>
        </p:nvGrpSpPr>
        <p:grpSpPr>
          <a:xfrm>
            <a:off x="5053292" y="3155649"/>
            <a:ext cx="533160" cy="311760"/>
            <a:chOff x="5053292" y="3155649"/>
            <a:chExt cx="5331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455B7A-170C-4E75-B7C2-233D417B04E1}"/>
                    </a:ext>
                  </a:extLst>
                </p14:cNvPr>
                <p14:cNvContentPartPr/>
                <p14:nvPr/>
              </p14:nvContentPartPr>
              <p14:xfrm>
                <a:off x="5053292" y="3155649"/>
                <a:ext cx="198360" cy="311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455B7A-170C-4E75-B7C2-233D417B04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44292" y="3146649"/>
                  <a:ext cx="216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BFC9FDD-5B7F-42F9-9F91-165F9EECB75E}"/>
                    </a:ext>
                  </a:extLst>
                </p14:cNvPr>
                <p14:cNvContentPartPr/>
                <p14:nvPr/>
              </p14:nvContentPartPr>
              <p14:xfrm>
                <a:off x="5248052" y="3287409"/>
                <a:ext cx="65880" cy="124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BFC9FDD-5B7F-42F9-9F91-165F9EECB7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9412" y="3278409"/>
                  <a:ext cx="83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8A49A78-6F3D-4744-B583-541380DA0BA6}"/>
                    </a:ext>
                  </a:extLst>
                </p14:cNvPr>
                <p14:cNvContentPartPr/>
                <p14:nvPr/>
              </p14:nvContentPartPr>
              <p14:xfrm>
                <a:off x="5429852" y="3343569"/>
                <a:ext cx="14040" cy="7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8A49A78-6F3D-4744-B583-541380DA0B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21212" y="3334929"/>
                  <a:ext cx="31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2C68623-C633-4F45-8194-26062D029F2A}"/>
                    </a:ext>
                  </a:extLst>
                </p14:cNvPr>
                <p14:cNvContentPartPr/>
                <p14:nvPr/>
              </p14:nvContentPartPr>
              <p14:xfrm>
                <a:off x="5480972" y="3248889"/>
                <a:ext cx="105480" cy="148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2C68623-C633-4F45-8194-26062D029F2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71972" y="3240249"/>
                  <a:ext cx="1231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5ED3CBC-FBE2-4084-9978-979DBA8ADB7A}"/>
              </a:ext>
            </a:extLst>
          </p:cNvPr>
          <p:cNvGrpSpPr/>
          <p:nvPr/>
        </p:nvGrpSpPr>
        <p:grpSpPr>
          <a:xfrm>
            <a:off x="5779772" y="3138729"/>
            <a:ext cx="840600" cy="327960"/>
            <a:chOff x="5779772" y="3138729"/>
            <a:chExt cx="84060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4D770E-6609-48DE-84AA-A414DE3BEF69}"/>
                    </a:ext>
                  </a:extLst>
                </p14:cNvPr>
                <p14:cNvContentPartPr/>
                <p14:nvPr/>
              </p14:nvContentPartPr>
              <p14:xfrm>
                <a:off x="5779772" y="3214329"/>
                <a:ext cx="189000" cy="164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4D770E-6609-48DE-84AA-A414DE3BEF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71132" y="3205689"/>
                  <a:ext cx="20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DF36EEB-E206-48B5-AF90-3BB5ADC98290}"/>
                    </a:ext>
                  </a:extLst>
                </p14:cNvPr>
                <p14:cNvContentPartPr/>
                <p14:nvPr/>
              </p14:nvContentPartPr>
              <p14:xfrm>
                <a:off x="6049052" y="3207489"/>
                <a:ext cx="173160" cy="191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DF36EEB-E206-48B5-AF90-3BB5ADC982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40412" y="3198489"/>
                  <a:ext cx="190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D151C5F-3A97-4925-8040-0A3E945EEAFC}"/>
                    </a:ext>
                  </a:extLst>
                </p14:cNvPr>
                <p14:cNvContentPartPr/>
                <p14:nvPr/>
              </p14:nvContentPartPr>
              <p14:xfrm>
                <a:off x="6292052" y="3249249"/>
                <a:ext cx="55800" cy="126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D151C5F-3A97-4925-8040-0A3E945EEA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83412" y="3240609"/>
                  <a:ext cx="73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D0B1CA9-559F-4CEF-A1D9-B4107791A19C}"/>
                    </a:ext>
                  </a:extLst>
                </p14:cNvPr>
                <p14:cNvContentPartPr/>
                <p14:nvPr/>
              </p14:nvContentPartPr>
              <p14:xfrm>
                <a:off x="6470972" y="3138729"/>
                <a:ext cx="149400" cy="327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D0B1CA9-559F-4CEF-A1D9-B4107791A1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62332" y="3129729"/>
                  <a:ext cx="16704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4CFFDB8-CAE5-42CB-AD50-7A7FC02A28CF}"/>
              </a:ext>
            </a:extLst>
          </p:cNvPr>
          <p:cNvGrpSpPr/>
          <p:nvPr/>
        </p:nvGrpSpPr>
        <p:grpSpPr>
          <a:xfrm>
            <a:off x="1801772" y="3728409"/>
            <a:ext cx="3322080" cy="619200"/>
            <a:chOff x="1801772" y="3728409"/>
            <a:chExt cx="332208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A1AD33-A013-477E-9317-759E036A2904}"/>
                    </a:ext>
                  </a:extLst>
                </p14:cNvPr>
                <p14:cNvContentPartPr/>
                <p14:nvPr/>
              </p14:nvContentPartPr>
              <p14:xfrm>
                <a:off x="1864052" y="4012449"/>
                <a:ext cx="225000" cy="254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A1AD33-A013-477E-9317-759E036A29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55412" y="4003449"/>
                  <a:ext cx="242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C65200-CAB6-4BD2-97E1-0D04E28FF67D}"/>
                    </a:ext>
                  </a:extLst>
                </p14:cNvPr>
                <p14:cNvContentPartPr/>
                <p14:nvPr/>
              </p14:nvContentPartPr>
              <p14:xfrm>
                <a:off x="1824092" y="3991209"/>
                <a:ext cx="230400" cy="243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C65200-CAB6-4BD2-97E1-0D04E28FF6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15452" y="3982209"/>
                  <a:ext cx="248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7BF2AB8-2474-4C3F-9F91-29334911AF02}"/>
                    </a:ext>
                  </a:extLst>
                </p14:cNvPr>
                <p14:cNvContentPartPr/>
                <p14:nvPr/>
              </p14:nvContentPartPr>
              <p14:xfrm>
                <a:off x="1801772" y="3894369"/>
                <a:ext cx="298440" cy="39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7BF2AB8-2474-4C3F-9F91-29334911AF0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92772" y="3885369"/>
                  <a:ext cx="316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405B487-BFE5-4A30-8EC3-6307A3A6CF38}"/>
                    </a:ext>
                  </a:extLst>
                </p14:cNvPr>
                <p14:cNvContentPartPr/>
                <p14:nvPr/>
              </p14:nvContentPartPr>
              <p14:xfrm>
                <a:off x="2267252" y="4000569"/>
                <a:ext cx="254160" cy="121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405B487-BFE5-4A30-8EC3-6307A3A6CF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58252" y="3991569"/>
                  <a:ext cx="271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A84EDB-0A83-4904-9D20-5762E7A4130A}"/>
                    </a:ext>
                  </a:extLst>
                </p14:cNvPr>
                <p14:cNvContentPartPr/>
                <p14:nvPr/>
              </p14:nvContentPartPr>
              <p14:xfrm>
                <a:off x="2701772" y="3927129"/>
                <a:ext cx="310680" cy="216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A84EDB-0A83-4904-9D20-5762E7A4130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92772" y="3918489"/>
                  <a:ext cx="328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B5DDFCE-3092-4783-847C-D953A7D9503D}"/>
                    </a:ext>
                  </a:extLst>
                </p14:cNvPr>
                <p14:cNvContentPartPr/>
                <p14:nvPr/>
              </p14:nvContentPartPr>
              <p14:xfrm>
                <a:off x="3157532" y="3900849"/>
                <a:ext cx="167760" cy="296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B5DDFCE-3092-4783-847C-D953A7D9503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8532" y="3891849"/>
                  <a:ext cx="185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FB522D-B8AB-496F-9C8B-674793FA5321}"/>
                    </a:ext>
                  </a:extLst>
                </p14:cNvPr>
                <p14:cNvContentPartPr/>
                <p14:nvPr/>
              </p14:nvContentPartPr>
              <p14:xfrm>
                <a:off x="3422852" y="4004529"/>
                <a:ext cx="338760" cy="155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FB522D-B8AB-496F-9C8B-674793FA532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14212" y="3995529"/>
                  <a:ext cx="35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BB14FF-D33C-43D0-97F9-4CA0DC6946CF}"/>
                    </a:ext>
                  </a:extLst>
                </p14:cNvPr>
                <p14:cNvContentPartPr/>
                <p14:nvPr/>
              </p14:nvContentPartPr>
              <p14:xfrm>
                <a:off x="3903092" y="4125489"/>
                <a:ext cx="101160" cy="172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BB14FF-D33C-43D0-97F9-4CA0DC6946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94452" y="4116489"/>
                  <a:ext cx="118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6177784-2AE2-42B2-B2DC-306FF03DBBBE}"/>
                    </a:ext>
                  </a:extLst>
                </p14:cNvPr>
                <p14:cNvContentPartPr/>
                <p14:nvPr/>
              </p14:nvContentPartPr>
              <p14:xfrm>
                <a:off x="4149692" y="3843609"/>
                <a:ext cx="329400" cy="222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6177784-2AE2-42B2-B2DC-306FF03DBB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41052" y="3834609"/>
                  <a:ext cx="347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F1125A-CBFA-4584-901B-992C84DC1DC1}"/>
                    </a:ext>
                  </a:extLst>
                </p14:cNvPr>
                <p14:cNvContentPartPr/>
                <p14:nvPr/>
              </p14:nvContentPartPr>
              <p14:xfrm>
                <a:off x="4586732" y="3786369"/>
                <a:ext cx="123480" cy="112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F1125A-CBFA-4584-901B-992C84DC1D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77732" y="3777369"/>
                  <a:ext cx="141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8F781DB-F783-4722-AC9E-061917CA49CF}"/>
                    </a:ext>
                  </a:extLst>
                </p14:cNvPr>
                <p14:cNvContentPartPr/>
                <p14:nvPr/>
              </p14:nvContentPartPr>
              <p14:xfrm>
                <a:off x="4240052" y="4117929"/>
                <a:ext cx="292320" cy="3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8F781DB-F783-4722-AC9E-061917CA49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31412" y="4109289"/>
                  <a:ext cx="309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F1D54D4-174C-4AEA-803F-0087580A877F}"/>
                    </a:ext>
                  </a:extLst>
                </p14:cNvPr>
                <p14:cNvContentPartPr/>
                <p14:nvPr/>
              </p14:nvContentPartPr>
              <p14:xfrm>
                <a:off x="4288292" y="4229169"/>
                <a:ext cx="200520" cy="118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F1D54D4-174C-4AEA-803F-0087580A877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79652" y="4220529"/>
                  <a:ext cx="218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AC6F619-F616-4E4E-B568-CBC7F4DD2B03}"/>
                    </a:ext>
                  </a:extLst>
                </p14:cNvPr>
                <p14:cNvContentPartPr/>
                <p14:nvPr/>
              </p14:nvContentPartPr>
              <p14:xfrm>
                <a:off x="4865372" y="3728409"/>
                <a:ext cx="258480" cy="468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AC6F619-F616-4E4E-B568-CBC7F4DD2B0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56372" y="3719409"/>
                  <a:ext cx="27612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4329C43-9A15-469B-9A50-1076178E29DC}"/>
              </a:ext>
            </a:extLst>
          </p:cNvPr>
          <p:cNvGrpSpPr/>
          <p:nvPr/>
        </p:nvGrpSpPr>
        <p:grpSpPr>
          <a:xfrm>
            <a:off x="1904732" y="4558569"/>
            <a:ext cx="1639800" cy="400680"/>
            <a:chOff x="1904732" y="4558569"/>
            <a:chExt cx="163980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7FDEBBF-5EFC-4649-A3C8-F336AA558A31}"/>
                    </a:ext>
                  </a:extLst>
                </p14:cNvPr>
                <p14:cNvContentPartPr/>
                <p14:nvPr/>
              </p14:nvContentPartPr>
              <p14:xfrm>
                <a:off x="1904732" y="4586649"/>
                <a:ext cx="257760" cy="284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7FDEBBF-5EFC-4649-A3C8-F336AA558A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95732" y="4578009"/>
                  <a:ext cx="275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A6EA5D7-B008-413F-8CA1-3AEFC293A7F7}"/>
                    </a:ext>
                  </a:extLst>
                </p14:cNvPr>
                <p14:cNvContentPartPr/>
                <p14:nvPr/>
              </p14:nvContentPartPr>
              <p14:xfrm>
                <a:off x="2148092" y="4842249"/>
                <a:ext cx="138960" cy="117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A6EA5D7-B008-413F-8CA1-3AEFC293A7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39452" y="4833249"/>
                  <a:ext cx="15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A0CAF6E-C5B9-483D-8956-0DCB715E20A7}"/>
                    </a:ext>
                  </a:extLst>
                </p14:cNvPr>
                <p14:cNvContentPartPr/>
                <p14:nvPr/>
              </p14:nvContentPartPr>
              <p14:xfrm>
                <a:off x="2472092" y="4646769"/>
                <a:ext cx="260280" cy="102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A0CAF6E-C5B9-483D-8956-0DCB715E20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63452" y="4637769"/>
                  <a:ext cx="277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D26827-6C7B-40DD-91BC-D02878F25611}"/>
                    </a:ext>
                  </a:extLst>
                </p14:cNvPr>
                <p14:cNvContentPartPr/>
                <p14:nvPr/>
              </p14:nvContentPartPr>
              <p14:xfrm>
                <a:off x="2892212" y="4558569"/>
                <a:ext cx="302760" cy="221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D26827-6C7B-40DD-91BC-D02878F256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83212" y="4549929"/>
                  <a:ext cx="32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4058D7F-686C-46FD-B1C7-A10CBC092F7B}"/>
                    </a:ext>
                  </a:extLst>
                </p14:cNvPr>
                <p14:cNvContentPartPr/>
                <p14:nvPr/>
              </p14:nvContentPartPr>
              <p14:xfrm>
                <a:off x="3362732" y="4561089"/>
                <a:ext cx="181800" cy="301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4058D7F-686C-46FD-B1C7-A10CBC092F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53732" y="4552089"/>
                  <a:ext cx="1994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6E58F02-E774-408B-816D-60D3E4B6219B}"/>
              </a:ext>
            </a:extLst>
          </p:cNvPr>
          <p:cNvGrpSpPr/>
          <p:nvPr/>
        </p:nvGrpSpPr>
        <p:grpSpPr>
          <a:xfrm>
            <a:off x="3669812" y="4467849"/>
            <a:ext cx="2130120" cy="471600"/>
            <a:chOff x="3669812" y="4467849"/>
            <a:chExt cx="213012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EA36107-22E6-47CF-87FF-E66C12888C99}"/>
                    </a:ext>
                  </a:extLst>
                </p14:cNvPr>
                <p14:cNvContentPartPr/>
                <p14:nvPr/>
              </p14:nvContentPartPr>
              <p14:xfrm>
                <a:off x="3669812" y="4686009"/>
                <a:ext cx="185760" cy="163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EA36107-22E6-47CF-87FF-E66C12888C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60812" y="4677009"/>
                  <a:ext cx="203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4914FE8-7F37-4A41-A306-1DFBABC44F05}"/>
                    </a:ext>
                  </a:extLst>
                </p14:cNvPr>
                <p14:cNvContentPartPr/>
                <p14:nvPr/>
              </p14:nvContentPartPr>
              <p14:xfrm>
                <a:off x="3886172" y="4707249"/>
                <a:ext cx="331920" cy="142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4914FE8-7F37-4A41-A306-1DFBABC44F0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77172" y="4698249"/>
                  <a:ext cx="349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867C64E-7B09-431F-90C6-1A51890EF1C0}"/>
                    </a:ext>
                  </a:extLst>
                </p14:cNvPr>
                <p14:cNvContentPartPr/>
                <p14:nvPr/>
              </p14:nvContentPartPr>
              <p14:xfrm>
                <a:off x="4313852" y="4846569"/>
                <a:ext cx="45720" cy="92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867C64E-7B09-431F-90C6-1A51890EF1C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04852" y="4837569"/>
                  <a:ext cx="63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765828-E40D-4A48-974E-3379E8F4ECC1}"/>
                    </a:ext>
                  </a:extLst>
                </p14:cNvPr>
                <p14:cNvContentPartPr/>
                <p14:nvPr/>
              </p14:nvContentPartPr>
              <p14:xfrm>
                <a:off x="4505372" y="4627689"/>
                <a:ext cx="212040" cy="190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765828-E40D-4A48-974E-3379E8F4ECC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96732" y="4619049"/>
                  <a:ext cx="229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33DCF2-B686-4D88-96BB-81F7460D0167}"/>
                    </a:ext>
                  </a:extLst>
                </p14:cNvPr>
                <p14:cNvContentPartPr/>
                <p14:nvPr/>
              </p14:nvContentPartPr>
              <p14:xfrm>
                <a:off x="4809212" y="4593489"/>
                <a:ext cx="349560" cy="206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33DCF2-B686-4D88-96BB-81F7460D01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00212" y="4584849"/>
                  <a:ext cx="367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E02436-9B2A-4A4F-8D7E-318D307D16F5}"/>
                    </a:ext>
                  </a:extLst>
                </p14:cNvPr>
                <p14:cNvContentPartPr/>
                <p14:nvPr/>
              </p14:nvContentPartPr>
              <p14:xfrm>
                <a:off x="5274692" y="4518969"/>
                <a:ext cx="163080" cy="108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E02436-9B2A-4A4F-8D7E-318D307D16F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65692" y="4509969"/>
                  <a:ext cx="180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C8514D-7653-4A23-8D81-7C33DF0BF3D3}"/>
                    </a:ext>
                  </a:extLst>
                </p14:cNvPr>
                <p14:cNvContentPartPr/>
                <p14:nvPr/>
              </p14:nvContentPartPr>
              <p14:xfrm>
                <a:off x="5518052" y="4467849"/>
                <a:ext cx="281880" cy="396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C8514D-7653-4A23-8D81-7C33DF0BF3D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09052" y="4458849"/>
                  <a:ext cx="299520" cy="4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C9545DA-B28E-4176-A57C-E16C4DEDA108}"/>
                  </a:ext>
                </a:extLst>
              </p14:cNvPr>
              <p14:cNvContentPartPr/>
              <p14:nvPr/>
            </p14:nvContentPartPr>
            <p14:xfrm>
              <a:off x="6162812" y="3748209"/>
              <a:ext cx="169560" cy="9003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C9545DA-B28E-4176-A57C-E16C4DEDA10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153812" y="3739209"/>
                <a:ext cx="187200" cy="9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34B45C8-04DE-4FBC-8723-B66412EE5E20}"/>
              </a:ext>
            </a:extLst>
          </p:cNvPr>
          <p:cNvGrpSpPr/>
          <p:nvPr/>
        </p:nvGrpSpPr>
        <p:grpSpPr>
          <a:xfrm>
            <a:off x="6578972" y="3720849"/>
            <a:ext cx="2624760" cy="1002960"/>
            <a:chOff x="6578972" y="3720849"/>
            <a:chExt cx="2624760" cy="10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4CC08C-EBEC-4BCA-8E17-4AF574EDE856}"/>
                    </a:ext>
                  </a:extLst>
                </p14:cNvPr>
                <p14:cNvContentPartPr/>
                <p14:nvPr/>
              </p14:nvContentPartPr>
              <p14:xfrm>
                <a:off x="6578972" y="3798609"/>
                <a:ext cx="240840" cy="273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4CC08C-EBEC-4BCA-8E17-4AF574EDE8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9972" y="3789609"/>
                  <a:ext cx="258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FE0C2F4-2BB1-4EB2-B183-688D400E6555}"/>
                    </a:ext>
                  </a:extLst>
                </p14:cNvPr>
                <p14:cNvContentPartPr/>
                <p14:nvPr/>
              </p14:nvContentPartPr>
              <p14:xfrm>
                <a:off x="6657092" y="3954129"/>
                <a:ext cx="150480" cy="21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FE0C2F4-2BB1-4EB2-B183-688D400E655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48452" y="3945129"/>
                  <a:ext cx="168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39507ED-09D7-4F06-BADA-CE3747B79F43}"/>
                    </a:ext>
                  </a:extLst>
                </p14:cNvPr>
                <p14:cNvContentPartPr/>
                <p14:nvPr/>
              </p14:nvContentPartPr>
              <p14:xfrm>
                <a:off x="6810452" y="3983649"/>
                <a:ext cx="91080" cy="213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39507ED-09D7-4F06-BADA-CE3747B79F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01452" y="3975009"/>
                  <a:ext cx="108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3DD63E5-5FA8-4725-8B05-D33460EC8746}"/>
                    </a:ext>
                  </a:extLst>
                </p14:cNvPr>
                <p14:cNvContentPartPr/>
                <p14:nvPr/>
              </p14:nvContentPartPr>
              <p14:xfrm>
                <a:off x="6879572" y="3946929"/>
                <a:ext cx="222120" cy="259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3DD63E5-5FA8-4725-8B05-D33460EC87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70572" y="3937929"/>
                  <a:ext cx="239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661873C-BE92-42DC-9884-6C3B39A51D8B}"/>
                    </a:ext>
                  </a:extLst>
                </p14:cNvPr>
                <p14:cNvContentPartPr/>
                <p14:nvPr/>
              </p14:nvContentPartPr>
              <p14:xfrm>
                <a:off x="7085492" y="3900489"/>
                <a:ext cx="188280" cy="126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661873C-BE92-42DC-9884-6C3B39A51D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76492" y="3891849"/>
                  <a:ext cx="205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D4DD54-BC16-4BFB-B6D1-D51012DB5060}"/>
                    </a:ext>
                  </a:extLst>
                </p14:cNvPr>
                <p14:cNvContentPartPr/>
                <p14:nvPr/>
              </p14:nvContentPartPr>
              <p14:xfrm>
                <a:off x="7313012" y="3915969"/>
                <a:ext cx="248400" cy="142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D4DD54-BC16-4BFB-B6D1-D51012DB506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04372" y="3907329"/>
                  <a:ext cx="266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0CEB2DC-3395-4FEA-A17D-D2341FA13A3A}"/>
                    </a:ext>
                  </a:extLst>
                </p14:cNvPr>
                <p14:cNvContentPartPr/>
                <p14:nvPr/>
              </p14:nvContentPartPr>
              <p14:xfrm>
                <a:off x="7621892" y="3901209"/>
                <a:ext cx="124200" cy="120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0CEB2DC-3395-4FEA-A17D-D2341FA13A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12892" y="3892569"/>
                  <a:ext cx="14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C24CD5-0427-44D4-A1A3-EEE5B3CABE42}"/>
                    </a:ext>
                  </a:extLst>
                </p14:cNvPr>
                <p14:cNvContentPartPr/>
                <p14:nvPr/>
              </p14:nvContentPartPr>
              <p14:xfrm>
                <a:off x="7602452" y="3892209"/>
                <a:ext cx="164880" cy="132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C24CD5-0427-44D4-A1A3-EEE5B3CABE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93812" y="3883569"/>
                  <a:ext cx="182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B998D66-7311-4F39-BB67-B281F24AFE89}"/>
                    </a:ext>
                  </a:extLst>
                </p14:cNvPr>
                <p14:cNvContentPartPr/>
                <p14:nvPr/>
              </p14:nvContentPartPr>
              <p14:xfrm>
                <a:off x="7815932" y="3930369"/>
                <a:ext cx="52200" cy="95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B998D66-7311-4F39-BB67-B281F24AFE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06932" y="3921729"/>
                  <a:ext cx="69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332E4B4-80E5-4780-BE19-45AFBE56741D}"/>
                    </a:ext>
                  </a:extLst>
                </p14:cNvPr>
                <p14:cNvContentPartPr/>
                <p14:nvPr/>
              </p14:nvContentPartPr>
              <p14:xfrm>
                <a:off x="7949132" y="3903009"/>
                <a:ext cx="281520" cy="109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332E4B4-80E5-4780-BE19-45AFBE5674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40492" y="3894369"/>
                  <a:ext cx="29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069E80-9410-42F1-84C2-82CC7F02FF05}"/>
                    </a:ext>
                  </a:extLst>
                </p14:cNvPr>
                <p14:cNvContentPartPr/>
                <p14:nvPr/>
              </p14:nvContentPartPr>
              <p14:xfrm>
                <a:off x="8285732" y="3914529"/>
                <a:ext cx="126720" cy="99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069E80-9410-42F1-84C2-82CC7F02FF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77092" y="3905529"/>
                  <a:ext cx="14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EBB6CA7-7AB4-44F3-A11E-22AB0DAEA7E6}"/>
                    </a:ext>
                  </a:extLst>
                </p14:cNvPr>
                <p14:cNvContentPartPr/>
                <p14:nvPr/>
              </p14:nvContentPartPr>
              <p14:xfrm>
                <a:off x="8552492" y="3720849"/>
                <a:ext cx="199080" cy="294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EBB6CA7-7AB4-44F3-A11E-22AB0DAEA7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43852" y="3711849"/>
                  <a:ext cx="216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FA2877-BB9D-48F6-8219-A90DC11FA71F}"/>
                    </a:ext>
                  </a:extLst>
                </p14:cNvPr>
                <p14:cNvContentPartPr/>
                <p14:nvPr/>
              </p14:nvContentPartPr>
              <p14:xfrm>
                <a:off x="8474012" y="3838569"/>
                <a:ext cx="289440" cy="29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FA2877-BB9D-48F6-8219-A90DC11FA7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65372" y="3829569"/>
                  <a:ext cx="30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EA991CF-D2ED-48E9-A063-41AD1FBEA2AF}"/>
                    </a:ext>
                  </a:extLst>
                </p14:cNvPr>
                <p14:cNvContentPartPr/>
                <p14:nvPr/>
              </p14:nvContentPartPr>
              <p14:xfrm>
                <a:off x="8705852" y="3902289"/>
                <a:ext cx="101520" cy="102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EA991CF-D2ED-48E9-A063-41AD1FBEA2A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96852" y="3893289"/>
                  <a:ext cx="119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8395B22-7206-4DD5-A18D-D26BE031B96B}"/>
                    </a:ext>
                  </a:extLst>
                </p14:cNvPr>
                <p14:cNvContentPartPr/>
                <p14:nvPr/>
              </p14:nvContentPartPr>
              <p14:xfrm>
                <a:off x="8978372" y="3765849"/>
                <a:ext cx="186480" cy="264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8395B22-7206-4DD5-A18D-D26BE031B96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69372" y="3757209"/>
                  <a:ext cx="204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DB1CFD5-8D0D-4192-9A4E-A7542E75DE3B}"/>
                    </a:ext>
                  </a:extLst>
                </p14:cNvPr>
                <p14:cNvContentPartPr/>
                <p14:nvPr/>
              </p14:nvContentPartPr>
              <p14:xfrm>
                <a:off x="9018692" y="3950169"/>
                <a:ext cx="185040" cy="293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DB1CFD5-8D0D-4192-9A4E-A7542E75DE3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10052" y="3941169"/>
                  <a:ext cx="202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CC8D9F-F7CE-436C-AE81-B0E49BB34F7E}"/>
                    </a:ext>
                  </a:extLst>
                </p14:cNvPr>
                <p14:cNvContentPartPr/>
                <p14:nvPr/>
              </p14:nvContentPartPr>
              <p14:xfrm>
                <a:off x="6764012" y="4319169"/>
                <a:ext cx="177480" cy="284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CC8D9F-F7CE-436C-AE81-B0E49BB34F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55372" y="4310529"/>
                  <a:ext cx="195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249E139-1D64-42AC-95A4-14B3DCEC9CD9}"/>
                    </a:ext>
                  </a:extLst>
                </p14:cNvPr>
                <p14:cNvContentPartPr/>
                <p14:nvPr/>
              </p14:nvContentPartPr>
              <p14:xfrm>
                <a:off x="6996572" y="4509249"/>
                <a:ext cx="69840" cy="95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249E139-1D64-42AC-95A4-14B3DCEC9CD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87572" y="4500249"/>
                  <a:ext cx="87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06699FE-23AD-48F8-97E8-52757FB670BF}"/>
                    </a:ext>
                  </a:extLst>
                </p14:cNvPr>
                <p14:cNvContentPartPr/>
                <p14:nvPr/>
              </p14:nvContentPartPr>
              <p14:xfrm>
                <a:off x="7037612" y="4456329"/>
                <a:ext cx="108000" cy="267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06699FE-23AD-48F8-97E8-52757FB670B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28612" y="4447689"/>
                  <a:ext cx="125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0D3B64C-389E-46EC-BF4E-C2E1A6F71E1C}"/>
                    </a:ext>
                  </a:extLst>
                </p14:cNvPr>
                <p14:cNvContentPartPr/>
                <p14:nvPr/>
              </p14:nvContentPartPr>
              <p14:xfrm>
                <a:off x="7406972" y="4356609"/>
                <a:ext cx="209880" cy="213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0D3B64C-389E-46EC-BF4E-C2E1A6F71E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97972" y="4347609"/>
                  <a:ext cx="227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D80E997-A548-4EF4-B682-53FEAD797060}"/>
                    </a:ext>
                  </a:extLst>
                </p14:cNvPr>
                <p14:cNvContentPartPr/>
                <p14:nvPr/>
              </p14:nvContentPartPr>
              <p14:xfrm>
                <a:off x="7759412" y="4392249"/>
                <a:ext cx="188280" cy="183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D80E997-A548-4EF4-B682-53FEAD7970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50412" y="4383609"/>
                  <a:ext cx="20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BD2952-64E6-4646-8C82-F81C803DECE2}"/>
                    </a:ext>
                  </a:extLst>
                </p14:cNvPr>
                <p14:cNvContentPartPr/>
                <p14:nvPr/>
              </p14:nvContentPartPr>
              <p14:xfrm>
                <a:off x="8177372" y="4403409"/>
                <a:ext cx="61920" cy="167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BD2952-64E6-4646-8C82-F81C803DECE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68372" y="4394769"/>
                  <a:ext cx="79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CCC6B47-9E1D-420D-BD4D-AA9047A6203C}"/>
                    </a:ext>
                  </a:extLst>
                </p14:cNvPr>
                <p14:cNvContentPartPr/>
                <p14:nvPr/>
              </p14:nvContentPartPr>
              <p14:xfrm>
                <a:off x="8039852" y="4322049"/>
                <a:ext cx="466920" cy="81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CCC6B47-9E1D-420D-BD4D-AA9047A6203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31212" y="4313049"/>
                  <a:ext cx="4845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9ED2D2F-6F0E-4A3C-B229-53A64B62703C}"/>
              </a:ext>
            </a:extLst>
          </p:cNvPr>
          <p:cNvGrpSpPr/>
          <p:nvPr/>
        </p:nvGrpSpPr>
        <p:grpSpPr>
          <a:xfrm>
            <a:off x="5964812" y="134529"/>
            <a:ext cx="1871319" cy="672220"/>
            <a:chOff x="5964812" y="134529"/>
            <a:chExt cx="1871319" cy="6722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12E82E-6817-47D7-BDED-E9785F9E8737}"/>
                    </a:ext>
                  </a:extLst>
                </p14:cNvPr>
                <p14:cNvContentPartPr/>
                <p14:nvPr/>
              </p14:nvContentPartPr>
              <p14:xfrm>
                <a:off x="5964812" y="238929"/>
                <a:ext cx="335520" cy="257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12E82E-6817-47D7-BDED-E9785F9E87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55812" y="229929"/>
                  <a:ext cx="353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A5B3F9-23CB-4B66-B610-907D64D30A7D}"/>
                    </a:ext>
                  </a:extLst>
                </p14:cNvPr>
                <p14:cNvContentPartPr/>
                <p14:nvPr/>
              </p14:nvContentPartPr>
              <p14:xfrm>
                <a:off x="6356492" y="213009"/>
                <a:ext cx="156600" cy="28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A5B3F9-23CB-4B66-B610-907D64D30A7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47492" y="204009"/>
                  <a:ext cx="174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6DDB4B-762B-47F6-969B-77C2B05DFE12}"/>
                    </a:ext>
                  </a:extLst>
                </p14:cNvPr>
                <p14:cNvContentPartPr/>
                <p14:nvPr/>
              </p14:nvContentPartPr>
              <p14:xfrm>
                <a:off x="6555572" y="357369"/>
                <a:ext cx="253080" cy="13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6DDB4B-762B-47F6-969B-77C2B05DFE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46572" y="348729"/>
                  <a:ext cx="270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9B203A-F5D8-400F-A4E1-616B5FA1BD50}"/>
                    </a:ext>
                  </a:extLst>
                </p14:cNvPr>
                <p14:cNvContentPartPr/>
                <p14:nvPr/>
              </p14:nvContentPartPr>
              <p14:xfrm>
                <a:off x="6868052" y="484089"/>
                <a:ext cx="55800" cy="126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9B203A-F5D8-400F-A4E1-616B5FA1BD5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59412" y="475449"/>
                  <a:ext cx="73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BD843F-CB7E-4D24-846C-45F0F74677DE}"/>
                    </a:ext>
                  </a:extLst>
                </p14:cNvPr>
                <p14:cNvContentPartPr/>
                <p14:nvPr/>
              </p14:nvContentPartPr>
              <p14:xfrm>
                <a:off x="7011692" y="252969"/>
                <a:ext cx="332280" cy="19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BD843F-CB7E-4D24-846C-45F0F74677D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03052" y="244329"/>
                  <a:ext cx="349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5041C2-78A9-44C9-8EE2-AE89C7F8BF23}"/>
                    </a:ext>
                  </a:extLst>
                </p14:cNvPr>
                <p14:cNvContentPartPr/>
                <p14:nvPr/>
              </p14:nvContentPartPr>
              <p14:xfrm>
                <a:off x="7371332" y="216969"/>
                <a:ext cx="154800" cy="96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5041C2-78A9-44C9-8EE2-AE89C7F8BF2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62692" y="208329"/>
                  <a:ext cx="17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5C2E6D-A10C-4DAC-B02E-B2504E3D76A5}"/>
                    </a:ext>
                  </a:extLst>
                </p14:cNvPr>
                <p14:cNvContentPartPr/>
                <p14:nvPr/>
              </p14:nvContentPartPr>
              <p14:xfrm>
                <a:off x="7585172" y="134529"/>
                <a:ext cx="190080" cy="372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5C2E6D-A10C-4DAC-B02E-B2504E3D76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76172" y="125889"/>
                  <a:ext cx="207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5892D29-CA0B-404E-AD4D-18535CE4ED8F}"/>
                    </a:ext>
                  </a:extLst>
                </p14:cNvPr>
                <p14:cNvContentPartPr/>
                <p14:nvPr/>
              </p14:nvContentPartPr>
              <p14:xfrm>
                <a:off x="6062411" y="552589"/>
                <a:ext cx="1773720" cy="254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5892D29-CA0B-404E-AD4D-18535CE4ED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53411" y="543589"/>
                  <a:ext cx="179136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750D9A8-2C29-4AAB-AD79-3ACB3A13ED96}"/>
                  </a:ext>
                </a:extLst>
              </p14:cNvPr>
              <p14:cNvContentPartPr/>
              <p14:nvPr/>
            </p14:nvContentPartPr>
            <p14:xfrm>
              <a:off x="449291" y="813589"/>
              <a:ext cx="157320" cy="13842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750D9A8-2C29-4AAB-AD79-3ACB3A13ED9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40651" y="804589"/>
                <a:ext cx="174960" cy="14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9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D06EA6-63E5-4249-BD99-2252ADE9D0D1}"/>
              </a:ext>
            </a:extLst>
          </p:cNvPr>
          <p:cNvGrpSpPr/>
          <p:nvPr/>
        </p:nvGrpSpPr>
        <p:grpSpPr>
          <a:xfrm>
            <a:off x="364292" y="125529"/>
            <a:ext cx="717120" cy="370800"/>
            <a:chOff x="364292" y="125529"/>
            <a:chExt cx="71712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CE99E8B-85AC-4979-8CB8-3B60F227C218}"/>
                    </a:ext>
                  </a:extLst>
                </p14:cNvPr>
                <p14:cNvContentPartPr/>
                <p14:nvPr/>
              </p14:nvContentPartPr>
              <p14:xfrm>
                <a:off x="534572" y="308769"/>
                <a:ext cx="62640" cy="141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CE99E8B-85AC-4979-8CB8-3B60F227C2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5932" y="300129"/>
                  <a:ext cx="80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C35C0D-F4C1-4A5D-898E-ACE7B5662AE7}"/>
                    </a:ext>
                  </a:extLst>
                </p14:cNvPr>
                <p14:cNvContentPartPr/>
                <p14:nvPr/>
              </p14:nvContentPartPr>
              <p14:xfrm>
                <a:off x="375812" y="445569"/>
                <a:ext cx="310320" cy="37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C35C0D-F4C1-4A5D-898E-ACE7B5662A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7172" y="436929"/>
                  <a:ext cx="327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DACE15-85C1-4031-9D56-8549EF9806EE}"/>
                    </a:ext>
                  </a:extLst>
                </p14:cNvPr>
                <p14:cNvContentPartPr/>
                <p14:nvPr/>
              </p14:nvContentPartPr>
              <p14:xfrm>
                <a:off x="364292" y="272409"/>
                <a:ext cx="368640" cy="4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DACE15-85C1-4031-9D56-8549EF9806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292" y="263769"/>
                  <a:ext cx="386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228A5C-6DE3-4D55-A2EF-D48F348B1DE0}"/>
                    </a:ext>
                  </a:extLst>
                </p14:cNvPr>
                <p14:cNvContentPartPr/>
                <p14:nvPr/>
              </p14:nvContentPartPr>
              <p14:xfrm>
                <a:off x="856772" y="125529"/>
                <a:ext cx="224640" cy="37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228A5C-6DE3-4D55-A2EF-D48F348B1D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772" y="116889"/>
                  <a:ext cx="242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5551C1-E5EA-4CE3-B070-DF0CC494F521}"/>
                    </a:ext>
                  </a:extLst>
                </p14:cNvPr>
                <p14:cNvContentPartPr/>
                <p14:nvPr/>
              </p14:nvContentPartPr>
              <p14:xfrm>
                <a:off x="785492" y="357729"/>
                <a:ext cx="229680" cy="43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5551C1-E5EA-4CE3-B070-DF0CC494F5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492" y="349089"/>
                  <a:ext cx="2473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EB1FB9-5999-4E67-9418-9CEA0B83728B}"/>
              </a:ext>
            </a:extLst>
          </p:cNvPr>
          <p:cNvGrpSpPr/>
          <p:nvPr/>
        </p:nvGrpSpPr>
        <p:grpSpPr>
          <a:xfrm>
            <a:off x="1473452" y="185649"/>
            <a:ext cx="471960" cy="394200"/>
            <a:chOff x="1473452" y="185649"/>
            <a:chExt cx="47196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495119-6D9A-4807-A213-C4596EDDEF54}"/>
                    </a:ext>
                  </a:extLst>
                </p14:cNvPr>
                <p14:cNvContentPartPr/>
                <p14:nvPr/>
              </p14:nvContentPartPr>
              <p14:xfrm>
                <a:off x="1491812" y="243969"/>
                <a:ext cx="144720" cy="204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495119-6D9A-4807-A213-C4596EDDEF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3172" y="234969"/>
                  <a:ext cx="162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71DD16-1CF3-4734-B6BF-C121ED60868C}"/>
                    </a:ext>
                  </a:extLst>
                </p14:cNvPr>
                <p14:cNvContentPartPr/>
                <p14:nvPr/>
              </p14:nvContentPartPr>
              <p14:xfrm>
                <a:off x="1473452" y="185649"/>
                <a:ext cx="170280" cy="23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71DD16-1CF3-4734-B6BF-C121ED6086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4812" y="176649"/>
                  <a:ext cx="187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DB5F4D-4AF0-4987-AC4C-5DE6E19D9AD0}"/>
                    </a:ext>
                  </a:extLst>
                </p14:cNvPr>
                <p14:cNvContentPartPr/>
                <p14:nvPr/>
              </p14:nvContentPartPr>
              <p14:xfrm>
                <a:off x="1705292" y="439809"/>
                <a:ext cx="23040" cy="90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DB5F4D-4AF0-4987-AC4C-5DE6E19D9A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6292" y="430809"/>
                  <a:ext cx="40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3DA51F-67FD-4E9E-AD72-C40106449FC4}"/>
                    </a:ext>
                  </a:extLst>
                </p14:cNvPr>
                <p14:cNvContentPartPr/>
                <p14:nvPr/>
              </p14:nvContentPartPr>
              <p14:xfrm>
                <a:off x="1855772" y="451689"/>
                <a:ext cx="89640" cy="12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3DA51F-67FD-4E9E-AD72-C40106449F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47132" y="442689"/>
                  <a:ext cx="1072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F5FF7F-E043-4A02-8C48-A85FBC7B3C29}"/>
              </a:ext>
            </a:extLst>
          </p:cNvPr>
          <p:cNvGrpSpPr/>
          <p:nvPr/>
        </p:nvGrpSpPr>
        <p:grpSpPr>
          <a:xfrm>
            <a:off x="2159612" y="145329"/>
            <a:ext cx="1176840" cy="412560"/>
            <a:chOff x="2159612" y="145329"/>
            <a:chExt cx="117684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80158D-3F73-4342-992C-616B2FFC4D38}"/>
                    </a:ext>
                  </a:extLst>
                </p14:cNvPr>
                <p14:cNvContentPartPr/>
                <p14:nvPr/>
              </p14:nvContentPartPr>
              <p14:xfrm>
                <a:off x="2159612" y="336489"/>
                <a:ext cx="1800" cy="27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80158D-3F73-4342-992C-616B2FFC4D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0612" y="327849"/>
                  <a:ext cx="19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90C81D-1E06-4E8B-8C04-E5AB9F4E625E}"/>
                    </a:ext>
                  </a:extLst>
                </p14:cNvPr>
                <p14:cNvContentPartPr/>
                <p14:nvPr/>
              </p14:nvContentPartPr>
              <p14:xfrm>
                <a:off x="2320172" y="328569"/>
                <a:ext cx="183240" cy="2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90C81D-1E06-4E8B-8C04-E5AB9F4E62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1172" y="319929"/>
                  <a:ext cx="200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B8755D-3CDA-4019-8C37-2A87FE79980D}"/>
                    </a:ext>
                  </a:extLst>
                </p14:cNvPr>
                <p14:cNvContentPartPr/>
                <p14:nvPr/>
              </p14:nvContentPartPr>
              <p14:xfrm>
                <a:off x="2630132" y="407409"/>
                <a:ext cx="66600" cy="150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B8755D-3CDA-4019-8C37-2A87FE7998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1492" y="398409"/>
                  <a:ext cx="84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50008E-B7E2-412D-8B93-5AA4597EBC1D}"/>
                    </a:ext>
                  </a:extLst>
                </p14:cNvPr>
                <p14:cNvContentPartPr/>
                <p14:nvPr/>
              </p14:nvContentPartPr>
              <p14:xfrm>
                <a:off x="2855852" y="169089"/>
                <a:ext cx="193680" cy="186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50008E-B7E2-412D-8B93-5AA4597EBC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7212" y="160449"/>
                  <a:ext cx="211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0839C1-9C55-45A5-B352-BB68E81ACAAC}"/>
                    </a:ext>
                  </a:extLst>
                </p14:cNvPr>
                <p14:cNvContentPartPr/>
                <p14:nvPr/>
              </p14:nvContentPartPr>
              <p14:xfrm>
                <a:off x="2834612" y="145329"/>
                <a:ext cx="208800" cy="18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0839C1-9C55-45A5-B352-BB68E81ACA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5972" y="136689"/>
                  <a:ext cx="226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4CF6BB-FCD2-4D6A-9252-92C44A941922}"/>
                    </a:ext>
                  </a:extLst>
                </p14:cNvPr>
                <p14:cNvContentPartPr/>
                <p14:nvPr/>
              </p14:nvContentPartPr>
              <p14:xfrm>
                <a:off x="3129452" y="393729"/>
                <a:ext cx="207000" cy="105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4CF6BB-FCD2-4D6A-9252-92C44A9419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0812" y="385089"/>
                  <a:ext cx="2246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D6F774-1713-4D74-AAA5-8397B569AE10}"/>
              </a:ext>
            </a:extLst>
          </p:cNvPr>
          <p:cNvGrpSpPr/>
          <p:nvPr/>
        </p:nvGrpSpPr>
        <p:grpSpPr>
          <a:xfrm>
            <a:off x="3759812" y="279609"/>
            <a:ext cx="492120" cy="150480"/>
            <a:chOff x="3759812" y="279609"/>
            <a:chExt cx="49212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6A232B-DB1A-4397-835A-AC74FDB2B254}"/>
                    </a:ext>
                  </a:extLst>
                </p14:cNvPr>
                <p14:cNvContentPartPr/>
                <p14:nvPr/>
              </p14:nvContentPartPr>
              <p14:xfrm>
                <a:off x="3759812" y="279609"/>
                <a:ext cx="142920" cy="141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6A232B-DB1A-4397-835A-AC74FDB2B2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0812" y="270609"/>
                  <a:ext cx="160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CF58A1-6199-482D-8249-1391570B763A}"/>
                    </a:ext>
                  </a:extLst>
                </p14:cNvPr>
                <p14:cNvContentPartPr/>
                <p14:nvPr/>
              </p14:nvContentPartPr>
              <p14:xfrm>
                <a:off x="3954572" y="298689"/>
                <a:ext cx="140040" cy="130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CF58A1-6199-482D-8249-1391570B76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5932" y="289689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D9339F-1CDF-464B-8566-4F767DF29154}"/>
                    </a:ext>
                  </a:extLst>
                </p14:cNvPr>
                <p14:cNvContentPartPr/>
                <p14:nvPr/>
              </p14:nvContentPartPr>
              <p14:xfrm>
                <a:off x="4079492" y="286089"/>
                <a:ext cx="172440" cy="144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D9339F-1CDF-464B-8566-4F767DF291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0492" y="277089"/>
                  <a:ext cx="1900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40DAA2-362D-43DB-95A7-882FAFD7C418}"/>
              </a:ext>
            </a:extLst>
          </p:cNvPr>
          <p:cNvGrpSpPr/>
          <p:nvPr/>
        </p:nvGrpSpPr>
        <p:grpSpPr>
          <a:xfrm>
            <a:off x="4622012" y="104649"/>
            <a:ext cx="1964520" cy="461520"/>
            <a:chOff x="4622012" y="104649"/>
            <a:chExt cx="196452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76938A3-020C-4760-B8C9-122C43AA52AC}"/>
                    </a:ext>
                  </a:extLst>
                </p14:cNvPr>
                <p14:cNvContentPartPr/>
                <p14:nvPr/>
              </p14:nvContentPartPr>
              <p14:xfrm>
                <a:off x="4622012" y="319929"/>
                <a:ext cx="62280" cy="9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76938A3-020C-4760-B8C9-122C43AA52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3012" y="310929"/>
                  <a:ext cx="79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5E8F0E-B91E-4D79-8FE7-2690461650CA}"/>
                    </a:ext>
                  </a:extLst>
                </p14:cNvPr>
                <p14:cNvContentPartPr/>
                <p14:nvPr/>
              </p14:nvContentPartPr>
              <p14:xfrm>
                <a:off x="4727132" y="210129"/>
                <a:ext cx="17280" cy="2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5E8F0E-B91E-4D79-8FE7-2690461650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8492" y="201489"/>
                  <a:ext cx="34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E0C15E-5035-4B59-B7B3-67838359CF4F}"/>
                    </a:ext>
                  </a:extLst>
                </p14:cNvPr>
                <p14:cNvContentPartPr/>
                <p14:nvPr/>
              </p14:nvContentPartPr>
              <p14:xfrm>
                <a:off x="4735052" y="300489"/>
                <a:ext cx="153720" cy="95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E0C15E-5035-4B59-B7B3-67838359CF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26052" y="291489"/>
                  <a:ext cx="171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DD146C-BF06-4EC7-A0B9-C9E17EDDA682}"/>
                    </a:ext>
                  </a:extLst>
                </p14:cNvPr>
                <p14:cNvContentPartPr/>
                <p14:nvPr/>
              </p14:nvContentPartPr>
              <p14:xfrm>
                <a:off x="4935212" y="259089"/>
                <a:ext cx="132120" cy="141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DD146C-BF06-4EC7-A0B9-C9E17EDDA6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6212" y="250089"/>
                  <a:ext cx="14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877F56-9922-4C41-A828-3ADE5E19189E}"/>
                    </a:ext>
                  </a:extLst>
                </p14:cNvPr>
                <p14:cNvContentPartPr/>
                <p14:nvPr/>
              </p14:nvContentPartPr>
              <p14:xfrm>
                <a:off x="5025572" y="114729"/>
                <a:ext cx="146520" cy="23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877F56-9922-4C41-A828-3ADE5E1918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16572" y="106089"/>
                  <a:ext cx="164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24F115-BFA6-425E-9950-D41A35815EA4}"/>
                    </a:ext>
                  </a:extLst>
                </p14:cNvPr>
                <p14:cNvContentPartPr/>
                <p14:nvPr/>
              </p14:nvContentPartPr>
              <p14:xfrm>
                <a:off x="5079572" y="267729"/>
                <a:ext cx="237240" cy="29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24F115-BFA6-425E-9950-D41A35815E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70932" y="258729"/>
                  <a:ext cx="254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B99769-0809-4B4D-9FBC-817AF385A5C4}"/>
                    </a:ext>
                  </a:extLst>
                </p14:cNvPr>
                <p14:cNvContentPartPr/>
                <p14:nvPr/>
              </p14:nvContentPartPr>
              <p14:xfrm>
                <a:off x="5246612" y="282129"/>
                <a:ext cx="165960" cy="12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B99769-0809-4B4D-9FBC-817AF385A5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37972" y="273489"/>
                  <a:ext cx="18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410ABF-35D8-4811-8ED5-4ED4EB2863D5}"/>
                    </a:ext>
                  </a:extLst>
                </p14:cNvPr>
                <p14:cNvContentPartPr/>
                <p14:nvPr/>
              </p14:nvContentPartPr>
              <p14:xfrm>
                <a:off x="5474132" y="261969"/>
                <a:ext cx="101160" cy="120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410ABF-35D8-4811-8ED5-4ED4EB2863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5492" y="252969"/>
                  <a:ext cx="118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89BB25-4731-426C-A68D-B5152440447B}"/>
                    </a:ext>
                  </a:extLst>
                </p14:cNvPr>
                <p14:cNvContentPartPr/>
                <p14:nvPr/>
              </p14:nvContentPartPr>
              <p14:xfrm>
                <a:off x="5573492" y="291129"/>
                <a:ext cx="146880" cy="9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89BB25-4731-426C-A68D-B515244044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4852" y="282489"/>
                  <a:ext cx="164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4BEE2D-CEB5-4A42-AEBB-C0FE67432F2E}"/>
                    </a:ext>
                  </a:extLst>
                </p14:cNvPr>
                <p14:cNvContentPartPr/>
                <p14:nvPr/>
              </p14:nvContentPartPr>
              <p14:xfrm>
                <a:off x="5746652" y="109329"/>
                <a:ext cx="264600" cy="316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4BEE2D-CEB5-4A42-AEBB-C0FE67432F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37652" y="100689"/>
                  <a:ext cx="282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C3182D-D2C3-460D-90ED-9EE56D42649B}"/>
                    </a:ext>
                  </a:extLst>
                </p14:cNvPr>
                <p14:cNvContentPartPr/>
                <p14:nvPr/>
              </p14:nvContentPartPr>
              <p14:xfrm>
                <a:off x="5966972" y="308769"/>
                <a:ext cx="97560" cy="96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C3182D-D2C3-460D-90ED-9EE56D4264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57972" y="300129"/>
                  <a:ext cx="11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8D2955-8FC3-470E-A955-26F4853858BC}"/>
                    </a:ext>
                  </a:extLst>
                </p14:cNvPr>
                <p14:cNvContentPartPr/>
                <p14:nvPr/>
              </p14:nvContentPartPr>
              <p14:xfrm>
                <a:off x="6052652" y="322089"/>
                <a:ext cx="183600" cy="106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8D2955-8FC3-470E-A955-26F4853858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4012" y="313449"/>
                  <a:ext cx="20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EB738D-E9C6-4C15-89C0-5EAAE9B09A31}"/>
                    </a:ext>
                  </a:extLst>
                </p14:cNvPr>
                <p14:cNvContentPartPr/>
                <p14:nvPr/>
              </p14:nvContentPartPr>
              <p14:xfrm>
                <a:off x="6328052" y="104649"/>
                <a:ext cx="159840" cy="340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EB738D-E9C6-4C15-89C0-5EAAE9B09A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19412" y="95649"/>
                  <a:ext cx="177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543804-362D-4ACE-90E4-2829D828C7E7}"/>
                    </a:ext>
                  </a:extLst>
                </p14:cNvPr>
                <p14:cNvContentPartPr/>
                <p14:nvPr/>
              </p14:nvContentPartPr>
              <p14:xfrm>
                <a:off x="6267572" y="211929"/>
                <a:ext cx="318960" cy="7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543804-362D-4ACE-90E4-2829D828C7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8572" y="203289"/>
                  <a:ext cx="3366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6CCEB5-AAAD-4368-ABD4-108497D1A9B4}"/>
              </a:ext>
            </a:extLst>
          </p:cNvPr>
          <p:cNvGrpSpPr/>
          <p:nvPr/>
        </p:nvGrpSpPr>
        <p:grpSpPr>
          <a:xfrm>
            <a:off x="6804692" y="126609"/>
            <a:ext cx="2093040" cy="493920"/>
            <a:chOff x="6804692" y="126609"/>
            <a:chExt cx="209304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7DAC5C-6581-4716-A675-ED42941EE2F0}"/>
                    </a:ext>
                  </a:extLst>
                </p14:cNvPr>
                <p14:cNvContentPartPr/>
                <p14:nvPr/>
              </p14:nvContentPartPr>
              <p14:xfrm>
                <a:off x="6804692" y="126609"/>
                <a:ext cx="350640" cy="286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7DAC5C-6581-4716-A675-ED42941EE2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6052" y="117969"/>
                  <a:ext cx="368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BB67B2-1BBC-48A4-B45C-A1873FED3D09}"/>
                    </a:ext>
                  </a:extLst>
                </p14:cNvPr>
                <p14:cNvContentPartPr/>
                <p14:nvPr/>
              </p14:nvContentPartPr>
              <p14:xfrm>
                <a:off x="7208252" y="137409"/>
                <a:ext cx="159120" cy="29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BB67B2-1BBC-48A4-B45C-A1873FED3D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99252" y="128769"/>
                  <a:ext cx="176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ED75F1-B558-45EE-8096-6CF0F22DEFCE}"/>
                    </a:ext>
                  </a:extLst>
                </p14:cNvPr>
                <p14:cNvContentPartPr/>
                <p14:nvPr/>
              </p14:nvContentPartPr>
              <p14:xfrm>
                <a:off x="7410932" y="218049"/>
                <a:ext cx="289800" cy="185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ED75F1-B558-45EE-8096-6CF0F22DEF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1932" y="209409"/>
                  <a:ext cx="307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50B246-DCA9-40E6-A6E5-B0F07803EEF8}"/>
                    </a:ext>
                  </a:extLst>
                </p14:cNvPr>
                <p14:cNvContentPartPr/>
                <p14:nvPr/>
              </p14:nvContentPartPr>
              <p14:xfrm>
                <a:off x="7721252" y="458889"/>
                <a:ext cx="79920" cy="74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50B246-DCA9-40E6-A6E5-B0F07803E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12612" y="450249"/>
                  <a:ext cx="97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26C164-6340-4FE7-A7C8-B76EF6BD7340}"/>
                    </a:ext>
                  </a:extLst>
                </p14:cNvPr>
                <p14:cNvContentPartPr/>
                <p14:nvPr/>
              </p14:nvContentPartPr>
              <p14:xfrm>
                <a:off x="7803332" y="337929"/>
                <a:ext cx="8280" cy="9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26C164-6340-4FE7-A7C8-B76EF6BD73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94692" y="329289"/>
                  <a:ext cx="25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D661DA-B1D1-4BA2-A396-867D53666869}"/>
                    </a:ext>
                  </a:extLst>
                </p14:cNvPr>
                <p14:cNvContentPartPr/>
                <p14:nvPr/>
              </p14:nvContentPartPr>
              <p14:xfrm>
                <a:off x="7959932" y="462129"/>
                <a:ext cx="38520" cy="15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D661DA-B1D1-4BA2-A396-867D536668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51292" y="453129"/>
                  <a:ext cx="5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FD0B04-078E-4832-9246-5147FFACEE1A}"/>
                    </a:ext>
                  </a:extLst>
                </p14:cNvPr>
                <p14:cNvContentPartPr/>
                <p14:nvPr/>
              </p14:nvContentPartPr>
              <p14:xfrm>
                <a:off x="8099612" y="211569"/>
                <a:ext cx="312120" cy="191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FD0B04-078E-4832-9246-5147FFACEE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90972" y="202929"/>
                  <a:ext cx="329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205C6C-73AA-4D4A-9A69-5194E6CDD2A7}"/>
                    </a:ext>
                  </a:extLst>
                </p14:cNvPr>
                <p14:cNvContentPartPr/>
                <p14:nvPr/>
              </p14:nvContentPartPr>
              <p14:xfrm>
                <a:off x="8460692" y="129489"/>
                <a:ext cx="129960" cy="87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205C6C-73AA-4D4A-9A69-5194E6CDD2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52052" y="120849"/>
                  <a:ext cx="147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363290-7EF5-47F9-95F0-32F9A0FC29DA}"/>
                    </a:ext>
                  </a:extLst>
                </p14:cNvPr>
                <p14:cNvContentPartPr/>
                <p14:nvPr/>
              </p14:nvContentPartPr>
              <p14:xfrm>
                <a:off x="8372852" y="435849"/>
                <a:ext cx="85320" cy="81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363290-7EF5-47F9-95F0-32F9A0FC29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63852" y="426849"/>
                  <a:ext cx="102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A4AECA-EE09-42DC-A487-BF27A53E370A}"/>
                    </a:ext>
                  </a:extLst>
                </p14:cNvPr>
                <p14:cNvContentPartPr/>
                <p14:nvPr/>
              </p14:nvContentPartPr>
              <p14:xfrm>
                <a:off x="8417492" y="358809"/>
                <a:ext cx="9720" cy="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A4AECA-EE09-42DC-A487-BF27A53E37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8492" y="349809"/>
                  <a:ext cx="27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D607AD-A4E4-447A-A3AD-43E9F7D587E2}"/>
                    </a:ext>
                  </a:extLst>
                </p14:cNvPr>
                <p14:cNvContentPartPr/>
                <p14:nvPr/>
              </p14:nvContentPartPr>
              <p14:xfrm>
                <a:off x="8735732" y="169809"/>
                <a:ext cx="162000" cy="330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D607AD-A4E4-447A-A3AD-43E9F7D587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26732" y="160809"/>
                  <a:ext cx="1796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4A23D3-0AA0-4B56-BD75-C41F99A3E120}"/>
              </a:ext>
            </a:extLst>
          </p:cNvPr>
          <p:cNvGrpSpPr/>
          <p:nvPr/>
        </p:nvGrpSpPr>
        <p:grpSpPr>
          <a:xfrm>
            <a:off x="558332" y="782889"/>
            <a:ext cx="657000" cy="319320"/>
            <a:chOff x="558332" y="782889"/>
            <a:chExt cx="6570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71CFBC-8B87-4281-BB3A-528213E5693E}"/>
                    </a:ext>
                  </a:extLst>
                </p14:cNvPr>
                <p14:cNvContentPartPr/>
                <p14:nvPr/>
              </p14:nvContentPartPr>
              <p14:xfrm>
                <a:off x="558332" y="944169"/>
                <a:ext cx="135360" cy="158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71CFBC-8B87-4281-BB3A-528213E569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9332" y="935169"/>
                  <a:ext cx="153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72D96AC-76D4-440F-89C7-DC7FD3524A8F}"/>
                    </a:ext>
                  </a:extLst>
                </p14:cNvPr>
                <p14:cNvContentPartPr/>
                <p14:nvPr/>
              </p14:nvContentPartPr>
              <p14:xfrm>
                <a:off x="756332" y="978729"/>
                <a:ext cx="106920" cy="102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72D96AC-76D4-440F-89C7-DC7FD3524A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7692" y="970089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B04B75B-207A-4F1E-BCB1-ED13AB5A17D9}"/>
                    </a:ext>
                  </a:extLst>
                </p14:cNvPr>
                <p14:cNvContentPartPr/>
                <p14:nvPr/>
              </p14:nvContentPartPr>
              <p14:xfrm>
                <a:off x="945692" y="962889"/>
                <a:ext cx="155160" cy="11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B04B75B-207A-4F1E-BCB1-ED13AB5A17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6692" y="953889"/>
                  <a:ext cx="17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431A21-6776-435F-AA07-A6D3737B2B67}"/>
                    </a:ext>
                  </a:extLst>
                </p14:cNvPr>
                <p14:cNvContentPartPr/>
                <p14:nvPr/>
              </p14:nvContentPartPr>
              <p14:xfrm>
                <a:off x="1126052" y="782889"/>
                <a:ext cx="89280" cy="246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431A21-6776-435F-AA07-A6D3737B2B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7052" y="774249"/>
                  <a:ext cx="1069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9F4F5C-1512-490A-9F0F-2BA47DFEB409}"/>
              </a:ext>
            </a:extLst>
          </p:cNvPr>
          <p:cNvGrpSpPr/>
          <p:nvPr/>
        </p:nvGrpSpPr>
        <p:grpSpPr>
          <a:xfrm>
            <a:off x="1630772" y="802689"/>
            <a:ext cx="606960" cy="384840"/>
            <a:chOff x="1630772" y="802689"/>
            <a:chExt cx="60696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FCECF8A-4662-4258-B846-86F6E9948AE7}"/>
                    </a:ext>
                  </a:extLst>
                </p14:cNvPr>
                <p14:cNvContentPartPr/>
                <p14:nvPr/>
              </p14:nvContentPartPr>
              <p14:xfrm>
                <a:off x="1630772" y="848769"/>
                <a:ext cx="86400" cy="158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FCECF8A-4662-4258-B846-86F6E9948A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22132" y="839769"/>
                  <a:ext cx="104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2B1F47-961A-4D18-929C-6C60C4CAF497}"/>
                    </a:ext>
                  </a:extLst>
                </p14:cNvPr>
                <p14:cNvContentPartPr/>
                <p14:nvPr/>
              </p14:nvContentPartPr>
              <p14:xfrm>
                <a:off x="1679012" y="802689"/>
                <a:ext cx="287280" cy="384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2B1F47-961A-4D18-929C-6C60C4CAF4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70012" y="793689"/>
                  <a:ext cx="304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8A27B0-8B08-4FD3-8EBC-8383DEC45F1E}"/>
                    </a:ext>
                  </a:extLst>
                </p14:cNvPr>
                <p14:cNvContentPartPr/>
                <p14:nvPr/>
              </p14:nvContentPartPr>
              <p14:xfrm>
                <a:off x="2091212" y="989529"/>
                <a:ext cx="127440" cy="17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8A27B0-8B08-4FD3-8EBC-8383DEC45F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82572" y="980529"/>
                  <a:ext cx="145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A07D29-B3AB-4C24-9195-B753EA758B6D}"/>
                    </a:ext>
                  </a:extLst>
                </p14:cNvPr>
                <p14:cNvContentPartPr/>
                <p14:nvPr/>
              </p14:nvContentPartPr>
              <p14:xfrm>
                <a:off x="2097692" y="1044249"/>
                <a:ext cx="140040" cy="22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A07D29-B3AB-4C24-9195-B753EA758B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9052" y="1035609"/>
                  <a:ext cx="1576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2C1252A-75BF-47AD-A76E-D62F73A415C0}"/>
              </a:ext>
            </a:extLst>
          </p:cNvPr>
          <p:cNvGrpSpPr/>
          <p:nvPr/>
        </p:nvGrpSpPr>
        <p:grpSpPr>
          <a:xfrm>
            <a:off x="2483612" y="864969"/>
            <a:ext cx="2753640" cy="323280"/>
            <a:chOff x="2483612" y="864969"/>
            <a:chExt cx="275364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17DA36-0AE5-4769-9E80-F5AD0D9C80EF}"/>
                    </a:ext>
                  </a:extLst>
                </p14:cNvPr>
                <p14:cNvContentPartPr/>
                <p14:nvPr/>
              </p14:nvContentPartPr>
              <p14:xfrm>
                <a:off x="2483612" y="921849"/>
                <a:ext cx="234720" cy="189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17DA36-0AE5-4769-9E80-F5AD0D9C80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74972" y="912849"/>
                  <a:ext cx="252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392B9A-A5B3-4AAE-A7DD-CEA6023FD3E2}"/>
                    </a:ext>
                  </a:extLst>
                </p14:cNvPr>
                <p14:cNvContentPartPr/>
                <p14:nvPr/>
              </p14:nvContentPartPr>
              <p14:xfrm>
                <a:off x="2701772" y="1080969"/>
                <a:ext cx="39240" cy="97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392B9A-A5B3-4AAE-A7DD-CEA6023FD3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93132" y="1071969"/>
                  <a:ext cx="56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A86DBF-2A29-460F-89B3-95720EBA6FC7}"/>
                    </a:ext>
                  </a:extLst>
                </p14:cNvPr>
                <p14:cNvContentPartPr/>
                <p14:nvPr/>
              </p14:nvContentPartPr>
              <p14:xfrm>
                <a:off x="2911652" y="897009"/>
                <a:ext cx="144720" cy="179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A86DBF-2A29-460F-89B3-95720EBA6F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03012" y="888369"/>
                  <a:ext cx="16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247D16-B05A-4101-A60A-B2B4B7B142F9}"/>
                    </a:ext>
                  </a:extLst>
                </p14:cNvPr>
                <p14:cNvContentPartPr/>
                <p14:nvPr/>
              </p14:nvContentPartPr>
              <p14:xfrm>
                <a:off x="2900852" y="877209"/>
                <a:ext cx="150120" cy="181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247D16-B05A-4101-A60A-B2B4B7B142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91852" y="868569"/>
                  <a:ext cx="167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2CC772-4976-4921-9685-759891E2D2FE}"/>
                    </a:ext>
                  </a:extLst>
                </p14:cNvPr>
                <p14:cNvContentPartPr/>
                <p14:nvPr/>
              </p14:nvContentPartPr>
              <p14:xfrm>
                <a:off x="3111092" y="1053969"/>
                <a:ext cx="30240" cy="134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2CC772-4976-4921-9685-759891E2D2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02092" y="1045329"/>
                  <a:ext cx="47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621786-8F26-4AE1-84F8-43C65F522EBF}"/>
                    </a:ext>
                  </a:extLst>
                </p14:cNvPr>
                <p14:cNvContentPartPr/>
                <p14:nvPr/>
              </p14:nvContentPartPr>
              <p14:xfrm>
                <a:off x="3254732" y="975849"/>
                <a:ext cx="245880" cy="3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621786-8F26-4AE1-84F8-43C65F522E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6092" y="967209"/>
                  <a:ext cx="263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ECA23A-E086-4B39-8951-7F8ACCA7A1AF}"/>
                    </a:ext>
                  </a:extLst>
                </p14:cNvPr>
                <p14:cNvContentPartPr/>
                <p14:nvPr/>
              </p14:nvContentPartPr>
              <p14:xfrm>
                <a:off x="3368492" y="906369"/>
                <a:ext cx="288720" cy="150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ECA23A-E086-4B39-8951-7F8ACCA7A1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59852" y="897729"/>
                  <a:ext cx="30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86F4424-1A3E-487D-B2D7-2955F7A9CB3D}"/>
                    </a:ext>
                  </a:extLst>
                </p14:cNvPr>
                <p14:cNvContentPartPr/>
                <p14:nvPr/>
              </p14:nvContentPartPr>
              <p14:xfrm>
                <a:off x="3751892" y="966849"/>
                <a:ext cx="146520" cy="33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86F4424-1A3E-487D-B2D7-2955F7A9CB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2892" y="957849"/>
                  <a:ext cx="164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8C0FE7-8C9E-42F8-81A4-CCCDABA508F9}"/>
                    </a:ext>
                  </a:extLst>
                </p14:cNvPr>
                <p14:cNvContentPartPr/>
                <p14:nvPr/>
              </p14:nvContentPartPr>
              <p14:xfrm>
                <a:off x="4033772" y="953529"/>
                <a:ext cx="270000" cy="51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8C0FE7-8C9E-42F8-81A4-CCCDABA508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24772" y="944529"/>
                  <a:ext cx="287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F5E0F4-39C2-44DD-AEC1-B3C112D40C0D}"/>
                    </a:ext>
                  </a:extLst>
                </p14:cNvPr>
                <p14:cNvContentPartPr/>
                <p14:nvPr/>
              </p14:nvContentPartPr>
              <p14:xfrm>
                <a:off x="4147532" y="871449"/>
                <a:ext cx="74160" cy="17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5F5E0F4-39C2-44DD-AEC1-B3C112D40C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38892" y="862449"/>
                  <a:ext cx="91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F44FF0-1F5F-481B-A51E-4EEA17B25019}"/>
                    </a:ext>
                  </a:extLst>
                </p14:cNvPr>
                <p14:cNvContentPartPr/>
                <p14:nvPr/>
              </p14:nvContentPartPr>
              <p14:xfrm>
                <a:off x="4354172" y="864969"/>
                <a:ext cx="222480" cy="217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F44FF0-1F5F-481B-A51E-4EEA17B250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45532" y="856329"/>
                  <a:ext cx="240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EB1BC8-9773-47D4-A614-5078299966E2}"/>
                    </a:ext>
                  </a:extLst>
                </p14:cNvPr>
                <p14:cNvContentPartPr/>
                <p14:nvPr/>
              </p14:nvContentPartPr>
              <p14:xfrm>
                <a:off x="4560092" y="1063329"/>
                <a:ext cx="127440" cy="91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EB1BC8-9773-47D4-A614-5078299966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51452" y="1054329"/>
                  <a:ext cx="145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852F647-E170-4E04-9F9F-D4A03D9C1848}"/>
                    </a:ext>
                  </a:extLst>
                </p14:cNvPr>
                <p14:cNvContentPartPr/>
                <p14:nvPr/>
              </p14:nvContentPartPr>
              <p14:xfrm>
                <a:off x="4798772" y="933009"/>
                <a:ext cx="236880" cy="136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852F647-E170-4E04-9F9F-D4A03D9C18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90132" y="924369"/>
                  <a:ext cx="254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DB64CF-46B3-4BE8-B846-0979966CA226}"/>
                    </a:ext>
                  </a:extLst>
                </p14:cNvPr>
                <p14:cNvContentPartPr/>
                <p14:nvPr/>
              </p14:nvContentPartPr>
              <p14:xfrm>
                <a:off x="4817852" y="894129"/>
                <a:ext cx="167400" cy="197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DB64CF-46B3-4BE8-B846-0979966CA2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9212" y="885489"/>
                  <a:ext cx="185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59975C-0112-4793-8E76-1BD10997635A}"/>
                    </a:ext>
                  </a:extLst>
                </p14:cNvPr>
                <p14:cNvContentPartPr/>
                <p14:nvPr/>
              </p14:nvContentPartPr>
              <p14:xfrm>
                <a:off x="5055092" y="1077009"/>
                <a:ext cx="182160" cy="91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59975C-0112-4793-8E76-1BD1099763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46092" y="1068009"/>
                  <a:ext cx="1998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12D384-9113-428B-A48D-F85C5F4064A7}"/>
              </a:ext>
            </a:extLst>
          </p:cNvPr>
          <p:cNvGrpSpPr/>
          <p:nvPr/>
        </p:nvGrpSpPr>
        <p:grpSpPr>
          <a:xfrm>
            <a:off x="707372" y="1417209"/>
            <a:ext cx="916560" cy="430920"/>
            <a:chOff x="707372" y="1417209"/>
            <a:chExt cx="91656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00384B-22BF-4619-A72F-015124EE3166}"/>
                    </a:ext>
                  </a:extLst>
                </p14:cNvPr>
                <p14:cNvContentPartPr/>
                <p14:nvPr/>
              </p14:nvContentPartPr>
              <p14:xfrm>
                <a:off x="756332" y="1462209"/>
                <a:ext cx="198360" cy="385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00384B-22BF-4619-A72F-015124EE31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7692" y="1453209"/>
                  <a:ext cx="216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16B4AD-D934-4B80-AAD5-43D76CA22607}"/>
                    </a:ext>
                  </a:extLst>
                </p14:cNvPr>
                <p14:cNvContentPartPr/>
                <p14:nvPr/>
              </p14:nvContentPartPr>
              <p14:xfrm>
                <a:off x="707372" y="1623129"/>
                <a:ext cx="296640" cy="6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16B4AD-D934-4B80-AAD5-43D76CA226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732" y="1614129"/>
                  <a:ext cx="314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A53864-AEBA-4EA5-870D-248A85E7C0A7}"/>
                    </a:ext>
                  </a:extLst>
                </p14:cNvPr>
                <p14:cNvContentPartPr/>
                <p14:nvPr/>
              </p14:nvContentPartPr>
              <p14:xfrm>
                <a:off x="1059812" y="1417209"/>
                <a:ext cx="186480" cy="347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A53864-AEBA-4EA5-870D-248A85E7C0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0812" y="1408209"/>
                  <a:ext cx="204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1D9A83-77D0-4FC4-BDFC-5E5CBD26AB87}"/>
                    </a:ext>
                  </a:extLst>
                </p14:cNvPr>
                <p14:cNvContentPartPr/>
                <p14:nvPr/>
              </p14:nvContentPartPr>
              <p14:xfrm>
                <a:off x="1322612" y="1617729"/>
                <a:ext cx="105480" cy="12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1D9A83-77D0-4FC4-BDFC-5E5CBD26AB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13972" y="1609089"/>
                  <a:ext cx="123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C5C03AC-40A5-4E82-AB4A-6FC38477BF83}"/>
                    </a:ext>
                  </a:extLst>
                </p14:cNvPr>
                <p14:cNvContentPartPr/>
                <p14:nvPr/>
              </p14:nvContentPartPr>
              <p14:xfrm>
                <a:off x="1461572" y="1653009"/>
                <a:ext cx="162360" cy="96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C5C03AC-40A5-4E82-AB4A-6FC38477BF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2932" y="1644369"/>
                  <a:ext cx="18000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3C3E30D-552C-4F49-AB00-6241AB76950C}"/>
                  </a:ext>
                </a:extLst>
              </p14:cNvPr>
              <p14:cNvContentPartPr/>
              <p14:nvPr/>
            </p14:nvContentPartPr>
            <p14:xfrm>
              <a:off x="2102732" y="1481649"/>
              <a:ext cx="119160" cy="1407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3C3E30D-552C-4F49-AB00-6241AB76950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94092" y="1473009"/>
                <a:ext cx="1368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674500E-E8A9-41A3-92FE-970FCFF2F0F4}"/>
                  </a:ext>
                </a:extLst>
              </p14:cNvPr>
              <p14:cNvContentPartPr/>
              <p14:nvPr/>
            </p14:nvContentPartPr>
            <p14:xfrm>
              <a:off x="2146292" y="1413249"/>
              <a:ext cx="298800" cy="372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674500E-E8A9-41A3-92FE-970FCFF2F0F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37652" y="1404249"/>
                <a:ext cx="316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2886A6C-8C77-40E9-8295-D5FEBC76303C}"/>
                  </a:ext>
                </a:extLst>
              </p14:cNvPr>
              <p14:cNvContentPartPr/>
              <p14:nvPr/>
            </p14:nvContentPartPr>
            <p14:xfrm>
              <a:off x="2441852" y="1571649"/>
              <a:ext cx="287640" cy="87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2886A6C-8C77-40E9-8295-D5FEBC76303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33212" y="1563009"/>
                <a:ext cx="3052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B3AACC6-EDC8-4534-B1C9-065E2FC95C12}"/>
              </a:ext>
            </a:extLst>
          </p:cNvPr>
          <p:cNvGrpSpPr/>
          <p:nvPr/>
        </p:nvGrpSpPr>
        <p:grpSpPr>
          <a:xfrm>
            <a:off x="2906252" y="1414689"/>
            <a:ext cx="3550320" cy="466920"/>
            <a:chOff x="2906252" y="1414689"/>
            <a:chExt cx="35503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6FD7B9-B9C0-4C4B-8B24-C639A0A700FD}"/>
                    </a:ext>
                  </a:extLst>
                </p14:cNvPr>
                <p14:cNvContentPartPr/>
                <p14:nvPr/>
              </p14:nvContentPartPr>
              <p14:xfrm>
                <a:off x="2906252" y="1485969"/>
                <a:ext cx="309600" cy="248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6FD7B9-B9C0-4C4B-8B24-C639A0A700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7252" y="1476969"/>
                  <a:ext cx="327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A2642E-B754-4EB3-A7D0-BC91BFB5DA48}"/>
                    </a:ext>
                  </a:extLst>
                </p14:cNvPr>
                <p14:cNvContentPartPr/>
                <p14:nvPr/>
              </p14:nvContentPartPr>
              <p14:xfrm>
                <a:off x="3286052" y="1414689"/>
                <a:ext cx="183960" cy="348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A2642E-B754-4EB3-A7D0-BC91BFB5DA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77412" y="1405689"/>
                  <a:ext cx="201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CDB3B4-F1D0-4F91-A233-B811B71BEAEE}"/>
                    </a:ext>
                  </a:extLst>
                </p14:cNvPr>
                <p14:cNvContentPartPr/>
                <p14:nvPr/>
              </p14:nvContentPartPr>
              <p14:xfrm>
                <a:off x="3531212" y="1515849"/>
                <a:ext cx="207360" cy="182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CDB3B4-F1D0-4F91-A233-B811B71BEA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22572" y="1507209"/>
                  <a:ext cx="225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A2FC28-F83D-4A95-8151-AD5749B6AD8B}"/>
                    </a:ext>
                  </a:extLst>
                </p14:cNvPr>
                <p14:cNvContentPartPr/>
                <p14:nvPr/>
              </p14:nvContentPartPr>
              <p14:xfrm>
                <a:off x="3732092" y="1684329"/>
                <a:ext cx="32040" cy="100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A2FC28-F83D-4A95-8151-AD5749B6AD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23092" y="1675329"/>
                  <a:ext cx="49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D5C8CC-DFAC-4269-8902-7ACE1054DDFD}"/>
                    </a:ext>
                  </a:extLst>
                </p14:cNvPr>
                <p14:cNvContentPartPr/>
                <p14:nvPr/>
              </p14:nvContentPartPr>
              <p14:xfrm>
                <a:off x="3873572" y="1539969"/>
                <a:ext cx="245880" cy="14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D5C8CC-DFAC-4269-8902-7ACE1054DD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64572" y="1530969"/>
                  <a:ext cx="263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A6C0AF-958D-443D-BE1C-057AF65556BE}"/>
                    </a:ext>
                  </a:extLst>
                </p14:cNvPr>
                <p14:cNvContentPartPr/>
                <p14:nvPr/>
              </p14:nvContentPartPr>
              <p14:xfrm>
                <a:off x="4166252" y="1664169"/>
                <a:ext cx="4320" cy="83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A6C0AF-958D-443D-BE1C-057AF65556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57252" y="1655169"/>
                  <a:ext cx="21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6C41D0A-25D7-48BD-BF9D-0A72707A6740}"/>
                    </a:ext>
                  </a:extLst>
                </p14:cNvPr>
                <p14:cNvContentPartPr/>
                <p14:nvPr/>
              </p14:nvContentPartPr>
              <p14:xfrm>
                <a:off x="4262012" y="1584609"/>
                <a:ext cx="228600" cy="30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6C41D0A-25D7-48BD-BF9D-0A72707A67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53012" y="1575609"/>
                  <a:ext cx="246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66FFAC-931F-4E4E-9587-7B4A1247C4A4}"/>
                    </a:ext>
                  </a:extLst>
                </p14:cNvPr>
                <p14:cNvContentPartPr/>
                <p14:nvPr/>
              </p14:nvContentPartPr>
              <p14:xfrm>
                <a:off x="4340132" y="1521249"/>
                <a:ext cx="48600" cy="158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66FFAC-931F-4E4E-9587-7B4A1247C4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31492" y="1512609"/>
                  <a:ext cx="66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DA9CA74-C064-410B-ABEA-CF6A5E048AD1}"/>
                    </a:ext>
                  </a:extLst>
                </p14:cNvPr>
                <p14:cNvContentPartPr/>
                <p14:nvPr/>
              </p14:nvContentPartPr>
              <p14:xfrm>
                <a:off x="4573052" y="1579209"/>
                <a:ext cx="140040" cy="38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DA9CA74-C064-410B-ABEA-CF6A5E048A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4052" y="1570209"/>
                  <a:ext cx="157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1CD4C1-DDCF-44F3-B72B-77C5ECA61FD1}"/>
                    </a:ext>
                  </a:extLst>
                </p14:cNvPr>
                <p14:cNvContentPartPr/>
                <p14:nvPr/>
              </p14:nvContentPartPr>
              <p14:xfrm>
                <a:off x="4823612" y="1597569"/>
                <a:ext cx="70560" cy="9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1CD4C1-DDCF-44F3-B72B-77C5ECA61F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14612" y="1588569"/>
                  <a:ext cx="88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D4C091-0643-4EB6-9381-0AC32DEABB3F}"/>
                    </a:ext>
                  </a:extLst>
                </p14:cNvPr>
                <p14:cNvContentPartPr/>
                <p14:nvPr/>
              </p14:nvContentPartPr>
              <p14:xfrm>
                <a:off x="5028452" y="1564449"/>
                <a:ext cx="165600" cy="40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D4C091-0643-4EB6-9381-0AC32DEABB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19452" y="1555449"/>
                  <a:ext cx="183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C40B84-0FE8-4DE1-92AB-B510D0EDFB24}"/>
                    </a:ext>
                  </a:extLst>
                </p14:cNvPr>
                <p14:cNvContentPartPr/>
                <p14:nvPr/>
              </p14:nvContentPartPr>
              <p14:xfrm>
                <a:off x="5121332" y="1496769"/>
                <a:ext cx="16200" cy="111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C40B84-0FE8-4DE1-92AB-B510D0EDFB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12692" y="1487769"/>
                  <a:ext cx="33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9589FD-7632-4A9B-8EF5-DABCC8ECA578}"/>
                    </a:ext>
                  </a:extLst>
                </p14:cNvPr>
                <p14:cNvContentPartPr/>
                <p14:nvPr/>
              </p14:nvContentPartPr>
              <p14:xfrm>
                <a:off x="5281532" y="1500009"/>
                <a:ext cx="173520" cy="192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9589FD-7632-4A9B-8EF5-DABCC8ECA57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72892" y="1491009"/>
                  <a:ext cx="191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BECB6B-3F39-446E-9304-6E6585777C30}"/>
                    </a:ext>
                  </a:extLst>
                </p14:cNvPr>
                <p14:cNvContentPartPr/>
                <p14:nvPr/>
              </p14:nvContentPartPr>
              <p14:xfrm>
                <a:off x="5453972" y="1679649"/>
                <a:ext cx="114120" cy="76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BECB6B-3F39-446E-9304-6E6585777C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45332" y="1671009"/>
                  <a:ext cx="131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F21904-DEA9-413C-8DA7-065EC3D98470}"/>
                    </a:ext>
                  </a:extLst>
                </p14:cNvPr>
                <p14:cNvContentPartPr/>
                <p14:nvPr/>
              </p14:nvContentPartPr>
              <p14:xfrm>
                <a:off x="5638652" y="1495329"/>
                <a:ext cx="345600" cy="18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F21904-DEA9-413C-8DA7-065EC3D984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30012" y="1486329"/>
                  <a:ext cx="363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AC56C7-694B-48ED-A456-8EF80DA8E36D}"/>
                    </a:ext>
                  </a:extLst>
                </p14:cNvPr>
                <p14:cNvContentPartPr/>
                <p14:nvPr/>
              </p14:nvContentPartPr>
              <p14:xfrm>
                <a:off x="6039692" y="1669929"/>
                <a:ext cx="156960" cy="92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AC56C7-694B-48ED-A456-8EF80DA8E3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31052" y="1661289"/>
                  <a:ext cx="174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3B4665C-0E3B-4CBE-99A8-5B9452492690}"/>
                    </a:ext>
                  </a:extLst>
                </p14:cNvPr>
                <p14:cNvContentPartPr/>
                <p14:nvPr/>
              </p14:nvContentPartPr>
              <p14:xfrm>
                <a:off x="6310052" y="1675329"/>
                <a:ext cx="146520" cy="206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B4665C-0E3B-4CBE-99A8-5B94524926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01052" y="1666689"/>
                  <a:ext cx="1641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01C28BA-DE01-498D-99FB-4A194E784CDA}"/>
              </a:ext>
            </a:extLst>
          </p:cNvPr>
          <p:cNvGrpSpPr/>
          <p:nvPr/>
        </p:nvGrpSpPr>
        <p:grpSpPr>
          <a:xfrm>
            <a:off x="6569972" y="1251609"/>
            <a:ext cx="2988360" cy="482400"/>
            <a:chOff x="6569972" y="1251609"/>
            <a:chExt cx="29883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D0DE64-24B7-42F1-BD05-6664978A41D8}"/>
                    </a:ext>
                  </a:extLst>
                </p14:cNvPr>
                <p14:cNvContentPartPr/>
                <p14:nvPr/>
              </p14:nvContentPartPr>
              <p14:xfrm>
                <a:off x="6569972" y="1474449"/>
                <a:ext cx="196560" cy="17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D0DE64-24B7-42F1-BD05-6664978A41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60972" y="1465809"/>
                  <a:ext cx="21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05AE498-4A1A-4351-90CF-3A451C932FA9}"/>
                    </a:ext>
                  </a:extLst>
                </p14:cNvPr>
                <p14:cNvContentPartPr/>
                <p14:nvPr/>
              </p14:nvContentPartPr>
              <p14:xfrm>
                <a:off x="6762212" y="1628169"/>
                <a:ext cx="40680" cy="100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05AE498-4A1A-4351-90CF-3A451C932F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53212" y="1619169"/>
                  <a:ext cx="58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596F3EC-CC95-4968-8EF2-03D6B39CB458}"/>
                    </a:ext>
                  </a:extLst>
                </p14:cNvPr>
                <p14:cNvContentPartPr/>
                <p14:nvPr/>
              </p14:nvContentPartPr>
              <p14:xfrm>
                <a:off x="6839972" y="1318209"/>
                <a:ext cx="156600" cy="93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596F3EC-CC95-4968-8EF2-03D6B39CB45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0972" y="1309569"/>
                  <a:ext cx="174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0DB9E54-026D-4C9D-8F94-5A4A8BEE19DA}"/>
                    </a:ext>
                  </a:extLst>
                </p14:cNvPr>
                <p14:cNvContentPartPr/>
                <p14:nvPr/>
              </p14:nvContentPartPr>
              <p14:xfrm>
                <a:off x="6944012" y="1438449"/>
                <a:ext cx="347400" cy="165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0DB9E54-026D-4C9D-8F94-5A4A8BEE19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35012" y="1429449"/>
                  <a:ext cx="36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B1A379-EB30-4866-8EE3-8D7229B58ECE}"/>
                    </a:ext>
                  </a:extLst>
                </p14:cNvPr>
                <p14:cNvContentPartPr/>
                <p14:nvPr/>
              </p14:nvContentPartPr>
              <p14:xfrm>
                <a:off x="7137692" y="1642929"/>
                <a:ext cx="16200" cy="91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B1A379-EB30-4866-8EE3-8D7229B58E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29052" y="1633929"/>
                  <a:ext cx="3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A3706F3-677A-47C0-99C8-00E9A85B105B}"/>
                    </a:ext>
                  </a:extLst>
                </p14:cNvPr>
                <p14:cNvContentPartPr/>
                <p14:nvPr/>
              </p14:nvContentPartPr>
              <p14:xfrm>
                <a:off x="7345772" y="1298769"/>
                <a:ext cx="159840" cy="101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A3706F3-677A-47C0-99C8-00E9A85B10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36772" y="1289769"/>
                  <a:ext cx="177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893C9C-E91D-4C96-B9BA-DCAEE76F0E78}"/>
                    </a:ext>
                  </a:extLst>
                </p14:cNvPr>
                <p14:cNvContentPartPr/>
                <p14:nvPr/>
              </p14:nvContentPartPr>
              <p14:xfrm>
                <a:off x="7350092" y="1523769"/>
                <a:ext cx="218160" cy="46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893C9C-E91D-4C96-B9BA-DCAEE76F0E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41092" y="1515129"/>
                  <a:ext cx="235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08FDC1-77AA-42C7-A2F8-A2E827E9D6C1}"/>
                    </a:ext>
                  </a:extLst>
                </p14:cNvPr>
                <p14:cNvContentPartPr/>
                <p14:nvPr/>
              </p14:nvContentPartPr>
              <p14:xfrm>
                <a:off x="7445852" y="1438449"/>
                <a:ext cx="64800" cy="162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08FDC1-77AA-42C7-A2F8-A2E827E9D6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37212" y="1429449"/>
                  <a:ext cx="82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F49685-4DFE-48B9-ADD9-7A8B5D916809}"/>
                    </a:ext>
                  </a:extLst>
                </p14:cNvPr>
                <p14:cNvContentPartPr/>
                <p14:nvPr/>
              </p14:nvContentPartPr>
              <p14:xfrm>
                <a:off x="7714052" y="1559049"/>
                <a:ext cx="8640" cy="27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F49685-4DFE-48B9-ADD9-7A8B5D9168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5412" y="1550049"/>
                  <a:ext cx="26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BE5254D-710F-4875-A643-EDEEEE9E3993}"/>
                    </a:ext>
                  </a:extLst>
                </p14:cNvPr>
                <p14:cNvContentPartPr/>
                <p14:nvPr/>
              </p14:nvContentPartPr>
              <p14:xfrm>
                <a:off x="7841132" y="1560489"/>
                <a:ext cx="5400" cy="5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BE5254D-710F-4875-A643-EDEEEE9E39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2132" y="1551849"/>
                  <a:ext cx="23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6E290A3-1D87-4E00-8663-0844E7D6AFAF}"/>
                    </a:ext>
                  </a:extLst>
                </p14:cNvPr>
                <p14:cNvContentPartPr/>
                <p14:nvPr/>
              </p14:nvContentPartPr>
              <p14:xfrm>
                <a:off x="7949492" y="1544289"/>
                <a:ext cx="39960" cy="29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6E290A3-1D87-4E00-8663-0844E7D6AF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40852" y="1535649"/>
                  <a:ext cx="57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78E805-11E4-40BA-8C51-F58436899B55}"/>
                    </a:ext>
                  </a:extLst>
                </p14:cNvPr>
                <p14:cNvContentPartPr/>
                <p14:nvPr/>
              </p14:nvContentPartPr>
              <p14:xfrm>
                <a:off x="8129852" y="1538169"/>
                <a:ext cx="163800" cy="30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78E805-11E4-40BA-8C51-F58436899B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21212" y="1529169"/>
                  <a:ext cx="181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940352-F9E1-4643-AA10-10FA1D47A3E6}"/>
                    </a:ext>
                  </a:extLst>
                </p14:cNvPr>
                <p14:cNvContentPartPr/>
                <p14:nvPr/>
              </p14:nvContentPartPr>
              <p14:xfrm>
                <a:off x="8209412" y="1497129"/>
                <a:ext cx="33480" cy="102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940352-F9E1-4643-AA10-10FA1D47A3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00412" y="1488489"/>
                  <a:ext cx="5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3C4AE7-FC23-4A81-85BA-3B94F79CB720}"/>
                    </a:ext>
                  </a:extLst>
                </p14:cNvPr>
                <p14:cNvContentPartPr/>
                <p14:nvPr/>
              </p14:nvContentPartPr>
              <p14:xfrm>
                <a:off x="8371412" y="1426209"/>
                <a:ext cx="206280" cy="218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3C4AE7-FC23-4A81-85BA-3B94F79CB7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62772" y="1417209"/>
                  <a:ext cx="223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E4D52D-F248-4BD3-8531-021F63CD1B70}"/>
                    </a:ext>
                  </a:extLst>
                </p14:cNvPr>
                <p14:cNvContentPartPr/>
                <p14:nvPr/>
              </p14:nvContentPartPr>
              <p14:xfrm>
                <a:off x="8519012" y="1648329"/>
                <a:ext cx="86400" cy="52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E4D52D-F248-4BD3-8531-021F63CD1B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10372" y="1639329"/>
                  <a:ext cx="104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FAA511-18B6-4B3A-A896-555E407754DA}"/>
                    </a:ext>
                  </a:extLst>
                </p14:cNvPr>
                <p14:cNvContentPartPr/>
                <p14:nvPr/>
              </p14:nvContentPartPr>
              <p14:xfrm>
                <a:off x="8628092" y="1251609"/>
                <a:ext cx="181080" cy="118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FAA511-18B6-4B3A-A896-555E407754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19452" y="1242969"/>
                  <a:ext cx="198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5A8718-5C40-40DC-9DE6-6C6EFE725B9D}"/>
                    </a:ext>
                  </a:extLst>
                </p14:cNvPr>
                <p14:cNvContentPartPr/>
                <p14:nvPr/>
              </p14:nvContentPartPr>
              <p14:xfrm>
                <a:off x="8784332" y="1401729"/>
                <a:ext cx="349920" cy="279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5A8718-5C40-40DC-9DE6-6C6EFE725B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75332" y="1393089"/>
                  <a:ext cx="367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2FEBF31-5CC8-40AF-B6BD-E74B69516F7C}"/>
                    </a:ext>
                  </a:extLst>
                </p14:cNvPr>
                <p14:cNvContentPartPr/>
                <p14:nvPr/>
              </p14:nvContentPartPr>
              <p14:xfrm>
                <a:off x="8961092" y="1632489"/>
                <a:ext cx="125640" cy="75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2FEBF31-5CC8-40AF-B6BD-E74B69516F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52092" y="1623489"/>
                  <a:ext cx="143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F74CBC1-122F-4C94-A9DF-2A83CAF698EC}"/>
                    </a:ext>
                  </a:extLst>
                </p14:cNvPr>
                <p14:cNvContentPartPr/>
                <p14:nvPr/>
              </p14:nvContentPartPr>
              <p14:xfrm>
                <a:off x="9205532" y="1308849"/>
                <a:ext cx="89280" cy="9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F74CBC1-122F-4C94-A9DF-2A83CAF698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96892" y="1300209"/>
                  <a:ext cx="106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5C593A-DD43-4A92-8424-B3B42EC22814}"/>
                    </a:ext>
                  </a:extLst>
                </p14:cNvPr>
                <p14:cNvContentPartPr/>
                <p14:nvPr/>
              </p14:nvContentPartPr>
              <p14:xfrm>
                <a:off x="9386972" y="1329369"/>
                <a:ext cx="171360" cy="395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5C593A-DD43-4A92-8424-B3B42EC2281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77972" y="1320369"/>
                  <a:ext cx="18900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D5E1B8D-D6C1-4154-B902-A79731F81BC3}"/>
                  </a:ext>
                </a:extLst>
              </p14:cNvPr>
              <p14:cNvContentPartPr/>
              <p14:nvPr/>
            </p14:nvContentPartPr>
            <p14:xfrm>
              <a:off x="3658691" y="1916989"/>
              <a:ext cx="2269080" cy="98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D5E1B8D-D6C1-4154-B902-A79731F81BC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49691" y="1907989"/>
                <a:ext cx="2286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BDE96B9-E30B-4E53-B38F-F0148499F257}"/>
                  </a:ext>
                </a:extLst>
              </p14:cNvPr>
              <p14:cNvContentPartPr/>
              <p14:nvPr/>
            </p14:nvContentPartPr>
            <p14:xfrm>
              <a:off x="6753251" y="1855789"/>
              <a:ext cx="2292840" cy="1886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BDE96B9-E30B-4E53-B38F-F0148499F25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744251" y="1847149"/>
                <a:ext cx="23104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8DF0794-6EBA-4FD7-811F-28452C9AD1AC}"/>
                  </a:ext>
                </a:extLst>
              </p14:cNvPr>
              <p14:cNvContentPartPr/>
              <p14:nvPr/>
            </p14:nvContentPartPr>
            <p14:xfrm>
              <a:off x="4613051" y="508309"/>
              <a:ext cx="1763640" cy="107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8DF0794-6EBA-4FD7-811F-28452C9AD1A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604051" y="499669"/>
                <a:ext cx="1781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3704FBB-57FD-40B5-96B2-DCE8E3590934}"/>
                  </a:ext>
                </a:extLst>
              </p14:cNvPr>
              <p14:cNvContentPartPr/>
              <p14:nvPr/>
            </p14:nvContentPartPr>
            <p14:xfrm>
              <a:off x="2992331" y="1965589"/>
              <a:ext cx="177120" cy="63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3704FBB-57FD-40B5-96B2-DCE8E359093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83691" y="1956589"/>
                <a:ext cx="194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E0C45EF-2A72-4D3C-A5D9-000001FB2CBC}"/>
                  </a:ext>
                </a:extLst>
              </p14:cNvPr>
              <p14:cNvContentPartPr/>
              <p14:nvPr/>
            </p14:nvContentPartPr>
            <p14:xfrm>
              <a:off x="6964931" y="625669"/>
              <a:ext cx="1979280" cy="218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E0C45EF-2A72-4D3C-A5D9-000001FB2CB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956291" y="617029"/>
                <a:ext cx="1996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AC17671-ADAB-4370-BBFF-2F51775D7722}"/>
                  </a:ext>
                </a:extLst>
              </p14:cNvPr>
              <p14:cNvContentPartPr/>
              <p14:nvPr/>
            </p14:nvContentPartPr>
            <p14:xfrm>
              <a:off x="3697283" y="2020310"/>
              <a:ext cx="1949040" cy="140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AC17671-ADAB-4370-BBFF-2F51775D772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688643" y="2011670"/>
                <a:ext cx="1966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93C3FF9-1FA8-4BC1-BAB4-7EF73B5ACA58}"/>
                  </a:ext>
                </a:extLst>
              </p14:cNvPr>
              <p14:cNvContentPartPr/>
              <p14:nvPr/>
            </p14:nvContentPartPr>
            <p14:xfrm>
              <a:off x="6828923" y="2049830"/>
              <a:ext cx="2064240" cy="117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93C3FF9-1FA8-4BC1-BAB4-7EF73B5ACA5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20283" y="2040830"/>
                <a:ext cx="208188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4A85199-4130-4CF5-BB5C-F3A6539A3945}"/>
              </a:ext>
            </a:extLst>
          </p:cNvPr>
          <p:cNvGrpSpPr/>
          <p:nvPr/>
        </p:nvGrpSpPr>
        <p:grpSpPr>
          <a:xfrm>
            <a:off x="2885411" y="1966670"/>
            <a:ext cx="298872" cy="94592"/>
            <a:chOff x="2885411" y="1966670"/>
            <a:chExt cx="298872" cy="945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CF3B13-B81F-4E02-9F92-0D4D58C29181}"/>
                    </a:ext>
                  </a:extLst>
                </p14:cNvPr>
                <p14:cNvContentPartPr/>
                <p14:nvPr/>
              </p14:nvContentPartPr>
              <p14:xfrm>
                <a:off x="2943011" y="2029942"/>
                <a:ext cx="1080" cy="3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CF3B13-B81F-4E02-9F92-0D4D58C291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34371" y="2020942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03161B0-9D1D-400F-B24D-EB86D5E1020D}"/>
                    </a:ext>
                  </a:extLst>
                </p14:cNvPr>
                <p14:cNvContentPartPr/>
                <p14:nvPr/>
              </p14:nvContentPartPr>
              <p14:xfrm>
                <a:off x="2885411" y="1997182"/>
                <a:ext cx="293400" cy="64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03161B0-9D1D-400F-B24D-EB86D5E1020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76411" y="1988182"/>
                  <a:ext cx="311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E6280A-5412-4573-B7BC-0F27BB415530}"/>
                    </a:ext>
                  </a:extLst>
                </p14:cNvPr>
                <p14:cNvContentPartPr/>
                <p14:nvPr/>
              </p14:nvContentPartPr>
              <p14:xfrm>
                <a:off x="2971883" y="1991150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E6280A-5412-4573-B7BC-0F27BB4155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62883" y="19825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32BCB5-2656-4740-8E6F-FECA8A600B57}"/>
                    </a:ext>
                  </a:extLst>
                </p14:cNvPr>
                <p14:cNvContentPartPr/>
                <p14:nvPr/>
              </p14:nvContentPartPr>
              <p14:xfrm>
                <a:off x="2942363" y="1966670"/>
                <a:ext cx="241920" cy="75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32BCB5-2656-4740-8E6F-FECA8A600B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33723" y="1958030"/>
                  <a:ext cx="25956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0B15B39-5BC7-4453-A16C-1749EF0A7896}"/>
                  </a:ext>
                </a:extLst>
              </p14:cNvPr>
              <p14:cNvContentPartPr/>
              <p14:nvPr/>
            </p14:nvContentPartPr>
            <p14:xfrm>
              <a:off x="7069043" y="2150990"/>
              <a:ext cx="1539360" cy="176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0B15B39-5BC7-4453-A16C-1749EF0A789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060043" y="2142350"/>
                <a:ext cx="155700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024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C202DB-1C08-48BD-8158-BFC9C5F9B0E8}"/>
              </a:ext>
            </a:extLst>
          </p:cNvPr>
          <p:cNvGrpSpPr/>
          <p:nvPr/>
        </p:nvGrpSpPr>
        <p:grpSpPr>
          <a:xfrm>
            <a:off x="406412" y="158649"/>
            <a:ext cx="688320" cy="383400"/>
            <a:chOff x="406412" y="158649"/>
            <a:chExt cx="68832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EE7C39-748A-4222-9F3A-FAC536052A80}"/>
                    </a:ext>
                  </a:extLst>
                </p14:cNvPr>
                <p14:cNvContentPartPr/>
                <p14:nvPr/>
              </p14:nvContentPartPr>
              <p14:xfrm>
                <a:off x="581012" y="385809"/>
                <a:ext cx="59760" cy="127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EE7C39-748A-4222-9F3A-FAC536052A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2372" y="377169"/>
                  <a:ext cx="77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C776C3-58DC-4C58-B21D-01D6CC1967A6}"/>
                    </a:ext>
                  </a:extLst>
                </p14:cNvPr>
                <p14:cNvContentPartPr/>
                <p14:nvPr/>
              </p14:nvContentPartPr>
              <p14:xfrm>
                <a:off x="422972" y="517929"/>
                <a:ext cx="273240" cy="24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C776C3-58DC-4C58-B21D-01D6CC1967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332" y="508929"/>
                  <a:ext cx="29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65E65B-F6C3-4318-834E-F923A5E8A436}"/>
                    </a:ext>
                  </a:extLst>
                </p14:cNvPr>
                <p14:cNvContentPartPr/>
                <p14:nvPr/>
              </p14:nvContentPartPr>
              <p14:xfrm>
                <a:off x="406412" y="354489"/>
                <a:ext cx="339480" cy="53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65E65B-F6C3-4318-834E-F923A5E8A4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412" y="345489"/>
                  <a:ext cx="35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833466-12DB-4619-9168-0A0DBD39C873}"/>
                    </a:ext>
                  </a:extLst>
                </p14:cNvPr>
                <p14:cNvContentPartPr/>
                <p14:nvPr/>
              </p14:nvContentPartPr>
              <p14:xfrm>
                <a:off x="854252" y="158649"/>
                <a:ext cx="240480" cy="376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833466-12DB-4619-9168-0A0DBD39C8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5252" y="149649"/>
                  <a:ext cx="258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71F11C-D7D1-47BD-968B-8E6481714B65}"/>
                    </a:ext>
                  </a:extLst>
                </p14:cNvPr>
                <p14:cNvContentPartPr/>
                <p14:nvPr/>
              </p14:nvContentPartPr>
              <p14:xfrm>
                <a:off x="805292" y="404889"/>
                <a:ext cx="212760" cy="4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71F11C-D7D1-47BD-968B-8E6481714B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652" y="395889"/>
                  <a:ext cx="2304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E3E358-0162-46DD-BCFA-33741C53C9A7}"/>
              </a:ext>
            </a:extLst>
          </p:cNvPr>
          <p:cNvGrpSpPr/>
          <p:nvPr/>
        </p:nvGrpSpPr>
        <p:grpSpPr>
          <a:xfrm>
            <a:off x="1506212" y="200409"/>
            <a:ext cx="384840" cy="396720"/>
            <a:chOff x="1506212" y="200409"/>
            <a:chExt cx="38484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54B036-6B6C-4801-A103-102FC685BFA0}"/>
                    </a:ext>
                  </a:extLst>
                </p14:cNvPr>
                <p14:cNvContentPartPr/>
                <p14:nvPr/>
              </p14:nvContentPartPr>
              <p14:xfrm>
                <a:off x="1545812" y="230289"/>
                <a:ext cx="112680" cy="280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54B036-6B6C-4801-A103-102FC685BF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6812" y="221649"/>
                  <a:ext cx="130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86CFC1-B30C-4884-B735-8DC4ECDC3C82}"/>
                    </a:ext>
                  </a:extLst>
                </p14:cNvPr>
                <p14:cNvContentPartPr/>
                <p14:nvPr/>
              </p14:nvContentPartPr>
              <p14:xfrm>
                <a:off x="1506212" y="200409"/>
                <a:ext cx="199800" cy="266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86CFC1-B30C-4884-B735-8DC4ECDC3C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7572" y="191769"/>
                  <a:ext cx="21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551F46-45A3-4B1B-9921-20EBC874AA77}"/>
                    </a:ext>
                  </a:extLst>
                </p14:cNvPr>
                <p14:cNvContentPartPr/>
                <p14:nvPr/>
              </p14:nvContentPartPr>
              <p14:xfrm>
                <a:off x="1704212" y="492729"/>
                <a:ext cx="792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551F46-45A3-4B1B-9921-20EBC874AA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5212" y="483729"/>
                  <a:ext cx="25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FFA494-F7B2-4B52-AFB5-E5B2D75138BD}"/>
                    </a:ext>
                  </a:extLst>
                </p14:cNvPr>
                <p14:cNvContentPartPr/>
                <p14:nvPr/>
              </p14:nvContentPartPr>
              <p14:xfrm>
                <a:off x="1818692" y="471849"/>
                <a:ext cx="72360" cy="125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FFA494-F7B2-4B52-AFB5-E5B2D75138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0052" y="463209"/>
                  <a:ext cx="9000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844B8B-39DB-4A8F-B99E-1DA0B7FEEB02}"/>
                  </a:ext>
                </a:extLst>
              </p14:cNvPr>
              <p14:cNvContentPartPr/>
              <p14:nvPr/>
            </p14:nvContentPartPr>
            <p14:xfrm>
              <a:off x="2130452" y="358809"/>
              <a:ext cx="7200" cy="2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844B8B-39DB-4A8F-B99E-1DA0B7FEE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21452" y="349809"/>
                <a:ext cx="248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AEA5295-B01C-4913-85D4-1731EC124D48}"/>
              </a:ext>
            </a:extLst>
          </p:cNvPr>
          <p:cNvGrpSpPr/>
          <p:nvPr/>
        </p:nvGrpSpPr>
        <p:grpSpPr>
          <a:xfrm>
            <a:off x="2334572" y="325689"/>
            <a:ext cx="326160" cy="227520"/>
            <a:chOff x="2334572" y="325689"/>
            <a:chExt cx="3261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6B4E81-3BCC-4244-9E4D-D9B2491D3379}"/>
                    </a:ext>
                  </a:extLst>
                </p14:cNvPr>
                <p14:cNvContentPartPr/>
                <p14:nvPr/>
              </p14:nvContentPartPr>
              <p14:xfrm>
                <a:off x="2334572" y="325689"/>
                <a:ext cx="11520" cy="20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6B4E81-3BCC-4244-9E4D-D9B2491D33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5572" y="317049"/>
                  <a:ext cx="29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4975F5-9746-45A8-B9D4-FCA3B5B1B6B6}"/>
                    </a:ext>
                  </a:extLst>
                </p14:cNvPr>
                <p14:cNvContentPartPr/>
                <p14:nvPr/>
              </p14:nvContentPartPr>
              <p14:xfrm>
                <a:off x="2449052" y="331809"/>
                <a:ext cx="36000" cy="12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4975F5-9746-45A8-B9D4-FCA3B5B1B6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0052" y="322809"/>
                  <a:ext cx="53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42A89B-5D64-4C8C-8DBD-2D396A85CB60}"/>
                    </a:ext>
                  </a:extLst>
                </p14:cNvPr>
                <p14:cNvContentPartPr/>
                <p14:nvPr/>
              </p14:nvContentPartPr>
              <p14:xfrm>
                <a:off x="2615732" y="405249"/>
                <a:ext cx="45000" cy="147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42A89B-5D64-4C8C-8DBD-2D396A85CB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7092" y="396249"/>
                  <a:ext cx="6264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DF6A8F-A54C-4716-8BAA-12A2A4F21201}"/>
              </a:ext>
            </a:extLst>
          </p:cNvPr>
          <p:cNvGrpSpPr/>
          <p:nvPr/>
        </p:nvGrpSpPr>
        <p:grpSpPr>
          <a:xfrm>
            <a:off x="2845772" y="168729"/>
            <a:ext cx="320040" cy="339120"/>
            <a:chOff x="2845772" y="168729"/>
            <a:chExt cx="32004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505FA9-7140-45B8-99E1-83903BFA8C33}"/>
                    </a:ext>
                  </a:extLst>
                </p14:cNvPr>
                <p14:cNvContentPartPr/>
                <p14:nvPr/>
              </p14:nvContentPartPr>
              <p14:xfrm>
                <a:off x="2845772" y="193569"/>
                <a:ext cx="146160" cy="20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505FA9-7140-45B8-99E1-83903BFA8C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37132" y="184569"/>
                  <a:ext cx="163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3CE95B-C4ED-4BC2-8907-3897CBB5A56D}"/>
                    </a:ext>
                  </a:extLst>
                </p14:cNvPr>
                <p14:cNvContentPartPr/>
                <p14:nvPr/>
              </p14:nvContentPartPr>
              <p14:xfrm>
                <a:off x="2853332" y="168729"/>
                <a:ext cx="162720" cy="212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3CE95B-C4ED-4BC2-8907-3897CBB5A5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4692" y="159729"/>
                  <a:ext cx="180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BEBCE2-75F2-42ED-987B-22DC637F7BED}"/>
                    </a:ext>
                  </a:extLst>
                </p14:cNvPr>
                <p14:cNvContentPartPr/>
                <p14:nvPr/>
              </p14:nvContentPartPr>
              <p14:xfrm>
                <a:off x="3017852" y="418209"/>
                <a:ext cx="147960" cy="89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BEBCE2-75F2-42ED-987B-22DC637F7B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8852" y="409209"/>
                  <a:ext cx="1656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8F7C5-F95C-4540-A967-0A23B9A0C680}"/>
              </a:ext>
            </a:extLst>
          </p:cNvPr>
          <p:cNvGrpSpPr/>
          <p:nvPr/>
        </p:nvGrpSpPr>
        <p:grpSpPr>
          <a:xfrm>
            <a:off x="3546692" y="261609"/>
            <a:ext cx="423720" cy="151200"/>
            <a:chOff x="3546692" y="261609"/>
            <a:chExt cx="4237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4B7191-22DA-46DE-8583-1A1AED1AC5F6}"/>
                    </a:ext>
                  </a:extLst>
                </p14:cNvPr>
                <p14:cNvContentPartPr/>
                <p14:nvPr/>
              </p14:nvContentPartPr>
              <p14:xfrm>
                <a:off x="3546692" y="261609"/>
                <a:ext cx="138600" cy="13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4B7191-22DA-46DE-8583-1A1AED1AC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37692" y="252969"/>
                  <a:ext cx="156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6F5009-5EAC-4612-ACE7-DDC99F9861F6}"/>
                    </a:ext>
                  </a:extLst>
                </p14:cNvPr>
                <p14:cNvContentPartPr/>
                <p14:nvPr/>
              </p14:nvContentPartPr>
              <p14:xfrm>
                <a:off x="3721652" y="272049"/>
                <a:ext cx="248760" cy="140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6F5009-5EAC-4612-ACE7-DDC99F9861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2652" y="263409"/>
                  <a:ext cx="2664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BFF5F6B-85C8-4164-A320-10FD2D2A27A4}"/>
              </a:ext>
            </a:extLst>
          </p:cNvPr>
          <p:cNvGrpSpPr/>
          <p:nvPr/>
        </p:nvGrpSpPr>
        <p:grpSpPr>
          <a:xfrm>
            <a:off x="4420412" y="210129"/>
            <a:ext cx="218880" cy="185400"/>
            <a:chOff x="4420412" y="210129"/>
            <a:chExt cx="21888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DDF1F2-4196-4442-81D8-24545A56BCF7}"/>
                    </a:ext>
                  </a:extLst>
                </p14:cNvPr>
                <p14:cNvContentPartPr/>
                <p14:nvPr/>
              </p14:nvContentPartPr>
              <p14:xfrm>
                <a:off x="4420412" y="210129"/>
                <a:ext cx="183960" cy="17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DDF1F2-4196-4442-81D8-24545A56BC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1772" y="201489"/>
                  <a:ext cx="201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4201E5-8843-40E9-9FDD-74E66F433C70}"/>
                    </a:ext>
                  </a:extLst>
                </p14:cNvPr>
                <p14:cNvContentPartPr/>
                <p14:nvPr/>
              </p14:nvContentPartPr>
              <p14:xfrm>
                <a:off x="4627412" y="348369"/>
                <a:ext cx="11880" cy="47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4201E5-8843-40E9-9FDD-74E66F433C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8412" y="339729"/>
                  <a:ext cx="295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77DFE27-339F-4619-97D4-0FC6A8C736E2}"/>
              </a:ext>
            </a:extLst>
          </p:cNvPr>
          <p:cNvGrpSpPr/>
          <p:nvPr/>
        </p:nvGrpSpPr>
        <p:grpSpPr>
          <a:xfrm>
            <a:off x="4772132" y="218409"/>
            <a:ext cx="199080" cy="184680"/>
            <a:chOff x="4772132" y="218409"/>
            <a:chExt cx="19908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7446A0-75AE-493D-B766-8B705B4EA0DB}"/>
                    </a:ext>
                  </a:extLst>
                </p14:cNvPr>
                <p14:cNvContentPartPr/>
                <p14:nvPr/>
              </p14:nvContentPartPr>
              <p14:xfrm>
                <a:off x="4772132" y="218409"/>
                <a:ext cx="179640" cy="170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7446A0-75AE-493D-B766-8B705B4EA0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63132" y="209769"/>
                  <a:ext cx="197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61253F-71A7-4F8E-B605-897134DA2D91}"/>
                    </a:ext>
                  </a:extLst>
                </p14:cNvPr>
                <p14:cNvContentPartPr/>
                <p14:nvPr/>
              </p14:nvContentPartPr>
              <p14:xfrm>
                <a:off x="4953932" y="363129"/>
                <a:ext cx="17280" cy="39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61253F-71A7-4F8E-B605-897134DA2D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44932" y="354489"/>
                  <a:ext cx="3492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EEA33B3-6BDE-4554-9DEF-E33B8B967C41}"/>
                  </a:ext>
                </a:extLst>
              </p14:cNvPr>
              <p14:cNvContentPartPr/>
              <p14:nvPr/>
            </p14:nvContentPartPr>
            <p14:xfrm>
              <a:off x="5128532" y="165849"/>
              <a:ext cx="10800" cy="61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EEA33B3-6BDE-4554-9DEF-E33B8B967C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19892" y="156849"/>
                <a:ext cx="28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AD1A7AD-0BFD-43F7-A860-E0F471BAADE2}"/>
                  </a:ext>
                </a:extLst>
              </p14:cNvPr>
              <p14:cNvContentPartPr/>
              <p14:nvPr/>
            </p14:nvContentPartPr>
            <p14:xfrm>
              <a:off x="5273252" y="107529"/>
              <a:ext cx="55080" cy="129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AD1A7AD-0BFD-43F7-A860-E0F471BAAD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4612" y="98889"/>
                <a:ext cx="7272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82AE6AEF-380C-4F0D-A1D2-D83F17230291}"/>
              </a:ext>
            </a:extLst>
          </p:cNvPr>
          <p:cNvGrpSpPr/>
          <p:nvPr/>
        </p:nvGrpSpPr>
        <p:grpSpPr>
          <a:xfrm>
            <a:off x="5538212" y="147849"/>
            <a:ext cx="571680" cy="239760"/>
            <a:chOff x="5538212" y="147849"/>
            <a:chExt cx="57168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529432-9F5D-4776-9ED6-6E718957CBD3}"/>
                    </a:ext>
                  </a:extLst>
                </p14:cNvPr>
                <p14:cNvContentPartPr/>
                <p14:nvPr/>
              </p14:nvContentPartPr>
              <p14:xfrm>
                <a:off x="5538212" y="275289"/>
                <a:ext cx="128520" cy="112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529432-9F5D-4776-9ED6-6E718957CB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29212" y="266289"/>
                  <a:ext cx="146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5FB095-D438-454A-8164-C20D27DE7C43}"/>
                    </a:ext>
                  </a:extLst>
                </p14:cNvPr>
                <p14:cNvContentPartPr/>
                <p14:nvPr/>
              </p14:nvContentPartPr>
              <p14:xfrm>
                <a:off x="5696612" y="296529"/>
                <a:ext cx="89640" cy="70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5FB095-D438-454A-8164-C20D27DE7C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87612" y="287889"/>
                  <a:ext cx="107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304653-54EE-40D0-B70B-004B17BAA8ED}"/>
                    </a:ext>
                  </a:extLst>
                </p14:cNvPr>
                <p14:cNvContentPartPr/>
                <p14:nvPr/>
              </p14:nvContentPartPr>
              <p14:xfrm>
                <a:off x="5875892" y="257649"/>
                <a:ext cx="140760" cy="10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304653-54EE-40D0-B70B-004B17BAA8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66892" y="249009"/>
                  <a:ext cx="158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3A70E6-8E45-4F2B-93B2-46A0BEA73C8D}"/>
                    </a:ext>
                  </a:extLst>
                </p14:cNvPr>
                <p14:cNvContentPartPr/>
                <p14:nvPr/>
              </p14:nvContentPartPr>
              <p14:xfrm>
                <a:off x="6019172" y="147849"/>
                <a:ext cx="90720" cy="190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3A70E6-8E45-4F2B-93B2-46A0BEA73C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10532" y="139209"/>
                  <a:ext cx="1083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AFC01A-9C9C-43EE-937F-C44285630196}"/>
              </a:ext>
            </a:extLst>
          </p:cNvPr>
          <p:cNvGrpSpPr/>
          <p:nvPr/>
        </p:nvGrpSpPr>
        <p:grpSpPr>
          <a:xfrm>
            <a:off x="6322652" y="209769"/>
            <a:ext cx="373680" cy="249120"/>
            <a:chOff x="6322652" y="209769"/>
            <a:chExt cx="3736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63A7FB-6B9F-488D-8CF7-D9B344FE4AA8}"/>
                    </a:ext>
                  </a:extLst>
                </p14:cNvPr>
                <p14:cNvContentPartPr/>
                <p14:nvPr/>
              </p14:nvContentPartPr>
              <p14:xfrm>
                <a:off x="6322652" y="209769"/>
                <a:ext cx="149040" cy="14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63A7FB-6B9F-488D-8CF7-D9B344FE4A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14012" y="200769"/>
                  <a:ext cx="166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56FF9E-6208-4BB8-A265-38EF84743AB8}"/>
                    </a:ext>
                  </a:extLst>
                </p14:cNvPr>
                <p14:cNvContentPartPr/>
                <p14:nvPr/>
              </p14:nvContentPartPr>
              <p14:xfrm>
                <a:off x="6499772" y="332529"/>
                <a:ext cx="15840" cy="84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56FF9E-6208-4BB8-A265-38EF84743A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91132" y="323889"/>
                  <a:ext cx="33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E197BE-6A1C-473B-81BB-FD52B50A8C80}"/>
                    </a:ext>
                  </a:extLst>
                </p14:cNvPr>
                <p14:cNvContentPartPr/>
                <p14:nvPr/>
              </p14:nvContentPartPr>
              <p14:xfrm>
                <a:off x="6618212" y="361689"/>
                <a:ext cx="78120" cy="97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E197BE-6A1C-473B-81BB-FD52B50A8C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09212" y="353049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0E4CEC-6BBC-48EE-A4B3-CBD681B98052}"/>
              </a:ext>
            </a:extLst>
          </p:cNvPr>
          <p:cNvGrpSpPr/>
          <p:nvPr/>
        </p:nvGrpSpPr>
        <p:grpSpPr>
          <a:xfrm>
            <a:off x="6867332" y="280689"/>
            <a:ext cx="441720" cy="200880"/>
            <a:chOff x="6867332" y="280689"/>
            <a:chExt cx="4417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EBEDF0-CEFC-45D5-B893-394A8FFFF19F}"/>
                    </a:ext>
                  </a:extLst>
                </p14:cNvPr>
                <p14:cNvContentPartPr/>
                <p14:nvPr/>
              </p14:nvContentPartPr>
              <p14:xfrm>
                <a:off x="6867332" y="280689"/>
                <a:ext cx="139320" cy="15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EBEDF0-CEFC-45D5-B893-394A8FFFF1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8332" y="272049"/>
                  <a:ext cx="156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16E5F1-BF13-4041-820C-49E619B024B9}"/>
                    </a:ext>
                  </a:extLst>
                </p14:cNvPr>
                <p14:cNvContentPartPr/>
                <p14:nvPr/>
              </p14:nvContentPartPr>
              <p14:xfrm>
                <a:off x="7129412" y="281409"/>
                <a:ext cx="12600" cy="1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16E5F1-BF13-4041-820C-49E619B024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20412" y="272409"/>
                  <a:ext cx="30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14726A-E190-428B-B82D-928C1A86A387}"/>
                    </a:ext>
                  </a:extLst>
                </p14:cNvPr>
                <p14:cNvContentPartPr/>
                <p14:nvPr/>
              </p14:nvContentPartPr>
              <p14:xfrm>
                <a:off x="7230572" y="366729"/>
                <a:ext cx="78480" cy="114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14726A-E190-428B-B82D-928C1A86A3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21572" y="357729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103A9-47D4-4EF4-8806-80D08DDE9ED4}"/>
              </a:ext>
            </a:extLst>
          </p:cNvPr>
          <p:cNvGrpSpPr/>
          <p:nvPr/>
        </p:nvGrpSpPr>
        <p:grpSpPr>
          <a:xfrm>
            <a:off x="7462052" y="189969"/>
            <a:ext cx="318960" cy="226440"/>
            <a:chOff x="7462052" y="189969"/>
            <a:chExt cx="31896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ECD8B9-41C1-4F96-9C65-AF4FDC869B5B}"/>
                    </a:ext>
                  </a:extLst>
                </p14:cNvPr>
                <p14:cNvContentPartPr/>
                <p14:nvPr/>
              </p14:nvContentPartPr>
              <p14:xfrm>
                <a:off x="7462052" y="189969"/>
                <a:ext cx="143280" cy="172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ECD8B9-41C1-4F96-9C65-AF4FDC869B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53052" y="180969"/>
                  <a:ext cx="160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41C8A8-FE7B-4891-9DEE-F841EBD794B3}"/>
                    </a:ext>
                  </a:extLst>
                </p14:cNvPr>
                <p14:cNvContentPartPr/>
                <p14:nvPr/>
              </p14:nvContentPartPr>
              <p14:xfrm>
                <a:off x="7627652" y="342609"/>
                <a:ext cx="153360" cy="7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41C8A8-FE7B-4891-9DEE-F841EBD794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8652" y="333969"/>
                  <a:ext cx="17100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14CDB-3BEE-419E-8371-189685FF8C82}"/>
              </a:ext>
            </a:extLst>
          </p:cNvPr>
          <p:cNvGrpSpPr/>
          <p:nvPr/>
        </p:nvGrpSpPr>
        <p:grpSpPr>
          <a:xfrm>
            <a:off x="8013932" y="243609"/>
            <a:ext cx="394560" cy="130320"/>
            <a:chOff x="8013932" y="243609"/>
            <a:chExt cx="39456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FA8303-651C-43AB-9E81-8ECA618D5DBD}"/>
                    </a:ext>
                  </a:extLst>
                </p14:cNvPr>
                <p14:cNvContentPartPr/>
                <p14:nvPr/>
              </p14:nvContentPartPr>
              <p14:xfrm>
                <a:off x="8013932" y="265209"/>
                <a:ext cx="96120" cy="83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FA8303-651C-43AB-9E81-8ECA618D5D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04932" y="256209"/>
                  <a:ext cx="113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D84ED6-D57F-457D-AAA3-7D925C08C2AB}"/>
                    </a:ext>
                  </a:extLst>
                </p14:cNvPr>
                <p14:cNvContentPartPr/>
                <p14:nvPr/>
              </p14:nvContentPartPr>
              <p14:xfrm>
                <a:off x="8161172" y="282849"/>
                <a:ext cx="69840" cy="91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D84ED6-D57F-457D-AAA3-7D925C08C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2532" y="273849"/>
                  <a:ext cx="87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7527EA-1D1A-4E70-B0D6-4A0091DB2914}"/>
                    </a:ext>
                  </a:extLst>
                </p14:cNvPr>
                <p14:cNvContentPartPr/>
                <p14:nvPr/>
              </p14:nvContentPartPr>
              <p14:xfrm>
                <a:off x="8306972" y="243609"/>
                <a:ext cx="101520" cy="103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7527EA-1D1A-4E70-B0D6-4A0091DB29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98332" y="234609"/>
                  <a:ext cx="1191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EEE79B-E976-4C3E-B6CD-E8E2D876380B}"/>
              </a:ext>
            </a:extLst>
          </p:cNvPr>
          <p:cNvGrpSpPr/>
          <p:nvPr/>
        </p:nvGrpSpPr>
        <p:grpSpPr>
          <a:xfrm>
            <a:off x="8627732" y="79809"/>
            <a:ext cx="1016640" cy="343080"/>
            <a:chOff x="8627732" y="79809"/>
            <a:chExt cx="101664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DDB803-68A3-4229-9679-C2F2D8290F00}"/>
                    </a:ext>
                  </a:extLst>
                </p14:cNvPr>
                <p14:cNvContentPartPr/>
                <p14:nvPr/>
              </p14:nvContentPartPr>
              <p14:xfrm>
                <a:off x="8627732" y="237129"/>
                <a:ext cx="155520" cy="149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DDB803-68A3-4229-9679-C2F2D8290F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19092" y="228129"/>
                  <a:ext cx="173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A12E5F-AAA6-4F31-8025-FD27908A59AC}"/>
                    </a:ext>
                  </a:extLst>
                </p14:cNvPr>
                <p14:cNvContentPartPr/>
                <p14:nvPr/>
              </p14:nvContentPartPr>
              <p14:xfrm>
                <a:off x="8753732" y="291129"/>
                <a:ext cx="61560" cy="10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A12E5F-AAA6-4F31-8025-FD27908A59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44732" y="282129"/>
                  <a:ext cx="79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42E4C4-905D-4FDA-B703-79CEF6BE5DF1}"/>
                    </a:ext>
                  </a:extLst>
                </p14:cNvPr>
                <p14:cNvContentPartPr/>
                <p14:nvPr/>
              </p14:nvContentPartPr>
              <p14:xfrm>
                <a:off x="8855612" y="284649"/>
                <a:ext cx="91080" cy="8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42E4C4-905D-4FDA-B703-79CEF6BE5D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6612" y="276009"/>
                  <a:ext cx="10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4421C2-AE2C-4BFD-8F00-B4D48F5DB4F2}"/>
                    </a:ext>
                  </a:extLst>
                </p14:cNvPr>
                <p14:cNvContentPartPr/>
                <p14:nvPr/>
              </p14:nvContentPartPr>
              <p14:xfrm>
                <a:off x="8958572" y="239289"/>
                <a:ext cx="117360" cy="150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4421C2-AE2C-4BFD-8F00-B4D48F5DB4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49932" y="230649"/>
                  <a:ext cx="135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3F8A2B-A63B-4FB4-8765-E631FC38E6BF}"/>
                    </a:ext>
                  </a:extLst>
                </p14:cNvPr>
                <p14:cNvContentPartPr/>
                <p14:nvPr/>
              </p14:nvContentPartPr>
              <p14:xfrm>
                <a:off x="9087452" y="95649"/>
                <a:ext cx="152280" cy="310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3F8A2B-A63B-4FB4-8765-E631FC38E6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78812" y="86649"/>
                  <a:ext cx="169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156DF5-8578-4A3B-AFC4-58747BF3CAE2}"/>
                    </a:ext>
                  </a:extLst>
                </p14:cNvPr>
                <p14:cNvContentPartPr/>
                <p14:nvPr/>
              </p14:nvContentPartPr>
              <p14:xfrm>
                <a:off x="9075212" y="196449"/>
                <a:ext cx="215280" cy="49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156DF5-8578-4A3B-AFC4-58747BF3CA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66212" y="187449"/>
                  <a:ext cx="232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C3DD06-E723-4C47-BD9A-11F970BF5128}"/>
                    </a:ext>
                  </a:extLst>
                </p14:cNvPr>
                <p14:cNvContentPartPr/>
                <p14:nvPr/>
              </p14:nvContentPartPr>
              <p14:xfrm>
                <a:off x="9170972" y="290409"/>
                <a:ext cx="94680" cy="90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C3DD06-E723-4C47-BD9A-11F970BF5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61972" y="281769"/>
                  <a:ext cx="112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896213-06C7-42BC-B54C-3EABB93C2695}"/>
                    </a:ext>
                  </a:extLst>
                </p14:cNvPr>
                <p14:cNvContentPartPr/>
                <p14:nvPr/>
              </p14:nvContentPartPr>
              <p14:xfrm>
                <a:off x="9251972" y="79809"/>
                <a:ext cx="347040" cy="322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896213-06C7-42BC-B54C-3EABB93C26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42972" y="70809"/>
                  <a:ext cx="364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47DF30-7D53-4D7A-B8FC-095C8FBB27D9}"/>
                    </a:ext>
                  </a:extLst>
                </p14:cNvPr>
                <p14:cNvContentPartPr/>
                <p14:nvPr/>
              </p14:nvContentPartPr>
              <p14:xfrm>
                <a:off x="9341612" y="205449"/>
                <a:ext cx="232200" cy="46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47DF30-7D53-4D7A-B8FC-095C8FBB27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32972" y="196809"/>
                  <a:ext cx="249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3E9519-28A0-411A-9D5B-67ECD682CF11}"/>
                    </a:ext>
                  </a:extLst>
                </p14:cNvPr>
                <p14:cNvContentPartPr/>
                <p14:nvPr/>
              </p14:nvContentPartPr>
              <p14:xfrm>
                <a:off x="9529892" y="258009"/>
                <a:ext cx="71640" cy="129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3E9519-28A0-411A-9D5B-67ECD682CF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21252" y="249369"/>
                  <a:ext cx="89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B33215-46A9-4248-B873-0CDC49ED24B3}"/>
                    </a:ext>
                  </a:extLst>
                </p14:cNvPr>
                <p14:cNvContentPartPr/>
                <p14:nvPr/>
              </p14:nvContentPartPr>
              <p14:xfrm>
                <a:off x="9632132" y="405249"/>
                <a:ext cx="12240" cy="17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B33215-46A9-4248-B873-0CDC49ED24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23492" y="396249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7B321A4-899D-489A-A835-04A989DEA603}"/>
              </a:ext>
            </a:extLst>
          </p:cNvPr>
          <p:cNvGrpSpPr/>
          <p:nvPr/>
        </p:nvGrpSpPr>
        <p:grpSpPr>
          <a:xfrm>
            <a:off x="664532" y="862089"/>
            <a:ext cx="619200" cy="291960"/>
            <a:chOff x="664532" y="862089"/>
            <a:chExt cx="61920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9DAFC5-6244-485C-9E66-7EC1C9AC4613}"/>
                    </a:ext>
                  </a:extLst>
                </p14:cNvPr>
                <p14:cNvContentPartPr/>
                <p14:nvPr/>
              </p14:nvContentPartPr>
              <p14:xfrm>
                <a:off x="664532" y="976209"/>
                <a:ext cx="150480" cy="175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9DAFC5-6244-485C-9E66-7EC1C9AC46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892" y="967209"/>
                  <a:ext cx="16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C553F9-2A38-4B22-A822-8CC2E4133A53}"/>
                    </a:ext>
                  </a:extLst>
                </p14:cNvPr>
                <p14:cNvContentPartPr/>
                <p14:nvPr/>
              </p14:nvContentPartPr>
              <p14:xfrm>
                <a:off x="856412" y="1014009"/>
                <a:ext cx="136080" cy="140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C553F9-2A38-4B22-A822-8CC2E4133A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7412" y="1005369"/>
                  <a:ext cx="153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BB3906B-DE74-4658-8315-68A0A840242B}"/>
                    </a:ext>
                  </a:extLst>
                </p14:cNvPr>
                <p14:cNvContentPartPr/>
                <p14:nvPr/>
              </p14:nvContentPartPr>
              <p14:xfrm>
                <a:off x="1078172" y="1036329"/>
                <a:ext cx="133920" cy="104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BB3906B-DE74-4658-8315-68A0A84024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9532" y="1027689"/>
                  <a:ext cx="15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D9DD2E-AF5C-49B7-96ED-5EF295B2F767}"/>
                    </a:ext>
                  </a:extLst>
                </p14:cNvPr>
                <p14:cNvContentPartPr/>
                <p14:nvPr/>
              </p14:nvContentPartPr>
              <p14:xfrm>
                <a:off x="1202012" y="862089"/>
                <a:ext cx="81720" cy="251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D9DD2E-AF5C-49B7-96ED-5EF295B2F7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93012" y="853089"/>
                  <a:ext cx="993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D71A970-735B-4342-A57A-CB10E1D74656}"/>
              </a:ext>
            </a:extLst>
          </p:cNvPr>
          <p:cNvGrpSpPr/>
          <p:nvPr/>
        </p:nvGrpSpPr>
        <p:grpSpPr>
          <a:xfrm>
            <a:off x="1616372" y="866049"/>
            <a:ext cx="626760" cy="311760"/>
            <a:chOff x="1616372" y="866049"/>
            <a:chExt cx="6267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A36EC0-A343-4656-B1D0-CC5D838EDA8A}"/>
                    </a:ext>
                  </a:extLst>
                </p14:cNvPr>
                <p14:cNvContentPartPr/>
                <p14:nvPr/>
              </p14:nvContentPartPr>
              <p14:xfrm>
                <a:off x="1616372" y="906009"/>
                <a:ext cx="209880" cy="197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A36EC0-A343-4656-B1D0-CC5D838EDA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07732" y="897009"/>
                  <a:ext cx="227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79AC7F-3789-4A80-A882-DFB4A2EA06C2}"/>
                    </a:ext>
                  </a:extLst>
                </p14:cNvPr>
                <p14:cNvContentPartPr/>
                <p14:nvPr/>
              </p14:nvContentPartPr>
              <p14:xfrm>
                <a:off x="1805012" y="1080969"/>
                <a:ext cx="21600" cy="82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79AC7F-3789-4A80-A882-DFB4A2EA06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6012" y="1071969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F50AA2-D9D6-440D-A58B-528CB01902EF}"/>
                    </a:ext>
                  </a:extLst>
                </p14:cNvPr>
                <p14:cNvContentPartPr/>
                <p14:nvPr/>
              </p14:nvContentPartPr>
              <p14:xfrm>
                <a:off x="2026052" y="866049"/>
                <a:ext cx="108720" cy="241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F50AA2-D9D6-440D-A58B-528CB01902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17052" y="857409"/>
                  <a:ext cx="126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D073E9-B3E9-4195-BB31-540B209C7C3B}"/>
                    </a:ext>
                  </a:extLst>
                </p14:cNvPr>
                <p14:cNvContentPartPr/>
                <p14:nvPr/>
              </p14:nvContentPartPr>
              <p14:xfrm>
                <a:off x="1968812" y="876849"/>
                <a:ext cx="274320" cy="30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D073E9-B3E9-4195-BB31-540B209C7C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60172" y="868209"/>
                  <a:ext cx="29196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08CF95-D3F8-4B21-B9F4-6ECEF8634BF7}"/>
              </a:ext>
            </a:extLst>
          </p:cNvPr>
          <p:cNvGrpSpPr/>
          <p:nvPr/>
        </p:nvGrpSpPr>
        <p:grpSpPr>
          <a:xfrm>
            <a:off x="2398292" y="883689"/>
            <a:ext cx="285840" cy="177480"/>
            <a:chOff x="2398292" y="883689"/>
            <a:chExt cx="28584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4E8F2B-CC69-4B1D-BC4D-6B338EBE7082}"/>
                    </a:ext>
                  </a:extLst>
                </p14:cNvPr>
                <p14:cNvContentPartPr/>
                <p14:nvPr/>
              </p14:nvContentPartPr>
              <p14:xfrm>
                <a:off x="2398292" y="988809"/>
                <a:ext cx="285840" cy="22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4E8F2B-CC69-4B1D-BC4D-6B338EBE70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9292" y="979809"/>
                  <a:ext cx="303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506A93A-8238-4EFC-AB3D-5FBA7ED632FC}"/>
                    </a:ext>
                  </a:extLst>
                </p14:cNvPr>
                <p14:cNvContentPartPr/>
                <p14:nvPr/>
              </p14:nvContentPartPr>
              <p14:xfrm>
                <a:off x="2528972" y="883689"/>
                <a:ext cx="57960" cy="177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506A93A-8238-4EFC-AB3D-5FBA7ED632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20332" y="875049"/>
                  <a:ext cx="756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1B3BD0-8CEA-4E92-B3A1-7731A66F58F1}"/>
              </a:ext>
            </a:extLst>
          </p:cNvPr>
          <p:cNvGrpSpPr/>
          <p:nvPr/>
        </p:nvGrpSpPr>
        <p:grpSpPr>
          <a:xfrm>
            <a:off x="2882492" y="799449"/>
            <a:ext cx="1805400" cy="328320"/>
            <a:chOff x="2882492" y="799449"/>
            <a:chExt cx="180540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6FB5C02-FA80-4102-8F60-F5D250D403F6}"/>
                    </a:ext>
                  </a:extLst>
                </p14:cNvPr>
                <p14:cNvContentPartPr/>
                <p14:nvPr/>
              </p14:nvContentPartPr>
              <p14:xfrm>
                <a:off x="2882492" y="959289"/>
                <a:ext cx="16200" cy="5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6FB5C02-FA80-4102-8F60-F5D250D403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73852" y="950649"/>
                  <a:ext cx="33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1E4C6A-F736-4424-8575-14A52235B7AE}"/>
                    </a:ext>
                  </a:extLst>
                </p14:cNvPr>
                <p14:cNvContentPartPr/>
                <p14:nvPr/>
              </p14:nvContentPartPr>
              <p14:xfrm>
                <a:off x="3041612" y="949929"/>
                <a:ext cx="240480" cy="66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1E4C6A-F736-4424-8575-14A52235B7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32612" y="941289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5A5CE3-BBB5-4483-A399-625D66AF74EF}"/>
                    </a:ext>
                  </a:extLst>
                </p14:cNvPr>
                <p14:cNvContentPartPr/>
                <p14:nvPr/>
              </p14:nvContentPartPr>
              <p14:xfrm>
                <a:off x="3431492" y="954609"/>
                <a:ext cx="223200" cy="30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5A5CE3-BBB5-4483-A399-625D66AF74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22492" y="945609"/>
                  <a:ext cx="240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2E738E-0FA5-4837-A08F-4785349C0F14}"/>
                    </a:ext>
                  </a:extLst>
                </p14:cNvPr>
                <p14:cNvContentPartPr/>
                <p14:nvPr/>
              </p14:nvContentPartPr>
              <p14:xfrm>
                <a:off x="3518252" y="871809"/>
                <a:ext cx="43560" cy="189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2E738E-0FA5-4837-A08F-4785349C0F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09252" y="863169"/>
                  <a:ext cx="6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B2ACF0-13E7-4BB4-8A6F-8564C5EFF46C}"/>
                    </a:ext>
                  </a:extLst>
                </p14:cNvPr>
                <p14:cNvContentPartPr/>
                <p14:nvPr/>
              </p14:nvContentPartPr>
              <p14:xfrm>
                <a:off x="3776012" y="846249"/>
                <a:ext cx="187200" cy="19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B2ACF0-13E7-4BB4-8A6F-8564C5EFF4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67012" y="837249"/>
                  <a:ext cx="204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511FC7-98FD-450F-B46A-69D8C6CB07EB}"/>
                    </a:ext>
                  </a:extLst>
                </p14:cNvPr>
                <p14:cNvContentPartPr/>
                <p14:nvPr/>
              </p14:nvContentPartPr>
              <p14:xfrm>
                <a:off x="3985172" y="1028409"/>
                <a:ext cx="165240" cy="60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511FC7-98FD-450F-B46A-69D8C6CB07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76532" y="1019769"/>
                  <a:ext cx="182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E61AE2-AA45-456F-851F-841438DCD3E1}"/>
                    </a:ext>
                  </a:extLst>
                </p14:cNvPr>
                <p14:cNvContentPartPr/>
                <p14:nvPr/>
              </p14:nvContentPartPr>
              <p14:xfrm>
                <a:off x="4297652" y="804849"/>
                <a:ext cx="221760" cy="221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E61AE2-AA45-456F-851F-841438DCD3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89012" y="795849"/>
                  <a:ext cx="239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BD7EEA-0297-49EC-BB4D-83EE2EFDB383}"/>
                    </a:ext>
                  </a:extLst>
                </p14:cNvPr>
                <p14:cNvContentPartPr/>
                <p14:nvPr/>
              </p14:nvContentPartPr>
              <p14:xfrm>
                <a:off x="4307372" y="799449"/>
                <a:ext cx="177840" cy="20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BD7EEA-0297-49EC-BB4D-83EE2EFDB3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98732" y="790449"/>
                  <a:ext cx="195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F3473A-6B21-4B47-A176-95A7319DBDA0}"/>
                    </a:ext>
                  </a:extLst>
                </p14:cNvPr>
                <p14:cNvContentPartPr/>
                <p14:nvPr/>
              </p14:nvContentPartPr>
              <p14:xfrm>
                <a:off x="4502852" y="1035249"/>
                <a:ext cx="185040" cy="92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F3473A-6B21-4B47-A176-95A7319DBD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94212" y="1026249"/>
                  <a:ext cx="2026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DF0EE68-C5F0-41E3-9904-AE1733FCCCB1}"/>
              </a:ext>
            </a:extLst>
          </p:cNvPr>
          <p:cNvGrpSpPr/>
          <p:nvPr/>
        </p:nvGrpSpPr>
        <p:grpSpPr>
          <a:xfrm>
            <a:off x="4961132" y="816009"/>
            <a:ext cx="258120" cy="186840"/>
            <a:chOff x="4961132" y="816009"/>
            <a:chExt cx="25812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DF491E-9279-425C-B9E3-0DA821628689}"/>
                    </a:ext>
                  </a:extLst>
                </p14:cNvPr>
                <p14:cNvContentPartPr/>
                <p14:nvPr/>
              </p14:nvContentPartPr>
              <p14:xfrm>
                <a:off x="4961132" y="940569"/>
                <a:ext cx="36360" cy="60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DF491E-9279-425C-B9E3-0DA8216286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52492" y="931569"/>
                  <a:ext cx="54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EDCB882-DC29-44AF-BE85-05BF37B78349}"/>
                    </a:ext>
                  </a:extLst>
                </p14:cNvPr>
                <p14:cNvContentPartPr/>
                <p14:nvPr/>
              </p14:nvContentPartPr>
              <p14:xfrm>
                <a:off x="5048252" y="816009"/>
                <a:ext cx="22680" cy="22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EDCB882-DC29-44AF-BE85-05BF37B783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39252" y="80736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8B3D2A-743A-4147-93DA-86DC9351A27D}"/>
                    </a:ext>
                  </a:extLst>
                </p14:cNvPr>
                <p14:cNvContentPartPr/>
                <p14:nvPr/>
              </p14:nvContentPartPr>
              <p14:xfrm>
                <a:off x="5127812" y="850929"/>
                <a:ext cx="91440" cy="151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8B3D2A-743A-4147-93DA-86DC9351A2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18812" y="842289"/>
                  <a:ext cx="1090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8E97154-3C3B-41CE-A24F-BE25A47D59A7}"/>
                  </a:ext>
                </a:extLst>
              </p14:cNvPr>
              <p14:cNvContentPartPr/>
              <p14:nvPr/>
            </p14:nvContentPartPr>
            <p14:xfrm>
              <a:off x="5475572" y="893409"/>
              <a:ext cx="123120" cy="114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8E97154-3C3B-41CE-A24F-BE25A47D59A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66572" y="884409"/>
                <a:ext cx="1407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7414DB2-35E0-4402-86A4-10E251AEFC1A}"/>
              </a:ext>
            </a:extLst>
          </p:cNvPr>
          <p:cNvGrpSpPr/>
          <p:nvPr/>
        </p:nvGrpSpPr>
        <p:grpSpPr>
          <a:xfrm>
            <a:off x="5893532" y="659049"/>
            <a:ext cx="1053000" cy="323280"/>
            <a:chOff x="5893532" y="659049"/>
            <a:chExt cx="10530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E53431-DEF5-40CC-AE56-734B79BBB9E6}"/>
                    </a:ext>
                  </a:extLst>
                </p14:cNvPr>
                <p14:cNvContentPartPr/>
                <p14:nvPr/>
              </p14:nvContentPartPr>
              <p14:xfrm>
                <a:off x="5893532" y="659049"/>
                <a:ext cx="178200" cy="323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E53431-DEF5-40CC-AE56-734B79BBB9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84892" y="650409"/>
                  <a:ext cx="195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2B00D10-167C-4FF7-A02A-0870248E5B72}"/>
                    </a:ext>
                  </a:extLst>
                </p14:cNvPr>
                <p14:cNvContentPartPr/>
                <p14:nvPr/>
              </p14:nvContentPartPr>
              <p14:xfrm>
                <a:off x="6039332" y="875049"/>
                <a:ext cx="41760" cy="83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2B00D10-167C-4FF7-A02A-0870248E5B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30692" y="866049"/>
                  <a:ext cx="59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5BA486-1A6B-4F0E-84FE-137FB00BC0D5}"/>
                    </a:ext>
                  </a:extLst>
                </p14:cNvPr>
                <p14:cNvContentPartPr/>
                <p14:nvPr/>
              </p14:nvContentPartPr>
              <p14:xfrm>
                <a:off x="6173252" y="846249"/>
                <a:ext cx="131040" cy="106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5BA486-1A6B-4F0E-84FE-137FB00BC0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64252" y="837609"/>
                  <a:ext cx="148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AA6D09F-DD2D-4798-AC27-32D29FC27EBD}"/>
                    </a:ext>
                  </a:extLst>
                </p14:cNvPr>
                <p14:cNvContentPartPr/>
                <p14:nvPr/>
              </p14:nvContentPartPr>
              <p14:xfrm>
                <a:off x="6388532" y="826089"/>
                <a:ext cx="157320" cy="115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AA6D09F-DD2D-4798-AC27-32D29FC27E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79532" y="817449"/>
                  <a:ext cx="17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4CEA47-2A03-4A1F-AF40-0C9913A7CEDB}"/>
                    </a:ext>
                  </a:extLst>
                </p14:cNvPr>
                <p14:cNvContentPartPr/>
                <p14:nvPr/>
              </p14:nvContentPartPr>
              <p14:xfrm>
                <a:off x="6556292" y="853809"/>
                <a:ext cx="117000" cy="90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4CEA47-2A03-4A1F-AF40-0C9913A7CE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47652" y="844809"/>
                  <a:ext cx="134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8B5F380-3396-49D4-A0EB-C32D94A38B8E}"/>
                    </a:ext>
                  </a:extLst>
                </p14:cNvPr>
                <p14:cNvContentPartPr/>
                <p14:nvPr/>
              </p14:nvContentPartPr>
              <p14:xfrm>
                <a:off x="6725492" y="806649"/>
                <a:ext cx="221040" cy="165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8B5F380-3396-49D4-A0EB-C32D94A38B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16492" y="798009"/>
                  <a:ext cx="2386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07EDD9-6E1D-4AA5-9CA1-8AC4272DC846}"/>
              </a:ext>
            </a:extLst>
          </p:cNvPr>
          <p:cNvGrpSpPr/>
          <p:nvPr/>
        </p:nvGrpSpPr>
        <p:grpSpPr>
          <a:xfrm>
            <a:off x="7125452" y="623049"/>
            <a:ext cx="1940760" cy="384120"/>
            <a:chOff x="7125452" y="623049"/>
            <a:chExt cx="19407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457B5E-B9E5-496C-9592-1499C40AC401}"/>
                    </a:ext>
                  </a:extLst>
                </p14:cNvPr>
                <p14:cNvContentPartPr/>
                <p14:nvPr/>
              </p14:nvContentPartPr>
              <p14:xfrm>
                <a:off x="7125452" y="822849"/>
                <a:ext cx="119520" cy="140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457B5E-B9E5-496C-9592-1499C40AC4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6812" y="813849"/>
                  <a:ext cx="137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3DB377-B899-46EC-8A3A-1F6C8E35DE89}"/>
                    </a:ext>
                  </a:extLst>
                </p14:cNvPr>
                <p14:cNvContentPartPr/>
                <p14:nvPr/>
              </p14:nvContentPartPr>
              <p14:xfrm>
                <a:off x="7265852" y="867849"/>
                <a:ext cx="87480" cy="113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3DB377-B899-46EC-8A3A-1F6C8E35DE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56852" y="859209"/>
                  <a:ext cx="105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6D107DD-B550-40BC-82EF-F23BDBEB5613}"/>
                    </a:ext>
                  </a:extLst>
                </p14:cNvPr>
                <p14:cNvContentPartPr/>
                <p14:nvPr/>
              </p14:nvContentPartPr>
              <p14:xfrm>
                <a:off x="7428932" y="880449"/>
                <a:ext cx="212040" cy="92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6D107DD-B550-40BC-82EF-F23BDBEB56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0292" y="871809"/>
                  <a:ext cx="229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F27EB7B-A15A-4631-B0BA-7C91D8A1BC2A}"/>
                    </a:ext>
                  </a:extLst>
                </p14:cNvPr>
                <p14:cNvContentPartPr/>
                <p14:nvPr/>
              </p14:nvContentPartPr>
              <p14:xfrm>
                <a:off x="7745732" y="657609"/>
                <a:ext cx="148680" cy="309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F27EB7B-A15A-4631-B0BA-7C91D8A1BC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36732" y="648609"/>
                  <a:ext cx="166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E8EA1E-467C-4536-A730-219E6177EBDF}"/>
                    </a:ext>
                  </a:extLst>
                </p14:cNvPr>
                <p14:cNvContentPartPr/>
                <p14:nvPr/>
              </p14:nvContentPartPr>
              <p14:xfrm>
                <a:off x="7972532" y="872889"/>
                <a:ext cx="34200" cy="84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E8EA1E-467C-4536-A730-219E6177EB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3892" y="864249"/>
                  <a:ext cx="51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0E6EB79-EFED-4564-BB24-CDEFB576F91B}"/>
                    </a:ext>
                  </a:extLst>
                </p14:cNvPr>
                <p14:cNvContentPartPr/>
                <p14:nvPr/>
              </p14:nvContentPartPr>
              <p14:xfrm>
                <a:off x="8045972" y="841929"/>
                <a:ext cx="134640" cy="97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0E6EB79-EFED-4564-BB24-CDEFB576F9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36972" y="83292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B17DB5-B3A7-4762-A3F1-06717E7960D6}"/>
                    </a:ext>
                  </a:extLst>
                </p14:cNvPr>
                <p14:cNvContentPartPr/>
                <p14:nvPr/>
              </p14:nvContentPartPr>
              <p14:xfrm>
                <a:off x="8232452" y="850569"/>
                <a:ext cx="114840" cy="100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B17DB5-B3A7-4762-A3F1-06717E7960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3812" y="841569"/>
                  <a:ext cx="132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1D106B-14EE-49D0-A89A-0E4298870207}"/>
                    </a:ext>
                  </a:extLst>
                </p14:cNvPr>
                <p14:cNvContentPartPr/>
                <p14:nvPr/>
              </p14:nvContentPartPr>
              <p14:xfrm>
                <a:off x="8452772" y="623049"/>
                <a:ext cx="198360" cy="351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1D106B-14EE-49D0-A89A-0E42988702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44132" y="614049"/>
                  <a:ext cx="216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313290-A924-407E-B447-7634CE0F6A48}"/>
                    </a:ext>
                  </a:extLst>
                </p14:cNvPr>
                <p14:cNvContentPartPr/>
                <p14:nvPr/>
              </p14:nvContentPartPr>
              <p14:xfrm>
                <a:off x="8622332" y="782529"/>
                <a:ext cx="174240" cy="175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313290-A924-407E-B447-7634CE0F6A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13332" y="773889"/>
                  <a:ext cx="191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00FDF05-4BD6-42A8-BEC4-610D6FA95018}"/>
                    </a:ext>
                  </a:extLst>
                </p14:cNvPr>
                <p14:cNvContentPartPr/>
                <p14:nvPr/>
              </p14:nvContentPartPr>
              <p14:xfrm>
                <a:off x="8741852" y="855249"/>
                <a:ext cx="108360" cy="119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00FDF05-4BD6-42A8-BEC4-610D6FA950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2852" y="846249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7F418D-AABA-4F55-9F8A-106268E04423}"/>
                    </a:ext>
                  </a:extLst>
                </p14:cNvPr>
                <p14:cNvContentPartPr/>
                <p14:nvPr/>
              </p14:nvContentPartPr>
              <p14:xfrm>
                <a:off x="8876132" y="905289"/>
                <a:ext cx="190080" cy="101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7F418D-AABA-4F55-9F8A-106268E0442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67132" y="896649"/>
                  <a:ext cx="2077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9FCD510-3D95-42B6-9542-93F2952ACD4E}"/>
              </a:ext>
            </a:extLst>
          </p:cNvPr>
          <p:cNvGrpSpPr/>
          <p:nvPr/>
        </p:nvGrpSpPr>
        <p:grpSpPr>
          <a:xfrm>
            <a:off x="789092" y="1252329"/>
            <a:ext cx="467280" cy="429480"/>
            <a:chOff x="789092" y="1252329"/>
            <a:chExt cx="4672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F5668-F835-4405-BB22-03590DA9E08B}"/>
                    </a:ext>
                  </a:extLst>
                </p14:cNvPr>
                <p14:cNvContentPartPr/>
                <p14:nvPr/>
              </p14:nvContentPartPr>
              <p14:xfrm>
                <a:off x="789092" y="1559769"/>
                <a:ext cx="107280" cy="8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F5668-F835-4405-BB22-03590DA9E0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0092" y="1551129"/>
                  <a:ext cx="124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1A80160-A39D-41AC-9765-5AEB1FB64ED4}"/>
                    </a:ext>
                  </a:extLst>
                </p14:cNvPr>
                <p14:cNvContentPartPr/>
                <p14:nvPr/>
              </p14:nvContentPartPr>
              <p14:xfrm>
                <a:off x="1062692" y="1252329"/>
                <a:ext cx="193680" cy="429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1A80160-A39D-41AC-9765-5AEB1FB64ED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3692" y="1243689"/>
                  <a:ext cx="211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ACFE57-8EBA-49DF-8201-242305E81E59}"/>
                    </a:ext>
                  </a:extLst>
                </p14:cNvPr>
                <p14:cNvContentPartPr/>
                <p14:nvPr/>
              </p14:nvContentPartPr>
              <p14:xfrm>
                <a:off x="1034972" y="1522689"/>
                <a:ext cx="182160" cy="31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ACFE57-8EBA-49DF-8201-242305E81E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6332" y="1514049"/>
                  <a:ext cx="1998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189EBC7-22CD-4682-8B9D-CE35AE4AC81C}"/>
              </a:ext>
            </a:extLst>
          </p:cNvPr>
          <p:cNvGrpSpPr/>
          <p:nvPr/>
        </p:nvGrpSpPr>
        <p:grpSpPr>
          <a:xfrm>
            <a:off x="1552652" y="1392369"/>
            <a:ext cx="241200" cy="380880"/>
            <a:chOff x="1552652" y="1392369"/>
            <a:chExt cx="24120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5C56E21-F19F-41F6-89EA-22CAF756DEA1}"/>
                    </a:ext>
                  </a:extLst>
                </p14:cNvPr>
                <p14:cNvContentPartPr/>
                <p14:nvPr/>
              </p14:nvContentPartPr>
              <p14:xfrm>
                <a:off x="1566692" y="1401369"/>
                <a:ext cx="167040" cy="237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5C56E21-F19F-41F6-89EA-22CAF756DE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57692" y="1392369"/>
                  <a:ext cx="184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AA9161-927C-4CCB-89A2-5A83719F1D21}"/>
                    </a:ext>
                  </a:extLst>
                </p14:cNvPr>
                <p14:cNvContentPartPr/>
                <p14:nvPr/>
              </p14:nvContentPartPr>
              <p14:xfrm>
                <a:off x="1552652" y="1392369"/>
                <a:ext cx="165960" cy="231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AA9161-927C-4CCB-89A2-5A83719F1D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44012" y="1383729"/>
                  <a:ext cx="183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7C887F-CF96-43DD-B65D-C301C68AFFE1}"/>
                    </a:ext>
                  </a:extLst>
                </p14:cNvPr>
                <p14:cNvContentPartPr/>
                <p14:nvPr/>
              </p14:nvContentPartPr>
              <p14:xfrm>
                <a:off x="1767572" y="1652649"/>
                <a:ext cx="26280" cy="120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7C887F-CF96-43DD-B65D-C301C68AFF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58572" y="1644009"/>
                  <a:ext cx="439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D454DFD-4C04-4AD5-AAC9-B189B8F8A4FC}"/>
                  </a:ext>
                </a:extLst>
              </p14:cNvPr>
              <p14:cNvContentPartPr/>
              <p14:nvPr/>
            </p14:nvContentPartPr>
            <p14:xfrm>
              <a:off x="1956212" y="1642209"/>
              <a:ext cx="76320" cy="132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D454DFD-4C04-4AD5-AAC9-B189B8F8A4F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947212" y="1633569"/>
                <a:ext cx="9396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12CC95-39B9-4F4E-AA20-162EDFDA9345}"/>
              </a:ext>
            </a:extLst>
          </p:cNvPr>
          <p:cNvGrpSpPr/>
          <p:nvPr/>
        </p:nvGrpSpPr>
        <p:grpSpPr>
          <a:xfrm>
            <a:off x="2230892" y="1515489"/>
            <a:ext cx="546840" cy="233640"/>
            <a:chOff x="2230892" y="1515489"/>
            <a:chExt cx="54684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FACF010-294F-4007-A40E-980C0E1644A3}"/>
                    </a:ext>
                  </a:extLst>
                </p14:cNvPr>
                <p14:cNvContentPartPr/>
                <p14:nvPr/>
              </p14:nvContentPartPr>
              <p14:xfrm>
                <a:off x="2230892" y="1515489"/>
                <a:ext cx="23400" cy="34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FACF010-294F-4007-A40E-980C0E1644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22252" y="1506489"/>
                  <a:ext cx="4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3687D49-58FB-46BE-B070-1ADD34B84057}"/>
                    </a:ext>
                  </a:extLst>
                </p14:cNvPr>
                <p14:cNvContentPartPr/>
                <p14:nvPr/>
              </p14:nvContentPartPr>
              <p14:xfrm>
                <a:off x="2401172" y="1525209"/>
                <a:ext cx="151560" cy="1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3687D49-58FB-46BE-B070-1ADD34B8405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92172" y="1516209"/>
                  <a:ext cx="169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EB67D6-0CEB-408C-AAB3-17020F774350}"/>
                    </a:ext>
                  </a:extLst>
                </p14:cNvPr>
                <p14:cNvContentPartPr/>
                <p14:nvPr/>
              </p14:nvContentPartPr>
              <p14:xfrm>
                <a:off x="2698172" y="1628529"/>
                <a:ext cx="79560" cy="120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EB67D6-0CEB-408C-AAB3-17020F77435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89532" y="1619889"/>
                  <a:ext cx="972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DE75A8-B0D6-4600-BADF-024647333967}"/>
              </a:ext>
            </a:extLst>
          </p:cNvPr>
          <p:cNvGrpSpPr/>
          <p:nvPr/>
        </p:nvGrpSpPr>
        <p:grpSpPr>
          <a:xfrm>
            <a:off x="2985812" y="1291209"/>
            <a:ext cx="407880" cy="383040"/>
            <a:chOff x="2985812" y="1291209"/>
            <a:chExt cx="4078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D698E1-A5DF-4FC5-AFAE-80B30E9412D4}"/>
                    </a:ext>
                  </a:extLst>
                </p14:cNvPr>
                <p14:cNvContentPartPr/>
                <p14:nvPr/>
              </p14:nvContentPartPr>
              <p14:xfrm>
                <a:off x="2987972" y="1355289"/>
                <a:ext cx="177120" cy="224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D698E1-A5DF-4FC5-AFAE-80B30E9412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78972" y="1346649"/>
                  <a:ext cx="194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5E1294-C7AE-4ED8-84E7-AD98E5D347B1}"/>
                    </a:ext>
                  </a:extLst>
                </p14:cNvPr>
                <p14:cNvContentPartPr/>
                <p14:nvPr/>
              </p14:nvContentPartPr>
              <p14:xfrm>
                <a:off x="2985812" y="1291209"/>
                <a:ext cx="226440" cy="289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5E1294-C7AE-4ED8-84E7-AD98E5D347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76812" y="1282569"/>
                  <a:ext cx="244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FEADED-6E23-4EF1-8F82-6CA6E977FB05}"/>
                    </a:ext>
                  </a:extLst>
                </p14:cNvPr>
                <p14:cNvContentPartPr/>
                <p14:nvPr/>
              </p14:nvContentPartPr>
              <p14:xfrm>
                <a:off x="3248972" y="1573089"/>
                <a:ext cx="144720" cy="101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FEADED-6E23-4EF1-8F82-6CA6E977FB0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40332" y="1564089"/>
                  <a:ext cx="1623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50F1E08-D9F6-43C8-B44E-9D25DB7FBEFC}"/>
              </a:ext>
            </a:extLst>
          </p:cNvPr>
          <p:cNvGrpSpPr/>
          <p:nvPr/>
        </p:nvGrpSpPr>
        <p:grpSpPr>
          <a:xfrm>
            <a:off x="3716612" y="1204449"/>
            <a:ext cx="858240" cy="383040"/>
            <a:chOff x="3716612" y="1204449"/>
            <a:chExt cx="85824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F26EC4D-BE03-404D-AA3B-CEDDD75C93B4}"/>
                    </a:ext>
                  </a:extLst>
                </p14:cNvPr>
                <p14:cNvContentPartPr/>
                <p14:nvPr/>
              </p14:nvContentPartPr>
              <p14:xfrm>
                <a:off x="3837572" y="1289049"/>
                <a:ext cx="96840" cy="298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F26EC4D-BE03-404D-AA3B-CEDDD75C93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8572" y="1280049"/>
                  <a:ext cx="114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C3E23D-C9E8-4529-AA58-FDE6A1DCCAA1}"/>
                    </a:ext>
                  </a:extLst>
                </p14:cNvPr>
                <p14:cNvContentPartPr/>
                <p14:nvPr/>
              </p14:nvContentPartPr>
              <p14:xfrm>
                <a:off x="3716612" y="1366449"/>
                <a:ext cx="328320" cy="88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C3E23D-C9E8-4529-AA58-FDE6A1DCCA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07972" y="1357449"/>
                  <a:ext cx="345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0C989CA-8F84-433F-A825-9C3A500F8D2B}"/>
                    </a:ext>
                  </a:extLst>
                </p14:cNvPr>
                <p14:cNvContentPartPr/>
                <p14:nvPr/>
              </p14:nvContentPartPr>
              <p14:xfrm>
                <a:off x="4035212" y="1204449"/>
                <a:ext cx="142560" cy="334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0C989CA-8F84-433F-A825-9C3A500F8D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26212" y="1195449"/>
                  <a:ext cx="160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0D1343A-6953-4EBE-81B7-FBF203331141}"/>
                    </a:ext>
                  </a:extLst>
                </p14:cNvPr>
                <p14:cNvContentPartPr/>
                <p14:nvPr/>
              </p14:nvContentPartPr>
              <p14:xfrm>
                <a:off x="4238612" y="1437369"/>
                <a:ext cx="86760" cy="76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0D1343A-6953-4EBE-81B7-FBF2033311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29972" y="1428369"/>
                  <a:ext cx="104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DEEDD22-2A12-47AA-A9BD-48686B6C3925}"/>
                    </a:ext>
                  </a:extLst>
                </p14:cNvPr>
                <p14:cNvContentPartPr/>
                <p14:nvPr/>
              </p14:nvContentPartPr>
              <p14:xfrm>
                <a:off x="4376132" y="1453209"/>
                <a:ext cx="198720" cy="106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DEEDD22-2A12-47AA-A9BD-48686B6C392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67132" y="1444209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3E11982-913E-4481-82C1-B562988AD553}"/>
              </a:ext>
            </a:extLst>
          </p:cNvPr>
          <p:cNvGrpSpPr/>
          <p:nvPr/>
        </p:nvGrpSpPr>
        <p:grpSpPr>
          <a:xfrm>
            <a:off x="2014892" y="2125329"/>
            <a:ext cx="1209240" cy="452520"/>
            <a:chOff x="2014892" y="2125329"/>
            <a:chExt cx="120924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65AEF2F-5D7A-4548-9278-AEE07C4E34A6}"/>
                    </a:ext>
                  </a:extLst>
                </p14:cNvPr>
                <p14:cNvContentPartPr/>
                <p14:nvPr/>
              </p14:nvContentPartPr>
              <p14:xfrm>
                <a:off x="2014892" y="2125329"/>
                <a:ext cx="374760" cy="26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65AEF2F-5D7A-4548-9278-AEE07C4E34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05892" y="2116329"/>
                  <a:ext cx="392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640DF3-FE27-4977-A02B-365013DDBB85}"/>
                    </a:ext>
                  </a:extLst>
                </p14:cNvPr>
                <p14:cNvContentPartPr/>
                <p14:nvPr/>
              </p14:nvContentPartPr>
              <p14:xfrm>
                <a:off x="2396132" y="2337729"/>
                <a:ext cx="145440" cy="129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640DF3-FE27-4977-A02B-365013DDBB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87492" y="2328729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383151F-3545-4E5D-8CDB-4D9993F25A98}"/>
                    </a:ext>
                  </a:extLst>
                </p14:cNvPr>
                <p14:cNvContentPartPr/>
                <p14:nvPr/>
              </p14:nvContentPartPr>
              <p14:xfrm>
                <a:off x="2574332" y="2457249"/>
                <a:ext cx="13320" cy="77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383151F-3545-4E5D-8CDB-4D9993F25A9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65692" y="2448249"/>
                  <a:ext cx="3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4B2E5A-C107-4F12-B03B-6C98AF4912CA}"/>
                    </a:ext>
                  </a:extLst>
                </p14:cNvPr>
                <p14:cNvContentPartPr/>
                <p14:nvPr/>
              </p14:nvContentPartPr>
              <p14:xfrm>
                <a:off x="2703932" y="2308929"/>
                <a:ext cx="154440" cy="175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4B2E5A-C107-4F12-B03B-6C98AF4912C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95292" y="2300289"/>
                  <a:ext cx="172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9967F-78B9-4F4B-862E-339FB2BACD8B}"/>
                    </a:ext>
                  </a:extLst>
                </p14:cNvPr>
                <p14:cNvContentPartPr/>
                <p14:nvPr/>
              </p14:nvContentPartPr>
              <p14:xfrm>
                <a:off x="2725172" y="2298849"/>
                <a:ext cx="111240" cy="158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9967F-78B9-4F4B-862E-339FB2BACD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16532" y="2289849"/>
                  <a:ext cx="12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405C0A7-F1FD-4FCC-9873-734FFEA587D6}"/>
                    </a:ext>
                  </a:extLst>
                </p14:cNvPr>
                <p14:cNvContentPartPr/>
                <p14:nvPr/>
              </p14:nvContentPartPr>
              <p14:xfrm>
                <a:off x="2928572" y="2480289"/>
                <a:ext cx="9720" cy="97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405C0A7-F1FD-4FCC-9873-734FFEA587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19572" y="2471649"/>
                  <a:ext cx="2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BEC955-EFFB-4739-8FE2-3D17F9F81B3B}"/>
                    </a:ext>
                  </a:extLst>
                </p14:cNvPr>
                <p14:cNvContentPartPr/>
                <p14:nvPr/>
              </p14:nvContentPartPr>
              <p14:xfrm>
                <a:off x="3009932" y="2392449"/>
                <a:ext cx="214200" cy="2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BEC955-EFFB-4739-8FE2-3D17F9F81B3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01292" y="2383809"/>
                  <a:ext cx="231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3E7B6BF-D75D-4272-909D-D87BBECDD7F6}"/>
                    </a:ext>
                  </a:extLst>
                </p14:cNvPr>
                <p14:cNvContentPartPr/>
                <p14:nvPr/>
              </p14:nvContentPartPr>
              <p14:xfrm>
                <a:off x="3088772" y="2307489"/>
                <a:ext cx="27720" cy="173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3E7B6BF-D75D-4272-909D-D87BBECDD7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79772" y="2298849"/>
                  <a:ext cx="453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765E2D3-D5C4-4EC9-9CA4-F38C2BDDCA6B}"/>
              </a:ext>
            </a:extLst>
          </p:cNvPr>
          <p:cNvGrpSpPr/>
          <p:nvPr/>
        </p:nvGrpSpPr>
        <p:grpSpPr>
          <a:xfrm>
            <a:off x="3421052" y="2243769"/>
            <a:ext cx="1557720" cy="300960"/>
            <a:chOff x="3421052" y="2243769"/>
            <a:chExt cx="15577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0AD9AA-9DFD-4B90-B8A6-990FA6CDD2B4}"/>
                    </a:ext>
                  </a:extLst>
                </p14:cNvPr>
                <p14:cNvContentPartPr/>
                <p14:nvPr/>
              </p14:nvContentPartPr>
              <p14:xfrm>
                <a:off x="3421052" y="2406849"/>
                <a:ext cx="108360" cy="28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0AD9AA-9DFD-4B90-B8A6-990FA6CDD2B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12052" y="2397849"/>
                  <a:ext cx="126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426CE5-2CBF-4FC8-ADAC-9CFD7BF7F3AF}"/>
                    </a:ext>
                  </a:extLst>
                </p14:cNvPr>
                <p14:cNvContentPartPr/>
                <p14:nvPr/>
              </p14:nvContentPartPr>
              <p14:xfrm>
                <a:off x="3634532" y="2410809"/>
                <a:ext cx="1800" cy="10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426CE5-2CBF-4FC8-ADAC-9CFD7BF7F3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25892" y="2401809"/>
                  <a:ext cx="19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1FEF9D-64F5-4A40-84FD-47B2BEEB2C2E}"/>
                    </a:ext>
                  </a:extLst>
                </p14:cNvPr>
                <p14:cNvContentPartPr/>
                <p14:nvPr/>
              </p14:nvContentPartPr>
              <p14:xfrm>
                <a:off x="3732452" y="2384889"/>
                <a:ext cx="204480" cy="24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1FEF9D-64F5-4A40-84FD-47B2BEEB2C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23452" y="2376249"/>
                  <a:ext cx="222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C6A50E-403A-4C0F-9EDF-5D9B1D5981F0}"/>
                    </a:ext>
                  </a:extLst>
                </p14:cNvPr>
                <p14:cNvContentPartPr/>
                <p14:nvPr/>
              </p14:nvContentPartPr>
              <p14:xfrm>
                <a:off x="3838292" y="2299929"/>
                <a:ext cx="24480" cy="151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C6A50E-403A-4C0F-9EDF-5D9B1D5981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29292" y="2291289"/>
                  <a:ext cx="4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1C91D43-BC94-4182-B80B-8C5C123467B9}"/>
                    </a:ext>
                  </a:extLst>
                </p14:cNvPr>
                <p14:cNvContentPartPr/>
                <p14:nvPr/>
              </p14:nvContentPartPr>
              <p14:xfrm>
                <a:off x="4029092" y="2307129"/>
                <a:ext cx="147240" cy="169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1C91D43-BC94-4182-B80B-8C5C123467B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20452" y="2298129"/>
                  <a:ext cx="164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06FCA55-153C-41BA-A670-2994D13A734C}"/>
                    </a:ext>
                  </a:extLst>
                </p14:cNvPr>
                <p14:cNvContentPartPr/>
                <p14:nvPr/>
              </p14:nvContentPartPr>
              <p14:xfrm>
                <a:off x="4187852" y="2471289"/>
                <a:ext cx="118800" cy="54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06FCA55-153C-41BA-A670-2994D13A73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79212" y="2462289"/>
                  <a:ext cx="136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08D78E9-69DE-40A9-B16E-ADCCE7B85BC6}"/>
                    </a:ext>
                  </a:extLst>
                </p14:cNvPr>
                <p14:cNvContentPartPr/>
                <p14:nvPr/>
              </p14:nvContentPartPr>
              <p14:xfrm>
                <a:off x="4373972" y="2308569"/>
                <a:ext cx="176400" cy="146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08D78E9-69DE-40A9-B16E-ADCCE7B85B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64972" y="2299569"/>
                  <a:ext cx="194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C8AA581-772F-4FD7-B948-5DA7D176793C}"/>
                    </a:ext>
                  </a:extLst>
                </p14:cNvPr>
                <p14:cNvContentPartPr/>
                <p14:nvPr/>
              </p14:nvContentPartPr>
              <p14:xfrm>
                <a:off x="4390532" y="2286249"/>
                <a:ext cx="115560" cy="182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C8AA581-772F-4FD7-B948-5DA7D17679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81892" y="2277609"/>
                  <a:ext cx="133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6E00CA-2A27-4AE0-BE6E-371EC9E464EA}"/>
                    </a:ext>
                  </a:extLst>
                </p14:cNvPr>
                <p14:cNvContentPartPr/>
                <p14:nvPr/>
              </p14:nvContentPartPr>
              <p14:xfrm>
                <a:off x="4607252" y="2474529"/>
                <a:ext cx="148680" cy="70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6E00CA-2A27-4AE0-BE6E-371EC9E464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598612" y="2465529"/>
                  <a:ext cx="166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69D9269-F860-4154-AE70-19915BFCCF58}"/>
                    </a:ext>
                  </a:extLst>
                </p14:cNvPr>
                <p14:cNvContentPartPr/>
                <p14:nvPr/>
              </p14:nvContentPartPr>
              <p14:xfrm>
                <a:off x="4838732" y="2243769"/>
                <a:ext cx="140040" cy="97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69D9269-F860-4154-AE70-19915BFCCF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30092" y="2235129"/>
                  <a:ext cx="1576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50A1727-3071-4D2C-8150-32F290BBDF9A}"/>
              </a:ext>
            </a:extLst>
          </p:cNvPr>
          <p:cNvGrpSpPr/>
          <p:nvPr/>
        </p:nvGrpSpPr>
        <p:grpSpPr>
          <a:xfrm>
            <a:off x="5243012" y="2164929"/>
            <a:ext cx="748080" cy="242640"/>
            <a:chOff x="5243012" y="2164929"/>
            <a:chExt cx="7480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5B8F02-E09E-47FE-B035-D317A82E0B6A}"/>
                    </a:ext>
                  </a:extLst>
                </p14:cNvPr>
                <p14:cNvContentPartPr/>
                <p14:nvPr/>
              </p14:nvContentPartPr>
              <p14:xfrm>
                <a:off x="5243012" y="2164929"/>
                <a:ext cx="205200" cy="184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5B8F02-E09E-47FE-B035-D317A82E0B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34372" y="2155929"/>
                  <a:ext cx="222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448393-1490-4AA2-839B-4DDE32C62811}"/>
                    </a:ext>
                  </a:extLst>
                </p14:cNvPr>
                <p14:cNvContentPartPr/>
                <p14:nvPr/>
              </p14:nvContentPartPr>
              <p14:xfrm>
                <a:off x="5536052" y="2312169"/>
                <a:ext cx="7920" cy="95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448393-1490-4AA2-839B-4DDE32C6281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7052" y="2303169"/>
                  <a:ext cx="25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DE2619-2BD1-4416-9A11-B27CA5AE1CEE}"/>
                    </a:ext>
                  </a:extLst>
                </p14:cNvPr>
                <p14:cNvContentPartPr/>
                <p14:nvPr/>
              </p14:nvContentPartPr>
              <p14:xfrm>
                <a:off x="5660612" y="2172849"/>
                <a:ext cx="330480" cy="203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DE2619-2BD1-4416-9A11-B27CA5AE1C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51612" y="2163849"/>
                  <a:ext cx="3481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B52BFFC-74C0-456D-8CB9-ADAAA5A72093}"/>
              </a:ext>
            </a:extLst>
          </p:cNvPr>
          <p:cNvGrpSpPr/>
          <p:nvPr/>
        </p:nvGrpSpPr>
        <p:grpSpPr>
          <a:xfrm>
            <a:off x="6032492" y="2142249"/>
            <a:ext cx="1014840" cy="381240"/>
            <a:chOff x="6032492" y="2142249"/>
            <a:chExt cx="101484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F0D7A02-4649-44B0-967B-C1F7FB652E72}"/>
                    </a:ext>
                  </a:extLst>
                </p14:cNvPr>
                <p14:cNvContentPartPr/>
                <p14:nvPr/>
              </p14:nvContentPartPr>
              <p14:xfrm>
                <a:off x="6032492" y="2309649"/>
                <a:ext cx="137880" cy="128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F0D7A02-4649-44B0-967B-C1F7FB652E7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23492" y="2301009"/>
                  <a:ext cx="15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29D2621-87FC-4A2B-85C0-202671BA3159}"/>
                    </a:ext>
                  </a:extLst>
                </p14:cNvPr>
                <p14:cNvContentPartPr/>
                <p14:nvPr/>
              </p14:nvContentPartPr>
              <p14:xfrm>
                <a:off x="6056972" y="2273649"/>
                <a:ext cx="118440" cy="147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29D2621-87FC-4A2B-85C0-202671BA315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48332" y="2264649"/>
                  <a:ext cx="136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61FB04-D4D6-48F1-B7A8-CB93552D00F2}"/>
                    </a:ext>
                  </a:extLst>
                </p14:cNvPr>
                <p14:cNvContentPartPr/>
                <p14:nvPr/>
              </p14:nvContentPartPr>
              <p14:xfrm>
                <a:off x="6227612" y="2441049"/>
                <a:ext cx="21240" cy="82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61FB04-D4D6-48F1-B7A8-CB93552D00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18612" y="2432049"/>
                  <a:ext cx="38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D1F89ED-75B4-44E1-80E0-C0D6D1F72B73}"/>
                    </a:ext>
                  </a:extLst>
                </p14:cNvPr>
                <p14:cNvContentPartPr/>
                <p14:nvPr/>
              </p14:nvContentPartPr>
              <p14:xfrm>
                <a:off x="6329852" y="2221449"/>
                <a:ext cx="211680" cy="35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D1F89ED-75B4-44E1-80E0-C0D6D1F72B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20852" y="2212809"/>
                  <a:ext cx="229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E58BE0-041A-4579-81E0-0DB4E02092BD}"/>
                    </a:ext>
                  </a:extLst>
                </p14:cNvPr>
                <p14:cNvContentPartPr/>
                <p14:nvPr/>
              </p14:nvContentPartPr>
              <p14:xfrm>
                <a:off x="6429932" y="2142249"/>
                <a:ext cx="50400" cy="177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E58BE0-041A-4579-81E0-0DB4E02092B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21292" y="2133249"/>
                  <a:ext cx="6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CBFAD74-4DDB-445F-8AB8-EC8C320E9C6B}"/>
                    </a:ext>
                  </a:extLst>
                </p14:cNvPr>
                <p14:cNvContentPartPr/>
                <p14:nvPr/>
              </p14:nvContentPartPr>
              <p14:xfrm>
                <a:off x="6671852" y="2238009"/>
                <a:ext cx="216720" cy="41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CBFAD74-4DDB-445F-8AB8-EC8C320E9C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63212" y="2229009"/>
                  <a:ext cx="234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A5FC781-60D6-44A2-999C-B33DF1B32D83}"/>
                    </a:ext>
                  </a:extLst>
                </p14:cNvPr>
                <p14:cNvContentPartPr/>
                <p14:nvPr/>
              </p14:nvContentPartPr>
              <p14:xfrm>
                <a:off x="7011332" y="2247729"/>
                <a:ext cx="36000" cy="9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A5FC781-60D6-44A2-999C-B33DF1B32D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02332" y="2239089"/>
                  <a:ext cx="536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916B07E-858B-4E0D-8976-B84BB91D3B4B}"/>
              </a:ext>
            </a:extLst>
          </p:cNvPr>
          <p:cNvGrpSpPr/>
          <p:nvPr/>
        </p:nvGrpSpPr>
        <p:grpSpPr>
          <a:xfrm>
            <a:off x="7239932" y="2122809"/>
            <a:ext cx="1161360" cy="361440"/>
            <a:chOff x="7239932" y="2122809"/>
            <a:chExt cx="11613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992E98-5024-446E-B6F6-24ADE272BCC4}"/>
                    </a:ext>
                  </a:extLst>
                </p14:cNvPr>
                <p14:cNvContentPartPr/>
                <p14:nvPr/>
              </p14:nvContentPartPr>
              <p14:xfrm>
                <a:off x="7359452" y="2191929"/>
                <a:ext cx="9720" cy="16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992E98-5024-446E-B6F6-24ADE272BC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50812" y="2183289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D23D317-9C66-4E94-BE9B-18A58DFCE310}"/>
                    </a:ext>
                  </a:extLst>
                </p14:cNvPr>
                <p14:cNvContentPartPr/>
                <p14:nvPr/>
              </p14:nvContentPartPr>
              <p14:xfrm>
                <a:off x="7241732" y="2214609"/>
                <a:ext cx="25920" cy="3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D23D317-9C66-4E94-BE9B-18A58DFCE3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32732" y="2205609"/>
                  <a:ext cx="43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CDE978-A2E5-41CE-A4D7-5532DC33194D}"/>
                    </a:ext>
                  </a:extLst>
                </p14:cNvPr>
                <p14:cNvContentPartPr/>
                <p14:nvPr/>
              </p14:nvContentPartPr>
              <p14:xfrm>
                <a:off x="7239932" y="2127849"/>
                <a:ext cx="189360" cy="184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CDE978-A2E5-41CE-A4D7-5532DC33194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30932" y="2118849"/>
                  <a:ext cx="20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A09ABD-CF8E-49CB-A335-0917125201D1}"/>
                    </a:ext>
                  </a:extLst>
                </p14:cNvPr>
                <p14:cNvContentPartPr/>
                <p14:nvPr/>
              </p14:nvContentPartPr>
              <p14:xfrm>
                <a:off x="7428572" y="2300649"/>
                <a:ext cx="151200" cy="66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A09ABD-CF8E-49CB-A335-0917125201D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19572" y="2292009"/>
                  <a:ext cx="168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6744BD-ED50-47D6-A449-1B7607C2BF52}"/>
                    </a:ext>
                  </a:extLst>
                </p14:cNvPr>
                <p14:cNvContentPartPr/>
                <p14:nvPr/>
              </p14:nvContentPartPr>
              <p14:xfrm>
                <a:off x="7689572" y="2122809"/>
                <a:ext cx="303840" cy="196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6744BD-ED50-47D6-A449-1B7607C2BF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80572" y="2114169"/>
                  <a:ext cx="321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F044107-9B2C-4EB8-894E-655DE746C47C}"/>
                    </a:ext>
                  </a:extLst>
                </p14:cNvPr>
                <p14:cNvContentPartPr/>
                <p14:nvPr/>
              </p14:nvContentPartPr>
              <p14:xfrm>
                <a:off x="8035172" y="2271849"/>
                <a:ext cx="168120" cy="101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F044107-9B2C-4EB8-894E-655DE746C4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26532" y="2263209"/>
                  <a:ext cx="185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F181576-F468-4BAA-9EEA-EEC118864856}"/>
                    </a:ext>
                  </a:extLst>
                </p14:cNvPr>
                <p14:cNvContentPartPr/>
                <p14:nvPr/>
              </p14:nvContentPartPr>
              <p14:xfrm>
                <a:off x="8043812" y="2227929"/>
                <a:ext cx="138600" cy="153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F181576-F468-4BAA-9EEA-EEC1188648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35172" y="2219289"/>
                  <a:ext cx="156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450F126-DA92-4E2D-B0DB-CB0163EC74D5}"/>
                    </a:ext>
                  </a:extLst>
                </p14:cNvPr>
                <p14:cNvContentPartPr/>
                <p14:nvPr/>
              </p14:nvContentPartPr>
              <p14:xfrm>
                <a:off x="8245052" y="2410809"/>
                <a:ext cx="156240" cy="73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450F126-DA92-4E2D-B0DB-CB0163EC74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36412" y="2401809"/>
                  <a:ext cx="1738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276E8F2-A2EC-461F-9FA0-B7C8E979F6BB}"/>
              </a:ext>
            </a:extLst>
          </p:cNvPr>
          <p:cNvGrpSpPr/>
          <p:nvPr/>
        </p:nvGrpSpPr>
        <p:grpSpPr>
          <a:xfrm>
            <a:off x="2139092" y="2765769"/>
            <a:ext cx="3086640" cy="552240"/>
            <a:chOff x="2139092" y="2765769"/>
            <a:chExt cx="308664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2D10095-AF0B-415A-A7CD-31B983D89FF4}"/>
                    </a:ext>
                  </a:extLst>
                </p14:cNvPr>
                <p14:cNvContentPartPr/>
                <p14:nvPr/>
              </p14:nvContentPartPr>
              <p14:xfrm>
                <a:off x="2139092" y="2858649"/>
                <a:ext cx="410400" cy="258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2D10095-AF0B-415A-A7CD-31B983D89F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30452" y="2850009"/>
                  <a:ext cx="428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F9F4C1-4D38-4163-879F-EB34B189BB41}"/>
                    </a:ext>
                  </a:extLst>
                </p14:cNvPr>
                <p14:cNvContentPartPr/>
                <p14:nvPr/>
              </p14:nvContentPartPr>
              <p14:xfrm>
                <a:off x="2663252" y="2765769"/>
                <a:ext cx="110160" cy="116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F9F4C1-4D38-4163-879F-EB34B189BB4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54252" y="2757129"/>
                  <a:ext cx="12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119AC5F-C3E8-46EF-83DA-729224FE0626}"/>
                    </a:ext>
                  </a:extLst>
                </p14:cNvPr>
                <p14:cNvContentPartPr/>
                <p14:nvPr/>
              </p14:nvContentPartPr>
              <p14:xfrm>
                <a:off x="2389292" y="3085089"/>
                <a:ext cx="120960" cy="136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119AC5F-C3E8-46EF-83DA-729224FE06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80292" y="3076089"/>
                  <a:ext cx="138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B9922E-4AD0-46BD-ADB4-3C5B37F05DFC}"/>
                    </a:ext>
                  </a:extLst>
                </p14:cNvPr>
                <p14:cNvContentPartPr/>
                <p14:nvPr/>
              </p14:nvContentPartPr>
              <p14:xfrm>
                <a:off x="2589812" y="3212889"/>
                <a:ext cx="30240" cy="81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B9922E-4AD0-46BD-ADB4-3C5B37F05D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80812" y="3203889"/>
                  <a:ext cx="47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76A8A30-7A47-476D-ADB0-A5A826E48D6A}"/>
                    </a:ext>
                  </a:extLst>
                </p14:cNvPr>
                <p14:cNvContentPartPr/>
                <p14:nvPr/>
              </p14:nvContentPartPr>
              <p14:xfrm>
                <a:off x="2732732" y="3061329"/>
                <a:ext cx="141840" cy="176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76A8A30-7A47-476D-ADB0-A5A826E48D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23732" y="3052329"/>
                  <a:ext cx="159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637DB2-63DA-4AD0-97C0-CE6F6EEBDC2E}"/>
                    </a:ext>
                  </a:extLst>
                </p14:cNvPr>
                <p14:cNvContentPartPr/>
                <p14:nvPr/>
              </p14:nvContentPartPr>
              <p14:xfrm>
                <a:off x="2697812" y="3042609"/>
                <a:ext cx="158040" cy="202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637DB2-63DA-4AD0-97C0-CE6F6EEBDC2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89172" y="3033609"/>
                  <a:ext cx="175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765319-BAFF-4D89-B054-061BEAE5AB80}"/>
                    </a:ext>
                  </a:extLst>
                </p14:cNvPr>
                <p14:cNvContentPartPr/>
                <p14:nvPr/>
              </p14:nvContentPartPr>
              <p14:xfrm>
                <a:off x="2923532" y="3213969"/>
                <a:ext cx="27360" cy="104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765319-BAFF-4D89-B054-061BEAE5AB8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14532" y="3204969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76FACD7-5DC2-48D1-8684-214D46FBDD89}"/>
                    </a:ext>
                  </a:extLst>
                </p14:cNvPr>
                <p14:cNvContentPartPr/>
                <p14:nvPr/>
              </p14:nvContentPartPr>
              <p14:xfrm>
                <a:off x="3014252" y="3105969"/>
                <a:ext cx="213480" cy="60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76FACD7-5DC2-48D1-8684-214D46FBDD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05612" y="3097329"/>
                  <a:ext cx="231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D0CDC91-B6ED-49EB-A443-FFD6F1E256ED}"/>
                    </a:ext>
                  </a:extLst>
                </p14:cNvPr>
                <p14:cNvContentPartPr/>
                <p14:nvPr/>
              </p14:nvContentPartPr>
              <p14:xfrm>
                <a:off x="3111092" y="3049449"/>
                <a:ext cx="33840" cy="159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D0CDC91-B6ED-49EB-A443-FFD6F1E256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02452" y="3040449"/>
                  <a:ext cx="5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346AC49-281C-460D-BBFF-1C7600503ADE}"/>
                    </a:ext>
                  </a:extLst>
                </p14:cNvPr>
                <p14:cNvContentPartPr/>
                <p14:nvPr/>
              </p14:nvContentPartPr>
              <p14:xfrm>
                <a:off x="3337532" y="3143049"/>
                <a:ext cx="191160" cy="44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346AC49-281C-460D-BBFF-1C7600503AD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28532" y="3134409"/>
                  <a:ext cx="208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0D4BB37-D4CD-48FD-B1A1-0954D9C3E295}"/>
                    </a:ext>
                  </a:extLst>
                </p14:cNvPr>
                <p14:cNvContentPartPr/>
                <p14:nvPr/>
              </p14:nvContentPartPr>
              <p14:xfrm>
                <a:off x="3598172" y="3157089"/>
                <a:ext cx="34920" cy="6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0D4BB37-D4CD-48FD-B1A1-0954D9C3E2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89172" y="3148089"/>
                  <a:ext cx="52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3AF60D-2FFE-4749-A4DB-FBB52249F957}"/>
                    </a:ext>
                  </a:extLst>
                </p14:cNvPr>
                <p14:cNvContentPartPr/>
                <p14:nvPr/>
              </p14:nvContentPartPr>
              <p14:xfrm>
                <a:off x="3770972" y="3118929"/>
                <a:ext cx="228600" cy="29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3AF60D-2FFE-4749-A4DB-FBB52249F95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61972" y="3110289"/>
                  <a:ext cx="246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367E7A-6FB3-4AE3-882F-57DFFA97495A}"/>
                    </a:ext>
                  </a:extLst>
                </p14:cNvPr>
                <p14:cNvContentPartPr/>
                <p14:nvPr/>
              </p14:nvContentPartPr>
              <p14:xfrm>
                <a:off x="3862412" y="3028569"/>
                <a:ext cx="37800" cy="174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367E7A-6FB3-4AE3-882F-57DFFA9749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53772" y="3019929"/>
                  <a:ext cx="55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73DE7BD-873B-43AD-9EA1-A44C8A57EF5E}"/>
                    </a:ext>
                  </a:extLst>
                </p14:cNvPr>
                <p14:cNvContentPartPr/>
                <p14:nvPr/>
              </p14:nvContentPartPr>
              <p14:xfrm>
                <a:off x="4129532" y="3019209"/>
                <a:ext cx="128520" cy="187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73DE7BD-873B-43AD-9EA1-A44C8A57EF5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20892" y="3010569"/>
                  <a:ext cx="146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0B092FA-1688-469A-9AC7-0769A5A2789C}"/>
                    </a:ext>
                  </a:extLst>
                </p14:cNvPr>
                <p14:cNvContentPartPr/>
                <p14:nvPr/>
              </p14:nvContentPartPr>
              <p14:xfrm>
                <a:off x="4307012" y="3189129"/>
                <a:ext cx="124200" cy="76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0B092FA-1688-469A-9AC7-0769A5A278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98012" y="3180129"/>
                  <a:ext cx="141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0D1383D-4185-453D-8E45-B5ACFBE80232}"/>
                    </a:ext>
                  </a:extLst>
                </p14:cNvPr>
                <p14:cNvContentPartPr/>
                <p14:nvPr/>
              </p14:nvContentPartPr>
              <p14:xfrm>
                <a:off x="4541372" y="3013449"/>
                <a:ext cx="209160" cy="194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0D1383D-4185-453D-8E45-B5ACFBE8023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32732" y="3004449"/>
                  <a:ext cx="22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67A2FB3-F4A6-4087-9C2B-BB6268C8D71F}"/>
                    </a:ext>
                  </a:extLst>
                </p14:cNvPr>
                <p14:cNvContentPartPr/>
                <p14:nvPr/>
              </p14:nvContentPartPr>
              <p14:xfrm>
                <a:off x="4575212" y="2991489"/>
                <a:ext cx="140040" cy="218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67A2FB3-F4A6-4087-9C2B-BB6268C8D71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66212" y="2982849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2F9A73-AFD7-4021-BF74-DDCF85A5F528}"/>
                    </a:ext>
                  </a:extLst>
                </p14:cNvPr>
                <p14:cNvContentPartPr/>
                <p14:nvPr/>
              </p14:nvContentPartPr>
              <p14:xfrm>
                <a:off x="4796612" y="3210729"/>
                <a:ext cx="192960" cy="85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2F9A73-AFD7-4021-BF74-DDCF85A5F52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87972" y="3202089"/>
                  <a:ext cx="210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D4B53B-6120-454D-AC9D-E549AAD3AAF7}"/>
                    </a:ext>
                  </a:extLst>
                </p14:cNvPr>
                <p14:cNvContentPartPr/>
                <p14:nvPr/>
              </p14:nvContentPartPr>
              <p14:xfrm>
                <a:off x="5064812" y="3013449"/>
                <a:ext cx="160920" cy="83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D4B53B-6120-454D-AC9D-E549AAD3AAF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56172" y="3004449"/>
                  <a:ext cx="17856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099CC97-BD3D-49AF-86B7-48876242818D}"/>
                  </a:ext>
                </a:extLst>
              </p14:cNvPr>
              <p14:cNvContentPartPr/>
              <p14:nvPr/>
            </p14:nvContentPartPr>
            <p14:xfrm>
              <a:off x="5815811" y="4256269"/>
              <a:ext cx="4098600" cy="24228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099CC97-BD3D-49AF-86B7-48876242818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807171" y="4247269"/>
                <a:ext cx="4116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8592E83-77C9-4B05-A7ED-267E826FF52C}"/>
                  </a:ext>
                </a:extLst>
              </p14:cNvPr>
              <p14:cNvContentPartPr/>
              <p14:nvPr/>
            </p14:nvContentPartPr>
            <p14:xfrm>
              <a:off x="7623011" y="4039909"/>
              <a:ext cx="498960" cy="1072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8592E83-77C9-4B05-A7ED-267E826FF52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614011" y="4030909"/>
                <a:ext cx="516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A69D8216-FF96-4780-ACC8-FE4CC2ED422E}"/>
                  </a:ext>
                </a:extLst>
              </p14:cNvPr>
              <p14:cNvContentPartPr/>
              <p14:nvPr/>
            </p14:nvContentPartPr>
            <p14:xfrm>
              <a:off x="5954051" y="4527982"/>
              <a:ext cx="3571920" cy="9360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A69D8216-FF96-4780-ACC8-FE4CC2ED422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945411" y="4518982"/>
                <a:ext cx="35895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0F54ED6-3871-4B03-A9ED-F158AF66C9F3}"/>
              </a:ext>
            </a:extLst>
          </p:cNvPr>
          <p:cNvGrpSpPr/>
          <p:nvPr/>
        </p:nvGrpSpPr>
        <p:grpSpPr>
          <a:xfrm>
            <a:off x="5450732" y="2749209"/>
            <a:ext cx="4272120" cy="1422720"/>
            <a:chOff x="5450732" y="2749209"/>
            <a:chExt cx="4272120" cy="14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3C9213E-66A3-4D35-AB34-711F540EC618}"/>
                    </a:ext>
                  </a:extLst>
                </p14:cNvPr>
                <p14:cNvContentPartPr/>
                <p14:nvPr/>
              </p14:nvContentPartPr>
              <p14:xfrm>
                <a:off x="5450732" y="2954409"/>
                <a:ext cx="178920" cy="181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3C9213E-66A3-4D35-AB34-711F540EC61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42092" y="2945769"/>
                  <a:ext cx="196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A8DE72-A1CD-4DD0-AECC-3C11634F5A39}"/>
                    </a:ext>
                  </a:extLst>
                </p14:cNvPr>
                <p14:cNvContentPartPr/>
                <p14:nvPr/>
              </p14:nvContentPartPr>
              <p14:xfrm>
                <a:off x="5717852" y="3126849"/>
                <a:ext cx="25560" cy="67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A8DE72-A1CD-4DD0-AECC-3C11634F5A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08852" y="3118209"/>
                  <a:ext cx="43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420DDA-B293-4CB6-8F8A-6075402C1C0D}"/>
                    </a:ext>
                  </a:extLst>
                </p14:cNvPr>
                <p14:cNvContentPartPr/>
                <p14:nvPr/>
              </p14:nvContentPartPr>
              <p14:xfrm>
                <a:off x="5748092" y="2749209"/>
                <a:ext cx="155520" cy="101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420DDA-B293-4CB6-8F8A-6075402C1C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39092" y="2740209"/>
                  <a:ext cx="173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BC3ED1-23C2-4027-8C63-FA0F54524897}"/>
                    </a:ext>
                  </a:extLst>
                </p14:cNvPr>
                <p14:cNvContentPartPr/>
                <p14:nvPr/>
              </p14:nvContentPartPr>
              <p14:xfrm>
                <a:off x="5860052" y="2923809"/>
                <a:ext cx="319320" cy="193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BC3ED1-23C2-4027-8C63-FA0F545248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51052" y="2915169"/>
                  <a:ext cx="336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BB55F7E-045C-43A4-83BD-403EBD552885}"/>
                    </a:ext>
                  </a:extLst>
                </p14:cNvPr>
                <p14:cNvContentPartPr/>
                <p14:nvPr/>
              </p14:nvContentPartPr>
              <p14:xfrm>
                <a:off x="6058412" y="3069249"/>
                <a:ext cx="108000" cy="122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BB55F7E-045C-43A4-83BD-403EBD5528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49412" y="3060249"/>
                  <a:ext cx="125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5211567-EB88-499D-AB38-96936ECF123B}"/>
                    </a:ext>
                  </a:extLst>
                </p14:cNvPr>
                <p14:cNvContentPartPr/>
                <p14:nvPr/>
              </p14:nvContentPartPr>
              <p14:xfrm>
                <a:off x="6053372" y="3020289"/>
                <a:ext cx="113400" cy="1663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5211567-EB88-499D-AB38-96936ECF123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44372" y="3011289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1497D1-3812-43ED-ABB7-152BD658C172}"/>
                    </a:ext>
                  </a:extLst>
                </p14:cNvPr>
                <p14:cNvContentPartPr/>
                <p14:nvPr/>
              </p14:nvContentPartPr>
              <p14:xfrm>
                <a:off x="6219692" y="3201009"/>
                <a:ext cx="38520" cy="102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1497D1-3812-43ED-ABB7-152BD658C1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10692" y="3192009"/>
                  <a:ext cx="56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B333AA-3600-4937-8929-CF8EDF6DBF9A}"/>
                    </a:ext>
                  </a:extLst>
                </p14:cNvPr>
                <p14:cNvContentPartPr/>
                <p14:nvPr/>
              </p14:nvContentPartPr>
              <p14:xfrm>
                <a:off x="6235892" y="2798529"/>
                <a:ext cx="141480" cy="93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B333AA-3600-4937-8929-CF8EDF6DBF9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27252" y="2789529"/>
                  <a:ext cx="159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3D42521-0EE6-40A6-956F-E3A368EC56C3}"/>
                    </a:ext>
                  </a:extLst>
                </p14:cNvPr>
                <p14:cNvContentPartPr/>
                <p14:nvPr/>
              </p14:nvContentPartPr>
              <p14:xfrm>
                <a:off x="6334532" y="3021369"/>
                <a:ext cx="176040" cy="26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3D42521-0EE6-40A6-956F-E3A368EC56C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25892" y="3012369"/>
                  <a:ext cx="19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5FAACCA-826E-4892-B0D1-BBA29FF495D9}"/>
                    </a:ext>
                  </a:extLst>
                </p14:cNvPr>
                <p14:cNvContentPartPr/>
                <p14:nvPr/>
              </p14:nvContentPartPr>
              <p14:xfrm>
                <a:off x="6424892" y="2959809"/>
                <a:ext cx="17640" cy="132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5FAACCA-826E-4892-B0D1-BBA29FF495D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16252" y="2951169"/>
                  <a:ext cx="3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C1F156-E72D-4E4E-BDC5-692FD109169E}"/>
                    </a:ext>
                  </a:extLst>
                </p14:cNvPr>
                <p14:cNvContentPartPr/>
                <p14:nvPr/>
              </p14:nvContentPartPr>
              <p14:xfrm>
                <a:off x="6645572" y="3014169"/>
                <a:ext cx="34920" cy="58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C1F156-E72D-4E4E-BDC5-692FD109169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36572" y="3005529"/>
                  <a:ext cx="52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CD8AC77-4425-4EAB-A9E1-BA1C32436301}"/>
                    </a:ext>
                  </a:extLst>
                </p14:cNvPr>
                <p14:cNvContentPartPr/>
                <p14:nvPr/>
              </p14:nvContentPartPr>
              <p14:xfrm>
                <a:off x="6780212" y="3013809"/>
                <a:ext cx="183240" cy="32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CD8AC77-4425-4EAB-A9E1-BA1C324363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71212" y="3004809"/>
                  <a:ext cx="20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BFB5DC4-C352-4529-86A8-F2587C51F434}"/>
                    </a:ext>
                  </a:extLst>
                </p14:cNvPr>
                <p14:cNvContentPartPr/>
                <p14:nvPr/>
              </p14:nvContentPartPr>
              <p14:xfrm>
                <a:off x="7011332" y="2977089"/>
                <a:ext cx="270360" cy="39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BFB5DC4-C352-4529-86A8-F2587C51F4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02332" y="2968449"/>
                  <a:ext cx="288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6B533E8-ECA0-4A45-96F3-86559E7AEEC7}"/>
                    </a:ext>
                  </a:extLst>
                </p14:cNvPr>
                <p14:cNvContentPartPr/>
                <p14:nvPr/>
              </p14:nvContentPartPr>
              <p14:xfrm>
                <a:off x="7152812" y="2883849"/>
                <a:ext cx="29160" cy="179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6B533E8-ECA0-4A45-96F3-86559E7AEE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44172" y="2875209"/>
                  <a:ext cx="46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0D0E44-10C0-4CAE-BFB4-4A08566ECAEB}"/>
                    </a:ext>
                  </a:extLst>
                </p14:cNvPr>
                <p14:cNvContentPartPr/>
                <p14:nvPr/>
              </p14:nvContentPartPr>
              <p14:xfrm>
                <a:off x="7375652" y="2889969"/>
                <a:ext cx="207720" cy="213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0D0E44-10C0-4CAE-BFB4-4A08566ECA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67012" y="2881329"/>
                  <a:ext cx="225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1C5814A-3A10-40ED-872C-11DBC9B455DC}"/>
                    </a:ext>
                  </a:extLst>
                </p14:cNvPr>
                <p14:cNvContentPartPr/>
                <p14:nvPr/>
              </p14:nvContentPartPr>
              <p14:xfrm>
                <a:off x="7536572" y="3131169"/>
                <a:ext cx="88560" cy="67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1C5814A-3A10-40ED-872C-11DBC9B455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7932" y="3122169"/>
                  <a:ext cx="106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49462F-E764-4F92-8FED-8B57296AA2C9}"/>
                    </a:ext>
                  </a:extLst>
                </p14:cNvPr>
                <p14:cNvContentPartPr/>
                <p14:nvPr/>
              </p14:nvContentPartPr>
              <p14:xfrm>
                <a:off x="7695692" y="2766849"/>
                <a:ext cx="144720" cy="102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49462F-E764-4F92-8FED-8B57296AA2C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87052" y="2757849"/>
                  <a:ext cx="162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C3EF94-4DDE-4613-B772-1FA0A3E92CF8}"/>
                    </a:ext>
                  </a:extLst>
                </p14:cNvPr>
                <p14:cNvContentPartPr/>
                <p14:nvPr/>
              </p14:nvContentPartPr>
              <p14:xfrm>
                <a:off x="7778852" y="2879529"/>
                <a:ext cx="387360" cy="251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C3EF94-4DDE-4613-B772-1FA0A3E92CF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69852" y="2870529"/>
                  <a:ext cx="405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C99E73-B922-4C4F-B881-AF877D9267B2}"/>
                    </a:ext>
                  </a:extLst>
                </p14:cNvPr>
                <p14:cNvContentPartPr/>
                <p14:nvPr/>
              </p14:nvContentPartPr>
              <p14:xfrm>
                <a:off x="8022212" y="3149529"/>
                <a:ext cx="114840" cy="66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C99E73-B922-4C4F-B881-AF877D9267B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13572" y="3140889"/>
                  <a:ext cx="132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93983A9-669C-4F14-BDD4-6DFB7B95255C}"/>
                    </a:ext>
                  </a:extLst>
                </p14:cNvPr>
                <p14:cNvContentPartPr/>
                <p14:nvPr/>
              </p14:nvContentPartPr>
              <p14:xfrm>
                <a:off x="8288612" y="2796009"/>
                <a:ext cx="144720" cy="112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93983A9-669C-4F14-BDD4-6DFB7B95255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79612" y="2787009"/>
                  <a:ext cx="16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AE6A999-7721-4D78-8301-6C6A2CD5A948}"/>
                    </a:ext>
                  </a:extLst>
                </p14:cNvPr>
                <p14:cNvContentPartPr/>
                <p14:nvPr/>
              </p14:nvContentPartPr>
              <p14:xfrm>
                <a:off x="5519132" y="3757569"/>
                <a:ext cx="256320" cy="30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AE6A999-7721-4D78-8301-6C6A2CD5A94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0492" y="3748929"/>
                  <a:ext cx="273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1B13004-7944-42CB-9629-4F574A6C06EE}"/>
                    </a:ext>
                  </a:extLst>
                </p14:cNvPr>
                <p14:cNvContentPartPr/>
                <p14:nvPr/>
              </p14:nvContentPartPr>
              <p14:xfrm>
                <a:off x="5631452" y="3654969"/>
                <a:ext cx="32400" cy="186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1B13004-7944-42CB-9629-4F574A6C06E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22812" y="3645969"/>
                  <a:ext cx="50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097B612-543B-481E-9FF3-F80F90EC6039}"/>
                    </a:ext>
                  </a:extLst>
                </p14:cNvPr>
                <p14:cNvContentPartPr/>
                <p14:nvPr/>
              </p14:nvContentPartPr>
              <p14:xfrm>
                <a:off x="5987852" y="3608169"/>
                <a:ext cx="236520" cy="211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097B612-543B-481E-9FF3-F80F90EC603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79212" y="3599169"/>
                  <a:ext cx="254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F2E7972-5CA3-446A-97BB-877814526DAA}"/>
                    </a:ext>
                  </a:extLst>
                </p14:cNvPr>
                <p14:cNvContentPartPr/>
                <p14:nvPr/>
              </p14:nvContentPartPr>
              <p14:xfrm>
                <a:off x="6346052" y="3500889"/>
                <a:ext cx="329400" cy="300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F2E7972-5CA3-446A-97BB-877814526DA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37052" y="3491889"/>
                  <a:ext cx="347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7C3537D-7FA3-4DB3-9B35-6CE917AD83F3}"/>
                    </a:ext>
                  </a:extLst>
                </p14:cNvPr>
                <p14:cNvContentPartPr/>
                <p14:nvPr/>
              </p14:nvContentPartPr>
              <p14:xfrm>
                <a:off x="6325172" y="3989409"/>
                <a:ext cx="70920" cy="114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7C3537D-7FA3-4DB3-9B35-6CE917AD83F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16532" y="3980769"/>
                  <a:ext cx="88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5A53ECC-A59B-4A0D-96DF-416EACDD8604}"/>
                    </a:ext>
                  </a:extLst>
                </p14:cNvPr>
                <p14:cNvContentPartPr/>
                <p14:nvPr/>
              </p14:nvContentPartPr>
              <p14:xfrm>
                <a:off x="6387812" y="3914169"/>
                <a:ext cx="15120" cy="11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5A53ECC-A59B-4A0D-96DF-416EACDD86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78812" y="3905169"/>
                  <a:ext cx="32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0F038D9-B373-4FB3-A815-4B0C465659EA}"/>
                    </a:ext>
                  </a:extLst>
                </p14:cNvPr>
                <p14:cNvContentPartPr/>
                <p14:nvPr/>
              </p14:nvContentPartPr>
              <p14:xfrm>
                <a:off x="6440012" y="3994089"/>
                <a:ext cx="70560" cy="7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0F038D9-B373-4FB3-A815-4B0C465659E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31012" y="3985089"/>
                  <a:ext cx="88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5ACD73-4B4C-4C9E-9A64-E478D3F325B8}"/>
                    </a:ext>
                  </a:extLst>
                </p14:cNvPr>
                <p14:cNvContentPartPr/>
                <p14:nvPr/>
              </p14:nvContentPartPr>
              <p14:xfrm>
                <a:off x="6442172" y="3971409"/>
                <a:ext cx="257760" cy="95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5ACD73-4B4C-4C9E-9A64-E478D3F325B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33532" y="3962409"/>
                  <a:ext cx="275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AD99626-3921-4C50-BA61-0A18998B1BA9}"/>
                    </a:ext>
                  </a:extLst>
                </p14:cNvPr>
                <p14:cNvContentPartPr/>
                <p14:nvPr/>
              </p14:nvContentPartPr>
              <p14:xfrm>
                <a:off x="6430292" y="3366969"/>
                <a:ext cx="91800" cy="82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AD99626-3921-4C50-BA61-0A18998B1BA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21292" y="3357969"/>
                  <a:ext cx="109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5F0EB19-976D-4856-8E8F-B1930D7D53B5}"/>
                    </a:ext>
                  </a:extLst>
                </p14:cNvPr>
                <p14:cNvContentPartPr/>
                <p14:nvPr/>
              </p14:nvContentPartPr>
              <p14:xfrm>
                <a:off x="6578612" y="3374169"/>
                <a:ext cx="91080" cy="11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5F0EB19-976D-4856-8E8F-B1930D7D53B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69972" y="3365529"/>
                  <a:ext cx="108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8D5CDE4-FCBF-4912-A5E4-E506A78E29BA}"/>
                    </a:ext>
                  </a:extLst>
                </p14:cNvPr>
                <p14:cNvContentPartPr/>
                <p14:nvPr/>
              </p14:nvContentPartPr>
              <p14:xfrm>
                <a:off x="6752492" y="3303609"/>
                <a:ext cx="27720" cy="101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8D5CDE4-FCBF-4912-A5E4-E506A78E29B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43852" y="3294969"/>
                  <a:ext cx="45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C62895-1F3F-43D7-8E90-97ADADB8514D}"/>
                    </a:ext>
                  </a:extLst>
                </p14:cNvPr>
                <p14:cNvContentPartPr/>
                <p14:nvPr/>
              </p14:nvContentPartPr>
              <p14:xfrm>
                <a:off x="6915572" y="3446889"/>
                <a:ext cx="314640" cy="266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C62895-1F3F-43D7-8E90-97ADADB8514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06572" y="3438249"/>
                  <a:ext cx="332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2FBDC33-FDE1-402E-A7C9-F517413A2936}"/>
                    </a:ext>
                  </a:extLst>
                </p14:cNvPr>
                <p14:cNvContentPartPr/>
                <p14:nvPr/>
              </p14:nvContentPartPr>
              <p14:xfrm>
                <a:off x="6886772" y="3903369"/>
                <a:ext cx="103320" cy="268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2FBDC33-FDE1-402E-A7C9-F517413A293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77772" y="3894729"/>
                  <a:ext cx="120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47B1AB4-805B-4010-9719-056F52CE212B}"/>
                    </a:ext>
                  </a:extLst>
                </p14:cNvPr>
                <p14:cNvContentPartPr/>
                <p14:nvPr/>
              </p14:nvContentPartPr>
              <p14:xfrm>
                <a:off x="6998732" y="3778089"/>
                <a:ext cx="9720" cy="16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47B1AB4-805B-4010-9719-056F52CE212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90092" y="3769449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9A69D88-AFD8-47DD-BE19-6E2DF55028E4}"/>
                    </a:ext>
                  </a:extLst>
                </p14:cNvPr>
                <p14:cNvContentPartPr/>
                <p14:nvPr/>
              </p14:nvContentPartPr>
              <p14:xfrm>
                <a:off x="7112132" y="3858729"/>
                <a:ext cx="72360" cy="70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9A69D88-AFD8-47DD-BE19-6E2DF55028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03132" y="3850089"/>
                  <a:ext cx="90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B6E6535-0C74-41E3-9EA0-7CEDD7758B4C}"/>
                    </a:ext>
                  </a:extLst>
                </p14:cNvPr>
                <p14:cNvContentPartPr/>
                <p14:nvPr/>
              </p14:nvContentPartPr>
              <p14:xfrm>
                <a:off x="7283852" y="3859809"/>
                <a:ext cx="57240" cy="98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B6E6535-0C74-41E3-9EA0-7CEDD7758B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74852" y="3850809"/>
                  <a:ext cx="74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B0B7428-7854-4A1B-ADDE-8ECD20F49568}"/>
                    </a:ext>
                  </a:extLst>
                </p14:cNvPr>
                <p14:cNvContentPartPr/>
                <p14:nvPr/>
              </p14:nvContentPartPr>
              <p14:xfrm>
                <a:off x="7359452" y="3780609"/>
                <a:ext cx="36360" cy="4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B0B7428-7854-4A1B-ADDE-8ECD20F4956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50812" y="3771969"/>
                  <a:ext cx="54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9456633-816D-4D9C-BBA1-BC81469A70B1}"/>
                    </a:ext>
                  </a:extLst>
                </p14:cNvPr>
                <p14:cNvContentPartPr/>
                <p14:nvPr/>
              </p14:nvContentPartPr>
              <p14:xfrm>
                <a:off x="7391492" y="3881049"/>
                <a:ext cx="152640" cy="154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9456633-816D-4D9C-BBA1-BC81469A70B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82852" y="3872049"/>
                  <a:ext cx="170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13C049-9811-45A1-B4C5-3E9485C491C2}"/>
                    </a:ext>
                  </a:extLst>
                </p14:cNvPr>
                <p14:cNvContentPartPr/>
                <p14:nvPr/>
              </p14:nvContentPartPr>
              <p14:xfrm>
                <a:off x="7489412" y="3821289"/>
                <a:ext cx="199080" cy="128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13C049-9811-45A1-B4C5-3E9485C491C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80412" y="3812289"/>
                  <a:ext cx="216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6AEC16F-2275-4F41-9696-BAD956855CFE}"/>
                    </a:ext>
                  </a:extLst>
                </p14:cNvPr>
                <p14:cNvContentPartPr/>
                <p14:nvPr/>
              </p14:nvContentPartPr>
              <p14:xfrm>
                <a:off x="7041212" y="3292809"/>
                <a:ext cx="126000" cy="101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6AEC16F-2275-4F41-9696-BAD956855CF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32572" y="3283809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83C3627-8D35-451C-99AD-CECB306D1827}"/>
                    </a:ext>
                  </a:extLst>
                </p14:cNvPr>
                <p14:cNvContentPartPr/>
                <p14:nvPr/>
              </p14:nvContentPartPr>
              <p14:xfrm>
                <a:off x="7503092" y="3449409"/>
                <a:ext cx="205560" cy="196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83C3627-8D35-451C-99AD-CECB306D182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94092" y="3440409"/>
                  <a:ext cx="223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F67DC3-5FC8-42A5-8DFC-35829F65FD1C}"/>
                    </a:ext>
                  </a:extLst>
                </p14:cNvPr>
                <p14:cNvContentPartPr/>
                <p14:nvPr/>
              </p14:nvContentPartPr>
              <p14:xfrm>
                <a:off x="7662932" y="3613209"/>
                <a:ext cx="79560" cy="96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F67DC3-5FC8-42A5-8DFC-35829F65FD1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4292" y="3604569"/>
                  <a:ext cx="97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DEA1281-AEA3-4769-932A-070B2D3526D3}"/>
                    </a:ext>
                  </a:extLst>
                </p14:cNvPr>
                <p14:cNvContentPartPr/>
                <p14:nvPr/>
              </p14:nvContentPartPr>
              <p14:xfrm>
                <a:off x="7755452" y="3528249"/>
                <a:ext cx="20160" cy="13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DEA1281-AEA3-4769-932A-070B2D3526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46812" y="3519609"/>
                  <a:ext cx="37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E78A4EF-6E21-4DCC-AA11-2A266DB55F29}"/>
                    </a:ext>
                  </a:extLst>
                </p14:cNvPr>
                <p14:cNvContentPartPr/>
                <p14:nvPr/>
              </p14:nvContentPartPr>
              <p14:xfrm>
                <a:off x="7873172" y="3464889"/>
                <a:ext cx="157320" cy="179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E78A4EF-6E21-4DCC-AA11-2A266DB55F2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4172" y="3455889"/>
                  <a:ext cx="174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9056E83-30A3-4F87-8DAC-224C5DD08A37}"/>
                    </a:ext>
                  </a:extLst>
                </p14:cNvPr>
                <p14:cNvContentPartPr/>
                <p14:nvPr/>
              </p14:nvContentPartPr>
              <p14:xfrm>
                <a:off x="8023292" y="3640209"/>
                <a:ext cx="74160" cy="240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9056E83-30A3-4F87-8DAC-224C5DD08A3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14292" y="3631209"/>
                  <a:ext cx="91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E3B1F09-1D46-4313-AF33-F7DFCCD6E1C5}"/>
                    </a:ext>
                  </a:extLst>
                </p14:cNvPr>
                <p14:cNvContentPartPr/>
                <p14:nvPr/>
              </p14:nvContentPartPr>
              <p14:xfrm>
                <a:off x="8135972" y="3502329"/>
                <a:ext cx="34560" cy="16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E3B1F09-1D46-4313-AF33-F7DFCCD6E1C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26972" y="3493329"/>
                  <a:ext cx="52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526A881-FE6D-498D-8FE5-726194147C14}"/>
                    </a:ext>
                  </a:extLst>
                </p14:cNvPr>
                <p14:cNvContentPartPr/>
                <p14:nvPr/>
              </p14:nvContentPartPr>
              <p14:xfrm>
                <a:off x="8266652" y="3382089"/>
                <a:ext cx="272160" cy="242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526A881-FE6D-498D-8FE5-726194147C1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58012" y="3373449"/>
                  <a:ext cx="289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AA3FBD5-5888-40B3-8722-888F06CF3C1D}"/>
                    </a:ext>
                  </a:extLst>
                </p14:cNvPr>
                <p14:cNvContentPartPr/>
                <p14:nvPr/>
              </p14:nvContentPartPr>
              <p14:xfrm>
                <a:off x="8431892" y="3519969"/>
                <a:ext cx="71640" cy="103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AA3FBD5-5888-40B3-8722-888F06CF3C1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23252" y="3511329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F9C7352-8E9F-46A7-8724-960919B95735}"/>
                    </a:ext>
                  </a:extLst>
                </p14:cNvPr>
                <p14:cNvContentPartPr/>
                <p14:nvPr/>
              </p14:nvContentPartPr>
              <p14:xfrm>
                <a:off x="8566892" y="3510609"/>
                <a:ext cx="181440" cy="1422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F9C7352-8E9F-46A7-8724-960919B9573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58252" y="3501969"/>
                  <a:ext cx="199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4B68B4E-8961-4487-AB1D-B495F6D638F4}"/>
                    </a:ext>
                  </a:extLst>
                </p14:cNvPr>
                <p14:cNvContentPartPr/>
                <p14:nvPr/>
              </p14:nvContentPartPr>
              <p14:xfrm>
                <a:off x="8803412" y="3407649"/>
                <a:ext cx="123840" cy="236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4B68B4E-8961-4487-AB1D-B495F6D638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94772" y="3399009"/>
                  <a:ext cx="141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E1F067F-4F33-4C02-B850-C939579C08EB}"/>
                    </a:ext>
                  </a:extLst>
                </p14:cNvPr>
                <p14:cNvContentPartPr/>
                <p14:nvPr/>
              </p14:nvContentPartPr>
              <p14:xfrm>
                <a:off x="8938052" y="3462729"/>
                <a:ext cx="102240" cy="157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E1F067F-4F33-4C02-B850-C939579C08E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29412" y="3453729"/>
                  <a:ext cx="119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32FA0D0-9DA4-4EEE-977E-8F13A480E7C1}"/>
                    </a:ext>
                  </a:extLst>
                </p14:cNvPr>
                <p14:cNvContentPartPr/>
                <p14:nvPr/>
              </p14:nvContentPartPr>
              <p14:xfrm>
                <a:off x="8915372" y="3429969"/>
                <a:ext cx="153720" cy="214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32FA0D0-9DA4-4EEE-977E-8F13A480E7C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906732" y="3421329"/>
                  <a:ext cx="171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6199EAE-D952-42A1-8671-B54A9C1A5C75}"/>
                    </a:ext>
                  </a:extLst>
                </p14:cNvPr>
                <p14:cNvContentPartPr/>
                <p14:nvPr/>
              </p14:nvContentPartPr>
              <p14:xfrm>
                <a:off x="9069092" y="3648489"/>
                <a:ext cx="360" cy="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6199EAE-D952-42A1-8671-B54A9C1A5C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060452" y="36394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FEC4F34-0AA4-47A2-8CC5-B9DE09380C9B}"/>
                    </a:ext>
                  </a:extLst>
                </p14:cNvPr>
                <p14:cNvContentPartPr/>
                <p14:nvPr/>
              </p14:nvContentPartPr>
              <p14:xfrm>
                <a:off x="9069452" y="3567849"/>
                <a:ext cx="70920" cy="17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FEC4F34-0AA4-47A2-8CC5-B9DE09380C9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0452" y="3559209"/>
                  <a:ext cx="88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7603375-B980-4C51-9558-9A7AC3424D52}"/>
                    </a:ext>
                  </a:extLst>
                </p14:cNvPr>
                <p14:cNvContentPartPr/>
                <p14:nvPr/>
              </p14:nvContentPartPr>
              <p14:xfrm>
                <a:off x="9192932" y="3692409"/>
                <a:ext cx="94680" cy="109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7603375-B980-4C51-9558-9A7AC3424D5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84292" y="3683409"/>
                  <a:ext cx="112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0CC9B6B-7E47-467E-8F61-040E390291CC}"/>
                    </a:ext>
                  </a:extLst>
                </p14:cNvPr>
                <p14:cNvContentPartPr/>
                <p14:nvPr/>
              </p14:nvContentPartPr>
              <p14:xfrm>
                <a:off x="9321092" y="3443289"/>
                <a:ext cx="122400" cy="2037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0CC9B6B-7E47-467E-8F61-040E390291C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12452" y="3434649"/>
                  <a:ext cx="140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1E765EB-EFC7-4490-83CF-6B4B5B7065AF}"/>
                    </a:ext>
                  </a:extLst>
                </p14:cNvPr>
                <p14:cNvContentPartPr/>
                <p14:nvPr/>
              </p14:nvContentPartPr>
              <p14:xfrm>
                <a:off x="9310292" y="3438609"/>
                <a:ext cx="140040" cy="202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1E765EB-EFC7-4490-83CF-6B4B5B7065A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01292" y="3429609"/>
                  <a:ext cx="157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2CC0752-43AD-4D04-9CE2-D9E8E6F5132E}"/>
                    </a:ext>
                  </a:extLst>
                </p14:cNvPr>
                <p14:cNvContentPartPr/>
                <p14:nvPr/>
              </p14:nvContentPartPr>
              <p14:xfrm>
                <a:off x="9447812" y="3714009"/>
                <a:ext cx="80280" cy="1609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2CC0752-43AD-4D04-9CE2-D9E8E6F5132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438812" y="3705369"/>
                  <a:ext cx="97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A98103E-C0B8-4C50-BEE9-4CC11B24579B}"/>
                    </a:ext>
                  </a:extLst>
                </p14:cNvPr>
                <p14:cNvContentPartPr/>
                <p14:nvPr/>
              </p14:nvContentPartPr>
              <p14:xfrm>
                <a:off x="9486692" y="3629049"/>
                <a:ext cx="35280" cy="7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A98103E-C0B8-4C50-BEE9-4CC11B2457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77692" y="3620409"/>
                  <a:ext cx="52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E0B6179-F0BC-4DD9-83B7-92E33C1ACB5B}"/>
                    </a:ext>
                  </a:extLst>
                </p14:cNvPr>
                <p14:cNvContentPartPr/>
                <p14:nvPr/>
              </p14:nvContentPartPr>
              <p14:xfrm>
                <a:off x="9565172" y="3406569"/>
                <a:ext cx="157680" cy="363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E0B6179-F0BC-4DD9-83B7-92E33C1ACB5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56532" y="3397569"/>
                  <a:ext cx="175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38D3012-2710-46DE-9788-2FC361CD9252}"/>
                    </a:ext>
                  </a:extLst>
                </p14:cNvPr>
                <p14:cNvContentPartPr/>
                <p14:nvPr/>
              </p14:nvContentPartPr>
              <p14:xfrm>
                <a:off x="7715603" y="3974390"/>
                <a:ext cx="456840" cy="145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38D3012-2710-46DE-9788-2FC361CD925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706603" y="3965750"/>
                  <a:ext cx="47448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2B75ADC-ED71-4F73-BE16-4EE19EAB9EB8}"/>
                  </a:ext>
                </a:extLst>
              </p14:cNvPr>
              <p14:cNvContentPartPr/>
              <p14:nvPr/>
            </p14:nvContentPartPr>
            <p14:xfrm>
              <a:off x="5840003" y="3986270"/>
              <a:ext cx="259920" cy="817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2B75ADC-ED71-4F73-BE16-4EE19EAB9EB8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831003" y="3977630"/>
                <a:ext cx="27756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2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3767372-7B99-4E6A-BCF7-DA0695C3344B}"/>
              </a:ext>
            </a:extLst>
          </p:cNvPr>
          <p:cNvGrpSpPr/>
          <p:nvPr/>
        </p:nvGrpSpPr>
        <p:grpSpPr>
          <a:xfrm>
            <a:off x="373292" y="130209"/>
            <a:ext cx="1280520" cy="329400"/>
            <a:chOff x="373292" y="130209"/>
            <a:chExt cx="128052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C776E63-36A8-4AC4-8E4A-9F8C83E0F63A}"/>
                    </a:ext>
                  </a:extLst>
                </p14:cNvPr>
                <p14:cNvContentPartPr/>
                <p14:nvPr/>
              </p14:nvContentPartPr>
              <p14:xfrm>
                <a:off x="373292" y="130209"/>
                <a:ext cx="271800" cy="329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C776E63-36A8-4AC4-8E4A-9F8C83E0F6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292" y="121209"/>
                  <a:ext cx="289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1293F5-41A3-481C-BAD3-2927CA51DA83}"/>
                    </a:ext>
                  </a:extLst>
                </p14:cNvPr>
                <p14:cNvContentPartPr/>
                <p14:nvPr/>
              </p14:nvContentPartPr>
              <p14:xfrm>
                <a:off x="438812" y="317769"/>
                <a:ext cx="97200" cy="37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1293F5-41A3-481C-BAD3-2927CA51DA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172" y="309129"/>
                  <a:ext cx="114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77E5326-69B9-491C-A88A-1B4D18630A95}"/>
                    </a:ext>
                  </a:extLst>
                </p14:cNvPr>
                <p14:cNvContentPartPr/>
                <p14:nvPr/>
              </p14:nvContentPartPr>
              <p14:xfrm>
                <a:off x="627092" y="276009"/>
                <a:ext cx="156960" cy="136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77E5326-69B9-491C-A88A-1B4D18630A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8452" y="267009"/>
                  <a:ext cx="174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972EA7-CE7A-4695-8CAE-A56F1E2D3486}"/>
                    </a:ext>
                  </a:extLst>
                </p14:cNvPr>
                <p14:cNvContentPartPr/>
                <p14:nvPr/>
              </p14:nvContentPartPr>
              <p14:xfrm>
                <a:off x="777932" y="232449"/>
                <a:ext cx="174240" cy="19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972EA7-CE7A-4695-8CAE-A56F1E2D34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292" y="223449"/>
                  <a:ext cx="191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714DAB-6224-40D0-B00E-64B49338A795}"/>
                    </a:ext>
                  </a:extLst>
                </p14:cNvPr>
                <p14:cNvContentPartPr/>
                <p14:nvPr/>
              </p14:nvContentPartPr>
              <p14:xfrm>
                <a:off x="976292" y="247209"/>
                <a:ext cx="219240" cy="162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714DAB-6224-40D0-B00E-64B49338A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7292" y="238209"/>
                  <a:ext cx="236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BF5073-3064-486B-997A-CD4FC9909F44}"/>
                    </a:ext>
                  </a:extLst>
                </p14:cNvPr>
                <p14:cNvContentPartPr/>
                <p14:nvPr/>
              </p14:nvContentPartPr>
              <p14:xfrm>
                <a:off x="1164572" y="279249"/>
                <a:ext cx="137160" cy="133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BF5073-3064-486B-997A-CD4FC9909F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5572" y="270609"/>
                  <a:ext cx="154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EA086E-E68A-4F48-9CA6-6F6BCA54ED94}"/>
                    </a:ext>
                  </a:extLst>
                </p14:cNvPr>
                <p14:cNvContentPartPr/>
                <p14:nvPr/>
              </p14:nvContentPartPr>
              <p14:xfrm>
                <a:off x="1325492" y="252969"/>
                <a:ext cx="154800" cy="153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EA086E-E68A-4F48-9CA6-6F6BCA54ED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6492" y="243969"/>
                  <a:ext cx="172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47297C-F315-4661-821F-4B060646DBFD}"/>
                    </a:ext>
                  </a:extLst>
                </p14:cNvPr>
                <p14:cNvContentPartPr/>
                <p14:nvPr/>
              </p14:nvContentPartPr>
              <p14:xfrm>
                <a:off x="1479572" y="249729"/>
                <a:ext cx="174240" cy="187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47297C-F315-4661-821F-4B060646DB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0572" y="241089"/>
                  <a:ext cx="1918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70BB05-BE04-40D0-8329-2D76332DAA70}"/>
              </a:ext>
            </a:extLst>
          </p:cNvPr>
          <p:cNvGrpSpPr/>
          <p:nvPr/>
        </p:nvGrpSpPr>
        <p:grpSpPr>
          <a:xfrm>
            <a:off x="1947572" y="63609"/>
            <a:ext cx="342720" cy="370080"/>
            <a:chOff x="1947572" y="63609"/>
            <a:chExt cx="34272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CB6068-5472-496B-B41D-C9712448CE4A}"/>
                    </a:ext>
                  </a:extLst>
                </p14:cNvPr>
                <p14:cNvContentPartPr/>
                <p14:nvPr/>
              </p14:nvContentPartPr>
              <p14:xfrm>
                <a:off x="1989332" y="63609"/>
                <a:ext cx="176400" cy="37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CB6068-5472-496B-B41D-C9712448CE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0692" y="54969"/>
                  <a:ext cx="194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979D0B-5E61-42E8-922D-8D1BACE6E8ED}"/>
                    </a:ext>
                  </a:extLst>
                </p14:cNvPr>
                <p14:cNvContentPartPr/>
                <p14:nvPr/>
              </p14:nvContentPartPr>
              <p14:xfrm>
                <a:off x="1947572" y="204369"/>
                <a:ext cx="232560" cy="5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979D0B-5E61-42E8-922D-8D1BACE6E8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8932" y="195369"/>
                  <a:ext cx="25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2CDEEF-4477-4D5E-B6CE-D1663E3D0106}"/>
                    </a:ext>
                  </a:extLst>
                </p14:cNvPr>
                <p14:cNvContentPartPr/>
                <p14:nvPr/>
              </p14:nvContentPartPr>
              <p14:xfrm>
                <a:off x="2157452" y="273849"/>
                <a:ext cx="132840" cy="11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2CDEEF-4477-4D5E-B6CE-D1663E3D01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8452" y="265209"/>
                  <a:ext cx="1504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973AB7-4A94-4A7B-B694-972641F61B41}"/>
              </a:ext>
            </a:extLst>
          </p:cNvPr>
          <p:cNvGrpSpPr/>
          <p:nvPr/>
        </p:nvGrpSpPr>
        <p:grpSpPr>
          <a:xfrm>
            <a:off x="2503412" y="105369"/>
            <a:ext cx="1118520" cy="471240"/>
            <a:chOff x="2503412" y="105369"/>
            <a:chExt cx="111852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7F3E0A-AD7F-457F-9573-193F1B8F64F3}"/>
                    </a:ext>
                  </a:extLst>
                </p14:cNvPr>
                <p14:cNvContentPartPr/>
                <p14:nvPr/>
              </p14:nvContentPartPr>
              <p14:xfrm>
                <a:off x="2503412" y="209409"/>
                <a:ext cx="223920" cy="187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7F3E0A-AD7F-457F-9573-193F1B8F64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4412" y="200409"/>
                  <a:ext cx="241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982D30-8EB8-4F31-B669-64FF2F387526}"/>
                    </a:ext>
                  </a:extLst>
                </p14:cNvPr>
                <p14:cNvContentPartPr/>
                <p14:nvPr/>
              </p14:nvContentPartPr>
              <p14:xfrm>
                <a:off x="2749292" y="252249"/>
                <a:ext cx="169920" cy="14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982D30-8EB8-4F31-B669-64FF2F3875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40292" y="243609"/>
                  <a:ext cx="187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5926A7-6B22-4139-96DC-EFA2D5DD2C2E}"/>
                    </a:ext>
                  </a:extLst>
                </p14:cNvPr>
                <p14:cNvContentPartPr/>
                <p14:nvPr/>
              </p14:nvContentPartPr>
              <p14:xfrm>
                <a:off x="2934332" y="308409"/>
                <a:ext cx="179640" cy="6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5926A7-6B22-4139-96DC-EFA2D5DD2C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5692" y="299769"/>
                  <a:ext cx="197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7391EE-68E6-431C-A7E4-27BD47FFFD2E}"/>
                    </a:ext>
                  </a:extLst>
                </p14:cNvPr>
                <p14:cNvContentPartPr/>
                <p14:nvPr/>
              </p14:nvContentPartPr>
              <p14:xfrm>
                <a:off x="3084452" y="320289"/>
                <a:ext cx="151920" cy="256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7391EE-68E6-431C-A7E4-27BD47FFFD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75812" y="311289"/>
                  <a:ext cx="169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1BD746-DC2B-4B09-A8C4-F2DD874581E1}"/>
                    </a:ext>
                  </a:extLst>
                </p14:cNvPr>
                <p14:cNvContentPartPr/>
                <p14:nvPr/>
              </p14:nvContentPartPr>
              <p14:xfrm>
                <a:off x="3162572" y="265209"/>
                <a:ext cx="192600" cy="13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1BD746-DC2B-4B09-A8C4-F2DD874581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3572" y="256209"/>
                  <a:ext cx="210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D6B032-D191-46F2-B1A8-984C38BC456F}"/>
                    </a:ext>
                  </a:extLst>
                </p14:cNvPr>
                <p14:cNvContentPartPr/>
                <p14:nvPr/>
              </p14:nvContentPartPr>
              <p14:xfrm>
                <a:off x="3369932" y="105369"/>
                <a:ext cx="157320" cy="27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D6B032-D191-46F2-B1A8-984C38BC45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1292" y="96729"/>
                  <a:ext cx="174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EA060A-835A-4F4A-9375-DFFAB0D21886}"/>
                    </a:ext>
                  </a:extLst>
                </p14:cNvPr>
                <p14:cNvContentPartPr/>
                <p14:nvPr/>
              </p14:nvContentPartPr>
              <p14:xfrm>
                <a:off x="3484412" y="225969"/>
                <a:ext cx="137520" cy="165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EA060A-835A-4F4A-9375-DFFAB0D218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5772" y="217329"/>
                  <a:ext cx="155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EABA52-BA99-4635-A9AC-C86C5F61BC8E}"/>
              </a:ext>
            </a:extLst>
          </p:cNvPr>
          <p:cNvGrpSpPr/>
          <p:nvPr/>
        </p:nvGrpSpPr>
        <p:grpSpPr>
          <a:xfrm>
            <a:off x="3821732" y="44889"/>
            <a:ext cx="1511280" cy="535680"/>
            <a:chOff x="3821732" y="44889"/>
            <a:chExt cx="15112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E723B5-CDB9-4177-AF65-0A2CCBFA13B0}"/>
                    </a:ext>
                  </a:extLst>
                </p14:cNvPr>
                <p14:cNvContentPartPr/>
                <p14:nvPr/>
              </p14:nvContentPartPr>
              <p14:xfrm>
                <a:off x="3821732" y="312369"/>
                <a:ext cx="124920" cy="26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E723B5-CDB9-4177-AF65-0A2CCBFA13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3092" y="303729"/>
                  <a:ext cx="142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8754EF-E069-4786-8A07-57357E51B85A}"/>
                    </a:ext>
                  </a:extLst>
                </p14:cNvPr>
                <p14:cNvContentPartPr/>
                <p14:nvPr/>
              </p14:nvContentPartPr>
              <p14:xfrm>
                <a:off x="3925772" y="179889"/>
                <a:ext cx="205560" cy="156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8754EF-E069-4786-8A07-57357E51B8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6772" y="171249"/>
                  <a:ext cx="223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B7999B-99B7-49CC-9EB3-1BBCBB95CA1E}"/>
                    </a:ext>
                  </a:extLst>
                </p14:cNvPr>
                <p14:cNvContentPartPr/>
                <p14:nvPr/>
              </p14:nvContentPartPr>
              <p14:xfrm>
                <a:off x="4151132" y="202569"/>
                <a:ext cx="156600" cy="13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B7999B-99B7-49CC-9EB3-1BBCBB95CA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2492" y="193569"/>
                  <a:ext cx="174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EEE019-EE08-4DD5-AF09-5A0DEB81FD88}"/>
                    </a:ext>
                  </a:extLst>
                </p14:cNvPr>
                <p14:cNvContentPartPr/>
                <p14:nvPr/>
              </p14:nvContentPartPr>
              <p14:xfrm>
                <a:off x="4304492" y="233889"/>
                <a:ext cx="88560" cy="10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EEE019-EE08-4DD5-AF09-5A0DEB81FD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95492" y="224889"/>
                  <a:ext cx="106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AFBDCF-D579-403B-8EA9-81EB951704D8}"/>
                    </a:ext>
                  </a:extLst>
                </p14:cNvPr>
                <p14:cNvContentPartPr/>
                <p14:nvPr/>
              </p14:nvContentPartPr>
              <p14:xfrm>
                <a:off x="4454972" y="44889"/>
                <a:ext cx="173880" cy="325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AFBDCF-D579-403B-8EA9-81EB951704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6332" y="35889"/>
                  <a:ext cx="1915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D9009D-C5F6-4E16-9215-9DAC668A3BA8}"/>
                    </a:ext>
                  </a:extLst>
                </p14:cNvPr>
                <p14:cNvContentPartPr/>
                <p14:nvPr/>
              </p14:nvContentPartPr>
              <p14:xfrm>
                <a:off x="4682852" y="50289"/>
                <a:ext cx="129240" cy="29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D9009D-C5F6-4E16-9215-9DAC668A3B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73852" y="41289"/>
                  <a:ext cx="146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FE6EF7-3132-4BB9-8C7B-2DAEAAE35971}"/>
                    </a:ext>
                  </a:extLst>
                </p14:cNvPr>
                <p14:cNvContentPartPr/>
                <p14:nvPr/>
              </p14:nvContentPartPr>
              <p14:xfrm>
                <a:off x="4748732" y="211569"/>
                <a:ext cx="136800" cy="13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FE6EF7-3132-4BB9-8C7B-2DAEAAE359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40092" y="202929"/>
                  <a:ext cx="154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A5C9FC-3621-4E7A-B14A-CEBE5B1FD4F7}"/>
                    </a:ext>
                  </a:extLst>
                </p14:cNvPr>
                <p14:cNvContentPartPr/>
                <p14:nvPr/>
              </p14:nvContentPartPr>
              <p14:xfrm>
                <a:off x="4915412" y="258369"/>
                <a:ext cx="211320" cy="91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A5C9FC-3621-4E7A-B14A-CEBE5B1FD4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06412" y="249369"/>
                  <a:ext cx="228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4E38D9-7AF5-47D4-A062-C591488DB512}"/>
                    </a:ext>
                  </a:extLst>
                </p14:cNvPr>
                <p14:cNvContentPartPr/>
                <p14:nvPr/>
              </p14:nvContentPartPr>
              <p14:xfrm>
                <a:off x="5198732" y="188169"/>
                <a:ext cx="134280" cy="16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4E38D9-7AF5-47D4-A062-C591488DB5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90092" y="179529"/>
                  <a:ext cx="1519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BDC2C9-BBC5-4EF6-AFDB-86964932B635}"/>
                  </a:ext>
                </a:extLst>
              </p14:cNvPr>
              <p14:cNvContentPartPr/>
              <p14:nvPr/>
            </p14:nvContentPartPr>
            <p14:xfrm>
              <a:off x="3982652" y="5416449"/>
              <a:ext cx="43560" cy="65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BDC2C9-BBC5-4EF6-AFDB-86964932B6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73652" y="5407449"/>
                <a:ext cx="6120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D33793D-F972-408A-BBC8-990C2663716C}"/>
              </a:ext>
            </a:extLst>
          </p:cNvPr>
          <p:cNvGrpSpPr/>
          <p:nvPr/>
        </p:nvGrpSpPr>
        <p:grpSpPr>
          <a:xfrm>
            <a:off x="602612" y="652209"/>
            <a:ext cx="146880" cy="227520"/>
            <a:chOff x="602612" y="652209"/>
            <a:chExt cx="14688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251197-2D97-4C8E-AEB3-675286256866}"/>
                    </a:ext>
                  </a:extLst>
                </p14:cNvPr>
                <p14:cNvContentPartPr/>
                <p14:nvPr/>
              </p14:nvContentPartPr>
              <p14:xfrm>
                <a:off x="602612" y="652209"/>
                <a:ext cx="92160" cy="227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251197-2D97-4C8E-AEB3-6752862568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612" y="643569"/>
                  <a:ext cx="109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C86574-7E8F-4F10-A2B3-65E866E68CA1}"/>
                    </a:ext>
                  </a:extLst>
                </p14:cNvPr>
                <p14:cNvContentPartPr/>
                <p14:nvPr/>
              </p14:nvContentPartPr>
              <p14:xfrm>
                <a:off x="722492" y="837249"/>
                <a:ext cx="27000" cy="2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C86574-7E8F-4F10-A2B3-65E866E68C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3492" y="828609"/>
                  <a:ext cx="446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972377-14B4-42A3-A421-CAAF7E5FEBF9}"/>
              </a:ext>
            </a:extLst>
          </p:cNvPr>
          <p:cNvGrpSpPr/>
          <p:nvPr/>
        </p:nvGrpSpPr>
        <p:grpSpPr>
          <a:xfrm>
            <a:off x="948572" y="682809"/>
            <a:ext cx="351720" cy="288000"/>
            <a:chOff x="948572" y="682809"/>
            <a:chExt cx="35172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DACEB3-6843-41E4-983A-8AD72981E7A3}"/>
                    </a:ext>
                  </a:extLst>
                </p14:cNvPr>
                <p14:cNvContentPartPr/>
                <p14:nvPr/>
              </p14:nvContentPartPr>
              <p14:xfrm>
                <a:off x="948572" y="710889"/>
                <a:ext cx="179640" cy="152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DACEB3-6843-41E4-983A-8AD72981E7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9572" y="702249"/>
                  <a:ext cx="197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BF6132-75DB-4248-94B6-67F98FC7F71A}"/>
                    </a:ext>
                  </a:extLst>
                </p14:cNvPr>
                <p14:cNvContentPartPr/>
                <p14:nvPr/>
              </p14:nvContentPartPr>
              <p14:xfrm>
                <a:off x="1188332" y="682809"/>
                <a:ext cx="111960" cy="288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BF6132-75DB-4248-94B6-67F98FC7F7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9332" y="673809"/>
                  <a:ext cx="12960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5B9F2F-424B-4C54-90C7-78DD3447E7B4}"/>
              </a:ext>
            </a:extLst>
          </p:cNvPr>
          <p:cNvGrpSpPr/>
          <p:nvPr/>
        </p:nvGrpSpPr>
        <p:grpSpPr>
          <a:xfrm>
            <a:off x="1520972" y="626649"/>
            <a:ext cx="974160" cy="304560"/>
            <a:chOff x="1520972" y="626649"/>
            <a:chExt cx="9741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0DB38B-A5C6-4A43-BA2B-F2A616D5D3D6}"/>
                    </a:ext>
                  </a:extLst>
                </p14:cNvPr>
                <p14:cNvContentPartPr/>
                <p14:nvPr/>
              </p14:nvContentPartPr>
              <p14:xfrm>
                <a:off x="1520972" y="881169"/>
                <a:ext cx="12240" cy="1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0DB38B-A5C6-4A43-BA2B-F2A616D5D3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1972" y="872529"/>
                  <a:ext cx="29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906AE8-A624-4F9E-A86E-126C3E8D77C0}"/>
                    </a:ext>
                  </a:extLst>
                </p14:cNvPr>
                <p14:cNvContentPartPr/>
                <p14:nvPr/>
              </p14:nvContentPartPr>
              <p14:xfrm>
                <a:off x="1664612" y="717009"/>
                <a:ext cx="132120" cy="188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906AE8-A624-4F9E-A86E-126C3E8D77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5972" y="708009"/>
                  <a:ext cx="149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86453B-7669-491D-A2D5-0A45BC8EBC4C}"/>
                    </a:ext>
                  </a:extLst>
                </p14:cNvPr>
                <p14:cNvContentPartPr/>
                <p14:nvPr/>
              </p14:nvContentPartPr>
              <p14:xfrm>
                <a:off x="1876292" y="700449"/>
                <a:ext cx="208080" cy="23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86453B-7669-491D-A2D5-0A45BC8EBC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67652" y="691449"/>
                  <a:ext cx="225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E0DE28-D452-41C3-AE6B-23D6D9FF34B5}"/>
                    </a:ext>
                  </a:extLst>
                </p14:cNvPr>
                <p14:cNvContentPartPr/>
                <p14:nvPr/>
              </p14:nvContentPartPr>
              <p14:xfrm>
                <a:off x="2131892" y="688929"/>
                <a:ext cx="11088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E0DE28-D452-41C3-AE6B-23D6D9FF34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2892" y="680289"/>
                  <a:ext cx="128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E9B1C5-DEBD-4750-BDFC-90325D2F4612}"/>
                    </a:ext>
                  </a:extLst>
                </p14:cNvPr>
                <p14:cNvContentPartPr/>
                <p14:nvPr/>
              </p14:nvContentPartPr>
              <p14:xfrm>
                <a:off x="2219732" y="626649"/>
                <a:ext cx="96840" cy="254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E9B1C5-DEBD-4750-BDFC-90325D2F46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11092" y="617649"/>
                  <a:ext cx="11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CC5B5C-4F4B-45B2-BC8D-D0EB7EEEAF5F}"/>
                    </a:ext>
                  </a:extLst>
                </p14:cNvPr>
                <p14:cNvContentPartPr/>
                <p14:nvPr/>
              </p14:nvContentPartPr>
              <p14:xfrm>
                <a:off x="2380652" y="635649"/>
                <a:ext cx="114480" cy="256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CC5B5C-4F4B-45B2-BC8D-D0EB7EEEAF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1652" y="627009"/>
                  <a:ext cx="1321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4F0F20-0D1E-4536-B497-27D947FB5463}"/>
              </a:ext>
            </a:extLst>
          </p:cNvPr>
          <p:cNvGrpSpPr/>
          <p:nvPr/>
        </p:nvGrpSpPr>
        <p:grpSpPr>
          <a:xfrm>
            <a:off x="1027052" y="1080249"/>
            <a:ext cx="290880" cy="286560"/>
            <a:chOff x="1027052" y="1080249"/>
            <a:chExt cx="2908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EF3270-2E2E-42AE-84D1-2EAE19839241}"/>
                    </a:ext>
                  </a:extLst>
                </p14:cNvPr>
                <p14:cNvContentPartPr/>
                <p14:nvPr/>
              </p14:nvContentPartPr>
              <p14:xfrm>
                <a:off x="1027052" y="1082769"/>
                <a:ext cx="118800" cy="24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EF3270-2E2E-42AE-84D1-2EAE198392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8052" y="1074129"/>
                  <a:ext cx="136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7B7BEE-EF98-4446-B9A9-6A0A5DF74E7A}"/>
                    </a:ext>
                  </a:extLst>
                </p14:cNvPr>
                <p14:cNvContentPartPr/>
                <p14:nvPr/>
              </p14:nvContentPartPr>
              <p14:xfrm>
                <a:off x="1223972" y="1080249"/>
                <a:ext cx="93960" cy="286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7B7BEE-EF98-4446-B9A9-6A0A5DF74E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5332" y="1071609"/>
                  <a:ext cx="1116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CD94C0-6384-4921-8BE5-28F55278732B}"/>
              </a:ext>
            </a:extLst>
          </p:cNvPr>
          <p:cNvGrpSpPr/>
          <p:nvPr/>
        </p:nvGrpSpPr>
        <p:grpSpPr>
          <a:xfrm>
            <a:off x="1615292" y="1057209"/>
            <a:ext cx="792000" cy="216720"/>
            <a:chOff x="1615292" y="1057209"/>
            <a:chExt cx="792000" cy="2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3453F5-B946-4EEB-969B-C4957CB4E729}"/>
                    </a:ext>
                  </a:extLst>
                </p14:cNvPr>
                <p14:cNvContentPartPr/>
                <p14:nvPr/>
              </p14:nvContentPartPr>
              <p14:xfrm>
                <a:off x="1615292" y="1198329"/>
                <a:ext cx="115560" cy="3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3453F5-B946-4EEB-969B-C4957CB4E7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06292" y="1189689"/>
                  <a:ext cx="133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22BBC88-B5EC-4C8D-AA04-F5BF84C1BB45}"/>
                    </a:ext>
                  </a:extLst>
                </p14:cNvPr>
                <p14:cNvContentPartPr/>
                <p14:nvPr/>
              </p14:nvContentPartPr>
              <p14:xfrm>
                <a:off x="1879892" y="1080609"/>
                <a:ext cx="77040" cy="19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22BBC88-B5EC-4C8D-AA04-F5BF84C1BB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70892" y="1071969"/>
                  <a:ext cx="94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B9D10D-71D3-4EAC-BE77-FD7EADDD7EE9}"/>
                    </a:ext>
                  </a:extLst>
                </p14:cNvPr>
                <p14:cNvContentPartPr/>
                <p14:nvPr/>
              </p14:nvContentPartPr>
              <p14:xfrm>
                <a:off x="2005532" y="1241889"/>
                <a:ext cx="2880" cy="15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B9D10D-71D3-4EAC-BE77-FD7EADDD7E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96532" y="1232889"/>
                  <a:ext cx="20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B87AAE-9842-4135-A04B-BB89267D5C81}"/>
                    </a:ext>
                  </a:extLst>
                </p14:cNvPr>
                <p14:cNvContentPartPr/>
                <p14:nvPr/>
              </p14:nvContentPartPr>
              <p14:xfrm>
                <a:off x="2136212" y="1057209"/>
                <a:ext cx="115920" cy="177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B87AAE-9842-4135-A04B-BB89267D5C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27572" y="1048209"/>
                  <a:ext cx="133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249E7F-1489-479A-BA36-56D3E3A4CFB6}"/>
                    </a:ext>
                  </a:extLst>
                </p14:cNvPr>
                <p14:cNvContentPartPr/>
                <p14:nvPr/>
              </p14:nvContentPartPr>
              <p14:xfrm>
                <a:off x="2341772" y="1059369"/>
                <a:ext cx="65520" cy="196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249E7F-1489-479A-BA36-56D3E3A4CF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3132" y="1050729"/>
                  <a:ext cx="831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7CB306-B6FF-4212-804B-C03496043CFB}"/>
              </a:ext>
            </a:extLst>
          </p:cNvPr>
          <p:cNvGrpSpPr/>
          <p:nvPr/>
        </p:nvGrpSpPr>
        <p:grpSpPr>
          <a:xfrm>
            <a:off x="492092" y="1692249"/>
            <a:ext cx="293400" cy="194400"/>
            <a:chOff x="492092" y="1692249"/>
            <a:chExt cx="2934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9C9E8C-B60F-4437-BA81-BB51C1CE0DB3}"/>
                    </a:ext>
                  </a:extLst>
                </p14:cNvPr>
                <p14:cNvContentPartPr/>
                <p14:nvPr/>
              </p14:nvContentPartPr>
              <p14:xfrm>
                <a:off x="492092" y="1692249"/>
                <a:ext cx="192600" cy="19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9C9E8C-B60F-4437-BA81-BB51C1CE0D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3452" y="1683249"/>
                  <a:ext cx="210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6D35A7-7694-4DCE-B4FE-9A0ED4DF5F6F}"/>
                    </a:ext>
                  </a:extLst>
                </p14:cNvPr>
                <p14:cNvContentPartPr/>
                <p14:nvPr/>
              </p14:nvContentPartPr>
              <p14:xfrm>
                <a:off x="769652" y="1847769"/>
                <a:ext cx="15840" cy="1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6D35A7-7694-4DCE-B4FE-9A0ED4DF5F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012" y="1839129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687E4A-5051-4677-A312-50D06A904B0B}"/>
              </a:ext>
            </a:extLst>
          </p:cNvPr>
          <p:cNvGrpSpPr/>
          <p:nvPr/>
        </p:nvGrpSpPr>
        <p:grpSpPr>
          <a:xfrm>
            <a:off x="1043612" y="1572729"/>
            <a:ext cx="255960" cy="275400"/>
            <a:chOff x="1043612" y="1572729"/>
            <a:chExt cx="25596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F5FD92-625D-46E8-92D4-F68742BC210C}"/>
                    </a:ext>
                  </a:extLst>
                </p14:cNvPr>
                <p14:cNvContentPartPr/>
                <p14:nvPr/>
              </p14:nvContentPartPr>
              <p14:xfrm>
                <a:off x="1043612" y="1679289"/>
                <a:ext cx="125640" cy="150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F5FD92-625D-46E8-92D4-F68742BC21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4972" y="1670649"/>
                  <a:ext cx="143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D447A1-12A1-43AF-B3C2-F779AECD2AC2}"/>
                    </a:ext>
                  </a:extLst>
                </p14:cNvPr>
                <p14:cNvContentPartPr/>
                <p14:nvPr/>
              </p14:nvContentPartPr>
              <p14:xfrm>
                <a:off x="1209212" y="1572729"/>
                <a:ext cx="90360" cy="275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D447A1-12A1-43AF-B3C2-F779AECD2A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0572" y="1563729"/>
                  <a:ext cx="10800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841E902-D135-43E9-BED2-E940643FACD2}"/>
                  </a:ext>
                </a:extLst>
              </p14:cNvPr>
              <p14:cNvContentPartPr/>
              <p14:nvPr/>
            </p14:nvContentPartPr>
            <p14:xfrm>
              <a:off x="1469132" y="1606209"/>
              <a:ext cx="181800" cy="185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841E902-D135-43E9-BED2-E940643FACD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0132" y="1597569"/>
                <a:ext cx="19944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D9C328BD-0104-452A-B888-2BCFA35A45B5}"/>
              </a:ext>
            </a:extLst>
          </p:cNvPr>
          <p:cNvGrpSpPr/>
          <p:nvPr/>
        </p:nvGrpSpPr>
        <p:grpSpPr>
          <a:xfrm>
            <a:off x="1052972" y="1974849"/>
            <a:ext cx="296280" cy="270000"/>
            <a:chOff x="1052972" y="1974849"/>
            <a:chExt cx="29628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F10453-D2F0-4A4A-822D-DF85BE6F77DD}"/>
                    </a:ext>
                  </a:extLst>
                </p14:cNvPr>
                <p14:cNvContentPartPr/>
                <p14:nvPr/>
              </p14:nvContentPartPr>
              <p14:xfrm>
                <a:off x="1052972" y="1986009"/>
                <a:ext cx="128520" cy="22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F10453-D2F0-4A4A-822D-DF85BE6F77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4332" y="1977369"/>
                  <a:ext cx="146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0EC694-A7C5-4D75-8836-A9A5DA442AA6}"/>
                    </a:ext>
                  </a:extLst>
                </p14:cNvPr>
                <p14:cNvContentPartPr/>
                <p14:nvPr/>
              </p14:nvContentPartPr>
              <p14:xfrm>
                <a:off x="1255652" y="1974849"/>
                <a:ext cx="93600" cy="270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0EC694-A7C5-4D75-8836-A9A5DA442A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46652" y="1965849"/>
                  <a:ext cx="11124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27F20A-6BB4-41DC-A2F2-05AE6D45FFE9}"/>
              </a:ext>
            </a:extLst>
          </p:cNvPr>
          <p:cNvGrpSpPr/>
          <p:nvPr/>
        </p:nvGrpSpPr>
        <p:grpSpPr>
          <a:xfrm>
            <a:off x="1546172" y="1988889"/>
            <a:ext cx="947520" cy="202680"/>
            <a:chOff x="1546172" y="1988889"/>
            <a:chExt cx="9475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3A3BE6-08FA-47BC-8D57-1B97207CDDBA}"/>
                    </a:ext>
                  </a:extLst>
                </p14:cNvPr>
                <p14:cNvContentPartPr/>
                <p14:nvPr/>
              </p14:nvContentPartPr>
              <p14:xfrm>
                <a:off x="1546172" y="2038209"/>
                <a:ext cx="159840" cy="137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3A3BE6-08FA-47BC-8D57-1B97207CDD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37172" y="2029209"/>
                  <a:ext cx="177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11AD81-31CB-456C-AB18-F345FEF64028}"/>
                    </a:ext>
                  </a:extLst>
                </p14:cNvPr>
                <p14:cNvContentPartPr/>
                <p14:nvPr/>
              </p14:nvContentPartPr>
              <p14:xfrm>
                <a:off x="1763972" y="2163849"/>
                <a:ext cx="25920" cy="2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11AD81-31CB-456C-AB18-F345FEF640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54972" y="2154849"/>
                  <a:ext cx="43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3DE5FE-4840-4017-9B62-B4D5A8BD4CAB}"/>
                    </a:ext>
                  </a:extLst>
                </p14:cNvPr>
                <p14:cNvContentPartPr/>
                <p14:nvPr/>
              </p14:nvContentPartPr>
              <p14:xfrm>
                <a:off x="1911572" y="1988889"/>
                <a:ext cx="172440" cy="201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3DE5FE-4840-4017-9B62-B4D5A8BD4C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02572" y="1979889"/>
                  <a:ext cx="190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7A320F-DA9A-44F7-A18C-0CE8D95A9638}"/>
                    </a:ext>
                  </a:extLst>
                </p14:cNvPr>
                <p14:cNvContentPartPr/>
                <p14:nvPr/>
              </p14:nvContentPartPr>
              <p14:xfrm>
                <a:off x="2114972" y="1989969"/>
                <a:ext cx="168120" cy="201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7A320F-DA9A-44F7-A18C-0CE8D95A96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05972" y="1981329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32E7AB-90AD-4A5F-B488-FB5D03B02A50}"/>
                    </a:ext>
                  </a:extLst>
                </p14:cNvPr>
                <p14:cNvContentPartPr/>
                <p14:nvPr/>
              </p14:nvContentPartPr>
              <p14:xfrm>
                <a:off x="2329172" y="2034969"/>
                <a:ext cx="164520" cy="147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32E7AB-90AD-4A5F-B488-FB5D03B02A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0532" y="2026329"/>
                  <a:ext cx="1821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8C5F9F2-EB97-41BC-B2CA-59C24220D9FE}"/>
              </a:ext>
            </a:extLst>
          </p:cNvPr>
          <p:cNvGrpSpPr/>
          <p:nvPr/>
        </p:nvGrpSpPr>
        <p:grpSpPr>
          <a:xfrm>
            <a:off x="437012" y="2547609"/>
            <a:ext cx="227160" cy="200880"/>
            <a:chOff x="437012" y="2547609"/>
            <a:chExt cx="22716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74B7AF-6BC8-4F90-8DB6-3004100AA9DB}"/>
                    </a:ext>
                  </a:extLst>
                </p14:cNvPr>
                <p14:cNvContentPartPr/>
                <p14:nvPr/>
              </p14:nvContentPartPr>
              <p14:xfrm>
                <a:off x="437012" y="2547609"/>
                <a:ext cx="180720" cy="19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74B7AF-6BC8-4F90-8DB6-3004100AA9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8012" y="2538609"/>
                  <a:ext cx="198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EE69FD-717E-4C0B-AC7E-58481E69ACDB}"/>
                    </a:ext>
                  </a:extLst>
                </p14:cNvPr>
                <p14:cNvContentPartPr/>
                <p14:nvPr/>
              </p14:nvContentPartPr>
              <p14:xfrm>
                <a:off x="655172" y="2740209"/>
                <a:ext cx="9000" cy="8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EE69FD-717E-4C0B-AC7E-58481E69AC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6172" y="2731209"/>
                  <a:ext cx="266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D059C1-3A5C-4C3B-92CF-8F00B8C0DD3A}"/>
              </a:ext>
            </a:extLst>
          </p:cNvPr>
          <p:cNvGrpSpPr/>
          <p:nvPr/>
        </p:nvGrpSpPr>
        <p:grpSpPr>
          <a:xfrm>
            <a:off x="916892" y="2463729"/>
            <a:ext cx="366480" cy="280800"/>
            <a:chOff x="916892" y="2463729"/>
            <a:chExt cx="3664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5AC7E3-3C33-4E6F-813B-E35FB31B02CF}"/>
                    </a:ext>
                  </a:extLst>
                </p14:cNvPr>
                <p14:cNvContentPartPr/>
                <p14:nvPr/>
              </p14:nvContentPartPr>
              <p14:xfrm>
                <a:off x="916892" y="2571009"/>
                <a:ext cx="149040" cy="121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5AC7E3-3C33-4E6F-813B-E35FB31B02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8252" y="2562369"/>
                  <a:ext cx="166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178A8F-531E-4200-914B-0A3583FEEF55}"/>
                    </a:ext>
                  </a:extLst>
                </p14:cNvPr>
                <p14:cNvContentPartPr/>
                <p14:nvPr/>
              </p14:nvContentPartPr>
              <p14:xfrm>
                <a:off x="1175732" y="2463729"/>
                <a:ext cx="107640" cy="280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178A8F-531E-4200-914B-0A3583FEEF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6732" y="2454729"/>
                  <a:ext cx="12528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212F1B-5050-4F9A-B6E1-E0FED152BF9B}"/>
              </a:ext>
            </a:extLst>
          </p:cNvPr>
          <p:cNvGrpSpPr/>
          <p:nvPr/>
        </p:nvGrpSpPr>
        <p:grpSpPr>
          <a:xfrm>
            <a:off x="1520252" y="2457609"/>
            <a:ext cx="1088280" cy="225360"/>
            <a:chOff x="1520252" y="2457609"/>
            <a:chExt cx="108828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22F4CA-94E5-4059-ADDE-40B3079B4EA5}"/>
                    </a:ext>
                  </a:extLst>
                </p14:cNvPr>
                <p14:cNvContentPartPr/>
                <p14:nvPr/>
              </p14:nvContentPartPr>
              <p14:xfrm>
                <a:off x="1520252" y="2536809"/>
                <a:ext cx="193320" cy="121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22F4CA-94E5-4059-ADDE-40B3079B4E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11612" y="2527809"/>
                  <a:ext cx="210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1D4798-4A61-4374-B92E-973CB6E3647F}"/>
                    </a:ext>
                  </a:extLst>
                </p14:cNvPr>
                <p14:cNvContentPartPr/>
                <p14:nvPr/>
              </p14:nvContentPartPr>
              <p14:xfrm>
                <a:off x="1736612" y="2639049"/>
                <a:ext cx="16560" cy="5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1D4798-4A61-4374-B92E-973CB6E364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27972" y="2630049"/>
                  <a:ext cx="34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D0F2CB-B368-472C-8116-4F6B5F39A8F1}"/>
                    </a:ext>
                  </a:extLst>
                </p14:cNvPr>
                <p14:cNvContentPartPr/>
                <p14:nvPr/>
              </p14:nvContentPartPr>
              <p14:xfrm>
                <a:off x="1848932" y="2460849"/>
                <a:ext cx="140040" cy="18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D0F2CB-B368-472C-8116-4F6B5F39A8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40292" y="2452209"/>
                  <a:ext cx="157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8D4399-D05F-40AF-83E4-1B042CCFC5B9}"/>
                    </a:ext>
                  </a:extLst>
                </p14:cNvPr>
                <p14:cNvContentPartPr/>
                <p14:nvPr/>
              </p14:nvContentPartPr>
              <p14:xfrm>
                <a:off x="2081492" y="2498289"/>
                <a:ext cx="51120" cy="128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8D4399-D05F-40AF-83E4-1B042CCFC5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72492" y="2489289"/>
                  <a:ext cx="68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175B0D-FC8B-4A76-AA2B-18F27C2E2307}"/>
                    </a:ext>
                  </a:extLst>
                </p14:cNvPr>
                <p14:cNvContentPartPr/>
                <p14:nvPr/>
              </p14:nvContentPartPr>
              <p14:xfrm>
                <a:off x="2234132" y="2483889"/>
                <a:ext cx="160920" cy="146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175B0D-FC8B-4A76-AA2B-18F27C2E23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25132" y="2474889"/>
                  <a:ext cx="178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808A7F-C6C9-416C-A17F-7577D6D00682}"/>
                    </a:ext>
                  </a:extLst>
                </p14:cNvPr>
                <p14:cNvContentPartPr/>
                <p14:nvPr/>
              </p14:nvContentPartPr>
              <p14:xfrm>
                <a:off x="2508092" y="2457609"/>
                <a:ext cx="100440" cy="225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808A7F-C6C9-416C-A17F-7577D6D006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99092" y="2448609"/>
                  <a:ext cx="1180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C70756-CB49-452F-873C-8043A8413507}"/>
              </a:ext>
            </a:extLst>
          </p:cNvPr>
          <p:cNvGrpSpPr/>
          <p:nvPr/>
        </p:nvGrpSpPr>
        <p:grpSpPr>
          <a:xfrm>
            <a:off x="985652" y="2871969"/>
            <a:ext cx="321480" cy="237240"/>
            <a:chOff x="985652" y="2871969"/>
            <a:chExt cx="32148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1436C8E-F102-4F54-B745-4CD828D6E42D}"/>
                    </a:ext>
                  </a:extLst>
                </p14:cNvPr>
                <p14:cNvContentPartPr/>
                <p14:nvPr/>
              </p14:nvContentPartPr>
              <p14:xfrm>
                <a:off x="985652" y="2874849"/>
                <a:ext cx="160560" cy="214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1436C8E-F102-4F54-B745-4CD828D6E4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6652" y="2866209"/>
                  <a:ext cx="178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391BCE-1D9E-42AE-A3DE-0A7C6FA428E2}"/>
                    </a:ext>
                  </a:extLst>
                </p14:cNvPr>
                <p14:cNvContentPartPr/>
                <p14:nvPr/>
              </p14:nvContentPartPr>
              <p14:xfrm>
                <a:off x="1221812" y="2871969"/>
                <a:ext cx="85320" cy="237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391BCE-1D9E-42AE-A3DE-0A7C6FA428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12812" y="2863329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632E088-BE67-43E1-AD45-42611BE2C6C0}"/>
              </a:ext>
            </a:extLst>
          </p:cNvPr>
          <p:cNvGrpSpPr/>
          <p:nvPr/>
        </p:nvGrpSpPr>
        <p:grpSpPr>
          <a:xfrm>
            <a:off x="413612" y="3393969"/>
            <a:ext cx="263520" cy="263520"/>
            <a:chOff x="413612" y="3393969"/>
            <a:chExt cx="26352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908DC3-14B0-42E0-A7BD-A1CA5DD7695A}"/>
                    </a:ext>
                  </a:extLst>
                </p14:cNvPr>
                <p14:cNvContentPartPr/>
                <p14:nvPr/>
              </p14:nvContentPartPr>
              <p14:xfrm>
                <a:off x="413612" y="3423849"/>
                <a:ext cx="130680" cy="134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908DC3-14B0-42E0-A7BD-A1CA5DD769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972" y="3414849"/>
                  <a:ext cx="148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ED721B-1175-4A75-94C9-5FB480A63E2A}"/>
                    </a:ext>
                  </a:extLst>
                </p14:cNvPr>
                <p14:cNvContentPartPr/>
                <p14:nvPr/>
              </p14:nvContentPartPr>
              <p14:xfrm>
                <a:off x="512972" y="3393969"/>
                <a:ext cx="111960" cy="263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ED721B-1175-4A75-94C9-5FB480A63E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3972" y="3385329"/>
                  <a:ext cx="129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087FA6A-05AA-4F6E-95A2-A7EFA814B36E}"/>
                    </a:ext>
                  </a:extLst>
                </p14:cNvPr>
                <p14:cNvContentPartPr/>
                <p14:nvPr/>
              </p14:nvContentPartPr>
              <p14:xfrm>
                <a:off x="647612" y="3615369"/>
                <a:ext cx="29520" cy="26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087FA6A-05AA-4F6E-95A2-A7EFA814B3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612" y="3606369"/>
                  <a:ext cx="471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1AAC615-B2EF-44BC-A3E2-1E8B9A4F64BE}"/>
              </a:ext>
            </a:extLst>
          </p:cNvPr>
          <p:cNvGrpSpPr/>
          <p:nvPr/>
        </p:nvGrpSpPr>
        <p:grpSpPr>
          <a:xfrm>
            <a:off x="951812" y="3377409"/>
            <a:ext cx="327600" cy="293760"/>
            <a:chOff x="951812" y="3377409"/>
            <a:chExt cx="32760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4C62A1-9063-4AFD-B8FC-F3B0E69FA3FF}"/>
                    </a:ext>
                  </a:extLst>
                </p14:cNvPr>
                <p14:cNvContentPartPr/>
                <p14:nvPr/>
              </p14:nvContentPartPr>
              <p14:xfrm>
                <a:off x="951812" y="3490449"/>
                <a:ext cx="138960" cy="15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4C62A1-9063-4AFD-B8FC-F3B0E69FA3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2812" y="3481809"/>
                  <a:ext cx="156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7B9ADB0-4888-4542-BE34-8459272F4FF2}"/>
                    </a:ext>
                  </a:extLst>
                </p14:cNvPr>
                <p14:cNvContentPartPr/>
                <p14:nvPr/>
              </p14:nvContentPartPr>
              <p14:xfrm>
                <a:off x="1208132" y="3377409"/>
                <a:ext cx="71280" cy="29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7B9ADB0-4888-4542-BE34-8459272F4FF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9132" y="3368409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604E29-EBFA-4570-85B8-5ADDB509A48B}"/>
              </a:ext>
            </a:extLst>
          </p:cNvPr>
          <p:cNvGrpSpPr/>
          <p:nvPr/>
        </p:nvGrpSpPr>
        <p:grpSpPr>
          <a:xfrm>
            <a:off x="1464812" y="3408729"/>
            <a:ext cx="735480" cy="239400"/>
            <a:chOff x="1464812" y="3408729"/>
            <a:chExt cx="7354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A7B309-694E-4D34-91BC-88356DD716EF}"/>
                    </a:ext>
                  </a:extLst>
                </p14:cNvPr>
                <p14:cNvContentPartPr/>
                <p14:nvPr/>
              </p14:nvContentPartPr>
              <p14:xfrm>
                <a:off x="1598372" y="3496929"/>
                <a:ext cx="69120" cy="151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A7B309-694E-4D34-91BC-88356DD716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89372" y="3487929"/>
                  <a:ext cx="86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F0193AA-2C5E-4FCF-AC74-978C3C63857A}"/>
                    </a:ext>
                  </a:extLst>
                </p14:cNvPr>
                <p14:cNvContentPartPr/>
                <p14:nvPr/>
              </p14:nvContentPartPr>
              <p14:xfrm>
                <a:off x="1464812" y="3408729"/>
                <a:ext cx="424440" cy="81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F0193AA-2C5E-4FCF-AC74-978C3C6385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55812" y="3400089"/>
                  <a:ext cx="442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024608-D5D6-433E-8C81-DBC804086792}"/>
                    </a:ext>
                  </a:extLst>
                </p14:cNvPr>
                <p14:cNvContentPartPr/>
                <p14:nvPr/>
              </p14:nvContentPartPr>
              <p14:xfrm>
                <a:off x="1912652" y="3484329"/>
                <a:ext cx="287640" cy="111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024608-D5D6-433E-8C81-DBC8040867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03652" y="3475689"/>
                  <a:ext cx="3052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53B5942-DECE-4353-A806-7E70640BCCB0}"/>
              </a:ext>
            </a:extLst>
          </p:cNvPr>
          <p:cNvGrpSpPr/>
          <p:nvPr/>
        </p:nvGrpSpPr>
        <p:grpSpPr>
          <a:xfrm>
            <a:off x="2373452" y="3323769"/>
            <a:ext cx="1281240" cy="403560"/>
            <a:chOff x="2373452" y="3323769"/>
            <a:chExt cx="128124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6A91AA-35DB-4680-B697-086FA2FA417F}"/>
                    </a:ext>
                  </a:extLst>
                </p14:cNvPr>
                <p14:cNvContentPartPr/>
                <p14:nvPr/>
              </p14:nvContentPartPr>
              <p14:xfrm>
                <a:off x="2373452" y="3345009"/>
                <a:ext cx="219960" cy="307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F6A91AA-35DB-4680-B697-086FA2FA41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64452" y="3336369"/>
                  <a:ext cx="237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9E3B97-5298-45A3-946A-7BF48581AF8A}"/>
                    </a:ext>
                  </a:extLst>
                </p14:cNvPr>
                <p14:cNvContentPartPr/>
                <p14:nvPr/>
              </p14:nvContentPartPr>
              <p14:xfrm>
                <a:off x="2724452" y="3411249"/>
                <a:ext cx="90720" cy="213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9E3B97-5298-45A3-946A-7BF48581AF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15452" y="3402609"/>
                  <a:ext cx="108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30733B-A31E-4D1F-8EE2-F1531B24B3E1}"/>
                    </a:ext>
                  </a:extLst>
                </p14:cNvPr>
                <p14:cNvContentPartPr/>
                <p14:nvPr/>
              </p14:nvContentPartPr>
              <p14:xfrm>
                <a:off x="2914172" y="3414489"/>
                <a:ext cx="81720" cy="11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30733B-A31E-4D1F-8EE2-F1531B24B3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05532" y="3405489"/>
                  <a:ext cx="99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29E8EE-CFBA-4E1C-B8FB-B05D86E05DE7}"/>
                    </a:ext>
                  </a:extLst>
                </p14:cNvPr>
                <p14:cNvContentPartPr/>
                <p14:nvPr/>
              </p14:nvContentPartPr>
              <p14:xfrm>
                <a:off x="2995172" y="3411969"/>
                <a:ext cx="58680" cy="212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29E8EE-CFBA-4E1C-B8FB-B05D86E05D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86172" y="3402969"/>
                  <a:ext cx="76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65E02C-4CBA-492E-AA49-A4EB6B9DFEF7}"/>
                    </a:ext>
                  </a:extLst>
                </p14:cNvPr>
                <p14:cNvContentPartPr/>
                <p14:nvPr/>
              </p14:nvContentPartPr>
              <p14:xfrm>
                <a:off x="3074732" y="3610329"/>
                <a:ext cx="45000" cy="117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65E02C-4CBA-492E-AA49-A4EB6B9DFEF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65732" y="3601689"/>
                  <a:ext cx="62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E1EFA9-9BA0-405C-AEC1-4FF271C0A5F7}"/>
                    </a:ext>
                  </a:extLst>
                </p14:cNvPr>
                <p14:cNvContentPartPr/>
                <p14:nvPr/>
              </p14:nvContentPartPr>
              <p14:xfrm>
                <a:off x="3273452" y="3414849"/>
                <a:ext cx="162720" cy="212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E1EFA9-9BA0-405C-AEC1-4FF271C0A5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64452" y="3405849"/>
                  <a:ext cx="180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ACB15B-E271-4342-B4CA-5BD0F4883C57}"/>
                    </a:ext>
                  </a:extLst>
                </p14:cNvPr>
                <p14:cNvContentPartPr/>
                <p14:nvPr/>
              </p14:nvContentPartPr>
              <p14:xfrm>
                <a:off x="3495932" y="3323769"/>
                <a:ext cx="158760" cy="371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ACB15B-E271-4342-B4CA-5BD0F4883C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86932" y="3315129"/>
                  <a:ext cx="17640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B3AF3BB-2873-4B2E-A2E7-68E2717650AE}"/>
                  </a:ext>
                </a:extLst>
              </p14:cNvPr>
              <p14:cNvContentPartPr/>
              <p14:nvPr/>
            </p14:nvContentPartPr>
            <p14:xfrm>
              <a:off x="3735692" y="3684489"/>
              <a:ext cx="97560" cy="146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B3AF3BB-2873-4B2E-A2E7-68E2717650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27052" y="3675489"/>
                <a:ext cx="1152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58E5CC-196C-44F3-9B49-3569858B91EC}"/>
              </a:ext>
            </a:extLst>
          </p:cNvPr>
          <p:cNvGrpSpPr/>
          <p:nvPr/>
        </p:nvGrpSpPr>
        <p:grpSpPr>
          <a:xfrm>
            <a:off x="4042412" y="3436089"/>
            <a:ext cx="1349640" cy="241200"/>
            <a:chOff x="4042412" y="3436089"/>
            <a:chExt cx="134964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E529CD6-73A2-4526-AA82-72CE3F1C61E2}"/>
                    </a:ext>
                  </a:extLst>
                </p14:cNvPr>
                <p14:cNvContentPartPr/>
                <p14:nvPr/>
              </p14:nvContentPartPr>
              <p14:xfrm>
                <a:off x="4042412" y="3480009"/>
                <a:ext cx="161640" cy="163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E529CD6-73A2-4526-AA82-72CE3F1C61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772" y="3471009"/>
                  <a:ext cx="179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2F82A02-0469-4599-8D4E-59119BF3574F}"/>
                    </a:ext>
                  </a:extLst>
                </p14:cNvPr>
                <p14:cNvContentPartPr/>
                <p14:nvPr/>
              </p14:nvContentPartPr>
              <p14:xfrm>
                <a:off x="4298012" y="3622209"/>
                <a:ext cx="25200" cy="49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2F82A02-0469-4599-8D4E-59119BF357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89372" y="3613569"/>
                  <a:ext cx="42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934F0DB-B2B0-4715-BEC2-0BADD88D226F}"/>
                    </a:ext>
                  </a:extLst>
                </p14:cNvPr>
                <p14:cNvContentPartPr/>
                <p14:nvPr/>
              </p14:nvContentPartPr>
              <p14:xfrm>
                <a:off x="4448132" y="3442209"/>
                <a:ext cx="140400" cy="235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934F0DB-B2B0-4715-BEC2-0BADD88D22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39132" y="3433209"/>
                  <a:ext cx="158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4FCB80-95C8-4BEE-8FF2-5126AAC15A07}"/>
                    </a:ext>
                  </a:extLst>
                </p14:cNvPr>
                <p14:cNvContentPartPr/>
                <p14:nvPr/>
              </p14:nvContentPartPr>
              <p14:xfrm>
                <a:off x="4615172" y="3436089"/>
                <a:ext cx="232560" cy="208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4FCB80-95C8-4BEE-8FF2-5126AAC15A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06532" y="3427089"/>
                  <a:ext cx="250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1E999F-5B9B-40D7-B09D-D00FCA75C25F}"/>
                    </a:ext>
                  </a:extLst>
                </p14:cNvPr>
                <p14:cNvContentPartPr/>
                <p14:nvPr/>
              </p14:nvContentPartPr>
              <p14:xfrm>
                <a:off x="4876532" y="3455529"/>
                <a:ext cx="249840" cy="189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1E999F-5B9B-40D7-B09D-D00FCA75C2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67532" y="3446889"/>
                  <a:ext cx="267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165744-D501-402F-863E-C748F9F1253B}"/>
                    </a:ext>
                  </a:extLst>
                </p14:cNvPr>
                <p14:cNvContentPartPr/>
                <p14:nvPr/>
              </p14:nvContentPartPr>
              <p14:xfrm>
                <a:off x="5099372" y="3482529"/>
                <a:ext cx="292680" cy="182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165744-D501-402F-863E-C748F9F1253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90732" y="3473529"/>
                  <a:ext cx="3103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0357DF1-B4A5-43B6-864E-2EB9C2AAE690}"/>
              </a:ext>
            </a:extLst>
          </p:cNvPr>
          <p:cNvGrpSpPr/>
          <p:nvPr/>
        </p:nvGrpSpPr>
        <p:grpSpPr>
          <a:xfrm>
            <a:off x="1020212" y="3869889"/>
            <a:ext cx="335520" cy="326520"/>
            <a:chOff x="1020212" y="3869889"/>
            <a:chExt cx="33552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33E404E-145E-4C85-92A6-7926786CD6CB}"/>
                    </a:ext>
                  </a:extLst>
                </p14:cNvPr>
                <p14:cNvContentPartPr/>
                <p14:nvPr/>
              </p14:nvContentPartPr>
              <p14:xfrm>
                <a:off x="1020212" y="3869889"/>
                <a:ext cx="148320" cy="259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33E404E-145E-4C85-92A6-7926786CD6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1212" y="3861249"/>
                  <a:ext cx="165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380DB1-43EB-4786-8622-40EE4DA782BB}"/>
                    </a:ext>
                  </a:extLst>
                </p14:cNvPr>
                <p14:cNvContentPartPr/>
                <p14:nvPr/>
              </p14:nvContentPartPr>
              <p14:xfrm>
                <a:off x="1234412" y="3878529"/>
                <a:ext cx="121320" cy="317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380DB1-43EB-4786-8622-40EE4DA782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25772" y="3869889"/>
                  <a:ext cx="1389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7092615-C886-47D3-8EB9-89B56B57F868}"/>
              </a:ext>
            </a:extLst>
          </p:cNvPr>
          <p:cNvGrpSpPr/>
          <p:nvPr/>
        </p:nvGrpSpPr>
        <p:grpSpPr>
          <a:xfrm>
            <a:off x="1648772" y="3855849"/>
            <a:ext cx="1797120" cy="381600"/>
            <a:chOff x="1648772" y="3855849"/>
            <a:chExt cx="179712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198A5E0-5854-450F-A8D1-05CDB4E7256F}"/>
                    </a:ext>
                  </a:extLst>
                </p14:cNvPr>
                <p14:cNvContentPartPr/>
                <p14:nvPr/>
              </p14:nvContentPartPr>
              <p14:xfrm>
                <a:off x="1648772" y="3946569"/>
                <a:ext cx="92520" cy="132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198A5E0-5854-450F-A8D1-05CDB4E725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39772" y="3937569"/>
                  <a:ext cx="110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47360D-CA72-4836-BF9F-1549E16E3916}"/>
                    </a:ext>
                  </a:extLst>
                </p14:cNvPr>
                <p14:cNvContentPartPr/>
                <p14:nvPr/>
              </p14:nvContentPartPr>
              <p14:xfrm>
                <a:off x="1657772" y="3869169"/>
                <a:ext cx="269280" cy="368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47360D-CA72-4836-BF9F-1549E16E39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48772" y="3860169"/>
                  <a:ext cx="286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BD132CA-AEC8-4FD9-BEA4-36FC20580A0B}"/>
                    </a:ext>
                  </a:extLst>
                </p14:cNvPr>
                <p14:cNvContentPartPr/>
                <p14:nvPr/>
              </p14:nvContentPartPr>
              <p14:xfrm>
                <a:off x="1953332" y="4025049"/>
                <a:ext cx="217800" cy="114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BD132CA-AEC8-4FD9-BEA4-36FC20580A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44692" y="4016409"/>
                  <a:ext cx="235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6C76CD-EE9E-4781-99EC-12C4F7600D0E}"/>
                    </a:ext>
                  </a:extLst>
                </p14:cNvPr>
                <p14:cNvContentPartPr/>
                <p14:nvPr/>
              </p14:nvContentPartPr>
              <p14:xfrm>
                <a:off x="2308652" y="3983289"/>
                <a:ext cx="112320" cy="201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6C76CD-EE9E-4781-99EC-12C4F7600D0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00012" y="3974289"/>
                  <a:ext cx="129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1172375-7A80-41BA-8F1A-2F61C70F9528}"/>
                    </a:ext>
                  </a:extLst>
                </p14:cNvPr>
                <p14:cNvContentPartPr/>
                <p14:nvPr/>
              </p14:nvContentPartPr>
              <p14:xfrm>
                <a:off x="2415932" y="3855849"/>
                <a:ext cx="164160" cy="190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1172375-7A80-41BA-8F1A-2F61C70F95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07292" y="3847209"/>
                  <a:ext cx="181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D93769E-B0E7-4FB8-9117-8F14C711A697}"/>
                    </a:ext>
                  </a:extLst>
                </p14:cNvPr>
                <p14:cNvContentPartPr/>
                <p14:nvPr/>
              </p14:nvContentPartPr>
              <p14:xfrm>
                <a:off x="2522492" y="4055289"/>
                <a:ext cx="88920" cy="119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D93769E-B0E7-4FB8-9117-8F14C711A6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13492" y="4046649"/>
                  <a:ext cx="106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A3574E0-AA96-4917-92AA-9F956AD573CB}"/>
                    </a:ext>
                  </a:extLst>
                </p14:cNvPr>
                <p14:cNvContentPartPr/>
                <p14:nvPr/>
              </p14:nvContentPartPr>
              <p14:xfrm>
                <a:off x="2694212" y="4044849"/>
                <a:ext cx="52200" cy="114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A3574E0-AA96-4917-92AA-9F956AD573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85572" y="4036209"/>
                  <a:ext cx="69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DC0580-1A35-4AF6-9E0A-F08F251C47FD}"/>
                    </a:ext>
                  </a:extLst>
                </p14:cNvPr>
                <p14:cNvContentPartPr/>
                <p14:nvPr/>
              </p14:nvContentPartPr>
              <p14:xfrm>
                <a:off x="2746772" y="3982209"/>
                <a:ext cx="26640" cy="32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DC0580-1A35-4AF6-9E0A-F08F251C47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37772" y="3973569"/>
                  <a:ext cx="44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C486FB-C3F5-4AAA-9A90-B7220DAD7C3C}"/>
                    </a:ext>
                  </a:extLst>
                </p14:cNvPr>
                <p14:cNvContentPartPr/>
                <p14:nvPr/>
              </p14:nvContentPartPr>
              <p14:xfrm>
                <a:off x="2802572" y="4003449"/>
                <a:ext cx="96840" cy="164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C486FB-C3F5-4AAA-9A90-B7220DAD7C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93572" y="3994809"/>
                  <a:ext cx="114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1A316E-BE4C-4074-98AB-90A921CD158F}"/>
                    </a:ext>
                  </a:extLst>
                </p14:cNvPr>
                <p14:cNvContentPartPr/>
                <p14:nvPr/>
              </p14:nvContentPartPr>
              <p14:xfrm>
                <a:off x="2922812" y="4011369"/>
                <a:ext cx="117360" cy="167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1A316E-BE4C-4074-98AB-90A921CD15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14172" y="4002729"/>
                  <a:ext cx="135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4DA1115-699E-4BE6-A092-55A1D3762F9B}"/>
                    </a:ext>
                  </a:extLst>
                </p14:cNvPr>
                <p14:cNvContentPartPr/>
                <p14:nvPr/>
              </p14:nvContentPartPr>
              <p14:xfrm>
                <a:off x="3097772" y="4048809"/>
                <a:ext cx="68760" cy="109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4DA1115-699E-4BE6-A092-55A1D3762F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8772" y="4039809"/>
                  <a:ext cx="8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C25BEF5-E993-4255-8165-CDFC967846A8}"/>
                    </a:ext>
                  </a:extLst>
                </p14:cNvPr>
                <p14:cNvContentPartPr/>
                <p14:nvPr/>
              </p14:nvContentPartPr>
              <p14:xfrm>
                <a:off x="3277052" y="4036929"/>
                <a:ext cx="168840" cy="159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C25BEF5-E993-4255-8165-CDFC967846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8412" y="4027929"/>
                  <a:ext cx="186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947E157-0DF0-461B-B06B-1F9600856A84}"/>
              </a:ext>
            </a:extLst>
          </p:cNvPr>
          <p:cNvGrpSpPr/>
          <p:nvPr/>
        </p:nvGrpSpPr>
        <p:grpSpPr>
          <a:xfrm>
            <a:off x="3681692" y="3892569"/>
            <a:ext cx="561960" cy="335160"/>
            <a:chOff x="3681692" y="3892569"/>
            <a:chExt cx="56196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375942-854D-43DB-B60B-BED5267AEAD6}"/>
                    </a:ext>
                  </a:extLst>
                </p14:cNvPr>
                <p14:cNvContentPartPr/>
                <p14:nvPr/>
              </p14:nvContentPartPr>
              <p14:xfrm>
                <a:off x="3681692" y="3951609"/>
                <a:ext cx="123480" cy="240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375942-854D-43DB-B60B-BED5267AEAD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72692" y="3942969"/>
                  <a:ext cx="141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1449386-6D5D-41E7-81BC-92333A7E2907}"/>
                    </a:ext>
                  </a:extLst>
                </p14:cNvPr>
                <p14:cNvContentPartPr/>
                <p14:nvPr/>
              </p14:nvContentPartPr>
              <p14:xfrm>
                <a:off x="3874652" y="3954489"/>
                <a:ext cx="137160" cy="126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1449386-6D5D-41E7-81BC-92333A7E29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66012" y="3945849"/>
                  <a:ext cx="154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08F301-0F9D-4F9F-88F8-7AFAB13480B0}"/>
                    </a:ext>
                  </a:extLst>
                </p14:cNvPr>
                <p14:cNvContentPartPr/>
                <p14:nvPr/>
              </p14:nvContentPartPr>
              <p14:xfrm>
                <a:off x="3942692" y="3944769"/>
                <a:ext cx="133560" cy="221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08F301-0F9D-4F9F-88F8-7AFAB13480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34052" y="3936129"/>
                  <a:ext cx="151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3AEE12-884A-4263-82F5-BD69FDC8E51A}"/>
                    </a:ext>
                  </a:extLst>
                </p14:cNvPr>
                <p14:cNvContentPartPr/>
                <p14:nvPr/>
              </p14:nvContentPartPr>
              <p14:xfrm>
                <a:off x="4107932" y="3892569"/>
                <a:ext cx="135720" cy="335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3AEE12-884A-4263-82F5-BD69FDC8E5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98932" y="3883929"/>
                  <a:ext cx="153360" cy="35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1DBEB25-C30A-406C-9297-FC8F73A7E958}"/>
                  </a:ext>
                </a:extLst>
              </p14:cNvPr>
              <p14:cNvContentPartPr/>
              <p14:nvPr/>
            </p14:nvContentPartPr>
            <p14:xfrm>
              <a:off x="4287212" y="4212249"/>
              <a:ext cx="69120" cy="1382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1DBEB25-C30A-406C-9297-FC8F73A7E95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278212" y="4203609"/>
                <a:ext cx="8676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C6CA927-9956-4725-910E-41C391C20577}"/>
              </a:ext>
            </a:extLst>
          </p:cNvPr>
          <p:cNvGrpSpPr/>
          <p:nvPr/>
        </p:nvGrpSpPr>
        <p:grpSpPr>
          <a:xfrm>
            <a:off x="4553612" y="3922089"/>
            <a:ext cx="1176120" cy="280800"/>
            <a:chOff x="4553612" y="3922089"/>
            <a:chExt cx="117612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E981E7E-7E3A-47AC-9C26-097856A0A57B}"/>
                    </a:ext>
                  </a:extLst>
                </p14:cNvPr>
                <p14:cNvContentPartPr/>
                <p14:nvPr/>
              </p14:nvContentPartPr>
              <p14:xfrm>
                <a:off x="4553612" y="4031529"/>
                <a:ext cx="166320" cy="161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E981E7E-7E3A-47AC-9C26-097856A0A5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44972" y="4022889"/>
                  <a:ext cx="183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D433DF7-D82A-4EDC-98D3-31420C41BBDA}"/>
                    </a:ext>
                  </a:extLst>
                </p14:cNvPr>
                <p14:cNvContentPartPr/>
                <p14:nvPr/>
              </p14:nvContentPartPr>
              <p14:xfrm>
                <a:off x="4796252" y="4177329"/>
                <a:ext cx="20520" cy="25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D433DF7-D82A-4EDC-98D3-31420C41BB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87612" y="4168689"/>
                  <a:ext cx="38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E98B0F8-37E1-487A-9349-7201E476EE8B}"/>
                    </a:ext>
                  </a:extLst>
                </p14:cNvPr>
                <p14:cNvContentPartPr/>
                <p14:nvPr/>
              </p14:nvContentPartPr>
              <p14:xfrm>
                <a:off x="4906772" y="3994449"/>
                <a:ext cx="226080" cy="186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E98B0F8-37E1-487A-9349-7201E476EE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98132" y="3985449"/>
                  <a:ext cx="243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D75EDB0-A5EB-41B4-BEDF-DEDFBA8823C4}"/>
                    </a:ext>
                  </a:extLst>
                </p14:cNvPr>
                <p14:cNvContentPartPr/>
                <p14:nvPr/>
              </p14:nvContentPartPr>
              <p14:xfrm>
                <a:off x="5106212" y="4013889"/>
                <a:ext cx="236160" cy="167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D75EDB0-A5EB-41B4-BEDF-DEDFBA8823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97212" y="4004889"/>
                  <a:ext cx="253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36A19B-3443-4B2D-9BF5-E383308718FE}"/>
                    </a:ext>
                  </a:extLst>
                </p14:cNvPr>
                <p14:cNvContentPartPr/>
                <p14:nvPr/>
              </p14:nvContentPartPr>
              <p14:xfrm>
                <a:off x="5424812" y="3975009"/>
                <a:ext cx="77040" cy="192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36A19B-3443-4B2D-9BF5-E383308718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16172" y="3966009"/>
                  <a:ext cx="94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4CA087-B0B4-4324-860D-E5735A6C3AFD}"/>
                    </a:ext>
                  </a:extLst>
                </p14:cNvPr>
                <p14:cNvContentPartPr/>
                <p14:nvPr/>
              </p14:nvContentPartPr>
              <p14:xfrm>
                <a:off x="5584652" y="3922089"/>
                <a:ext cx="145080" cy="272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4CA087-B0B4-4324-860D-E5735A6C3A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75652" y="3913449"/>
                  <a:ext cx="16272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EE8984B-6247-40E7-82AF-6DA682521375}"/>
              </a:ext>
            </a:extLst>
          </p:cNvPr>
          <p:cNvGrpSpPr/>
          <p:nvPr/>
        </p:nvGrpSpPr>
        <p:grpSpPr>
          <a:xfrm>
            <a:off x="396332" y="4458849"/>
            <a:ext cx="323280" cy="244080"/>
            <a:chOff x="396332" y="4458849"/>
            <a:chExt cx="3232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4A9939-4F9D-40BC-985E-B5385D4F1E3A}"/>
                    </a:ext>
                  </a:extLst>
                </p14:cNvPr>
                <p14:cNvContentPartPr/>
                <p14:nvPr/>
              </p14:nvContentPartPr>
              <p14:xfrm>
                <a:off x="396332" y="4458849"/>
                <a:ext cx="256680" cy="222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4A9939-4F9D-40BC-985E-B5385D4F1E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7692" y="4449849"/>
                  <a:ext cx="274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7F04A93-1562-49D6-9B34-7EDB5003646C}"/>
                    </a:ext>
                  </a:extLst>
                </p14:cNvPr>
                <p14:cNvContentPartPr/>
                <p14:nvPr/>
              </p14:nvContentPartPr>
              <p14:xfrm>
                <a:off x="699812" y="4686009"/>
                <a:ext cx="19800" cy="1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7F04A93-1562-49D6-9B34-7EDB500364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1172" y="4677009"/>
                  <a:ext cx="374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F05DE6-F4AE-48FA-B0FD-C48EDA66E970}"/>
              </a:ext>
            </a:extLst>
          </p:cNvPr>
          <p:cNvGrpSpPr/>
          <p:nvPr/>
        </p:nvGrpSpPr>
        <p:grpSpPr>
          <a:xfrm>
            <a:off x="912932" y="4414569"/>
            <a:ext cx="367560" cy="313560"/>
            <a:chOff x="912932" y="4414569"/>
            <a:chExt cx="36756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D5FB452-3F63-4306-A63B-20844C377858}"/>
                    </a:ext>
                  </a:extLst>
                </p14:cNvPr>
                <p14:cNvContentPartPr/>
                <p14:nvPr/>
              </p14:nvContentPartPr>
              <p14:xfrm>
                <a:off x="912932" y="4520769"/>
                <a:ext cx="166320" cy="167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D5FB452-3F63-4306-A63B-20844C3778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3932" y="4511769"/>
                  <a:ext cx="183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C415BA-89C6-449E-A6DC-8F022CC690C7}"/>
                    </a:ext>
                  </a:extLst>
                </p14:cNvPr>
                <p14:cNvContentPartPr/>
                <p14:nvPr/>
              </p14:nvContentPartPr>
              <p14:xfrm>
                <a:off x="1183292" y="4414569"/>
                <a:ext cx="97200" cy="313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C415BA-89C6-449E-A6DC-8F022CC690C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4292" y="4405929"/>
                  <a:ext cx="11484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B29D124-F6C5-41AA-8B7F-687A37CCBB11}"/>
              </a:ext>
            </a:extLst>
          </p:cNvPr>
          <p:cNvGrpSpPr/>
          <p:nvPr/>
        </p:nvGrpSpPr>
        <p:grpSpPr>
          <a:xfrm>
            <a:off x="1563812" y="4432929"/>
            <a:ext cx="691920" cy="360720"/>
            <a:chOff x="1563812" y="4432929"/>
            <a:chExt cx="6919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D357DDE-AF3F-4E61-B4B9-BB01C50BB76B}"/>
                    </a:ext>
                  </a:extLst>
                </p14:cNvPr>
                <p14:cNvContentPartPr/>
                <p14:nvPr/>
              </p14:nvContentPartPr>
              <p14:xfrm>
                <a:off x="1627532" y="4528329"/>
                <a:ext cx="183960" cy="265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D357DDE-AF3F-4E61-B4B9-BB01C50BB7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18532" y="4519689"/>
                  <a:ext cx="201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3BE22A-70CC-4319-83BC-528462B257E9}"/>
                    </a:ext>
                  </a:extLst>
                </p14:cNvPr>
                <p14:cNvContentPartPr/>
                <p14:nvPr/>
              </p14:nvContentPartPr>
              <p14:xfrm>
                <a:off x="1608452" y="4572609"/>
                <a:ext cx="172440" cy="192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3BE22A-70CC-4319-83BC-528462B257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99812" y="4563969"/>
                  <a:ext cx="190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E50931-EFAC-4E5B-85CA-2ED3C5F7275E}"/>
                    </a:ext>
                  </a:extLst>
                </p14:cNvPr>
                <p14:cNvContentPartPr/>
                <p14:nvPr/>
              </p14:nvContentPartPr>
              <p14:xfrm>
                <a:off x="1563812" y="4432929"/>
                <a:ext cx="295200" cy="47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E50931-EFAC-4E5B-85CA-2ED3C5F727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55172" y="4423929"/>
                  <a:ext cx="312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6EC35B3-C506-4527-B084-CA171C1A993F}"/>
                    </a:ext>
                  </a:extLst>
                </p14:cNvPr>
                <p14:cNvContentPartPr/>
                <p14:nvPr/>
              </p14:nvContentPartPr>
              <p14:xfrm>
                <a:off x="1963052" y="4584129"/>
                <a:ext cx="292680" cy="137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6EC35B3-C506-4527-B084-CA171C1A993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54052" y="4575129"/>
                  <a:ext cx="3103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0A74A2E-2F01-4F41-BC75-A153BA294574}"/>
              </a:ext>
            </a:extLst>
          </p:cNvPr>
          <p:cNvGrpSpPr/>
          <p:nvPr/>
        </p:nvGrpSpPr>
        <p:grpSpPr>
          <a:xfrm>
            <a:off x="2433572" y="4538409"/>
            <a:ext cx="1437840" cy="366480"/>
            <a:chOff x="2433572" y="4538409"/>
            <a:chExt cx="143784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926FFA5-8F20-4B04-A484-090C8E87B151}"/>
                    </a:ext>
                  </a:extLst>
                </p14:cNvPr>
                <p14:cNvContentPartPr/>
                <p14:nvPr/>
              </p14:nvContentPartPr>
              <p14:xfrm>
                <a:off x="2433572" y="4538409"/>
                <a:ext cx="302760" cy="247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926FFA5-8F20-4B04-A484-090C8E87B1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24932" y="4529409"/>
                  <a:ext cx="320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7A67819-C9A4-4402-BEE6-E6D7AE8622F2}"/>
                    </a:ext>
                  </a:extLst>
                </p14:cNvPr>
                <p14:cNvContentPartPr/>
                <p14:nvPr/>
              </p14:nvContentPartPr>
              <p14:xfrm>
                <a:off x="2829572" y="4566129"/>
                <a:ext cx="113040" cy="279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7A67819-C9A4-4402-BEE6-E6D7AE8622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20572" y="4557129"/>
                  <a:ext cx="130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FB7CE05-10AC-4AAD-BE64-AB342BB4AC15}"/>
                    </a:ext>
                  </a:extLst>
                </p14:cNvPr>
                <p14:cNvContentPartPr/>
                <p14:nvPr/>
              </p14:nvContentPartPr>
              <p14:xfrm>
                <a:off x="2978972" y="4619769"/>
                <a:ext cx="186840" cy="171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FB7CE05-10AC-4AAD-BE64-AB342BB4AC1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69972" y="4611129"/>
                  <a:ext cx="204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EC628F-C6C4-4AF4-9D61-87D3979B8B9F}"/>
                    </a:ext>
                  </a:extLst>
                </p14:cNvPr>
                <p14:cNvContentPartPr/>
                <p14:nvPr/>
              </p14:nvContentPartPr>
              <p14:xfrm>
                <a:off x="3245732" y="4658289"/>
                <a:ext cx="123840" cy="102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EC628F-C6C4-4AF4-9D61-87D3979B8B9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37092" y="4649649"/>
                  <a:ext cx="141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288522E-1545-47BC-98F0-4CC1692535A3}"/>
                    </a:ext>
                  </a:extLst>
                </p14:cNvPr>
                <p14:cNvContentPartPr/>
                <p14:nvPr/>
              </p14:nvContentPartPr>
              <p14:xfrm>
                <a:off x="3448412" y="4651809"/>
                <a:ext cx="131040" cy="110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288522E-1545-47BC-98F0-4CC1692535A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39772" y="4643169"/>
                  <a:ext cx="148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F25EC27-9937-4B8E-8B10-B20DE0F38AD2}"/>
                    </a:ext>
                  </a:extLst>
                </p14:cNvPr>
                <p14:cNvContentPartPr/>
                <p14:nvPr/>
              </p14:nvContentPartPr>
              <p14:xfrm>
                <a:off x="3636692" y="4642449"/>
                <a:ext cx="177840" cy="127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F25EC27-9937-4B8E-8B10-B20DE0F38A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28052" y="4633809"/>
                  <a:ext cx="195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CED6040-3005-4457-AB00-1C18CF7340E9}"/>
                    </a:ext>
                  </a:extLst>
                </p14:cNvPr>
                <p14:cNvContentPartPr/>
                <p14:nvPr/>
              </p14:nvContentPartPr>
              <p14:xfrm>
                <a:off x="3811292" y="4783929"/>
                <a:ext cx="60120" cy="120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CED6040-3005-4457-AB00-1C18CF7340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02652" y="4774929"/>
                  <a:ext cx="777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6245875-70AC-4343-9383-2D5250EF83DE}"/>
              </a:ext>
            </a:extLst>
          </p:cNvPr>
          <p:cNvGrpSpPr/>
          <p:nvPr/>
        </p:nvGrpSpPr>
        <p:grpSpPr>
          <a:xfrm>
            <a:off x="4114412" y="4445529"/>
            <a:ext cx="1058040" cy="585000"/>
            <a:chOff x="4114412" y="4445529"/>
            <a:chExt cx="105804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7056DB-5683-4391-9A1E-21A9C5CFA26C}"/>
                    </a:ext>
                  </a:extLst>
                </p14:cNvPr>
                <p14:cNvContentPartPr/>
                <p14:nvPr/>
              </p14:nvContentPartPr>
              <p14:xfrm>
                <a:off x="4114412" y="4531929"/>
                <a:ext cx="182520" cy="170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7056DB-5683-4391-9A1E-21A9C5CFA2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05772" y="4522929"/>
                  <a:ext cx="200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103F31A-F3B1-4580-881B-59DFA10E87AC}"/>
                    </a:ext>
                  </a:extLst>
                </p14:cNvPr>
                <p14:cNvContentPartPr/>
                <p14:nvPr/>
              </p14:nvContentPartPr>
              <p14:xfrm>
                <a:off x="4349492" y="4590249"/>
                <a:ext cx="110880" cy="82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103F31A-F3B1-4580-881B-59DFA10E87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40492" y="4581609"/>
                  <a:ext cx="12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AC1500-034A-48A2-B964-6FE93E39EA25}"/>
                    </a:ext>
                  </a:extLst>
                </p14:cNvPr>
                <p14:cNvContentPartPr/>
                <p14:nvPr/>
              </p14:nvContentPartPr>
              <p14:xfrm>
                <a:off x="4495652" y="4583769"/>
                <a:ext cx="105480" cy="128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AC1500-034A-48A2-B964-6FE93E39EA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87012" y="4574769"/>
                  <a:ext cx="123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4AE2D6-535B-4B3A-A32C-714C7B4B97E3}"/>
                    </a:ext>
                  </a:extLst>
                </p14:cNvPr>
                <p14:cNvContentPartPr/>
                <p14:nvPr/>
              </p14:nvContentPartPr>
              <p14:xfrm>
                <a:off x="4718132" y="4445529"/>
                <a:ext cx="159840" cy="104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4AE2D6-535B-4B3A-A32C-714C7B4B9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09132" y="4436529"/>
                  <a:ext cx="177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66213E7-315B-46AE-A3D7-2F83CFFFF123}"/>
                    </a:ext>
                  </a:extLst>
                </p14:cNvPr>
                <p14:cNvContentPartPr/>
                <p14:nvPr/>
              </p14:nvContentPartPr>
              <p14:xfrm>
                <a:off x="4148972" y="4784289"/>
                <a:ext cx="398160" cy="35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66213E7-315B-46AE-A3D7-2F83CFFFF1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39972" y="4775649"/>
                  <a:ext cx="415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80059B8-27A5-4F10-BAA2-227A497C8357}"/>
                    </a:ext>
                  </a:extLst>
                </p14:cNvPr>
                <p14:cNvContentPartPr/>
                <p14:nvPr/>
              </p14:nvContentPartPr>
              <p14:xfrm>
                <a:off x="4213772" y="4888329"/>
                <a:ext cx="241920" cy="142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80059B8-27A5-4F10-BAA2-227A497C83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04772" y="4879329"/>
                  <a:ext cx="259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E4583E-0AB0-4093-A249-1A18C038C133}"/>
                    </a:ext>
                  </a:extLst>
                </p14:cNvPr>
                <p14:cNvContentPartPr/>
                <p14:nvPr/>
              </p14:nvContentPartPr>
              <p14:xfrm>
                <a:off x="4498532" y="4891929"/>
                <a:ext cx="165960" cy="129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E4583E-0AB0-4093-A249-1A18C038C1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89532" y="4882929"/>
                  <a:ext cx="183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E9E60A-5B25-4C6A-A7A9-DC308002F10D}"/>
                    </a:ext>
                  </a:extLst>
                </p14:cNvPr>
                <p14:cNvContentPartPr/>
                <p14:nvPr/>
              </p14:nvContentPartPr>
              <p14:xfrm>
                <a:off x="4712012" y="4831089"/>
                <a:ext cx="182160" cy="183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E9E60A-5B25-4C6A-A7A9-DC308002F1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03012" y="4822449"/>
                  <a:ext cx="199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EDAFD80-BC58-41E0-A291-70DCD0610CB9}"/>
                    </a:ext>
                  </a:extLst>
                </p14:cNvPr>
                <p14:cNvContentPartPr/>
                <p14:nvPr/>
              </p14:nvContentPartPr>
              <p14:xfrm>
                <a:off x="5012252" y="4554249"/>
                <a:ext cx="160200" cy="258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EDAFD80-BC58-41E0-A291-70DCD0610C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03252" y="4545249"/>
                  <a:ext cx="1778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3739112-9B72-4932-95F0-D94E6BE33ED7}"/>
              </a:ext>
            </a:extLst>
          </p:cNvPr>
          <p:cNvGrpSpPr/>
          <p:nvPr/>
        </p:nvGrpSpPr>
        <p:grpSpPr>
          <a:xfrm>
            <a:off x="5493572" y="4535529"/>
            <a:ext cx="436320" cy="358200"/>
            <a:chOff x="5493572" y="4535529"/>
            <a:chExt cx="43632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DF8DF35-CD67-4E12-9950-5B60BD8987BB}"/>
                    </a:ext>
                  </a:extLst>
                </p14:cNvPr>
                <p14:cNvContentPartPr/>
                <p14:nvPr/>
              </p14:nvContentPartPr>
              <p14:xfrm>
                <a:off x="5493572" y="4597809"/>
                <a:ext cx="70920" cy="162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DF8DF35-CD67-4E12-9950-5B60BD8987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84932" y="4589169"/>
                  <a:ext cx="88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48EC387-54D0-44D9-9E96-8136FAF75B7B}"/>
                    </a:ext>
                  </a:extLst>
                </p14:cNvPr>
                <p14:cNvContentPartPr/>
                <p14:nvPr/>
              </p14:nvContentPartPr>
              <p14:xfrm>
                <a:off x="5549372" y="4535529"/>
                <a:ext cx="210600" cy="225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48EC387-54D0-44D9-9E96-8136FAF75B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40372" y="4526889"/>
                  <a:ext cx="228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1BD999E-F510-42F6-9DA4-207E68F0A880}"/>
                    </a:ext>
                  </a:extLst>
                </p14:cNvPr>
                <p14:cNvContentPartPr/>
                <p14:nvPr/>
              </p14:nvContentPartPr>
              <p14:xfrm>
                <a:off x="5804252" y="4667289"/>
                <a:ext cx="111600" cy="97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1BD999E-F510-42F6-9DA4-207E68F0A88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95612" y="4658289"/>
                  <a:ext cx="129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B3CAEC-ED62-4752-B238-CCA6364598E8}"/>
                    </a:ext>
                  </a:extLst>
                </p14:cNvPr>
                <p14:cNvContentPartPr/>
                <p14:nvPr/>
              </p14:nvContentPartPr>
              <p14:xfrm>
                <a:off x="5822612" y="4653249"/>
                <a:ext cx="107280" cy="240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B3CAEC-ED62-4752-B238-CCA6364598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13972" y="4644609"/>
                  <a:ext cx="1249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C5F85E-82C8-4477-926E-415FE13DEA6F}"/>
              </a:ext>
            </a:extLst>
          </p:cNvPr>
          <p:cNvGrpSpPr/>
          <p:nvPr/>
        </p:nvGrpSpPr>
        <p:grpSpPr>
          <a:xfrm>
            <a:off x="6226172" y="4583769"/>
            <a:ext cx="866520" cy="198360"/>
            <a:chOff x="6226172" y="4583769"/>
            <a:chExt cx="866520" cy="1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2DF198-D60E-4656-931E-926F6E32CBF6}"/>
                    </a:ext>
                  </a:extLst>
                </p14:cNvPr>
                <p14:cNvContentPartPr/>
                <p14:nvPr/>
              </p14:nvContentPartPr>
              <p14:xfrm>
                <a:off x="6226172" y="4587369"/>
                <a:ext cx="159120" cy="167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2DF198-D60E-4656-931E-926F6E32CBF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17532" y="4578729"/>
                  <a:ext cx="17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CAF454B-2E25-45D3-9738-F1389B670113}"/>
                    </a:ext>
                  </a:extLst>
                </p14:cNvPr>
                <p14:cNvContentPartPr/>
                <p14:nvPr/>
              </p14:nvContentPartPr>
              <p14:xfrm>
                <a:off x="6485372" y="4583769"/>
                <a:ext cx="143640" cy="168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CAF454B-2E25-45D3-9738-F1389B6701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76732" y="4575129"/>
                  <a:ext cx="161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A85328A-8ED8-4F1C-8FE4-2772AA7897F9}"/>
                    </a:ext>
                  </a:extLst>
                </p14:cNvPr>
                <p14:cNvContentPartPr/>
                <p14:nvPr/>
              </p14:nvContentPartPr>
              <p14:xfrm>
                <a:off x="6803972" y="4610769"/>
                <a:ext cx="54360" cy="171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A85328A-8ED8-4F1C-8FE4-2772AA7897F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94972" y="4602129"/>
                  <a:ext cx="7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3096A10-E07C-4F30-BA25-427B4F2F1C2D}"/>
                    </a:ext>
                  </a:extLst>
                </p14:cNvPr>
                <p14:cNvContentPartPr/>
                <p14:nvPr/>
              </p14:nvContentPartPr>
              <p14:xfrm>
                <a:off x="6736652" y="4601409"/>
                <a:ext cx="356040" cy="24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3096A10-E07C-4F30-BA25-427B4F2F1C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728012" y="4592769"/>
                  <a:ext cx="3736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F305D4A-1C2C-413D-B888-E096FB1C5590}"/>
              </a:ext>
            </a:extLst>
          </p:cNvPr>
          <p:cNvGrpSpPr/>
          <p:nvPr/>
        </p:nvGrpSpPr>
        <p:grpSpPr>
          <a:xfrm>
            <a:off x="1017692" y="5080209"/>
            <a:ext cx="307080" cy="328680"/>
            <a:chOff x="1017692" y="5080209"/>
            <a:chExt cx="30708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2FAA50-8846-4428-AF4C-A71FDC9B808F}"/>
                    </a:ext>
                  </a:extLst>
                </p14:cNvPr>
                <p14:cNvContentPartPr/>
                <p14:nvPr/>
              </p14:nvContentPartPr>
              <p14:xfrm>
                <a:off x="1017692" y="5080209"/>
                <a:ext cx="135000" cy="281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2FAA50-8846-4428-AF4C-A71FDC9B80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692" y="5071209"/>
                  <a:ext cx="152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9B99C9-5306-4993-81D3-2B1B7FF3832D}"/>
                    </a:ext>
                  </a:extLst>
                </p14:cNvPr>
                <p14:cNvContentPartPr/>
                <p14:nvPr/>
              </p14:nvContentPartPr>
              <p14:xfrm>
                <a:off x="1221812" y="5116569"/>
                <a:ext cx="102960" cy="292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9B99C9-5306-4993-81D3-2B1B7FF383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13172" y="5107929"/>
                  <a:ext cx="12060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E0FA410-9D54-4A3D-A28C-C947AA4E31DA}"/>
              </a:ext>
            </a:extLst>
          </p:cNvPr>
          <p:cNvGrpSpPr/>
          <p:nvPr/>
        </p:nvGrpSpPr>
        <p:grpSpPr>
          <a:xfrm>
            <a:off x="1614932" y="5143209"/>
            <a:ext cx="1095120" cy="237600"/>
            <a:chOff x="1614932" y="5143209"/>
            <a:chExt cx="109512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E72648E-613E-4895-92FF-0A666FF34511}"/>
                    </a:ext>
                  </a:extLst>
                </p14:cNvPr>
                <p14:cNvContentPartPr/>
                <p14:nvPr/>
              </p14:nvContentPartPr>
              <p14:xfrm>
                <a:off x="1614932" y="5191089"/>
                <a:ext cx="178920" cy="154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E72648E-613E-4895-92FF-0A666FF345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606292" y="5182449"/>
                  <a:ext cx="196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D805B9-12E3-46BE-AAE8-44ACFC9A41ED}"/>
                    </a:ext>
                  </a:extLst>
                </p14:cNvPr>
                <p14:cNvContentPartPr/>
                <p14:nvPr/>
              </p14:nvContentPartPr>
              <p14:xfrm>
                <a:off x="1879532" y="5332209"/>
                <a:ext cx="13320" cy="10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D805B9-12E3-46BE-AAE8-44ACFC9A41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70532" y="5323569"/>
                  <a:ext cx="30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71D358-E2B0-485A-9F31-B98C29DFA1C3}"/>
                    </a:ext>
                  </a:extLst>
                </p14:cNvPr>
                <p14:cNvContentPartPr/>
                <p14:nvPr/>
              </p14:nvContentPartPr>
              <p14:xfrm>
                <a:off x="2025332" y="5180289"/>
                <a:ext cx="137160" cy="20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71D358-E2B0-485A-9F31-B98C29DFA1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6332" y="5171649"/>
                  <a:ext cx="154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DC0D6ED-F76A-4A4A-B78F-52CD511A4207}"/>
                    </a:ext>
                  </a:extLst>
                </p14:cNvPr>
                <p14:cNvContentPartPr/>
                <p14:nvPr/>
              </p14:nvContentPartPr>
              <p14:xfrm>
                <a:off x="2197052" y="5173449"/>
                <a:ext cx="110520" cy="87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DC0D6ED-F76A-4A4A-B78F-52CD511A420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88412" y="5164449"/>
                  <a:ext cx="128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AC47B2-CB59-4959-B2FD-F6D157E168D3}"/>
                    </a:ext>
                  </a:extLst>
                </p14:cNvPr>
                <p14:cNvContentPartPr/>
                <p14:nvPr/>
              </p14:nvContentPartPr>
              <p14:xfrm>
                <a:off x="2270492" y="5150409"/>
                <a:ext cx="79920" cy="183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AC47B2-CB59-4959-B2FD-F6D157E168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61852" y="5141409"/>
                  <a:ext cx="97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8D4F1A3-B5D7-46B9-8E54-895E58849776}"/>
                    </a:ext>
                  </a:extLst>
                </p14:cNvPr>
                <p14:cNvContentPartPr/>
                <p14:nvPr/>
              </p14:nvContentPartPr>
              <p14:xfrm>
                <a:off x="2402612" y="5182449"/>
                <a:ext cx="63000" cy="169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8D4F1A3-B5D7-46B9-8E54-895E588497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93612" y="5173449"/>
                  <a:ext cx="8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00E971-8A43-42AC-A38A-441E97816826}"/>
                    </a:ext>
                  </a:extLst>
                </p14:cNvPr>
                <p14:cNvContentPartPr/>
                <p14:nvPr/>
              </p14:nvContentPartPr>
              <p14:xfrm>
                <a:off x="2589092" y="5143209"/>
                <a:ext cx="120960" cy="217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00E971-8A43-42AC-A38A-441E9781682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80452" y="5134569"/>
                  <a:ext cx="1386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33B4CA5-F47F-4DB0-AEA4-C08E64CCBDA8}"/>
              </a:ext>
            </a:extLst>
          </p:cNvPr>
          <p:cNvGrpSpPr/>
          <p:nvPr/>
        </p:nvGrpSpPr>
        <p:grpSpPr>
          <a:xfrm>
            <a:off x="1514852" y="2804833"/>
            <a:ext cx="1203231" cy="368280"/>
            <a:chOff x="1514852" y="2804833"/>
            <a:chExt cx="1203231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9338D1-D5B0-4834-A6ED-59842862C5A6}"/>
                    </a:ext>
                  </a:extLst>
                </p14:cNvPr>
                <p14:cNvContentPartPr/>
                <p14:nvPr/>
              </p14:nvContentPartPr>
              <p14:xfrm>
                <a:off x="1514852" y="2950089"/>
                <a:ext cx="171000" cy="13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9338D1-D5B0-4834-A6ED-59842862C5A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05852" y="2941449"/>
                  <a:ext cx="18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EA6C045-0E0A-4200-9979-D715137DD485}"/>
                    </a:ext>
                  </a:extLst>
                </p14:cNvPr>
                <p14:cNvContentPartPr/>
                <p14:nvPr/>
              </p14:nvContentPartPr>
              <p14:xfrm>
                <a:off x="1760372" y="3067809"/>
                <a:ext cx="18360" cy="15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EA6C045-0E0A-4200-9979-D715137DD48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51732" y="3058809"/>
                  <a:ext cx="36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20428F-AB3F-4716-A937-B6E08FD3C1E3}"/>
                    </a:ext>
                  </a:extLst>
                </p14:cNvPr>
                <p14:cNvContentPartPr/>
                <p14:nvPr/>
              </p14:nvContentPartPr>
              <p14:xfrm>
                <a:off x="1918412" y="2880969"/>
                <a:ext cx="116280" cy="193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20428F-AB3F-4716-A937-B6E08FD3C1E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09412" y="2871969"/>
                  <a:ext cx="133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EC5854-74F8-4907-B33F-E848462E3A15}"/>
                    </a:ext>
                  </a:extLst>
                </p14:cNvPr>
                <p14:cNvContentPartPr/>
                <p14:nvPr/>
              </p14:nvContentPartPr>
              <p14:xfrm>
                <a:off x="2086532" y="2884569"/>
                <a:ext cx="177120" cy="18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EC5854-74F8-4907-B33F-E848462E3A1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77532" y="2875929"/>
                  <a:ext cx="194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F14B06-1CA9-49E9-95F8-BF04038E6A45}"/>
                    </a:ext>
                  </a:extLst>
                </p14:cNvPr>
                <p14:cNvContentPartPr/>
                <p14:nvPr/>
              </p14:nvContentPartPr>
              <p14:xfrm>
                <a:off x="2284892" y="2927409"/>
                <a:ext cx="131040" cy="129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F14B06-1CA9-49E9-95F8-BF04038E6A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76252" y="2918409"/>
                  <a:ext cx="148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48BC87-EA90-4DC3-9025-16939239D001}"/>
                    </a:ext>
                  </a:extLst>
                </p14:cNvPr>
                <p14:cNvContentPartPr/>
                <p14:nvPr/>
              </p14:nvContentPartPr>
              <p14:xfrm>
                <a:off x="2465612" y="2903649"/>
                <a:ext cx="186480" cy="16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48BC87-EA90-4DC3-9025-16939239D00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56972" y="2895009"/>
                  <a:ext cx="204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9D58B2A-D9E6-4EE2-9CD6-82349903F064}"/>
                    </a:ext>
                  </a:extLst>
                </p14:cNvPr>
                <p14:cNvContentPartPr/>
                <p14:nvPr/>
              </p14:nvContentPartPr>
              <p14:xfrm>
                <a:off x="1796483" y="2804833"/>
                <a:ext cx="921600" cy="368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9D58B2A-D9E6-4EE2-9CD6-82349903F0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87843" y="2796193"/>
                  <a:ext cx="93924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E1DE43B-8CE1-4B3D-AA9E-22FD30761E59}"/>
              </a:ext>
            </a:extLst>
          </p:cNvPr>
          <p:cNvGrpSpPr/>
          <p:nvPr/>
        </p:nvGrpSpPr>
        <p:grpSpPr>
          <a:xfrm>
            <a:off x="3087443" y="2579473"/>
            <a:ext cx="692640" cy="499680"/>
            <a:chOff x="3087443" y="2579473"/>
            <a:chExt cx="69264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1430699-83FF-48A7-987D-5C7849381449}"/>
                    </a:ext>
                  </a:extLst>
                </p14:cNvPr>
                <p14:cNvContentPartPr/>
                <p14:nvPr/>
              </p14:nvContentPartPr>
              <p14:xfrm>
                <a:off x="3087443" y="2823193"/>
                <a:ext cx="188280" cy="206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1430699-83FF-48A7-987D-5C784938144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78803" y="2814193"/>
                  <a:ext cx="205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2D51750-BD66-404B-B32F-87418190A8AF}"/>
                    </a:ext>
                  </a:extLst>
                </p14:cNvPr>
                <p14:cNvContentPartPr/>
                <p14:nvPr/>
              </p14:nvContentPartPr>
              <p14:xfrm>
                <a:off x="3340883" y="2589193"/>
                <a:ext cx="280440" cy="48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2D51750-BD66-404B-B32F-87418190A8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31883" y="2580553"/>
                  <a:ext cx="2980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013F7D-D792-4653-BBF0-8AC5E344CF00}"/>
                    </a:ext>
                  </a:extLst>
                </p14:cNvPr>
                <p14:cNvContentPartPr/>
                <p14:nvPr/>
              </p14:nvContentPartPr>
              <p14:xfrm>
                <a:off x="3545363" y="2579473"/>
                <a:ext cx="234720" cy="417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013F7D-D792-4653-BBF0-8AC5E344CF0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6723" y="2570833"/>
                  <a:ext cx="2523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857E4C-B518-4BB5-AA2D-47D961802A1A}"/>
                    </a:ext>
                  </a:extLst>
                </p14:cNvPr>
                <p14:cNvContentPartPr/>
                <p14:nvPr/>
              </p14:nvContentPartPr>
              <p14:xfrm>
                <a:off x="3563363" y="2866033"/>
                <a:ext cx="208800" cy="213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857E4C-B518-4BB5-AA2D-47D961802A1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54363" y="2857033"/>
                  <a:ext cx="226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8F4702D-1967-49E9-83CD-33707C084D6B}"/>
              </a:ext>
            </a:extLst>
          </p:cNvPr>
          <p:cNvGrpSpPr/>
          <p:nvPr/>
        </p:nvGrpSpPr>
        <p:grpSpPr>
          <a:xfrm>
            <a:off x="3996443" y="2781073"/>
            <a:ext cx="1019160" cy="293040"/>
            <a:chOff x="3996443" y="2781073"/>
            <a:chExt cx="10191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6169FA5-0A8D-4D2F-88F8-7ADED35CF6F7}"/>
                    </a:ext>
                  </a:extLst>
                </p14:cNvPr>
                <p14:cNvContentPartPr/>
                <p14:nvPr/>
              </p14:nvContentPartPr>
              <p14:xfrm>
                <a:off x="3996443" y="2781073"/>
                <a:ext cx="293400" cy="293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6169FA5-0A8D-4D2F-88F8-7ADED35CF6F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87443" y="2772433"/>
                  <a:ext cx="311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015AC1F-F943-4BC8-B17D-DF07A641FE03}"/>
                    </a:ext>
                  </a:extLst>
                </p14:cNvPr>
                <p14:cNvContentPartPr/>
                <p14:nvPr/>
              </p14:nvContentPartPr>
              <p14:xfrm>
                <a:off x="4303163" y="2888713"/>
                <a:ext cx="176400" cy="133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015AC1F-F943-4BC8-B17D-DF07A641FE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94163" y="2879713"/>
                  <a:ext cx="194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F039E4-CE47-4556-9915-8A353A214A33}"/>
                    </a:ext>
                  </a:extLst>
                </p14:cNvPr>
                <p14:cNvContentPartPr/>
                <p14:nvPr/>
              </p14:nvContentPartPr>
              <p14:xfrm>
                <a:off x="4496843" y="2910673"/>
                <a:ext cx="286920" cy="155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F039E4-CE47-4556-9915-8A353A214A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87843" y="2901673"/>
                  <a:ext cx="304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80AA2A-12C0-46AA-ADD8-1C83FAD0F838}"/>
                    </a:ext>
                  </a:extLst>
                </p14:cNvPr>
                <p14:cNvContentPartPr/>
                <p14:nvPr/>
              </p14:nvContentPartPr>
              <p14:xfrm>
                <a:off x="4857923" y="2894473"/>
                <a:ext cx="157680" cy="165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80AA2A-12C0-46AA-ADD8-1C83FAD0F83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48923" y="2885833"/>
                  <a:ext cx="1753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81CF59B-7D0D-4BDE-A972-626597BAF1D3}"/>
              </a:ext>
            </a:extLst>
          </p:cNvPr>
          <p:cNvGrpSpPr/>
          <p:nvPr/>
        </p:nvGrpSpPr>
        <p:grpSpPr>
          <a:xfrm>
            <a:off x="5253203" y="2823913"/>
            <a:ext cx="482400" cy="243720"/>
            <a:chOff x="5253203" y="2823913"/>
            <a:chExt cx="4824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5CADEF-1838-4061-81CB-CF20857C6526}"/>
                    </a:ext>
                  </a:extLst>
                </p14:cNvPr>
                <p14:cNvContentPartPr/>
                <p14:nvPr/>
              </p14:nvContentPartPr>
              <p14:xfrm>
                <a:off x="5253203" y="2876113"/>
                <a:ext cx="158760" cy="191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5CADEF-1838-4061-81CB-CF20857C652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44203" y="2867473"/>
                  <a:ext cx="176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742949-8050-49F5-A7F1-9D0CA986D11D}"/>
                    </a:ext>
                  </a:extLst>
                </p14:cNvPr>
                <p14:cNvContentPartPr/>
                <p14:nvPr/>
              </p14:nvContentPartPr>
              <p14:xfrm>
                <a:off x="5486123" y="2823913"/>
                <a:ext cx="249480" cy="217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742949-8050-49F5-A7F1-9D0CA986D1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77483" y="2814913"/>
                  <a:ext cx="2671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C51FBBC-518F-4766-B8AC-B90E15C68881}"/>
                  </a:ext>
                </a:extLst>
              </p14:cNvPr>
              <p14:cNvContentPartPr/>
              <p14:nvPr/>
            </p14:nvContentPartPr>
            <p14:xfrm>
              <a:off x="6035483" y="2820673"/>
              <a:ext cx="279360" cy="2545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C51FBBC-518F-4766-B8AC-B90E15C6888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026483" y="2811673"/>
                <a:ext cx="29700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307BA6-CE5C-4BD9-8643-7E5B2964DCA4}"/>
              </a:ext>
            </a:extLst>
          </p:cNvPr>
          <p:cNvGrpSpPr/>
          <p:nvPr/>
        </p:nvGrpSpPr>
        <p:grpSpPr>
          <a:xfrm>
            <a:off x="6661883" y="2798713"/>
            <a:ext cx="397440" cy="247320"/>
            <a:chOff x="6661883" y="2798713"/>
            <a:chExt cx="39744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4381B03-BC9C-4398-BA15-0B23248803AF}"/>
                    </a:ext>
                  </a:extLst>
                </p14:cNvPr>
                <p14:cNvContentPartPr/>
                <p14:nvPr/>
              </p14:nvContentPartPr>
              <p14:xfrm>
                <a:off x="6661883" y="2896273"/>
                <a:ext cx="81000" cy="117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4381B03-BC9C-4398-BA15-0B23248803A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53243" y="2887273"/>
                  <a:ext cx="98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AC8AE09-72A8-4119-9DAC-80F82EEE3B25}"/>
                    </a:ext>
                  </a:extLst>
                </p14:cNvPr>
                <p14:cNvContentPartPr/>
                <p14:nvPr/>
              </p14:nvContentPartPr>
              <p14:xfrm>
                <a:off x="6745763" y="2798713"/>
                <a:ext cx="16560" cy="13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AC8AE09-72A8-4119-9DAC-80F82EEE3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37123" y="2789713"/>
                  <a:ext cx="34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2E97AE3-A3B7-44AF-9442-499AC4F0ECE4}"/>
                    </a:ext>
                  </a:extLst>
                </p14:cNvPr>
                <p14:cNvContentPartPr/>
                <p14:nvPr/>
              </p14:nvContentPartPr>
              <p14:xfrm>
                <a:off x="6821723" y="2863153"/>
                <a:ext cx="237600" cy="182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2E97AE3-A3B7-44AF-9442-499AC4F0ECE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13083" y="2854513"/>
                  <a:ext cx="2552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A6F87B8-E7F1-4B8E-B833-63BCE3299483}"/>
              </a:ext>
            </a:extLst>
          </p:cNvPr>
          <p:cNvGrpSpPr/>
          <p:nvPr/>
        </p:nvGrpSpPr>
        <p:grpSpPr>
          <a:xfrm>
            <a:off x="7400243" y="2505673"/>
            <a:ext cx="970560" cy="574920"/>
            <a:chOff x="7400243" y="2505673"/>
            <a:chExt cx="97056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54A0FF6-F7B6-4FBD-A9F8-AFFCA3A8C2B1}"/>
                    </a:ext>
                  </a:extLst>
                </p14:cNvPr>
                <p14:cNvContentPartPr/>
                <p14:nvPr/>
              </p14:nvContentPartPr>
              <p14:xfrm>
                <a:off x="7432643" y="2562193"/>
                <a:ext cx="272520" cy="518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54A0FF6-F7B6-4FBD-A9F8-AFFCA3A8C2B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23643" y="2553193"/>
                  <a:ext cx="290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321D1CB-803C-4729-8161-64F4C30A8D65}"/>
                    </a:ext>
                  </a:extLst>
                </p14:cNvPr>
                <p14:cNvContentPartPr/>
                <p14:nvPr/>
              </p14:nvContentPartPr>
              <p14:xfrm>
                <a:off x="7400243" y="2788273"/>
                <a:ext cx="371160" cy="86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321D1CB-803C-4729-8161-64F4C30A8D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91603" y="2779633"/>
                  <a:ext cx="388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D4294C0-B37B-4FD9-8A93-59C52C41789C}"/>
                    </a:ext>
                  </a:extLst>
                </p14:cNvPr>
                <p14:cNvContentPartPr/>
                <p14:nvPr/>
              </p14:nvContentPartPr>
              <p14:xfrm>
                <a:off x="7746923" y="2505673"/>
                <a:ext cx="262440" cy="529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D4294C0-B37B-4FD9-8A93-59C52C41789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37923" y="2496673"/>
                  <a:ext cx="2800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1F98D9-3456-48F7-B8C4-242D4337E3B7}"/>
                    </a:ext>
                  </a:extLst>
                </p14:cNvPr>
                <p14:cNvContentPartPr/>
                <p14:nvPr/>
              </p14:nvContentPartPr>
              <p14:xfrm>
                <a:off x="8064803" y="2898433"/>
                <a:ext cx="26640" cy="1051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1F98D9-3456-48F7-B8C4-242D4337E3B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55803" y="2889793"/>
                  <a:ext cx="44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DBC08CA-7877-4819-8114-468B84CC62B3}"/>
                    </a:ext>
                  </a:extLst>
                </p14:cNvPr>
                <p14:cNvContentPartPr/>
                <p14:nvPr/>
              </p14:nvContentPartPr>
              <p14:xfrm>
                <a:off x="8173523" y="2747593"/>
                <a:ext cx="1800" cy="34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DBC08CA-7877-4819-8114-468B84CC62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64883" y="2738953"/>
                  <a:ext cx="19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5B6AC99-1224-4ED7-9698-815ED5594C7F}"/>
                    </a:ext>
                  </a:extLst>
                </p14:cNvPr>
                <p14:cNvContentPartPr/>
                <p14:nvPr/>
              </p14:nvContentPartPr>
              <p14:xfrm>
                <a:off x="8200883" y="2800153"/>
                <a:ext cx="169920" cy="234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5B6AC99-1224-4ED7-9698-815ED5594C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91883" y="2791153"/>
                  <a:ext cx="18756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B708E62-F795-47FF-AA7D-3FB44AC20F5C}"/>
              </a:ext>
            </a:extLst>
          </p:cNvPr>
          <p:cNvGrpSpPr/>
          <p:nvPr/>
        </p:nvGrpSpPr>
        <p:grpSpPr>
          <a:xfrm>
            <a:off x="8654843" y="2795473"/>
            <a:ext cx="1324080" cy="269280"/>
            <a:chOff x="8654843" y="2795473"/>
            <a:chExt cx="132408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91015E-FF6C-4414-AAE9-4863519D0A73}"/>
                    </a:ext>
                  </a:extLst>
                </p14:cNvPr>
                <p14:cNvContentPartPr/>
                <p14:nvPr/>
              </p14:nvContentPartPr>
              <p14:xfrm>
                <a:off x="8654843" y="2831473"/>
                <a:ext cx="240840" cy="186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91015E-FF6C-4414-AAE9-4863519D0A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45843" y="2822473"/>
                  <a:ext cx="258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196FDB-C087-4988-8291-EBB7033D08D8}"/>
                    </a:ext>
                  </a:extLst>
                </p14:cNvPr>
                <p14:cNvContentPartPr/>
                <p14:nvPr/>
              </p14:nvContentPartPr>
              <p14:xfrm>
                <a:off x="8963723" y="2868553"/>
                <a:ext cx="227880" cy="167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196FDB-C087-4988-8291-EBB7033D08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083" y="2859553"/>
                  <a:ext cx="245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B0D0304-2AB8-4516-86CC-C4A6A5D72C2B}"/>
                    </a:ext>
                  </a:extLst>
                </p14:cNvPr>
                <p14:cNvContentPartPr/>
                <p14:nvPr/>
              </p14:nvContentPartPr>
              <p14:xfrm>
                <a:off x="9274403" y="2795473"/>
                <a:ext cx="218880" cy="245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B0D0304-2AB8-4516-86CC-C4A6A5D72C2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65763" y="2786833"/>
                  <a:ext cx="236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B8A2AC-31A7-4586-94F9-E4EF742DAF9B}"/>
                    </a:ext>
                  </a:extLst>
                </p14:cNvPr>
                <p14:cNvContentPartPr/>
                <p14:nvPr/>
              </p14:nvContentPartPr>
              <p14:xfrm>
                <a:off x="9549803" y="2835433"/>
                <a:ext cx="213840" cy="229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B8A2AC-31A7-4586-94F9-E4EF742DAF9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40803" y="2826433"/>
                  <a:ext cx="231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66BB40-62BD-433F-8EC2-CCE60786F9D8}"/>
                    </a:ext>
                  </a:extLst>
                </p14:cNvPr>
                <p14:cNvContentPartPr/>
                <p14:nvPr/>
              </p14:nvContentPartPr>
              <p14:xfrm>
                <a:off x="9951923" y="3042073"/>
                <a:ext cx="27000" cy="12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66BB40-62BD-433F-8EC2-CCE60786F9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42923" y="3033433"/>
                  <a:ext cx="44640" cy="3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441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60D42D3-02B8-4DA5-838D-711AB36F3371}"/>
              </a:ext>
            </a:extLst>
          </p:cNvPr>
          <p:cNvGrpSpPr/>
          <p:nvPr/>
        </p:nvGrpSpPr>
        <p:grpSpPr>
          <a:xfrm>
            <a:off x="631412" y="160089"/>
            <a:ext cx="672840" cy="386280"/>
            <a:chOff x="631412" y="160089"/>
            <a:chExt cx="6728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9D7263-DB56-4541-9B3C-5FD6D2A08F98}"/>
                    </a:ext>
                  </a:extLst>
                </p14:cNvPr>
                <p14:cNvContentPartPr/>
                <p14:nvPr/>
              </p14:nvContentPartPr>
              <p14:xfrm>
                <a:off x="794852" y="353049"/>
                <a:ext cx="28440" cy="92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9D7263-DB56-4541-9B3C-5FD6D2A08F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12" y="344049"/>
                  <a:ext cx="46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658AEC-B5FF-4165-B9D2-FB3A4B4F2428}"/>
                    </a:ext>
                  </a:extLst>
                </p14:cNvPr>
                <p14:cNvContentPartPr/>
                <p14:nvPr/>
              </p14:nvContentPartPr>
              <p14:xfrm>
                <a:off x="631412" y="493809"/>
                <a:ext cx="283320" cy="27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658AEC-B5FF-4165-B9D2-FB3A4B4F24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772" y="484809"/>
                  <a:ext cx="300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33A3A98-37FE-48AB-A794-DD0E879507E3}"/>
                    </a:ext>
                  </a:extLst>
                </p14:cNvPr>
                <p14:cNvContentPartPr/>
                <p14:nvPr/>
              </p14:nvContentPartPr>
              <p14:xfrm>
                <a:off x="634652" y="292209"/>
                <a:ext cx="346320" cy="73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33A3A98-37FE-48AB-A794-DD0E879507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652" y="283209"/>
                  <a:ext cx="363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5373A5-7187-44D7-8E0F-787EB2132439}"/>
                    </a:ext>
                  </a:extLst>
                </p14:cNvPr>
                <p14:cNvContentPartPr/>
                <p14:nvPr/>
              </p14:nvContentPartPr>
              <p14:xfrm>
                <a:off x="1095452" y="160089"/>
                <a:ext cx="195120" cy="386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5373A5-7187-44D7-8E0F-787EB213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6812" y="151089"/>
                  <a:ext cx="212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7E23F1-6E5D-4E19-A33E-D48B450DC728}"/>
                    </a:ext>
                  </a:extLst>
                </p14:cNvPr>
                <p14:cNvContentPartPr/>
                <p14:nvPr/>
              </p14:nvContentPartPr>
              <p14:xfrm>
                <a:off x="1074572" y="378249"/>
                <a:ext cx="229680" cy="5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7E23F1-6E5D-4E19-A33E-D48B450DC7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5572" y="369249"/>
                  <a:ext cx="2473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CF064B-7C2D-45E0-B8AF-79C0F76FA40E}"/>
              </a:ext>
            </a:extLst>
          </p:cNvPr>
          <p:cNvGrpSpPr/>
          <p:nvPr/>
        </p:nvGrpSpPr>
        <p:grpSpPr>
          <a:xfrm>
            <a:off x="1591532" y="232809"/>
            <a:ext cx="1029960" cy="577440"/>
            <a:chOff x="1591532" y="232809"/>
            <a:chExt cx="102996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084B28-6452-4082-BF14-DAD3B6252A17}"/>
                    </a:ext>
                  </a:extLst>
                </p14:cNvPr>
                <p14:cNvContentPartPr/>
                <p14:nvPr/>
              </p14:nvContentPartPr>
              <p14:xfrm>
                <a:off x="1607012" y="292569"/>
                <a:ext cx="134280" cy="226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084B28-6452-4082-BF14-DAD3B6252A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8012" y="283929"/>
                  <a:ext cx="151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30933D-01DA-4041-8A42-D6DDA2F23742}"/>
                    </a:ext>
                  </a:extLst>
                </p14:cNvPr>
                <p14:cNvContentPartPr/>
                <p14:nvPr/>
              </p14:nvContentPartPr>
              <p14:xfrm>
                <a:off x="1591532" y="264129"/>
                <a:ext cx="172440" cy="24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30933D-01DA-4041-8A42-D6DDA2F237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2532" y="255129"/>
                  <a:ext cx="190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11DB35-49A2-43C3-BCDF-EEC3C5ACB3E7}"/>
                    </a:ext>
                  </a:extLst>
                </p14:cNvPr>
                <p14:cNvContentPartPr/>
                <p14:nvPr/>
              </p14:nvContentPartPr>
              <p14:xfrm>
                <a:off x="1799612" y="499569"/>
                <a:ext cx="79200" cy="9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11DB35-49A2-43C3-BCDF-EEC3C5ACB3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0612" y="490929"/>
                  <a:ext cx="96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2016C7-6DAE-4E5F-A3A1-62468016CA5C}"/>
                    </a:ext>
                  </a:extLst>
                </p14:cNvPr>
                <p14:cNvContentPartPr/>
                <p14:nvPr/>
              </p14:nvContentPartPr>
              <p14:xfrm>
                <a:off x="1884932" y="414969"/>
                <a:ext cx="720" cy="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2016C7-6DAE-4E5F-A3A1-62468016CA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5932" y="406329"/>
                  <a:ext cx="18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E72560-B656-48AC-939D-4CE3BA9931A9}"/>
                    </a:ext>
                  </a:extLst>
                </p14:cNvPr>
                <p14:cNvContentPartPr/>
                <p14:nvPr/>
              </p14:nvContentPartPr>
              <p14:xfrm>
                <a:off x="2048012" y="520449"/>
                <a:ext cx="8388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E72560-B656-48AC-939D-4CE3BA9931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9372" y="511449"/>
                  <a:ext cx="101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5BC7EA-5BBF-4A52-B4B3-3F0922A033BC}"/>
                    </a:ext>
                  </a:extLst>
                </p14:cNvPr>
                <p14:cNvContentPartPr/>
                <p14:nvPr/>
              </p14:nvContentPartPr>
              <p14:xfrm>
                <a:off x="2349692" y="255849"/>
                <a:ext cx="147960" cy="249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5BC7EA-5BBF-4A52-B4B3-3F0922A033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1052" y="247209"/>
                  <a:ext cx="165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60688B-D254-4E2B-802B-2A47FFF18EF9}"/>
                    </a:ext>
                  </a:extLst>
                </p14:cNvPr>
                <p14:cNvContentPartPr/>
                <p14:nvPr/>
              </p14:nvContentPartPr>
              <p14:xfrm>
                <a:off x="2287772" y="232809"/>
                <a:ext cx="228600" cy="25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60688B-D254-4E2B-802B-2A47FFF18E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9132" y="224169"/>
                  <a:ext cx="246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D5BC85-E548-4237-885B-515729400F2C}"/>
                    </a:ext>
                  </a:extLst>
                </p14:cNvPr>
                <p14:cNvContentPartPr/>
                <p14:nvPr/>
              </p14:nvContentPartPr>
              <p14:xfrm>
                <a:off x="2545892" y="527649"/>
                <a:ext cx="72360" cy="28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D5BC85-E548-4237-885B-515729400F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6892" y="519009"/>
                  <a:ext cx="90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DBFECB-A963-434D-877E-2EEEF9BE7233}"/>
                    </a:ext>
                  </a:extLst>
                </p14:cNvPr>
                <p14:cNvContentPartPr/>
                <p14:nvPr/>
              </p14:nvContentPartPr>
              <p14:xfrm>
                <a:off x="2599892" y="431889"/>
                <a:ext cx="21600" cy="24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DBFECB-A963-434D-877E-2EEEF9BE72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1252" y="423249"/>
                  <a:ext cx="392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02853-1870-4BFE-B9C3-87F9DB30BE44}"/>
              </a:ext>
            </a:extLst>
          </p:cNvPr>
          <p:cNvGrpSpPr/>
          <p:nvPr/>
        </p:nvGrpSpPr>
        <p:grpSpPr>
          <a:xfrm>
            <a:off x="2835332" y="362409"/>
            <a:ext cx="496440" cy="142920"/>
            <a:chOff x="2835332" y="362409"/>
            <a:chExt cx="49644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A55851-CB77-4FC7-B489-7BDCA03FD8F0}"/>
                    </a:ext>
                  </a:extLst>
                </p14:cNvPr>
                <p14:cNvContentPartPr/>
                <p14:nvPr/>
              </p14:nvContentPartPr>
              <p14:xfrm>
                <a:off x="2835332" y="362409"/>
                <a:ext cx="128880" cy="12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A55851-CB77-4FC7-B489-7BDCA03FD8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6692" y="353769"/>
                  <a:ext cx="146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76BC15-5B92-45AA-A1B8-AFBA4DA5BDEA}"/>
                    </a:ext>
                  </a:extLst>
                </p14:cNvPr>
                <p14:cNvContentPartPr/>
                <p14:nvPr/>
              </p14:nvContentPartPr>
              <p14:xfrm>
                <a:off x="3023972" y="376449"/>
                <a:ext cx="77760" cy="12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76BC15-5B92-45AA-A1B8-AFBA4DA5BD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5332" y="367809"/>
                  <a:ext cx="95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6E19D9-0B4A-427B-9323-C004E71076F3}"/>
                    </a:ext>
                  </a:extLst>
                </p14:cNvPr>
                <p14:cNvContentPartPr/>
                <p14:nvPr/>
              </p14:nvContentPartPr>
              <p14:xfrm>
                <a:off x="3153212" y="366729"/>
                <a:ext cx="178560" cy="118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6E19D9-0B4A-427B-9323-C004E71076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44212" y="358089"/>
                  <a:ext cx="1962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8DA431-FF19-4E5F-ABD0-01F197E02DED}"/>
              </a:ext>
            </a:extLst>
          </p:cNvPr>
          <p:cNvGrpSpPr/>
          <p:nvPr/>
        </p:nvGrpSpPr>
        <p:grpSpPr>
          <a:xfrm>
            <a:off x="3611492" y="94569"/>
            <a:ext cx="3227400" cy="522000"/>
            <a:chOff x="3611492" y="94569"/>
            <a:chExt cx="322740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E20641-9F12-44D9-AFA5-9837226CF989}"/>
                    </a:ext>
                  </a:extLst>
                </p14:cNvPr>
                <p14:cNvContentPartPr/>
                <p14:nvPr/>
              </p14:nvContentPartPr>
              <p14:xfrm>
                <a:off x="3611492" y="380769"/>
                <a:ext cx="54720" cy="10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E20641-9F12-44D9-AFA5-9837226CF9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02492" y="371769"/>
                  <a:ext cx="7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F74F7A-7F52-467F-966E-33FFE08CD75A}"/>
                    </a:ext>
                  </a:extLst>
                </p14:cNvPr>
                <p14:cNvContentPartPr/>
                <p14:nvPr/>
              </p14:nvContentPartPr>
              <p14:xfrm>
                <a:off x="3722732" y="299049"/>
                <a:ext cx="4320" cy="50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F74F7A-7F52-467F-966E-33FFE08CD7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13732" y="290409"/>
                  <a:ext cx="21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5C8D8D-D762-41FD-8DC4-470895728BF9}"/>
                    </a:ext>
                  </a:extLst>
                </p14:cNvPr>
                <p14:cNvContentPartPr/>
                <p14:nvPr/>
              </p14:nvContentPartPr>
              <p14:xfrm>
                <a:off x="3703292" y="350529"/>
                <a:ext cx="207360" cy="114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5C8D8D-D762-41FD-8DC4-470895728B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94292" y="341529"/>
                  <a:ext cx="225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B375A0-B678-40D3-8426-B0E659DC379F}"/>
                    </a:ext>
                  </a:extLst>
                </p14:cNvPr>
                <p14:cNvContentPartPr/>
                <p14:nvPr/>
              </p14:nvContentPartPr>
              <p14:xfrm>
                <a:off x="3978692" y="133089"/>
                <a:ext cx="241200" cy="301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B375A0-B678-40D3-8426-B0E659DC37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70052" y="124449"/>
                  <a:ext cx="258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97F16B1-08AC-4238-AB7D-8EC3C7F48234}"/>
                    </a:ext>
                  </a:extLst>
                </p14:cNvPr>
                <p14:cNvContentPartPr/>
                <p14:nvPr/>
              </p14:nvContentPartPr>
              <p14:xfrm>
                <a:off x="4146812" y="306969"/>
                <a:ext cx="129240" cy="12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97F16B1-08AC-4238-AB7D-8EC3C7F482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8172" y="297969"/>
                  <a:ext cx="146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73FDF9-F692-4A63-99BA-FF812C614C9E}"/>
                    </a:ext>
                  </a:extLst>
                </p14:cNvPr>
                <p14:cNvContentPartPr/>
                <p14:nvPr/>
              </p14:nvContentPartPr>
              <p14:xfrm>
                <a:off x="4231052" y="270249"/>
                <a:ext cx="246240" cy="331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73FDF9-F692-4A63-99BA-FF812C614C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2412" y="261609"/>
                  <a:ext cx="263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751D0B-5E69-4E78-992E-76F2E0BAEF0B}"/>
                    </a:ext>
                  </a:extLst>
                </p14:cNvPr>
                <p14:cNvContentPartPr/>
                <p14:nvPr/>
              </p14:nvContentPartPr>
              <p14:xfrm>
                <a:off x="4497092" y="295449"/>
                <a:ext cx="138240" cy="13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751D0B-5E69-4E78-992E-76F2E0BAEF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8092" y="286449"/>
                  <a:ext cx="155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512722-DAE1-4E19-B155-063EB6A39B27}"/>
                    </a:ext>
                  </a:extLst>
                </p14:cNvPr>
                <p14:cNvContentPartPr/>
                <p14:nvPr/>
              </p14:nvContentPartPr>
              <p14:xfrm>
                <a:off x="4632452" y="323529"/>
                <a:ext cx="147960" cy="9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512722-DAE1-4E19-B155-063EB6A39B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23812" y="314889"/>
                  <a:ext cx="165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98C756-835F-45ED-9F20-96F4E203D35A}"/>
                    </a:ext>
                  </a:extLst>
                </p14:cNvPr>
                <p14:cNvContentPartPr/>
                <p14:nvPr/>
              </p14:nvContentPartPr>
              <p14:xfrm>
                <a:off x="4849532" y="295809"/>
                <a:ext cx="155160" cy="141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98C756-835F-45ED-9F20-96F4E203D3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40892" y="286809"/>
                  <a:ext cx="172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C15F58-604D-4B71-BFEE-81613225942A}"/>
                    </a:ext>
                  </a:extLst>
                </p14:cNvPr>
                <p14:cNvContentPartPr/>
                <p14:nvPr/>
              </p14:nvContentPartPr>
              <p14:xfrm>
                <a:off x="4988492" y="138129"/>
                <a:ext cx="129240" cy="24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C15F58-604D-4B71-BFEE-8161322594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79492" y="129129"/>
                  <a:ext cx="146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3E9DC7-D112-4D1D-B23E-9B58016BE723}"/>
                    </a:ext>
                  </a:extLst>
                </p14:cNvPr>
                <p14:cNvContentPartPr/>
                <p14:nvPr/>
              </p14:nvContentPartPr>
              <p14:xfrm>
                <a:off x="5077052" y="297249"/>
                <a:ext cx="140040" cy="11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3E9DC7-D112-4D1D-B23E-9B58016BE7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68052" y="288249"/>
                  <a:ext cx="157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DA52A8-BEAA-4E1C-8B48-CF4172F83743}"/>
                    </a:ext>
                  </a:extLst>
                </p14:cNvPr>
                <p14:cNvContentPartPr/>
                <p14:nvPr/>
              </p14:nvContentPartPr>
              <p14:xfrm>
                <a:off x="5228612" y="94569"/>
                <a:ext cx="424800" cy="320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DA52A8-BEAA-4E1C-8B48-CF4172F837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19972" y="85929"/>
                  <a:ext cx="442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6F7211-42FB-4029-ABCE-BB1FC12C60DC}"/>
                    </a:ext>
                  </a:extLst>
                </p14:cNvPr>
                <p14:cNvContentPartPr/>
                <p14:nvPr/>
              </p14:nvContentPartPr>
              <p14:xfrm>
                <a:off x="5440652" y="231729"/>
                <a:ext cx="293400" cy="77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6F7211-42FB-4029-ABCE-BB1FC12C60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32012" y="223089"/>
                  <a:ext cx="311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F5A370-B71C-419E-AAE9-90EB2CC0077B}"/>
                    </a:ext>
                  </a:extLst>
                </p14:cNvPr>
                <p14:cNvContentPartPr/>
                <p14:nvPr/>
              </p14:nvContentPartPr>
              <p14:xfrm>
                <a:off x="5664932" y="471849"/>
                <a:ext cx="112680" cy="14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F5A370-B71C-419E-AAE9-90EB2CC007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56292" y="463209"/>
                  <a:ext cx="130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4B5B5D-8D9F-4D81-9412-E747DE12025E}"/>
                    </a:ext>
                  </a:extLst>
                </p14:cNvPr>
                <p14:cNvContentPartPr/>
                <p14:nvPr/>
              </p14:nvContentPartPr>
              <p14:xfrm>
                <a:off x="6030332" y="199689"/>
                <a:ext cx="111600" cy="27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4B5B5D-8D9F-4D81-9412-E747DE1202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1692" y="191049"/>
                  <a:ext cx="129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CFBC52-D666-452E-A813-C52A80431C85}"/>
                    </a:ext>
                  </a:extLst>
                </p14:cNvPr>
                <p14:cNvContentPartPr/>
                <p14:nvPr/>
              </p14:nvContentPartPr>
              <p14:xfrm>
                <a:off x="5920892" y="318849"/>
                <a:ext cx="234000" cy="74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CFBC52-D666-452E-A813-C52A80431C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12252" y="309849"/>
                  <a:ext cx="251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29C920-16AB-4E17-95A2-9F67A2081B98}"/>
                    </a:ext>
                  </a:extLst>
                </p14:cNvPr>
                <p14:cNvContentPartPr/>
                <p14:nvPr/>
              </p14:nvContentPartPr>
              <p14:xfrm>
                <a:off x="6230492" y="117249"/>
                <a:ext cx="145080" cy="319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29C920-16AB-4E17-95A2-9F67A2081B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21492" y="108609"/>
                  <a:ext cx="162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0DEC40-49A5-49AB-9A9C-C3D4FF69AF2F}"/>
                    </a:ext>
                  </a:extLst>
                </p14:cNvPr>
                <p14:cNvContentPartPr/>
                <p14:nvPr/>
              </p14:nvContentPartPr>
              <p14:xfrm>
                <a:off x="6454052" y="330009"/>
                <a:ext cx="110880" cy="133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0DEC40-49A5-49AB-9A9C-C3D4FF69AF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45412" y="321369"/>
                  <a:ext cx="128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4D9ABD-9CEA-4C91-ABC9-880B8D21C8D2}"/>
                    </a:ext>
                  </a:extLst>
                </p14:cNvPr>
                <p14:cNvContentPartPr/>
                <p14:nvPr/>
              </p14:nvContentPartPr>
              <p14:xfrm>
                <a:off x="6683372" y="343689"/>
                <a:ext cx="155520" cy="10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4D9ABD-9CEA-4C91-ABC9-880B8D21C8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74372" y="334689"/>
                  <a:ext cx="1731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9EDECDB-D695-4878-99FB-AF9FFC1BEBD7}"/>
              </a:ext>
            </a:extLst>
          </p:cNvPr>
          <p:cNvGrpSpPr/>
          <p:nvPr/>
        </p:nvGrpSpPr>
        <p:grpSpPr>
          <a:xfrm>
            <a:off x="7207532" y="171609"/>
            <a:ext cx="603720" cy="270360"/>
            <a:chOff x="7207532" y="171609"/>
            <a:chExt cx="6037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6A6B15-4F64-48A3-8CA6-A3E3DDF16121}"/>
                    </a:ext>
                  </a:extLst>
                </p14:cNvPr>
                <p14:cNvContentPartPr/>
                <p14:nvPr/>
              </p14:nvContentPartPr>
              <p14:xfrm>
                <a:off x="7207532" y="171609"/>
                <a:ext cx="303120" cy="270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6A6B15-4F64-48A3-8CA6-A3E3DDF161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98532" y="162969"/>
                  <a:ext cx="320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A857A5-8772-4514-B3F0-5CE76626B06C}"/>
                    </a:ext>
                  </a:extLst>
                </p14:cNvPr>
                <p14:cNvContentPartPr/>
                <p14:nvPr/>
              </p14:nvContentPartPr>
              <p14:xfrm>
                <a:off x="7412012" y="301569"/>
                <a:ext cx="77400" cy="12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A857A5-8772-4514-B3F0-5CE76626B0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03012" y="292569"/>
                  <a:ext cx="95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2222907-640A-411F-A596-DCB848F1FE4B}"/>
                    </a:ext>
                  </a:extLst>
                </p14:cNvPr>
                <p14:cNvContentPartPr/>
                <p14:nvPr/>
              </p14:nvContentPartPr>
              <p14:xfrm>
                <a:off x="7626212" y="256209"/>
                <a:ext cx="185040" cy="14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2222907-640A-411F-A596-DCB848F1FE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17572" y="247209"/>
                  <a:ext cx="2026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D909832-EC15-4DC8-9391-6A91514425E4}"/>
              </a:ext>
            </a:extLst>
          </p:cNvPr>
          <p:cNvGrpSpPr/>
          <p:nvPr/>
        </p:nvGrpSpPr>
        <p:grpSpPr>
          <a:xfrm>
            <a:off x="7965692" y="129489"/>
            <a:ext cx="1659240" cy="538920"/>
            <a:chOff x="7965692" y="129489"/>
            <a:chExt cx="165924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101770-628B-4DA6-9D90-888210BD6717}"/>
                    </a:ext>
                  </a:extLst>
                </p14:cNvPr>
                <p14:cNvContentPartPr/>
                <p14:nvPr/>
              </p14:nvContentPartPr>
              <p14:xfrm>
                <a:off x="7965692" y="148929"/>
                <a:ext cx="159120" cy="294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101770-628B-4DA6-9D90-888210BD6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57052" y="139929"/>
                  <a:ext cx="176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8E0FCB-EF10-45C4-BDC1-6547465B10B0}"/>
                    </a:ext>
                  </a:extLst>
                </p14:cNvPr>
                <p14:cNvContentPartPr/>
                <p14:nvPr/>
              </p14:nvContentPartPr>
              <p14:xfrm>
                <a:off x="8152892" y="220569"/>
                <a:ext cx="160560" cy="189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8E0FCB-EF10-45C4-BDC1-6547465B10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44252" y="211569"/>
                  <a:ext cx="178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31D744-98FC-482B-963A-2068B300B527}"/>
                    </a:ext>
                  </a:extLst>
                </p14:cNvPr>
                <p14:cNvContentPartPr/>
                <p14:nvPr/>
              </p14:nvContentPartPr>
              <p14:xfrm>
                <a:off x="8188892" y="171249"/>
                <a:ext cx="135000" cy="208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31D744-98FC-482B-963A-2068B300B5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79892" y="162249"/>
                  <a:ext cx="152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C4A949-06B2-443A-9922-7730F4420790}"/>
                    </a:ext>
                  </a:extLst>
                </p14:cNvPr>
                <p14:cNvContentPartPr/>
                <p14:nvPr/>
              </p14:nvContentPartPr>
              <p14:xfrm>
                <a:off x="8343332" y="450609"/>
                <a:ext cx="64440" cy="122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C4A949-06B2-443A-9922-7730F44207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34692" y="441969"/>
                  <a:ext cx="82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0AA43F-4F72-40D5-B505-F3D22608ECEC}"/>
                    </a:ext>
                  </a:extLst>
                </p14:cNvPr>
                <p14:cNvContentPartPr/>
                <p14:nvPr/>
              </p14:nvContentPartPr>
              <p14:xfrm>
                <a:off x="8440892" y="344409"/>
                <a:ext cx="19080" cy="3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0AA43F-4F72-40D5-B505-F3D22608EC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32252" y="335769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B9B891-8BF0-4A41-BEA3-420C02C78F41}"/>
                    </a:ext>
                  </a:extLst>
                </p14:cNvPr>
                <p14:cNvContentPartPr/>
                <p14:nvPr/>
              </p14:nvContentPartPr>
              <p14:xfrm>
                <a:off x="8564372" y="441609"/>
                <a:ext cx="66960" cy="159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B9B891-8BF0-4A41-BEA3-420C02C78F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55732" y="432969"/>
                  <a:ext cx="8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63E12C8-BB4A-4592-AB88-49C9E6A681EC}"/>
                    </a:ext>
                  </a:extLst>
                </p14:cNvPr>
                <p14:cNvContentPartPr/>
                <p14:nvPr/>
              </p14:nvContentPartPr>
              <p14:xfrm>
                <a:off x="8756972" y="205089"/>
                <a:ext cx="182160" cy="232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63E12C8-BB4A-4592-AB88-49C9E6A681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48332" y="196449"/>
                  <a:ext cx="199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17FFD8-69BA-4671-A045-6B723A5B6598}"/>
                    </a:ext>
                  </a:extLst>
                </p14:cNvPr>
                <p14:cNvContentPartPr/>
                <p14:nvPr/>
              </p14:nvContentPartPr>
              <p14:xfrm>
                <a:off x="8768492" y="180609"/>
                <a:ext cx="187560" cy="25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17FFD8-69BA-4671-A045-6B723A5B65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59492" y="171609"/>
                  <a:ext cx="205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9951D3-876E-4BB5-A2A8-13B9CE931FB7}"/>
                    </a:ext>
                  </a:extLst>
                </p14:cNvPr>
                <p14:cNvContentPartPr/>
                <p14:nvPr/>
              </p14:nvContentPartPr>
              <p14:xfrm>
                <a:off x="8953892" y="478689"/>
                <a:ext cx="48960" cy="18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9951D3-876E-4BB5-A2A8-13B9CE931F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44892" y="470049"/>
                  <a:ext cx="66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B40731-A52B-4BE1-9F6D-F40BC1EEF961}"/>
                    </a:ext>
                  </a:extLst>
                </p14:cNvPr>
                <p14:cNvContentPartPr/>
                <p14:nvPr/>
              </p14:nvContentPartPr>
              <p14:xfrm>
                <a:off x="8998892" y="350529"/>
                <a:ext cx="7920" cy="18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B40731-A52B-4BE1-9F6D-F40BC1EEF9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90252" y="341529"/>
                  <a:ext cx="25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BE6DE2-16BC-4A4D-A100-23627F763B92}"/>
                    </a:ext>
                  </a:extLst>
                </p14:cNvPr>
                <p14:cNvContentPartPr/>
                <p14:nvPr/>
              </p14:nvContentPartPr>
              <p14:xfrm>
                <a:off x="9096452" y="129489"/>
                <a:ext cx="147960" cy="39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BE6DE2-16BC-4A4D-A100-23627F763B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7452" y="120849"/>
                  <a:ext cx="165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09A0409-78D0-47A7-87CF-B3053480A6A0}"/>
                    </a:ext>
                  </a:extLst>
                </p14:cNvPr>
                <p14:cNvContentPartPr/>
                <p14:nvPr/>
              </p14:nvContentPartPr>
              <p14:xfrm>
                <a:off x="9277532" y="300849"/>
                <a:ext cx="167760" cy="40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09A0409-78D0-47A7-87CF-B3053480A6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68892" y="292209"/>
                  <a:ext cx="185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FA4844-C494-40E9-8497-9BD6C6236862}"/>
                    </a:ext>
                  </a:extLst>
                </p14:cNvPr>
                <p14:cNvContentPartPr/>
                <p14:nvPr/>
              </p14:nvContentPartPr>
              <p14:xfrm>
                <a:off x="9297332" y="387609"/>
                <a:ext cx="119880" cy="3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FA4844-C494-40E9-8497-9BD6C62368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88692" y="378609"/>
                  <a:ext cx="137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FF6E54-5F9E-4126-9278-D808FE2BB900}"/>
                    </a:ext>
                  </a:extLst>
                </p14:cNvPr>
                <p14:cNvContentPartPr/>
                <p14:nvPr/>
              </p14:nvContentPartPr>
              <p14:xfrm>
                <a:off x="9486692" y="316329"/>
                <a:ext cx="138240" cy="156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FF6E54-5F9E-4126-9278-D808FE2BB9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78052" y="307329"/>
                  <a:ext cx="15588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B39DE6-E7F8-46F2-B5C5-D1EE6E9C3D86}"/>
              </a:ext>
            </a:extLst>
          </p:cNvPr>
          <p:cNvGrpSpPr/>
          <p:nvPr/>
        </p:nvGrpSpPr>
        <p:grpSpPr>
          <a:xfrm>
            <a:off x="817172" y="888729"/>
            <a:ext cx="668160" cy="446760"/>
            <a:chOff x="817172" y="888729"/>
            <a:chExt cx="66816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BAC883-37AC-4939-AE73-0713651A17CF}"/>
                    </a:ext>
                  </a:extLst>
                </p14:cNvPr>
                <p14:cNvContentPartPr/>
                <p14:nvPr/>
              </p14:nvContentPartPr>
              <p14:xfrm>
                <a:off x="817172" y="928689"/>
                <a:ext cx="171360" cy="40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BAC883-37AC-4939-AE73-0713651A17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172" y="920049"/>
                  <a:ext cx="1890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5ED18A-B936-4E7B-9DCB-F787A5B4A496}"/>
                    </a:ext>
                  </a:extLst>
                </p14:cNvPr>
                <p14:cNvContentPartPr/>
                <p14:nvPr/>
              </p14:nvContentPartPr>
              <p14:xfrm>
                <a:off x="1037132" y="1185009"/>
                <a:ext cx="145080" cy="146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5ED18A-B936-4E7B-9DCB-F787A5B4A4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8132" y="1176369"/>
                  <a:ext cx="162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2E690EF-9FFA-4B1D-9770-D3C38F9C63FE}"/>
                    </a:ext>
                  </a:extLst>
                </p14:cNvPr>
                <p14:cNvContentPartPr/>
                <p14:nvPr/>
              </p14:nvContentPartPr>
              <p14:xfrm>
                <a:off x="1296692" y="888729"/>
                <a:ext cx="188640" cy="409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2E690EF-9FFA-4B1D-9770-D3C38F9C63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8052" y="879729"/>
                  <a:ext cx="206280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0C5EB6A-CC77-4633-AA2D-589CE701B6BA}"/>
              </a:ext>
            </a:extLst>
          </p:cNvPr>
          <p:cNvGrpSpPr/>
          <p:nvPr/>
        </p:nvGrpSpPr>
        <p:grpSpPr>
          <a:xfrm>
            <a:off x="1839572" y="857769"/>
            <a:ext cx="635400" cy="448200"/>
            <a:chOff x="1839572" y="857769"/>
            <a:chExt cx="63540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113BF07-C40E-412D-8816-82F3A1623A93}"/>
                    </a:ext>
                  </a:extLst>
                </p14:cNvPr>
                <p14:cNvContentPartPr/>
                <p14:nvPr/>
              </p14:nvContentPartPr>
              <p14:xfrm>
                <a:off x="1897892" y="878289"/>
                <a:ext cx="161640" cy="427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113BF07-C40E-412D-8816-82F3A1623A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88892" y="869649"/>
                  <a:ext cx="179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32133A-9FD9-4B8B-B4B8-E92FDC73D169}"/>
                    </a:ext>
                  </a:extLst>
                </p14:cNvPr>
                <p14:cNvContentPartPr/>
                <p14:nvPr/>
              </p14:nvContentPartPr>
              <p14:xfrm>
                <a:off x="1839572" y="1055049"/>
                <a:ext cx="315360" cy="81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32133A-9FD9-4B8B-B4B8-E92FDC73D1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30572" y="1046409"/>
                  <a:ext cx="333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1EA91C-E67F-4047-895C-37799E999149}"/>
                    </a:ext>
                  </a:extLst>
                </p14:cNvPr>
                <p14:cNvContentPartPr/>
                <p14:nvPr/>
              </p14:nvContentPartPr>
              <p14:xfrm>
                <a:off x="2117492" y="857769"/>
                <a:ext cx="144720" cy="388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1EA91C-E67F-4047-895C-37799E9991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08852" y="848769"/>
                  <a:ext cx="162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E9A565-BDF1-44F7-B142-01A5413EC4EB}"/>
                    </a:ext>
                  </a:extLst>
                </p14:cNvPr>
                <p14:cNvContentPartPr/>
                <p14:nvPr/>
              </p14:nvContentPartPr>
              <p14:xfrm>
                <a:off x="2365172" y="1097529"/>
                <a:ext cx="109800" cy="149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E9A565-BDF1-44F7-B142-01A5413EC4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56172" y="1088889"/>
                  <a:ext cx="1274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022317-61F8-4743-8F6F-CEB00E753DA8}"/>
              </a:ext>
            </a:extLst>
          </p:cNvPr>
          <p:cNvGrpSpPr/>
          <p:nvPr/>
        </p:nvGrpSpPr>
        <p:grpSpPr>
          <a:xfrm>
            <a:off x="2814452" y="998529"/>
            <a:ext cx="1295280" cy="217440"/>
            <a:chOff x="2814452" y="998529"/>
            <a:chExt cx="129528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D045A3A-DB54-44F3-BD68-DB694F932E48}"/>
                    </a:ext>
                  </a:extLst>
                </p14:cNvPr>
                <p14:cNvContentPartPr/>
                <p14:nvPr/>
              </p14:nvContentPartPr>
              <p14:xfrm>
                <a:off x="2814452" y="1006089"/>
                <a:ext cx="121320" cy="209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D045A3A-DB54-44F3-BD68-DB694F932E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5812" y="997449"/>
                  <a:ext cx="138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2AD1CB-1D7E-401F-90CD-00E805048E0F}"/>
                    </a:ext>
                  </a:extLst>
                </p14:cNvPr>
                <p14:cNvContentPartPr/>
                <p14:nvPr/>
              </p14:nvContentPartPr>
              <p14:xfrm>
                <a:off x="2930372" y="1073409"/>
                <a:ext cx="122400" cy="12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2AD1CB-1D7E-401F-90CD-00E805048E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21372" y="1064409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2E106B-9C3C-4C90-9187-7069E9E22376}"/>
                    </a:ext>
                  </a:extLst>
                </p14:cNvPr>
                <p14:cNvContentPartPr/>
                <p14:nvPr/>
              </p14:nvContentPartPr>
              <p14:xfrm>
                <a:off x="3124412" y="1070529"/>
                <a:ext cx="110880" cy="113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2E106B-9C3C-4C90-9187-7069E9E223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15412" y="1061529"/>
                  <a:ext cx="128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A2AFCB-6087-4BB9-90CF-D3DB81B3D49A}"/>
                    </a:ext>
                  </a:extLst>
                </p14:cNvPr>
                <p14:cNvContentPartPr/>
                <p14:nvPr/>
              </p14:nvContentPartPr>
              <p14:xfrm>
                <a:off x="3300812" y="1016529"/>
                <a:ext cx="168840" cy="169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A2AFCB-6087-4BB9-90CF-D3DB81B3D4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92172" y="1007889"/>
                  <a:ext cx="186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3A55EA-2659-4690-A072-C44F1F2D3BE7}"/>
                    </a:ext>
                  </a:extLst>
                </p14:cNvPr>
                <p14:cNvContentPartPr/>
                <p14:nvPr/>
              </p14:nvContentPartPr>
              <p14:xfrm>
                <a:off x="3492692" y="998529"/>
                <a:ext cx="249840" cy="211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3A55EA-2659-4690-A072-C44F1F2D3B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84052" y="989529"/>
                  <a:ext cx="267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712213-4FFE-4478-80B2-DB2B83734259}"/>
                    </a:ext>
                  </a:extLst>
                </p14:cNvPr>
                <p14:cNvContentPartPr/>
                <p14:nvPr/>
              </p14:nvContentPartPr>
              <p14:xfrm>
                <a:off x="3734972" y="1003929"/>
                <a:ext cx="138960" cy="18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712213-4FFE-4478-80B2-DB2B837342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25972" y="995289"/>
                  <a:ext cx="156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C6EA56-CCCE-4D76-BF2A-DD2077D333E3}"/>
                    </a:ext>
                  </a:extLst>
                </p14:cNvPr>
                <p14:cNvContentPartPr/>
                <p14:nvPr/>
              </p14:nvContentPartPr>
              <p14:xfrm>
                <a:off x="3984812" y="1011129"/>
                <a:ext cx="124920" cy="176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C6EA56-CCCE-4D76-BF2A-DD2077D333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75812" y="1002489"/>
                  <a:ext cx="1425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D73A0C8-8C73-4425-9245-A1ADE00DAA1A}"/>
              </a:ext>
            </a:extLst>
          </p:cNvPr>
          <p:cNvGrpSpPr/>
          <p:nvPr/>
        </p:nvGrpSpPr>
        <p:grpSpPr>
          <a:xfrm>
            <a:off x="4391972" y="804849"/>
            <a:ext cx="700920" cy="376200"/>
            <a:chOff x="4391972" y="804849"/>
            <a:chExt cx="7009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EEADF4-F6EA-4434-8D8D-66A6A6068938}"/>
                    </a:ext>
                  </a:extLst>
                </p14:cNvPr>
                <p14:cNvContentPartPr/>
                <p14:nvPr/>
              </p14:nvContentPartPr>
              <p14:xfrm>
                <a:off x="4391972" y="1036329"/>
                <a:ext cx="200880" cy="144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EEADF4-F6EA-4434-8D8D-66A6A60689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83332" y="1027329"/>
                  <a:ext cx="218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DC8DB09-847F-4530-98DD-83F5389C7099}"/>
                    </a:ext>
                  </a:extLst>
                </p14:cNvPr>
                <p14:cNvContentPartPr/>
                <p14:nvPr/>
              </p14:nvContentPartPr>
              <p14:xfrm>
                <a:off x="4533092" y="804849"/>
                <a:ext cx="213840" cy="349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DC8DB09-847F-4530-98DD-83F5389C70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24092" y="795849"/>
                  <a:ext cx="231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4CB3109-CAC4-405B-A4C0-82742B65C812}"/>
                    </a:ext>
                  </a:extLst>
                </p14:cNvPr>
                <p14:cNvContentPartPr/>
                <p14:nvPr/>
              </p14:nvContentPartPr>
              <p14:xfrm>
                <a:off x="4612652" y="1008609"/>
                <a:ext cx="135360" cy="145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4CB3109-CAC4-405B-A4C0-82742B65C8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04012" y="999609"/>
                  <a:ext cx="153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25E306-03BE-4CEA-B57F-782C4783D7B8}"/>
                    </a:ext>
                  </a:extLst>
                </p14:cNvPr>
                <p14:cNvContentPartPr/>
                <p14:nvPr/>
              </p14:nvContentPartPr>
              <p14:xfrm>
                <a:off x="4829012" y="998889"/>
                <a:ext cx="128880" cy="141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25E306-03BE-4CEA-B57F-782C4783D7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20012" y="990249"/>
                  <a:ext cx="14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F971058-A79B-4CA2-9865-744848A2F2FA}"/>
                    </a:ext>
                  </a:extLst>
                </p14:cNvPr>
                <p14:cNvContentPartPr/>
                <p14:nvPr/>
              </p14:nvContentPartPr>
              <p14:xfrm>
                <a:off x="4969052" y="976929"/>
                <a:ext cx="123840" cy="187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F971058-A79B-4CA2-9865-744848A2F2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60412" y="968289"/>
                  <a:ext cx="1414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29E3AB5-76F6-4DDE-9928-5D5554ED2ADC}"/>
              </a:ext>
            </a:extLst>
          </p:cNvPr>
          <p:cNvGrpSpPr/>
          <p:nvPr/>
        </p:nvGrpSpPr>
        <p:grpSpPr>
          <a:xfrm>
            <a:off x="5345972" y="769569"/>
            <a:ext cx="663120" cy="363960"/>
            <a:chOff x="5345972" y="769569"/>
            <a:chExt cx="66312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71CBD6-67D9-4DCE-A974-306E34262118}"/>
                    </a:ext>
                  </a:extLst>
                </p14:cNvPr>
                <p14:cNvContentPartPr/>
                <p14:nvPr/>
              </p14:nvContentPartPr>
              <p14:xfrm>
                <a:off x="5345972" y="989889"/>
                <a:ext cx="171360" cy="130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71CBD6-67D9-4DCE-A974-306E342621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6972" y="980889"/>
                  <a:ext cx="189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A6AA28D-7F8A-40DE-97FD-67C2A56549AD}"/>
                    </a:ext>
                  </a:extLst>
                </p14:cNvPr>
                <p14:cNvContentPartPr/>
                <p14:nvPr/>
              </p14:nvContentPartPr>
              <p14:xfrm>
                <a:off x="5564132" y="992409"/>
                <a:ext cx="91440" cy="134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A6AA28D-7F8A-40DE-97FD-67C2A56549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55492" y="983769"/>
                  <a:ext cx="109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099D7B-5AC1-46CD-8351-90804C48A7F3}"/>
                    </a:ext>
                  </a:extLst>
                </p14:cNvPr>
                <p14:cNvContentPartPr/>
                <p14:nvPr/>
              </p14:nvContentPartPr>
              <p14:xfrm>
                <a:off x="5785172" y="769569"/>
                <a:ext cx="149040" cy="36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099D7B-5AC1-46CD-8351-90804C48A7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76172" y="760929"/>
                  <a:ext cx="166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B82E9A0-AB9A-4413-AF3F-8A51E59A7B2C}"/>
                    </a:ext>
                  </a:extLst>
                </p14:cNvPr>
                <p14:cNvContentPartPr/>
                <p14:nvPr/>
              </p14:nvContentPartPr>
              <p14:xfrm>
                <a:off x="5730812" y="922929"/>
                <a:ext cx="278280" cy="56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B82E9A0-AB9A-4413-AF3F-8A51E59A7B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21812" y="913929"/>
                  <a:ext cx="2959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CD7E3C1-9F64-4A79-9AEB-643C6BE0ADD9}"/>
              </a:ext>
            </a:extLst>
          </p:cNvPr>
          <p:cNvGrpSpPr/>
          <p:nvPr/>
        </p:nvGrpSpPr>
        <p:grpSpPr>
          <a:xfrm>
            <a:off x="6184412" y="696489"/>
            <a:ext cx="877680" cy="384840"/>
            <a:chOff x="6184412" y="696489"/>
            <a:chExt cx="87768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C6E08F-7B63-4F9D-86A8-BE00C262E637}"/>
                    </a:ext>
                  </a:extLst>
                </p14:cNvPr>
                <p14:cNvContentPartPr/>
                <p14:nvPr/>
              </p14:nvContentPartPr>
              <p14:xfrm>
                <a:off x="6184412" y="696489"/>
                <a:ext cx="223920" cy="383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C6E08F-7B63-4F9D-86A8-BE00C262E6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5772" y="687849"/>
                  <a:ext cx="241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6A147EF-FD90-4982-B504-629E057DCA1F}"/>
                    </a:ext>
                  </a:extLst>
                </p14:cNvPr>
                <p14:cNvContentPartPr/>
                <p14:nvPr/>
              </p14:nvContentPartPr>
              <p14:xfrm>
                <a:off x="6443252" y="927249"/>
                <a:ext cx="98640" cy="117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6A147EF-FD90-4982-B504-629E057DCA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34612" y="918609"/>
                  <a:ext cx="116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FC9D55-6666-4E06-9D29-912DCCE486A0}"/>
                    </a:ext>
                  </a:extLst>
                </p14:cNvPr>
                <p14:cNvContentPartPr/>
                <p14:nvPr/>
              </p14:nvContentPartPr>
              <p14:xfrm>
                <a:off x="6595532" y="725289"/>
                <a:ext cx="191160" cy="334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FC9D55-6666-4E06-9D29-912DCCE486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6532" y="716289"/>
                  <a:ext cx="208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F8D130-2E66-4143-8BF1-6CDA4ED52A74}"/>
                    </a:ext>
                  </a:extLst>
                </p14:cNvPr>
                <p14:cNvContentPartPr/>
                <p14:nvPr/>
              </p14:nvContentPartPr>
              <p14:xfrm>
                <a:off x="6762572" y="919329"/>
                <a:ext cx="129600" cy="130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F8D130-2E66-4143-8BF1-6CDA4ED52A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53932" y="910689"/>
                  <a:ext cx="147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65F5F7-5259-475B-B94F-BF8A29E32A4E}"/>
                    </a:ext>
                  </a:extLst>
                </p14:cNvPr>
                <p14:cNvContentPartPr/>
                <p14:nvPr/>
              </p14:nvContentPartPr>
              <p14:xfrm>
                <a:off x="6881372" y="701529"/>
                <a:ext cx="180720" cy="342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65F5F7-5259-475B-B94F-BF8A29E32A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72372" y="692889"/>
                  <a:ext cx="198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D206B2C-9DF6-42EA-97C1-6C59C7398B9D}"/>
                    </a:ext>
                  </a:extLst>
                </p14:cNvPr>
                <p14:cNvContentPartPr/>
                <p14:nvPr/>
              </p14:nvContentPartPr>
              <p14:xfrm>
                <a:off x="6987212" y="1041369"/>
                <a:ext cx="23400" cy="39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D206B2C-9DF6-42EA-97C1-6C59C7398B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78212" y="1032369"/>
                  <a:ext cx="41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4F6192-6031-4741-84EF-B3FEEED2CF92}"/>
              </a:ext>
            </a:extLst>
          </p:cNvPr>
          <p:cNvGrpSpPr/>
          <p:nvPr/>
        </p:nvGrpSpPr>
        <p:grpSpPr>
          <a:xfrm>
            <a:off x="702692" y="1953969"/>
            <a:ext cx="570600" cy="272160"/>
            <a:chOff x="702692" y="1953969"/>
            <a:chExt cx="57060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C469868-154F-46A4-9280-48B4B168BCB5}"/>
                    </a:ext>
                  </a:extLst>
                </p14:cNvPr>
                <p14:cNvContentPartPr/>
                <p14:nvPr/>
              </p14:nvContentPartPr>
              <p14:xfrm>
                <a:off x="790532" y="2064129"/>
                <a:ext cx="87120" cy="54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C469868-154F-46A4-9280-48B4B168BCB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1532" y="2055129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04FC92-A969-4A7C-BACE-3114CD446816}"/>
                    </a:ext>
                  </a:extLst>
                </p14:cNvPr>
                <p14:cNvContentPartPr/>
                <p14:nvPr/>
              </p14:nvContentPartPr>
              <p14:xfrm>
                <a:off x="847772" y="2024529"/>
                <a:ext cx="117360" cy="179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04FC92-A969-4A7C-BACE-3114CD4468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9132" y="2015889"/>
                  <a:ext cx="135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68729F-839C-4AB2-B31F-1DD857A30DF6}"/>
                    </a:ext>
                  </a:extLst>
                </p14:cNvPr>
                <p14:cNvContentPartPr/>
                <p14:nvPr/>
              </p14:nvContentPartPr>
              <p14:xfrm>
                <a:off x="702692" y="2182929"/>
                <a:ext cx="377640" cy="33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68729F-839C-4AB2-B31F-1DD857A30D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692" y="2173929"/>
                  <a:ext cx="395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F9F01E-AE03-4E9E-A556-A2110ECD9B96}"/>
                    </a:ext>
                  </a:extLst>
                </p14:cNvPr>
                <p14:cNvContentPartPr/>
                <p14:nvPr/>
              </p14:nvContentPartPr>
              <p14:xfrm>
                <a:off x="772892" y="1953969"/>
                <a:ext cx="333720" cy="73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F9F01E-AE03-4E9E-A556-A2110ECD9B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3892" y="1944969"/>
                  <a:ext cx="351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9A56C9-EEA0-4879-ABDD-002ABEFAEF5F}"/>
                    </a:ext>
                  </a:extLst>
                </p14:cNvPr>
                <p14:cNvContentPartPr/>
                <p14:nvPr/>
              </p14:nvContentPartPr>
              <p14:xfrm>
                <a:off x="1128212" y="2075289"/>
                <a:ext cx="145080" cy="150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9A56C9-EEA0-4879-ABDD-002ABEFAEF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9572" y="2066649"/>
                  <a:ext cx="1627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48B9A9E-378F-4840-8E18-1AE70F925816}"/>
              </a:ext>
            </a:extLst>
          </p:cNvPr>
          <p:cNvGrpSpPr/>
          <p:nvPr/>
        </p:nvGrpSpPr>
        <p:grpSpPr>
          <a:xfrm>
            <a:off x="1496492" y="1737969"/>
            <a:ext cx="2138040" cy="660960"/>
            <a:chOff x="1496492" y="1737969"/>
            <a:chExt cx="2138040" cy="66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F9E3E9C-B244-4336-BF6F-CA1D9F532FDD}"/>
                    </a:ext>
                  </a:extLst>
                </p14:cNvPr>
                <p14:cNvContentPartPr/>
                <p14:nvPr/>
              </p14:nvContentPartPr>
              <p14:xfrm>
                <a:off x="1496492" y="2113449"/>
                <a:ext cx="176040" cy="285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F9E3E9C-B244-4336-BF6F-CA1D9F532F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87492" y="2104809"/>
                  <a:ext cx="193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408000-1D95-4790-B2E0-65AF26290725}"/>
                    </a:ext>
                  </a:extLst>
                </p14:cNvPr>
                <p14:cNvContentPartPr/>
                <p14:nvPr/>
              </p14:nvContentPartPr>
              <p14:xfrm>
                <a:off x="1628972" y="1964769"/>
                <a:ext cx="254880" cy="231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408000-1D95-4790-B2E0-65AF262907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20332" y="1956129"/>
                  <a:ext cx="272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4CD138-8337-4CC5-A9D0-6F86515BB2CF}"/>
                    </a:ext>
                  </a:extLst>
                </p14:cNvPr>
                <p14:cNvContentPartPr/>
                <p14:nvPr/>
              </p14:nvContentPartPr>
              <p14:xfrm>
                <a:off x="1871972" y="2037129"/>
                <a:ext cx="167760" cy="142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4CD138-8337-4CC5-A9D0-6F86515BB2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62972" y="2028489"/>
                  <a:ext cx="185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387DE7-19DF-4D6A-9FAE-0564FBB0945A}"/>
                    </a:ext>
                  </a:extLst>
                </p14:cNvPr>
                <p14:cNvContentPartPr/>
                <p14:nvPr/>
              </p14:nvContentPartPr>
              <p14:xfrm>
                <a:off x="2077892" y="1986009"/>
                <a:ext cx="247680" cy="19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387DE7-19DF-4D6A-9FAE-0564FBB094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68892" y="1977369"/>
                  <a:ext cx="265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9C6EE7-91F9-4510-9F80-10FFED19443D}"/>
                    </a:ext>
                  </a:extLst>
                </p14:cNvPr>
                <p14:cNvContentPartPr/>
                <p14:nvPr/>
              </p14:nvContentPartPr>
              <p14:xfrm>
                <a:off x="2376692" y="1737969"/>
                <a:ext cx="226440" cy="455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9C6EE7-91F9-4510-9F80-10FFED1944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68052" y="1728969"/>
                  <a:ext cx="2440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61FAF6-3538-4BB4-BFE0-2B8FFF859ACA}"/>
                    </a:ext>
                  </a:extLst>
                </p14:cNvPr>
                <p14:cNvContentPartPr/>
                <p14:nvPr/>
              </p14:nvContentPartPr>
              <p14:xfrm>
                <a:off x="2333492" y="1984569"/>
                <a:ext cx="241920" cy="135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61FAF6-3538-4BB4-BFE0-2B8FFF859A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24492" y="1975929"/>
                  <a:ext cx="259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61817CB-AAE4-4F81-AE4C-A2FE6B7D0972}"/>
                    </a:ext>
                  </a:extLst>
                </p14:cNvPr>
                <p14:cNvContentPartPr/>
                <p14:nvPr/>
              </p14:nvContentPartPr>
              <p14:xfrm>
                <a:off x="2690252" y="1924449"/>
                <a:ext cx="43920" cy="32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61817CB-AAE4-4F81-AE4C-A2FE6B7D09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81612" y="1915449"/>
                  <a:ext cx="61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00202D-AE7A-4437-81C8-914832262A57}"/>
                    </a:ext>
                  </a:extLst>
                </p14:cNvPr>
                <p14:cNvContentPartPr/>
                <p14:nvPr/>
              </p14:nvContentPartPr>
              <p14:xfrm>
                <a:off x="2693132" y="1977729"/>
                <a:ext cx="309240" cy="144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00202D-AE7A-4437-81C8-914832262A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84492" y="1968729"/>
                  <a:ext cx="326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8CD227-0700-42D4-8B89-D5A8DC9A647F}"/>
                    </a:ext>
                  </a:extLst>
                </p14:cNvPr>
                <p14:cNvContentPartPr/>
                <p14:nvPr/>
              </p14:nvContentPartPr>
              <p14:xfrm>
                <a:off x="3038732" y="1772169"/>
                <a:ext cx="173880" cy="34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8CD227-0700-42D4-8B89-D5A8DC9A647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30092" y="1763529"/>
                  <a:ext cx="191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BBE30B-EA46-4709-B687-76E8FDA208F7}"/>
                    </a:ext>
                  </a:extLst>
                </p14:cNvPr>
                <p14:cNvContentPartPr/>
                <p14:nvPr/>
              </p14:nvContentPartPr>
              <p14:xfrm>
                <a:off x="3176972" y="1928769"/>
                <a:ext cx="457560" cy="175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BBE30B-EA46-4709-B687-76E8FDA208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68332" y="1919769"/>
                  <a:ext cx="47520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4D06A17-D2EE-41A0-B404-FF649D687DAD}"/>
                  </a:ext>
                </a:extLst>
              </p14:cNvPr>
              <p14:cNvContentPartPr/>
              <p14:nvPr/>
            </p14:nvContentPartPr>
            <p14:xfrm>
              <a:off x="3688892" y="2130369"/>
              <a:ext cx="71640" cy="166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4D06A17-D2EE-41A0-B404-FF649D687DA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680252" y="2121369"/>
                <a:ext cx="892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861F34A-2D9A-41B0-A84B-E8EC513FFDA7}"/>
              </a:ext>
            </a:extLst>
          </p:cNvPr>
          <p:cNvGrpSpPr/>
          <p:nvPr/>
        </p:nvGrpSpPr>
        <p:grpSpPr>
          <a:xfrm>
            <a:off x="3966092" y="1657329"/>
            <a:ext cx="450360" cy="483840"/>
            <a:chOff x="3966092" y="1657329"/>
            <a:chExt cx="4503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E2E738-99D7-4C88-BE2A-A7ECEF515CBC}"/>
                    </a:ext>
                  </a:extLst>
                </p14:cNvPr>
                <p14:cNvContentPartPr/>
                <p14:nvPr/>
              </p14:nvContentPartPr>
              <p14:xfrm>
                <a:off x="3966092" y="2016969"/>
                <a:ext cx="68040" cy="110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E2E738-99D7-4C88-BE2A-A7ECEF515C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57092" y="2007969"/>
                  <a:ext cx="85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1AD8C36-B875-43BE-AAED-2B613EEF46F1}"/>
                    </a:ext>
                  </a:extLst>
                </p14:cNvPr>
                <p14:cNvContentPartPr/>
                <p14:nvPr/>
              </p14:nvContentPartPr>
              <p14:xfrm>
                <a:off x="4210532" y="1657329"/>
                <a:ext cx="205920" cy="483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1AD8C36-B875-43BE-AAED-2B613EEF46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01892" y="1648329"/>
                  <a:ext cx="2235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06655A-4B4F-433F-8362-E4840CF7FB86}"/>
                    </a:ext>
                  </a:extLst>
                </p14:cNvPr>
                <p14:cNvContentPartPr/>
                <p14:nvPr/>
              </p14:nvContentPartPr>
              <p14:xfrm>
                <a:off x="4160132" y="1994649"/>
                <a:ext cx="218520" cy="38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06655A-4B4F-433F-8362-E4840CF7FB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51492" y="1985649"/>
                  <a:ext cx="2361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87002D4-096B-4E20-A735-E36099F92F29}"/>
              </a:ext>
            </a:extLst>
          </p:cNvPr>
          <p:cNvGrpSpPr/>
          <p:nvPr/>
        </p:nvGrpSpPr>
        <p:grpSpPr>
          <a:xfrm>
            <a:off x="4678892" y="1739769"/>
            <a:ext cx="471600" cy="380160"/>
            <a:chOff x="4678892" y="1739769"/>
            <a:chExt cx="4716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FE20F6E-E055-4331-82F5-BE1AF0087361}"/>
                    </a:ext>
                  </a:extLst>
                </p14:cNvPr>
                <p14:cNvContentPartPr/>
                <p14:nvPr/>
              </p14:nvContentPartPr>
              <p14:xfrm>
                <a:off x="4708412" y="1828689"/>
                <a:ext cx="158040" cy="291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FE20F6E-E055-4331-82F5-BE1AF00873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99412" y="1819689"/>
                  <a:ext cx="175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C9C05D-FAA0-4ACB-9674-B952E7204FE8}"/>
                    </a:ext>
                  </a:extLst>
                </p14:cNvPr>
                <p14:cNvContentPartPr/>
                <p14:nvPr/>
              </p14:nvContentPartPr>
              <p14:xfrm>
                <a:off x="4678892" y="1819689"/>
                <a:ext cx="199800" cy="250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C9C05D-FAA0-4ACB-9674-B952E7204F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69892" y="1810689"/>
                  <a:ext cx="217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BC6FF53-84A8-4BB0-B989-ACA5BA77EAE3}"/>
                    </a:ext>
                  </a:extLst>
                </p14:cNvPr>
                <p14:cNvContentPartPr/>
                <p14:nvPr/>
              </p14:nvContentPartPr>
              <p14:xfrm>
                <a:off x="5075972" y="1875129"/>
                <a:ext cx="69120" cy="65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BC6FF53-84A8-4BB0-B989-ACA5BA77EA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67332" y="1866489"/>
                  <a:ext cx="86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7C7DBF2-F465-449A-8AA0-375986F3BE65}"/>
                    </a:ext>
                  </a:extLst>
                </p14:cNvPr>
                <p14:cNvContentPartPr/>
                <p14:nvPr/>
              </p14:nvContentPartPr>
              <p14:xfrm>
                <a:off x="5028452" y="1739769"/>
                <a:ext cx="122040" cy="371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7C7DBF2-F465-449A-8AA0-375986F3BE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19452" y="1730769"/>
                  <a:ext cx="139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9C46FEC-69E3-4E00-B114-3A33C298F602}"/>
              </a:ext>
            </a:extLst>
          </p:cNvPr>
          <p:cNvGrpSpPr/>
          <p:nvPr/>
        </p:nvGrpSpPr>
        <p:grpSpPr>
          <a:xfrm>
            <a:off x="5334452" y="1750569"/>
            <a:ext cx="830520" cy="333360"/>
            <a:chOff x="5334452" y="1750569"/>
            <a:chExt cx="83052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35976AB-C21B-47D0-BBAD-20C0784C2A87}"/>
                    </a:ext>
                  </a:extLst>
                </p14:cNvPr>
                <p14:cNvContentPartPr/>
                <p14:nvPr/>
              </p14:nvContentPartPr>
              <p14:xfrm>
                <a:off x="5334452" y="1863969"/>
                <a:ext cx="75600" cy="98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35976AB-C21B-47D0-BBAD-20C0784C2A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25812" y="1855329"/>
                  <a:ext cx="93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A160114-EE5A-458B-86CF-32F2868989EB}"/>
                    </a:ext>
                  </a:extLst>
                </p14:cNvPr>
                <p14:cNvContentPartPr/>
                <p14:nvPr/>
              </p14:nvContentPartPr>
              <p14:xfrm>
                <a:off x="5373332" y="1750569"/>
                <a:ext cx="282600" cy="333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A160114-EE5A-458B-86CF-32F2868989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64332" y="1741569"/>
                  <a:ext cx="300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5B1100-920D-42D4-8319-391C48AA0D56}"/>
                    </a:ext>
                  </a:extLst>
                </p14:cNvPr>
                <p14:cNvContentPartPr/>
                <p14:nvPr/>
              </p14:nvContentPartPr>
              <p14:xfrm>
                <a:off x="5708132" y="1923729"/>
                <a:ext cx="101160" cy="100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5B1100-920D-42D4-8319-391C48AA0D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99132" y="1914729"/>
                  <a:ext cx="11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85BE78-D73E-40F1-9EC0-8D5AEBC38428}"/>
                    </a:ext>
                  </a:extLst>
                </p14:cNvPr>
                <p14:cNvContentPartPr/>
                <p14:nvPr/>
              </p14:nvContentPartPr>
              <p14:xfrm>
                <a:off x="5876252" y="1915089"/>
                <a:ext cx="78480" cy="123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85BE78-D73E-40F1-9EC0-8D5AEBC3842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67612" y="1906089"/>
                  <a:ext cx="96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276330F-75E6-4E97-8B4F-237912E52D13}"/>
                    </a:ext>
                  </a:extLst>
                </p14:cNvPr>
                <p14:cNvContentPartPr/>
                <p14:nvPr/>
              </p14:nvContentPartPr>
              <p14:xfrm>
                <a:off x="6080012" y="1893129"/>
                <a:ext cx="84960" cy="119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276330F-75E6-4E97-8B4F-237912E52D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71372" y="1884489"/>
                  <a:ext cx="102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B59ECC6-C1EE-4B50-805F-7C284E5339CD}"/>
              </a:ext>
            </a:extLst>
          </p:cNvPr>
          <p:cNvGrpSpPr/>
          <p:nvPr/>
        </p:nvGrpSpPr>
        <p:grpSpPr>
          <a:xfrm>
            <a:off x="6421652" y="1708449"/>
            <a:ext cx="902160" cy="296280"/>
            <a:chOff x="6421652" y="1708449"/>
            <a:chExt cx="90216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E27E8A-0E9F-4D48-A491-C28037ADD870}"/>
                    </a:ext>
                  </a:extLst>
                </p14:cNvPr>
                <p14:cNvContentPartPr/>
                <p14:nvPr/>
              </p14:nvContentPartPr>
              <p14:xfrm>
                <a:off x="6421652" y="1807449"/>
                <a:ext cx="178200" cy="182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E27E8A-0E9F-4D48-A491-C28037ADD8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12652" y="1798809"/>
                  <a:ext cx="195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9C06669-C668-4C0A-A1EC-90E0FBA5800C}"/>
                    </a:ext>
                  </a:extLst>
                </p14:cNvPr>
                <p14:cNvContentPartPr/>
                <p14:nvPr/>
              </p14:nvContentPartPr>
              <p14:xfrm>
                <a:off x="6617132" y="1971609"/>
                <a:ext cx="8280" cy="25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9C06669-C668-4C0A-A1EC-90E0FBA580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08492" y="1962969"/>
                  <a:ext cx="2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455F6C-6E92-4B9E-BCC8-3D5045259E93}"/>
                    </a:ext>
                  </a:extLst>
                </p14:cNvPr>
                <p14:cNvContentPartPr/>
                <p14:nvPr/>
              </p14:nvContentPartPr>
              <p14:xfrm>
                <a:off x="6758612" y="1812129"/>
                <a:ext cx="203400" cy="154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455F6C-6E92-4B9E-BCC8-3D5045259E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49972" y="1803489"/>
                  <a:ext cx="221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20FCBC6-CADC-49D6-8AC4-227073841820}"/>
                    </a:ext>
                  </a:extLst>
                </p14:cNvPr>
                <p14:cNvContentPartPr/>
                <p14:nvPr/>
              </p14:nvContentPartPr>
              <p14:xfrm>
                <a:off x="6963812" y="1960809"/>
                <a:ext cx="16200" cy="4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20FCBC6-CADC-49D6-8AC4-2270738418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55172" y="1952169"/>
                  <a:ext cx="33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9BFA73-73B1-4DEA-A74B-5D34171B1F58}"/>
                    </a:ext>
                  </a:extLst>
                </p14:cNvPr>
                <p14:cNvContentPartPr/>
                <p14:nvPr/>
              </p14:nvContentPartPr>
              <p14:xfrm>
                <a:off x="7128692" y="1736529"/>
                <a:ext cx="21240" cy="65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9BFA73-73B1-4DEA-A74B-5D34171B1F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20052" y="1727889"/>
                  <a:ext cx="38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8EE2AB-2165-40DE-9AE4-424662039D34}"/>
                    </a:ext>
                  </a:extLst>
                </p14:cNvPr>
                <p14:cNvContentPartPr/>
                <p14:nvPr/>
              </p14:nvContentPartPr>
              <p14:xfrm>
                <a:off x="7242812" y="1708449"/>
                <a:ext cx="81000" cy="19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8EE2AB-2165-40DE-9AE4-424662039D3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34172" y="1699809"/>
                  <a:ext cx="98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868C03F-DC43-4479-8324-91567C404C8F}"/>
              </a:ext>
            </a:extLst>
          </p:cNvPr>
          <p:cNvGrpSpPr/>
          <p:nvPr/>
        </p:nvGrpSpPr>
        <p:grpSpPr>
          <a:xfrm>
            <a:off x="2673692" y="2416569"/>
            <a:ext cx="1039680" cy="615960"/>
            <a:chOff x="2673692" y="2416569"/>
            <a:chExt cx="103968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BBB8894-63A4-4F56-96F7-AA2B8FCBF4C5}"/>
                    </a:ext>
                  </a:extLst>
                </p14:cNvPr>
                <p14:cNvContentPartPr/>
                <p14:nvPr/>
              </p14:nvContentPartPr>
              <p14:xfrm>
                <a:off x="2673692" y="2572089"/>
                <a:ext cx="470160" cy="298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BBB8894-63A4-4F56-96F7-AA2B8FCBF4C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65052" y="2563449"/>
                  <a:ext cx="487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577E03-5AFC-4E5B-B064-948504C53395}"/>
                    </a:ext>
                  </a:extLst>
                </p14:cNvPr>
                <p14:cNvContentPartPr/>
                <p14:nvPr/>
              </p14:nvContentPartPr>
              <p14:xfrm>
                <a:off x="3262652" y="2416569"/>
                <a:ext cx="131040" cy="165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577E03-5AFC-4E5B-B064-948504C533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54012" y="2407929"/>
                  <a:ext cx="148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A02B47-EBC6-4735-A276-0E697B32A726}"/>
                    </a:ext>
                  </a:extLst>
                </p14:cNvPr>
                <p14:cNvContentPartPr/>
                <p14:nvPr/>
              </p14:nvContentPartPr>
              <p14:xfrm>
                <a:off x="3030092" y="2839569"/>
                <a:ext cx="162720" cy="182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A02B47-EBC6-4735-A276-0E697B32A72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21452" y="2830569"/>
                  <a:ext cx="180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BE0A25E-3D2F-4F2C-9E59-C5760C1A5290}"/>
                    </a:ext>
                  </a:extLst>
                </p14:cNvPr>
                <p14:cNvContentPartPr/>
                <p14:nvPr/>
              </p14:nvContentPartPr>
              <p14:xfrm>
                <a:off x="3034772" y="2820129"/>
                <a:ext cx="132120" cy="173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BE0A25E-3D2F-4F2C-9E59-C5760C1A529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25772" y="2811489"/>
                  <a:ext cx="149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10FF7C-B9A5-4037-994E-C2CF71F1B7B6}"/>
                    </a:ext>
                  </a:extLst>
                </p14:cNvPr>
                <p14:cNvContentPartPr/>
                <p14:nvPr/>
              </p14:nvContentPartPr>
              <p14:xfrm>
                <a:off x="3273812" y="2874849"/>
                <a:ext cx="154080" cy="3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10FF7C-B9A5-4037-994E-C2CF71F1B7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4812" y="2866209"/>
                  <a:ext cx="171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DBE49F-FCC1-4658-ADE7-F050AC3A4DB8}"/>
                    </a:ext>
                  </a:extLst>
                </p14:cNvPr>
                <p14:cNvContentPartPr/>
                <p14:nvPr/>
              </p14:nvContentPartPr>
              <p14:xfrm>
                <a:off x="3326012" y="2798889"/>
                <a:ext cx="11160" cy="191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DBE49F-FCC1-4658-ADE7-F050AC3A4D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17372" y="2790249"/>
                  <a:ext cx="28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8BB119-FBBE-405C-A989-1FF60E79775D}"/>
                    </a:ext>
                  </a:extLst>
                </p14:cNvPr>
                <p14:cNvContentPartPr/>
                <p14:nvPr/>
              </p14:nvContentPartPr>
              <p14:xfrm>
                <a:off x="3512492" y="2807889"/>
                <a:ext cx="60480" cy="9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8BB119-FBBE-405C-A989-1FF60E7977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03492" y="2798889"/>
                  <a:ext cx="7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B82321-DE7F-42A9-9CF3-B6296007E3D6}"/>
                    </a:ext>
                  </a:extLst>
                </p14:cNvPr>
                <p14:cNvContentPartPr/>
                <p14:nvPr/>
              </p14:nvContentPartPr>
              <p14:xfrm>
                <a:off x="3553892" y="2792049"/>
                <a:ext cx="159480" cy="240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B82321-DE7F-42A9-9CF3-B6296007E3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44892" y="2783049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3D1FC3E-B11B-41BF-92D1-8FA6308F5FA9}"/>
              </a:ext>
            </a:extLst>
          </p:cNvPr>
          <p:cNvGrpSpPr/>
          <p:nvPr/>
        </p:nvGrpSpPr>
        <p:grpSpPr>
          <a:xfrm>
            <a:off x="4015412" y="2663529"/>
            <a:ext cx="171720" cy="103680"/>
            <a:chOff x="4015412" y="2663529"/>
            <a:chExt cx="171720" cy="1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AB98B5-D452-4BFE-9258-80744B58F7B3}"/>
                    </a:ext>
                  </a:extLst>
                </p14:cNvPr>
                <p14:cNvContentPartPr/>
                <p14:nvPr/>
              </p14:nvContentPartPr>
              <p14:xfrm>
                <a:off x="4015412" y="2663529"/>
                <a:ext cx="147600" cy="38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AB98B5-D452-4BFE-9258-80744B58F7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06772" y="2654889"/>
                  <a:ext cx="165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1FB5F2-9763-41A6-A75D-A4706569702E}"/>
                    </a:ext>
                  </a:extLst>
                </p14:cNvPr>
                <p14:cNvContentPartPr/>
                <p14:nvPr/>
              </p14:nvContentPartPr>
              <p14:xfrm>
                <a:off x="4064372" y="2746689"/>
                <a:ext cx="122760" cy="20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1FB5F2-9763-41A6-A75D-A470656970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55372" y="2737689"/>
                  <a:ext cx="1404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B867F72-BCD7-4A75-856C-9776D2967299}"/>
              </a:ext>
            </a:extLst>
          </p:cNvPr>
          <p:cNvGrpSpPr/>
          <p:nvPr/>
        </p:nvGrpSpPr>
        <p:grpSpPr>
          <a:xfrm>
            <a:off x="4500332" y="2353569"/>
            <a:ext cx="1509120" cy="540720"/>
            <a:chOff x="4500332" y="2353569"/>
            <a:chExt cx="150912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1902FDB-8840-434C-A198-3A071EF6EC52}"/>
                    </a:ext>
                  </a:extLst>
                </p14:cNvPr>
                <p14:cNvContentPartPr/>
                <p14:nvPr/>
              </p14:nvContentPartPr>
              <p14:xfrm>
                <a:off x="4500332" y="2537889"/>
                <a:ext cx="392040" cy="266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1902FDB-8840-434C-A198-3A071EF6EC5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91692" y="2528889"/>
                  <a:ext cx="409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B474FC-2DBF-47EA-B93F-11608757B5D6}"/>
                    </a:ext>
                  </a:extLst>
                </p14:cNvPr>
                <p14:cNvContentPartPr/>
                <p14:nvPr/>
              </p14:nvContentPartPr>
              <p14:xfrm>
                <a:off x="5002892" y="2410449"/>
                <a:ext cx="128160" cy="11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B474FC-2DBF-47EA-B93F-11608757B5D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93892" y="2401449"/>
                  <a:ext cx="145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B983F24-50D2-4108-91B8-6B372BF5F2AF}"/>
                    </a:ext>
                  </a:extLst>
                </p14:cNvPr>
                <p14:cNvContentPartPr/>
                <p14:nvPr/>
              </p14:nvContentPartPr>
              <p14:xfrm>
                <a:off x="4773932" y="2767929"/>
                <a:ext cx="142200" cy="126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B983F24-50D2-4108-91B8-6B372BF5F2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64932" y="2758929"/>
                  <a:ext cx="159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CDC9FA-0E9B-464B-86D7-96B90F81D76F}"/>
                    </a:ext>
                  </a:extLst>
                </p14:cNvPr>
                <p14:cNvContentPartPr/>
                <p14:nvPr/>
              </p14:nvContentPartPr>
              <p14:xfrm>
                <a:off x="4802012" y="2765409"/>
                <a:ext cx="97920" cy="108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CDC9FA-0E9B-464B-86D7-96B90F81D7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93012" y="2756409"/>
                  <a:ext cx="115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42BB50-B911-4A8C-86BD-ECC7D74DB27D}"/>
                    </a:ext>
                  </a:extLst>
                </p14:cNvPr>
                <p14:cNvContentPartPr/>
                <p14:nvPr/>
              </p14:nvContentPartPr>
              <p14:xfrm>
                <a:off x="5142932" y="2660289"/>
                <a:ext cx="223920" cy="39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42BB50-B911-4A8C-86BD-ECC7D74DB2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34292" y="2651289"/>
                  <a:ext cx="241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19CD44-BB75-4DB0-A0BB-4EB2708362AD}"/>
                    </a:ext>
                  </a:extLst>
                </p14:cNvPr>
                <p14:cNvContentPartPr/>
                <p14:nvPr/>
              </p14:nvContentPartPr>
              <p14:xfrm>
                <a:off x="5231492" y="2589009"/>
                <a:ext cx="38880" cy="163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19CD44-BB75-4DB0-A0BB-4EB2708362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22852" y="2580369"/>
                  <a:ext cx="56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A3BC86-1EA2-4600-B667-2C1FE42535C2}"/>
                    </a:ext>
                  </a:extLst>
                </p14:cNvPr>
                <p14:cNvContentPartPr/>
                <p14:nvPr/>
              </p14:nvContentPartPr>
              <p14:xfrm>
                <a:off x="5490692" y="2455809"/>
                <a:ext cx="325080" cy="309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A3BC86-1EA2-4600-B667-2C1FE42535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81692" y="2447169"/>
                  <a:ext cx="342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376DC06-740C-4C6B-9014-3032BF145C6C}"/>
                    </a:ext>
                  </a:extLst>
                </p14:cNvPr>
                <p14:cNvContentPartPr/>
                <p14:nvPr/>
              </p14:nvContentPartPr>
              <p14:xfrm>
                <a:off x="5914412" y="2353569"/>
                <a:ext cx="95040" cy="112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376DC06-740C-4C6B-9014-3032BF145C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05772" y="2344929"/>
                  <a:ext cx="112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C83D622-2134-466C-8849-F896438F4180}"/>
              </a:ext>
            </a:extLst>
          </p:cNvPr>
          <p:cNvGrpSpPr/>
          <p:nvPr/>
        </p:nvGrpSpPr>
        <p:grpSpPr>
          <a:xfrm>
            <a:off x="5702372" y="2729409"/>
            <a:ext cx="182880" cy="214920"/>
            <a:chOff x="5702372" y="2729409"/>
            <a:chExt cx="1828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BA014FB-9ABC-4500-B8F6-AA43BD52BFDB}"/>
                    </a:ext>
                  </a:extLst>
                </p14:cNvPr>
                <p14:cNvContentPartPr/>
                <p14:nvPr/>
              </p14:nvContentPartPr>
              <p14:xfrm>
                <a:off x="5702372" y="2732649"/>
                <a:ext cx="78840" cy="83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BA014FB-9ABC-4500-B8F6-AA43BD52BF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93372" y="2724009"/>
                  <a:ext cx="96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C4B331-D6DA-4392-ADC0-297513B1B554}"/>
                    </a:ext>
                  </a:extLst>
                </p14:cNvPr>
                <p14:cNvContentPartPr/>
                <p14:nvPr/>
              </p14:nvContentPartPr>
              <p14:xfrm>
                <a:off x="5721092" y="2729409"/>
                <a:ext cx="164160" cy="214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C4B331-D6DA-4392-ADC0-297513B1B55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12452" y="2720409"/>
                  <a:ext cx="1818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C470123-F3FF-48C6-B423-7A934EDA9E76}"/>
              </a:ext>
            </a:extLst>
          </p:cNvPr>
          <p:cNvGrpSpPr/>
          <p:nvPr/>
        </p:nvGrpSpPr>
        <p:grpSpPr>
          <a:xfrm>
            <a:off x="6074252" y="2271129"/>
            <a:ext cx="2272680" cy="460080"/>
            <a:chOff x="6074252" y="2271129"/>
            <a:chExt cx="227268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0D97226-B685-4074-B9AB-79DF578DB702}"/>
                    </a:ext>
                  </a:extLst>
                </p14:cNvPr>
                <p14:cNvContentPartPr/>
                <p14:nvPr/>
              </p14:nvContentPartPr>
              <p14:xfrm>
                <a:off x="6074252" y="2594769"/>
                <a:ext cx="261360" cy="35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0D97226-B685-4074-B9AB-79DF578DB7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65612" y="2586129"/>
                  <a:ext cx="279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AEBB251-ED78-4911-915E-F380435FC825}"/>
                    </a:ext>
                  </a:extLst>
                </p14:cNvPr>
                <p14:cNvContentPartPr/>
                <p14:nvPr/>
              </p14:nvContentPartPr>
              <p14:xfrm>
                <a:off x="6158492" y="2481009"/>
                <a:ext cx="76680" cy="215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AEBB251-ED78-4911-915E-F380435FC82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49492" y="2472369"/>
                  <a:ext cx="94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3DDB101-5F9C-40E8-95E9-B3450E7D184E}"/>
                    </a:ext>
                  </a:extLst>
                </p14:cNvPr>
                <p14:cNvContentPartPr/>
                <p14:nvPr/>
              </p14:nvContentPartPr>
              <p14:xfrm>
                <a:off x="6403652" y="2471649"/>
                <a:ext cx="205920" cy="234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3DDB101-5F9C-40E8-95E9-B3450E7D184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95012" y="2463009"/>
                  <a:ext cx="22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6FE79D-D2E0-4298-AB7E-2BBBC5060C7D}"/>
                    </a:ext>
                  </a:extLst>
                </p14:cNvPr>
                <p14:cNvContentPartPr/>
                <p14:nvPr/>
              </p14:nvContentPartPr>
              <p14:xfrm>
                <a:off x="6687692" y="2446089"/>
                <a:ext cx="199440" cy="216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6FE79D-D2E0-4298-AB7E-2BBBC5060C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78692" y="2437089"/>
                  <a:ext cx="217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B70616-C330-422B-89A7-563BDA9BC0FA}"/>
                    </a:ext>
                  </a:extLst>
                </p14:cNvPr>
                <p14:cNvContentPartPr/>
                <p14:nvPr/>
              </p14:nvContentPartPr>
              <p14:xfrm>
                <a:off x="6875972" y="2524209"/>
                <a:ext cx="105480" cy="158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B70616-C330-422B-89A7-563BDA9BC0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7332" y="2515569"/>
                  <a:ext cx="12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97986F-92E5-4EF2-8297-A2F3FECE53AC}"/>
                    </a:ext>
                  </a:extLst>
                </p14:cNvPr>
                <p14:cNvContentPartPr/>
                <p14:nvPr/>
              </p14:nvContentPartPr>
              <p14:xfrm>
                <a:off x="7093772" y="2487489"/>
                <a:ext cx="183960" cy="153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97986F-92E5-4EF2-8297-A2F3FECE53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84772" y="2478489"/>
                  <a:ext cx="20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46452C-1422-47A6-9EC6-1F9A75FBBC0B}"/>
                    </a:ext>
                  </a:extLst>
                </p14:cNvPr>
                <p14:cNvContentPartPr/>
                <p14:nvPr/>
              </p14:nvContentPartPr>
              <p14:xfrm>
                <a:off x="7391132" y="2409369"/>
                <a:ext cx="123480" cy="235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46452C-1422-47A6-9EC6-1F9A75FBBC0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82492" y="2400369"/>
                  <a:ext cx="141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F4C8B3-4794-4BC5-AD46-0E2843F5ADED}"/>
                    </a:ext>
                  </a:extLst>
                </p14:cNvPr>
                <p14:cNvContentPartPr/>
                <p14:nvPr/>
              </p14:nvContentPartPr>
              <p14:xfrm>
                <a:off x="7551332" y="2436009"/>
                <a:ext cx="165600" cy="183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F4C8B3-4794-4BC5-AD46-0E2843F5ADE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42692" y="2427009"/>
                  <a:ext cx="18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CEB4D2-8A36-4730-94EB-7CBF3B7B2729}"/>
                    </a:ext>
                  </a:extLst>
                </p14:cNvPr>
                <p14:cNvContentPartPr/>
                <p14:nvPr/>
              </p14:nvContentPartPr>
              <p14:xfrm>
                <a:off x="7515692" y="2427729"/>
                <a:ext cx="192240" cy="209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CEB4D2-8A36-4730-94EB-7CBF3B7B27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07052" y="2418729"/>
                  <a:ext cx="20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74C01B8-4D10-49CA-A877-D435A5E3CBF1}"/>
                    </a:ext>
                  </a:extLst>
                </p14:cNvPr>
                <p14:cNvContentPartPr/>
                <p14:nvPr/>
              </p14:nvContentPartPr>
              <p14:xfrm>
                <a:off x="7770212" y="2620329"/>
                <a:ext cx="63720" cy="110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74C01B8-4D10-49CA-A877-D435A5E3CBF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61572" y="2611689"/>
                  <a:ext cx="81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8BEC64-927A-45CB-98F7-4F05E5CB1F25}"/>
                    </a:ext>
                  </a:extLst>
                </p14:cNvPr>
                <p14:cNvContentPartPr/>
                <p14:nvPr/>
              </p14:nvContentPartPr>
              <p14:xfrm>
                <a:off x="7932212" y="2401449"/>
                <a:ext cx="95040" cy="124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8BEC64-927A-45CB-98F7-4F05E5CB1F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23572" y="2392449"/>
                  <a:ext cx="11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181DBF-995D-496D-AF1A-B6981291888D}"/>
                    </a:ext>
                  </a:extLst>
                </p14:cNvPr>
                <p14:cNvContentPartPr/>
                <p14:nvPr/>
              </p14:nvContentPartPr>
              <p14:xfrm>
                <a:off x="7953092" y="2382369"/>
                <a:ext cx="220320" cy="278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181DBF-995D-496D-AF1A-B6981291888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44452" y="2373369"/>
                  <a:ext cx="237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0B868DC-93C7-417B-ADDC-C5EBAD0AC172}"/>
                    </a:ext>
                  </a:extLst>
                </p14:cNvPr>
                <p14:cNvContentPartPr/>
                <p14:nvPr/>
              </p14:nvContentPartPr>
              <p14:xfrm>
                <a:off x="8259812" y="2271129"/>
                <a:ext cx="87120" cy="450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0B868DC-93C7-417B-ADDC-C5EBAD0AC17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51172" y="2262129"/>
                  <a:ext cx="104760" cy="46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C939016-90FD-4011-8D28-36F6BC25D3E2}"/>
              </a:ext>
            </a:extLst>
          </p:cNvPr>
          <p:cNvGrpSpPr/>
          <p:nvPr/>
        </p:nvGrpSpPr>
        <p:grpSpPr>
          <a:xfrm>
            <a:off x="2763332" y="3259689"/>
            <a:ext cx="1038960" cy="504000"/>
            <a:chOff x="2763332" y="3259689"/>
            <a:chExt cx="103896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4C826FF-3897-45CA-B779-48263F6628D2}"/>
                    </a:ext>
                  </a:extLst>
                </p14:cNvPr>
                <p14:cNvContentPartPr/>
                <p14:nvPr/>
              </p14:nvContentPartPr>
              <p14:xfrm>
                <a:off x="2763332" y="3374889"/>
                <a:ext cx="411840" cy="248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4C826FF-3897-45CA-B779-48263F6628D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54332" y="3366249"/>
                  <a:ext cx="429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7B4EB6-F2B0-4855-B958-8245C72FA8FA}"/>
                    </a:ext>
                  </a:extLst>
                </p14:cNvPr>
                <p14:cNvContentPartPr/>
                <p14:nvPr/>
              </p14:nvContentPartPr>
              <p14:xfrm>
                <a:off x="3255812" y="3259689"/>
                <a:ext cx="125280" cy="104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7B4EB6-F2B0-4855-B958-8245C72FA8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47172" y="3251049"/>
                  <a:ext cx="14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531412-993B-4523-AFCC-2341025F5885}"/>
                    </a:ext>
                  </a:extLst>
                </p14:cNvPr>
                <p14:cNvContentPartPr/>
                <p14:nvPr/>
              </p14:nvContentPartPr>
              <p14:xfrm>
                <a:off x="3129452" y="3580809"/>
                <a:ext cx="173880" cy="179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531412-993B-4523-AFCC-2341025F58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20812" y="3571809"/>
                  <a:ext cx="191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2BE9270-171E-4EAF-B484-9F37F6B488E0}"/>
                    </a:ext>
                  </a:extLst>
                </p14:cNvPr>
                <p14:cNvContentPartPr/>
                <p14:nvPr/>
              </p14:nvContentPartPr>
              <p14:xfrm>
                <a:off x="3132332" y="3570729"/>
                <a:ext cx="132120" cy="179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2BE9270-171E-4EAF-B484-9F37F6B488E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23692" y="3562089"/>
                  <a:ext cx="149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468C11-EB0C-4EF3-9B0A-2006500FAA7B}"/>
                    </a:ext>
                  </a:extLst>
                </p14:cNvPr>
                <p14:cNvContentPartPr/>
                <p14:nvPr/>
              </p14:nvContentPartPr>
              <p14:xfrm>
                <a:off x="3399452" y="3629049"/>
                <a:ext cx="109440" cy="3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468C11-EB0C-4EF3-9B0A-2006500FAA7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90812" y="3620409"/>
                  <a:ext cx="127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27D9681-3EFB-4FA6-B55E-FE62EA40DCB6}"/>
                    </a:ext>
                  </a:extLst>
                </p14:cNvPr>
                <p14:cNvContentPartPr/>
                <p14:nvPr/>
              </p14:nvContentPartPr>
              <p14:xfrm>
                <a:off x="3587372" y="3526089"/>
                <a:ext cx="96840" cy="107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27D9681-3EFB-4FA6-B55E-FE62EA40DC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78372" y="3517089"/>
                  <a:ext cx="114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F2490E7-021C-41A6-8FC7-218777E50294}"/>
                    </a:ext>
                  </a:extLst>
                </p14:cNvPr>
                <p14:cNvContentPartPr/>
                <p14:nvPr/>
              </p14:nvContentPartPr>
              <p14:xfrm>
                <a:off x="3586652" y="3509529"/>
                <a:ext cx="215640" cy="254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F2490E7-021C-41A6-8FC7-218777E502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77652" y="3500889"/>
                  <a:ext cx="23328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AA9A3D5-09EB-4C78-98C5-ED57E1DA2430}"/>
              </a:ext>
            </a:extLst>
          </p:cNvPr>
          <p:cNvGrpSpPr/>
          <p:nvPr/>
        </p:nvGrpSpPr>
        <p:grpSpPr>
          <a:xfrm>
            <a:off x="4025492" y="3438249"/>
            <a:ext cx="155160" cy="81360"/>
            <a:chOff x="4025492" y="3438249"/>
            <a:chExt cx="155160" cy="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E2205E3-1033-4EF9-98E0-9C5636B4C5B5}"/>
                    </a:ext>
                  </a:extLst>
                </p14:cNvPr>
                <p14:cNvContentPartPr/>
                <p14:nvPr/>
              </p14:nvContentPartPr>
              <p14:xfrm>
                <a:off x="4025492" y="3438249"/>
                <a:ext cx="122400" cy="24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E2205E3-1033-4EF9-98E0-9C5636B4C5B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16492" y="3429249"/>
                  <a:ext cx="140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AD0EA39-3A59-4F34-A4FA-F9AD797FBE31}"/>
                    </a:ext>
                  </a:extLst>
                </p14:cNvPr>
                <p14:cNvContentPartPr/>
                <p14:nvPr/>
              </p14:nvContentPartPr>
              <p14:xfrm>
                <a:off x="4058972" y="3503409"/>
                <a:ext cx="121680" cy="16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AD0EA39-3A59-4F34-A4FA-F9AD797FBE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49972" y="3494769"/>
                  <a:ext cx="1393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99B26F6-C2D3-4490-B493-04FB2763D575}"/>
              </a:ext>
            </a:extLst>
          </p:cNvPr>
          <p:cNvGrpSpPr/>
          <p:nvPr/>
        </p:nvGrpSpPr>
        <p:grpSpPr>
          <a:xfrm>
            <a:off x="4404212" y="3180129"/>
            <a:ext cx="1702440" cy="576360"/>
            <a:chOff x="4404212" y="3180129"/>
            <a:chExt cx="170244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D2FA102-1158-44A0-8F0B-F2CCD8666E1A}"/>
                    </a:ext>
                  </a:extLst>
                </p14:cNvPr>
                <p14:cNvContentPartPr/>
                <p14:nvPr/>
              </p14:nvContentPartPr>
              <p14:xfrm>
                <a:off x="4404212" y="3357609"/>
                <a:ext cx="381240" cy="257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D2FA102-1158-44A0-8F0B-F2CCD8666E1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95572" y="3348609"/>
                  <a:ext cx="398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FF7580C-786E-4E18-83F0-DE75C6413A22}"/>
                    </a:ext>
                  </a:extLst>
                </p14:cNvPr>
                <p14:cNvContentPartPr/>
                <p14:nvPr/>
              </p14:nvContentPartPr>
              <p14:xfrm>
                <a:off x="4873292" y="3193809"/>
                <a:ext cx="120240" cy="147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FF7580C-786E-4E18-83F0-DE75C6413A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64652" y="3185169"/>
                  <a:ext cx="137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229D792-76C3-462B-B14F-13FB8555F594}"/>
                    </a:ext>
                  </a:extLst>
                </p14:cNvPr>
                <p14:cNvContentPartPr/>
                <p14:nvPr/>
              </p14:nvContentPartPr>
              <p14:xfrm>
                <a:off x="4704452" y="3565329"/>
                <a:ext cx="205920" cy="137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229D792-76C3-462B-B14F-13FB8555F5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95452" y="3556689"/>
                  <a:ext cx="223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2744228-195C-4525-92DE-B65A638FDF7E}"/>
                    </a:ext>
                  </a:extLst>
                </p14:cNvPr>
                <p14:cNvContentPartPr/>
                <p14:nvPr/>
              </p14:nvContentPartPr>
              <p14:xfrm>
                <a:off x="4737572" y="3552729"/>
                <a:ext cx="106200" cy="142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2744228-195C-4525-92DE-B65A638FDF7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28572" y="3543729"/>
                  <a:ext cx="123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D172809-8418-45FC-A137-E7794E5EE58E}"/>
                    </a:ext>
                  </a:extLst>
                </p14:cNvPr>
                <p14:cNvContentPartPr/>
                <p14:nvPr/>
              </p14:nvContentPartPr>
              <p14:xfrm>
                <a:off x="5011532" y="3479649"/>
                <a:ext cx="277920" cy="42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D172809-8418-45FC-A137-E7794E5EE5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02892" y="3471009"/>
                  <a:ext cx="295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1A3F0A2-0728-40F8-AE40-C3025B5474D2}"/>
                    </a:ext>
                  </a:extLst>
                </p14:cNvPr>
                <p14:cNvContentPartPr/>
                <p14:nvPr/>
              </p14:nvContentPartPr>
              <p14:xfrm>
                <a:off x="5139692" y="3399369"/>
                <a:ext cx="52560" cy="188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1A3F0A2-0728-40F8-AE40-C3025B5474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30692" y="3390729"/>
                  <a:ext cx="70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B4DF383-5224-4582-B804-29F7251D0AE7}"/>
                    </a:ext>
                  </a:extLst>
                </p14:cNvPr>
                <p14:cNvContentPartPr/>
                <p14:nvPr/>
              </p14:nvContentPartPr>
              <p14:xfrm>
                <a:off x="5437772" y="3301089"/>
                <a:ext cx="389520" cy="259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B4DF383-5224-4582-B804-29F7251D0A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29132" y="3292449"/>
                  <a:ext cx="407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E5E7488-F749-44E6-939C-27637A6C2E21}"/>
                    </a:ext>
                  </a:extLst>
                </p14:cNvPr>
                <p14:cNvContentPartPr/>
                <p14:nvPr/>
              </p14:nvContentPartPr>
              <p14:xfrm>
                <a:off x="5962652" y="3180129"/>
                <a:ext cx="144000" cy="87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E5E7488-F749-44E6-939C-27637A6C2E2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54012" y="3171129"/>
                  <a:ext cx="161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E69FD4-3A58-4ADF-B21C-BF7CF70F0284}"/>
                    </a:ext>
                  </a:extLst>
                </p14:cNvPr>
                <p14:cNvContentPartPr/>
                <p14:nvPr/>
              </p14:nvContentPartPr>
              <p14:xfrm>
                <a:off x="5719292" y="3497649"/>
                <a:ext cx="121320" cy="77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E69FD4-3A58-4ADF-B21C-BF7CF70F02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10652" y="3489009"/>
                  <a:ext cx="138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637038-DCDA-4B81-AEE2-DE65D3841D9E}"/>
                    </a:ext>
                  </a:extLst>
                </p14:cNvPr>
                <p14:cNvContentPartPr/>
                <p14:nvPr/>
              </p14:nvContentPartPr>
              <p14:xfrm>
                <a:off x="5785172" y="3482529"/>
                <a:ext cx="181800" cy="273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637038-DCDA-4B81-AEE2-DE65D3841D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76532" y="3473529"/>
                  <a:ext cx="19944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881FD27-D9D2-45CE-B60D-3B2058CB691D}"/>
                  </a:ext>
                </a:extLst>
              </p14:cNvPr>
              <p14:cNvContentPartPr/>
              <p14:nvPr/>
            </p14:nvContentPartPr>
            <p14:xfrm>
              <a:off x="6331652" y="3361569"/>
              <a:ext cx="184320" cy="320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881FD27-D9D2-45CE-B60D-3B2058CB691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322652" y="3352569"/>
                <a:ext cx="2019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4DA4E47-6C65-4858-85BD-057B2068262C}"/>
              </a:ext>
            </a:extLst>
          </p:cNvPr>
          <p:cNvGrpSpPr/>
          <p:nvPr/>
        </p:nvGrpSpPr>
        <p:grpSpPr>
          <a:xfrm>
            <a:off x="6733052" y="3103089"/>
            <a:ext cx="2004480" cy="423000"/>
            <a:chOff x="6733052" y="3103089"/>
            <a:chExt cx="200448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97831B2-8942-40BC-944E-BAE1017A9994}"/>
                    </a:ext>
                  </a:extLst>
                </p14:cNvPr>
                <p14:cNvContentPartPr/>
                <p14:nvPr/>
              </p14:nvContentPartPr>
              <p14:xfrm>
                <a:off x="6733052" y="3226209"/>
                <a:ext cx="228240" cy="205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97831B2-8942-40BC-944E-BAE1017A999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24052" y="3217209"/>
                  <a:ext cx="245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17CAF4-335B-4039-944F-D4664CB60553}"/>
                    </a:ext>
                  </a:extLst>
                </p14:cNvPr>
                <p14:cNvContentPartPr/>
                <p14:nvPr/>
              </p14:nvContentPartPr>
              <p14:xfrm>
                <a:off x="7107092" y="3200289"/>
                <a:ext cx="203760" cy="211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17CAF4-335B-4039-944F-D4664CB605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98452" y="3191289"/>
                  <a:ext cx="22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7ACD4E9-1ED0-4A08-9862-E1F4F77E915E}"/>
                    </a:ext>
                  </a:extLst>
                </p14:cNvPr>
                <p14:cNvContentPartPr/>
                <p14:nvPr/>
              </p14:nvContentPartPr>
              <p14:xfrm>
                <a:off x="7287452" y="3305769"/>
                <a:ext cx="116640" cy="107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7ACD4E9-1ED0-4A08-9862-E1F4F77E915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78452" y="3296769"/>
                  <a:ext cx="134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51C0D87-9429-42FF-BF7E-8ED51A3140FC}"/>
                    </a:ext>
                  </a:extLst>
                </p14:cNvPr>
                <p14:cNvContentPartPr/>
                <p14:nvPr/>
              </p14:nvContentPartPr>
              <p14:xfrm>
                <a:off x="7476092" y="3262209"/>
                <a:ext cx="157680" cy="151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51C0D87-9429-42FF-BF7E-8ED51A3140F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67092" y="3253569"/>
                  <a:ext cx="175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09CBE73-0C55-4C79-B9E1-FB5ADA9E9821}"/>
                    </a:ext>
                  </a:extLst>
                </p14:cNvPr>
                <p14:cNvContentPartPr/>
                <p14:nvPr/>
              </p14:nvContentPartPr>
              <p14:xfrm>
                <a:off x="7738892" y="3179769"/>
                <a:ext cx="141480" cy="2926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09CBE73-0C55-4C79-B9E1-FB5ADA9E982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30252" y="3170769"/>
                  <a:ext cx="159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E553F8-CD01-4F72-8DEE-BE556EA2A9B3}"/>
                    </a:ext>
                  </a:extLst>
                </p14:cNvPr>
                <p14:cNvContentPartPr/>
                <p14:nvPr/>
              </p14:nvContentPartPr>
              <p14:xfrm>
                <a:off x="7935092" y="3230889"/>
                <a:ext cx="169200" cy="185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E553F8-CD01-4F72-8DEE-BE556EA2A9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26092" y="3222249"/>
                  <a:ext cx="186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31B4ED8-6329-4295-B250-6A2E82A7A3A6}"/>
                    </a:ext>
                  </a:extLst>
                </p14:cNvPr>
                <p14:cNvContentPartPr/>
                <p14:nvPr/>
              </p14:nvContentPartPr>
              <p14:xfrm>
                <a:off x="7969292" y="3206049"/>
                <a:ext cx="140040" cy="196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31B4ED8-6329-4295-B250-6A2E82A7A3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60292" y="3197049"/>
                  <a:ext cx="157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2DE9764-F249-4767-A563-3ABD375743B8}"/>
                    </a:ext>
                  </a:extLst>
                </p14:cNvPr>
                <p14:cNvContentPartPr/>
                <p14:nvPr/>
              </p14:nvContentPartPr>
              <p14:xfrm>
                <a:off x="8145332" y="3403329"/>
                <a:ext cx="70920" cy="122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2DE9764-F249-4767-A563-3ABD375743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36332" y="3394689"/>
                  <a:ext cx="88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E2AF2A-2E87-415B-B1A6-0D8C2D73A469}"/>
                    </a:ext>
                  </a:extLst>
                </p14:cNvPr>
                <p14:cNvContentPartPr/>
                <p14:nvPr/>
              </p14:nvContentPartPr>
              <p14:xfrm>
                <a:off x="8288252" y="3193089"/>
                <a:ext cx="137160" cy="147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E2AF2A-2E87-415B-B1A6-0D8C2D73A4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79252" y="3184089"/>
                  <a:ext cx="15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9CB2209-206F-45AB-AB9B-3DF4546FBAF9}"/>
                    </a:ext>
                  </a:extLst>
                </p14:cNvPr>
                <p14:cNvContentPartPr/>
                <p14:nvPr/>
              </p14:nvContentPartPr>
              <p14:xfrm>
                <a:off x="8336852" y="3207489"/>
                <a:ext cx="177480" cy="239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9CB2209-206F-45AB-AB9B-3DF4546FBAF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27852" y="3198489"/>
                  <a:ext cx="195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C420B2-A160-41F9-ABF9-F3B369B332B1}"/>
                    </a:ext>
                  </a:extLst>
                </p14:cNvPr>
                <p14:cNvContentPartPr/>
                <p14:nvPr/>
              </p14:nvContentPartPr>
              <p14:xfrm>
                <a:off x="8572292" y="3103089"/>
                <a:ext cx="165240" cy="415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C420B2-A160-41F9-ABF9-F3B369B332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63652" y="3094449"/>
                  <a:ext cx="182880" cy="4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F2D0720-F8F8-4067-80DF-D54890CF149E}"/>
                  </a:ext>
                </a:extLst>
              </p14:cNvPr>
              <p14:cNvContentPartPr/>
              <p14:nvPr/>
            </p14:nvContentPartPr>
            <p14:xfrm>
              <a:off x="5141531" y="3788989"/>
              <a:ext cx="253440" cy="1213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F2D0720-F8F8-4067-80DF-D54890CF149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132531" y="3779989"/>
                <a:ext cx="2710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3BC3A1F-3B6B-41B3-83F7-2D5A526C010C}"/>
              </a:ext>
            </a:extLst>
          </p:cNvPr>
          <p:cNvGrpSpPr/>
          <p:nvPr/>
        </p:nvGrpSpPr>
        <p:grpSpPr>
          <a:xfrm>
            <a:off x="3041651" y="3101029"/>
            <a:ext cx="120600" cy="40320"/>
            <a:chOff x="3041651" y="3101029"/>
            <a:chExt cx="120600" cy="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A225FF1-36ED-4B92-B6B1-578819705CAA}"/>
                    </a:ext>
                  </a:extLst>
                </p14:cNvPr>
                <p14:cNvContentPartPr/>
                <p14:nvPr/>
              </p14:nvContentPartPr>
              <p14:xfrm>
                <a:off x="3041651" y="3124789"/>
                <a:ext cx="360" cy="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A225FF1-36ED-4B92-B6B1-578819705C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3011" y="3115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EE0F92D-691A-47CD-BB40-E9C29090FC09}"/>
                    </a:ext>
                  </a:extLst>
                </p14:cNvPr>
                <p14:cNvContentPartPr/>
                <p14:nvPr/>
              </p14:nvContentPartPr>
              <p14:xfrm>
                <a:off x="3042371" y="3101029"/>
                <a:ext cx="119880" cy="40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EE0F92D-691A-47CD-BB40-E9C29090FC0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033371" y="3092389"/>
                  <a:ext cx="137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84241C5-1B5E-4C2D-B7DD-DB9A6C621368}"/>
                  </a:ext>
                </a:extLst>
              </p14:cNvPr>
              <p14:cNvContentPartPr/>
              <p14:nvPr/>
            </p14:nvContentPartPr>
            <p14:xfrm>
              <a:off x="3500291" y="3087709"/>
              <a:ext cx="121680" cy="529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84241C5-1B5E-4C2D-B7DD-DB9A6C62136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491651" y="3079069"/>
                <a:ext cx="139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AC06077-A9D9-4111-A480-37FD25288C86}"/>
                  </a:ext>
                </a:extLst>
              </p14:cNvPr>
              <p14:cNvContentPartPr/>
              <p14:nvPr/>
            </p14:nvContentPartPr>
            <p14:xfrm>
              <a:off x="3134531" y="3902749"/>
              <a:ext cx="147600" cy="550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AC06077-A9D9-4111-A480-37FD25288C86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3125531" y="3893749"/>
                <a:ext cx="1652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3FBE583-6ABB-4EB1-87DA-BADF9D3EACD5}"/>
                  </a:ext>
                </a:extLst>
              </p14:cNvPr>
              <p14:cNvContentPartPr/>
              <p14:nvPr/>
            </p14:nvContentPartPr>
            <p14:xfrm>
              <a:off x="3632411" y="3931549"/>
              <a:ext cx="104760" cy="460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3FBE583-6ABB-4EB1-87DA-BADF9D3EACD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623411" y="3922909"/>
                <a:ext cx="1224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9C010AE-B3A3-4C17-8086-C63BC2870E85}"/>
              </a:ext>
            </a:extLst>
          </p:cNvPr>
          <p:cNvGrpSpPr/>
          <p:nvPr/>
        </p:nvGrpSpPr>
        <p:grpSpPr>
          <a:xfrm>
            <a:off x="792011" y="4365622"/>
            <a:ext cx="810720" cy="395640"/>
            <a:chOff x="792011" y="4365622"/>
            <a:chExt cx="81072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D1B6D1A-72EF-4CD0-81A5-3785B97B5C30}"/>
                    </a:ext>
                  </a:extLst>
                </p14:cNvPr>
                <p14:cNvContentPartPr/>
                <p14:nvPr/>
              </p14:nvContentPartPr>
              <p14:xfrm>
                <a:off x="1083611" y="4508182"/>
                <a:ext cx="7200" cy="7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D1B6D1A-72EF-4CD0-81A5-3785B97B5C3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74611" y="4499182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FB8B3C-36E8-49B1-8219-07A1FF9F7765}"/>
                    </a:ext>
                  </a:extLst>
                </p14:cNvPr>
                <p14:cNvContentPartPr/>
                <p14:nvPr/>
              </p14:nvContentPartPr>
              <p14:xfrm>
                <a:off x="1030331" y="4498822"/>
                <a:ext cx="24840" cy="11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FB8B3C-36E8-49B1-8219-07A1FF9F776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21691" y="4489822"/>
                  <a:ext cx="42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5A11132-176D-4704-9C8C-834DCCE41C90}"/>
                    </a:ext>
                  </a:extLst>
                </p14:cNvPr>
                <p14:cNvContentPartPr/>
                <p14:nvPr/>
              </p14:nvContentPartPr>
              <p14:xfrm>
                <a:off x="792011" y="4365622"/>
                <a:ext cx="465480" cy="3956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5A11132-176D-4704-9C8C-834DCCE41C9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3011" y="4356622"/>
                  <a:ext cx="483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0B5F7D1-9E1A-402B-8222-A9650AC183CE}"/>
                    </a:ext>
                  </a:extLst>
                </p14:cNvPr>
                <p14:cNvContentPartPr/>
                <p14:nvPr/>
              </p14:nvContentPartPr>
              <p14:xfrm>
                <a:off x="913331" y="4569742"/>
                <a:ext cx="208440" cy="7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0B5F7D1-9E1A-402B-8222-A9650AC183C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04331" y="4561102"/>
                  <a:ext cx="226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573C04-A291-4D67-8D06-734EA6A64E62}"/>
                    </a:ext>
                  </a:extLst>
                </p14:cNvPr>
                <p14:cNvContentPartPr/>
                <p14:nvPr/>
              </p14:nvContentPartPr>
              <p14:xfrm>
                <a:off x="1189811" y="4517902"/>
                <a:ext cx="216360" cy="183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573C04-A291-4D67-8D06-734EA6A64E6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80811" y="4509262"/>
                  <a:ext cx="234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77466C6-C63E-47AD-BFB6-38E3973E2004}"/>
                    </a:ext>
                  </a:extLst>
                </p14:cNvPr>
                <p14:cNvContentPartPr/>
                <p14:nvPr/>
              </p14:nvContentPartPr>
              <p14:xfrm>
                <a:off x="1245251" y="4492702"/>
                <a:ext cx="153360" cy="144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77466C6-C63E-47AD-BFB6-38E3973E200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36611" y="4484062"/>
                  <a:ext cx="171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C7760B6-3452-443C-89E1-525A2E4B1953}"/>
                    </a:ext>
                  </a:extLst>
                </p14:cNvPr>
                <p14:cNvContentPartPr/>
                <p14:nvPr/>
              </p14:nvContentPartPr>
              <p14:xfrm>
                <a:off x="1537571" y="4540582"/>
                <a:ext cx="65160" cy="128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C7760B6-3452-443C-89E1-525A2E4B195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28931" y="4531942"/>
                  <a:ext cx="828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F49AF6E-8CC0-4604-B046-291A7B09731C}"/>
              </a:ext>
            </a:extLst>
          </p:cNvPr>
          <p:cNvGrpSpPr/>
          <p:nvPr/>
        </p:nvGrpSpPr>
        <p:grpSpPr>
          <a:xfrm>
            <a:off x="2073251" y="4208662"/>
            <a:ext cx="753480" cy="475200"/>
            <a:chOff x="2073251" y="4208662"/>
            <a:chExt cx="7534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B638529-48D4-4946-8F39-9B0686EF1EB8}"/>
                    </a:ext>
                  </a:extLst>
                </p14:cNvPr>
                <p14:cNvContentPartPr/>
                <p14:nvPr/>
              </p14:nvContentPartPr>
              <p14:xfrm>
                <a:off x="2073251" y="4386142"/>
                <a:ext cx="531000" cy="297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B638529-48D4-4946-8F39-9B0686EF1EB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064611" y="4377502"/>
                  <a:ext cx="548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E1EADF5-A3F1-485D-98E2-7393ECC81464}"/>
                    </a:ext>
                  </a:extLst>
                </p14:cNvPr>
                <p14:cNvContentPartPr/>
                <p14:nvPr/>
              </p14:nvContentPartPr>
              <p14:xfrm>
                <a:off x="2656451" y="4208662"/>
                <a:ext cx="170280" cy="181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E1EADF5-A3F1-485D-98E2-7393ECC8146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647811" y="4199662"/>
                  <a:ext cx="1879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5C7CC5D-FBD6-4A0A-9190-E45B42225263}"/>
              </a:ext>
            </a:extLst>
          </p:cNvPr>
          <p:cNvGrpSpPr/>
          <p:nvPr/>
        </p:nvGrpSpPr>
        <p:grpSpPr>
          <a:xfrm>
            <a:off x="2338931" y="4638502"/>
            <a:ext cx="928440" cy="465120"/>
            <a:chOff x="2338931" y="4638502"/>
            <a:chExt cx="92844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13F899-FDD4-46D2-A216-C94CE2C6AFAB}"/>
                    </a:ext>
                  </a:extLst>
                </p14:cNvPr>
                <p14:cNvContentPartPr/>
                <p14:nvPr/>
              </p14:nvContentPartPr>
              <p14:xfrm>
                <a:off x="2338931" y="4672342"/>
                <a:ext cx="144360" cy="164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13F899-FDD4-46D2-A216-C94CE2C6AF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330291" y="4663342"/>
                  <a:ext cx="162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B8EAEF-3291-46D6-89A3-C3BD9E68D4C8}"/>
                    </a:ext>
                  </a:extLst>
                </p14:cNvPr>
                <p14:cNvContentPartPr/>
                <p14:nvPr/>
              </p14:nvContentPartPr>
              <p14:xfrm>
                <a:off x="2524691" y="4708702"/>
                <a:ext cx="216360" cy="134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B8EAEF-3291-46D6-89A3-C3BD9E68D4C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15691" y="4700062"/>
                  <a:ext cx="23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471869E-A181-44B5-9604-F37AAC834C7F}"/>
                    </a:ext>
                  </a:extLst>
                </p14:cNvPr>
                <p14:cNvContentPartPr/>
                <p14:nvPr/>
              </p14:nvContentPartPr>
              <p14:xfrm>
                <a:off x="2588771" y="4707622"/>
                <a:ext cx="93240" cy="103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471869E-A181-44B5-9604-F37AAC834C7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580131" y="4698982"/>
                  <a:ext cx="110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81A8F0-AAF6-46F7-A8B5-2E4EAC542838}"/>
                    </a:ext>
                  </a:extLst>
                </p14:cNvPr>
                <p14:cNvContentPartPr/>
                <p14:nvPr/>
              </p14:nvContentPartPr>
              <p14:xfrm>
                <a:off x="2732411" y="4769902"/>
                <a:ext cx="101160" cy="21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81A8F0-AAF6-46F7-A8B5-2E4EAC54283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23411" y="4761262"/>
                  <a:ext cx="118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A1159F3-33AB-425E-9BB0-B69DE0A8AE9D}"/>
                    </a:ext>
                  </a:extLst>
                </p14:cNvPr>
                <p14:cNvContentPartPr/>
                <p14:nvPr/>
              </p14:nvContentPartPr>
              <p14:xfrm>
                <a:off x="2929691" y="4638502"/>
                <a:ext cx="131400" cy="198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A1159F3-33AB-425E-9BB0-B69DE0A8AE9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920691" y="4629502"/>
                  <a:ext cx="14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A7A70E-DFAE-4721-AC6C-81803AB3E0DD}"/>
                    </a:ext>
                  </a:extLst>
                </p14:cNvPr>
                <p14:cNvContentPartPr/>
                <p14:nvPr/>
              </p14:nvContentPartPr>
              <p14:xfrm>
                <a:off x="3130571" y="4730302"/>
                <a:ext cx="105480" cy="86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A7A70E-DFAE-4721-AC6C-81803AB3E0D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121571" y="4721662"/>
                  <a:ext cx="123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6B0D698-28E1-474F-80D7-7AD1EAC6A027}"/>
                    </a:ext>
                  </a:extLst>
                </p14:cNvPr>
                <p14:cNvContentPartPr/>
                <p14:nvPr/>
              </p14:nvContentPartPr>
              <p14:xfrm>
                <a:off x="3207971" y="4673062"/>
                <a:ext cx="59400" cy="430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6B0D698-28E1-474F-80D7-7AD1EAC6A02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199331" y="4664422"/>
                  <a:ext cx="7704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306E132-34A8-4C4A-8D15-48A7AA2192B8}"/>
              </a:ext>
            </a:extLst>
          </p:cNvPr>
          <p:cNvGrpSpPr/>
          <p:nvPr/>
        </p:nvGrpSpPr>
        <p:grpSpPr>
          <a:xfrm>
            <a:off x="3742211" y="4515742"/>
            <a:ext cx="203400" cy="108360"/>
            <a:chOff x="3742211" y="4515742"/>
            <a:chExt cx="20340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977789-8BCE-4F63-A907-02FF183061D8}"/>
                    </a:ext>
                  </a:extLst>
                </p14:cNvPr>
                <p14:cNvContentPartPr/>
                <p14:nvPr/>
              </p14:nvContentPartPr>
              <p14:xfrm>
                <a:off x="3742211" y="4515742"/>
                <a:ext cx="119880" cy="36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977789-8BCE-4F63-A907-02FF183061D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33211" y="4506742"/>
                  <a:ext cx="137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1A7495-D834-43BF-B9C1-6FF08896577D}"/>
                    </a:ext>
                  </a:extLst>
                </p14:cNvPr>
                <p14:cNvContentPartPr/>
                <p14:nvPr/>
              </p14:nvContentPartPr>
              <p14:xfrm>
                <a:off x="3789371" y="4580542"/>
                <a:ext cx="156240" cy="43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1A7495-D834-43BF-B9C1-6FF08896577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780731" y="4571542"/>
                  <a:ext cx="1738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7EA1D4A-622F-452F-BE4E-BFF8BAD51893}"/>
              </a:ext>
            </a:extLst>
          </p:cNvPr>
          <p:cNvGrpSpPr/>
          <p:nvPr/>
        </p:nvGrpSpPr>
        <p:grpSpPr>
          <a:xfrm>
            <a:off x="4301651" y="4203622"/>
            <a:ext cx="970560" cy="586080"/>
            <a:chOff x="4301651" y="4203622"/>
            <a:chExt cx="97056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7984EB2-666B-4740-80D6-8356D98D81C4}"/>
                    </a:ext>
                  </a:extLst>
                </p14:cNvPr>
                <p14:cNvContentPartPr/>
                <p14:nvPr/>
              </p14:nvContentPartPr>
              <p14:xfrm>
                <a:off x="4301651" y="4412782"/>
                <a:ext cx="168480" cy="127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7984EB2-666B-4740-80D6-8356D98D81C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293011" y="4404142"/>
                  <a:ext cx="186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56A194D-0F96-49D3-865E-23FDBEE08BED}"/>
                    </a:ext>
                  </a:extLst>
                </p14:cNvPr>
                <p14:cNvContentPartPr/>
                <p14:nvPr/>
              </p14:nvContentPartPr>
              <p14:xfrm>
                <a:off x="4426211" y="4322422"/>
                <a:ext cx="115200" cy="3481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56A194D-0F96-49D3-865E-23FDBEE08BE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417571" y="4313422"/>
                  <a:ext cx="1328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20A136-6AF9-4FB7-9B4F-18F00BB52BAC}"/>
                    </a:ext>
                  </a:extLst>
                </p14:cNvPr>
                <p14:cNvContentPartPr/>
                <p14:nvPr/>
              </p14:nvContentPartPr>
              <p14:xfrm>
                <a:off x="4630331" y="4371382"/>
                <a:ext cx="341280" cy="249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20A136-6AF9-4FB7-9B4F-18F00BB52BA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621691" y="4362742"/>
                  <a:ext cx="358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DDC22DB-3AEB-47C3-BA2F-7C3CA1E23C9C}"/>
                    </a:ext>
                  </a:extLst>
                </p14:cNvPr>
                <p14:cNvContentPartPr/>
                <p14:nvPr/>
              </p14:nvContentPartPr>
              <p14:xfrm>
                <a:off x="5099771" y="4203622"/>
                <a:ext cx="172440" cy="11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DDC22DB-3AEB-47C3-BA2F-7C3CA1E23C9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90771" y="4194622"/>
                  <a:ext cx="190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29ADDD6-8B59-472F-96C1-0A092A93324B}"/>
                    </a:ext>
                  </a:extLst>
                </p14:cNvPr>
                <p14:cNvContentPartPr/>
                <p14:nvPr/>
              </p14:nvContentPartPr>
              <p14:xfrm>
                <a:off x="4970531" y="4585222"/>
                <a:ext cx="241560" cy="204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29ADDD6-8B59-472F-96C1-0A092A93324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961891" y="4576222"/>
                  <a:ext cx="259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D19AF49-38ED-4898-8E57-2F7078F0F684}"/>
                    </a:ext>
                  </a:extLst>
                </p14:cNvPr>
                <p14:cNvContentPartPr/>
                <p14:nvPr/>
              </p14:nvContentPartPr>
              <p14:xfrm>
                <a:off x="5107691" y="4606822"/>
                <a:ext cx="75600" cy="176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D19AF49-38ED-4898-8E57-2F7078F0F6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99051" y="4597822"/>
                  <a:ext cx="932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C2A1302D-AB13-48CB-985C-34FA116AADDF}"/>
              </a:ext>
            </a:extLst>
          </p:cNvPr>
          <p:cNvGrpSpPr/>
          <p:nvPr/>
        </p:nvGrpSpPr>
        <p:grpSpPr>
          <a:xfrm>
            <a:off x="5423771" y="4144942"/>
            <a:ext cx="2350080" cy="730800"/>
            <a:chOff x="5423771" y="4144942"/>
            <a:chExt cx="235008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D660211-DCD9-4A7F-86AE-076EC460517E}"/>
                    </a:ext>
                  </a:extLst>
                </p14:cNvPr>
                <p14:cNvContentPartPr/>
                <p14:nvPr/>
              </p14:nvContentPartPr>
              <p14:xfrm>
                <a:off x="5423771" y="4495582"/>
                <a:ext cx="362160" cy="51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D660211-DCD9-4A7F-86AE-076EC460517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414771" y="4486582"/>
                  <a:ext cx="379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793ABB-67CC-4E9B-9E9F-5D754F6EA3DE}"/>
                    </a:ext>
                  </a:extLst>
                </p14:cNvPr>
                <p14:cNvContentPartPr/>
                <p14:nvPr/>
              </p14:nvContentPartPr>
              <p14:xfrm>
                <a:off x="5606291" y="4400182"/>
                <a:ext cx="59760" cy="253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793ABB-67CC-4E9B-9E9F-5D754F6EA3D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97651" y="4391182"/>
                  <a:ext cx="77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CC3A263-EC8D-4F3A-9205-D6848BCD35AA}"/>
                    </a:ext>
                  </a:extLst>
                </p14:cNvPr>
                <p14:cNvContentPartPr/>
                <p14:nvPr/>
              </p14:nvContentPartPr>
              <p14:xfrm>
                <a:off x="5963771" y="4326742"/>
                <a:ext cx="158400" cy="3232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CC3A263-EC8D-4F3A-9205-D6848BCD35A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954771" y="4318102"/>
                  <a:ext cx="176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642A115-D8BA-4483-AC79-D53E17F9CCD2}"/>
                    </a:ext>
                  </a:extLst>
                </p14:cNvPr>
                <p14:cNvContentPartPr/>
                <p14:nvPr/>
              </p14:nvContentPartPr>
              <p14:xfrm>
                <a:off x="6211451" y="4338262"/>
                <a:ext cx="407880" cy="313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642A115-D8BA-4483-AC79-D53E17F9CCD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02451" y="4329262"/>
                  <a:ext cx="425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92552D0-FD3D-4109-88AE-21DCAC73A4C4}"/>
                    </a:ext>
                  </a:extLst>
                </p14:cNvPr>
                <p14:cNvContentPartPr/>
                <p14:nvPr/>
              </p14:nvContentPartPr>
              <p14:xfrm>
                <a:off x="6697091" y="4144942"/>
                <a:ext cx="248400" cy="127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92552D0-FD3D-4109-88AE-21DCAC73A4C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688451" y="4136302"/>
                  <a:ext cx="266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99F2612-0D89-472C-81CF-6ABA6EDCEEAC}"/>
                    </a:ext>
                  </a:extLst>
                </p14:cNvPr>
                <p14:cNvContentPartPr/>
                <p14:nvPr/>
              </p14:nvContentPartPr>
              <p14:xfrm>
                <a:off x="6508091" y="4576942"/>
                <a:ext cx="65880" cy="60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99F2612-0D89-472C-81CF-6ABA6EDCEEA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99091" y="4567942"/>
                  <a:ext cx="83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9C2FF80-ECAB-41C9-BA73-4F52F9DD6E42}"/>
                    </a:ext>
                  </a:extLst>
                </p14:cNvPr>
                <p14:cNvContentPartPr/>
                <p14:nvPr/>
              </p14:nvContentPartPr>
              <p14:xfrm>
                <a:off x="6530051" y="4518622"/>
                <a:ext cx="87120" cy="357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9C2FF80-ECAB-41C9-BA73-4F52F9DD6E4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21051" y="4509622"/>
                  <a:ext cx="104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9116E30-967B-4F3F-9B09-D11208164582}"/>
                    </a:ext>
                  </a:extLst>
                </p14:cNvPr>
                <p14:cNvContentPartPr/>
                <p14:nvPr/>
              </p14:nvContentPartPr>
              <p14:xfrm>
                <a:off x="7065011" y="4457062"/>
                <a:ext cx="284040" cy="41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9116E30-967B-4F3F-9B09-D11208164582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56011" y="4448062"/>
                  <a:ext cx="301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048B6A8-22DE-4E36-AEE5-E52501F7F9A4}"/>
                    </a:ext>
                  </a:extLst>
                </p14:cNvPr>
                <p14:cNvContentPartPr/>
                <p14:nvPr/>
              </p14:nvContentPartPr>
              <p14:xfrm>
                <a:off x="7194971" y="4329262"/>
                <a:ext cx="84960" cy="266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048B6A8-22DE-4E36-AEE5-E52501F7F9A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186331" y="4320622"/>
                  <a:ext cx="102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D3DDF1D-EA9F-4614-B656-4153E114B961}"/>
                    </a:ext>
                  </a:extLst>
                </p14:cNvPr>
                <p14:cNvContentPartPr/>
                <p14:nvPr/>
              </p14:nvContentPartPr>
              <p14:xfrm>
                <a:off x="7523651" y="4381822"/>
                <a:ext cx="250200" cy="195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D3DDF1D-EA9F-4614-B656-4153E114B96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515011" y="4372822"/>
                  <a:ext cx="26784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22F8CB2C-8405-4C67-8D3C-AEBC701A796B}"/>
              </a:ext>
            </a:extLst>
          </p:cNvPr>
          <p:cNvGrpSpPr/>
          <p:nvPr/>
        </p:nvGrpSpPr>
        <p:grpSpPr>
          <a:xfrm>
            <a:off x="2264051" y="5195422"/>
            <a:ext cx="1199520" cy="754560"/>
            <a:chOff x="2264051" y="5195422"/>
            <a:chExt cx="119952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9769341-5216-40A1-82A5-780FBD74AC55}"/>
                    </a:ext>
                  </a:extLst>
                </p14:cNvPr>
                <p14:cNvContentPartPr/>
                <p14:nvPr/>
              </p14:nvContentPartPr>
              <p14:xfrm>
                <a:off x="2264051" y="5365702"/>
                <a:ext cx="325080" cy="252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9769341-5216-40A1-82A5-780FBD74AC5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255411" y="5356702"/>
                  <a:ext cx="342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09F1E8B-C5B9-444C-8FFB-7FCEE5DCB378}"/>
                    </a:ext>
                  </a:extLst>
                </p14:cNvPr>
                <p14:cNvContentPartPr/>
                <p14:nvPr/>
              </p14:nvContentPartPr>
              <p14:xfrm>
                <a:off x="2757611" y="5195422"/>
                <a:ext cx="130680" cy="99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09F1E8B-C5B9-444C-8FFB-7FCEE5DCB37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748971" y="5186782"/>
                  <a:ext cx="148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9D6B54A-4835-4688-A8B0-687F12B07461}"/>
                    </a:ext>
                  </a:extLst>
                </p14:cNvPr>
                <p14:cNvContentPartPr/>
                <p14:nvPr/>
              </p14:nvContentPartPr>
              <p14:xfrm>
                <a:off x="2486171" y="5619862"/>
                <a:ext cx="168120" cy="159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9D6B54A-4835-4688-A8B0-687F12B0746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477531" y="5611222"/>
                  <a:ext cx="185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D22CA40-8AD6-4BAC-999E-79A5697B1C29}"/>
                    </a:ext>
                  </a:extLst>
                </p14:cNvPr>
                <p14:cNvContentPartPr/>
                <p14:nvPr/>
              </p14:nvContentPartPr>
              <p14:xfrm>
                <a:off x="2710091" y="5665942"/>
                <a:ext cx="152640" cy="118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D22CA40-8AD6-4BAC-999E-79A5697B1C2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701451" y="5657302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3B1C473-AC39-4A23-BB37-23A89AAB7FF3}"/>
                    </a:ext>
                  </a:extLst>
                </p14:cNvPr>
                <p14:cNvContentPartPr/>
                <p14:nvPr/>
              </p14:nvContentPartPr>
              <p14:xfrm>
                <a:off x="2723051" y="5631382"/>
                <a:ext cx="103680" cy="127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3B1C473-AC39-4A23-BB37-23A89AAB7FF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714051" y="5622742"/>
                  <a:ext cx="121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1ECB370-DBD6-4EA6-BFA4-AFBD4C8A21E5}"/>
                    </a:ext>
                  </a:extLst>
                </p14:cNvPr>
                <p14:cNvContentPartPr/>
                <p14:nvPr/>
              </p14:nvContentPartPr>
              <p14:xfrm>
                <a:off x="2928251" y="5639662"/>
                <a:ext cx="223200" cy="849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1ECB370-DBD6-4EA6-BFA4-AFBD4C8A21E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919611" y="5631022"/>
                  <a:ext cx="24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8CB75B4-D151-4D70-8029-621A59BB527A}"/>
                    </a:ext>
                  </a:extLst>
                </p14:cNvPr>
                <p14:cNvContentPartPr/>
                <p14:nvPr/>
              </p14:nvContentPartPr>
              <p14:xfrm>
                <a:off x="3020051" y="5617702"/>
                <a:ext cx="30600" cy="156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8CB75B4-D151-4D70-8029-621A59BB527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11411" y="5608702"/>
                  <a:ext cx="4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0B88D3B-8819-4A29-9346-34CF68A81ED7}"/>
                    </a:ext>
                  </a:extLst>
                </p14:cNvPr>
                <p14:cNvContentPartPr/>
                <p14:nvPr/>
              </p14:nvContentPartPr>
              <p14:xfrm>
                <a:off x="3203291" y="5596102"/>
                <a:ext cx="123120" cy="200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0B88D3B-8819-4A29-9346-34CF68A81E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194651" y="5587102"/>
                  <a:ext cx="140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6D71241-BE70-4AF6-B493-698683A9FF40}"/>
                    </a:ext>
                  </a:extLst>
                </p14:cNvPr>
                <p14:cNvContentPartPr/>
                <p14:nvPr/>
              </p14:nvContentPartPr>
              <p14:xfrm>
                <a:off x="3352691" y="5671702"/>
                <a:ext cx="79560" cy="84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6D71241-BE70-4AF6-B493-698683A9FF4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44051" y="5663062"/>
                  <a:ext cx="97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EBB807-F454-43A0-9F41-FC3545B9FF77}"/>
                    </a:ext>
                  </a:extLst>
                </p14:cNvPr>
                <p14:cNvContentPartPr/>
                <p14:nvPr/>
              </p14:nvContentPartPr>
              <p14:xfrm>
                <a:off x="3379691" y="5620582"/>
                <a:ext cx="83880" cy="329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EBB807-F454-43A0-9F41-FC3545B9FF7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370691" y="5611582"/>
                  <a:ext cx="10152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18FC9B8-15B6-4E2E-A383-5DD0B4BC91B2}"/>
              </a:ext>
            </a:extLst>
          </p:cNvPr>
          <p:cNvGrpSpPr/>
          <p:nvPr/>
        </p:nvGrpSpPr>
        <p:grpSpPr>
          <a:xfrm>
            <a:off x="3858851" y="5492782"/>
            <a:ext cx="278640" cy="118080"/>
            <a:chOff x="3858851" y="5492782"/>
            <a:chExt cx="278640" cy="1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EFD05DA-3744-4A81-8BF1-8A3B9AD8D28A}"/>
                    </a:ext>
                  </a:extLst>
                </p14:cNvPr>
                <p14:cNvContentPartPr/>
                <p14:nvPr/>
              </p14:nvContentPartPr>
              <p14:xfrm>
                <a:off x="3858851" y="5492782"/>
                <a:ext cx="166680" cy="27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EFD05DA-3744-4A81-8BF1-8A3B9AD8D28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849851" y="5483782"/>
                  <a:ext cx="18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AC5D489-03CD-4A38-90EB-3E0EE663C0D3}"/>
                    </a:ext>
                  </a:extLst>
                </p14:cNvPr>
                <p14:cNvContentPartPr/>
                <p14:nvPr/>
              </p14:nvContentPartPr>
              <p14:xfrm>
                <a:off x="3928331" y="5565142"/>
                <a:ext cx="209160" cy="45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AC5D489-03CD-4A38-90EB-3E0EE663C0D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19691" y="5556142"/>
                  <a:ext cx="2268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38FEE4A-7451-4301-BEB2-F0D6E51675AA}"/>
              </a:ext>
            </a:extLst>
          </p:cNvPr>
          <p:cNvGrpSpPr/>
          <p:nvPr/>
        </p:nvGrpSpPr>
        <p:grpSpPr>
          <a:xfrm>
            <a:off x="4469771" y="5289382"/>
            <a:ext cx="2761920" cy="712440"/>
            <a:chOff x="4469771" y="5289382"/>
            <a:chExt cx="2761920" cy="71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C4360CB-3331-41A7-A3EA-1EE3A23630D5}"/>
                    </a:ext>
                  </a:extLst>
                </p14:cNvPr>
                <p14:cNvContentPartPr/>
                <p14:nvPr/>
              </p14:nvContentPartPr>
              <p14:xfrm>
                <a:off x="4469771" y="5372542"/>
                <a:ext cx="158760" cy="149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C4360CB-3331-41A7-A3EA-1EE3A23630D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461131" y="5363542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85D5B15-64DF-4372-BDE5-463BD435BDC0}"/>
                    </a:ext>
                  </a:extLst>
                </p14:cNvPr>
                <p14:cNvContentPartPr/>
                <p14:nvPr/>
              </p14:nvContentPartPr>
              <p14:xfrm>
                <a:off x="4599011" y="5321062"/>
                <a:ext cx="95400" cy="396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85D5B15-64DF-4372-BDE5-463BD435BDC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0011" y="5312062"/>
                  <a:ext cx="113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5ED86BB-59AE-4DB1-9B0C-23C32D5CC979}"/>
                    </a:ext>
                  </a:extLst>
                </p14:cNvPr>
                <p14:cNvContentPartPr/>
                <p14:nvPr/>
              </p14:nvContentPartPr>
              <p14:xfrm>
                <a:off x="4829051" y="5408182"/>
                <a:ext cx="378720" cy="271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5ED86BB-59AE-4DB1-9B0C-23C32D5CC97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820411" y="5399182"/>
                  <a:ext cx="396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DF0519D-BDDD-4064-B470-CEE8D691B695}"/>
                    </a:ext>
                  </a:extLst>
                </p14:cNvPr>
                <p14:cNvContentPartPr/>
                <p14:nvPr/>
              </p14:nvContentPartPr>
              <p14:xfrm>
                <a:off x="5320451" y="5289382"/>
                <a:ext cx="139320" cy="133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DF0519D-BDDD-4064-B470-CEE8D691B69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311451" y="5280382"/>
                  <a:ext cx="156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E9A1173-7297-4978-84E7-036F254FF1ED}"/>
                    </a:ext>
                  </a:extLst>
                </p14:cNvPr>
                <p14:cNvContentPartPr/>
                <p14:nvPr/>
              </p14:nvContentPartPr>
              <p14:xfrm>
                <a:off x="5102651" y="5688262"/>
                <a:ext cx="111960" cy="146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E9A1173-7297-4978-84E7-036F254FF1E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93651" y="5679262"/>
                  <a:ext cx="129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1AD9AF9-BFAC-44C1-A7E6-D68A892FE3A0}"/>
                    </a:ext>
                  </a:extLst>
                </p14:cNvPr>
                <p14:cNvContentPartPr/>
                <p14:nvPr/>
              </p14:nvContentPartPr>
              <p14:xfrm>
                <a:off x="5115971" y="5690062"/>
                <a:ext cx="108360" cy="1328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1AD9AF9-BFAC-44C1-A7E6-D68A892FE3A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107331" y="5681062"/>
                  <a:ext cx="126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920F311-3E9B-4528-8A59-0A465E7CA4E2}"/>
                    </a:ext>
                  </a:extLst>
                </p14:cNvPr>
                <p14:cNvContentPartPr/>
                <p14:nvPr/>
              </p14:nvContentPartPr>
              <p14:xfrm>
                <a:off x="5581091" y="5620222"/>
                <a:ext cx="238320" cy="244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920F311-3E9B-4528-8A59-0A465E7CA4E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72451" y="5611582"/>
                  <a:ext cx="25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412807F-DE7C-408D-99F5-9AC780F0F3DC}"/>
                    </a:ext>
                  </a:extLst>
                </p14:cNvPr>
                <p14:cNvContentPartPr/>
                <p14:nvPr/>
              </p14:nvContentPartPr>
              <p14:xfrm>
                <a:off x="5688011" y="5502142"/>
                <a:ext cx="42120" cy="1652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412807F-DE7C-408D-99F5-9AC780F0F3D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679371" y="5493142"/>
                  <a:ext cx="59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51527AD-00CF-45BE-A4B2-F43CEFD02270}"/>
                    </a:ext>
                  </a:extLst>
                </p14:cNvPr>
                <p14:cNvContentPartPr/>
                <p14:nvPr/>
              </p14:nvContentPartPr>
              <p14:xfrm>
                <a:off x="5982131" y="5380462"/>
                <a:ext cx="148680" cy="3470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51527AD-00CF-45BE-A4B2-F43CEFD0227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973491" y="5371822"/>
                  <a:ext cx="1663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91DF5BA-10EF-4BA1-9B48-09287ED3709B}"/>
                    </a:ext>
                  </a:extLst>
                </p14:cNvPr>
                <p14:cNvContentPartPr/>
                <p14:nvPr/>
              </p14:nvContentPartPr>
              <p14:xfrm>
                <a:off x="6192371" y="5425102"/>
                <a:ext cx="366840" cy="284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91DF5BA-10EF-4BA1-9B48-09287ED3709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183371" y="5416102"/>
                  <a:ext cx="384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5BEE7D1-5E87-4A30-AE52-7BA51BB8660D}"/>
                    </a:ext>
                  </a:extLst>
                </p14:cNvPr>
                <p14:cNvContentPartPr/>
                <p14:nvPr/>
              </p14:nvContentPartPr>
              <p14:xfrm>
                <a:off x="6656771" y="5291182"/>
                <a:ext cx="122040" cy="1288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5BEE7D1-5E87-4A30-AE52-7BA51BB8660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647771" y="5282542"/>
                  <a:ext cx="139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EDD32BC-F9A6-43C9-BF00-E15E144FD883}"/>
                    </a:ext>
                  </a:extLst>
                </p14:cNvPr>
                <p14:cNvContentPartPr/>
                <p14:nvPr/>
              </p14:nvContentPartPr>
              <p14:xfrm>
                <a:off x="6429251" y="5710942"/>
                <a:ext cx="114120" cy="104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EDD32BC-F9A6-43C9-BF00-E15E144FD88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20611" y="5701942"/>
                  <a:ext cx="131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5283BA8-B349-4F28-8A62-82C6ECD9A433}"/>
                    </a:ext>
                  </a:extLst>
                </p14:cNvPr>
                <p14:cNvContentPartPr/>
                <p14:nvPr/>
              </p14:nvContentPartPr>
              <p14:xfrm>
                <a:off x="6529331" y="5669542"/>
                <a:ext cx="40680" cy="3322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5283BA8-B349-4F28-8A62-82C6ECD9A43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520691" y="5660902"/>
                  <a:ext cx="5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2761780-D378-40A8-82DB-A5742F0BE6DD}"/>
                    </a:ext>
                  </a:extLst>
                </p14:cNvPr>
                <p14:cNvContentPartPr/>
                <p14:nvPr/>
              </p14:nvContentPartPr>
              <p14:xfrm>
                <a:off x="6948731" y="5511142"/>
                <a:ext cx="282960" cy="59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2761780-D378-40A8-82DB-A5742F0BE6D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40091" y="5502502"/>
                  <a:ext cx="300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F0C9900-BA8E-407C-9D69-0AF13CAB437A}"/>
                    </a:ext>
                  </a:extLst>
                </p14:cNvPr>
                <p14:cNvContentPartPr/>
                <p14:nvPr/>
              </p14:nvContentPartPr>
              <p14:xfrm>
                <a:off x="7052411" y="5447782"/>
                <a:ext cx="51840" cy="237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F0C9900-BA8E-407C-9D69-0AF13CAB437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43411" y="5438782"/>
                  <a:ext cx="6948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16F63F0-8372-4570-A7BF-821FF9F0F816}"/>
                  </a:ext>
                </a:extLst>
              </p14:cNvPr>
              <p14:cNvContentPartPr/>
              <p14:nvPr/>
            </p14:nvContentPartPr>
            <p14:xfrm>
              <a:off x="7426451" y="5466502"/>
              <a:ext cx="177120" cy="1972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16F63F0-8372-4570-A7BF-821FF9F0F816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7417451" y="5457502"/>
                <a:ext cx="19476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ADE84224-7B07-4691-8D08-01360CB9D8CE}"/>
              </a:ext>
            </a:extLst>
          </p:cNvPr>
          <p:cNvGrpSpPr/>
          <p:nvPr/>
        </p:nvGrpSpPr>
        <p:grpSpPr>
          <a:xfrm>
            <a:off x="7790411" y="5260222"/>
            <a:ext cx="3073320" cy="561600"/>
            <a:chOff x="7790411" y="5260222"/>
            <a:chExt cx="307332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099560E-42F3-413A-A9FB-D1DA151E3490}"/>
                    </a:ext>
                  </a:extLst>
                </p14:cNvPr>
                <p14:cNvContentPartPr/>
                <p14:nvPr/>
              </p14:nvContentPartPr>
              <p14:xfrm>
                <a:off x="7790411" y="5373982"/>
                <a:ext cx="166680" cy="347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099560E-42F3-413A-A9FB-D1DA151E349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81411" y="5365342"/>
                  <a:ext cx="184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F5E6013-438A-4A18-8464-7A5432F3587B}"/>
                    </a:ext>
                  </a:extLst>
                </p14:cNvPr>
                <p14:cNvContentPartPr/>
                <p14:nvPr/>
              </p14:nvContentPartPr>
              <p14:xfrm>
                <a:off x="7986611" y="5491342"/>
                <a:ext cx="184320" cy="156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F5E6013-438A-4A18-8464-7A5432F3587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77611" y="5482702"/>
                  <a:ext cx="201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0653AD2-68A5-4860-977C-26C9FDBEE1F5}"/>
                    </a:ext>
                  </a:extLst>
                </p14:cNvPr>
                <p14:cNvContentPartPr/>
                <p14:nvPr/>
              </p14:nvContentPartPr>
              <p14:xfrm>
                <a:off x="8197211" y="5336182"/>
                <a:ext cx="170640" cy="3708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0653AD2-68A5-4860-977C-26C9FDBEE1F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88571" y="5327542"/>
                  <a:ext cx="188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8C22F62-E88D-4C5D-8E49-4855D1E2E86E}"/>
                    </a:ext>
                  </a:extLst>
                </p14:cNvPr>
                <p14:cNvContentPartPr/>
                <p14:nvPr/>
              </p14:nvContentPartPr>
              <p14:xfrm>
                <a:off x="8484491" y="5388742"/>
                <a:ext cx="140760" cy="311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8C22F62-E88D-4C5D-8E49-4855D1E2E86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475491" y="5380102"/>
                  <a:ext cx="158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24AFB16-A0E3-4D6D-9D32-2DAF522CBDAD}"/>
                    </a:ext>
                  </a:extLst>
                </p14:cNvPr>
                <p14:cNvContentPartPr/>
                <p14:nvPr/>
              </p14:nvContentPartPr>
              <p14:xfrm>
                <a:off x="8714891" y="5454622"/>
                <a:ext cx="145440" cy="195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24AFB16-A0E3-4D6D-9D32-2DAF522CBDA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706251" y="5445982"/>
                  <a:ext cx="163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42664E-9F98-4BCE-9F43-B0D8F0D1AD52}"/>
                    </a:ext>
                  </a:extLst>
                </p14:cNvPr>
                <p14:cNvContentPartPr/>
                <p14:nvPr/>
              </p14:nvContentPartPr>
              <p14:xfrm>
                <a:off x="8894891" y="5334382"/>
                <a:ext cx="191160" cy="3816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42664E-9F98-4BCE-9F43-B0D8F0D1AD5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85891" y="5325742"/>
                  <a:ext cx="2088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F9FAFBE-960F-4428-9912-5868F79FAF0C}"/>
                    </a:ext>
                  </a:extLst>
                </p14:cNvPr>
                <p14:cNvContentPartPr/>
                <p14:nvPr/>
              </p14:nvContentPartPr>
              <p14:xfrm>
                <a:off x="9212411" y="5390542"/>
                <a:ext cx="229320" cy="270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F9FAFBE-960F-4428-9912-5868F79FAF0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03411" y="5381902"/>
                  <a:ext cx="246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F00AB4F-42F5-4463-93F2-21C46C63E049}"/>
                    </a:ext>
                  </a:extLst>
                </p14:cNvPr>
                <p14:cNvContentPartPr/>
                <p14:nvPr/>
              </p14:nvContentPartPr>
              <p14:xfrm>
                <a:off x="9447851" y="5505382"/>
                <a:ext cx="95760" cy="1396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F00AB4F-42F5-4463-93F2-21C46C63E04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438851" y="5496742"/>
                  <a:ext cx="113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9D73819-161D-441F-98CE-0CF5356E42C7}"/>
                    </a:ext>
                  </a:extLst>
                </p14:cNvPr>
                <p14:cNvContentPartPr/>
                <p14:nvPr/>
              </p14:nvContentPartPr>
              <p14:xfrm>
                <a:off x="9652691" y="5493862"/>
                <a:ext cx="178920" cy="154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9D73819-161D-441F-98CE-0CF5356E42C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644051" y="5484862"/>
                  <a:ext cx="196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EF8FE76-C4E8-4781-88C9-259AB20E063A}"/>
                    </a:ext>
                  </a:extLst>
                </p14:cNvPr>
                <p14:cNvContentPartPr/>
                <p14:nvPr/>
              </p14:nvContentPartPr>
              <p14:xfrm>
                <a:off x="9920531" y="5392702"/>
                <a:ext cx="126360" cy="282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EF8FE76-C4E8-4781-88C9-259AB20E063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911891" y="5384062"/>
                  <a:ext cx="144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010634E-A7EF-4563-934D-A61D77B484B2}"/>
                    </a:ext>
                  </a:extLst>
                </p14:cNvPr>
                <p14:cNvContentPartPr/>
                <p14:nvPr/>
              </p14:nvContentPartPr>
              <p14:xfrm>
                <a:off x="10108451" y="5451742"/>
                <a:ext cx="151200" cy="190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010634E-A7EF-4563-934D-A61D77B484B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099451" y="5443102"/>
                  <a:ext cx="168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016A86F-E2D6-45AB-BAFF-7584C1244D94}"/>
                    </a:ext>
                  </a:extLst>
                </p14:cNvPr>
                <p14:cNvContentPartPr/>
                <p14:nvPr/>
              </p14:nvContentPartPr>
              <p14:xfrm>
                <a:off x="10131131" y="5425102"/>
                <a:ext cx="161640" cy="1926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016A86F-E2D6-45AB-BAFF-7584C1244D9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122491" y="5416102"/>
                  <a:ext cx="179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305107A-296B-4434-A566-87399F2332E5}"/>
                    </a:ext>
                  </a:extLst>
                </p14:cNvPr>
                <p14:cNvContentPartPr/>
                <p14:nvPr/>
              </p14:nvContentPartPr>
              <p14:xfrm>
                <a:off x="10338491" y="5611582"/>
                <a:ext cx="55440" cy="1551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305107A-296B-4434-A566-87399F2332E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29851" y="5602942"/>
                  <a:ext cx="73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6F4F9D2-9D23-42D2-896E-57E0A5DF13CA}"/>
                    </a:ext>
                  </a:extLst>
                </p14:cNvPr>
                <p14:cNvContentPartPr/>
                <p14:nvPr/>
              </p14:nvContentPartPr>
              <p14:xfrm>
                <a:off x="10496171" y="5503222"/>
                <a:ext cx="91800" cy="143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6F4F9D2-9D23-42D2-896E-57E0A5DF13C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87171" y="5494222"/>
                  <a:ext cx="109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A82E034-DF68-4C42-A18E-DB21E2D99BDD}"/>
                    </a:ext>
                  </a:extLst>
                </p14:cNvPr>
                <p14:cNvContentPartPr/>
                <p14:nvPr/>
              </p14:nvContentPartPr>
              <p14:xfrm>
                <a:off x="10512011" y="5471182"/>
                <a:ext cx="160200" cy="350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A82E034-DF68-4C42-A18E-DB21E2D99BD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03371" y="5462182"/>
                  <a:ext cx="177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B43A65F-44F3-4AE7-8A17-8C7FA458B08F}"/>
                    </a:ext>
                  </a:extLst>
                </p14:cNvPr>
                <p14:cNvContentPartPr/>
                <p14:nvPr/>
              </p14:nvContentPartPr>
              <p14:xfrm>
                <a:off x="10717931" y="5260222"/>
                <a:ext cx="145800" cy="4820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B43A65F-44F3-4AE7-8A17-8C7FA458B08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09291" y="5251582"/>
                  <a:ext cx="163440" cy="49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FB1DE2B-B9BD-4BE6-9E47-2B7FA0D389C7}"/>
              </a:ext>
            </a:extLst>
          </p:cNvPr>
          <p:cNvGrpSpPr/>
          <p:nvPr/>
        </p:nvGrpSpPr>
        <p:grpSpPr>
          <a:xfrm>
            <a:off x="7902011" y="4177342"/>
            <a:ext cx="3096720" cy="551248"/>
            <a:chOff x="7902011" y="4177342"/>
            <a:chExt cx="3096720" cy="5512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C36BBE5-5305-4048-9C62-402B435FBFD7}"/>
                    </a:ext>
                  </a:extLst>
                </p14:cNvPr>
                <p14:cNvContentPartPr/>
                <p14:nvPr/>
              </p14:nvContentPartPr>
              <p14:xfrm>
                <a:off x="7902011" y="4334662"/>
                <a:ext cx="129960" cy="244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C36BBE5-5305-4048-9C62-402B435FBFD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893011" y="4326022"/>
                  <a:ext cx="147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AEC8C39-8FE8-46A5-91F2-24B2505A66F8}"/>
                    </a:ext>
                  </a:extLst>
                </p14:cNvPr>
                <p14:cNvContentPartPr/>
                <p14:nvPr/>
              </p14:nvContentPartPr>
              <p14:xfrm>
                <a:off x="8127011" y="4408462"/>
                <a:ext cx="158760" cy="142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AEC8C39-8FE8-46A5-91F2-24B2505A66F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118011" y="4399822"/>
                  <a:ext cx="176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6C06AA5-FB94-4819-A076-CC9E8DEC1FA3}"/>
                    </a:ext>
                  </a:extLst>
                </p14:cNvPr>
                <p14:cNvContentPartPr/>
                <p14:nvPr/>
              </p14:nvContentPartPr>
              <p14:xfrm>
                <a:off x="8321051" y="4306222"/>
                <a:ext cx="128520" cy="284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6C06AA5-FB94-4819-A076-CC9E8DEC1FA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312411" y="4297222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1AC388-D4B9-41E8-A45D-D4A5B31BD756}"/>
                    </a:ext>
                  </a:extLst>
                </p14:cNvPr>
                <p14:cNvContentPartPr/>
                <p14:nvPr/>
              </p14:nvContentPartPr>
              <p14:xfrm>
                <a:off x="8530931" y="4326022"/>
                <a:ext cx="102240" cy="242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1AC388-D4B9-41E8-A45D-D4A5B31BD75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522291" y="4317022"/>
                  <a:ext cx="119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75948EF-A2AC-4050-9D01-5858932C38C1}"/>
                    </a:ext>
                  </a:extLst>
                </p14:cNvPr>
                <p14:cNvContentPartPr/>
                <p14:nvPr/>
              </p14:nvContentPartPr>
              <p14:xfrm>
                <a:off x="8682131" y="4475782"/>
                <a:ext cx="74520" cy="1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75948EF-A2AC-4050-9D01-5858932C38C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673491" y="4467142"/>
                  <a:ext cx="92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E6099B6-59F6-41A3-98BE-4F0AA82954C5}"/>
                    </a:ext>
                  </a:extLst>
                </p14:cNvPr>
                <p14:cNvContentPartPr/>
                <p14:nvPr/>
              </p14:nvContentPartPr>
              <p14:xfrm>
                <a:off x="8894891" y="4361662"/>
                <a:ext cx="88200" cy="1825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E6099B6-59F6-41A3-98BE-4F0AA82954C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885891" y="4353022"/>
                  <a:ext cx="105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7F7C101-1521-449B-858A-7000D01B348E}"/>
                    </a:ext>
                  </a:extLst>
                </p14:cNvPr>
                <p14:cNvContentPartPr/>
                <p14:nvPr/>
              </p14:nvContentPartPr>
              <p14:xfrm>
                <a:off x="9047531" y="4188142"/>
                <a:ext cx="158040" cy="41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7F7C101-1521-449B-858A-7000D01B348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038531" y="4179502"/>
                  <a:ext cx="175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AFC01C0-528F-43F4-9BC1-A1E8DD152632}"/>
                    </a:ext>
                  </a:extLst>
                </p14:cNvPr>
                <p14:cNvContentPartPr/>
                <p14:nvPr/>
              </p14:nvContentPartPr>
              <p14:xfrm>
                <a:off x="9364691" y="4261222"/>
                <a:ext cx="226440" cy="291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AFC01C0-528F-43F4-9BC1-A1E8DD15263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55691" y="4252222"/>
                  <a:ext cx="244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9213089-389A-4877-8771-CB096E685443}"/>
                    </a:ext>
                  </a:extLst>
                </p14:cNvPr>
                <p14:cNvContentPartPr/>
                <p14:nvPr/>
              </p14:nvContentPartPr>
              <p14:xfrm>
                <a:off x="9562331" y="4444822"/>
                <a:ext cx="117360" cy="123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9213089-389A-4877-8771-CB096E68544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553331" y="4436182"/>
                  <a:ext cx="135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E95817C-DD97-4C86-B84E-E5238522F2A3}"/>
                    </a:ext>
                  </a:extLst>
                </p14:cNvPr>
                <p14:cNvContentPartPr/>
                <p14:nvPr/>
              </p14:nvContentPartPr>
              <p14:xfrm>
                <a:off x="9746291" y="4410622"/>
                <a:ext cx="181800" cy="186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E95817C-DD97-4C86-B84E-E5238522F2A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737291" y="4401622"/>
                  <a:ext cx="199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5A2577B-917B-4FA0-8240-F975EB660B6B}"/>
                    </a:ext>
                  </a:extLst>
                </p14:cNvPr>
                <p14:cNvContentPartPr/>
                <p14:nvPr/>
              </p14:nvContentPartPr>
              <p14:xfrm>
                <a:off x="10028171" y="4287862"/>
                <a:ext cx="84600" cy="257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5A2577B-917B-4FA0-8240-F975EB660B6B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019531" y="4279222"/>
                  <a:ext cx="102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728E950-2D08-4B6A-B190-15BCDC87CD37}"/>
                    </a:ext>
                  </a:extLst>
                </p14:cNvPr>
                <p14:cNvContentPartPr/>
                <p14:nvPr/>
              </p14:nvContentPartPr>
              <p14:xfrm>
                <a:off x="10188731" y="4367782"/>
                <a:ext cx="203400" cy="163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728E950-2D08-4B6A-B190-15BCDC87CD3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179731" y="4359142"/>
                  <a:ext cx="221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EB7E4C1-490F-4F69-AB16-D721A8D1606B}"/>
                    </a:ext>
                  </a:extLst>
                </p14:cNvPr>
                <p14:cNvContentPartPr/>
                <p14:nvPr/>
              </p14:nvContentPartPr>
              <p14:xfrm>
                <a:off x="10257131" y="4295062"/>
                <a:ext cx="155160" cy="218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EB7E4C1-490F-4F69-AB16-D721A8D1606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248131" y="4286422"/>
                  <a:ext cx="172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A606168-CEBA-4CFA-9E58-D013469B0157}"/>
                    </a:ext>
                  </a:extLst>
                </p14:cNvPr>
                <p14:cNvContentPartPr/>
                <p14:nvPr/>
              </p14:nvContentPartPr>
              <p14:xfrm>
                <a:off x="10454411" y="4517182"/>
                <a:ext cx="64800" cy="158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A606168-CEBA-4CFA-9E58-D013469B0157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445411" y="4508542"/>
                  <a:ext cx="8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3993C16-6C9B-4A20-8CF1-E7307C6A9D2F}"/>
                    </a:ext>
                  </a:extLst>
                </p14:cNvPr>
                <p14:cNvContentPartPr/>
                <p14:nvPr/>
              </p14:nvContentPartPr>
              <p14:xfrm>
                <a:off x="10656011" y="4404862"/>
                <a:ext cx="55800" cy="140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3993C16-6C9B-4A20-8CF1-E7307C6A9D2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647371" y="4395862"/>
                  <a:ext cx="73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55E2F33-F58C-4C27-9A03-98B40ECD955C}"/>
                    </a:ext>
                  </a:extLst>
                </p14:cNvPr>
                <p14:cNvContentPartPr/>
                <p14:nvPr/>
              </p14:nvContentPartPr>
              <p14:xfrm>
                <a:off x="10653131" y="4349782"/>
                <a:ext cx="155880" cy="360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55E2F33-F58C-4C27-9A03-98B40ECD955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644131" y="4341142"/>
                  <a:ext cx="1735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C978A0A-20A3-470B-97F0-0686C5311887}"/>
                    </a:ext>
                  </a:extLst>
                </p14:cNvPr>
                <p14:cNvContentPartPr/>
                <p14:nvPr/>
              </p14:nvContentPartPr>
              <p14:xfrm>
                <a:off x="10872731" y="4177342"/>
                <a:ext cx="126000" cy="512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C978A0A-20A3-470B-97F0-0686C531188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863731" y="4168342"/>
                  <a:ext cx="1436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E570809-B45C-42CF-8269-1D3DCF2E4FAC}"/>
                    </a:ext>
                  </a:extLst>
                </p14:cNvPr>
                <p14:cNvContentPartPr/>
                <p14:nvPr/>
              </p14:nvContentPartPr>
              <p14:xfrm>
                <a:off x="8173523" y="4644350"/>
                <a:ext cx="140400" cy="842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E570809-B45C-42CF-8269-1D3DCF2E4FA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164883" y="4635350"/>
                  <a:ext cx="158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B25E900-BE45-4D10-9D75-36D7AD936C7C}"/>
                    </a:ext>
                  </a:extLst>
                </p14:cNvPr>
                <p14:cNvContentPartPr/>
                <p14:nvPr/>
              </p14:nvContentPartPr>
              <p14:xfrm>
                <a:off x="8753483" y="4633910"/>
                <a:ext cx="156240" cy="633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25E900-BE45-4D10-9D75-36D7AD936C7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744843" y="4624910"/>
                  <a:ext cx="17388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927F65B-438F-4A90-981C-3B889EC69657}"/>
                  </a:ext>
                </a:extLst>
              </p14:cNvPr>
              <p14:cNvContentPartPr/>
              <p14:nvPr/>
            </p14:nvContentPartPr>
            <p14:xfrm>
              <a:off x="7435163" y="5866550"/>
              <a:ext cx="146160" cy="5832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927F65B-438F-4A90-981C-3B889EC69657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7426523" y="5857550"/>
                <a:ext cx="16380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684A84A-2CB1-460B-8EE4-C93087B624FA}"/>
              </a:ext>
            </a:extLst>
          </p:cNvPr>
          <p:cNvGrpSpPr/>
          <p:nvPr/>
        </p:nvGrpSpPr>
        <p:grpSpPr>
          <a:xfrm>
            <a:off x="7995683" y="5871950"/>
            <a:ext cx="109800" cy="60840"/>
            <a:chOff x="7995683" y="5871950"/>
            <a:chExt cx="109800" cy="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55AD989-7629-44B9-925F-CD1970E00841}"/>
                    </a:ext>
                  </a:extLst>
                </p14:cNvPr>
                <p14:cNvContentPartPr/>
                <p14:nvPr/>
              </p14:nvContentPartPr>
              <p14:xfrm>
                <a:off x="8034203" y="5908310"/>
                <a:ext cx="360" cy="3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55AD989-7629-44B9-925F-CD1970E008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25203" y="5899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FFD61CD-A1E5-40A9-BA34-A5EFB7AE0B6D}"/>
                    </a:ext>
                  </a:extLst>
                </p14:cNvPr>
                <p14:cNvContentPartPr/>
                <p14:nvPr/>
              </p14:nvContentPartPr>
              <p14:xfrm>
                <a:off x="7995683" y="5871950"/>
                <a:ext cx="109800" cy="608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FFD61CD-A1E5-40A9-BA34-A5EFB7AE0B6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86683" y="5863310"/>
                  <a:ext cx="12744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F70E4BEF-FC91-4BCC-8C0A-27D104887705}"/>
                  </a:ext>
                </a:extLst>
              </p14:cNvPr>
              <p14:cNvContentPartPr/>
              <p14:nvPr/>
            </p14:nvContentPartPr>
            <p14:xfrm>
              <a:off x="8691923" y="5822990"/>
              <a:ext cx="133560" cy="9792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F70E4BEF-FC91-4BCC-8C0A-27D10488770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8682923" y="5814350"/>
                <a:ext cx="15120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50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10A97DC-A599-42AE-A73D-1E66E45A2031}"/>
              </a:ext>
            </a:extLst>
          </p:cNvPr>
          <p:cNvGrpSpPr/>
          <p:nvPr/>
        </p:nvGrpSpPr>
        <p:grpSpPr>
          <a:xfrm>
            <a:off x="920852" y="191409"/>
            <a:ext cx="2229120" cy="460440"/>
            <a:chOff x="920852" y="191409"/>
            <a:chExt cx="222912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880DCB-40D6-4650-B8F8-05DE3C501E76}"/>
                    </a:ext>
                  </a:extLst>
                </p14:cNvPr>
                <p14:cNvContentPartPr/>
                <p14:nvPr/>
              </p14:nvContentPartPr>
              <p14:xfrm>
                <a:off x="920852" y="272049"/>
                <a:ext cx="311760" cy="292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880DCB-40D6-4650-B8F8-05DE3C501E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1852" y="263049"/>
                  <a:ext cx="329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A9215D-6E03-4914-BAB9-7090D546C810}"/>
                    </a:ext>
                  </a:extLst>
                </p14:cNvPr>
                <p14:cNvContentPartPr/>
                <p14:nvPr/>
              </p14:nvContentPartPr>
              <p14:xfrm>
                <a:off x="1184732" y="426489"/>
                <a:ext cx="131760" cy="128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A9215D-6E03-4914-BAB9-7090D546C8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6092" y="417489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E9ECB9-A234-46EF-B751-D1E1B03B0028}"/>
                    </a:ext>
                  </a:extLst>
                </p14:cNvPr>
                <p14:cNvContentPartPr/>
                <p14:nvPr/>
              </p14:nvContentPartPr>
              <p14:xfrm>
                <a:off x="1401812" y="404889"/>
                <a:ext cx="210960" cy="135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E9ECB9-A234-46EF-B751-D1E1B03B00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812" y="395889"/>
                  <a:ext cx="22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8E3219-279A-4C0A-B7C2-F8BA61152515}"/>
                    </a:ext>
                  </a:extLst>
                </p14:cNvPr>
                <p14:cNvContentPartPr/>
                <p14:nvPr/>
              </p14:nvContentPartPr>
              <p14:xfrm>
                <a:off x="1784852" y="295089"/>
                <a:ext cx="151200" cy="250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8E3219-279A-4C0A-B7C2-F8BA611525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6212" y="286449"/>
                  <a:ext cx="168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8018F9-AF47-44C1-A614-15537F008EF6}"/>
                    </a:ext>
                  </a:extLst>
                </p14:cNvPr>
                <p14:cNvContentPartPr/>
                <p14:nvPr/>
              </p14:nvContentPartPr>
              <p14:xfrm>
                <a:off x="1975292" y="314889"/>
                <a:ext cx="131400" cy="17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8018F9-AF47-44C1-A614-15537F008E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6292" y="305889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8E4085-9BBA-4F70-81EC-4D957FC1C1BD}"/>
                    </a:ext>
                  </a:extLst>
                </p14:cNvPr>
                <p14:cNvContentPartPr/>
                <p14:nvPr/>
              </p14:nvContentPartPr>
              <p14:xfrm>
                <a:off x="1981412" y="289689"/>
                <a:ext cx="159120" cy="172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8E4085-9BBA-4F70-81EC-4D957FC1C1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2772" y="280689"/>
                  <a:ext cx="176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86827C-9066-4DDA-BD42-87923A4D05D0}"/>
                    </a:ext>
                  </a:extLst>
                </p14:cNvPr>
                <p14:cNvContentPartPr/>
                <p14:nvPr/>
              </p14:nvContentPartPr>
              <p14:xfrm>
                <a:off x="2191652" y="522249"/>
                <a:ext cx="89280" cy="12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86827C-9066-4DDA-BD42-87923A4D05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3012" y="513609"/>
                  <a:ext cx="106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580EDA-284F-49D5-8D8B-7CD450A53CD5}"/>
                    </a:ext>
                  </a:extLst>
                </p14:cNvPr>
                <p14:cNvContentPartPr/>
                <p14:nvPr/>
              </p14:nvContentPartPr>
              <p14:xfrm>
                <a:off x="2381732" y="295089"/>
                <a:ext cx="108000" cy="11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580EDA-284F-49D5-8D8B-7CD450A53C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2732" y="286089"/>
                  <a:ext cx="125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ACEFFF-9F6B-471B-A34B-192580378376}"/>
                    </a:ext>
                  </a:extLst>
                </p14:cNvPr>
                <p14:cNvContentPartPr/>
                <p14:nvPr/>
              </p14:nvContentPartPr>
              <p14:xfrm>
                <a:off x="2419892" y="236409"/>
                <a:ext cx="215280" cy="312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ACEFFF-9F6B-471B-A34B-1925803783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0892" y="227409"/>
                  <a:ext cx="232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1E31A1-A380-4742-BC0A-ECD627601EEC}"/>
                    </a:ext>
                  </a:extLst>
                </p14:cNvPr>
                <p14:cNvContentPartPr/>
                <p14:nvPr/>
              </p14:nvContentPartPr>
              <p14:xfrm>
                <a:off x="2662532" y="191409"/>
                <a:ext cx="158040" cy="37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1E31A1-A380-4742-BC0A-ECD627601E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3532" y="182409"/>
                  <a:ext cx="175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F57A14-5156-451D-A0D1-0C81AF282825}"/>
                    </a:ext>
                  </a:extLst>
                </p14:cNvPr>
                <p14:cNvContentPartPr/>
                <p14:nvPr/>
              </p14:nvContentPartPr>
              <p14:xfrm>
                <a:off x="2991572" y="315609"/>
                <a:ext cx="146520" cy="18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F57A14-5156-451D-A0D1-0C81AF2828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2932" y="306609"/>
                  <a:ext cx="164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A1714D-E445-46BE-805B-E482C7F204F2}"/>
                    </a:ext>
                  </a:extLst>
                </p14:cNvPr>
                <p14:cNvContentPartPr/>
                <p14:nvPr/>
              </p14:nvContentPartPr>
              <p14:xfrm>
                <a:off x="3006332" y="401649"/>
                <a:ext cx="143640" cy="21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A1714D-E445-46BE-805B-E482C7F204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97692" y="393009"/>
                  <a:ext cx="1612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B8DC6-BED8-40FD-98F9-90436D7D204B}"/>
              </a:ext>
            </a:extLst>
          </p:cNvPr>
          <p:cNvGrpSpPr/>
          <p:nvPr/>
        </p:nvGrpSpPr>
        <p:grpSpPr>
          <a:xfrm>
            <a:off x="3448412" y="126609"/>
            <a:ext cx="1321200" cy="393840"/>
            <a:chOff x="3448412" y="126609"/>
            <a:chExt cx="132120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D2B507-8B3D-4DC5-80B4-14AC2532ECDA}"/>
                    </a:ext>
                  </a:extLst>
                </p14:cNvPr>
                <p14:cNvContentPartPr/>
                <p14:nvPr/>
              </p14:nvContentPartPr>
              <p14:xfrm>
                <a:off x="3448412" y="170529"/>
                <a:ext cx="424080" cy="34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D2B507-8B3D-4DC5-80B4-14AC2532EC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9412" y="161529"/>
                  <a:ext cx="441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C78E40-0B26-4148-A938-0CD3C2A7E07B}"/>
                    </a:ext>
                  </a:extLst>
                </p14:cNvPr>
                <p14:cNvContentPartPr/>
                <p14:nvPr/>
              </p14:nvContentPartPr>
              <p14:xfrm>
                <a:off x="3542012" y="341529"/>
                <a:ext cx="212400" cy="57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C78E40-0B26-4148-A938-0CD3C2A7E0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3012" y="332889"/>
                  <a:ext cx="23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670A33-F991-4119-8E2D-024696C2EFE6}"/>
                    </a:ext>
                  </a:extLst>
                </p14:cNvPr>
                <p14:cNvContentPartPr/>
                <p14:nvPr/>
              </p14:nvContentPartPr>
              <p14:xfrm>
                <a:off x="3926852" y="223449"/>
                <a:ext cx="138600" cy="24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670A33-F991-4119-8E2D-024696C2EF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7852" y="214809"/>
                  <a:ext cx="156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57A837-C315-4D4E-9A57-F9263EE7D443}"/>
                    </a:ext>
                  </a:extLst>
                </p14:cNvPr>
                <p14:cNvContentPartPr/>
                <p14:nvPr/>
              </p14:nvContentPartPr>
              <p14:xfrm>
                <a:off x="4088132" y="272769"/>
                <a:ext cx="190800" cy="168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57A837-C315-4D4E-9A57-F9263EE7D4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9492" y="264129"/>
                  <a:ext cx="20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65881B-E875-41B3-A77F-24519F9C0ADC}"/>
                    </a:ext>
                  </a:extLst>
                </p14:cNvPr>
                <p14:cNvContentPartPr/>
                <p14:nvPr/>
              </p14:nvContentPartPr>
              <p14:xfrm>
                <a:off x="4092092" y="257649"/>
                <a:ext cx="167040" cy="18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65881B-E875-41B3-A77F-24519F9C0A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3452" y="248649"/>
                  <a:ext cx="184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D98F62-99E3-4245-837E-E2F2BDFBD096}"/>
                    </a:ext>
                  </a:extLst>
                </p14:cNvPr>
                <p14:cNvContentPartPr/>
                <p14:nvPr/>
              </p14:nvContentPartPr>
              <p14:xfrm>
                <a:off x="4352732" y="240009"/>
                <a:ext cx="119880" cy="108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D98F62-99E3-4245-837E-E2F2BDFBD0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4092" y="231369"/>
                  <a:ext cx="137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5C5D15-24DA-4A85-B550-649EEC76AF03}"/>
                    </a:ext>
                  </a:extLst>
                </p14:cNvPr>
                <p14:cNvContentPartPr/>
                <p14:nvPr/>
              </p14:nvContentPartPr>
              <p14:xfrm>
                <a:off x="4397732" y="194289"/>
                <a:ext cx="234360" cy="252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5C5D15-24DA-4A85-B550-649EEC76AF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9092" y="185649"/>
                  <a:ext cx="252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D0BFA7-DDAE-47DB-9D7A-DB2A6B43E229}"/>
                    </a:ext>
                  </a:extLst>
                </p14:cNvPr>
                <p14:cNvContentPartPr/>
                <p14:nvPr/>
              </p14:nvContentPartPr>
              <p14:xfrm>
                <a:off x="4640372" y="126609"/>
                <a:ext cx="129240" cy="36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D0BFA7-DDAE-47DB-9D7A-DB2A6B43E2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31372" y="117969"/>
                  <a:ext cx="14688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E91E7A-E17E-4369-A0DF-5547C48F31E1}"/>
              </a:ext>
            </a:extLst>
          </p:cNvPr>
          <p:cNvGrpSpPr/>
          <p:nvPr/>
        </p:nvGrpSpPr>
        <p:grpSpPr>
          <a:xfrm>
            <a:off x="4973732" y="32649"/>
            <a:ext cx="2326680" cy="440640"/>
            <a:chOff x="4973732" y="32649"/>
            <a:chExt cx="232668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51CC24-4F21-42FA-9300-565778C8CBA8}"/>
                    </a:ext>
                  </a:extLst>
                </p14:cNvPr>
                <p14:cNvContentPartPr/>
                <p14:nvPr/>
              </p14:nvContentPartPr>
              <p14:xfrm>
                <a:off x="4973732" y="342969"/>
                <a:ext cx="156240" cy="3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51CC24-4F21-42FA-9300-565778C8CB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64732" y="334329"/>
                  <a:ext cx="173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DEAE9D-48F2-4425-9E80-91AC6B1CB968}"/>
                    </a:ext>
                  </a:extLst>
                </p14:cNvPr>
                <p14:cNvContentPartPr/>
                <p14:nvPr/>
              </p14:nvContentPartPr>
              <p14:xfrm>
                <a:off x="5291612" y="147489"/>
                <a:ext cx="349200" cy="325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DEAE9D-48F2-4425-9E80-91AC6B1CB9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82972" y="138489"/>
                  <a:ext cx="366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1EC9D7-407C-4871-97EF-1817A37D6E43}"/>
                    </a:ext>
                  </a:extLst>
                </p14:cNvPr>
                <p14:cNvContentPartPr/>
                <p14:nvPr/>
              </p14:nvContentPartPr>
              <p14:xfrm>
                <a:off x="5345612" y="325329"/>
                <a:ext cx="169200" cy="1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1EC9D7-407C-4871-97EF-1817A37D6E4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6612" y="316329"/>
                  <a:ext cx="186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09D92B-AF34-4D78-A6A5-F2568D1E6936}"/>
                    </a:ext>
                  </a:extLst>
                </p14:cNvPr>
                <p14:cNvContentPartPr/>
                <p14:nvPr/>
              </p14:nvContentPartPr>
              <p14:xfrm>
                <a:off x="5620652" y="218769"/>
                <a:ext cx="113760" cy="19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09D92B-AF34-4D78-A6A5-F2568D1E69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2012" y="209769"/>
                  <a:ext cx="131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1E899C-3328-4BF7-9E33-F4BC84B8CED9}"/>
                    </a:ext>
                  </a:extLst>
                </p14:cNvPr>
                <p14:cNvContentPartPr/>
                <p14:nvPr/>
              </p14:nvContentPartPr>
              <p14:xfrm>
                <a:off x="5772572" y="211569"/>
                <a:ext cx="222120" cy="18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1E899C-3328-4BF7-9E33-F4BC84B8C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3932" y="202569"/>
                  <a:ext cx="239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8FE469-6018-4CAA-9116-A8EC3C073365}"/>
                    </a:ext>
                  </a:extLst>
                </p14:cNvPr>
                <p14:cNvContentPartPr/>
                <p14:nvPr/>
              </p14:nvContentPartPr>
              <p14:xfrm>
                <a:off x="6014132" y="139209"/>
                <a:ext cx="139320" cy="32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8FE469-6018-4CAA-9116-A8EC3C0733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05492" y="130209"/>
                  <a:ext cx="156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FAE844-2BBE-4749-9AB7-E0B8BA7E8B15}"/>
                    </a:ext>
                  </a:extLst>
                </p14:cNvPr>
                <p14:cNvContentPartPr/>
                <p14:nvPr/>
              </p14:nvContentPartPr>
              <p14:xfrm>
                <a:off x="6333812" y="104649"/>
                <a:ext cx="310680" cy="30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FAE844-2BBE-4749-9AB7-E0B8BA7E8B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4812" y="95649"/>
                  <a:ext cx="328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AA83D8-0E94-4315-AAF9-B4FC6BD0FEA4}"/>
                    </a:ext>
                  </a:extLst>
                </p14:cNvPr>
                <p14:cNvContentPartPr/>
                <p14:nvPr/>
              </p14:nvContentPartPr>
              <p14:xfrm>
                <a:off x="6396452" y="260169"/>
                <a:ext cx="165600" cy="41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AA83D8-0E94-4315-AAF9-B4FC6BD0FE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87812" y="251169"/>
                  <a:ext cx="183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A0225A-B5A6-4DDB-9015-9FF04C1087E7}"/>
                    </a:ext>
                  </a:extLst>
                </p14:cNvPr>
                <p14:cNvContentPartPr/>
                <p14:nvPr/>
              </p14:nvContentPartPr>
              <p14:xfrm>
                <a:off x="6676892" y="175569"/>
                <a:ext cx="83880" cy="20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A0225A-B5A6-4DDB-9015-9FF04C1087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67892" y="166569"/>
                  <a:ext cx="101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46BF4F-14BE-4DD8-826B-3A35AEAD7A36}"/>
                    </a:ext>
                  </a:extLst>
                </p14:cNvPr>
                <p14:cNvContentPartPr/>
                <p14:nvPr/>
              </p14:nvContentPartPr>
              <p14:xfrm>
                <a:off x="6856532" y="167649"/>
                <a:ext cx="162000" cy="117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46BF4F-14BE-4DD8-826B-3A35AEAD7A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47892" y="159009"/>
                  <a:ext cx="179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3963B0-D579-4773-BBC0-58A93CC7A26B}"/>
                    </a:ext>
                  </a:extLst>
                </p14:cNvPr>
                <p14:cNvContentPartPr/>
                <p14:nvPr/>
              </p14:nvContentPartPr>
              <p14:xfrm>
                <a:off x="6900452" y="148929"/>
                <a:ext cx="204120" cy="245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3963B0-D579-4773-BBC0-58A93CC7A2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91452" y="139929"/>
                  <a:ext cx="221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41BB83-E06D-4F8C-B78D-9E422B094CFB}"/>
                    </a:ext>
                  </a:extLst>
                </p14:cNvPr>
                <p14:cNvContentPartPr/>
                <p14:nvPr/>
              </p14:nvContentPartPr>
              <p14:xfrm>
                <a:off x="7142372" y="32649"/>
                <a:ext cx="158040" cy="434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41BB83-E06D-4F8C-B78D-9E422B094C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33732" y="23649"/>
                  <a:ext cx="17568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F8E437-96D3-45DD-867D-120879CACCA8}"/>
              </a:ext>
            </a:extLst>
          </p:cNvPr>
          <p:cNvGrpSpPr/>
          <p:nvPr/>
        </p:nvGrpSpPr>
        <p:grpSpPr>
          <a:xfrm>
            <a:off x="926252" y="913569"/>
            <a:ext cx="886680" cy="571680"/>
            <a:chOff x="926252" y="913569"/>
            <a:chExt cx="88668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24C4FE-7ACC-4D9B-A2BC-339B52A4B92F}"/>
                    </a:ext>
                  </a:extLst>
                </p14:cNvPr>
                <p14:cNvContentPartPr/>
                <p14:nvPr/>
              </p14:nvContentPartPr>
              <p14:xfrm>
                <a:off x="926252" y="1086729"/>
                <a:ext cx="231480" cy="341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24C4FE-7ACC-4D9B-A2BC-339B52A4B9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7612" y="1077729"/>
                  <a:ext cx="249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2B9B01-E8EF-428E-8226-1D84684A0857}"/>
                    </a:ext>
                  </a:extLst>
                </p14:cNvPr>
                <p14:cNvContentPartPr/>
                <p14:nvPr/>
              </p14:nvContentPartPr>
              <p14:xfrm>
                <a:off x="1085012" y="913569"/>
                <a:ext cx="317520" cy="239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2B9B01-E8EF-428E-8226-1D84684A08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6012" y="904929"/>
                  <a:ext cx="335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E9F751-7737-4101-9C30-A6F51DF02294}"/>
                    </a:ext>
                  </a:extLst>
                </p14:cNvPr>
                <p14:cNvContentPartPr/>
                <p14:nvPr/>
              </p14:nvContentPartPr>
              <p14:xfrm>
                <a:off x="1307132" y="1214529"/>
                <a:ext cx="125640" cy="145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E9F751-7737-4101-9C30-A6F51DF022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8492" y="1205889"/>
                  <a:ext cx="143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7F0C65-6DFE-48E9-A864-3E12239A684E}"/>
                    </a:ext>
                  </a:extLst>
                </p14:cNvPr>
                <p14:cNvContentPartPr/>
                <p14:nvPr/>
              </p14:nvContentPartPr>
              <p14:xfrm>
                <a:off x="1270412" y="1157289"/>
                <a:ext cx="189000" cy="222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7F0C65-6DFE-48E9-A864-3E12239A68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61412" y="1148289"/>
                  <a:ext cx="206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643936-3BB8-4559-8E34-81E8D5EB58F0}"/>
                    </a:ext>
                  </a:extLst>
                </p14:cNvPr>
                <p14:cNvContentPartPr/>
                <p14:nvPr/>
              </p14:nvContentPartPr>
              <p14:xfrm>
                <a:off x="1491452" y="1369329"/>
                <a:ext cx="61200" cy="11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643936-3BB8-4559-8E34-81E8D5EB58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82812" y="1360329"/>
                  <a:ext cx="7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62B796-9475-4DF4-9178-9554A880E0DA}"/>
                    </a:ext>
                  </a:extLst>
                </p14:cNvPr>
                <p14:cNvContentPartPr/>
                <p14:nvPr/>
              </p14:nvContentPartPr>
              <p14:xfrm>
                <a:off x="1629332" y="1164129"/>
                <a:ext cx="68040" cy="80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62B796-9475-4DF4-9178-9554A880E0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0692" y="1155489"/>
                  <a:ext cx="85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45882C-8D56-4501-BEBF-66B3BCCAF0CC}"/>
                    </a:ext>
                  </a:extLst>
                </p14:cNvPr>
                <p14:cNvContentPartPr/>
                <p14:nvPr/>
              </p14:nvContentPartPr>
              <p14:xfrm>
                <a:off x="1668932" y="1159809"/>
                <a:ext cx="144000" cy="231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45882C-8D56-4501-BEBF-66B3BCCAF0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60292" y="1151169"/>
                  <a:ext cx="16164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5C8BB-B868-4A3C-BF32-AC747FEFDF90}"/>
              </a:ext>
            </a:extLst>
          </p:cNvPr>
          <p:cNvGrpSpPr/>
          <p:nvPr/>
        </p:nvGrpSpPr>
        <p:grpSpPr>
          <a:xfrm>
            <a:off x="2113532" y="1016529"/>
            <a:ext cx="145440" cy="92520"/>
            <a:chOff x="2113532" y="1016529"/>
            <a:chExt cx="145440" cy="9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B7241B-3D69-45DF-AF90-7DA78CEACF99}"/>
                    </a:ext>
                  </a:extLst>
                </p14:cNvPr>
                <p14:cNvContentPartPr/>
                <p14:nvPr/>
              </p14:nvContentPartPr>
              <p14:xfrm>
                <a:off x="2113532" y="1016529"/>
                <a:ext cx="118440" cy="17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B7241B-3D69-45DF-AF90-7DA78CEACF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04892" y="1007889"/>
                  <a:ext cx="13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7224A5-B59D-42F5-8A5B-51F73A0A18CA}"/>
                    </a:ext>
                  </a:extLst>
                </p14:cNvPr>
                <p14:cNvContentPartPr/>
                <p14:nvPr/>
              </p14:nvContentPartPr>
              <p14:xfrm>
                <a:off x="2159972" y="1093209"/>
                <a:ext cx="99000" cy="15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7224A5-B59D-42F5-8A5B-51F73A0A18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50972" y="1084209"/>
                  <a:ext cx="116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186CCB-FD53-45B9-9694-C5CE86539A20}"/>
              </a:ext>
            </a:extLst>
          </p:cNvPr>
          <p:cNvGrpSpPr/>
          <p:nvPr/>
        </p:nvGrpSpPr>
        <p:grpSpPr>
          <a:xfrm>
            <a:off x="2652092" y="677769"/>
            <a:ext cx="1670040" cy="1011600"/>
            <a:chOff x="2652092" y="677769"/>
            <a:chExt cx="1670040" cy="10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FDB09C-A8E5-4240-902A-19AB067A545A}"/>
                    </a:ext>
                  </a:extLst>
                </p14:cNvPr>
                <p14:cNvContentPartPr/>
                <p14:nvPr/>
              </p14:nvContentPartPr>
              <p14:xfrm>
                <a:off x="2652092" y="846609"/>
                <a:ext cx="234720" cy="256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FDB09C-A8E5-4240-902A-19AB067A54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3452" y="837969"/>
                  <a:ext cx="252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F183F2-C3F8-4556-91D6-EA1396A06F9D}"/>
                    </a:ext>
                  </a:extLst>
                </p14:cNvPr>
                <p14:cNvContentPartPr/>
                <p14:nvPr/>
              </p14:nvContentPartPr>
              <p14:xfrm>
                <a:off x="2876372" y="970809"/>
                <a:ext cx="97920" cy="113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F183F2-C3F8-4556-91D6-EA1396A06F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67732" y="961809"/>
                  <a:ext cx="115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03352C-B6E9-4690-B7F1-011C6A9CB85D}"/>
                    </a:ext>
                  </a:extLst>
                </p14:cNvPr>
                <p14:cNvContentPartPr/>
                <p14:nvPr/>
              </p14:nvContentPartPr>
              <p14:xfrm>
                <a:off x="3073652" y="918249"/>
                <a:ext cx="183600" cy="16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03352C-B6E9-4690-B7F1-011C6A9CB8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4652" y="909609"/>
                  <a:ext cx="201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0D89E2-B9C0-4576-AFE1-32E62433A0DB}"/>
                    </a:ext>
                  </a:extLst>
                </p14:cNvPr>
                <p14:cNvContentPartPr/>
                <p14:nvPr/>
              </p14:nvContentPartPr>
              <p14:xfrm>
                <a:off x="3346892" y="846609"/>
                <a:ext cx="145800" cy="227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0D89E2-B9C0-4576-AFE1-32E62433A0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38252" y="837969"/>
                  <a:ext cx="163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D156FB-D6D9-4F4B-B3FB-EEE0A33795BB}"/>
                    </a:ext>
                  </a:extLst>
                </p14:cNvPr>
                <p14:cNvContentPartPr/>
                <p14:nvPr/>
              </p14:nvContentPartPr>
              <p14:xfrm>
                <a:off x="3547052" y="845889"/>
                <a:ext cx="144000" cy="182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D156FB-D6D9-4F4B-B3FB-EEE0A33795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38052" y="836889"/>
                  <a:ext cx="161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2F3DD2-5763-4A95-8F97-7B337E8C2B40}"/>
                    </a:ext>
                  </a:extLst>
                </p14:cNvPr>
                <p14:cNvContentPartPr/>
                <p14:nvPr/>
              </p14:nvContentPartPr>
              <p14:xfrm>
                <a:off x="3553172" y="807369"/>
                <a:ext cx="172080" cy="198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2F3DD2-5763-4A95-8F97-7B337E8C2B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4532" y="798369"/>
                  <a:ext cx="189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AD4C11-4DA6-423F-A75C-68282B273989}"/>
                    </a:ext>
                  </a:extLst>
                </p14:cNvPr>
                <p14:cNvContentPartPr/>
                <p14:nvPr/>
              </p14:nvContentPartPr>
              <p14:xfrm>
                <a:off x="3743612" y="1044249"/>
                <a:ext cx="50040" cy="126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AD4C11-4DA6-423F-A75C-68282B2739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34972" y="1035609"/>
                  <a:ext cx="67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10D67C-C73E-477D-9D6D-8DE2159E3A92}"/>
                    </a:ext>
                  </a:extLst>
                </p14:cNvPr>
                <p14:cNvContentPartPr/>
                <p14:nvPr/>
              </p14:nvContentPartPr>
              <p14:xfrm>
                <a:off x="3918572" y="809529"/>
                <a:ext cx="81720" cy="120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10D67C-C73E-477D-9D6D-8DE2159E3A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9932" y="800889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7775B3-C9C5-4CFA-A379-9C1D7F5FD3AD}"/>
                    </a:ext>
                  </a:extLst>
                </p14:cNvPr>
                <p14:cNvContentPartPr/>
                <p14:nvPr/>
              </p14:nvContentPartPr>
              <p14:xfrm>
                <a:off x="3949892" y="798369"/>
                <a:ext cx="202320" cy="244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7775B3-C9C5-4CFA-A379-9C1D7F5FD3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40892" y="789369"/>
                  <a:ext cx="219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A790D1-2BA9-4076-9755-C290E728A716}"/>
                    </a:ext>
                  </a:extLst>
                </p14:cNvPr>
                <p14:cNvContentPartPr/>
                <p14:nvPr/>
              </p14:nvContentPartPr>
              <p14:xfrm>
                <a:off x="4208012" y="677769"/>
                <a:ext cx="114120" cy="352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A790D1-2BA9-4076-9755-C290E728A7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99372" y="669129"/>
                  <a:ext cx="131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E4237B-28E9-41BA-9900-269951826E3A}"/>
                    </a:ext>
                  </a:extLst>
                </p14:cNvPr>
                <p14:cNvContentPartPr/>
                <p14:nvPr/>
              </p14:nvContentPartPr>
              <p14:xfrm>
                <a:off x="2968532" y="1212729"/>
                <a:ext cx="842400" cy="116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E4237B-28E9-41BA-9900-269951826E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9892" y="1203729"/>
                  <a:ext cx="860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F320A0-FA0A-4E85-8A52-60266DA9A1CA}"/>
                    </a:ext>
                  </a:extLst>
                </p14:cNvPr>
                <p14:cNvContentPartPr/>
                <p14:nvPr/>
              </p14:nvContentPartPr>
              <p14:xfrm>
                <a:off x="3062132" y="1381929"/>
                <a:ext cx="315000" cy="195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F320A0-FA0A-4E85-8A52-60266DA9A1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53492" y="1373289"/>
                  <a:ext cx="332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13F572-DE01-40F5-AA56-CFDF44798E9D}"/>
                    </a:ext>
                  </a:extLst>
                </p14:cNvPr>
                <p14:cNvContentPartPr/>
                <p14:nvPr/>
              </p14:nvContentPartPr>
              <p14:xfrm>
                <a:off x="3284252" y="1548969"/>
                <a:ext cx="159480" cy="11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13F572-DE01-40F5-AA56-CFDF44798E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75612" y="1540329"/>
                  <a:ext cx="17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530671-007F-494D-AAC6-362AAA9EA38E}"/>
                    </a:ext>
                  </a:extLst>
                </p14:cNvPr>
                <p14:cNvContentPartPr/>
                <p14:nvPr/>
              </p14:nvContentPartPr>
              <p14:xfrm>
                <a:off x="3305132" y="1555809"/>
                <a:ext cx="111960" cy="11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530671-007F-494D-AAC6-362AAA9EA3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96132" y="1547169"/>
                  <a:ext cx="12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86C8AE-F184-40AE-A134-11100B6DD649}"/>
                    </a:ext>
                  </a:extLst>
                </p14:cNvPr>
                <p14:cNvContentPartPr/>
                <p14:nvPr/>
              </p14:nvContentPartPr>
              <p14:xfrm>
                <a:off x="3506012" y="1354569"/>
                <a:ext cx="376560" cy="20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86C8AE-F184-40AE-A134-11100B6DD6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97372" y="1345929"/>
                  <a:ext cx="394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11E406-0A52-4B4B-89FD-E5D95644F32B}"/>
                    </a:ext>
                  </a:extLst>
                </p14:cNvPr>
                <p14:cNvContentPartPr/>
                <p14:nvPr/>
              </p14:nvContentPartPr>
              <p14:xfrm>
                <a:off x="3775652" y="1530969"/>
                <a:ext cx="101160" cy="62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11E406-0A52-4B4B-89FD-E5D95644F32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66652" y="1522329"/>
                  <a:ext cx="118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768A79-E38C-44AC-944D-06D316BC15B0}"/>
                    </a:ext>
                  </a:extLst>
                </p14:cNvPr>
                <p14:cNvContentPartPr/>
                <p14:nvPr/>
              </p14:nvContentPartPr>
              <p14:xfrm>
                <a:off x="3823172" y="1507929"/>
                <a:ext cx="147600" cy="18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768A79-E38C-44AC-944D-06D316BC15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14532" y="1499289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7AEF33C-E816-4414-AB17-9349D915EAAC}"/>
                  </a:ext>
                </a:extLst>
              </p14:cNvPr>
              <p14:cNvContentPartPr/>
              <p14:nvPr/>
            </p14:nvContentPartPr>
            <p14:xfrm>
              <a:off x="4884812" y="1292289"/>
              <a:ext cx="94680" cy="201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7AEF33C-E816-4414-AB17-9349D915EAA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75812" y="1283289"/>
                <a:ext cx="11232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D8742074-6447-45E9-8032-58693515DFA8}"/>
              </a:ext>
            </a:extLst>
          </p:cNvPr>
          <p:cNvGrpSpPr/>
          <p:nvPr/>
        </p:nvGrpSpPr>
        <p:grpSpPr>
          <a:xfrm>
            <a:off x="5380892" y="961809"/>
            <a:ext cx="1985760" cy="507240"/>
            <a:chOff x="5380892" y="961809"/>
            <a:chExt cx="19857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87368DA-2724-47B0-B3D4-CE56ABEDF84C}"/>
                    </a:ext>
                  </a:extLst>
                </p14:cNvPr>
                <p14:cNvContentPartPr/>
                <p14:nvPr/>
              </p14:nvContentPartPr>
              <p14:xfrm>
                <a:off x="5380892" y="1150089"/>
                <a:ext cx="195480" cy="4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87368DA-2724-47B0-B3D4-CE56ABEDF8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72252" y="1141089"/>
                  <a:ext cx="213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7814E3-CCD4-49A7-8D9A-1BE962573A3D}"/>
                    </a:ext>
                  </a:extLst>
                </p14:cNvPr>
                <p14:cNvContentPartPr/>
                <p14:nvPr/>
              </p14:nvContentPartPr>
              <p14:xfrm>
                <a:off x="5727212" y="1011129"/>
                <a:ext cx="50760" cy="206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7814E3-CCD4-49A7-8D9A-1BE962573A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18572" y="1002489"/>
                  <a:ext cx="68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01E1BB-EA0D-420F-8F11-6F4F3A41CF42}"/>
                    </a:ext>
                  </a:extLst>
                </p14:cNvPr>
                <p14:cNvContentPartPr/>
                <p14:nvPr/>
              </p14:nvContentPartPr>
              <p14:xfrm>
                <a:off x="5938172" y="961809"/>
                <a:ext cx="128160" cy="142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01E1BB-EA0D-420F-8F11-6F4F3A41CF4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9532" y="953169"/>
                  <a:ext cx="145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5EBE3B-4077-4075-BE9F-E54FD8844668}"/>
                    </a:ext>
                  </a:extLst>
                </p14:cNvPr>
                <p14:cNvContentPartPr/>
                <p14:nvPr/>
              </p14:nvContentPartPr>
              <p14:xfrm>
                <a:off x="5917292" y="1165209"/>
                <a:ext cx="171720" cy="27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5EBE3B-4077-4075-BE9F-E54FD88446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08652" y="1156569"/>
                  <a:ext cx="189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FAD780-4A1E-4A65-A538-202446DEA794}"/>
                    </a:ext>
                  </a:extLst>
                </p14:cNvPr>
                <p14:cNvContentPartPr/>
                <p14:nvPr/>
              </p14:nvContentPartPr>
              <p14:xfrm>
                <a:off x="6202412" y="1101129"/>
                <a:ext cx="185400" cy="258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FAD780-4A1E-4A65-A538-202446DEA7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93772" y="1092489"/>
                  <a:ext cx="203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A0F0C8-48DD-4A45-BAD7-582C0D7BB306}"/>
                    </a:ext>
                  </a:extLst>
                </p14:cNvPr>
                <p14:cNvContentPartPr/>
                <p14:nvPr/>
              </p14:nvContentPartPr>
              <p14:xfrm>
                <a:off x="6349652" y="992769"/>
                <a:ext cx="285840" cy="17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A0F0C8-48DD-4A45-BAD7-582C0D7BB3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40652" y="983769"/>
                  <a:ext cx="303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DDD0BD4-F0E1-4E42-BC64-3F8B47D29A7C}"/>
                    </a:ext>
                  </a:extLst>
                </p14:cNvPr>
                <p14:cNvContentPartPr/>
                <p14:nvPr/>
              </p14:nvContentPartPr>
              <p14:xfrm>
                <a:off x="6555932" y="1224609"/>
                <a:ext cx="166680" cy="128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DDD0BD4-F0E1-4E42-BC64-3F8B47D29A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46932" y="1215609"/>
                  <a:ext cx="184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A0FA29-7F19-4D57-A13B-25C8CACE5784}"/>
                    </a:ext>
                  </a:extLst>
                </p14:cNvPr>
                <p14:cNvContentPartPr/>
                <p14:nvPr/>
              </p14:nvContentPartPr>
              <p14:xfrm>
                <a:off x="6580412" y="1203369"/>
                <a:ext cx="112320" cy="122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A0FA29-7F19-4D57-A13B-25C8CACE57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71412" y="1194729"/>
                  <a:ext cx="129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1FA496-13C1-4F16-BC17-7BEB7B115FA9}"/>
                    </a:ext>
                  </a:extLst>
                </p14:cNvPr>
                <p14:cNvContentPartPr/>
                <p14:nvPr/>
              </p14:nvContentPartPr>
              <p14:xfrm>
                <a:off x="6747092" y="1349529"/>
                <a:ext cx="68040" cy="119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1FA496-13C1-4F16-BC17-7BEB7B115F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38452" y="1340529"/>
                  <a:ext cx="85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F70A86-278F-4C4A-A40B-E7E83CE29726}"/>
                    </a:ext>
                  </a:extLst>
                </p14:cNvPr>
                <p14:cNvContentPartPr/>
                <p14:nvPr/>
              </p14:nvContentPartPr>
              <p14:xfrm>
                <a:off x="6861572" y="1210569"/>
                <a:ext cx="87840" cy="72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F70A86-278F-4C4A-A40B-E7E83CE297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52932" y="1201569"/>
                  <a:ext cx="10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08A4ED-BE30-4E16-90ED-621B4A0AE657}"/>
                    </a:ext>
                  </a:extLst>
                </p14:cNvPr>
                <p14:cNvContentPartPr/>
                <p14:nvPr/>
              </p14:nvContentPartPr>
              <p14:xfrm>
                <a:off x="6889292" y="1187889"/>
                <a:ext cx="169920" cy="22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08A4ED-BE30-4E16-90ED-621B4A0AE6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80652" y="1179249"/>
                  <a:ext cx="187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98742F-E7E8-4D9A-9C1C-2FB36E7006F8}"/>
                    </a:ext>
                  </a:extLst>
                </p14:cNvPr>
                <p14:cNvContentPartPr/>
                <p14:nvPr/>
              </p14:nvContentPartPr>
              <p14:xfrm>
                <a:off x="7193852" y="991689"/>
                <a:ext cx="127800" cy="113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98742F-E7E8-4D9A-9C1C-2FB36E7006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85212" y="983049"/>
                  <a:ext cx="145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DDA20F-C98D-4BF8-901F-6926B935BDC8}"/>
                    </a:ext>
                  </a:extLst>
                </p14:cNvPr>
                <p14:cNvContentPartPr/>
                <p14:nvPr/>
              </p14:nvContentPartPr>
              <p14:xfrm>
                <a:off x="7213292" y="1129929"/>
                <a:ext cx="153360" cy="29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DDA20F-C98D-4BF8-901F-6926B935BD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04292" y="1120929"/>
                  <a:ext cx="17100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BCB6BA3-4180-4D97-9DD2-8193B6A73874}"/>
                  </a:ext>
                </a:extLst>
              </p14:cNvPr>
              <p14:cNvContentPartPr/>
              <p14:nvPr/>
            </p14:nvContentPartPr>
            <p14:xfrm>
              <a:off x="7595972" y="997449"/>
              <a:ext cx="28440" cy="260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BCB6BA3-4180-4D97-9DD2-8193B6A738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587332" y="988449"/>
                <a:ext cx="4608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C984CD-F5EB-4A24-8711-D66C55A5AB6F}"/>
              </a:ext>
            </a:extLst>
          </p:cNvPr>
          <p:cNvGrpSpPr/>
          <p:nvPr/>
        </p:nvGrpSpPr>
        <p:grpSpPr>
          <a:xfrm>
            <a:off x="6068171" y="1966942"/>
            <a:ext cx="971280" cy="458640"/>
            <a:chOff x="6068171" y="1966942"/>
            <a:chExt cx="97128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C2A1BD-472C-45F1-A2CC-CF7BDF8B1724}"/>
                    </a:ext>
                  </a:extLst>
                </p14:cNvPr>
                <p14:cNvContentPartPr/>
                <p14:nvPr/>
              </p14:nvContentPartPr>
              <p14:xfrm>
                <a:off x="6083291" y="2019502"/>
                <a:ext cx="232560" cy="406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C2A1BD-472C-45F1-A2CC-CF7BDF8B17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74291" y="2010502"/>
                  <a:ext cx="2502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92E05B-E497-4A9D-9738-6E70E3802C50}"/>
                    </a:ext>
                  </a:extLst>
                </p14:cNvPr>
                <p14:cNvContentPartPr/>
                <p14:nvPr/>
              </p14:nvContentPartPr>
              <p14:xfrm>
                <a:off x="6068171" y="2175742"/>
                <a:ext cx="298080" cy="122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92E05B-E497-4A9D-9738-6E70E3802C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59171" y="2167102"/>
                  <a:ext cx="315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0422CB-7221-42E5-9F49-4548D797B8D1}"/>
                    </a:ext>
                  </a:extLst>
                </p14:cNvPr>
                <p14:cNvContentPartPr/>
                <p14:nvPr/>
              </p14:nvContentPartPr>
              <p14:xfrm>
                <a:off x="6385691" y="1966942"/>
                <a:ext cx="224640" cy="403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0422CB-7221-42E5-9F49-4548D797B8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6691" y="1957942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6AB2202-9D29-4549-B372-6245AA3B78AD}"/>
                    </a:ext>
                  </a:extLst>
                </p14:cNvPr>
                <p14:cNvContentPartPr/>
                <p14:nvPr/>
              </p14:nvContentPartPr>
              <p14:xfrm>
                <a:off x="6664331" y="2254942"/>
                <a:ext cx="77760" cy="102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6AB2202-9D29-4549-B372-6245AA3B78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55331" y="2245942"/>
                  <a:ext cx="95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DC73E95-CF3C-4940-97B6-BFB6A67E8A95}"/>
                    </a:ext>
                  </a:extLst>
                </p14:cNvPr>
                <p14:cNvContentPartPr/>
                <p14:nvPr/>
              </p14:nvContentPartPr>
              <p14:xfrm>
                <a:off x="6800411" y="2285542"/>
                <a:ext cx="239040" cy="94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DC73E95-CF3C-4940-97B6-BFB6A67E8A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91771" y="2276542"/>
                  <a:ext cx="2566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D693AAC-18E7-46C8-9CDF-D1D44ECF365A}"/>
              </a:ext>
            </a:extLst>
          </p:cNvPr>
          <p:cNvGrpSpPr/>
          <p:nvPr/>
        </p:nvGrpSpPr>
        <p:grpSpPr>
          <a:xfrm>
            <a:off x="7486211" y="2093302"/>
            <a:ext cx="753840" cy="268920"/>
            <a:chOff x="7486211" y="2093302"/>
            <a:chExt cx="75384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DC84F03-02C7-4DC9-9185-BAD17A40F296}"/>
                    </a:ext>
                  </a:extLst>
                </p14:cNvPr>
                <p14:cNvContentPartPr/>
                <p14:nvPr/>
              </p14:nvContentPartPr>
              <p14:xfrm>
                <a:off x="7486211" y="2093302"/>
                <a:ext cx="262080" cy="268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DC84F03-02C7-4DC9-9185-BAD17A40F2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7211" y="2084662"/>
                  <a:ext cx="279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910B2C3-197F-4944-A1CE-2FC5C84D94B8}"/>
                    </a:ext>
                  </a:extLst>
                </p14:cNvPr>
                <p14:cNvContentPartPr/>
                <p14:nvPr/>
              </p14:nvContentPartPr>
              <p14:xfrm>
                <a:off x="7759091" y="2250622"/>
                <a:ext cx="145080" cy="110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910B2C3-197F-4944-A1CE-2FC5C84D94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50091" y="2241622"/>
                  <a:ext cx="162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7C8E20-11D2-456A-BCF0-E4359E4CF68B}"/>
                    </a:ext>
                  </a:extLst>
                </p14:cNvPr>
                <p14:cNvContentPartPr/>
                <p14:nvPr/>
              </p14:nvContentPartPr>
              <p14:xfrm>
                <a:off x="8004251" y="2171062"/>
                <a:ext cx="235800" cy="163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7C8E20-11D2-456A-BCF0-E4359E4CF6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5611" y="2162422"/>
                  <a:ext cx="2534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9D931B4-46D0-4ECC-A4F5-409D988774BB}"/>
              </a:ext>
            </a:extLst>
          </p:cNvPr>
          <p:cNvGrpSpPr/>
          <p:nvPr/>
        </p:nvGrpSpPr>
        <p:grpSpPr>
          <a:xfrm>
            <a:off x="8472611" y="2174662"/>
            <a:ext cx="586080" cy="187920"/>
            <a:chOff x="8472611" y="2174662"/>
            <a:chExt cx="58608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F20E56D-5E51-467D-81A8-34963636B379}"/>
                    </a:ext>
                  </a:extLst>
                </p14:cNvPr>
                <p14:cNvContentPartPr/>
                <p14:nvPr/>
              </p14:nvContentPartPr>
              <p14:xfrm>
                <a:off x="8481611" y="2192662"/>
                <a:ext cx="176040" cy="34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F20E56D-5E51-467D-81A8-34963636B3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72611" y="2184022"/>
                  <a:ext cx="193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FFE19B-5D0E-420F-8A29-5EA75FD8FB0E}"/>
                    </a:ext>
                  </a:extLst>
                </p14:cNvPr>
                <p14:cNvContentPartPr/>
                <p14:nvPr/>
              </p14:nvContentPartPr>
              <p14:xfrm>
                <a:off x="8472611" y="2298142"/>
                <a:ext cx="173160" cy="16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FFE19B-5D0E-420F-8A29-5EA75FD8FB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63971" y="2289502"/>
                  <a:ext cx="19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550B4B6-5CA7-4E70-A86E-E7C637ABCA44}"/>
                    </a:ext>
                  </a:extLst>
                </p14:cNvPr>
                <p14:cNvContentPartPr/>
                <p14:nvPr/>
              </p14:nvContentPartPr>
              <p14:xfrm>
                <a:off x="8830091" y="2174662"/>
                <a:ext cx="228600" cy="187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550B4B6-5CA7-4E70-A86E-E7C637ABCA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21451" y="2165662"/>
                  <a:ext cx="2462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1662009-4C45-4C3F-8416-F4FDFE059826}"/>
              </a:ext>
            </a:extLst>
          </p:cNvPr>
          <p:cNvGrpSpPr/>
          <p:nvPr/>
        </p:nvGrpSpPr>
        <p:grpSpPr>
          <a:xfrm>
            <a:off x="1206731" y="2086462"/>
            <a:ext cx="4452120" cy="1190880"/>
            <a:chOff x="1206731" y="2086462"/>
            <a:chExt cx="4452120" cy="11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585CB1-5B2D-46AF-A4BA-03163C29E271}"/>
                    </a:ext>
                  </a:extLst>
                </p14:cNvPr>
                <p14:cNvContentPartPr/>
                <p14:nvPr/>
              </p14:nvContentPartPr>
              <p14:xfrm>
                <a:off x="1332371" y="2373742"/>
                <a:ext cx="113040" cy="218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585CB1-5B2D-46AF-A4BA-03163C29E2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23371" y="2364742"/>
                  <a:ext cx="130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2E90E6-AFBE-4DBB-A9FB-9403DD7CD8C4}"/>
                    </a:ext>
                  </a:extLst>
                </p14:cNvPr>
                <p14:cNvContentPartPr/>
                <p14:nvPr/>
              </p14:nvContentPartPr>
              <p14:xfrm>
                <a:off x="1206731" y="2596222"/>
                <a:ext cx="397080" cy="39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2E90E6-AFBE-4DBB-A9FB-9403DD7CD8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98091" y="2587582"/>
                  <a:ext cx="41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06A83A-C6A8-4770-94D6-AF01EE05A03F}"/>
                    </a:ext>
                  </a:extLst>
                </p14:cNvPr>
                <p14:cNvContentPartPr/>
                <p14:nvPr/>
              </p14:nvContentPartPr>
              <p14:xfrm>
                <a:off x="1214291" y="2315062"/>
                <a:ext cx="390960" cy="80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06A83A-C6A8-4770-94D6-AF01EE05A0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5291" y="2306422"/>
                  <a:ext cx="408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EF2D0CC-536D-4DE3-91C6-4098E49F3164}"/>
                    </a:ext>
                  </a:extLst>
                </p14:cNvPr>
                <p14:cNvContentPartPr/>
                <p14:nvPr/>
              </p14:nvContentPartPr>
              <p14:xfrm>
                <a:off x="1754651" y="2159542"/>
                <a:ext cx="219600" cy="441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EF2D0CC-536D-4DE3-91C6-4098E49F31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46011" y="2150902"/>
                  <a:ext cx="23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7A0E01-F580-4D6E-A1EC-0DE182123313}"/>
                    </a:ext>
                  </a:extLst>
                </p14:cNvPr>
                <p14:cNvContentPartPr/>
                <p14:nvPr/>
              </p14:nvContentPartPr>
              <p14:xfrm>
                <a:off x="1737371" y="2448262"/>
                <a:ext cx="209160" cy="59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7A0E01-F580-4D6E-A1EC-0DE1821233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28371" y="2439622"/>
                  <a:ext cx="226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1AA09B-D092-46D7-BD3C-19BF997FF07D}"/>
                    </a:ext>
                  </a:extLst>
                </p14:cNvPr>
                <p14:cNvContentPartPr/>
                <p14:nvPr/>
              </p14:nvContentPartPr>
              <p14:xfrm>
                <a:off x="2371691" y="2293102"/>
                <a:ext cx="118440" cy="27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1AA09B-D092-46D7-BD3C-19BF997FF0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62691" y="2284102"/>
                  <a:ext cx="136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D11263-9A63-407D-A570-13FB667197EE}"/>
                    </a:ext>
                  </a:extLst>
                </p14:cNvPr>
                <p14:cNvContentPartPr/>
                <p14:nvPr/>
              </p14:nvContentPartPr>
              <p14:xfrm>
                <a:off x="2309771" y="2304262"/>
                <a:ext cx="268200" cy="257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D11263-9A63-407D-A570-13FB667197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00771" y="2295262"/>
                  <a:ext cx="285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DDD7DF-7F36-4B7A-A81C-DB3EFFAC3CE5}"/>
                    </a:ext>
                  </a:extLst>
                </p14:cNvPr>
                <p14:cNvContentPartPr/>
                <p14:nvPr/>
              </p14:nvContentPartPr>
              <p14:xfrm>
                <a:off x="2633051" y="2572102"/>
                <a:ext cx="97200" cy="12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DDD7DF-7F36-4B7A-A81C-DB3EFFAC3C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24411" y="2563102"/>
                  <a:ext cx="114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5A2A0F1-003E-4EB1-B389-EFFBC4ECD1E9}"/>
                    </a:ext>
                  </a:extLst>
                </p14:cNvPr>
                <p14:cNvContentPartPr/>
                <p14:nvPr/>
              </p14:nvContentPartPr>
              <p14:xfrm>
                <a:off x="2872091" y="2297062"/>
                <a:ext cx="97920" cy="104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5A2A0F1-003E-4EB1-B389-EFFBC4ECD1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63451" y="2288422"/>
                  <a:ext cx="115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4677BE-6959-40F4-83A1-B7555114B412}"/>
                    </a:ext>
                  </a:extLst>
                </p14:cNvPr>
                <p14:cNvContentPartPr/>
                <p14:nvPr/>
              </p14:nvContentPartPr>
              <p14:xfrm>
                <a:off x="2904131" y="2296702"/>
                <a:ext cx="221400" cy="304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4677BE-6959-40F4-83A1-B7555114B4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95131" y="2287702"/>
                  <a:ext cx="239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BB80AE-F775-4A15-A4A0-71C360FDFB16}"/>
                    </a:ext>
                  </a:extLst>
                </p14:cNvPr>
                <p14:cNvContentPartPr/>
                <p14:nvPr/>
              </p14:nvContentPartPr>
              <p14:xfrm>
                <a:off x="3492371" y="2347822"/>
                <a:ext cx="159480" cy="160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BB80AE-F775-4A15-A4A0-71C360FDFB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83731" y="2338822"/>
                  <a:ext cx="177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CAC656-2C54-4C72-BCBE-351CF33F7B70}"/>
                    </a:ext>
                  </a:extLst>
                </p14:cNvPr>
                <p14:cNvContentPartPr/>
                <p14:nvPr/>
              </p14:nvContentPartPr>
              <p14:xfrm>
                <a:off x="3714491" y="2350702"/>
                <a:ext cx="140400" cy="149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CAC656-2C54-4C72-BCBE-351CF33F7B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05851" y="2342062"/>
                  <a:ext cx="158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27D13F9-DF22-4724-A899-871FDA973EA2}"/>
                    </a:ext>
                  </a:extLst>
                </p14:cNvPr>
                <p14:cNvContentPartPr/>
                <p14:nvPr/>
              </p14:nvContentPartPr>
              <p14:xfrm>
                <a:off x="3866051" y="2342062"/>
                <a:ext cx="133920" cy="148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27D13F9-DF22-4724-A899-871FDA973E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57051" y="2333422"/>
                  <a:ext cx="151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8F23FA-770A-4969-A7D9-AC8AA82D5371}"/>
                    </a:ext>
                  </a:extLst>
                </p14:cNvPr>
                <p14:cNvContentPartPr/>
                <p14:nvPr/>
              </p14:nvContentPartPr>
              <p14:xfrm>
                <a:off x="4385531" y="2368342"/>
                <a:ext cx="47520" cy="10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8F23FA-770A-4969-A7D9-AC8AA82D53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76531" y="2359702"/>
                  <a:ext cx="65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A5CF5F-2DA4-4BBE-8E01-50103BF4D7BC}"/>
                    </a:ext>
                  </a:extLst>
                </p14:cNvPr>
                <p14:cNvContentPartPr/>
                <p14:nvPr/>
              </p14:nvContentPartPr>
              <p14:xfrm>
                <a:off x="4521251" y="2340982"/>
                <a:ext cx="137160" cy="117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A5CF5F-2DA4-4BBE-8E01-50103BF4D7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12611" y="2331982"/>
                  <a:ext cx="154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5CC46-CF71-4C2C-9ACD-10556753EB48}"/>
                    </a:ext>
                  </a:extLst>
                </p14:cNvPr>
                <p14:cNvContentPartPr/>
                <p14:nvPr/>
              </p14:nvContentPartPr>
              <p14:xfrm>
                <a:off x="4765691" y="2328022"/>
                <a:ext cx="193680" cy="164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5CC46-CF71-4C2C-9ACD-10556753EB4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56691" y="2319022"/>
                  <a:ext cx="21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CB1001-A781-482F-A9C0-9AF33FC2A6C3}"/>
                    </a:ext>
                  </a:extLst>
                </p14:cNvPr>
                <p14:cNvContentPartPr/>
                <p14:nvPr/>
              </p14:nvContentPartPr>
              <p14:xfrm>
                <a:off x="4925171" y="2086462"/>
                <a:ext cx="200520" cy="305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CB1001-A781-482F-A9C0-9AF33FC2A6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16531" y="2077462"/>
                  <a:ext cx="218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833603-BF88-456A-8419-2C13EE6D7417}"/>
                    </a:ext>
                  </a:extLst>
                </p14:cNvPr>
                <p14:cNvContentPartPr/>
                <p14:nvPr/>
              </p14:nvContentPartPr>
              <p14:xfrm>
                <a:off x="5077451" y="2310742"/>
                <a:ext cx="113400" cy="122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833603-BF88-456A-8419-2C13EE6D74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68451" y="2301742"/>
                  <a:ext cx="131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37B41C5-8F94-4CE3-8694-73E7FBD7C5EE}"/>
                    </a:ext>
                  </a:extLst>
                </p14:cNvPr>
                <p14:cNvContentPartPr/>
                <p14:nvPr/>
              </p14:nvContentPartPr>
              <p14:xfrm>
                <a:off x="5236931" y="2352142"/>
                <a:ext cx="92160" cy="214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37B41C5-8F94-4CE3-8694-73E7FBD7C5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27931" y="2343142"/>
                  <a:ext cx="109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D1D004-7B6B-42ED-B2FF-99433C0D4B40}"/>
                    </a:ext>
                  </a:extLst>
                </p14:cNvPr>
                <p14:cNvContentPartPr/>
                <p14:nvPr/>
              </p14:nvContentPartPr>
              <p14:xfrm>
                <a:off x="5315051" y="2220022"/>
                <a:ext cx="292320" cy="199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D1D004-7B6B-42ED-B2FF-99433C0D4B4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06411" y="2211382"/>
                  <a:ext cx="309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F5629A3-259B-46ED-85CE-31BE8FBC7A83}"/>
                    </a:ext>
                  </a:extLst>
                </p14:cNvPr>
                <p14:cNvContentPartPr/>
                <p14:nvPr/>
              </p14:nvContentPartPr>
              <p14:xfrm>
                <a:off x="1508051" y="2995822"/>
                <a:ext cx="259920" cy="281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F5629A3-259B-46ED-85CE-31BE8FBC7A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99051" y="2987182"/>
                  <a:ext cx="27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E169AB-D43F-4500-98BC-CA8504680999}"/>
                    </a:ext>
                  </a:extLst>
                </p14:cNvPr>
                <p14:cNvContentPartPr/>
                <p14:nvPr/>
              </p14:nvContentPartPr>
              <p14:xfrm>
                <a:off x="1805411" y="3159622"/>
                <a:ext cx="123480" cy="92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E169AB-D43F-4500-98BC-CA85046809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96411" y="3150982"/>
                  <a:ext cx="141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35AF58-F1F2-4CC5-A53E-4DD1C9128DD4}"/>
                    </a:ext>
                  </a:extLst>
                </p14:cNvPr>
                <p14:cNvContentPartPr/>
                <p14:nvPr/>
              </p14:nvContentPartPr>
              <p14:xfrm>
                <a:off x="2002331" y="3136942"/>
                <a:ext cx="136800" cy="80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35AF58-F1F2-4CC5-A53E-4DD1C9128D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93691" y="3128302"/>
                  <a:ext cx="154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3D077A-A69C-4629-AEB6-67A5A0084391}"/>
                    </a:ext>
                  </a:extLst>
                </p14:cNvPr>
                <p14:cNvContentPartPr/>
                <p14:nvPr/>
              </p14:nvContentPartPr>
              <p14:xfrm>
                <a:off x="2224091" y="3105982"/>
                <a:ext cx="149040" cy="115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3D077A-A69C-4629-AEB6-67A5A00843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15091" y="3097342"/>
                  <a:ext cx="166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DCE9D2-A576-46D0-95BB-0A16317FF6CC}"/>
                    </a:ext>
                  </a:extLst>
                </p14:cNvPr>
                <p14:cNvContentPartPr/>
                <p14:nvPr/>
              </p14:nvContentPartPr>
              <p14:xfrm>
                <a:off x="2414891" y="3090142"/>
                <a:ext cx="162720" cy="123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DCE9D2-A576-46D0-95BB-0A16317FF6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05891" y="3081502"/>
                  <a:ext cx="18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142A34-1747-42A7-A3A1-DAC4A9FBAE28}"/>
                    </a:ext>
                  </a:extLst>
                </p14:cNvPr>
                <p14:cNvContentPartPr/>
                <p14:nvPr/>
              </p14:nvContentPartPr>
              <p14:xfrm>
                <a:off x="2660051" y="3067462"/>
                <a:ext cx="105480" cy="141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142A34-1747-42A7-A3A1-DAC4A9FBAE2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51051" y="3058822"/>
                  <a:ext cx="12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E398DC-1344-4F68-95A1-9544F63966F2}"/>
                    </a:ext>
                  </a:extLst>
                </p14:cNvPr>
                <p14:cNvContentPartPr/>
                <p14:nvPr/>
              </p14:nvContentPartPr>
              <p14:xfrm>
                <a:off x="2813411" y="3068182"/>
                <a:ext cx="86760" cy="112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E398DC-1344-4F68-95A1-9544F63966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04771" y="3059182"/>
                  <a:ext cx="104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364A69-FFAB-46CF-804E-757C2A908267}"/>
                    </a:ext>
                  </a:extLst>
                </p14:cNvPr>
                <p14:cNvContentPartPr/>
                <p14:nvPr/>
              </p14:nvContentPartPr>
              <p14:xfrm>
                <a:off x="2967131" y="3090502"/>
                <a:ext cx="173520" cy="120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364A69-FFAB-46CF-804E-757C2A90826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58491" y="3081862"/>
                  <a:ext cx="191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09DCE64-323D-4494-97E3-8B14939AAECB}"/>
                    </a:ext>
                  </a:extLst>
                </p14:cNvPr>
                <p14:cNvContentPartPr/>
                <p14:nvPr/>
              </p14:nvContentPartPr>
              <p14:xfrm>
                <a:off x="3491291" y="3068182"/>
                <a:ext cx="191160" cy="136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09DCE64-323D-4494-97E3-8B14939AAEC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82291" y="3059182"/>
                  <a:ext cx="20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273E0D-B9E5-4A7E-BDCC-C01C3F331B28}"/>
                    </a:ext>
                  </a:extLst>
                </p14:cNvPr>
                <p14:cNvContentPartPr/>
                <p14:nvPr/>
              </p14:nvContentPartPr>
              <p14:xfrm>
                <a:off x="3787571" y="3083302"/>
                <a:ext cx="101520" cy="117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273E0D-B9E5-4A7E-BDCC-C01C3F331B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78571" y="3074662"/>
                  <a:ext cx="119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A768DB-C2A8-4BA4-9A5C-CD293C923A80}"/>
                    </a:ext>
                  </a:extLst>
                </p14:cNvPr>
                <p14:cNvContentPartPr/>
                <p14:nvPr/>
              </p14:nvContentPartPr>
              <p14:xfrm>
                <a:off x="4019771" y="2870902"/>
                <a:ext cx="149760" cy="314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A768DB-C2A8-4BA4-9A5C-CD293C923A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11131" y="2861902"/>
                  <a:ext cx="167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9D5CE45-F303-4976-9588-DC4FC8EBF778}"/>
                    </a:ext>
                  </a:extLst>
                </p14:cNvPr>
                <p14:cNvContentPartPr/>
                <p14:nvPr/>
              </p14:nvContentPartPr>
              <p14:xfrm>
                <a:off x="3975491" y="3033262"/>
                <a:ext cx="250200" cy="36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9D5CE45-F303-4976-9588-DC4FC8EBF77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66851" y="3024262"/>
                  <a:ext cx="267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F308AC-45DE-49BA-8B90-69DCE42C4DE0}"/>
                    </a:ext>
                  </a:extLst>
                </p14:cNvPr>
                <p14:cNvContentPartPr/>
                <p14:nvPr/>
              </p14:nvContentPartPr>
              <p14:xfrm>
                <a:off x="4541051" y="2821942"/>
                <a:ext cx="238680" cy="409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F308AC-45DE-49BA-8B90-69DCE42C4DE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32411" y="2812942"/>
                  <a:ext cx="256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B32776-0531-45AC-BBA1-D3E345B86B8B}"/>
                    </a:ext>
                  </a:extLst>
                </p14:cNvPr>
                <p14:cNvContentPartPr/>
                <p14:nvPr/>
              </p14:nvContentPartPr>
              <p14:xfrm>
                <a:off x="4476971" y="3000862"/>
                <a:ext cx="338760" cy="68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B32776-0531-45AC-BBA1-D3E345B86B8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67971" y="2992222"/>
                  <a:ext cx="356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569D61-B901-4482-BC38-94FE7DA85591}"/>
                    </a:ext>
                  </a:extLst>
                </p14:cNvPr>
                <p14:cNvContentPartPr/>
                <p14:nvPr/>
              </p14:nvContentPartPr>
              <p14:xfrm>
                <a:off x="4797731" y="3032542"/>
                <a:ext cx="186480" cy="162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569D61-B901-4482-BC38-94FE7DA855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88731" y="3023542"/>
                  <a:ext cx="204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8877D8-F995-4DEE-A78F-B458E46F68EB}"/>
                    </a:ext>
                  </a:extLst>
                </p14:cNvPr>
                <p14:cNvContentPartPr/>
                <p14:nvPr/>
              </p14:nvContentPartPr>
              <p14:xfrm>
                <a:off x="5098691" y="3056302"/>
                <a:ext cx="144000" cy="136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8877D8-F995-4DEE-A78F-B458E46F68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89691" y="3047302"/>
                  <a:ext cx="161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518F26-1918-42D3-9ADC-AA3E4E581A7F}"/>
                    </a:ext>
                  </a:extLst>
                </p14:cNvPr>
                <p14:cNvContentPartPr/>
                <p14:nvPr/>
              </p14:nvContentPartPr>
              <p14:xfrm>
                <a:off x="5304971" y="3013102"/>
                <a:ext cx="126000" cy="153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518F26-1918-42D3-9ADC-AA3E4E581A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96331" y="3004102"/>
                  <a:ext cx="143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05CAF8-B72C-432D-AC96-1F8C34527975}"/>
                    </a:ext>
                  </a:extLst>
                </p14:cNvPr>
                <p14:cNvContentPartPr/>
                <p14:nvPr/>
              </p14:nvContentPartPr>
              <p14:xfrm>
                <a:off x="5656691" y="3192022"/>
                <a:ext cx="2160" cy="2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05CAF8-B72C-432D-AC96-1F8C345279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47691" y="3183022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8E9F4F-3A6A-458C-B79E-0D35F5DECB92}"/>
                    </a:ext>
                  </a:extLst>
                </p14:cNvPr>
                <p14:cNvContentPartPr/>
                <p14:nvPr/>
              </p14:nvContentPartPr>
              <p14:xfrm>
                <a:off x="1539371" y="2575702"/>
                <a:ext cx="3124080" cy="20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8E9F4F-3A6A-458C-B79E-0D35F5DECB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30371" y="2566702"/>
                  <a:ext cx="314172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3239A60-BD37-4EB5-9604-852E9077205F}"/>
                  </a:ext>
                </a:extLst>
              </p14:cNvPr>
              <p14:cNvContentPartPr/>
              <p14:nvPr/>
            </p14:nvContentPartPr>
            <p14:xfrm>
              <a:off x="6602051" y="2550142"/>
              <a:ext cx="2036160" cy="460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3239A60-BD37-4EB5-9604-852E9077205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93051" y="2541502"/>
                <a:ext cx="2053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A22B3F1-ED52-4FC8-8F59-5893A0E6CFB3}"/>
                  </a:ext>
                </a:extLst>
              </p14:cNvPr>
              <p14:cNvContentPartPr/>
              <p14:nvPr/>
            </p14:nvContentPartPr>
            <p14:xfrm>
              <a:off x="6915971" y="2788822"/>
              <a:ext cx="1422720" cy="532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A22B3F1-ED52-4FC8-8F59-5893A0E6CFB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07331" y="2780182"/>
                <a:ext cx="1440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627B510-9041-4CC9-972B-EAAD605F95B0}"/>
                  </a:ext>
                </a:extLst>
              </p14:cNvPr>
              <p14:cNvContentPartPr/>
              <p14:nvPr/>
            </p14:nvContentPartPr>
            <p14:xfrm>
              <a:off x="2282771" y="2836342"/>
              <a:ext cx="982800" cy="648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627B510-9041-4CC9-972B-EAAD605F95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274131" y="2827702"/>
                <a:ext cx="10004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128F920-D506-4313-BB63-98C64CE8083A}"/>
                  </a:ext>
                </a:extLst>
              </p14:cNvPr>
              <p14:cNvContentPartPr/>
              <p14:nvPr/>
            </p14:nvContentPartPr>
            <p14:xfrm>
              <a:off x="3740123" y="4966190"/>
              <a:ext cx="36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128F920-D506-4313-BB63-98C64CE808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731123" y="49571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34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DBDA92D0-6FED-4270-BF0C-13BBCCFE2388}"/>
              </a:ext>
            </a:extLst>
          </p:cNvPr>
          <p:cNvGrpSpPr/>
          <p:nvPr/>
        </p:nvGrpSpPr>
        <p:grpSpPr>
          <a:xfrm>
            <a:off x="400652" y="-45111"/>
            <a:ext cx="9315360" cy="4528080"/>
            <a:chOff x="400652" y="-45111"/>
            <a:chExt cx="9315360" cy="45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75E6B6-9D03-4AE9-BF78-3A9B85C71523}"/>
                    </a:ext>
                  </a:extLst>
                </p14:cNvPr>
                <p14:cNvContentPartPr/>
                <p14:nvPr/>
              </p14:nvContentPartPr>
              <p14:xfrm>
                <a:off x="1825532" y="326769"/>
                <a:ext cx="147240" cy="27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75E6B6-9D03-4AE9-BF78-3A9B85C715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6532" y="317769"/>
                  <a:ext cx="164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B1ECF7-D544-4E9D-B232-A69212B6066D}"/>
                    </a:ext>
                  </a:extLst>
                </p14:cNvPr>
                <p14:cNvContentPartPr/>
                <p14:nvPr/>
              </p14:nvContentPartPr>
              <p14:xfrm>
                <a:off x="1819772" y="346569"/>
                <a:ext cx="174600" cy="21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B1ECF7-D544-4E9D-B232-A69212B606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0772" y="337569"/>
                  <a:ext cx="192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D58DB9-FE3D-4DC8-BBA5-6A708492184A}"/>
                    </a:ext>
                  </a:extLst>
                </p14:cNvPr>
                <p14:cNvContentPartPr/>
                <p14:nvPr/>
              </p14:nvContentPartPr>
              <p14:xfrm>
                <a:off x="2201372" y="593889"/>
                <a:ext cx="37080" cy="6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D58DB9-FE3D-4DC8-BBA5-6A70849218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2732" y="584889"/>
                  <a:ext cx="54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110308-8235-4DA7-A7FF-EA35D4EAEF63}"/>
                    </a:ext>
                  </a:extLst>
                </p14:cNvPr>
                <p14:cNvContentPartPr/>
                <p14:nvPr/>
              </p14:nvContentPartPr>
              <p14:xfrm>
                <a:off x="2220092" y="369249"/>
                <a:ext cx="64800" cy="11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110308-8235-4DA7-A7FF-EA35D4EAEF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1452" y="360249"/>
                  <a:ext cx="82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614857-44CA-4FF7-9E2B-6ADD6DD1DBB0}"/>
                    </a:ext>
                  </a:extLst>
                </p14:cNvPr>
                <p14:cNvContentPartPr/>
                <p14:nvPr/>
              </p14:nvContentPartPr>
              <p14:xfrm>
                <a:off x="2320172" y="240369"/>
                <a:ext cx="15840" cy="92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614857-44CA-4FF7-9E2B-6ADD6DD1DB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1172" y="231369"/>
                  <a:ext cx="33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59EB7A-2565-4E78-B910-3AC867AD8C27}"/>
                    </a:ext>
                  </a:extLst>
                </p14:cNvPr>
                <p14:cNvContentPartPr/>
                <p14:nvPr/>
              </p14:nvContentPartPr>
              <p14:xfrm>
                <a:off x="2561732" y="307329"/>
                <a:ext cx="93960" cy="10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59EB7A-2565-4E78-B910-3AC867AD8C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2732" y="298689"/>
                  <a:ext cx="111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AA8C71-E6B7-45BC-8103-5907D7FAED86}"/>
                    </a:ext>
                  </a:extLst>
                </p14:cNvPr>
                <p14:cNvContentPartPr/>
                <p14:nvPr/>
              </p14:nvContentPartPr>
              <p14:xfrm>
                <a:off x="2598812" y="272769"/>
                <a:ext cx="245520" cy="31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AA8C71-E6B7-45BC-8103-5907D7FAED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0172" y="264129"/>
                  <a:ext cx="263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5F5D0C-414A-47A4-85E3-578BC4137B19}"/>
                    </a:ext>
                  </a:extLst>
                </p14:cNvPr>
                <p14:cNvContentPartPr/>
                <p14:nvPr/>
              </p14:nvContentPartPr>
              <p14:xfrm>
                <a:off x="2993372" y="378969"/>
                <a:ext cx="145080" cy="124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5F5D0C-414A-47A4-85E3-578BC4137B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4372" y="369969"/>
                  <a:ext cx="162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8BA1CF-A05E-4EB4-A924-EF9B3C83F464}"/>
                    </a:ext>
                  </a:extLst>
                </p14:cNvPr>
                <p14:cNvContentPartPr/>
                <p14:nvPr/>
              </p14:nvContentPartPr>
              <p14:xfrm>
                <a:off x="3153212" y="385809"/>
                <a:ext cx="140760" cy="11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8BA1CF-A05E-4EB4-A924-EF9B3C83F4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4212" y="377169"/>
                  <a:ext cx="158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3455B3-81E9-442E-BAD3-8B948E133051}"/>
                    </a:ext>
                  </a:extLst>
                </p14:cNvPr>
                <p14:cNvContentPartPr/>
                <p14:nvPr/>
              </p14:nvContentPartPr>
              <p14:xfrm>
                <a:off x="3324932" y="381849"/>
                <a:ext cx="129600" cy="11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3455B3-81E9-442E-BAD3-8B948E1330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292" y="373209"/>
                  <a:ext cx="147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A20118-2B16-4BFD-A6EB-CFD56D656557}"/>
                    </a:ext>
                  </a:extLst>
                </p14:cNvPr>
                <p14:cNvContentPartPr/>
                <p14:nvPr/>
              </p14:nvContentPartPr>
              <p14:xfrm>
                <a:off x="3677732" y="385809"/>
                <a:ext cx="34560" cy="9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A20118-2B16-4BFD-A6EB-CFD56D6565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8732" y="377169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86B829-BF24-4B93-A808-8D2C797017FE}"/>
                    </a:ext>
                  </a:extLst>
                </p14:cNvPr>
                <p14:cNvContentPartPr/>
                <p14:nvPr/>
              </p14:nvContentPartPr>
              <p14:xfrm>
                <a:off x="3757292" y="289689"/>
                <a:ext cx="15840" cy="5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86B829-BF24-4B93-A808-8D2C797017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8292" y="280689"/>
                  <a:ext cx="33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1E832C-ADE0-4D17-8400-EC5573C5DF27}"/>
                    </a:ext>
                  </a:extLst>
                </p14:cNvPr>
                <p14:cNvContentPartPr/>
                <p14:nvPr/>
              </p14:nvContentPartPr>
              <p14:xfrm>
                <a:off x="3785372" y="378609"/>
                <a:ext cx="151560" cy="89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1E832C-ADE0-4D17-8400-EC5573C5DF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76372" y="369969"/>
                  <a:ext cx="169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9A0FED-850B-4137-A17D-27461848CE51}"/>
                    </a:ext>
                  </a:extLst>
                </p14:cNvPr>
                <p14:cNvContentPartPr/>
                <p14:nvPr/>
              </p14:nvContentPartPr>
              <p14:xfrm>
                <a:off x="3980132" y="368889"/>
                <a:ext cx="152280" cy="125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9A0FED-850B-4137-A17D-27461848CE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1492" y="360249"/>
                  <a:ext cx="169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FC549E-D137-46C1-A56D-7481ABDC9EE6}"/>
                    </a:ext>
                  </a:extLst>
                </p14:cNvPr>
                <p14:cNvContentPartPr/>
                <p14:nvPr/>
              </p14:nvContentPartPr>
              <p14:xfrm>
                <a:off x="4110812" y="193209"/>
                <a:ext cx="195840" cy="26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FC549E-D137-46C1-A56D-7481ABDC9E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1812" y="184569"/>
                  <a:ext cx="213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F39BE6-0901-426C-8038-AEDB97F4B73E}"/>
                    </a:ext>
                  </a:extLst>
                </p14:cNvPr>
                <p14:cNvContentPartPr/>
                <p14:nvPr/>
              </p14:nvContentPartPr>
              <p14:xfrm>
                <a:off x="4286132" y="418209"/>
                <a:ext cx="98640" cy="215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F39BE6-0901-426C-8038-AEDB97F4B7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7492" y="409209"/>
                  <a:ext cx="116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DB3752-7431-47DB-887C-67583516FF7A}"/>
                    </a:ext>
                  </a:extLst>
                </p14:cNvPr>
                <p14:cNvContentPartPr/>
                <p14:nvPr/>
              </p14:nvContentPartPr>
              <p14:xfrm>
                <a:off x="4355612" y="351969"/>
                <a:ext cx="192960" cy="143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DB3752-7431-47DB-887C-67583516FF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46972" y="343329"/>
                  <a:ext cx="210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A3A84D-05EA-4EC1-B256-3EED8550B6D1}"/>
                    </a:ext>
                  </a:extLst>
                </p14:cNvPr>
                <p14:cNvContentPartPr/>
                <p14:nvPr/>
              </p14:nvContentPartPr>
              <p14:xfrm>
                <a:off x="4597892" y="337209"/>
                <a:ext cx="213480" cy="12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A3A84D-05EA-4EC1-B256-3EED8550B6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8892" y="328209"/>
                  <a:ext cx="231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04BDD7-A300-44BA-9029-0EBC4F4C1821}"/>
                    </a:ext>
                  </a:extLst>
                </p14:cNvPr>
                <p14:cNvContentPartPr/>
                <p14:nvPr/>
              </p14:nvContentPartPr>
              <p14:xfrm>
                <a:off x="4903892" y="461049"/>
                <a:ext cx="7920" cy="1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04BDD7-A300-44BA-9029-0EBC4F4C18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5252" y="452049"/>
                  <a:ext cx="25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48D5F8-4889-4B69-ABAE-25E6A96CB9B1}"/>
                    </a:ext>
                  </a:extLst>
                </p14:cNvPr>
                <p14:cNvContentPartPr/>
                <p14:nvPr/>
              </p14:nvContentPartPr>
              <p14:xfrm>
                <a:off x="4850972" y="325329"/>
                <a:ext cx="185040" cy="157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48D5F8-4889-4B69-ABAE-25E6A96CB9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1972" y="316689"/>
                  <a:ext cx="202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F4CFB7-A097-45FB-B093-7240388D6F2F}"/>
                    </a:ext>
                  </a:extLst>
                </p14:cNvPr>
                <p14:cNvContentPartPr/>
                <p14:nvPr/>
              </p14:nvContentPartPr>
              <p14:xfrm>
                <a:off x="4965092" y="157929"/>
                <a:ext cx="197640" cy="301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F4CFB7-A097-45FB-B093-7240388D6F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56452" y="148929"/>
                  <a:ext cx="215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5E0E5D-3BE8-4B23-867E-797560B4FC0A}"/>
                    </a:ext>
                  </a:extLst>
                </p14:cNvPr>
                <p14:cNvContentPartPr/>
                <p14:nvPr/>
              </p14:nvContentPartPr>
              <p14:xfrm>
                <a:off x="5097932" y="322089"/>
                <a:ext cx="27792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5E0E5D-3BE8-4B23-867E-797560B4FC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88932" y="313449"/>
                  <a:ext cx="29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1CECD9-1BEA-40C4-A786-9E7CD79023C5}"/>
                    </a:ext>
                  </a:extLst>
                </p14:cNvPr>
                <p14:cNvContentPartPr/>
                <p14:nvPr/>
              </p14:nvContentPartPr>
              <p14:xfrm>
                <a:off x="5563052" y="118689"/>
                <a:ext cx="144360" cy="34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1CECD9-1BEA-40C4-A786-9E7CD79023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4412" y="110049"/>
                  <a:ext cx="162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01856E-445D-4467-A4B8-5DF7C32C2D8C}"/>
                    </a:ext>
                  </a:extLst>
                </p14:cNvPr>
                <p14:cNvContentPartPr/>
                <p14:nvPr/>
              </p14:nvContentPartPr>
              <p14:xfrm>
                <a:off x="5501132" y="299409"/>
                <a:ext cx="278280" cy="4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01856E-445D-4467-A4B8-5DF7C32C2D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2492" y="290769"/>
                  <a:ext cx="295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7A742F-980F-4D62-A9A2-A39419876A36}"/>
                    </a:ext>
                  </a:extLst>
                </p14:cNvPr>
                <p14:cNvContentPartPr/>
                <p14:nvPr/>
              </p14:nvContentPartPr>
              <p14:xfrm>
                <a:off x="2108492" y="718089"/>
                <a:ext cx="281880" cy="600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7A742F-980F-4D62-A9A2-A39419876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9852" y="709449"/>
                  <a:ext cx="299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39D968-284D-4DB1-AB4A-10B656CD74C1}"/>
                    </a:ext>
                  </a:extLst>
                </p14:cNvPr>
                <p14:cNvContentPartPr/>
                <p14:nvPr/>
              </p14:nvContentPartPr>
              <p14:xfrm>
                <a:off x="2083652" y="1110849"/>
                <a:ext cx="254880" cy="79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39D968-284D-4DB1-AB4A-10B656CD74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4652" y="1102209"/>
                  <a:ext cx="27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9CC36D-B65B-4057-B6D2-EC67A8F5ED05}"/>
                    </a:ext>
                  </a:extLst>
                </p14:cNvPr>
                <p14:cNvContentPartPr/>
                <p14:nvPr/>
              </p14:nvContentPartPr>
              <p14:xfrm>
                <a:off x="2285612" y="1232889"/>
                <a:ext cx="165600" cy="19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9CC36D-B65B-4057-B6D2-EC67A8F5ED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6612" y="1224249"/>
                  <a:ext cx="183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546B9C-6159-4A14-9BA7-42DB57AAC5E0}"/>
                    </a:ext>
                  </a:extLst>
                </p14:cNvPr>
                <p14:cNvContentPartPr/>
                <p14:nvPr/>
              </p14:nvContentPartPr>
              <p14:xfrm>
                <a:off x="2263292" y="1217769"/>
                <a:ext cx="190440" cy="16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546B9C-6159-4A14-9BA7-42DB57AAC5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4292" y="1208769"/>
                  <a:ext cx="208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68BDD0-549A-43F7-A40E-C0F23D1454F0}"/>
                    </a:ext>
                  </a:extLst>
                </p14:cNvPr>
                <p14:cNvContentPartPr/>
                <p14:nvPr/>
              </p14:nvContentPartPr>
              <p14:xfrm>
                <a:off x="2487932" y="1217769"/>
                <a:ext cx="105120" cy="90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68BDD0-549A-43F7-A40E-C0F23D1454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79292" y="1208769"/>
                  <a:ext cx="12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C836854-796F-41DD-8123-5DA5E1EFEAF9}"/>
                    </a:ext>
                  </a:extLst>
                </p14:cNvPr>
                <p14:cNvContentPartPr/>
                <p14:nvPr/>
              </p14:nvContentPartPr>
              <p14:xfrm>
                <a:off x="2537972" y="1218129"/>
                <a:ext cx="150840" cy="212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C836854-796F-41DD-8123-5DA5E1EFEA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9332" y="1209129"/>
                  <a:ext cx="168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82493A-F699-4CFC-A07C-5ECC457750F4}"/>
                    </a:ext>
                  </a:extLst>
                </p14:cNvPr>
                <p14:cNvContentPartPr/>
                <p14:nvPr/>
              </p14:nvContentPartPr>
              <p14:xfrm>
                <a:off x="2854772" y="953889"/>
                <a:ext cx="160920" cy="250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82493A-F699-4CFC-A07C-5ECC457750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5772" y="945249"/>
                  <a:ext cx="178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5150B1-D7D6-4D9A-9AC3-89FD6E934952}"/>
                    </a:ext>
                  </a:extLst>
                </p14:cNvPr>
                <p14:cNvContentPartPr/>
                <p14:nvPr/>
              </p14:nvContentPartPr>
              <p14:xfrm>
                <a:off x="2969612" y="1019049"/>
                <a:ext cx="106560" cy="145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5150B1-D7D6-4D9A-9AC3-89FD6E9349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0972" y="1010409"/>
                  <a:ext cx="124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AFDBBD-5CF7-43E4-9D47-00CAB62A2E3C}"/>
                    </a:ext>
                  </a:extLst>
                </p14:cNvPr>
                <p14:cNvContentPartPr/>
                <p14:nvPr/>
              </p14:nvContentPartPr>
              <p14:xfrm>
                <a:off x="2974292" y="1014729"/>
                <a:ext cx="110880" cy="13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AFDBBD-5CF7-43E4-9D47-00CAB62A2E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65652" y="1005729"/>
                  <a:ext cx="128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DE007B-A7B1-40E5-B72B-F287C74BAAFE}"/>
                    </a:ext>
                  </a:extLst>
                </p14:cNvPr>
                <p14:cNvContentPartPr/>
                <p14:nvPr/>
              </p14:nvContentPartPr>
              <p14:xfrm>
                <a:off x="3116492" y="1145409"/>
                <a:ext cx="50760" cy="133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DE007B-A7B1-40E5-B72B-F287C74BAA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07852" y="1136769"/>
                  <a:ext cx="68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344093-1315-4F5F-ACC6-2C7EAD540C05}"/>
                    </a:ext>
                  </a:extLst>
                </p14:cNvPr>
                <p14:cNvContentPartPr/>
                <p14:nvPr/>
              </p14:nvContentPartPr>
              <p14:xfrm>
                <a:off x="3238532" y="1015809"/>
                <a:ext cx="101160" cy="288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344093-1315-4F5F-ACC6-2C7EAD540C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29532" y="1006809"/>
                  <a:ext cx="118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F7A2D1-5781-4694-AF89-624D6AEDE014}"/>
                    </a:ext>
                  </a:extLst>
                </p14:cNvPr>
                <p14:cNvContentPartPr/>
                <p14:nvPr/>
              </p14:nvContentPartPr>
              <p14:xfrm>
                <a:off x="3384332" y="851649"/>
                <a:ext cx="105480" cy="425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F7A2D1-5781-4694-AF89-624D6AEDE0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5332" y="842649"/>
                  <a:ext cx="1231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D5925F-52A4-41AF-9416-AD4FA9C9B6EF}"/>
                    </a:ext>
                  </a:extLst>
                </p14:cNvPr>
                <p14:cNvContentPartPr/>
                <p14:nvPr/>
              </p14:nvContentPartPr>
              <p14:xfrm>
                <a:off x="3717332" y="1054689"/>
                <a:ext cx="114840" cy="2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D5925F-52A4-41AF-9416-AD4FA9C9B6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08332" y="1045689"/>
                  <a:ext cx="13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2CD039-4AE3-4AA4-971E-8963FA8BECE0}"/>
                    </a:ext>
                  </a:extLst>
                </p14:cNvPr>
                <p14:cNvContentPartPr/>
                <p14:nvPr/>
              </p14:nvContentPartPr>
              <p14:xfrm>
                <a:off x="3698972" y="1097529"/>
                <a:ext cx="192960" cy="5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2CD039-4AE3-4AA4-971E-8963FA8BEC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9972" y="1088889"/>
                  <a:ext cx="210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750BBF-7D74-41E1-8BFA-CF9A07F7FCA4}"/>
                    </a:ext>
                  </a:extLst>
                </p14:cNvPr>
                <p14:cNvContentPartPr/>
                <p14:nvPr/>
              </p14:nvContentPartPr>
              <p14:xfrm>
                <a:off x="4122692" y="750849"/>
                <a:ext cx="230400" cy="487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750BBF-7D74-41E1-8BFA-CF9A07F7FC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13692" y="742209"/>
                  <a:ext cx="248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2757E8-1CB1-4F78-87A6-A769AEE3E5FF}"/>
                    </a:ext>
                  </a:extLst>
                </p14:cNvPr>
                <p14:cNvContentPartPr/>
                <p14:nvPr/>
              </p14:nvContentPartPr>
              <p14:xfrm>
                <a:off x="4033412" y="1079529"/>
                <a:ext cx="272160" cy="8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2757E8-1CB1-4F78-87A6-A769AEE3E5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24412" y="1070529"/>
                  <a:ext cx="289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4E579A-ABEA-4FB0-BACD-4C94A6384EE2}"/>
                    </a:ext>
                  </a:extLst>
                </p14:cNvPr>
                <p14:cNvContentPartPr/>
                <p14:nvPr/>
              </p14:nvContentPartPr>
              <p14:xfrm>
                <a:off x="4245092" y="1189329"/>
                <a:ext cx="190080" cy="138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4E579A-ABEA-4FB0-BACD-4C94A6384E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36452" y="1180689"/>
                  <a:ext cx="20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AADE550-1C78-47E8-B58B-AC4243B9E9BC}"/>
                    </a:ext>
                  </a:extLst>
                </p14:cNvPr>
                <p14:cNvContentPartPr/>
                <p14:nvPr/>
              </p14:nvContentPartPr>
              <p14:xfrm>
                <a:off x="4281812" y="1190409"/>
                <a:ext cx="116640" cy="14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AADE550-1C78-47E8-B58B-AC4243B9E9B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73172" y="1181769"/>
                  <a:ext cx="13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D68FE4-B716-4791-8456-1156ADB82C45}"/>
                    </a:ext>
                  </a:extLst>
                </p14:cNvPr>
                <p14:cNvContentPartPr/>
                <p14:nvPr/>
              </p14:nvContentPartPr>
              <p14:xfrm>
                <a:off x="4511852" y="951369"/>
                <a:ext cx="144360" cy="199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D68FE4-B716-4791-8456-1156ADB82C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3212" y="942729"/>
                  <a:ext cx="162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07E4C5-0E90-4295-B506-7147353C774E}"/>
                    </a:ext>
                  </a:extLst>
                </p14:cNvPr>
                <p14:cNvContentPartPr/>
                <p14:nvPr/>
              </p14:nvContentPartPr>
              <p14:xfrm>
                <a:off x="4667372" y="996369"/>
                <a:ext cx="172080" cy="13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07E4C5-0E90-4295-B506-7147353C77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58372" y="987729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70C322-5733-496A-847F-4150458D7240}"/>
                    </a:ext>
                  </a:extLst>
                </p14:cNvPr>
                <p14:cNvContentPartPr/>
                <p14:nvPr/>
              </p14:nvContentPartPr>
              <p14:xfrm>
                <a:off x="4604012" y="993489"/>
                <a:ext cx="202320" cy="149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70C322-5733-496A-847F-4150458D72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95372" y="984489"/>
                  <a:ext cx="219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39D52-49CF-4CED-BEAD-9CD61820D2D5}"/>
                    </a:ext>
                  </a:extLst>
                </p14:cNvPr>
                <p14:cNvContentPartPr/>
                <p14:nvPr/>
              </p14:nvContentPartPr>
              <p14:xfrm>
                <a:off x="4882652" y="895209"/>
                <a:ext cx="164880" cy="295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39D52-49CF-4CED-BEAD-9CD61820D2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74012" y="886209"/>
                  <a:ext cx="182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1FE248-96E9-44A9-8FD2-9580BB36BE6F}"/>
                    </a:ext>
                  </a:extLst>
                </p14:cNvPr>
                <p14:cNvContentPartPr/>
                <p14:nvPr/>
              </p14:nvContentPartPr>
              <p14:xfrm>
                <a:off x="5212412" y="605769"/>
                <a:ext cx="231840" cy="550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1FE248-96E9-44A9-8FD2-9580BB36BE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03772" y="596769"/>
                  <a:ext cx="2494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F2BABF6-0413-481C-B2E7-E77968FE0677}"/>
                    </a:ext>
                  </a:extLst>
                </p14:cNvPr>
                <p14:cNvContentPartPr/>
                <p14:nvPr/>
              </p14:nvContentPartPr>
              <p14:xfrm>
                <a:off x="5159132" y="963249"/>
                <a:ext cx="231480" cy="50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F2BABF6-0413-481C-B2E7-E77968FE06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50492" y="954249"/>
                  <a:ext cx="249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3452FA-766F-4F15-8F8B-DA0B2A8B20FE}"/>
                    </a:ext>
                  </a:extLst>
                </p14:cNvPr>
                <p14:cNvContentPartPr/>
                <p14:nvPr/>
              </p14:nvContentPartPr>
              <p14:xfrm>
                <a:off x="5372612" y="1108329"/>
                <a:ext cx="109440" cy="75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3452FA-766F-4F15-8F8B-DA0B2A8B20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63972" y="1099689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3C7722-362A-4DFB-8AB2-3B1DD389BF53}"/>
                    </a:ext>
                  </a:extLst>
                </p14:cNvPr>
                <p14:cNvContentPartPr/>
                <p14:nvPr/>
              </p14:nvContentPartPr>
              <p14:xfrm>
                <a:off x="5385572" y="1107609"/>
                <a:ext cx="164520" cy="199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3C7722-362A-4DFB-8AB2-3B1DD389BF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6572" y="1098609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CC1041F-31EA-4DBF-AB0C-F9016A7FADAD}"/>
                    </a:ext>
                  </a:extLst>
                </p14:cNvPr>
                <p14:cNvContentPartPr/>
                <p14:nvPr/>
              </p14:nvContentPartPr>
              <p14:xfrm>
                <a:off x="5661692" y="845169"/>
                <a:ext cx="97920" cy="207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CC1041F-31EA-4DBF-AB0C-F9016A7FAD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3052" y="836529"/>
                  <a:ext cx="115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2D19B1-903D-4954-ADC7-49077ECCE185}"/>
                    </a:ext>
                  </a:extLst>
                </p14:cNvPr>
                <p14:cNvContentPartPr/>
                <p14:nvPr/>
              </p14:nvContentPartPr>
              <p14:xfrm>
                <a:off x="5771132" y="902409"/>
                <a:ext cx="89640" cy="97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2D19B1-903D-4954-ADC7-49077ECCE1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62492" y="893769"/>
                  <a:ext cx="107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8783F3-E8A2-48CB-8835-D2D71F2B9750}"/>
                    </a:ext>
                  </a:extLst>
                </p14:cNvPr>
                <p14:cNvContentPartPr/>
                <p14:nvPr/>
              </p14:nvContentPartPr>
              <p14:xfrm>
                <a:off x="5781572" y="860649"/>
                <a:ext cx="127080" cy="31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8783F3-E8A2-48CB-8835-D2D71F2B97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72932" y="851649"/>
                  <a:ext cx="144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2FE678-0D74-4821-A282-DCA2B8BDB3A2}"/>
                    </a:ext>
                  </a:extLst>
                </p14:cNvPr>
                <p14:cNvContentPartPr/>
                <p14:nvPr/>
              </p14:nvContentPartPr>
              <p14:xfrm>
                <a:off x="5952212" y="715929"/>
                <a:ext cx="130320" cy="447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2FE678-0D74-4821-A282-DCA2B8BDB3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43212" y="706929"/>
                  <a:ext cx="1479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B705B9-6010-4AC6-9004-7E718FCD4ED0}"/>
                    </a:ext>
                  </a:extLst>
                </p14:cNvPr>
                <p14:cNvContentPartPr/>
                <p14:nvPr/>
              </p14:nvContentPartPr>
              <p14:xfrm>
                <a:off x="5985332" y="354489"/>
                <a:ext cx="43920" cy="63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B705B9-6010-4AC6-9004-7E718FCD4E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76692" y="345849"/>
                  <a:ext cx="61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593F80-1A01-4BC3-8D8E-E0B8E3ABDCDA}"/>
                    </a:ext>
                  </a:extLst>
                </p14:cNvPr>
                <p14:cNvContentPartPr/>
                <p14:nvPr/>
              </p14:nvContentPartPr>
              <p14:xfrm>
                <a:off x="6056612" y="223089"/>
                <a:ext cx="37080" cy="11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593F80-1A01-4BC3-8D8E-E0B8E3ABDC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47972" y="214089"/>
                  <a:ext cx="54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408E048-7131-4F4B-9445-C34CDB66CEBD}"/>
                    </a:ext>
                  </a:extLst>
                </p14:cNvPr>
                <p14:cNvContentPartPr/>
                <p14:nvPr/>
              </p14:nvContentPartPr>
              <p14:xfrm>
                <a:off x="6142652" y="-7311"/>
                <a:ext cx="220680" cy="426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408E048-7131-4F4B-9445-C34CDB66CE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33652" y="-16311"/>
                  <a:ext cx="238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2E95CF-0826-4702-93AF-06DF4B5FED94}"/>
                    </a:ext>
                  </a:extLst>
                </p14:cNvPr>
                <p14:cNvContentPartPr/>
                <p14:nvPr/>
              </p14:nvContentPartPr>
              <p14:xfrm>
                <a:off x="6123932" y="226329"/>
                <a:ext cx="244440" cy="9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2E95CF-0826-4702-93AF-06DF4B5FED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14932" y="217689"/>
                  <a:ext cx="262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181CF1E-603F-4367-8AE0-A5C2501E853F}"/>
                    </a:ext>
                  </a:extLst>
                </p14:cNvPr>
                <p14:cNvContentPartPr/>
                <p14:nvPr/>
              </p14:nvContentPartPr>
              <p14:xfrm>
                <a:off x="6485732" y="246489"/>
                <a:ext cx="137160" cy="146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181CF1E-603F-4367-8AE0-A5C2501E85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7092" y="237849"/>
                  <a:ext cx="154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E3D104-988C-43D2-A525-7117F06DEF7C}"/>
                    </a:ext>
                  </a:extLst>
                </p14:cNvPr>
                <p14:cNvContentPartPr/>
                <p14:nvPr/>
              </p14:nvContentPartPr>
              <p14:xfrm>
                <a:off x="6631892" y="287889"/>
                <a:ext cx="109080" cy="77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E3D104-988C-43D2-A525-7117F06DEF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23252" y="278889"/>
                  <a:ext cx="126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0FC56E-E6F2-44C0-8142-18E9A266197D}"/>
                    </a:ext>
                  </a:extLst>
                </p14:cNvPr>
                <p14:cNvContentPartPr/>
                <p14:nvPr/>
              </p14:nvContentPartPr>
              <p14:xfrm>
                <a:off x="6835652" y="267369"/>
                <a:ext cx="81720" cy="88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0FC56E-E6F2-44C0-8142-18E9A26619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27012" y="258369"/>
                  <a:ext cx="99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18769C-C9FF-47A0-B170-F5F73995E151}"/>
                    </a:ext>
                  </a:extLst>
                </p14:cNvPr>
                <p14:cNvContentPartPr/>
                <p14:nvPr/>
              </p14:nvContentPartPr>
              <p14:xfrm>
                <a:off x="6938252" y="48129"/>
                <a:ext cx="157680" cy="287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18769C-C9FF-47A0-B170-F5F73995E1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9612" y="39489"/>
                  <a:ext cx="175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9AC456-3E28-4358-889F-2A27F20C8C51}"/>
                    </a:ext>
                  </a:extLst>
                </p14:cNvPr>
                <p14:cNvContentPartPr/>
                <p14:nvPr/>
              </p14:nvContentPartPr>
              <p14:xfrm>
                <a:off x="7153892" y="260889"/>
                <a:ext cx="88560" cy="92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9AC456-3E28-4358-889F-2A27F20C8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5252" y="251889"/>
                  <a:ext cx="106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BE2EC98-F09F-40FE-B1DF-EE9B671B5428}"/>
                    </a:ext>
                  </a:extLst>
                </p14:cNvPr>
                <p14:cNvContentPartPr/>
                <p14:nvPr/>
              </p14:nvContentPartPr>
              <p14:xfrm>
                <a:off x="7309772" y="233889"/>
                <a:ext cx="122400" cy="10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BE2EC98-F09F-40FE-B1DF-EE9B671B54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0772" y="224889"/>
                  <a:ext cx="140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5070A1-7D80-4599-A733-B3DA76F67F11}"/>
                    </a:ext>
                  </a:extLst>
                </p14:cNvPr>
                <p14:cNvContentPartPr/>
                <p14:nvPr/>
              </p14:nvContentPartPr>
              <p14:xfrm>
                <a:off x="7547012" y="47769"/>
                <a:ext cx="151920" cy="246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5070A1-7D80-4599-A733-B3DA76F67F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38372" y="38769"/>
                  <a:ext cx="169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C5EDAA-80D7-47D4-8FB6-839442C101EA}"/>
                    </a:ext>
                  </a:extLst>
                </p14:cNvPr>
                <p14:cNvContentPartPr/>
                <p14:nvPr/>
              </p14:nvContentPartPr>
              <p14:xfrm>
                <a:off x="7647452" y="193929"/>
                <a:ext cx="120960" cy="252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C5EDAA-80D7-47D4-8FB6-839442C101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8452" y="184929"/>
                  <a:ext cx="138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45DD00-5C12-42D6-BFC9-5C9F80753DAE}"/>
                    </a:ext>
                  </a:extLst>
                </p14:cNvPr>
                <p14:cNvContentPartPr/>
                <p14:nvPr/>
              </p14:nvContentPartPr>
              <p14:xfrm>
                <a:off x="7921412" y="255129"/>
                <a:ext cx="38520" cy="65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45DD00-5C12-42D6-BFC9-5C9F80753D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2772" y="246129"/>
                  <a:ext cx="56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C20A7E-8127-49B2-B571-804F046052A1}"/>
                    </a:ext>
                  </a:extLst>
                </p14:cNvPr>
                <p14:cNvContentPartPr/>
                <p14:nvPr/>
              </p14:nvContentPartPr>
              <p14:xfrm>
                <a:off x="8097452" y="-45111"/>
                <a:ext cx="203400" cy="383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C20A7E-8127-49B2-B571-804F046052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8452" y="-54111"/>
                  <a:ext cx="221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360AC7-6382-450D-A7B6-B522D452060B}"/>
                    </a:ext>
                  </a:extLst>
                </p14:cNvPr>
                <p14:cNvContentPartPr/>
                <p14:nvPr/>
              </p14:nvContentPartPr>
              <p14:xfrm>
                <a:off x="8063612" y="214089"/>
                <a:ext cx="221040" cy="51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360AC7-6382-450D-A7B6-B522D45206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54972" y="205449"/>
                  <a:ext cx="238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F14DEB-5A84-4DA2-B2F0-33CA0EDAB598}"/>
                    </a:ext>
                  </a:extLst>
                </p14:cNvPr>
                <p14:cNvContentPartPr/>
                <p14:nvPr/>
              </p14:nvContentPartPr>
              <p14:xfrm>
                <a:off x="400652" y="1020849"/>
                <a:ext cx="258840" cy="310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F14DEB-5A84-4DA2-B2F0-33CA0EDAB5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1652" y="1011849"/>
                  <a:ext cx="276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F76051-FF2A-4C8D-8610-9147D87FC402}"/>
                    </a:ext>
                  </a:extLst>
                </p14:cNvPr>
                <p14:cNvContentPartPr/>
                <p14:nvPr/>
              </p14:nvContentPartPr>
              <p14:xfrm>
                <a:off x="557972" y="1201569"/>
                <a:ext cx="92880" cy="114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F76051-FF2A-4C8D-8610-9147D87FC4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332" y="1192569"/>
                  <a:ext cx="110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095C19-7458-4350-9686-A93A22EE36DA}"/>
                    </a:ext>
                  </a:extLst>
                </p14:cNvPr>
                <p14:cNvContentPartPr/>
                <p14:nvPr/>
              </p14:nvContentPartPr>
              <p14:xfrm>
                <a:off x="681812" y="1190049"/>
                <a:ext cx="114840" cy="120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095C19-7458-4350-9686-A93A22EE36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2812" y="1181049"/>
                  <a:ext cx="132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1FF3C4-99C4-463D-9B35-6A4E2B7E74D5}"/>
                    </a:ext>
                  </a:extLst>
                </p14:cNvPr>
                <p14:cNvContentPartPr/>
                <p14:nvPr/>
              </p14:nvContentPartPr>
              <p14:xfrm>
                <a:off x="909332" y="977289"/>
                <a:ext cx="119880" cy="340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1FF3C4-99C4-463D-9B35-6A4E2B7E74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0332" y="968289"/>
                  <a:ext cx="1375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339660-B277-4B64-BC8D-9CF889692A3E}"/>
                    </a:ext>
                  </a:extLst>
                </p14:cNvPr>
                <p14:cNvContentPartPr/>
                <p14:nvPr/>
              </p14:nvContentPartPr>
              <p14:xfrm>
                <a:off x="861092" y="1148649"/>
                <a:ext cx="181080" cy="143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339660-B277-4B64-BC8D-9CF889692A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2452" y="1139649"/>
                  <a:ext cx="198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317903-8084-4855-97B9-8D073440A256}"/>
                    </a:ext>
                  </a:extLst>
                </p14:cNvPr>
                <p14:cNvContentPartPr/>
                <p14:nvPr/>
              </p14:nvContentPartPr>
              <p14:xfrm>
                <a:off x="1082132" y="1171689"/>
                <a:ext cx="88920" cy="87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317903-8084-4855-97B9-8D073440A2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3132" y="1163049"/>
                  <a:ext cx="106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9F7A36-9F80-4782-AD22-8A77C3B2B2DC}"/>
                    </a:ext>
                  </a:extLst>
                </p14:cNvPr>
                <p14:cNvContentPartPr/>
                <p14:nvPr/>
              </p14:nvContentPartPr>
              <p14:xfrm>
                <a:off x="1217852" y="1163409"/>
                <a:ext cx="136080" cy="125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9F7A36-9F80-4782-AD22-8A77C3B2B2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08852" y="1154409"/>
                  <a:ext cx="153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64AF67-339B-410E-9789-7A74FFDA5D29}"/>
                    </a:ext>
                  </a:extLst>
                </p14:cNvPr>
                <p14:cNvContentPartPr/>
                <p14:nvPr/>
              </p14:nvContentPartPr>
              <p14:xfrm>
                <a:off x="1364012" y="1174209"/>
                <a:ext cx="58320" cy="89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64AF67-339B-410E-9789-7A74FFDA5D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5372" y="1165209"/>
                  <a:ext cx="7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964D3B-F8BA-479B-A091-05E2B11B6611}"/>
                    </a:ext>
                  </a:extLst>
                </p14:cNvPr>
                <p14:cNvContentPartPr/>
                <p14:nvPr/>
              </p14:nvContentPartPr>
              <p14:xfrm>
                <a:off x="1464092" y="1186089"/>
                <a:ext cx="85320" cy="79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964D3B-F8BA-479B-A091-05E2B11B66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5452" y="1177089"/>
                  <a:ext cx="102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99DDA9-65BD-4CE0-B628-456A153D11BF}"/>
                    </a:ext>
                  </a:extLst>
                </p14:cNvPr>
                <p14:cNvContentPartPr/>
                <p14:nvPr/>
              </p14:nvContentPartPr>
              <p14:xfrm>
                <a:off x="1580732" y="1154409"/>
                <a:ext cx="79200" cy="135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99DDA9-65BD-4CE0-B628-456A153D11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1732" y="1145769"/>
                  <a:ext cx="96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F0C161-CDE2-4924-85A8-5374646A3031}"/>
                    </a:ext>
                  </a:extLst>
                </p14:cNvPr>
                <p14:cNvContentPartPr/>
                <p14:nvPr/>
              </p14:nvContentPartPr>
              <p14:xfrm>
                <a:off x="1771172" y="1114449"/>
                <a:ext cx="51840" cy="135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F0C161-CDE2-4924-85A8-5374646A30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2532" y="1105449"/>
                  <a:ext cx="69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6EA57C1-8BC9-46F9-B96E-539496E2E6CE}"/>
                    </a:ext>
                  </a:extLst>
                </p14:cNvPr>
                <p14:cNvContentPartPr/>
                <p14:nvPr/>
              </p14:nvContentPartPr>
              <p14:xfrm>
                <a:off x="444932" y="1964409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6EA57C1-8BC9-46F9-B96E-539496E2E6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5932" y="19554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03DD824-3527-4AF0-92FE-C5441A4CBD87}"/>
                    </a:ext>
                  </a:extLst>
                </p14:cNvPr>
                <p14:cNvContentPartPr/>
                <p14:nvPr/>
              </p14:nvContentPartPr>
              <p14:xfrm>
                <a:off x="444932" y="1926609"/>
                <a:ext cx="54000" cy="141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03DD824-3527-4AF0-92FE-C5441A4CBD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5932" y="1917969"/>
                  <a:ext cx="71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0069A5-7F51-4EB2-B5CA-FF6E72D67783}"/>
                    </a:ext>
                  </a:extLst>
                </p14:cNvPr>
                <p14:cNvContentPartPr/>
                <p14:nvPr/>
              </p14:nvContentPartPr>
              <p14:xfrm>
                <a:off x="431612" y="1732929"/>
                <a:ext cx="239400" cy="323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0069A5-7F51-4EB2-B5CA-FF6E72D677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612" y="1723929"/>
                  <a:ext cx="257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99D548-5BCF-460E-816F-AAB6C6A0DAB4}"/>
                    </a:ext>
                  </a:extLst>
                </p14:cNvPr>
                <p14:cNvContentPartPr/>
                <p14:nvPr/>
              </p14:nvContentPartPr>
              <p14:xfrm>
                <a:off x="670652" y="1951449"/>
                <a:ext cx="30600" cy="99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99D548-5BCF-460E-816F-AAB6C6A0DA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2012" y="1942449"/>
                  <a:ext cx="48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6547C0-3BAA-466B-926A-1A23C50F7F5C}"/>
                    </a:ext>
                  </a:extLst>
                </p14:cNvPr>
                <p14:cNvContentPartPr/>
                <p14:nvPr/>
              </p14:nvContentPartPr>
              <p14:xfrm>
                <a:off x="763172" y="1868289"/>
                <a:ext cx="134280" cy="16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6547C0-3BAA-466B-926A-1A23C50F7F5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4532" y="1859649"/>
                  <a:ext cx="151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EC83A6-8138-41B5-BDA3-AA845FA1B733}"/>
                    </a:ext>
                  </a:extLst>
                </p14:cNvPr>
                <p14:cNvContentPartPr/>
                <p14:nvPr/>
              </p14:nvContentPartPr>
              <p14:xfrm>
                <a:off x="952532" y="1890249"/>
                <a:ext cx="82080" cy="131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EC83A6-8138-41B5-BDA3-AA845FA1B7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3532" y="1881609"/>
                  <a:ext cx="99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0E173A0-1658-48AB-8934-5179A2C21ADE}"/>
                    </a:ext>
                  </a:extLst>
                </p14:cNvPr>
                <p14:cNvContentPartPr/>
                <p14:nvPr/>
              </p14:nvContentPartPr>
              <p14:xfrm>
                <a:off x="1110212" y="1897809"/>
                <a:ext cx="213120" cy="120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0E173A0-1658-48AB-8934-5179A2C21A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1212" y="1889169"/>
                  <a:ext cx="230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90943E-1DB7-4E3D-8CA7-609662B2EBA0}"/>
                    </a:ext>
                  </a:extLst>
                </p14:cNvPr>
                <p14:cNvContentPartPr/>
                <p14:nvPr/>
              </p14:nvContentPartPr>
              <p14:xfrm>
                <a:off x="1484612" y="1693329"/>
                <a:ext cx="103320" cy="343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90943E-1DB7-4E3D-8CA7-609662B2EB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75612" y="1684329"/>
                  <a:ext cx="120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A9951E-EE8F-4159-B454-5AB2AD3D3536}"/>
                    </a:ext>
                  </a:extLst>
                </p14:cNvPr>
                <p14:cNvContentPartPr/>
                <p14:nvPr/>
              </p14:nvContentPartPr>
              <p14:xfrm>
                <a:off x="1432052" y="1831929"/>
                <a:ext cx="203400" cy="51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A9951E-EE8F-4159-B454-5AB2AD3D35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23412" y="1823289"/>
                  <a:ext cx="221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8CB5BA-D19E-42CB-A0A4-CF44E06BA192}"/>
                    </a:ext>
                  </a:extLst>
                </p14:cNvPr>
                <p14:cNvContentPartPr/>
                <p14:nvPr/>
              </p14:nvContentPartPr>
              <p14:xfrm>
                <a:off x="1645172" y="1878729"/>
                <a:ext cx="129240" cy="120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8CB5BA-D19E-42CB-A0A4-CF44E06BA1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36532" y="1870089"/>
                  <a:ext cx="146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1362CC-DC9F-481A-9200-E02BFBAED5B9}"/>
                    </a:ext>
                  </a:extLst>
                </p14:cNvPr>
                <p14:cNvContentPartPr/>
                <p14:nvPr/>
              </p14:nvContentPartPr>
              <p14:xfrm>
                <a:off x="1990772" y="1824009"/>
                <a:ext cx="27000" cy="13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1362CC-DC9F-481A-9200-E02BFBAED5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81772" y="1815369"/>
                  <a:ext cx="44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9ADCC9-C8F7-4B6D-9771-A22391AD58FA}"/>
                    </a:ext>
                  </a:extLst>
                </p14:cNvPr>
                <p14:cNvContentPartPr/>
                <p14:nvPr/>
              </p14:nvContentPartPr>
              <p14:xfrm>
                <a:off x="1997972" y="1956489"/>
                <a:ext cx="24120" cy="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9ADCC9-C8F7-4B6D-9771-A22391AD58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89332" y="1947489"/>
                  <a:ext cx="41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040F6F-083F-40E1-810F-B8DF4461CA33}"/>
                    </a:ext>
                  </a:extLst>
                </p14:cNvPr>
                <p14:cNvContentPartPr/>
                <p14:nvPr/>
              </p14:nvContentPartPr>
              <p14:xfrm>
                <a:off x="2304692" y="1924809"/>
                <a:ext cx="117000" cy="240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040F6F-083F-40E1-810F-B8DF4461CA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96052" y="1916169"/>
                  <a:ext cx="134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792C0D-C1C7-4CA5-BE6F-913425E6478C}"/>
                    </a:ext>
                  </a:extLst>
                </p14:cNvPr>
                <p14:cNvContentPartPr/>
                <p14:nvPr/>
              </p14:nvContentPartPr>
              <p14:xfrm>
                <a:off x="2408012" y="1770009"/>
                <a:ext cx="241920" cy="176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792C0D-C1C7-4CA5-BE6F-913425E647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99012" y="1761009"/>
                  <a:ext cx="259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0CC3EAC-AD85-4F52-89CC-B76839C4E27D}"/>
                    </a:ext>
                  </a:extLst>
                </p14:cNvPr>
                <p14:cNvContentPartPr/>
                <p14:nvPr/>
              </p14:nvContentPartPr>
              <p14:xfrm>
                <a:off x="2790692" y="1748409"/>
                <a:ext cx="92160" cy="216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0CC3EAC-AD85-4F52-89CC-B76839C4E2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1692" y="1739769"/>
                  <a:ext cx="109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A395D1-43EA-41A5-AA2B-31AD3ADD45D2}"/>
                    </a:ext>
                  </a:extLst>
                </p14:cNvPr>
                <p14:cNvContentPartPr/>
                <p14:nvPr/>
              </p14:nvContentPartPr>
              <p14:xfrm>
                <a:off x="2902652" y="1821129"/>
                <a:ext cx="145800" cy="12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A395D1-43EA-41A5-AA2B-31AD3ADD45D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94012" y="1812489"/>
                  <a:ext cx="163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D96034-7015-4DA1-B23E-082CBCAD871D}"/>
                    </a:ext>
                  </a:extLst>
                </p14:cNvPr>
                <p14:cNvContentPartPr/>
                <p14:nvPr/>
              </p14:nvContentPartPr>
              <p14:xfrm>
                <a:off x="2906972" y="1785489"/>
                <a:ext cx="109440" cy="141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D96034-7015-4DA1-B23E-082CBCAD87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97972" y="1776849"/>
                  <a:ext cx="12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63B3D7-85C1-473E-8591-F7017E2B4797}"/>
                    </a:ext>
                  </a:extLst>
                </p14:cNvPr>
                <p14:cNvContentPartPr/>
                <p14:nvPr/>
              </p14:nvContentPartPr>
              <p14:xfrm>
                <a:off x="3078332" y="1944969"/>
                <a:ext cx="32400" cy="11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63B3D7-85C1-473E-8591-F7017E2B47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9332" y="1936329"/>
                  <a:ext cx="5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63D3EC-2084-4090-AB8B-BB2FADA3E9F6}"/>
                    </a:ext>
                  </a:extLst>
                </p14:cNvPr>
                <p14:cNvContentPartPr/>
                <p14:nvPr/>
              </p14:nvContentPartPr>
              <p14:xfrm>
                <a:off x="3200012" y="1798809"/>
                <a:ext cx="113040" cy="234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63D3EC-2084-4090-AB8B-BB2FADA3E9F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91372" y="1790169"/>
                  <a:ext cx="13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EA4412-EBC6-4B28-9BED-4BB6B22F9BE1}"/>
                    </a:ext>
                  </a:extLst>
                </p14:cNvPr>
                <p14:cNvContentPartPr/>
                <p14:nvPr/>
              </p14:nvContentPartPr>
              <p14:xfrm>
                <a:off x="3347252" y="1671009"/>
                <a:ext cx="127800" cy="346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EA4412-EBC6-4B28-9BED-4BB6B22F9B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38612" y="1662009"/>
                  <a:ext cx="1454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D98D67C-2F0D-4F43-B2DC-A89AC2B1E9B9}"/>
                    </a:ext>
                  </a:extLst>
                </p14:cNvPr>
                <p14:cNvContentPartPr/>
                <p14:nvPr/>
              </p14:nvContentPartPr>
              <p14:xfrm>
                <a:off x="3638492" y="1833369"/>
                <a:ext cx="144720" cy="31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D98D67C-2F0D-4F43-B2DC-A89AC2B1E9B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29492" y="1824729"/>
                  <a:ext cx="162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3E0BC1-0714-4E5C-B828-91629A0EB3E7}"/>
                    </a:ext>
                  </a:extLst>
                </p14:cNvPr>
                <p14:cNvContentPartPr/>
                <p14:nvPr/>
              </p14:nvContentPartPr>
              <p14:xfrm>
                <a:off x="2391812" y="2091489"/>
                <a:ext cx="101160" cy="116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3E0BC1-0714-4E5C-B828-91629A0EB3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83172" y="2082849"/>
                  <a:ext cx="11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B6B137-274E-493A-8722-ADE336C92D2A}"/>
                    </a:ext>
                  </a:extLst>
                </p14:cNvPr>
                <p14:cNvContentPartPr/>
                <p14:nvPr/>
              </p14:nvContentPartPr>
              <p14:xfrm>
                <a:off x="2355092" y="2061609"/>
                <a:ext cx="144720" cy="138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B6B137-274E-493A-8722-ADE336C92D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46092" y="2052969"/>
                  <a:ext cx="162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DE6E03-0D46-4696-A3CF-A59FEC281747}"/>
                    </a:ext>
                  </a:extLst>
                </p14:cNvPr>
                <p14:cNvContentPartPr/>
                <p14:nvPr/>
              </p14:nvContentPartPr>
              <p14:xfrm>
                <a:off x="2555972" y="2063049"/>
                <a:ext cx="83160" cy="82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DE6E03-0D46-4696-A3CF-A59FEC2817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47332" y="2054409"/>
                  <a:ext cx="100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14B52EE-CF18-4DA1-92B5-E8DC45B22935}"/>
                    </a:ext>
                  </a:extLst>
                </p14:cNvPr>
                <p14:cNvContentPartPr/>
                <p14:nvPr/>
              </p14:nvContentPartPr>
              <p14:xfrm>
                <a:off x="2582972" y="2050809"/>
                <a:ext cx="143280" cy="193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14B52EE-CF18-4DA1-92B5-E8DC45B2293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73972" y="2041809"/>
                  <a:ext cx="160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167D5A-F55C-4234-8ED9-2A483ABBCC15}"/>
                    </a:ext>
                  </a:extLst>
                </p14:cNvPr>
                <p14:cNvContentPartPr/>
                <p14:nvPr/>
              </p14:nvContentPartPr>
              <p14:xfrm>
                <a:off x="3688172" y="1926609"/>
                <a:ext cx="95760" cy="18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167D5A-F55C-4234-8ED9-2A483ABBCC1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79172" y="1917609"/>
                  <a:ext cx="11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055D3C5-9902-4B3F-8FBD-2B211EFCD391}"/>
                    </a:ext>
                  </a:extLst>
                </p14:cNvPr>
                <p14:cNvContentPartPr/>
                <p14:nvPr/>
              </p14:nvContentPartPr>
              <p14:xfrm>
                <a:off x="4024772" y="1839849"/>
                <a:ext cx="91080" cy="223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055D3C5-9902-4B3F-8FBD-2B211EFCD3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16132" y="1831209"/>
                  <a:ext cx="108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2659D03-6C06-4443-A7AE-D7B6D4CC5477}"/>
                    </a:ext>
                  </a:extLst>
                </p14:cNvPr>
                <p14:cNvContentPartPr/>
                <p14:nvPr/>
              </p14:nvContentPartPr>
              <p14:xfrm>
                <a:off x="4070852" y="1714929"/>
                <a:ext cx="246960" cy="18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59D03-6C06-4443-A7AE-D7B6D4CC54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61852" y="1705929"/>
                  <a:ext cx="264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8F4AF73-AAD8-4BDB-95EF-6D3DA2D96241}"/>
                    </a:ext>
                  </a:extLst>
                </p14:cNvPr>
                <p14:cNvContentPartPr/>
                <p14:nvPr/>
              </p14:nvContentPartPr>
              <p14:xfrm>
                <a:off x="4277132" y="1956849"/>
                <a:ext cx="146880" cy="136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8F4AF73-AAD8-4BDB-95EF-6D3DA2D962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68492" y="1948209"/>
                  <a:ext cx="164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10642E6-2C6C-498B-8C01-EE036E409214}"/>
                    </a:ext>
                  </a:extLst>
                </p14:cNvPr>
                <p14:cNvContentPartPr/>
                <p14:nvPr/>
              </p14:nvContentPartPr>
              <p14:xfrm>
                <a:off x="4249052" y="1962249"/>
                <a:ext cx="187560" cy="129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10642E6-2C6C-498B-8C01-EE036E4092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40412" y="1953249"/>
                  <a:ext cx="20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5BD1AD-9C69-4A2F-90FA-E4FE431E53ED}"/>
                    </a:ext>
                  </a:extLst>
                </p14:cNvPr>
                <p14:cNvContentPartPr/>
                <p14:nvPr/>
              </p14:nvContentPartPr>
              <p14:xfrm>
                <a:off x="4531652" y="1712049"/>
                <a:ext cx="103680" cy="203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5BD1AD-9C69-4A2F-90FA-E4FE431E53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22652" y="1703049"/>
                  <a:ext cx="121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4B2F8D-83AA-4D55-8EBD-4015DAEA9052}"/>
                    </a:ext>
                  </a:extLst>
                </p14:cNvPr>
                <p14:cNvContentPartPr/>
                <p14:nvPr/>
              </p14:nvContentPartPr>
              <p14:xfrm>
                <a:off x="4689692" y="1727889"/>
                <a:ext cx="158400" cy="167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4B2F8D-83AA-4D55-8EBD-4015DAEA90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80692" y="1718889"/>
                  <a:ext cx="17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73E968-5F73-4E59-9F03-856187FCB85A}"/>
                    </a:ext>
                  </a:extLst>
                </p14:cNvPr>
                <p14:cNvContentPartPr/>
                <p14:nvPr/>
              </p14:nvContentPartPr>
              <p14:xfrm>
                <a:off x="4699412" y="1718889"/>
                <a:ext cx="105480" cy="151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73E968-5F73-4E59-9F03-856187FCB85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90772" y="1710249"/>
                  <a:ext cx="123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EA0D89-7310-4163-94CB-770303A5EF8C}"/>
                    </a:ext>
                  </a:extLst>
                </p14:cNvPr>
                <p14:cNvContentPartPr/>
                <p14:nvPr/>
              </p14:nvContentPartPr>
              <p14:xfrm>
                <a:off x="4878692" y="1671009"/>
                <a:ext cx="149040" cy="231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EA0D89-7310-4163-94CB-770303A5EF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69692" y="1662369"/>
                  <a:ext cx="16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3C0F54E-5A44-4D85-977C-859B0706A55F}"/>
                    </a:ext>
                  </a:extLst>
                </p14:cNvPr>
                <p14:cNvContentPartPr/>
                <p14:nvPr/>
              </p14:nvContentPartPr>
              <p14:xfrm>
                <a:off x="5135372" y="1781529"/>
                <a:ext cx="64800" cy="272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3C0F54E-5A44-4D85-977C-859B0706A55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26372" y="1772889"/>
                  <a:ext cx="82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5FD25B-1361-4608-9B88-7FB81D4D85D6}"/>
                    </a:ext>
                  </a:extLst>
                </p14:cNvPr>
                <p14:cNvContentPartPr/>
                <p14:nvPr/>
              </p14:nvContentPartPr>
              <p14:xfrm>
                <a:off x="5176052" y="1660929"/>
                <a:ext cx="220680" cy="178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5FD25B-1361-4608-9B88-7FB81D4D85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67052" y="1651929"/>
                  <a:ext cx="238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5AF742-876D-4FEC-AE3F-86D919CC573B}"/>
                    </a:ext>
                  </a:extLst>
                </p14:cNvPr>
                <p14:cNvContentPartPr/>
                <p14:nvPr/>
              </p14:nvContentPartPr>
              <p14:xfrm>
                <a:off x="5325452" y="1870449"/>
                <a:ext cx="73440" cy="80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5AF742-876D-4FEC-AE3F-86D919CC57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16452" y="1861809"/>
                  <a:ext cx="91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91F845-FC4B-48E4-8F69-CBFC548FB35F}"/>
                    </a:ext>
                  </a:extLst>
                </p14:cNvPr>
                <p14:cNvContentPartPr/>
                <p14:nvPr/>
              </p14:nvContentPartPr>
              <p14:xfrm>
                <a:off x="5348852" y="1874049"/>
                <a:ext cx="184680" cy="210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91F845-FC4B-48E4-8F69-CBFC548FB35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40212" y="1865049"/>
                  <a:ext cx="202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29D27A-B77A-4F0A-9D8A-A46F599C733B}"/>
                    </a:ext>
                  </a:extLst>
                </p14:cNvPr>
                <p14:cNvContentPartPr/>
                <p14:nvPr/>
              </p14:nvContentPartPr>
              <p14:xfrm>
                <a:off x="5636492" y="1697649"/>
                <a:ext cx="72720" cy="173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29D27A-B77A-4F0A-9D8A-A46F599C73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27852" y="1689009"/>
                  <a:ext cx="90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053445C-465B-413D-BEEB-72DD3D107226}"/>
                    </a:ext>
                  </a:extLst>
                </p14:cNvPr>
                <p14:cNvContentPartPr/>
                <p14:nvPr/>
              </p14:nvContentPartPr>
              <p14:xfrm>
                <a:off x="5742332" y="1748049"/>
                <a:ext cx="64800" cy="64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053445C-465B-413D-BEEB-72DD3D1072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33692" y="1739049"/>
                  <a:ext cx="82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3AC06A0-E174-474E-AEC3-9BF5EFBFAE7D}"/>
                    </a:ext>
                  </a:extLst>
                </p14:cNvPr>
                <p14:cNvContentPartPr/>
                <p14:nvPr/>
              </p14:nvContentPartPr>
              <p14:xfrm>
                <a:off x="5781212" y="1711329"/>
                <a:ext cx="86760" cy="268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3AC06A0-E174-474E-AEC3-9BF5EFBFAE7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72212" y="1702689"/>
                  <a:ext cx="104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84A130F-3211-476F-B9AC-B67DABA6B9EF}"/>
                    </a:ext>
                  </a:extLst>
                </p14:cNvPr>
                <p14:cNvContentPartPr/>
                <p14:nvPr/>
              </p14:nvContentPartPr>
              <p14:xfrm>
                <a:off x="5934572" y="1586769"/>
                <a:ext cx="99000" cy="315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84A130F-3211-476F-B9AC-B67DABA6B9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25932" y="1578129"/>
                  <a:ext cx="116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9DBA38-83C1-40D7-A132-E1FC924CA34E}"/>
                    </a:ext>
                  </a:extLst>
                </p14:cNvPr>
                <p14:cNvContentPartPr/>
                <p14:nvPr/>
              </p14:nvContentPartPr>
              <p14:xfrm>
                <a:off x="8138132" y="1765689"/>
                <a:ext cx="120600" cy="154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9DBA38-83C1-40D7-A132-E1FC924CA3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29492" y="1757049"/>
                  <a:ext cx="138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4D6F28-C7AA-4FE9-B732-02032642CA13}"/>
                    </a:ext>
                  </a:extLst>
                </p14:cNvPr>
                <p14:cNvContentPartPr/>
                <p14:nvPr/>
              </p14:nvContentPartPr>
              <p14:xfrm>
                <a:off x="8258732" y="1815009"/>
                <a:ext cx="94320" cy="107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4D6F28-C7AA-4FE9-B732-02032642CA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50092" y="1806009"/>
                  <a:ext cx="111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2C6B12B-7E97-456D-B6C8-3542F6101A27}"/>
                    </a:ext>
                  </a:extLst>
                </p14:cNvPr>
                <p14:cNvContentPartPr/>
                <p14:nvPr/>
              </p14:nvContentPartPr>
              <p14:xfrm>
                <a:off x="8403812" y="1832649"/>
                <a:ext cx="155880" cy="93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2C6B12B-7E97-456D-B6C8-3542F6101A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94812" y="1823649"/>
                  <a:ext cx="173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B6EBFF-B552-48CA-9B1C-A0FCB7686ACB}"/>
                    </a:ext>
                  </a:extLst>
                </p14:cNvPr>
                <p14:cNvContentPartPr/>
                <p14:nvPr/>
              </p14:nvContentPartPr>
              <p14:xfrm>
                <a:off x="8647172" y="1578489"/>
                <a:ext cx="152280" cy="357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B6EBFF-B552-48CA-9B1C-A0FCB7686A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38172" y="1569849"/>
                  <a:ext cx="169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FFA624-79F0-4DF9-A177-CC3E7A7594F6}"/>
                    </a:ext>
                  </a:extLst>
                </p14:cNvPr>
                <p14:cNvContentPartPr/>
                <p14:nvPr/>
              </p14:nvContentPartPr>
              <p14:xfrm>
                <a:off x="8861012" y="1809249"/>
                <a:ext cx="12600" cy="99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FFA624-79F0-4DF9-A177-CC3E7A7594F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52012" y="1800609"/>
                  <a:ext cx="30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7A901C-3AF6-45EA-BA9C-E6BE3EFF42EB}"/>
                    </a:ext>
                  </a:extLst>
                </p14:cNvPr>
                <p14:cNvContentPartPr/>
                <p14:nvPr/>
              </p14:nvContentPartPr>
              <p14:xfrm>
                <a:off x="8940932" y="1812129"/>
                <a:ext cx="92520" cy="90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7A901C-3AF6-45EA-BA9C-E6BE3EFF42E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32292" y="1803129"/>
                  <a:ext cx="110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E8E52C-6743-4FB7-8E6A-462DA51A515E}"/>
                    </a:ext>
                  </a:extLst>
                </p14:cNvPr>
                <p14:cNvContentPartPr/>
                <p14:nvPr/>
              </p14:nvContentPartPr>
              <p14:xfrm>
                <a:off x="9100052" y="1827249"/>
                <a:ext cx="101160" cy="95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E8E52C-6743-4FB7-8E6A-462DA51A51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91412" y="1818609"/>
                  <a:ext cx="11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58E7DF-8C4D-4FC2-AB19-29F43F01923E}"/>
                    </a:ext>
                  </a:extLst>
                </p14:cNvPr>
                <p14:cNvContentPartPr/>
                <p14:nvPr/>
              </p14:nvContentPartPr>
              <p14:xfrm>
                <a:off x="9285092" y="1601529"/>
                <a:ext cx="141120" cy="331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58E7DF-8C4D-4FC2-AB19-29F43F0192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76092" y="1592529"/>
                  <a:ext cx="158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51284B9-5C67-4C97-9625-CBF167689CB8}"/>
                    </a:ext>
                  </a:extLst>
                </p14:cNvPr>
                <p14:cNvContentPartPr/>
                <p14:nvPr/>
              </p14:nvContentPartPr>
              <p14:xfrm>
                <a:off x="9205892" y="1781529"/>
                <a:ext cx="279000" cy="146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51284B9-5C67-4C97-9625-CBF167689CB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97252" y="1772889"/>
                  <a:ext cx="296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E8B0315-E4F7-4912-8968-A699B4B5DB83}"/>
                    </a:ext>
                  </a:extLst>
                </p14:cNvPr>
                <p14:cNvContentPartPr/>
                <p14:nvPr/>
              </p14:nvContentPartPr>
              <p14:xfrm>
                <a:off x="9474092" y="1840569"/>
                <a:ext cx="99720" cy="9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E8B0315-E4F7-4912-8968-A699B4B5DB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65452" y="1831569"/>
                  <a:ext cx="11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2E39EF-2D7C-4F7D-80B3-8893D6100843}"/>
                    </a:ext>
                  </a:extLst>
                </p14:cNvPr>
                <p14:cNvContentPartPr/>
                <p14:nvPr/>
              </p14:nvContentPartPr>
              <p14:xfrm>
                <a:off x="9582452" y="1884849"/>
                <a:ext cx="133560" cy="78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2E39EF-2D7C-4F7D-80B3-8893D610084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73452" y="1875849"/>
                  <a:ext cx="151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D741B43-D1D0-4DF0-8811-1C2A800C84FB}"/>
                    </a:ext>
                  </a:extLst>
                </p14:cNvPr>
                <p14:cNvContentPartPr/>
                <p14:nvPr/>
              </p14:nvContentPartPr>
              <p14:xfrm>
                <a:off x="6383492" y="1493529"/>
                <a:ext cx="261360" cy="501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D741B43-D1D0-4DF0-8811-1C2A800C84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74492" y="1484889"/>
                  <a:ext cx="2790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17AD30A-306F-4A9E-BB41-6905F837F44D}"/>
                    </a:ext>
                  </a:extLst>
                </p14:cNvPr>
                <p14:cNvContentPartPr/>
                <p14:nvPr/>
              </p14:nvContentPartPr>
              <p14:xfrm>
                <a:off x="6401852" y="1838769"/>
                <a:ext cx="166680" cy="33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17AD30A-306F-4A9E-BB41-6905F837F44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92852" y="1830129"/>
                  <a:ext cx="184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0696B52-2607-4B2A-B3D5-2B8FCEA3A623}"/>
                    </a:ext>
                  </a:extLst>
                </p14:cNvPr>
                <p14:cNvContentPartPr/>
                <p14:nvPr/>
              </p14:nvContentPartPr>
              <p14:xfrm>
                <a:off x="6562052" y="1804209"/>
                <a:ext cx="366840" cy="136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0696B52-2607-4B2A-B3D5-2B8FCEA3A6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53412" y="1795569"/>
                  <a:ext cx="384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F24A6C-DA4B-4343-A7E9-A1BFDA1EC490}"/>
                    </a:ext>
                  </a:extLst>
                </p14:cNvPr>
                <p14:cNvContentPartPr/>
                <p14:nvPr/>
              </p14:nvContentPartPr>
              <p14:xfrm>
                <a:off x="7097732" y="1775049"/>
                <a:ext cx="179280" cy="158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F24A6C-DA4B-4343-A7E9-A1BFDA1EC4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8732" y="1766049"/>
                  <a:ext cx="196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93351F-A33D-4FDE-9690-9A3513179679}"/>
                    </a:ext>
                  </a:extLst>
                </p14:cNvPr>
                <p14:cNvContentPartPr/>
                <p14:nvPr/>
              </p14:nvContentPartPr>
              <p14:xfrm>
                <a:off x="7322012" y="1769289"/>
                <a:ext cx="159840" cy="161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93351F-A33D-4FDE-9690-9A351317967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13012" y="1760649"/>
                  <a:ext cx="177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1646389-C6A1-4463-9F2A-012ABE9ED1A5}"/>
                    </a:ext>
                  </a:extLst>
                </p14:cNvPr>
                <p14:cNvContentPartPr/>
                <p14:nvPr/>
              </p14:nvContentPartPr>
              <p14:xfrm>
                <a:off x="7471772" y="1776849"/>
                <a:ext cx="127080" cy="114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1646389-C6A1-4463-9F2A-012ABE9ED1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62772" y="1768209"/>
                  <a:ext cx="144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2C2CCD3-EE2B-4892-A2D3-1B5EAC7D3BDD}"/>
                    </a:ext>
                  </a:extLst>
                </p14:cNvPr>
                <p14:cNvContentPartPr/>
                <p14:nvPr/>
              </p14:nvContentPartPr>
              <p14:xfrm>
                <a:off x="7603892" y="1769289"/>
                <a:ext cx="147960" cy="151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2C2CCD3-EE2B-4892-A2D3-1B5EAC7D3B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5252" y="1760289"/>
                  <a:ext cx="165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F67846-F074-4B43-BD4F-B93192CA148A}"/>
                    </a:ext>
                  </a:extLst>
                </p14:cNvPr>
                <p14:cNvContentPartPr/>
                <p14:nvPr/>
              </p14:nvContentPartPr>
              <p14:xfrm>
                <a:off x="7775612" y="1758489"/>
                <a:ext cx="134640" cy="317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F67846-F074-4B43-BD4F-B93192CA14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66972" y="1749489"/>
                  <a:ext cx="152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F5FB652-DAFA-4757-8CC1-1FC3C7D9AC84}"/>
                    </a:ext>
                  </a:extLst>
                </p14:cNvPr>
                <p14:cNvContentPartPr/>
                <p14:nvPr/>
              </p14:nvContentPartPr>
              <p14:xfrm>
                <a:off x="6529652" y="2223969"/>
                <a:ext cx="127440" cy="130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F5FB652-DAFA-4757-8CC1-1FC3C7D9AC8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21012" y="2215329"/>
                  <a:ext cx="145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7783472-D352-4E56-85B0-BA1CE14BDF9D}"/>
                    </a:ext>
                  </a:extLst>
                </p14:cNvPr>
                <p14:cNvContentPartPr/>
                <p14:nvPr/>
              </p14:nvContentPartPr>
              <p14:xfrm>
                <a:off x="6811172" y="1988169"/>
                <a:ext cx="154440" cy="354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7783472-D352-4E56-85B0-BA1CE14BDF9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02532" y="1979529"/>
                  <a:ext cx="172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713C141-96AF-497C-B1E5-C20376F039C2}"/>
                    </a:ext>
                  </a:extLst>
                </p14:cNvPr>
                <p14:cNvContentPartPr/>
                <p14:nvPr/>
              </p14:nvContentPartPr>
              <p14:xfrm>
                <a:off x="6757892" y="2236569"/>
                <a:ext cx="213840" cy="41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713C141-96AF-497C-B1E5-C20376F039C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9252" y="2227569"/>
                  <a:ext cx="231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61FE9D6-12D0-4622-A8F2-7980A0E42B62}"/>
                    </a:ext>
                  </a:extLst>
                </p14:cNvPr>
                <p14:cNvContentPartPr/>
                <p14:nvPr/>
              </p14:nvContentPartPr>
              <p14:xfrm>
                <a:off x="7232732" y="2128929"/>
                <a:ext cx="120600" cy="197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61FE9D6-12D0-4622-A8F2-7980A0E42B6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24092" y="2119929"/>
                  <a:ext cx="13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57B423-A604-4C41-9675-D534529A03F3}"/>
                    </a:ext>
                  </a:extLst>
                </p14:cNvPr>
                <p14:cNvContentPartPr/>
                <p14:nvPr/>
              </p14:nvContentPartPr>
              <p14:xfrm>
                <a:off x="7193132" y="2132889"/>
                <a:ext cx="141480" cy="159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57B423-A604-4C41-9675-D534529A03F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84132" y="2123889"/>
                  <a:ext cx="159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9EA3BC-0197-4AD1-A62D-B280C23C39B4}"/>
                    </a:ext>
                  </a:extLst>
                </p14:cNvPr>
                <p14:cNvContentPartPr/>
                <p14:nvPr/>
              </p14:nvContentPartPr>
              <p14:xfrm>
                <a:off x="7535852" y="2168889"/>
                <a:ext cx="84960" cy="110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9EA3BC-0197-4AD1-A62D-B280C23C39B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852" y="2159889"/>
                  <a:ext cx="102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42DC212-9019-441B-A15D-6A8CFB90BAEB}"/>
                    </a:ext>
                  </a:extLst>
                </p14:cNvPr>
                <p14:cNvContentPartPr/>
                <p14:nvPr/>
              </p14:nvContentPartPr>
              <p14:xfrm>
                <a:off x="7678412" y="2185809"/>
                <a:ext cx="84960" cy="82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42DC212-9019-441B-A15D-6A8CFB90BAE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69772" y="2176809"/>
                  <a:ext cx="102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CA1B0B-AB16-4140-9FF3-6F5F40A8195C}"/>
                    </a:ext>
                  </a:extLst>
                </p14:cNvPr>
                <p14:cNvContentPartPr/>
                <p14:nvPr/>
              </p14:nvContentPartPr>
              <p14:xfrm>
                <a:off x="7837892" y="2170689"/>
                <a:ext cx="132480" cy="102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CA1B0B-AB16-4140-9FF3-6F5F40A8195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29252" y="2161689"/>
                  <a:ext cx="150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0B589BC-7073-4E98-9BB9-D09DF061AE72}"/>
                    </a:ext>
                  </a:extLst>
                </p14:cNvPr>
                <p14:cNvContentPartPr/>
                <p14:nvPr/>
              </p14:nvContentPartPr>
              <p14:xfrm>
                <a:off x="7954892" y="2034249"/>
                <a:ext cx="77760" cy="226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0B589BC-7073-4E98-9BB9-D09DF061AE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46252" y="2025249"/>
                  <a:ext cx="9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C7D04AC-757D-42A7-8A0F-E9BAF2758D74}"/>
                    </a:ext>
                  </a:extLst>
                </p14:cNvPr>
                <p14:cNvContentPartPr/>
                <p14:nvPr/>
              </p14:nvContentPartPr>
              <p14:xfrm>
                <a:off x="8151452" y="2135049"/>
                <a:ext cx="89640" cy="83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C7D04AC-757D-42A7-8A0F-E9BAF2758D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2812" y="2126409"/>
                  <a:ext cx="107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B64F4F0-BC07-4AE8-BF8D-2BEA5EA6BEA9}"/>
                    </a:ext>
                  </a:extLst>
                </p14:cNvPr>
                <p14:cNvContentPartPr/>
                <p14:nvPr/>
              </p14:nvContentPartPr>
              <p14:xfrm>
                <a:off x="8207972" y="2071689"/>
                <a:ext cx="97200" cy="308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B64F4F0-BC07-4AE8-BF8D-2BEA5EA6BE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98972" y="2062689"/>
                  <a:ext cx="11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DB94024-AFAF-431D-BD4F-7FE5390B7886}"/>
                    </a:ext>
                  </a:extLst>
                </p14:cNvPr>
                <p14:cNvContentPartPr/>
                <p14:nvPr/>
              </p14:nvContentPartPr>
              <p14:xfrm>
                <a:off x="8395172" y="2255289"/>
                <a:ext cx="21240" cy="14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DB94024-AFAF-431D-BD4F-7FE5390B78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86172" y="2246289"/>
                  <a:ext cx="38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D934814-6F02-41B7-9939-738BEE40AD61}"/>
                    </a:ext>
                  </a:extLst>
                </p14:cNvPr>
                <p14:cNvContentPartPr/>
                <p14:nvPr/>
              </p14:nvContentPartPr>
              <p14:xfrm>
                <a:off x="6352892" y="3402969"/>
                <a:ext cx="100440" cy="232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D934814-6F02-41B7-9939-738BEE40AD6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44252" y="3393969"/>
                  <a:ext cx="118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294BF2B-21BD-4E9E-AA42-7ABF87E4D75C}"/>
                    </a:ext>
                  </a:extLst>
                </p14:cNvPr>
                <p14:cNvContentPartPr/>
                <p14:nvPr/>
              </p14:nvContentPartPr>
              <p14:xfrm>
                <a:off x="3265172" y="3214689"/>
                <a:ext cx="7200" cy="12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294BF2B-21BD-4E9E-AA42-7ABF87E4D75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56532" y="3206049"/>
                  <a:ext cx="24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3F8237E-1A93-4E1B-B665-A47AEB00F732}"/>
                    </a:ext>
                  </a:extLst>
                </p14:cNvPr>
                <p14:cNvContentPartPr/>
                <p14:nvPr/>
              </p14:nvContentPartPr>
              <p14:xfrm>
                <a:off x="2228012" y="2542209"/>
                <a:ext cx="399240" cy="339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3F8237E-1A93-4E1B-B665-A47AEB00F73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19372" y="2533209"/>
                  <a:ext cx="416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4B00232-A79B-4EEF-88E5-C634EC8CC677}"/>
                    </a:ext>
                  </a:extLst>
                </p14:cNvPr>
                <p14:cNvContentPartPr/>
                <p14:nvPr/>
              </p14:nvContentPartPr>
              <p14:xfrm>
                <a:off x="2548412" y="2715369"/>
                <a:ext cx="259560" cy="111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4B00232-A79B-4EEF-88E5-C634EC8CC67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39772" y="2706369"/>
                  <a:ext cx="277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59AD3A4-F878-4EDC-AA94-39973F6E5648}"/>
                    </a:ext>
                  </a:extLst>
                </p14:cNvPr>
                <p14:cNvContentPartPr/>
                <p14:nvPr/>
              </p14:nvContentPartPr>
              <p14:xfrm>
                <a:off x="2724092" y="2711769"/>
                <a:ext cx="226440" cy="385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59AD3A4-F878-4EDC-AA94-39973F6E564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15092" y="2703129"/>
                  <a:ext cx="2440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A2487C7-88E1-4D6B-927C-5B3EC2F47731}"/>
                    </a:ext>
                  </a:extLst>
                </p14:cNvPr>
                <p14:cNvContentPartPr/>
                <p14:nvPr/>
              </p14:nvContentPartPr>
              <p14:xfrm>
                <a:off x="2991212" y="2703129"/>
                <a:ext cx="72720" cy="96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A2487C7-88E1-4D6B-927C-5B3EC2F477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82212" y="2694129"/>
                  <a:ext cx="90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1FE9BA8-08DE-48B1-BE9C-81970F598A13}"/>
                    </a:ext>
                  </a:extLst>
                </p14:cNvPr>
                <p14:cNvContentPartPr/>
                <p14:nvPr/>
              </p14:nvContentPartPr>
              <p14:xfrm>
                <a:off x="3078692" y="2695569"/>
                <a:ext cx="115920" cy="90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1FE9BA8-08DE-48B1-BE9C-81970F598A1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70052" y="2686929"/>
                  <a:ext cx="133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05940FC-2242-47BD-80AA-79F15936565B}"/>
                    </a:ext>
                  </a:extLst>
                </p14:cNvPr>
                <p14:cNvContentPartPr/>
                <p14:nvPr/>
              </p14:nvContentPartPr>
              <p14:xfrm>
                <a:off x="3270212" y="2698809"/>
                <a:ext cx="83880" cy="110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05940FC-2242-47BD-80AA-79F1593656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61572" y="2689809"/>
                  <a:ext cx="101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AB9032D-C0FF-48C9-8DDE-9080BA3D426E}"/>
                    </a:ext>
                  </a:extLst>
                </p14:cNvPr>
                <p14:cNvContentPartPr/>
                <p14:nvPr/>
              </p14:nvContentPartPr>
              <p14:xfrm>
                <a:off x="3522212" y="2531769"/>
                <a:ext cx="128160" cy="259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AB9032D-C0FF-48C9-8DDE-9080BA3D426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13572" y="2523129"/>
                  <a:ext cx="145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8C8C385-C21D-48B9-9FA1-2D23020665B5}"/>
                    </a:ext>
                  </a:extLst>
                </p14:cNvPr>
                <p14:cNvContentPartPr/>
                <p14:nvPr/>
              </p14:nvContentPartPr>
              <p14:xfrm>
                <a:off x="3865292" y="2651289"/>
                <a:ext cx="70920" cy="110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8C8C385-C21D-48B9-9FA1-2D23020665B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56652" y="2642649"/>
                  <a:ext cx="8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C7978A-155D-4170-A4DC-D33FB1346E77}"/>
                    </a:ext>
                  </a:extLst>
                </p14:cNvPr>
                <p14:cNvContentPartPr/>
                <p14:nvPr/>
              </p14:nvContentPartPr>
              <p14:xfrm>
                <a:off x="3888692" y="2500089"/>
                <a:ext cx="208080" cy="258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C7978A-155D-4170-A4DC-D33FB1346E7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80052" y="2491449"/>
                  <a:ext cx="225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87B44D0-2385-440C-A26B-566566A84219}"/>
                    </a:ext>
                  </a:extLst>
                </p14:cNvPr>
                <p14:cNvContentPartPr/>
                <p14:nvPr/>
              </p14:nvContentPartPr>
              <p14:xfrm>
                <a:off x="4147532" y="2666769"/>
                <a:ext cx="90000" cy="9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87B44D0-2385-440C-A26B-566566A8421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38892" y="2658129"/>
                  <a:ext cx="107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83BDC51-23E8-4408-BC06-65878C925A3C}"/>
                    </a:ext>
                  </a:extLst>
                </p14:cNvPr>
                <p14:cNvContentPartPr/>
                <p14:nvPr/>
              </p14:nvContentPartPr>
              <p14:xfrm>
                <a:off x="4240772" y="2635089"/>
                <a:ext cx="107640" cy="140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83BDC51-23E8-4408-BC06-65878C925A3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31772" y="2626089"/>
                  <a:ext cx="125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FF071-3915-437F-A2A9-BA99BBE91117}"/>
                    </a:ext>
                  </a:extLst>
                </p14:cNvPr>
                <p14:cNvContentPartPr/>
                <p14:nvPr/>
              </p14:nvContentPartPr>
              <p14:xfrm>
                <a:off x="4465052" y="2452209"/>
                <a:ext cx="136800" cy="303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FF071-3915-437F-A2A9-BA99BBE9111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56052" y="2443569"/>
                  <a:ext cx="154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51DE57-7AF3-4BF7-9C5E-08E20A44C7BC}"/>
                    </a:ext>
                  </a:extLst>
                </p14:cNvPr>
                <p14:cNvContentPartPr/>
                <p14:nvPr/>
              </p14:nvContentPartPr>
              <p14:xfrm>
                <a:off x="4383332" y="2607729"/>
                <a:ext cx="306000" cy="14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51DE57-7AF3-4BF7-9C5E-08E20A44C7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74692" y="2599089"/>
                  <a:ext cx="323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C7B6308-4C14-4F21-957C-8538BD986465}"/>
                    </a:ext>
                  </a:extLst>
                </p14:cNvPr>
                <p14:cNvContentPartPr/>
                <p14:nvPr/>
              </p14:nvContentPartPr>
              <p14:xfrm>
                <a:off x="4734692" y="2675409"/>
                <a:ext cx="21600" cy="9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C7B6308-4C14-4F21-957C-8538BD9864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25692" y="2666769"/>
                  <a:ext cx="39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34BB7CE-396D-402B-9127-1B0AAED67F49}"/>
                    </a:ext>
                  </a:extLst>
                </p14:cNvPr>
                <p14:cNvContentPartPr/>
                <p14:nvPr/>
              </p14:nvContentPartPr>
              <p14:xfrm>
                <a:off x="4884092" y="2433129"/>
                <a:ext cx="112320" cy="294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34BB7CE-396D-402B-9127-1B0AAED67F4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75452" y="2424129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157175E-7A0C-41D1-A6D3-2413ACC20803}"/>
                    </a:ext>
                  </a:extLst>
                </p14:cNvPr>
                <p14:cNvContentPartPr/>
                <p14:nvPr/>
              </p14:nvContentPartPr>
              <p14:xfrm>
                <a:off x="4886612" y="2628609"/>
                <a:ext cx="105840" cy="133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157175E-7A0C-41D1-A6D3-2413ACC208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77972" y="2619609"/>
                  <a:ext cx="123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DA5BE0-3069-4269-B21E-B9919C881D88}"/>
                    </a:ext>
                  </a:extLst>
                </p14:cNvPr>
                <p14:cNvContentPartPr/>
                <p14:nvPr/>
              </p14:nvContentPartPr>
              <p14:xfrm>
                <a:off x="5047892" y="2650209"/>
                <a:ext cx="120600" cy="102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DA5BE0-3069-4269-B21E-B9919C881D8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38892" y="2641569"/>
                  <a:ext cx="13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0FF8671-7C28-48DD-B5C1-937D994A46DF}"/>
                    </a:ext>
                  </a:extLst>
                </p14:cNvPr>
                <p14:cNvContentPartPr/>
                <p14:nvPr/>
              </p14:nvContentPartPr>
              <p14:xfrm>
                <a:off x="5289092" y="2401449"/>
                <a:ext cx="202680" cy="360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0FF8671-7C28-48DD-B5C1-937D994A46D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80452" y="2392449"/>
                  <a:ext cx="220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BB6D55C-9D54-42DC-8603-444505A1594B}"/>
                    </a:ext>
                  </a:extLst>
                </p14:cNvPr>
                <p14:cNvContentPartPr/>
                <p14:nvPr/>
              </p14:nvContentPartPr>
              <p14:xfrm>
                <a:off x="5571332" y="2575689"/>
                <a:ext cx="6840" cy="11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BB6D55C-9D54-42DC-8603-444505A1594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62332" y="2566689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F79673-F0E3-4C9E-9955-FF0F58D27838}"/>
                    </a:ext>
                  </a:extLst>
                </p14:cNvPr>
                <p14:cNvContentPartPr/>
                <p14:nvPr/>
              </p14:nvContentPartPr>
              <p14:xfrm>
                <a:off x="5564492" y="2618169"/>
                <a:ext cx="219600" cy="126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F79673-F0E3-4C9E-9955-FF0F58D278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55492" y="2609529"/>
                  <a:ext cx="237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9B951B2-AD43-47B8-8B06-782D85487D60}"/>
                    </a:ext>
                  </a:extLst>
                </p14:cNvPr>
                <p14:cNvContentPartPr/>
                <p14:nvPr/>
              </p14:nvContentPartPr>
              <p14:xfrm>
                <a:off x="5917652" y="2564529"/>
                <a:ext cx="106200" cy="187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9B951B2-AD43-47B8-8B06-782D85487D6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09012" y="2555889"/>
                  <a:ext cx="123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A467CB5-0B52-4F80-B297-48FC5FFEC071}"/>
                    </a:ext>
                  </a:extLst>
                </p14:cNvPr>
                <p14:cNvContentPartPr/>
                <p14:nvPr/>
              </p14:nvContentPartPr>
              <p14:xfrm>
                <a:off x="626732" y="3273729"/>
                <a:ext cx="274320" cy="286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A467CB5-0B52-4F80-B297-48FC5FFEC0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8092" y="3264729"/>
                  <a:ext cx="291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25C0A15-248C-4659-A382-F00F688B85AE}"/>
                    </a:ext>
                  </a:extLst>
                </p14:cNvPr>
                <p14:cNvContentPartPr/>
                <p14:nvPr/>
              </p14:nvContentPartPr>
              <p14:xfrm>
                <a:off x="838052" y="3431049"/>
                <a:ext cx="150120" cy="121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25C0A15-248C-4659-A382-F00F688B85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9412" y="3422409"/>
                  <a:ext cx="167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75C9E5A-8834-40E7-93CF-27667B0776E9}"/>
                    </a:ext>
                  </a:extLst>
                </p14:cNvPr>
                <p14:cNvContentPartPr/>
                <p14:nvPr/>
              </p14:nvContentPartPr>
              <p14:xfrm>
                <a:off x="1025972" y="3444009"/>
                <a:ext cx="91800" cy="108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75C9E5A-8834-40E7-93CF-27667B0776E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7332" y="3435369"/>
                  <a:ext cx="109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97D3FE-8079-433C-8B30-F50CCCF140B4}"/>
                    </a:ext>
                  </a:extLst>
                </p14:cNvPr>
                <p14:cNvContentPartPr/>
                <p14:nvPr/>
              </p14:nvContentPartPr>
              <p14:xfrm>
                <a:off x="1209932" y="3223689"/>
                <a:ext cx="221760" cy="291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97D3FE-8079-433C-8B30-F50CCCF140B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00932" y="3214689"/>
                  <a:ext cx="239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8245456-3B6D-4C96-92B8-C4B96339D8C8}"/>
                    </a:ext>
                  </a:extLst>
                </p14:cNvPr>
                <p14:cNvContentPartPr/>
                <p14:nvPr/>
              </p14:nvContentPartPr>
              <p14:xfrm>
                <a:off x="1410812" y="3406569"/>
                <a:ext cx="8280" cy="82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8245456-3B6D-4C96-92B8-C4B96339D8C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01812" y="3397569"/>
                  <a:ext cx="2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0A51F9-9E72-4642-A67A-7698D0AA75A9}"/>
                    </a:ext>
                  </a:extLst>
                </p14:cNvPr>
                <p14:cNvContentPartPr/>
                <p14:nvPr/>
              </p14:nvContentPartPr>
              <p14:xfrm>
                <a:off x="1487852" y="3364809"/>
                <a:ext cx="322920" cy="124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0A51F9-9E72-4642-A67A-7698D0AA75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78852" y="3356169"/>
                  <a:ext cx="340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5354D41-FE07-48C7-B2D2-B5EA8E6D4CB3}"/>
                    </a:ext>
                  </a:extLst>
                </p14:cNvPr>
                <p14:cNvContentPartPr/>
                <p14:nvPr/>
              </p14:nvContentPartPr>
              <p14:xfrm>
                <a:off x="1869452" y="3368049"/>
                <a:ext cx="68760" cy="102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5354D41-FE07-48C7-B2D2-B5EA8E6D4C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60452" y="3359409"/>
                  <a:ext cx="86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FE36552-D4D6-402C-B34E-8113A5643688}"/>
                    </a:ext>
                  </a:extLst>
                </p14:cNvPr>
                <p14:cNvContentPartPr/>
                <p14:nvPr/>
              </p14:nvContentPartPr>
              <p14:xfrm>
                <a:off x="1996892" y="3372369"/>
                <a:ext cx="122040" cy="109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FE36552-D4D6-402C-B34E-8113A564368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87892" y="3363369"/>
                  <a:ext cx="139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6D08818-1D26-4969-B661-8A8B4380BC7F}"/>
                    </a:ext>
                  </a:extLst>
                </p14:cNvPr>
                <p14:cNvContentPartPr/>
                <p14:nvPr/>
              </p14:nvContentPartPr>
              <p14:xfrm>
                <a:off x="2194532" y="3323409"/>
                <a:ext cx="68760" cy="155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6D08818-1D26-4969-B661-8A8B4380BC7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85532" y="3314769"/>
                  <a:ext cx="8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6D6761-1DB3-4647-99C3-3AA4D2BF7F07}"/>
                    </a:ext>
                  </a:extLst>
                </p14:cNvPr>
                <p14:cNvContentPartPr/>
                <p14:nvPr/>
              </p14:nvContentPartPr>
              <p14:xfrm>
                <a:off x="2477492" y="3300729"/>
                <a:ext cx="12240" cy="43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6D6761-1DB3-4647-99C3-3AA4D2BF7F0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68852" y="3292089"/>
                  <a:ext cx="29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01E63BA-38F8-45A5-B889-1D4AE45A3302}"/>
                    </a:ext>
                  </a:extLst>
                </p14:cNvPr>
                <p14:cNvContentPartPr/>
                <p14:nvPr/>
              </p14:nvContentPartPr>
              <p14:xfrm>
                <a:off x="2506292" y="3442929"/>
                <a:ext cx="36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01E63BA-38F8-45A5-B889-1D4AE45A33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7292" y="34342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DCAE99-5D80-4A2C-AE20-0BA62207BF75}"/>
                    </a:ext>
                  </a:extLst>
                </p14:cNvPr>
                <p14:cNvContentPartPr/>
                <p14:nvPr/>
              </p14:nvContentPartPr>
              <p14:xfrm>
                <a:off x="2919572" y="2957649"/>
                <a:ext cx="275400" cy="543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DCAE99-5D80-4A2C-AE20-0BA62207BF7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10572" y="2948649"/>
                  <a:ext cx="2930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DB1BB2E-76DA-4F89-B9DC-F7D76A584221}"/>
                    </a:ext>
                  </a:extLst>
                </p14:cNvPr>
                <p14:cNvContentPartPr/>
                <p14:nvPr/>
              </p14:nvContentPartPr>
              <p14:xfrm>
                <a:off x="2932532" y="3349689"/>
                <a:ext cx="172080" cy="48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DB1BB2E-76DA-4F89-B9DC-F7D76A58422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923532" y="3340689"/>
                  <a:ext cx="189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0282D76-1CAF-47AD-B737-FED4A758962A}"/>
                    </a:ext>
                  </a:extLst>
                </p14:cNvPr>
                <p14:cNvContentPartPr/>
                <p14:nvPr/>
              </p14:nvContentPartPr>
              <p14:xfrm>
                <a:off x="3108212" y="3411969"/>
                <a:ext cx="152640" cy="136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0282D76-1CAF-47AD-B737-FED4A758962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99572" y="3402969"/>
                  <a:ext cx="170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F9041A-138F-4BA0-A29D-422C57849C0F}"/>
                    </a:ext>
                  </a:extLst>
                </p14:cNvPr>
                <p14:cNvContentPartPr/>
                <p14:nvPr/>
              </p14:nvContentPartPr>
              <p14:xfrm>
                <a:off x="3084092" y="3403329"/>
                <a:ext cx="177480" cy="147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F9041A-138F-4BA0-A29D-422C57849C0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75092" y="3394689"/>
                  <a:ext cx="195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F014D57-6B3E-4470-82D5-0611566A8832}"/>
                    </a:ext>
                  </a:extLst>
                </p14:cNvPr>
                <p14:cNvContentPartPr/>
                <p14:nvPr/>
              </p14:nvContentPartPr>
              <p14:xfrm>
                <a:off x="3959972" y="3024249"/>
                <a:ext cx="228960" cy="5288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F014D57-6B3E-4470-82D5-0611566A883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951332" y="3015249"/>
                  <a:ext cx="2466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D07E930-9C73-4108-9AE1-0318B65ADE1A}"/>
                    </a:ext>
                  </a:extLst>
                </p14:cNvPr>
                <p14:cNvContentPartPr/>
                <p14:nvPr/>
              </p14:nvContentPartPr>
              <p14:xfrm>
                <a:off x="3732812" y="3704649"/>
                <a:ext cx="136440" cy="38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D07E930-9C73-4108-9AE1-0318B65ADE1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23812" y="3696009"/>
                  <a:ext cx="154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B407FC5-B548-4BA3-A436-C3DCBCEE9453}"/>
                    </a:ext>
                  </a:extLst>
                </p14:cNvPr>
                <p14:cNvContentPartPr/>
                <p14:nvPr/>
              </p14:nvContentPartPr>
              <p14:xfrm>
                <a:off x="3981212" y="3632289"/>
                <a:ext cx="226800" cy="1695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B407FC5-B548-4BA3-A436-C3DCBCEE945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72572" y="3623649"/>
                  <a:ext cx="244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A2FB2C9-9178-4265-ADBA-D13E5C543C5E}"/>
                    </a:ext>
                  </a:extLst>
                </p14:cNvPr>
                <p14:cNvContentPartPr/>
                <p14:nvPr/>
              </p14:nvContentPartPr>
              <p14:xfrm>
                <a:off x="4262372" y="2816169"/>
                <a:ext cx="213840" cy="184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A2FB2C9-9178-4265-ADBA-D13E5C543C5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53732" y="2807529"/>
                  <a:ext cx="23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92ED4B4-451B-49AE-BFEB-B9953EA3D851}"/>
                    </a:ext>
                  </a:extLst>
                </p14:cNvPr>
                <p14:cNvContentPartPr/>
                <p14:nvPr/>
              </p14:nvContentPartPr>
              <p14:xfrm>
                <a:off x="4376132" y="2959089"/>
                <a:ext cx="241200" cy="459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92ED4B4-451B-49AE-BFEB-B9953EA3D85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67132" y="2950089"/>
                  <a:ext cx="2588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FDCE80E-72B6-4721-8C05-0D93783D9677}"/>
                    </a:ext>
                  </a:extLst>
                </p14:cNvPr>
                <p14:cNvContentPartPr/>
                <p14:nvPr/>
              </p14:nvContentPartPr>
              <p14:xfrm>
                <a:off x="4349492" y="3248889"/>
                <a:ext cx="208800" cy="565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FDCE80E-72B6-4721-8C05-0D93783D967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40492" y="3239889"/>
                  <a:ext cx="226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0AB5C0A-EA97-4263-8228-ED11B8F1C494}"/>
                    </a:ext>
                  </a:extLst>
                </p14:cNvPr>
                <p14:cNvContentPartPr/>
                <p14:nvPr/>
              </p14:nvContentPartPr>
              <p14:xfrm>
                <a:off x="4566932" y="3327729"/>
                <a:ext cx="146880" cy="113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0AB5C0A-EA97-4263-8228-ED11B8F1C49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57932" y="3319089"/>
                  <a:ext cx="164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926053-3AAF-4AA9-85CD-218FF2F8E8CC}"/>
                    </a:ext>
                  </a:extLst>
                </p14:cNvPr>
                <p14:cNvContentPartPr/>
                <p14:nvPr/>
              </p14:nvContentPartPr>
              <p14:xfrm>
                <a:off x="4563332" y="3291369"/>
                <a:ext cx="141120" cy="154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926053-3AAF-4AA9-85CD-218FF2F8E8C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554332" y="3282369"/>
                  <a:ext cx="158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E22DD3A-CD22-4A64-8D8A-53C8E5CC4019}"/>
                    </a:ext>
                  </a:extLst>
                </p14:cNvPr>
                <p14:cNvContentPartPr/>
                <p14:nvPr/>
              </p14:nvContentPartPr>
              <p14:xfrm>
                <a:off x="4775372" y="3299289"/>
                <a:ext cx="103680" cy="88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E22DD3A-CD22-4A64-8D8A-53C8E5CC401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66372" y="3290289"/>
                  <a:ext cx="121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41A6CF2-1128-4815-AF0E-19AF29770DFC}"/>
                    </a:ext>
                  </a:extLst>
                </p14:cNvPr>
                <p14:cNvContentPartPr/>
                <p14:nvPr/>
              </p14:nvContentPartPr>
              <p14:xfrm>
                <a:off x="4784372" y="3282009"/>
                <a:ext cx="157320" cy="241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41A6CF2-1128-4815-AF0E-19AF29770DF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75732" y="3273009"/>
                  <a:ext cx="174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152F0B4-79F2-482F-8361-C0A43B7C6E62}"/>
                    </a:ext>
                  </a:extLst>
                </p14:cNvPr>
                <p14:cNvContentPartPr/>
                <p14:nvPr/>
              </p14:nvContentPartPr>
              <p14:xfrm>
                <a:off x="5002172" y="3071409"/>
                <a:ext cx="115920" cy="203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152F0B4-79F2-482F-8361-C0A43B7C6E6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993172" y="3062769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512BB1C-18B3-4BD0-8A52-AA00C5D23531}"/>
                    </a:ext>
                  </a:extLst>
                </p14:cNvPr>
                <p14:cNvContentPartPr/>
                <p14:nvPr/>
              </p14:nvContentPartPr>
              <p14:xfrm>
                <a:off x="5149772" y="3136209"/>
                <a:ext cx="110520" cy="93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512BB1C-18B3-4BD0-8A52-AA00C5D2353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141132" y="3127569"/>
                  <a:ext cx="128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6CD828A-B076-495E-9C6C-F59ED56C09F3}"/>
                    </a:ext>
                  </a:extLst>
                </p14:cNvPr>
                <p14:cNvContentPartPr/>
                <p14:nvPr/>
              </p14:nvContentPartPr>
              <p14:xfrm>
                <a:off x="5136452" y="3071049"/>
                <a:ext cx="155520" cy="170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6CD828A-B076-495E-9C6C-F59ED56C09F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127812" y="3062409"/>
                  <a:ext cx="173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2C4567F-E69C-44AF-A3E6-D1484B993DBC}"/>
                    </a:ext>
                  </a:extLst>
                </p14:cNvPr>
                <p14:cNvContentPartPr/>
                <p14:nvPr/>
              </p14:nvContentPartPr>
              <p14:xfrm>
                <a:off x="5309252" y="3162129"/>
                <a:ext cx="212400" cy="206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2C4567F-E69C-44AF-A3E6-D1484B993DB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00612" y="3153129"/>
                  <a:ext cx="230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3403277-A119-431B-BB16-AC811083502A}"/>
                    </a:ext>
                  </a:extLst>
                </p14:cNvPr>
                <p14:cNvContentPartPr/>
                <p14:nvPr/>
              </p14:nvContentPartPr>
              <p14:xfrm>
                <a:off x="5467292" y="3125769"/>
                <a:ext cx="96120" cy="251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3403277-A119-431B-BB16-AC811083502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458652" y="3117129"/>
                  <a:ext cx="113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1694640-6A86-46BA-8D32-3CA40AD5480D}"/>
                    </a:ext>
                  </a:extLst>
                </p14:cNvPr>
                <p14:cNvContentPartPr/>
                <p14:nvPr/>
              </p14:nvContentPartPr>
              <p14:xfrm>
                <a:off x="5607692" y="2989689"/>
                <a:ext cx="115560" cy="358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1694640-6A86-46BA-8D32-3CA40AD5480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599052" y="2980689"/>
                  <a:ext cx="133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159A3FC-CCAF-4DFD-8BF2-8F38FED9E544}"/>
                    </a:ext>
                  </a:extLst>
                </p14:cNvPr>
                <p14:cNvContentPartPr/>
                <p14:nvPr/>
              </p14:nvContentPartPr>
              <p14:xfrm>
                <a:off x="5810012" y="3111369"/>
                <a:ext cx="165960" cy="122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159A3FC-CCAF-4DFD-8BF2-8F38FED9E54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801012" y="3102729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93B946C-C301-4C2F-BF25-B1F068FAB050}"/>
                    </a:ext>
                  </a:extLst>
                </p14:cNvPr>
                <p14:cNvContentPartPr/>
                <p14:nvPr/>
              </p14:nvContentPartPr>
              <p14:xfrm>
                <a:off x="5962292" y="2950449"/>
                <a:ext cx="101880" cy="297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93B946C-C301-4C2F-BF25-B1F068FAB05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953652" y="2941809"/>
                  <a:ext cx="119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435C862-D7D3-4CAA-9D1B-C3D8762F0FB9}"/>
                    </a:ext>
                  </a:extLst>
                </p14:cNvPr>
                <p14:cNvContentPartPr/>
                <p14:nvPr/>
              </p14:nvContentPartPr>
              <p14:xfrm>
                <a:off x="6049772" y="3121089"/>
                <a:ext cx="92160" cy="95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435C862-D7D3-4CAA-9D1B-C3D8762F0FB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041132" y="3112089"/>
                  <a:ext cx="109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E5AEE2E-CFFA-4AE8-8612-F1F974948323}"/>
                    </a:ext>
                  </a:extLst>
                </p14:cNvPr>
                <p14:cNvContentPartPr/>
                <p14:nvPr/>
              </p14:nvContentPartPr>
              <p14:xfrm>
                <a:off x="6096572" y="3045849"/>
                <a:ext cx="89640" cy="460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E5AEE2E-CFFA-4AE8-8612-F1F97494832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87932" y="3037209"/>
                  <a:ext cx="107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C621A1F-F1E6-4636-9E84-BEEA4F5D8BB6}"/>
                    </a:ext>
                  </a:extLst>
                </p14:cNvPr>
                <p14:cNvContentPartPr/>
                <p14:nvPr/>
              </p14:nvContentPartPr>
              <p14:xfrm>
                <a:off x="3304772" y="3223329"/>
                <a:ext cx="69480" cy="159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C621A1F-F1E6-4636-9E84-BEEA4F5D8BB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296132" y="3214329"/>
                  <a:ext cx="8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E7DB494-A56E-433B-BCA3-6096E5B7B75B}"/>
                    </a:ext>
                  </a:extLst>
                </p14:cNvPr>
                <p14:cNvContentPartPr/>
                <p14:nvPr/>
              </p14:nvContentPartPr>
              <p14:xfrm>
                <a:off x="3409532" y="3251769"/>
                <a:ext cx="108000" cy="122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E7DB494-A56E-433B-BCA3-6096E5B7B75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400532" y="3243129"/>
                  <a:ext cx="125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F40959A-FC99-4247-92F1-5C35C150470D}"/>
                    </a:ext>
                  </a:extLst>
                </p14:cNvPr>
                <p14:cNvContentPartPr/>
                <p14:nvPr/>
              </p14:nvContentPartPr>
              <p14:xfrm>
                <a:off x="3397652" y="3261849"/>
                <a:ext cx="105120" cy="117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F40959A-FC99-4247-92F1-5C35C150470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388652" y="3252849"/>
                  <a:ext cx="12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5C18656-67C3-4392-B465-4593C0DA8C16}"/>
                    </a:ext>
                  </a:extLst>
                </p14:cNvPr>
                <p14:cNvContentPartPr/>
                <p14:nvPr/>
              </p14:nvContentPartPr>
              <p14:xfrm>
                <a:off x="3524372" y="3163569"/>
                <a:ext cx="111960" cy="241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5C18656-67C3-4392-B465-4593C0DA8C1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515732" y="3154569"/>
                  <a:ext cx="129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58B0100-5FF7-4DF9-9139-A97014C89D73}"/>
                    </a:ext>
                  </a:extLst>
                </p14:cNvPr>
                <p14:cNvContentPartPr/>
                <p14:nvPr/>
              </p14:nvContentPartPr>
              <p14:xfrm>
                <a:off x="3721652" y="3247809"/>
                <a:ext cx="118080" cy="93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58B0100-5FF7-4DF9-9139-A97014C89D7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712652" y="3239169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5B94C6-A32B-4BB4-AB15-791369A78434}"/>
                    </a:ext>
                  </a:extLst>
                </p14:cNvPr>
                <p14:cNvContentPartPr/>
                <p14:nvPr/>
              </p14:nvContentPartPr>
              <p14:xfrm>
                <a:off x="6627932" y="2803569"/>
                <a:ext cx="277920" cy="600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5B94C6-A32B-4BB4-AB15-791369A7843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19292" y="2794569"/>
                  <a:ext cx="2955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D7B6419-4160-475F-9E46-A862153D958D}"/>
                    </a:ext>
                  </a:extLst>
                </p14:cNvPr>
                <p14:cNvContentPartPr/>
                <p14:nvPr/>
              </p14:nvContentPartPr>
              <p14:xfrm>
                <a:off x="6626132" y="3218289"/>
                <a:ext cx="149040" cy="47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D7B6419-4160-475F-9E46-A862153D958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617132" y="3209649"/>
                  <a:ext cx="166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F4CDB-BDC0-42B0-9E48-DEC8E00DC4B2}"/>
                    </a:ext>
                  </a:extLst>
                </p14:cNvPr>
                <p14:cNvContentPartPr/>
                <p14:nvPr/>
              </p14:nvContentPartPr>
              <p14:xfrm>
                <a:off x="6783812" y="3325929"/>
                <a:ext cx="86040" cy="70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F4CDB-BDC0-42B0-9E48-DEC8E00DC4B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75172" y="3316929"/>
                  <a:ext cx="103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2D746CC-6F95-457F-AFFC-5F19A3A2FAFB}"/>
                    </a:ext>
                  </a:extLst>
                </p14:cNvPr>
                <p14:cNvContentPartPr/>
                <p14:nvPr/>
              </p14:nvContentPartPr>
              <p14:xfrm>
                <a:off x="6797492" y="3271929"/>
                <a:ext cx="176760" cy="276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2D746CC-6F95-457F-AFFC-5F19A3A2FAF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88852" y="3263289"/>
                  <a:ext cx="194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236A4B6-D2A7-4A11-8551-649841E3E6F3}"/>
                    </a:ext>
                  </a:extLst>
                </p14:cNvPr>
                <p14:cNvContentPartPr/>
                <p14:nvPr/>
              </p14:nvContentPartPr>
              <p14:xfrm>
                <a:off x="7084052" y="3029649"/>
                <a:ext cx="80280" cy="189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236A4B6-D2A7-4A11-8551-649841E3E6F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75412" y="3020649"/>
                  <a:ext cx="97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45F93A6-F6F4-409B-9829-BA49217D93FA}"/>
                    </a:ext>
                  </a:extLst>
                </p14:cNvPr>
                <p14:cNvContentPartPr/>
                <p14:nvPr/>
              </p14:nvContentPartPr>
              <p14:xfrm>
                <a:off x="7182332" y="3096609"/>
                <a:ext cx="57960" cy="103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45F93A6-F6F4-409B-9829-BA49217D93F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73692" y="3087969"/>
                  <a:ext cx="75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6E092CC-F79E-4DB8-9513-E624A994C53D}"/>
                    </a:ext>
                  </a:extLst>
                </p14:cNvPr>
                <p14:cNvContentPartPr/>
                <p14:nvPr/>
              </p14:nvContentPartPr>
              <p14:xfrm>
                <a:off x="7158932" y="3073209"/>
                <a:ext cx="118800" cy="369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6E092CC-F79E-4DB8-9513-E624A994C53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50292" y="3064209"/>
                  <a:ext cx="136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A51AF08-B52B-409A-9484-1578AFEBAF2E}"/>
                    </a:ext>
                  </a:extLst>
                </p14:cNvPr>
                <p14:cNvContentPartPr/>
                <p14:nvPr/>
              </p14:nvContentPartPr>
              <p14:xfrm>
                <a:off x="7327772" y="3004809"/>
                <a:ext cx="96840" cy="2415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A51AF08-B52B-409A-9484-1578AFEBAF2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19132" y="2996169"/>
                  <a:ext cx="114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A53FC44-39F8-450D-ACEC-0A751EA4344C}"/>
                    </a:ext>
                  </a:extLst>
                </p14:cNvPr>
                <p14:cNvContentPartPr/>
                <p14:nvPr/>
              </p14:nvContentPartPr>
              <p14:xfrm>
                <a:off x="7557452" y="3085809"/>
                <a:ext cx="69120" cy="8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A53FC44-39F8-450D-ACEC-0A751EA4344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548452" y="3077169"/>
                  <a:ext cx="86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10117D1-C991-4AE1-98E1-5E69C23C7642}"/>
                    </a:ext>
                  </a:extLst>
                </p14:cNvPr>
                <p14:cNvContentPartPr/>
                <p14:nvPr/>
              </p14:nvContentPartPr>
              <p14:xfrm>
                <a:off x="7575812" y="3170769"/>
                <a:ext cx="101160" cy="9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10117D1-C991-4AE1-98E1-5E69C23C764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66812" y="3162129"/>
                  <a:ext cx="11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B2479F6-A646-49A2-ADB8-A9EC857F2D9E}"/>
                    </a:ext>
                  </a:extLst>
                </p14:cNvPr>
                <p14:cNvContentPartPr/>
                <p14:nvPr/>
              </p14:nvContentPartPr>
              <p14:xfrm>
                <a:off x="7795412" y="2802849"/>
                <a:ext cx="189000" cy="635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B2479F6-A646-49A2-ADB8-A9EC857F2D9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86772" y="2794209"/>
                  <a:ext cx="2066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45F8947-2CD6-465F-966A-66414805E77D}"/>
                    </a:ext>
                  </a:extLst>
                </p14:cNvPr>
                <p14:cNvContentPartPr/>
                <p14:nvPr/>
              </p14:nvContentPartPr>
              <p14:xfrm>
                <a:off x="7558892" y="3625809"/>
                <a:ext cx="156600" cy="31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45F8947-2CD6-465F-966A-66414805E77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550252" y="3617169"/>
                  <a:ext cx="174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8BC6E7-D2A7-4CA2-AA36-E3A754917C1D}"/>
                    </a:ext>
                  </a:extLst>
                </p14:cNvPr>
                <p14:cNvContentPartPr/>
                <p14:nvPr/>
              </p14:nvContentPartPr>
              <p14:xfrm>
                <a:off x="7822772" y="3526089"/>
                <a:ext cx="206280" cy="140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8BC6E7-D2A7-4CA2-AA36-E3A754917C1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813772" y="3517089"/>
                  <a:ext cx="22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AFE0637-FE12-4A21-B157-58C1912E4687}"/>
                    </a:ext>
                  </a:extLst>
                </p14:cNvPr>
                <p14:cNvContentPartPr/>
                <p14:nvPr/>
              </p14:nvContentPartPr>
              <p14:xfrm>
                <a:off x="7926812" y="2564169"/>
                <a:ext cx="242640" cy="171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AFE0637-FE12-4A21-B157-58C1912E468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918172" y="2555529"/>
                  <a:ext cx="260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F44A4D1-0B4E-4549-8806-341A904D412B}"/>
                    </a:ext>
                  </a:extLst>
                </p14:cNvPr>
                <p14:cNvContentPartPr/>
                <p14:nvPr/>
              </p14:nvContentPartPr>
              <p14:xfrm>
                <a:off x="8008892" y="2747049"/>
                <a:ext cx="200160" cy="459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F44A4D1-0B4E-4549-8806-341A904D412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000252" y="2738409"/>
                  <a:ext cx="217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EA5B34-A518-40B1-8C04-560C74B39200}"/>
                    </a:ext>
                  </a:extLst>
                </p14:cNvPr>
                <p14:cNvContentPartPr/>
                <p14:nvPr/>
              </p14:nvContentPartPr>
              <p14:xfrm>
                <a:off x="7987652" y="3075009"/>
                <a:ext cx="173160" cy="38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EA5B34-A518-40B1-8C04-560C74B3920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79012" y="3066369"/>
                  <a:ext cx="190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47CD74E-31F4-45B8-AEFA-B77BE1BF1191}"/>
                    </a:ext>
                  </a:extLst>
                </p14:cNvPr>
                <p14:cNvContentPartPr/>
                <p14:nvPr/>
              </p14:nvContentPartPr>
              <p14:xfrm>
                <a:off x="8128052" y="3175449"/>
                <a:ext cx="104040" cy="86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47CD74E-31F4-45B8-AEFA-B77BE1BF119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119412" y="3166449"/>
                  <a:ext cx="121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763FEB-CCB5-42E5-AE95-1BF5CFC3EEE6}"/>
                    </a:ext>
                  </a:extLst>
                </p14:cNvPr>
                <p14:cNvContentPartPr/>
                <p14:nvPr/>
              </p14:nvContentPartPr>
              <p14:xfrm>
                <a:off x="8150732" y="3131529"/>
                <a:ext cx="91800" cy="110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763FEB-CCB5-42E5-AE95-1BF5CFC3EEE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141732" y="3122889"/>
                  <a:ext cx="109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5592163-00EC-4404-A378-83CEA5DD1602}"/>
                    </a:ext>
                  </a:extLst>
                </p14:cNvPr>
                <p14:cNvContentPartPr/>
                <p14:nvPr/>
              </p14:nvContentPartPr>
              <p14:xfrm>
                <a:off x="8298692" y="3137649"/>
                <a:ext cx="97560" cy="78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5592163-00EC-4404-A378-83CEA5DD160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290052" y="3129009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599AA9-4070-4817-B033-138159A492E2}"/>
                    </a:ext>
                  </a:extLst>
                </p14:cNvPr>
                <p14:cNvContentPartPr/>
                <p14:nvPr/>
              </p14:nvContentPartPr>
              <p14:xfrm>
                <a:off x="8306972" y="3139089"/>
                <a:ext cx="129240" cy="1645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599AA9-4070-4817-B033-138159A492E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298332" y="3130449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531B50B-D2C3-444A-9D0E-CFCDD21439E2}"/>
                    </a:ext>
                  </a:extLst>
                </p14:cNvPr>
                <p14:cNvContentPartPr/>
                <p14:nvPr/>
              </p14:nvContentPartPr>
              <p14:xfrm>
                <a:off x="8373212" y="2864049"/>
                <a:ext cx="87120" cy="2019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531B50B-D2C3-444A-9D0E-CFCDD21439E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364212" y="2855409"/>
                  <a:ext cx="104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7A07EFB-40B6-4907-A946-874EB3E28EB6}"/>
                    </a:ext>
                  </a:extLst>
                </p14:cNvPr>
                <p14:cNvContentPartPr/>
                <p14:nvPr/>
              </p14:nvContentPartPr>
              <p14:xfrm>
                <a:off x="8470052" y="2923449"/>
                <a:ext cx="146520" cy="112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7A07EFB-40B6-4907-A946-874EB3E28EB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61412" y="2914449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720522A-E392-46E5-8144-F9CA692B41E7}"/>
                    </a:ext>
                  </a:extLst>
                </p14:cNvPr>
                <p14:cNvContentPartPr/>
                <p14:nvPr/>
              </p14:nvContentPartPr>
              <p14:xfrm>
                <a:off x="8478692" y="2914089"/>
                <a:ext cx="121680" cy="1166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720522A-E392-46E5-8144-F9CA692B41E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469692" y="2905089"/>
                  <a:ext cx="139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C65C3C4-46DF-4111-B073-B5F173C72A61}"/>
                    </a:ext>
                  </a:extLst>
                </p14:cNvPr>
                <p14:cNvContentPartPr/>
                <p14:nvPr/>
              </p14:nvContentPartPr>
              <p14:xfrm>
                <a:off x="8609732" y="3035409"/>
                <a:ext cx="60120" cy="158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C65C3C4-46DF-4111-B073-B5F173C72A6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601092" y="3026769"/>
                  <a:ext cx="77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BBD87E3-A520-49BE-9FBA-166E780534E0}"/>
                    </a:ext>
                  </a:extLst>
                </p14:cNvPr>
                <p14:cNvContentPartPr/>
                <p14:nvPr/>
              </p14:nvContentPartPr>
              <p14:xfrm>
                <a:off x="8711252" y="2905089"/>
                <a:ext cx="130320" cy="254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BBD87E3-A520-49BE-9FBA-166E780534E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702252" y="2896449"/>
                  <a:ext cx="147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F2FA17-1DD5-465A-B2F7-88D0911F82C4}"/>
                    </a:ext>
                  </a:extLst>
                </p14:cNvPr>
                <p14:cNvContentPartPr/>
                <p14:nvPr/>
              </p14:nvContentPartPr>
              <p14:xfrm>
                <a:off x="8863172" y="2769009"/>
                <a:ext cx="119160" cy="3852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F2FA17-1DD5-465A-B2F7-88D0911F82C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854532" y="2760009"/>
                  <a:ext cx="1368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1359060-B7C1-47E8-87E8-181F466D34A3}"/>
                    </a:ext>
                  </a:extLst>
                </p14:cNvPr>
                <p14:cNvContentPartPr/>
                <p14:nvPr/>
              </p14:nvContentPartPr>
              <p14:xfrm>
                <a:off x="9048932" y="2961969"/>
                <a:ext cx="165960" cy="123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1359060-B7C1-47E8-87E8-181F466D34A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040292" y="2953329"/>
                  <a:ext cx="183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0AED538-9E6C-4EC9-993D-E1A5D0AD70D5}"/>
                    </a:ext>
                  </a:extLst>
                </p14:cNvPr>
                <p14:cNvContentPartPr/>
                <p14:nvPr/>
              </p14:nvContentPartPr>
              <p14:xfrm>
                <a:off x="9172772" y="2805009"/>
                <a:ext cx="99720" cy="2739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0AED538-9E6C-4EC9-993D-E1A5D0AD70D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163772" y="2796009"/>
                  <a:ext cx="117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4ABE7E-53DF-4691-B87D-04093352A4EB}"/>
                    </a:ext>
                  </a:extLst>
                </p14:cNvPr>
                <p14:cNvContentPartPr/>
                <p14:nvPr/>
              </p14:nvContentPartPr>
              <p14:xfrm>
                <a:off x="9314252" y="2963769"/>
                <a:ext cx="172080" cy="123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4ABE7E-53DF-4691-B87D-04093352A4E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305252" y="2955129"/>
                  <a:ext cx="189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DDE2934-CCD2-4088-953C-6AA97C5644E1}"/>
                    </a:ext>
                  </a:extLst>
                </p14:cNvPr>
                <p14:cNvContentPartPr/>
                <p14:nvPr/>
              </p14:nvContentPartPr>
              <p14:xfrm>
                <a:off x="9302372" y="2931009"/>
                <a:ext cx="173160" cy="164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DDE2934-CCD2-4088-953C-6AA97C5644E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93372" y="2922369"/>
                  <a:ext cx="190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15EB111-7A89-4A53-8F06-53BE1EE1507A}"/>
                    </a:ext>
                  </a:extLst>
                </p14:cNvPr>
                <p14:cNvContentPartPr/>
                <p14:nvPr/>
              </p14:nvContentPartPr>
              <p14:xfrm>
                <a:off x="663452" y="4111089"/>
                <a:ext cx="77400" cy="1994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15EB111-7A89-4A53-8F06-53BE1EE1507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54812" y="4102449"/>
                  <a:ext cx="95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B420DE9-4DE1-461F-B829-615A066946EE}"/>
                    </a:ext>
                  </a:extLst>
                </p14:cNvPr>
                <p14:cNvContentPartPr/>
                <p14:nvPr/>
              </p14:nvContentPartPr>
              <p14:xfrm>
                <a:off x="655892" y="4011009"/>
                <a:ext cx="191880" cy="3106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B420DE9-4DE1-461F-B829-615A066946E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6892" y="4002369"/>
                  <a:ext cx="209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918632A-7C9B-494B-8F6E-5DD9B2191105}"/>
                    </a:ext>
                  </a:extLst>
                </p14:cNvPr>
                <p14:cNvContentPartPr/>
                <p14:nvPr/>
              </p14:nvContentPartPr>
              <p14:xfrm>
                <a:off x="896012" y="4146369"/>
                <a:ext cx="32040" cy="124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918632A-7C9B-494B-8F6E-5DD9B219110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87372" y="4137369"/>
                  <a:ext cx="49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6A08D99-D7E1-4A77-AC8A-B946909A3DE3}"/>
                    </a:ext>
                  </a:extLst>
                </p14:cNvPr>
                <p14:cNvContentPartPr/>
                <p14:nvPr/>
              </p14:nvContentPartPr>
              <p14:xfrm>
                <a:off x="989972" y="4086969"/>
                <a:ext cx="131760" cy="195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6A08D99-D7E1-4A77-AC8A-B946909A3DE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81332" y="4078329"/>
                  <a:ext cx="149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6B31AD6-1125-40E0-B8A6-2E6975B05FE0}"/>
                    </a:ext>
                  </a:extLst>
                </p14:cNvPr>
                <p14:cNvContentPartPr/>
                <p14:nvPr/>
              </p14:nvContentPartPr>
              <p14:xfrm>
                <a:off x="1130372" y="4112169"/>
                <a:ext cx="138240" cy="164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6B31AD6-1125-40E0-B8A6-2E6975B05FE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21732" y="4103169"/>
                  <a:ext cx="155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C34023C-09A0-41AA-B119-444B2DE461E3}"/>
                    </a:ext>
                  </a:extLst>
                </p14:cNvPr>
                <p14:cNvContentPartPr/>
                <p14:nvPr/>
              </p14:nvContentPartPr>
              <p14:xfrm>
                <a:off x="1308212" y="4102449"/>
                <a:ext cx="242280" cy="156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C34023C-09A0-41AA-B119-444B2DE461E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299212" y="4093809"/>
                  <a:ext cx="259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3E12348-15EA-46A6-8884-0F6BBC7271CA}"/>
                    </a:ext>
                  </a:extLst>
                </p14:cNvPr>
                <p14:cNvContentPartPr/>
                <p14:nvPr/>
              </p14:nvContentPartPr>
              <p14:xfrm>
                <a:off x="1716092" y="3863409"/>
                <a:ext cx="131760" cy="376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3E12348-15EA-46A6-8884-0F6BBC7271C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707092" y="3854769"/>
                  <a:ext cx="149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B041B22-F651-4B86-BEC5-0A6057315039}"/>
                    </a:ext>
                  </a:extLst>
                </p14:cNvPr>
                <p14:cNvContentPartPr/>
                <p14:nvPr/>
              </p14:nvContentPartPr>
              <p14:xfrm>
                <a:off x="1617092" y="4055289"/>
                <a:ext cx="365400" cy="184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B041B22-F651-4B86-BEC5-0A605731503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608452" y="4046649"/>
                  <a:ext cx="383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E4C9829-75E4-4840-A15E-4D20A9AC10C4}"/>
                    </a:ext>
                  </a:extLst>
                </p14:cNvPr>
                <p14:cNvContentPartPr/>
                <p14:nvPr/>
              </p14:nvContentPartPr>
              <p14:xfrm>
                <a:off x="2175452" y="3998049"/>
                <a:ext cx="28440" cy="424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E4C9829-75E4-4840-A15E-4D20A9AC10C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166452" y="3989409"/>
                  <a:ext cx="4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CFBEAD1-D2D7-45C8-8DC8-BDBEDC8C770B}"/>
                    </a:ext>
                  </a:extLst>
                </p14:cNvPr>
                <p14:cNvContentPartPr/>
                <p14:nvPr/>
              </p14:nvContentPartPr>
              <p14:xfrm>
                <a:off x="2149172" y="4155009"/>
                <a:ext cx="22680" cy="331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CFBEAD1-D2D7-45C8-8DC8-BDBEDC8C770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140172" y="4146369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C6C5B96-5DFA-4D5A-B486-4E8BC2D78274}"/>
                    </a:ext>
                  </a:extLst>
                </p14:cNvPr>
                <p14:cNvContentPartPr/>
                <p14:nvPr/>
              </p14:nvContentPartPr>
              <p14:xfrm>
                <a:off x="2897972" y="3983649"/>
                <a:ext cx="289080" cy="2462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C6C5B96-5DFA-4D5A-B486-4E8BC2D7827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889332" y="3975009"/>
                  <a:ext cx="30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BF90261-A5E4-4B8E-8FB7-874EAB15B78E}"/>
                    </a:ext>
                  </a:extLst>
                </p14:cNvPr>
                <p14:cNvContentPartPr/>
                <p14:nvPr/>
              </p14:nvContentPartPr>
              <p14:xfrm>
                <a:off x="3169412" y="4123329"/>
                <a:ext cx="91800" cy="93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BF90261-A5E4-4B8E-8FB7-874EAB15B78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160772" y="4114329"/>
                  <a:ext cx="109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0E3E0E5-20B4-47F2-BA20-4FF11DBA0E09}"/>
                    </a:ext>
                  </a:extLst>
                </p14:cNvPr>
                <p14:cNvContentPartPr/>
                <p14:nvPr/>
              </p14:nvContentPartPr>
              <p14:xfrm>
                <a:off x="3284612" y="4104969"/>
                <a:ext cx="86760" cy="1195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0E3E0E5-20B4-47F2-BA20-4FF11DBA0E0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75972" y="4096329"/>
                  <a:ext cx="104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66EEC17-9A03-4AA2-99E6-69571F1085AC}"/>
                    </a:ext>
                  </a:extLst>
                </p14:cNvPr>
                <p14:cNvContentPartPr/>
                <p14:nvPr/>
              </p14:nvContentPartPr>
              <p14:xfrm>
                <a:off x="3347252" y="4124049"/>
                <a:ext cx="105120" cy="320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66EEC17-9A03-4AA2-99E6-69571F1085A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338252" y="4115049"/>
                  <a:ext cx="122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FEE38E2-1E1E-4A4C-9D1F-98D840662072}"/>
                    </a:ext>
                  </a:extLst>
                </p14:cNvPr>
                <p14:cNvContentPartPr/>
                <p14:nvPr/>
              </p14:nvContentPartPr>
              <p14:xfrm>
                <a:off x="3518612" y="4126569"/>
                <a:ext cx="27000" cy="748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FEE38E2-1E1E-4A4C-9D1F-98D84066207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509972" y="4117569"/>
                  <a:ext cx="44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B4BA485-4C0A-4FC8-8BF9-A6E33A12F2C2}"/>
                    </a:ext>
                  </a:extLst>
                </p14:cNvPr>
                <p14:cNvContentPartPr/>
                <p14:nvPr/>
              </p14:nvContentPartPr>
              <p14:xfrm>
                <a:off x="3598892" y="4145649"/>
                <a:ext cx="63000" cy="504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B4BA485-4C0A-4FC8-8BF9-A6E33A12F2C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590252" y="4136649"/>
                  <a:ext cx="80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DAD08B6-9263-47BD-A1B2-293C7653F8E4}"/>
                    </a:ext>
                  </a:extLst>
                </p14:cNvPr>
                <p14:cNvContentPartPr/>
                <p14:nvPr/>
              </p14:nvContentPartPr>
              <p14:xfrm>
                <a:off x="3718052" y="4137369"/>
                <a:ext cx="72720" cy="54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DAD08B6-9263-47BD-A1B2-293C7653F8E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709412" y="4128369"/>
                  <a:ext cx="9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2800E7-F2D4-4DF2-B352-52E0B134A2B0}"/>
                    </a:ext>
                  </a:extLst>
                </p14:cNvPr>
                <p14:cNvContentPartPr/>
                <p14:nvPr/>
              </p14:nvContentPartPr>
              <p14:xfrm>
                <a:off x="3883652" y="3995169"/>
                <a:ext cx="59760" cy="212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2800E7-F2D4-4DF2-B352-52E0B134A2B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874652" y="3986169"/>
                  <a:ext cx="77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B3118F7-3AE1-46FE-8CB6-63E11931AA53}"/>
                    </a:ext>
                  </a:extLst>
                </p14:cNvPr>
                <p14:cNvContentPartPr/>
                <p14:nvPr/>
              </p14:nvContentPartPr>
              <p14:xfrm>
                <a:off x="4107212" y="4137009"/>
                <a:ext cx="117360" cy="1011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B3118F7-3AE1-46FE-8CB6-63E11931AA5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098572" y="4128009"/>
                  <a:ext cx="135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1D36403-3BD2-4F8A-A806-0FBB7FDF23AC}"/>
                    </a:ext>
                  </a:extLst>
                </p14:cNvPr>
                <p14:cNvContentPartPr/>
                <p14:nvPr/>
              </p14:nvContentPartPr>
              <p14:xfrm>
                <a:off x="4299812" y="3824529"/>
                <a:ext cx="215280" cy="427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1D36403-3BD2-4F8A-A806-0FBB7FDF23A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4291172" y="3815889"/>
                  <a:ext cx="232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CEFCFAD-4137-48C2-98DD-951F4F6B46E2}"/>
                    </a:ext>
                  </a:extLst>
                </p14:cNvPr>
                <p14:cNvContentPartPr/>
                <p14:nvPr/>
              </p14:nvContentPartPr>
              <p14:xfrm>
                <a:off x="4324652" y="4113609"/>
                <a:ext cx="149040" cy="33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CEFCFAD-4137-48C2-98DD-951F4F6B46E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315652" y="4104969"/>
                  <a:ext cx="166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77F075F-5D30-4F1B-A3B4-C4DD1CC70D8A}"/>
                    </a:ext>
                  </a:extLst>
                </p14:cNvPr>
                <p14:cNvContentPartPr/>
                <p14:nvPr/>
              </p14:nvContentPartPr>
              <p14:xfrm>
                <a:off x="4751972" y="4028649"/>
                <a:ext cx="132120" cy="218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77F075F-5D30-4F1B-A3B4-C4DD1CC70D8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742972" y="4020009"/>
                  <a:ext cx="149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3D96D1A-B83B-46AA-9382-754858913574}"/>
                    </a:ext>
                  </a:extLst>
                </p14:cNvPr>
                <p14:cNvContentPartPr/>
                <p14:nvPr/>
              </p14:nvContentPartPr>
              <p14:xfrm>
                <a:off x="4705892" y="3977169"/>
                <a:ext cx="216360" cy="243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3D96D1A-B83B-46AA-9382-75485891357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696892" y="3968529"/>
                  <a:ext cx="234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2129B95-8E28-41FC-A524-3423C27F8F61}"/>
                    </a:ext>
                  </a:extLst>
                </p14:cNvPr>
                <p14:cNvContentPartPr/>
                <p14:nvPr/>
              </p14:nvContentPartPr>
              <p14:xfrm>
                <a:off x="5149052" y="4046289"/>
                <a:ext cx="165600" cy="171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2129B95-8E28-41FC-A524-3423C27F8F6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140412" y="4037649"/>
                  <a:ext cx="183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35C5A17-4637-40F5-8611-DB6DC5A4F1C6}"/>
                    </a:ext>
                  </a:extLst>
                </p14:cNvPr>
                <p14:cNvContentPartPr/>
                <p14:nvPr/>
              </p14:nvContentPartPr>
              <p14:xfrm>
                <a:off x="5378372" y="4118649"/>
                <a:ext cx="119520" cy="100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35C5A17-4637-40F5-8611-DB6DC5A4F1C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369732" y="4109649"/>
                  <a:ext cx="137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5CCE9FF-818E-4FD1-AF41-0DF38233C6F0}"/>
                    </a:ext>
                  </a:extLst>
                </p14:cNvPr>
                <p14:cNvContentPartPr/>
                <p14:nvPr/>
              </p14:nvContentPartPr>
              <p14:xfrm>
                <a:off x="5535332" y="4098849"/>
                <a:ext cx="231840" cy="109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5CCE9FF-818E-4FD1-AF41-0DF38233C6F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526332" y="4089849"/>
                  <a:ext cx="249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F415F91-7FDC-4D3E-85F1-010086049663}"/>
                    </a:ext>
                  </a:extLst>
                </p14:cNvPr>
                <p14:cNvContentPartPr/>
                <p14:nvPr/>
              </p14:nvContentPartPr>
              <p14:xfrm>
                <a:off x="6001892" y="4102809"/>
                <a:ext cx="141840" cy="1234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F415F91-7FDC-4D3E-85F1-01008604966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993252" y="4093809"/>
                  <a:ext cx="159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7460EE0-FDE4-4290-A7B6-1462E0A414F1}"/>
                    </a:ext>
                  </a:extLst>
                </p14:cNvPr>
                <p14:cNvContentPartPr/>
                <p14:nvPr/>
              </p14:nvContentPartPr>
              <p14:xfrm>
                <a:off x="6216092" y="4060329"/>
                <a:ext cx="116640" cy="1594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7460EE0-FDE4-4290-A7B6-1462E0A414F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207092" y="4051329"/>
                  <a:ext cx="134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30D490B-128D-4CAC-87E6-3308703E6C6C}"/>
                    </a:ext>
                  </a:extLst>
                </p14:cNvPr>
                <p14:cNvContentPartPr/>
                <p14:nvPr/>
              </p14:nvContentPartPr>
              <p14:xfrm>
                <a:off x="6340652" y="4075449"/>
                <a:ext cx="117360" cy="158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30D490B-128D-4CAC-87E6-3308703E6C6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32012" y="4066809"/>
                  <a:ext cx="135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FDF1915-8755-408A-8EEB-FEC2D05F9AD6}"/>
                    </a:ext>
                  </a:extLst>
                </p14:cNvPr>
                <p14:cNvContentPartPr/>
                <p14:nvPr/>
              </p14:nvContentPartPr>
              <p14:xfrm>
                <a:off x="6520292" y="4088049"/>
                <a:ext cx="124200" cy="165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FDF1915-8755-408A-8EEB-FEC2D05F9AD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511652" y="4079049"/>
                  <a:ext cx="141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D7E4807-E932-4A45-BBDE-97A99979F8DB}"/>
                    </a:ext>
                  </a:extLst>
                </p14:cNvPr>
                <p14:cNvContentPartPr/>
                <p14:nvPr/>
              </p14:nvContentPartPr>
              <p14:xfrm>
                <a:off x="6679772" y="4117569"/>
                <a:ext cx="104040" cy="108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D7E4807-E932-4A45-BBDE-97A99979F8D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670772" y="4108929"/>
                  <a:ext cx="121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2CCD659-768E-499C-9C1B-9CFA92F0D3A1}"/>
                    </a:ext>
                  </a:extLst>
                </p14:cNvPr>
                <p14:cNvContentPartPr/>
                <p14:nvPr/>
              </p14:nvContentPartPr>
              <p14:xfrm>
                <a:off x="6862652" y="4073289"/>
                <a:ext cx="101520" cy="1634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2CCD659-768E-499C-9C1B-9CFA92F0D3A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853652" y="4064289"/>
                  <a:ext cx="119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3530BE-DDF2-4690-ADE6-B1EA34A04709}"/>
                    </a:ext>
                  </a:extLst>
                </p14:cNvPr>
                <p14:cNvContentPartPr/>
                <p14:nvPr/>
              </p14:nvContentPartPr>
              <p14:xfrm>
                <a:off x="6987212" y="4047369"/>
                <a:ext cx="146880" cy="200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3530BE-DDF2-4690-ADE6-B1EA34A0470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978212" y="4038729"/>
                  <a:ext cx="164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12FC041-4303-40C6-9375-56BDD167B056}"/>
                    </a:ext>
                  </a:extLst>
                </p14:cNvPr>
                <p14:cNvContentPartPr/>
                <p14:nvPr/>
              </p14:nvContentPartPr>
              <p14:xfrm>
                <a:off x="7330292" y="4072209"/>
                <a:ext cx="51840" cy="121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12FC041-4303-40C6-9375-56BDD167B05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21292" y="4063209"/>
                  <a:ext cx="69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5E2E01D-F54F-4373-8079-90DEF5487810}"/>
                    </a:ext>
                  </a:extLst>
                </p14:cNvPr>
                <p14:cNvContentPartPr/>
                <p14:nvPr/>
              </p14:nvContentPartPr>
              <p14:xfrm>
                <a:off x="7235612" y="3990849"/>
                <a:ext cx="292320" cy="4921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5E2E01D-F54F-4373-8079-90DEF548781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26612" y="3981849"/>
                  <a:ext cx="309960" cy="50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E2C9ECC-C604-4A91-9122-8CF7A4240EB1}"/>
              </a:ext>
            </a:extLst>
          </p:cNvPr>
          <p:cNvGrpSpPr/>
          <p:nvPr/>
        </p:nvGrpSpPr>
        <p:grpSpPr>
          <a:xfrm>
            <a:off x="2921012" y="4403769"/>
            <a:ext cx="1991160" cy="631440"/>
            <a:chOff x="2921012" y="4403769"/>
            <a:chExt cx="1991160" cy="63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A4B49C0-4FE1-4181-8784-663A45CC8EEB}"/>
                    </a:ext>
                  </a:extLst>
                </p14:cNvPr>
                <p14:cNvContentPartPr/>
                <p14:nvPr/>
              </p14:nvContentPartPr>
              <p14:xfrm>
                <a:off x="2921012" y="4566129"/>
                <a:ext cx="308520" cy="262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A4B49C0-4FE1-4181-8784-663A45CC8EE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912372" y="4557129"/>
                  <a:ext cx="326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47D422D-6AF4-4E9A-8E11-AA52FC89D8A7}"/>
                    </a:ext>
                  </a:extLst>
                </p14:cNvPr>
                <p14:cNvContentPartPr/>
                <p14:nvPr/>
              </p14:nvContentPartPr>
              <p14:xfrm>
                <a:off x="3213692" y="4677369"/>
                <a:ext cx="120240" cy="1101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47D422D-6AF4-4E9A-8E11-AA52FC89D8A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204692" y="4668729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EDABE39-1533-4A35-B373-4748B94D6B57}"/>
                    </a:ext>
                  </a:extLst>
                </p14:cNvPr>
                <p14:cNvContentPartPr/>
                <p14:nvPr/>
              </p14:nvContentPartPr>
              <p14:xfrm>
                <a:off x="3357332" y="4678089"/>
                <a:ext cx="87840" cy="116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EDABE39-1533-4A35-B373-4748B94D6B5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348692" y="4669089"/>
                  <a:ext cx="105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FBD6BCB-0F79-418D-980F-71B7CAD9FD49}"/>
                    </a:ext>
                  </a:extLst>
                </p14:cNvPr>
                <p14:cNvContentPartPr/>
                <p14:nvPr/>
              </p14:nvContentPartPr>
              <p14:xfrm>
                <a:off x="3399092" y="4680609"/>
                <a:ext cx="150120" cy="354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FBD6BCB-0F79-418D-980F-71B7CAD9FD4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390452" y="4671969"/>
                  <a:ext cx="167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FB5A1C2-C57D-42BF-A8C4-0D70D3D41C4B}"/>
                    </a:ext>
                  </a:extLst>
                </p14:cNvPr>
                <p14:cNvContentPartPr/>
                <p14:nvPr/>
              </p14:nvContentPartPr>
              <p14:xfrm>
                <a:off x="3608612" y="4654689"/>
                <a:ext cx="27000" cy="622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FB5A1C2-C57D-42BF-A8C4-0D70D3D41C4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599612" y="4645689"/>
                  <a:ext cx="44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F45DAD9-5501-4D03-8407-5606693D89F9}"/>
                    </a:ext>
                  </a:extLst>
                </p14:cNvPr>
                <p14:cNvContentPartPr/>
                <p14:nvPr/>
              </p14:nvContentPartPr>
              <p14:xfrm>
                <a:off x="3679532" y="4651449"/>
                <a:ext cx="95760" cy="66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F45DAD9-5501-4D03-8407-5606693D89F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670892" y="4642809"/>
                  <a:ext cx="113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3AB40A6-E382-4716-BE26-5EE99A6F908A}"/>
                    </a:ext>
                  </a:extLst>
                </p14:cNvPr>
                <p14:cNvContentPartPr/>
                <p14:nvPr/>
              </p14:nvContentPartPr>
              <p14:xfrm>
                <a:off x="3845132" y="4637409"/>
                <a:ext cx="79560" cy="1015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3AB40A6-E382-4716-BE26-5EE99A6F908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836132" y="4628409"/>
                  <a:ext cx="97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344203C-0993-4007-B6A4-3AFA73498006}"/>
                    </a:ext>
                  </a:extLst>
                </p14:cNvPr>
                <p14:cNvContentPartPr/>
                <p14:nvPr/>
              </p14:nvContentPartPr>
              <p14:xfrm>
                <a:off x="4072652" y="4501689"/>
                <a:ext cx="59760" cy="2916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344203C-0993-4007-B6A4-3AFA7349800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063652" y="4493049"/>
                  <a:ext cx="77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1178EBD-1408-45FA-B01B-D8534D9D9931}"/>
                    </a:ext>
                  </a:extLst>
                </p14:cNvPr>
                <p14:cNvContentPartPr/>
                <p14:nvPr/>
              </p14:nvContentPartPr>
              <p14:xfrm>
                <a:off x="4264532" y="4687809"/>
                <a:ext cx="74880" cy="71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1178EBD-1408-45FA-B01B-D8534D9D993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255892" y="4679169"/>
                  <a:ext cx="92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3C978C-D86B-4F26-B27E-B0EFBACD8B97}"/>
                    </a:ext>
                  </a:extLst>
                </p14:cNvPr>
                <p14:cNvContentPartPr/>
                <p14:nvPr/>
              </p14:nvContentPartPr>
              <p14:xfrm>
                <a:off x="4475132" y="4403769"/>
                <a:ext cx="181080" cy="3880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3C978C-D86B-4F26-B27E-B0EFBACD8B9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466492" y="4395129"/>
                  <a:ext cx="1987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15CB43D-6FEF-4363-AC79-85BEBBCC6DA2}"/>
                    </a:ext>
                  </a:extLst>
                </p14:cNvPr>
                <p14:cNvContentPartPr/>
                <p14:nvPr/>
              </p14:nvContentPartPr>
              <p14:xfrm>
                <a:off x="4455692" y="4659369"/>
                <a:ext cx="132120" cy="280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15CB43D-6FEF-4363-AC79-85BEBBCC6DA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446692" y="4650729"/>
                  <a:ext cx="149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614FE03-8395-41BC-B8A3-4F9FAD752E78}"/>
                    </a:ext>
                  </a:extLst>
                </p14:cNvPr>
                <p14:cNvContentPartPr/>
                <p14:nvPr/>
              </p14:nvContentPartPr>
              <p14:xfrm>
                <a:off x="4735772" y="4581969"/>
                <a:ext cx="47520" cy="892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614FE03-8395-41BC-B8A3-4F9FAD752E7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727132" y="4572969"/>
                  <a:ext cx="65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E946A6F-D8F2-4A7E-A066-9D746668AEF0}"/>
                    </a:ext>
                  </a:extLst>
                </p14:cNvPr>
                <p14:cNvContentPartPr/>
                <p14:nvPr/>
              </p14:nvContentPartPr>
              <p14:xfrm>
                <a:off x="4698692" y="4502409"/>
                <a:ext cx="213480" cy="421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E946A6F-D8F2-4A7E-A066-9D746668AEF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689692" y="4493409"/>
                  <a:ext cx="23112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9B4A017-DD94-4309-A9E2-70305BB026CA}"/>
              </a:ext>
            </a:extLst>
          </p:cNvPr>
          <p:cNvGrpSpPr/>
          <p:nvPr/>
        </p:nvGrpSpPr>
        <p:grpSpPr>
          <a:xfrm>
            <a:off x="5106572" y="4565049"/>
            <a:ext cx="633240" cy="170640"/>
            <a:chOff x="5106572" y="4565049"/>
            <a:chExt cx="6332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5A5F584-3BF4-4667-90BC-AD8B88A67D9B}"/>
                    </a:ext>
                  </a:extLst>
                </p14:cNvPr>
                <p14:cNvContentPartPr/>
                <p14:nvPr/>
              </p14:nvContentPartPr>
              <p14:xfrm>
                <a:off x="5106572" y="4565049"/>
                <a:ext cx="178560" cy="1706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5A5F584-3BF4-4667-90BC-AD8B88A67D9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097572" y="4556049"/>
                  <a:ext cx="196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8AD9DC2-7C8D-4520-ACDD-EC2A43A8990F}"/>
                    </a:ext>
                  </a:extLst>
                </p14:cNvPr>
                <p14:cNvContentPartPr/>
                <p14:nvPr/>
              </p14:nvContentPartPr>
              <p14:xfrm>
                <a:off x="5336252" y="4607889"/>
                <a:ext cx="132480" cy="117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8AD9DC2-7C8D-4520-ACDD-EC2A43A8990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327252" y="4599249"/>
                  <a:ext cx="150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A275617-D522-49F7-B228-2E0F0D3BFA65}"/>
                    </a:ext>
                  </a:extLst>
                </p14:cNvPr>
                <p14:cNvContentPartPr/>
                <p14:nvPr/>
              </p14:nvContentPartPr>
              <p14:xfrm>
                <a:off x="5497892" y="4619769"/>
                <a:ext cx="241920" cy="1065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A275617-D522-49F7-B228-2E0F0D3BFA6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489252" y="4611129"/>
                  <a:ext cx="2595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8E487EC-4EBA-4022-AF82-9BE5E51E3A02}"/>
              </a:ext>
            </a:extLst>
          </p:cNvPr>
          <p:cNvGrpSpPr/>
          <p:nvPr/>
        </p:nvGrpSpPr>
        <p:grpSpPr>
          <a:xfrm>
            <a:off x="5940332" y="4594209"/>
            <a:ext cx="1002240" cy="177840"/>
            <a:chOff x="5940332" y="4594209"/>
            <a:chExt cx="10022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0983800-6D5A-4F9D-B082-55AA987DE7D4}"/>
                    </a:ext>
                  </a:extLst>
                </p14:cNvPr>
                <p14:cNvContentPartPr/>
                <p14:nvPr/>
              </p14:nvContentPartPr>
              <p14:xfrm>
                <a:off x="5940332" y="4610049"/>
                <a:ext cx="103320" cy="119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0983800-6D5A-4F9D-B082-55AA987DE7D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931332" y="4601409"/>
                  <a:ext cx="120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9608A37-23F0-4936-8FE7-E687858D8E21}"/>
                    </a:ext>
                  </a:extLst>
                </p14:cNvPr>
                <p14:cNvContentPartPr/>
                <p14:nvPr/>
              </p14:nvContentPartPr>
              <p14:xfrm>
                <a:off x="6105572" y="4601049"/>
                <a:ext cx="107640" cy="138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9608A37-23F0-4936-8FE7-E687858D8E2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096572" y="4592409"/>
                  <a:ext cx="125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DEC3C7-A276-4893-B567-26186F188F65}"/>
                    </a:ext>
                  </a:extLst>
                </p14:cNvPr>
                <p14:cNvContentPartPr/>
                <p14:nvPr/>
              </p14:nvContentPartPr>
              <p14:xfrm>
                <a:off x="6214652" y="4611489"/>
                <a:ext cx="122040" cy="140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DEC3C7-A276-4893-B567-26186F188F6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205652" y="4602489"/>
                  <a:ext cx="139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F7D3228-79A1-4AD8-B463-1F5883CCBED7}"/>
                    </a:ext>
                  </a:extLst>
                </p14:cNvPr>
                <p14:cNvContentPartPr/>
                <p14:nvPr/>
              </p14:nvContentPartPr>
              <p14:xfrm>
                <a:off x="6396452" y="4597449"/>
                <a:ext cx="133560" cy="160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F7D3228-79A1-4AD8-B463-1F5883CCB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387452" y="4588809"/>
                  <a:ext cx="151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2A27CF-4D9B-43FA-943E-8E3B7DD23AAD}"/>
                    </a:ext>
                  </a:extLst>
                </p14:cNvPr>
                <p14:cNvContentPartPr/>
                <p14:nvPr/>
              </p14:nvContentPartPr>
              <p14:xfrm>
                <a:off x="6492212" y="4639209"/>
                <a:ext cx="138960" cy="1209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2A27CF-4D9B-43FA-943E-8E3B7DD23AA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483572" y="4630209"/>
                  <a:ext cx="156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B7B2414-B63B-4465-A9C9-AD9ADA39FDF2}"/>
                    </a:ext>
                  </a:extLst>
                </p14:cNvPr>
                <p14:cNvContentPartPr/>
                <p14:nvPr/>
              </p14:nvContentPartPr>
              <p14:xfrm>
                <a:off x="6711452" y="4608249"/>
                <a:ext cx="68760" cy="151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B7B2414-B63B-4465-A9C9-AD9ADA39FDF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702812" y="4599609"/>
                  <a:ext cx="86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416D0F7-C638-40CD-8277-EA9DE1D91028}"/>
                    </a:ext>
                  </a:extLst>
                </p14:cNvPr>
                <p14:cNvContentPartPr/>
                <p14:nvPr/>
              </p14:nvContentPartPr>
              <p14:xfrm>
                <a:off x="6802532" y="4594209"/>
                <a:ext cx="140040" cy="1778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416D0F7-C638-40CD-8277-EA9DE1D9102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93532" y="4585209"/>
                  <a:ext cx="15768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FA8EAF6-D3F4-4C81-B0C3-1CF5A56DC8F8}"/>
              </a:ext>
            </a:extLst>
          </p:cNvPr>
          <p:cNvGrpSpPr/>
          <p:nvPr/>
        </p:nvGrpSpPr>
        <p:grpSpPr>
          <a:xfrm>
            <a:off x="7112852" y="4557489"/>
            <a:ext cx="439560" cy="259560"/>
            <a:chOff x="7112852" y="4557489"/>
            <a:chExt cx="4395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AF31C1F-03A3-4FE0-9990-600356829987}"/>
                    </a:ext>
                  </a:extLst>
                </p14:cNvPr>
                <p14:cNvContentPartPr/>
                <p14:nvPr/>
              </p14:nvContentPartPr>
              <p14:xfrm>
                <a:off x="7135892" y="4574769"/>
                <a:ext cx="247680" cy="242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AF31C1F-03A3-4FE0-9990-60035682998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126892" y="4566129"/>
                  <a:ext cx="265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215481A-31B3-4CB5-8865-138577634AF1}"/>
                    </a:ext>
                  </a:extLst>
                </p14:cNvPr>
                <p14:cNvContentPartPr/>
                <p14:nvPr/>
              </p14:nvContentPartPr>
              <p14:xfrm>
                <a:off x="7112852" y="4557489"/>
                <a:ext cx="198000" cy="206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215481A-31B3-4CB5-8865-138577634AF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104212" y="4548849"/>
                  <a:ext cx="21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AC442B7-9569-4E74-ACB0-56271F428810}"/>
                    </a:ext>
                  </a:extLst>
                </p14:cNvPr>
                <p14:cNvContentPartPr/>
                <p14:nvPr/>
              </p14:nvContentPartPr>
              <p14:xfrm>
                <a:off x="7522532" y="4769529"/>
                <a:ext cx="29880" cy="9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AC442B7-9569-4E74-ACB0-56271F42881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513532" y="4760529"/>
                  <a:ext cx="475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BA9FD244-14D2-485A-8CF5-82437411CF3F}"/>
                  </a:ext>
                </a:extLst>
              </p14:cNvPr>
              <p14:cNvContentPartPr/>
              <p14:nvPr/>
            </p14:nvContentPartPr>
            <p14:xfrm>
              <a:off x="2070011" y="1530982"/>
              <a:ext cx="1377360" cy="10836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BA9FD244-14D2-485A-8CF5-82437411CF3F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2061011" y="1521982"/>
                <a:ext cx="1395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7181009-9D5C-40D7-BB53-417C3E70EACD}"/>
                  </a:ext>
                </a:extLst>
              </p14:cNvPr>
              <p14:cNvContentPartPr/>
              <p14:nvPr/>
            </p14:nvContentPartPr>
            <p14:xfrm>
              <a:off x="4156931" y="1444942"/>
              <a:ext cx="676080" cy="6444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7181009-9D5C-40D7-BB53-417C3E70EACD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4148291" y="1436302"/>
                <a:ext cx="693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0C0EA34-5697-43D5-B3D7-C8D320D13F09}"/>
                  </a:ext>
                </a:extLst>
              </p14:cNvPr>
              <p14:cNvContentPartPr/>
              <p14:nvPr/>
            </p14:nvContentPartPr>
            <p14:xfrm>
              <a:off x="5258531" y="1383742"/>
              <a:ext cx="769680" cy="7416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0C0EA34-5697-43D5-B3D7-C8D320D13F09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5249531" y="1374742"/>
                <a:ext cx="787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FA7DF79-FC4F-42D9-B854-55386BB33EB6}"/>
                  </a:ext>
                </a:extLst>
              </p14:cNvPr>
              <p14:cNvContentPartPr/>
              <p14:nvPr/>
            </p14:nvContentPartPr>
            <p14:xfrm>
              <a:off x="5750291" y="3607822"/>
              <a:ext cx="378360" cy="424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FA7DF79-FC4F-42D9-B854-55386BB33EB6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5741291" y="3598822"/>
                <a:ext cx="3960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ADF735C3-A772-4378-8599-46545617C4C5}"/>
                  </a:ext>
                </a:extLst>
              </p14:cNvPr>
              <p14:cNvContentPartPr/>
              <p14:nvPr/>
            </p14:nvContentPartPr>
            <p14:xfrm>
              <a:off x="9018011" y="3295342"/>
              <a:ext cx="454320" cy="9000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ADF735C3-A772-4378-8599-46545617C4C5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009011" y="3286702"/>
                <a:ext cx="4719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4606226-AA65-4ED8-8E7E-BA23BC82DA6A}"/>
              </a:ext>
            </a:extLst>
          </p:cNvPr>
          <p:cNvGrpSpPr/>
          <p:nvPr/>
        </p:nvGrpSpPr>
        <p:grpSpPr>
          <a:xfrm>
            <a:off x="6656411" y="757702"/>
            <a:ext cx="658800" cy="394560"/>
            <a:chOff x="6656411" y="757702"/>
            <a:chExt cx="65880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8B83704-DB71-4A44-A9CD-3DE2491A634B}"/>
                    </a:ext>
                  </a:extLst>
                </p14:cNvPr>
                <p14:cNvContentPartPr/>
                <p14:nvPr/>
              </p14:nvContentPartPr>
              <p14:xfrm>
                <a:off x="6656411" y="899542"/>
                <a:ext cx="658800" cy="734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8B83704-DB71-4A44-A9CD-3DE2491A634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647411" y="890902"/>
                  <a:ext cx="676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6596E45-3C3D-4D81-B21F-9468642B13B4}"/>
                    </a:ext>
                  </a:extLst>
                </p14:cNvPr>
                <p14:cNvContentPartPr/>
                <p14:nvPr/>
              </p14:nvContentPartPr>
              <p14:xfrm>
                <a:off x="6663611" y="757702"/>
                <a:ext cx="298440" cy="394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6596E45-3C3D-4D81-B21F-9468642B13B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654611" y="749062"/>
                  <a:ext cx="31608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229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D7C86B-22DA-48BD-8DE8-49C3F009F337}"/>
              </a:ext>
            </a:extLst>
          </p:cNvPr>
          <p:cNvGrpSpPr/>
          <p:nvPr/>
        </p:nvGrpSpPr>
        <p:grpSpPr>
          <a:xfrm>
            <a:off x="786572" y="49569"/>
            <a:ext cx="918000" cy="672840"/>
            <a:chOff x="786572" y="49569"/>
            <a:chExt cx="91800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AF6C15-BF44-4D07-B3DE-5604905A0D30}"/>
                    </a:ext>
                  </a:extLst>
                </p14:cNvPr>
                <p14:cNvContentPartPr/>
                <p14:nvPr/>
              </p14:nvContentPartPr>
              <p14:xfrm>
                <a:off x="796292" y="49569"/>
                <a:ext cx="311760" cy="576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AF6C15-BF44-4D07-B3DE-5604905A0D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7292" y="40929"/>
                  <a:ext cx="3294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5B41B8-AB2E-4424-B356-C8A6400CA944}"/>
                    </a:ext>
                  </a:extLst>
                </p14:cNvPr>
                <p14:cNvContentPartPr/>
                <p14:nvPr/>
              </p14:nvContentPartPr>
              <p14:xfrm>
                <a:off x="786572" y="450609"/>
                <a:ext cx="222480" cy="59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5B41B8-AB2E-4424-B356-C8A6400CA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572" y="441969"/>
                  <a:ext cx="240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ACDAF9-00D4-4450-866C-0554EBED0BE3}"/>
                    </a:ext>
                  </a:extLst>
                </p14:cNvPr>
                <p14:cNvContentPartPr/>
                <p14:nvPr/>
              </p14:nvContentPartPr>
              <p14:xfrm>
                <a:off x="1008692" y="567249"/>
                <a:ext cx="94320" cy="12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ACDAF9-00D4-4450-866C-0554EBED0B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0052" y="558249"/>
                  <a:ext cx="111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704D83-0C80-4A63-A5AF-380F1D42FAE4}"/>
                    </a:ext>
                  </a:extLst>
                </p14:cNvPr>
                <p14:cNvContentPartPr/>
                <p14:nvPr/>
              </p14:nvContentPartPr>
              <p14:xfrm>
                <a:off x="977012" y="545649"/>
                <a:ext cx="162720" cy="14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704D83-0C80-4A63-A5AF-380F1D42FA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8372" y="536649"/>
                  <a:ext cx="18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BDA910-ECDF-45C8-913D-406DD503AF00}"/>
                    </a:ext>
                  </a:extLst>
                </p14:cNvPr>
                <p14:cNvContentPartPr/>
                <p14:nvPr/>
              </p14:nvContentPartPr>
              <p14:xfrm>
                <a:off x="1200932" y="544569"/>
                <a:ext cx="56520" cy="72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BDA910-ECDF-45C8-913D-406DD503AF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1932" y="535569"/>
                  <a:ext cx="74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0BFBF2-D794-453B-859C-601660BF39CF}"/>
                    </a:ext>
                  </a:extLst>
                </p14:cNvPr>
                <p14:cNvContentPartPr/>
                <p14:nvPr/>
              </p14:nvContentPartPr>
              <p14:xfrm>
                <a:off x="1234772" y="557169"/>
                <a:ext cx="123840" cy="165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0BFBF2-D794-453B-859C-601660BF39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6132" y="548169"/>
                  <a:ext cx="141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51105F-BBB9-4DC7-91EF-1D828B702181}"/>
                    </a:ext>
                  </a:extLst>
                </p14:cNvPr>
                <p14:cNvContentPartPr/>
                <p14:nvPr/>
              </p14:nvContentPartPr>
              <p14:xfrm>
                <a:off x="1523492" y="376809"/>
                <a:ext cx="181080" cy="43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51105F-BBB9-4DC7-91EF-1D828B702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4492" y="367809"/>
                  <a:ext cx="198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99AC66-F16F-44D6-B1C4-03622A717ACF}"/>
                    </a:ext>
                  </a:extLst>
                </p14:cNvPr>
                <p14:cNvContentPartPr/>
                <p14:nvPr/>
              </p14:nvContentPartPr>
              <p14:xfrm>
                <a:off x="1590092" y="453489"/>
                <a:ext cx="93240" cy="2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99AC66-F16F-44D6-B1C4-03622A717A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1092" y="444849"/>
                  <a:ext cx="1108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BB3FDE-1DE2-4DE9-8AEE-D143EA10A8BE}"/>
              </a:ext>
            </a:extLst>
          </p:cNvPr>
          <p:cNvGrpSpPr/>
          <p:nvPr/>
        </p:nvGrpSpPr>
        <p:grpSpPr>
          <a:xfrm>
            <a:off x="1941092" y="304449"/>
            <a:ext cx="583560" cy="356040"/>
            <a:chOff x="1941092" y="304449"/>
            <a:chExt cx="5835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1746C3-AD73-4CDB-87D9-5F8F87E84E53}"/>
                    </a:ext>
                  </a:extLst>
                </p14:cNvPr>
                <p14:cNvContentPartPr/>
                <p14:nvPr/>
              </p14:nvContentPartPr>
              <p14:xfrm>
                <a:off x="1941092" y="314529"/>
                <a:ext cx="140400" cy="166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1746C3-AD73-4CDB-87D9-5F8F87E84E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2092" y="305529"/>
                  <a:ext cx="158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11DD7D-82CB-4695-A551-D85CC37B319D}"/>
                    </a:ext>
                  </a:extLst>
                </p14:cNvPr>
                <p14:cNvContentPartPr/>
                <p14:nvPr/>
              </p14:nvContentPartPr>
              <p14:xfrm>
                <a:off x="2179772" y="323169"/>
                <a:ext cx="121320" cy="131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11DD7D-82CB-4695-A551-D85CC37B31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0772" y="314529"/>
                  <a:ext cx="138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FF2C99-D3F9-47A9-8EF6-C63A1D46F9F0}"/>
                    </a:ext>
                  </a:extLst>
                </p14:cNvPr>
                <p14:cNvContentPartPr/>
                <p14:nvPr/>
              </p14:nvContentPartPr>
              <p14:xfrm>
                <a:off x="2161412" y="332529"/>
                <a:ext cx="146160" cy="133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FF2C99-D3F9-47A9-8EF6-C63A1D46F9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2772" y="323529"/>
                  <a:ext cx="163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B32C57-B57C-4437-865D-500A564C9256}"/>
                    </a:ext>
                  </a:extLst>
                </p14:cNvPr>
                <p14:cNvContentPartPr/>
                <p14:nvPr/>
              </p14:nvContentPartPr>
              <p14:xfrm>
                <a:off x="2383892" y="371769"/>
                <a:ext cx="90720" cy="8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B32C57-B57C-4437-865D-500A564C92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4892" y="362769"/>
                  <a:ext cx="108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CDCC32-9C72-4048-AC47-C6D3EE6858C6}"/>
                    </a:ext>
                  </a:extLst>
                </p14:cNvPr>
                <p14:cNvContentPartPr/>
                <p14:nvPr/>
              </p14:nvContentPartPr>
              <p14:xfrm>
                <a:off x="2431052" y="304449"/>
                <a:ext cx="93600" cy="356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CDCC32-9C72-4048-AC47-C6D3EE6858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2412" y="295809"/>
                  <a:ext cx="111240" cy="37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C4C0E2-238D-42E3-8F70-EE3CEDCDE705}"/>
                  </a:ext>
                </a:extLst>
              </p14:cNvPr>
              <p14:cNvContentPartPr/>
              <p14:nvPr/>
            </p14:nvContentPartPr>
            <p14:xfrm>
              <a:off x="3388292" y="307689"/>
              <a:ext cx="179640" cy="17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C4C0E2-238D-42E3-8F70-EE3CEDCDE7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79292" y="298689"/>
                <a:ext cx="19728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F15C525-AC52-491D-ACE3-7C2DE60AB927}"/>
              </a:ext>
            </a:extLst>
          </p:cNvPr>
          <p:cNvGrpSpPr/>
          <p:nvPr/>
        </p:nvGrpSpPr>
        <p:grpSpPr>
          <a:xfrm>
            <a:off x="3755852" y="252249"/>
            <a:ext cx="655920" cy="220680"/>
            <a:chOff x="3755852" y="252249"/>
            <a:chExt cx="6559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FA1B72-BA1D-40EC-B5C0-E93D0E40ABDE}"/>
                    </a:ext>
                  </a:extLst>
                </p14:cNvPr>
                <p14:cNvContentPartPr/>
                <p14:nvPr/>
              </p14:nvContentPartPr>
              <p14:xfrm>
                <a:off x="3758732" y="252249"/>
                <a:ext cx="152280" cy="129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FA1B72-BA1D-40EC-B5C0-E93D0E40AB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49732" y="243609"/>
                  <a:ext cx="169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7EF1FF-5C26-4BA7-AF5E-A40FCA529F6E}"/>
                    </a:ext>
                  </a:extLst>
                </p14:cNvPr>
                <p14:cNvContentPartPr/>
                <p14:nvPr/>
              </p14:nvContentPartPr>
              <p14:xfrm>
                <a:off x="3755852" y="426489"/>
                <a:ext cx="147600" cy="46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7EF1FF-5C26-4BA7-AF5E-A40FCA529F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6852" y="417489"/>
                  <a:ext cx="165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576703-FB2A-49CF-9FB7-9208F053FD51}"/>
                    </a:ext>
                  </a:extLst>
                </p14:cNvPr>
                <p14:cNvContentPartPr/>
                <p14:nvPr/>
              </p14:nvContentPartPr>
              <p14:xfrm>
                <a:off x="4023332" y="333969"/>
                <a:ext cx="179640" cy="104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576703-FB2A-49CF-9FB7-9208F053FD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4692" y="325329"/>
                  <a:ext cx="19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BF97A9-F437-4736-A956-726985ABD78E}"/>
                    </a:ext>
                  </a:extLst>
                </p14:cNvPr>
                <p14:cNvContentPartPr/>
                <p14:nvPr/>
              </p14:nvContentPartPr>
              <p14:xfrm>
                <a:off x="4062212" y="289689"/>
                <a:ext cx="106920" cy="150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BF97A9-F437-4736-A956-726985ABD7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572" y="281049"/>
                  <a:ext cx="124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0B0003-BE61-4ED1-AC23-011A00A0F22F}"/>
                    </a:ext>
                  </a:extLst>
                </p14:cNvPr>
                <p14:cNvContentPartPr/>
                <p14:nvPr/>
              </p14:nvContentPartPr>
              <p14:xfrm>
                <a:off x="4284332" y="259809"/>
                <a:ext cx="111240" cy="12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0B0003-BE61-4ED1-AC23-011A00A0F2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5332" y="250809"/>
                  <a:ext cx="12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E0CB4B-90CB-488E-B212-A1DA31CA59E0}"/>
                    </a:ext>
                  </a:extLst>
                </p14:cNvPr>
                <p14:cNvContentPartPr/>
                <p14:nvPr/>
              </p14:nvContentPartPr>
              <p14:xfrm>
                <a:off x="4268852" y="445929"/>
                <a:ext cx="142920" cy="2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E0CB4B-90CB-488E-B212-A1DA31CA59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9852" y="437289"/>
                  <a:ext cx="1605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56FCB1-6580-48BA-AD4B-DA5A871392E1}"/>
                  </a:ext>
                </a:extLst>
              </p14:cNvPr>
              <p14:cNvContentPartPr/>
              <p14:nvPr/>
            </p14:nvContentPartPr>
            <p14:xfrm>
              <a:off x="4586732" y="304089"/>
              <a:ext cx="34920" cy="173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56FCB1-6580-48BA-AD4B-DA5A871392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77732" y="295089"/>
                <a:ext cx="525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5CF0830-98B9-44C2-9297-8DA186051877}"/>
                  </a:ext>
                </a:extLst>
              </p14:cNvPr>
              <p14:cNvContentPartPr/>
              <p14:nvPr/>
            </p14:nvContentPartPr>
            <p14:xfrm>
              <a:off x="4907852" y="513969"/>
              <a:ext cx="101520" cy="131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5CF0830-98B9-44C2-9297-8DA1860518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99212" y="504969"/>
                <a:ext cx="11916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533F4DA-1166-4C5A-98B4-3030D2F8A07A}"/>
              </a:ext>
            </a:extLst>
          </p:cNvPr>
          <p:cNvGrpSpPr/>
          <p:nvPr/>
        </p:nvGrpSpPr>
        <p:grpSpPr>
          <a:xfrm>
            <a:off x="5251652" y="245769"/>
            <a:ext cx="885960" cy="328320"/>
            <a:chOff x="5251652" y="245769"/>
            <a:chExt cx="88596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56057D-5E15-44C1-95BE-E1D6400C5770}"/>
                    </a:ext>
                  </a:extLst>
                </p14:cNvPr>
                <p14:cNvContentPartPr/>
                <p14:nvPr/>
              </p14:nvContentPartPr>
              <p14:xfrm>
                <a:off x="5251652" y="313449"/>
                <a:ext cx="127800" cy="153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56057D-5E15-44C1-95BE-E1D6400C57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42652" y="304449"/>
                  <a:ext cx="145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32E815-9256-482B-A146-BFC688B869F8}"/>
                    </a:ext>
                  </a:extLst>
                </p14:cNvPr>
                <p14:cNvContentPartPr/>
                <p14:nvPr/>
              </p14:nvContentPartPr>
              <p14:xfrm>
                <a:off x="5508332" y="297609"/>
                <a:ext cx="143640" cy="103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32E815-9256-482B-A146-BFC688B869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9332" y="288609"/>
                  <a:ext cx="161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84A684-0E37-4EEF-9F11-F0611BE43370}"/>
                    </a:ext>
                  </a:extLst>
                </p14:cNvPr>
                <p14:cNvContentPartPr/>
                <p14:nvPr/>
              </p14:nvContentPartPr>
              <p14:xfrm>
                <a:off x="5482772" y="466449"/>
                <a:ext cx="128160" cy="2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84A684-0E37-4EEF-9F11-F0611BE433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4132" y="457809"/>
                  <a:ext cx="145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73F799-E2BD-420C-B396-CE5B0FA34F5F}"/>
                    </a:ext>
                  </a:extLst>
                </p14:cNvPr>
                <p14:cNvContentPartPr/>
                <p14:nvPr/>
              </p14:nvContentPartPr>
              <p14:xfrm>
                <a:off x="5736572" y="336489"/>
                <a:ext cx="91800" cy="9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73F799-E2BD-420C-B396-CE5B0FA34F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27932" y="327849"/>
                  <a:ext cx="109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84E879-47FF-41E9-BD08-C7DA5A6CD33B}"/>
                    </a:ext>
                  </a:extLst>
                </p14:cNvPr>
                <p14:cNvContentPartPr/>
                <p14:nvPr/>
              </p14:nvContentPartPr>
              <p14:xfrm>
                <a:off x="5798852" y="282129"/>
                <a:ext cx="106920" cy="291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84E879-47FF-41E9-BD08-C7DA5A6CD3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9852" y="273489"/>
                  <a:ext cx="124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27F54F-ECC8-41CE-AF48-078B53CB8F98}"/>
                    </a:ext>
                  </a:extLst>
                </p14:cNvPr>
                <p14:cNvContentPartPr/>
                <p14:nvPr/>
              </p14:nvContentPartPr>
              <p14:xfrm>
                <a:off x="5979932" y="245769"/>
                <a:ext cx="157680" cy="228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27F54F-ECC8-41CE-AF48-078B53CB8F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71292" y="236769"/>
                  <a:ext cx="17532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203E25-CC3C-48F8-83F4-4CEDD570BE65}"/>
                  </a:ext>
                </a:extLst>
              </p14:cNvPr>
              <p14:cNvContentPartPr/>
              <p14:nvPr/>
            </p14:nvContentPartPr>
            <p14:xfrm>
              <a:off x="6402932" y="259449"/>
              <a:ext cx="27720" cy="208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203E25-CC3C-48F8-83F4-4CEDD570BE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94292" y="250449"/>
                <a:ext cx="453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E1A4A54-F41A-45AB-AED8-87D0C4775B75}"/>
                  </a:ext>
                </a:extLst>
              </p14:cNvPr>
              <p14:cNvContentPartPr/>
              <p14:nvPr/>
            </p14:nvContentPartPr>
            <p14:xfrm>
              <a:off x="2983652" y="4328169"/>
              <a:ext cx="201600" cy="1630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E1A4A54-F41A-45AB-AED8-87D0C4775B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75012" y="4319529"/>
                <a:ext cx="219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2B1639A-4F5D-4D34-8B81-28E644E0CB9C}"/>
                  </a:ext>
                </a:extLst>
              </p14:cNvPr>
              <p14:cNvContentPartPr/>
              <p14:nvPr/>
            </p14:nvContentPartPr>
            <p14:xfrm>
              <a:off x="3114332" y="4702929"/>
              <a:ext cx="47880" cy="196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2B1639A-4F5D-4D34-8B81-28E644E0CB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05332" y="4693929"/>
                <a:ext cx="65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197DE26-2B44-4ACF-8B82-9A4263E11D5B}"/>
                  </a:ext>
                </a:extLst>
              </p14:cNvPr>
              <p14:cNvContentPartPr/>
              <p14:nvPr/>
            </p14:nvContentPartPr>
            <p14:xfrm>
              <a:off x="4747652" y="4710849"/>
              <a:ext cx="27000" cy="158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197DE26-2B44-4ACF-8B82-9A4263E11D5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39012" y="4701849"/>
                <a:ext cx="446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464A56F-9B13-46A2-B64F-69F263DA72C7}"/>
                  </a:ext>
                </a:extLst>
              </p14:cNvPr>
              <p14:cNvContentPartPr/>
              <p14:nvPr/>
            </p14:nvContentPartPr>
            <p14:xfrm>
              <a:off x="5108372" y="4531929"/>
              <a:ext cx="56520" cy="2563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464A56F-9B13-46A2-B64F-69F263DA72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99732" y="4522929"/>
                <a:ext cx="7416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C18B22-9E14-4132-AD61-60E819F990FC}"/>
              </a:ext>
            </a:extLst>
          </p:cNvPr>
          <p:cNvGrpSpPr/>
          <p:nvPr/>
        </p:nvGrpSpPr>
        <p:grpSpPr>
          <a:xfrm>
            <a:off x="5632532" y="4533009"/>
            <a:ext cx="390240" cy="184680"/>
            <a:chOff x="5632532" y="4533009"/>
            <a:chExt cx="39024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359A1A-B6FB-48DC-824B-1AE4F1A2E9FB}"/>
                    </a:ext>
                  </a:extLst>
                </p14:cNvPr>
                <p14:cNvContentPartPr/>
                <p14:nvPr/>
              </p14:nvContentPartPr>
              <p14:xfrm>
                <a:off x="5632532" y="4662969"/>
                <a:ext cx="17640" cy="51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359A1A-B6FB-48DC-824B-1AE4F1A2E9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3532" y="4653969"/>
                  <a:ext cx="35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50DF2B-C2BC-45D8-AA58-A127873D240B}"/>
                    </a:ext>
                  </a:extLst>
                </p14:cNvPr>
                <p14:cNvContentPartPr/>
                <p14:nvPr/>
              </p14:nvContentPartPr>
              <p14:xfrm>
                <a:off x="5781572" y="4533009"/>
                <a:ext cx="241200" cy="184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50DF2B-C2BC-45D8-AA58-A127873D24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72932" y="4524369"/>
                  <a:ext cx="2588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4615AF7-989B-46B0-B167-3139D92C1F4D}"/>
                  </a:ext>
                </a:extLst>
              </p14:cNvPr>
              <p14:cNvContentPartPr/>
              <p14:nvPr/>
            </p14:nvContentPartPr>
            <p14:xfrm>
              <a:off x="6319772" y="3805449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4615AF7-989B-46B0-B167-3139D92C1F4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11132" y="37968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7164E01-5BE8-46CB-B436-E468D0C0F1F6}"/>
              </a:ext>
            </a:extLst>
          </p:cNvPr>
          <p:cNvGrpSpPr/>
          <p:nvPr/>
        </p:nvGrpSpPr>
        <p:grpSpPr>
          <a:xfrm>
            <a:off x="6669692" y="4497369"/>
            <a:ext cx="447120" cy="198720"/>
            <a:chOff x="6669692" y="4497369"/>
            <a:chExt cx="44712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D253D6-D349-4D73-9492-C3662162964D}"/>
                    </a:ext>
                  </a:extLst>
                </p14:cNvPr>
                <p14:cNvContentPartPr/>
                <p14:nvPr/>
              </p14:nvContentPartPr>
              <p14:xfrm>
                <a:off x="6669692" y="4656849"/>
                <a:ext cx="51120" cy="8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D253D6-D349-4D73-9492-C366216296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60692" y="4648209"/>
                  <a:ext cx="68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D759277-7130-449D-AE25-E43DC46B3E4E}"/>
                    </a:ext>
                  </a:extLst>
                </p14:cNvPr>
                <p14:cNvContentPartPr/>
                <p14:nvPr/>
              </p14:nvContentPartPr>
              <p14:xfrm>
                <a:off x="6845372" y="4497369"/>
                <a:ext cx="271440" cy="198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D759277-7130-449D-AE25-E43DC46B3E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6372" y="4488369"/>
                  <a:ext cx="2890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4FCCB47-113B-4EAA-AFFF-4D3D59E31B76}"/>
              </a:ext>
            </a:extLst>
          </p:cNvPr>
          <p:cNvGrpSpPr/>
          <p:nvPr/>
        </p:nvGrpSpPr>
        <p:grpSpPr>
          <a:xfrm>
            <a:off x="4043492" y="4585569"/>
            <a:ext cx="303480" cy="214200"/>
            <a:chOff x="4043492" y="4585569"/>
            <a:chExt cx="30348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50B063C-8E0F-4EE5-879E-6977F2E778F3}"/>
                    </a:ext>
                  </a:extLst>
                </p14:cNvPr>
                <p14:cNvContentPartPr/>
                <p14:nvPr/>
              </p14:nvContentPartPr>
              <p14:xfrm>
                <a:off x="4043492" y="4729929"/>
                <a:ext cx="21240" cy="40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50B063C-8E0F-4EE5-879E-6977F2E778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34852" y="4721289"/>
                  <a:ext cx="38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B6D9AB-647D-42F2-BD82-95B9D0D9CE58}"/>
                    </a:ext>
                  </a:extLst>
                </p14:cNvPr>
                <p14:cNvContentPartPr/>
                <p14:nvPr/>
              </p14:nvContentPartPr>
              <p14:xfrm>
                <a:off x="4198652" y="4585569"/>
                <a:ext cx="148320" cy="214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B6D9AB-647D-42F2-BD82-95B9D0D9CE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89652" y="4576929"/>
                  <a:ext cx="1659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EEB6BC9-4CFA-4417-AA6F-429483A00DFF}"/>
              </a:ext>
            </a:extLst>
          </p:cNvPr>
          <p:cNvGrpSpPr/>
          <p:nvPr/>
        </p:nvGrpSpPr>
        <p:grpSpPr>
          <a:xfrm>
            <a:off x="2711852" y="5107569"/>
            <a:ext cx="336960" cy="347400"/>
            <a:chOff x="2711852" y="5107569"/>
            <a:chExt cx="33696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2D9E21B-8FB6-4ED5-8178-0BA3B4D98BA5}"/>
                    </a:ext>
                  </a:extLst>
                </p14:cNvPr>
                <p14:cNvContentPartPr/>
                <p14:nvPr/>
              </p14:nvContentPartPr>
              <p14:xfrm>
                <a:off x="2738852" y="5244009"/>
                <a:ext cx="9720" cy="179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2D9E21B-8FB6-4ED5-8178-0BA3B4D98B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29852" y="5235369"/>
                  <a:ext cx="2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FFEF12B-84DE-4B2E-81F3-935FFE4FDF95}"/>
                    </a:ext>
                  </a:extLst>
                </p14:cNvPr>
                <p14:cNvContentPartPr/>
                <p14:nvPr/>
              </p14:nvContentPartPr>
              <p14:xfrm>
                <a:off x="2711852" y="5107569"/>
                <a:ext cx="185040" cy="211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FFEF12B-84DE-4B2E-81F3-935FFE4FDF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02852" y="5098929"/>
                  <a:ext cx="202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4B25AB-5B4F-44E1-B32B-1B1614E35643}"/>
                    </a:ext>
                  </a:extLst>
                </p14:cNvPr>
                <p14:cNvContentPartPr/>
                <p14:nvPr/>
              </p14:nvContentPartPr>
              <p14:xfrm>
                <a:off x="2900132" y="5328969"/>
                <a:ext cx="148680" cy="126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4B25AB-5B4F-44E1-B32B-1B1614E356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1492" y="5320329"/>
                  <a:ext cx="16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E0C1B8-CC96-418E-B4EB-8B790758CE87}"/>
                    </a:ext>
                  </a:extLst>
                </p14:cNvPr>
                <p14:cNvContentPartPr/>
                <p14:nvPr/>
              </p14:nvContentPartPr>
              <p14:xfrm>
                <a:off x="2915252" y="5319609"/>
                <a:ext cx="119520" cy="97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E0C1B8-CC96-418E-B4EB-8B790758CE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6252" y="5310969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4EA5128-4173-4041-B64E-57B947295BC0}"/>
              </a:ext>
            </a:extLst>
          </p:cNvPr>
          <p:cNvGrpSpPr/>
          <p:nvPr/>
        </p:nvGrpSpPr>
        <p:grpSpPr>
          <a:xfrm>
            <a:off x="4170932" y="5022249"/>
            <a:ext cx="276480" cy="252720"/>
            <a:chOff x="4170932" y="5022249"/>
            <a:chExt cx="27648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F5F338F-DF00-43C3-BA7C-FCA134FB85F0}"/>
                    </a:ext>
                  </a:extLst>
                </p14:cNvPr>
                <p14:cNvContentPartPr/>
                <p14:nvPr/>
              </p14:nvContentPartPr>
              <p14:xfrm>
                <a:off x="4170932" y="5226369"/>
                <a:ext cx="18720" cy="33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F5F338F-DF00-43C3-BA7C-FCA134FB85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62292" y="5217369"/>
                  <a:ext cx="36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D7089E-BCD9-4E1D-9D95-B902F6B2CFF4}"/>
                    </a:ext>
                  </a:extLst>
                </p14:cNvPr>
                <p14:cNvContentPartPr/>
                <p14:nvPr/>
              </p14:nvContentPartPr>
              <p14:xfrm>
                <a:off x="4289372" y="5054289"/>
                <a:ext cx="106200" cy="113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D7089E-BCD9-4E1D-9D95-B902F6B2CF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80372" y="5045649"/>
                  <a:ext cx="12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57456A-5DD9-4C09-9190-340386E43CDB}"/>
                    </a:ext>
                  </a:extLst>
                </p14:cNvPr>
                <p14:cNvContentPartPr/>
                <p14:nvPr/>
              </p14:nvContentPartPr>
              <p14:xfrm>
                <a:off x="4382252" y="5022249"/>
                <a:ext cx="65160" cy="252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57456A-5DD9-4C09-9190-340386E43C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12" y="5013609"/>
                  <a:ext cx="8280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65215D7-50C4-4630-BEB0-12BC8CF8C479}"/>
              </a:ext>
            </a:extLst>
          </p:cNvPr>
          <p:cNvGrpSpPr/>
          <p:nvPr/>
        </p:nvGrpSpPr>
        <p:grpSpPr>
          <a:xfrm>
            <a:off x="5035292" y="5098209"/>
            <a:ext cx="348840" cy="176040"/>
            <a:chOff x="5035292" y="5098209"/>
            <a:chExt cx="34884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B60A77-37CC-4CD4-A752-96CB21D9E421}"/>
                    </a:ext>
                  </a:extLst>
                </p14:cNvPr>
                <p14:cNvContentPartPr/>
                <p14:nvPr/>
              </p14:nvContentPartPr>
              <p14:xfrm>
                <a:off x="5035292" y="5241129"/>
                <a:ext cx="11880" cy="30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B60A77-37CC-4CD4-A752-96CB21D9E4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26652" y="5232129"/>
                  <a:ext cx="29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3061CF-9041-48DD-B230-6748520BB3C9}"/>
                    </a:ext>
                  </a:extLst>
                </p14:cNvPr>
                <p14:cNvContentPartPr/>
                <p14:nvPr/>
              </p14:nvContentPartPr>
              <p14:xfrm>
                <a:off x="5208092" y="5098209"/>
                <a:ext cx="176040" cy="176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3061CF-9041-48DD-B230-6748520BB3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99452" y="5089569"/>
                  <a:ext cx="1936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4276862-CF04-474D-A9A7-1CFBEB329546}"/>
              </a:ext>
            </a:extLst>
          </p:cNvPr>
          <p:cNvGrpSpPr/>
          <p:nvPr/>
        </p:nvGrpSpPr>
        <p:grpSpPr>
          <a:xfrm>
            <a:off x="5763572" y="5001729"/>
            <a:ext cx="343800" cy="268200"/>
            <a:chOff x="5763572" y="5001729"/>
            <a:chExt cx="3438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E853DF-F868-479C-9BA6-817006A4237F}"/>
                    </a:ext>
                  </a:extLst>
                </p14:cNvPr>
                <p14:cNvContentPartPr/>
                <p14:nvPr/>
              </p14:nvContentPartPr>
              <p14:xfrm>
                <a:off x="5763572" y="5204769"/>
                <a:ext cx="38160" cy="60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E853DF-F868-479C-9BA6-817006A4237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54932" y="5195769"/>
                  <a:ext cx="55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C5DFF96-0F2A-4180-8CBB-2B49B69257A9}"/>
                    </a:ext>
                  </a:extLst>
                </p14:cNvPr>
                <p14:cNvContentPartPr/>
                <p14:nvPr/>
              </p14:nvContentPartPr>
              <p14:xfrm>
                <a:off x="5937452" y="5028729"/>
                <a:ext cx="113400" cy="122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C5DFF96-0F2A-4180-8CBB-2B49B69257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28812" y="5020089"/>
                  <a:ext cx="131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23FCD12-7F93-4480-A873-9DC1FA6405EC}"/>
                    </a:ext>
                  </a:extLst>
                </p14:cNvPr>
                <p14:cNvContentPartPr/>
                <p14:nvPr/>
              </p14:nvContentPartPr>
              <p14:xfrm>
                <a:off x="6058052" y="5001729"/>
                <a:ext cx="49320" cy="268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23FCD12-7F93-4480-A873-9DC1FA6405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9412" y="4992729"/>
                  <a:ext cx="6696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69B82E0-5147-41DB-9E39-95F9F39079AE}"/>
              </a:ext>
            </a:extLst>
          </p:cNvPr>
          <p:cNvGrpSpPr/>
          <p:nvPr/>
        </p:nvGrpSpPr>
        <p:grpSpPr>
          <a:xfrm>
            <a:off x="7455212" y="3273369"/>
            <a:ext cx="2206440" cy="1481040"/>
            <a:chOff x="7455212" y="3273369"/>
            <a:chExt cx="2206440" cy="14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7209827-C33F-42BB-B4EB-10949EF3C44D}"/>
                    </a:ext>
                  </a:extLst>
                </p14:cNvPr>
                <p14:cNvContentPartPr/>
                <p14:nvPr/>
              </p14:nvContentPartPr>
              <p14:xfrm>
                <a:off x="7618292" y="3429609"/>
                <a:ext cx="10800" cy="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7209827-C33F-42BB-B4EB-10949EF3C4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9292" y="3420969"/>
                  <a:ext cx="28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9F44201-4454-47A3-BEDB-138778270445}"/>
                    </a:ext>
                  </a:extLst>
                </p14:cNvPr>
                <p14:cNvContentPartPr/>
                <p14:nvPr/>
              </p14:nvContentPartPr>
              <p14:xfrm>
                <a:off x="7511732" y="3273369"/>
                <a:ext cx="425880" cy="335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9F44201-4454-47A3-BEDB-1387782704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2732" y="3264369"/>
                  <a:ext cx="44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DD038B-6698-4B15-A896-F336F37350BC}"/>
                    </a:ext>
                  </a:extLst>
                </p14:cNvPr>
                <p14:cNvContentPartPr/>
                <p14:nvPr/>
              </p14:nvContentPartPr>
              <p14:xfrm>
                <a:off x="7531892" y="3484329"/>
                <a:ext cx="86040" cy="17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DD038B-6698-4B15-A896-F336F37350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23252" y="3475689"/>
                  <a:ext cx="103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13B80D9-23B2-4197-A42A-EC98DF536D7B}"/>
                    </a:ext>
                  </a:extLst>
                </p14:cNvPr>
                <p14:cNvContentPartPr/>
                <p14:nvPr/>
              </p14:nvContentPartPr>
              <p14:xfrm>
                <a:off x="7674092" y="3474969"/>
                <a:ext cx="25560" cy="97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13B80D9-23B2-4197-A42A-EC98DF536D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65092" y="3466329"/>
                  <a:ext cx="4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7E79B1-D5F7-4AE7-BA0B-EBCD51B2B313}"/>
                    </a:ext>
                  </a:extLst>
                </p14:cNvPr>
                <p14:cNvContentPartPr/>
                <p14:nvPr/>
              </p14:nvContentPartPr>
              <p14:xfrm>
                <a:off x="7763372" y="3510249"/>
                <a:ext cx="89640" cy="57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7E79B1-D5F7-4AE7-BA0B-EBCD51B2B3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54732" y="3501249"/>
                  <a:ext cx="107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1CAE33E-B108-471B-82CB-771F33A14210}"/>
                    </a:ext>
                  </a:extLst>
                </p14:cNvPr>
                <p14:cNvContentPartPr/>
                <p14:nvPr/>
              </p14:nvContentPartPr>
              <p14:xfrm>
                <a:off x="7893332" y="3320169"/>
                <a:ext cx="200520" cy="265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1CAE33E-B108-471B-82CB-771F33A142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4692" y="3311169"/>
                  <a:ext cx="218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D1811A4-BE6E-44A6-91EC-928BBFDD5B48}"/>
                    </a:ext>
                  </a:extLst>
                </p14:cNvPr>
                <p14:cNvContentPartPr/>
                <p14:nvPr/>
              </p14:nvContentPartPr>
              <p14:xfrm>
                <a:off x="8173772" y="3447969"/>
                <a:ext cx="191880" cy="114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D1811A4-BE6E-44A6-91EC-928BBFDD5B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65132" y="3438969"/>
                  <a:ext cx="209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358CF9-6486-40FC-A521-2D87808C327A}"/>
                    </a:ext>
                  </a:extLst>
                </p14:cNvPr>
                <p14:cNvContentPartPr/>
                <p14:nvPr/>
              </p14:nvContentPartPr>
              <p14:xfrm>
                <a:off x="8389772" y="3453009"/>
                <a:ext cx="68400" cy="92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358CF9-6486-40FC-A521-2D87808C32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81132" y="3444009"/>
                  <a:ext cx="86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1A4A565-AF36-42C6-B2CC-DCF154BD3975}"/>
                    </a:ext>
                  </a:extLst>
                </p14:cNvPr>
                <p14:cNvContentPartPr/>
                <p14:nvPr/>
              </p14:nvContentPartPr>
              <p14:xfrm>
                <a:off x="8491652" y="3458769"/>
                <a:ext cx="79560" cy="106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1A4A565-AF36-42C6-B2CC-DCF154BD39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83012" y="3450129"/>
                  <a:ext cx="97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A4F5FD-3DB1-413D-83D1-BDE799B8800A}"/>
                    </a:ext>
                  </a:extLst>
                </p14:cNvPr>
                <p14:cNvContentPartPr/>
                <p14:nvPr/>
              </p14:nvContentPartPr>
              <p14:xfrm>
                <a:off x="8582372" y="3474609"/>
                <a:ext cx="84600" cy="219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A4F5FD-3DB1-413D-83D1-BDE799B880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73372" y="3465969"/>
                  <a:ext cx="102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62B252D-3966-478C-A488-35C0E809E3F6}"/>
                    </a:ext>
                  </a:extLst>
                </p14:cNvPr>
                <p14:cNvContentPartPr/>
                <p14:nvPr/>
              </p14:nvContentPartPr>
              <p14:xfrm>
                <a:off x="8748692" y="3457689"/>
                <a:ext cx="60480" cy="99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62B252D-3966-478C-A488-35C0E809E3F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40052" y="3449049"/>
                  <a:ext cx="78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55AB35-5080-40F1-9149-5DC11F0B6F51}"/>
                    </a:ext>
                  </a:extLst>
                </p14:cNvPr>
                <p14:cNvContentPartPr/>
                <p14:nvPr/>
              </p14:nvContentPartPr>
              <p14:xfrm>
                <a:off x="8839052" y="3463809"/>
                <a:ext cx="89280" cy="71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55AB35-5080-40F1-9149-5DC11F0B6F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30412" y="3454809"/>
                  <a:ext cx="106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9AE7608-21EF-4D39-8650-55B5B69FF819}"/>
                    </a:ext>
                  </a:extLst>
                </p14:cNvPr>
                <p14:cNvContentPartPr/>
                <p14:nvPr/>
              </p14:nvContentPartPr>
              <p14:xfrm>
                <a:off x="8967212" y="3462729"/>
                <a:ext cx="77400" cy="88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9AE7608-21EF-4D39-8650-55B5B69FF8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58212" y="3453729"/>
                  <a:ext cx="95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7555CFA-DD82-43F5-B9A2-6C08085E09CB}"/>
                    </a:ext>
                  </a:extLst>
                </p14:cNvPr>
                <p14:cNvContentPartPr/>
                <p14:nvPr/>
              </p14:nvContentPartPr>
              <p14:xfrm>
                <a:off x="9120932" y="3324849"/>
                <a:ext cx="114120" cy="230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7555CFA-DD82-43F5-B9A2-6C08085E09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12292" y="3316209"/>
                  <a:ext cx="131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B714955-5936-4955-97B4-58317FC8E771}"/>
                    </a:ext>
                  </a:extLst>
                </p14:cNvPr>
                <p14:cNvContentPartPr/>
                <p14:nvPr/>
              </p14:nvContentPartPr>
              <p14:xfrm>
                <a:off x="9253772" y="3442929"/>
                <a:ext cx="72720" cy="141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B714955-5936-4955-97B4-58317FC8E77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4772" y="3434289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2BBDAA-7B67-4AE6-8E62-2929B1C70B58}"/>
                    </a:ext>
                  </a:extLst>
                </p14:cNvPr>
                <p14:cNvContentPartPr/>
                <p14:nvPr/>
              </p14:nvContentPartPr>
              <p14:xfrm>
                <a:off x="7455212" y="3741369"/>
                <a:ext cx="223200" cy="223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2BBDAA-7B67-4AE6-8E62-2929B1C70B5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46572" y="3732369"/>
                  <a:ext cx="240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42BFD2F-38E0-49C5-9C93-A580E146D7F5}"/>
                    </a:ext>
                  </a:extLst>
                </p14:cNvPr>
                <p14:cNvContentPartPr/>
                <p14:nvPr/>
              </p14:nvContentPartPr>
              <p14:xfrm>
                <a:off x="7545212" y="3846849"/>
                <a:ext cx="110880" cy="44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42BFD2F-38E0-49C5-9C93-A580E146D7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36212" y="3838209"/>
                  <a:ext cx="128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5A7535C-78DB-44D8-B7D2-E5F0F23C46AA}"/>
                    </a:ext>
                  </a:extLst>
                </p14:cNvPr>
                <p14:cNvContentPartPr/>
                <p14:nvPr/>
              </p14:nvContentPartPr>
              <p14:xfrm>
                <a:off x="7686332" y="3829209"/>
                <a:ext cx="97920" cy="108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5A7535C-78DB-44D8-B7D2-E5F0F23C46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77332" y="3820569"/>
                  <a:ext cx="115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87B961-E8EB-43C2-AFB0-EC3E9CC73795}"/>
                    </a:ext>
                  </a:extLst>
                </p14:cNvPr>
                <p14:cNvContentPartPr/>
                <p14:nvPr/>
              </p14:nvContentPartPr>
              <p14:xfrm>
                <a:off x="7796492" y="3842889"/>
                <a:ext cx="94680" cy="101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87B961-E8EB-43C2-AFB0-EC3E9CC737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7852" y="3833889"/>
                  <a:ext cx="112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AD3E44C-FC57-4CF0-8992-BB11354386E8}"/>
                    </a:ext>
                  </a:extLst>
                </p14:cNvPr>
                <p14:cNvContentPartPr/>
                <p14:nvPr/>
              </p14:nvContentPartPr>
              <p14:xfrm>
                <a:off x="8003852" y="3789249"/>
                <a:ext cx="168120" cy="172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AD3E44C-FC57-4CF0-8992-BB11354386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95212" y="3780249"/>
                  <a:ext cx="185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0979D69-E1C2-410B-B5DF-B0ED56F1A16C}"/>
                    </a:ext>
                  </a:extLst>
                </p14:cNvPr>
                <p14:cNvContentPartPr/>
                <p14:nvPr/>
              </p14:nvContentPartPr>
              <p14:xfrm>
                <a:off x="8013212" y="3753609"/>
                <a:ext cx="158040" cy="155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0979D69-E1C2-410B-B5DF-B0ED56F1A1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04212" y="3744609"/>
                  <a:ext cx="17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550E5CB-2A96-4E94-933A-8316C341220C}"/>
                    </a:ext>
                  </a:extLst>
                </p14:cNvPr>
                <p14:cNvContentPartPr/>
                <p14:nvPr/>
              </p14:nvContentPartPr>
              <p14:xfrm>
                <a:off x="8242892" y="3794289"/>
                <a:ext cx="44280" cy="72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550E5CB-2A96-4E94-933A-8316C34122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252" y="3785649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102A068-FC6D-49E2-83B6-36273FC029B8}"/>
                    </a:ext>
                  </a:extLst>
                </p14:cNvPr>
                <p14:cNvContentPartPr/>
                <p14:nvPr/>
              </p14:nvContentPartPr>
              <p14:xfrm>
                <a:off x="8200412" y="3656409"/>
                <a:ext cx="143280" cy="383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102A068-FC6D-49E2-83B6-36273FC029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91772" y="3647409"/>
                  <a:ext cx="160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9532082-C234-422A-BA93-3F5417ED9BD2}"/>
                    </a:ext>
                  </a:extLst>
                </p14:cNvPr>
                <p14:cNvContentPartPr/>
                <p14:nvPr/>
              </p14:nvContentPartPr>
              <p14:xfrm>
                <a:off x="8412452" y="3752529"/>
                <a:ext cx="47880" cy="80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9532082-C234-422A-BA93-3F5417ED9B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03452" y="3743889"/>
                  <a:ext cx="65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B995D7-8225-4EE2-908E-16996A2FE467}"/>
                    </a:ext>
                  </a:extLst>
                </p14:cNvPr>
                <p14:cNvContentPartPr/>
                <p14:nvPr/>
              </p14:nvContentPartPr>
              <p14:xfrm>
                <a:off x="8431532" y="3736329"/>
                <a:ext cx="168480" cy="229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B995D7-8225-4EE2-908E-16996A2FE4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22892" y="3727329"/>
                  <a:ext cx="186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86657A-34D1-42D6-ACE2-D8DD8D1E5C40}"/>
                    </a:ext>
                  </a:extLst>
                </p14:cNvPr>
                <p14:cNvContentPartPr/>
                <p14:nvPr/>
              </p14:nvContentPartPr>
              <p14:xfrm>
                <a:off x="8639612" y="3854049"/>
                <a:ext cx="21600" cy="68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86657A-34D1-42D6-ACE2-D8DD8D1E5C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0972" y="3845409"/>
                  <a:ext cx="39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6AC22BB-5D10-4AAE-9099-11D95421992D}"/>
                    </a:ext>
                  </a:extLst>
                </p14:cNvPr>
                <p14:cNvContentPartPr/>
                <p14:nvPr/>
              </p14:nvContentPartPr>
              <p14:xfrm>
                <a:off x="8690372" y="3770889"/>
                <a:ext cx="23400" cy="15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6AC22BB-5D10-4AAE-9099-11D9542199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81732" y="3761889"/>
                  <a:ext cx="41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190C5BA-3A56-41AE-B4F5-C16550836932}"/>
                    </a:ext>
                  </a:extLst>
                </p14:cNvPr>
                <p14:cNvContentPartPr/>
                <p14:nvPr/>
              </p14:nvContentPartPr>
              <p14:xfrm>
                <a:off x="8719532" y="3822369"/>
                <a:ext cx="91080" cy="79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190C5BA-3A56-41AE-B4F5-C165508369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10892" y="3813369"/>
                  <a:ext cx="108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8680918-8E75-4C19-9631-7FE98888E097}"/>
                    </a:ext>
                  </a:extLst>
                </p14:cNvPr>
                <p14:cNvContentPartPr/>
                <p14:nvPr/>
              </p14:nvContentPartPr>
              <p14:xfrm>
                <a:off x="8878652" y="3812289"/>
                <a:ext cx="104040" cy="93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8680918-8E75-4C19-9631-7FE98888E0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69652" y="3803649"/>
                  <a:ext cx="12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B40DC4B-A9EF-437D-92F5-831074634A2B}"/>
                    </a:ext>
                  </a:extLst>
                </p14:cNvPr>
                <p14:cNvContentPartPr/>
                <p14:nvPr/>
              </p14:nvContentPartPr>
              <p14:xfrm>
                <a:off x="8970812" y="3628689"/>
                <a:ext cx="111960" cy="241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B40DC4B-A9EF-437D-92F5-831074634A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2172" y="3619689"/>
                  <a:ext cx="129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C24B6B1-1CAC-430C-A331-732AB925C696}"/>
                    </a:ext>
                  </a:extLst>
                </p14:cNvPr>
                <p14:cNvContentPartPr/>
                <p14:nvPr/>
              </p14:nvContentPartPr>
              <p14:xfrm>
                <a:off x="9043892" y="3790689"/>
                <a:ext cx="109440" cy="84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C24B6B1-1CAC-430C-A331-732AB925C6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35252" y="3782049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535E3FA-E248-4213-84AA-DFCE5BF5D9F8}"/>
                    </a:ext>
                  </a:extLst>
                </p14:cNvPr>
                <p14:cNvContentPartPr/>
                <p14:nvPr/>
              </p14:nvContentPartPr>
              <p14:xfrm>
                <a:off x="9141452" y="3836049"/>
                <a:ext cx="92520" cy="178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535E3FA-E248-4213-84AA-DFCE5BF5D9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32452" y="3827409"/>
                  <a:ext cx="110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7DDE489-5CAC-48D6-859E-C5C08342EE58}"/>
                    </a:ext>
                  </a:extLst>
                </p14:cNvPr>
                <p14:cNvContentPartPr/>
                <p14:nvPr/>
              </p14:nvContentPartPr>
              <p14:xfrm>
                <a:off x="9217412" y="3766209"/>
                <a:ext cx="160920" cy="121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7DDE489-5CAC-48D6-859E-C5C08342EE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08412" y="3757569"/>
                  <a:ext cx="178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5C6232-DA1F-4E16-AF2A-8C883073B5C1}"/>
                    </a:ext>
                  </a:extLst>
                </p14:cNvPr>
                <p14:cNvContentPartPr/>
                <p14:nvPr/>
              </p14:nvContentPartPr>
              <p14:xfrm>
                <a:off x="9436652" y="3898329"/>
                <a:ext cx="360" cy="10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5C6232-DA1F-4E16-AF2A-8C883073B5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28012" y="3889329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891A9DD-92F6-4192-9AE9-173E1B4D7CA7}"/>
                    </a:ext>
                  </a:extLst>
                </p14:cNvPr>
                <p14:cNvContentPartPr/>
                <p14:nvPr/>
              </p14:nvContentPartPr>
              <p14:xfrm>
                <a:off x="7769852" y="4086969"/>
                <a:ext cx="157320" cy="156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891A9DD-92F6-4192-9AE9-173E1B4D7C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61212" y="4078329"/>
                  <a:ext cx="174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FB0FEE7-A826-4F11-BCA0-7F98C7B1E4CD}"/>
                    </a:ext>
                  </a:extLst>
                </p14:cNvPr>
                <p14:cNvContentPartPr/>
                <p14:nvPr/>
              </p14:nvContentPartPr>
              <p14:xfrm>
                <a:off x="7942292" y="4124409"/>
                <a:ext cx="108360" cy="102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FB0FEE7-A826-4F11-BCA0-7F98C7B1E4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33652" y="4115769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29BBFE2-0F4A-4D11-8C09-99ADCB958C12}"/>
                    </a:ext>
                  </a:extLst>
                </p14:cNvPr>
                <p14:cNvContentPartPr/>
                <p14:nvPr/>
              </p14:nvContentPartPr>
              <p14:xfrm>
                <a:off x="7972172" y="4143129"/>
                <a:ext cx="81000" cy="109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29BBFE2-0F4A-4D11-8C09-99ADCB958C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63172" y="4134489"/>
                  <a:ext cx="98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ED8C90-162F-4062-B2C1-EFCCDB7B4027}"/>
                    </a:ext>
                  </a:extLst>
                </p14:cNvPr>
                <p14:cNvContentPartPr/>
                <p14:nvPr/>
              </p14:nvContentPartPr>
              <p14:xfrm>
                <a:off x="8128772" y="4119729"/>
                <a:ext cx="155880" cy="2059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ED8C90-162F-4062-B2C1-EFCCDB7B40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20132" y="4111089"/>
                  <a:ext cx="173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7B89B94-0099-4B81-8795-83949B95F773}"/>
                    </a:ext>
                  </a:extLst>
                </p14:cNvPr>
                <p14:cNvContentPartPr/>
                <p14:nvPr/>
              </p14:nvContentPartPr>
              <p14:xfrm>
                <a:off x="8358452" y="4013529"/>
                <a:ext cx="70560" cy="182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7B89B94-0099-4B81-8795-83949B95F7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49812" y="4004529"/>
                  <a:ext cx="88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C60C271-D738-4A08-A9FF-455E629F679D}"/>
                    </a:ext>
                  </a:extLst>
                </p14:cNvPr>
                <p14:cNvContentPartPr/>
                <p14:nvPr/>
              </p14:nvContentPartPr>
              <p14:xfrm>
                <a:off x="8414612" y="4144209"/>
                <a:ext cx="70200" cy="71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C60C271-D738-4A08-A9FF-455E629F67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05612" y="4135569"/>
                  <a:ext cx="87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0B3279-2709-4D46-A1E2-4BA205E13955}"/>
                    </a:ext>
                  </a:extLst>
                </p14:cNvPr>
                <p14:cNvContentPartPr/>
                <p14:nvPr/>
              </p14:nvContentPartPr>
              <p14:xfrm>
                <a:off x="8565812" y="4141329"/>
                <a:ext cx="13320" cy="54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0B3279-2709-4D46-A1E2-4BA205E139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7172" y="4132689"/>
                  <a:ext cx="30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46C617-EE2C-45A4-9D6E-B540FCE38494}"/>
                    </a:ext>
                  </a:extLst>
                </p14:cNvPr>
                <p14:cNvContentPartPr/>
                <p14:nvPr/>
              </p14:nvContentPartPr>
              <p14:xfrm>
                <a:off x="8632772" y="4113969"/>
                <a:ext cx="151560" cy="95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46C617-EE2C-45A4-9D6E-B540FCE384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3772" y="4104969"/>
                  <a:ext cx="16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FF1F0D9-7763-423D-8A58-4B49BAE78221}"/>
                    </a:ext>
                  </a:extLst>
                </p14:cNvPr>
                <p14:cNvContentPartPr/>
                <p14:nvPr/>
              </p14:nvContentPartPr>
              <p14:xfrm>
                <a:off x="7649612" y="4393689"/>
                <a:ext cx="267840" cy="228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FF1F0D9-7763-423D-8A58-4B49BAE782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40612" y="4384689"/>
                  <a:ext cx="285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D5F5F7E-765F-4E63-9684-3F79C21205E2}"/>
                    </a:ext>
                  </a:extLst>
                </p14:cNvPr>
                <p14:cNvContentPartPr/>
                <p14:nvPr/>
              </p14:nvContentPartPr>
              <p14:xfrm>
                <a:off x="7669772" y="4526529"/>
                <a:ext cx="134280" cy="26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D5F5F7E-765F-4E63-9684-3F79C21205E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60772" y="4517529"/>
                  <a:ext cx="151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2BCB07-7FC1-4CEF-9316-E45775ACAF8F}"/>
                    </a:ext>
                  </a:extLst>
                </p14:cNvPr>
                <p14:cNvContentPartPr/>
                <p14:nvPr/>
              </p14:nvContentPartPr>
              <p14:xfrm>
                <a:off x="7872092" y="4518969"/>
                <a:ext cx="32400" cy="78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2BCB07-7FC1-4CEF-9316-E45775ACAF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63092" y="4510329"/>
                  <a:ext cx="5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15BED77-3330-4B1E-8758-A26EEA807E79}"/>
                    </a:ext>
                  </a:extLst>
                </p14:cNvPr>
                <p14:cNvContentPartPr/>
                <p14:nvPr/>
              </p14:nvContentPartPr>
              <p14:xfrm>
                <a:off x="7958492" y="4532649"/>
                <a:ext cx="108360" cy="48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15BED77-3330-4B1E-8758-A26EEA807E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9852" y="4524009"/>
                  <a:ext cx="126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22246FD-AAA5-455B-9F1E-B07633CC4A33}"/>
                    </a:ext>
                  </a:extLst>
                </p14:cNvPr>
                <p14:cNvContentPartPr/>
                <p14:nvPr/>
              </p14:nvContentPartPr>
              <p14:xfrm>
                <a:off x="8124092" y="4494489"/>
                <a:ext cx="134640" cy="98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22246FD-AAA5-455B-9F1E-B07633CC4A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15452" y="4485489"/>
                  <a:ext cx="152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C7DE2F3-5EF9-4F25-9DA2-E84D9A7AF33F}"/>
                    </a:ext>
                  </a:extLst>
                </p14:cNvPr>
                <p14:cNvContentPartPr/>
                <p14:nvPr/>
              </p14:nvContentPartPr>
              <p14:xfrm>
                <a:off x="8230292" y="4393329"/>
                <a:ext cx="74160" cy="194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C7DE2F3-5EF9-4F25-9DA2-E84D9A7AF3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21292" y="4384329"/>
                  <a:ext cx="9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D4574C-1BC6-4B1B-BDE3-00B229335719}"/>
                    </a:ext>
                  </a:extLst>
                </p14:cNvPr>
                <p14:cNvContentPartPr/>
                <p14:nvPr/>
              </p14:nvContentPartPr>
              <p14:xfrm>
                <a:off x="8447012" y="4359129"/>
                <a:ext cx="216000" cy="216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D4574C-1BC6-4B1B-BDE3-00B2293357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38372" y="4350489"/>
                  <a:ext cx="233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D0A250A-F50C-4DF1-B3B3-192BF8064D30}"/>
                    </a:ext>
                  </a:extLst>
                </p14:cNvPr>
                <p14:cNvContentPartPr/>
                <p14:nvPr/>
              </p14:nvContentPartPr>
              <p14:xfrm>
                <a:off x="8612252" y="4478649"/>
                <a:ext cx="66240" cy="80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D0A250A-F50C-4DF1-B3B3-192BF8064D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03252" y="4470009"/>
                  <a:ext cx="83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93B27F8-C5D1-4C28-9A3E-EA96156E1148}"/>
                    </a:ext>
                  </a:extLst>
                </p14:cNvPr>
                <p14:cNvContentPartPr/>
                <p14:nvPr/>
              </p14:nvContentPartPr>
              <p14:xfrm>
                <a:off x="8748332" y="4447689"/>
                <a:ext cx="166680" cy="129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93B27F8-C5D1-4C28-9A3E-EA96156E11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39332" y="4438689"/>
                  <a:ext cx="184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CEED622-C99E-4C90-941C-D4A86A8E764A}"/>
                    </a:ext>
                  </a:extLst>
                </p14:cNvPr>
                <p14:cNvContentPartPr/>
                <p14:nvPr/>
              </p14:nvContentPartPr>
              <p14:xfrm>
                <a:off x="8984492" y="4380369"/>
                <a:ext cx="131040" cy="211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CEED622-C99E-4C90-941C-D4A86A8E76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75492" y="4371369"/>
                  <a:ext cx="14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E7B8DF2-19CB-4907-97BB-4B71D262F9A4}"/>
                    </a:ext>
                  </a:extLst>
                </p14:cNvPr>
                <p14:cNvContentPartPr/>
                <p14:nvPr/>
              </p14:nvContentPartPr>
              <p14:xfrm>
                <a:off x="9105812" y="4427169"/>
                <a:ext cx="98280" cy="128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E7B8DF2-19CB-4907-97BB-4B71D262F9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96812" y="4418169"/>
                  <a:ext cx="115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113CA2E-7CDC-4064-A08E-3E8D234582AD}"/>
                    </a:ext>
                  </a:extLst>
                </p14:cNvPr>
                <p14:cNvContentPartPr/>
                <p14:nvPr/>
              </p14:nvContentPartPr>
              <p14:xfrm>
                <a:off x="9091052" y="4397649"/>
                <a:ext cx="128520" cy="173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113CA2E-7CDC-4064-A08E-3E8D234582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82052" y="4389009"/>
                  <a:ext cx="146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C6DE83F-FF65-446C-AD4A-406805F659A8}"/>
                    </a:ext>
                  </a:extLst>
                </p14:cNvPr>
                <p14:cNvContentPartPr/>
                <p14:nvPr/>
              </p14:nvContentPartPr>
              <p14:xfrm>
                <a:off x="9235052" y="4546689"/>
                <a:ext cx="40680" cy="118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C6DE83F-FF65-446C-AD4A-406805F659A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26412" y="4538049"/>
                  <a:ext cx="5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AACBC9-0AEB-47F0-BD88-310D32C9E591}"/>
                    </a:ext>
                  </a:extLst>
                </p14:cNvPr>
                <p14:cNvContentPartPr/>
                <p14:nvPr/>
              </p14:nvContentPartPr>
              <p14:xfrm>
                <a:off x="9361412" y="4420689"/>
                <a:ext cx="88560" cy="129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AACBC9-0AEB-47F0-BD88-310D32C9E5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52772" y="4412049"/>
                  <a:ext cx="10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E82C16F-ACA8-459B-8D37-AEEBB5E0F53E}"/>
                    </a:ext>
                  </a:extLst>
                </p14:cNvPr>
                <p14:cNvContentPartPr/>
                <p14:nvPr/>
              </p14:nvContentPartPr>
              <p14:xfrm>
                <a:off x="9353852" y="4384689"/>
                <a:ext cx="132120" cy="369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E82C16F-ACA8-459B-8D37-AEEBB5E0F5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44852" y="4376049"/>
                  <a:ext cx="149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A2955E9-9945-4FE7-ACB3-ABA0CC44297A}"/>
                    </a:ext>
                  </a:extLst>
                </p14:cNvPr>
                <p14:cNvContentPartPr/>
                <p14:nvPr/>
              </p14:nvContentPartPr>
              <p14:xfrm>
                <a:off x="9508292" y="4213689"/>
                <a:ext cx="153360" cy="437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A2955E9-9945-4FE7-ACB3-ABA0CC4429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99292" y="4205049"/>
                  <a:ext cx="17100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A1B9C48-68D4-4754-AC30-FDCE1DAE752E}"/>
                  </a:ext>
                </a:extLst>
              </p14:cNvPr>
              <p14:cNvContentPartPr/>
              <p14:nvPr/>
            </p14:nvContentPartPr>
            <p14:xfrm>
              <a:off x="3910292" y="2104089"/>
              <a:ext cx="209160" cy="149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A1B9C48-68D4-4754-AC30-FDCE1DAE752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901652" y="2095089"/>
                <a:ext cx="2268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65E7F94-29FD-44D2-9534-9E191A77AD8B}"/>
                  </a:ext>
                </a:extLst>
              </p14:cNvPr>
              <p14:cNvContentPartPr/>
              <p14:nvPr/>
            </p14:nvContentPartPr>
            <p14:xfrm>
              <a:off x="4145012" y="2114529"/>
              <a:ext cx="150120" cy="997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65E7F94-29FD-44D2-9534-9E191A77AD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36372" y="2105529"/>
                <a:ext cx="1677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A2FA28B-7015-4832-9AAA-A2BDD4F8FE37}"/>
                  </a:ext>
                </a:extLst>
              </p14:cNvPr>
              <p14:cNvContentPartPr/>
              <p14:nvPr/>
            </p14:nvContentPartPr>
            <p14:xfrm>
              <a:off x="4162292" y="2095809"/>
              <a:ext cx="225720" cy="2923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A2FA28B-7015-4832-9AAA-A2BDD4F8FE3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153652" y="2086809"/>
                <a:ext cx="2433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CF99249-2668-4EBF-8084-FFF390477F9F}"/>
                  </a:ext>
                </a:extLst>
              </p14:cNvPr>
              <p14:cNvContentPartPr/>
              <p14:nvPr/>
            </p14:nvContentPartPr>
            <p14:xfrm>
              <a:off x="4341572" y="2111649"/>
              <a:ext cx="155520" cy="116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CF99249-2668-4EBF-8084-FFF390477F9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32572" y="2103009"/>
                <a:ext cx="1731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8997CF3-F5BA-4CC5-828A-CECE2B49CFF4}"/>
                  </a:ext>
                </a:extLst>
              </p14:cNvPr>
              <p14:cNvContentPartPr/>
              <p14:nvPr/>
            </p14:nvContentPartPr>
            <p14:xfrm>
              <a:off x="4568732" y="1940289"/>
              <a:ext cx="160200" cy="249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8997CF3-F5BA-4CC5-828A-CECE2B49CFF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59732" y="1931289"/>
                <a:ext cx="1778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95BB683-97DC-42B5-ACA6-A12574C70843}"/>
                  </a:ext>
                </a:extLst>
              </p14:cNvPr>
              <p14:cNvContentPartPr/>
              <p14:nvPr/>
            </p14:nvContentPartPr>
            <p14:xfrm>
              <a:off x="4670972" y="2131449"/>
              <a:ext cx="94680" cy="853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95BB683-97DC-42B5-ACA6-A12574C7084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61972" y="2122449"/>
                <a:ext cx="1123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41E724A-D632-4D24-9320-B361A9EEF0B4}"/>
                  </a:ext>
                </a:extLst>
              </p14:cNvPr>
              <p14:cNvContentPartPr/>
              <p14:nvPr/>
            </p14:nvContentPartPr>
            <p14:xfrm>
              <a:off x="4866812" y="2145489"/>
              <a:ext cx="10440" cy="428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41E724A-D632-4D24-9320-B361A9EEF0B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858172" y="2136849"/>
                <a:ext cx="280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6F8DE7E-FB0B-4288-A89E-FBF7803D8E5A}"/>
                  </a:ext>
                </a:extLst>
              </p14:cNvPr>
              <p14:cNvContentPartPr/>
              <p14:nvPr/>
            </p14:nvContentPartPr>
            <p14:xfrm>
              <a:off x="4962212" y="2117409"/>
              <a:ext cx="231120" cy="93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6F8DE7E-FB0B-4288-A89E-FBF7803D8E5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953572" y="2108769"/>
                <a:ext cx="2487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440FF6-E15A-4D77-BBCD-85DC7404A815}"/>
                  </a:ext>
                </a:extLst>
              </p14:cNvPr>
              <p14:cNvContentPartPr/>
              <p14:nvPr/>
            </p14:nvContentPartPr>
            <p14:xfrm>
              <a:off x="893132" y="869289"/>
              <a:ext cx="414360" cy="334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440FF6-E15A-4D77-BBCD-85DC7404A81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84132" y="860289"/>
                <a:ext cx="432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CC81A79-07AE-4C6A-B670-61C1988E8658}"/>
                  </a:ext>
                </a:extLst>
              </p14:cNvPr>
              <p14:cNvContentPartPr/>
              <p14:nvPr/>
            </p14:nvContentPartPr>
            <p14:xfrm>
              <a:off x="942812" y="1094649"/>
              <a:ext cx="96480" cy="32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CC81A79-07AE-4C6A-B670-61C1988E865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33812" y="1086009"/>
                <a:ext cx="1141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2049FF5-CAAF-421A-B6C2-BB6B086E9D5B}"/>
                  </a:ext>
                </a:extLst>
              </p14:cNvPr>
              <p14:cNvContentPartPr/>
              <p14:nvPr/>
            </p14:nvContentPartPr>
            <p14:xfrm>
              <a:off x="1100132" y="1070529"/>
              <a:ext cx="43560" cy="128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2049FF5-CAAF-421A-B6C2-BB6B086E9D5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91492" y="1061529"/>
                <a:ext cx="61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4971BD7-FA77-4864-A56A-C91709C38EDA}"/>
                  </a:ext>
                </a:extLst>
              </p14:cNvPr>
              <p14:cNvContentPartPr/>
              <p14:nvPr/>
            </p14:nvContentPartPr>
            <p14:xfrm>
              <a:off x="1169612" y="1015089"/>
              <a:ext cx="28440" cy="16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4971BD7-FA77-4864-A56A-C91709C38E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60972" y="1006449"/>
                <a:ext cx="46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777B95-0280-4345-B309-B8DF7AC425FA}"/>
                  </a:ext>
                </a:extLst>
              </p14:cNvPr>
              <p14:cNvContentPartPr/>
              <p14:nvPr/>
            </p14:nvContentPartPr>
            <p14:xfrm>
              <a:off x="1244132" y="1091769"/>
              <a:ext cx="85320" cy="64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777B95-0280-4345-B309-B8DF7AC425F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35492" y="1082769"/>
                <a:ext cx="102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DFABF17-73E3-4D9C-B36F-A25AD7669565}"/>
                  </a:ext>
                </a:extLst>
              </p14:cNvPr>
              <p14:cNvContentPartPr/>
              <p14:nvPr/>
            </p14:nvContentPartPr>
            <p14:xfrm>
              <a:off x="1409732" y="1045329"/>
              <a:ext cx="153720" cy="1303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DFABF17-73E3-4D9C-B36F-A25AD766956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401092" y="1036329"/>
                <a:ext cx="1713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6C82AB-C16F-41E6-B6D4-AC9C39C5D550}"/>
                  </a:ext>
                </a:extLst>
              </p14:cNvPr>
              <p14:cNvContentPartPr/>
              <p14:nvPr/>
            </p14:nvContentPartPr>
            <p14:xfrm>
              <a:off x="1551572" y="910329"/>
              <a:ext cx="98280" cy="236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6C82AB-C16F-41E6-B6D4-AC9C39C5D55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542572" y="901689"/>
                <a:ext cx="115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4264CB-8BD1-47CC-8E57-7800BA2A9063}"/>
                  </a:ext>
                </a:extLst>
              </p14:cNvPr>
              <p14:cNvContentPartPr/>
              <p14:nvPr/>
            </p14:nvContentPartPr>
            <p14:xfrm>
              <a:off x="1835612" y="987009"/>
              <a:ext cx="142560" cy="158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4264CB-8BD1-47CC-8E57-7800BA2A906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826972" y="978009"/>
                <a:ext cx="160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F44AA8-CA29-42A0-99D4-3B1A8DABCAE1}"/>
                  </a:ext>
                </a:extLst>
              </p14:cNvPr>
              <p14:cNvContentPartPr/>
              <p14:nvPr/>
            </p14:nvContentPartPr>
            <p14:xfrm>
              <a:off x="581732" y="1093569"/>
              <a:ext cx="117000" cy="18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F44AA8-CA29-42A0-99D4-3B1A8DABCAE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72732" y="1084569"/>
                <a:ext cx="134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C3C2A9-6DC8-49C8-A908-980D03ED2A11}"/>
                  </a:ext>
                </a:extLst>
              </p14:cNvPr>
              <p14:cNvContentPartPr/>
              <p14:nvPr/>
            </p14:nvContentPartPr>
            <p14:xfrm>
              <a:off x="594332" y="1450329"/>
              <a:ext cx="148680" cy="30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C3C2A9-6DC8-49C8-A908-980D03ED2A1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85692" y="1441329"/>
                <a:ext cx="166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4DCE706-19CC-429C-9556-A42F9AA3726B}"/>
                  </a:ext>
                </a:extLst>
              </p14:cNvPr>
              <p14:cNvContentPartPr/>
              <p14:nvPr/>
            </p14:nvContentPartPr>
            <p14:xfrm>
              <a:off x="1108052" y="1287609"/>
              <a:ext cx="367200" cy="304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4DCE706-19CC-429C-9556-A42F9AA3726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99412" y="1278609"/>
                <a:ext cx="3848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89BE126-5761-4378-9F5A-90855FFD1ABC}"/>
                  </a:ext>
                </a:extLst>
              </p14:cNvPr>
              <p14:cNvContentPartPr/>
              <p14:nvPr/>
            </p14:nvContentPartPr>
            <p14:xfrm>
              <a:off x="1134692" y="1480209"/>
              <a:ext cx="140040" cy="37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89BE126-5761-4378-9F5A-90855FFD1AB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26052" y="1471569"/>
                <a:ext cx="157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FBE3402-3A4C-4258-A7FE-BB450640F7EB}"/>
                  </a:ext>
                </a:extLst>
              </p14:cNvPr>
              <p14:cNvContentPartPr/>
              <p14:nvPr/>
            </p14:nvContentPartPr>
            <p14:xfrm>
              <a:off x="1312172" y="1480929"/>
              <a:ext cx="25560" cy="70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FBE3402-3A4C-4258-A7FE-BB450640F7E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303172" y="1471929"/>
                <a:ext cx="43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8E7FBF2-98A7-43A9-B7FC-1593B19077F8}"/>
                  </a:ext>
                </a:extLst>
              </p14:cNvPr>
              <p14:cNvContentPartPr/>
              <p14:nvPr/>
            </p14:nvContentPartPr>
            <p14:xfrm>
              <a:off x="1401092" y="1483809"/>
              <a:ext cx="102960" cy="70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8E7FBF2-98A7-43A9-B7FC-1593B19077F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392092" y="1475169"/>
                <a:ext cx="120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45F006-7A4F-42E0-AD20-496A1883FC7B}"/>
                  </a:ext>
                </a:extLst>
              </p14:cNvPr>
              <p14:cNvContentPartPr/>
              <p14:nvPr/>
            </p14:nvContentPartPr>
            <p14:xfrm>
              <a:off x="1553372" y="1320009"/>
              <a:ext cx="186480" cy="260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45F006-7A4F-42E0-AD20-496A1883FC7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544732" y="1311009"/>
                <a:ext cx="2041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90C468-2AF1-41D7-837D-37B8F6A9528F}"/>
                  </a:ext>
                </a:extLst>
              </p14:cNvPr>
              <p14:cNvContentPartPr/>
              <p14:nvPr/>
            </p14:nvContentPartPr>
            <p14:xfrm>
              <a:off x="1929212" y="1133529"/>
              <a:ext cx="223920" cy="425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90C468-2AF1-41D7-837D-37B8F6A9528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920572" y="1124529"/>
                <a:ext cx="2415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47B740D-5505-4B8D-BCDF-182AC86DB934}"/>
                  </a:ext>
                </a:extLst>
              </p14:cNvPr>
              <p14:cNvContentPartPr/>
              <p14:nvPr/>
            </p14:nvContentPartPr>
            <p14:xfrm>
              <a:off x="1915892" y="1433049"/>
              <a:ext cx="201960" cy="50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47B740D-5505-4B8D-BCDF-182AC86DB93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907252" y="1424049"/>
                <a:ext cx="219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A0FD59-B62B-49CA-91FE-20D099527756}"/>
                  </a:ext>
                </a:extLst>
              </p14:cNvPr>
              <p14:cNvContentPartPr/>
              <p14:nvPr/>
            </p14:nvContentPartPr>
            <p14:xfrm>
              <a:off x="2104172" y="1485249"/>
              <a:ext cx="133200" cy="110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A0FD59-B62B-49CA-91FE-20D09952775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095532" y="1476609"/>
                <a:ext cx="150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4A8687C-5F07-41D1-8956-617CADCA8E95}"/>
                  </a:ext>
                </a:extLst>
              </p14:cNvPr>
              <p14:cNvContentPartPr/>
              <p14:nvPr/>
            </p14:nvContentPartPr>
            <p14:xfrm>
              <a:off x="2112812" y="1480569"/>
              <a:ext cx="113760" cy="113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4A8687C-5F07-41D1-8956-617CADCA8E9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104172" y="1471929"/>
                <a:ext cx="1314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9512D65-680E-47DB-B54D-465B6B753B11}"/>
                  </a:ext>
                </a:extLst>
              </p14:cNvPr>
              <p14:cNvContentPartPr/>
              <p14:nvPr/>
            </p14:nvContentPartPr>
            <p14:xfrm>
              <a:off x="590012" y="1902849"/>
              <a:ext cx="224640" cy="12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9512D65-680E-47DB-B54D-465B6B753B1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81012" y="1893849"/>
                <a:ext cx="242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2FB233C-64C0-461D-B24C-11D43A846833}"/>
                  </a:ext>
                </a:extLst>
              </p14:cNvPr>
              <p14:cNvContentPartPr/>
              <p14:nvPr/>
            </p14:nvContentPartPr>
            <p14:xfrm>
              <a:off x="1149092" y="1704489"/>
              <a:ext cx="341640" cy="261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2FB233C-64C0-461D-B24C-11D43A8468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0092" y="1695849"/>
                <a:ext cx="359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A950A36-AADB-4CEE-849C-78018361E8FD}"/>
                  </a:ext>
                </a:extLst>
              </p14:cNvPr>
              <p14:cNvContentPartPr/>
              <p14:nvPr/>
            </p14:nvContentPartPr>
            <p14:xfrm>
              <a:off x="1153052" y="1831929"/>
              <a:ext cx="152640" cy="46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A950A36-AADB-4CEE-849C-78018361E8F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44052" y="1823289"/>
                <a:ext cx="170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4867BA-0C09-47CB-AD56-03DF87EF1FDB}"/>
                  </a:ext>
                </a:extLst>
              </p14:cNvPr>
              <p14:cNvContentPartPr/>
              <p14:nvPr/>
            </p14:nvContentPartPr>
            <p14:xfrm>
              <a:off x="1368332" y="1875129"/>
              <a:ext cx="50400" cy="68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4867BA-0C09-47CB-AD56-03DF87EF1FD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59332" y="1866129"/>
                <a:ext cx="68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7377AC6-4FB4-4A7D-8A28-AD5BB7630781}"/>
                  </a:ext>
                </a:extLst>
              </p14:cNvPr>
              <p14:cNvContentPartPr/>
              <p14:nvPr/>
            </p14:nvContentPartPr>
            <p14:xfrm>
              <a:off x="1475972" y="1872249"/>
              <a:ext cx="97560" cy="49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7377AC6-4FB4-4A7D-8A28-AD5BB763078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67332" y="1863609"/>
                <a:ext cx="115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C680530-DF47-435C-AEB2-035D160C77FA}"/>
                  </a:ext>
                </a:extLst>
              </p14:cNvPr>
              <p14:cNvContentPartPr/>
              <p14:nvPr/>
            </p14:nvContentPartPr>
            <p14:xfrm>
              <a:off x="1628612" y="1827609"/>
              <a:ext cx="89280" cy="105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C680530-DF47-435C-AEB2-035D160C77F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619972" y="1818969"/>
                <a:ext cx="1069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1291CD5-A1A7-4D0C-A3AB-5E0AB02ECD74}"/>
                  </a:ext>
                </a:extLst>
              </p14:cNvPr>
              <p14:cNvContentPartPr/>
              <p14:nvPr/>
            </p14:nvContentPartPr>
            <p14:xfrm>
              <a:off x="1741652" y="1707369"/>
              <a:ext cx="46440" cy="191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1291CD5-A1A7-4D0C-A3AB-5E0AB02ECD7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733012" y="1698729"/>
                <a:ext cx="640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F00511F-2E49-4E5A-B5B5-5EBAF40BCDA0}"/>
                  </a:ext>
                </a:extLst>
              </p14:cNvPr>
              <p14:cNvContentPartPr/>
              <p14:nvPr/>
            </p14:nvContentPartPr>
            <p14:xfrm>
              <a:off x="2060612" y="1586769"/>
              <a:ext cx="173160" cy="344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F00511F-2E49-4E5A-B5B5-5EBAF40BCDA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051612" y="1578129"/>
                <a:ext cx="1908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643743A-5483-4F4A-AA68-37FA44A779B7}"/>
                  </a:ext>
                </a:extLst>
              </p14:cNvPr>
              <p14:cNvContentPartPr/>
              <p14:nvPr/>
            </p14:nvContentPartPr>
            <p14:xfrm>
              <a:off x="1996892" y="1830129"/>
              <a:ext cx="182880" cy="50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643743A-5483-4F4A-AA68-37FA44A779B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988252" y="1821129"/>
                <a:ext cx="2005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BD24F12-51A9-443B-94AC-D51E5BE5D5F2}"/>
                  </a:ext>
                </a:extLst>
              </p14:cNvPr>
              <p14:cNvContentPartPr/>
              <p14:nvPr/>
            </p14:nvContentPartPr>
            <p14:xfrm>
              <a:off x="2192012" y="1870449"/>
              <a:ext cx="53280" cy="59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BD24F12-51A9-443B-94AC-D51E5BE5D5F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183372" y="1861809"/>
                <a:ext cx="709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DB9B3F0-6E90-4504-B111-4D0A62A9F847}"/>
                  </a:ext>
                </a:extLst>
              </p14:cNvPr>
              <p14:cNvContentPartPr/>
              <p14:nvPr/>
            </p14:nvContentPartPr>
            <p14:xfrm>
              <a:off x="2219732" y="1829049"/>
              <a:ext cx="128160" cy="212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DB9B3F0-6E90-4504-B111-4D0A62A9F84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211092" y="1820049"/>
                <a:ext cx="145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2F57ABC-9601-4E19-A5AD-F70784200BAF}"/>
                  </a:ext>
                </a:extLst>
              </p14:cNvPr>
              <p14:cNvContentPartPr/>
              <p14:nvPr/>
            </p14:nvContentPartPr>
            <p14:xfrm>
              <a:off x="591452" y="2232249"/>
              <a:ext cx="170280" cy="47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2F57ABC-9601-4E19-A5AD-F70784200BA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82812" y="2223249"/>
                <a:ext cx="187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98C0AA9-B1E2-4C64-84C6-43777F23C3C4}"/>
                  </a:ext>
                </a:extLst>
              </p14:cNvPr>
              <p14:cNvContentPartPr/>
              <p14:nvPr/>
            </p14:nvContentPartPr>
            <p14:xfrm>
              <a:off x="1100132" y="2059449"/>
              <a:ext cx="253080" cy="289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98C0AA9-B1E2-4C64-84C6-43777F23C3C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91492" y="2050809"/>
                <a:ext cx="2707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EF387D-6A57-4DD4-8ECD-988107F2E3FD}"/>
                  </a:ext>
                </a:extLst>
              </p14:cNvPr>
              <p14:cNvContentPartPr/>
              <p14:nvPr/>
            </p14:nvContentPartPr>
            <p14:xfrm>
              <a:off x="1227932" y="2209209"/>
              <a:ext cx="148680" cy="486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EF387D-6A57-4DD4-8ECD-988107F2E3F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219292" y="2200569"/>
                <a:ext cx="166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ED4D1D3-FC92-4738-987B-EA52A05CD77B}"/>
                  </a:ext>
                </a:extLst>
              </p14:cNvPr>
              <p14:cNvContentPartPr/>
              <p14:nvPr/>
            </p14:nvContentPartPr>
            <p14:xfrm>
              <a:off x="1424852" y="2194809"/>
              <a:ext cx="106200" cy="124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ED4D1D3-FC92-4738-987B-EA52A05CD77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16212" y="2185809"/>
                <a:ext cx="123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A3C446-1B70-4112-BC25-2F0B14AD3DF2}"/>
                  </a:ext>
                </a:extLst>
              </p14:cNvPr>
              <p14:cNvContentPartPr/>
              <p14:nvPr/>
            </p14:nvContentPartPr>
            <p14:xfrm>
              <a:off x="1549412" y="2195529"/>
              <a:ext cx="122400" cy="1407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A3C446-1B70-4112-BC25-2F0B14AD3DF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540772" y="2186529"/>
                <a:ext cx="1400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9769961-B060-4E33-AE99-103A67F2D13D}"/>
                  </a:ext>
                </a:extLst>
              </p14:cNvPr>
              <p14:cNvContentPartPr/>
              <p14:nvPr/>
            </p14:nvContentPartPr>
            <p14:xfrm>
              <a:off x="1899332" y="2168169"/>
              <a:ext cx="202320" cy="158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9769961-B060-4E33-AE99-103A67F2D13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890332" y="2159529"/>
                <a:ext cx="2199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883EDAD-9193-4B0D-828B-B8A267C13889}"/>
                  </a:ext>
                </a:extLst>
              </p14:cNvPr>
              <p14:cNvContentPartPr/>
              <p14:nvPr/>
            </p14:nvContentPartPr>
            <p14:xfrm>
              <a:off x="1924532" y="2136849"/>
              <a:ext cx="147240" cy="150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883EDAD-9193-4B0D-828B-B8A267C1388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915532" y="2127849"/>
                <a:ext cx="164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0043EC-2FF2-43CD-9E67-FB9F1831062D}"/>
                  </a:ext>
                </a:extLst>
              </p14:cNvPr>
              <p14:cNvContentPartPr/>
              <p14:nvPr/>
            </p14:nvContentPartPr>
            <p14:xfrm>
              <a:off x="2235932" y="2153409"/>
              <a:ext cx="55080" cy="720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0043EC-2FF2-43CD-9E67-FB9F1831062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227292" y="2144769"/>
                <a:ext cx="727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F27CBC2-804D-4CE8-B780-D2E933353F56}"/>
                  </a:ext>
                </a:extLst>
              </p14:cNvPr>
              <p14:cNvContentPartPr/>
              <p14:nvPr/>
            </p14:nvContentPartPr>
            <p14:xfrm>
              <a:off x="2206052" y="2336289"/>
              <a:ext cx="19800" cy="24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F27CBC2-804D-4CE8-B780-D2E933353F5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197052" y="2327289"/>
                <a:ext cx="374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BB70388-7116-4936-AA6F-BF772979A9F0}"/>
                  </a:ext>
                </a:extLst>
              </p14:cNvPr>
              <p14:cNvContentPartPr/>
              <p14:nvPr/>
            </p14:nvContentPartPr>
            <p14:xfrm>
              <a:off x="2299652" y="2015529"/>
              <a:ext cx="22680" cy="644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BB70388-7116-4936-AA6F-BF772979A9F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291012" y="2006889"/>
                <a:ext cx="403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8431488-9A1F-43BC-B967-3CE5838204C4}"/>
                  </a:ext>
                </a:extLst>
              </p14:cNvPr>
              <p14:cNvContentPartPr/>
              <p14:nvPr/>
            </p14:nvContentPartPr>
            <p14:xfrm>
              <a:off x="2436452" y="2067729"/>
              <a:ext cx="36000" cy="106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8431488-9A1F-43BC-B967-3CE5838204C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427812" y="2059089"/>
                <a:ext cx="536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150B384-8CDB-41FF-BB95-F611A05DD6D0}"/>
                  </a:ext>
                </a:extLst>
              </p14:cNvPr>
              <p14:cNvContentPartPr/>
              <p14:nvPr/>
            </p14:nvContentPartPr>
            <p14:xfrm>
              <a:off x="2445452" y="2078529"/>
              <a:ext cx="189000" cy="2358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150B384-8CDB-41FF-BB95-F611A05DD6D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436812" y="2069529"/>
                <a:ext cx="2066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EB3312F-A3A2-4204-9827-DC0AA84D7836}"/>
                  </a:ext>
                </a:extLst>
              </p14:cNvPr>
              <p14:cNvContentPartPr/>
              <p14:nvPr/>
            </p14:nvContentPartPr>
            <p14:xfrm>
              <a:off x="2749652" y="2203089"/>
              <a:ext cx="28800" cy="68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EB3312F-A3A2-4204-9827-DC0AA84D783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741012" y="2194089"/>
                <a:ext cx="46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050E3F7-86F6-4AD3-929A-117FD68B46BE}"/>
                  </a:ext>
                </a:extLst>
              </p14:cNvPr>
              <p14:cNvContentPartPr/>
              <p14:nvPr/>
            </p14:nvContentPartPr>
            <p14:xfrm>
              <a:off x="2833172" y="2141529"/>
              <a:ext cx="158400" cy="116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050E3F7-86F6-4AD3-929A-117FD68B46BE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24172" y="2132889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8AA3A62-16D3-4770-9D8B-C09D268DE9A2}"/>
                  </a:ext>
                </a:extLst>
              </p14:cNvPr>
              <p14:cNvContentPartPr/>
              <p14:nvPr/>
            </p14:nvContentPartPr>
            <p14:xfrm>
              <a:off x="3094532" y="2213169"/>
              <a:ext cx="9360" cy="1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8AA3A62-16D3-4770-9D8B-C09D268DE9A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085532" y="2204529"/>
                <a:ext cx="27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CB5BE4A-BFDC-4D76-86A9-372E53208B79}"/>
                  </a:ext>
                </a:extLst>
              </p14:cNvPr>
              <p14:cNvContentPartPr/>
              <p14:nvPr/>
            </p14:nvContentPartPr>
            <p14:xfrm>
              <a:off x="3075452" y="2146209"/>
              <a:ext cx="124200" cy="120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CB5BE4A-BFDC-4D76-86A9-372E53208B7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066812" y="2137569"/>
                <a:ext cx="141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0FCFDD8-DD1B-42D9-99E2-28018C089216}"/>
                  </a:ext>
                </a:extLst>
              </p14:cNvPr>
              <p14:cNvContentPartPr/>
              <p14:nvPr/>
            </p14:nvContentPartPr>
            <p14:xfrm>
              <a:off x="3215852" y="1996809"/>
              <a:ext cx="54720" cy="223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0FCFDD8-DD1B-42D9-99E2-28018C08921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207212" y="1988169"/>
                <a:ext cx="72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C701CAF-4E66-4887-93E9-35D4F10DEF15}"/>
                  </a:ext>
                </a:extLst>
              </p14:cNvPr>
              <p14:cNvContentPartPr/>
              <p14:nvPr/>
            </p14:nvContentPartPr>
            <p14:xfrm>
              <a:off x="3279932" y="2149449"/>
              <a:ext cx="73080" cy="79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C701CAF-4E66-4887-93E9-35D4F10DEF15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270932" y="2140449"/>
                <a:ext cx="90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01E2F3F-D8FC-4A37-A0E1-4871461C9CC2}"/>
                  </a:ext>
                </a:extLst>
              </p14:cNvPr>
              <p14:cNvContentPartPr/>
              <p14:nvPr/>
            </p14:nvContentPartPr>
            <p14:xfrm>
              <a:off x="3354812" y="2209209"/>
              <a:ext cx="73080" cy="1843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01E2F3F-D8FC-4A37-A0E1-4871461C9CC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345812" y="2200569"/>
                <a:ext cx="907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C90375-7BCF-4784-AEBB-1CC881C1B527}"/>
                  </a:ext>
                </a:extLst>
              </p14:cNvPr>
              <p14:cNvContentPartPr/>
              <p14:nvPr/>
            </p14:nvContentPartPr>
            <p14:xfrm>
              <a:off x="3397292" y="2145849"/>
              <a:ext cx="164520" cy="123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C90375-7BCF-4784-AEBB-1CC881C1B52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388652" y="2136849"/>
                <a:ext cx="182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CEC3E45-C977-42DD-8C98-4A1958211FC2}"/>
                  </a:ext>
                </a:extLst>
              </p14:cNvPr>
              <p14:cNvContentPartPr/>
              <p14:nvPr/>
            </p14:nvContentPartPr>
            <p14:xfrm>
              <a:off x="3667652" y="2263209"/>
              <a:ext cx="18720" cy="82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CEC3E45-C977-42DD-8C98-4A1958211FC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659012" y="2254209"/>
                <a:ext cx="36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0E8DE75-08F9-4EA3-AA87-85D4175BD05F}"/>
                  </a:ext>
                </a:extLst>
              </p14:cNvPr>
              <p14:cNvContentPartPr/>
              <p14:nvPr/>
            </p14:nvContentPartPr>
            <p14:xfrm>
              <a:off x="607652" y="2614569"/>
              <a:ext cx="162720" cy="19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0E8DE75-08F9-4EA3-AA87-85D4175BD05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99012" y="2605569"/>
                <a:ext cx="180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15E42DE-8BEC-4F76-9476-04B5550D2269}"/>
                  </a:ext>
                </a:extLst>
              </p14:cNvPr>
              <p14:cNvContentPartPr/>
              <p14:nvPr/>
            </p14:nvContentPartPr>
            <p14:xfrm>
              <a:off x="1186172" y="2425209"/>
              <a:ext cx="341640" cy="296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15E42DE-8BEC-4F76-9476-04B5550D226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177172" y="2416209"/>
                <a:ext cx="3592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F50873E-A2B5-4FD6-A81E-85C3A1751BF6}"/>
                  </a:ext>
                </a:extLst>
              </p14:cNvPr>
              <p14:cNvContentPartPr/>
              <p14:nvPr/>
            </p14:nvContentPartPr>
            <p14:xfrm>
              <a:off x="1235852" y="2588649"/>
              <a:ext cx="120960" cy="22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F50873E-A2B5-4FD6-A81E-85C3A1751BF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227212" y="2580009"/>
                <a:ext cx="138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44549BD-4541-4C2B-B659-2AD49E9052AF}"/>
                  </a:ext>
                </a:extLst>
              </p14:cNvPr>
              <p14:cNvContentPartPr/>
              <p14:nvPr/>
            </p14:nvContentPartPr>
            <p14:xfrm>
              <a:off x="1433132" y="2610969"/>
              <a:ext cx="42480" cy="77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44549BD-4541-4C2B-B659-2AD49E9052A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424132" y="2601969"/>
                <a:ext cx="60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3CCD07-B37B-422B-935B-D5620D8D1799}"/>
                  </a:ext>
                </a:extLst>
              </p14:cNvPr>
              <p14:cNvContentPartPr/>
              <p14:nvPr/>
            </p14:nvContentPartPr>
            <p14:xfrm>
              <a:off x="1574252" y="2587569"/>
              <a:ext cx="98640" cy="65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3CCD07-B37B-422B-935B-D5620D8D179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565612" y="2578929"/>
                <a:ext cx="1162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E0A49C5-6E4A-4F0F-8512-3047AB14FC57}"/>
                  </a:ext>
                </a:extLst>
              </p14:cNvPr>
              <p14:cNvContentPartPr/>
              <p14:nvPr/>
            </p14:nvContentPartPr>
            <p14:xfrm>
              <a:off x="1714652" y="2398569"/>
              <a:ext cx="245160" cy="275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E0A49C5-6E4A-4F0F-8512-3047AB14FC5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706012" y="2389569"/>
                <a:ext cx="2628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9BA26DB-AFB5-4705-916E-0E9DBF8D0DA6}"/>
                  </a:ext>
                </a:extLst>
              </p14:cNvPr>
              <p14:cNvContentPartPr/>
              <p14:nvPr/>
            </p14:nvContentPartPr>
            <p14:xfrm>
              <a:off x="2221532" y="2466609"/>
              <a:ext cx="215280" cy="196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9BA26DB-AFB5-4705-916E-0E9DBF8D0DA6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212892" y="2457609"/>
                <a:ext cx="2329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C3EC8EF-BC0F-41E9-99DF-CD802E99FB44}"/>
                  </a:ext>
                </a:extLst>
              </p14:cNvPr>
              <p14:cNvContentPartPr/>
              <p14:nvPr/>
            </p14:nvContentPartPr>
            <p14:xfrm>
              <a:off x="2404412" y="2562729"/>
              <a:ext cx="84240" cy="95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C3EC8EF-BC0F-41E9-99DF-CD802E99FB4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395772" y="2553729"/>
                <a:ext cx="101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022FF6C-D2D3-4810-8B96-7DC1B17C6DD6}"/>
                  </a:ext>
                </a:extLst>
              </p14:cNvPr>
              <p14:cNvContentPartPr/>
              <p14:nvPr/>
            </p14:nvContentPartPr>
            <p14:xfrm>
              <a:off x="2564972" y="2530689"/>
              <a:ext cx="163440" cy="109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022FF6C-D2D3-4810-8B96-7DC1B17C6DD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556332" y="2522049"/>
                <a:ext cx="181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1F08119-F6BB-4164-ADD0-B916589F5E81}"/>
                  </a:ext>
                </a:extLst>
              </p14:cNvPr>
              <p14:cNvContentPartPr/>
              <p14:nvPr/>
            </p14:nvContentPartPr>
            <p14:xfrm>
              <a:off x="2760452" y="2621769"/>
              <a:ext cx="26640" cy="28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1F08119-F6BB-4164-ADD0-B916589F5E8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751812" y="2612769"/>
                <a:ext cx="44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15905B-4E89-49C5-80DA-BED3C8661194}"/>
                  </a:ext>
                </a:extLst>
              </p14:cNvPr>
              <p14:cNvContentPartPr/>
              <p14:nvPr/>
            </p14:nvContentPartPr>
            <p14:xfrm>
              <a:off x="2775932" y="2451129"/>
              <a:ext cx="115920" cy="2052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15905B-4E89-49C5-80DA-BED3C8661194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67292" y="2442489"/>
                <a:ext cx="133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B371079-561F-4723-9C03-4D41A9DE16D3}"/>
                  </a:ext>
                </a:extLst>
              </p14:cNvPr>
              <p14:cNvContentPartPr/>
              <p14:nvPr/>
            </p14:nvContentPartPr>
            <p14:xfrm>
              <a:off x="2943332" y="2499729"/>
              <a:ext cx="132120" cy="110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B371079-561F-4723-9C03-4D41A9DE16D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934332" y="2490729"/>
                <a:ext cx="149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D007764-881F-4654-B7BD-0053E3B141C6}"/>
                  </a:ext>
                </a:extLst>
              </p14:cNvPr>
              <p14:cNvContentPartPr/>
              <p14:nvPr/>
            </p14:nvContentPartPr>
            <p14:xfrm>
              <a:off x="2940812" y="2464809"/>
              <a:ext cx="151560" cy="145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D007764-881F-4654-B7BD-0053E3B141C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931812" y="2456169"/>
                <a:ext cx="1692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6BB6CD-4816-494E-97D6-167E613124CD}"/>
                  </a:ext>
                </a:extLst>
              </p14:cNvPr>
              <p14:cNvContentPartPr/>
              <p14:nvPr/>
            </p14:nvContentPartPr>
            <p14:xfrm>
              <a:off x="3122972" y="2607729"/>
              <a:ext cx="49320" cy="1108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6BB6CD-4816-494E-97D6-167E613124C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114332" y="2599089"/>
                <a:ext cx="669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2EEA50D-E003-4307-B49C-236D047282CB}"/>
                  </a:ext>
                </a:extLst>
              </p14:cNvPr>
              <p14:cNvContentPartPr/>
              <p14:nvPr/>
            </p14:nvContentPartPr>
            <p14:xfrm>
              <a:off x="3260852" y="2478129"/>
              <a:ext cx="70920" cy="92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2EEA50D-E003-4307-B49C-236D047282C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252212" y="2469129"/>
                <a:ext cx="88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469CC0A-7526-4111-AABD-57122377B87E}"/>
                  </a:ext>
                </a:extLst>
              </p14:cNvPr>
              <p14:cNvContentPartPr/>
              <p14:nvPr/>
            </p14:nvContentPartPr>
            <p14:xfrm>
              <a:off x="3288212" y="2450769"/>
              <a:ext cx="148680" cy="231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469CC0A-7526-4111-AABD-57122377B87E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279212" y="2442129"/>
                <a:ext cx="166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46B57DB-A307-4C89-B01A-03F53E3FD192}"/>
                  </a:ext>
                </a:extLst>
              </p14:cNvPr>
              <p14:cNvContentPartPr/>
              <p14:nvPr/>
            </p14:nvContentPartPr>
            <p14:xfrm>
              <a:off x="3490172" y="2393889"/>
              <a:ext cx="90720" cy="272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46B57DB-A307-4C89-B01A-03F53E3FD19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481532" y="2385249"/>
                <a:ext cx="108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8F0EA3D-457E-4107-8367-E3731B628181}"/>
                  </a:ext>
                </a:extLst>
              </p14:cNvPr>
              <p14:cNvContentPartPr/>
              <p14:nvPr/>
            </p14:nvContentPartPr>
            <p14:xfrm>
              <a:off x="2967812" y="3592329"/>
              <a:ext cx="50400" cy="806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8F0EA3D-457E-4107-8367-E3731B62818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959172" y="3583329"/>
                <a:ext cx="68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EF93CB1-0388-4DA8-AEF7-69016B02B02B}"/>
                  </a:ext>
                </a:extLst>
              </p14:cNvPr>
              <p14:cNvContentPartPr/>
              <p14:nvPr/>
            </p14:nvContentPartPr>
            <p14:xfrm>
              <a:off x="2940812" y="3667569"/>
              <a:ext cx="1800" cy="39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EF93CB1-0388-4DA8-AEF7-69016B02B0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31812" y="3658929"/>
                <a:ext cx="19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BBC41A8-6181-4352-AD32-20B61DE1EDE7}"/>
                  </a:ext>
                </a:extLst>
              </p14:cNvPr>
              <p14:cNvContentPartPr/>
              <p14:nvPr/>
            </p14:nvContentPartPr>
            <p14:xfrm>
              <a:off x="2948732" y="3690969"/>
              <a:ext cx="10080" cy="47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BBC41A8-6181-4352-AD32-20B61DE1EDE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939732" y="3681969"/>
                <a:ext cx="27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929FD9E-40F3-4D3C-9726-BFD7993527F0}"/>
                  </a:ext>
                </a:extLst>
              </p14:cNvPr>
              <p14:cNvContentPartPr/>
              <p14:nvPr/>
            </p14:nvContentPartPr>
            <p14:xfrm>
              <a:off x="2924612" y="3641289"/>
              <a:ext cx="100800" cy="1440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929FD9E-40F3-4D3C-9726-BFD7993527F0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915972" y="3632649"/>
                <a:ext cx="1184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78A2A70-4585-4836-91E5-01ACC5C1D54F}"/>
                  </a:ext>
                </a:extLst>
              </p14:cNvPr>
              <p14:cNvContentPartPr/>
              <p14:nvPr/>
            </p14:nvContentPartPr>
            <p14:xfrm>
              <a:off x="2982572" y="3593769"/>
              <a:ext cx="81720" cy="5101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78A2A70-4585-4836-91E5-01ACC5C1D54F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973572" y="3584769"/>
                <a:ext cx="993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ED26044-FD01-4943-9291-C48C47150AA3}"/>
                  </a:ext>
                </a:extLst>
              </p14:cNvPr>
              <p14:cNvContentPartPr/>
              <p14:nvPr/>
            </p14:nvContentPartPr>
            <p14:xfrm>
              <a:off x="3580532" y="3545169"/>
              <a:ext cx="2367360" cy="468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ED26044-FD01-4943-9291-C48C47150AA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571532" y="3536529"/>
                <a:ext cx="2385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4A8B06C-84C1-414C-AFE0-34B6D39AC8A7}"/>
                  </a:ext>
                </a:extLst>
              </p14:cNvPr>
              <p14:cNvContentPartPr/>
              <p14:nvPr/>
            </p14:nvContentPartPr>
            <p14:xfrm>
              <a:off x="4583132" y="3299289"/>
              <a:ext cx="239040" cy="175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4A8B06C-84C1-414C-AFE0-34B6D39AC8A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4574492" y="3290289"/>
                <a:ext cx="2566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AAEB1D5-ECA6-4AEC-B63D-E7BF3A62917D}"/>
                  </a:ext>
                </a:extLst>
              </p14:cNvPr>
              <p14:cNvContentPartPr/>
              <p14:nvPr/>
            </p14:nvContentPartPr>
            <p14:xfrm>
              <a:off x="4615172" y="3274089"/>
              <a:ext cx="176040" cy="1980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AAEB1D5-ECA6-4AEC-B63D-E7BF3A62917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606172" y="3265449"/>
                <a:ext cx="193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6328A41-EEB4-4C30-B6DD-A5D20BA672C9}"/>
                  </a:ext>
                </a:extLst>
              </p14:cNvPr>
              <p14:cNvContentPartPr/>
              <p14:nvPr/>
            </p14:nvContentPartPr>
            <p14:xfrm>
              <a:off x="6445772" y="3258609"/>
              <a:ext cx="26640" cy="1897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6328A41-EEB4-4C30-B6DD-A5D20BA672C9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437132" y="3249969"/>
                <a:ext cx="442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751DC73-E107-4CD6-B028-8F82D7D58C37}"/>
                  </a:ext>
                </a:extLst>
              </p14:cNvPr>
              <p14:cNvContentPartPr/>
              <p14:nvPr/>
            </p14:nvContentPartPr>
            <p14:xfrm>
              <a:off x="6429932" y="3168249"/>
              <a:ext cx="168120" cy="1324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751DC73-E107-4CD6-B028-8F82D7D58C3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421292" y="3159609"/>
                <a:ext cx="185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EFFCCB-5D81-4048-8220-C65431166735}"/>
                  </a:ext>
                </a:extLst>
              </p14:cNvPr>
              <p14:cNvContentPartPr/>
              <p14:nvPr/>
            </p14:nvContentPartPr>
            <p14:xfrm>
              <a:off x="6567452" y="3396489"/>
              <a:ext cx="63000" cy="27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EFFCCB-5D81-4048-8220-C6543116673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558452" y="3387849"/>
                <a:ext cx="80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FA7D704-F2F9-44F2-A0DE-C5880F7D646B}"/>
                  </a:ext>
                </a:extLst>
              </p14:cNvPr>
              <p14:cNvContentPartPr/>
              <p14:nvPr/>
            </p14:nvContentPartPr>
            <p14:xfrm>
              <a:off x="6622892" y="3315489"/>
              <a:ext cx="57600" cy="267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FA7D704-F2F9-44F2-A0DE-C5880F7D646B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6614252" y="3306849"/>
                <a:ext cx="7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C2703F8-1063-42DB-8197-9BF8070C20A0}"/>
                  </a:ext>
                </a:extLst>
              </p14:cNvPr>
              <p14:cNvContentPartPr/>
              <p14:nvPr/>
            </p14:nvContentPartPr>
            <p14:xfrm>
              <a:off x="3740411" y="2480302"/>
              <a:ext cx="569160" cy="669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C2703F8-1063-42DB-8197-9BF8070C20A0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3731411" y="2471662"/>
                <a:ext cx="586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3741CEA-7AC8-4E51-8686-7DA0F07F47A6}"/>
                  </a:ext>
                </a:extLst>
              </p14:cNvPr>
              <p14:cNvContentPartPr/>
              <p14:nvPr/>
            </p14:nvContentPartPr>
            <p14:xfrm>
              <a:off x="3730331" y="2375182"/>
              <a:ext cx="173880" cy="2847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3741CEA-7AC8-4E51-8686-7DA0F07F47A6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3721691" y="2366542"/>
                <a:ext cx="1915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10B03F4-03F7-4309-AC37-0E599CCE9F63}"/>
                  </a:ext>
                </a:extLst>
              </p14:cNvPr>
              <p14:cNvContentPartPr/>
              <p14:nvPr/>
            </p14:nvContentPartPr>
            <p14:xfrm>
              <a:off x="672491" y="2985022"/>
              <a:ext cx="216720" cy="349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10B03F4-03F7-4309-AC37-0E599CCE9F63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663851" y="2976022"/>
                <a:ext cx="234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1631CDC-052D-4C63-8B9D-AF79B9A9DDAE}"/>
                  </a:ext>
                </a:extLst>
              </p14:cNvPr>
              <p14:cNvContentPartPr/>
              <p14:nvPr/>
            </p14:nvContentPartPr>
            <p14:xfrm>
              <a:off x="1197371" y="2842102"/>
              <a:ext cx="335880" cy="3139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1631CDC-052D-4C63-8B9D-AF79B9A9DDAE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1188371" y="2833462"/>
                <a:ext cx="353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9EBB476-BC0A-40A4-B7A1-F3140AF8BD69}"/>
                  </a:ext>
                </a:extLst>
              </p14:cNvPr>
              <p14:cNvContentPartPr/>
              <p14:nvPr/>
            </p14:nvContentPartPr>
            <p14:xfrm>
              <a:off x="1242371" y="3048742"/>
              <a:ext cx="102960" cy="900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9EBB476-BC0A-40A4-B7A1-F3140AF8BD6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233371" y="3040102"/>
                <a:ext cx="120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41497E5-9F4C-471E-8322-0AC260B41795}"/>
                  </a:ext>
                </a:extLst>
              </p14:cNvPr>
              <p14:cNvContentPartPr/>
              <p14:nvPr/>
            </p14:nvContentPartPr>
            <p14:xfrm>
              <a:off x="1419851" y="3021022"/>
              <a:ext cx="48960" cy="1170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41497E5-9F4C-471E-8322-0AC260B41795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410851" y="3012022"/>
                <a:ext cx="666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CBCD0C6B-3211-488F-A7F4-7835A5EBE49A}"/>
                  </a:ext>
                </a:extLst>
              </p14:cNvPr>
              <p14:cNvContentPartPr/>
              <p14:nvPr/>
            </p14:nvContentPartPr>
            <p14:xfrm>
              <a:off x="1538651" y="3020302"/>
              <a:ext cx="89640" cy="7812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CBCD0C6B-3211-488F-A7F4-7835A5EBE49A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530011" y="3011302"/>
                <a:ext cx="107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D0FCBDA-634A-4691-ABB1-6F8EAE1F77D1}"/>
                  </a:ext>
                </a:extLst>
              </p14:cNvPr>
              <p14:cNvContentPartPr/>
              <p14:nvPr/>
            </p14:nvContentPartPr>
            <p14:xfrm>
              <a:off x="1692731" y="3003022"/>
              <a:ext cx="124920" cy="1180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D0FCBDA-634A-4691-ABB1-6F8EAE1F77D1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683731" y="2994022"/>
                <a:ext cx="1425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9BF47E5-D229-4D9B-BB8E-80DB2B71D14D}"/>
                  </a:ext>
                </a:extLst>
              </p14:cNvPr>
              <p14:cNvContentPartPr/>
              <p14:nvPr/>
            </p14:nvContentPartPr>
            <p14:xfrm>
              <a:off x="1814411" y="2841382"/>
              <a:ext cx="114120" cy="2286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9BF47E5-D229-4D9B-BB8E-80DB2B71D14D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805771" y="2832382"/>
                <a:ext cx="131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47466702-5CCE-460C-9F36-1009DF7083BD}"/>
                  </a:ext>
                </a:extLst>
              </p14:cNvPr>
              <p14:cNvContentPartPr/>
              <p14:nvPr/>
            </p14:nvContentPartPr>
            <p14:xfrm>
              <a:off x="1930331" y="3003022"/>
              <a:ext cx="174960" cy="3045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47466702-5CCE-460C-9F36-1009DF7083BD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921331" y="2994382"/>
                <a:ext cx="1926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DAD9C52D-2BB6-4558-A384-869F442B47AD}"/>
                  </a:ext>
                </a:extLst>
              </p14:cNvPr>
              <p14:cNvContentPartPr/>
              <p14:nvPr/>
            </p14:nvContentPartPr>
            <p14:xfrm>
              <a:off x="2041211" y="2890702"/>
              <a:ext cx="300240" cy="1940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DAD9C52D-2BB6-4558-A384-869F442B47AD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2032571" y="2882062"/>
                <a:ext cx="317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FB8E871-9AA7-481C-A855-5EC78F8CD45C}"/>
                  </a:ext>
                </a:extLst>
              </p14:cNvPr>
              <p14:cNvContentPartPr/>
              <p14:nvPr/>
            </p14:nvContentPartPr>
            <p14:xfrm>
              <a:off x="2275571" y="3086182"/>
              <a:ext cx="168840" cy="9936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FB8E871-9AA7-481C-A855-5EC78F8CD45C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266931" y="3077542"/>
                <a:ext cx="186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D2DCA73-C2BA-42D2-8356-86465DC7D052}"/>
                  </a:ext>
                </a:extLst>
              </p14:cNvPr>
              <p14:cNvContentPartPr/>
              <p14:nvPr/>
            </p14:nvContentPartPr>
            <p14:xfrm>
              <a:off x="2288891" y="3071062"/>
              <a:ext cx="132480" cy="1317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D2DCA73-C2BA-42D2-8356-86465DC7D052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280251" y="3062062"/>
                <a:ext cx="150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29835A9-EE41-4637-8BD5-B827D85FC77D}"/>
                  </a:ext>
                </a:extLst>
              </p14:cNvPr>
              <p14:cNvContentPartPr/>
              <p14:nvPr/>
            </p14:nvContentPartPr>
            <p14:xfrm>
              <a:off x="2475731" y="3196702"/>
              <a:ext cx="26640" cy="813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29835A9-EE41-4637-8BD5-B827D85FC77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467091" y="3187702"/>
                <a:ext cx="44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26BAA775-4B35-46E6-9088-71F465011944}"/>
                  </a:ext>
                </a:extLst>
              </p14:cNvPr>
              <p14:cNvContentPartPr/>
              <p14:nvPr/>
            </p14:nvContentPartPr>
            <p14:xfrm>
              <a:off x="2586611" y="3088702"/>
              <a:ext cx="44640" cy="234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26BAA775-4B35-46E6-9088-71F465011944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2577971" y="3079702"/>
                <a:ext cx="62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A35E6D2-DBB9-4C07-9C8E-1AAE927278F1}"/>
                  </a:ext>
                </a:extLst>
              </p14:cNvPr>
              <p14:cNvContentPartPr/>
              <p14:nvPr/>
            </p14:nvContentPartPr>
            <p14:xfrm>
              <a:off x="2574731" y="3039022"/>
              <a:ext cx="165960" cy="23472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A35E6D2-DBB9-4C07-9C8E-1AAE927278F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566091" y="3030022"/>
                <a:ext cx="1836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C50E5B5-7FB8-40F4-9EB5-53D4A1D437ED}"/>
                  </a:ext>
                </a:extLst>
              </p14:cNvPr>
              <p14:cNvContentPartPr/>
              <p14:nvPr/>
            </p14:nvContentPartPr>
            <p14:xfrm>
              <a:off x="2956331" y="2905462"/>
              <a:ext cx="166680" cy="1814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C50E5B5-7FB8-40F4-9EB5-53D4A1D437E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947691" y="2896462"/>
                <a:ext cx="1843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6F62B26-9011-4840-8774-19D19D436883}"/>
                  </a:ext>
                </a:extLst>
              </p14:cNvPr>
              <p14:cNvContentPartPr/>
              <p14:nvPr/>
            </p14:nvContentPartPr>
            <p14:xfrm>
              <a:off x="2959931" y="2885302"/>
              <a:ext cx="156240" cy="1861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6F62B26-9011-4840-8774-19D19D43688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951291" y="2876302"/>
                <a:ext cx="1738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B41ED07A-5DED-4E41-BBC2-57F620F3DAE1}"/>
                  </a:ext>
                </a:extLst>
              </p14:cNvPr>
              <p14:cNvContentPartPr/>
              <p14:nvPr/>
            </p14:nvContentPartPr>
            <p14:xfrm>
              <a:off x="3385451" y="2942182"/>
              <a:ext cx="79920" cy="1011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B41ED07A-5DED-4E41-BBC2-57F620F3DAE1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376451" y="2933182"/>
                <a:ext cx="97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582A230-9588-4197-AD18-1BC744879081}"/>
                  </a:ext>
                </a:extLst>
              </p14:cNvPr>
              <p14:cNvContentPartPr/>
              <p14:nvPr/>
            </p14:nvContentPartPr>
            <p14:xfrm>
              <a:off x="3573371" y="2949742"/>
              <a:ext cx="56160" cy="982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582A230-9588-4197-AD18-1BC74487908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3564731" y="2940742"/>
                <a:ext cx="73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847D547-FD7E-4FA2-81B7-A7A4A19143E0}"/>
                  </a:ext>
                </a:extLst>
              </p14:cNvPr>
              <p14:cNvContentPartPr/>
              <p14:nvPr/>
            </p14:nvContentPartPr>
            <p14:xfrm>
              <a:off x="3757691" y="2746342"/>
              <a:ext cx="132480" cy="2926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847D547-FD7E-4FA2-81B7-A7A4A19143E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3749051" y="2737342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77C645E-82DF-463B-813D-35718972F2DB}"/>
                  </a:ext>
                </a:extLst>
              </p14:cNvPr>
              <p14:cNvContentPartPr/>
              <p14:nvPr/>
            </p14:nvContentPartPr>
            <p14:xfrm>
              <a:off x="3692891" y="2868382"/>
              <a:ext cx="231840" cy="536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77C645E-82DF-463B-813D-35718972F2D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3684251" y="2859742"/>
                <a:ext cx="249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0C0151A-F2A9-4864-8856-749E53CE5FB6}"/>
                  </a:ext>
                </a:extLst>
              </p14:cNvPr>
              <p14:cNvContentPartPr/>
              <p14:nvPr/>
            </p14:nvContentPartPr>
            <p14:xfrm>
              <a:off x="4153331" y="2603062"/>
              <a:ext cx="209520" cy="4118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0C0151A-F2A9-4864-8856-749E53CE5FB6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144691" y="2594062"/>
                <a:ext cx="2271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4CF33FC-E17C-4C4F-8599-8616A793470C}"/>
                  </a:ext>
                </a:extLst>
              </p14:cNvPr>
              <p14:cNvContentPartPr/>
              <p14:nvPr/>
            </p14:nvContentPartPr>
            <p14:xfrm>
              <a:off x="4131371" y="2873062"/>
              <a:ext cx="205920" cy="3564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4CF33FC-E17C-4C4F-8599-8616A793470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4122731" y="2864422"/>
                <a:ext cx="2235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BCB67808-6A71-4F03-86B8-0569A0675A24}"/>
                  </a:ext>
                </a:extLst>
              </p14:cNvPr>
              <p14:cNvContentPartPr/>
              <p14:nvPr/>
            </p14:nvContentPartPr>
            <p14:xfrm>
              <a:off x="4347731" y="2890702"/>
              <a:ext cx="67680" cy="856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BCB67808-6A71-4F03-86B8-0569A0675A2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4339091" y="2882062"/>
                <a:ext cx="85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A04A4D7-24DB-4A6F-8997-CE2DEF6A8017}"/>
                  </a:ext>
                </a:extLst>
              </p14:cNvPr>
              <p14:cNvContentPartPr/>
              <p14:nvPr/>
            </p14:nvContentPartPr>
            <p14:xfrm>
              <a:off x="4475531" y="2854702"/>
              <a:ext cx="152280" cy="1292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A04A4D7-24DB-4A6F-8997-CE2DEF6A8017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4466891" y="2845702"/>
                <a:ext cx="169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E07869F-62E4-466F-9411-1978AB54F16E}"/>
                  </a:ext>
                </a:extLst>
              </p14:cNvPr>
              <p14:cNvContentPartPr/>
              <p14:nvPr/>
            </p14:nvContentPartPr>
            <p14:xfrm>
              <a:off x="4855691" y="2829862"/>
              <a:ext cx="146160" cy="1447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E07869F-62E4-466F-9411-1978AB54F16E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4847051" y="2821222"/>
                <a:ext cx="163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6B4EDC4C-49D3-4042-B8B0-0F66D02CD5C9}"/>
                  </a:ext>
                </a:extLst>
              </p14:cNvPr>
              <p14:cNvContentPartPr/>
              <p14:nvPr/>
            </p14:nvContentPartPr>
            <p14:xfrm>
              <a:off x="5025251" y="2871622"/>
              <a:ext cx="72720" cy="802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6B4EDC4C-49D3-4042-B8B0-0F66D02CD5C9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5016251" y="2862622"/>
                <a:ext cx="903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0819E199-B1A9-40FA-9716-54CEDB4772BC}"/>
                  </a:ext>
                </a:extLst>
              </p14:cNvPr>
              <p14:cNvContentPartPr/>
              <p14:nvPr/>
            </p14:nvContentPartPr>
            <p14:xfrm>
              <a:off x="5162411" y="2858662"/>
              <a:ext cx="118800" cy="1015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0819E199-B1A9-40FA-9716-54CEDB4772BC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5153771" y="2849662"/>
                <a:ext cx="1364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676D56B-74FF-45C0-BDF6-DBB3F59BA4E6}"/>
                  </a:ext>
                </a:extLst>
              </p14:cNvPr>
              <p14:cNvContentPartPr/>
              <p14:nvPr/>
            </p14:nvContentPartPr>
            <p14:xfrm>
              <a:off x="5455811" y="2640862"/>
              <a:ext cx="102960" cy="2804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676D56B-74FF-45C0-BDF6-DBB3F59BA4E6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447171" y="2632222"/>
                <a:ext cx="1206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FDC16414-661D-4C83-AB39-FA1CC2CE7E1D}"/>
                  </a:ext>
                </a:extLst>
              </p14:cNvPr>
              <p14:cNvContentPartPr/>
              <p14:nvPr/>
            </p14:nvContentPartPr>
            <p14:xfrm>
              <a:off x="5360771" y="2814742"/>
              <a:ext cx="203040" cy="11808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FDC16414-661D-4C83-AB39-FA1CC2CE7E1D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5351771" y="2806102"/>
                <a:ext cx="220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006A47D-3380-4B0E-894F-3EA6C2D41656}"/>
                  </a:ext>
                </a:extLst>
              </p14:cNvPr>
              <p14:cNvContentPartPr/>
              <p14:nvPr/>
            </p14:nvContentPartPr>
            <p14:xfrm>
              <a:off x="5648771" y="2843542"/>
              <a:ext cx="90360" cy="820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006A47D-3380-4B0E-894F-3EA6C2D4165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5640131" y="2834542"/>
                <a:ext cx="108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2CC8171-9B41-4D1F-84CC-F894E07DA651}"/>
                  </a:ext>
                </a:extLst>
              </p14:cNvPr>
              <p14:cNvContentPartPr/>
              <p14:nvPr/>
            </p14:nvContentPartPr>
            <p14:xfrm>
              <a:off x="5826971" y="2828422"/>
              <a:ext cx="109440" cy="691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2CC8171-9B41-4D1F-84CC-F894E07DA651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817971" y="2819422"/>
                <a:ext cx="1270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E67E6CD-955C-4723-A048-46F31EAA9969}"/>
                  </a:ext>
                </a:extLst>
              </p14:cNvPr>
              <p14:cNvContentPartPr/>
              <p14:nvPr/>
            </p14:nvContentPartPr>
            <p14:xfrm>
              <a:off x="6016691" y="2782702"/>
              <a:ext cx="65880" cy="1065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E67E6CD-955C-4723-A048-46F31EAA9969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6007691" y="2774062"/>
                <a:ext cx="835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45AD6A4-13EA-4E66-AADB-09C294DD0D7C}"/>
                  </a:ext>
                </a:extLst>
              </p14:cNvPr>
              <p14:cNvContentPartPr/>
              <p14:nvPr/>
            </p14:nvContentPartPr>
            <p14:xfrm>
              <a:off x="6160691" y="2794942"/>
              <a:ext cx="120240" cy="99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45AD6A4-13EA-4E66-AADB-09C294DD0D7C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152051" y="2785942"/>
                <a:ext cx="137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CD75424-4132-40E0-AD87-D362379A20FC}"/>
                  </a:ext>
                </a:extLst>
              </p14:cNvPr>
              <p14:cNvContentPartPr/>
              <p14:nvPr/>
            </p14:nvContentPartPr>
            <p14:xfrm>
              <a:off x="6340691" y="2733022"/>
              <a:ext cx="75600" cy="1605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CD75424-4132-40E0-AD87-D362379A20FC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331691" y="2724382"/>
                <a:ext cx="93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7197E238-744A-4443-863F-BF3F0A94F95E}"/>
                  </a:ext>
                </a:extLst>
              </p14:cNvPr>
              <p14:cNvContentPartPr/>
              <p14:nvPr/>
            </p14:nvContentPartPr>
            <p14:xfrm>
              <a:off x="3402371" y="3104902"/>
              <a:ext cx="387360" cy="590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7197E238-744A-4443-863F-BF3F0A94F95E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393731" y="3096262"/>
                <a:ext cx="405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F6B3CBAA-6B54-4413-A131-B3BBBC5690B5}"/>
                  </a:ext>
                </a:extLst>
              </p14:cNvPr>
              <p14:cNvContentPartPr/>
              <p14:nvPr/>
            </p14:nvContentPartPr>
            <p14:xfrm>
              <a:off x="4127411" y="3082582"/>
              <a:ext cx="280080" cy="453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F6B3CBAA-6B54-4413-A131-B3BBBC5690B5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4118411" y="3073942"/>
                <a:ext cx="297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4E9ED352-1D06-4835-B6EA-284DA4860CF7}"/>
                  </a:ext>
                </a:extLst>
              </p14:cNvPr>
              <p14:cNvContentPartPr/>
              <p14:nvPr/>
            </p14:nvContentPartPr>
            <p14:xfrm>
              <a:off x="5311451" y="3039022"/>
              <a:ext cx="379440" cy="4500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4E9ED352-1D06-4835-B6EA-284DA4860CF7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302451" y="3030022"/>
                <a:ext cx="397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12C314E7-F4F4-4EEF-805E-AE22985E7CFE}"/>
                  </a:ext>
                </a:extLst>
              </p14:cNvPr>
              <p14:cNvContentPartPr/>
              <p14:nvPr/>
            </p14:nvContentPartPr>
            <p14:xfrm>
              <a:off x="6782771" y="2594062"/>
              <a:ext cx="335880" cy="48816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12C314E7-F4F4-4EEF-805E-AE22985E7CF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4131" y="2585422"/>
                <a:ext cx="353520" cy="50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oup 334">
            <a:extLst>
              <a:ext uri="{FF2B5EF4-FFF2-40B4-BE49-F238E27FC236}">
                <a16:creationId xmlns:a16="http://schemas.microsoft.com/office/drawing/2014/main" id="{0714A39D-CEFE-4C9A-B309-7B8039F3B88E}"/>
              </a:ext>
            </a:extLst>
          </p:cNvPr>
          <p:cNvGrpSpPr/>
          <p:nvPr/>
        </p:nvGrpSpPr>
        <p:grpSpPr>
          <a:xfrm>
            <a:off x="7531571" y="4942342"/>
            <a:ext cx="449640" cy="406440"/>
            <a:chOff x="7531571" y="4942342"/>
            <a:chExt cx="44964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D10CA62-090D-473D-AA1C-4BBB74F12B41}"/>
                    </a:ext>
                  </a:extLst>
                </p14:cNvPr>
                <p14:cNvContentPartPr/>
                <p14:nvPr/>
              </p14:nvContentPartPr>
              <p14:xfrm>
                <a:off x="7531571" y="5227102"/>
                <a:ext cx="24840" cy="1216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D10CA62-090D-473D-AA1C-4BBB74F12B4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522571" y="5218102"/>
                  <a:ext cx="4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990A52C-2BD9-4937-9DB8-1195E7C460A0}"/>
                    </a:ext>
                  </a:extLst>
                </p14:cNvPr>
                <p14:cNvContentPartPr/>
                <p14:nvPr/>
              </p14:nvContentPartPr>
              <p14:xfrm>
                <a:off x="7544171" y="5155822"/>
                <a:ext cx="3960" cy="1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990A52C-2BD9-4937-9DB8-1195E7C460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35171" y="5147182"/>
                  <a:ext cx="21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CCAED5-E51C-4594-9CD7-94E5BB4CC1E7}"/>
                    </a:ext>
                  </a:extLst>
                </p14:cNvPr>
                <p14:cNvContentPartPr/>
                <p14:nvPr/>
              </p14:nvContentPartPr>
              <p14:xfrm>
                <a:off x="7627691" y="5218102"/>
                <a:ext cx="93600" cy="1108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CCAED5-E51C-4594-9CD7-94E5BB4CC1E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619051" y="5209462"/>
                  <a:ext cx="111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F87087C-B7C6-470A-8374-89D035D1B4B2}"/>
                    </a:ext>
                  </a:extLst>
                </p14:cNvPr>
                <p14:cNvContentPartPr/>
                <p14:nvPr/>
              </p14:nvContentPartPr>
              <p14:xfrm>
                <a:off x="7768451" y="5190742"/>
                <a:ext cx="109440" cy="1090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F87087C-B7C6-470A-8374-89D035D1B4B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759811" y="5181742"/>
                  <a:ext cx="12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41DEDE5-9A2B-4805-B384-B77CB636EBAC}"/>
                    </a:ext>
                  </a:extLst>
                </p14:cNvPr>
                <p14:cNvContentPartPr/>
                <p14:nvPr/>
              </p14:nvContentPartPr>
              <p14:xfrm>
                <a:off x="7855211" y="4942342"/>
                <a:ext cx="124560" cy="324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41DEDE5-9A2B-4805-B384-B77CB636EBA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846211" y="4933342"/>
                  <a:ext cx="142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75644A7-0D04-4FEA-AB21-267CA5E17CF2}"/>
                    </a:ext>
                  </a:extLst>
                </p14:cNvPr>
                <p14:cNvContentPartPr/>
                <p14:nvPr/>
              </p14:nvContentPartPr>
              <p14:xfrm>
                <a:off x="7969691" y="5229982"/>
                <a:ext cx="11520" cy="43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75644A7-0D04-4FEA-AB21-267CA5E17CF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60691" y="5221342"/>
                  <a:ext cx="291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3B23A6F-F4EA-49A3-A14A-8B89F0895E5B}"/>
              </a:ext>
            </a:extLst>
          </p:cNvPr>
          <p:cNvGrpSpPr/>
          <p:nvPr/>
        </p:nvGrpSpPr>
        <p:grpSpPr>
          <a:xfrm>
            <a:off x="8195411" y="5005702"/>
            <a:ext cx="1101240" cy="504720"/>
            <a:chOff x="8195411" y="5005702"/>
            <a:chExt cx="11012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CEB557C-5AC8-44F0-8D97-D072B8EF19C2}"/>
                    </a:ext>
                  </a:extLst>
                </p14:cNvPr>
                <p14:cNvContentPartPr/>
                <p14:nvPr/>
              </p14:nvContentPartPr>
              <p14:xfrm>
                <a:off x="8195411" y="5236462"/>
                <a:ext cx="68040" cy="273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CEB557C-5AC8-44F0-8D97-D072B8EF19C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86771" y="5227462"/>
                  <a:ext cx="85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89663AA-48DE-4261-9021-DD1554305537}"/>
                    </a:ext>
                  </a:extLst>
                </p14:cNvPr>
                <p14:cNvContentPartPr/>
                <p14:nvPr/>
              </p14:nvContentPartPr>
              <p14:xfrm>
                <a:off x="8246891" y="5111902"/>
                <a:ext cx="140400" cy="1450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89663AA-48DE-4261-9021-DD155430553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37891" y="5102902"/>
                  <a:ext cx="158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9B941A7-352E-40F7-812A-C8DEDD759960}"/>
                    </a:ext>
                  </a:extLst>
                </p14:cNvPr>
                <p14:cNvContentPartPr/>
                <p14:nvPr/>
              </p14:nvContentPartPr>
              <p14:xfrm>
                <a:off x="8487011" y="5025142"/>
                <a:ext cx="96120" cy="219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9B941A7-352E-40F7-812A-C8DEDD75996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78371" y="5016142"/>
                  <a:ext cx="11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94BD2F8-6616-40D0-B6C3-A6CFA1D65C16}"/>
                    </a:ext>
                  </a:extLst>
                </p14:cNvPr>
                <p14:cNvContentPartPr/>
                <p14:nvPr/>
              </p14:nvContentPartPr>
              <p14:xfrm>
                <a:off x="8619131" y="5140702"/>
                <a:ext cx="73080" cy="864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94BD2F8-6616-40D0-B6C3-A6CFA1D65C1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610131" y="5131702"/>
                  <a:ext cx="90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90AE256-6909-4D41-B295-2DE18CE01201}"/>
                    </a:ext>
                  </a:extLst>
                </p14:cNvPr>
                <p14:cNvContentPartPr/>
                <p14:nvPr/>
              </p14:nvContentPartPr>
              <p14:xfrm>
                <a:off x="8734331" y="5214142"/>
                <a:ext cx="69120" cy="121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90AE256-6909-4D41-B295-2DE18CE0120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725331" y="5205502"/>
                  <a:ext cx="86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09E72A8-A7F7-45BA-908A-10229B4FC907}"/>
                    </a:ext>
                  </a:extLst>
                </p14:cNvPr>
                <p14:cNvContentPartPr/>
                <p14:nvPr/>
              </p14:nvContentPartPr>
              <p14:xfrm>
                <a:off x="8827571" y="5138542"/>
                <a:ext cx="69120" cy="968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09E72A8-A7F7-45BA-908A-10229B4FC90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818571" y="5129902"/>
                  <a:ext cx="8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BC5EB88-559E-4FAF-BFBD-90B13B84E88E}"/>
                    </a:ext>
                  </a:extLst>
                </p14:cNvPr>
                <p14:cNvContentPartPr/>
                <p14:nvPr/>
              </p14:nvContentPartPr>
              <p14:xfrm>
                <a:off x="8924411" y="5005702"/>
                <a:ext cx="146520" cy="223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BC5EB88-559E-4FAF-BFBD-90B13B84E88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915771" y="4997062"/>
                  <a:ext cx="164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17B58DA-A873-4F69-A891-0FF23C2236E5}"/>
                    </a:ext>
                  </a:extLst>
                </p14:cNvPr>
                <p14:cNvContentPartPr/>
                <p14:nvPr/>
              </p14:nvContentPartPr>
              <p14:xfrm>
                <a:off x="9174971" y="5009302"/>
                <a:ext cx="97920" cy="284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17B58DA-A873-4F69-A891-0FF23C2236E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65971" y="5000302"/>
                  <a:ext cx="11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792C0CF-26E1-43C2-B6FD-5B334CB1CA36}"/>
                    </a:ext>
                  </a:extLst>
                </p14:cNvPr>
                <p14:cNvContentPartPr/>
                <p14:nvPr/>
              </p14:nvContentPartPr>
              <p14:xfrm>
                <a:off x="9208091" y="5082742"/>
                <a:ext cx="88560" cy="28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792C0CF-26E1-43C2-B6FD-5B334CB1CA3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199451" y="5074102"/>
                  <a:ext cx="106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6CBEC8B-6A06-4AAA-8E4A-71A0ABFC5B0A}"/>
              </a:ext>
            </a:extLst>
          </p:cNvPr>
          <p:cNvGrpSpPr/>
          <p:nvPr/>
        </p:nvGrpSpPr>
        <p:grpSpPr>
          <a:xfrm>
            <a:off x="9486011" y="4944142"/>
            <a:ext cx="200160" cy="218880"/>
            <a:chOff x="9486011" y="4944142"/>
            <a:chExt cx="20016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5565285-B74B-46D4-8995-55A38741110B}"/>
                    </a:ext>
                  </a:extLst>
                </p14:cNvPr>
                <p14:cNvContentPartPr/>
                <p14:nvPr/>
              </p14:nvContentPartPr>
              <p14:xfrm>
                <a:off x="9486011" y="5103262"/>
                <a:ext cx="18000" cy="59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5565285-B74B-46D4-8995-55A38741110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77011" y="5094622"/>
                  <a:ext cx="35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5580220-F82E-4DA1-882B-68C446AAF583}"/>
                    </a:ext>
                  </a:extLst>
                </p14:cNvPr>
                <p14:cNvContentPartPr/>
                <p14:nvPr/>
              </p14:nvContentPartPr>
              <p14:xfrm>
                <a:off x="9655571" y="4944142"/>
                <a:ext cx="30600" cy="1796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5580220-F82E-4DA1-882B-68C446AAF58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646571" y="4935142"/>
                  <a:ext cx="482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8A3A344-B1E6-4F86-8B31-4902DFC74AE2}"/>
              </a:ext>
            </a:extLst>
          </p:cNvPr>
          <p:cNvGrpSpPr/>
          <p:nvPr/>
        </p:nvGrpSpPr>
        <p:grpSpPr>
          <a:xfrm>
            <a:off x="7510691" y="5481622"/>
            <a:ext cx="658080" cy="357840"/>
            <a:chOff x="7510691" y="5481622"/>
            <a:chExt cx="65808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EDEAC71-10A7-49E8-8E84-39115C9E75DB}"/>
                    </a:ext>
                  </a:extLst>
                </p14:cNvPr>
                <p14:cNvContentPartPr/>
                <p14:nvPr/>
              </p14:nvContentPartPr>
              <p14:xfrm>
                <a:off x="7510691" y="5665222"/>
                <a:ext cx="28440" cy="1742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EDEAC71-10A7-49E8-8E84-39115C9E75D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02051" y="5656582"/>
                  <a:ext cx="46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AAE537A-8C8F-4F2A-BA1B-2D08D6BDCD99}"/>
                    </a:ext>
                  </a:extLst>
                </p14:cNvPr>
                <p14:cNvContentPartPr/>
                <p14:nvPr/>
              </p14:nvContentPartPr>
              <p14:xfrm>
                <a:off x="7513931" y="5501062"/>
                <a:ext cx="196920" cy="183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AAE537A-8C8F-4F2A-BA1B-2D08D6BDCD9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05291" y="5492422"/>
                  <a:ext cx="21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00AB6DD-4491-4655-9E3C-CE2A03F4A374}"/>
                    </a:ext>
                  </a:extLst>
                </p14:cNvPr>
                <p14:cNvContentPartPr/>
                <p14:nvPr/>
              </p14:nvContentPartPr>
              <p14:xfrm>
                <a:off x="7719131" y="5697622"/>
                <a:ext cx="75600" cy="1339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00AB6DD-4491-4655-9E3C-CE2A03F4A37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710491" y="5688622"/>
                  <a:ext cx="93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21ED311-E175-4F22-8D7F-9CD1528A5A02}"/>
                    </a:ext>
                  </a:extLst>
                </p14:cNvPr>
                <p14:cNvContentPartPr/>
                <p14:nvPr/>
              </p14:nvContentPartPr>
              <p14:xfrm>
                <a:off x="7733171" y="5700502"/>
                <a:ext cx="75240" cy="1299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21ED311-E175-4F22-8D7F-9CD1528A5A0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24531" y="5691502"/>
                  <a:ext cx="92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30FAD1B-CCE5-4A5A-B4D1-2329339E860F}"/>
                    </a:ext>
                  </a:extLst>
                </p14:cNvPr>
                <p14:cNvContentPartPr/>
                <p14:nvPr/>
              </p14:nvContentPartPr>
              <p14:xfrm>
                <a:off x="7898411" y="5519062"/>
                <a:ext cx="43920" cy="167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30FAD1B-CCE5-4A5A-B4D1-2329339E860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89411" y="5510062"/>
                  <a:ext cx="6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A465E3A-D383-4CEC-80F6-C9A4C2E53DFD}"/>
                    </a:ext>
                  </a:extLst>
                </p14:cNvPr>
                <p14:cNvContentPartPr/>
                <p14:nvPr/>
              </p14:nvContentPartPr>
              <p14:xfrm>
                <a:off x="7990931" y="5601142"/>
                <a:ext cx="67320" cy="716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A465E3A-D383-4CEC-80F6-C9A4C2E53DF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81931" y="5592142"/>
                  <a:ext cx="84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1098E9A-E3E3-43E2-A016-79AD68AAEB5F}"/>
                    </a:ext>
                  </a:extLst>
                </p14:cNvPr>
                <p14:cNvContentPartPr/>
                <p14:nvPr/>
              </p14:nvContentPartPr>
              <p14:xfrm>
                <a:off x="8087411" y="5481622"/>
                <a:ext cx="81360" cy="1947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1098E9A-E3E3-43E2-A016-79AD68AAEB5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078771" y="5472622"/>
                  <a:ext cx="990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933D736C-2913-4717-B89F-FEBE1F5B1B52}"/>
              </a:ext>
            </a:extLst>
          </p:cNvPr>
          <p:cNvGrpSpPr/>
          <p:nvPr/>
        </p:nvGrpSpPr>
        <p:grpSpPr>
          <a:xfrm>
            <a:off x="8322851" y="5474782"/>
            <a:ext cx="680400" cy="407520"/>
            <a:chOff x="8322851" y="5474782"/>
            <a:chExt cx="6804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2706C21-739F-488A-8DA3-E9244D40853C}"/>
                    </a:ext>
                  </a:extLst>
                </p14:cNvPr>
                <p14:cNvContentPartPr/>
                <p14:nvPr/>
              </p14:nvContentPartPr>
              <p14:xfrm>
                <a:off x="8322851" y="5608702"/>
                <a:ext cx="43560" cy="1908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2706C21-739F-488A-8DA3-E9244D40853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313851" y="5600062"/>
                  <a:ext cx="61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391149B-8542-4320-9F1B-01672947585B}"/>
                    </a:ext>
                  </a:extLst>
                </p14:cNvPr>
                <p14:cNvContentPartPr/>
                <p14:nvPr/>
              </p14:nvContentPartPr>
              <p14:xfrm>
                <a:off x="8386571" y="5489182"/>
                <a:ext cx="123840" cy="185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391149B-8542-4320-9F1B-01672947585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377571" y="5480182"/>
                  <a:ext cx="141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2717A84-C78A-448A-A2D6-9B75BF83656F}"/>
                    </a:ext>
                  </a:extLst>
                </p14:cNvPr>
                <p14:cNvContentPartPr/>
                <p14:nvPr/>
              </p14:nvContentPartPr>
              <p14:xfrm>
                <a:off x="8517971" y="5657662"/>
                <a:ext cx="28440" cy="640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2717A84-C78A-448A-A2D6-9B75BF83656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508971" y="5649022"/>
                  <a:ext cx="4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5EB8895-2CD9-4E8D-87D0-3B36A166C7FD}"/>
                    </a:ext>
                  </a:extLst>
                </p14:cNvPr>
                <p14:cNvContentPartPr/>
                <p14:nvPr/>
              </p14:nvContentPartPr>
              <p14:xfrm>
                <a:off x="8545691" y="5606542"/>
                <a:ext cx="71640" cy="275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5EB8895-2CD9-4E8D-87D0-3B36A166C7F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536691" y="5597542"/>
                  <a:ext cx="89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4153E8D-5DE5-43DF-A475-0676176DD50F}"/>
                    </a:ext>
                  </a:extLst>
                </p14:cNvPr>
                <p14:cNvContentPartPr/>
                <p14:nvPr/>
              </p14:nvContentPartPr>
              <p14:xfrm>
                <a:off x="8687891" y="5544622"/>
                <a:ext cx="33480" cy="118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4153E8D-5DE5-43DF-A475-0676176DD50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679251" y="5535622"/>
                  <a:ext cx="51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9AE1E70-852D-4893-8F2C-A41BD85305B0}"/>
                    </a:ext>
                  </a:extLst>
                </p14:cNvPr>
                <p14:cNvContentPartPr/>
                <p14:nvPr/>
              </p14:nvContentPartPr>
              <p14:xfrm>
                <a:off x="8787971" y="5571262"/>
                <a:ext cx="52560" cy="856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9AE1E70-852D-4893-8F2C-A41BD85305B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779331" y="5562622"/>
                  <a:ext cx="70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3B3848A-8D2E-4D57-B92E-0F67BF8B7B61}"/>
                    </a:ext>
                  </a:extLst>
                </p14:cNvPr>
                <p14:cNvContentPartPr/>
                <p14:nvPr/>
              </p14:nvContentPartPr>
              <p14:xfrm>
                <a:off x="8859611" y="5474782"/>
                <a:ext cx="143640" cy="235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3B3848A-8D2E-4D57-B92E-0F67BF8B7B6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850971" y="5465782"/>
                  <a:ext cx="1612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67EE8B9-D08D-45EE-B737-33F3526DBEFB}"/>
              </a:ext>
            </a:extLst>
          </p:cNvPr>
          <p:cNvGrpSpPr/>
          <p:nvPr/>
        </p:nvGrpSpPr>
        <p:grpSpPr>
          <a:xfrm>
            <a:off x="9188291" y="5500342"/>
            <a:ext cx="135720" cy="82080"/>
            <a:chOff x="9188291" y="5500342"/>
            <a:chExt cx="135720" cy="8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3C3D38F-7301-4F6C-B341-70153E52579F}"/>
                    </a:ext>
                  </a:extLst>
                </p14:cNvPr>
                <p14:cNvContentPartPr/>
                <p14:nvPr/>
              </p14:nvContentPartPr>
              <p14:xfrm>
                <a:off x="9188291" y="5500342"/>
                <a:ext cx="71280" cy="309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3C3D38F-7301-4F6C-B341-70153E52579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179291" y="5491702"/>
                  <a:ext cx="88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9CB7636-0FB6-4E98-A0A8-5C16BE573F72}"/>
                    </a:ext>
                  </a:extLst>
                </p14:cNvPr>
                <p14:cNvContentPartPr/>
                <p14:nvPr/>
              </p14:nvContentPartPr>
              <p14:xfrm>
                <a:off x="9213851" y="5542102"/>
                <a:ext cx="110160" cy="403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9CB7636-0FB6-4E98-A0A8-5C16BE573F7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205211" y="5533462"/>
                  <a:ext cx="1278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4507E143-A461-4E4F-9965-80D3B242DF84}"/>
              </a:ext>
            </a:extLst>
          </p:cNvPr>
          <p:cNvGrpSpPr/>
          <p:nvPr/>
        </p:nvGrpSpPr>
        <p:grpSpPr>
          <a:xfrm>
            <a:off x="9416531" y="5221342"/>
            <a:ext cx="858960" cy="442800"/>
            <a:chOff x="9416531" y="5221342"/>
            <a:chExt cx="85896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25E1A5E-22E7-4EBD-B2F5-4C33AC2961FD}"/>
                    </a:ext>
                  </a:extLst>
                </p14:cNvPr>
                <p14:cNvContentPartPr/>
                <p14:nvPr/>
              </p14:nvContentPartPr>
              <p14:xfrm>
                <a:off x="9416531" y="5648302"/>
                <a:ext cx="6840" cy="61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25E1A5E-22E7-4EBD-B2F5-4C33AC2961F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407531" y="5639662"/>
                  <a:ext cx="24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AC3C87B-F867-48A8-8B86-DE7C3C01D04D}"/>
                    </a:ext>
                  </a:extLst>
                </p14:cNvPr>
                <p14:cNvContentPartPr/>
                <p14:nvPr/>
              </p14:nvContentPartPr>
              <p14:xfrm>
                <a:off x="9516971" y="5469742"/>
                <a:ext cx="97200" cy="99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AC3C87B-F867-48A8-8B86-DE7C3C01D04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507971" y="5461102"/>
                  <a:ext cx="114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8FE339D-1CFF-4611-87BD-57A42DF69CAC}"/>
                    </a:ext>
                  </a:extLst>
                </p14:cNvPr>
                <p14:cNvContentPartPr/>
                <p14:nvPr/>
              </p14:nvContentPartPr>
              <p14:xfrm>
                <a:off x="9589331" y="5424382"/>
                <a:ext cx="70920" cy="2383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8FE339D-1CFF-4611-87BD-57A42DF69CA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80331" y="5415382"/>
                  <a:ext cx="88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2FBCEE8-1923-4D6D-937A-6BEC10C3EDD3}"/>
                    </a:ext>
                  </a:extLst>
                </p14:cNvPr>
                <p14:cNvContentPartPr/>
                <p14:nvPr/>
              </p14:nvContentPartPr>
              <p14:xfrm>
                <a:off x="9428771" y="5649022"/>
                <a:ext cx="1080" cy="7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2FBCEE8-1923-4D6D-937A-6BEC10C3EDD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419771" y="5640382"/>
                  <a:ext cx="18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933DCCB-D905-4969-BC59-2482EF44384D}"/>
                    </a:ext>
                  </a:extLst>
                </p14:cNvPr>
                <p14:cNvContentPartPr/>
                <p14:nvPr/>
              </p14:nvContentPartPr>
              <p14:xfrm>
                <a:off x="9762851" y="5397022"/>
                <a:ext cx="119880" cy="2671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933DCCB-D905-4969-BC59-2482EF44384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754211" y="5388022"/>
                  <a:ext cx="137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9C1E827-E9EA-454C-80A7-E8AB6EE9D3DF}"/>
                    </a:ext>
                  </a:extLst>
                </p14:cNvPr>
                <p14:cNvContentPartPr/>
                <p14:nvPr/>
              </p14:nvContentPartPr>
              <p14:xfrm>
                <a:off x="9924851" y="5584942"/>
                <a:ext cx="19440" cy="21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9C1E827-E9EA-454C-80A7-E8AB6EE9D3D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915851" y="5575942"/>
                  <a:ext cx="37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B9511DE-432F-4BA2-83CB-66C88A759DB5}"/>
                    </a:ext>
                  </a:extLst>
                </p14:cNvPr>
                <p14:cNvContentPartPr/>
                <p14:nvPr/>
              </p14:nvContentPartPr>
              <p14:xfrm>
                <a:off x="10016651" y="5442382"/>
                <a:ext cx="102600" cy="925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B9511DE-432F-4BA2-83CB-66C88A759DB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07651" y="5433382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7EF53BA-DC08-4A6D-B04D-194FAB201321}"/>
                    </a:ext>
                  </a:extLst>
                </p14:cNvPr>
                <p14:cNvContentPartPr/>
                <p14:nvPr/>
              </p14:nvContentPartPr>
              <p14:xfrm>
                <a:off x="10067771" y="5416102"/>
                <a:ext cx="67320" cy="200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7EF53BA-DC08-4A6D-B04D-194FAB20132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059131" y="5407462"/>
                  <a:ext cx="84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720938F-BADE-475E-A4E7-C6801EF448BA}"/>
                    </a:ext>
                  </a:extLst>
                </p14:cNvPr>
                <p14:cNvContentPartPr/>
                <p14:nvPr/>
              </p14:nvContentPartPr>
              <p14:xfrm>
                <a:off x="10122851" y="5221342"/>
                <a:ext cx="152640" cy="4244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720938F-BADE-475E-A4E7-C6801EF448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113851" y="5212702"/>
                  <a:ext cx="17028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866E6B7-8565-4AB1-AE76-93E248C1414B}"/>
              </a:ext>
            </a:extLst>
          </p:cNvPr>
          <p:cNvGrpSpPr/>
          <p:nvPr/>
        </p:nvGrpSpPr>
        <p:grpSpPr>
          <a:xfrm>
            <a:off x="9806411" y="5854582"/>
            <a:ext cx="243720" cy="255240"/>
            <a:chOff x="9806411" y="5854582"/>
            <a:chExt cx="24372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52914BD-9B97-40D0-B36E-A96F07AE35D0}"/>
                    </a:ext>
                  </a:extLst>
                </p14:cNvPr>
                <p14:cNvContentPartPr/>
                <p14:nvPr/>
              </p14:nvContentPartPr>
              <p14:xfrm>
                <a:off x="9806411" y="5922262"/>
                <a:ext cx="243720" cy="511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52914BD-9B97-40D0-B36E-A96F07AE35D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797411" y="5913262"/>
                  <a:ext cx="261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152ED0A-5D7C-49C4-8330-E2B61C8DF5CC}"/>
                    </a:ext>
                  </a:extLst>
                </p14:cNvPr>
                <p14:cNvContentPartPr/>
                <p14:nvPr/>
              </p14:nvContentPartPr>
              <p14:xfrm>
                <a:off x="9828011" y="5995702"/>
                <a:ext cx="217800" cy="615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152ED0A-5D7C-49C4-8330-E2B61C8DF5C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19011" y="5987062"/>
                  <a:ext cx="235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CA99C2E-1C16-4C6E-B23A-2B424197146F}"/>
                    </a:ext>
                  </a:extLst>
                </p14:cNvPr>
                <p14:cNvContentPartPr/>
                <p14:nvPr/>
              </p14:nvContentPartPr>
              <p14:xfrm>
                <a:off x="9933131" y="5854582"/>
                <a:ext cx="47520" cy="255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CA99C2E-1C16-4C6E-B23A-2B424197146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924131" y="5845582"/>
                  <a:ext cx="6516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5DBED17B-3EF3-4267-B14D-B471F22B624F}"/>
                  </a:ext>
                </a:extLst>
              </p14:cNvPr>
              <p14:cNvContentPartPr/>
              <p14:nvPr/>
            </p14:nvContentPartPr>
            <p14:xfrm>
              <a:off x="10231211" y="6024502"/>
              <a:ext cx="25560" cy="5112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5DBED17B-3EF3-4267-B14D-B471F22B624F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0222571" y="6015502"/>
                <a:ext cx="43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B5785E7-6E1F-4549-9EB0-AAD8A032D058}"/>
                  </a:ext>
                </a:extLst>
              </p14:cNvPr>
              <p14:cNvContentPartPr/>
              <p14:nvPr/>
            </p14:nvContentPartPr>
            <p14:xfrm>
              <a:off x="10431011" y="5851702"/>
              <a:ext cx="28800" cy="15552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B5785E7-6E1F-4549-9EB0-AAD8A032D058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0422011" y="5842702"/>
                <a:ext cx="4644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2C6B37B-426A-4EAB-AF26-8B76F473E873}"/>
              </a:ext>
            </a:extLst>
          </p:cNvPr>
          <p:cNvGrpSpPr/>
          <p:nvPr/>
        </p:nvGrpSpPr>
        <p:grpSpPr>
          <a:xfrm>
            <a:off x="8124491" y="6222142"/>
            <a:ext cx="610920" cy="331200"/>
            <a:chOff x="8124491" y="6222142"/>
            <a:chExt cx="6109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E71CCD8-ADDA-42E0-84F8-9BAB9FE042FB}"/>
                    </a:ext>
                  </a:extLst>
                </p14:cNvPr>
                <p14:cNvContentPartPr/>
                <p14:nvPr/>
              </p14:nvContentPartPr>
              <p14:xfrm>
                <a:off x="8124491" y="6365422"/>
                <a:ext cx="262440" cy="1879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E71CCD8-ADDA-42E0-84F8-9BAB9FE042F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115491" y="6356782"/>
                  <a:ext cx="280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A086234-A562-47EA-91D1-D4D7812AC826}"/>
                    </a:ext>
                  </a:extLst>
                </p14:cNvPr>
                <p14:cNvContentPartPr/>
                <p14:nvPr/>
              </p14:nvContentPartPr>
              <p14:xfrm>
                <a:off x="8447051" y="6441742"/>
                <a:ext cx="44640" cy="543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A086234-A562-47EA-91D1-D4D7812AC82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438051" y="6432742"/>
                  <a:ext cx="6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C041A5A-8A1B-4866-88E1-BCEA0F3C7FB3}"/>
                    </a:ext>
                  </a:extLst>
                </p14:cNvPr>
                <p14:cNvContentPartPr/>
                <p14:nvPr/>
              </p14:nvContentPartPr>
              <p14:xfrm>
                <a:off x="8601851" y="6222142"/>
                <a:ext cx="72720" cy="2793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C041A5A-8A1B-4866-88E1-BCEA0F3C7FB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592851" y="6213142"/>
                  <a:ext cx="90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66AC80B-6B29-4C79-AA48-9E7F1B56F9D2}"/>
                    </a:ext>
                  </a:extLst>
                </p14:cNvPr>
                <p14:cNvContentPartPr/>
                <p14:nvPr/>
              </p14:nvContentPartPr>
              <p14:xfrm>
                <a:off x="8521211" y="6352822"/>
                <a:ext cx="214200" cy="57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66AC80B-6B29-4C79-AA48-9E7F1B56F9D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512211" y="6344182"/>
                  <a:ext cx="2318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2CF416C-C652-4E3E-8679-BB6E26996F0F}"/>
              </a:ext>
            </a:extLst>
          </p:cNvPr>
          <p:cNvGrpSpPr/>
          <p:nvPr/>
        </p:nvGrpSpPr>
        <p:grpSpPr>
          <a:xfrm>
            <a:off x="8929091" y="6184702"/>
            <a:ext cx="498240" cy="279720"/>
            <a:chOff x="8929091" y="6184702"/>
            <a:chExt cx="49824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0047D02-A4A9-41E8-8CD9-5D954009E427}"/>
                    </a:ext>
                  </a:extLst>
                </p14:cNvPr>
                <p14:cNvContentPartPr/>
                <p14:nvPr/>
              </p14:nvContentPartPr>
              <p14:xfrm>
                <a:off x="8929091" y="6392782"/>
                <a:ext cx="22320" cy="71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0047D02-A4A9-41E8-8CD9-5D954009E42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20091" y="6383782"/>
                  <a:ext cx="39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DB63708-7C09-4556-BF34-3415F5D5BF57}"/>
                    </a:ext>
                  </a:extLst>
                </p14:cNvPr>
                <p14:cNvContentPartPr/>
                <p14:nvPr/>
              </p14:nvContentPartPr>
              <p14:xfrm>
                <a:off x="9009011" y="6385582"/>
                <a:ext cx="95040" cy="7128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DB63708-7C09-4556-BF34-3415F5D5BF5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000371" y="6376942"/>
                  <a:ext cx="112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BFB25FC-717D-4B97-B9B7-638D2EE00614}"/>
                    </a:ext>
                  </a:extLst>
                </p14:cNvPr>
                <p14:cNvContentPartPr/>
                <p14:nvPr/>
              </p14:nvContentPartPr>
              <p14:xfrm>
                <a:off x="9194411" y="6381622"/>
                <a:ext cx="104760" cy="568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BFB25FC-717D-4B97-B9B7-638D2EE0061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85411" y="6372622"/>
                  <a:ext cx="12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6A7CBFE-AA48-494F-AB0B-C6CBA3C79158}"/>
                    </a:ext>
                  </a:extLst>
                </p14:cNvPr>
                <p14:cNvContentPartPr/>
                <p14:nvPr/>
              </p14:nvContentPartPr>
              <p14:xfrm>
                <a:off x="9322931" y="6184702"/>
                <a:ext cx="104400" cy="2602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6A7CBFE-AA48-494F-AB0B-C6CBA3C7915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314291" y="6176062"/>
                  <a:ext cx="12204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06AD5DC1-A99D-4296-8381-2992E687CE32}"/>
                  </a:ext>
                </a:extLst>
              </p14:cNvPr>
              <p14:cNvContentPartPr/>
              <p14:nvPr/>
            </p14:nvContentPartPr>
            <p14:xfrm>
              <a:off x="9519131" y="3187702"/>
              <a:ext cx="314280" cy="28332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06AD5DC1-A99D-4296-8381-2992E687CE32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9510491" y="3179062"/>
                <a:ext cx="331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6FA50B02-09EC-426C-924A-7C6786B57444}"/>
                  </a:ext>
                </a:extLst>
              </p14:cNvPr>
              <p14:cNvContentPartPr/>
              <p14:nvPr/>
            </p14:nvContentPartPr>
            <p14:xfrm>
              <a:off x="9564851" y="3595942"/>
              <a:ext cx="363960" cy="33660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6FA50B02-09EC-426C-924A-7C6786B57444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9555851" y="3586942"/>
                <a:ext cx="3816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E257934-3663-4789-8D7D-36B2B71526C3}"/>
                  </a:ext>
                </a:extLst>
              </p14:cNvPr>
              <p14:cNvContentPartPr/>
              <p14:nvPr/>
            </p14:nvContentPartPr>
            <p14:xfrm>
              <a:off x="9789491" y="4250062"/>
              <a:ext cx="295560" cy="25524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E257934-3663-4789-8D7D-36B2B71526C3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9780491" y="4241062"/>
                <a:ext cx="3132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55B995C8-58FE-44C3-82DF-3AAC6322A5E5}"/>
              </a:ext>
            </a:extLst>
          </p:cNvPr>
          <p:cNvGrpSpPr/>
          <p:nvPr/>
        </p:nvGrpSpPr>
        <p:grpSpPr>
          <a:xfrm>
            <a:off x="3520883" y="3607449"/>
            <a:ext cx="2358609" cy="735480"/>
            <a:chOff x="3520883" y="3607449"/>
            <a:chExt cx="2358609" cy="73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1342FEE-0CAA-4D98-A243-8660DFA9DB58}"/>
                    </a:ext>
                  </a:extLst>
                </p14:cNvPr>
                <p14:cNvContentPartPr/>
                <p14:nvPr/>
              </p14:nvContentPartPr>
              <p14:xfrm>
                <a:off x="3981212" y="4305849"/>
                <a:ext cx="16560" cy="32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1342FEE-0CAA-4D98-A243-8660DFA9DB5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972572" y="4296849"/>
                  <a:ext cx="34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F11810B-73FD-4B5C-8CEB-6CA0873A9C2D}"/>
                    </a:ext>
                  </a:extLst>
                </p14:cNvPr>
                <p14:cNvContentPartPr/>
                <p14:nvPr/>
              </p14:nvContentPartPr>
              <p14:xfrm>
                <a:off x="4120532" y="4193529"/>
                <a:ext cx="45360" cy="14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F11810B-73FD-4B5C-8CEB-6CA0873A9C2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111532" y="4184889"/>
                  <a:ext cx="63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3F53D90-D876-4E8F-B54A-585F8E47E8A8}"/>
                    </a:ext>
                  </a:extLst>
                </p14:cNvPr>
                <p14:cNvContentPartPr/>
                <p14:nvPr/>
              </p14:nvContentPartPr>
              <p14:xfrm>
                <a:off x="4711652" y="4247889"/>
                <a:ext cx="19080" cy="36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3F53D90-D876-4E8F-B54A-585F8E47E8A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703012" y="4239249"/>
                  <a:ext cx="36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41EF2BB-8B9B-4B18-9C15-64D92A1BC367}"/>
                    </a:ext>
                  </a:extLst>
                </p14:cNvPr>
                <p14:cNvContentPartPr/>
                <p14:nvPr/>
              </p14:nvContentPartPr>
              <p14:xfrm>
                <a:off x="4926212" y="4116489"/>
                <a:ext cx="53280" cy="180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1EF2BB-8B9B-4B18-9C15-64D92A1BC36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917212" y="4107849"/>
                  <a:ext cx="70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5C00E3-AA99-4E05-BC14-320D5C541E00}"/>
                    </a:ext>
                  </a:extLst>
                </p14:cNvPr>
                <p14:cNvContentPartPr/>
                <p14:nvPr/>
              </p14:nvContentPartPr>
              <p14:xfrm>
                <a:off x="5420852" y="4219449"/>
                <a:ext cx="19800" cy="56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5C00E3-AA99-4E05-BC14-320D5C541E0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412212" y="4210449"/>
                  <a:ext cx="37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6E41D98-23DE-4573-A9BE-593EC5DD3682}"/>
                    </a:ext>
                  </a:extLst>
                </p14:cNvPr>
                <p14:cNvContentPartPr/>
                <p14:nvPr/>
              </p14:nvContentPartPr>
              <p14:xfrm>
                <a:off x="5698772" y="4089849"/>
                <a:ext cx="180720" cy="179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6E41D98-23DE-4573-A9BE-593EC5DD368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689772" y="4080849"/>
                  <a:ext cx="198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BCDC02-C01B-4A3B-909C-64622BBE7104}"/>
                    </a:ext>
                  </a:extLst>
                </p14:cNvPr>
                <p14:cNvContentPartPr/>
                <p14:nvPr/>
              </p14:nvContentPartPr>
              <p14:xfrm>
                <a:off x="3956012" y="3713289"/>
                <a:ext cx="136800" cy="164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BCDC02-C01B-4A3B-909C-64622BBE7104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947372" y="3704649"/>
                  <a:ext cx="154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80E5C9-E7BC-4373-80AB-EDD677761527}"/>
                    </a:ext>
                  </a:extLst>
                </p14:cNvPr>
                <p14:cNvContentPartPr/>
                <p14:nvPr/>
              </p14:nvContentPartPr>
              <p14:xfrm>
                <a:off x="4779692" y="3659289"/>
                <a:ext cx="35640" cy="201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80E5C9-E7BC-4373-80AB-EDD67776152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770692" y="3650289"/>
                  <a:ext cx="53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E5C7618-6949-4422-B8BE-2757C335840B}"/>
                    </a:ext>
                  </a:extLst>
                </p14:cNvPr>
                <p14:cNvContentPartPr/>
                <p14:nvPr/>
              </p14:nvContentPartPr>
              <p14:xfrm>
                <a:off x="5575652" y="3607449"/>
                <a:ext cx="177120" cy="198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E5C7618-6949-4422-B8BE-2757C335840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566652" y="3598449"/>
                  <a:ext cx="194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0A7791D-CA62-4283-B4C1-4A3066D77E89}"/>
                    </a:ext>
                  </a:extLst>
                </p14:cNvPr>
                <p14:cNvContentPartPr/>
                <p14:nvPr/>
              </p14:nvContentPartPr>
              <p14:xfrm>
                <a:off x="3520883" y="3930470"/>
                <a:ext cx="2246040" cy="1227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0A7791D-CA62-4283-B4C1-4A3066D77E8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12243" y="3921830"/>
                  <a:ext cx="22636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70BF557F-688C-4911-9431-C364758EF253}"/>
              </a:ext>
            </a:extLst>
          </p:cNvPr>
          <p:cNvGrpSpPr/>
          <p:nvPr/>
        </p:nvGrpSpPr>
        <p:grpSpPr>
          <a:xfrm>
            <a:off x="6545492" y="3995529"/>
            <a:ext cx="492951" cy="438941"/>
            <a:chOff x="6545492" y="3995529"/>
            <a:chExt cx="492951" cy="43894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E4ECA60-23B2-414C-80CB-FD6958AF2D06}"/>
                    </a:ext>
                  </a:extLst>
                </p14:cNvPr>
                <p14:cNvContentPartPr/>
                <p14:nvPr/>
              </p14:nvContentPartPr>
              <p14:xfrm>
                <a:off x="6545492" y="4201449"/>
                <a:ext cx="28440" cy="27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E4ECA60-23B2-414C-80CB-FD6958AF2D0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536852" y="4192809"/>
                  <a:ext cx="46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94ED314-9516-4655-A14B-178F03CA22C6}"/>
                    </a:ext>
                  </a:extLst>
                </p14:cNvPr>
                <p14:cNvContentPartPr/>
                <p14:nvPr/>
              </p14:nvContentPartPr>
              <p14:xfrm>
                <a:off x="6710012" y="4043409"/>
                <a:ext cx="96480" cy="88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94ED314-9516-4655-A14B-178F03CA22C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701372" y="4034769"/>
                  <a:ext cx="114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7D9124B-0BAC-4A54-9005-32D8C83B057A}"/>
                    </a:ext>
                  </a:extLst>
                </p14:cNvPr>
                <p14:cNvContentPartPr/>
                <p14:nvPr/>
              </p14:nvContentPartPr>
              <p14:xfrm>
                <a:off x="6820532" y="3995529"/>
                <a:ext cx="23040" cy="239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7D9124B-0BAC-4A54-9005-32D8C83B057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811892" y="3986529"/>
                  <a:ext cx="40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D8A38A9-FC8D-407B-B55F-DF01F5B0D18B}"/>
                    </a:ext>
                  </a:extLst>
                </p14:cNvPr>
                <p14:cNvContentPartPr/>
                <p14:nvPr/>
              </p14:nvContentPartPr>
              <p14:xfrm>
                <a:off x="6565763" y="4263470"/>
                <a:ext cx="472680" cy="1710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D8A38A9-FC8D-407B-B55F-DF01F5B0D18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557123" y="4254470"/>
                  <a:ext cx="4903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FBC5D8B-3562-4077-B1D4-AAA835735166}"/>
                  </a:ext>
                </a:extLst>
              </p14:cNvPr>
              <p14:cNvContentPartPr/>
              <p14:nvPr/>
            </p14:nvContentPartPr>
            <p14:xfrm>
              <a:off x="6669803" y="4781870"/>
              <a:ext cx="489600" cy="14328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FBC5D8B-3562-4077-B1D4-AAA835735166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6660803" y="4773230"/>
                <a:ext cx="5072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2" name="Group 391">
            <a:extLst>
              <a:ext uri="{FF2B5EF4-FFF2-40B4-BE49-F238E27FC236}">
                <a16:creationId xmlns:a16="http://schemas.microsoft.com/office/drawing/2014/main" id="{5E6519E2-FA69-408A-9277-52106920A725}"/>
              </a:ext>
            </a:extLst>
          </p:cNvPr>
          <p:cNvGrpSpPr/>
          <p:nvPr/>
        </p:nvGrpSpPr>
        <p:grpSpPr>
          <a:xfrm>
            <a:off x="4212803" y="5487470"/>
            <a:ext cx="1778400" cy="198720"/>
            <a:chOff x="4212803" y="5487470"/>
            <a:chExt cx="177840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5CD320A-DA67-4D1B-9E1C-838C350F000A}"/>
                    </a:ext>
                  </a:extLst>
                </p14:cNvPr>
                <p14:cNvContentPartPr/>
                <p14:nvPr/>
              </p14:nvContentPartPr>
              <p14:xfrm>
                <a:off x="4250963" y="5610230"/>
                <a:ext cx="30960" cy="565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5CD320A-DA67-4D1B-9E1C-838C350F000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241963" y="5601230"/>
                  <a:ext cx="48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D9AA972-9739-4EBD-90E1-79F0C0E780E4}"/>
                    </a:ext>
                  </a:extLst>
                </p14:cNvPr>
                <p14:cNvContentPartPr/>
                <p14:nvPr/>
              </p14:nvContentPartPr>
              <p14:xfrm>
                <a:off x="4212803" y="5487470"/>
                <a:ext cx="1778400" cy="1987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D9AA972-9739-4EBD-90E1-79F0C0E780E4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203803" y="5478470"/>
                  <a:ext cx="179604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84F515B4-2151-46E0-9796-8BCB4C8D9860}"/>
                  </a:ext>
                </a:extLst>
              </p14:cNvPr>
              <p14:cNvContentPartPr/>
              <p14:nvPr/>
            </p14:nvContentPartPr>
            <p14:xfrm>
              <a:off x="6724523" y="2571830"/>
              <a:ext cx="412560" cy="5389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84F515B4-2151-46E0-9796-8BCB4C8D9860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6715883" y="2563190"/>
                <a:ext cx="4302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84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3F07E7-185E-428D-9033-ECC93E224A5C}"/>
              </a:ext>
            </a:extLst>
          </p:cNvPr>
          <p:cNvGrpSpPr/>
          <p:nvPr/>
        </p:nvGrpSpPr>
        <p:grpSpPr>
          <a:xfrm>
            <a:off x="1068851" y="135982"/>
            <a:ext cx="2089440" cy="460080"/>
            <a:chOff x="1068851" y="135982"/>
            <a:chExt cx="208944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931CE68-C8B1-4755-BF2A-6D8E23D328CA}"/>
                    </a:ext>
                  </a:extLst>
                </p14:cNvPr>
                <p14:cNvContentPartPr/>
                <p14:nvPr/>
              </p14:nvContentPartPr>
              <p14:xfrm>
                <a:off x="1697411" y="179182"/>
                <a:ext cx="268920" cy="276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931CE68-C8B1-4755-BF2A-6D8E23D328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88771" y="170542"/>
                  <a:ext cx="286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F003E8-91FC-43C2-B67C-3C81F8712411}"/>
                    </a:ext>
                  </a:extLst>
                </p14:cNvPr>
                <p14:cNvContentPartPr/>
                <p14:nvPr/>
              </p14:nvContentPartPr>
              <p14:xfrm>
                <a:off x="1754291" y="135982"/>
                <a:ext cx="189360" cy="27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F003E8-91FC-43C2-B67C-3C81F87124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5651" y="126982"/>
                  <a:ext cx="207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A90855-3602-4A2A-B99E-3BB4397A2A2D}"/>
                    </a:ext>
                  </a:extLst>
                </p14:cNvPr>
                <p14:cNvContentPartPr/>
                <p14:nvPr/>
              </p14:nvContentPartPr>
              <p14:xfrm>
                <a:off x="1068851" y="484822"/>
                <a:ext cx="2089440" cy="111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A90855-3602-4A2A-B99E-3BB4397A2A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0211" y="476182"/>
                  <a:ext cx="21070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06B196-CA40-4C18-BEB5-9B7C5F6E4FDC}"/>
              </a:ext>
            </a:extLst>
          </p:cNvPr>
          <p:cNvGrpSpPr/>
          <p:nvPr/>
        </p:nvGrpSpPr>
        <p:grpSpPr>
          <a:xfrm>
            <a:off x="313211" y="409582"/>
            <a:ext cx="207720" cy="447480"/>
            <a:chOff x="313211" y="409582"/>
            <a:chExt cx="20772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E99062-18AA-476A-8F44-714B7DF10926}"/>
                    </a:ext>
                  </a:extLst>
                </p14:cNvPr>
                <p14:cNvContentPartPr/>
                <p14:nvPr/>
              </p14:nvContentPartPr>
              <p14:xfrm>
                <a:off x="313211" y="484462"/>
                <a:ext cx="138600" cy="111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E99062-18AA-476A-8F44-714B7DF109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211" y="475462"/>
                  <a:ext cx="156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0B477D-93B5-4C3C-880A-C0A87C52A2C4}"/>
                    </a:ext>
                  </a:extLst>
                </p14:cNvPr>
                <p14:cNvContentPartPr/>
                <p14:nvPr/>
              </p14:nvContentPartPr>
              <p14:xfrm>
                <a:off x="340571" y="409582"/>
                <a:ext cx="180360" cy="447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0B477D-93B5-4C3C-880A-C0A87C52A2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571" y="400942"/>
                  <a:ext cx="198000" cy="46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BBA4C7-B2C5-4CE9-95A5-064A2290B6D3}"/>
                  </a:ext>
                </a:extLst>
              </p14:cNvPr>
              <p14:cNvContentPartPr/>
              <p14:nvPr/>
            </p14:nvContentPartPr>
            <p14:xfrm>
              <a:off x="1396811" y="725662"/>
              <a:ext cx="215640" cy="138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BBA4C7-B2C5-4CE9-95A5-064A2290B6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7811" y="716662"/>
                <a:ext cx="233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36248D-C5DD-44D5-B79B-10FB8B9354C9}"/>
                  </a:ext>
                </a:extLst>
              </p14:cNvPr>
              <p14:cNvContentPartPr/>
              <p14:nvPr/>
            </p14:nvContentPartPr>
            <p14:xfrm>
              <a:off x="2329931" y="681742"/>
              <a:ext cx="25200" cy="126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36248D-C5DD-44D5-B79B-10FB8B9354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0931" y="672742"/>
                <a:ext cx="42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AF6EAC-393B-4E6D-839F-17876798912B}"/>
                  </a:ext>
                </a:extLst>
              </p14:cNvPr>
              <p14:cNvContentPartPr/>
              <p14:nvPr/>
            </p14:nvContentPartPr>
            <p14:xfrm>
              <a:off x="2951651" y="580582"/>
              <a:ext cx="353160" cy="203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AF6EAC-393B-4E6D-839F-1787679891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3011" y="571942"/>
                <a:ext cx="370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478487-EBF2-41DD-BE2D-DF45DD99F058}"/>
                  </a:ext>
                </a:extLst>
              </p14:cNvPr>
              <p14:cNvContentPartPr/>
              <p14:nvPr/>
            </p14:nvContentPartPr>
            <p14:xfrm>
              <a:off x="528131" y="1196542"/>
              <a:ext cx="201600" cy="12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478487-EBF2-41DD-BE2D-DF45DD99F0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131" y="1187902"/>
                <a:ext cx="219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4C1DA8-E89A-4AEA-8297-26C2348D60C4}"/>
                  </a:ext>
                </a:extLst>
              </p14:cNvPr>
              <p14:cNvContentPartPr/>
              <p14:nvPr/>
            </p14:nvContentPartPr>
            <p14:xfrm>
              <a:off x="608771" y="1660582"/>
              <a:ext cx="31680" cy="173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4C1DA8-E89A-4AEA-8297-26C2348D60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771" y="1651582"/>
                <a:ext cx="4932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11AC9-692E-4C1F-93FD-F5EA5C3CF7D5}"/>
              </a:ext>
            </a:extLst>
          </p:cNvPr>
          <p:cNvGrpSpPr/>
          <p:nvPr/>
        </p:nvGrpSpPr>
        <p:grpSpPr>
          <a:xfrm>
            <a:off x="1350371" y="1118422"/>
            <a:ext cx="284760" cy="217080"/>
            <a:chOff x="1350371" y="1118422"/>
            <a:chExt cx="28476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3C61C6-88AF-4362-8627-67A7C4220E60}"/>
                    </a:ext>
                  </a:extLst>
                </p14:cNvPr>
                <p14:cNvContentPartPr/>
                <p14:nvPr/>
              </p14:nvContentPartPr>
              <p14:xfrm>
                <a:off x="1350371" y="1274302"/>
                <a:ext cx="52200" cy="6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3C61C6-88AF-4362-8627-67A7C4220E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1371" y="1265662"/>
                  <a:ext cx="69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1E9AB3-4023-4789-9B6B-432520E83544}"/>
                    </a:ext>
                  </a:extLst>
                </p14:cNvPr>
                <p14:cNvContentPartPr/>
                <p14:nvPr/>
              </p14:nvContentPartPr>
              <p14:xfrm>
                <a:off x="1597691" y="1118422"/>
                <a:ext cx="37440" cy="17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1E9AB3-4023-4789-9B6B-432520E835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8691" y="1109782"/>
                  <a:ext cx="55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77FFE2-C192-4DFB-AAFA-C71B2B72AD56}"/>
              </a:ext>
            </a:extLst>
          </p:cNvPr>
          <p:cNvGrpSpPr/>
          <p:nvPr/>
        </p:nvGrpSpPr>
        <p:grpSpPr>
          <a:xfrm>
            <a:off x="2215091" y="1086022"/>
            <a:ext cx="298800" cy="201960"/>
            <a:chOff x="2215091" y="1086022"/>
            <a:chExt cx="29880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23C134-2DC9-481B-B7DB-064512FDBDDB}"/>
                    </a:ext>
                  </a:extLst>
                </p14:cNvPr>
                <p14:cNvContentPartPr/>
                <p14:nvPr/>
              </p14:nvContentPartPr>
              <p14:xfrm>
                <a:off x="2215091" y="1224982"/>
                <a:ext cx="26640" cy="63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23C134-2DC9-481B-B7DB-064512FDBD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6451" y="1215982"/>
                  <a:ext cx="44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2D08A8-9EE9-44A8-88E2-9D62C9435500}"/>
                    </a:ext>
                  </a:extLst>
                </p14:cNvPr>
                <p14:cNvContentPartPr/>
                <p14:nvPr/>
              </p14:nvContentPartPr>
              <p14:xfrm>
                <a:off x="2483291" y="1086022"/>
                <a:ext cx="30600" cy="198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2D08A8-9EE9-44A8-88E2-9D62C94355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74291" y="1077382"/>
                  <a:ext cx="48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ADA943-950A-43D0-98DC-687C6B6D29E9}"/>
              </a:ext>
            </a:extLst>
          </p:cNvPr>
          <p:cNvGrpSpPr/>
          <p:nvPr/>
        </p:nvGrpSpPr>
        <p:grpSpPr>
          <a:xfrm>
            <a:off x="2986931" y="1038862"/>
            <a:ext cx="525960" cy="201240"/>
            <a:chOff x="2986931" y="1038862"/>
            <a:chExt cx="5259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4A70BC-F789-4A52-ADC4-E0AAD42A0BCE}"/>
                    </a:ext>
                  </a:extLst>
                </p14:cNvPr>
                <p14:cNvContentPartPr/>
                <p14:nvPr/>
              </p14:nvContentPartPr>
              <p14:xfrm>
                <a:off x="2986931" y="1191862"/>
                <a:ext cx="22680" cy="48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4A70BC-F789-4A52-ADC4-E0AAD42A0B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7931" y="1182862"/>
                  <a:ext cx="40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6C8B89-859F-49B1-B0D7-553EE215DE21}"/>
                    </a:ext>
                  </a:extLst>
                </p14:cNvPr>
                <p14:cNvContentPartPr/>
                <p14:nvPr/>
              </p14:nvContentPartPr>
              <p14:xfrm>
                <a:off x="3227411" y="1038862"/>
                <a:ext cx="285480" cy="181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6C8B89-859F-49B1-B0D7-553EE215DE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8411" y="1029862"/>
                  <a:ext cx="3031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660218-B04B-4945-A9E7-8B7425DA98AE}"/>
              </a:ext>
            </a:extLst>
          </p:cNvPr>
          <p:cNvGrpSpPr/>
          <p:nvPr/>
        </p:nvGrpSpPr>
        <p:grpSpPr>
          <a:xfrm>
            <a:off x="1449371" y="1532422"/>
            <a:ext cx="326520" cy="230760"/>
            <a:chOff x="1449371" y="1532422"/>
            <a:chExt cx="3265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9967CC-CC7C-4877-97DF-4FCA89286C31}"/>
                    </a:ext>
                  </a:extLst>
                </p14:cNvPr>
                <p14:cNvContentPartPr/>
                <p14:nvPr/>
              </p14:nvContentPartPr>
              <p14:xfrm>
                <a:off x="1449371" y="1685422"/>
                <a:ext cx="36000" cy="71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9967CC-CC7C-4877-97DF-4FCA89286C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0371" y="1676782"/>
                  <a:ext cx="53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AFDAEC-323A-4CEA-B229-57851592A368}"/>
                    </a:ext>
                  </a:extLst>
                </p14:cNvPr>
                <p14:cNvContentPartPr/>
                <p14:nvPr/>
              </p14:nvContentPartPr>
              <p14:xfrm>
                <a:off x="1650611" y="1532422"/>
                <a:ext cx="125280" cy="230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AFDAEC-323A-4CEA-B229-57851592A3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41971" y="1523782"/>
                  <a:ext cx="14292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B2F967B-35B7-4334-849A-8349ADC3C121}"/>
                  </a:ext>
                </a:extLst>
              </p14:cNvPr>
              <p14:cNvContentPartPr/>
              <p14:nvPr/>
            </p14:nvContentPartPr>
            <p14:xfrm>
              <a:off x="2216891" y="1648702"/>
              <a:ext cx="15480" cy="38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B2F967B-35B7-4334-849A-8349ADC3C1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8251" y="1640062"/>
                <a:ext cx="33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9B26ED0-F5DC-493A-B675-C90600D35809}"/>
                  </a:ext>
                </a:extLst>
              </p14:cNvPr>
              <p14:cNvContentPartPr/>
              <p14:nvPr/>
            </p14:nvContentPartPr>
            <p14:xfrm>
              <a:off x="2540891" y="1520182"/>
              <a:ext cx="26280" cy="159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9B26ED0-F5DC-493A-B675-C90600D358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31891" y="1511542"/>
                <a:ext cx="4392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8996284-CCAF-420C-A941-85AA6C9B5962}"/>
              </a:ext>
            </a:extLst>
          </p:cNvPr>
          <p:cNvGrpSpPr/>
          <p:nvPr/>
        </p:nvGrpSpPr>
        <p:grpSpPr>
          <a:xfrm>
            <a:off x="3159731" y="1440982"/>
            <a:ext cx="536760" cy="226440"/>
            <a:chOff x="3159731" y="1440982"/>
            <a:chExt cx="53676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583480-5270-4326-A9D8-B4002A8E06BB}"/>
                    </a:ext>
                  </a:extLst>
                </p14:cNvPr>
                <p14:cNvContentPartPr/>
                <p14:nvPr/>
              </p14:nvContentPartPr>
              <p14:xfrm>
                <a:off x="3159731" y="1608382"/>
                <a:ext cx="18360" cy="59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583480-5270-4326-A9D8-B4002A8E06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51091" y="1599742"/>
                  <a:ext cx="3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AA07ED-27B5-4C2B-9214-582B61EB0D4D}"/>
                    </a:ext>
                  </a:extLst>
                </p14:cNvPr>
                <p14:cNvContentPartPr/>
                <p14:nvPr/>
              </p14:nvContentPartPr>
              <p14:xfrm>
                <a:off x="3391931" y="1440982"/>
                <a:ext cx="304560" cy="21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AA07ED-27B5-4C2B-9214-582B61EB0D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2931" y="1432342"/>
                  <a:ext cx="3222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33C6A9-3333-4842-A176-7FBAE1F4920F}"/>
              </a:ext>
            </a:extLst>
          </p:cNvPr>
          <p:cNvGrpSpPr/>
          <p:nvPr/>
        </p:nvGrpSpPr>
        <p:grpSpPr>
          <a:xfrm>
            <a:off x="367931" y="2156302"/>
            <a:ext cx="395280" cy="387000"/>
            <a:chOff x="367931" y="2156302"/>
            <a:chExt cx="39528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ACDB22-F118-4BAB-AA40-40A8B6EB9A3C}"/>
                    </a:ext>
                  </a:extLst>
                </p14:cNvPr>
                <p14:cNvContentPartPr/>
                <p14:nvPr/>
              </p14:nvContentPartPr>
              <p14:xfrm>
                <a:off x="381971" y="2297782"/>
                <a:ext cx="20160" cy="245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ACDB22-F118-4BAB-AA40-40A8B6EB9A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2971" y="2288782"/>
                  <a:ext cx="37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CBDAEC-4DED-426A-9068-1D1254A1544A}"/>
                    </a:ext>
                  </a:extLst>
                </p14:cNvPr>
                <p14:cNvContentPartPr/>
                <p14:nvPr/>
              </p14:nvContentPartPr>
              <p14:xfrm>
                <a:off x="367931" y="2156302"/>
                <a:ext cx="164160" cy="211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CBDAEC-4DED-426A-9068-1D1254A154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9291" y="2147662"/>
                  <a:ext cx="181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768D55-9904-472F-B635-FF40CC6E7E01}"/>
                    </a:ext>
                  </a:extLst>
                </p14:cNvPr>
                <p14:cNvContentPartPr/>
                <p14:nvPr/>
              </p14:nvContentPartPr>
              <p14:xfrm>
                <a:off x="590771" y="2321542"/>
                <a:ext cx="172440" cy="99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768D55-9904-472F-B635-FF40CC6E7E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2131" y="2312902"/>
                  <a:ext cx="190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F1FA9F-1972-40D5-B0FE-AC5EFE4133EE}"/>
                    </a:ext>
                  </a:extLst>
                </p14:cNvPr>
                <p14:cNvContentPartPr/>
                <p14:nvPr/>
              </p14:nvContentPartPr>
              <p14:xfrm>
                <a:off x="648011" y="2290222"/>
                <a:ext cx="91080" cy="128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F1FA9F-1972-40D5-B0FE-AC5EFE4133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9011" y="2281222"/>
                  <a:ext cx="1087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16DBE5-6DAD-40C4-B392-68A577D4C5DA}"/>
              </a:ext>
            </a:extLst>
          </p:cNvPr>
          <p:cNvGrpSpPr/>
          <p:nvPr/>
        </p:nvGrpSpPr>
        <p:grpSpPr>
          <a:xfrm>
            <a:off x="1553771" y="1989262"/>
            <a:ext cx="333360" cy="289800"/>
            <a:chOff x="1553771" y="1989262"/>
            <a:chExt cx="33336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F1FA08-07D5-4D76-BA65-BA3AF608EBE8}"/>
                    </a:ext>
                  </a:extLst>
                </p14:cNvPr>
                <p14:cNvContentPartPr/>
                <p14:nvPr/>
              </p14:nvContentPartPr>
              <p14:xfrm>
                <a:off x="1553771" y="2214262"/>
                <a:ext cx="13680" cy="56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F1FA08-07D5-4D76-BA65-BA3AF608EB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45131" y="2205622"/>
                  <a:ext cx="31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3329D1-2BE1-410B-BF60-56225714B252}"/>
                    </a:ext>
                  </a:extLst>
                </p14:cNvPr>
                <p14:cNvContentPartPr/>
                <p14:nvPr/>
              </p14:nvContentPartPr>
              <p14:xfrm>
                <a:off x="1697411" y="2037862"/>
                <a:ext cx="132840" cy="135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3329D1-2BE1-410B-BF60-56225714B2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88411" y="2029222"/>
                  <a:ext cx="150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16B85C-F152-4A05-ADF4-02AA946D6E0F}"/>
                    </a:ext>
                  </a:extLst>
                </p14:cNvPr>
                <p14:cNvContentPartPr/>
                <p14:nvPr/>
              </p14:nvContentPartPr>
              <p14:xfrm>
                <a:off x="1824131" y="1989262"/>
                <a:ext cx="63000" cy="28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16B85C-F152-4A05-ADF4-02AA946D6E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5131" y="1980622"/>
                  <a:ext cx="8064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4589AF-2968-438F-90E1-A538A0B93724}"/>
              </a:ext>
            </a:extLst>
          </p:cNvPr>
          <p:cNvGrpSpPr/>
          <p:nvPr/>
        </p:nvGrpSpPr>
        <p:grpSpPr>
          <a:xfrm>
            <a:off x="2432531" y="1998982"/>
            <a:ext cx="457560" cy="249120"/>
            <a:chOff x="2432531" y="1998982"/>
            <a:chExt cx="45756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7AF1CC-E8C7-434E-ACF0-0A23AD8E4CEC}"/>
                    </a:ext>
                  </a:extLst>
                </p14:cNvPr>
                <p14:cNvContentPartPr/>
                <p14:nvPr/>
              </p14:nvContentPartPr>
              <p14:xfrm>
                <a:off x="2432531" y="2181142"/>
                <a:ext cx="21960" cy="66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7AF1CC-E8C7-434E-ACF0-0A23AD8E4C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23531" y="2172142"/>
                  <a:ext cx="39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50C7E3-6455-4D75-B312-CAA6060D2FF7}"/>
                    </a:ext>
                  </a:extLst>
                </p14:cNvPr>
                <p14:cNvContentPartPr/>
                <p14:nvPr/>
              </p14:nvContentPartPr>
              <p14:xfrm>
                <a:off x="2655011" y="1998982"/>
                <a:ext cx="235080" cy="21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50C7E3-6455-4D75-B312-CAA6060D2F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6011" y="1990342"/>
                  <a:ext cx="2527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D509F6-008D-4FCB-B3C8-DCCE38415A3B}"/>
              </a:ext>
            </a:extLst>
          </p:cNvPr>
          <p:cNvGrpSpPr/>
          <p:nvPr/>
        </p:nvGrpSpPr>
        <p:grpSpPr>
          <a:xfrm>
            <a:off x="3335411" y="1916182"/>
            <a:ext cx="394560" cy="306720"/>
            <a:chOff x="3335411" y="1916182"/>
            <a:chExt cx="3945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D3E1A7-3067-4025-8EE0-0C92FC21D10B}"/>
                    </a:ext>
                  </a:extLst>
                </p14:cNvPr>
                <p14:cNvContentPartPr/>
                <p14:nvPr/>
              </p14:nvContentPartPr>
              <p14:xfrm>
                <a:off x="3335411" y="2103382"/>
                <a:ext cx="22680" cy="64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D3E1A7-3067-4025-8EE0-0C92FC21D1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26411" y="2094742"/>
                  <a:ext cx="40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71BE3E-205A-419C-BB75-A53646E934DB}"/>
                    </a:ext>
                  </a:extLst>
                </p14:cNvPr>
                <p14:cNvContentPartPr/>
                <p14:nvPr/>
              </p14:nvContentPartPr>
              <p14:xfrm>
                <a:off x="3507491" y="1951462"/>
                <a:ext cx="166680" cy="11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71BE3E-205A-419C-BB75-A53646E934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98851" y="1942822"/>
                  <a:ext cx="184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BA6712-5E5F-4AE1-97FB-B19785C90AA9}"/>
                    </a:ext>
                  </a:extLst>
                </p14:cNvPr>
                <p14:cNvContentPartPr/>
                <p14:nvPr/>
              </p14:nvContentPartPr>
              <p14:xfrm>
                <a:off x="3693251" y="1916182"/>
                <a:ext cx="36720" cy="30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BA6712-5E5F-4AE1-97FB-B19785C90A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84251" y="1907182"/>
                  <a:ext cx="5436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64D61F-2A49-46BB-917C-9C61F027F8F2}"/>
              </a:ext>
            </a:extLst>
          </p:cNvPr>
          <p:cNvGrpSpPr/>
          <p:nvPr/>
        </p:nvGrpSpPr>
        <p:grpSpPr>
          <a:xfrm>
            <a:off x="4091051" y="103222"/>
            <a:ext cx="388080" cy="532440"/>
            <a:chOff x="4091051" y="103222"/>
            <a:chExt cx="38808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953C0A-7AC5-438E-A05A-F29D09771B3A}"/>
                    </a:ext>
                  </a:extLst>
                </p14:cNvPr>
                <p14:cNvContentPartPr/>
                <p14:nvPr/>
              </p14:nvContentPartPr>
              <p14:xfrm>
                <a:off x="4123091" y="218062"/>
                <a:ext cx="28440" cy="210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953C0A-7AC5-438E-A05A-F29D09771B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4451" y="209422"/>
                  <a:ext cx="4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769C8A-E2EB-4A23-9628-7818B917D09F}"/>
                    </a:ext>
                  </a:extLst>
                </p14:cNvPr>
                <p14:cNvContentPartPr/>
                <p14:nvPr/>
              </p14:nvContentPartPr>
              <p14:xfrm>
                <a:off x="4091051" y="103222"/>
                <a:ext cx="232560" cy="18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769C8A-E2EB-4A23-9628-7818B917D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82051" y="94222"/>
                  <a:ext cx="250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D79CAC-6622-4797-8D21-44381512CE24}"/>
                    </a:ext>
                  </a:extLst>
                </p14:cNvPr>
                <p14:cNvContentPartPr/>
                <p14:nvPr/>
              </p14:nvContentPartPr>
              <p14:xfrm>
                <a:off x="4340531" y="365302"/>
                <a:ext cx="131040" cy="94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D79CAC-6622-4797-8D21-44381512CE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31531" y="356302"/>
                  <a:ext cx="148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E0FE7B-8AC8-4A9F-8CE5-10F2B7B51497}"/>
                    </a:ext>
                  </a:extLst>
                </p14:cNvPr>
                <p14:cNvContentPartPr/>
                <p14:nvPr/>
              </p14:nvContentPartPr>
              <p14:xfrm>
                <a:off x="4421891" y="288622"/>
                <a:ext cx="57240" cy="347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E0FE7B-8AC8-4A9F-8CE5-10F2B7B514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13251" y="279982"/>
                  <a:ext cx="7488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5675FA-844C-49B4-AF58-83F1E9FD1E71}"/>
              </a:ext>
            </a:extLst>
          </p:cNvPr>
          <p:cNvGrpSpPr/>
          <p:nvPr/>
        </p:nvGrpSpPr>
        <p:grpSpPr>
          <a:xfrm>
            <a:off x="4258091" y="783622"/>
            <a:ext cx="385560" cy="303120"/>
            <a:chOff x="4258091" y="783622"/>
            <a:chExt cx="3855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EEACE9-5AA1-4553-A18A-E59FB9C05DD0}"/>
                    </a:ext>
                  </a:extLst>
                </p14:cNvPr>
                <p14:cNvContentPartPr/>
                <p14:nvPr/>
              </p14:nvContentPartPr>
              <p14:xfrm>
                <a:off x="4258091" y="1042822"/>
                <a:ext cx="40320" cy="15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EEACE9-5AA1-4553-A18A-E59FB9C05D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49091" y="1033822"/>
                  <a:ext cx="57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8BC303-8554-4DF7-B7BC-7AFB8E81A2E1}"/>
                    </a:ext>
                  </a:extLst>
                </p14:cNvPr>
                <p14:cNvContentPartPr/>
                <p14:nvPr/>
              </p14:nvContentPartPr>
              <p14:xfrm>
                <a:off x="4424411" y="843742"/>
                <a:ext cx="160200" cy="122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8BC303-8554-4DF7-B7BC-7AFB8E81A2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15411" y="835102"/>
                  <a:ext cx="177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00A1DB-36D7-49F6-9C5A-BDEFA128F085}"/>
                    </a:ext>
                  </a:extLst>
                </p14:cNvPr>
                <p14:cNvContentPartPr/>
                <p14:nvPr/>
              </p14:nvContentPartPr>
              <p14:xfrm>
                <a:off x="4573091" y="783622"/>
                <a:ext cx="70560" cy="303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00A1DB-36D7-49F6-9C5A-BDEFA128F0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64451" y="774622"/>
                  <a:ext cx="8820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B8026F-8958-4FCE-8626-D76700F8821F}"/>
              </a:ext>
            </a:extLst>
          </p:cNvPr>
          <p:cNvGrpSpPr/>
          <p:nvPr/>
        </p:nvGrpSpPr>
        <p:grpSpPr>
          <a:xfrm>
            <a:off x="4358891" y="1344502"/>
            <a:ext cx="448920" cy="256680"/>
            <a:chOff x="4358891" y="1344502"/>
            <a:chExt cx="44892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EC3589-0B51-45CA-9FB3-4E375C65C68C}"/>
                    </a:ext>
                  </a:extLst>
                </p14:cNvPr>
                <p14:cNvContentPartPr/>
                <p14:nvPr/>
              </p14:nvContentPartPr>
              <p14:xfrm>
                <a:off x="4358891" y="1581022"/>
                <a:ext cx="13680" cy="20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EC3589-0B51-45CA-9FB3-4E375C65C6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0251" y="1572022"/>
                  <a:ext cx="3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804D64-A7CE-4DA8-AF45-3464DFBCBF69}"/>
                    </a:ext>
                  </a:extLst>
                </p14:cNvPr>
                <p14:cNvContentPartPr/>
                <p14:nvPr/>
              </p14:nvContentPartPr>
              <p14:xfrm>
                <a:off x="4516931" y="1344502"/>
                <a:ext cx="290880" cy="25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804D64-A7CE-4DA8-AF45-3464DFBCBF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8291" y="1335502"/>
                  <a:ext cx="30852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B38754E-BB4C-4716-904F-252065271614}"/>
                  </a:ext>
                </a:extLst>
              </p14:cNvPr>
              <p14:cNvContentPartPr/>
              <p14:nvPr/>
            </p14:nvContentPartPr>
            <p14:xfrm>
              <a:off x="2157491" y="3807622"/>
              <a:ext cx="9000" cy="511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B38754E-BB4C-4716-904F-25206527161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48491" y="3798982"/>
                <a:ext cx="266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ABEB0AF-3828-4279-B41A-F1237E03A2D3}"/>
                  </a:ext>
                </a:extLst>
              </p14:cNvPr>
              <p14:cNvContentPartPr/>
              <p14:nvPr/>
            </p14:nvContentPartPr>
            <p14:xfrm>
              <a:off x="6622571" y="3337822"/>
              <a:ext cx="59400" cy="2048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ABEB0AF-3828-4279-B41A-F1237E03A2D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13571" y="3328822"/>
                <a:ext cx="77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BB19A09-AD33-4345-A894-F347CE1EB899}"/>
                  </a:ext>
                </a:extLst>
              </p14:cNvPr>
              <p14:cNvContentPartPr/>
              <p14:nvPr/>
            </p14:nvContentPartPr>
            <p14:xfrm>
              <a:off x="39251" y="1249822"/>
              <a:ext cx="228960" cy="1080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BB19A09-AD33-4345-A894-F347CE1EB8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611" y="1240822"/>
                <a:ext cx="246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4B0930C-5099-4226-87B2-050B0B77C457}"/>
                  </a:ext>
                </a:extLst>
              </p14:cNvPr>
              <p14:cNvContentPartPr/>
              <p14:nvPr/>
            </p14:nvContentPartPr>
            <p14:xfrm>
              <a:off x="2609651" y="5156542"/>
              <a:ext cx="17280" cy="2167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4B0930C-5099-4226-87B2-050B0B77C45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01011" y="5147542"/>
                <a:ext cx="3492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9C31654-BF1D-4C58-9364-02169D0D5A93}"/>
              </a:ext>
            </a:extLst>
          </p:cNvPr>
          <p:cNvGrpSpPr/>
          <p:nvPr/>
        </p:nvGrpSpPr>
        <p:grpSpPr>
          <a:xfrm>
            <a:off x="819371" y="5678182"/>
            <a:ext cx="654840" cy="340920"/>
            <a:chOff x="819371" y="5678182"/>
            <a:chExt cx="65484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BEEDAF-ADD2-4D2C-83A9-8C7A32CF4636}"/>
                    </a:ext>
                  </a:extLst>
                </p14:cNvPr>
                <p14:cNvContentPartPr/>
                <p14:nvPr/>
              </p14:nvContentPartPr>
              <p14:xfrm>
                <a:off x="819371" y="5678182"/>
                <a:ext cx="327960" cy="340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BEEDAF-ADD2-4D2C-83A9-8C7A32CF46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731" y="5669542"/>
                  <a:ext cx="345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C5D714F-7BCB-493F-9F74-35462B9FEDF6}"/>
                    </a:ext>
                  </a:extLst>
                </p14:cNvPr>
                <p14:cNvContentPartPr/>
                <p14:nvPr/>
              </p14:nvContentPartPr>
              <p14:xfrm>
                <a:off x="1100171" y="5871502"/>
                <a:ext cx="137160" cy="125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C5D714F-7BCB-493F-9F74-35462B9FED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1531" y="5862502"/>
                  <a:ext cx="154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A16AF63-BACF-482B-AA92-FA6F84BD4E41}"/>
                    </a:ext>
                  </a:extLst>
                </p14:cNvPr>
                <p14:cNvContentPartPr/>
                <p14:nvPr/>
              </p14:nvContentPartPr>
              <p14:xfrm>
                <a:off x="1312931" y="5831902"/>
                <a:ext cx="161280" cy="146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A16AF63-BACF-482B-AA92-FA6F84BD4E4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03931" y="5822902"/>
                  <a:ext cx="1789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D072396-858D-4E00-9842-A1820B3B1535}"/>
              </a:ext>
            </a:extLst>
          </p:cNvPr>
          <p:cNvGrpSpPr/>
          <p:nvPr/>
        </p:nvGrpSpPr>
        <p:grpSpPr>
          <a:xfrm>
            <a:off x="1642691" y="5648662"/>
            <a:ext cx="994680" cy="394200"/>
            <a:chOff x="1642691" y="5648662"/>
            <a:chExt cx="99468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044D196-1A3C-4E56-B436-0F22A9DED021}"/>
                    </a:ext>
                  </a:extLst>
                </p14:cNvPr>
                <p14:cNvContentPartPr/>
                <p14:nvPr/>
              </p14:nvContentPartPr>
              <p14:xfrm>
                <a:off x="1642691" y="5745142"/>
                <a:ext cx="114120" cy="180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044D196-1A3C-4E56-B436-0F22A9DED0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33691" y="5736502"/>
                  <a:ext cx="131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D86D5AE-DE20-4EF7-B64A-9F42638F381E}"/>
                    </a:ext>
                  </a:extLst>
                </p14:cNvPr>
                <p14:cNvContentPartPr/>
                <p14:nvPr/>
              </p14:nvContentPartPr>
              <p14:xfrm>
                <a:off x="1755731" y="5796262"/>
                <a:ext cx="170640" cy="134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D86D5AE-DE20-4EF7-B64A-9F42638F38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7091" y="5787262"/>
                  <a:ext cx="188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4A9F72D-C332-4A72-82A7-E8D31244E56E}"/>
                    </a:ext>
                  </a:extLst>
                </p14:cNvPr>
                <p14:cNvContentPartPr/>
                <p14:nvPr/>
              </p14:nvContentPartPr>
              <p14:xfrm>
                <a:off x="1751051" y="5792302"/>
                <a:ext cx="139680" cy="15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4A9F72D-C332-4A72-82A7-E8D31244E5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42411" y="5783302"/>
                  <a:ext cx="157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A921D45-E65C-4369-9F58-ABA7EDC8AF61}"/>
                    </a:ext>
                  </a:extLst>
                </p14:cNvPr>
                <p14:cNvContentPartPr/>
                <p14:nvPr/>
              </p14:nvContentPartPr>
              <p14:xfrm>
                <a:off x="1975331" y="5816062"/>
                <a:ext cx="200520" cy="214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A921D45-E65C-4369-9F58-ABA7EDC8AF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66691" y="5807062"/>
                  <a:ext cx="218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145441A-EB7B-45EA-A1D5-24C10FDFD8DE}"/>
                    </a:ext>
                  </a:extLst>
                </p14:cNvPr>
                <p14:cNvContentPartPr/>
                <p14:nvPr/>
              </p14:nvContentPartPr>
              <p14:xfrm>
                <a:off x="2158211" y="5758822"/>
                <a:ext cx="50040" cy="284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145441A-EB7B-45EA-A1D5-24C10FDFD8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49211" y="5749822"/>
                  <a:ext cx="67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7960A0-EE33-40A6-AF70-56144F7A6028}"/>
                    </a:ext>
                  </a:extLst>
                </p14:cNvPr>
                <p14:cNvContentPartPr/>
                <p14:nvPr/>
              </p14:nvContentPartPr>
              <p14:xfrm>
                <a:off x="2248931" y="5648662"/>
                <a:ext cx="176760" cy="2642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7960A0-EE33-40A6-AF70-56144F7A60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0291" y="5639662"/>
                  <a:ext cx="194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BFD84FE-B41B-4681-A0C3-2659C2D03575}"/>
                    </a:ext>
                  </a:extLst>
                </p14:cNvPr>
                <p14:cNvContentPartPr/>
                <p14:nvPr/>
              </p14:nvContentPartPr>
              <p14:xfrm>
                <a:off x="2518571" y="5720662"/>
                <a:ext cx="118800" cy="122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BFD84FE-B41B-4681-A0C3-2659C2D035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09931" y="5712022"/>
                  <a:ext cx="13644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E1EDF9E-3B2B-4D81-A10E-1DC1D5F73FBC}"/>
                  </a:ext>
                </a:extLst>
              </p14:cNvPr>
              <p14:cNvContentPartPr/>
              <p14:nvPr/>
            </p14:nvContentPartPr>
            <p14:xfrm>
              <a:off x="2981891" y="5839462"/>
              <a:ext cx="28080" cy="295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E1EDF9E-3B2B-4D81-A10E-1DC1D5F73F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72891" y="5830462"/>
                <a:ext cx="45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BA86C11-606B-471A-AC98-4076AEA27795}"/>
                  </a:ext>
                </a:extLst>
              </p14:cNvPr>
              <p14:cNvContentPartPr/>
              <p14:nvPr/>
            </p14:nvContentPartPr>
            <p14:xfrm>
              <a:off x="3186371" y="5654422"/>
              <a:ext cx="240480" cy="22860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BA86C11-606B-471A-AC98-4076AEA277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77731" y="5645422"/>
                <a:ext cx="2581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4E12786-AC49-4E1E-8D58-902280EA34A6}"/>
                  </a:ext>
                </a:extLst>
              </p14:cNvPr>
              <p14:cNvContentPartPr/>
              <p14:nvPr/>
            </p14:nvContentPartPr>
            <p14:xfrm>
              <a:off x="3641771" y="5734702"/>
              <a:ext cx="226800" cy="428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4E12786-AC49-4E1E-8D58-902280EA34A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32771" y="5726062"/>
                <a:ext cx="2444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A6C48E2-FDE0-43E2-A530-A81B44A565C8}"/>
              </a:ext>
            </a:extLst>
          </p:cNvPr>
          <p:cNvGrpSpPr/>
          <p:nvPr/>
        </p:nvGrpSpPr>
        <p:grpSpPr>
          <a:xfrm>
            <a:off x="4122011" y="5511142"/>
            <a:ext cx="1309320" cy="302760"/>
            <a:chOff x="4122011" y="5511142"/>
            <a:chExt cx="130932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C7221B7-21C9-47E5-A116-905D2AA7ACE2}"/>
                    </a:ext>
                  </a:extLst>
                </p14:cNvPr>
                <p14:cNvContentPartPr/>
                <p14:nvPr/>
              </p14:nvContentPartPr>
              <p14:xfrm>
                <a:off x="4122011" y="5629222"/>
                <a:ext cx="87120" cy="16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C7221B7-21C9-47E5-A116-905D2AA7AC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13371" y="5620222"/>
                  <a:ext cx="104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E7F52C6-E5E6-4E49-A45C-768C02F329E9}"/>
                    </a:ext>
                  </a:extLst>
                </p14:cNvPr>
                <p14:cNvContentPartPr/>
                <p14:nvPr/>
              </p14:nvContentPartPr>
              <p14:xfrm>
                <a:off x="4332251" y="5659462"/>
                <a:ext cx="14760" cy="86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E7F52C6-E5E6-4E49-A45C-768C02F329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23251" y="5650822"/>
                  <a:ext cx="32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474B3D1-24FF-43AD-A350-ACDB5AC9E0B7}"/>
                    </a:ext>
                  </a:extLst>
                </p14:cNvPr>
                <p14:cNvContentPartPr/>
                <p14:nvPr/>
              </p14:nvContentPartPr>
              <p14:xfrm>
                <a:off x="4381211" y="5565142"/>
                <a:ext cx="162000" cy="242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474B3D1-24FF-43AD-A350-ACDB5AC9E0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72211" y="5556142"/>
                  <a:ext cx="179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3CBB839-8F7F-4F1A-91AE-3757C703DF0A}"/>
                    </a:ext>
                  </a:extLst>
                </p14:cNvPr>
                <p14:cNvContentPartPr/>
                <p14:nvPr/>
              </p14:nvContentPartPr>
              <p14:xfrm>
                <a:off x="4638971" y="5596462"/>
                <a:ext cx="92880" cy="217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3CBB839-8F7F-4F1A-91AE-3757C703DF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9971" y="5587822"/>
                  <a:ext cx="110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7338C06-A8DE-4077-A3F5-250EC790C25A}"/>
                    </a:ext>
                  </a:extLst>
                </p14:cNvPr>
                <p14:cNvContentPartPr/>
                <p14:nvPr/>
              </p14:nvContentPartPr>
              <p14:xfrm>
                <a:off x="4832291" y="5721382"/>
                <a:ext cx="15120" cy="28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7338C06-A8DE-4077-A3F5-250EC790C2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23291" y="5712382"/>
                  <a:ext cx="3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404DEE-2B6C-432E-AD31-8EEC7FFD67F0}"/>
                    </a:ext>
                  </a:extLst>
                </p14:cNvPr>
                <p14:cNvContentPartPr/>
                <p14:nvPr/>
              </p14:nvContentPartPr>
              <p14:xfrm>
                <a:off x="4963331" y="5611582"/>
                <a:ext cx="239760" cy="158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404DEE-2B6C-432E-AD31-8EEC7FFD67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4691" y="5602942"/>
                  <a:ext cx="257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F2855AF-C5C5-4A7F-8B51-1B1B1566B9E3}"/>
                    </a:ext>
                  </a:extLst>
                </p14:cNvPr>
                <p14:cNvContentPartPr/>
                <p14:nvPr/>
              </p14:nvContentPartPr>
              <p14:xfrm>
                <a:off x="5209571" y="5511142"/>
                <a:ext cx="221760" cy="268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F2855AF-C5C5-4A7F-8B51-1B1B1566B9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0571" y="5502142"/>
                  <a:ext cx="2394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BD4D9352-650D-4E35-AC4C-570E67494406}"/>
              </a:ext>
            </a:extLst>
          </p:cNvPr>
          <p:cNvGrpSpPr/>
          <p:nvPr/>
        </p:nvGrpSpPr>
        <p:grpSpPr>
          <a:xfrm>
            <a:off x="5599811" y="5577382"/>
            <a:ext cx="189720" cy="97920"/>
            <a:chOff x="5599811" y="5577382"/>
            <a:chExt cx="18972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FC5ECE6-C848-40CD-B43F-3FBE9CAEA64C}"/>
                    </a:ext>
                  </a:extLst>
                </p14:cNvPr>
                <p14:cNvContentPartPr/>
                <p14:nvPr/>
              </p14:nvContentPartPr>
              <p14:xfrm>
                <a:off x="5599811" y="5577382"/>
                <a:ext cx="187560" cy="183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FC5ECE6-C848-40CD-B43F-3FBE9CAEA6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91171" y="5568382"/>
                  <a:ext cx="205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58FE2D-72EA-489D-9CCA-05A6CC8FCEC0}"/>
                    </a:ext>
                  </a:extLst>
                </p14:cNvPr>
                <p14:cNvContentPartPr/>
                <p14:nvPr/>
              </p14:nvContentPartPr>
              <p14:xfrm>
                <a:off x="5625011" y="5665222"/>
                <a:ext cx="164520" cy="10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58FE2D-72EA-489D-9CCA-05A6CC8FCE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16011" y="5656222"/>
                  <a:ext cx="182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DDA6132-C162-4CDD-B14F-C62A8D23B1C3}"/>
              </a:ext>
            </a:extLst>
          </p:cNvPr>
          <p:cNvGrpSpPr/>
          <p:nvPr/>
        </p:nvGrpSpPr>
        <p:grpSpPr>
          <a:xfrm>
            <a:off x="6056291" y="5628502"/>
            <a:ext cx="328680" cy="100440"/>
            <a:chOff x="6056291" y="5628502"/>
            <a:chExt cx="32868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F76F566-44C8-4B5A-AFA8-63598B05B1DF}"/>
                    </a:ext>
                  </a:extLst>
                </p14:cNvPr>
                <p14:cNvContentPartPr/>
                <p14:nvPr/>
              </p14:nvContentPartPr>
              <p14:xfrm>
                <a:off x="6056291" y="5628502"/>
                <a:ext cx="167400" cy="21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F76F566-44C8-4B5A-AFA8-63598B05B1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7291" y="5619862"/>
                  <a:ext cx="185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0867269-45BC-4D10-9889-87A7B30147C8}"/>
                    </a:ext>
                  </a:extLst>
                </p14:cNvPr>
                <p14:cNvContentPartPr/>
                <p14:nvPr/>
              </p14:nvContentPartPr>
              <p14:xfrm>
                <a:off x="6353291" y="5682862"/>
                <a:ext cx="31680" cy="460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0867269-45BC-4D10-9889-87A7B30147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4651" y="5673862"/>
                  <a:ext cx="4932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D9BCBB3-4B1B-49BE-A0D9-E90915C063B3}"/>
                  </a:ext>
                </a:extLst>
              </p14:cNvPr>
              <p14:cNvContentPartPr/>
              <p14:nvPr/>
            </p14:nvContentPartPr>
            <p14:xfrm>
              <a:off x="6580811" y="5506462"/>
              <a:ext cx="16560" cy="2246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D9BCBB3-4B1B-49BE-A0D9-E90915C063B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71811" y="5497822"/>
                <a:ext cx="3420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CD0E6D8-5BD8-4C82-8F49-4353027CAFC1}"/>
              </a:ext>
            </a:extLst>
          </p:cNvPr>
          <p:cNvGrpSpPr/>
          <p:nvPr/>
        </p:nvGrpSpPr>
        <p:grpSpPr>
          <a:xfrm>
            <a:off x="678971" y="2600182"/>
            <a:ext cx="5709960" cy="2791080"/>
            <a:chOff x="678971" y="2600182"/>
            <a:chExt cx="5709960" cy="27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D40BEA-A97C-4601-9FD5-EF7D980DCA39}"/>
                    </a:ext>
                  </a:extLst>
                </p14:cNvPr>
                <p14:cNvContentPartPr/>
                <p14:nvPr/>
              </p14:nvContentPartPr>
              <p14:xfrm>
                <a:off x="4299131" y="2982502"/>
                <a:ext cx="133920" cy="38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D40BEA-A97C-4601-9FD5-EF7D980DCA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0131" y="2973502"/>
                  <a:ext cx="151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9F6981A-95E0-4F22-B23F-3B1724AF5F74}"/>
                    </a:ext>
                  </a:extLst>
                </p14:cNvPr>
                <p14:cNvContentPartPr/>
                <p14:nvPr/>
              </p14:nvContentPartPr>
              <p14:xfrm>
                <a:off x="4624211" y="2732662"/>
                <a:ext cx="254880" cy="333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9F6981A-95E0-4F22-B23F-3B1724AF5F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15211" y="2723662"/>
                  <a:ext cx="272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27DD6F5-674E-4939-A8FB-ED95DA723467}"/>
                    </a:ext>
                  </a:extLst>
                </p14:cNvPr>
                <p14:cNvContentPartPr/>
                <p14:nvPr/>
              </p14:nvContentPartPr>
              <p14:xfrm>
                <a:off x="4651571" y="2919862"/>
                <a:ext cx="190080" cy="48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27DD6F5-674E-4939-A8FB-ED95DA7234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42571" y="2911222"/>
                  <a:ext cx="207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86DE117-91A8-4EE7-8822-4F99D45A0679}"/>
                    </a:ext>
                  </a:extLst>
                </p14:cNvPr>
                <p14:cNvContentPartPr/>
                <p14:nvPr/>
              </p14:nvContentPartPr>
              <p14:xfrm>
                <a:off x="4976291" y="2837062"/>
                <a:ext cx="81360" cy="159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86DE117-91A8-4EE7-8822-4F99D45A06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67291" y="2828062"/>
                  <a:ext cx="99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17BFA6-25D4-48AD-8D0F-E812A861593C}"/>
                    </a:ext>
                  </a:extLst>
                </p14:cNvPr>
                <p14:cNvContentPartPr/>
                <p14:nvPr/>
              </p14:nvContentPartPr>
              <p14:xfrm>
                <a:off x="5099051" y="2871622"/>
                <a:ext cx="182160" cy="141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17BFA6-25D4-48AD-8D0F-E812A86159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90411" y="2862622"/>
                  <a:ext cx="199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B2A05B-0190-4504-A9EF-039D047EC424}"/>
                    </a:ext>
                  </a:extLst>
                </p14:cNvPr>
                <p14:cNvContentPartPr/>
                <p14:nvPr/>
              </p14:nvContentPartPr>
              <p14:xfrm>
                <a:off x="5220371" y="2787382"/>
                <a:ext cx="218880" cy="284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B2A05B-0190-4504-A9EF-039D047EC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1731" y="2778742"/>
                  <a:ext cx="23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9B2717-3361-4C88-ADDC-026226B7ABF1}"/>
                    </a:ext>
                  </a:extLst>
                </p14:cNvPr>
                <p14:cNvContentPartPr/>
                <p14:nvPr/>
              </p14:nvContentPartPr>
              <p14:xfrm>
                <a:off x="5602691" y="2676142"/>
                <a:ext cx="303480" cy="33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9B2717-3361-4C88-ADDC-026226B7AB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94051" y="2667142"/>
                  <a:ext cx="321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4A4F195-9A7B-48F6-8ECC-98D9AC1F598D}"/>
                    </a:ext>
                  </a:extLst>
                </p14:cNvPr>
                <p14:cNvContentPartPr/>
                <p14:nvPr/>
              </p14:nvContentPartPr>
              <p14:xfrm>
                <a:off x="5619251" y="2846422"/>
                <a:ext cx="207720" cy="58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4A4F195-9A7B-48F6-8ECC-98D9AC1F59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0251" y="2837422"/>
                  <a:ext cx="225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7327E8-E192-45B6-849D-EED4CDE63CA2}"/>
                    </a:ext>
                  </a:extLst>
                </p14:cNvPr>
                <p14:cNvContentPartPr/>
                <p14:nvPr/>
              </p14:nvContentPartPr>
              <p14:xfrm>
                <a:off x="5911571" y="2826982"/>
                <a:ext cx="82080" cy="149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7327E8-E192-45B6-849D-EED4CDE63C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02931" y="2817982"/>
                  <a:ext cx="99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DD0AEB-AA5A-438D-9FA3-AEC58B1CACAC}"/>
                    </a:ext>
                  </a:extLst>
                </p14:cNvPr>
                <p14:cNvContentPartPr/>
                <p14:nvPr/>
              </p14:nvContentPartPr>
              <p14:xfrm>
                <a:off x="6047291" y="2812222"/>
                <a:ext cx="88560" cy="289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DD0AEB-AA5A-438D-9FA3-AEC58B1CAC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38291" y="2803582"/>
                  <a:ext cx="106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0FBE12-5BDD-48D0-B9AB-AEBB2B26AEE4}"/>
                    </a:ext>
                  </a:extLst>
                </p14:cNvPr>
                <p14:cNvContentPartPr/>
                <p14:nvPr/>
              </p14:nvContentPartPr>
              <p14:xfrm>
                <a:off x="6171851" y="2688022"/>
                <a:ext cx="190080" cy="379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0FBE12-5BDD-48D0-B9AB-AEBB2B26AE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63211" y="2679382"/>
                  <a:ext cx="207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0841E1-4607-42FF-B56E-8F39A2AE5B28}"/>
                    </a:ext>
                  </a:extLst>
                </p14:cNvPr>
                <p14:cNvContentPartPr/>
                <p14:nvPr/>
              </p14:nvContentPartPr>
              <p14:xfrm>
                <a:off x="678971" y="2749942"/>
                <a:ext cx="306360" cy="305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0841E1-4607-42FF-B56E-8F39A2AE5B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0331" y="2741302"/>
                  <a:ext cx="324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4F2478A-0E2C-41E0-B6BB-ED0FF39D7A27}"/>
                    </a:ext>
                  </a:extLst>
                </p14:cNvPr>
                <p14:cNvContentPartPr/>
                <p14:nvPr/>
              </p14:nvContentPartPr>
              <p14:xfrm>
                <a:off x="969491" y="2915182"/>
                <a:ext cx="74520" cy="8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4F2478A-0E2C-41E0-B6BB-ED0FF39D7A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0851" y="2906542"/>
                  <a:ext cx="92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C55E15-72AC-4898-AD1E-3E4D66644CCC}"/>
                    </a:ext>
                  </a:extLst>
                </p14:cNvPr>
                <p14:cNvContentPartPr/>
                <p14:nvPr/>
              </p14:nvContentPartPr>
              <p14:xfrm>
                <a:off x="1218971" y="2648062"/>
                <a:ext cx="81360" cy="323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C55E15-72AC-4898-AD1E-3E4D66644C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9971" y="2639062"/>
                  <a:ext cx="99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F7EE5A-1D7B-4B7B-A482-A025BBD9F43C}"/>
                    </a:ext>
                  </a:extLst>
                </p14:cNvPr>
                <p14:cNvContentPartPr/>
                <p14:nvPr/>
              </p14:nvContentPartPr>
              <p14:xfrm>
                <a:off x="1150211" y="2819782"/>
                <a:ext cx="216720" cy="56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F7EE5A-1D7B-4B7B-A482-A025BBD9F4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1211" y="2810782"/>
                  <a:ext cx="23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E270E2-D5EF-4E5A-B89E-75D1E58C8818}"/>
                    </a:ext>
                  </a:extLst>
                </p14:cNvPr>
                <p14:cNvContentPartPr/>
                <p14:nvPr/>
              </p14:nvContentPartPr>
              <p14:xfrm>
                <a:off x="1535411" y="2839942"/>
                <a:ext cx="37080" cy="87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E270E2-D5EF-4E5A-B89E-75D1E58C881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6411" y="2830942"/>
                  <a:ext cx="54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7C893A-0BE8-4490-ACC6-64E547094EBE}"/>
                    </a:ext>
                  </a:extLst>
                </p14:cNvPr>
                <p14:cNvContentPartPr/>
                <p14:nvPr/>
              </p14:nvContentPartPr>
              <p14:xfrm>
                <a:off x="1666451" y="2815462"/>
                <a:ext cx="100080" cy="83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7C893A-0BE8-4490-ACC6-64E547094E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57811" y="2806822"/>
                  <a:ext cx="117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A67F9B-AAC3-4C89-AA0F-A8DFE9F9667C}"/>
                    </a:ext>
                  </a:extLst>
                </p14:cNvPr>
                <p14:cNvContentPartPr/>
                <p14:nvPr/>
              </p14:nvContentPartPr>
              <p14:xfrm>
                <a:off x="1849331" y="2808622"/>
                <a:ext cx="146160" cy="123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A67F9B-AAC3-4C89-AA0F-A8DFE9F966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40691" y="2799622"/>
                  <a:ext cx="163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5405BB-107A-4971-84A1-7C9005B399FB}"/>
                    </a:ext>
                  </a:extLst>
                </p14:cNvPr>
                <p14:cNvContentPartPr/>
                <p14:nvPr/>
              </p14:nvContentPartPr>
              <p14:xfrm>
                <a:off x="1950491" y="2600182"/>
                <a:ext cx="110520" cy="309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5405BB-107A-4971-84A1-7C9005B399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41851" y="2591182"/>
                  <a:ext cx="128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4B18868-9B6A-417A-BEF7-5D97D5E90816}"/>
                    </a:ext>
                  </a:extLst>
                </p14:cNvPr>
                <p14:cNvContentPartPr/>
                <p14:nvPr/>
              </p14:nvContentPartPr>
              <p14:xfrm>
                <a:off x="2123651" y="2884942"/>
                <a:ext cx="2520" cy="13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4B18868-9B6A-417A-BEF7-5D97D5E908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14651" y="2875942"/>
                  <a:ext cx="20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6FBB79-4C6B-4E9C-AF6E-1E03A0EB8F3A}"/>
                    </a:ext>
                  </a:extLst>
                </p14:cNvPr>
                <p14:cNvContentPartPr/>
                <p14:nvPr/>
              </p14:nvContentPartPr>
              <p14:xfrm>
                <a:off x="758531" y="3189142"/>
                <a:ext cx="234360" cy="213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6FBB79-4C6B-4E9C-AF6E-1E03A0EB8F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9891" y="3180502"/>
                  <a:ext cx="252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125D13C-3068-4024-9041-622B4C94A213}"/>
                    </a:ext>
                  </a:extLst>
                </p14:cNvPr>
                <p14:cNvContentPartPr/>
                <p14:nvPr/>
              </p14:nvContentPartPr>
              <p14:xfrm>
                <a:off x="1060571" y="3273022"/>
                <a:ext cx="98640" cy="103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125D13C-3068-4024-9041-622B4C94A2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1931" y="3264022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5EC949-25C6-4F53-A9AE-B03FC652212C}"/>
                    </a:ext>
                  </a:extLst>
                </p14:cNvPr>
                <p14:cNvContentPartPr/>
                <p14:nvPr/>
              </p14:nvContentPartPr>
              <p14:xfrm>
                <a:off x="1221851" y="3229102"/>
                <a:ext cx="177480" cy="15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5EC949-25C6-4F53-A9AE-B03FC65221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12851" y="3220462"/>
                  <a:ext cx="195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0BF4BD-CE80-4D05-91ED-B981E2B39B00}"/>
                    </a:ext>
                  </a:extLst>
                </p14:cNvPr>
                <p14:cNvContentPartPr/>
                <p14:nvPr/>
              </p14:nvContentPartPr>
              <p14:xfrm>
                <a:off x="1563851" y="3074662"/>
                <a:ext cx="132480" cy="27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0BF4BD-CE80-4D05-91ED-B981E2B39B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55211" y="3065662"/>
                  <a:ext cx="150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8B6F2A-D6A8-4687-8E74-6DED5FA186AE}"/>
                    </a:ext>
                  </a:extLst>
                </p14:cNvPr>
                <p14:cNvContentPartPr/>
                <p14:nvPr/>
              </p14:nvContentPartPr>
              <p14:xfrm>
                <a:off x="1833491" y="3142342"/>
                <a:ext cx="180000" cy="15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8B6F2A-D6A8-4687-8E74-6DED5FA186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24851" y="3133342"/>
                  <a:ext cx="197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43C89C-9E17-49D7-9744-B4A567F4935C}"/>
                    </a:ext>
                  </a:extLst>
                </p14:cNvPr>
                <p14:cNvContentPartPr/>
                <p14:nvPr/>
              </p14:nvContentPartPr>
              <p14:xfrm>
                <a:off x="1871291" y="3095542"/>
                <a:ext cx="117360" cy="164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43C89C-9E17-49D7-9744-B4A567F493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62291" y="3086902"/>
                  <a:ext cx="135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E0FE86-C60F-488C-B735-D59DCEC94E55}"/>
                    </a:ext>
                  </a:extLst>
                </p14:cNvPr>
                <p14:cNvContentPartPr/>
                <p14:nvPr/>
              </p14:nvContentPartPr>
              <p14:xfrm>
                <a:off x="2065331" y="3252502"/>
                <a:ext cx="57600" cy="134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E0FE86-C60F-488C-B735-D59DCEC94E5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6331" y="3243862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2E871A-A8A6-45E6-944C-DDF7B03113BB}"/>
                    </a:ext>
                  </a:extLst>
                </p14:cNvPr>
                <p14:cNvContentPartPr/>
                <p14:nvPr/>
              </p14:nvContentPartPr>
              <p14:xfrm>
                <a:off x="2218331" y="3123622"/>
                <a:ext cx="73080" cy="84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2E871A-A8A6-45E6-944C-DDF7B03113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09691" y="3114622"/>
                  <a:ext cx="90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7C4C04-FA10-4B9D-98F6-3DD51DA12F97}"/>
                    </a:ext>
                  </a:extLst>
                </p14:cNvPr>
                <p14:cNvContentPartPr/>
                <p14:nvPr/>
              </p14:nvContentPartPr>
              <p14:xfrm>
                <a:off x="2244251" y="3088342"/>
                <a:ext cx="89640" cy="312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7C4C04-FA10-4B9D-98F6-3DD51DA12F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35611" y="3079702"/>
                  <a:ext cx="107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8BEB30-A58A-4B56-9B72-C065AD24DC79}"/>
                    </a:ext>
                  </a:extLst>
                </p14:cNvPr>
                <p14:cNvContentPartPr/>
                <p14:nvPr/>
              </p14:nvContentPartPr>
              <p14:xfrm>
                <a:off x="2363411" y="2933902"/>
                <a:ext cx="151560" cy="333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8BEB30-A58A-4B56-9B72-C065AD24DC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54771" y="2925262"/>
                  <a:ext cx="169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6D0E945-ABEF-40D0-9369-9F60DFE5730C}"/>
                    </a:ext>
                  </a:extLst>
                </p14:cNvPr>
                <p14:cNvContentPartPr/>
                <p14:nvPr/>
              </p14:nvContentPartPr>
              <p14:xfrm>
                <a:off x="2699651" y="3047662"/>
                <a:ext cx="133560" cy="10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6D0E945-ABEF-40D0-9369-9F60DFE573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91011" y="3039022"/>
                  <a:ext cx="151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8B04B6-1854-4924-902B-CE1AE5FA55B7}"/>
                    </a:ext>
                  </a:extLst>
                </p14:cNvPr>
                <p14:cNvContentPartPr/>
                <p14:nvPr/>
              </p14:nvContentPartPr>
              <p14:xfrm>
                <a:off x="3042731" y="2886742"/>
                <a:ext cx="345240" cy="30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8B04B6-1854-4924-902B-CE1AE5FA55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34091" y="2877742"/>
                  <a:ext cx="362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3E9DE5-1426-455C-BE37-DDA67876DDF4}"/>
                    </a:ext>
                  </a:extLst>
                </p14:cNvPr>
                <p14:cNvContentPartPr/>
                <p14:nvPr/>
              </p14:nvContentPartPr>
              <p14:xfrm>
                <a:off x="3131651" y="3033622"/>
                <a:ext cx="188640" cy="53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3E9DE5-1426-455C-BE37-DDA67876DD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23011" y="3024982"/>
                  <a:ext cx="206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4DFA9-9FFE-4A5D-999C-7E3DCE8B53D4}"/>
                    </a:ext>
                  </a:extLst>
                </p14:cNvPr>
                <p14:cNvContentPartPr/>
                <p14:nvPr/>
              </p14:nvContentPartPr>
              <p14:xfrm>
                <a:off x="3454931" y="2924542"/>
                <a:ext cx="70200" cy="197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4DFA9-9FFE-4A5D-999C-7E3DCE8B53D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46291" y="2915902"/>
                  <a:ext cx="87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0711A-5E9E-451B-AB09-66B2D70365F4}"/>
                    </a:ext>
                  </a:extLst>
                </p14:cNvPr>
                <p14:cNvContentPartPr/>
                <p14:nvPr/>
              </p14:nvContentPartPr>
              <p14:xfrm>
                <a:off x="3615491" y="2951902"/>
                <a:ext cx="161640" cy="142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0711A-5E9E-451B-AB09-66B2D70365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06851" y="2943262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ADC10E-300D-4DA2-9084-F7C798A4B608}"/>
                    </a:ext>
                  </a:extLst>
                </p14:cNvPr>
                <p14:cNvContentPartPr/>
                <p14:nvPr/>
              </p14:nvContentPartPr>
              <p14:xfrm>
                <a:off x="3624851" y="2942542"/>
                <a:ext cx="107280" cy="15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ADC10E-300D-4DA2-9084-F7C798A4B6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15851" y="2933902"/>
                  <a:ext cx="124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4A9BD9-C1E7-42A6-8134-B438AEC6F535}"/>
                    </a:ext>
                  </a:extLst>
                </p14:cNvPr>
                <p14:cNvContentPartPr/>
                <p14:nvPr/>
              </p14:nvContentPartPr>
              <p14:xfrm>
                <a:off x="3854891" y="2953342"/>
                <a:ext cx="70200" cy="101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4A9BD9-C1E7-42A6-8134-B438AEC6F53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46251" y="2944342"/>
                  <a:ext cx="8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ED570C-7CCC-4EDC-B69A-AD41E625C1A2}"/>
                    </a:ext>
                  </a:extLst>
                </p14:cNvPr>
                <p14:cNvContentPartPr/>
                <p14:nvPr/>
              </p14:nvContentPartPr>
              <p14:xfrm>
                <a:off x="3888011" y="2940742"/>
                <a:ext cx="63360" cy="299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ED570C-7CCC-4EDC-B69A-AD41E625C1A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79011" y="2932102"/>
                  <a:ext cx="81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B3B5B5-A352-4852-963A-EB1E1C6EC4C4}"/>
                    </a:ext>
                  </a:extLst>
                </p14:cNvPr>
                <p14:cNvContentPartPr/>
                <p14:nvPr/>
              </p14:nvContentPartPr>
              <p14:xfrm>
                <a:off x="3972971" y="2761102"/>
                <a:ext cx="126360" cy="410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B3B5B5-A352-4852-963A-EB1E1C6EC4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63971" y="2752462"/>
                  <a:ext cx="144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55A576-B3A6-4F8F-BA6A-A1294546D76A}"/>
                    </a:ext>
                  </a:extLst>
                </p14:cNvPr>
                <p14:cNvContentPartPr/>
                <p14:nvPr/>
              </p14:nvContentPartPr>
              <p14:xfrm>
                <a:off x="761771" y="3584782"/>
                <a:ext cx="333000" cy="38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55A576-B3A6-4F8F-BA6A-A1294546D7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3131" y="3575782"/>
                  <a:ext cx="350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DB5BFF-BD02-416C-9697-0526FBF7FDB0}"/>
                    </a:ext>
                  </a:extLst>
                </p14:cNvPr>
                <p14:cNvContentPartPr/>
                <p14:nvPr/>
              </p14:nvContentPartPr>
              <p14:xfrm>
                <a:off x="822971" y="3811222"/>
                <a:ext cx="178920" cy="43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DB5BFF-BD02-416C-9697-0526FBF7FDB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4331" y="3802222"/>
                  <a:ext cx="196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E53E21-793C-4F85-A1D3-EEF274BD2B39}"/>
                    </a:ext>
                  </a:extLst>
                </p14:cNvPr>
                <p14:cNvContentPartPr/>
                <p14:nvPr/>
              </p14:nvContentPartPr>
              <p14:xfrm>
                <a:off x="1135091" y="3743542"/>
                <a:ext cx="68040" cy="170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E53E21-793C-4F85-A1D3-EEF274BD2B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6091" y="3734542"/>
                  <a:ext cx="8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DEF54F-E19C-44AB-9AA3-CDDD22F12367}"/>
                    </a:ext>
                  </a:extLst>
                </p14:cNvPr>
                <p14:cNvContentPartPr/>
                <p14:nvPr/>
              </p14:nvContentPartPr>
              <p14:xfrm>
                <a:off x="1254971" y="3766942"/>
                <a:ext cx="192960" cy="136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DEF54F-E19C-44AB-9AA3-CDDD22F1236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46331" y="3757942"/>
                  <a:ext cx="210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A6F881-A44E-4625-AAA7-B20B9115C4CC}"/>
                    </a:ext>
                  </a:extLst>
                </p14:cNvPr>
                <p14:cNvContentPartPr/>
                <p14:nvPr/>
              </p14:nvContentPartPr>
              <p14:xfrm>
                <a:off x="1264331" y="3751102"/>
                <a:ext cx="100800" cy="148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A6F881-A44E-4625-AAA7-B20B9115C4C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55691" y="3742102"/>
                  <a:ext cx="11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A7F327-E3D3-4CA4-BB58-72E8C1B962F8}"/>
                    </a:ext>
                  </a:extLst>
                </p14:cNvPr>
                <p14:cNvContentPartPr/>
                <p14:nvPr/>
              </p14:nvContentPartPr>
              <p14:xfrm>
                <a:off x="1408691" y="3603502"/>
                <a:ext cx="115920" cy="310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A7F327-E3D3-4CA4-BB58-72E8C1B962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9691" y="3594502"/>
                  <a:ext cx="1335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E6E95E-94C7-448E-9974-71FFE03F0ABD}"/>
                    </a:ext>
                  </a:extLst>
                </p14:cNvPr>
                <p14:cNvContentPartPr/>
                <p14:nvPr/>
              </p14:nvContentPartPr>
              <p14:xfrm>
                <a:off x="1682291" y="3695662"/>
                <a:ext cx="218880" cy="12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E6E95E-94C7-448E-9974-71FFE03F0AB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73291" y="3686662"/>
                  <a:ext cx="236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437C01-E769-421D-9050-A5456ECDEED9}"/>
                    </a:ext>
                  </a:extLst>
                </p14:cNvPr>
                <p14:cNvContentPartPr/>
                <p14:nvPr/>
              </p14:nvContentPartPr>
              <p14:xfrm>
                <a:off x="2138771" y="3702502"/>
                <a:ext cx="159480" cy="141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437C01-E769-421D-9050-A5456ECDEE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30131" y="3693502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6D0A0C3-9DE8-4651-B4B7-D67301368A0F}"/>
                    </a:ext>
                  </a:extLst>
                </p14:cNvPr>
                <p14:cNvContentPartPr/>
                <p14:nvPr/>
              </p14:nvContentPartPr>
              <p14:xfrm>
                <a:off x="2431811" y="3619342"/>
                <a:ext cx="97200" cy="217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6D0A0C3-9DE8-4651-B4B7-D67301368A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22811" y="3610342"/>
                  <a:ext cx="11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0EE8A67-71EE-4F02-A0BF-EB1B765C8493}"/>
                    </a:ext>
                  </a:extLst>
                </p14:cNvPr>
                <p14:cNvContentPartPr/>
                <p14:nvPr/>
              </p14:nvContentPartPr>
              <p14:xfrm>
                <a:off x="2619011" y="3787102"/>
                <a:ext cx="15480" cy="53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EE8A67-71EE-4F02-A0BF-EB1B765C84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10371" y="3778462"/>
                  <a:ext cx="33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F64738-50A9-442E-9E67-98192468E414}"/>
                    </a:ext>
                  </a:extLst>
                </p14:cNvPr>
                <p14:cNvContentPartPr/>
                <p14:nvPr/>
              </p14:nvContentPartPr>
              <p14:xfrm>
                <a:off x="2721971" y="3632662"/>
                <a:ext cx="97200" cy="98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F64738-50A9-442E-9E67-98192468E4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12971" y="3624022"/>
                  <a:ext cx="114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7774DFD-5643-44B8-A62A-DC64492DA71E}"/>
                    </a:ext>
                  </a:extLst>
                </p14:cNvPr>
                <p14:cNvContentPartPr/>
                <p14:nvPr/>
              </p14:nvContentPartPr>
              <p14:xfrm>
                <a:off x="2826011" y="3606022"/>
                <a:ext cx="32400" cy="176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7774DFD-5643-44B8-A62A-DC64492DA7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17011" y="3597022"/>
                  <a:ext cx="50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9C3625-2671-40B2-A844-47A7CEBAEC83}"/>
                    </a:ext>
                  </a:extLst>
                </p14:cNvPr>
                <p14:cNvContentPartPr/>
                <p14:nvPr/>
              </p14:nvContentPartPr>
              <p14:xfrm>
                <a:off x="2958851" y="3485422"/>
                <a:ext cx="87120" cy="323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9C3625-2671-40B2-A844-47A7CEBAEC8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50211" y="3476782"/>
                  <a:ext cx="104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97E143-C5BD-492E-9017-1B40D9497B45}"/>
                    </a:ext>
                  </a:extLst>
                </p14:cNvPr>
                <p14:cNvContentPartPr/>
                <p14:nvPr/>
              </p14:nvContentPartPr>
              <p14:xfrm>
                <a:off x="3209771" y="3666862"/>
                <a:ext cx="177120" cy="41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97E143-C5BD-492E-9017-1B40D9497B4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01131" y="3658222"/>
                  <a:ext cx="194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D6E9B6-C611-4326-B83C-9410151B8998}"/>
                    </a:ext>
                  </a:extLst>
                </p14:cNvPr>
                <p14:cNvContentPartPr/>
                <p14:nvPr/>
              </p14:nvContentPartPr>
              <p14:xfrm>
                <a:off x="3318491" y="3597022"/>
                <a:ext cx="14760" cy="183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D6E9B6-C611-4326-B83C-9410151B89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09491" y="3588022"/>
                  <a:ext cx="32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B58581-B514-4F38-A1A4-97BA5DC4C7C7}"/>
                    </a:ext>
                  </a:extLst>
                </p14:cNvPr>
                <p14:cNvContentPartPr/>
                <p14:nvPr/>
              </p14:nvContentPartPr>
              <p14:xfrm>
                <a:off x="3585251" y="3510982"/>
                <a:ext cx="44640" cy="231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B58581-B514-4F38-A1A4-97BA5DC4C7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76251" y="3502342"/>
                  <a:ext cx="62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61F156-771D-42FE-B9B9-B33A25AE1428}"/>
                    </a:ext>
                  </a:extLst>
                </p14:cNvPr>
                <p14:cNvContentPartPr/>
                <p14:nvPr/>
              </p14:nvContentPartPr>
              <p14:xfrm>
                <a:off x="3771011" y="3487942"/>
                <a:ext cx="111240" cy="238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61F156-771D-42FE-B9B9-B33A25AE14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62011" y="3478942"/>
                  <a:ext cx="128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8DD1C4-7E3D-4CC1-896A-1799332A7D66}"/>
                    </a:ext>
                  </a:extLst>
                </p14:cNvPr>
                <p14:cNvContentPartPr/>
                <p14:nvPr/>
              </p14:nvContentPartPr>
              <p14:xfrm>
                <a:off x="3939851" y="3654622"/>
                <a:ext cx="15120" cy="21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8DD1C4-7E3D-4CC1-896A-1799332A7D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30851" y="3645982"/>
                  <a:ext cx="3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1C7F1E-176D-4DD0-BC73-38BC0764BDA5}"/>
                    </a:ext>
                  </a:extLst>
                </p14:cNvPr>
                <p14:cNvContentPartPr/>
                <p14:nvPr/>
              </p14:nvContentPartPr>
              <p14:xfrm>
                <a:off x="4081691" y="3503062"/>
                <a:ext cx="140040" cy="169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1C7F1E-176D-4DD0-BC73-38BC0764BD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73051" y="3494062"/>
                  <a:ext cx="157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8D5B24-2263-4F29-94E8-D3ED2899DD28}"/>
                    </a:ext>
                  </a:extLst>
                </p14:cNvPr>
                <p14:cNvContentPartPr/>
                <p14:nvPr/>
              </p14:nvContentPartPr>
              <p14:xfrm>
                <a:off x="4245491" y="3423502"/>
                <a:ext cx="124920" cy="264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8D5B24-2263-4F29-94E8-D3ED2899DD2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36851" y="3414862"/>
                  <a:ext cx="142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74B238-EE47-4065-816B-B5643C687308}"/>
                    </a:ext>
                  </a:extLst>
                </p14:cNvPr>
                <p14:cNvContentPartPr/>
                <p14:nvPr/>
              </p14:nvContentPartPr>
              <p14:xfrm>
                <a:off x="4561571" y="3564262"/>
                <a:ext cx="216720" cy="51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74B238-EE47-4065-816B-B5643C68730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2571" y="3555262"/>
                  <a:ext cx="234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019467-97B9-42A5-BC7D-C63099FC0EF5}"/>
                    </a:ext>
                  </a:extLst>
                </p14:cNvPr>
                <p14:cNvContentPartPr/>
                <p14:nvPr/>
              </p14:nvContentPartPr>
              <p14:xfrm>
                <a:off x="4690811" y="3515662"/>
                <a:ext cx="27000" cy="154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019467-97B9-42A5-BC7D-C63099FC0EF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81811" y="3507022"/>
                  <a:ext cx="44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031370-1EC0-4AC3-8E90-5190A338E22B}"/>
                    </a:ext>
                  </a:extLst>
                </p14:cNvPr>
                <p14:cNvContentPartPr/>
                <p14:nvPr/>
              </p14:nvContentPartPr>
              <p14:xfrm>
                <a:off x="4966931" y="3453382"/>
                <a:ext cx="160560" cy="208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031370-1EC0-4AC3-8E90-5190A338E2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58291" y="3444742"/>
                  <a:ext cx="178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BC6CC4-1DB7-477F-B7E6-C2B4D73750DA}"/>
                    </a:ext>
                  </a:extLst>
                </p14:cNvPr>
                <p14:cNvContentPartPr/>
                <p14:nvPr/>
              </p14:nvContentPartPr>
              <p14:xfrm>
                <a:off x="5220731" y="3408382"/>
                <a:ext cx="133200" cy="223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BC6CC4-1DB7-477F-B7E6-C2B4D73750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11731" y="3399742"/>
                  <a:ext cx="150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0CC4E91-B4D2-4BBB-8042-E881A5ECE000}"/>
                    </a:ext>
                  </a:extLst>
                </p14:cNvPr>
                <p14:cNvContentPartPr/>
                <p14:nvPr/>
              </p14:nvContentPartPr>
              <p14:xfrm>
                <a:off x="5398931" y="3558502"/>
                <a:ext cx="4680" cy="32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0CC4E91-B4D2-4BBB-8042-E881A5ECE00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89931" y="3549502"/>
                  <a:ext cx="22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6CF4E4-E274-43DA-AB4B-9F6296FEB513}"/>
                    </a:ext>
                  </a:extLst>
                </p14:cNvPr>
                <p14:cNvContentPartPr/>
                <p14:nvPr/>
              </p14:nvContentPartPr>
              <p14:xfrm>
                <a:off x="5521691" y="3413782"/>
                <a:ext cx="124200" cy="111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6CF4E4-E274-43DA-AB4B-9F6296FEB51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12691" y="3404782"/>
                  <a:ext cx="14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71D770-DB86-41B8-86FC-5E4361D2446E}"/>
                    </a:ext>
                  </a:extLst>
                </p14:cNvPr>
                <p14:cNvContentPartPr/>
                <p14:nvPr/>
              </p14:nvContentPartPr>
              <p14:xfrm>
                <a:off x="5621051" y="3411262"/>
                <a:ext cx="50400" cy="185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71D770-DB86-41B8-86FC-5E4361D2446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12051" y="3402622"/>
                  <a:ext cx="68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0A02703-D30F-4A12-89B1-B9379292A73A}"/>
                    </a:ext>
                  </a:extLst>
                </p14:cNvPr>
                <p14:cNvContentPartPr/>
                <p14:nvPr/>
              </p14:nvContentPartPr>
              <p14:xfrm>
                <a:off x="5759651" y="3306862"/>
                <a:ext cx="101520" cy="287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0A02703-D30F-4A12-89B1-B9379292A7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50651" y="3297862"/>
                  <a:ext cx="119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3D991E1-89C8-4961-BAD3-840AC8B6E8A4}"/>
                    </a:ext>
                  </a:extLst>
                </p14:cNvPr>
                <p14:cNvContentPartPr/>
                <p14:nvPr/>
              </p14:nvContentPartPr>
              <p14:xfrm>
                <a:off x="771491" y="4123342"/>
                <a:ext cx="293400" cy="337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3D991E1-89C8-4961-BAD3-840AC8B6E8A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2851" y="4114702"/>
                  <a:ext cx="311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9FCEE8-135B-417B-98DF-1B14C786A53A}"/>
                    </a:ext>
                  </a:extLst>
                </p14:cNvPr>
                <p14:cNvContentPartPr/>
                <p14:nvPr/>
              </p14:nvContentPartPr>
              <p14:xfrm>
                <a:off x="828011" y="4329622"/>
                <a:ext cx="153720" cy="43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9FCEE8-135B-417B-98DF-1B14C786A53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9011" y="4320622"/>
                  <a:ext cx="171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44FB6F-69E9-4C92-A1BA-78697B999CD9}"/>
                    </a:ext>
                  </a:extLst>
                </p14:cNvPr>
                <p14:cNvContentPartPr/>
                <p14:nvPr/>
              </p14:nvContentPartPr>
              <p14:xfrm>
                <a:off x="1138691" y="4255822"/>
                <a:ext cx="34560" cy="139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44FB6F-69E9-4C92-A1BA-78697B999C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9691" y="4247182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4A85F0C-3BCA-4AED-9A70-C1B08363B7EA}"/>
                    </a:ext>
                  </a:extLst>
                </p14:cNvPr>
                <p14:cNvContentPartPr/>
                <p14:nvPr/>
              </p14:nvContentPartPr>
              <p14:xfrm>
                <a:off x="1261091" y="4232422"/>
                <a:ext cx="130680" cy="302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4A85F0C-3BCA-4AED-9A70-C1B08363B7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52451" y="4223782"/>
                  <a:ext cx="148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C13016-D238-4E2D-BFA6-676E79349863}"/>
                    </a:ext>
                  </a:extLst>
                </p14:cNvPr>
                <p14:cNvContentPartPr/>
                <p14:nvPr/>
              </p14:nvContentPartPr>
              <p14:xfrm>
                <a:off x="1483931" y="4076182"/>
                <a:ext cx="96840" cy="340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C13016-D238-4E2D-BFA6-676E7934986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75291" y="4067182"/>
                  <a:ext cx="1144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28ACA22-327D-498A-8ED8-680D28DFD81B}"/>
                    </a:ext>
                  </a:extLst>
                </p14:cNvPr>
                <p14:cNvContentPartPr/>
                <p14:nvPr/>
              </p14:nvContentPartPr>
              <p14:xfrm>
                <a:off x="1698131" y="4257982"/>
                <a:ext cx="134640" cy="108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28ACA22-327D-498A-8ED8-680D28DFD81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89131" y="4248982"/>
                  <a:ext cx="152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B86331F-E93F-456F-A89B-ECEE74796F63}"/>
                    </a:ext>
                  </a:extLst>
                </p14:cNvPr>
                <p14:cNvContentPartPr/>
                <p14:nvPr/>
              </p14:nvContentPartPr>
              <p14:xfrm>
                <a:off x="2166491" y="4215142"/>
                <a:ext cx="135000" cy="145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B86331F-E93F-456F-A89B-ECEE74796F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57851" y="4206142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FD4E9B0-C662-479A-915F-BD8E8EB48F6C}"/>
                    </a:ext>
                  </a:extLst>
                </p14:cNvPr>
                <p14:cNvContentPartPr/>
                <p14:nvPr/>
              </p14:nvContentPartPr>
              <p14:xfrm>
                <a:off x="2484371" y="4105702"/>
                <a:ext cx="92520" cy="204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FD4E9B0-C662-479A-915F-BD8E8EB48F6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75371" y="4097062"/>
                  <a:ext cx="110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92274BD-A5A3-4472-8F1F-C4056EF589E3}"/>
                    </a:ext>
                  </a:extLst>
                </p14:cNvPr>
                <p14:cNvContentPartPr/>
                <p14:nvPr/>
              </p14:nvContentPartPr>
              <p14:xfrm>
                <a:off x="2687411" y="4251862"/>
                <a:ext cx="11520" cy="30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92274BD-A5A3-4472-8F1F-C4056EF589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78771" y="4242862"/>
                  <a:ext cx="29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246FD1-508E-4E9C-941A-1763CDE25905}"/>
                    </a:ext>
                  </a:extLst>
                </p14:cNvPr>
                <p14:cNvContentPartPr/>
                <p14:nvPr/>
              </p14:nvContentPartPr>
              <p14:xfrm>
                <a:off x="2804771" y="4107142"/>
                <a:ext cx="80640" cy="103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246FD1-508E-4E9C-941A-1763CDE259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95771" y="4098142"/>
                  <a:ext cx="98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73B9E1E-CD0C-4398-8C40-DF67FC0E7AE3}"/>
                    </a:ext>
                  </a:extLst>
                </p14:cNvPr>
                <p14:cNvContentPartPr/>
                <p14:nvPr/>
              </p14:nvContentPartPr>
              <p14:xfrm>
                <a:off x="2890451" y="4064302"/>
                <a:ext cx="33120" cy="201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73B9E1E-CD0C-4398-8C40-DF67FC0E7AE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81811" y="4055662"/>
                  <a:ext cx="5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B56CB33-F229-4E08-A43D-533977FF1954}"/>
                    </a:ext>
                  </a:extLst>
                </p14:cNvPr>
                <p14:cNvContentPartPr/>
                <p14:nvPr/>
              </p14:nvContentPartPr>
              <p14:xfrm>
                <a:off x="2961371" y="3991582"/>
                <a:ext cx="99720" cy="323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B56CB33-F229-4E08-A43D-533977FF19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52371" y="3982582"/>
                  <a:ext cx="117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361B06-8663-4377-A6FB-E660988CBF6D}"/>
                    </a:ext>
                  </a:extLst>
                </p14:cNvPr>
                <p14:cNvContentPartPr/>
                <p14:nvPr/>
              </p14:nvContentPartPr>
              <p14:xfrm>
                <a:off x="3229571" y="4167262"/>
                <a:ext cx="203040" cy="32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361B06-8663-4377-A6FB-E660988CBF6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20931" y="4158262"/>
                  <a:ext cx="220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588EC-ED7A-4D27-876C-73B254B8D327}"/>
                    </a:ext>
                  </a:extLst>
                </p14:cNvPr>
                <p14:cNvContentPartPr/>
                <p14:nvPr/>
              </p14:nvContentPartPr>
              <p14:xfrm>
                <a:off x="3337211" y="4081582"/>
                <a:ext cx="33120" cy="188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588EC-ED7A-4D27-876C-73B254B8D32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28211" y="4072942"/>
                  <a:ext cx="50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ECF83F-2D04-4D2A-A8AF-7588BB2F42D5}"/>
                    </a:ext>
                  </a:extLst>
                </p14:cNvPr>
                <p14:cNvContentPartPr/>
                <p14:nvPr/>
              </p14:nvContentPartPr>
              <p14:xfrm>
                <a:off x="3683171" y="4084822"/>
                <a:ext cx="4320" cy="200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ECF83F-2D04-4D2A-A8AF-7588BB2F42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74171" y="4076182"/>
                  <a:ext cx="21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F679A7-862D-40E5-A877-DC6BCD8BAB67}"/>
                    </a:ext>
                  </a:extLst>
                </p14:cNvPr>
                <p14:cNvContentPartPr/>
                <p14:nvPr/>
              </p14:nvContentPartPr>
              <p14:xfrm>
                <a:off x="3867131" y="4022902"/>
                <a:ext cx="102240" cy="213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F679A7-862D-40E5-A877-DC6BCD8BAB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58131" y="4014262"/>
                  <a:ext cx="119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2006F3A-7ECE-421C-BB85-B2477CC1C3F8}"/>
                    </a:ext>
                  </a:extLst>
                </p14:cNvPr>
                <p14:cNvContentPartPr/>
                <p14:nvPr/>
              </p14:nvContentPartPr>
              <p14:xfrm>
                <a:off x="4076651" y="4187062"/>
                <a:ext cx="6120" cy="16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2006F3A-7ECE-421C-BB85-B2477CC1C3F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67651" y="4178062"/>
                  <a:ext cx="23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576D65-93D1-4ABD-867C-8C4E5B085393}"/>
                    </a:ext>
                  </a:extLst>
                </p14:cNvPr>
                <p14:cNvContentPartPr/>
                <p14:nvPr/>
              </p14:nvContentPartPr>
              <p14:xfrm>
                <a:off x="4141091" y="4036942"/>
                <a:ext cx="190440" cy="189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576D65-93D1-4ABD-867C-8C4E5B0853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32091" y="4027942"/>
                  <a:ext cx="208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45B4877-ED7C-4545-BE0C-DB66A27B5BAF}"/>
                    </a:ext>
                  </a:extLst>
                </p14:cNvPr>
                <p14:cNvContentPartPr/>
                <p14:nvPr/>
              </p14:nvContentPartPr>
              <p14:xfrm>
                <a:off x="4342331" y="3895822"/>
                <a:ext cx="157320" cy="326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45B4877-ED7C-4545-BE0C-DB66A27B5BA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33331" y="3886822"/>
                  <a:ext cx="174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995137E-CF46-43C4-A7AB-2BC04CAA7B46}"/>
                    </a:ext>
                  </a:extLst>
                </p14:cNvPr>
                <p14:cNvContentPartPr/>
                <p14:nvPr/>
              </p14:nvContentPartPr>
              <p14:xfrm>
                <a:off x="4795571" y="4049182"/>
                <a:ext cx="134640" cy="18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995137E-CF46-43C4-A7AB-2BC04CAA7B4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86931" y="4040542"/>
                  <a:ext cx="15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65F2FF-4E8D-4C7D-ACA7-7C220EFCB82A}"/>
                    </a:ext>
                  </a:extLst>
                </p14:cNvPr>
                <p14:cNvContentPartPr/>
                <p14:nvPr/>
              </p14:nvContentPartPr>
              <p14:xfrm>
                <a:off x="4847771" y="4108942"/>
                <a:ext cx="140760" cy="40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65F2FF-4E8D-4C7D-ACA7-7C220EFCB82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39131" y="4100302"/>
                  <a:ext cx="158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06BE1A-8818-41F1-BD68-9BEF704B592B}"/>
                    </a:ext>
                  </a:extLst>
                </p14:cNvPr>
                <p14:cNvContentPartPr/>
                <p14:nvPr/>
              </p14:nvContentPartPr>
              <p14:xfrm>
                <a:off x="5266451" y="4118662"/>
                <a:ext cx="13680" cy="42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06BE1A-8818-41F1-BD68-9BEF704B592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57811" y="4110022"/>
                  <a:ext cx="3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8DCD87-8497-4B17-8135-3814BDDAA498}"/>
                    </a:ext>
                  </a:extLst>
                </p14:cNvPr>
                <p14:cNvContentPartPr/>
                <p14:nvPr/>
              </p14:nvContentPartPr>
              <p14:xfrm>
                <a:off x="5437091" y="3944062"/>
                <a:ext cx="331920" cy="217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8DCD87-8497-4B17-8135-3814BDDAA49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28451" y="3935422"/>
                  <a:ext cx="349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C9542D-8D0D-4B40-98C7-EFB6330BD6C2}"/>
                    </a:ext>
                  </a:extLst>
                </p14:cNvPr>
                <p14:cNvContentPartPr/>
                <p14:nvPr/>
              </p14:nvContentPartPr>
              <p14:xfrm>
                <a:off x="6078611" y="3377062"/>
                <a:ext cx="199440" cy="55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C9542D-8D0D-4B40-98C7-EFB6330BD6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69611" y="3368062"/>
                  <a:ext cx="217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26CB91-587D-4519-9955-EEE95B09450C}"/>
                    </a:ext>
                  </a:extLst>
                </p14:cNvPr>
                <p14:cNvContentPartPr/>
                <p14:nvPr/>
              </p14:nvContentPartPr>
              <p14:xfrm>
                <a:off x="6107771" y="3461662"/>
                <a:ext cx="201600" cy="52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26CB91-587D-4519-9955-EEE95B0945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98771" y="3452662"/>
                  <a:ext cx="219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D2AA379-31F3-4572-9D35-16D6E5C5483D}"/>
                    </a:ext>
                  </a:extLst>
                </p14:cNvPr>
                <p14:cNvContentPartPr/>
                <p14:nvPr/>
              </p14:nvContentPartPr>
              <p14:xfrm>
                <a:off x="821171" y="4712302"/>
                <a:ext cx="264600" cy="283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D2AA379-31F3-4572-9D35-16D6E5C548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2531" y="4703662"/>
                  <a:ext cx="2822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8925C19-1F50-40FF-9697-FE38386087C4}"/>
                    </a:ext>
                  </a:extLst>
                </p14:cNvPr>
                <p14:cNvContentPartPr/>
                <p14:nvPr/>
              </p14:nvContentPartPr>
              <p14:xfrm>
                <a:off x="883811" y="4865662"/>
                <a:ext cx="188280" cy="36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8925C19-1F50-40FF-9697-FE38386087C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5171" y="4857022"/>
                  <a:ext cx="205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212F4EB-EF5C-4F77-897A-34D068258E1F}"/>
                    </a:ext>
                  </a:extLst>
                </p14:cNvPr>
                <p14:cNvContentPartPr/>
                <p14:nvPr/>
              </p14:nvContentPartPr>
              <p14:xfrm>
                <a:off x="1184771" y="4754782"/>
                <a:ext cx="70200" cy="185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212F4EB-EF5C-4F77-897A-34D068258E1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6131" y="4746142"/>
                  <a:ext cx="87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286499F-DA4E-4422-91B2-5DFDABADDCDC}"/>
                    </a:ext>
                  </a:extLst>
                </p14:cNvPr>
                <p14:cNvContentPartPr/>
                <p14:nvPr/>
              </p14:nvContentPartPr>
              <p14:xfrm>
                <a:off x="1297091" y="4791502"/>
                <a:ext cx="172800" cy="122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286499F-DA4E-4422-91B2-5DFDABADDC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88091" y="4782862"/>
                  <a:ext cx="190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68AB1E4-F172-44F6-9E99-5933941AC216}"/>
                    </a:ext>
                  </a:extLst>
                </p14:cNvPr>
                <p14:cNvContentPartPr/>
                <p14:nvPr/>
              </p14:nvContentPartPr>
              <p14:xfrm>
                <a:off x="1324091" y="4754782"/>
                <a:ext cx="139320" cy="139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68AB1E4-F172-44F6-9E99-5933941AC21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15091" y="4746142"/>
                  <a:ext cx="156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D69A2C-3F69-4B67-8FDD-91B62E729165}"/>
                    </a:ext>
                  </a:extLst>
                </p14:cNvPr>
                <p14:cNvContentPartPr/>
                <p14:nvPr/>
              </p14:nvContentPartPr>
              <p14:xfrm>
                <a:off x="1497251" y="4779982"/>
                <a:ext cx="122760" cy="2386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D69A2C-3F69-4B67-8FDD-91B62E7291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88611" y="4771342"/>
                  <a:ext cx="140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4A160DD-A075-42ED-9DE5-6B063F39631A}"/>
                    </a:ext>
                  </a:extLst>
                </p14:cNvPr>
                <p14:cNvContentPartPr/>
                <p14:nvPr/>
              </p14:nvContentPartPr>
              <p14:xfrm>
                <a:off x="1611731" y="4665502"/>
                <a:ext cx="160560" cy="311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4A160DD-A075-42ED-9DE5-6B063F39631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02731" y="4656862"/>
                  <a:ext cx="178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70ED214-B2B3-488C-B9B5-6393E30E2CCD}"/>
                    </a:ext>
                  </a:extLst>
                </p14:cNvPr>
                <p14:cNvContentPartPr/>
                <p14:nvPr/>
              </p14:nvContentPartPr>
              <p14:xfrm>
                <a:off x="2008451" y="4751182"/>
                <a:ext cx="147960" cy="20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70ED214-B2B3-488C-B9B5-6393E30E2CC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99811" y="4742542"/>
                  <a:ext cx="165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E19CAAE-B8F3-4F1A-8A33-017CB6917B41}"/>
                    </a:ext>
                  </a:extLst>
                </p14:cNvPr>
                <p14:cNvContentPartPr/>
                <p14:nvPr/>
              </p14:nvContentPartPr>
              <p14:xfrm>
                <a:off x="2083331" y="4851622"/>
                <a:ext cx="119880" cy="6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E19CAAE-B8F3-4F1A-8A33-017CB6917B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074331" y="4842982"/>
                  <a:ext cx="137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915298-2EC3-41DC-A3D4-DF1287737966}"/>
                    </a:ext>
                  </a:extLst>
                </p14:cNvPr>
                <p14:cNvContentPartPr/>
                <p14:nvPr/>
              </p14:nvContentPartPr>
              <p14:xfrm>
                <a:off x="2586611" y="4675942"/>
                <a:ext cx="36360" cy="198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915298-2EC3-41DC-A3D4-DF12877379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77971" y="4667302"/>
                  <a:ext cx="54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4402CE-4C9F-4386-9813-26B2377A863D}"/>
                    </a:ext>
                  </a:extLst>
                </p14:cNvPr>
                <p14:cNvContentPartPr/>
                <p14:nvPr/>
              </p14:nvContentPartPr>
              <p14:xfrm>
                <a:off x="2739971" y="4765582"/>
                <a:ext cx="11520" cy="31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F4402CE-4C9F-4386-9813-26B2377A863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30971" y="4756582"/>
                  <a:ext cx="2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18B18A-BC19-4C15-A01B-ACBF09E37274}"/>
                    </a:ext>
                  </a:extLst>
                </p14:cNvPr>
                <p14:cNvContentPartPr/>
                <p14:nvPr/>
              </p14:nvContentPartPr>
              <p14:xfrm>
                <a:off x="2953451" y="4608262"/>
                <a:ext cx="25920" cy="235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18B18A-BC19-4C15-A01B-ACBF09E372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44811" y="4599622"/>
                  <a:ext cx="43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03D1EE3-4148-46AA-AF97-B11652377C48}"/>
                    </a:ext>
                  </a:extLst>
                </p14:cNvPr>
                <p14:cNvContentPartPr/>
                <p14:nvPr/>
              </p14:nvContentPartPr>
              <p14:xfrm>
                <a:off x="3165491" y="4716982"/>
                <a:ext cx="54720" cy="261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03D1EE3-4148-46AA-AF97-B11652377C4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56491" y="4707982"/>
                  <a:ext cx="7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8DCF0DA-9462-4F27-8D5A-41D40A45C74C}"/>
                    </a:ext>
                  </a:extLst>
                </p14:cNvPr>
                <p14:cNvContentPartPr/>
                <p14:nvPr/>
              </p14:nvContentPartPr>
              <p14:xfrm>
                <a:off x="3132011" y="4604662"/>
                <a:ext cx="196200" cy="187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8DCF0DA-9462-4F27-8D5A-41D40A45C74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23011" y="4595662"/>
                  <a:ext cx="21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8011A88-E596-4F64-937C-1799961620A9}"/>
                    </a:ext>
                  </a:extLst>
                </p14:cNvPr>
                <p14:cNvContentPartPr/>
                <p14:nvPr/>
              </p14:nvContentPartPr>
              <p14:xfrm>
                <a:off x="3443411" y="4587382"/>
                <a:ext cx="105840" cy="205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8011A88-E596-4F64-937C-1799961620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34771" y="4578742"/>
                  <a:ext cx="123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071D09F-55F3-4973-8AFB-F619149F5EFD}"/>
                    </a:ext>
                  </a:extLst>
                </p14:cNvPr>
                <p14:cNvContentPartPr/>
                <p14:nvPr/>
              </p14:nvContentPartPr>
              <p14:xfrm>
                <a:off x="3640691" y="4621222"/>
                <a:ext cx="16920" cy="128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071D09F-55F3-4973-8AFB-F619149F5EF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31691" y="4612582"/>
                  <a:ext cx="34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1B2E3BF-CF69-4D39-820D-176D764D74D9}"/>
                    </a:ext>
                  </a:extLst>
                </p14:cNvPr>
                <p14:cNvContentPartPr/>
                <p14:nvPr/>
              </p14:nvContentPartPr>
              <p14:xfrm>
                <a:off x="3714131" y="4748662"/>
                <a:ext cx="91800" cy="14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1B2E3BF-CF69-4D39-820D-176D764D74D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05131" y="4739662"/>
                  <a:ext cx="109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761AE5-DAEE-4369-B844-2F912104E004}"/>
                    </a:ext>
                  </a:extLst>
                </p14:cNvPr>
                <p14:cNvContentPartPr/>
                <p14:nvPr/>
              </p14:nvContentPartPr>
              <p14:xfrm>
                <a:off x="3872171" y="4640662"/>
                <a:ext cx="15120" cy="120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761AE5-DAEE-4369-B844-2F912104E00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63531" y="4631662"/>
                  <a:ext cx="32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577060D-1C4D-49B9-882B-955FEA0611C3}"/>
                    </a:ext>
                  </a:extLst>
                </p14:cNvPr>
                <p14:cNvContentPartPr/>
                <p14:nvPr/>
              </p14:nvContentPartPr>
              <p14:xfrm>
                <a:off x="3882611" y="4527622"/>
                <a:ext cx="188280" cy="232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577060D-1C4D-49B9-882B-955FEA0611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73971" y="4518622"/>
                  <a:ext cx="205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103676-C48E-48A8-A44C-EA34733D7336}"/>
                    </a:ext>
                  </a:extLst>
                </p14:cNvPr>
                <p14:cNvContentPartPr/>
                <p14:nvPr/>
              </p14:nvContentPartPr>
              <p14:xfrm>
                <a:off x="4248731" y="4629502"/>
                <a:ext cx="233280" cy="56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103676-C48E-48A8-A44C-EA34733D733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39731" y="4620502"/>
                  <a:ext cx="250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BEA32A-87EB-43E7-9661-E18B3525EE3D}"/>
                    </a:ext>
                  </a:extLst>
                </p14:cNvPr>
                <p14:cNvContentPartPr/>
                <p14:nvPr/>
              </p14:nvContentPartPr>
              <p14:xfrm>
                <a:off x="4366451" y="4573342"/>
                <a:ext cx="47520" cy="176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BEA32A-87EB-43E7-9661-E18B3525EE3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57811" y="4564702"/>
                  <a:ext cx="65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4D12069-F031-4996-A80D-1E13E5539C5D}"/>
                    </a:ext>
                  </a:extLst>
                </p14:cNvPr>
                <p14:cNvContentPartPr/>
                <p14:nvPr/>
              </p14:nvContentPartPr>
              <p14:xfrm>
                <a:off x="2072171" y="5244022"/>
                <a:ext cx="125280" cy="19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4D12069-F031-4996-A80D-1E13E5539C5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063531" y="5235022"/>
                  <a:ext cx="142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636B231-1841-49AC-8D17-D85CBDD3C123}"/>
                    </a:ext>
                  </a:extLst>
                </p14:cNvPr>
                <p14:cNvContentPartPr/>
                <p14:nvPr/>
              </p14:nvContentPartPr>
              <p14:xfrm>
                <a:off x="2118251" y="5322502"/>
                <a:ext cx="120600" cy="36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636B231-1841-49AC-8D17-D85CBDD3C12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09611" y="5313502"/>
                  <a:ext cx="13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5E5192E-7DFE-4D09-A97E-C76A89A06A97}"/>
                    </a:ext>
                  </a:extLst>
                </p14:cNvPr>
                <p14:cNvContentPartPr/>
                <p14:nvPr/>
              </p14:nvContentPartPr>
              <p14:xfrm>
                <a:off x="2790011" y="5154022"/>
                <a:ext cx="100080" cy="200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5E5192E-7DFE-4D09-A97E-C76A89A06A9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81371" y="5145382"/>
                  <a:ext cx="117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2ED5305-03FE-4E50-AC42-4CA8C49ECFBC}"/>
                    </a:ext>
                  </a:extLst>
                </p14:cNvPr>
                <p14:cNvContentPartPr/>
                <p14:nvPr/>
              </p14:nvContentPartPr>
              <p14:xfrm>
                <a:off x="2988731" y="5300542"/>
                <a:ext cx="27720" cy="20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2ED5305-03FE-4E50-AC42-4CA8C49ECF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79731" y="5291902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E85875-214C-43C3-8E72-E6CC7AD1E2CA}"/>
                    </a:ext>
                  </a:extLst>
                </p14:cNvPr>
                <p14:cNvContentPartPr/>
                <p14:nvPr/>
              </p14:nvContentPartPr>
              <p14:xfrm>
                <a:off x="3182051" y="5180302"/>
                <a:ext cx="7560" cy="109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E85875-214C-43C3-8E72-E6CC7AD1E2C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73051" y="5171662"/>
                  <a:ext cx="25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51AB299-9AFC-4D9A-A2BD-A3D3B635FA7D}"/>
                    </a:ext>
                  </a:extLst>
                </p14:cNvPr>
                <p14:cNvContentPartPr/>
                <p14:nvPr/>
              </p14:nvContentPartPr>
              <p14:xfrm>
                <a:off x="3252251" y="5120182"/>
                <a:ext cx="133920" cy="271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51AB299-9AFC-4D9A-A2BD-A3D3B635FA7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43611" y="5111542"/>
                  <a:ext cx="151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431CE06-2B14-4B81-8FB2-314EBA111062}"/>
                    </a:ext>
                  </a:extLst>
                </p14:cNvPr>
                <p14:cNvContentPartPr/>
                <p14:nvPr/>
              </p14:nvContentPartPr>
              <p14:xfrm>
                <a:off x="3573011" y="5189302"/>
                <a:ext cx="297000" cy="81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431CE06-2B14-4B81-8FB2-314EBA11106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64011" y="5180302"/>
                  <a:ext cx="314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3A42ACE-38BC-4827-BF16-A6D11364D1FF}"/>
                    </a:ext>
                  </a:extLst>
                </p14:cNvPr>
                <p14:cNvContentPartPr/>
                <p14:nvPr/>
              </p14:nvContentPartPr>
              <p14:xfrm>
                <a:off x="3705491" y="5144302"/>
                <a:ext cx="32400" cy="196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3A42ACE-38BC-4827-BF16-A6D11364D1F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696851" y="5135662"/>
                  <a:ext cx="5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B6A7725-E128-413B-B8E4-35E5DB44C344}"/>
                    </a:ext>
                  </a:extLst>
                </p14:cNvPr>
                <p14:cNvContentPartPr/>
                <p14:nvPr/>
              </p14:nvContentPartPr>
              <p14:xfrm>
                <a:off x="4034171" y="5111542"/>
                <a:ext cx="150840" cy="201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B6A7725-E128-413B-B8E4-35E5DB44C34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25171" y="5102542"/>
                  <a:ext cx="168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A7F6493-5688-41D0-AC85-38383161BAAC}"/>
                    </a:ext>
                  </a:extLst>
                </p14:cNvPr>
                <p14:cNvContentPartPr/>
                <p14:nvPr/>
              </p14:nvContentPartPr>
              <p14:xfrm>
                <a:off x="4329371" y="5070502"/>
                <a:ext cx="98280" cy="199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A7F6493-5688-41D0-AC85-38383161BAA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20731" y="5061862"/>
                  <a:ext cx="115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41436E0-120D-43B8-855A-D24E6D1A5E13}"/>
                    </a:ext>
                  </a:extLst>
                </p14:cNvPr>
                <p14:cNvContentPartPr/>
                <p14:nvPr/>
              </p14:nvContentPartPr>
              <p14:xfrm>
                <a:off x="4537811" y="5196862"/>
                <a:ext cx="22320" cy="52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41436E0-120D-43B8-855A-D24E6D1A5E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29171" y="5187862"/>
                  <a:ext cx="39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CDE0B10-3D2C-4D31-9705-190D2DE12900}"/>
                    </a:ext>
                  </a:extLst>
                </p14:cNvPr>
                <p14:cNvContentPartPr/>
                <p14:nvPr/>
              </p14:nvContentPartPr>
              <p14:xfrm>
                <a:off x="4636811" y="5091382"/>
                <a:ext cx="161280" cy="146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CDE0B10-3D2C-4D31-9705-190D2DE1290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28171" y="5082742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A8F94E4-D250-4AD9-A3EC-F874986C36B5}"/>
                    </a:ext>
                  </a:extLst>
                </p14:cNvPr>
                <p14:cNvContentPartPr/>
                <p14:nvPr/>
              </p14:nvContentPartPr>
              <p14:xfrm>
                <a:off x="4822931" y="4998142"/>
                <a:ext cx="123840" cy="250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A8F94E4-D250-4AD9-A3EC-F874986C36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14291" y="4989502"/>
                  <a:ext cx="141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676EF8-8176-4C45-B7A5-88909CBB8476}"/>
                    </a:ext>
                  </a:extLst>
                </p14:cNvPr>
                <p14:cNvContentPartPr/>
                <p14:nvPr/>
              </p14:nvContentPartPr>
              <p14:xfrm>
                <a:off x="5145131" y="5051422"/>
                <a:ext cx="98280" cy="248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676EF8-8176-4C45-B7A5-88909CBB8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36491" y="5042422"/>
                  <a:ext cx="11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383D1C3-4CB0-41D8-9FC0-8812B26545AD}"/>
                    </a:ext>
                  </a:extLst>
                </p14:cNvPr>
                <p14:cNvContentPartPr/>
                <p14:nvPr/>
              </p14:nvContentPartPr>
              <p14:xfrm>
                <a:off x="5156291" y="5143582"/>
                <a:ext cx="142920" cy="30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383D1C3-4CB0-41D8-9FC0-8812B26545A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47651" y="5134582"/>
                  <a:ext cx="16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C0EEE11-756B-4AAF-BDFF-0BE3D994815B}"/>
                    </a:ext>
                  </a:extLst>
                </p14:cNvPr>
                <p14:cNvContentPartPr/>
                <p14:nvPr/>
              </p14:nvContentPartPr>
              <p14:xfrm>
                <a:off x="5485331" y="5171662"/>
                <a:ext cx="51120" cy="324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C0EEE11-756B-4AAF-BDFF-0BE3D994815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76691" y="5162662"/>
                  <a:ext cx="68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48B5CD-EE14-40F2-9A2D-C6090C8585B3}"/>
                    </a:ext>
                  </a:extLst>
                </p14:cNvPr>
                <p14:cNvContentPartPr/>
                <p14:nvPr/>
              </p14:nvContentPartPr>
              <p14:xfrm>
                <a:off x="5664611" y="4961062"/>
                <a:ext cx="226800" cy="237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48B5CD-EE14-40F2-9A2D-C6090C8585B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55971" y="4952422"/>
                  <a:ext cx="2444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0721330-1282-4CB9-828D-285EF4088D02}"/>
                    </a:ext>
                  </a:extLst>
                </p14:cNvPr>
                <p14:cNvContentPartPr/>
                <p14:nvPr/>
              </p14:nvContentPartPr>
              <p14:xfrm>
                <a:off x="2588483" y="4901030"/>
                <a:ext cx="1298520" cy="126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0721330-1282-4CB9-828D-285EF4088D0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79843" y="4892390"/>
                  <a:ext cx="1316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CCF2403-F488-40F0-B9E7-D068C9108151}"/>
                    </a:ext>
                  </a:extLst>
                </p14:cNvPr>
                <p14:cNvContentPartPr/>
                <p14:nvPr/>
              </p14:nvContentPartPr>
              <p14:xfrm>
                <a:off x="4730771" y="4506742"/>
                <a:ext cx="43560" cy="221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CCF2403-F488-40F0-B9E7-D068C910815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21771" y="4498102"/>
                  <a:ext cx="61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96F74B-E89B-4B91-8773-57C98DDCC3CF}"/>
                    </a:ext>
                  </a:extLst>
                </p14:cNvPr>
                <p14:cNvContentPartPr/>
                <p14:nvPr/>
              </p14:nvContentPartPr>
              <p14:xfrm>
                <a:off x="4866131" y="4597102"/>
                <a:ext cx="21240" cy="26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96F74B-E89B-4B91-8773-57C98DDCC3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57491" y="4588102"/>
                  <a:ext cx="3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25BA44-7A19-45E4-A046-B8E340A3BDDE}"/>
                    </a:ext>
                  </a:extLst>
                </p14:cNvPr>
                <p14:cNvContentPartPr/>
                <p14:nvPr/>
              </p14:nvContentPartPr>
              <p14:xfrm>
                <a:off x="5042891" y="4506382"/>
                <a:ext cx="139320" cy="183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25BA44-7A19-45E4-A046-B8E340A3BDD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34251" y="4497742"/>
                  <a:ext cx="156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8D6047B-256C-4934-972F-C5087D15F2D7}"/>
                    </a:ext>
                  </a:extLst>
                </p14:cNvPr>
                <p14:cNvContentPartPr/>
                <p14:nvPr/>
              </p14:nvContentPartPr>
              <p14:xfrm>
                <a:off x="5337371" y="4600342"/>
                <a:ext cx="19800" cy="226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8D6047B-256C-4934-972F-C5087D15F2D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28371" y="4591342"/>
                  <a:ext cx="37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AB37A54-26CD-4A9E-B90F-376A51F19914}"/>
                    </a:ext>
                  </a:extLst>
                </p14:cNvPr>
                <p14:cNvContentPartPr/>
                <p14:nvPr/>
              </p14:nvContentPartPr>
              <p14:xfrm>
                <a:off x="5309291" y="4479022"/>
                <a:ext cx="191160" cy="155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AB37A54-26CD-4A9E-B90F-376A51F1991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00651" y="4470022"/>
                  <a:ext cx="208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36572B2-DF7B-4BB0-BF28-02AC1AB645E6}"/>
                    </a:ext>
                  </a:extLst>
                </p14:cNvPr>
                <p14:cNvContentPartPr/>
                <p14:nvPr/>
              </p14:nvContentPartPr>
              <p14:xfrm>
                <a:off x="5596571" y="4436542"/>
                <a:ext cx="88920" cy="19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36572B2-DF7B-4BB0-BF28-02AC1AB645E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87931" y="4427542"/>
                  <a:ext cx="10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3BDCF20-0118-4403-95EE-92E299EB9D5C}"/>
                    </a:ext>
                  </a:extLst>
                </p14:cNvPr>
                <p14:cNvContentPartPr/>
                <p14:nvPr/>
              </p14:nvContentPartPr>
              <p14:xfrm>
                <a:off x="5788451" y="4501342"/>
                <a:ext cx="21600" cy="99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3BDCF20-0118-4403-95EE-92E299EB9D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79451" y="4492702"/>
                  <a:ext cx="39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965DE75-807C-415F-922F-C139E968613E}"/>
                    </a:ext>
                  </a:extLst>
                </p14:cNvPr>
                <p14:cNvContentPartPr/>
                <p14:nvPr/>
              </p14:nvContentPartPr>
              <p14:xfrm>
                <a:off x="5926331" y="4565062"/>
                <a:ext cx="55800" cy="149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965DE75-807C-415F-922F-C139E968613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17331" y="4556422"/>
                  <a:ext cx="73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19E4CF9-C981-4176-9B33-04A5BFBADE0E}"/>
                    </a:ext>
                  </a:extLst>
                </p14:cNvPr>
                <p14:cNvContentPartPr/>
                <p14:nvPr/>
              </p14:nvContentPartPr>
              <p14:xfrm>
                <a:off x="6057371" y="4442302"/>
                <a:ext cx="144360" cy="147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19E4CF9-C981-4176-9B33-04A5BFBADE0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48731" y="4433302"/>
                  <a:ext cx="16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FB2721F-7A7C-4587-B3E2-7DAB0477FF31}"/>
                    </a:ext>
                  </a:extLst>
                </p14:cNvPr>
                <p14:cNvContentPartPr/>
                <p14:nvPr/>
              </p14:nvContentPartPr>
              <p14:xfrm>
                <a:off x="6215771" y="4326022"/>
                <a:ext cx="173160" cy="316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FB2721F-7A7C-4587-B3E2-7DAB0477FF3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06771" y="4317022"/>
                  <a:ext cx="1908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BAB3B77-F62C-453A-8644-CE5A2C70FB42}"/>
                    </a:ext>
                  </a:extLst>
                </p14:cNvPr>
                <p14:cNvContentPartPr/>
                <p14:nvPr/>
              </p14:nvContentPartPr>
              <p14:xfrm>
                <a:off x="4650563" y="4746230"/>
                <a:ext cx="1649160" cy="155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BAB3B77-F62C-453A-8644-CE5A2C70FB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41563" y="4737590"/>
                  <a:ext cx="16668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930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973B0D-BF06-4BB3-AE2A-816EB8B1D35F}"/>
              </a:ext>
            </a:extLst>
          </p:cNvPr>
          <p:cNvGrpSpPr/>
          <p:nvPr/>
        </p:nvGrpSpPr>
        <p:grpSpPr>
          <a:xfrm>
            <a:off x="490691" y="184942"/>
            <a:ext cx="781920" cy="385560"/>
            <a:chOff x="490691" y="184942"/>
            <a:chExt cx="78192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1AEC9FE-95E1-4496-91B2-E166C0DA7474}"/>
                    </a:ext>
                  </a:extLst>
                </p14:cNvPr>
                <p14:cNvContentPartPr/>
                <p14:nvPr/>
              </p14:nvContentPartPr>
              <p14:xfrm>
                <a:off x="490691" y="184942"/>
                <a:ext cx="477360" cy="385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1AEC9FE-95E1-4496-91B2-E166C0DA74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051" y="176302"/>
                  <a:ext cx="495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E43DD1-29D4-48AC-A204-91E72FAD19F5}"/>
                    </a:ext>
                  </a:extLst>
                </p14:cNvPr>
                <p14:cNvContentPartPr/>
                <p14:nvPr/>
              </p14:nvContentPartPr>
              <p14:xfrm>
                <a:off x="597971" y="407782"/>
                <a:ext cx="217440" cy="58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E43DD1-29D4-48AC-A204-91E72FAD19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971" y="398782"/>
                  <a:ext cx="235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67B8A8-AC03-478B-A2C9-8637F19D8CF5}"/>
                    </a:ext>
                  </a:extLst>
                </p14:cNvPr>
                <p14:cNvContentPartPr/>
                <p14:nvPr/>
              </p14:nvContentPartPr>
              <p14:xfrm>
                <a:off x="896051" y="380422"/>
                <a:ext cx="161640" cy="16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67B8A8-AC03-478B-A2C9-8637F19D8C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7411" y="371782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CECE8D-C15C-4DEF-B88E-235E02916E7D}"/>
                    </a:ext>
                  </a:extLst>
                </p14:cNvPr>
                <p14:cNvContentPartPr/>
                <p14:nvPr/>
              </p14:nvContentPartPr>
              <p14:xfrm>
                <a:off x="893891" y="345862"/>
                <a:ext cx="378720" cy="20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CECE8D-C15C-4DEF-B88E-235E02916E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4891" y="337222"/>
                  <a:ext cx="396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1DA60F-F195-4266-BE10-78929B3CC7C9}"/>
                    </a:ext>
                  </a:extLst>
                </p14:cNvPr>
                <p14:cNvContentPartPr/>
                <p14:nvPr/>
              </p14:nvContentPartPr>
              <p14:xfrm>
                <a:off x="1256771" y="513982"/>
                <a:ext cx="1080" cy="6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1DA60F-F195-4266-BE10-78929B3CC7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8131" y="505342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4B3BE-F762-45B4-895A-CE77ACD9AEEB}"/>
              </a:ext>
            </a:extLst>
          </p:cNvPr>
          <p:cNvGrpSpPr/>
          <p:nvPr/>
        </p:nvGrpSpPr>
        <p:grpSpPr>
          <a:xfrm>
            <a:off x="1967771" y="34462"/>
            <a:ext cx="1498680" cy="584640"/>
            <a:chOff x="1967771" y="34462"/>
            <a:chExt cx="149868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1E0826-90DB-4E46-AEBC-7F51C88147D6}"/>
                    </a:ext>
                  </a:extLst>
                </p14:cNvPr>
                <p14:cNvContentPartPr/>
                <p14:nvPr/>
              </p14:nvContentPartPr>
              <p14:xfrm>
                <a:off x="1967771" y="34462"/>
                <a:ext cx="278640" cy="569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1E0826-90DB-4E46-AEBC-7F51C88147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8771" y="25822"/>
                  <a:ext cx="2962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602CD0-4014-419E-868D-E4DEBF415E06}"/>
                    </a:ext>
                  </a:extLst>
                </p14:cNvPr>
                <p14:cNvContentPartPr/>
                <p14:nvPr/>
              </p14:nvContentPartPr>
              <p14:xfrm>
                <a:off x="1971371" y="351982"/>
                <a:ext cx="243720" cy="63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602CD0-4014-419E-868D-E4DEBF415E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2731" y="342982"/>
                  <a:ext cx="261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D9D946-0073-4C4A-AE9A-B6DF05399628}"/>
                    </a:ext>
                  </a:extLst>
                </p14:cNvPr>
                <p14:cNvContentPartPr/>
                <p14:nvPr/>
              </p14:nvContentPartPr>
              <p14:xfrm>
                <a:off x="2292491" y="323182"/>
                <a:ext cx="100800" cy="17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D9D946-0073-4C4A-AE9A-B6DF053996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3491" y="314542"/>
                  <a:ext cx="118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EC3E40-14B9-4C53-B8CC-502259F0A98F}"/>
                    </a:ext>
                  </a:extLst>
                </p14:cNvPr>
                <p14:cNvContentPartPr/>
                <p14:nvPr/>
              </p14:nvContentPartPr>
              <p14:xfrm>
                <a:off x="2429291" y="337222"/>
                <a:ext cx="16272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EC3E40-14B9-4C53-B8CC-502259F0A9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0291" y="328582"/>
                  <a:ext cx="180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A859F0-9B11-420A-B748-09BEE9385E84}"/>
                    </a:ext>
                  </a:extLst>
                </p14:cNvPr>
                <p14:cNvContentPartPr/>
                <p14:nvPr/>
              </p14:nvContentPartPr>
              <p14:xfrm>
                <a:off x="2458091" y="277822"/>
                <a:ext cx="153360" cy="19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A859F0-9B11-420A-B748-09BEE9385E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9091" y="268822"/>
                  <a:ext cx="171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8B8B26-3609-456A-B26E-BAA85D9C74E5}"/>
                    </a:ext>
                  </a:extLst>
                </p14:cNvPr>
                <p14:cNvContentPartPr/>
                <p14:nvPr/>
              </p14:nvContentPartPr>
              <p14:xfrm>
                <a:off x="2634851" y="474382"/>
                <a:ext cx="45720" cy="116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8B8B26-3609-456A-B26E-BAA85D9C74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5851" y="465742"/>
                  <a:ext cx="63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80B05D-46EC-4AA2-A114-050EEF948E49}"/>
                    </a:ext>
                  </a:extLst>
                </p14:cNvPr>
                <p14:cNvContentPartPr/>
                <p14:nvPr/>
              </p14:nvContentPartPr>
              <p14:xfrm>
                <a:off x="2784251" y="302302"/>
                <a:ext cx="148680" cy="316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80B05D-46EC-4AA2-A114-050EEF948E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5611" y="293302"/>
                  <a:ext cx="166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6140B7-DE60-421C-8BB0-AB57D215E218}"/>
                    </a:ext>
                  </a:extLst>
                </p14:cNvPr>
                <p14:cNvContentPartPr/>
                <p14:nvPr/>
              </p14:nvContentPartPr>
              <p14:xfrm>
                <a:off x="2975771" y="156862"/>
                <a:ext cx="143640" cy="35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6140B7-DE60-421C-8BB0-AB57D215E2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6771" y="148222"/>
                  <a:ext cx="161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0496D9-0B4F-4330-A407-9CA2FD5980E7}"/>
                    </a:ext>
                  </a:extLst>
                </p14:cNvPr>
                <p14:cNvContentPartPr/>
                <p14:nvPr/>
              </p14:nvContentPartPr>
              <p14:xfrm>
                <a:off x="3265211" y="336502"/>
                <a:ext cx="143280" cy="1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0496D9-0B4F-4330-A407-9CA2FD5980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6571" y="327862"/>
                  <a:ext cx="160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2790DF-F78C-4A8E-83A1-FCD773B68064}"/>
                    </a:ext>
                  </a:extLst>
                </p14:cNvPr>
                <p14:cNvContentPartPr/>
                <p14:nvPr/>
              </p14:nvContentPartPr>
              <p14:xfrm>
                <a:off x="3276371" y="432982"/>
                <a:ext cx="190080" cy="24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2790DF-F78C-4A8E-83A1-FCD773B680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7371" y="423982"/>
                  <a:ext cx="20772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C8FF6DB-82A5-4AE2-8091-CC5C33C8326B}"/>
                  </a:ext>
                </a:extLst>
              </p14:cNvPr>
              <p14:cNvContentPartPr/>
              <p14:nvPr/>
            </p14:nvContentPartPr>
            <p14:xfrm>
              <a:off x="3778211" y="269542"/>
              <a:ext cx="186480" cy="204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C8FF6DB-82A5-4AE2-8091-CC5C33C832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69211" y="260542"/>
                <a:ext cx="20412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7B13080-F237-4C86-A687-B77F55F81F81}"/>
              </a:ext>
            </a:extLst>
          </p:cNvPr>
          <p:cNvGrpSpPr/>
          <p:nvPr/>
        </p:nvGrpSpPr>
        <p:grpSpPr>
          <a:xfrm>
            <a:off x="4081691" y="253342"/>
            <a:ext cx="465480" cy="374760"/>
            <a:chOff x="4081691" y="253342"/>
            <a:chExt cx="46548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AADD50-C2BA-49C5-BD9B-C735C38FF8EB}"/>
                    </a:ext>
                  </a:extLst>
                </p14:cNvPr>
                <p14:cNvContentPartPr/>
                <p14:nvPr/>
              </p14:nvContentPartPr>
              <p14:xfrm>
                <a:off x="4081691" y="305542"/>
                <a:ext cx="207000" cy="157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AADD50-C2BA-49C5-BD9B-C735C38FF8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3051" y="296542"/>
                  <a:ext cx="224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086E84-4E6C-49C5-A0BF-010C0E592A93}"/>
                    </a:ext>
                  </a:extLst>
                </p14:cNvPr>
                <p14:cNvContentPartPr/>
                <p14:nvPr/>
              </p14:nvContentPartPr>
              <p14:xfrm>
                <a:off x="4104731" y="268822"/>
                <a:ext cx="154080" cy="18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086E84-4E6C-49C5-A0BF-010C0E592A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95731" y="260182"/>
                  <a:ext cx="171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0BB30B-E0F4-4A1A-B2BD-E54ACBDB9DE5}"/>
                    </a:ext>
                  </a:extLst>
                </p14:cNvPr>
                <p14:cNvContentPartPr/>
                <p14:nvPr/>
              </p14:nvContentPartPr>
              <p14:xfrm>
                <a:off x="4342691" y="318502"/>
                <a:ext cx="157320" cy="9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0BB30B-E0F4-4A1A-B2BD-E54ACBDB9D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33691" y="309862"/>
                  <a:ext cx="17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B233EB-4BBB-4EC1-BB47-733DDFBBAD9C}"/>
                    </a:ext>
                  </a:extLst>
                </p14:cNvPr>
                <p14:cNvContentPartPr/>
                <p14:nvPr/>
              </p14:nvContentPartPr>
              <p14:xfrm>
                <a:off x="4402091" y="253342"/>
                <a:ext cx="145080" cy="37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B233EB-4BBB-4EC1-BB47-733DDFBBAD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3451" y="244702"/>
                  <a:ext cx="16272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85A1425-2C63-4C90-A015-D101416B8701}"/>
                  </a:ext>
                </a:extLst>
              </p14:cNvPr>
              <p14:cNvContentPartPr/>
              <p14:nvPr/>
            </p14:nvContentPartPr>
            <p14:xfrm>
              <a:off x="5260691" y="275662"/>
              <a:ext cx="174240" cy="137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85A1425-2C63-4C90-A015-D101416B870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52051" y="266662"/>
                <a:ext cx="1918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4DC1917-0A2C-4A4D-A37D-A8936043C616}"/>
              </a:ext>
            </a:extLst>
          </p:cNvPr>
          <p:cNvGrpSpPr/>
          <p:nvPr/>
        </p:nvGrpSpPr>
        <p:grpSpPr>
          <a:xfrm>
            <a:off x="5628251" y="222382"/>
            <a:ext cx="158400" cy="181800"/>
            <a:chOff x="5628251" y="222382"/>
            <a:chExt cx="15840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EA4034-853A-4A46-8063-9540F2F95339}"/>
                    </a:ext>
                  </a:extLst>
                </p14:cNvPr>
                <p14:cNvContentPartPr/>
                <p14:nvPr/>
              </p14:nvContentPartPr>
              <p14:xfrm>
                <a:off x="5628251" y="222382"/>
                <a:ext cx="154800" cy="96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EA4034-853A-4A46-8063-9540F2F953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19611" y="213382"/>
                  <a:ext cx="17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69F17A-A3B3-4CB9-A8EE-D971F1BDDE38}"/>
                    </a:ext>
                  </a:extLst>
                </p14:cNvPr>
                <p14:cNvContentPartPr/>
                <p14:nvPr/>
              </p14:nvContentPartPr>
              <p14:xfrm>
                <a:off x="5643731" y="387622"/>
                <a:ext cx="142920" cy="1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69F17A-A3B3-4CB9-A8EE-D971F1BDDE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4731" y="378982"/>
                  <a:ext cx="160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C7611D-DB56-4FD6-8276-74419A81D52B}"/>
              </a:ext>
            </a:extLst>
          </p:cNvPr>
          <p:cNvGrpSpPr/>
          <p:nvPr/>
        </p:nvGrpSpPr>
        <p:grpSpPr>
          <a:xfrm>
            <a:off x="5948651" y="219142"/>
            <a:ext cx="512280" cy="227520"/>
            <a:chOff x="5948651" y="219142"/>
            <a:chExt cx="51228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270972-5188-4A17-825F-7C4F72206CA5}"/>
                    </a:ext>
                  </a:extLst>
                </p14:cNvPr>
                <p14:cNvContentPartPr/>
                <p14:nvPr/>
              </p14:nvContentPartPr>
              <p14:xfrm>
                <a:off x="5959811" y="260902"/>
                <a:ext cx="228960" cy="185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270972-5188-4A17-825F-7C4F72206C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0811" y="251902"/>
                  <a:ext cx="246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18F5D5-EDF5-4A4C-8966-E8D9AEE6ECE2}"/>
                    </a:ext>
                  </a:extLst>
                </p14:cNvPr>
                <p14:cNvContentPartPr/>
                <p14:nvPr/>
              </p14:nvContentPartPr>
              <p14:xfrm>
                <a:off x="5948651" y="235702"/>
                <a:ext cx="207720" cy="187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18F5D5-EDF5-4A4C-8966-E8D9AEE6EC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9651" y="227062"/>
                  <a:ext cx="225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CDF0CE-556B-4361-A73B-21AE4E6E996E}"/>
                    </a:ext>
                  </a:extLst>
                </p14:cNvPr>
                <p14:cNvContentPartPr/>
                <p14:nvPr/>
              </p14:nvContentPartPr>
              <p14:xfrm>
                <a:off x="6335651" y="219142"/>
                <a:ext cx="125280" cy="102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CDF0CE-556B-4361-A73B-21AE4E6E99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7011" y="210142"/>
                  <a:ext cx="142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A91572-D2E7-482E-A99C-93770C332EC8}"/>
                    </a:ext>
                  </a:extLst>
                </p14:cNvPr>
                <p14:cNvContentPartPr/>
                <p14:nvPr/>
              </p14:nvContentPartPr>
              <p14:xfrm>
                <a:off x="6339971" y="382582"/>
                <a:ext cx="119880" cy="1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A91572-D2E7-482E-A99C-93770C332E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1331" y="373942"/>
                  <a:ext cx="13752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9190B0F-F80A-417B-8B03-31545C3A1BD2}"/>
                  </a:ext>
                </a:extLst>
              </p14:cNvPr>
              <p14:cNvContentPartPr/>
              <p14:nvPr/>
            </p14:nvContentPartPr>
            <p14:xfrm>
              <a:off x="6635171" y="235702"/>
              <a:ext cx="37800" cy="189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9190B0F-F80A-417B-8B03-31545C3A1BD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26531" y="226702"/>
                <a:ext cx="55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83D1938-00A8-454C-902C-2DB20B23662F}"/>
                  </a:ext>
                </a:extLst>
              </p14:cNvPr>
              <p14:cNvContentPartPr/>
              <p14:nvPr/>
            </p14:nvContentPartPr>
            <p14:xfrm>
              <a:off x="7012811" y="476182"/>
              <a:ext cx="109440" cy="115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83D1938-00A8-454C-902C-2DB20B2366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04171" y="467182"/>
                <a:ext cx="1270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D94935-0487-4440-9C53-F20BF18821EE}"/>
                  </a:ext>
                </a:extLst>
              </p14:cNvPr>
              <p14:cNvContentPartPr/>
              <p14:nvPr/>
            </p14:nvContentPartPr>
            <p14:xfrm>
              <a:off x="7335371" y="283582"/>
              <a:ext cx="186120" cy="190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D94935-0487-4440-9C53-F20BF18821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26731" y="274942"/>
                <a:ext cx="2037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88F1443-9F15-4F6F-9CEB-A43C8E1E4419}"/>
              </a:ext>
            </a:extLst>
          </p:cNvPr>
          <p:cNvGrpSpPr/>
          <p:nvPr/>
        </p:nvGrpSpPr>
        <p:grpSpPr>
          <a:xfrm>
            <a:off x="7732091" y="224542"/>
            <a:ext cx="172080" cy="200520"/>
            <a:chOff x="7732091" y="224542"/>
            <a:chExt cx="17208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3F30EF-EF1F-4E3D-B278-B682CA9D1A95}"/>
                    </a:ext>
                  </a:extLst>
                </p14:cNvPr>
                <p14:cNvContentPartPr/>
                <p14:nvPr/>
              </p14:nvContentPartPr>
              <p14:xfrm>
                <a:off x="7742531" y="224542"/>
                <a:ext cx="125280" cy="10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3F30EF-EF1F-4E3D-B278-B682CA9D1A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33891" y="215902"/>
                  <a:ext cx="142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0162640-732C-4FFB-88E0-4F0BFAD15E6B}"/>
                    </a:ext>
                  </a:extLst>
                </p14:cNvPr>
                <p14:cNvContentPartPr/>
                <p14:nvPr/>
              </p14:nvContentPartPr>
              <p14:xfrm>
                <a:off x="7732091" y="400942"/>
                <a:ext cx="172080" cy="2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0162640-732C-4FFB-88E0-4F0BFAD15E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23091" y="392302"/>
                  <a:ext cx="189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E700E9-AEDD-43B1-AC02-05F79A290F2F}"/>
              </a:ext>
            </a:extLst>
          </p:cNvPr>
          <p:cNvGrpSpPr/>
          <p:nvPr/>
        </p:nvGrpSpPr>
        <p:grpSpPr>
          <a:xfrm>
            <a:off x="8074811" y="223462"/>
            <a:ext cx="493200" cy="361800"/>
            <a:chOff x="8074811" y="223462"/>
            <a:chExt cx="49320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0115CA-FB2C-4D15-9A0E-A280A1F9A003}"/>
                    </a:ext>
                  </a:extLst>
                </p14:cNvPr>
                <p14:cNvContentPartPr/>
                <p14:nvPr/>
              </p14:nvContentPartPr>
              <p14:xfrm>
                <a:off x="8074811" y="289342"/>
                <a:ext cx="99360" cy="11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0115CA-FB2C-4D15-9A0E-A280A1F9A0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6171" y="280702"/>
                  <a:ext cx="117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57BB9E-F91F-4992-9973-AB673956CF35}"/>
                    </a:ext>
                  </a:extLst>
                </p14:cNvPr>
                <p14:cNvContentPartPr/>
                <p14:nvPr/>
              </p14:nvContentPartPr>
              <p14:xfrm>
                <a:off x="8134571" y="243982"/>
                <a:ext cx="121320" cy="341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57BB9E-F91F-4992-9973-AB673956CF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25571" y="234982"/>
                  <a:ext cx="1389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B74442-B0B8-4A36-B553-07B8FDDE6AAD}"/>
                    </a:ext>
                  </a:extLst>
                </p14:cNvPr>
                <p14:cNvContentPartPr/>
                <p14:nvPr/>
              </p14:nvContentPartPr>
              <p14:xfrm>
                <a:off x="8393771" y="223462"/>
                <a:ext cx="174240" cy="217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B74442-B0B8-4A36-B553-07B8FDDE6A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5131" y="214462"/>
                  <a:ext cx="19188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17D453-2C30-4C5E-8710-4FA838E95C28}"/>
                  </a:ext>
                </a:extLst>
              </p14:cNvPr>
              <p14:cNvContentPartPr/>
              <p14:nvPr/>
            </p14:nvContentPartPr>
            <p14:xfrm>
              <a:off x="8794451" y="231742"/>
              <a:ext cx="60480" cy="222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17D453-2C30-4C5E-8710-4FA838E95C2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85451" y="222742"/>
                <a:ext cx="781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D6CCE2C-E5C4-41AC-AE3F-35E371DC61E1}"/>
                  </a:ext>
                </a:extLst>
              </p14:cNvPr>
              <p14:cNvContentPartPr/>
              <p14:nvPr/>
            </p14:nvContentPartPr>
            <p14:xfrm>
              <a:off x="1272611" y="1039942"/>
              <a:ext cx="190080" cy="6552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D6CCE2C-E5C4-41AC-AE3F-35E371DC61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63611" y="1030942"/>
                <a:ext cx="20772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F9660F5-69A0-407B-9736-643C4445DEB5}"/>
                  </a:ext>
                </a:extLst>
              </p14:cNvPr>
              <p14:cNvContentPartPr/>
              <p14:nvPr/>
            </p14:nvContentPartPr>
            <p14:xfrm>
              <a:off x="1240211" y="1866862"/>
              <a:ext cx="115920" cy="127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F9660F5-69A0-407B-9736-643C4445DEB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31571" y="1858222"/>
                <a:ext cx="133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5C3F521-E0A4-4B58-8FC5-7EA9CA4DC83A}"/>
                  </a:ext>
                </a:extLst>
              </p14:cNvPr>
              <p14:cNvContentPartPr/>
              <p14:nvPr/>
            </p14:nvContentPartPr>
            <p14:xfrm>
              <a:off x="1460531" y="726022"/>
              <a:ext cx="21240" cy="128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5C3F521-E0A4-4B58-8FC5-7EA9CA4DC83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51891" y="717022"/>
                <a:ext cx="38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E6BF102-BA02-4DAC-AB4F-8013F3C5E71F}"/>
                  </a:ext>
                </a:extLst>
              </p14:cNvPr>
              <p14:cNvContentPartPr/>
              <p14:nvPr/>
            </p14:nvContentPartPr>
            <p14:xfrm>
              <a:off x="1849331" y="1816822"/>
              <a:ext cx="108720" cy="153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E6BF102-BA02-4DAC-AB4F-8013F3C5E71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40691" y="1807822"/>
                <a:ext cx="1263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7157ABE-F884-4AF9-A6D5-CCD80229625E}"/>
                  </a:ext>
                </a:extLst>
              </p14:cNvPr>
              <p14:cNvContentPartPr/>
              <p14:nvPr/>
            </p14:nvContentPartPr>
            <p14:xfrm>
              <a:off x="1027811" y="1273582"/>
              <a:ext cx="159840" cy="174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7157ABE-F884-4AF9-A6D5-CCD8022962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19171" y="1264582"/>
                <a:ext cx="17748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AC1F670-0B0F-48FA-9A49-E8B8EB7BA0D6}"/>
              </a:ext>
            </a:extLst>
          </p:cNvPr>
          <p:cNvGrpSpPr/>
          <p:nvPr/>
        </p:nvGrpSpPr>
        <p:grpSpPr>
          <a:xfrm>
            <a:off x="1707131" y="742222"/>
            <a:ext cx="2000160" cy="869040"/>
            <a:chOff x="1707131" y="742222"/>
            <a:chExt cx="2000160" cy="86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8A2C85-FF2B-48F0-899A-3448EB1C5ACD}"/>
                    </a:ext>
                  </a:extLst>
                </p14:cNvPr>
                <p14:cNvContentPartPr/>
                <p14:nvPr/>
              </p14:nvContentPartPr>
              <p14:xfrm>
                <a:off x="1707131" y="1026262"/>
                <a:ext cx="201240" cy="585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8A2C85-FF2B-48F0-899A-3448EB1C5A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98131" y="1017262"/>
                  <a:ext cx="21888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241E7-49A6-4ABA-93B4-8F23A0089660}"/>
                    </a:ext>
                  </a:extLst>
                </p14:cNvPr>
                <p14:cNvContentPartPr/>
                <p14:nvPr/>
              </p14:nvContentPartPr>
              <p14:xfrm>
                <a:off x="2013131" y="742222"/>
                <a:ext cx="33120" cy="162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241E7-49A6-4ABA-93B4-8F23A00896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04491" y="733582"/>
                  <a:ext cx="50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9012AE-3CB7-43F3-A5E3-1F6915226A3E}"/>
                    </a:ext>
                  </a:extLst>
                </p14:cNvPr>
                <p14:cNvContentPartPr/>
                <p14:nvPr/>
              </p14:nvContentPartPr>
              <p14:xfrm>
                <a:off x="2158571" y="1202302"/>
                <a:ext cx="146880" cy="185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9012AE-3CB7-43F3-A5E3-1F6915226A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9931" y="1193662"/>
                  <a:ext cx="164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15EEDA-58A3-4F6E-93B7-D576464E16D2}"/>
                    </a:ext>
                  </a:extLst>
                </p14:cNvPr>
                <p14:cNvContentPartPr/>
                <p14:nvPr/>
              </p14:nvContentPartPr>
              <p14:xfrm>
                <a:off x="2171531" y="1181782"/>
                <a:ext cx="118800" cy="18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15EEDA-58A3-4F6E-93B7-D576464E16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2531" y="1172782"/>
                  <a:ext cx="13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A4F17E-543F-4346-925A-A87F5C5BB944}"/>
                    </a:ext>
                  </a:extLst>
                </p14:cNvPr>
                <p14:cNvContentPartPr/>
                <p14:nvPr/>
              </p14:nvContentPartPr>
              <p14:xfrm>
                <a:off x="2419211" y="1223182"/>
                <a:ext cx="88200" cy="141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A4F17E-543F-4346-925A-A87F5C5BB9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10571" y="1214542"/>
                  <a:ext cx="105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78212D-2C70-41E3-B5E6-1CD7A1B73FBD}"/>
                    </a:ext>
                  </a:extLst>
                </p14:cNvPr>
                <p14:cNvContentPartPr/>
                <p14:nvPr/>
              </p14:nvContentPartPr>
              <p14:xfrm>
                <a:off x="2496611" y="1185742"/>
                <a:ext cx="83160" cy="423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78212D-2C70-41E3-B5E6-1CD7A1B73F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87611" y="1177102"/>
                  <a:ext cx="100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7335832-780E-473A-AB91-62BAFAD30CE6}"/>
                    </a:ext>
                  </a:extLst>
                </p14:cNvPr>
                <p14:cNvContentPartPr/>
                <p14:nvPr/>
              </p14:nvContentPartPr>
              <p14:xfrm>
                <a:off x="2675531" y="1228582"/>
                <a:ext cx="197280" cy="173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7335832-780E-473A-AB91-62BAFAD30C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66531" y="1219942"/>
                  <a:ext cx="21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03DB36-DC04-4D69-AE1F-5246F9DAF597}"/>
                    </a:ext>
                  </a:extLst>
                </p14:cNvPr>
                <p14:cNvContentPartPr/>
                <p14:nvPr/>
              </p14:nvContentPartPr>
              <p14:xfrm>
                <a:off x="2824571" y="976222"/>
                <a:ext cx="169560" cy="359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03DB36-DC04-4D69-AE1F-5246F9DAF5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5931" y="967582"/>
                  <a:ext cx="187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2DBCE5-2FD0-47EE-A70F-6F852C5054DA}"/>
                    </a:ext>
                  </a:extLst>
                </p14:cNvPr>
                <p14:cNvContentPartPr/>
                <p14:nvPr/>
              </p14:nvContentPartPr>
              <p14:xfrm>
                <a:off x="2964251" y="1231462"/>
                <a:ext cx="189720" cy="162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2DBCE5-2FD0-47EE-A70F-6F852C5054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55251" y="1222462"/>
                  <a:ext cx="20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15D37E-57D0-4167-A05E-72BB14AD9B29}"/>
                    </a:ext>
                  </a:extLst>
                </p14:cNvPr>
                <p14:cNvContentPartPr/>
                <p14:nvPr/>
              </p14:nvContentPartPr>
              <p14:xfrm>
                <a:off x="2989091" y="1200502"/>
                <a:ext cx="149040" cy="176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15D37E-57D0-4167-A05E-72BB14AD9B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0451" y="1191502"/>
                  <a:ext cx="166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6734EA-DCF4-4AE2-BBC2-9C7D1A90C877}"/>
                    </a:ext>
                  </a:extLst>
                </p14:cNvPr>
                <p14:cNvContentPartPr/>
                <p14:nvPr/>
              </p14:nvContentPartPr>
              <p14:xfrm>
                <a:off x="3265571" y="1222102"/>
                <a:ext cx="167400" cy="162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6734EA-DCF4-4AE2-BBC2-9C7D1A90C8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56931" y="1213102"/>
                  <a:ext cx="185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EF214FB-7FF0-4AAD-96D5-222D9F582992}"/>
                    </a:ext>
                  </a:extLst>
                </p14:cNvPr>
                <p14:cNvContentPartPr/>
                <p14:nvPr/>
              </p14:nvContentPartPr>
              <p14:xfrm>
                <a:off x="3373211" y="963982"/>
                <a:ext cx="177840" cy="391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EF214FB-7FF0-4AAD-96D5-222D9F5829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64571" y="955342"/>
                  <a:ext cx="195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1F5439-F062-4CE9-A7FC-15DE378B5872}"/>
                    </a:ext>
                  </a:extLst>
                </p14:cNvPr>
                <p14:cNvContentPartPr/>
                <p14:nvPr/>
              </p14:nvContentPartPr>
              <p14:xfrm>
                <a:off x="3497051" y="1209862"/>
                <a:ext cx="177120" cy="150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1F5439-F062-4CE9-A7FC-15DE378B58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88411" y="1200862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CF93D1-3C2F-471C-8707-4C0BEFC34FBD}"/>
                    </a:ext>
                  </a:extLst>
                </p14:cNvPr>
                <p14:cNvContentPartPr/>
                <p14:nvPr/>
              </p14:nvContentPartPr>
              <p14:xfrm>
                <a:off x="3603251" y="1154422"/>
                <a:ext cx="104040" cy="446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CF93D1-3C2F-471C-8707-4C0BEFC34F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4611" y="1145422"/>
                  <a:ext cx="12168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730D93-10CB-4E0D-9B83-405A8A33A9F3}"/>
              </a:ext>
            </a:extLst>
          </p:cNvPr>
          <p:cNvGrpSpPr/>
          <p:nvPr/>
        </p:nvGrpSpPr>
        <p:grpSpPr>
          <a:xfrm>
            <a:off x="4046771" y="1246582"/>
            <a:ext cx="272880" cy="113040"/>
            <a:chOff x="4046771" y="1246582"/>
            <a:chExt cx="272880" cy="1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34BF29-371B-4433-A96B-E2BBD30F6992}"/>
                    </a:ext>
                  </a:extLst>
                </p14:cNvPr>
                <p14:cNvContentPartPr/>
                <p14:nvPr/>
              </p14:nvContentPartPr>
              <p14:xfrm>
                <a:off x="4046771" y="1246582"/>
                <a:ext cx="173880" cy="2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34BF29-371B-4433-A96B-E2BBD30F69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37771" y="1237942"/>
                  <a:ext cx="191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5EB9BC6-E131-4E07-A263-28422B28FF9B}"/>
                    </a:ext>
                  </a:extLst>
                </p14:cNvPr>
                <p14:cNvContentPartPr/>
                <p14:nvPr/>
              </p14:nvContentPartPr>
              <p14:xfrm>
                <a:off x="4113011" y="1312822"/>
                <a:ext cx="206640" cy="4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5EB9BC6-E131-4E07-A263-28422B28FF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04011" y="1304182"/>
                  <a:ext cx="22428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F040F7-162A-495B-968D-675539BCFA0A}"/>
                  </a:ext>
                </a:extLst>
              </p14:cNvPr>
              <p14:cNvContentPartPr/>
              <p14:nvPr/>
            </p14:nvContentPartPr>
            <p14:xfrm>
              <a:off x="5274731" y="1769662"/>
              <a:ext cx="86400" cy="125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F040F7-162A-495B-968D-675539BCFA0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65731" y="1760662"/>
                <a:ext cx="10404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02E45E0F-6D24-41F7-A289-CC658F9E96D6}"/>
              </a:ext>
            </a:extLst>
          </p:cNvPr>
          <p:cNvGrpSpPr/>
          <p:nvPr/>
        </p:nvGrpSpPr>
        <p:grpSpPr>
          <a:xfrm>
            <a:off x="4701971" y="703702"/>
            <a:ext cx="726840" cy="911880"/>
            <a:chOff x="4701971" y="703702"/>
            <a:chExt cx="726840" cy="9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EB4F79-F3A9-4A72-B808-A72D8D44792F}"/>
                    </a:ext>
                  </a:extLst>
                </p14:cNvPr>
                <p14:cNvContentPartPr/>
                <p14:nvPr/>
              </p14:nvContentPartPr>
              <p14:xfrm>
                <a:off x="4701971" y="1187542"/>
                <a:ext cx="210960" cy="169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EB4F79-F3A9-4A72-B808-A72D8D4479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92971" y="1178542"/>
                  <a:ext cx="228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185D97-759F-4D09-B1C7-F18804E3B379}"/>
                    </a:ext>
                  </a:extLst>
                </p14:cNvPr>
                <p14:cNvContentPartPr/>
                <p14:nvPr/>
              </p14:nvContentPartPr>
              <p14:xfrm>
                <a:off x="5045411" y="918262"/>
                <a:ext cx="280080" cy="697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185D97-759F-4D09-B1C7-F18804E3B3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36771" y="909622"/>
                  <a:ext cx="2977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CF970B-8878-4B50-8B9A-48B62AB045F5}"/>
                    </a:ext>
                  </a:extLst>
                </p14:cNvPr>
                <p14:cNvContentPartPr/>
                <p14:nvPr/>
              </p14:nvContentPartPr>
              <p14:xfrm>
                <a:off x="5395691" y="703702"/>
                <a:ext cx="33120" cy="197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CF970B-8878-4B50-8B9A-48B62AB045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86691" y="695062"/>
                  <a:ext cx="507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DAE8AE-E312-41ED-B1B3-C421B0B2B91E}"/>
              </a:ext>
            </a:extLst>
          </p:cNvPr>
          <p:cNvGrpSpPr/>
          <p:nvPr/>
        </p:nvGrpSpPr>
        <p:grpSpPr>
          <a:xfrm>
            <a:off x="5591171" y="742222"/>
            <a:ext cx="1440360" cy="1179720"/>
            <a:chOff x="5591171" y="742222"/>
            <a:chExt cx="1440360" cy="11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63283D-5B4D-458E-92AA-E2304833246E}"/>
                    </a:ext>
                  </a:extLst>
                </p14:cNvPr>
                <p14:cNvContentPartPr/>
                <p14:nvPr/>
              </p14:nvContentPartPr>
              <p14:xfrm>
                <a:off x="5608811" y="1119142"/>
                <a:ext cx="197280" cy="17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63283D-5B4D-458E-92AA-E230483324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99811" y="1110502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3BAAA1-FC11-4AD8-90A5-4123209F4757}"/>
                    </a:ext>
                  </a:extLst>
                </p14:cNvPr>
                <p14:cNvContentPartPr/>
                <p14:nvPr/>
              </p14:nvContentPartPr>
              <p14:xfrm>
                <a:off x="5591171" y="1086022"/>
                <a:ext cx="187560" cy="192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3BAAA1-FC11-4AD8-90A5-4123209F47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82171" y="1077382"/>
                  <a:ext cx="20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3A00DA-EDBE-48E0-B9CA-543F353DA6E6}"/>
                    </a:ext>
                  </a:extLst>
                </p14:cNvPr>
                <p14:cNvContentPartPr/>
                <p14:nvPr/>
              </p14:nvContentPartPr>
              <p14:xfrm>
                <a:off x="5853971" y="935182"/>
                <a:ext cx="142920" cy="119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3A00DA-EDBE-48E0-B9CA-543F353DA6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45331" y="926182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950C7B-1452-4473-BAF3-E7FBDDD21D34}"/>
                    </a:ext>
                  </a:extLst>
                </p14:cNvPr>
                <p14:cNvContentPartPr/>
                <p14:nvPr/>
              </p14:nvContentPartPr>
              <p14:xfrm>
                <a:off x="5591171" y="1363222"/>
                <a:ext cx="237240" cy="45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950C7B-1452-4473-BAF3-E7FBDDD21D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82171" y="1354582"/>
                  <a:ext cx="254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0E77DD8-FC5A-4197-B2F5-7D122FE2B3B5}"/>
                    </a:ext>
                  </a:extLst>
                </p14:cNvPr>
                <p14:cNvContentPartPr/>
                <p14:nvPr/>
              </p14:nvContentPartPr>
              <p14:xfrm>
                <a:off x="5634011" y="1461502"/>
                <a:ext cx="184680" cy="126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0E77DD8-FC5A-4197-B2F5-7D122FE2B3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25011" y="1452502"/>
                  <a:ext cx="202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59037D-DA05-4810-A270-6C96144796E0}"/>
                    </a:ext>
                  </a:extLst>
                </p14:cNvPr>
                <p14:cNvContentPartPr/>
                <p14:nvPr/>
              </p14:nvContentPartPr>
              <p14:xfrm>
                <a:off x="5981051" y="1210942"/>
                <a:ext cx="83520" cy="125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59037D-DA05-4810-A270-6C96144796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72051" y="1202302"/>
                  <a:ext cx="101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236C7F2-314E-49AC-B4A9-2E0EAEAB4771}"/>
                    </a:ext>
                  </a:extLst>
                </p14:cNvPr>
                <p14:cNvContentPartPr/>
                <p14:nvPr/>
              </p14:nvContentPartPr>
              <p14:xfrm>
                <a:off x="6048011" y="1145422"/>
                <a:ext cx="99000" cy="475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236C7F2-314E-49AC-B4A9-2E0EAEAB47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9371" y="1136422"/>
                  <a:ext cx="1166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17B1F3-41BF-400A-848B-97119E1A2272}"/>
                    </a:ext>
                  </a:extLst>
                </p14:cNvPr>
                <p14:cNvContentPartPr/>
                <p14:nvPr/>
              </p14:nvContentPartPr>
              <p14:xfrm>
                <a:off x="6348251" y="918622"/>
                <a:ext cx="66240" cy="690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17B1F3-41BF-400A-848B-97119E1A22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39611" y="909622"/>
                  <a:ext cx="8388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936D61-911F-4228-A8D1-EBE3D33E96A5}"/>
                    </a:ext>
                  </a:extLst>
                </p14:cNvPr>
                <p14:cNvContentPartPr/>
                <p14:nvPr/>
              </p14:nvContentPartPr>
              <p14:xfrm>
                <a:off x="6539051" y="1747342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936D61-911F-4228-A8D1-EBE3D33E96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0051" y="17383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72965-92AE-444D-867F-44737CC18E04}"/>
                    </a:ext>
                  </a:extLst>
                </p14:cNvPr>
                <p14:cNvContentPartPr/>
                <p14:nvPr/>
              </p14:nvContentPartPr>
              <p14:xfrm>
                <a:off x="6539771" y="1750222"/>
                <a:ext cx="3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72965-92AE-444D-867F-44737CC18E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30771" y="17415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BFE162-A38A-493E-9FEF-170722DB0290}"/>
                    </a:ext>
                  </a:extLst>
                </p14:cNvPr>
                <p14:cNvContentPartPr/>
                <p14:nvPr/>
              </p14:nvContentPartPr>
              <p14:xfrm>
                <a:off x="6303251" y="1746262"/>
                <a:ext cx="139680" cy="157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BFE162-A38A-493E-9FEF-170722DB02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94611" y="1737262"/>
                  <a:ext cx="157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875608-0BE2-4D64-9B35-5C3962D99997}"/>
                    </a:ext>
                  </a:extLst>
                </p14:cNvPr>
                <p14:cNvContentPartPr/>
                <p14:nvPr/>
              </p14:nvContentPartPr>
              <p14:xfrm>
                <a:off x="6276251" y="1708822"/>
                <a:ext cx="165240" cy="213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875608-0BE2-4D64-9B35-5C3962D999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7251" y="1699822"/>
                  <a:ext cx="182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AD4B25-22C8-4D96-918B-D41147EC8BB3}"/>
                    </a:ext>
                  </a:extLst>
                </p14:cNvPr>
                <p14:cNvContentPartPr/>
                <p14:nvPr/>
              </p14:nvContentPartPr>
              <p14:xfrm>
                <a:off x="6512051" y="1740862"/>
                <a:ext cx="123120" cy="34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AD4B25-22C8-4D96-918B-D41147EC8B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03411" y="1731862"/>
                  <a:ext cx="140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BE7BD2-EE85-4EE7-A196-764DCA3B5C68}"/>
                    </a:ext>
                  </a:extLst>
                </p14:cNvPr>
                <p14:cNvContentPartPr/>
                <p14:nvPr/>
              </p14:nvContentPartPr>
              <p14:xfrm>
                <a:off x="6535091" y="1832662"/>
                <a:ext cx="97200" cy="23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BE7BD2-EE85-4EE7-A196-764DCA3B5C6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6091" y="1824022"/>
                  <a:ext cx="114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A3A7CC-5348-4AAD-A783-BCEEFBAB3F69}"/>
                    </a:ext>
                  </a:extLst>
                </p14:cNvPr>
                <p14:cNvContentPartPr/>
                <p14:nvPr/>
              </p14:nvContentPartPr>
              <p14:xfrm>
                <a:off x="6728771" y="1776502"/>
                <a:ext cx="90720" cy="117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A3A7CC-5348-4AAD-A783-BCEEFBAB3F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19771" y="1767862"/>
                  <a:ext cx="108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0DA9D35-F17F-44DA-A47C-DC94B58E5542}"/>
                    </a:ext>
                  </a:extLst>
                </p14:cNvPr>
                <p14:cNvContentPartPr/>
                <p14:nvPr/>
              </p14:nvContentPartPr>
              <p14:xfrm>
                <a:off x="6478571" y="742222"/>
                <a:ext cx="39600" cy="188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0DA9D35-F17F-44DA-A47C-DC94B58E55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69931" y="733582"/>
                  <a:ext cx="57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CDF76A-422D-41EC-B5E1-78DB76087EED}"/>
                    </a:ext>
                  </a:extLst>
                </p14:cNvPr>
                <p14:cNvContentPartPr/>
                <p14:nvPr/>
              </p14:nvContentPartPr>
              <p14:xfrm>
                <a:off x="6643811" y="1250902"/>
                <a:ext cx="149400" cy="126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CDF76A-422D-41EC-B5E1-78DB76087E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4811" y="1241902"/>
                  <a:ext cx="167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861F69-EE06-40D0-B696-ED95C0011F9C}"/>
                    </a:ext>
                  </a:extLst>
                </p14:cNvPr>
                <p14:cNvContentPartPr/>
                <p14:nvPr/>
              </p14:nvContentPartPr>
              <p14:xfrm>
                <a:off x="6768371" y="1011862"/>
                <a:ext cx="83520" cy="325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861F69-EE06-40D0-B696-ED95C0011F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59731" y="1003222"/>
                  <a:ext cx="101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A8B91B-4777-4E2E-BBE8-322A3B144F1C}"/>
                    </a:ext>
                  </a:extLst>
                </p14:cNvPr>
                <p14:cNvContentPartPr/>
                <p14:nvPr/>
              </p14:nvContentPartPr>
              <p14:xfrm>
                <a:off x="6878171" y="1245502"/>
                <a:ext cx="128880" cy="99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A8B91B-4777-4E2E-BBE8-322A3B144F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69171" y="1236502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18D495-7F3C-402E-AE2C-D0EC3B39001F}"/>
                    </a:ext>
                  </a:extLst>
                </p14:cNvPr>
                <p14:cNvContentPartPr/>
                <p14:nvPr/>
              </p14:nvContentPartPr>
              <p14:xfrm>
                <a:off x="6987611" y="1194022"/>
                <a:ext cx="43920" cy="339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18D495-7F3C-402E-AE2C-D0EC3B3900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78611" y="1185022"/>
                  <a:ext cx="6156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C4AE885-B944-4AF7-94A0-8F7B22B0A2AB}"/>
              </a:ext>
            </a:extLst>
          </p:cNvPr>
          <p:cNvGrpSpPr/>
          <p:nvPr/>
        </p:nvGrpSpPr>
        <p:grpSpPr>
          <a:xfrm>
            <a:off x="7274891" y="1259182"/>
            <a:ext cx="187200" cy="131400"/>
            <a:chOff x="7274891" y="1259182"/>
            <a:chExt cx="18720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4696E3-6701-4ED8-9007-4EDE85835113}"/>
                    </a:ext>
                  </a:extLst>
                </p14:cNvPr>
                <p14:cNvContentPartPr/>
                <p14:nvPr/>
              </p14:nvContentPartPr>
              <p14:xfrm>
                <a:off x="7274891" y="1259182"/>
                <a:ext cx="136800" cy="2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4696E3-6701-4ED8-9007-4EDE8583511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66251" y="1250182"/>
                  <a:ext cx="154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116D7E-4800-40B6-B9FA-43F144486969}"/>
                    </a:ext>
                  </a:extLst>
                </p14:cNvPr>
                <p14:cNvContentPartPr/>
                <p14:nvPr/>
              </p14:nvContentPartPr>
              <p14:xfrm>
                <a:off x="7291811" y="1349902"/>
                <a:ext cx="170280" cy="40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116D7E-4800-40B6-B9FA-43F1444869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83171" y="1340902"/>
                  <a:ext cx="18792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2B1C042-0B26-418A-A823-D0592E68CF8C}"/>
                  </a:ext>
                </a:extLst>
              </p14:cNvPr>
              <p14:cNvContentPartPr/>
              <p14:nvPr/>
            </p14:nvContentPartPr>
            <p14:xfrm>
              <a:off x="8188931" y="1717102"/>
              <a:ext cx="96840" cy="122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2B1C042-0B26-418A-A823-D0592E68CF8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180291" y="1708102"/>
                <a:ext cx="11448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6F246B4-B3ED-408F-A700-B9DA802C46ED}"/>
              </a:ext>
            </a:extLst>
          </p:cNvPr>
          <p:cNvGrpSpPr/>
          <p:nvPr/>
        </p:nvGrpSpPr>
        <p:grpSpPr>
          <a:xfrm>
            <a:off x="7742171" y="711262"/>
            <a:ext cx="665640" cy="880200"/>
            <a:chOff x="7742171" y="711262"/>
            <a:chExt cx="66564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A670A1-6E34-446A-8DDB-D2C8FCA977C9}"/>
                    </a:ext>
                  </a:extLst>
                </p14:cNvPr>
                <p14:cNvContentPartPr/>
                <p14:nvPr/>
              </p14:nvContentPartPr>
              <p14:xfrm>
                <a:off x="7742171" y="1208062"/>
                <a:ext cx="168480" cy="183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A670A1-6E34-446A-8DDB-D2C8FCA977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33531" y="1199062"/>
                  <a:ext cx="186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E323D8-865A-4CF2-BBC4-0D5F2A3E0C2C}"/>
                    </a:ext>
                  </a:extLst>
                </p14:cNvPr>
                <p14:cNvContentPartPr/>
                <p14:nvPr/>
              </p14:nvContentPartPr>
              <p14:xfrm>
                <a:off x="8030891" y="921502"/>
                <a:ext cx="197640" cy="669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E323D8-865A-4CF2-BBC4-0D5F2A3E0C2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22251" y="912502"/>
                  <a:ext cx="21528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43C421-3773-464F-A3D1-5857339C50C8}"/>
                    </a:ext>
                  </a:extLst>
                </p14:cNvPr>
                <p14:cNvContentPartPr/>
                <p14:nvPr/>
              </p14:nvContentPartPr>
              <p14:xfrm>
                <a:off x="8363171" y="711262"/>
                <a:ext cx="44640" cy="251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43C421-3773-464F-A3D1-5857339C50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54171" y="702622"/>
                  <a:ext cx="622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C69889A-CDD9-4381-84B6-44ADF8893A0F}"/>
              </a:ext>
            </a:extLst>
          </p:cNvPr>
          <p:cNvGrpSpPr/>
          <p:nvPr/>
        </p:nvGrpSpPr>
        <p:grpSpPr>
          <a:xfrm>
            <a:off x="8411411" y="999262"/>
            <a:ext cx="329040" cy="594360"/>
            <a:chOff x="8411411" y="999262"/>
            <a:chExt cx="329040" cy="5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6F3FD5-A603-476F-B21B-49514FB1F146}"/>
                    </a:ext>
                  </a:extLst>
                </p14:cNvPr>
                <p14:cNvContentPartPr/>
                <p14:nvPr/>
              </p14:nvContentPartPr>
              <p14:xfrm>
                <a:off x="8470811" y="1071982"/>
                <a:ext cx="97560" cy="123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6F3FD5-A603-476F-B21B-49514FB1F1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61811" y="1063342"/>
                  <a:ext cx="115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3C2C48-361D-4175-93B8-4D7255328F5A}"/>
                    </a:ext>
                  </a:extLst>
                </p14:cNvPr>
                <p14:cNvContentPartPr/>
                <p14:nvPr/>
              </p14:nvContentPartPr>
              <p14:xfrm>
                <a:off x="8530931" y="999262"/>
                <a:ext cx="101880" cy="379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3C2C48-361D-4175-93B8-4D7255328F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22291" y="990262"/>
                  <a:ext cx="1195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E8F8F31-50A1-4B33-92D7-BCAD6672CF8C}"/>
                    </a:ext>
                  </a:extLst>
                </p14:cNvPr>
                <p14:cNvContentPartPr/>
                <p14:nvPr/>
              </p14:nvContentPartPr>
              <p14:xfrm>
                <a:off x="8411411" y="1342702"/>
                <a:ext cx="303120" cy="78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E8F8F31-50A1-4B33-92D7-BCAD6672CF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02411" y="1334062"/>
                  <a:ext cx="320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839965C-695D-4A33-8922-343F3C3FF195}"/>
                    </a:ext>
                  </a:extLst>
                </p14:cNvPr>
                <p14:cNvContentPartPr/>
                <p14:nvPr/>
              </p14:nvContentPartPr>
              <p14:xfrm>
                <a:off x="8507171" y="1457182"/>
                <a:ext cx="233280" cy="136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839965C-695D-4A33-8922-343F3C3FF1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98171" y="1448182"/>
                  <a:ext cx="2509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15BB420-BF4A-49FC-9382-B8B8331B72E3}"/>
              </a:ext>
            </a:extLst>
          </p:cNvPr>
          <p:cNvGrpSpPr/>
          <p:nvPr/>
        </p:nvGrpSpPr>
        <p:grpSpPr>
          <a:xfrm>
            <a:off x="8887691" y="934822"/>
            <a:ext cx="344520" cy="533520"/>
            <a:chOff x="8887691" y="934822"/>
            <a:chExt cx="34452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E2CB4A2-143E-4809-86CC-B56B50A64862}"/>
                    </a:ext>
                  </a:extLst>
                </p14:cNvPr>
                <p14:cNvContentPartPr/>
                <p14:nvPr/>
              </p14:nvContentPartPr>
              <p14:xfrm>
                <a:off x="8887691" y="1151902"/>
                <a:ext cx="140040" cy="141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E2CB4A2-143E-4809-86CC-B56B50A648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79051" y="1142902"/>
                  <a:ext cx="157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EBE3D3-0DF2-4EB4-93BF-7AE79FE7AB2B}"/>
                    </a:ext>
                  </a:extLst>
                </p14:cNvPr>
                <p14:cNvContentPartPr/>
                <p14:nvPr/>
              </p14:nvContentPartPr>
              <p14:xfrm>
                <a:off x="8994611" y="934822"/>
                <a:ext cx="186120" cy="32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EBE3D3-0DF2-4EB4-93BF-7AE79FE7AB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85611" y="926182"/>
                  <a:ext cx="203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171F78-0B72-4A8E-9CDC-4085A4E1C6D6}"/>
                    </a:ext>
                  </a:extLst>
                </p14:cNvPr>
                <p14:cNvContentPartPr/>
                <p14:nvPr/>
              </p14:nvContentPartPr>
              <p14:xfrm>
                <a:off x="9099371" y="1161982"/>
                <a:ext cx="93240" cy="86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171F78-0B72-4A8E-9CDC-4085A4E1C6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90731" y="1152982"/>
                  <a:ext cx="110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D49F715-6BAE-4D85-AA06-0F256EDF858D}"/>
                    </a:ext>
                  </a:extLst>
                </p14:cNvPr>
                <p14:cNvContentPartPr/>
                <p14:nvPr/>
              </p14:nvContentPartPr>
              <p14:xfrm>
                <a:off x="9111251" y="1100782"/>
                <a:ext cx="120960" cy="367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D49F715-6BAE-4D85-AA06-0F256EDF85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02611" y="1091782"/>
                  <a:ext cx="13860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F0312A-A600-48E5-8614-73763C2F67DC}"/>
              </a:ext>
            </a:extLst>
          </p:cNvPr>
          <p:cNvGrpSpPr/>
          <p:nvPr/>
        </p:nvGrpSpPr>
        <p:grpSpPr>
          <a:xfrm>
            <a:off x="1238051" y="2503702"/>
            <a:ext cx="218160" cy="124200"/>
            <a:chOff x="1238051" y="2503702"/>
            <a:chExt cx="21816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327813C-18C7-4D22-BBAA-B76B2E55A17C}"/>
                    </a:ext>
                  </a:extLst>
                </p14:cNvPr>
                <p14:cNvContentPartPr/>
                <p14:nvPr/>
              </p14:nvContentPartPr>
              <p14:xfrm>
                <a:off x="1238051" y="2503702"/>
                <a:ext cx="136080" cy="12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327813C-18C7-4D22-BBAA-B76B2E55A1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29051" y="2495062"/>
                  <a:ext cx="153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088DEF-7E36-4AEE-92EE-DD18578CDD8B}"/>
                    </a:ext>
                  </a:extLst>
                </p14:cNvPr>
                <p14:cNvContentPartPr/>
                <p14:nvPr/>
              </p14:nvContentPartPr>
              <p14:xfrm>
                <a:off x="1267211" y="2585422"/>
                <a:ext cx="189000" cy="42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088DEF-7E36-4AEE-92EE-DD18578CDD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58571" y="2576422"/>
                  <a:ext cx="206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84435F1-D296-4B51-87B7-2B720532A691}"/>
              </a:ext>
            </a:extLst>
          </p:cNvPr>
          <p:cNvGrpSpPr/>
          <p:nvPr/>
        </p:nvGrpSpPr>
        <p:grpSpPr>
          <a:xfrm>
            <a:off x="1942211" y="2087182"/>
            <a:ext cx="926280" cy="979560"/>
            <a:chOff x="1942211" y="2087182"/>
            <a:chExt cx="926280" cy="97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DD9FFC-E1E9-4D86-945C-2F633C98BE68}"/>
                    </a:ext>
                  </a:extLst>
                </p14:cNvPr>
                <p14:cNvContentPartPr/>
                <p14:nvPr/>
              </p14:nvContentPartPr>
              <p14:xfrm>
                <a:off x="1942211" y="2451142"/>
                <a:ext cx="4320" cy="2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DD9FFC-E1E9-4D86-945C-2F633C98BE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33211" y="2442502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79611A-F485-4513-B256-73447102D548}"/>
                    </a:ext>
                  </a:extLst>
                </p14:cNvPr>
                <p14:cNvContentPartPr/>
                <p14:nvPr/>
              </p14:nvContentPartPr>
              <p14:xfrm>
                <a:off x="1952291" y="2382382"/>
                <a:ext cx="193680" cy="218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79611A-F485-4513-B256-73447102D54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43651" y="2373382"/>
                  <a:ext cx="211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593897-3B38-41DA-9CEA-C89B5495819D}"/>
                    </a:ext>
                  </a:extLst>
                </p14:cNvPr>
                <p14:cNvContentPartPr/>
                <p14:nvPr/>
              </p14:nvContentPartPr>
              <p14:xfrm>
                <a:off x="2362691" y="2378422"/>
                <a:ext cx="74520" cy="172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593897-3B38-41DA-9CEA-C89B549581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54051" y="2369422"/>
                  <a:ext cx="92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7F1062-854C-4677-973C-CCA29F9E1113}"/>
                    </a:ext>
                  </a:extLst>
                </p14:cNvPr>
                <p14:cNvContentPartPr/>
                <p14:nvPr/>
              </p14:nvContentPartPr>
              <p14:xfrm>
                <a:off x="2312291" y="2310382"/>
                <a:ext cx="204480" cy="495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7F1062-854C-4677-973C-CCA29F9E11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03291" y="2301742"/>
                  <a:ext cx="2221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FFF47-6D47-4109-B07C-0E89E89DD628}"/>
                    </a:ext>
                  </a:extLst>
                </p14:cNvPr>
                <p14:cNvContentPartPr/>
                <p14:nvPr/>
              </p14:nvContentPartPr>
              <p14:xfrm>
                <a:off x="2655731" y="2087182"/>
                <a:ext cx="212760" cy="151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FFF47-6D47-4109-B07C-0E89E89DD62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47091" y="2078182"/>
                  <a:ext cx="23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F33C10-EE71-46A9-86AF-FD53FB62D766}"/>
                    </a:ext>
                  </a:extLst>
                </p14:cNvPr>
                <p14:cNvContentPartPr/>
                <p14:nvPr/>
              </p14:nvContentPartPr>
              <p14:xfrm>
                <a:off x="2212211" y="2646622"/>
                <a:ext cx="550080" cy="130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F33C10-EE71-46A9-86AF-FD53FB62D7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03571" y="2637982"/>
                  <a:ext cx="567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3AD685D-EA11-4A1A-B963-BA395CE5833D}"/>
                    </a:ext>
                  </a:extLst>
                </p14:cNvPr>
                <p14:cNvContentPartPr/>
                <p14:nvPr/>
              </p14:nvContentPartPr>
              <p14:xfrm>
                <a:off x="2419571" y="2829502"/>
                <a:ext cx="182160" cy="10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3AD685D-EA11-4A1A-B963-BA395CE583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10931" y="2820502"/>
                  <a:ext cx="199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9A14222-B684-44F1-AE8F-CBC5884E01C8}"/>
                    </a:ext>
                  </a:extLst>
                </p14:cNvPr>
                <p14:cNvContentPartPr/>
                <p14:nvPr/>
              </p14:nvContentPartPr>
              <p14:xfrm>
                <a:off x="2532971" y="2796022"/>
                <a:ext cx="108720" cy="270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9A14222-B684-44F1-AE8F-CBC5884E01C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23971" y="2787382"/>
                  <a:ext cx="12636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0B81834-D4F2-4C7B-B7D3-44024D6643E7}"/>
              </a:ext>
            </a:extLst>
          </p:cNvPr>
          <p:cNvGrpSpPr/>
          <p:nvPr/>
        </p:nvGrpSpPr>
        <p:grpSpPr>
          <a:xfrm>
            <a:off x="3088811" y="1974502"/>
            <a:ext cx="364680" cy="1032120"/>
            <a:chOff x="3088811" y="1974502"/>
            <a:chExt cx="364680" cy="10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7CB680-D2FD-4553-B842-7C8951E35344}"/>
                    </a:ext>
                  </a:extLst>
                </p14:cNvPr>
                <p14:cNvContentPartPr/>
                <p14:nvPr/>
              </p14:nvContentPartPr>
              <p14:xfrm>
                <a:off x="3088811" y="2132542"/>
                <a:ext cx="109080" cy="712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7CB680-D2FD-4553-B842-7C8951E353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80171" y="2123902"/>
                  <a:ext cx="12672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92F277-5344-4A2D-B6E5-AE9CA0ED12D4}"/>
                    </a:ext>
                  </a:extLst>
                </p14:cNvPr>
                <p14:cNvContentPartPr/>
                <p14:nvPr/>
              </p14:nvContentPartPr>
              <p14:xfrm>
                <a:off x="3171251" y="2852902"/>
                <a:ext cx="97560" cy="153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92F277-5344-4A2D-B6E5-AE9CA0ED12D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2251" y="2843902"/>
                  <a:ext cx="115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6B3D078-43FA-4D7E-BDA2-0B538D937E3A}"/>
                    </a:ext>
                  </a:extLst>
                </p14:cNvPr>
                <p14:cNvContentPartPr/>
                <p14:nvPr/>
              </p14:nvContentPartPr>
              <p14:xfrm>
                <a:off x="3418931" y="1974502"/>
                <a:ext cx="34560" cy="234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6B3D078-43FA-4D7E-BDA2-0B538D937E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10291" y="1965502"/>
                  <a:ext cx="52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10E5262-97B8-448E-8A61-22D29AF0E565}"/>
              </a:ext>
            </a:extLst>
          </p:cNvPr>
          <p:cNvGrpSpPr/>
          <p:nvPr/>
        </p:nvGrpSpPr>
        <p:grpSpPr>
          <a:xfrm>
            <a:off x="3849491" y="2470942"/>
            <a:ext cx="190080" cy="120240"/>
            <a:chOff x="3849491" y="2470942"/>
            <a:chExt cx="19008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583D646-D35A-4BCE-BA12-FF8A21EAFA8E}"/>
                    </a:ext>
                  </a:extLst>
                </p14:cNvPr>
                <p14:cNvContentPartPr/>
                <p14:nvPr/>
              </p14:nvContentPartPr>
              <p14:xfrm>
                <a:off x="3849491" y="2470942"/>
                <a:ext cx="135720" cy="29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583D646-D35A-4BCE-BA12-FF8A21EAFA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40851" y="2462302"/>
                  <a:ext cx="153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52B8DA4-8053-4DF2-B6B9-1C7ABEAA8457}"/>
                    </a:ext>
                  </a:extLst>
                </p14:cNvPr>
                <p14:cNvContentPartPr/>
                <p14:nvPr/>
              </p14:nvContentPartPr>
              <p14:xfrm>
                <a:off x="3891971" y="2570302"/>
                <a:ext cx="147600" cy="20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52B8DA4-8053-4DF2-B6B9-1C7ABEAA84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83331" y="2561302"/>
                  <a:ext cx="1652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871468E-BBCD-4075-ABCC-20390572CAB5}"/>
              </a:ext>
            </a:extLst>
          </p:cNvPr>
          <p:cNvGrpSpPr/>
          <p:nvPr/>
        </p:nvGrpSpPr>
        <p:grpSpPr>
          <a:xfrm>
            <a:off x="4431611" y="2235142"/>
            <a:ext cx="397080" cy="729720"/>
            <a:chOff x="4431611" y="2235142"/>
            <a:chExt cx="397080" cy="7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11AAB9-A7BC-4167-A5C1-850051BE2684}"/>
                    </a:ext>
                  </a:extLst>
                </p14:cNvPr>
                <p14:cNvContentPartPr/>
                <p14:nvPr/>
              </p14:nvContentPartPr>
              <p14:xfrm>
                <a:off x="4529171" y="2235142"/>
                <a:ext cx="219600" cy="198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11AAB9-A7BC-4167-A5C1-850051BE26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20171" y="2226502"/>
                  <a:ext cx="23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64A81B9-6C2D-484E-9A2C-25FBE955D77E}"/>
                    </a:ext>
                  </a:extLst>
                </p14:cNvPr>
                <p14:cNvContentPartPr/>
                <p14:nvPr/>
              </p14:nvContentPartPr>
              <p14:xfrm>
                <a:off x="4431611" y="2490742"/>
                <a:ext cx="397080" cy="75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64A81B9-6C2D-484E-9A2C-25FBE955D7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22971" y="2482102"/>
                  <a:ext cx="414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D2A94EF-9531-4F89-8238-751BBF24BD6B}"/>
                    </a:ext>
                  </a:extLst>
                </p14:cNvPr>
                <p14:cNvContentPartPr/>
                <p14:nvPr/>
              </p14:nvContentPartPr>
              <p14:xfrm>
                <a:off x="4519091" y="2670022"/>
                <a:ext cx="160920" cy="120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D2A94EF-9531-4F89-8238-751BBF24BD6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10091" y="2661022"/>
                  <a:ext cx="17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20788B-5B64-4825-B062-6BD362C7DC20}"/>
                    </a:ext>
                  </a:extLst>
                </p14:cNvPr>
                <p14:cNvContentPartPr/>
                <p14:nvPr/>
              </p14:nvContentPartPr>
              <p14:xfrm>
                <a:off x="4638611" y="2623582"/>
                <a:ext cx="84240" cy="341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20788B-5B64-4825-B062-6BD362C7DC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29611" y="2614582"/>
                  <a:ext cx="1018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8A90891-F986-492C-B406-23C2CA9BA9E1}"/>
              </a:ext>
            </a:extLst>
          </p:cNvPr>
          <p:cNvGrpSpPr/>
          <p:nvPr/>
        </p:nvGrpSpPr>
        <p:grpSpPr>
          <a:xfrm>
            <a:off x="5132891" y="2430262"/>
            <a:ext cx="237600" cy="153720"/>
            <a:chOff x="5132891" y="2430262"/>
            <a:chExt cx="23760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C3F140-08E5-4964-8483-656B18571016}"/>
                    </a:ext>
                  </a:extLst>
                </p14:cNvPr>
                <p14:cNvContentPartPr/>
                <p14:nvPr/>
              </p14:nvContentPartPr>
              <p14:xfrm>
                <a:off x="5183291" y="2430262"/>
                <a:ext cx="187200" cy="41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C3F140-08E5-4964-8483-656B185710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74291" y="2421262"/>
                  <a:ext cx="204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0CF601-F0AD-43D4-9767-967D65C30419}"/>
                    </a:ext>
                  </a:extLst>
                </p14:cNvPr>
                <p14:cNvContentPartPr/>
                <p14:nvPr/>
              </p14:nvContentPartPr>
              <p14:xfrm>
                <a:off x="5132891" y="2535022"/>
                <a:ext cx="220320" cy="48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0CF601-F0AD-43D4-9767-967D65C304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24251" y="2526382"/>
                  <a:ext cx="2379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0BB62EC-1196-48AC-ABC4-93B631099CE4}"/>
                  </a:ext>
                </a:extLst>
              </p14:cNvPr>
              <p14:cNvContentPartPr/>
              <p14:nvPr/>
            </p14:nvContentPartPr>
            <p14:xfrm>
              <a:off x="5676491" y="2287702"/>
              <a:ext cx="115560" cy="3319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0BB62EC-1196-48AC-ABC4-93B631099C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667851" y="2279062"/>
                <a:ext cx="1332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C6A1AA8-0B53-4C35-AFA2-3B5E5254C246}"/>
                  </a:ext>
                </a:extLst>
              </p14:cNvPr>
              <p14:cNvContentPartPr/>
              <p14:nvPr/>
            </p14:nvContentPartPr>
            <p14:xfrm>
              <a:off x="6125411" y="2576062"/>
              <a:ext cx="173160" cy="2527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C6A1AA8-0B53-4C35-AFA2-3B5E5254C24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116411" y="2567422"/>
                <a:ext cx="19080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A07F6AE-3BF2-41DD-807E-085EF2738416}"/>
              </a:ext>
            </a:extLst>
          </p:cNvPr>
          <p:cNvGrpSpPr/>
          <p:nvPr/>
        </p:nvGrpSpPr>
        <p:grpSpPr>
          <a:xfrm>
            <a:off x="6527891" y="2347822"/>
            <a:ext cx="379440" cy="245520"/>
            <a:chOff x="6527891" y="2347822"/>
            <a:chExt cx="3794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C98058-7333-4DB1-97C6-88C580323226}"/>
                    </a:ext>
                  </a:extLst>
                </p14:cNvPr>
                <p14:cNvContentPartPr/>
                <p14:nvPr/>
              </p14:nvContentPartPr>
              <p14:xfrm>
                <a:off x="6527891" y="2347822"/>
                <a:ext cx="216360" cy="245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C98058-7333-4DB1-97C6-88C5803232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18891" y="2338822"/>
                  <a:ext cx="234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8A7B62-AA8C-4DE9-B479-BC1859734AEF}"/>
                    </a:ext>
                  </a:extLst>
                </p14:cNvPr>
                <p14:cNvContentPartPr/>
                <p14:nvPr/>
              </p14:nvContentPartPr>
              <p14:xfrm>
                <a:off x="6764771" y="2389222"/>
                <a:ext cx="142560" cy="173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8A7B62-AA8C-4DE9-B479-BC1859734AE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55771" y="2380582"/>
                  <a:ext cx="16020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12D5C0C-6C5D-4FEA-A6B9-926AB40D0E57}"/>
                  </a:ext>
                </a:extLst>
              </p14:cNvPr>
              <p14:cNvContentPartPr/>
              <p14:nvPr/>
            </p14:nvContentPartPr>
            <p14:xfrm>
              <a:off x="7338611" y="2253502"/>
              <a:ext cx="210240" cy="247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12D5C0C-6C5D-4FEA-A6B9-926AB40D0E5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329971" y="2244502"/>
                <a:ext cx="22788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AACA57C-38FF-4206-A5C0-F9C410ED3C63}"/>
              </a:ext>
            </a:extLst>
          </p:cNvPr>
          <p:cNvGrpSpPr/>
          <p:nvPr/>
        </p:nvGrpSpPr>
        <p:grpSpPr>
          <a:xfrm>
            <a:off x="7731371" y="2316142"/>
            <a:ext cx="191160" cy="127800"/>
            <a:chOff x="7731371" y="2316142"/>
            <a:chExt cx="19116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5777270-8497-4BEC-BECB-166EFC1A3A8B}"/>
                    </a:ext>
                  </a:extLst>
                </p14:cNvPr>
                <p14:cNvContentPartPr/>
                <p14:nvPr/>
              </p14:nvContentPartPr>
              <p14:xfrm>
                <a:off x="7731371" y="2316142"/>
                <a:ext cx="191160" cy="48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5777270-8497-4BEC-BECB-166EFC1A3A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22731" y="2307142"/>
                  <a:ext cx="208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6BCF78B-0D02-4665-8689-69401B0EF7D0}"/>
                    </a:ext>
                  </a:extLst>
                </p14:cNvPr>
                <p14:cNvContentPartPr/>
                <p14:nvPr/>
              </p14:nvContentPartPr>
              <p14:xfrm>
                <a:off x="7741451" y="2414422"/>
                <a:ext cx="170280" cy="29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6BCF78B-0D02-4665-8689-69401B0EF7D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32451" y="2405782"/>
                  <a:ext cx="1879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3ED3F2E-0E6C-4421-BA00-BFFA01D70500}"/>
              </a:ext>
            </a:extLst>
          </p:cNvPr>
          <p:cNvGrpSpPr/>
          <p:nvPr/>
        </p:nvGrpSpPr>
        <p:grpSpPr>
          <a:xfrm>
            <a:off x="8105051" y="2219662"/>
            <a:ext cx="281520" cy="358200"/>
            <a:chOff x="8105051" y="2219662"/>
            <a:chExt cx="28152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D4E8048-E5D4-4634-B2D6-C2A2011B1FA2}"/>
                    </a:ext>
                  </a:extLst>
                </p14:cNvPr>
                <p14:cNvContentPartPr/>
                <p14:nvPr/>
              </p14:nvContentPartPr>
              <p14:xfrm>
                <a:off x="8105051" y="2264662"/>
                <a:ext cx="167040" cy="115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D4E8048-E5D4-4634-B2D6-C2A2011B1F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96411" y="2255662"/>
                  <a:ext cx="184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D3FB32-3488-499A-BE7F-E8E844E85726}"/>
                    </a:ext>
                  </a:extLst>
                </p14:cNvPr>
                <p14:cNvContentPartPr/>
                <p14:nvPr/>
              </p14:nvContentPartPr>
              <p14:xfrm>
                <a:off x="8208371" y="2219662"/>
                <a:ext cx="178200" cy="358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D3FB32-3488-499A-BE7F-E8E844E857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99371" y="2210662"/>
                  <a:ext cx="19584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846F228-D197-4765-A390-C0DF199AE006}"/>
                  </a:ext>
                </a:extLst>
              </p14:cNvPr>
              <p14:cNvContentPartPr/>
              <p14:nvPr/>
            </p14:nvContentPartPr>
            <p14:xfrm>
              <a:off x="10155971" y="3602782"/>
              <a:ext cx="37800" cy="2466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846F228-D197-4765-A390-C0DF199AE00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147331" y="3594142"/>
                <a:ext cx="55440" cy="26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473988E-C7D9-4FEF-BFC0-B25F3DB21DE7}"/>
              </a:ext>
            </a:extLst>
          </p:cNvPr>
          <p:cNvGrpSpPr/>
          <p:nvPr/>
        </p:nvGrpSpPr>
        <p:grpSpPr>
          <a:xfrm>
            <a:off x="659891" y="3152782"/>
            <a:ext cx="9275400" cy="3394080"/>
            <a:chOff x="659891" y="3152782"/>
            <a:chExt cx="9275400" cy="33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E3F9BC-177B-44B1-AEA4-2BFE3B9E67B4}"/>
                    </a:ext>
                  </a:extLst>
                </p14:cNvPr>
                <p14:cNvContentPartPr/>
                <p14:nvPr/>
              </p14:nvContentPartPr>
              <p14:xfrm>
                <a:off x="4226411" y="3968542"/>
                <a:ext cx="268920" cy="53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E3F9BC-177B-44B1-AEA4-2BFE3B9E67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17771" y="3959542"/>
                  <a:ext cx="286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CF551DB-BED4-46F5-9FD5-8A10976FE696}"/>
                    </a:ext>
                  </a:extLst>
                </p14:cNvPr>
                <p14:cNvContentPartPr/>
                <p14:nvPr/>
              </p14:nvContentPartPr>
              <p14:xfrm>
                <a:off x="4288331" y="4083022"/>
                <a:ext cx="251280" cy="475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CF551DB-BED4-46F5-9FD5-8A10976FE69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79691" y="4074382"/>
                  <a:ext cx="268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DD868A4-6376-453B-A3EC-6D72FBCD02AF}"/>
                    </a:ext>
                  </a:extLst>
                </p14:cNvPr>
                <p14:cNvContentPartPr/>
                <p14:nvPr/>
              </p14:nvContentPartPr>
              <p14:xfrm>
                <a:off x="4843451" y="3845422"/>
                <a:ext cx="106560" cy="148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DD868A4-6376-453B-A3EC-6D72FBCD02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34811" y="3836782"/>
                  <a:ext cx="12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6791F0-4725-41EA-855D-5B67A9965791}"/>
                    </a:ext>
                  </a:extLst>
                </p14:cNvPr>
                <p14:cNvContentPartPr/>
                <p14:nvPr/>
              </p14:nvContentPartPr>
              <p14:xfrm>
                <a:off x="4953611" y="3765502"/>
                <a:ext cx="29880" cy="375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6791F0-4725-41EA-855D-5B67A99657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44611" y="3756502"/>
                  <a:ext cx="47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653D10-BE6E-434E-811C-C6303ECD28E4}"/>
                    </a:ext>
                  </a:extLst>
                </p14:cNvPr>
                <p14:cNvContentPartPr/>
                <p14:nvPr/>
              </p14:nvContentPartPr>
              <p14:xfrm>
                <a:off x="5063051" y="3944062"/>
                <a:ext cx="176400" cy="147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653D10-BE6E-434E-811C-C6303ECD28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54411" y="3935422"/>
                  <a:ext cx="194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72CBF0-9153-4C7E-ABE2-BA95E02BECC2}"/>
                    </a:ext>
                  </a:extLst>
                </p14:cNvPr>
                <p14:cNvContentPartPr/>
                <p14:nvPr/>
              </p14:nvContentPartPr>
              <p14:xfrm>
                <a:off x="5083931" y="3946582"/>
                <a:ext cx="92160" cy="153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72CBF0-9153-4C7E-ABE2-BA95E02BECC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75291" y="3937582"/>
                  <a:ext cx="109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0A5E9A5-6962-4231-A143-D2A38317FA65}"/>
                    </a:ext>
                  </a:extLst>
                </p14:cNvPr>
                <p14:cNvContentPartPr/>
                <p14:nvPr/>
              </p14:nvContentPartPr>
              <p14:xfrm>
                <a:off x="5306771" y="3871342"/>
                <a:ext cx="123840" cy="384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0A5E9A5-6962-4231-A143-D2A38317FA6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97771" y="3862342"/>
                  <a:ext cx="1414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7111E4E-9B84-4DE7-BB74-F8272AC3A62E}"/>
                    </a:ext>
                  </a:extLst>
                </p14:cNvPr>
                <p14:cNvContentPartPr/>
                <p14:nvPr/>
              </p14:nvContentPartPr>
              <p14:xfrm>
                <a:off x="5509451" y="3606742"/>
                <a:ext cx="254160" cy="169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7111E4E-9B84-4DE7-BB74-F8272AC3A6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00451" y="3598102"/>
                  <a:ext cx="271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B62854A-67B9-491D-BE0F-4C32726B91DB}"/>
                    </a:ext>
                  </a:extLst>
                </p14:cNvPr>
                <p14:cNvContentPartPr/>
                <p14:nvPr/>
              </p14:nvContentPartPr>
              <p14:xfrm>
                <a:off x="5258171" y="4217662"/>
                <a:ext cx="336600" cy="61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B62854A-67B9-491D-BE0F-4C32726B91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49531" y="4208662"/>
                  <a:ext cx="354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4545C10-8775-4D99-8E6F-B06CDF2E57B6}"/>
                    </a:ext>
                  </a:extLst>
                </p14:cNvPr>
                <p14:cNvContentPartPr/>
                <p14:nvPr/>
              </p14:nvContentPartPr>
              <p14:xfrm>
                <a:off x="5350691" y="4355182"/>
                <a:ext cx="274680" cy="164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4545C10-8775-4D99-8E6F-B06CDF2E57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41691" y="4346182"/>
                  <a:ext cx="292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9C6DB22-7C34-4A14-8412-DC431C32B047}"/>
                    </a:ext>
                  </a:extLst>
                </p14:cNvPr>
                <p14:cNvContentPartPr/>
                <p14:nvPr/>
              </p14:nvContentPartPr>
              <p14:xfrm>
                <a:off x="5927051" y="3467422"/>
                <a:ext cx="99000" cy="925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9C6DB22-7C34-4A14-8412-DC431C32B04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18411" y="3458422"/>
                  <a:ext cx="11664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F3ECF88-5BA1-48BC-9CA0-BCB3EF73E480}"/>
                    </a:ext>
                  </a:extLst>
                </p14:cNvPr>
                <p14:cNvContentPartPr/>
                <p14:nvPr/>
              </p14:nvContentPartPr>
              <p14:xfrm>
                <a:off x="6077891" y="3305782"/>
                <a:ext cx="52200" cy="204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F3ECF88-5BA1-48BC-9CA0-BCB3EF73E4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69251" y="3296782"/>
                  <a:ext cx="69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D435FF6-98A4-410E-B271-646ABA1AA0E1}"/>
                    </a:ext>
                  </a:extLst>
                </p14:cNvPr>
                <p14:cNvContentPartPr/>
                <p14:nvPr/>
              </p14:nvContentPartPr>
              <p14:xfrm>
                <a:off x="6343571" y="3811222"/>
                <a:ext cx="152280" cy="25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D435FF6-98A4-410E-B271-646ABA1AA0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4571" y="3802222"/>
                  <a:ext cx="169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BF0BB29-E895-42F0-8027-27E7C8E85FDF}"/>
                    </a:ext>
                  </a:extLst>
                </p14:cNvPr>
                <p14:cNvContentPartPr/>
                <p14:nvPr/>
              </p14:nvContentPartPr>
              <p14:xfrm>
                <a:off x="6393611" y="3905542"/>
                <a:ext cx="143280" cy="37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BF0BB29-E895-42F0-8027-27E7C8E85FD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84971" y="3896902"/>
                  <a:ext cx="160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372F708-1CB9-47C6-9812-D30B80116436}"/>
                    </a:ext>
                  </a:extLst>
                </p14:cNvPr>
                <p14:cNvContentPartPr/>
                <p14:nvPr/>
              </p14:nvContentPartPr>
              <p14:xfrm>
                <a:off x="6840371" y="3680542"/>
                <a:ext cx="171000" cy="118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372F708-1CB9-47C6-9812-D30B801164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31731" y="3671542"/>
                  <a:ext cx="188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2BD6C09-A2D2-48C0-A23F-E6314E309040}"/>
                    </a:ext>
                  </a:extLst>
                </p14:cNvPr>
                <p14:cNvContentPartPr/>
                <p14:nvPr/>
              </p14:nvContentPartPr>
              <p14:xfrm>
                <a:off x="6924251" y="3586582"/>
                <a:ext cx="121680" cy="352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2BD6C09-A2D2-48C0-A23F-E6314E30904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15251" y="3577582"/>
                  <a:ext cx="139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7E4DF5-DF60-40ED-9E34-0065EBA1C08D}"/>
                    </a:ext>
                  </a:extLst>
                </p14:cNvPr>
                <p14:cNvContentPartPr/>
                <p14:nvPr/>
              </p14:nvContentPartPr>
              <p14:xfrm>
                <a:off x="7129811" y="3710062"/>
                <a:ext cx="209880" cy="147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7E4DF5-DF60-40ED-9E34-0065EBA1C08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21171" y="3701422"/>
                  <a:ext cx="227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B1BC39-CBC3-471A-83FB-5E765642EDCD}"/>
                    </a:ext>
                  </a:extLst>
                </p14:cNvPr>
                <p14:cNvContentPartPr/>
                <p14:nvPr/>
              </p14:nvContentPartPr>
              <p14:xfrm>
                <a:off x="7131971" y="3697462"/>
                <a:ext cx="169920" cy="223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B1BC39-CBC3-471A-83FB-5E765642ED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22971" y="3688822"/>
                  <a:ext cx="187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521D5B9-77B9-404C-93FD-D3D7D9FA788A}"/>
                    </a:ext>
                  </a:extLst>
                </p14:cNvPr>
                <p14:cNvContentPartPr/>
                <p14:nvPr/>
              </p14:nvContentPartPr>
              <p14:xfrm>
                <a:off x="6912731" y="3944782"/>
                <a:ext cx="380160" cy="83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521D5B9-77B9-404C-93FD-D3D7D9FA78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03731" y="3936142"/>
                  <a:ext cx="39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11871FD-4396-4A6B-80A3-8A3D997024A9}"/>
                    </a:ext>
                  </a:extLst>
                </p14:cNvPr>
                <p14:cNvContentPartPr/>
                <p14:nvPr/>
              </p14:nvContentPartPr>
              <p14:xfrm>
                <a:off x="7060331" y="4077622"/>
                <a:ext cx="298440" cy="173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11871FD-4396-4A6B-80A3-8A3D997024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51331" y="4068622"/>
                  <a:ext cx="316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5BF102D-816C-4161-B1E0-FC107F404BAF}"/>
                    </a:ext>
                  </a:extLst>
                </p14:cNvPr>
                <p14:cNvContentPartPr/>
                <p14:nvPr/>
              </p14:nvContentPartPr>
              <p14:xfrm>
                <a:off x="7577291" y="3775582"/>
                <a:ext cx="190800" cy="417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5BF102D-816C-4161-B1E0-FC107F404BA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68651" y="3766582"/>
                  <a:ext cx="208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E9B0830-269A-4068-9995-4AFA6133F4B3}"/>
                    </a:ext>
                  </a:extLst>
                </p14:cNvPr>
                <p14:cNvContentPartPr/>
                <p14:nvPr/>
              </p14:nvContentPartPr>
              <p14:xfrm>
                <a:off x="7649651" y="3855502"/>
                <a:ext cx="128880" cy="23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E9B0830-269A-4068-9995-4AFA6133F4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41011" y="3846502"/>
                  <a:ext cx="146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3A7BC3-C69D-4D43-827B-52CCD6AC9EE5}"/>
                    </a:ext>
                  </a:extLst>
                </p14:cNvPr>
                <p14:cNvContentPartPr/>
                <p14:nvPr/>
              </p14:nvContentPartPr>
              <p14:xfrm>
                <a:off x="7965011" y="3652102"/>
                <a:ext cx="246600" cy="276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3A7BC3-C69D-4D43-827B-52CCD6AC9E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56011" y="3643462"/>
                  <a:ext cx="264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457755C-3F0B-4A40-9143-3C98C9E0AB18}"/>
                    </a:ext>
                  </a:extLst>
                </p14:cNvPr>
                <p14:cNvContentPartPr/>
                <p14:nvPr/>
              </p14:nvContentPartPr>
              <p14:xfrm>
                <a:off x="8253371" y="3729502"/>
                <a:ext cx="223200" cy="173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457755C-3F0B-4A40-9143-3C98C9E0AB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44731" y="3720502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E6BDCDF-EE3A-4D48-A3B6-404C52A80A2D}"/>
                    </a:ext>
                  </a:extLst>
                </p14:cNvPr>
                <p14:cNvContentPartPr/>
                <p14:nvPr/>
              </p14:nvContentPartPr>
              <p14:xfrm>
                <a:off x="8251931" y="3717262"/>
                <a:ext cx="209160" cy="2214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E6BDCDF-EE3A-4D48-A3B6-404C52A80A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3291" y="3708262"/>
                  <a:ext cx="226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1385FCF-D647-45C0-9AD7-638A518A62F8}"/>
                    </a:ext>
                  </a:extLst>
                </p14:cNvPr>
                <p14:cNvContentPartPr/>
                <p14:nvPr/>
              </p14:nvContentPartPr>
              <p14:xfrm>
                <a:off x="8907491" y="3719062"/>
                <a:ext cx="138240" cy="163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1385FCF-D647-45C0-9AD7-638A518A62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98851" y="3710062"/>
                  <a:ext cx="15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67A83D-92F6-4B17-9189-01013637C62F}"/>
                    </a:ext>
                  </a:extLst>
                </p14:cNvPr>
                <p14:cNvContentPartPr/>
                <p14:nvPr/>
              </p14:nvContentPartPr>
              <p14:xfrm>
                <a:off x="9194771" y="3651022"/>
                <a:ext cx="183960" cy="149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67A83D-92F6-4B17-9189-01013637C6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185771" y="3642022"/>
                  <a:ext cx="201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F4D67F-5DD6-43B2-8D41-D18A12EF0518}"/>
                    </a:ext>
                  </a:extLst>
                </p14:cNvPr>
                <p14:cNvContentPartPr/>
                <p14:nvPr/>
              </p14:nvContentPartPr>
              <p14:xfrm>
                <a:off x="9184331" y="3852982"/>
                <a:ext cx="159120" cy="30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F4D67F-5DD6-43B2-8D41-D18A12EF05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75331" y="3844342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439FC55-16DE-4E50-9D9E-B834DF406545}"/>
                    </a:ext>
                  </a:extLst>
                </p14:cNvPr>
                <p14:cNvContentPartPr/>
                <p14:nvPr/>
              </p14:nvContentPartPr>
              <p14:xfrm>
                <a:off x="9478091" y="3655342"/>
                <a:ext cx="211680" cy="181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439FC55-16DE-4E50-9D9E-B834DF40654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69451" y="3646342"/>
                  <a:ext cx="229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1A333E-91A4-4D13-87D0-BA356A80FA1A}"/>
                    </a:ext>
                  </a:extLst>
                </p14:cNvPr>
                <p14:cNvContentPartPr/>
                <p14:nvPr/>
              </p14:nvContentPartPr>
              <p14:xfrm>
                <a:off x="9790931" y="3593422"/>
                <a:ext cx="118800" cy="141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1A333E-91A4-4D13-87D0-BA356A80FA1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81931" y="3584782"/>
                  <a:ext cx="13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B815F99-355D-48D3-B753-511732B7CCA5}"/>
                    </a:ext>
                  </a:extLst>
                </p14:cNvPr>
                <p14:cNvContentPartPr/>
                <p14:nvPr/>
              </p14:nvContentPartPr>
              <p14:xfrm>
                <a:off x="9769691" y="3780622"/>
                <a:ext cx="165600" cy="24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B815F99-355D-48D3-B753-511732B7CC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60691" y="3771982"/>
                  <a:ext cx="183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3BED18-57D5-40D1-9DD2-E5F11A0EE5C0}"/>
                    </a:ext>
                  </a:extLst>
                </p14:cNvPr>
                <p14:cNvContentPartPr/>
                <p14:nvPr/>
              </p14:nvContentPartPr>
              <p14:xfrm>
                <a:off x="772931" y="3152782"/>
                <a:ext cx="72720" cy="617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3BED18-57D5-40D1-9DD2-E5F11A0EE5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4291" y="3143782"/>
                  <a:ext cx="903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B1106D0-541A-4E19-95A6-C6FBDC31233B}"/>
                    </a:ext>
                  </a:extLst>
                </p14:cNvPr>
                <p14:cNvContentPartPr/>
                <p14:nvPr/>
              </p14:nvContentPartPr>
              <p14:xfrm>
                <a:off x="659891" y="3572542"/>
                <a:ext cx="230400" cy="68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B1106D0-541A-4E19-95A6-C6FBDC31233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0891" y="3563542"/>
                  <a:ext cx="248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7173032-BBBC-4FBF-B022-2C97F431A731}"/>
                    </a:ext>
                  </a:extLst>
                </p14:cNvPr>
                <p14:cNvContentPartPr/>
                <p14:nvPr/>
              </p14:nvContentPartPr>
              <p14:xfrm>
                <a:off x="1092251" y="3405862"/>
                <a:ext cx="126000" cy="255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7173032-BBBC-4FBF-B022-2C97F431A7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3611" y="3396862"/>
                  <a:ext cx="143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B554346-DF9E-458A-9FE0-22F2824E143D}"/>
                    </a:ext>
                  </a:extLst>
                </p14:cNvPr>
                <p14:cNvContentPartPr/>
                <p14:nvPr/>
              </p14:nvContentPartPr>
              <p14:xfrm>
                <a:off x="1265771" y="3438262"/>
                <a:ext cx="202680" cy="162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B554346-DF9E-458A-9FE0-22F2824E143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57131" y="3429262"/>
                  <a:ext cx="220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9D1636-89D8-4302-8B02-BDB1AB013635}"/>
                    </a:ext>
                  </a:extLst>
                </p14:cNvPr>
                <p14:cNvContentPartPr/>
                <p14:nvPr/>
              </p14:nvContentPartPr>
              <p14:xfrm>
                <a:off x="1278011" y="3447622"/>
                <a:ext cx="162360" cy="198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9D1636-89D8-4302-8B02-BDB1AB01363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69371" y="3438622"/>
                  <a:ext cx="180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1C0B5E-9720-4D1C-93F7-54F5C72C9630}"/>
                    </a:ext>
                  </a:extLst>
                </p14:cNvPr>
                <p14:cNvContentPartPr/>
                <p14:nvPr/>
              </p14:nvContentPartPr>
              <p14:xfrm>
                <a:off x="1492211" y="3485422"/>
                <a:ext cx="305640" cy="286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1C0B5E-9720-4D1C-93F7-54F5C72C963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83211" y="3476782"/>
                  <a:ext cx="323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DAA226E-F963-4F26-BF34-392639A77904}"/>
                    </a:ext>
                  </a:extLst>
                </p14:cNvPr>
                <p14:cNvContentPartPr/>
                <p14:nvPr/>
              </p14:nvContentPartPr>
              <p14:xfrm>
                <a:off x="1710371" y="3410902"/>
                <a:ext cx="119160" cy="416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DAA226E-F963-4F26-BF34-392639A779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01371" y="3402262"/>
                  <a:ext cx="136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47B8BE0-830B-416F-A6F4-753CA6B12517}"/>
                    </a:ext>
                  </a:extLst>
                </p14:cNvPr>
                <p14:cNvContentPartPr/>
                <p14:nvPr/>
              </p14:nvContentPartPr>
              <p14:xfrm>
                <a:off x="1909811" y="3276982"/>
                <a:ext cx="185760" cy="452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47B8BE0-830B-416F-A6F4-753CA6B125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00811" y="3268342"/>
                  <a:ext cx="203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4672A4-4D69-4234-8C37-7D6F975CE9FF}"/>
                    </a:ext>
                  </a:extLst>
                </p14:cNvPr>
                <p14:cNvContentPartPr/>
                <p14:nvPr/>
              </p14:nvContentPartPr>
              <p14:xfrm>
                <a:off x="2260811" y="3464182"/>
                <a:ext cx="228600" cy="118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4672A4-4D69-4234-8C37-7D6F975CE9F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251811" y="3455182"/>
                  <a:ext cx="246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298D7C-4266-47E9-8088-79382F8A194E}"/>
                    </a:ext>
                  </a:extLst>
                </p14:cNvPr>
                <p14:cNvContentPartPr/>
                <p14:nvPr/>
              </p14:nvContentPartPr>
              <p14:xfrm>
                <a:off x="2846171" y="3459142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298D7C-4266-47E9-8088-79382F8A19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7531" y="34505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4460AC-7035-4F52-8425-EFC3EB7F5F28}"/>
                    </a:ext>
                  </a:extLst>
                </p14:cNvPr>
                <p14:cNvContentPartPr/>
                <p14:nvPr/>
              </p14:nvContentPartPr>
              <p14:xfrm>
                <a:off x="2846891" y="3328822"/>
                <a:ext cx="130680" cy="176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4460AC-7035-4F52-8425-EFC3EB7F5F2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837891" y="3319822"/>
                  <a:ext cx="14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13BB6B-4B68-4145-A351-BE0CAF6B90BF}"/>
                    </a:ext>
                  </a:extLst>
                </p14:cNvPr>
                <p14:cNvContentPartPr/>
                <p14:nvPr/>
              </p14:nvContentPartPr>
              <p14:xfrm>
                <a:off x="2967491" y="3243862"/>
                <a:ext cx="67320" cy="413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13BB6B-4B68-4145-A351-BE0CAF6B90B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958851" y="3234862"/>
                  <a:ext cx="849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AB41F8A-FCF0-45D2-A34B-6DE1375ECB43}"/>
                    </a:ext>
                  </a:extLst>
                </p14:cNvPr>
                <p14:cNvContentPartPr/>
                <p14:nvPr/>
              </p14:nvContentPartPr>
              <p14:xfrm>
                <a:off x="3098891" y="3410902"/>
                <a:ext cx="218520" cy="183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AB41F8A-FCF0-45D2-A34B-6DE1375ECB4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090251" y="3401902"/>
                  <a:ext cx="236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477BD4E-CEA2-48D6-AE53-C63C841C9601}"/>
                    </a:ext>
                  </a:extLst>
                </p14:cNvPr>
                <p14:cNvContentPartPr/>
                <p14:nvPr/>
              </p14:nvContentPartPr>
              <p14:xfrm>
                <a:off x="3133811" y="3383182"/>
                <a:ext cx="127080" cy="207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477BD4E-CEA2-48D6-AE53-C63C841C960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25171" y="3374542"/>
                  <a:ext cx="144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CAC7EF9-118D-4349-B7C3-D2644EF89A47}"/>
                    </a:ext>
                  </a:extLst>
                </p14:cNvPr>
                <p14:cNvContentPartPr/>
                <p14:nvPr/>
              </p14:nvContentPartPr>
              <p14:xfrm>
                <a:off x="3387611" y="3441502"/>
                <a:ext cx="95760" cy="116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CAC7EF9-118D-4349-B7C3-D2644EF89A4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378971" y="3432502"/>
                  <a:ext cx="11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991496-4C97-440E-B985-EBB320921A08}"/>
                    </a:ext>
                  </a:extLst>
                </p14:cNvPr>
                <p14:cNvContentPartPr/>
                <p14:nvPr/>
              </p14:nvContentPartPr>
              <p14:xfrm>
                <a:off x="3473291" y="3367702"/>
                <a:ext cx="48960" cy="410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991496-4C97-440E-B985-EBB320921A0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464651" y="3358702"/>
                  <a:ext cx="666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BF2A82-4F73-4010-935C-258D85BED53D}"/>
                    </a:ext>
                  </a:extLst>
                </p14:cNvPr>
                <p14:cNvContentPartPr/>
                <p14:nvPr/>
              </p14:nvContentPartPr>
              <p14:xfrm>
                <a:off x="917651" y="3894382"/>
                <a:ext cx="66240" cy="54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BF2A82-4F73-4010-935C-258D85BED53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09011" y="3885382"/>
                  <a:ext cx="83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894C56-048A-49F6-8C90-BA329ECDB0AE}"/>
                    </a:ext>
                  </a:extLst>
                </p14:cNvPr>
                <p14:cNvContentPartPr/>
                <p14:nvPr/>
              </p14:nvContentPartPr>
              <p14:xfrm>
                <a:off x="814331" y="4283182"/>
                <a:ext cx="170640" cy="21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894C56-048A-49F6-8C90-BA329ECDB0A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691" y="4274542"/>
                  <a:ext cx="188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E7E85A-E920-4A62-B468-9412072CB6B0}"/>
                    </a:ext>
                  </a:extLst>
                </p14:cNvPr>
                <p14:cNvContentPartPr/>
                <p14:nvPr/>
              </p14:nvContentPartPr>
              <p14:xfrm>
                <a:off x="1016291" y="4334662"/>
                <a:ext cx="186120" cy="137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E7E85A-E920-4A62-B468-9412072CB6B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07651" y="4326022"/>
                  <a:ext cx="203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EA3BB6-1575-4E59-B6A7-A3C9054AF38F}"/>
                    </a:ext>
                  </a:extLst>
                </p14:cNvPr>
                <p14:cNvContentPartPr/>
                <p14:nvPr/>
              </p14:nvContentPartPr>
              <p14:xfrm>
                <a:off x="1049051" y="4330702"/>
                <a:ext cx="127440" cy="164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EA3BB6-1575-4E59-B6A7-A3C9054AF38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0411" y="4322062"/>
                  <a:ext cx="145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6EB806-DD2F-4AA1-B247-DDCF4F9C265E}"/>
                    </a:ext>
                  </a:extLst>
                </p14:cNvPr>
                <p14:cNvContentPartPr/>
                <p14:nvPr/>
              </p14:nvContentPartPr>
              <p14:xfrm>
                <a:off x="1456931" y="4107142"/>
                <a:ext cx="187200" cy="35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6EB806-DD2F-4AA1-B247-DDCF4F9C265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448291" y="4098502"/>
                  <a:ext cx="204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E3D6DC-3292-45DE-83AB-1BFF9FB584B0}"/>
                    </a:ext>
                  </a:extLst>
                </p14:cNvPr>
                <p14:cNvContentPartPr/>
                <p14:nvPr/>
              </p14:nvContentPartPr>
              <p14:xfrm>
                <a:off x="1486811" y="4219822"/>
                <a:ext cx="195840" cy="43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E3D6DC-3292-45DE-83AB-1BFF9FB584B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478171" y="4210822"/>
                  <a:ext cx="21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D9336FD-67FB-4B99-9D35-8E46329378AB}"/>
                    </a:ext>
                  </a:extLst>
                </p14:cNvPr>
                <p14:cNvContentPartPr/>
                <p14:nvPr/>
              </p14:nvContentPartPr>
              <p14:xfrm>
                <a:off x="2161811" y="3932542"/>
                <a:ext cx="235080" cy="693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D9336FD-67FB-4B99-9D35-8E46329378A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53171" y="3923902"/>
                  <a:ext cx="2527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A947B34-0CC2-422E-B606-04275AF6D8FA}"/>
                    </a:ext>
                  </a:extLst>
                </p14:cNvPr>
                <p14:cNvContentPartPr/>
                <p14:nvPr/>
              </p14:nvContentPartPr>
              <p14:xfrm>
                <a:off x="2432531" y="4779982"/>
                <a:ext cx="1440" cy="4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A947B34-0CC2-422E-B606-04275AF6D8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23531" y="4771342"/>
                  <a:ext cx="19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730C9A-D252-4ADD-AAF6-811E8C9C98B7}"/>
                    </a:ext>
                  </a:extLst>
                </p14:cNvPr>
                <p14:cNvContentPartPr/>
                <p14:nvPr/>
              </p14:nvContentPartPr>
              <p14:xfrm>
                <a:off x="2372771" y="4729222"/>
                <a:ext cx="147960" cy="128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0730C9A-D252-4ADD-AAF6-811E8C9C98B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64131" y="4720222"/>
                  <a:ext cx="165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9E51F02-647E-4F71-9B27-E4018F5B29F9}"/>
                    </a:ext>
                  </a:extLst>
                </p14:cNvPr>
                <p14:cNvContentPartPr/>
                <p14:nvPr/>
              </p14:nvContentPartPr>
              <p14:xfrm>
                <a:off x="2414891" y="3690982"/>
                <a:ext cx="37800" cy="199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9E51F02-647E-4F71-9B27-E4018F5B29F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05891" y="3681982"/>
                  <a:ext cx="55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36CC84A-20C0-49DD-AD7F-3158F51C1A02}"/>
                    </a:ext>
                  </a:extLst>
                </p14:cNvPr>
                <p14:cNvContentPartPr/>
                <p14:nvPr/>
              </p14:nvContentPartPr>
              <p14:xfrm>
                <a:off x="2557091" y="4058902"/>
                <a:ext cx="171720" cy="90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36CC84A-20C0-49DD-AD7F-3158F51C1A0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548091" y="4050262"/>
                  <a:ext cx="189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4AB05D6-0B03-45DE-A72A-C2880E349F99}"/>
                    </a:ext>
                  </a:extLst>
                </p14:cNvPr>
                <p14:cNvContentPartPr/>
                <p14:nvPr/>
              </p14:nvContentPartPr>
              <p14:xfrm>
                <a:off x="2702531" y="3941902"/>
                <a:ext cx="32400" cy="341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4AB05D6-0B03-45DE-A72A-C2880E349F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693891" y="3932902"/>
                  <a:ext cx="50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3325F1-D8C7-4351-9055-0666D802EC98}"/>
                    </a:ext>
                  </a:extLst>
                </p14:cNvPr>
                <p14:cNvContentPartPr/>
                <p14:nvPr/>
              </p14:nvContentPartPr>
              <p14:xfrm>
                <a:off x="2797211" y="4083742"/>
                <a:ext cx="157320" cy="161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3325F1-D8C7-4351-9055-0666D802EC9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88211" y="4074742"/>
                  <a:ext cx="174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09C843-B24F-4680-9C8B-F84D32838CDB}"/>
                    </a:ext>
                  </a:extLst>
                </p14:cNvPr>
                <p14:cNvContentPartPr/>
                <p14:nvPr/>
              </p14:nvContentPartPr>
              <p14:xfrm>
                <a:off x="2850131" y="4061062"/>
                <a:ext cx="111240" cy="185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09C843-B24F-4680-9C8B-F84D32838C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41131" y="4052062"/>
                  <a:ext cx="128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DEE2781-B5A5-4B5D-9DF9-C733D478B768}"/>
                    </a:ext>
                  </a:extLst>
                </p14:cNvPr>
                <p14:cNvContentPartPr/>
                <p14:nvPr/>
              </p14:nvContentPartPr>
              <p14:xfrm>
                <a:off x="3018971" y="4099582"/>
                <a:ext cx="117000" cy="108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DEE2781-B5A5-4B5D-9DF9-C733D478B76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09971" y="4090582"/>
                  <a:ext cx="134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5D3B63-0CFE-4072-B775-CA30FC7E2D47}"/>
                    </a:ext>
                  </a:extLst>
                </p14:cNvPr>
                <p14:cNvContentPartPr/>
                <p14:nvPr/>
              </p14:nvContentPartPr>
              <p14:xfrm>
                <a:off x="3076211" y="4025422"/>
                <a:ext cx="91800" cy="443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5D3B63-0CFE-4072-B775-CA30FC7E2D4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67211" y="4016422"/>
                  <a:ext cx="109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0A82710-65AB-42C7-BF73-AC37D49F2FAB}"/>
                    </a:ext>
                  </a:extLst>
                </p14:cNvPr>
                <p14:cNvContentPartPr/>
                <p14:nvPr/>
              </p14:nvContentPartPr>
              <p14:xfrm>
                <a:off x="3391571" y="4052062"/>
                <a:ext cx="187920" cy="151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0A82710-65AB-42C7-BF73-AC37D49F2F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82931" y="4043062"/>
                  <a:ext cx="205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29FB8B-7411-49C7-9F7C-F9CC5A0FBC6C}"/>
                    </a:ext>
                  </a:extLst>
                </p14:cNvPr>
                <p14:cNvContentPartPr/>
                <p14:nvPr/>
              </p14:nvContentPartPr>
              <p14:xfrm>
                <a:off x="3557171" y="3815182"/>
                <a:ext cx="69120" cy="327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29FB8B-7411-49C7-9F7C-F9CC5A0FBC6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48171" y="3806542"/>
                  <a:ext cx="86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3D2921-4986-454D-8ACD-978849F497D9}"/>
                    </a:ext>
                  </a:extLst>
                </p14:cNvPr>
                <p14:cNvContentPartPr/>
                <p14:nvPr/>
              </p14:nvContentPartPr>
              <p14:xfrm>
                <a:off x="3659051" y="4038742"/>
                <a:ext cx="183600" cy="106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F3D2921-4986-454D-8ACD-978849F497D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50411" y="4030102"/>
                  <a:ext cx="201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2B47C9-E40B-4426-A1A9-B63852126A4C}"/>
                    </a:ext>
                  </a:extLst>
                </p14:cNvPr>
                <p14:cNvContentPartPr/>
                <p14:nvPr/>
              </p14:nvContentPartPr>
              <p14:xfrm>
                <a:off x="3746171" y="3969982"/>
                <a:ext cx="92160" cy="4064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2B47C9-E40B-4426-A1A9-B63852126A4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37531" y="3960982"/>
                  <a:ext cx="1098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13A36E-7BD9-42A9-AD2E-5F76D2FF0A55}"/>
                    </a:ext>
                  </a:extLst>
                </p14:cNvPr>
                <p14:cNvContentPartPr/>
                <p14:nvPr/>
              </p14:nvContentPartPr>
              <p14:xfrm>
                <a:off x="995051" y="4804822"/>
                <a:ext cx="145080" cy="578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13A36E-7BD9-42A9-AD2E-5F76D2FF0A5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6411" y="4796182"/>
                  <a:ext cx="1627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0BD54-9BCF-4F1A-B96C-1B2687517327}"/>
                    </a:ext>
                  </a:extLst>
                </p14:cNvPr>
                <p14:cNvContentPartPr/>
                <p14:nvPr/>
              </p14:nvContentPartPr>
              <p14:xfrm>
                <a:off x="849971" y="5244382"/>
                <a:ext cx="244800" cy="69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0BD54-9BCF-4F1A-B96C-1B268751732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1331" y="5235382"/>
                  <a:ext cx="262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A7A9DA3-D3B0-4D02-B3BC-F8A286F56679}"/>
                    </a:ext>
                  </a:extLst>
                </p14:cNvPr>
                <p14:cNvContentPartPr/>
                <p14:nvPr/>
              </p14:nvContentPartPr>
              <p14:xfrm>
                <a:off x="1131131" y="5230702"/>
                <a:ext cx="153000" cy="411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A7A9DA3-D3B0-4D02-B3BC-F8A286F5667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22131" y="5221702"/>
                  <a:ext cx="1706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23CA11F-8D60-4995-BEE2-C19BFDBC85B9}"/>
                    </a:ext>
                  </a:extLst>
                </p14:cNvPr>
                <p14:cNvContentPartPr/>
                <p14:nvPr/>
              </p14:nvContentPartPr>
              <p14:xfrm>
                <a:off x="1460531" y="5165182"/>
                <a:ext cx="108000" cy="14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23CA11F-8D60-4995-BEE2-C19BFDBC85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51891" y="5156542"/>
                  <a:ext cx="12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5438864-1D36-4D01-90E6-437F73EE177C}"/>
                    </a:ext>
                  </a:extLst>
                </p14:cNvPr>
                <p14:cNvContentPartPr/>
                <p14:nvPr/>
              </p14:nvContentPartPr>
              <p14:xfrm>
                <a:off x="1478171" y="5227822"/>
                <a:ext cx="162360" cy="28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5438864-1D36-4D01-90E6-437F73EE177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69531" y="5218822"/>
                  <a:ext cx="180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E75D2D-BDDE-4A6D-9457-181563C8F751}"/>
                    </a:ext>
                  </a:extLst>
                </p14:cNvPr>
                <p14:cNvContentPartPr/>
                <p14:nvPr/>
              </p14:nvContentPartPr>
              <p14:xfrm>
                <a:off x="1887851" y="4922902"/>
                <a:ext cx="188280" cy="658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E75D2D-BDDE-4A6D-9457-181563C8F7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878851" y="4913902"/>
                  <a:ext cx="20592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F0C6F7-A388-46CD-B303-449B711C0D30}"/>
                    </a:ext>
                  </a:extLst>
                </p14:cNvPr>
                <p14:cNvContentPartPr/>
                <p14:nvPr/>
              </p14:nvContentPartPr>
              <p14:xfrm>
                <a:off x="1994051" y="5676742"/>
                <a:ext cx="96120" cy="107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F0C6F7-A388-46CD-B303-449B711C0D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85411" y="5668102"/>
                  <a:ext cx="113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0F9F9A-14A0-479C-8B02-66E0F0C26967}"/>
                    </a:ext>
                  </a:extLst>
                </p14:cNvPr>
                <p14:cNvContentPartPr/>
                <p14:nvPr/>
              </p14:nvContentPartPr>
              <p14:xfrm>
                <a:off x="1974611" y="4594222"/>
                <a:ext cx="36720" cy="1587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0F9F9A-14A0-479C-8B02-66E0F0C2696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65971" y="4585582"/>
                  <a:ext cx="54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901CA0C-E98E-4030-A1D1-3EC3C076F8C3}"/>
                    </a:ext>
                  </a:extLst>
                </p14:cNvPr>
                <p14:cNvContentPartPr/>
                <p14:nvPr/>
              </p14:nvContentPartPr>
              <p14:xfrm>
                <a:off x="2216891" y="5073742"/>
                <a:ext cx="147240" cy="126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901CA0C-E98E-4030-A1D1-3EC3C076F8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08251" y="5064742"/>
                  <a:ext cx="164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DF2A11-46C0-491A-881E-C22F3910F3EB}"/>
                    </a:ext>
                  </a:extLst>
                </p14:cNvPr>
                <p14:cNvContentPartPr/>
                <p14:nvPr/>
              </p14:nvContentPartPr>
              <p14:xfrm>
                <a:off x="2349011" y="4989502"/>
                <a:ext cx="48600" cy="293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DF2A11-46C0-491A-881E-C22F3910F3E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40371" y="4980862"/>
                  <a:ext cx="66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C66ADF2-BA15-4F26-A2D6-86E34381815A}"/>
                    </a:ext>
                  </a:extLst>
                </p14:cNvPr>
                <p14:cNvContentPartPr/>
                <p14:nvPr/>
              </p14:nvContentPartPr>
              <p14:xfrm>
                <a:off x="2471051" y="5098222"/>
                <a:ext cx="182520" cy="219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C66ADF2-BA15-4F26-A2D6-86E34381815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62051" y="5089222"/>
                  <a:ext cx="200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938D31B-2A0B-492D-BA3F-1A7DAEBAFE4F}"/>
                    </a:ext>
                  </a:extLst>
                </p14:cNvPr>
                <p14:cNvContentPartPr/>
                <p14:nvPr/>
              </p14:nvContentPartPr>
              <p14:xfrm>
                <a:off x="2733491" y="5164102"/>
                <a:ext cx="117000" cy="109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938D31B-2A0B-492D-BA3F-1A7DAEBAFE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24851" y="5155102"/>
                  <a:ext cx="134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55A5D18-9AF4-4AB7-8628-349FD31385C6}"/>
                    </a:ext>
                  </a:extLst>
                </p14:cNvPr>
                <p14:cNvContentPartPr/>
                <p14:nvPr/>
              </p14:nvContentPartPr>
              <p14:xfrm>
                <a:off x="2779571" y="5075902"/>
                <a:ext cx="75240" cy="4993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55A5D18-9AF4-4AB7-8628-349FD31385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70571" y="5067262"/>
                  <a:ext cx="928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096FC30-BC6B-458E-BEC7-873FA2EB6D57}"/>
                    </a:ext>
                  </a:extLst>
                </p14:cNvPr>
                <p14:cNvContentPartPr/>
                <p14:nvPr/>
              </p14:nvContentPartPr>
              <p14:xfrm>
                <a:off x="2972171" y="5091742"/>
                <a:ext cx="177480" cy="158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096FC30-BC6B-458E-BEC7-873FA2EB6D5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63531" y="5083102"/>
                  <a:ext cx="19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F453DF9-7C84-4992-B58B-5AF4D323B8B5}"/>
                    </a:ext>
                  </a:extLst>
                </p14:cNvPr>
                <p14:cNvContentPartPr/>
                <p14:nvPr/>
              </p14:nvContentPartPr>
              <p14:xfrm>
                <a:off x="3144971" y="4839022"/>
                <a:ext cx="38880" cy="383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F453DF9-7C84-4992-B58B-5AF4D323B8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35971" y="4830022"/>
                  <a:ext cx="56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38DF22F-EFCE-4D7C-8CD4-BEA0A2A4778B}"/>
                    </a:ext>
                  </a:extLst>
                </p14:cNvPr>
                <p14:cNvContentPartPr/>
                <p14:nvPr/>
              </p14:nvContentPartPr>
              <p14:xfrm>
                <a:off x="3234971" y="5048182"/>
                <a:ext cx="229680" cy="198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38DF22F-EFCE-4D7C-8CD4-BEA0A2A4778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25971" y="5039542"/>
                  <a:ext cx="247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C35E8FA-C4EF-4E17-BC21-5E5444EEC9C5}"/>
                    </a:ext>
                  </a:extLst>
                </p14:cNvPr>
                <p14:cNvContentPartPr/>
                <p14:nvPr/>
              </p14:nvContentPartPr>
              <p14:xfrm>
                <a:off x="3731051" y="5108662"/>
                <a:ext cx="135720" cy="255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C35E8FA-C4EF-4E17-BC21-5E5444EEC9C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722411" y="5099662"/>
                  <a:ext cx="153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0055641-1FF0-4DD3-8446-AFF7D5353B46}"/>
                    </a:ext>
                  </a:extLst>
                </p14:cNvPr>
                <p14:cNvContentPartPr/>
                <p14:nvPr/>
              </p14:nvContentPartPr>
              <p14:xfrm>
                <a:off x="3714131" y="5214142"/>
                <a:ext cx="155880" cy="28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0055641-1FF0-4DD3-8446-AFF7D5353B4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05131" y="5205502"/>
                  <a:ext cx="17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8CD8DD7-7F03-4B1F-8329-5F4B56BF146C}"/>
                    </a:ext>
                  </a:extLst>
                </p14:cNvPr>
                <p14:cNvContentPartPr/>
                <p14:nvPr/>
              </p14:nvContentPartPr>
              <p14:xfrm>
                <a:off x="7391531" y="5057542"/>
                <a:ext cx="213120" cy="180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8CD8DD7-7F03-4B1F-8329-5F4B56BF146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82531" y="5048542"/>
                  <a:ext cx="230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5B2BB3F-46A2-4357-8CA8-29C0D5DA9F3C}"/>
                    </a:ext>
                  </a:extLst>
                </p14:cNvPr>
                <p14:cNvContentPartPr/>
                <p14:nvPr/>
              </p14:nvContentPartPr>
              <p14:xfrm>
                <a:off x="7740731" y="4975462"/>
                <a:ext cx="161280" cy="152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5B2BB3F-46A2-4357-8CA8-29C0D5DA9F3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32091" y="4966462"/>
                  <a:ext cx="178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749BF1F-34AB-462F-8864-FB1AACD7E8BB}"/>
                    </a:ext>
                  </a:extLst>
                </p14:cNvPr>
                <p14:cNvContentPartPr/>
                <p14:nvPr/>
              </p14:nvContentPartPr>
              <p14:xfrm>
                <a:off x="7742531" y="5210902"/>
                <a:ext cx="180000" cy="23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749BF1F-34AB-462F-8864-FB1AACD7E8B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33531" y="5201902"/>
                  <a:ext cx="197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7714317-3306-4D50-9461-342AC2629321}"/>
                    </a:ext>
                  </a:extLst>
                </p14:cNvPr>
                <p14:cNvContentPartPr/>
                <p14:nvPr/>
              </p14:nvContentPartPr>
              <p14:xfrm>
                <a:off x="8155811" y="5055382"/>
                <a:ext cx="212400" cy="175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7714317-3306-4D50-9461-342AC26293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46811" y="5046742"/>
                  <a:ext cx="230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F021A20-BCE3-4355-B45F-4A2F4BD99C8A}"/>
                    </a:ext>
                  </a:extLst>
                </p14:cNvPr>
                <p14:cNvContentPartPr/>
                <p14:nvPr/>
              </p14:nvContentPartPr>
              <p14:xfrm>
                <a:off x="8180291" y="5031982"/>
                <a:ext cx="156600" cy="199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F021A20-BCE3-4355-B45F-4A2F4BD99C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71651" y="5023342"/>
                  <a:ext cx="174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9C24918-1825-4B03-BCCD-EACBF527D2BA}"/>
                    </a:ext>
                  </a:extLst>
                </p14:cNvPr>
                <p14:cNvContentPartPr/>
                <p14:nvPr/>
              </p14:nvContentPartPr>
              <p14:xfrm>
                <a:off x="8507891" y="4980862"/>
                <a:ext cx="213120" cy="2224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9C24918-1825-4B03-BCCD-EACBF527D2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498891" y="4971862"/>
                  <a:ext cx="230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352F387-4B76-4F8C-A58A-B40C5384739D}"/>
                    </a:ext>
                  </a:extLst>
                </p14:cNvPr>
                <p14:cNvContentPartPr/>
                <p14:nvPr/>
              </p14:nvContentPartPr>
              <p14:xfrm>
                <a:off x="8931611" y="4991302"/>
                <a:ext cx="25920" cy="226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352F387-4B76-4F8C-A58A-B40C5384739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22611" y="4982302"/>
                  <a:ext cx="43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C386BB3-7747-4CE1-821C-D5BEDE66EAA4}"/>
                    </a:ext>
                  </a:extLst>
                </p14:cNvPr>
                <p14:cNvContentPartPr/>
                <p14:nvPr/>
              </p14:nvContentPartPr>
              <p14:xfrm>
                <a:off x="940691" y="6166702"/>
                <a:ext cx="35280" cy="150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C386BB3-7747-4CE1-821C-D5BEDE66EAA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31691" y="6158062"/>
                  <a:ext cx="52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96B0D7F-E653-40A9-B424-BBBE34D2FDA6}"/>
                    </a:ext>
                  </a:extLst>
                </p14:cNvPr>
                <p14:cNvContentPartPr/>
                <p14:nvPr/>
              </p14:nvContentPartPr>
              <p14:xfrm>
                <a:off x="783011" y="6314662"/>
                <a:ext cx="432360" cy="58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96B0D7F-E653-40A9-B424-BBBE34D2FDA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4011" y="6305662"/>
                  <a:ext cx="450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8F1DFE2-925C-4E97-898A-085D533D64EB}"/>
                    </a:ext>
                  </a:extLst>
                </p14:cNvPr>
                <p14:cNvContentPartPr/>
                <p14:nvPr/>
              </p14:nvContentPartPr>
              <p14:xfrm>
                <a:off x="711731" y="6107662"/>
                <a:ext cx="473040" cy="34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8F1DFE2-925C-4E97-898A-085D533D64E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2731" y="6099022"/>
                  <a:ext cx="490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8C3C9E-A87E-401C-ACFE-E8B902489DF2}"/>
                    </a:ext>
                  </a:extLst>
                </p14:cNvPr>
                <p14:cNvContentPartPr/>
                <p14:nvPr/>
              </p14:nvContentPartPr>
              <p14:xfrm>
                <a:off x="1271531" y="6238342"/>
                <a:ext cx="163800" cy="1227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8C3C9E-A87E-401C-ACFE-E8B902489DF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262531" y="6229342"/>
                  <a:ext cx="181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0E90AA3-2E4A-4FE4-A931-AAFDD2918A7E}"/>
                    </a:ext>
                  </a:extLst>
                </p14:cNvPr>
                <p14:cNvContentPartPr/>
                <p14:nvPr/>
              </p14:nvContentPartPr>
              <p14:xfrm>
                <a:off x="1500131" y="6223582"/>
                <a:ext cx="133200" cy="142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0E90AA3-2E4A-4FE4-A931-AAFDD2918A7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491491" y="6214582"/>
                  <a:ext cx="15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3664393-CABF-43CE-BECF-B300AA7F01F8}"/>
                    </a:ext>
                  </a:extLst>
                </p14:cNvPr>
                <p14:cNvContentPartPr/>
                <p14:nvPr/>
              </p14:nvContentPartPr>
              <p14:xfrm>
                <a:off x="1625771" y="6016582"/>
                <a:ext cx="46440" cy="282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3664393-CABF-43CE-BECF-B300AA7F01F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16771" y="6007942"/>
                  <a:ext cx="64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4A68C6D-45DB-4003-B642-ACE2E6058A68}"/>
                    </a:ext>
                  </a:extLst>
                </p14:cNvPr>
                <p14:cNvContentPartPr/>
                <p14:nvPr/>
              </p14:nvContentPartPr>
              <p14:xfrm>
                <a:off x="1718651" y="6209902"/>
                <a:ext cx="169200" cy="284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4A68C6D-45DB-4003-B642-ACE2E6058A6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09651" y="6201262"/>
                  <a:ext cx="186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9383D81-3947-4133-B537-AADDF327BF08}"/>
                    </a:ext>
                  </a:extLst>
                </p14:cNvPr>
                <p14:cNvContentPartPr/>
                <p14:nvPr/>
              </p14:nvContentPartPr>
              <p14:xfrm>
                <a:off x="1842131" y="6178942"/>
                <a:ext cx="180360" cy="174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9383D81-3947-4133-B537-AADDF327BF0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33491" y="6169942"/>
                  <a:ext cx="19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6707091-07BC-42E1-99F2-3830CFF3DBAD}"/>
                    </a:ext>
                  </a:extLst>
                </p14:cNvPr>
                <p14:cNvContentPartPr/>
                <p14:nvPr/>
              </p14:nvContentPartPr>
              <p14:xfrm>
                <a:off x="2124011" y="6337342"/>
                <a:ext cx="360" cy="3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6707091-07BC-42E1-99F2-3830CFF3DB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5371" y="63283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F32129F-F732-4DDE-ADEA-30AA76384513}"/>
                    </a:ext>
                  </a:extLst>
                </p14:cNvPr>
                <p14:cNvContentPartPr/>
                <p14:nvPr/>
              </p14:nvContentPartPr>
              <p14:xfrm>
                <a:off x="2604971" y="6064102"/>
                <a:ext cx="240120" cy="290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F32129F-F732-4DDE-ADEA-30AA7638451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596331" y="6055102"/>
                  <a:ext cx="257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45F9D9D-983F-4E3A-9523-DD733894BC9B}"/>
                    </a:ext>
                  </a:extLst>
                </p14:cNvPr>
                <p14:cNvContentPartPr/>
                <p14:nvPr/>
              </p14:nvContentPartPr>
              <p14:xfrm>
                <a:off x="2958851" y="6150502"/>
                <a:ext cx="195840" cy="160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45F9D9D-983F-4E3A-9523-DD733894BC9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950211" y="6141502"/>
                  <a:ext cx="213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E8FFD7E-85B2-4F9A-879E-1398FEC9BE97}"/>
                    </a:ext>
                  </a:extLst>
                </p14:cNvPr>
                <p14:cNvContentPartPr/>
                <p14:nvPr/>
              </p14:nvContentPartPr>
              <p14:xfrm>
                <a:off x="2921411" y="6117022"/>
                <a:ext cx="198720" cy="189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E8FFD7E-85B2-4F9A-879E-1398FEC9BE9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12771" y="6108382"/>
                  <a:ext cx="216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920A698-DA27-447A-98E7-4AFB5FEB7ED3}"/>
                    </a:ext>
                  </a:extLst>
                </p14:cNvPr>
                <p14:cNvContentPartPr/>
                <p14:nvPr/>
              </p14:nvContentPartPr>
              <p14:xfrm>
                <a:off x="3317051" y="6226462"/>
                <a:ext cx="34200" cy="316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920A698-DA27-447A-98E7-4AFB5FEB7ED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08411" y="6217462"/>
                  <a:ext cx="51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CCDABD9-D1D3-414F-A825-FB3CE029DDF8}"/>
                    </a:ext>
                  </a:extLst>
                </p14:cNvPr>
                <p14:cNvContentPartPr/>
                <p14:nvPr/>
              </p14:nvContentPartPr>
              <p14:xfrm>
                <a:off x="3447371" y="6045022"/>
                <a:ext cx="229680" cy="2692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CCDABD9-D1D3-414F-A825-FB3CE029DDF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438371" y="6036382"/>
                  <a:ext cx="247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2F467E1-CEAE-4185-89AB-4E3659BCDE94}"/>
                    </a:ext>
                  </a:extLst>
                </p14:cNvPr>
                <p14:cNvContentPartPr/>
                <p14:nvPr/>
              </p14:nvContentPartPr>
              <p14:xfrm>
                <a:off x="3703691" y="6169582"/>
                <a:ext cx="129960" cy="105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2F467E1-CEAE-4185-89AB-4E3659BCDE9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694691" y="6160942"/>
                  <a:ext cx="147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2CA013F-5B6B-4EE1-A05D-A5C16468F7FF}"/>
                    </a:ext>
                  </a:extLst>
                </p14:cNvPr>
                <p14:cNvContentPartPr/>
                <p14:nvPr/>
              </p14:nvContentPartPr>
              <p14:xfrm>
                <a:off x="3734291" y="6097582"/>
                <a:ext cx="127440" cy="4492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2CA013F-5B6B-4EE1-A05D-A5C16468F7F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725651" y="6088942"/>
                  <a:ext cx="1450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9F8FCF2-C50C-4F57-8522-303A055B628A}"/>
                    </a:ext>
                  </a:extLst>
                </p14:cNvPr>
                <p14:cNvContentPartPr/>
                <p14:nvPr/>
              </p14:nvContentPartPr>
              <p14:xfrm>
                <a:off x="5868371" y="4563622"/>
                <a:ext cx="122400" cy="143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9F8FCF2-C50C-4F57-8522-303A055B628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859731" y="4554622"/>
                  <a:ext cx="14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1C20899-F010-40F3-8E53-33F6197D6AAC}"/>
                    </a:ext>
                  </a:extLst>
                </p14:cNvPr>
                <p14:cNvContentPartPr/>
                <p14:nvPr/>
              </p14:nvContentPartPr>
              <p14:xfrm>
                <a:off x="5941451" y="4513582"/>
                <a:ext cx="92880" cy="350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1C20899-F010-40F3-8E53-33F6197D6AA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932451" y="4504942"/>
                  <a:ext cx="110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C30E1A3-04F3-44F8-910B-E9D214F1EA36}"/>
                    </a:ext>
                  </a:extLst>
                </p14:cNvPr>
                <p14:cNvContentPartPr/>
                <p14:nvPr/>
              </p14:nvContentPartPr>
              <p14:xfrm>
                <a:off x="6140891" y="4527982"/>
                <a:ext cx="119880" cy="39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C30E1A3-04F3-44F8-910B-E9D214F1EA3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32251" y="4518982"/>
                  <a:ext cx="137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09B48A9-314E-4000-B5F8-91AB1B71CD5E}"/>
                    </a:ext>
                  </a:extLst>
                </p14:cNvPr>
                <p14:cNvContentPartPr/>
                <p14:nvPr/>
              </p14:nvContentPartPr>
              <p14:xfrm>
                <a:off x="6162491" y="4608262"/>
                <a:ext cx="162720" cy="47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09B48A9-314E-4000-B5F8-91AB1B71CD5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153491" y="4599622"/>
                  <a:ext cx="180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5DEA007-4A8B-4647-9B14-4E3FAE8C9DA3}"/>
                    </a:ext>
                  </a:extLst>
                </p14:cNvPr>
                <p14:cNvContentPartPr/>
                <p14:nvPr/>
              </p14:nvContentPartPr>
              <p14:xfrm>
                <a:off x="6463811" y="4540222"/>
                <a:ext cx="119880" cy="132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5DEA007-4A8B-4647-9B14-4E3FAE8C9DA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454811" y="4531582"/>
                  <a:ext cx="137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4454FAD-0970-4B4D-895A-99E531D1D08C}"/>
                    </a:ext>
                  </a:extLst>
                </p14:cNvPr>
                <p14:cNvContentPartPr/>
                <p14:nvPr/>
              </p14:nvContentPartPr>
              <p14:xfrm>
                <a:off x="4207331" y="5059702"/>
                <a:ext cx="143280" cy="1270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4454FAD-0970-4B4D-895A-99E531D1D08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198331" y="5050702"/>
                  <a:ext cx="16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FBB5298-5F63-4D23-B937-6882C0EC3BE5}"/>
                    </a:ext>
                  </a:extLst>
                </p14:cNvPr>
                <p14:cNvContentPartPr/>
                <p14:nvPr/>
              </p14:nvContentPartPr>
              <p14:xfrm>
                <a:off x="4317851" y="4963942"/>
                <a:ext cx="65520" cy="369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FBB5298-5F63-4D23-B937-6882C0EC3BE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308851" y="4954942"/>
                  <a:ext cx="83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D18BFAB-0302-41A4-8822-2D5AB9DD9A8C}"/>
                    </a:ext>
                  </a:extLst>
                </p14:cNvPr>
                <p14:cNvContentPartPr/>
                <p14:nvPr/>
              </p14:nvContentPartPr>
              <p14:xfrm>
                <a:off x="4453211" y="5115142"/>
                <a:ext cx="162360" cy="187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D18BFAB-0302-41A4-8822-2D5AB9DD9A8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44571" y="5106142"/>
                  <a:ext cx="18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BE845A6-0F99-4C6F-B4B2-04C68E569916}"/>
                    </a:ext>
                  </a:extLst>
                </p14:cNvPr>
                <p14:cNvContentPartPr/>
                <p14:nvPr/>
              </p14:nvContentPartPr>
              <p14:xfrm>
                <a:off x="4447811" y="5150782"/>
                <a:ext cx="160920" cy="157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BE845A6-0F99-4C6F-B4B2-04C68E56991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438811" y="5141782"/>
                  <a:ext cx="178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F514ACE-FB2F-464D-9C01-72C265419D02}"/>
                    </a:ext>
                  </a:extLst>
                </p14:cNvPr>
                <p14:cNvContentPartPr/>
                <p14:nvPr/>
              </p14:nvContentPartPr>
              <p14:xfrm>
                <a:off x="4683611" y="4954942"/>
                <a:ext cx="185400" cy="129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F514ACE-FB2F-464D-9C01-72C265419D0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674611" y="4946302"/>
                  <a:ext cx="203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771477E-A674-41F0-AA25-327B8E3D92B1}"/>
                    </a:ext>
                  </a:extLst>
                </p14:cNvPr>
                <p14:cNvContentPartPr/>
                <p14:nvPr/>
              </p14:nvContentPartPr>
              <p14:xfrm>
                <a:off x="4335851" y="5391982"/>
                <a:ext cx="275040" cy="55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771477E-A674-41F0-AA25-327B8E3D92B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326851" y="5383342"/>
                  <a:ext cx="292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362504B-8E69-42BC-AC3C-3A197862E4EB}"/>
                    </a:ext>
                  </a:extLst>
                </p14:cNvPr>
                <p14:cNvContentPartPr/>
                <p14:nvPr/>
              </p14:nvContentPartPr>
              <p14:xfrm>
                <a:off x="4350251" y="5507542"/>
                <a:ext cx="211680" cy="183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362504B-8E69-42BC-AC3C-3A197862E4E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341611" y="5498902"/>
                  <a:ext cx="229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0441D9C-3C34-4F31-8E8B-C0D794CF27AF}"/>
                    </a:ext>
                  </a:extLst>
                </p14:cNvPr>
                <p14:cNvContentPartPr/>
                <p14:nvPr/>
              </p14:nvContentPartPr>
              <p14:xfrm>
                <a:off x="4806011" y="5231782"/>
                <a:ext cx="86400" cy="107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0441D9C-3C34-4F31-8E8B-C0D794CF27A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797371" y="5222782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74C4D05-87BD-4B63-AA2E-CC42EDD0BDA0}"/>
                    </a:ext>
                  </a:extLst>
                </p14:cNvPr>
                <p14:cNvContentPartPr/>
                <p14:nvPr/>
              </p14:nvContentPartPr>
              <p14:xfrm>
                <a:off x="4834451" y="5145382"/>
                <a:ext cx="145440" cy="534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74C4D05-87BD-4B63-AA2E-CC42EDD0BDA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825451" y="5136382"/>
                  <a:ext cx="1630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9FAFDB-4782-45D2-8EAE-1061EFAA6E6E}"/>
                    </a:ext>
                  </a:extLst>
                </p14:cNvPr>
                <p14:cNvContentPartPr/>
                <p14:nvPr/>
              </p14:nvContentPartPr>
              <p14:xfrm>
                <a:off x="5226851" y="4931902"/>
                <a:ext cx="101160" cy="619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9FAFDB-4782-45D2-8EAE-1061EFAA6E6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218211" y="4922902"/>
                  <a:ext cx="11880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EF4C1B7-CEC6-48B1-A132-B5E3F5078683}"/>
                    </a:ext>
                  </a:extLst>
                </p14:cNvPr>
                <p14:cNvContentPartPr/>
                <p14:nvPr/>
              </p14:nvContentPartPr>
              <p14:xfrm>
                <a:off x="5239811" y="5721022"/>
                <a:ext cx="135360" cy="153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EF4C1B7-CEC6-48B1-A132-B5E3F507868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230811" y="5712022"/>
                  <a:ext cx="153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720D18C-45E5-43E9-AECC-B4C45953782E}"/>
                    </a:ext>
                  </a:extLst>
                </p14:cNvPr>
                <p14:cNvContentPartPr/>
                <p14:nvPr/>
              </p14:nvContentPartPr>
              <p14:xfrm>
                <a:off x="5252771" y="5708422"/>
                <a:ext cx="112320" cy="169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720D18C-45E5-43E9-AECC-B4C45953782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243771" y="5699782"/>
                  <a:ext cx="129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2333C2A-47A8-4A15-836A-CBFB2B365ED6}"/>
                    </a:ext>
                  </a:extLst>
                </p14:cNvPr>
                <p14:cNvContentPartPr/>
                <p14:nvPr/>
              </p14:nvContentPartPr>
              <p14:xfrm>
                <a:off x="5511611" y="5724982"/>
                <a:ext cx="95400" cy="96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2333C2A-47A8-4A15-836A-CBFB2B365ED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502971" y="5715982"/>
                  <a:ext cx="113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60F595C-0901-46EA-A780-66D160A9F12A}"/>
                    </a:ext>
                  </a:extLst>
                </p14:cNvPr>
                <p14:cNvContentPartPr/>
                <p14:nvPr/>
              </p14:nvContentPartPr>
              <p14:xfrm>
                <a:off x="5758211" y="5723902"/>
                <a:ext cx="74880" cy="104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60F595C-0901-46EA-A780-66D160A9F12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749211" y="5714902"/>
                  <a:ext cx="92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63083E-93C7-42C9-B806-44B91CF4D29A}"/>
                    </a:ext>
                  </a:extLst>
                </p14:cNvPr>
                <p14:cNvContentPartPr/>
                <p14:nvPr/>
              </p14:nvContentPartPr>
              <p14:xfrm>
                <a:off x="5357171" y="4765222"/>
                <a:ext cx="32400" cy="126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63083E-93C7-42C9-B806-44B91CF4D29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348171" y="4756582"/>
                  <a:ext cx="50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D4E45BB-7A53-4648-AE3D-200695F4AC4E}"/>
                    </a:ext>
                  </a:extLst>
                </p14:cNvPr>
                <p14:cNvContentPartPr/>
                <p14:nvPr/>
              </p14:nvContentPartPr>
              <p14:xfrm>
                <a:off x="5713211" y="5154742"/>
                <a:ext cx="131760" cy="22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D4E45BB-7A53-4648-AE3D-200695F4AC4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704211" y="5145742"/>
                  <a:ext cx="14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3FDD657-09F1-461C-B6EF-26111D664F23}"/>
                    </a:ext>
                  </a:extLst>
                </p14:cNvPr>
                <p14:cNvContentPartPr/>
                <p14:nvPr/>
              </p14:nvContentPartPr>
              <p14:xfrm>
                <a:off x="5760371" y="5240422"/>
                <a:ext cx="115920" cy="19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3FDD657-09F1-461C-B6EF-26111D664F2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751731" y="5231782"/>
                  <a:ext cx="133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5BB6C-6D35-49BE-9153-84157791E43D}"/>
                    </a:ext>
                  </a:extLst>
                </p14:cNvPr>
                <p14:cNvContentPartPr/>
                <p14:nvPr/>
              </p14:nvContentPartPr>
              <p14:xfrm>
                <a:off x="6193451" y="5067622"/>
                <a:ext cx="259560" cy="257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5BB6C-6D35-49BE-9153-84157791E43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184811" y="5058982"/>
                  <a:ext cx="277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8EC4D5B-4AB6-403C-ABB9-98167B6971AC}"/>
                    </a:ext>
                  </a:extLst>
                </p14:cNvPr>
                <p14:cNvContentPartPr/>
                <p14:nvPr/>
              </p14:nvContentPartPr>
              <p14:xfrm>
                <a:off x="6508811" y="5184982"/>
                <a:ext cx="81360" cy="121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8EC4D5B-4AB6-403C-ABB9-98167B6971A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99811" y="5176342"/>
                  <a:ext cx="99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189BBB-FFF5-4BE5-B0F6-35FAA88E2923}"/>
                    </a:ext>
                  </a:extLst>
                </p14:cNvPr>
                <p14:cNvContentPartPr/>
                <p14:nvPr/>
              </p14:nvContentPartPr>
              <p14:xfrm>
                <a:off x="6549851" y="5124502"/>
                <a:ext cx="85680" cy="4806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189BBB-FFF5-4BE5-B0F6-35FAA88E292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41211" y="5115502"/>
                  <a:ext cx="1033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AA8AE60-A94F-4D86-980B-7369A447367E}"/>
                    </a:ext>
                  </a:extLst>
                </p14:cNvPr>
                <p14:cNvContentPartPr/>
                <p14:nvPr/>
              </p14:nvContentPartPr>
              <p14:xfrm>
                <a:off x="4060091" y="6132862"/>
                <a:ext cx="159120" cy="21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AA8AE60-A94F-4D86-980B-7369A44736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051451" y="6123862"/>
                  <a:ext cx="176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E7C62D7-A5DE-4CB1-B18A-F1D91C3B6836}"/>
                    </a:ext>
                  </a:extLst>
                </p14:cNvPr>
                <p14:cNvContentPartPr/>
                <p14:nvPr/>
              </p14:nvContentPartPr>
              <p14:xfrm>
                <a:off x="4096811" y="6215662"/>
                <a:ext cx="157320" cy="298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E7C62D7-A5DE-4CB1-B18A-F1D91C3B683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088171" y="6207022"/>
                  <a:ext cx="174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4D1C9F5-E884-4706-AA07-01FFEF642981}"/>
                    </a:ext>
                  </a:extLst>
                </p14:cNvPr>
                <p14:cNvContentPartPr/>
                <p14:nvPr/>
              </p14:nvContentPartPr>
              <p14:xfrm>
                <a:off x="4468691" y="6031342"/>
                <a:ext cx="167400" cy="1684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4D1C9F5-E884-4706-AA07-01FFEF64298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460051" y="6022342"/>
                  <a:ext cx="185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3F39497-FDFA-414A-86DB-7C923BEFB6D2}"/>
                    </a:ext>
                  </a:extLst>
                </p14:cNvPr>
                <p14:cNvContentPartPr/>
                <p14:nvPr/>
              </p14:nvContentPartPr>
              <p14:xfrm>
                <a:off x="4630691" y="5969062"/>
                <a:ext cx="66600" cy="338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3F39497-FDFA-414A-86DB-7C923BEFB6D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22051" y="5960062"/>
                  <a:ext cx="84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4346C6F-ADE7-4136-B453-5CBA19C15388}"/>
                    </a:ext>
                  </a:extLst>
                </p14:cNvPr>
                <p14:cNvContentPartPr/>
                <p14:nvPr/>
              </p14:nvContentPartPr>
              <p14:xfrm>
                <a:off x="4782611" y="6121702"/>
                <a:ext cx="224280" cy="199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4346C6F-ADE7-4136-B453-5CBA19C1538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773971" y="6113062"/>
                  <a:ext cx="241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2D02571-89B2-4915-BE8C-5413661A79D1}"/>
                    </a:ext>
                  </a:extLst>
                </p14:cNvPr>
                <p14:cNvContentPartPr/>
                <p14:nvPr/>
              </p14:nvContentPartPr>
              <p14:xfrm>
                <a:off x="4843451" y="6102622"/>
                <a:ext cx="78120" cy="154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2D02571-89B2-4915-BE8C-5413661A79D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834811" y="6093622"/>
                  <a:ext cx="95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A79743E-D0FB-4349-8CFB-0C622F104BE1}"/>
                    </a:ext>
                  </a:extLst>
                </p14:cNvPr>
                <p14:cNvContentPartPr/>
                <p14:nvPr/>
              </p14:nvContentPartPr>
              <p14:xfrm>
                <a:off x="5016971" y="6163822"/>
                <a:ext cx="95400" cy="1274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A79743E-D0FB-4349-8CFB-0C622F104BE1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007971" y="6155182"/>
                  <a:ext cx="113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663A28D-71D2-40FC-BF48-F98735B32F29}"/>
                    </a:ext>
                  </a:extLst>
                </p14:cNvPr>
                <p14:cNvContentPartPr/>
                <p14:nvPr/>
              </p14:nvContentPartPr>
              <p14:xfrm>
                <a:off x="5133611" y="6111262"/>
                <a:ext cx="74880" cy="4305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663A28D-71D2-40FC-BF48-F98735B32F2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124971" y="6102622"/>
                  <a:ext cx="925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9BD597A-E29A-4E93-B8DA-2FFE4AE7D92C}"/>
                    </a:ext>
                  </a:extLst>
                </p14:cNvPr>
                <p14:cNvContentPartPr/>
                <p14:nvPr/>
              </p14:nvContentPartPr>
              <p14:xfrm>
                <a:off x="5598011" y="5786902"/>
                <a:ext cx="813960" cy="520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9BD597A-E29A-4E93-B8DA-2FFE4AE7D92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589371" y="5777902"/>
                  <a:ext cx="8316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ED5AA01-AB2C-4373-8DB8-945B9D2ACD18}"/>
                    </a:ext>
                  </a:extLst>
                </p14:cNvPr>
                <p14:cNvContentPartPr/>
                <p14:nvPr/>
              </p14:nvContentPartPr>
              <p14:xfrm>
                <a:off x="6598811" y="6078502"/>
                <a:ext cx="131400" cy="166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ED5AA01-AB2C-4373-8DB8-945B9D2ACD1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89811" y="6069502"/>
                  <a:ext cx="149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7885057-5D5D-41DC-879A-733791D78600}"/>
                    </a:ext>
                  </a:extLst>
                </p14:cNvPr>
                <p14:cNvContentPartPr/>
                <p14:nvPr/>
              </p14:nvContentPartPr>
              <p14:xfrm>
                <a:off x="6537971" y="5966542"/>
                <a:ext cx="290880" cy="515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7885057-5D5D-41DC-879A-733791D7860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528971" y="5957902"/>
                  <a:ext cx="308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7DC37AF-AEEA-4DAB-86F0-5F0BAC06591C}"/>
                    </a:ext>
                  </a:extLst>
                </p14:cNvPr>
                <p14:cNvContentPartPr/>
                <p14:nvPr/>
              </p14:nvContentPartPr>
              <p14:xfrm>
                <a:off x="6888611" y="6006142"/>
                <a:ext cx="234000" cy="2008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7DC37AF-AEEA-4DAB-86F0-5F0BAC06591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879971" y="5997502"/>
                  <a:ext cx="251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46A8749-366B-48B0-BDEC-FB518832E479}"/>
                    </a:ext>
                  </a:extLst>
                </p14:cNvPr>
                <p14:cNvContentPartPr/>
                <p14:nvPr/>
              </p14:nvContentPartPr>
              <p14:xfrm>
                <a:off x="7202531" y="5922982"/>
                <a:ext cx="205200" cy="2761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46A8749-366B-48B0-BDEC-FB518832E47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193531" y="5913982"/>
                  <a:ext cx="222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F468A6E-15E0-4E00-8632-AC9BE02130CE}"/>
                    </a:ext>
                  </a:extLst>
                </p14:cNvPr>
                <p14:cNvContentPartPr/>
                <p14:nvPr/>
              </p14:nvContentPartPr>
              <p14:xfrm>
                <a:off x="7549211" y="6178582"/>
                <a:ext cx="23400" cy="259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F468A6E-15E0-4E00-8632-AC9BE02130C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540571" y="6169582"/>
                  <a:ext cx="41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D2D4B99E-C75C-43C6-AE36-9FB618C6D064}"/>
              </a:ext>
            </a:extLst>
          </p:cNvPr>
          <p:cNvGrpSpPr/>
          <p:nvPr/>
        </p:nvGrpSpPr>
        <p:grpSpPr>
          <a:xfrm>
            <a:off x="8131691" y="5861062"/>
            <a:ext cx="1342080" cy="750960"/>
            <a:chOff x="8131691" y="5861062"/>
            <a:chExt cx="1342080" cy="75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E5C5C62-EC73-4498-8A85-9E96E5B73591}"/>
                    </a:ext>
                  </a:extLst>
                </p14:cNvPr>
                <p14:cNvContentPartPr/>
                <p14:nvPr/>
              </p14:nvContentPartPr>
              <p14:xfrm>
                <a:off x="8131691" y="5861062"/>
                <a:ext cx="244080" cy="333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E5C5C62-EC73-4498-8A85-9E96E5B7359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122691" y="5852062"/>
                  <a:ext cx="261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F6E4502-5326-4E8B-B8FB-5FF5103D885F}"/>
                    </a:ext>
                  </a:extLst>
                </p14:cNvPr>
                <p14:cNvContentPartPr/>
                <p14:nvPr/>
              </p14:nvContentPartPr>
              <p14:xfrm>
                <a:off x="8389811" y="6046822"/>
                <a:ext cx="124920" cy="1216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F6E4502-5326-4E8B-B8FB-5FF5103D885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380811" y="6037822"/>
                  <a:ext cx="142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8125C2D-1FFB-478D-9C85-3C61ADBA50C2}"/>
                    </a:ext>
                  </a:extLst>
                </p14:cNvPr>
                <p14:cNvContentPartPr/>
                <p14:nvPr/>
              </p14:nvContentPartPr>
              <p14:xfrm>
                <a:off x="8573771" y="6031342"/>
                <a:ext cx="137520" cy="1238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8125C2D-1FFB-478D-9C85-3C61ADBA50C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565131" y="6022702"/>
                  <a:ext cx="15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53C7F89-B0FC-407F-8C21-0B5ED58B26EE}"/>
                    </a:ext>
                  </a:extLst>
                </p14:cNvPr>
                <p14:cNvContentPartPr/>
                <p14:nvPr/>
              </p14:nvContentPartPr>
              <p14:xfrm>
                <a:off x="8904971" y="5999662"/>
                <a:ext cx="100080" cy="13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53C7F89-B0FC-407F-8C21-0B5ED58B26E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896331" y="5991022"/>
                  <a:ext cx="11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B798E00-2A05-4E62-A4A1-3E5CEC171FA3}"/>
                    </a:ext>
                  </a:extLst>
                </p14:cNvPr>
                <p14:cNvContentPartPr/>
                <p14:nvPr/>
              </p14:nvContentPartPr>
              <p14:xfrm>
                <a:off x="8940971" y="6079222"/>
                <a:ext cx="78840" cy="133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B798E00-2A05-4E62-A4A1-3E5CEC171FA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932331" y="6070222"/>
                  <a:ext cx="96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71FF924-6ACD-4457-A267-8DF00BE5205A}"/>
                    </a:ext>
                  </a:extLst>
                </p14:cNvPr>
                <p14:cNvContentPartPr/>
                <p14:nvPr/>
              </p14:nvContentPartPr>
              <p14:xfrm>
                <a:off x="9208451" y="5953942"/>
                <a:ext cx="265320" cy="2044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71FF924-6ACD-4457-A267-8DF00BE5205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199811" y="5945302"/>
                  <a:ext cx="282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CD8879E-B781-4EA7-9723-650DA0253D14}"/>
                    </a:ext>
                  </a:extLst>
                </p14:cNvPr>
                <p14:cNvContentPartPr/>
                <p14:nvPr/>
              </p14:nvContentPartPr>
              <p14:xfrm>
                <a:off x="8251931" y="6284422"/>
                <a:ext cx="917640" cy="118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CD8879E-B781-4EA7-9723-650DA0253D1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242931" y="6275422"/>
                  <a:ext cx="935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D7A46D8-DE7B-458E-91AD-C67DC880994E}"/>
                    </a:ext>
                  </a:extLst>
                </p14:cNvPr>
                <p14:cNvContentPartPr/>
                <p14:nvPr/>
              </p14:nvContentPartPr>
              <p14:xfrm>
                <a:off x="8443091" y="6402142"/>
                <a:ext cx="623880" cy="856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D7A46D8-DE7B-458E-91AD-C67DC880994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434091" y="6393502"/>
                  <a:ext cx="641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09EACEE-F083-4C09-9AC8-CCDBBAD13BBC}"/>
                    </a:ext>
                  </a:extLst>
                </p14:cNvPr>
                <p14:cNvContentPartPr/>
                <p14:nvPr/>
              </p14:nvContentPartPr>
              <p14:xfrm>
                <a:off x="8504651" y="6535702"/>
                <a:ext cx="595080" cy="763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09EACEE-F083-4C09-9AC8-CCDBBAD13BB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496011" y="6526702"/>
                  <a:ext cx="61272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884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2DADF-1A51-49CD-851D-A484FE73067F}"/>
              </a:ext>
            </a:extLst>
          </p:cNvPr>
          <p:cNvGrpSpPr/>
          <p:nvPr/>
        </p:nvGrpSpPr>
        <p:grpSpPr>
          <a:xfrm>
            <a:off x="555131" y="227062"/>
            <a:ext cx="1011600" cy="484560"/>
            <a:chOff x="555131" y="227062"/>
            <a:chExt cx="101160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F2FAB02-9D31-4FCD-A47E-AE37E6F5C74F}"/>
                    </a:ext>
                  </a:extLst>
                </p14:cNvPr>
                <p14:cNvContentPartPr/>
                <p14:nvPr/>
              </p14:nvContentPartPr>
              <p14:xfrm>
                <a:off x="555131" y="227062"/>
                <a:ext cx="503640" cy="484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F2FAB02-9D31-4FCD-A47E-AE37E6F5C7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6491" y="218062"/>
                  <a:ext cx="521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C25E26-3F8A-4EF8-ADF5-F33F80F329B7}"/>
                    </a:ext>
                  </a:extLst>
                </p14:cNvPr>
                <p14:cNvContentPartPr/>
                <p14:nvPr/>
              </p14:nvContentPartPr>
              <p14:xfrm>
                <a:off x="658451" y="501382"/>
                <a:ext cx="213120" cy="69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C25E26-3F8A-4EF8-ADF5-F33F80F329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451" y="492382"/>
                  <a:ext cx="230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FF1704-FF20-41DA-8F08-48E20BF0DA9E}"/>
                    </a:ext>
                  </a:extLst>
                </p14:cNvPr>
                <p14:cNvContentPartPr/>
                <p14:nvPr/>
              </p14:nvContentPartPr>
              <p14:xfrm>
                <a:off x="921971" y="524062"/>
                <a:ext cx="48240" cy="135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FF1704-FF20-41DA-8F08-48E20BF0D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971" y="515062"/>
                  <a:ext cx="65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1AEE1A-7633-4AFF-981C-6AFF5A8379B3}"/>
                    </a:ext>
                  </a:extLst>
                </p14:cNvPr>
                <p14:cNvContentPartPr/>
                <p14:nvPr/>
              </p14:nvContentPartPr>
              <p14:xfrm>
                <a:off x="1026011" y="545662"/>
                <a:ext cx="101880" cy="105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1AEE1A-7633-4AFF-981C-6AFF5A8379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7011" y="536662"/>
                  <a:ext cx="119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D08961-7A24-4DA1-AAE6-C0C72A0C1FB2}"/>
                    </a:ext>
                  </a:extLst>
                </p14:cNvPr>
                <p14:cNvContentPartPr/>
                <p14:nvPr/>
              </p14:nvContentPartPr>
              <p14:xfrm>
                <a:off x="1219331" y="506782"/>
                <a:ext cx="190440" cy="134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D08961-7A24-4DA1-AAE6-C0C72A0C1F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0691" y="498142"/>
                  <a:ext cx="20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86FB09-3C99-472B-90AE-85D55DDBBF76}"/>
                    </a:ext>
                  </a:extLst>
                </p14:cNvPr>
                <p14:cNvContentPartPr/>
                <p14:nvPr/>
              </p14:nvContentPartPr>
              <p14:xfrm>
                <a:off x="1375931" y="251902"/>
                <a:ext cx="190800" cy="414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86FB09-3C99-472B-90AE-85D55DDBBF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6931" y="243262"/>
                  <a:ext cx="2084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4A14FE-0D94-48D9-959B-F3B63D51DDC8}"/>
              </a:ext>
            </a:extLst>
          </p:cNvPr>
          <p:cNvGrpSpPr/>
          <p:nvPr/>
        </p:nvGrpSpPr>
        <p:grpSpPr>
          <a:xfrm>
            <a:off x="1992251" y="171262"/>
            <a:ext cx="773640" cy="469800"/>
            <a:chOff x="1992251" y="171262"/>
            <a:chExt cx="77364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7DD19B-1259-42CE-BBD2-7D3B88EBC27C}"/>
                    </a:ext>
                  </a:extLst>
                </p14:cNvPr>
                <p14:cNvContentPartPr/>
                <p14:nvPr/>
              </p14:nvContentPartPr>
              <p14:xfrm>
                <a:off x="2064611" y="177382"/>
                <a:ext cx="213120" cy="463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7DD19B-1259-42CE-BBD2-7D3B88EBC2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5971" y="168742"/>
                  <a:ext cx="2307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F63ABD-B07C-4295-BDCD-D10EB7D4CCD7}"/>
                    </a:ext>
                  </a:extLst>
                </p14:cNvPr>
                <p14:cNvContentPartPr/>
                <p14:nvPr/>
              </p14:nvContentPartPr>
              <p14:xfrm>
                <a:off x="1992251" y="389062"/>
                <a:ext cx="360360" cy="94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F63ABD-B07C-4295-BDCD-D10EB7D4CC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3611" y="380422"/>
                  <a:ext cx="37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E39B39-37E7-4721-AC17-C3D27C13B640}"/>
                    </a:ext>
                  </a:extLst>
                </p14:cNvPr>
                <p14:cNvContentPartPr/>
                <p14:nvPr/>
              </p14:nvContentPartPr>
              <p14:xfrm>
                <a:off x="2356571" y="171262"/>
                <a:ext cx="173880" cy="429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E39B39-37E7-4721-AC17-C3D27C13B6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7931" y="162262"/>
                  <a:ext cx="1915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ED53A2-8642-472C-B296-290930EABCC9}"/>
                    </a:ext>
                  </a:extLst>
                </p14:cNvPr>
                <p14:cNvContentPartPr/>
                <p14:nvPr/>
              </p14:nvContentPartPr>
              <p14:xfrm>
                <a:off x="2639531" y="432982"/>
                <a:ext cx="126360" cy="154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ED53A2-8642-472C-B296-290930EABC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0531" y="423982"/>
                  <a:ext cx="1440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2CE46C-BA57-47B1-AFF2-3393E14F2117}"/>
              </a:ext>
            </a:extLst>
          </p:cNvPr>
          <p:cNvGrpSpPr/>
          <p:nvPr/>
        </p:nvGrpSpPr>
        <p:grpSpPr>
          <a:xfrm>
            <a:off x="3251891" y="33382"/>
            <a:ext cx="1740240" cy="542160"/>
            <a:chOff x="3251891" y="33382"/>
            <a:chExt cx="174024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DCCDAE-A6B6-4A52-8DC6-526908CC46F6}"/>
                    </a:ext>
                  </a:extLst>
                </p14:cNvPr>
                <p14:cNvContentPartPr/>
                <p14:nvPr/>
              </p14:nvContentPartPr>
              <p14:xfrm>
                <a:off x="3251891" y="389062"/>
                <a:ext cx="181440" cy="159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DCCDAE-A6B6-4A52-8DC6-526908CC46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2891" y="380422"/>
                  <a:ext cx="19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1D4711-9846-4494-A600-6541B067815B}"/>
                    </a:ext>
                  </a:extLst>
                </p14:cNvPr>
                <p14:cNvContentPartPr/>
                <p14:nvPr/>
              </p14:nvContentPartPr>
              <p14:xfrm>
                <a:off x="3533411" y="408862"/>
                <a:ext cx="166320" cy="138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1D4711-9846-4494-A600-6541B06781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4771" y="400222"/>
                  <a:ext cx="183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5EC6C6-F401-450F-865D-9E7B9E1B14DB}"/>
                    </a:ext>
                  </a:extLst>
                </p14:cNvPr>
                <p14:cNvContentPartPr/>
                <p14:nvPr/>
              </p14:nvContentPartPr>
              <p14:xfrm>
                <a:off x="3698651" y="200782"/>
                <a:ext cx="171360" cy="29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5EC6C6-F401-450F-865D-9E7B9E1B14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9651" y="191782"/>
                  <a:ext cx="18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1A4547-286E-44DB-9DC2-C810C4BD7598}"/>
                    </a:ext>
                  </a:extLst>
                </p14:cNvPr>
                <p14:cNvContentPartPr/>
                <p14:nvPr/>
              </p14:nvContentPartPr>
              <p14:xfrm>
                <a:off x="3952451" y="33382"/>
                <a:ext cx="314280" cy="542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1A4547-286E-44DB-9DC2-C810C4BD75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3811" y="24742"/>
                  <a:ext cx="3319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14A175-FFF1-4CBB-B685-F78717D3EC42}"/>
                    </a:ext>
                  </a:extLst>
                </p14:cNvPr>
                <p14:cNvContentPartPr/>
                <p14:nvPr/>
              </p14:nvContentPartPr>
              <p14:xfrm>
                <a:off x="3918611" y="396262"/>
                <a:ext cx="236520" cy="6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14A175-FFF1-4CBB-B685-F78717D3EC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9971" y="387262"/>
                  <a:ext cx="25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671ADA-92A4-4F3B-9349-B6FD6FB4E351}"/>
                    </a:ext>
                  </a:extLst>
                </p14:cNvPr>
                <p14:cNvContentPartPr/>
                <p14:nvPr/>
              </p14:nvContentPartPr>
              <p14:xfrm>
                <a:off x="4419371" y="407422"/>
                <a:ext cx="152280" cy="11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671ADA-92A4-4F3B-9349-B6FD6FB4E3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0371" y="398422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EF0AD3-B22B-4C24-9BCF-1D44D5E6B2E9}"/>
                    </a:ext>
                  </a:extLst>
                </p14:cNvPr>
                <p14:cNvContentPartPr/>
                <p14:nvPr/>
              </p14:nvContentPartPr>
              <p14:xfrm>
                <a:off x="4768931" y="46702"/>
                <a:ext cx="223200" cy="50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EF0AD3-B22B-4C24-9BCF-1D44D5E6B2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9931" y="37702"/>
                  <a:ext cx="2408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D6E589-A41D-4C16-AE9B-847085974576}"/>
                    </a:ext>
                  </a:extLst>
                </p14:cNvPr>
                <p14:cNvContentPartPr/>
                <p14:nvPr/>
              </p14:nvContentPartPr>
              <p14:xfrm>
                <a:off x="4741931" y="373942"/>
                <a:ext cx="198720" cy="5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D6E589-A41D-4C16-AE9B-8470859745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2931" y="365302"/>
                  <a:ext cx="2163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46F1DCE-C815-42FA-B078-5473D70C91DB}"/>
                  </a:ext>
                </a:extLst>
              </p14:cNvPr>
              <p14:cNvContentPartPr/>
              <p14:nvPr/>
            </p14:nvContentPartPr>
            <p14:xfrm>
              <a:off x="5248811" y="348022"/>
              <a:ext cx="172080" cy="114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46F1DCE-C815-42FA-B078-5473D70C91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40171" y="339022"/>
                <a:ext cx="1897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C13CA67-322D-4B90-B51F-11D13377406F}"/>
              </a:ext>
            </a:extLst>
          </p:cNvPr>
          <p:cNvGrpSpPr/>
          <p:nvPr/>
        </p:nvGrpSpPr>
        <p:grpSpPr>
          <a:xfrm>
            <a:off x="5881691" y="58222"/>
            <a:ext cx="1865520" cy="389520"/>
            <a:chOff x="5881691" y="58222"/>
            <a:chExt cx="1865520" cy="38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7CC0CF-E9E8-40CA-AEAA-15F3B9D45939}"/>
                    </a:ext>
                  </a:extLst>
                </p14:cNvPr>
                <p14:cNvContentPartPr/>
                <p14:nvPr/>
              </p14:nvContentPartPr>
              <p14:xfrm>
                <a:off x="5881691" y="267742"/>
                <a:ext cx="163080" cy="177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7CC0CF-E9E8-40CA-AEAA-15F3B9D459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2691" y="258742"/>
                  <a:ext cx="180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E40A95-63E4-4444-9942-A3E8341A4AC7}"/>
                    </a:ext>
                  </a:extLst>
                </p14:cNvPr>
                <p14:cNvContentPartPr/>
                <p14:nvPr/>
              </p14:nvContentPartPr>
              <p14:xfrm>
                <a:off x="6074651" y="318502"/>
                <a:ext cx="154440" cy="112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E40A95-63E4-4444-9942-A3E8341A4A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6011" y="309862"/>
                  <a:ext cx="172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497800-384C-4D93-9A93-C55E43C4A9F9}"/>
                    </a:ext>
                  </a:extLst>
                </p14:cNvPr>
                <p14:cNvContentPartPr/>
                <p14:nvPr/>
              </p14:nvContentPartPr>
              <p14:xfrm>
                <a:off x="6338171" y="313462"/>
                <a:ext cx="145800" cy="13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497800-384C-4D93-9A93-C55E43C4A9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29531" y="304822"/>
                  <a:ext cx="163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4F4049-B156-4BA1-A2C4-C5E4176EF7E4}"/>
                    </a:ext>
                  </a:extLst>
                </p14:cNvPr>
                <p14:cNvContentPartPr/>
                <p14:nvPr/>
              </p14:nvContentPartPr>
              <p14:xfrm>
                <a:off x="6606011" y="58222"/>
                <a:ext cx="192960" cy="360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4F4049-B156-4BA1-A2C4-C5E4176EF7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71" y="49582"/>
                  <a:ext cx="210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8CC65E-D741-4B25-8CBE-BB85FEBE8BB1}"/>
                    </a:ext>
                  </a:extLst>
                </p14:cNvPr>
                <p14:cNvContentPartPr/>
                <p14:nvPr/>
              </p14:nvContentPartPr>
              <p14:xfrm>
                <a:off x="6537251" y="261622"/>
                <a:ext cx="264240" cy="10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8CC65E-D741-4B25-8CBE-BB85FEBE8B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8251" y="252622"/>
                  <a:ext cx="281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0750D3-5A02-48A8-869A-F2B2F7B05AF4}"/>
                    </a:ext>
                  </a:extLst>
                </p14:cNvPr>
                <p14:cNvContentPartPr/>
                <p14:nvPr/>
              </p14:nvContentPartPr>
              <p14:xfrm>
                <a:off x="6841451" y="301582"/>
                <a:ext cx="187560" cy="105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0750D3-5A02-48A8-869A-F2B2F7B05A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32451" y="292942"/>
                  <a:ext cx="205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9BE86D-50CD-4AD4-8CDA-B56CBA1CEE90}"/>
                    </a:ext>
                  </a:extLst>
                </p14:cNvPr>
                <p14:cNvContentPartPr/>
                <p14:nvPr/>
              </p14:nvContentPartPr>
              <p14:xfrm>
                <a:off x="7129091" y="320302"/>
                <a:ext cx="26640" cy="7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9BE86D-50CD-4AD4-8CDA-B56CBA1CEE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20451" y="311662"/>
                  <a:ext cx="44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36D23F-C0FB-4021-860E-EE9AB89FBEED}"/>
                    </a:ext>
                  </a:extLst>
                </p14:cNvPr>
                <p14:cNvContentPartPr/>
                <p14:nvPr/>
              </p14:nvContentPartPr>
              <p14:xfrm>
                <a:off x="7120811" y="267742"/>
                <a:ext cx="123840" cy="111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36D23F-C0FB-4021-860E-EE9AB89FBE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11811" y="259102"/>
                  <a:ext cx="141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CC87672-2F73-4431-9491-06966A1BE1E3}"/>
                    </a:ext>
                  </a:extLst>
                </p14:cNvPr>
                <p14:cNvContentPartPr/>
                <p14:nvPr/>
              </p14:nvContentPartPr>
              <p14:xfrm>
                <a:off x="7301171" y="263782"/>
                <a:ext cx="73080" cy="10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CC87672-2F73-4431-9491-06966A1BE1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2171" y="254782"/>
                  <a:ext cx="90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7508F2B-D028-40B0-947E-4BD3C986DBD1}"/>
                    </a:ext>
                  </a:extLst>
                </p14:cNvPr>
                <p14:cNvContentPartPr/>
                <p14:nvPr/>
              </p14:nvContentPartPr>
              <p14:xfrm>
                <a:off x="7462811" y="253342"/>
                <a:ext cx="83880" cy="9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7508F2B-D028-40B0-947E-4BD3C986DB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53811" y="244342"/>
                  <a:ext cx="101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90150D-08CE-4019-99F8-2E56E7C03413}"/>
                    </a:ext>
                  </a:extLst>
                </p14:cNvPr>
                <p14:cNvContentPartPr/>
                <p14:nvPr/>
              </p14:nvContentPartPr>
              <p14:xfrm>
                <a:off x="7626251" y="200062"/>
                <a:ext cx="120960" cy="191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90150D-08CE-4019-99F8-2E56E7C034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7611" y="191422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967AF0-C993-4D94-BF78-8A3A4F95710F}"/>
              </a:ext>
            </a:extLst>
          </p:cNvPr>
          <p:cNvGrpSpPr/>
          <p:nvPr/>
        </p:nvGrpSpPr>
        <p:grpSpPr>
          <a:xfrm>
            <a:off x="8090291" y="-32138"/>
            <a:ext cx="1376640" cy="630360"/>
            <a:chOff x="8090291" y="-32138"/>
            <a:chExt cx="1376640" cy="6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904A08-F462-45EC-BDD5-B2A9E85A1CBF}"/>
                    </a:ext>
                  </a:extLst>
                </p14:cNvPr>
                <p14:cNvContentPartPr/>
                <p14:nvPr/>
              </p14:nvContentPartPr>
              <p14:xfrm>
                <a:off x="8090291" y="250822"/>
                <a:ext cx="230400" cy="160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904A08-F462-45EC-BDD5-B2A9E85A1C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81651" y="241822"/>
                  <a:ext cx="248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FEDD00A-81F6-446D-A087-02D3FCCBAECA}"/>
                    </a:ext>
                  </a:extLst>
                </p14:cNvPr>
                <p14:cNvContentPartPr/>
                <p14:nvPr/>
              </p14:nvContentPartPr>
              <p14:xfrm>
                <a:off x="8278931" y="71542"/>
                <a:ext cx="214920" cy="32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FEDD00A-81F6-446D-A087-02D3FCCBAE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9931" y="62902"/>
                  <a:ext cx="232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4F462E-7024-4511-ACC7-0D15EAA3A724}"/>
                    </a:ext>
                  </a:extLst>
                </p14:cNvPr>
                <p14:cNvContentPartPr/>
                <p14:nvPr/>
              </p14:nvContentPartPr>
              <p14:xfrm>
                <a:off x="8438411" y="286462"/>
                <a:ext cx="100800" cy="96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4F462E-7024-4511-ACC7-0D15EAA3A7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29411" y="277462"/>
                  <a:ext cx="11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7749A9-F326-4AD6-9C61-A23718106E6D}"/>
                    </a:ext>
                  </a:extLst>
                </p14:cNvPr>
                <p14:cNvContentPartPr/>
                <p14:nvPr/>
              </p14:nvContentPartPr>
              <p14:xfrm>
                <a:off x="8549651" y="288982"/>
                <a:ext cx="199800" cy="98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7749A9-F326-4AD6-9C61-A23718106E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41011" y="280342"/>
                  <a:ext cx="217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DBC0E3-BDF5-4454-A421-2851B97AB40A}"/>
                    </a:ext>
                  </a:extLst>
                </p14:cNvPr>
                <p14:cNvContentPartPr/>
                <p14:nvPr/>
              </p14:nvContentPartPr>
              <p14:xfrm>
                <a:off x="8800571" y="205102"/>
                <a:ext cx="135360" cy="18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DBC0E3-BDF5-4454-A421-2851B97AB4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91931" y="196462"/>
                  <a:ext cx="153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F6DE2E-AB8D-455B-961C-0AE4882FF1E6}"/>
                    </a:ext>
                  </a:extLst>
                </p14:cNvPr>
                <p14:cNvContentPartPr/>
                <p14:nvPr/>
              </p14:nvContentPartPr>
              <p14:xfrm>
                <a:off x="8994971" y="-32138"/>
                <a:ext cx="367920" cy="430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F6DE2E-AB8D-455B-961C-0AE4882FF1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86331" y="-41138"/>
                  <a:ext cx="385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A1161C-D5DE-4DAC-BDF5-7A5EB2E6F14C}"/>
                    </a:ext>
                  </a:extLst>
                </p14:cNvPr>
                <p14:cNvContentPartPr/>
                <p14:nvPr/>
              </p14:nvContentPartPr>
              <p14:xfrm>
                <a:off x="9075611" y="254422"/>
                <a:ext cx="197640" cy="17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A1161C-D5DE-4DAC-BDF5-7A5EB2E6F1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66971" y="245422"/>
                  <a:ext cx="215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B95C61B-2D7C-4A23-ACBB-CE6CD1224142}"/>
                    </a:ext>
                  </a:extLst>
                </p14:cNvPr>
                <p14:cNvContentPartPr/>
                <p14:nvPr/>
              </p14:nvContentPartPr>
              <p14:xfrm>
                <a:off x="9282251" y="259822"/>
                <a:ext cx="184680" cy="338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95C61B-2D7C-4A23-ACBB-CE6CD12241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73251" y="251182"/>
                  <a:ext cx="2023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1BEC0FF-C73E-4C91-9D6E-C227954A79BE}"/>
              </a:ext>
            </a:extLst>
          </p:cNvPr>
          <p:cNvGrpSpPr/>
          <p:nvPr/>
        </p:nvGrpSpPr>
        <p:grpSpPr>
          <a:xfrm>
            <a:off x="674291" y="1069102"/>
            <a:ext cx="747360" cy="401760"/>
            <a:chOff x="674291" y="1069102"/>
            <a:chExt cx="74736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993E03-D8ED-4D97-A81A-0A5161C4430C}"/>
                    </a:ext>
                  </a:extLst>
                </p14:cNvPr>
                <p14:cNvContentPartPr/>
                <p14:nvPr/>
              </p14:nvContentPartPr>
              <p14:xfrm>
                <a:off x="674291" y="1069102"/>
                <a:ext cx="434160" cy="401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993E03-D8ED-4D97-A81A-0A5161C443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5651" y="1060462"/>
                  <a:ext cx="4518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903B3E-82B3-4F32-903E-E0DD1086A057}"/>
                    </a:ext>
                  </a:extLst>
                </p14:cNvPr>
                <p14:cNvContentPartPr/>
                <p14:nvPr/>
              </p14:nvContentPartPr>
              <p14:xfrm>
                <a:off x="741611" y="1313542"/>
                <a:ext cx="219240" cy="53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903B3E-82B3-4F32-903E-E0DD1086A0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2611" y="1304902"/>
                  <a:ext cx="236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6CDEB6-E820-45CB-B35C-9DB643B560EF}"/>
                    </a:ext>
                  </a:extLst>
                </p14:cNvPr>
                <p14:cNvContentPartPr/>
                <p14:nvPr/>
              </p14:nvContentPartPr>
              <p14:xfrm>
                <a:off x="1025651" y="1206982"/>
                <a:ext cx="212760" cy="23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6CDEB6-E820-45CB-B35C-9DB643B560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7011" y="1197982"/>
                  <a:ext cx="230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7FBD15-51AC-4084-AB42-7B9B7D6E405A}"/>
                    </a:ext>
                  </a:extLst>
                </p14:cNvPr>
                <p14:cNvContentPartPr/>
                <p14:nvPr/>
              </p14:nvContentPartPr>
              <p14:xfrm>
                <a:off x="1378811" y="1215982"/>
                <a:ext cx="42840" cy="174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7FBD15-51AC-4084-AB42-7B9B7D6E40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70171" y="1207342"/>
                  <a:ext cx="604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5B10FB-FECA-42E1-9CDB-A70589C18BA8}"/>
              </a:ext>
            </a:extLst>
          </p:cNvPr>
          <p:cNvGrpSpPr/>
          <p:nvPr/>
        </p:nvGrpSpPr>
        <p:grpSpPr>
          <a:xfrm>
            <a:off x="2116451" y="828982"/>
            <a:ext cx="1324800" cy="619200"/>
            <a:chOff x="2116451" y="828982"/>
            <a:chExt cx="132480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9E12BA1-2106-4C89-9CF4-46BDB73A60FF}"/>
                    </a:ext>
                  </a:extLst>
                </p14:cNvPr>
                <p14:cNvContentPartPr/>
                <p14:nvPr/>
              </p14:nvContentPartPr>
              <p14:xfrm>
                <a:off x="2139851" y="828982"/>
                <a:ext cx="289440" cy="619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9E12BA1-2106-4C89-9CF4-46BDB73A60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31211" y="819982"/>
                  <a:ext cx="3070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896008-D22F-4478-AEF1-9C8AC7FFAE96}"/>
                    </a:ext>
                  </a:extLst>
                </p14:cNvPr>
                <p14:cNvContentPartPr/>
                <p14:nvPr/>
              </p14:nvContentPartPr>
              <p14:xfrm>
                <a:off x="2116451" y="1211662"/>
                <a:ext cx="235440" cy="98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896008-D22F-4478-AEF1-9C8AC7FFAE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7811" y="1202662"/>
                  <a:ext cx="253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DBD126-0A8F-46E7-BE3B-A801E90A4637}"/>
                    </a:ext>
                  </a:extLst>
                </p14:cNvPr>
                <p14:cNvContentPartPr/>
                <p14:nvPr/>
              </p14:nvContentPartPr>
              <p14:xfrm>
                <a:off x="2557451" y="1051102"/>
                <a:ext cx="144360" cy="267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DBD126-0A8F-46E7-BE3B-A801E90A46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8451" y="1042102"/>
                  <a:ext cx="162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57632AA-9B53-4C02-9239-9DFB4282EADE}"/>
                    </a:ext>
                  </a:extLst>
                </p14:cNvPr>
                <p14:cNvContentPartPr/>
                <p14:nvPr/>
              </p14:nvContentPartPr>
              <p14:xfrm>
                <a:off x="2722331" y="1146142"/>
                <a:ext cx="156960" cy="17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57632AA-9B53-4C02-9239-9DFB4282EA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13691" y="1137142"/>
                  <a:ext cx="174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9E9669C-3ED3-4578-82ED-55E3DE224515}"/>
                    </a:ext>
                  </a:extLst>
                </p14:cNvPr>
                <p14:cNvContentPartPr/>
                <p14:nvPr/>
              </p14:nvContentPartPr>
              <p14:xfrm>
                <a:off x="2680571" y="1139662"/>
                <a:ext cx="175320" cy="202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9E9669C-3ED3-4578-82ED-55E3DE2245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1571" y="1131022"/>
                  <a:ext cx="192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09D0E1-5282-4A74-B060-B172973ED056}"/>
                    </a:ext>
                  </a:extLst>
                </p14:cNvPr>
                <p14:cNvContentPartPr/>
                <p14:nvPr/>
              </p14:nvContentPartPr>
              <p14:xfrm>
                <a:off x="2959211" y="960022"/>
                <a:ext cx="108000" cy="369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09D0E1-5282-4A74-B060-B172973ED0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50211" y="951022"/>
                  <a:ext cx="125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3F6112-9A2E-4487-959E-DAA8463A6683}"/>
                    </a:ext>
                  </a:extLst>
                </p14:cNvPr>
                <p14:cNvContentPartPr/>
                <p14:nvPr/>
              </p14:nvContentPartPr>
              <p14:xfrm>
                <a:off x="3270611" y="1071982"/>
                <a:ext cx="170640" cy="146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3F6112-9A2E-4487-959E-DAA8463A66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61611" y="1063342"/>
                  <a:ext cx="1882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EFB36F1-E370-401B-91F3-1A62ACDC56E6}"/>
              </a:ext>
            </a:extLst>
          </p:cNvPr>
          <p:cNvGrpSpPr/>
          <p:nvPr/>
        </p:nvGrpSpPr>
        <p:grpSpPr>
          <a:xfrm>
            <a:off x="3813131" y="806662"/>
            <a:ext cx="1349280" cy="490680"/>
            <a:chOff x="3813131" y="806662"/>
            <a:chExt cx="134928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1507742-0045-4A59-89E7-52203A4F43F4}"/>
                    </a:ext>
                  </a:extLst>
                </p14:cNvPr>
                <p14:cNvContentPartPr/>
                <p14:nvPr/>
              </p14:nvContentPartPr>
              <p14:xfrm>
                <a:off x="3813131" y="1037422"/>
                <a:ext cx="279360" cy="259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1507742-0045-4A59-89E7-52203A4F43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04491" y="1028422"/>
                  <a:ext cx="297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21080B2-1E80-444E-B612-3827FACBD9A5}"/>
                    </a:ext>
                  </a:extLst>
                </p14:cNvPr>
                <p14:cNvContentPartPr/>
                <p14:nvPr/>
              </p14:nvContentPartPr>
              <p14:xfrm>
                <a:off x="4161251" y="1051102"/>
                <a:ext cx="233280" cy="231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21080B2-1E80-444E-B612-3827FACBD9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52251" y="1042102"/>
                  <a:ext cx="250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7C9B43-6426-43A7-9FD1-048CBE080CF4}"/>
                    </a:ext>
                  </a:extLst>
                </p14:cNvPr>
                <p14:cNvContentPartPr/>
                <p14:nvPr/>
              </p14:nvContentPartPr>
              <p14:xfrm>
                <a:off x="4500371" y="948862"/>
                <a:ext cx="119880" cy="30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7C9B43-6426-43A7-9FD1-048CBE080C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91371" y="940222"/>
                  <a:ext cx="13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82715CE-7DFD-4146-98CB-EE920E6FB62A}"/>
                    </a:ext>
                  </a:extLst>
                </p14:cNvPr>
                <p14:cNvContentPartPr/>
                <p14:nvPr/>
              </p14:nvContentPartPr>
              <p14:xfrm>
                <a:off x="4662731" y="806662"/>
                <a:ext cx="227160" cy="228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82715CE-7DFD-4146-98CB-EE920E6FB6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54091" y="797662"/>
                  <a:ext cx="244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282891-381B-4D1E-BC7A-08C6E016F773}"/>
                    </a:ext>
                  </a:extLst>
                </p14:cNvPr>
                <p14:cNvContentPartPr/>
                <p14:nvPr/>
              </p14:nvContentPartPr>
              <p14:xfrm>
                <a:off x="4933811" y="875062"/>
                <a:ext cx="228600" cy="93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282891-381B-4D1E-BC7A-08C6E016F7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25171" y="866062"/>
                  <a:ext cx="246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8ABF5A-CF8B-4FCE-B212-EC409D4AB293}"/>
                    </a:ext>
                  </a:extLst>
                </p14:cNvPr>
                <p14:cNvContentPartPr/>
                <p14:nvPr/>
              </p14:nvContentPartPr>
              <p14:xfrm>
                <a:off x="4959011" y="832222"/>
                <a:ext cx="187560" cy="19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58ABF5A-CF8B-4FCE-B212-EC409D4AB2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50371" y="823222"/>
                  <a:ext cx="2052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0A56DBF-2CB1-4DE1-A84D-EB3E8D0D78FC}"/>
              </a:ext>
            </a:extLst>
          </p:cNvPr>
          <p:cNvGrpSpPr/>
          <p:nvPr/>
        </p:nvGrpSpPr>
        <p:grpSpPr>
          <a:xfrm>
            <a:off x="861851" y="1817542"/>
            <a:ext cx="1404000" cy="459000"/>
            <a:chOff x="861851" y="1817542"/>
            <a:chExt cx="140400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0539662-430E-479F-90AC-DDDB4D6FB477}"/>
                    </a:ext>
                  </a:extLst>
                </p14:cNvPr>
                <p14:cNvContentPartPr/>
                <p14:nvPr/>
              </p14:nvContentPartPr>
              <p14:xfrm>
                <a:off x="861851" y="1817542"/>
                <a:ext cx="480240" cy="459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0539662-430E-479F-90AC-DDDB4D6FB4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2851" y="1808542"/>
                  <a:ext cx="4978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220FF2-8181-484F-9609-A642ABA28C9B}"/>
                    </a:ext>
                  </a:extLst>
                </p14:cNvPr>
                <p14:cNvContentPartPr/>
                <p14:nvPr/>
              </p14:nvContentPartPr>
              <p14:xfrm>
                <a:off x="919451" y="2095102"/>
                <a:ext cx="241560" cy="69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220FF2-8181-484F-9609-A642ABA28C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0811" y="2086462"/>
                  <a:ext cx="259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72F0AF8-CB5C-4F9C-B7F6-73FFDDEF632F}"/>
                    </a:ext>
                  </a:extLst>
                </p14:cNvPr>
                <p14:cNvContentPartPr/>
                <p14:nvPr/>
              </p14:nvContentPartPr>
              <p14:xfrm>
                <a:off x="1254251" y="2002582"/>
                <a:ext cx="138240" cy="214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72F0AF8-CB5C-4F9C-B7F6-73FFDDEF63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45611" y="1993942"/>
                  <a:ext cx="155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BFA032-D2BA-495E-84FA-48EA7B1B2E5F}"/>
                    </a:ext>
                  </a:extLst>
                </p14:cNvPr>
                <p14:cNvContentPartPr/>
                <p14:nvPr/>
              </p14:nvContentPartPr>
              <p14:xfrm>
                <a:off x="1424891" y="2031382"/>
                <a:ext cx="185400" cy="19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BFA032-D2BA-495E-84FA-48EA7B1B2E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6251" y="2022742"/>
                  <a:ext cx="203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E128F2-773E-4865-B77D-F296A359B5B1}"/>
                    </a:ext>
                  </a:extLst>
                </p14:cNvPr>
                <p14:cNvContentPartPr/>
                <p14:nvPr/>
              </p14:nvContentPartPr>
              <p14:xfrm>
                <a:off x="1694531" y="1908262"/>
                <a:ext cx="168480" cy="30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E128F2-773E-4865-B77D-F296A359B5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85891" y="1899622"/>
                  <a:ext cx="186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32739DA-5B51-4682-A26B-51A4DC12C365}"/>
                    </a:ext>
                  </a:extLst>
                </p14:cNvPr>
                <p14:cNvContentPartPr/>
                <p14:nvPr/>
              </p14:nvContentPartPr>
              <p14:xfrm>
                <a:off x="2033291" y="2006542"/>
                <a:ext cx="232560" cy="163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32739DA-5B51-4682-A26B-51A4DC12C3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24291" y="1997902"/>
                  <a:ext cx="2502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71B4B2-A063-48DE-9BC2-B10AF3CBF65F}"/>
              </a:ext>
            </a:extLst>
          </p:cNvPr>
          <p:cNvGrpSpPr/>
          <p:nvPr/>
        </p:nvGrpSpPr>
        <p:grpSpPr>
          <a:xfrm>
            <a:off x="2581931" y="1682542"/>
            <a:ext cx="1895040" cy="579600"/>
            <a:chOff x="2581931" y="1682542"/>
            <a:chExt cx="189504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439BCC-4FB2-4A04-B464-CC4CA7AEE25A}"/>
                    </a:ext>
                  </a:extLst>
                </p14:cNvPr>
                <p14:cNvContentPartPr/>
                <p14:nvPr/>
              </p14:nvContentPartPr>
              <p14:xfrm>
                <a:off x="2581931" y="1892782"/>
                <a:ext cx="122760" cy="369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439BCC-4FB2-4A04-B464-CC4CA7AEE2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72931" y="1883782"/>
                  <a:ext cx="1404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95373AE-E911-4A84-93F3-0BB76F6CF13F}"/>
                    </a:ext>
                  </a:extLst>
                </p14:cNvPr>
                <p14:cNvContentPartPr/>
                <p14:nvPr/>
              </p14:nvContentPartPr>
              <p14:xfrm>
                <a:off x="2660771" y="1773262"/>
                <a:ext cx="289080" cy="295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95373AE-E911-4A84-93F3-0BB76F6CF1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52131" y="1764622"/>
                  <a:ext cx="306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453D39F-662E-4C67-BA97-68E7AF0010B5}"/>
                    </a:ext>
                  </a:extLst>
                </p14:cNvPr>
                <p14:cNvContentPartPr/>
                <p14:nvPr/>
              </p14:nvContentPartPr>
              <p14:xfrm>
                <a:off x="2956691" y="1770022"/>
                <a:ext cx="290160" cy="415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453D39F-662E-4C67-BA97-68E7AF0010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47691" y="1761382"/>
                  <a:ext cx="307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5AB796-A1F1-449D-AAEE-4E2B23ED8A1D}"/>
                    </a:ext>
                  </a:extLst>
                </p14:cNvPr>
                <p14:cNvContentPartPr/>
                <p14:nvPr/>
              </p14:nvContentPartPr>
              <p14:xfrm>
                <a:off x="3239651" y="1845622"/>
                <a:ext cx="218880" cy="390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5AB796-A1F1-449D-AAEE-4E2B23ED8A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31011" y="1836622"/>
                  <a:ext cx="236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9C692B-446F-40FE-8D9E-D05EEB37002A}"/>
                    </a:ext>
                  </a:extLst>
                </p14:cNvPr>
                <p14:cNvContentPartPr/>
                <p14:nvPr/>
              </p14:nvContentPartPr>
              <p14:xfrm>
                <a:off x="3229571" y="1791262"/>
                <a:ext cx="271800" cy="367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9C692B-446F-40FE-8D9E-D05EEB3700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20931" y="1782262"/>
                  <a:ext cx="289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744272-FB08-478F-8497-0D3333BCDFEA}"/>
                    </a:ext>
                  </a:extLst>
                </p14:cNvPr>
                <p14:cNvContentPartPr/>
                <p14:nvPr/>
              </p14:nvContentPartPr>
              <p14:xfrm>
                <a:off x="3624491" y="1838422"/>
                <a:ext cx="177120" cy="131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744272-FB08-478F-8497-0D3333BCDF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15491" y="1829422"/>
                  <a:ext cx="194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31599B-0837-46AB-A09D-66E0A88E85DF}"/>
                    </a:ext>
                  </a:extLst>
                </p14:cNvPr>
                <p14:cNvContentPartPr/>
                <p14:nvPr/>
              </p14:nvContentPartPr>
              <p14:xfrm>
                <a:off x="3617651" y="2084662"/>
                <a:ext cx="190080" cy="41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31599B-0837-46AB-A09D-66E0A88E85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09011" y="2075662"/>
                  <a:ext cx="20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BC5455-20E3-4589-BF3A-CD90E8B4D3FE}"/>
                    </a:ext>
                  </a:extLst>
                </p14:cNvPr>
                <p14:cNvContentPartPr/>
                <p14:nvPr/>
              </p14:nvContentPartPr>
              <p14:xfrm>
                <a:off x="3996011" y="1962262"/>
                <a:ext cx="231480" cy="204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BC5455-20E3-4589-BF3A-CD90E8B4D3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7011" y="1953262"/>
                  <a:ext cx="249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1DBD40-C7C2-4D5A-B151-0A74F5A9FA61}"/>
                    </a:ext>
                  </a:extLst>
                </p14:cNvPr>
                <p14:cNvContentPartPr/>
                <p14:nvPr/>
              </p14:nvContentPartPr>
              <p14:xfrm>
                <a:off x="4239731" y="1682542"/>
                <a:ext cx="237240" cy="565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1DBD40-C7C2-4D5A-B151-0A74F5A9FA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31091" y="1673902"/>
                  <a:ext cx="254880" cy="58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C11A530-A847-455B-953E-BFC20459C855}"/>
              </a:ext>
            </a:extLst>
          </p:cNvPr>
          <p:cNvGrpSpPr/>
          <p:nvPr/>
        </p:nvGrpSpPr>
        <p:grpSpPr>
          <a:xfrm>
            <a:off x="4849931" y="1920142"/>
            <a:ext cx="308520" cy="182880"/>
            <a:chOff x="4849931" y="1920142"/>
            <a:chExt cx="30852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69BC1E-51A2-4341-9F8A-976E59D4E097}"/>
                    </a:ext>
                  </a:extLst>
                </p14:cNvPr>
                <p14:cNvContentPartPr/>
                <p14:nvPr/>
              </p14:nvContentPartPr>
              <p14:xfrm>
                <a:off x="4857491" y="1920142"/>
                <a:ext cx="224640" cy="30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69BC1E-51A2-4341-9F8A-976E59D4E0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48491" y="1911142"/>
                  <a:ext cx="242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682EE5-041D-4027-A072-C4BE214C2B7C}"/>
                    </a:ext>
                  </a:extLst>
                </p14:cNvPr>
                <p14:cNvContentPartPr/>
                <p14:nvPr/>
              </p14:nvContentPartPr>
              <p14:xfrm>
                <a:off x="4849931" y="2020942"/>
                <a:ext cx="308520" cy="82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682EE5-041D-4027-A072-C4BE214C2B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40931" y="2012302"/>
                  <a:ext cx="3261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C4CBCFB-B5BE-4234-9E60-4BFB26893383}"/>
                  </a:ext>
                </a:extLst>
              </p14:cNvPr>
              <p14:cNvContentPartPr/>
              <p14:nvPr/>
            </p14:nvContentPartPr>
            <p14:xfrm>
              <a:off x="5724011" y="2830942"/>
              <a:ext cx="120960" cy="121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C4CBCFB-B5BE-4234-9E60-4BFB2689338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15371" y="2822302"/>
                <a:ext cx="13860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4274ED1-7B0D-41BD-B3B7-B3845C23AFF9}"/>
              </a:ext>
            </a:extLst>
          </p:cNvPr>
          <p:cNvGrpSpPr/>
          <p:nvPr/>
        </p:nvGrpSpPr>
        <p:grpSpPr>
          <a:xfrm>
            <a:off x="1895411" y="3104902"/>
            <a:ext cx="1387800" cy="666720"/>
            <a:chOff x="1895411" y="3104902"/>
            <a:chExt cx="138780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444FE9-4D88-4896-AC8C-422D45BBA72D}"/>
                    </a:ext>
                  </a:extLst>
                </p14:cNvPr>
                <p14:cNvContentPartPr/>
                <p14:nvPr/>
              </p14:nvContentPartPr>
              <p14:xfrm>
                <a:off x="1895411" y="3641662"/>
                <a:ext cx="181080" cy="36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444FE9-4D88-4896-AC8C-422D45BBA72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86771" y="3632662"/>
                  <a:ext cx="198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0A9B49F-DF23-4A61-9956-F122EADB82D7}"/>
                    </a:ext>
                  </a:extLst>
                </p14:cNvPr>
                <p14:cNvContentPartPr/>
                <p14:nvPr/>
              </p14:nvContentPartPr>
              <p14:xfrm>
                <a:off x="2175491" y="3493702"/>
                <a:ext cx="271440" cy="277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0A9B49F-DF23-4A61-9956-F122EADB82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66851" y="3484702"/>
                  <a:ext cx="289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F93A3D-12C9-4422-95DC-C7429A04EE75}"/>
                    </a:ext>
                  </a:extLst>
                </p14:cNvPr>
                <p14:cNvContentPartPr/>
                <p14:nvPr/>
              </p14:nvContentPartPr>
              <p14:xfrm>
                <a:off x="2520011" y="3382102"/>
                <a:ext cx="170640" cy="46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F93A3D-12C9-4422-95DC-C7429A04EE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11011" y="3373462"/>
                  <a:ext cx="188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03D3F0-263E-487B-A1AE-454BE02E578A}"/>
                    </a:ext>
                  </a:extLst>
                </p14:cNvPr>
                <p14:cNvContentPartPr/>
                <p14:nvPr/>
              </p14:nvContentPartPr>
              <p14:xfrm>
                <a:off x="2745731" y="3223342"/>
                <a:ext cx="214560" cy="230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03D3F0-263E-487B-A1AE-454BE02E57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37091" y="3214342"/>
                  <a:ext cx="232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CB1D2DE-AAB0-4030-8E8A-976EB93CE284}"/>
                    </a:ext>
                  </a:extLst>
                </p14:cNvPr>
                <p14:cNvContentPartPr/>
                <p14:nvPr/>
              </p14:nvContentPartPr>
              <p14:xfrm>
                <a:off x="3152171" y="3104902"/>
                <a:ext cx="22680" cy="341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CB1D2DE-AAB0-4030-8E8A-976EB93CE2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3171" y="3096262"/>
                  <a:ext cx="403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04F460F-D6AD-41DC-B0A0-7C78C52F6879}"/>
                    </a:ext>
                  </a:extLst>
                </p14:cNvPr>
                <p14:cNvContentPartPr/>
                <p14:nvPr/>
              </p14:nvContentPartPr>
              <p14:xfrm>
                <a:off x="3028331" y="3276982"/>
                <a:ext cx="254880" cy="54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04F460F-D6AD-41DC-B0A0-7C78C52F68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19331" y="3268342"/>
                  <a:ext cx="272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16D1E1-B4EC-4D24-A29E-4FCAEAAC1602}"/>
              </a:ext>
            </a:extLst>
          </p:cNvPr>
          <p:cNvGrpSpPr/>
          <p:nvPr/>
        </p:nvGrpSpPr>
        <p:grpSpPr>
          <a:xfrm>
            <a:off x="3571571" y="2929222"/>
            <a:ext cx="401400" cy="1270080"/>
            <a:chOff x="3571571" y="2929222"/>
            <a:chExt cx="401400" cy="12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400604-4D1B-4085-83A0-285A0F0E5B00}"/>
                    </a:ext>
                  </a:extLst>
                </p14:cNvPr>
                <p14:cNvContentPartPr/>
                <p14:nvPr/>
              </p14:nvContentPartPr>
              <p14:xfrm>
                <a:off x="3571571" y="3088702"/>
                <a:ext cx="34560" cy="910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400604-4D1B-4085-83A0-285A0F0E5B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62571" y="3079702"/>
                  <a:ext cx="5220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3B03954-318E-4BB8-9D76-B93D6273D412}"/>
                    </a:ext>
                  </a:extLst>
                </p14:cNvPr>
                <p14:cNvContentPartPr/>
                <p14:nvPr/>
              </p14:nvContentPartPr>
              <p14:xfrm>
                <a:off x="3760931" y="4013182"/>
                <a:ext cx="99720" cy="186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3B03954-318E-4BB8-9D76-B93D6273D41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52291" y="4004182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33118CB-8051-4328-9E75-80A019F3E67B}"/>
                    </a:ext>
                  </a:extLst>
                </p14:cNvPr>
                <p14:cNvContentPartPr/>
                <p14:nvPr/>
              </p14:nvContentPartPr>
              <p14:xfrm>
                <a:off x="3761651" y="2929222"/>
                <a:ext cx="211320" cy="238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33118CB-8051-4328-9E75-80A019F3E6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52651" y="2920582"/>
                  <a:ext cx="228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47F4802-B413-456A-B028-49224009FCD5}"/>
                    </a:ext>
                  </a:extLst>
                </p14:cNvPr>
                <p14:cNvContentPartPr/>
                <p14:nvPr/>
              </p14:nvContentPartPr>
              <p14:xfrm>
                <a:off x="3776411" y="2950102"/>
                <a:ext cx="164880" cy="250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47F4802-B413-456A-B028-49224009FC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67771" y="2941462"/>
                  <a:ext cx="1825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93712D-D4B4-4E43-B1F7-B17C7131504C}"/>
              </a:ext>
            </a:extLst>
          </p:cNvPr>
          <p:cNvGrpSpPr/>
          <p:nvPr/>
        </p:nvGrpSpPr>
        <p:grpSpPr>
          <a:xfrm>
            <a:off x="4272491" y="3403702"/>
            <a:ext cx="210960" cy="130680"/>
            <a:chOff x="4272491" y="3403702"/>
            <a:chExt cx="21096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DFD7FFC-C829-4F4A-AAD1-BC161BF9B355}"/>
                    </a:ext>
                  </a:extLst>
                </p14:cNvPr>
                <p14:cNvContentPartPr/>
                <p14:nvPr/>
              </p14:nvContentPartPr>
              <p14:xfrm>
                <a:off x="4272491" y="3403702"/>
                <a:ext cx="144720" cy="16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DFD7FFC-C829-4F4A-AAD1-BC161BF9B3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63851" y="3395062"/>
                  <a:ext cx="162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751E1A-A264-45BD-9188-5D1FCCBB72C5}"/>
                    </a:ext>
                  </a:extLst>
                </p14:cNvPr>
                <p14:cNvContentPartPr/>
                <p14:nvPr/>
              </p14:nvContentPartPr>
              <p14:xfrm>
                <a:off x="4335851" y="3508822"/>
                <a:ext cx="147600" cy="2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751E1A-A264-45BD-9188-5D1FCCBB72C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26851" y="3499822"/>
                  <a:ext cx="165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3D609BF-77AD-4EA8-9670-87CCF34AF09A}"/>
              </a:ext>
            </a:extLst>
          </p:cNvPr>
          <p:cNvGrpSpPr/>
          <p:nvPr/>
        </p:nvGrpSpPr>
        <p:grpSpPr>
          <a:xfrm>
            <a:off x="5071691" y="3143422"/>
            <a:ext cx="1820160" cy="523080"/>
            <a:chOff x="5071691" y="3143422"/>
            <a:chExt cx="182016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FD61771-230F-48CB-AFAF-B30EA2E1079C}"/>
                    </a:ext>
                  </a:extLst>
                </p14:cNvPr>
                <p14:cNvContentPartPr/>
                <p14:nvPr/>
              </p14:nvContentPartPr>
              <p14:xfrm>
                <a:off x="5071691" y="3522142"/>
                <a:ext cx="114120" cy="21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FD61771-230F-48CB-AFAF-B30EA2E107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62691" y="3513502"/>
                  <a:ext cx="13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8611B7-1027-47BC-8EC3-15CD6191894E}"/>
                    </a:ext>
                  </a:extLst>
                </p14:cNvPr>
                <p14:cNvContentPartPr/>
                <p14:nvPr/>
              </p14:nvContentPartPr>
              <p14:xfrm>
                <a:off x="5334131" y="3382822"/>
                <a:ext cx="272520" cy="283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8611B7-1027-47BC-8EC3-15CD619189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25131" y="3373822"/>
                  <a:ext cx="290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8FD09E-9D42-44D8-9060-2D975B6A4181}"/>
                    </a:ext>
                  </a:extLst>
                </p14:cNvPr>
                <p14:cNvContentPartPr/>
                <p14:nvPr/>
              </p14:nvContentPartPr>
              <p14:xfrm>
                <a:off x="5670011" y="3308302"/>
                <a:ext cx="140400" cy="14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8FD09E-9D42-44D8-9060-2D975B6A41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61011" y="3299662"/>
                  <a:ext cx="158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76D9AD-AA35-43CF-B8A6-9E0191025983}"/>
                    </a:ext>
                  </a:extLst>
                </p14:cNvPr>
                <p14:cNvContentPartPr/>
                <p14:nvPr/>
              </p14:nvContentPartPr>
              <p14:xfrm>
                <a:off x="5943251" y="3143422"/>
                <a:ext cx="179640" cy="214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76D9AD-AA35-43CF-B8A6-9E01910259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34251" y="3134422"/>
                  <a:ext cx="197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07E69F-BA0D-45C8-BA61-6EA0E31CD96F}"/>
                    </a:ext>
                  </a:extLst>
                </p14:cNvPr>
                <p14:cNvContentPartPr/>
                <p14:nvPr/>
              </p14:nvContentPartPr>
              <p14:xfrm>
                <a:off x="6209651" y="3203542"/>
                <a:ext cx="180000" cy="120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07E69F-BA0D-45C8-BA61-6EA0E31CD9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00651" y="3194542"/>
                  <a:ext cx="197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95B00A-F66E-4ECD-ADF1-B02687F22E37}"/>
                    </a:ext>
                  </a:extLst>
                </p14:cNvPr>
                <p14:cNvContentPartPr/>
                <p14:nvPr/>
              </p14:nvContentPartPr>
              <p14:xfrm>
                <a:off x="6243131" y="3185182"/>
                <a:ext cx="127440" cy="12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95B00A-F66E-4ECD-ADF1-B02687F22E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34491" y="3176182"/>
                  <a:ext cx="145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9717EA8-773F-4E50-8720-A16CACE58C7F}"/>
                    </a:ext>
                  </a:extLst>
                </p14:cNvPr>
                <p14:cNvContentPartPr/>
                <p14:nvPr/>
              </p14:nvContentPartPr>
              <p14:xfrm>
                <a:off x="6257891" y="3474982"/>
                <a:ext cx="407880" cy="59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9717EA8-773F-4E50-8720-A16CACE58C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49251" y="3466342"/>
                  <a:ext cx="425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0A6214-905A-48F4-9C97-7D729EB59C5A}"/>
                    </a:ext>
                  </a:extLst>
                </p14:cNvPr>
                <p14:cNvContentPartPr/>
                <p14:nvPr/>
              </p14:nvContentPartPr>
              <p14:xfrm>
                <a:off x="6428891" y="3382822"/>
                <a:ext cx="62640" cy="221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0A6214-905A-48F4-9C97-7D729EB59C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19891" y="3373822"/>
                  <a:ext cx="80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973F69-A27F-4C01-90BC-35F1405AFA26}"/>
                    </a:ext>
                  </a:extLst>
                </p14:cNvPr>
                <p14:cNvContentPartPr/>
                <p14:nvPr/>
              </p14:nvContentPartPr>
              <p14:xfrm>
                <a:off x="6853691" y="3338542"/>
                <a:ext cx="38160" cy="258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973F69-A27F-4C01-90BC-35F1405AFA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44691" y="3329542"/>
                  <a:ext cx="558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9514CC-05CE-47EC-80B3-B11198ED7941}"/>
              </a:ext>
            </a:extLst>
          </p:cNvPr>
          <p:cNvGrpSpPr/>
          <p:nvPr/>
        </p:nvGrpSpPr>
        <p:grpSpPr>
          <a:xfrm>
            <a:off x="7175171" y="3405142"/>
            <a:ext cx="210240" cy="106200"/>
            <a:chOff x="7175171" y="3405142"/>
            <a:chExt cx="21024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D16D96-136A-429D-B775-7EA71BDC4FEF}"/>
                    </a:ext>
                  </a:extLst>
                </p14:cNvPr>
                <p14:cNvContentPartPr/>
                <p14:nvPr/>
              </p14:nvContentPartPr>
              <p14:xfrm>
                <a:off x="7175171" y="3405142"/>
                <a:ext cx="165960" cy="18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D16D96-136A-429D-B775-7EA71BDC4F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66531" y="3396142"/>
                  <a:ext cx="183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B854C16-FCF5-4A41-BD03-D11922EFF196}"/>
                    </a:ext>
                  </a:extLst>
                </p14:cNvPr>
                <p14:cNvContentPartPr/>
                <p14:nvPr/>
              </p14:nvContentPartPr>
              <p14:xfrm>
                <a:off x="7222331" y="3498382"/>
                <a:ext cx="163080" cy="12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B854C16-FCF5-4A41-BD03-D11922EFF1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13691" y="3489742"/>
                  <a:ext cx="1807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E72826D-CA14-425C-8ABF-4804953962D5}"/>
              </a:ext>
            </a:extLst>
          </p:cNvPr>
          <p:cNvGrpSpPr/>
          <p:nvPr/>
        </p:nvGrpSpPr>
        <p:grpSpPr>
          <a:xfrm>
            <a:off x="7696811" y="3028222"/>
            <a:ext cx="1766520" cy="531360"/>
            <a:chOff x="7696811" y="3028222"/>
            <a:chExt cx="17665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FC17846-268A-4EFA-82FD-B71AFA7EC51F}"/>
                    </a:ext>
                  </a:extLst>
                </p14:cNvPr>
                <p14:cNvContentPartPr/>
                <p14:nvPr/>
              </p14:nvContentPartPr>
              <p14:xfrm>
                <a:off x="7696811" y="3300022"/>
                <a:ext cx="47880" cy="259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FC17846-268A-4EFA-82FD-B71AFA7EC5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87811" y="3291022"/>
                  <a:ext cx="6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4AB9A4-B183-457B-B439-231AEBA9CC98}"/>
                    </a:ext>
                  </a:extLst>
                </p14:cNvPr>
                <p14:cNvContentPartPr/>
                <p14:nvPr/>
              </p14:nvContentPartPr>
              <p14:xfrm>
                <a:off x="7941611" y="3409102"/>
                <a:ext cx="181440" cy="26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4AB9A4-B183-457B-B439-231AEBA9CC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32611" y="3400102"/>
                  <a:ext cx="19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3D69064-DBE7-48C9-BE84-9D2D74DEF34D}"/>
                    </a:ext>
                  </a:extLst>
                </p14:cNvPr>
                <p14:cNvContentPartPr/>
                <p14:nvPr/>
              </p14:nvContentPartPr>
              <p14:xfrm>
                <a:off x="8296571" y="3275902"/>
                <a:ext cx="234720" cy="259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3D69064-DBE7-48C9-BE84-9D2D74DEF3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87571" y="3267262"/>
                  <a:ext cx="252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F0F2530-6CFD-4290-BE7D-FE35FC10A38B}"/>
                    </a:ext>
                  </a:extLst>
                </p14:cNvPr>
                <p14:cNvContentPartPr/>
                <p14:nvPr/>
              </p14:nvContentPartPr>
              <p14:xfrm>
                <a:off x="8683571" y="3166102"/>
                <a:ext cx="127440" cy="56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F0F2530-6CFD-4290-BE7D-FE35FC10A3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674571" y="3157462"/>
                  <a:ext cx="14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2F49BBE-FFC1-4F6F-A09D-BC2817B5A08B}"/>
                    </a:ext>
                  </a:extLst>
                </p14:cNvPr>
                <p14:cNvContentPartPr/>
                <p14:nvPr/>
              </p14:nvContentPartPr>
              <p14:xfrm>
                <a:off x="8900291" y="3028222"/>
                <a:ext cx="236520" cy="225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2F49BBE-FFC1-4F6F-A09D-BC2817B5A08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91651" y="3019222"/>
                  <a:ext cx="254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D59B21A-CF2F-42D1-976A-C6631FE490D4}"/>
                    </a:ext>
                  </a:extLst>
                </p14:cNvPr>
                <p14:cNvContentPartPr/>
                <p14:nvPr/>
              </p14:nvContentPartPr>
              <p14:xfrm>
                <a:off x="9208811" y="3114622"/>
                <a:ext cx="254520" cy="106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D59B21A-CF2F-42D1-976A-C6631FE490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00171" y="3105622"/>
                  <a:ext cx="272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AEDAAF-825A-4BA1-ADC1-655DAE27C5EF}"/>
                    </a:ext>
                  </a:extLst>
                </p14:cNvPr>
                <p14:cNvContentPartPr/>
                <p14:nvPr/>
              </p14:nvContentPartPr>
              <p14:xfrm>
                <a:off x="9196931" y="3087262"/>
                <a:ext cx="250200" cy="182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AEDAAF-825A-4BA1-ADC1-655DAE27C5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87931" y="3078622"/>
                  <a:ext cx="267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D333C4D-3330-4D4B-B111-54505BB27603}"/>
              </a:ext>
            </a:extLst>
          </p:cNvPr>
          <p:cNvGrpSpPr/>
          <p:nvPr/>
        </p:nvGrpSpPr>
        <p:grpSpPr>
          <a:xfrm>
            <a:off x="1470251" y="4696462"/>
            <a:ext cx="1032480" cy="515520"/>
            <a:chOff x="1470251" y="4696462"/>
            <a:chExt cx="103248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7E41594-D867-4F18-BEFD-6DA5AABA51B3}"/>
                    </a:ext>
                  </a:extLst>
                </p14:cNvPr>
                <p14:cNvContentPartPr/>
                <p14:nvPr/>
              </p14:nvContentPartPr>
              <p14:xfrm>
                <a:off x="1470251" y="4696462"/>
                <a:ext cx="477000" cy="515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7E41594-D867-4F18-BEFD-6DA5AABA51B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61251" y="4687822"/>
                  <a:ext cx="4946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084596-0FE1-4C24-B39D-08F263B9CAB2}"/>
                    </a:ext>
                  </a:extLst>
                </p14:cNvPr>
                <p14:cNvContentPartPr/>
                <p14:nvPr/>
              </p14:nvContentPartPr>
              <p14:xfrm>
                <a:off x="1553771" y="4979782"/>
                <a:ext cx="163080" cy="49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084596-0FE1-4C24-B39D-08F263B9CA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45131" y="4970782"/>
                  <a:ext cx="180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5D7F3E-8C8B-437D-919D-9FBD1E3C87E1}"/>
                    </a:ext>
                  </a:extLst>
                </p14:cNvPr>
                <p14:cNvContentPartPr/>
                <p14:nvPr/>
              </p14:nvContentPartPr>
              <p14:xfrm>
                <a:off x="1931411" y="4926142"/>
                <a:ext cx="66600" cy="186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5D7F3E-8C8B-437D-919D-9FBD1E3C87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22771" y="4917502"/>
                  <a:ext cx="84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B72BE2-3DF0-4789-A497-DAF389B08F9E}"/>
                    </a:ext>
                  </a:extLst>
                </p14:cNvPr>
                <p14:cNvContentPartPr/>
                <p14:nvPr/>
              </p14:nvContentPartPr>
              <p14:xfrm>
                <a:off x="2107091" y="4924702"/>
                <a:ext cx="201960" cy="180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B72BE2-3DF0-4789-A497-DAF389B08F9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98451" y="4916062"/>
                  <a:ext cx="21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8040BF-7EDC-4ECE-B910-62794CB90502}"/>
                    </a:ext>
                  </a:extLst>
                </p14:cNvPr>
                <p14:cNvContentPartPr/>
                <p14:nvPr/>
              </p14:nvContentPartPr>
              <p14:xfrm>
                <a:off x="2325611" y="4767742"/>
                <a:ext cx="177120" cy="398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8040BF-7EDC-4ECE-B910-62794CB905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16611" y="4759102"/>
                  <a:ext cx="19476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E57422A-9327-4838-A67E-CCCB23DBF3EE}"/>
              </a:ext>
            </a:extLst>
          </p:cNvPr>
          <p:cNvGrpSpPr/>
          <p:nvPr/>
        </p:nvGrpSpPr>
        <p:grpSpPr>
          <a:xfrm>
            <a:off x="2798291" y="4901662"/>
            <a:ext cx="220320" cy="156240"/>
            <a:chOff x="2798291" y="4901662"/>
            <a:chExt cx="22032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82A7A68-8F6A-4FE8-AE3C-48BD8606399E}"/>
                    </a:ext>
                  </a:extLst>
                </p14:cNvPr>
                <p14:cNvContentPartPr/>
                <p14:nvPr/>
              </p14:nvContentPartPr>
              <p14:xfrm>
                <a:off x="2798291" y="4901662"/>
                <a:ext cx="177480" cy="45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82A7A68-8F6A-4FE8-AE3C-48BD860639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89651" y="4892662"/>
                  <a:ext cx="195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B7E1352-D4FF-44A6-A772-BF89ABCF74BF}"/>
                    </a:ext>
                  </a:extLst>
                </p14:cNvPr>
                <p14:cNvContentPartPr/>
                <p14:nvPr/>
              </p14:nvContentPartPr>
              <p14:xfrm>
                <a:off x="2806571" y="5021182"/>
                <a:ext cx="212040" cy="36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B7E1352-D4FF-44A6-A772-BF89ABCF74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97571" y="5012182"/>
                  <a:ext cx="22968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C2CBDF1-87A3-458C-8B43-8CEA0644ED16}"/>
                  </a:ext>
                </a:extLst>
              </p14:cNvPr>
              <p14:cNvContentPartPr/>
              <p14:nvPr/>
            </p14:nvContentPartPr>
            <p14:xfrm>
              <a:off x="3394451" y="4596742"/>
              <a:ext cx="374400" cy="9774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C2CBDF1-87A3-458C-8B43-8CEA0644ED1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385451" y="4587742"/>
                <a:ext cx="392040" cy="9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EC3AE52-DAE2-4AB6-8293-1A969A0E235C}"/>
                  </a:ext>
                </a:extLst>
              </p14:cNvPr>
              <p14:cNvContentPartPr/>
              <p14:nvPr/>
            </p14:nvContentPartPr>
            <p14:xfrm>
              <a:off x="4181411" y="4593502"/>
              <a:ext cx="230040" cy="2214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EC3AE52-DAE2-4AB6-8293-1A969A0E235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72771" y="4584502"/>
                <a:ext cx="24768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3D4EE4A-BAE9-49AB-8DF7-6447C248FF48}"/>
              </a:ext>
            </a:extLst>
          </p:cNvPr>
          <p:cNvGrpSpPr/>
          <p:nvPr/>
        </p:nvGrpSpPr>
        <p:grpSpPr>
          <a:xfrm>
            <a:off x="5422331" y="4414582"/>
            <a:ext cx="1184760" cy="300240"/>
            <a:chOff x="5422331" y="4414582"/>
            <a:chExt cx="118476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D26E526-75BA-48B2-87CF-6C33CD94023D}"/>
                    </a:ext>
                  </a:extLst>
                </p14:cNvPr>
                <p14:cNvContentPartPr/>
                <p14:nvPr/>
              </p14:nvContentPartPr>
              <p14:xfrm>
                <a:off x="5423771" y="4453102"/>
                <a:ext cx="291960" cy="254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D26E526-75BA-48B2-87CF-6C33CD94023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14771" y="4444462"/>
                  <a:ext cx="309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C69D4A-C23A-4E40-A577-B134A9EDB37B}"/>
                    </a:ext>
                  </a:extLst>
                </p14:cNvPr>
                <p14:cNvContentPartPr/>
                <p14:nvPr/>
              </p14:nvContentPartPr>
              <p14:xfrm>
                <a:off x="5422331" y="4434022"/>
                <a:ext cx="204120" cy="27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C69D4A-C23A-4E40-A577-B134A9EDB3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13691" y="4425022"/>
                  <a:ext cx="221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70832B6-08FE-47EE-9253-99C8F54279F1}"/>
                    </a:ext>
                  </a:extLst>
                </p14:cNvPr>
                <p14:cNvContentPartPr/>
                <p14:nvPr/>
              </p14:nvContentPartPr>
              <p14:xfrm>
                <a:off x="5829851" y="4414582"/>
                <a:ext cx="245520" cy="197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70832B6-08FE-47EE-9253-99C8F54279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21211" y="4405942"/>
                  <a:ext cx="263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41B1C0C-7094-423F-A175-F9B5C33BB63A}"/>
                    </a:ext>
                  </a:extLst>
                </p14:cNvPr>
                <p14:cNvContentPartPr/>
                <p14:nvPr/>
              </p14:nvContentPartPr>
              <p14:xfrm>
                <a:off x="5830931" y="4685662"/>
                <a:ext cx="267120" cy="29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41B1C0C-7094-423F-A175-F9B5C33BB6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22291" y="4677022"/>
                  <a:ext cx="28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A01A5ED-B420-4AE9-A050-AE1900E9B8CB}"/>
                    </a:ext>
                  </a:extLst>
                </p14:cNvPr>
                <p14:cNvContentPartPr/>
                <p14:nvPr/>
              </p14:nvContentPartPr>
              <p14:xfrm>
                <a:off x="6310091" y="4488742"/>
                <a:ext cx="297000" cy="180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A01A5ED-B420-4AE9-A050-AE1900E9B8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01451" y="4480102"/>
                  <a:ext cx="3146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21A5A3F-9FED-4619-82DB-14DFE741A353}"/>
              </a:ext>
            </a:extLst>
          </p:cNvPr>
          <p:cNvGrpSpPr/>
          <p:nvPr/>
        </p:nvGrpSpPr>
        <p:grpSpPr>
          <a:xfrm>
            <a:off x="4019411" y="5011462"/>
            <a:ext cx="1484640" cy="506520"/>
            <a:chOff x="4019411" y="5011462"/>
            <a:chExt cx="148464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B3F39C-BB84-44FA-B024-8CA553793382}"/>
                    </a:ext>
                  </a:extLst>
                </p14:cNvPr>
                <p14:cNvContentPartPr/>
                <p14:nvPr/>
              </p14:nvContentPartPr>
              <p14:xfrm>
                <a:off x="4019411" y="5229982"/>
                <a:ext cx="86400" cy="288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B3F39C-BB84-44FA-B024-8CA5537933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10411" y="5220982"/>
                  <a:ext cx="104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9EDCA9F-2492-4AFC-B5A8-18590193DC94}"/>
                    </a:ext>
                  </a:extLst>
                </p14:cNvPr>
                <p14:cNvContentPartPr/>
                <p14:nvPr/>
              </p14:nvContentPartPr>
              <p14:xfrm>
                <a:off x="4216331" y="5366062"/>
                <a:ext cx="189000" cy="27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9EDCA9F-2492-4AFC-B5A8-18590193DC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07331" y="5357062"/>
                  <a:ext cx="206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2B3253-CE5D-428E-8CD4-757AEF0E238C}"/>
                    </a:ext>
                  </a:extLst>
                </p14:cNvPr>
                <p14:cNvContentPartPr/>
                <p14:nvPr/>
              </p14:nvContentPartPr>
              <p14:xfrm>
                <a:off x="4521611" y="5226382"/>
                <a:ext cx="277200" cy="252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2B3253-CE5D-428E-8CD4-757AEF0E23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12611" y="5217382"/>
                  <a:ext cx="294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E229BB7-7707-4822-B83C-052C73DD6B2C}"/>
                    </a:ext>
                  </a:extLst>
                </p14:cNvPr>
                <p14:cNvContentPartPr/>
                <p14:nvPr/>
              </p14:nvContentPartPr>
              <p14:xfrm>
                <a:off x="4886291" y="5151862"/>
                <a:ext cx="125640" cy="13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E229BB7-7707-4822-B83C-052C73DD6B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77651" y="5142862"/>
                  <a:ext cx="143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D25026-F7B3-4122-9196-F87B61530299}"/>
                    </a:ext>
                  </a:extLst>
                </p14:cNvPr>
                <p14:cNvContentPartPr/>
                <p14:nvPr/>
              </p14:nvContentPartPr>
              <p14:xfrm>
                <a:off x="5071331" y="5011462"/>
                <a:ext cx="207360" cy="229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D25026-F7B3-4122-9196-F87B6153029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62331" y="5002822"/>
                  <a:ext cx="225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21FDDB7-E9DC-4E99-BB0D-0E21BFCD3538}"/>
                    </a:ext>
                  </a:extLst>
                </p14:cNvPr>
                <p14:cNvContentPartPr/>
                <p14:nvPr/>
              </p14:nvContentPartPr>
              <p14:xfrm>
                <a:off x="5299211" y="5101462"/>
                <a:ext cx="172440" cy="119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21FDDB7-E9DC-4E99-BB0D-0E21BFCD35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90571" y="5092822"/>
                  <a:ext cx="190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195182-8CAE-4B2C-B6BB-ED3BC361CED7}"/>
                    </a:ext>
                  </a:extLst>
                </p14:cNvPr>
                <p14:cNvContentPartPr/>
                <p14:nvPr/>
              </p14:nvContentPartPr>
              <p14:xfrm>
                <a:off x="5334851" y="5098222"/>
                <a:ext cx="169200" cy="129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195182-8CAE-4B2C-B6BB-ED3BC361CED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26211" y="5089222"/>
                  <a:ext cx="1868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C8271FB-58DA-4C32-86E8-359C25EDB367}"/>
              </a:ext>
            </a:extLst>
          </p:cNvPr>
          <p:cNvGrpSpPr/>
          <p:nvPr/>
        </p:nvGrpSpPr>
        <p:grpSpPr>
          <a:xfrm>
            <a:off x="5793851" y="5148262"/>
            <a:ext cx="1017720" cy="281160"/>
            <a:chOff x="5793851" y="5148262"/>
            <a:chExt cx="10177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E5A96C5-C21F-4AE1-8E3C-D5531770482B}"/>
                    </a:ext>
                  </a:extLst>
                </p14:cNvPr>
                <p14:cNvContentPartPr/>
                <p14:nvPr/>
              </p14:nvContentPartPr>
              <p14:xfrm>
                <a:off x="5793851" y="5148262"/>
                <a:ext cx="271080" cy="281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E5A96C5-C21F-4AE1-8E3C-D553177048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85211" y="5139622"/>
                  <a:ext cx="288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01464A-AF39-40AA-A19E-9D3CC6CB8BAB}"/>
                    </a:ext>
                  </a:extLst>
                </p14:cNvPr>
                <p14:cNvContentPartPr/>
                <p14:nvPr/>
              </p14:nvContentPartPr>
              <p14:xfrm>
                <a:off x="5832371" y="5175982"/>
                <a:ext cx="191160" cy="207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01464A-AF39-40AA-A19E-9D3CC6CB8BA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23371" y="5166982"/>
                  <a:ext cx="208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0D7752D-6CFA-4639-97BF-8318DD58617D}"/>
                    </a:ext>
                  </a:extLst>
                </p14:cNvPr>
                <p14:cNvContentPartPr/>
                <p14:nvPr/>
              </p14:nvContentPartPr>
              <p14:xfrm>
                <a:off x="6143411" y="5166622"/>
                <a:ext cx="262440" cy="205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0D7752D-6CFA-4639-97BF-8318DD5861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34411" y="5157982"/>
                  <a:ext cx="28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A7302B-3017-466E-B4BC-F6FDDF73A6B2}"/>
                    </a:ext>
                  </a:extLst>
                </p14:cNvPr>
                <p14:cNvContentPartPr/>
                <p14:nvPr/>
              </p14:nvContentPartPr>
              <p14:xfrm>
                <a:off x="6569291" y="5208022"/>
                <a:ext cx="242280" cy="196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A7302B-3017-466E-B4BC-F6FDDF73A6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60651" y="5199382"/>
                  <a:ext cx="2599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91FA775-75FC-4468-AE41-E942237E09CD}"/>
              </a:ext>
            </a:extLst>
          </p:cNvPr>
          <p:cNvGrpSpPr/>
          <p:nvPr/>
        </p:nvGrpSpPr>
        <p:grpSpPr>
          <a:xfrm>
            <a:off x="7594931" y="3762622"/>
            <a:ext cx="1058760" cy="313560"/>
            <a:chOff x="7594931" y="3762622"/>
            <a:chExt cx="105876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EEED2A-2D34-4E9A-BE7F-574A8C1416A5}"/>
                    </a:ext>
                  </a:extLst>
                </p14:cNvPr>
                <p14:cNvContentPartPr/>
                <p14:nvPr/>
              </p14:nvContentPartPr>
              <p14:xfrm>
                <a:off x="7594931" y="3762622"/>
                <a:ext cx="1058760" cy="55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5EEED2A-2D34-4E9A-BE7F-574A8C1416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5931" y="3753982"/>
                  <a:ext cx="1076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BED4F6-A0EE-4F6E-987B-1F7C7E9C38A2}"/>
                    </a:ext>
                  </a:extLst>
                </p14:cNvPr>
                <p14:cNvContentPartPr/>
                <p14:nvPr/>
              </p14:nvContentPartPr>
              <p14:xfrm>
                <a:off x="7691771" y="3879622"/>
                <a:ext cx="730800" cy="97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BED4F6-A0EE-4F6E-987B-1F7C7E9C38A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82771" y="3870622"/>
                  <a:ext cx="748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8D4FFC9-F960-492E-8E2D-02C02F23FCE1}"/>
                    </a:ext>
                  </a:extLst>
                </p14:cNvPr>
                <p14:cNvContentPartPr/>
                <p14:nvPr/>
              </p14:nvContentPartPr>
              <p14:xfrm>
                <a:off x="7890851" y="4001662"/>
                <a:ext cx="555840" cy="74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8D4FFC9-F960-492E-8E2D-02C02F23FCE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81851" y="3992662"/>
                  <a:ext cx="57348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596A267-CFF4-4455-8464-675D2B23BA1E}"/>
                  </a:ext>
                </a:extLst>
              </p14:cNvPr>
              <p14:cNvContentPartPr/>
              <p14:nvPr/>
            </p14:nvContentPartPr>
            <p14:xfrm>
              <a:off x="7269203" y="2295350"/>
              <a:ext cx="489600" cy="1267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596A267-CFF4-4455-8464-675D2B23BA1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60203" y="2286350"/>
                <a:ext cx="50724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60C94ED-F87A-47CC-9D15-B23310AD7C99}"/>
              </a:ext>
            </a:extLst>
          </p:cNvPr>
          <p:cNvGrpSpPr/>
          <p:nvPr/>
        </p:nvGrpSpPr>
        <p:grpSpPr>
          <a:xfrm>
            <a:off x="5417291" y="852742"/>
            <a:ext cx="2787120" cy="1770840"/>
            <a:chOff x="5417291" y="852742"/>
            <a:chExt cx="2787120" cy="177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1B070FC-0DAC-4DA5-81DD-6E09F2789D77}"/>
                    </a:ext>
                  </a:extLst>
                </p14:cNvPr>
                <p14:cNvContentPartPr/>
                <p14:nvPr/>
              </p14:nvContentPartPr>
              <p14:xfrm>
                <a:off x="6030011" y="1038862"/>
                <a:ext cx="205200" cy="169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1B070FC-0DAC-4DA5-81DD-6E09F2789D7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21011" y="1029862"/>
                  <a:ext cx="222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B84135-77B0-4B97-BFEA-AD762C28B47C}"/>
                    </a:ext>
                  </a:extLst>
                </p14:cNvPr>
                <p14:cNvContentPartPr/>
                <p14:nvPr/>
              </p14:nvContentPartPr>
              <p14:xfrm>
                <a:off x="6357251" y="947062"/>
                <a:ext cx="167400" cy="140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B84135-77B0-4B97-BFEA-AD762C28B47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48611" y="938422"/>
                  <a:ext cx="185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B8D0FDC-7521-42F5-B85C-5F8FA09B6B26}"/>
                    </a:ext>
                  </a:extLst>
                </p14:cNvPr>
                <p14:cNvContentPartPr/>
                <p14:nvPr/>
              </p14:nvContentPartPr>
              <p14:xfrm>
                <a:off x="6321971" y="1161982"/>
                <a:ext cx="201240" cy="37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B8D0FDC-7521-42F5-B85C-5F8FA09B6B2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12971" y="1152982"/>
                  <a:ext cx="21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73D651-7DEF-44A7-8A17-BCBA9E8028A3}"/>
                    </a:ext>
                  </a:extLst>
                </p14:cNvPr>
                <p14:cNvContentPartPr/>
                <p14:nvPr/>
              </p14:nvContentPartPr>
              <p14:xfrm>
                <a:off x="6640571" y="943102"/>
                <a:ext cx="197640" cy="224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73D651-7DEF-44A7-8A17-BCBA9E8028A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31931" y="934102"/>
                  <a:ext cx="215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CD65DA-55BE-493E-95D9-2A4BF5A2499C}"/>
                    </a:ext>
                  </a:extLst>
                </p14:cNvPr>
                <p14:cNvContentPartPr/>
                <p14:nvPr/>
              </p14:nvContentPartPr>
              <p14:xfrm>
                <a:off x="7028651" y="949942"/>
                <a:ext cx="185400" cy="106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CD65DA-55BE-493E-95D9-2A4BF5A249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20011" y="940942"/>
                  <a:ext cx="203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50D4AF-9F66-42DD-8F88-6B5276610445}"/>
                    </a:ext>
                  </a:extLst>
                </p14:cNvPr>
                <p14:cNvContentPartPr/>
                <p14:nvPr/>
              </p14:nvContentPartPr>
              <p14:xfrm>
                <a:off x="7012091" y="1118062"/>
                <a:ext cx="203760" cy="43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50D4AF-9F66-42DD-8F88-6B527661044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03451" y="1109422"/>
                  <a:ext cx="221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A07158A-1A1E-4AEB-917D-D356E4483770}"/>
                    </a:ext>
                  </a:extLst>
                </p14:cNvPr>
                <p14:cNvContentPartPr/>
                <p14:nvPr/>
              </p14:nvContentPartPr>
              <p14:xfrm>
                <a:off x="7445531" y="852742"/>
                <a:ext cx="298080" cy="25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A07158A-1A1E-4AEB-917D-D356E448377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36891" y="843742"/>
                  <a:ext cx="315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37B06-21B8-4099-AC7D-312A899719C4}"/>
                    </a:ext>
                  </a:extLst>
                </p14:cNvPr>
                <p14:cNvContentPartPr/>
                <p14:nvPr/>
              </p14:nvContentPartPr>
              <p14:xfrm>
                <a:off x="5417291" y="1717822"/>
                <a:ext cx="501840" cy="905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37B06-21B8-4099-AC7D-312A899719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08651" y="1709182"/>
                  <a:ext cx="5194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90FA5BF-3119-4DC0-AE8E-D0ECEAAE2691}"/>
                    </a:ext>
                  </a:extLst>
                </p14:cNvPr>
                <p14:cNvContentPartPr/>
                <p14:nvPr/>
              </p14:nvContentPartPr>
              <p14:xfrm>
                <a:off x="5832731" y="1481302"/>
                <a:ext cx="267120" cy="200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90FA5BF-3119-4DC0-AE8E-D0ECEAAE26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24091" y="1472302"/>
                  <a:ext cx="284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B0697C7-EA02-4AF9-AAE4-526E096AC040}"/>
                    </a:ext>
                  </a:extLst>
                </p14:cNvPr>
                <p14:cNvContentPartPr/>
                <p14:nvPr/>
              </p14:nvContentPartPr>
              <p14:xfrm>
                <a:off x="5898611" y="1473022"/>
                <a:ext cx="166680" cy="197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B0697C7-EA02-4AF9-AAE4-526E096AC04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89971" y="1464382"/>
                  <a:ext cx="184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67DB366-BCD5-4FC1-8AC2-66E4193EDAC2}"/>
                    </a:ext>
                  </a:extLst>
                </p14:cNvPr>
                <p14:cNvContentPartPr/>
                <p14:nvPr/>
              </p14:nvContentPartPr>
              <p14:xfrm>
                <a:off x="6030731" y="1907542"/>
                <a:ext cx="260640" cy="230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67DB366-BCD5-4FC1-8AC2-66E4193EDA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22091" y="1898542"/>
                  <a:ext cx="278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4C8811-80A3-4C29-A1AE-E3E04D36DD9B}"/>
                    </a:ext>
                  </a:extLst>
                </p14:cNvPr>
                <p14:cNvContentPartPr/>
                <p14:nvPr/>
              </p14:nvContentPartPr>
              <p14:xfrm>
                <a:off x="6411971" y="1894222"/>
                <a:ext cx="211680" cy="236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4C8811-80A3-4C29-A1AE-E3E04D36DD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02971" y="1885222"/>
                  <a:ext cx="229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682EB2-0CEF-40B3-988B-F040DE04FD37}"/>
                    </a:ext>
                  </a:extLst>
                </p14:cNvPr>
                <p14:cNvContentPartPr/>
                <p14:nvPr/>
              </p14:nvContentPartPr>
              <p14:xfrm>
                <a:off x="6721211" y="1794142"/>
                <a:ext cx="155160" cy="39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682EB2-0CEF-40B3-988B-F040DE04FD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12211" y="1785142"/>
                  <a:ext cx="172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1F0B58E-1EF9-4AD5-BB25-6EF2573EF0CB}"/>
                    </a:ext>
                  </a:extLst>
                </p14:cNvPr>
                <p14:cNvContentPartPr/>
                <p14:nvPr/>
              </p14:nvContentPartPr>
              <p14:xfrm>
                <a:off x="6977531" y="1617382"/>
                <a:ext cx="181800" cy="219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1F0B58E-1EF9-4AD5-BB25-6EF2573EF0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968531" y="1608742"/>
                  <a:ext cx="199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97ACDE-87A6-4B9B-A4B6-07612ECAD47E}"/>
                    </a:ext>
                  </a:extLst>
                </p14:cNvPr>
                <p14:cNvContentPartPr/>
                <p14:nvPr/>
              </p14:nvContentPartPr>
              <p14:xfrm>
                <a:off x="7329971" y="1521982"/>
                <a:ext cx="41760" cy="323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97ACDE-87A6-4B9B-A4B6-07612ECAD4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21331" y="1513342"/>
                  <a:ext cx="59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FA623A-8991-4E25-8997-E1525A9DEB14}"/>
                    </a:ext>
                  </a:extLst>
                </p14:cNvPr>
                <p14:cNvContentPartPr/>
                <p14:nvPr/>
              </p14:nvContentPartPr>
              <p14:xfrm>
                <a:off x="7206491" y="1671382"/>
                <a:ext cx="297000" cy="57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FA623A-8991-4E25-8997-E1525A9DEB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97491" y="1662742"/>
                  <a:ext cx="31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6A6E79-FE0A-4C36-B0EA-EF4C20DA9134}"/>
                    </a:ext>
                  </a:extLst>
                </p14:cNvPr>
                <p14:cNvContentPartPr/>
                <p14:nvPr/>
              </p14:nvContentPartPr>
              <p14:xfrm>
                <a:off x="7472171" y="1968022"/>
                <a:ext cx="226440" cy="151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6A6E79-FE0A-4C36-B0EA-EF4C20DA91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63171" y="1959022"/>
                  <a:ext cx="244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4D5412-CBB5-4389-B424-6988755C6381}"/>
                    </a:ext>
                  </a:extLst>
                </p14:cNvPr>
                <p14:cNvContentPartPr/>
                <p14:nvPr/>
              </p14:nvContentPartPr>
              <p14:xfrm>
                <a:off x="7649651" y="1681462"/>
                <a:ext cx="106920" cy="438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4D5412-CBB5-4389-B424-6988755C638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40651" y="1672462"/>
                  <a:ext cx="1245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EE10E1-D845-40CB-9AE7-9D55467A8C27}"/>
                    </a:ext>
                  </a:extLst>
                </p14:cNvPr>
                <p14:cNvContentPartPr/>
                <p14:nvPr/>
              </p14:nvContentPartPr>
              <p14:xfrm>
                <a:off x="7936211" y="1660942"/>
                <a:ext cx="14040" cy="426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EE10E1-D845-40CB-9AE7-9D55467A8C2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27571" y="1652302"/>
                  <a:ext cx="316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CF22D1-4EAD-4C7F-BB9D-1842AF46C91F}"/>
                    </a:ext>
                  </a:extLst>
                </p14:cNvPr>
                <p14:cNvContentPartPr/>
                <p14:nvPr/>
              </p14:nvContentPartPr>
              <p14:xfrm>
                <a:off x="7789691" y="1852822"/>
                <a:ext cx="414720" cy="62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CF22D1-4EAD-4C7F-BB9D-1842AF46C9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81051" y="1844182"/>
                  <a:ext cx="432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43A120-84DA-474C-A7E1-549ECB04222B}"/>
                    </a:ext>
                  </a:extLst>
                </p14:cNvPr>
                <p14:cNvContentPartPr/>
                <p14:nvPr/>
              </p14:nvContentPartPr>
              <p14:xfrm>
                <a:off x="5787371" y="1812862"/>
                <a:ext cx="234360" cy="68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43A120-84DA-474C-A7E1-549ECB04222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78371" y="1803862"/>
                  <a:ext cx="252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7915A9-2FF9-47E5-8106-5A0A79F75761}"/>
                    </a:ext>
                  </a:extLst>
                </p14:cNvPr>
                <p14:cNvContentPartPr/>
                <p14:nvPr/>
              </p14:nvContentPartPr>
              <p14:xfrm>
                <a:off x="7527611" y="2306422"/>
                <a:ext cx="369720" cy="44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7915A9-2FF9-47E5-8106-5A0A79F7576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18971" y="2297782"/>
                  <a:ext cx="387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86907D-6BC4-47F1-957F-59E92E95AF65}"/>
                    </a:ext>
                  </a:extLst>
                </p14:cNvPr>
                <p14:cNvContentPartPr/>
                <p14:nvPr/>
              </p14:nvContentPartPr>
              <p14:xfrm>
                <a:off x="6178403" y="1250990"/>
                <a:ext cx="1468800" cy="162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86907D-6BC4-47F1-957F-59E92E95AF6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69763" y="1241990"/>
                  <a:ext cx="1486440" cy="18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290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FEAD2C-4800-4A08-BD50-44E27799C200}"/>
              </a:ext>
            </a:extLst>
          </p:cNvPr>
          <p:cNvGrpSpPr/>
          <p:nvPr/>
        </p:nvGrpSpPr>
        <p:grpSpPr>
          <a:xfrm>
            <a:off x="462572" y="250089"/>
            <a:ext cx="381600" cy="206280"/>
            <a:chOff x="462572" y="250089"/>
            <a:chExt cx="38160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31170A-99DB-484E-9BD3-9C6B451EF930}"/>
                    </a:ext>
                  </a:extLst>
                </p14:cNvPr>
                <p14:cNvContentPartPr/>
                <p14:nvPr/>
              </p14:nvContentPartPr>
              <p14:xfrm>
                <a:off x="462572" y="250089"/>
                <a:ext cx="285840" cy="206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31170A-99DB-484E-9BD3-9C6B451EF9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3932" y="241449"/>
                  <a:ext cx="3034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6670ACC-2C39-4FA8-B0E6-9A908AFD6F26}"/>
                    </a:ext>
                  </a:extLst>
                </p14:cNvPr>
                <p14:cNvContentPartPr/>
                <p14:nvPr/>
              </p14:nvContentPartPr>
              <p14:xfrm>
                <a:off x="832292" y="436209"/>
                <a:ext cx="11880" cy="7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6670ACC-2C39-4FA8-B0E6-9A908AFD6F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3292" y="427209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A5BBB-1279-4646-8D93-02EA0F867B01}"/>
              </a:ext>
            </a:extLst>
          </p:cNvPr>
          <p:cNvGrpSpPr/>
          <p:nvPr/>
        </p:nvGrpSpPr>
        <p:grpSpPr>
          <a:xfrm>
            <a:off x="1105172" y="245769"/>
            <a:ext cx="305280" cy="285480"/>
            <a:chOff x="1105172" y="245769"/>
            <a:chExt cx="30528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34188B-1B40-4CA9-9602-AFBAAD85E7B0}"/>
                    </a:ext>
                  </a:extLst>
                </p14:cNvPr>
                <p14:cNvContentPartPr/>
                <p14:nvPr/>
              </p14:nvContentPartPr>
              <p14:xfrm>
                <a:off x="1105172" y="351969"/>
                <a:ext cx="121320" cy="130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34188B-1B40-4CA9-9602-AFBAAD85E7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532" y="342969"/>
                  <a:ext cx="138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C08C4C-9374-4DFD-9986-7E1EC6CB9721}"/>
                    </a:ext>
                  </a:extLst>
                </p14:cNvPr>
                <p14:cNvContentPartPr/>
                <p14:nvPr/>
              </p14:nvContentPartPr>
              <p14:xfrm>
                <a:off x="1299932" y="245769"/>
                <a:ext cx="110520" cy="28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C08C4C-9374-4DFD-9986-7E1EC6CB97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932" y="236769"/>
                  <a:ext cx="1281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D950C9-E9BC-453F-B95E-F5059FF72CEF}"/>
              </a:ext>
            </a:extLst>
          </p:cNvPr>
          <p:cNvGrpSpPr/>
          <p:nvPr/>
        </p:nvGrpSpPr>
        <p:grpSpPr>
          <a:xfrm>
            <a:off x="1660292" y="323889"/>
            <a:ext cx="1307880" cy="262080"/>
            <a:chOff x="1660292" y="323889"/>
            <a:chExt cx="130788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202796-BB6F-43EE-ACA9-04CF1DC933F5}"/>
                    </a:ext>
                  </a:extLst>
                </p14:cNvPr>
                <p14:cNvContentPartPr/>
                <p14:nvPr/>
              </p14:nvContentPartPr>
              <p14:xfrm>
                <a:off x="1678292" y="335769"/>
                <a:ext cx="177120" cy="22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202796-BB6F-43EE-ACA9-04CF1DC933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9652" y="326769"/>
                  <a:ext cx="194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1EA045-802C-460E-A8FA-4EC19B418DF2}"/>
                    </a:ext>
                  </a:extLst>
                </p14:cNvPr>
                <p14:cNvContentPartPr/>
                <p14:nvPr/>
              </p14:nvContentPartPr>
              <p14:xfrm>
                <a:off x="1660292" y="333609"/>
                <a:ext cx="201240" cy="215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1EA045-802C-460E-A8FA-4EC19B418D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1652" y="324609"/>
                  <a:ext cx="218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E3E140-1540-4782-B3E2-2A7515222A7B}"/>
                    </a:ext>
                  </a:extLst>
                </p14:cNvPr>
                <p14:cNvContentPartPr/>
                <p14:nvPr/>
              </p14:nvContentPartPr>
              <p14:xfrm>
                <a:off x="1948292" y="398409"/>
                <a:ext cx="280800" cy="13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E3E140-1540-4782-B3E2-2A7515222A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9292" y="389409"/>
                  <a:ext cx="298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AEFD52-AA00-4F10-9841-2075F3E47380}"/>
                    </a:ext>
                  </a:extLst>
                </p14:cNvPr>
                <p14:cNvContentPartPr/>
                <p14:nvPr/>
              </p14:nvContentPartPr>
              <p14:xfrm>
                <a:off x="2287412" y="371049"/>
                <a:ext cx="251280" cy="18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AEFD52-AA00-4F10-9841-2075F3E473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8772" y="362409"/>
                  <a:ext cx="268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632E1D-171A-4FCE-A48C-2F87DEDD557A}"/>
                    </a:ext>
                  </a:extLst>
                </p14:cNvPr>
                <p14:cNvContentPartPr/>
                <p14:nvPr/>
              </p14:nvContentPartPr>
              <p14:xfrm>
                <a:off x="2600612" y="392289"/>
                <a:ext cx="68400" cy="138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632E1D-171A-4FCE-A48C-2F87DEDD55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1612" y="383649"/>
                  <a:ext cx="86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161431-C372-47CC-8D65-40A5FC002868}"/>
                    </a:ext>
                  </a:extLst>
                </p14:cNvPr>
                <p14:cNvContentPartPr/>
                <p14:nvPr/>
              </p14:nvContentPartPr>
              <p14:xfrm>
                <a:off x="2601692" y="323889"/>
                <a:ext cx="224640" cy="225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161431-C372-47CC-8D65-40A5FC0028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3052" y="314889"/>
                  <a:ext cx="242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0682D7-1BD3-403F-B550-472EF5EA4CE4}"/>
                    </a:ext>
                  </a:extLst>
                </p14:cNvPr>
                <p14:cNvContentPartPr/>
                <p14:nvPr/>
              </p14:nvContentPartPr>
              <p14:xfrm>
                <a:off x="2879612" y="341889"/>
                <a:ext cx="88560" cy="244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0682D7-1BD3-403F-B550-472EF5EA4C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0972" y="333249"/>
                  <a:ext cx="1062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AF557E-083B-4BF3-BBBA-F95304F1225A}"/>
              </a:ext>
            </a:extLst>
          </p:cNvPr>
          <p:cNvGrpSpPr/>
          <p:nvPr/>
        </p:nvGrpSpPr>
        <p:grpSpPr>
          <a:xfrm>
            <a:off x="3106412" y="289329"/>
            <a:ext cx="697680" cy="399600"/>
            <a:chOff x="3106412" y="289329"/>
            <a:chExt cx="69768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C176E8-4AFB-4D5B-B067-93E8E917F854}"/>
                    </a:ext>
                  </a:extLst>
                </p14:cNvPr>
                <p14:cNvContentPartPr/>
                <p14:nvPr/>
              </p14:nvContentPartPr>
              <p14:xfrm>
                <a:off x="3106412" y="346569"/>
                <a:ext cx="140400" cy="9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C176E8-4AFB-4D5B-B067-93E8E917F8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7772" y="337569"/>
                  <a:ext cx="158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93F24A-D6B7-4D9A-BEA7-E82852ADEEFB}"/>
                    </a:ext>
                  </a:extLst>
                </p14:cNvPr>
                <p14:cNvContentPartPr/>
                <p14:nvPr/>
              </p14:nvContentPartPr>
              <p14:xfrm>
                <a:off x="3213692" y="289329"/>
                <a:ext cx="91800" cy="255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93F24A-D6B7-4D9A-BEA7-E82852ADEE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4692" y="280689"/>
                  <a:ext cx="109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ECA919-8084-4730-91C2-B87FC570B193}"/>
                    </a:ext>
                  </a:extLst>
                </p14:cNvPr>
                <p14:cNvContentPartPr/>
                <p14:nvPr/>
              </p14:nvContentPartPr>
              <p14:xfrm>
                <a:off x="3312692" y="514329"/>
                <a:ext cx="8748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ECA919-8084-4730-91C2-B87FC570B1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4052" y="505689"/>
                  <a:ext cx="105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D04503-B8F6-4CC6-A06E-E7CF899D408E}"/>
                    </a:ext>
                  </a:extLst>
                </p14:cNvPr>
                <p14:cNvContentPartPr/>
                <p14:nvPr/>
              </p14:nvContentPartPr>
              <p14:xfrm>
                <a:off x="3534092" y="555009"/>
                <a:ext cx="15120" cy="24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D04503-B8F6-4CC6-A06E-E7CF899D40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5092" y="546009"/>
                  <a:ext cx="32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AC0B3F-4FB5-4BE1-A153-B862CC4F2985}"/>
                    </a:ext>
                  </a:extLst>
                </p14:cNvPr>
                <p14:cNvContentPartPr/>
                <p14:nvPr/>
              </p14:nvContentPartPr>
              <p14:xfrm>
                <a:off x="3681332" y="417489"/>
                <a:ext cx="122760" cy="142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AC0B3F-4FB5-4BE1-A153-B862CC4F29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2692" y="408849"/>
                  <a:ext cx="1404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E8C8A0-9F4B-442D-9F63-56F5575A5121}"/>
              </a:ext>
            </a:extLst>
          </p:cNvPr>
          <p:cNvGrpSpPr/>
          <p:nvPr/>
        </p:nvGrpSpPr>
        <p:grpSpPr>
          <a:xfrm>
            <a:off x="3965012" y="246489"/>
            <a:ext cx="245520" cy="322200"/>
            <a:chOff x="3965012" y="246489"/>
            <a:chExt cx="24552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428FC0-F2D2-4C27-8BC2-A0449D238CDB}"/>
                    </a:ext>
                  </a:extLst>
                </p14:cNvPr>
                <p14:cNvContentPartPr/>
                <p14:nvPr/>
              </p14:nvContentPartPr>
              <p14:xfrm>
                <a:off x="3965012" y="349089"/>
                <a:ext cx="77400" cy="19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428FC0-F2D2-4C27-8BC2-A0449D238C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6372" y="340449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4838CE-6DD9-4966-8E39-865560A3A5B8}"/>
                    </a:ext>
                  </a:extLst>
                </p14:cNvPr>
                <p14:cNvContentPartPr/>
                <p14:nvPr/>
              </p14:nvContentPartPr>
              <p14:xfrm>
                <a:off x="4097132" y="246489"/>
                <a:ext cx="113400" cy="322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4838CE-6DD9-4966-8E39-865560A3A5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8132" y="237849"/>
                  <a:ext cx="13104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55A6BC-F306-40FB-AEA0-68D62F0CBB08}"/>
              </a:ext>
            </a:extLst>
          </p:cNvPr>
          <p:cNvGrpSpPr/>
          <p:nvPr/>
        </p:nvGrpSpPr>
        <p:grpSpPr>
          <a:xfrm>
            <a:off x="1158452" y="810609"/>
            <a:ext cx="394200" cy="351360"/>
            <a:chOff x="1158452" y="810609"/>
            <a:chExt cx="39420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60F39F-D9EF-4223-B3C6-734BA4587150}"/>
                    </a:ext>
                  </a:extLst>
                </p14:cNvPr>
                <p14:cNvContentPartPr/>
                <p14:nvPr/>
              </p14:nvContentPartPr>
              <p14:xfrm>
                <a:off x="1158452" y="819609"/>
                <a:ext cx="155880" cy="31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60F39F-D9EF-4223-B3C6-734BA45871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9812" y="810609"/>
                  <a:ext cx="173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EA6FBB-0A0C-4486-8BA4-CC1BB7FDF206}"/>
                    </a:ext>
                  </a:extLst>
                </p14:cNvPr>
                <p14:cNvContentPartPr/>
                <p14:nvPr/>
              </p14:nvContentPartPr>
              <p14:xfrm>
                <a:off x="1393892" y="810609"/>
                <a:ext cx="158760" cy="351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EA6FBB-0A0C-4486-8BA4-CC1BB7FDF2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85252" y="801969"/>
                  <a:ext cx="17640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4A9703-F7D9-4488-BC37-805A0E44E1D2}"/>
              </a:ext>
            </a:extLst>
          </p:cNvPr>
          <p:cNvGrpSpPr/>
          <p:nvPr/>
        </p:nvGrpSpPr>
        <p:grpSpPr>
          <a:xfrm>
            <a:off x="1841012" y="823569"/>
            <a:ext cx="576000" cy="316800"/>
            <a:chOff x="1841012" y="823569"/>
            <a:chExt cx="57600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D70174-84E2-412F-B59B-67940F9C85E6}"/>
                    </a:ext>
                  </a:extLst>
                </p14:cNvPr>
                <p14:cNvContentPartPr/>
                <p14:nvPr/>
              </p14:nvContentPartPr>
              <p14:xfrm>
                <a:off x="1841012" y="850209"/>
                <a:ext cx="178920" cy="162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D70174-84E2-412F-B59B-67940F9C85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32372" y="841209"/>
                  <a:ext cx="196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C83D84-AB3F-461E-AE0A-043B5B827169}"/>
                    </a:ext>
                  </a:extLst>
                </p14:cNvPr>
                <p14:cNvContentPartPr/>
                <p14:nvPr/>
              </p14:nvContentPartPr>
              <p14:xfrm>
                <a:off x="1942172" y="823569"/>
                <a:ext cx="153000" cy="31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C83D84-AB3F-461E-AE0A-043B5B8271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33532" y="814569"/>
                  <a:ext cx="170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B01537-BC28-426E-AF7A-D5B1960773D5}"/>
                    </a:ext>
                  </a:extLst>
                </p14:cNvPr>
                <p14:cNvContentPartPr/>
                <p14:nvPr/>
              </p14:nvContentPartPr>
              <p14:xfrm>
                <a:off x="2086892" y="925449"/>
                <a:ext cx="128880" cy="150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B01537-BC28-426E-AF7A-D5B1960773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7892" y="916809"/>
                  <a:ext cx="14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79EC35-D5C7-48C6-9F8B-D1DAD0942375}"/>
                    </a:ext>
                  </a:extLst>
                </p14:cNvPr>
                <p14:cNvContentPartPr/>
                <p14:nvPr/>
              </p14:nvContentPartPr>
              <p14:xfrm>
                <a:off x="2256452" y="907809"/>
                <a:ext cx="160560" cy="17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79EC35-D5C7-48C6-9F8B-D1DAD09423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7452" y="899169"/>
                  <a:ext cx="1782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FAFF69-121C-45AE-BBCD-0DD4E5697C14}"/>
              </a:ext>
            </a:extLst>
          </p:cNvPr>
          <p:cNvGrpSpPr/>
          <p:nvPr/>
        </p:nvGrpSpPr>
        <p:grpSpPr>
          <a:xfrm>
            <a:off x="438452" y="1482369"/>
            <a:ext cx="293400" cy="207720"/>
            <a:chOff x="438452" y="1482369"/>
            <a:chExt cx="29340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273C67-3138-4D4B-89DA-9F1D92D83158}"/>
                    </a:ext>
                  </a:extLst>
                </p14:cNvPr>
                <p14:cNvContentPartPr/>
                <p14:nvPr/>
              </p14:nvContentPartPr>
              <p14:xfrm>
                <a:off x="438452" y="1482369"/>
                <a:ext cx="221760" cy="199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273C67-3138-4D4B-89DA-9F1D92D831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812" y="1473729"/>
                  <a:ext cx="239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4AC197-7A0F-46B2-AFA4-2DA496728F91}"/>
                    </a:ext>
                  </a:extLst>
                </p14:cNvPr>
                <p14:cNvContentPartPr/>
                <p14:nvPr/>
              </p14:nvContentPartPr>
              <p14:xfrm>
                <a:off x="707372" y="1646889"/>
                <a:ext cx="24480" cy="43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4AC197-7A0F-46B2-AFA4-2DA496728F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732" y="1637889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D66FE9-76F7-4D5E-BB5D-2675ECA0B99F}"/>
                  </a:ext>
                </a:extLst>
              </p14:cNvPr>
              <p14:cNvContentPartPr/>
              <p14:nvPr/>
            </p14:nvContentPartPr>
            <p14:xfrm>
              <a:off x="1113452" y="1478769"/>
              <a:ext cx="166680" cy="222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D66FE9-76F7-4D5E-BB5D-2675ECA0B9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4812" y="1469769"/>
                <a:ext cx="18432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3352966-B065-4C59-AE77-F154448E017B}"/>
              </a:ext>
            </a:extLst>
          </p:cNvPr>
          <p:cNvGrpSpPr/>
          <p:nvPr/>
        </p:nvGrpSpPr>
        <p:grpSpPr>
          <a:xfrm>
            <a:off x="1117412" y="1422609"/>
            <a:ext cx="1108800" cy="414000"/>
            <a:chOff x="1117412" y="1422609"/>
            <a:chExt cx="110880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3D660E-8ADC-4EFC-905A-C6BE761FA13B}"/>
                    </a:ext>
                  </a:extLst>
                </p14:cNvPr>
                <p14:cNvContentPartPr/>
                <p14:nvPr/>
              </p14:nvContentPartPr>
              <p14:xfrm>
                <a:off x="1117412" y="1473009"/>
                <a:ext cx="164520" cy="18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3D660E-8ADC-4EFC-905A-C6BE761FA1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8772" y="1464009"/>
                  <a:ext cx="182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736EF7-D4AB-4B0B-93E1-A7A4E24838D9}"/>
                    </a:ext>
                  </a:extLst>
                </p14:cNvPr>
                <p14:cNvContentPartPr/>
                <p14:nvPr/>
              </p14:nvContentPartPr>
              <p14:xfrm>
                <a:off x="1360412" y="1705209"/>
                <a:ext cx="27360" cy="9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736EF7-D4AB-4B0B-93E1-A7A4E24838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51412" y="1696569"/>
                  <a:ext cx="4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989E0E-9BFC-4D5F-B379-8EDCD7106762}"/>
                    </a:ext>
                  </a:extLst>
                </p14:cNvPr>
                <p14:cNvContentPartPr/>
                <p14:nvPr/>
              </p14:nvContentPartPr>
              <p14:xfrm>
                <a:off x="1492172" y="1715289"/>
                <a:ext cx="3276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989E0E-9BFC-4D5F-B379-8EDCD71067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83532" y="1706649"/>
                  <a:ext cx="50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238DD9-4D3E-4184-B7CE-87C1D8C17305}"/>
                    </a:ext>
                  </a:extLst>
                </p14:cNvPr>
                <p14:cNvContentPartPr/>
                <p14:nvPr/>
              </p14:nvContentPartPr>
              <p14:xfrm>
                <a:off x="1714652" y="1487769"/>
                <a:ext cx="173520" cy="176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238DD9-4D3E-4184-B7CE-87C1D8C173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5652" y="1479129"/>
                  <a:ext cx="191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5A11EA-C0CB-45A7-AAF8-3A03F5206C21}"/>
                    </a:ext>
                  </a:extLst>
                </p14:cNvPr>
                <p14:cNvContentPartPr/>
                <p14:nvPr/>
              </p14:nvContentPartPr>
              <p14:xfrm>
                <a:off x="1660292" y="1422609"/>
                <a:ext cx="239400" cy="249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5A11EA-C0CB-45A7-AAF8-3A03F5206C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51292" y="1413609"/>
                  <a:ext cx="25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1B259A-F7D4-4C56-B952-E03ABC1C6CD5}"/>
                    </a:ext>
                  </a:extLst>
                </p14:cNvPr>
                <p14:cNvContentPartPr/>
                <p14:nvPr/>
              </p14:nvContentPartPr>
              <p14:xfrm>
                <a:off x="1933892" y="1658769"/>
                <a:ext cx="147240" cy="106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1B259A-F7D4-4C56-B952-E03ABC1C6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5252" y="1649769"/>
                  <a:ext cx="16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FFF2E0-B869-493B-96CC-1D303D6A610B}"/>
                    </a:ext>
                  </a:extLst>
                </p14:cNvPr>
                <p14:cNvContentPartPr/>
                <p14:nvPr/>
              </p14:nvContentPartPr>
              <p14:xfrm>
                <a:off x="2151692" y="1667409"/>
                <a:ext cx="74520" cy="169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FFF2E0-B869-493B-96CC-1D303D6A61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43052" y="1658769"/>
                  <a:ext cx="9216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7845AAD-7CE9-4AC7-A510-D3C926D9D412}"/>
                  </a:ext>
                </a:extLst>
              </p14:cNvPr>
              <p14:cNvContentPartPr/>
              <p14:nvPr/>
            </p14:nvContentPartPr>
            <p14:xfrm>
              <a:off x="2403332" y="1479849"/>
              <a:ext cx="174960" cy="178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7845AAD-7CE9-4AC7-A510-D3C926D9D4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94332" y="1471209"/>
                <a:ext cx="1926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51C046-8107-47A5-9691-FCAC573608B5}"/>
                  </a:ext>
                </a:extLst>
              </p14:cNvPr>
              <p14:cNvContentPartPr/>
              <p14:nvPr/>
            </p14:nvContentPartPr>
            <p14:xfrm>
              <a:off x="2401892" y="1442409"/>
              <a:ext cx="169920" cy="211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51C046-8107-47A5-9691-FCAC573608B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93252" y="1433409"/>
                <a:ext cx="1875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F347B49-A728-4B29-B019-03ED62E93C93}"/>
                  </a:ext>
                </a:extLst>
              </p14:cNvPr>
              <p14:cNvContentPartPr/>
              <p14:nvPr/>
            </p14:nvContentPartPr>
            <p14:xfrm>
              <a:off x="2637332" y="1636809"/>
              <a:ext cx="105120" cy="164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F347B49-A728-4B29-B019-03ED62E93C9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28692" y="1628169"/>
                <a:ext cx="122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A438DE1-584D-433D-9F4A-2F2881A67772}"/>
                  </a:ext>
                </a:extLst>
              </p14:cNvPr>
              <p14:cNvContentPartPr/>
              <p14:nvPr/>
            </p14:nvContentPartPr>
            <p14:xfrm>
              <a:off x="2877812" y="1666689"/>
              <a:ext cx="78840" cy="146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A438DE1-584D-433D-9F4A-2F2881A677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68812" y="1657689"/>
                <a:ext cx="9648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1C1D48B4-A7D3-46EB-9CEE-B14AE75F0DEF}"/>
              </a:ext>
            </a:extLst>
          </p:cNvPr>
          <p:cNvGrpSpPr/>
          <p:nvPr/>
        </p:nvGrpSpPr>
        <p:grpSpPr>
          <a:xfrm>
            <a:off x="929132" y="2041449"/>
            <a:ext cx="396360" cy="285840"/>
            <a:chOff x="929132" y="2041449"/>
            <a:chExt cx="39636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DA7AB9-34A8-4A40-B508-B997C5421B01}"/>
                    </a:ext>
                  </a:extLst>
                </p14:cNvPr>
                <p14:cNvContentPartPr/>
                <p14:nvPr/>
              </p14:nvContentPartPr>
              <p14:xfrm>
                <a:off x="929132" y="2106249"/>
                <a:ext cx="164160" cy="173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DA7AB9-34A8-4A40-B508-B997C5421B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0132" y="2097609"/>
                  <a:ext cx="18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3C4C59-98A6-4D20-BA35-C321CBF6AD64}"/>
                    </a:ext>
                  </a:extLst>
                </p14:cNvPr>
                <p14:cNvContentPartPr/>
                <p14:nvPr/>
              </p14:nvContentPartPr>
              <p14:xfrm>
                <a:off x="1187972" y="2041449"/>
                <a:ext cx="137520" cy="28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3C4C59-98A6-4D20-BA35-C321CBF6AD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8972" y="2032449"/>
                  <a:ext cx="15516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3C223C-4C62-4D6F-9189-347E523B8BAF}"/>
              </a:ext>
            </a:extLst>
          </p:cNvPr>
          <p:cNvGrpSpPr/>
          <p:nvPr/>
        </p:nvGrpSpPr>
        <p:grpSpPr>
          <a:xfrm>
            <a:off x="1793132" y="2008329"/>
            <a:ext cx="639000" cy="488160"/>
            <a:chOff x="1793132" y="2008329"/>
            <a:chExt cx="63900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6781D5-909F-4CEA-AA5B-AFC7472A82D9}"/>
                    </a:ext>
                  </a:extLst>
                </p14:cNvPr>
                <p14:cNvContentPartPr/>
                <p14:nvPr/>
              </p14:nvContentPartPr>
              <p14:xfrm>
                <a:off x="1886732" y="2072049"/>
                <a:ext cx="103680" cy="179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6781D5-909F-4CEA-AA5B-AFC7472A82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8092" y="2063049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80153C-ECD7-4EC1-A486-EC08BE01377E}"/>
                    </a:ext>
                  </a:extLst>
                </p14:cNvPr>
                <p14:cNvContentPartPr/>
                <p14:nvPr/>
              </p14:nvContentPartPr>
              <p14:xfrm>
                <a:off x="1793132" y="2008329"/>
                <a:ext cx="639000" cy="488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80153C-ECD7-4EC1-A486-EC08BE0137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84132" y="1999329"/>
                  <a:ext cx="65664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E4A57D-E982-4B83-9792-D7B221DBF342}"/>
              </a:ext>
            </a:extLst>
          </p:cNvPr>
          <p:cNvGrpSpPr/>
          <p:nvPr/>
        </p:nvGrpSpPr>
        <p:grpSpPr>
          <a:xfrm>
            <a:off x="1667132" y="2569929"/>
            <a:ext cx="1394280" cy="362520"/>
            <a:chOff x="1667132" y="2569929"/>
            <a:chExt cx="13942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517248-2DAB-4436-A3B0-165F5A1373CE}"/>
                    </a:ext>
                  </a:extLst>
                </p14:cNvPr>
                <p14:cNvContentPartPr/>
                <p14:nvPr/>
              </p14:nvContentPartPr>
              <p14:xfrm>
                <a:off x="1667132" y="2632929"/>
                <a:ext cx="163440" cy="166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517248-2DAB-4436-A3B0-165F5A1373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58132" y="2624289"/>
                  <a:ext cx="181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F86A5E6-90E7-417B-ABA0-39523EA8C663}"/>
                    </a:ext>
                  </a:extLst>
                </p14:cNvPr>
                <p14:cNvContentPartPr/>
                <p14:nvPr/>
              </p14:nvContentPartPr>
              <p14:xfrm>
                <a:off x="1886732" y="2600529"/>
                <a:ext cx="49680" cy="155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F86A5E6-90E7-417B-ABA0-39523EA8C6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77732" y="2591529"/>
                  <a:ext cx="67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307C850-89AA-4E81-8DCF-689927CC2F82}"/>
                    </a:ext>
                  </a:extLst>
                </p14:cNvPr>
                <p14:cNvContentPartPr/>
                <p14:nvPr/>
              </p14:nvContentPartPr>
              <p14:xfrm>
                <a:off x="1872332" y="2858289"/>
                <a:ext cx="15840" cy="25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307C850-89AA-4E81-8DCF-689927CC2F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63332" y="2849289"/>
                  <a:ext cx="33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CE47B1-4B60-426B-A852-2F882A068C6C}"/>
                    </a:ext>
                  </a:extLst>
                </p14:cNvPr>
                <p14:cNvContentPartPr/>
                <p14:nvPr/>
              </p14:nvContentPartPr>
              <p14:xfrm>
                <a:off x="2016332" y="2601969"/>
                <a:ext cx="172080" cy="166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CE47B1-4B60-426B-A852-2F882A068C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7332" y="2593329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B4210E-5669-4233-94F3-1BCA43F901B8}"/>
                    </a:ext>
                  </a:extLst>
                </p14:cNvPr>
                <p14:cNvContentPartPr/>
                <p14:nvPr/>
              </p14:nvContentPartPr>
              <p14:xfrm>
                <a:off x="2236292" y="2577129"/>
                <a:ext cx="44640" cy="182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B4210E-5669-4233-94F3-1BCA43F901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7292" y="2568489"/>
                  <a:ext cx="62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D5E3DC-F267-42F3-B3C1-5B07B52AC606}"/>
                    </a:ext>
                  </a:extLst>
                </p14:cNvPr>
                <p14:cNvContentPartPr/>
                <p14:nvPr/>
              </p14:nvContentPartPr>
              <p14:xfrm>
                <a:off x="2223692" y="2842089"/>
                <a:ext cx="9360" cy="12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D5E3DC-F267-42F3-B3C1-5B07B52AC6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15052" y="2833089"/>
                  <a:ext cx="27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C293301-DEB9-41CF-9C3D-3F69A700C774}"/>
                    </a:ext>
                  </a:extLst>
                </p14:cNvPr>
                <p14:cNvContentPartPr/>
                <p14:nvPr/>
              </p14:nvContentPartPr>
              <p14:xfrm>
                <a:off x="2402612" y="2591889"/>
                <a:ext cx="52200" cy="171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C293301-DEB9-41CF-9C3D-3F69A700C7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3612" y="2583249"/>
                  <a:ext cx="69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7F2050-B2C5-4415-A97E-F078964BBF6F}"/>
                    </a:ext>
                  </a:extLst>
                </p14:cNvPr>
                <p14:cNvContentPartPr/>
                <p14:nvPr/>
              </p14:nvContentPartPr>
              <p14:xfrm>
                <a:off x="2522492" y="2569929"/>
                <a:ext cx="74520" cy="192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7F2050-B2C5-4415-A97E-F078964BBF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13852" y="2560929"/>
                  <a:ext cx="92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9CAA47-78D3-4268-BA8D-347DF09183DC}"/>
                    </a:ext>
                  </a:extLst>
                </p14:cNvPr>
                <p14:cNvContentPartPr/>
                <p14:nvPr/>
              </p14:nvContentPartPr>
              <p14:xfrm>
                <a:off x="2508092" y="2869089"/>
                <a:ext cx="18720" cy="21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9CAA47-78D3-4268-BA8D-347DF09183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99452" y="2860449"/>
                  <a:ext cx="3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7623DD-6521-4CA4-B23E-A06089B74B5A}"/>
                    </a:ext>
                  </a:extLst>
                </p14:cNvPr>
                <p14:cNvContentPartPr/>
                <p14:nvPr/>
              </p14:nvContentPartPr>
              <p14:xfrm>
                <a:off x="2677292" y="2610249"/>
                <a:ext cx="244440" cy="177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7623DD-6521-4CA4-B23E-A06089B74B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8292" y="2601609"/>
                  <a:ext cx="262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707B6B-9788-4CA7-B9B3-954C2231241D}"/>
                    </a:ext>
                  </a:extLst>
                </p14:cNvPr>
                <p14:cNvContentPartPr/>
                <p14:nvPr/>
              </p14:nvContentPartPr>
              <p14:xfrm>
                <a:off x="2991212" y="2600889"/>
                <a:ext cx="70200" cy="195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707B6B-9788-4CA7-B9B3-954C223124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82212" y="2592249"/>
                  <a:ext cx="8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DDD2F2-484F-4B7C-8C1B-E0A0D993267C}"/>
                    </a:ext>
                  </a:extLst>
                </p14:cNvPr>
                <p14:cNvContentPartPr/>
                <p14:nvPr/>
              </p14:nvContentPartPr>
              <p14:xfrm>
                <a:off x="2954492" y="2919849"/>
                <a:ext cx="13680" cy="12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DDD2F2-484F-4B7C-8C1B-E0A0D99326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45852" y="2911209"/>
                  <a:ext cx="313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70CAB0-2074-472A-9980-85E15F040EE2}"/>
              </a:ext>
            </a:extLst>
          </p:cNvPr>
          <p:cNvGrpSpPr/>
          <p:nvPr/>
        </p:nvGrpSpPr>
        <p:grpSpPr>
          <a:xfrm>
            <a:off x="3101012" y="1408569"/>
            <a:ext cx="5350680" cy="991080"/>
            <a:chOff x="3101012" y="1408569"/>
            <a:chExt cx="5350680" cy="9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528C7D-A9BA-4DB4-8A10-0040F6F8C230}"/>
                    </a:ext>
                  </a:extLst>
                </p14:cNvPr>
                <p14:cNvContentPartPr/>
                <p14:nvPr/>
              </p14:nvContentPartPr>
              <p14:xfrm>
                <a:off x="3101012" y="1462209"/>
                <a:ext cx="233280" cy="205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528C7D-A9BA-4DB4-8A10-0040F6F8C2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92012" y="1453209"/>
                  <a:ext cx="25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036032-59A1-405D-94F8-67F94119C814}"/>
                    </a:ext>
                  </a:extLst>
                </p14:cNvPr>
                <p14:cNvContentPartPr/>
                <p14:nvPr/>
              </p14:nvContentPartPr>
              <p14:xfrm>
                <a:off x="3112892" y="1435569"/>
                <a:ext cx="158400" cy="20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036032-59A1-405D-94F8-67F94119C8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03892" y="1426929"/>
                  <a:ext cx="176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9A915D-7945-430C-B279-4FDB08C1F7F3}"/>
                    </a:ext>
                  </a:extLst>
                </p14:cNvPr>
                <p14:cNvContentPartPr/>
                <p14:nvPr/>
              </p14:nvContentPartPr>
              <p14:xfrm>
                <a:off x="3365252" y="1635009"/>
                <a:ext cx="85320" cy="69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9A915D-7945-430C-B279-4FDB08C1F7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56252" y="1626009"/>
                  <a:ext cx="10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274279-8A47-4044-A6A0-6C44D85817A5}"/>
                    </a:ext>
                  </a:extLst>
                </p14:cNvPr>
                <p14:cNvContentPartPr/>
                <p14:nvPr/>
              </p14:nvContentPartPr>
              <p14:xfrm>
                <a:off x="3449852" y="1619529"/>
                <a:ext cx="33120" cy="185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274279-8A47-4044-A6A0-6C44D85817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41212" y="1610889"/>
                  <a:ext cx="5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999623-790D-4EF1-BFF8-9F9020B5EA73}"/>
                    </a:ext>
                  </a:extLst>
                </p14:cNvPr>
                <p14:cNvContentPartPr/>
                <p14:nvPr/>
              </p14:nvContentPartPr>
              <p14:xfrm>
                <a:off x="3636332" y="1540689"/>
                <a:ext cx="263160" cy="123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999623-790D-4EF1-BFF8-9F9020B5EA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7332" y="1531689"/>
                  <a:ext cx="28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5252A2-E62F-4523-A015-1E92381C9CEE}"/>
                    </a:ext>
                  </a:extLst>
                </p14:cNvPr>
                <p14:cNvContentPartPr/>
                <p14:nvPr/>
              </p14:nvContentPartPr>
              <p14:xfrm>
                <a:off x="4024772" y="1509729"/>
                <a:ext cx="283320" cy="18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5252A2-E62F-4523-A015-1E92381C9C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16132" y="1500729"/>
                  <a:ext cx="30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24ACF3-9E8D-4C78-8875-5B3E806DB1FC}"/>
                    </a:ext>
                  </a:extLst>
                </p14:cNvPr>
                <p14:cNvContentPartPr/>
                <p14:nvPr/>
              </p14:nvContentPartPr>
              <p14:xfrm>
                <a:off x="4385492" y="1461129"/>
                <a:ext cx="295920" cy="226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24ACF3-9E8D-4C78-8875-5B3E806DB1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76492" y="1452129"/>
                  <a:ext cx="313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925E23-73CC-48A4-8B07-2C2972F22D5D}"/>
                    </a:ext>
                  </a:extLst>
                </p14:cNvPr>
                <p14:cNvContentPartPr/>
                <p14:nvPr/>
              </p14:nvContentPartPr>
              <p14:xfrm>
                <a:off x="4776092" y="1474089"/>
                <a:ext cx="105480" cy="272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925E23-73CC-48A4-8B07-2C2972F22D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67092" y="1465089"/>
                  <a:ext cx="123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FD000-36A2-4732-8E60-1369CE7ED35E}"/>
                    </a:ext>
                  </a:extLst>
                </p14:cNvPr>
                <p14:cNvContentPartPr/>
                <p14:nvPr/>
              </p14:nvContentPartPr>
              <p14:xfrm>
                <a:off x="5023772" y="1573809"/>
                <a:ext cx="91080" cy="134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FD000-36A2-4732-8E60-1369CE7ED3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5132" y="1565169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761DED-F004-41F7-B617-F470724E1C41}"/>
                    </a:ext>
                  </a:extLst>
                </p14:cNvPr>
                <p14:cNvContentPartPr/>
                <p14:nvPr/>
              </p14:nvContentPartPr>
              <p14:xfrm>
                <a:off x="5203772" y="1509009"/>
                <a:ext cx="187920" cy="19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761DED-F004-41F7-B617-F470724E1C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94772" y="1500009"/>
                  <a:ext cx="205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30E9A2-E24C-4B8F-83F8-2CB750A5C995}"/>
                    </a:ext>
                  </a:extLst>
                </p14:cNvPr>
                <p14:cNvContentPartPr/>
                <p14:nvPr/>
              </p14:nvContentPartPr>
              <p14:xfrm>
                <a:off x="5432732" y="1702329"/>
                <a:ext cx="103320" cy="173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30E9A2-E24C-4B8F-83F8-2CB750A5C9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24092" y="1693329"/>
                  <a:ext cx="120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E17E8D-FFAE-497F-BAD0-4453CE097497}"/>
                    </a:ext>
                  </a:extLst>
                </p14:cNvPr>
                <p14:cNvContentPartPr/>
                <p14:nvPr/>
              </p14:nvContentPartPr>
              <p14:xfrm>
                <a:off x="5626052" y="1684329"/>
                <a:ext cx="19800" cy="32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E17E8D-FFAE-497F-BAD0-4453CE0974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7052" y="1675329"/>
                  <a:ext cx="37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ABF76C-42DB-4125-9BB4-9D2475D2B2DC}"/>
                    </a:ext>
                  </a:extLst>
                </p14:cNvPr>
                <p14:cNvContentPartPr/>
                <p14:nvPr/>
              </p14:nvContentPartPr>
              <p14:xfrm>
                <a:off x="5776172" y="1554009"/>
                <a:ext cx="147960" cy="153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ABF76C-42DB-4125-9BB4-9D2475D2B2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67172" y="1545369"/>
                  <a:ext cx="165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89A6B1-330B-4169-9BBF-8D06EB7E3277}"/>
                    </a:ext>
                  </a:extLst>
                </p14:cNvPr>
                <p14:cNvContentPartPr/>
                <p14:nvPr/>
              </p14:nvContentPartPr>
              <p14:xfrm>
                <a:off x="6020972" y="1529169"/>
                <a:ext cx="180000" cy="18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89A6B1-330B-4169-9BBF-8D06EB7E32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2332" y="1520529"/>
                  <a:ext cx="197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D26E08-C8A0-41C8-A6BF-41208D11B221}"/>
                    </a:ext>
                  </a:extLst>
                </p14:cNvPr>
                <p14:cNvContentPartPr/>
                <p14:nvPr/>
              </p14:nvContentPartPr>
              <p14:xfrm>
                <a:off x="6236252" y="1705929"/>
                <a:ext cx="91080" cy="15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D26E08-C8A0-41C8-A6BF-41208D11B2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7612" y="1697289"/>
                  <a:ext cx="108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AC57F6-918C-4DBB-878B-9EE5AA38B852}"/>
                    </a:ext>
                  </a:extLst>
                </p14:cNvPr>
                <p14:cNvContentPartPr/>
                <p14:nvPr/>
              </p14:nvContentPartPr>
              <p14:xfrm>
                <a:off x="6434612" y="1686129"/>
                <a:ext cx="41400" cy="23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AC57F6-918C-4DBB-878B-9EE5AA38B8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25612" y="1677489"/>
                  <a:ext cx="59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1FD331-6B60-47FC-BEAE-712BB56C771A}"/>
                    </a:ext>
                  </a:extLst>
                </p14:cNvPr>
                <p14:cNvContentPartPr/>
                <p14:nvPr/>
              </p14:nvContentPartPr>
              <p14:xfrm>
                <a:off x="6598052" y="1518009"/>
                <a:ext cx="124200" cy="179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1FD331-6B60-47FC-BEAE-712BB56C77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89052" y="1509009"/>
                  <a:ext cx="141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4E2575-6DDA-4244-8280-A40C22375B16}"/>
                    </a:ext>
                  </a:extLst>
                </p14:cNvPr>
                <p14:cNvContentPartPr/>
                <p14:nvPr/>
              </p14:nvContentPartPr>
              <p14:xfrm>
                <a:off x="6766892" y="1573089"/>
                <a:ext cx="127440" cy="117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4E2575-6DDA-4244-8280-A40C22375B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58252" y="1564449"/>
                  <a:ext cx="145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38B0A3-1D1B-4AC4-B962-5C979F41A120}"/>
                    </a:ext>
                  </a:extLst>
                </p14:cNvPr>
                <p14:cNvContentPartPr/>
                <p14:nvPr/>
              </p14:nvContentPartPr>
              <p14:xfrm>
                <a:off x="6949772" y="1689729"/>
                <a:ext cx="95400" cy="174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38B0A3-1D1B-4AC4-B962-5C979F41A1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41132" y="1681089"/>
                  <a:ext cx="113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A9A776-A870-409F-ABCD-C1D58AA277BA}"/>
                    </a:ext>
                  </a:extLst>
                </p14:cNvPr>
                <p14:cNvContentPartPr/>
                <p14:nvPr/>
              </p14:nvContentPartPr>
              <p14:xfrm>
                <a:off x="7145252" y="1667409"/>
                <a:ext cx="17280" cy="12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A9A776-A870-409F-ABCD-C1D58AA277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36252" y="1658769"/>
                  <a:ext cx="3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F4C1B6-CDB5-4E92-846C-A100D473E2D5}"/>
                    </a:ext>
                  </a:extLst>
                </p14:cNvPr>
                <p14:cNvContentPartPr/>
                <p14:nvPr/>
              </p14:nvContentPartPr>
              <p14:xfrm>
                <a:off x="7291772" y="1556169"/>
                <a:ext cx="43920" cy="129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F4C1B6-CDB5-4E92-846C-A100D473E2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83132" y="1547529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0178A6-EDE7-4D6C-9AA1-F90F81CE425C}"/>
                    </a:ext>
                  </a:extLst>
                </p14:cNvPr>
                <p14:cNvContentPartPr/>
                <p14:nvPr/>
              </p14:nvContentPartPr>
              <p14:xfrm>
                <a:off x="7409492" y="1496409"/>
                <a:ext cx="199440" cy="178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0178A6-EDE7-4D6C-9AA1-F90F81CE42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0492" y="1487409"/>
                  <a:ext cx="21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1958AD-5C01-444C-AA14-48461DAB678C}"/>
                    </a:ext>
                  </a:extLst>
                </p14:cNvPr>
                <p14:cNvContentPartPr/>
                <p14:nvPr/>
              </p14:nvContentPartPr>
              <p14:xfrm>
                <a:off x="7567892" y="1694409"/>
                <a:ext cx="91800" cy="161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1958AD-5C01-444C-AA14-48461DAB67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58892" y="1685409"/>
                  <a:ext cx="109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2990BD1-F4E6-478A-804D-2FC069174B4E}"/>
                    </a:ext>
                  </a:extLst>
                </p14:cNvPr>
                <p14:cNvContentPartPr/>
                <p14:nvPr/>
              </p14:nvContentPartPr>
              <p14:xfrm>
                <a:off x="7785332" y="1668129"/>
                <a:ext cx="27360" cy="27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2990BD1-F4E6-478A-804D-2FC069174B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76332" y="1659129"/>
                  <a:ext cx="4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A071F6-656A-408A-972A-731B5092F47D}"/>
                    </a:ext>
                  </a:extLst>
                </p14:cNvPr>
                <p14:cNvContentPartPr/>
                <p14:nvPr/>
              </p14:nvContentPartPr>
              <p14:xfrm>
                <a:off x="7956332" y="1529169"/>
                <a:ext cx="124560" cy="165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A071F6-656A-408A-972A-731B5092F4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47332" y="1520529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A78A80-E74C-48E9-B3AF-10AAC70C8E54}"/>
                    </a:ext>
                  </a:extLst>
                </p14:cNvPr>
                <p14:cNvContentPartPr/>
                <p14:nvPr/>
              </p14:nvContentPartPr>
              <p14:xfrm>
                <a:off x="8123012" y="1580649"/>
                <a:ext cx="145440" cy="107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A78A80-E74C-48E9-B3AF-10AAC70C8E5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14372" y="1571649"/>
                  <a:ext cx="16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302EB4-4C09-46A5-B2D2-667BFC17B828}"/>
                    </a:ext>
                  </a:extLst>
                </p14:cNvPr>
                <p14:cNvContentPartPr/>
                <p14:nvPr/>
              </p14:nvContentPartPr>
              <p14:xfrm>
                <a:off x="8268812" y="1408569"/>
                <a:ext cx="182880" cy="36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302EB4-4C09-46A5-B2D2-667BFC17B8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59812" y="1399569"/>
                  <a:ext cx="200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823D1F-3B2E-4C14-BC86-0866E19A9010}"/>
                    </a:ext>
                  </a:extLst>
                </p14:cNvPr>
                <p14:cNvContentPartPr/>
                <p14:nvPr/>
              </p14:nvContentPartPr>
              <p14:xfrm>
                <a:off x="3207212" y="2098329"/>
                <a:ext cx="132120" cy="21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823D1F-3B2E-4C14-BC86-0866E19A90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98212" y="2089329"/>
                  <a:ext cx="149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946540-2BA4-4760-8F62-629DF8072BD4}"/>
                    </a:ext>
                  </a:extLst>
                </p14:cNvPr>
                <p14:cNvContentPartPr/>
                <p14:nvPr/>
              </p14:nvContentPartPr>
              <p14:xfrm>
                <a:off x="3398732" y="2279049"/>
                <a:ext cx="12240" cy="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946540-2BA4-4760-8F62-629DF8072B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89732" y="2270049"/>
                  <a:ext cx="29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E3E34D-71EC-45CD-A99F-28B6E7B24E89}"/>
                    </a:ext>
                  </a:extLst>
                </p14:cNvPr>
                <p14:cNvContentPartPr/>
                <p14:nvPr/>
              </p14:nvContentPartPr>
              <p14:xfrm>
                <a:off x="3525452" y="2125329"/>
                <a:ext cx="137880" cy="151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E3E34D-71EC-45CD-A99F-28B6E7B24E8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6812" y="2116329"/>
                  <a:ext cx="155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B6572E-656A-4683-A197-481168A3B54E}"/>
                    </a:ext>
                  </a:extLst>
                </p14:cNvPr>
                <p14:cNvContentPartPr/>
                <p14:nvPr/>
              </p14:nvContentPartPr>
              <p14:xfrm>
                <a:off x="3722732" y="2103009"/>
                <a:ext cx="159120" cy="179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B6572E-656A-4683-A197-481168A3B5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13732" y="2094369"/>
                  <a:ext cx="176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A93F65-7F69-40AA-BC42-CB7AC5D1B4B4}"/>
                    </a:ext>
                  </a:extLst>
                </p14:cNvPr>
                <p14:cNvContentPartPr/>
                <p14:nvPr/>
              </p14:nvContentPartPr>
              <p14:xfrm>
                <a:off x="3907412" y="2031009"/>
                <a:ext cx="151920" cy="312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A93F65-7F69-40AA-BC42-CB7AC5D1B4B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98412" y="2022369"/>
                  <a:ext cx="169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CBDE5FC-6A50-4B34-9B5D-824149CD58A5}"/>
                    </a:ext>
                  </a:extLst>
                </p14:cNvPr>
                <p14:cNvContentPartPr/>
                <p14:nvPr/>
              </p14:nvContentPartPr>
              <p14:xfrm>
                <a:off x="4073732" y="1848129"/>
                <a:ext cx="111240" cy="133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CBDE5FC-6A50-4B34-9B5D-824149CD58A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65092" y="1839489"/>
                  <a:ext cx="128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328E4AB-3D11-4B6E-B1BD-66ED2103FCBA}"/>
                    </a:ext>
                  </a:extLst>
                </p14:cNvPr>
                <p14:cNvContentPartPr/>
                <p14:nvPr/>
              </p14:nvContentPartPr>
              <p14:xfrm>
                <a:off x="4125932" y="2056929"/>
                <a:ext cx="130680" cy="259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328E4AB-3D11-4B6E-B1BD-66ED2103FC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17292" y="2047929"/>
                  <a:ext cx="148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B6B0A0-8E1D-4917-B13B-027AA38395B6}"/>
                    </a:ext>
                  </a:extLst>
                </p14:cNvPr>
                <p14:cNvContentPartPr/>
                <p14:nvPr/>
              </p14:nvContentPartPr>
              <p14:xfrm>
                <a:off x="4276412" y="2244489"/>
                <a:ext cx="20880" cy="36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B6B0A0-8E1D-4917-B13B-027AA38395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67412" y="2235489"/>
                  <a:ext cx="38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C0B7C2-15A7-47B6-89D8-67AAD7C0A384}"/>
                    </a:ext>
                  </a:extLst>
                </p14:cNvPr>
                <p14:cNvContentPartPr/>
                <p14:nvPr/>
              </p14:nvContentPartPr>
              <p14:xfrm>
                <a:off x="4408172" y="2108049"/>
                <a:ext cx="117720" cy="174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C0B7C2-15A7-47B6-89D8-67AAD7C0A3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99532" y="2099409"/>
                  <a:ext cx="135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4DB780-5039-46C8-8BA0-66DF3B9CB1F2}"/>
                    </a:ext>
                  </a:extLst>
                </p14:cNvPr>
                <p14:cNvContentPartPr/>
                <p14:nvPr/>
              </p14:nvContentPartPr>
              <p14:xfrm>
                <a:off x="4545692" y="2160969"/>
                <a:ext cx="112320" cy="111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4DB780-5039-46C8-8BA0-66DF3B9CB1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7052" y="2151969"/>
                  <a:ext cx="129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1649A0F-75C4-4814-84BB-A71D4958DE36}"/>
                    </a:ext>
                  </a:extLst>
                </p14:cNvPr>
                <p14:cNvContentPartPr/>
                <p14:nvPr/>
              </p14:nvContentPartPr>
              <p14:xfrm>
                <a:off x="4683572" y="2031369"/>
                <a:ext cx="143640" cy="292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1649A0F-75C4-4814-84BB-A71D4958DE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74572" y="2022729"/>
                  <a:ext cx="161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DFDD18-8D10-4CB4-ADA6-28A5EFA00AC8}"/>
                    </a:ext>
                  </a:extLst>
                </p14:cNvPr>
                <p14:cNvContentPartPr/>
                <p14:nvPr/>
              </p14:nvContentPartPr>
              <p14:xfrm>
                <a:off x="4829012" y="1916889"/>
                <a:ext cx="137160" cy="98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DFDD18-8D10-4CB4-ADA6-28A5EFA00A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20012" y="1908249"/>
                  <a:ext cx="15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AE0080-F18C-4C38-BF92-FB98C124D735}"/>
                    </a:ext>
                  </a:extLst>
                </p14:cNvPr>
                <p14:cNvContentPartPr/>
                <p14:nvPr/>
              </p14:nvContentPartPr>
              <p14:xfrm>
                <a:off x="4943852" y="2043249"/>
                <a:ext cx="149760" cy="275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AE0080-F18C-4C38-BF92-FB98C124D7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34852" y="2034609"/>
                  <a:ext cx="167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33F484-8701-409D-B164-3A9A829E574B}"/>
                    </a:ext>
                  </a:extLst>
                </p14:cNvPr>
                <p14:cNvContentPartPr/>
                <p14:nvPr/>
              </p14:nvContentPartPr>
              <p14:xfrm>
                <a:off x="5123132" y="2260329"/>
                <a:ext cx="23400" cy="13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33F484-8701-409D-B164-3A9A829E57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14492" y="2251329"/>
                  <a:ext cx="4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8325A84-BBED-46E8-B1A8-35B52C95B516}"/>
                    </a:ext>
                  </a:extLst>
                </p14:cNvPr>
                <p14:cNvContentPartPr/>
                <p14:nvPr/>
              </p14:nvContentPartPr>
              <p14:xfrm>
                <a:off x="5262812" y="2143689"/>
                <a:ext cx="60120" cy="13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8325A84-BBED-46E8-B1A8-35B52C95B5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54172" y="2134689"/>
                  <a:ext cx="77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6E5744A-A207-4A80-A224-867D7D9C6F83}"/>
                    </a:ext>
                  </a:extLst>
                </p14:cNvPr>
                <p14:cNvContentPartPr/>
                <p14:nvPr/>
              </p14:nvContentPartPr>
              <p14:xfrm>
                <a:off x="5354252" y="2093289"/>
                <a:ext cx="239400" cy="204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6E5744A-A207-4A80-A224-867D7D9C6F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5252" y="2084289"/>
                  <a:ext cx="25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5265572-4509-47C2-A515-F67268242612}"/>
                    </a:ext>
                  </a:extLst>
                </p14:cNvPr>
                <p14:cNvContentPartPr/>
                <p14:nvPr/>
              </p14:nvContentPartPr>
              <p14:xfrm>
                <a:off x="5610572" y="2013369"/>
                <a:ext cx="162000" cy="335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5265572-4509-47C2-A515-F672682426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01932" y="2004369"/>
                  <a:ext cx="179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FE735-3E97-42B9-A0CC-311863B159DD}"/>
                    </a:ext>
                  </a:extLst>
                </p14:cNvPr>
                <p14:cNvContentPartPr/>
                <p14:nvPr/>
              </p14:nvContentPartPr>
              <p14:xfrm>
                <a:off x="5807852" y="1937049"/>
                <a:ext cx="36360" cy="11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FE735-3E97-42B9-A0CC-311863B159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98852" y="1928409"/>
                  <a:ext cx="54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D5F9FA-743A-4B21-9998-2AFC18FBE78C}"/>
                    </a:ext>
                  </a:extLst>
                </p14:cNvPr>
                <p14:cNvContentPartPr/>
                <p14:nvPr/>
              </p14:nvContentPartPr>
              <p14:xfrm>
                <a:off x="5926292" y="2047929"/>
                <a:ext cx="111240" cy="325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D5F9FA-743A-4B21-9998-2AFC18FBE7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17292" y="2038929"/>
                  <a:ext cx="128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184C65-1442-49FA-B5CF-ED4CD9A0E2FB}"/>
                    </a:ext>
                  </a:extLst>
                </p14:cNvPr>
                <p14:cNvContentPartPr/>
                <p14:nvPr/>
              </p14:nvContentPartPr>
              <p14:xfrm>
                <a:off x="6027812" y="2290929"/>
                <a:ext cx="36720" cy="22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184C65-1442-49FA-B5CF-ED4CD9A0E2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19172" y="2281929"/>
                  <a:ext cx="54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FF4E3D5-05F9-4BE6-849B-CDB119C345EB}"/>
                    </a:ext>
                  </a:extLst>
                </p14:cNvPr>
                <p14:cNvContentPartPr/>
                <p14:nvPr/>
              </p14:nvContentPartPr>
              <p14:xfrm>
                <a:off x="6191612" y="2142249"/>
                <a:ext cx="103680" cy="166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FF4E3D5-05F9-4BE6-849B-CDB119C345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82972" y="2133609"/>
                  <a:ext cx="121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3D92477-2F4F-4723-BA71-C24B6F376C96}"/>
                    </a:ext>
                  </a:extLst>
                </p14:cNvPr>
                <p14:cNvContentPartPr/>
                <p14:nvPr/>
              </p14:nvContentPartPr>
              <p14:xfrm>
                <a:off x="6351812" y="2140809"/>
                <a:ext cx="140400" cy="170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3D92477-2F4F-4723-BA71-C24B6F376C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42812" y="2131809"/>
                  <a:ext cx="15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260E7B-E677-4F2B-883E-9119D57152A7}"/>
                    </a:ext>
                  </a:extLst>
                </p14:cNvPr>
                <p14:cNvContentPartPr/>
                <p14:nvPr/>
              </p14:nvContentPartPr>
              <p14:xfrm>
                <a:off x="6538292" y="2069169"/>
                <a:ext cx="207720" cy="330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260E7B-E677-4F2B-883E-9119D57152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29652" y="2060169"/>
                  <a:ext cx="225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680C879-7B45-42EB-89BE-0C20E482C5EB}"/>
                    </a:ext>
                  </a:extLst>
                </p14:cNvPr>
                <p14:cNvContentPartPr/>
                <p14:nvPr/>
              </p14:nvContentPartPr>
              <p14:xfrm>
                <a:off x="6682652" y="1940289"/>
                <a:ext cx="235800" cy="177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680C879-7B45-42EB-89BE-0C20E482C5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73652" y="1931289"/>
                  <a:ext cx="25344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96F650-726B-4E33-9250-C52AB4A0DDF2}"/>
              </a:ext>
            </a:extLst>
          </p:cNvPr>
          <p:cNvGrpSpPr/>
          <p:nvPr/>
        </p:nvGrpSpPr>
        <p:grpSpPr>
          <a:xfrm>
            <a:off x="1068452" y="3139809"/>
            <a:ext cx="418680" cy="362520"/>
            <a:chOff x="1068452" y="3139809"/>
            <a:chExt cx="4186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95A570-429F-4466-ADA0-36B2428291D8}"/>
                    </a:ext>
                  </a:extLst>
                </p14:cNvPr>
                <p14:cNvContentPartPr/>
                <p14:nvPr/>
              </p14:nvContentPartPr>
              <p14:xfrm>
                <a:off x="1068452" y="3163569"/>
                <a:ext cx="131400" cy="294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95A570-429F-4466-ADA0-36B2428291D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9812" y="3154569"/>
                  <a:ext cx="149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2C65CD5-22D2-4F3B-A282-0DC2E341AE18}"/>
                    </a:ext>
                  </a:extLst>
                </p14:cNvPr>
                <p14:cNvContentPartPr/>
                <p14:nvPr/>
              </p14:nvContentPartPr>
              <p14:xfrm>
                <a:off x="1330172" y="3139809"/>
                <a:ext cx="156960" cy="362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2C65CD5-22D2-4F3B-A282-0DC2E341AE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21532" y="3130809"/>
                  <a:ext cx="1746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C43B469-778A-49DB-84A6-19AD75839AE6}"/>
              </a:ext>
            </a:extLst>
          </p:cNvPr>
          <p:cNvGrpSpPr/>
          <p:nvPr/>
        </p:nvGrpSpPr>
        <p:grpSpPr>
          <a:xfrm>
            <a:off x="1847852" y="3084369"/>
            <a:ext cx="3181680" cy="1038960"/>
            <a:chOff x="1847852" y="3084369"/>
            <a:chExt cx="3181680" cy="10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AF5271-8813-4316-A2BF-B7B8B3C8E1EF}"/>
                    </a:ext>
                  </a:extLst>
                </p14:cNvPr>
                <p14:cNvContentPartPr/>
                <p14:nvPr/>
              </p14:nvContentPartPr>
              <p14:xfrm>
                <a:off x="1847852" y="3244929"/>
                <a:ext cx="224640" cy="207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AF5271-8813-4316-A2BF-B7B8B3C8E1E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38852" y="3235929"/>
                  <a:ext cx="242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F3AAB58-D6CC-4402-9222-92B4E0E770E2}"/>
                    </a:ext>
                  </a:extLst>
                </p14:cNvPr>
                <p14:cNvContentPartPr/>
                <p14:nvPr/>
              </p14:nvContentPartPr>
              <p14:xfrm>
                <a:off x="1856852" y="3217929"/>
                <a:ext cx="207360" cy="228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F3AAB58-D6CC-4402-9222-92B4E0E770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47852" y="3208929"/>
                  <a:ext cx="225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4F8A67-D4F8-4F67-BEC8-89B69F5CD104}"/>
                    </a:ext>
                  </a:extLst>
                </p14:cNvPr>
                <p14:cNvContentPartPr/>
                <p14:nvPr/>
              </p14:nvContentPartPr>
              <p14:xfrm>
                <a:off x="2155652" y="3481809"/>
                <a:ext cx="14400" cy="111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4F8A67-D4F8-4F67-BEC8-89B69F5CD1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46652" y="3473169"/>
                  <a:ext cx="3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CEFC54-D39C-468F-BDB2-B6E27A0D4D17}"/>
                    </a:ext>
                  </a:extLst>
                </p14:cNvPr>
                <p14:cNvContentPartPr/>
                <p14:nvPr/>
              </p14:nvContentPartPr>
              <p14:xfrm>
                <a:off x="2389652" y="3306489"/>
                <a:ext cx="227160" cy="99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CEFC54-D39C-468F-BDB2-B6E27A0D4D1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80652" y="3297849"/>
                  <a:ext cx="244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8C020A4-181D-4E5E-BEB5-D2DC8ACE0284}"/>
                    </a:ext>
                  </a:extLst>
                </p14:cNvPr>
                <p14:cNvContentPartPr/>
                <p14:nvPr/>
              </p14:nvContentPartPr>
              <p14:xfrm>
                <a:off x="2726252" y="3303249"/>
                <a:ext cx="87840" cy="167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8C020A4-181D-4E5E-BEB5-D2DC8ACE028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17612" y="3294609"/>
                  <a:ext cx="105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5D71C27-4EAB-4D56-A435-44CCEBB625B9}"/>
                    </a:ext>
                  </a:extLst>
                </p14:cNvPr>
                <p14:cNvContentPartPr/>
                <p14:nvPr/>
              </p14:nvContentPartPr>
              <p14:xfrm>
                <a:off x="2750012" y="3206409"/>
                <a:ext cx="200160" cy="242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5D71C27-4EAB-4D56-A435-44CCEBB625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41372" y="3197769"/>
                  <a:ext cx="217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89FC52-E022-467F-B753-2F79820A6324}"/>
                    </a:ext>
                  </a:extLst>
                </p14:cNvPr>
                <p14:cNvContentPartPr/>
                <p14:nvPr/>
              </p14:nvContentPartPr>
              <p14:xfrm>
                <a:off x="2993012" y="3346089"/>
                <a:ext cx="46800" cy="77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89FC52-E022-467F-B753-2F79820A63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84372" y="3337449"/>
                  <a:ext cx="64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28148E-48BF-45D6-9992-85842A965806}"/>
                    </a:ext>
                  </a:extLst>
                </p14:cNvPr>
                <p14:cNvContentPartPr/>
                <p14:nvPr/>
              </p14:nvContentPartPr>
              <p14:xfrm>
                <a:off x="3093812" y="3363729"/>
                <a:ext cx="117000" cy="80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28148E-48BF-45D6-9992-85842A96580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85172" y="3355089"/>
                  <a:ext cx="134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A2CC6B-97E7-4EC0-9ECD-DB58B7CE6B96}"/>
                    </a:ext>
                  </a:extLst>
                </p14:cNvPr>
                <p14:cNvContentPartPr/>
                <p14:nvPr/>
              </p14:nvContentPartPr>
              <p14:xfrm>
                <a:off x="3324572" y="3207849"/>
                <a:ext cx="151920" cy="293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A2CC6B-97E7-4EC0-9ECD-DB58B7CE6B9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15932" y="3199209"/>
                  <a:ext cx="169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858029-5636-44FD-AD83-FE98D088231B}"/>
                    </a:ext>
                  </a:extLst>
                </p14:cNvPr>
                <p14:cNvContentPartPr/>
                <p14:nvPr/>
              </p14:nvContentPartPr>
              <p14:xfrm>
                <a:off x="3523652" y="3334209"/>
                <a:ext cx="56880" cy="121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858029-5636-44FD-AD83-FE98D08823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15012" y="3325569"/>
                  <a:ext cx="74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7070DE8-F696-4A06-B610-EB45B01D3C36}"/>
                    </a:ext>
                  </a:extLst>
                </p14:cNvPr>
                <p14:cNvContentPartPr/>
                <p14:nvPr/>
              </p14:nvContentPartPr>
              <p14:xfrm>
                <a:off x="3647852" y="3281649"/>
                <a:ext cx="170640" cy="189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7070DE8-F696-4A06-B610-EB45B01D3C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39212" y="3273009"/>
                  <a:ext cx="18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1F2DAE-5752-40D1-B866-E5E115EB31AD}"/>
                    </a:ext>
                  </a:extLst>
                </p14:cNvPr>
                <p14:cNvContentPartPr/>
                <p14:nvPr/>
              </p14:nvContentPartPr>
              <p14:xfrm>
                <a:off x="3886172" y="3471009"/>
                <a:ext cx="81000" cy="149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1F2DAE-5752-40D1-B866-E5E115EB31A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77172" y="3462369"/>
                  <a:ext cx="98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110B989-8D56-4CBB-91BC-376536C05F04}"/>
                    </a:ext>
                  </a:extLst>
                </p14:cNvPr>
                <p14:cNvContentPartPr/>
                <p14:nvPr/>
              </p14:nvContentPartPr>
              <p14:xfrm>
                <a:off x="4109372" y="3404769"/>
                <a:ext cx="12960" cy="32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110B989-8D56-4CBB-91BC-376536C05F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00732" y="3396129"/>
                  <a:ext cx="30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B46690-3739-42A9-AFF2-83BC1A5EB07F}"/>
                    </a:ext>
                  </a:extLst>
                </p14:cNvPr>
                <p14:cNvContentPartPr/>
                <p14:nvPr/>
              </p14:nvContentPartPr>
              <p14:xfrm>
                <a:off x="4309892" y="3275889"/>
                <a:ext cx="175680" cy="142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B46690-3739-42A9-AFF2-83BC1A5EB0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00892" y="3266889"/>
                  <a:ext cx="193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1BBDA58-2EA9-4F36-BF34-826C3DCAF4E5}"/>
                    </a:ext>
                  </a:extLst>
                </p14:cNvPr>
                <p14:cNvContentPartPr/>
                <p14:nvPr/>
              </p14:nvContentPartPr>
              <p14:xfrm>
                <a:off x="4575572" y="3209289"/>
                <a:ext cx="195840" cy="213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1BBDA58-2EA9-4F36-BF34-826C3DCAF4E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66932" y="3200649"/>
                  <a:ext cx="213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6C13AE-FEA4-4EC8-8D2C-9867110A3063}"/>
                    </a:ext>
                  </a:extLst>
                </p14:cNvPr>
                <p14:cNvContentPartPr/>
                <p14:nvPr/>
              </p14:nvContentPartPr>
              <p14:xfrm>
                <a:off x="4814612" y="3084369"/>
                <a:ext cx="176040" cy="435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6C13AE-FEA4-4EC8-8D2C-9867110A30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05612" y="3075729"/>
                  <a:ext cx="193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069A59-61E4-4255-9BF2-705C94B79A81}"/>
                    </a:ext>
                  </a:extLst>
                </p14:cNvPr>
                <p14:cNvContentPartPr/>
                <p14:nvPr/>
              </p14:nvContentPartPr>
              <p14:xfrm>
                <a:off x="1984292" y="3752889"/>
                <a:ext cx="158040" cy="331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069A59-61E4-4255-9BF2-705C94B79A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75292" y="3744249"/>
                  <a:ext cx="175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9D94A1-D226-481D-8645-14CCC3A80C63}"/>
                    </a:ext>
                  </a:extLst>
                </p14:cNvPr>
                <p14:cNvContentPartPr/>
                <p14:nvPr/>
              </p14:nvContentPartPr>
              <p14:xfrm>
                <a:off x="2272652" y="3773409"/>
                <a:ext cx="51840" cy="114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9D94A1-D226-481D-8645-14CCC3A80C6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63652" y="3764409"/>
                  <a:ext cx="69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311E0F-853B-47FB-B66A-9161A5338718}"/>
                    </a:ext>
                  </a:extLst>
                </p14:cNvPr>
                <p14:cNvContentPartPr/>
                <p14:nvPr/>
              </p14:nvContentPartPr>
              <p14:xfrm>
                <a:off x="2460932" y="3713649"/>
                <a:ext cx="117360" cy="162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311E0F-853B-47FB-B66A-9161A53387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51932" y="3704649"/>
                  <a:ext cx="135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44C755C-CF7D-4DB4-9DC8-A5269A3D2AA3}"/>
                    </a:ext>
                  </a:extLst>
                </p14:cNvPr>
                <p14:cNvContentPartPr/>
                <p14:nvPr/>
              </p14:nvContentPartPr>
              <p14:xfrm>
                <a:off x="2350772" y="3982929"/>
                <a:ext cx="132480" cy="1404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44C755C-CF7D-4DB4-9DC8-A5269A3D2A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41772" y="3973929"/>
                  <a:ext cx="150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E077CE-472D-43A4-88C2-AB43C591529C}"/>
                    </a:ext>
                  </a:extLst>
                </p14:cNvPr>
                <p14:cNvContentPartPr/>
                <p14:nvPr/>
              </p14:nvContentPartPr>
              <p14:xfrm>
                <a:off x="2696012" y="3684129"/>
                <a:ext cx="137880" cy="407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E077CE-472D-43A4-88C2-AB43C59152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87372" y="3675129"/>
                  <a:ext cx="155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2069F6E-DA11-42FF-A6AA-7BC4B9A251B2}"/>
                    </a:ext>
                  </a:extLst>
                </p14:cNvPr>
                <p14:cNvContentPartPr/>
                <p14:nvPr/>
              </p14:nvContentPartPr>
              <p14:xfrm>
                <a:off x="3000572" y="3795369"/>
                <a:ext cx="131760" cy="201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2069F6E-DA11-42FF-A6AA-7BC4B9A251B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91572" y="3786369"/>
                  <a:ext cx="149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5B106C-5AC9-4AA3-86D2-74C3D645A4D7}"/>
                    </a:ext>
                  </a:extLst>
                </p14:cNvPr>
                <p14:cNvContentPartPr/>
                <p14:nvPr/>
              </p14:nvContentPartPr>
              <p14:xfrm>
                <a:off x="3191012" y="3941169"/>
                <a:ext cx="9360" cy="27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5B106C-5AC9-4AA3-86D2-74C3D645A4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82012" y="3932529"/>
                  <a:ext cx="2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9E66682-B722-420E-A28F-A3C4598FE3BD}"/>
                    </a:ext>
                  </a:extLst>
                </p14:cNvPr>
                <p14:cNvContentPartPr/>
                <p14:nvPr/>
              </p14:nvContentPartPr>
              <p14:xfrm>
                <a:off x="3324932" y="3807249"/>
                <a:ext cx="144360" cy="147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9E66682-B722-420E-A28F-A3C4598FE3B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15932" y="3798609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95D3EF-A061-401E-9258-9C404368E3F6}"/>
                    </a:ext>
                  </a:extLst>
                </p14:cNvPr>
                <p14:cNvContentPartPr/>
                <p14:nvPr/>
              </p14:nvContentPartPr>
              <p14:xfrm>
                <a:off x="3551012" y="3758649"/>
                <a:ext cx="185400" cy="191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95D3EF-A061-401E-9258-9C404368E3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42012" y="3749649"/>
                  <a:ext cx="203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B81791-CC18-48FC-B8DA-A4B91B8E651A}"/>
                    </a:ext>
                  </a:extLst>
                </p14:cNvPr>
                <p14:cNvContentPartPr/>
                <p14:nvPr/>
              </p14:nvContentPartPr>
              <p14:xfrm>
                <a:off x="3734612" y="3734169"/>
                <a:ext cx="83520" cy="256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B81791-CC18-48FC-B8DA-A4B91B8E65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25612" y="3725529"/>
                  <a:ext cx="10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F50706-875D-4745-AC1A-628342D8FC21}"/>
                    </a:ext>
                  </a:extLst>
                </p14:cNvPr>
                <p14:cNvContentPartPr/>
                <p14:nvPr/>
              </p14:nvContentPartPr>
              <p14:xfrm>
                <a:off x="3913172" y="3644889"/>
                <a:ext cx="86760" cy="13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F50706-875D-4745-AC1A-628342D8FC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04532" y="3636249"/>
                  <a:ext cx="10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68C8DA5-BF2A-4D98-BFB6-5BD79CE66E18}"/>
                    </a:ext>
                  </a:extLst>
                </p14:cNvPr>
                <p14:cNvContentPartPr/>
                <p14:nvPr/>
              </p14:nvContentPartPr>
              <p14:xfrm>
                <a:off x="4081292" y="3758649"/>
                <a:ext cx="106920" cy="259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68C8DA5-BF2A-4D98-BFB6-5BD79CE66E1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72292" y="3749649"/>
                  <a:ext cx="12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B57FBA-DEC6-4165-B1D5-D60885C860C0}"/>
                    </a:ext>
                  </a:extLst>
                </p14:cNvPr>
                <p14:cNvContentPartPr/>
                <p14:nvPr/>
              </p14:nvContentPartPr>
              <p14:xfrm>
                <a:off x="4235732" y="3966009"/>
                <a:ext cx="16560" cy="13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B57FBA-DEC6-4165-B1D5-D60885C860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26732" y="3957009"/>
                  <a:ext cx="34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EEBFD7-E75C-426A-B4F7-C3B5117DCDBD}"/>
                    </a:ext>
                  </a:extLst>
                </p14:cNvPr>
                <p14:cNvContentPartPr/>
                <p14:nvPr/>
              </p14:nvContentPartPr>
              <p14:xfrm>
                <a:off x="4338692" y="3791409"/>
                <a:ext cx="183240" cy="170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EEBFD7-E75C-426A-B4F7-C3B5117DCDB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29692" y="3782409"/>
                  <a:ext cx="200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34DBC87-B46A-4C27-90D8-00B289C216E7}"/>
                    </a:ext>
                  </a:extLst>
                </p14:cNvPr>
                <p14:cNvContentPartPr/>
                <p14:nvPr/>
              </p14:nvContentPartPr>
              <p14:xfrm>
                <a:off x="4552532" y="3775209"/>
                <a:ext cx="181800" cy="178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34DBC87-B46A-4C27-90D8-00B289C216E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43892" y="3766569"/>
                  <a:ext cx="19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04A4A9F-D51B-4389-8635-862C47320528}"/>
                    </a:ext>
                  </a:extLst>
                </p14:cNvPr>
                <p14:cNvContentPartPr/>
                <p14:nvPr/>
              </p14:nvContentPartPr>
              <p14:xfrm>
                <a:off x="4765652" y="3671169"/>
                <a:ext cx="137520" cy="31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04A4A9F-D51B-4389-8635-862C4732052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57012" y="3662169"/>
                  <a:ext cx="155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04739D-0AD1-4E75-917F-460D27DEBFCE}"/>
                    </a:ext>
                  </a:extLst>
                </p14:cNvPr>
                <p14:cNvContentPartPr/>
                <p14:nvPr/>
              </p14:nvContentPartPr>
              <p14:xfrm>
                <a:off x="4934132" y="3586209"/>
                <a:ext cx="95400" cy="192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04739D-0AD1-4E75-917F-460D27DEBFC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25492" y="3577569"/>
                  <a:ext cx="1130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75753F-B7AD-437D-9B43-F65EF2AFF628}"/>
              </a:ext>
            </a:extLst>
          </p:cNvPr>
          <p:cNvGrpSpPr/>
          <p:nvPr/>
        </p:nvGrpSpPr>
        <p:grpSpPr>
          <a:xfrm>
            <a:off x="1837412" y="4309089"/>
            <a:ext cx="2251800" cy="471240"/>
            <a:chOff x="1837412" y="4309089"/>
            <a:chExt cx="225180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03E10D-921D-43E7-9FB8-5A72905FC864}"/>
                    </a:ext>
                  </a:extLst>
                </p14:cNvPr>
                <p14:cNvContentPartPr/>
                <p14:nvPr/>
              </p14:nvContentPartPr>
              <p14:xfrm>
                <a:off x="1837412" y="4437249"/>
                <a:ext cx="95040" cy="243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03E10D-921D-43E7-9FB8-5A72905FC86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28772" y="4428249"/>
                  <a:ext cx="112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BD7CCA-D04C-4E25-B2CA-716872B6A131}"/>
                    </a:ext>
                  </a:extLst>
                </p14:cNvPr>
                <p14:cNvContentPartPr/>
                <p14:nvPr/>
              </p14:nvContentPartPr>
              <p14:xfrm>
                <a:off x="2017052" y="4409889"/>
                <a:ext cx="71280" cy="259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BD7CCA-D04C-4E25-B2CA-716872B6A1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08052" y="4400889"/>
                  <a:ext cx="88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A6658CE-5C53-4A6A-8956-21F83AAFCE95}"/>
                    </a:ext>
                  </a:extLst>
                </p14:cNvPr>
                <p14:cNvContentPartPr/>
                <p14:nvPr/>
              </p14:nvContentPartPr>
              <p14:xfrm>
                <a:off x="1890332" y="4566489"/>
                <a:ext cx="157320" cy="36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A6658CE-5C53-4A6A-8956-21F83AAFCE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81692" y="4557849"/>
                  <a:ext cx="174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7B5083-39B4-4F12-B180-3CE04030AA02}"/>
                    </a:ext>
                  </a:extLst>
                </p14:cNvPr>
                <p14:cNvContentPartPr/>
                <p14:nvPr/>
              </p14:nvContentPartPr>
              <p14:xfrm>
                <a:off x="2227652" y="4399089"/>
                <a:ext cx="92160" cy="275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7B5083-39B4-4F12-B180-3CE04030AA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18652" y="4390089"/>
                  <a:ext cx="109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BFEECD-5423-4F74-A681-53C7C9C7A1D2}"/>
                    </a:ext>
                  </a:extLst>
                </p14:cNvPr>
                <p14:cNvContentPartPr/>
                <p14:nvPr/>
              </p14:nvContentPartPr>
              <p14:xfrm>
                <a:off x="2446892" y="4456329"/>
                <a:ext cx="57600" cy="145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BFEECD-5423-4F74-A681-53C7C9C7A1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38252" y="4447689"/>
                  <a:ext cx="75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28E24F5-4398-4955-AE3F-F3691639A87D}"/>
                    </a:ext>
                  </a:extLst>
                </p14:cNvPr>
                <p14:cNvContentPartPr/>
                <p14:nvPr/>
              </p14:nvContentPartPr>
              <p14:xfrm>
                <a:off x="2572172" y="4472529"/>
                <a:ext cx="104040" cy="129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28E24F5-4398-4955-AE3F-F3691639A8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63172" y="4463529"/>
                  <a:ext cx="121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E6BE3F5-DFA1-451A-A33C-F2FE8C87F640}"/>
                    </a:ext>
                  </a:extLst>
                </p14:cNvPr>
                <p14:cNvContentPartPr/>
                <p14:nvPr/>
              </p14:nvContentPartPr>
              <p14:xfrm>
                <a:off x="2776292" y="4469649"/>
                <a:ext cx="130320" cy="147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E6BE3F5-DFA1-451A-A33C-F2FE8C87F6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67292" y="4460649"/>
                  <a:ext cx="147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6ADDC8-833E-4AA3-96E4-CD4CF3672FE5}"/>
                    </a:ext>
                  </a:extLst>
                </p14:cNvPr>
                <p14:cNvContentPartPr/>
                <p14:nvPr/>
              </p14:nvContentPartPr>
              <p14:xfrm>
                <a:off x="2919932" y="4605009"/>
                <a:ext cx="103320" cy="175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6ADDC8-833E-4AA3-96E4-CD4CF3672F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10932" y="4596369"/>
                  <a:ext cx="120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E1D8C40-8B06-4378-BA36-56F2D4DBEABB}"/>
                    </a:ext>
                  </a:extLst>
                </p14:cNvPr>
                <p14:cNvContentPartPr/>
                <p14:nvPr/>
              </p14:nvContentPartPr>
              <p14:xfrm>
                <a:off x="3131612" y="4441929"/>
                <a:ext cx="124920" cy="1522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E1D8C40-8B06-4378-BA36-56F2D4DBEA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22612" y="4433289"/>
                  <a:ext cx="142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AFB59CD-AEDA-4921-A5E1-7C8E40BE363C}"/>
                    </a:ext>
                  </a:extLst>
                </p14:cNvPr>
                <p14:cNvContentPartPr/>
                <p14:nvPr/>
              </p14:nvContentPartPr>
              <p14:xfrm>
                <a:off x="3333572" y="4437249"/>
                <a:ext cx="120240" cy="141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AFB59CD-AEDA-4921-A5E1-7C8E40BE363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24572" y="4428249"/>
                  <a:ext cx="13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76293E9-7F5B-4C07-81AD-A7CDF86A8AE5}"/>
                    </a:ext>
                  </a:extLst>
                </p14:cNvPr>
                <p14:cNvContentPartPr/>
                <p14:nvPr/>
              </p14:nvContentPartPr>
              <p14:xfrm>
                <a:off x="3527972" y="4575489"/>
                <a:ext cx="77400" cy="145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76293E9-7F5B-4C07-81AD-A7CDF86A8A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18972" y="4566489"/>
                  <a:ext cx="95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8D164A-EFEF-4D77-98F3-614D43BF5B77}"/>
                    </a:ext>
                  </a:extLst>
                </p14:cNvPr>
                <p14:cNvContentPartPr/>
                <p14:nvPr/>
              </p14:nvContentPartPr>
              <p14:xfrm>
                <a:off x="3700412" y="4398009"/>
                <a:ext cx="138600" cy="119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8D164A-EFEF-4D77-98F3-614D43BF5B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91772" y="4389369"/>
                  <a:ext cx="156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1E4CE71-3AFF-420D-AF73-C6B7137285A8}"/>
                    </a:ext>
                  </a:extLst>
                </p14:cNvPr>
                <p14:cNvContentPartPr/>
                <p14:nvPr/>
              </p14:nvContentPartPr>
              <p14:xfrm>
                <a:off x="3819932" y="4391169"/>
                <a:ext cx="77760" cy="2181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1E4CE71-3AFF-420D-AF73-C6B7137285A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10932" y="4382529"/>
                  <a:ext cx="95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A8ACDBE-0726-42AE-9B82-5A97EB3C5C09}"/>
                    </a:ext>
                  </a:extLst>
                </p14:cNvPr>
                <p14:cNvContentPartPr/>
                <p14:nvPr/>
              </p14:nvContentPartPr>
              <p14:xfrm>
                <a:off x="3984092" y="4309089"/>
                <a:ext cx="105120" cy="32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A8ACDBE-0726-42AE-9B82-5A97EB3C5C0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75092" y="4300089"/>
                  <a:ext cx="1227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A3C5E-C1EE-4AFC-8485-6781F7F7C3BD}"/>
              </a:ext>
            </a:extLst>
          </p:cNvPr>
          <p:cNvGrpSpPr/>
          <p:nvPr/>
        </p:nvGrpSpPr>
        <p:grpSpPr>
          <a:xfrm>
            <a:off x="480932" y="4289289"/>
            <a:ext cx="1192680" cy="359280"/>
            <a:chOff x="480932" y="4289289"/>
            <a:chExt cx="119268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416F5A9-3643-4816-ADC1-AE704A5495F9}"/>
                    </a:ext>
                  </a:extLst>
                </p14:cNvPr>
                <p14:cNvContentPartPr/>
                <p14:nvPr/>
              </p14:nvContentPartPr>
              <p14:xfrm>
                <a:off x="480932" y="4289289"/>
                <a:ext cx="171720" cy="265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416F5A9-3643-4816-ADC1-AE704A5495F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2292" y="4280649"/>
                  <a:ext cx="189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815A95F-8050-4836-93CB-469CB001C1A5}"/>
                    </a:ext>
                  </a:extLst>
                </p14:cNvPr>
                <p14:cNvContentPartPr/>
                <p14:nvPr/>
              </p14:nvContentPartPr>
              <p14:xfrm>
                <a:off x="718892" y="4539489"/>
                <a:ext cx="4680" cy="6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815A95F-8050-4836-93CB-469CB001C1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9892" y="4530489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26F524C-109C-48E9-AAD1-F9226C67D857}"/>
                    </a:ext>
                  </a:extLst>
                </p14:cNvPr>
                <p14:cNvContentPartPr/>
                <p14:nvPr/>
              </p14:nvContentPartPr>
              <p14:xfrm>
                <a:off x="1080692" y="4418529"/>
                <a:ext cx="215640" cy="230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26F524C-109C-48E9-AAD1-F9226C67D8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1692" y="4409529"/>
                  <a:ext cx="23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25199C6-8CB5-450D-ABB0-A50825D8A2D4}"/>
                    </a:ext>
                  </a:extLst>
                </p14:cNvPr>
                <p14:cNvContentPartPr/>
                <p14:nvPr/>
              </p14:nvContentPartPr>
              <p14:xfrm>
                <a:off x="1106972" y="4415649"/>
                <a:ext cx="172440" cy="203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25199C6-8CB5-450D-ABB0-A50825D8A2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8332" y="4406649"/>
                  <a:ext cx="190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D3CB02-7C0D-4817-825E-B9D48B08F181}"/>
                    </a:ext>
                  </a:extLst>
                </p14:cNvPr>
                <p14:cNvContentPartPr/>
                <p14:nvPr/>
              </p14:nvContentPartPr>
              <p14:xfrm>
                <a:off x="1437092" y="4498809"/>
                <a:ext cx="236520" cy="110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D3CB02-7C0D-4817-825E-B9D48B08F1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8092" y="4489809"/>
                  <a:ext cx="254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72B3686-BF25-46CE-85EF-049074800589}"/>
                    </a:ext>
                  </a:extLst>
                </p14:cNvPr>
                <p14:cNvContentPartPr/>
                <p14:nvPr/>
              </p14:nvContentPartPr>
              <p14:xfrm>
                <a:off x="768932" y="4445529"/>
                <a:ext cx="128520" cy="161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72B3686-BF25-46CE-85EF-04907480058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0292" y="4436529"/>
                  <a:ext cx="146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5E9BAC-F458-4A07-94BC-78858D58DF04}"/>
                    </a:ext>
                  </a:extLst>
                </p14:cNvPr>
                <p14:cNvContentPartPr/>
                <p14:nvPr/>
              </p14:nvContentPartPr>
              <p14:xfrm>
                <a:off x="924092" y="4371369"/>
                <a:ext cx="114480" cy="273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5E9BAC-F458-4A07-94BC-78858D58DF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5092" y="4362369"/>
                  <a:ext cx="13212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94F3559-8F3F-44E9-8455-3C5B0B790ADA}"/>
              </a:ext>
            </a:extLst>
          </p:cNvPr>
          <p:cNvGrpSpPr/>
          <p:nvPr/>
        </p:nvGrpSpPr>
        <p:grpSpPr>
          <a:xfrm>
            <a:off x="794852" y="4750809"/>
            <a:ext cx="291600" cy="331920"/>
            <a:chOff x="794852" y="4750809"/>
            <a:chExt cx="29160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F0DA0B2-DD01-4D95-BA43-DC01C95C1C83}"/>
                    </a:ext>
                  </a:extLst>
                </p14:cNvPr>
                <p14:cNvContentPartPr/>
                <p14:nvPr/>
              </p14:nvContentPartPr>
              <p14:xfrm>
                <a:off x="794852" y="4750809"/>
                <a:ext cx="106920" cy="257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F0DA0B2-DD01-4D95-BA43-DC01C95C1C8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6212" y="4741809"/>
                  <a:ext cx="124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C4E9D0E-EB4E-4F8C-A9F9-8EDC989716EF}"/>
                    </a:ext>
                  </a:extLst>
                </p14:cNvPr>
                <p14:cNvContentPartPr/>
                <p14:nvPr/>
              </p14:nvContentPartPr>
              <p14:xfrm>
                <a:off x="959012" y="4755489"/>
                <a:ext cx="127440" cy="327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C4E9D0E-EB4E-4F8C-A9F9-8EDC989716E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50012" y="4746849"/>
                  <a:ext cx="14508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7701E9E-F2CC-494E-A28B-ED614537E732}"/>
              </a:ext>
            </a:extLst>
          </p:cNvPr>
          <p:cNvGrpSpPr/>
          <p:nvPr/>
        </p:nvGrpSpPr>
        <p:grpSpPr>
          <a:xfrm>
            <a:off x="1294892" y="4784649"/>
            <a:ext cx="565920" cy="416880"/>
            <a:chOff x="1294892" y="4784649"/>
            <a:chExt cx="56592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A7340F-C837-49AB-8ED2-91B8F448B819}"/>
                    </a:ext>
                  </a:extLst>
                </p14:cNvPr>
                <p14:cNvContentPartPr/>
                <p14:nvPr/>
              </p14:nvContentPartPr>
              <p14:xfrm>
                <a:off x="1360772" y="4785009"/>
                <a:ext cx="91800" cy="105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A7340F-C837-49AB-8ED2-91B8F448B8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52132" y="4776369"/>
                  <a:ext cx="10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F4CD0D-9ADF-478B-A8CF-8927C1A071C9}"/>
                    </a:ext>
                  </a:extLst>
                </p14:cNvPr>
                <p14:cNvContentPartPr/>
                <p14:nvPr/>
              </p14:nvContentPartPr>
              <p14:xfrm>
                <a:off x="1436732" y="4784649"/>
                <a:ext cx="71280" cy="186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F4CD0D-9ADF-478B-A8CF-8927C1A071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27732" y="4776009"/>
                  <a:ext cx="88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462C1E-3493-40C8-B541-7108EB50F74E}"/>
                    </a:ext>
                  </a:extLst>
                </p14:cNvPr>
                <p14:cNvContentPartPr/>
                <p14:nvPr/>
              </p14:nvContentPartPr>
              <p14:xfrm>
                <a:off x="1294892" y="4990569"/>
                <a:ext cx="262080" cy="30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462C1E-3493-40C8-B541-7108EB50F7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85892" y="4981929"/>
                  <a:ext cx="279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570C29-B003-48F7-90B7-6812240D1B2D}"/>
                    </a:ext>
                  </a:extLst>
                </p14:cNvPr>
                <p14:cNvContentPartPr/>
                <p14:nvPr/>
              </p14:nvContentPartPr>
              <p14:xfrm>
                <a:off x="1322252" y="5107569"/>
                <a:ext cx="55440" cy="93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570C29-B003-48F7-90B7-6812240D1B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13612" y="5098929"/>
                  <a:ext cx="73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C7BDAE9-570F-45C6-B0A1-9D8FAA33591A}"/>
                    </a:ext>
                  </a:extLst>
                </p14:cNvPr>
                <p14:cNvContentPartPr/>
                <p14:nvPr/>
              </p14:nvContentPartPr>
              <p14:xfrm>
                <a:off x="1429172" y="5108649"/>
                <a:ext cx="82440" cy="77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C7BDAE9-570F-45C6-B0A1-9D8FAA33591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20172" y="5100009"/>
                  <a:ext cx="100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DC0BE83-E276-4649-95D8-0C13D1B6512A}"/>
                    </a:ext>
                  </a:extLst>
                </p14:cNvPr>
                <p14:cNvContentPartPr/>
                <p14:nvPr/>
              </p14:nvContentPartPr>
              <p14:xfrm>
                <a:off x="1553012" y="5113329"/>
                <a:ext cx="75960" cy="82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DC0BE83-E276-4649-95D8-0C13D1B6512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44012" y="5104689"/>
                  <a:ext cx="93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26CDB39-751C-4EC8-8B06-612A1601E6E3}"/>
                    </a:ext>
                  </a:extLst>
                </p14:cNvPr>
                <p14:cNvContentPartPr/>
                <p14:nvPr/>
              </p14:nvContentPartPr>
              <p14:xfrm>
                <a:off x="1749932" y="4932249"/>
                <a:ext cx="96840" cy="10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26CDB39-751C-4EC8-8B06-612A1601E6E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41292" y="4923249"/>
                  <a:ext cx="114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DCE17E-C0EF-4E83-AB0C-0FDCF00652E6}"/>
                    </a:ext>
                  </a:extLst>
                </p14:cNvPr>
                <p14:cNvContentPartPr/>
                <p14:nvPr/>
              </p14:nvContentPartPr>
              <p14:xfrm>
                <a:off x="1707092" y="5004969"/>
                <a:ext cx="153720" cy="21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DCE17E-C0EF-4E83-AB0C-0FDCF00652E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98452" y="4996329"/>
                  <a:ext cx="1713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6BBC470-5C67-4555-A384-64DEF6D1CE4F}"/>
              </a:ext>
            </a:extLst>
          </p:cNvPr>
          <p:cNvGrpSpPr/>
          <p:nvPr/>
        </p:nvGrpSpPr>
        <p:grpSpPr>
          <a:xfrm>
            <a:off x="2050892" y="4861689"/>
            <a:ext cx="633600" cy="192240"/>
            <a:chOff x="2050892" y="4861689"/>
            <a:chExt cx="63360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284402-F459-4698-8384-198A92A830EF}"/>
                    </a:ext>
                  </a:extLst>
                </p14:cNvPr>
                <p14:cNvContentPartPr/>
                <p14:nvPr/>
              </p14:nvContentPartPr>
              <p14:xfrm>
                <a:off x="2050892" y="5004609"/>
                <a:ext cx="15840" cy="43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284402-F459-4698-8384-198A92A830E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41892" y="4995609"/>
                  <a:ext cx="3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6C48B17-93DB-4234-BFB3-564909EDC35A}"/>
                    </a:ext>
                  </a:extLst>
                </p14:cNvPr>
                <p14:cNvContentPartPr/>
                <p14:nvPr/>
              </p14:nvContentPartPr>
              <p14:xfrm>
                <a:off x="2146292" y="4931529"/>
                <a:ext cx="116640" cy="111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6C48B17-93DB-4234-BFB3-564909EDC35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37292" y="4922529"/>
                  <a:ext cx="13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86D6EA3-68A9-498A-86E0-3483746E841C}"/>
                    </a:ext>
                  </a:extLst>
                </p14:cNvPr>
                <p14:cNvContentPartPr/>
                <p14:nvPr/>
              </p14:nvContentPartPr>
              <p14:xfrm>
                <a:off x="2308292" y="4885089"/>
                <a:ext cx="77760" cy="96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86D6EA3-68A9-498A-86E0-3483746E84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99292" y="4876089"/>
                  <a:ext cx="95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7CFE335-39EC-41B5-B7D7-7DF4B43938C7}"/>
                    </a:ext>
                  </a:extLst>
                </p14:cNvPr>
                <p14:cNvContentPartPr/>
                <p14:nvPr/>
              </p14:nvContentPartPr>
              <p14:xfrm>
                <a:off x="2372732" y="4861689"/>
                <a:ext cx="100440" cy="192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7CFE335-39EC-41B5-B7D7-7DF4B43938C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64092" y="4852689"/>
                  <a:ext cx="118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1146538-ECE9-4B04-93C1-60FCCB7C6679}"/>
                    </a:ext>
                  </a:extLst>
                </p14:cNvPr>
                <p14:cNvContentPartPr/>
                <p14:nvPr/>
              </p14:nvContentPartPr>
              <p14:xfrm>
                <a:off x="2554532" y="4873209"/>
                <a:ext cx="129960" cy="131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1146538-ECE9-4B04-93C1-60FCCB7C667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545892" y="4864569"/>
                  <a:ext cx="1476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FAF79F-A0A1-4D3F-92B2-3FD3F37624A9}"/>
              </a:ext>
            </a:extLst>
          </p:cNvPr>
          <p:cNvGrpSpPr/>
          <p:nvPr/>
        </p:nvGrpSpPr>
        <p:grpSpPr>
          <a:xfrm>
            <a:off x="2840372" y="4842609"/>
            <a:ext cx="512640" cy="194040"/>
            <a:chOff x="2840372" y="4842609"/>
            <a:chExt cx="51264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79C20B6-5C60-4F86-B44A-2823A8312EF8}"/>
                    </a:ext>
                  </a:extLst>
                </p14:cNvPr>
                <p14:cNvContentPartPr/>
                <p14:nvPr/>
              </p14:nvContentPartPr>
              <p14:xfrm>
                <a:off x="2840372" y="5003169"/>
                <a:ext cx="10440" cy="33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79C20B6-5C60-4F86-B44A-2823A8312E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31732" y="4994169"/>
                  <a:ext cx="28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188EBC7-43D0-4761-99BD-D38A0B77D74D}"/>
                    </a:ext>
                  </a:extLst>
                </p14:cNvPr>
                <p14:cNvContentPartPr/>
                <p14:nvPr/>
              </p14:nvContentPartPr>
              <p14:xfrm>
                <a:off x="2947652" y="4892649"/>
                <a:ext cx="100800" cy="124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188EBC7-43D0-4761-99BD-D38A0B77D74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39012" y="4884009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D577ED-E708-4E81-A20B-4E5F12DE6E7D}"/>
                    </a:ext>
                  </a:extLst>
                </p14:cNvPr>
                <p14:cNvContentPartPr/>
                <p14:nvPr/>
              </p14:nvContentPartPr>
              <p14:xfrm>
                <a:off x="3176252" y="4842609"/>
                <a:ext cx="176760" cy="167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D577ED-E708-4E81-A20B-4E5F12DE6E7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67612" y="4833609"/>
                  <a:ext cx="19440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92A7E578-6BC6-4C56-A7F8-0F881EFDDCB3}"/>
                  </a:ext>
                </a:extLst>
              </p14:cNvPr>
              <p14:cNvContentPartPr/>
              <p14:nvPr/>
            </p14:nvContentPartPr>
            <p14:xfrm>
              <a:off x="3512132" y="5068329"/>
              <a:ext cx="123120" cy="1674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92A7E578-6BC6-4C56-A7F8-0F881EFDDCB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503492" y="5059329"/>
                <a:ext cx="14076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FEE05A1-6BFB-4588-80E7-C4566F854D33}"/>
              </a:ext>
            </a:extLst>
          </p:cNvPr>
          <p:cNvGrpSpPr/>
          <p:nvPr/>
        </p:nvGrpSpPr>
        <p:grpSpPr>
          <a:xfrm>
            <a:off x="3867092" y="4894449"/>
            <a:ext cx="280080" cy="164160"/>
            <a:chOff x="3867092" y="4894449"/>
            <a:chExt cx="280080" cy="1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CD28BE9-D7E5-4718-8AC3-D23F640959A5}"/>
                    </a:ext>
                  </a:extLst>
                </p14:cNvPr>
                <p14:cNvContentPartPr/>
                <p14:nvPr/>
              </p14:nvContentPartPr>
              <p14:xfrm>
                <a:off x="3867092" y="4894449"/>
                <a:ext cx="94320" cy="164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CD28BE9-D7E5-4718-8AC3-D23F640959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58092" y="4885449"/>
                  <a:ext cx="111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D976711-747D-4C87-82AC-83D26AF746AF}"/>
                    </a:ext>
                  </a:extLst>
                </p14:cNvPr>
                <p14:cNvContentPartPr/>
                <p14:nvPr/>
              </p14:nvContentPartPr>
              <p14:xfrm>
                <a:off x="4077332" y="4952409"/>
                <a:ext cx="69840" cy="88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D976711-747D-4C87-82AC-83D26AF746A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68332" y="4943769"/>
                  <a:ext cx="874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3C08DD8-4E3A-4324-9162-9769DC7AC943}"/>
              </a:ext>
            </a:extLst>
          </p:cNvPr>
          <p:cNvGrpSpPr/>
          <p:nvPr/>
        </p:nvGrpSpPr>
        <p:grpSpPr>
          <a:xfrm>
            <a:off x="4515092" y="4894449"/>
            <a:ext cx="494640" cy="211680"/>
            <a:chOff x="4515092" y="4894449"/>
            <a:chExt cx="4946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900563E-2417-4F26-B16D-35A1CC3711BF}"/>
                    </a:ext>
                  </a:extLst>
                </p14:cNvPr>
                <p14:cNvContentPartPr/>
                <p14:nvPr/>
              </p14:nvContentPartPr>
              <p14:xfrm>
                <a:off x="4528772" y="4894449"/>
                <a:ext cx="171360" cy="211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900563E-2417-4F26-B16D-35A1CC3711B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19772" y="4885809"/>
                  <a:ext cx="189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A910D3-7846-416F-9992-DBC9702D7922}"/>
                    </a:ext>
                  </a:extLst>
                </p14:cNvPr>
                <p14:cNvContentPartPr/>
                <p14:nvPr/>
              </p14:nvContentPartPr>
              <p14:xfrm>
                <a:off x="4515092" y="4908129"/>
                <a:ext cx="159840" cy="164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A910D3-7846-416F-9992-DBC9702D792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06452" y="4899129"/>
                  <a:ext cx="177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8EA540-4CCA-48E3-A965-43E837CD400A}"/>
                    </a:ext>
                  </a:extLst>
                </p14:cNvPr>
                <p14:cNvContentPartPr/>
                <p14:nvPr/>
              </p14:nvContentPartPr>
              <p14:xfrm>
                <a:off x="4797332" y="4982649"/>
                <a:ext cx="212400" cy="745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8EA540-4CCA-48E3-A965-43E837CD400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88332" y="4973649"/>
                  <a:ext cx="2300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66D6401-66EE-483F-94D7-D7A2AD0A794B}"/>
              </a:ext>
            </a:extLst>
          </p:cNvPr>
          <p:cNvGrpSpPr/>
          <p:nvPr/>
        </p:nvGrpSpPr>
        <p:grpSpPr>
          <a:xfrm>
            <a:off x="5164532" y="4881129"/>
            <a:ext cx="448920" cy="220680"/>
            <a:chOff x="5164532" y="4881129"/>
            <a:chExt cx="4489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A2541D-0082-4BDF-9604-B31A28437F7D}"/>
                    </a:ext>
                  </a:extLst>
                </p14:cNvPr>
                <p14:cNvContentPartPr/>
                <p14:nvPr/>
              </p14:nvContentPartPr>
              <p14:xfrm>
                <a:off x="5164532" y="4951329"/>
                <a:ext cx="77400" cy="144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A2541D-0082-4BDF-9604-B31A28437F7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55892" y="4942689"/>
                  <a:ext cx="95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11897DB-E7A4-4AC1-A72E-D21AF93ADA1B}"/>
                    </a:ext>
                  </a:extLst>
                </p14:cNvPr>
                <p14:cNvContentPartPr/>
                <p14:nvPr/>
              </p14:nvContentPartPr>
              <p14:xfrm>
                <a:off x="5234012" y="4881129"/>
                <a:ext cx="172800" cy="220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11897DB-E7A4-4AC1-A72E-D21AF93ADA1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25012" y="4872129"/>
                  <a:ext cx="190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4C16EA0-54FC-42EE-A326-6AD2A956A58E}"/>
                    </a:ext>
                  </a:extLst>
                </p14:cNvPr>
                <p14:cNvContentPartPr/>
                <p14:nvPr/>
              </p14:nvContentPartPr>
              <p14:xfrm>
                <a:off x="5431292" y="5005689"/>
                <a:ext cx="33840" cy="68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4C16EA0-54FC-42EE-A326-6AD2A956A58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22652" y="4996689"/>
                  <a:ext cx="51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C4E035A-B19C-49FE-8A39-6BF3BFC0631D}"/>
                    </a:ext>
                  </a:extLst>
                </p14:cNvPr>
                <p14:cNvContentPartPr/>
                <p14:nvPr/>
              </p14:nvContentPartPr>
              <p14:xfrm>
                <a:off x="5525612" y="4998129"/>
                <a:ext cx="87840" cy="85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C4E035A-B19C-49FE-8A39-6BF3BFC063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16972" y="4989129"/>
                  <a:ext cx="1054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C9EC70B-6E0C-4442-9027-C56FF21D805B}"/>
              </a:ext>
            </a:extLst>
          </p:cNvPr>
          <p:cNvGrpSpPr/>
          <p:nvPr/>
        </p:nvGrpSpPr>
        <p:grpSpPr>
          <a:xfrm>
            <a:off x="5791652" y="4743969"/>
            <a:ext cx="1270440" cy="498240"/>
            <a:chOff x="5791652" y="4743969"/>
            <a:chExt cx="12704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5D6C4A4-E002-4119-852D-CB90816B553A}"/>
                    </a:ext>
                  </a:extLst>
                </p14:cNvPr>
                <p14:cNvContentPartPr/>
                <p14:nvPr/>
              </p14:nvContentPartPr>
              <p14:xfrm>
                <a:off x="5791652" y="4882929"/>
                <a:ext cx="150480" cy="230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5D6C4A4-E002-4119-852D-CB90816B553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82652" y="4874289"/>
                  <a:ext cx="168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30DE4C9-4CC3-421E-8CEF-822B44DA7F48}"/>
                    </a:ext>
                  </a:extLst>
                </p14:cNvPr>
                <p14:cNvContentPartPr/>
                <p14:nvPr/>
              </p14:nvContentPartPr>
              <p14:xfrm>
                <a:off x="5992172" y="4920729"/>
                <a:ext cx="158040" cy="101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30DE4C9-4CC3-421E-8CEF-822B44DA7F4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83172" y="4911729"/>
                  <a:ext cx="175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FDF6202-FCEC-469A-857F-974E573A5243}"/>
                    </a:ext>
                  </a:extLst>
                </p14:cNvPr>
                <p14:cNvContentPartPr/>
                <p14:nvPr/>
              </p14:nvContentPartPr>
              <p14:xfrm>
                <a:off x="6102332" y="4893009"/>
                <a:ext cx="69120" cy="222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FDF6202-FCEC-469A-857F-974E573A524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93692" y="4884009"/>
                  <a:ext cx="86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D70DB7D-ABAC-4610-A1F8-1B178FE82FA6}"/>
                    </a:ext>
                  </a:extLst>
                </p14:cNvPr>
                <p14:cNvContentPartPr/>
                <p14:nvPr/>
              </p14:nvContentPartPr>
              <p14:xfrm>
                <a:off x="6195572" y="5117649"/>
                <a:ext cx="93960" cy="124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D70DB7D-ABAC-4610-A1F8-1B178FE82F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86572" y="5108649"/>
                  <a:ext cx="111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A701E7-21BD-40BE-9484-BE2CD0F8D231}"/>
                    </a:ext>
                  </a:extLst>
                </p14:cNvPr>
                <p14:cNvContentPartPr/>
                <p14:nvPr/>
              </p14:nvContentPartPr>
              <p14:xfrm>
                <a:off x="6430652" y="4799049"/>
                <a:ext cx="129600" cy="131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A701E7-21BD-40BE-9484-BE2CD0F8D23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22012" y="4790409"/>
                  <a:ext cx="14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00F14FF-154A-4BE8-A708-346E1B5D728F}"/>
                    </a:ext>
                  </a:extLst>
                </p14:cNvPr>
                <p14:cNvContentPartPr/>
                <p14:nvPr/>
              </p14:nvContentPartPr>
              <p14:xfrm>
                <a:off x="6621812" y="4818129"/>
                <a:ext cx="108000" cy="89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00F14FF-154A-4BE8-A708-346E1B5D728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13172" y="4809129"/>
                  <a:ext cx="125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36DF85D-42E0-4D88-A0B3-69F51D8A3AD4}"/>
                    </a:ext>
                  </a:extLst>
                </p14:cNvPr>
                <p14:cNvContentPartPr/>
                <p14:nvPr/>
              </p14:nvContentPartPr>
              <p14:xfrm>
                <a:off x="6409772" y="5008569"/>
                <a:ext cx="285840" cy="24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36DF85D-42E0-4D88-A0B3-69F51D8A3AD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00772" y="4999569"/>
                  <a:ext cx="30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4F44AAC-76E6-4B2D-9A57-10588D4399B1}"/>
                    </a:ext>
                  </a:extLst>
                </p14:cNvPr>
                <p14:cNvContentPartPr/>
                <p14:nvPr/>
              </p14:nvContentPartPr>
              <p14:xfrm>
                <a:off x="6483212" y="5111889"/>
                <a:ext cx="24120" cy="74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4F44AAC-76E6-4B2D-9A57-10588D4399B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74572" y="5102889"/>
                  <a:ext cx="41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998E589-5014-43A8-9EA6-190300E105FF}"/>
                    </a:ext>
                  </a:extLst>
                </p14:cNvPr>
                <p14:cNvContentPartPr/>
                <p14:nvPr/>
              </p14:nvContentPartPr>
              <p14:xfrm>
                <a:off x="6574292" y="5103249"/>
                <a:ext cx="74880" cy="69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998E589-5014-43A8-9EA6-190300E105F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65292" y="5094249"/>
                  <a:ext cx="92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3DD5CE5-D0AD-48BB-BD6E-AC9BB4336882}"/>
                    </a:ext>
                  </a:extLst>
                </p14:cNvPr>
                <p14:cNvContentPartPr/>
                <p14:nvPr/>
              </p14:nvContentPartPr>
              <p14:xfrm>
                <a:off x="6701372" y="5093529"/>
                <a:ext cx="93240" cy="99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3DD5CE5-D0AD-48BB-BD6E-AC9BB433688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92732" y="5084529"/>
                  <a:ext cx="110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B3776DD-E07E-4FC8-925B-D775FB738FF8}"/>
                    </a:ext>
                  </a:extLst>
                </p14:cNvPr>
                <p14:cNvContentPartPr/>
                <p14:nvPr/>
              </p14:nvContentPartPr>
              <p14:xfrm>
                <a:off x="6893252" y="4743969"/>
                <a:ext cx="168840" cy="406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B3776DD-E07E-4FC8-925B-D775FB738FF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884252" y="4734969"/>
                  <a:ext cx="18648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4FA4FEF-7543-48E3-978B-DB3A4A8734A2}"/>
              </a:ext>
            </a:extLst>
          </p:cNvPr>
          <p:cNvGrpSpPr/>
          <p:nvPr/>
        </p:nvGrpSpPr>
        <p:grpSpPr>
          <a:xfrm>
            <a:off x="7265132" y="4932609"/>
            <a:ext cx="1381680" cy="299880"/>
            <a:chOff x="7265132" y="4932609"/>
            <a:chExt cx="13816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20CA648-D1C1-46EB-AADE-91ECD24D59DF}"/>
                    </a:ext>
                  </a:extLst>
                </p14:cNvPr>
                <p14:cNvContentPartPr/>
                <p14:nvPr/>
              </p14:nvContentPartPr>
              <p14:xfrm>
                <a:off x="7265132" y="4944849"/>
                <a:ext cx="150480" cy="123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20CA648-D1C1-46EB-AADE-91ECD24D59D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56132" y="4935849"/>
                  <a:ext cx="168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23310E3-30FA-4EB0-B1D1-C2BD1B989303}"/>
                    </a:ext>
                  </a:extLst>
                </p14:cNvPr>
                <p14:cNvContentPartPr/>
                <p14:nvPr/>
              </p14:nvContentPartPr>
              <p14:xfrm>
                <a:off x="7526852" y="5007489"/>
                <a:ext cx="64080" cy="220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23310E3-30FA-4EB0-B1D1-C2BD1B9893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17852" y="4998849"/>
                  <a:ext cx="8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1CC61FA-350B-4585-A982-68D206C01A67}"/>
                    </a:ext>
                  </a:extLst>
                </p14:cNvPr>
                <p14:cNvContentPartPr/>
                <p14:nvPr/>
              </p14:nvContentPartPr>
              <p14:xfrm>
                <a:off x="7582292" y="4954209"/>
                <a:ext cx="182880" cy="92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1CC61FA-350B-4585-A982-68D206C01A6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73292" y="4945569"/>
                  <a:ext cx="200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BB9F9BF-7E96-4AD4-96FF-D6D355F94B0E}"/>
                    </a:ext>
                  </a:extLst>
                </p14:cNvPr>
                <p14:cNvContentPartPr/>
                <p14:nvPr/>
              </p14:nvContentPartPr>
              <p14:xfrm>
                <a:off x="7730972" y="4994529"/>
                <a:ext cx="116640" cy="237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BB9F9BF-7E96-4AD4-96FF-D6D355F94B0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21972" y="4985889"/>
                  <a:ext cx="134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37E82D2-3537-4F6F-9041-E05DEC95E702}"/>
                    </a:ext>
                  </a:extLst>
                </p14:cNvPr>
                <p14:cNvContentPartPr/>
                <p14:nvPr/>
              </p14:nvContentPartPr>
              <p14:xfrm>
                <a:off x="7808732" y="4932609"/>
                <a:ext cx="374400" cy="149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37E82D2-3537-4F6F-9041-E05DEC95E70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00092" y="4923969"/>
                  <a:ext cx="392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0AE029C-A2C1-4221-BCF2-EDA44CA26173}"/>
                    </a:ext>
                  </a:extLst>
                </p14:cNvPr>
                <p14:cNvContentPartPr/>
                <p14:nvPr/>
              </p14:nvContentPartPr>
              <p14:xfrm>
                <a:off x="8213012" y="4978329"/>
                <a:ext cx="112320" cy="101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0AE029C-A2C1-4221-BCF2-EDA44CA2617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04012" y="4969689"/>
                  <a:ext cx="12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FF7178-3933-420D-A703-F5AFC9B803DF}"/>
                    </a:ext>
                  </a:extLst>
                </p14:cNvPr>
                <p14:cNvContentPartPr/>
                <p14:nvPr/>
              </p14:nvContentPartPr>
              <p14:xfrm>
                <a:off x="8427932" y="4941969"/>
                <a:ext cx="193320" cy="137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FF7178-3933-420D-A703-F5AFC9B803D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18932" y="4932969"/>
                  <a:ext cx="210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7372C26-3D2B-40FF-9C2E-4CEEBB1190B9}"/>
                    </a:ext>
                  </a:extLst>
                </p14:cNvPr>
                <p14:cNvContentPartPr/>
                <p14:nvPr/>
              </p14:nvContentPartPr>
              <p14:xfrm>
                <a:off x="8429732" y="4935129"/>
                <a:ext cx="217080" cy="159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7372C26-3D2B-40FF-9C2E-4CEEBB1190B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20732" y="4926489"/>
                  <a:ext cx="2347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9919E10-AF9F-4869-99DB-D297BB20650B}"/>
              </a:ext>
            </a:extLst>
          </p:cNvPr>
          <p:cNvGrpSpPr/>
          <p:nvPr/>
        </p:nvGrpSpPr>
        <p:grpSpPr>
          <a:xfrm>
            <a:off x="1500452" y="5402049"/>
            <a:ext cx="330120" cy="163080"/>
            <a:chOff x="1500452" y="5402049"/>
            <a:chExt cx="33012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5F9AD6-C0EC-4132-BEF8-AF9E54DB58C5}"/>
                    </a:ext>
                  </a:extLst>
                </p14:cNvPr>
                <p14:cNvContentPartPr/>
                <p14:nvPr/>
              </p14:nvContentPartPr>
              <p14:xfrm>
                <a:off x="1500452" y="5402049"/>
                <a:ext cx="197280" cy="163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5F9AD6-C0EC-4132-BEF8-AF9E54DB58C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491452" y="5393409"/>
                  <a:ext cx="214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6EFAD37-43BA-4586-8BAE-91C859FFB951}"/>
                    </a:ext>
                  </a:extLst>
                </p14:cNvPr>
                <p14:cNvContentPartPr/>
                <p14:nvPr/>
              </p14:nvContentPartPr>
              <p14:xfrm>
                <a:off x="1807892" y="5551809"/>
                <a:ext cx="22680" cy="108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6EFAD37-43BA-4586-8BAE-91C859FFB95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98892" y="5542809"/>
                  <a:ext cx="403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AC8DCBFD-C1BF-4D70-8B62-8B4C36CD07E3}"/>
              </a:ext>
            </a:extLst>
          </p:cNvPr>
          <p:cNvGrpSpPr/>
          <p:nvPr/>
        </p:nvGrpSpPr>
        <p:grpSpPr>
          <a:xfrm>
            <a:off x="2001932" y="5335449"/>
            <a:ext cx="817200" cy="235800"/>
            <a:chOff x="2001932" y="5335449"/>
            <a:chExt cx="81720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E1C6A34-54D3-4BDA-897F-43F9DE3D23E0}"/>
                    </a:ext>
                  </a:extLst>
                </p14:cNvPr>
                <p14:cNvContentPartPr/>
                <p14:nvPr/>
              </p14:nvContentPartPr>
              <p14:xfrm>
                <a:off x="2001932" y="5391249"/>
                <a:ext cx="30600" cy="155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E1C6A34-54D3-4BDA-897F-43F9DE3D23E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93292" y="5382249"/>
                  <a:ext cx="4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4B83AAB-9FEC-4829-ADEA-6BAF461C2FE6}"/>
                    </a:ext>
                  </a:extLst>
                </p14:cNvPr>
                <p14:cNvContentPartPr/>
                <p14:nvPr/>
              </p14:nvContentPartPr>
              <p14:xfrm>
                <a:off x="2123972" y="5353809"/>
                <a:ext cx="174240" cy="187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4B83AAB-9FEC-4829-ADEA-6BAF461C2FE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114972" y="5344809"/>
                  <a:ext cx="191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2AE5FE-7A13-44EA-878B-103D84DEF69C}"/>
                    </a:ext>
                  </a:extLst>
                </p14:cNvPr>
                <p14:cNvContentPartPr/>
                <p14:nvPr/>
              </p14:nvContentPartPr>
              <p14:xfrm>
                <a:off x="2401532" y="5335449"/>
                <a:ext cx="114120" cy="209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2AE5FE-7A13-44EA-878B-103D84DEF69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92892" y="5326809"/>
                  <a:ext cx="131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4A11753-5630-495B-A123-9ECF4B37FCB4}"/>
                    </a:ext>
                  </a:extLst>
                </p14:cNvPr>
                <p14:cNvContentPartPr/>
                <p14:nvPr/>
              </p14:nvContentPartPr>
              <p14:xfrm>
                <a:off x="2593052" y="5363169"/>
                <a:ext cx="226080" cy="208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4A11753-5630-495B-A123-9ECF4B37FCB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84052" y="5354529"/>
                  <a:ext cx="243720" cy="22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8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CACA68-515D-429B-BE98-C06F4DE1FA49}"/>
              </a:ext>
            </a:extLst>
          </p:cNvPr>
          <p:cNvGrpSpPr/>
          <p:nvPr/>
        </p:nvGrpSpPr>
        <p:grpSpPr>
          <a:xfrm>
            <a:off x="616652" y="228849"/>
            <a:ext cx="306720" cy="330840"/>
            <a:chOff x="616652" y="228849"/>
            <a:chExt cx="3067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33C506-5BF7-4698-B6EB-C656B963DDDF}"/>
                    </a:ext>
                  </a:extLst>
                </p14:cNvPr>
                <p14:cNvContentPartPr/>
                <p14:nvPr/>
              </p14:nvContentPartPr>
              <p14:xfrm>
                <a:off x="616652" y="228849"/>
                <a:ext cx="231120" cy="330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33C506-5BF7-4698-B6EB-C656B963DD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012" y="219849"/>
                  <a:ext cx="248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D6A52-2701-4583-8E17-2132F8E1351A}"/>
                    </a:ext>
                  </a:extLst>
                </p14:cNvPr>
                <p14:cNvContentPartPr/>
                <p14:nvPr/>
              </p14:nvContentPartPr>
              <p14:xfrm>
                <a:off x="911132" y="521889"/>
                <a:ext cx="12240" cy="21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D6A52-2701-4583-8E17-2132F8E135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132" y="512889"/>
                  <a:ext cx="298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E233C1-C38A-40C5-9065-891BC792FB7E}"/>
              </a:ext>
            </a:extLst>
          </p:cNvPr>
          <p:cNvGrpSpPr/>
          <p:nvPr/>
        </p:nvGrpSpPr>
        <p:grpSpPr>
          <a:xfrm>
            <a:off x="1329452" y="317769"/>
            <a:ext cx="1214640" cy="203400"/>
            <a:chOff x="1329452" y="317769"/>
            <a:chExt cx="121464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06302F-A873-458E-B9A6-0781A9B8167D}"/>
                    </a:ext>
                  </a:extLst>
                </p14:cNvPr>
                <p14:cNvContentPartPr/>
                <p14:nvPr/>
              </p14:nvContentPartPr>
              <p14:xfrm>
                <a:off x="1329452" y="372489"/>
                <a:ext cx="206640" cy="14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06302F-A873-458E-B9A6-0781A9B816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0812" y="363849"/>
                  <a:ext cx="224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235D4E-8FE6-4A3F-8F98-1EA2DA5CC4A4}"/>
                    </a:ext>
                  </a:extLst>
                </p14:cNvPr>
                <p14:cNvContentPartPr/>
                <p14:nvPr/>
              </p14:nvContentPartPr>
              <p14:xfrm>
                <a:off x="1591892" y="487329"/>
                <a:ext cx="26640" cy="33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235D4E-8FE6-4A3F-8F98-1EA2DA5CC4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3252" y="478689"/>
                  <a:ext cx="44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58741D-B44D-49E6-BC0B-6F8229555A09}"/>
                    </a:ext>
                  </a:extLst>
                </p14:cNvPr>
                <p14:cNvContentPartPr/>
                <p14:nvPr/>
              </p14:nvContentPartPr>
              <p14:xfrm>
                <a:off x="1726172" y="356649"/>
                <a:ext cx="144000" cy="14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58741D-B44D-49E6-BC0B-6F8229555A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7532" y="347649"/>
                  <a:ext cx="161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94B55A-6F84-4C81-829C-9FAA713E6807}"/>
                    </a:ext>
                  </a:extLst>
                </p14:cNvPr>
                <p14:cNvContentPartPr/>
                <p14:nvPr/>
              </p14:nvContentPartPr>
              <p14:xfrm>
                <a:off x="2000492" y="335769"/>
                <a:ext cx="73440" cy="15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94B55A-6F84-4C81-829C-9FAA713E68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1492" y="326769"/>
                  <a:ext cx="91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808C86-E471-47F0-8D31-A2474366D616}"/>
                    </a:ext>
                  </a:extLst>
                </p14:cNvPr>
                <p14:cNvContentPartPr/>
                <p14:nvPr/>
              </p14:nvContentPartPr>
              <p14:xfrm>
                <a:off x="2135132" y="317769"/>
                <a:ext cx="81000" cy="173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808C86-E471-47F0-8D31-A2474366D6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6492" y="309129"/>
                  <a:ext cx="98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83E98F-DB71-495C-91F0-E4343AC09DFE}"/>
                    </a:ext>
                  </a:extLst>
                </p14:cNvPr>
                <p14:cNvContentPartPr/>
                <p14:nvPr/>
              </p14:nvContentPartPr>
              <p14:xfrm>
                <a:off x="2272292" y="320289"/>
                <a:ext cx="271800" cy="17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83E98F-DB71-495C-91F0-E4343AC09D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3292" y="311289"/>
                  <a:ext cx="2894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AE30F-4F99-4B21-A826-AB140F07D24F}"/>
              </a:ext>
            </a:extLst>
          </p:cNvPr>
          <p:cNvGrpSpPr/>
          <p:nvPr/>
        </p:nvGrpSpPr>
        <p:grpSpPr>
          <a:xfrm>
            <a:off x="680732" y="897729"/>
            <a:ext cx="475560" cy="203400"/>
            <a:chOff x="680732" y="897729"/>
            <a:chExt cx="47556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CB5078-8D3F-46B7-8F62-83F7C2E3CB8D}"/>
                    </a:ext>
                  </a:extLst>
                </p14:cNvPr>
                <p14:cNvContentPartPr/>
                <p14:nvPr/>
              </p14:nvContentPartPr>
              <p14:xfrm>
                <a:off x="680732" y="925809"/>
                <a:ext cx="101160" cy="175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CB5078-8D3F-46B7-8F62-83F7C2E3CB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2092" y="916809"/>
                  <a:ext cx="118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DC4ABE-B93D-46B6-BC25-4ABDFCD637C0}"/>
                    </a:ext>
                  </a:extLst>
                </p14:cNvPr>
                <p14:cNvContentPartPr/>
                <p14:nvPr/>
              </p14:nvContentPartPr>
              <p14:xfrm>
                <a:off x="848492" y="897729"/>
                <a:ext cx="177480" cy="195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DC4ABE-B93D-46B6-BC25-4ABDFCD637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9492" y="889089"/>
                  <a:ext cx="195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163834-B3EB-4D1B-90D9-A53A524ACA9A}"/>
                    </a:ext>
                  </a:extLst>
                </p14:cNvPr>
                <p14:cNvContentPartPr/>
                <p14:nvPr/>
              </p14:nvContentPartPr>
              <p14:xfrm>
                <a:off x="1117772" y="1028409"/>
                <a:ext cx="38520" cy="3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163834-B3EB-4D1B-90D9-A53A524ACA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9132" y="1019769"/>
                  <a:ext cx="56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5F250A-4094-4682-9DBC-C63B74895A75}"/>
              </a:ext>
            </a:extLst>
          </p:cNvPr>
          <p:cNvGrpSpPr/>
          <p:nvPr/>
        </p:nvGrpSpPr>
        <p:grpSpPr>
          <a:xfrm>
            <a:off x="1455812" y="823209"/>
            <a:ext cx="345240" cy="357480"/>
            <a:chOff x="1455812" y="823209"/>
            <a:chExt cx="34524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C57E60-D2FD-47CE-990C-59EF0C0365DB}"/>
                    </a:ext>
                  </a:extLst>
                </p14:cNvPr>
                <p14:cNvContentPartPr/>
                <p14:nvPr/>
              </p14:nvContentPartPr>
              <p14:xfrm>
                <a:off x="1455812" y="924729"/>
                <a:ext cx="144720" cy="13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C57E60-D2FD-47CE-990C-59EF0C0365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6812" y="916089"/>
                  <a:ext cx="16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03AC36-75DC-44C1-B117-85334C53AB23}"/>
                    </a:ext>
                  </a:extLst>
                </p14:cNvPr>
                <p14:cNvContentPartPr/>
                <p14:nvPr/>
              </p14:nvContentPartPr>
              <p14:xfrm>
                <a:off x="1670732" y="823209"/>
                <a:ext cx="130320" cy="35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03AC36-75DC-44C1-B117-85334C53AB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1732" y="814209"/>
                  <a:ext cx="14796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F7DF1E-0798-4865-B0F5-057FC26B058C}"/>
              </a:ext>
            </a:extLst>
          </p:cNvPr>
          <p:cNvGrpSpPr/>
          <p:nvPr/>
        </p:nvGrpSpPr>
        <p:grpSpPr>
          <a:xfrm>
            <a:off x="2124332" y="857049"/>
            <a:ext cx="608400" cy="241200"/>
            <a:chOff x="2124332" y="857049"/>
            <a:chExt cx="60840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8ED5B9-2C1E-4C14-BF57-0603A0A04A71}"/>
                    </a:ext>
                  </a:extLst>
                </p14:cNvPr>
                <p14:cNvContentPartPr/>
                <p14:nvPr/>
              </p14:nvContentPartPr>
              <p14:xfrm>
                <a:off x="2124332" y="935169"/>
                <a:ext cx="208440" cy="156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8ED5B9-2C1E-4C14-BF57-0603A0A04A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15332" y="926169"/>
                  <a:ext cx="226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418B16-EFF5-407F-8493-98B72CA5FD74}"/>
                    </a:ext>
                  </a:extLst>
                </p14:cNvPr>
                <p14:cNvContentPartPr/>
                <p14:nvPr/>
              </p14:nvContentPartPr>
              <p14:xfrm>
                <a:off x="2418452" y="1050729"/>
                <a:ext cx="9720" cy="2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418B16-EFF5-407F-8493-98B72CA5FD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9452" y="1041729"/>
                  <a:ext cx="27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FDAF49-74CB-4460-917A-D04F7EC85666}"/>
                    </a:ext>
                  </a:extLst>
                </p14:cNvPr>
                <p14:cNvContentPartPr/>
                <p14:nvPr/>
              </p14:nvContentPartPr>
              <p14:xfrm>
                <a:off x="2515652" y="857049"/>
                <a:ext cx="217080" cy="24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FDAF49-74CB-4460-917A-D04F7EC856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06652" y="848409"/>
                  <a:ext cx="23472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FD88F2-A3C6-41AF-978A-696EAC6AB9C7}"/>
              </a:ext>
            </a:extLst>
          </p:cNvPr>
          <p:cNvGrpSpPr/>
          <p:nvPr/>
        </p:nvGrpSpPr>
        <p:grpSpPr>
          <a:xfrm>
            <a:off x="1527092" y="1326849"/>
            <a:ext cx="364320" cy="292320"/>
            <a:chOff x="1527092" y="1326849"/>
            <a:chExt cx="36432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B285CC-B3A1-43E5-BE6E-D5814CA883C9}"/>
                    </a:ext>
                  </a:extLst>
                </p14:cNvPr>
                <p14:cNvContentPartPr/>
                <p14:nvPr/>
              </p14:nvContentPartPr>
              <p14:xfrm>
                <a:off x="1527092" y="1329729"/>
                <a:ext cx="159840" cy="25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B285CC-B3A1-43E5-BE6E-D5814CA883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18452" y="1321089"/>
                  <a:ext cx="177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02729A-E462-4495-92D5-C655A2FA81E1}"/>
                    </a:ext>
                  </a:extLst>
                </p14:cNvPr>
                <p14:cNvContentPartPr/>
                <p14:nvPr/>
              </p14:nvContentPartPr>
              <p14:xfrm>
                <a:off x="1777652" y="1326849"/>
                <a:ext cx="113760" cy="292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02729A-E462-4495-92D5-C655A2FA81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9012" y="1317849"/>
                  <a:ext cx="13140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291543-4DC8-466A-88E4-C3AAA5591DF9}"/>
              </a:ext>
            </a:extLst>
          </p:cNvPr>
          <p:cNvGrpSpPr/>
          <p:nvPr/>
        </p:nvGrpSpPr>
        <p:grpSpPr>
          <a:xfrm>
            <a:off x="2126852" y="1295529"/>
            <a:ext cx="1237680" cy="255240"/>
            <a:chOff x="2126852" y="1295529"/>
            <a:chExt cx="123768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6B43CF-6843-483B-824E-4183DA9322B8}"/>
                    </a:ext>
                  </a:extLst>
                </p14:cNvPr>
                <p14:cNvContentPartPr/>
                <p14:nvPr/>
              </p14:nvContentPartPr>
              <p14:xfrm>
                <a:off x="2126852" y="1397049"/>
                <a:ext cx="252000" cy="153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6B43CF-6843-483B-824E-4183DA9322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18212" y="1388409"/>
                  <a:ext cx="269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21EA06-073F-4E00-AC03-4483FEB8DA16}"/>
                    </a:ext>
                  </a:extLst>
                </p14:cNvPr>
                <p14:cNvContentPartPr/>
                <p14:nvPr/>
              </p14:nvContentPartPr>
              <p14:xfrm>
                <a:off x="2451212" y="1494609"/>
                <a:ext cx="35280" cy="4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21EA06-073F-4E00-AC03-4483FEB8DA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42572" y="1485609"/>
                  <a:ext cx="52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74D86C-25EE-4AAE-9F34-43E515E2AF26}"/>
                    </a:ext>
                  </a:extLst>
                </p14:cNvPr>
                <p14:cNvContentPartPr/>
                <p14:nvPr/>
              </p14:nvContentPartPr>
              <p14:xfrm>
                <a:off x="2620772" y="1349889"/>
                <a:ext cx="74880" cy="140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74D86C-25EE-4AAE-9F34-43E515E2AF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12132" y="1340889"/>
                  <a:ext cx="92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1BAFBC-3A10-4E32-A1B4-74A0DBD0F206}"/>
                    </a:ext>
                  </a:extLst>
                </p14:cNvPr>
                <p14:cNvContentPartPr/>
                <p14:nvPr/>
              </p14:nvContentPartPr>
              <p14:xfrm>
                <a:off x="2720852" y="1364289"/>
                <a:ext cx="224280" cy="14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1BAFBC-3A10-4E32-A1B4-74A0DBD0F2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11852" y="1355649"/>
                  <a:ext cx="241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9D6963-AC77-40CE-A49F-6237D2FCA8FB}"/>
                    </a:ext>
                  </a:extLst>
                </p14:cNvPr>
                <p14:cNvContentPartPr/>
                <p14:nvPr/>
              </p14:nvContentPartPr>
              <p14:xfrm>
                <a:off x="3029372" y="1326849"/>
                <a:ext cx="11952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9D6963-AC77-40CE-A49F-6237D2FCA8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20372" y="1318209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C73619-FF40-4BFF-8BF6-EE4F04437D68}"/>
                    </a:ext>
                  </a:extLst>
                </p14:cNvPr>
                <p14:cNvContentPartPr/>
                <p14:nvPr/>
              </p14:nvContentPartPr>
              <p14:xfrm>
                <a:off x="3133412" y="1295529"/>
                <a:ext cx="62640" cy="20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C73619-FF40-4BFF-8BF6-EE4F04437D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4772" y="1286889"/>
                  <a:ext cx="80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CDC85B-53BA-47B9-A604-8C3DCB112265}"/>
                    </a:ext>
                  </a:extLst>
                </p14:cNvPr>
                <p14:cNvContentPartPr/>
                <p14:nvPr/>
              </p14:nvContentPartPr>
              <p14:xfrm>
                <a:off x="3287132" y="1323609"/>
                <a:ext cx="77400" cy="21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1CDC85B-53BA-47B9-A604-8C3DCB1122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8132" y="1314969"/>
                  <a:ext cx="950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AE4FBA-CDC0-4791-8B8D-9E7BD9B0F8F3}"/>
              </a:ext>
            </a:extLst>
          </p:cNvPr>
          <p:cNvGrpSpPr/>
          <p:nvPr/>
        </p:nvGrpSpPr>
        <p:grpSpPr>
          <a:xfrm>
            <a:off x="696932" y="2110569"/>
            <a:ext cx="305640" cy="268560"/>
            <a:chOff x="696932" y="2110569"/>
            <a:chExt cx="3056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B3F663-03C6-487C-9E42-884BA242F373}"/>
                    </a:ext>
                  </a:extLst>
                </p14:cNvPr>
                <p14:cNvContentPartPr/>
                <p14:nvPr/>
              </p14:nvContentPartPr>
              <p14:xfrm>
                <a:off x="696932" y="2147649"/>
                <a:ext cx="84600" cy="208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B3F663-03C6-487C-9E42-884BA242F3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8292" y="2138649"/>
                  <a:ext cx="102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4D4DE9-D846-4277-90EF-6AA9FD44B4A3}"/>
                    </a:ext>
                  </a:extLst>
                </p14:cNvPr>
                <p14:cNvContentPartPr/>
                <p14:nvPr/>
              </p14:nvContentPartPr>
              <p14:xfrm>
                <a:off x="848132" y="2110569"/>
                <a:ext cx="66960" cy="24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4D4DE9-D846-4277-90EF-6AA9FD44B4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132" y="2101929"/>
                  <a:ext cx="84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64C64C-9F8C-486F-B08D-17A41FE38763}"/>
                    </a:ext>
                  </a:extLst>
                </p14:cNvPr>
                <p14:cNvContentPartPr/>
                <p14:nvPr/>
              </p14:nvContentPartPr>
              <p14:xfrm>
                <a:off x="991412" y="2344209"/>
                <a:ext cx="11160" cy="34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64C64C-9F8C-486F-B08D-17A41FE387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2772" y="2335209"/>
                  <a:ext cx="28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EDFB9D-9A01-4115-8D8D-55038958BEA5}"/>
              </a:ext>
            </a:extLst>
          </p:cNvPr>
          <p:cNvGrpSpPr/>
          <p:nvPr/>
        </p:nvGrpSpPr>
        <p:grpSpPr>
          <a:xfrm>
            <a:off x="1317572" y="2114889"/>
            <a:ext cx="363240" cy="304200"/>
            <a:chOff x="1317572" y="2114889"/>
            <a:chExt cx="3632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0EF09C-3D1A-4DEE-BEEB-EB88216AB4DF}"/>
                    </a:ext>
                  </a:extLst>
                </p14:cNvPr>
                <p14:cNvContentPartPr/>
                <p14:nvPr/>
              </p14:nvContentPartPr>
              <p14:xfrm>
                <a:off x="1317572" y="2209569"/>
                <a:ext cx="126720" cy="136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0EF09C-3D1A-4DEE-BEEB-EB88216AB4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8932" y="2200569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B834BB-5D3C-4846-85AE-98DD8C56BF41}"/>
                    </a:ext>
                  </a:extLst>
                </p14:cNvPr>
                <p14:cNvContentPartPr/>
                <p14:nvPr/>
              </p14:nvContentPartPr>
              <p14:xfrm>
                <a:off x="1541492" y="2114889"/>
                <a:ext cx="139320" cy="304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B834BB-5D3C-4846-85AE-98DD8C56BF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32852" y="2106249"/>
                  <a:ext cx="1569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B59CDA-9373-4DEC-82EA-0056D9F5C759}"/>
              </a:ext>
            </a:extLst>
          </p:cNvPr>
          <p:cNvGrpSpPr/>
          <p:nvPr/>
        </p:nvGrpSpPr>
        <p:grpSpPr>
          <a:xfrm>
            <a:off x="1916252" y="2090409"/>
            <a:ext cx="1242720" cy="288360"/>
            <a:chOff x="1916252" y="2090409"/>
            <a:chExt cx="124272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FF22DE-044D-4DE3-8BF5-0ABC1EF5EF99}"/>
                    </a:ext>
                  </a:extLst>
                </p14:cNvPr>
                <p14:cNvContentPartPr/>
                <p14:nvPr/>
              </p14:nvContentPartPr>
              <p14:xfrm>
                <a:off x="1916252" y="2209209"/>
                <a:ext cx="252360" cy="169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FF22DE-044D-4DE3-8BF5-0ABC1EF5EF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7612" y="2200569"/>
                  <a:ext cx="270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DED5D5-6159-4674-BDFA-0C92943EBD7D}"/>
                    </a:ext>
                  </a:extLst>
                </p14:cNvPr>
                <p14:cNvContentPartPr/>
                <p14:nvPr/>
              </p14:nvContentPartPr>
              <p14:xfrm>
                <a:off x="2259692" y="2316489"/>
                <a:ext cx="27360" cy="4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DED5D5-6159-4674-BDFA-0C92943EBD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51052" y="2307489"/>
                  <a:ext cx="45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CEB4D5-C4BA-43F0-B785-98F12BF5627B}"/>
                    </a:ext>
                  </a:extLst>
                </p14:cNvPr>
                <p14:cNvContentPartPr/>
                <p14:nvPr/>
              </p14:nvContentPartPr>
              <p14:xfrm>
                <a:off x="2435732" y="2127489"/>
                <a:ext cx="204480" cy="24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CEB4D5-C4BA-43F0-B785-98F12BF562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27092" y="2118849"/>
                  <a:ext cx="222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2876B5-3AAB-4154-8E33-DB6295B13148}"/>
                    </a:ext>
                  </a:extLst>
                </p14:cNvPr>
                <p14:cNvContentPartPr/>
                <p14:nvPr/>
              </p14:nvContentPartPr>
              <p14:xfrm>
                <a:off x="2741012" y="2112009"/>
                <a:ext cx="131760" cy="251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2876B5-3AAB-4154-8E33-DB6295B131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32012" y="2103369"/>
                  <a:ext cx="149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088031-F185-4AAE-AC41-1F36E264AA62}"/>
                    </a:ext>
                  </a:extLst>
                </p14:cNvPr>
                <p14:cNvContentPartPr/>
                <p14:nvPr/>
              </p14:nvContentPartPr>
              <p14:xfrm>
                <a:off x="2936132" y="2114529"/>
                <a:ext cx="148680" cy="132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088031-F185-4AAE-AC41-1F36E264AA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27132" y="2105529"/>
                  <a:ext cx="166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DBB72E-2A6D-4424-B3F7-8095E6D71DA8}"/>
                    </a:ext>
                  </a:extLst>
                </p14:cNvPr>
                <p14:cNvContentPartPr/>
                <p14:nvPr/>
              </p14:nvContentPartPr>
              <p14:xfrm>
                <a:off x="3052052" y="2090409"/>
                <a:ext cx="106920" cy="283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DBB72E-2A6D-4424-B3F7-8095E6D71D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43052" y="2081409"/>
                  <a:ext cx="1245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A402A6-83E2-474B-B12D-EFC6D6332CBE}"/>
              </a:ext>
            </a:extLst>
          </p:cNvPr>
          <p:cNvGrpSpPr/>
          <p:nvPr/>
        </p:nvGrpSpPr>
        <p:grpSpPr>
          <a:xfrm>
            <a:off x="1379852" y="2639049"/>
            <a:ext cx="344160" cy="306720"/>
            <a:chOff x="1379852" y="2639049"/>
            <a:chExt cx="3441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0A8CA3-AC89-4344-ADD8-3E0CC57A0369}"/>
                    </a:ext>
                  </a:extLst>
                </p14:cNvPr>
                <p14:cNvContentPartPr/>
                <p14:nvPr/>
              </p14:nvContentPartPr>
              <p14:xfrm>
                <a:off x="1379852" y="2639049"/>
                <a:ext cx="140760" cy="240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0A8CA3-AC89-4344-ADD8-3E0CC57A03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70852" y="2630049"/>
                  <a:ext cx="158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23B835-B25F-4D43-8A6E-74CDDFC3B948}"/>
                    </a:ext>
                  </a:extLst>
                </p14:cNvPr>
                <p14:cNvContentPartPr/>
                <p14:nvPr/>
              </p14:nvContentPartPr>
              <p14:xfrm>
                <a:off x="1617092" y="2640849"/>
                <a:ext cx="106920" cy="304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23B835-B25F-4D43-8A6E-74CDDFC3B9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8452" y="2632209"/>
                  <a:ext cx="1245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4B7FF7-9AC6-4FB8-9E15-F4FB126EB39D}"/>
              </a:ext>
            </a:extLst>
          </p:cNvPr>
          <p:cNvGrpSpPr/>
          <p:nvPr/>
        </p:nvGrpSpPr>
        <p:grpSpPr>
          <a:xfrm>
            <a:off x="1964852" y="2723649"/>
            <a:ext cx="282240" cy="163800"/>
            <a:chOff x="1964852" y="2723649"/>
            <a:chExt cx="28224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7BB71D-DFA2-4F25-ACF2-0903D1AD873D}"/>
                    </a:ext>
                  </a:extLst>
                </p14:cNvPr>
                <p14:cNvContentPartPr/>
                <p14:nvPr/>
              </p14:nvContentPartPr>
              <p14:xfrm>
                <a:off x="1964852" y="2723649"/>
                <a:ext cx="176400" cy="156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7BB71D-DFA2-4F25-ACF2-0903D1AD87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55852" y="2714649"/>
                  <a:ext cx="19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281BAF-2C4B-4386-A2CC-FDA648BC746B}"/>
                    </a:ext>
                  </a:extLst>
                </p14:cNvPr>
                <p14:cNvContentPartPr/>
                <p14:nvPr/>
              </p14:nvContentPartPr>
              <p14:xfrm>
                <a:off x="2232692" y="2869089"/>
                <a:ext cx="14400" cy="18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281BAF-2C4B-4386-A2CC-FDA648BC74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24052" y="2860449"/>
                  <a:ext cx="32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0EE1BF-979B-4C2D-B0C4-423D4AA6F328}"/>
              </a:ext>
            </a:extLst>
          </p:cNvPr>
          <p:cNvGrpSpPr/>
          <p:nvPr/>
        </p:nvGrpSpPr>
        <p:grpSpPr>
          <a:xfrm>
            <a:off x="2406572" y="2646969"/>
            <a:ext cx="713520" cy="239040"/>
            <a:chOff x="2406572" y="2646969"/>
            <a:chExt cx="71352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989458-8D10-4A7F-B273-9A5C77E86E96}"/>
                    </a:ext>
                  </a:extLst>
                </p14:cNvPr>
                <p14:cNvContentPartPr/>
                <p14:nvPr/>
              </p14:nvContentPartPr>
              <p14:xfrm>
                <a:off x="2406572" y="2664609"/>
                <a:ext cx="223200" cy="221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989458-8D10-4A7F-B273-9A5C77E86E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7932" y="2655969"/>
                  <a:ext cx="240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CB0C590-A8BB-43B8-84BC-C1A3B50D19E0}"/>
                    </a:ext>
                  </a:extLst>
                </p14:cNvPr>
                <p14:cNvContentPartPr/>
                <p14:nvPr/>
              </p14:nvContentPartPr>
              <p14:xfrm>
                <a:off x="2726972" y="2646969"/>
                <a:ext cx="113040" cy="196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CB0C590-A8BB-43B8-84BC-C1A3B50D19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18332" y="2638329"/>
                  <a:ext cx="13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60AD19-2C90-40FA-A939-E0880AE8A72D}"/>
                    </a:ext>
                  </a:extLst>
                </p14:cNvPr>
                <p14:cNvContentPartPr/>
                <p14:nvPr/>
              </p14:nvContentPartPr>
              <p14:xfrm>
                <a:off x="2926412" y="2651649"/>
                <a:ext cx="148680" cy="104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60AD19-2C90-40FA-A939-E0880AE8A7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17412" y="2643009"/>
                  <a:ext cx="166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DF488E-1A8B-446A-8737-CABF7A13817D}"/>
                    </a:ext>
                  </a:extLst>
                </p14:cNvPr>
                <p14:cNvContentPartPr/>
                <p14:nvPr/>
              </p14:nvContentPartPr>
              <p14:xfrm>
                <a:off x="3036212" y="2649849"/>
                <a:ext cx="83880" cy="226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DF488E-1A8B-446A-8737-CABF7A1381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7212" y="2640849"/>
                  <a:ext cx="101520" cy="24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378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124911C-7694-4D9C-AEA3-0C0721F68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039B25-25A3-456C-BDF4-40F64FA4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7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5CA32-2630-42BF-B75B-1228E1352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729CB9-299B-4F95-AEBE-70C84B5CAF06}"/>
              </a:ext>
            </a:extLst>
          </p:cNvPr>
          <p:cNvGrpSpPr/>
          <p:nvPr/>
        </p:nvGrpSpPr>
        <p:grpSpPr>
          <a:xfrm>
            <a:off x="297269" y="432560"/>
            <a:ext cx="923760" cy="352080"/>
            <a:chOff x="297269" y="432560"/>
            <a:chExt cx="92376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CC80EA1-7CD6-4269-8F32-653535B2F4F5}"/>
                    </a:ext>
                  </a:extLst>
                </p14:cNvPr>
                <p14:cNvContentPartPr/>
                <p14:nvPr/>
              </p14:nvContentPartPr>
              <p14:xfrm>
                <a:off x="561509" y="497000"/>
                <a:ext cx="130320" cy="20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CC80EA1-7CD6-4269-8F32-653535B2F4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2869" y="488360"/>
                  <a:ext cx="147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0601C29-7BA3-4A59-8A11-9FEF838C3CCB}"/>
                    </a:ext>
                  </a:extLst>
                </p14:cNvPr>
                <p14:cNvContentPartPr/>
                <p14:nvPr/>
              </p14:nvContentPartPr>
              <p14:xfrm>
                <a:off x="335429" y="755480"/>
                <a:ext cx="519480" cy="29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0601C29-7BA3-4A59-8A11-9FEF838C3C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429" y="746480"/>
                  <a:ext cx="537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68C4EF-4BC5-4E84-BA9B-E1124102A943}"/>
                    </a:ext>
                  </a:extLst>
                </p14:cNvPr>
                <p14:cNvContentPartPr/>
                <p14:nvPr/>
              </p14:nvContentPartPr>
              <p14:xfrm>
                <a:off x="297269" y="432560"/>
                <a:ext cx="759960" cy="82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68C4EF-4BC5-4E84-BA9B-E1124102A9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269" y="423920"/>
                  <a:ext cx="777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00C207-27B9-4F31-A5E7-FD385B2DB0C1}"/>
                    </a:ext>
                  </a:extLst>
                </p14:cNvPr>
                <p14:cNvContentPartPr/>
                <p14:nvPr/>
              </p14:nvContentPartPr>
              <p14:xfrm>
                <a:off x="968669" y="568280"/>
                <a:ext cx="252360" cy="18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00C207-27B9-4F31-A5E7-FD385B2DB0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9669" y="559280"/>
                  <a:ext cx="2700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8234D-2B41-4F6B-A279-2E1B70A863E6}"/>
              </a:ext>
            </a:extLst>
          </p:cNvPr>
          <p:cNvGrpSpPr/>
          <p:nvPr/>
        </p:nvGrpSpPr>
        <p:grpSpPr>
          <a:xfrm>
            <a:off x="1719989" y="172280"/>
            <a:ext cx="1020960" cy="602280"/>
            <a:chOff x="1719989" y="172280"/>
            <a:chExt cx="102096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609846-16AD-4320-A12C-CE0BF2772B0A}"/>
                    </a:ext>
                  </a:extLst>
                </p14:cNvPr>
                <p14:cNvContentPartPr/>
                <p14:nvPr/>
              </p14:nvContentPartPr>
              <p14:xfrm>
                <a:off x="1802789" y="260840"/>
                <a:ext cx="280800" cy="49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609846-16AD-4320-A12C-CE0BF2772B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4149" y="251840"/>
                  <a:ext cx="298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E5402-2F5A-48D2-A43C-0507E6283EB9}"/>
                    </a:ext>
                  </a:extLst>
                </p14:cNvPr>
                <p14:cNvContentPartPr/>
                <p14:nvPr/>
              </p14:nvContentPartPr>
              <p14:xfrm>
                <a:off x="1719989" y="490880"/>
                <a:ext cx="439560" cy="51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E5402-2F5A-48D2-A43C-0507E6283E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0989" y="481880"/>
                  <a:ext cx="457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C7D757-5E70-4DFE-9C0F-9CFB22B10F25}"/>
                    </a:ext>
                  </a:extLst>
                </p14:cNvPr>
                <p14:cNvContentPartPr/>
                <p14:nvPr/>
              </p14:nvContentPartPr>
              <p14:xfrm>
                <a:off x="2118149" y="172280"/>
                <a:ext cx="389880" cy="568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C7D757-5E70-4DFE-9C0F-9CFB22B10F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9149" y="163280"/>
                  <a:ext cx="4075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4727E6-F440-453A-83D0-ECCFEEF30435}"/>
                    </a:ext>
                  </a:extLst>
                </p14:cNvPr>
                <p14:cNvContentPartPr/>
                <p14:nvPr/>
              </p14:nvContentPartPr>
              <p14:xfrm>
                <a:off x="2477429" y="493040"/>
                <a:ext cx="263520" cy="28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4727E6-F440-453A-83D0-ECCFEEF304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8789" y="484400"/>
                  <a:ext cx="28116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E43AFD-1FD7-4F9D-918D-F408B53ED789}"/>
              </a:ext>
            </a:extLst>
          </p:cNvPr>
          <p:cNvGrpSpPr/>
          <p:nvPr/>
        </p:nvGrpSpPr>
        <p:grpSpPr>
          <a:xfrm>
            <a:off x="3091229" y="67880"/>
            <a:ext cx="2670480" cy="1266120"/>
            <a:chOff x="3091229" y="67880"/>
            <a:chExt cx="2670480" cy="12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633C57-927D-43BB-BC52-F9D42F48E7AD}"/>
                    </a:ext>
                  </a:extLst>
                </p14:cNvPr>
                <p14:cNvContentPartPr/>
                <p14:nvPr/>
              </p14:nvContentPartPr>
              <p14:xfrm>
                <a:off x="3091229" y="67880"/>
                <a:ext cx="415080" cy="678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633C57-927D-43BB-BC52-F9D42F48E7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2229" y="59240"/>
                  <a:ext cx="4327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A2BAA1-91BF-4F3F-8FE0-C74CE79C3617}"/>
                    </a:ext>
                  </a:extLst>
                </p14:cNvPr>
                <p14:cNvContentPartPr/>
                <p14:nvPr/>
              </p14:nvContentPartPr>
              <p14:xfrm>
                <a:off x="3460229" y="458120"/>
                <a:ext cx="288360" cy="209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A2BAA1-91BF-4F3F-8FE0-C74CE79C36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1589" y="449120"/>
                  <a:ext cx="306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756D4E-5412-4BF6-B890-C93FA1B7796C}"/>
                    </a:ext>
                  </a:extLst>
                </p14:cNvPr>
                <p14:cNvContentPartPr/>
                <p14:nvPr/>
              </p14:nvContentPartPr>
              <p14:xfrm>
                <a:off x="3444749" y="497000"/>
                <a:ext cx="551880" cy="77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756D4E-5412-4BF6-B890-C93FA1B779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6109" y="488360"/>
                  <a:ext cx="56952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952898-9547-41B3-AAA3-6009ECA5E311}"/>
                    </a:ext>
                  </a:extLst>
                </p14:cNvPr>
                <p14:cNvContentPartPr/>
                <p14:nvPr/>
              </p14:nvContentPartPr>
              <p14:xfrm>
                <a:off x="3985829" y="509960"/>
                <a:ext cx="163440" cy="166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952898-9547-41B3-AAA3-6009ECA5E3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76829" y="500960"/>
                  <a:ext cx="181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5F7459-50A7-4974-9492-C5454C82FC09}"/>
                    </a:ext>
                  </a:extLst>
                </p14:cNvPr>
                <p14:cNvContentPartPr/>
                <p14:nvPr/>
              </p14:nvContentPartPr>
              <p14:xfrm>
                <a:off x="4251869" y="335720"/>
                <a:ext cx="25560" cy="18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5F7459-50A7-4974-9492-C5454C82FC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2869" y="326720"/>
                  <a:ext cx="43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7EA89E-11BC-4095-B2AF-6FD4059DF602}"/>
                    </a:ext>
                  </a:extLst>
                </p14:cNvPr>
                <p14:cNvContentPartPr/>
                <p14:nvPr/>
              </p14:nvContentPartPr>
              <p14:xfrm>
                <a:off x="4234229" y="462440"/>
                <a:ext cx="263160" cy="148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7EA89E-11BC-4095-B2AF-6FD4059DF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5229" y="453800"/>
                  <a:ext cx="280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E362AD-88E3-47E2-B79E-FCE05B72E2A6}"/>
                    </a:ext>
                  </a:extLst>
                </p14:cNvPr>
                <p14:cNvContentPartPr/>
                <p14:nvPr/>
              </p14:nvContentPartPr>
              <p14:xfrm>
                <a:off x="4549229" y="403760"/>
                <a:ext cx="323280" cy="20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E362AD-88E3-47E2-B79E-FCE05B72E2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0229" y="394760"/>
                  <a:ext cx="340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B33C56-7654-4A84-860F-786ACBB8FEED}"/>
                    </a:ext>
                  </a:extLst>
                </p14:cNvPr>
                <p14:cNvContentPartPr/>
                <p14:nvPr/>
              </p14:nvContentPartPr>
              <p14:xfrm>
                <a:off x="5022989" y="433640"/>
                <a:ext cx="47520" cy="153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B33C56-7654-4A84-860F-786ACBB8FE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4349" y="424640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E9DB19-22C9-45CE-85E9-13E42A944263}"/>
                    </a:ext>
                  </a:extLst>
                </p14:cNvPr>
                <p14:cNvContentPartPr/>
                <p14:nvPr/>
              </p14:nvContentPartPr>
              <p14:xfrm>
                <a:off x="5147549" y="301160"/>
                <a:ext cx="26280" cy="3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E9DB19-22C9-45CE-85E9-13E42A9442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8909" y="292520"/>
                  <a:ext cx="4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2DAD47-F988-4DAA-934A-9BCEDA92B0F9}"/>
                    </a:ext>
                  </a:extLst>
                </p14:cNvPr>
                <p14:cNvContentPartPr/>
                <p14:nvPr/>
              </p14:nvContentPartPr>
              <p14:xfrm>
                <a:off x="5161589" y="356600"/>
                <a:ext cx="313200" cy="21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2DAD47-F988-4DAA-934A-9BCEDA92B0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2589" y="347600"/>
                  <a:ext cx="330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2BCCF-0D1D-410F-9090-661B179DF541}"/>
                    </a:ext>
                  </a:extLst>
                </p14:cNvPr>
                <p14:cNvContentPartPr/>
                <p14:nvPr/>
              </p14:nvContentPartPr>
              <p14:xfrm>
                <a:off x="5342669" y="412040"/>
                <a:ext cx="419040" cy="92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2BCCF-0D1D-410F-9090-661B179DF5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33669" y="403400"/>
                  <a:ext cx="436680" cy="9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A89997-93E8-4261-894B-F156E88D59FB}"/>
              </a:ext>
            </a:extLst>
          </p:cNvPr>
          <p:cNvGrpSpPr/>
          <p:nvPr/>
        </p:nvGrpSpPr>
        <p:grpSpPr>
          <a:xfrm>
            <a:off x="6081749" y="18560"/>
            <a:ext cx="2747160" cy="552960"/>
            <a:chOff x="6081749" y="18560"/>
            <a:chExt cx="274716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ACBCB6-38ED-487E-AE29-602348C72324}"/>
                    </a:ext>
                  </a:extLst>
                </p14:cNvPr>
                <p14:cNvContentPartPr/>
                <p14:nvPr/>
              </p14:nvContentPartPr>
              <p14:xfrm>
                <a:off x="6173909" y="57080"/>
                <a:ext cx="311040" cy="514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ACBCB6-38ED-487E-AE29-602348C723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65269" y="48080"/>
                  <a:ext cx="3286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65BFE6-E022-4AD4-A6EB-F1CB616DD2F8}"/>
                    </a:ext>
                  </a:extLst>
                </p14:cNvPr>
                <p14:cNvContentPartPr/>
                <p14:nvPr/>
              </p14:nvContentPartPr>
              <p14:xfrm>
                <a:off x="6081749" y="250760"/>
                <a:ext cx="572760" cy="9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65BFE6-E022-4AD4-A6EB-F1CB616DD2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2749" y="242120"/>
                  <a:ext cx="590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F861A0-680E-479F-80F6-F0C6E9CD9DF5}"/>
                    </a:ext>
                  </a:extLst>
                </p14:cNvPr>
                <p14:cNvContentPartPr/>
                <p14:nvPr/>
              </p14:nvContentPartPr>
              <p14:xfrm>
                <a:off x="6543989" y="18560"/>
                <a:ext cx="334440" cy="52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F861A0-680E-479F-80F6-F0C6E9CD9D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35349" y="9920"/>
                  <a:ext cx="352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B2D5E2-4661-474F-9502-B394A285DCE4}"/>
                    </a:ext>
                  </a:extLst>
                </p14:cNvPr>
                <p14:cNvContentPartPr/>
                <p14:nvPr/>
              </p14:nvContentPartPr>
              <p14:xfrm>
                <a:off x="6879509" y="345080"/>
                <a:ext cx="209880" cy="20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B2D5E2-4661-474F-9502-B394A285DC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0869" y="336080"/>
                  <a:ext cx="227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FDAC0A-C229-4931-8F46-518862662F89}"/>
                    </a:ext>
                  </a:extLst>
                </p14:cNvPr>
                <p14:cNvContentPartPr/>
                <p14:nvPr/>
              </p14:nvContentPartPr>
              <p14:xfrm>
                <a:off x="7078229" y="340400"/>
                <a:ext cx="223560" cy="22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FDAC0A-C229-4931-8F46-518862662F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9589" y="331400"/>
                  <a:ext cx="241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B2656C-CA14-460D-8684-9C4534439AB9}"/>
                    </a:ext>
                  </a:extLst>
                </p14:cNvPr>
                <p14:cNvContentPartPr/>
                <p14:nvPr/>
              </p14:nvContentPartPr>
              <p14:xfrm>
                <a:off x="7306109" y="337520"/>
                <a:ext cx="228600" cy="18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B2656C-CA14-460D-8684-9C4534439A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97469" y="328520"/>
                  <a:ext cx="246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57D76A-5F29-4028-8DF5-EBC04C212644}"/>
                    </a:ext>
                  </a:extLst>
                </p14:cNvPr>
                <p14:cNvContentPartPr/>
                <p14:nvPr/>
              </p14:nvContentPartPr>
              <p14:xfrm>
                <a:off x="7831709" y="288920"/>
                <a:ext cx="365040" cy="24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57D76A-5F29-4028-8DF5-EBC04C2126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2709" y="280280"/>
                  <a:ext cx="382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574876-9BD6-4632-BCF0-4382DD78A7A6}"/>
                    </a:ext>
                  </a:extLst>
                </p14:cNvPr>
                <p14:cNvContentPartPr/>
                <p14:nvPr/>
              </p14:nvContentPartPr>
              <p14:xfrm>
                <a:off x="8248949" y="367760"/>
                <a:ext cx="215280" cy="164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574876-9BD6-4632-BCF0-4382DD78A7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40309" y="358760"/>
                  <a:ext cx="232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A00EE1-8033-4D42-816A-89B990F176C3}"/>
                    </a:ext>
                  </a:extLst>
                </p14:cNvPr>
                <p14:cNvContentPartPr/>
                <p14:nvPr/>
              </p14:nvContentPartPr>
              <p14:xfrm>
                <a:off x="8515349" y="272360"/>
                <a:ext cx="313560" cy="28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A00EE1-8033-4D42-816A-89B990F176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6709" y="263720"/>
                  <a:ext cx="3312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5A6BF-BE6C-4478-8BB6-AC094F9EC731}"/>
              </a:ext>
            </a:extLst>
          </p:cNvPr>
          <p:cNvGrpSpPr/>
          <p:nvPr/>
        </p:nvGrpSpPr>
        <p:grpSpPr>
          <a:xfrm>
            <a:off x="9229949" y="3800"/>
            <a:ext cx="1172520" cy="599760"/>
            <a:chOff x="9229949" y="3800"/>
            <a:chExt cx="117252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D502D2-8656-48C3-AE1A-50C292642A9B}"/>
                    </a:ext>
                  </a:extLst>
                </p14:cNvPr>
                <p14:cNvContentPartPr/>
                <p14:nvPr/>
              </p14:nvContentPartPr>
              <p14:xfrm>
                <a:off x="9329309" y="135560"/>
                <a:ext cx="336600" cy="468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D502D2-8656-48C3-AE1A-50C292642A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20309" y="126560"/>
                  <a:ext cx="3542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43B5E0-010A-4343-B13D-76D4A4840BA2}"/>
                    </a:ext>
                  </a:extLst>
                </p14:cNvPr>
                <p14:cNvContentPartPr/>
                <p14:nvPr/>
              </p14:nvContentPartPr>
              <p14:xfrm>
                <a:off x="9229949" y="365600"/>
                <a:ext cx="473400" cy="79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43B5E0-010A-4343-B13D-76D4A4840B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20949" y="356600"/>
                  <a:ext cx="49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9E641A-2406-4B8D-98B8-F02E5BD0B150}"/>
                    </a:ext>
                  </a:extLst>
                </p14:cNvPr>
                <p14:cNvContentPartPr/>
                <p14:nvPr/>
              </p14:nvContentPartPr>
              <p14:xfrm>
                <a:off x="9723509" y="3800"/>
                <a:ext cx="397800" cy="588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9E641A-2406-4B8D-98B8-F02E5BD0B1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14869" y="-4840"/>
                  <a:ext cx="4154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2AFBEB-6262-4C81-8E63-EF3FDC3C6D97}"/>
                    </a:ext>
                  </a:extLst>
                </p14:cNvPr>
                <p14:cNvContentPartPr/>
                <p14:nvPr/>
              </p14:nvContentPartPr>
              <p14:xfrm>
                <a:off x="10102589" y="363440"/>
                <a:ext cx="299880" cy="236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2AFBEB-6262-4C81-8E63-EF3FDC3C6D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3949" y="354800"/>
                  <a:ext cx="31752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FF48E31-75CB-43D9-82C3-0611ED98417A}"/>
              </a:ext>
            </a:extLst>
          </p:cNvPr>
          <p:cNvGrpSpPr/>
          <p:nvPr/>
        </p:nvGrpSpPr>
        <p:grpSpPr>
          <a:xfrm>
            <a:off x="509669" y="1130600"/>
            <a:ext cx="11610360" cy="3579120"/>
            <a:chOff x="509669" y="1130600"/>
            <a:chExt cx="11610360" cy="357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7F4D07-D0A2-4B12-9F31-229405CE69FE}"/>
                    </a:ext>
                  </a:extLst>
                </p14:cNvPr>
                <p14:cNvContentPartPr/>
                <p14:nvPr/>
              </p14:nvContentPartPr>
              <p14:xfrm>
                <a:off x="509669" y="1284320"/>
                <a:ext cx="214920" cy="310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7F4D07-D0A2-4B12-9F31-229405CE69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1029" y="1275680"/>
                  <a:ext cx="232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98E03E-A9B8-4327-AF60-73618C4AAC17}"/>
                    </a:ext>
                  </a:extLst>
                </p14:cNvPr>
                <p14:cNvContentPartPr/>
                <p14:nvPr/>
              </p14:nvContentPartPr>
              <p14:xfrm>
                <a:off x="610109" y="1142840"/>
                <a:ext cx="420840" cy="532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98E03E-A9B8-4327-AF60-73618C4AAC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1109" y="1133840"/>
                  <a:ext cx="4384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790F2A-3BCD-4B3C-87A3-4BB6C8BE7E8A}"/>
                    </a:ext>
                  </a:extLst>
                </p14:cNvPr>
                <p14:cNvContentPartPr/>
                <p14:nvPr/>
              </p14:nvContentPartPr>
              <p14:xfrm>
                <a:off x="1032389" y="1489160"/>
                <a:ext cx="63000" cy="11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790F2A-3BCD-4B3C-87A3-4BB6C8BE7E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749" y="1480160"/>
                  <a:ext cx="80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BDE975-C324-426C-83F9-2D620DC121A4}"/>
                    </a:ext>
                  </a:extLst>
                </p14:cNvPr>
                <p14:cNvContentPartPr/>
                <p14:nvPr/>
              </p14:nvContentPartPr>
              <p14:xfrm>
                <a:off x="1213109" y="1392320"/>
                <a:ext cx="268920" cy="218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BDE975-C324-426C-83F9-2D620DC121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4109" y="1383320"/>
                  <a:ext cx="286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45370C-78B5-42A5-BC7C-0C42A0226EAA}"/>
                    </a:ext>
                  </a:extLst>
                </p14:cNvPr>
                <p14:cNvContentPartPr/>
                <p14:nvPr/>
              </p14:nvContentPartPr>
              <p14:xfrm>
                <a:off x="1627829" y="1396640"/>
                <a:ext cx="159120" cy="248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45370C-78B5-42A5-BC7C-0C42A0226E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18829" y="1387640"/>
                  <a:ext cx="176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44C714-F0F3-44E5-94B5-B2E026E0D9C4}"/>
                    </a:ext>
                  </a:extLst>
                </p14:cNvPr>
                <p14:cNvContentPartPr/>
                <p14:nvPr/>
              </p14:nvContentPartPr>
              <p14:xfrm>
                <a:off x="1946789" y="1417880"/>
                <a:ext cx="531360" cy="229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44C714-F0F3-44E5-94B5-B2E026E0D9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38149" y="1409240"/>
                  <a:ext cx="549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DA2237-8356-4954-9EAC-8EE884729965}"/>
                    </a:ext>
                  </a:extLst>
                </p14:cNvPr>
                <p14:cNvContentPartPr/>
                <p14:nvPr/>
              </p14:nvContentPartPr>
              <p14:xfrm>
                <a:off x="2663909" y="1428680"/>
                <a:ext cx="87840" cy="21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DA2237-8356-4954-9EAC-8EE8847299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55269" y="1419680"/>
                  <a:ext cx="10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104B81-1FBC-482C-AF62-FB79490DBF59}"/>
                    </a:ext>
                  </a:extLst>
                </p14:cNvPr>
                <p14:cNvContentPartPr/>
                <p14:nvPr/>
              </p14:nvContentPartPr>
              <p14:xfrm>
                <a:off x="2919509" y="1215560"/>
                <a:ext cx="72360" cy="37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104B81-1FBC-482C-AF62-FB79490DBF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10869" y="1206560"/>
                  <a:ext cx="90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596707-6E82-435D-A07A-7A23AEADE088}"/>
                    </a:ext>
                  </a:extLst>
                </p14:cNvPr>
                <p14:cNvContentPartPr/>
                <p14:nvPr/>
              </p14:nvContentPartPr>
              <p14:xfrm>
                <a:off x="2943989" y="1425440"/>
                <a:ext cx="246600" cy="18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596707-6E82-435D-A07A-7A23AEADE0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5349" y="1416440"/>
                  <a:ext cx="264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224A36B-583C-45E9-B700-138F7666AAFE}"/>
                    </a:ext>
                  </a:extLst>
                </p14:cNvPr>
                <p14:cNvContentPartPr/>
                <p14:nvPr/>
              </p14:nvContentPartPr>
              <p14:xfrm>
                <a:off x="3514229" y="1130600"/>
                <a:ext cx="226080" cy="47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224A36B-583C-45E9-B700-138F7666AA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05589" y="1121600"/>
                  <a:ext cx="2437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4E9CD4-3E25-4E66-ABFC-7DDB37837C0F}"/>
                    </a:ext>
                  </a:extLst>
                </p14:cNvPr>
                <p14:cNvContentPartPr/>
                <p14:nvPr/>
              </p14:nvContentPartPr>
              <p14:xfrm>
                <a:off x="2976749" y="2092880"/>
                <a:ext cx="281880" cy="3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4E9CD4-3E25-4E66-ABFC-7DDB37837C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8109" y="2083880"/>
                  <a:ext cx="29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7A75F4-8CA1-46F8-B530-350C3CEB5614}"/>
                    </a:ext>
                  </a:extLst>
                </p14:cNvPr>
                <p14:cNvContentPartPr/>
                <p14:nvPr/>
              </p14:nvContentPartPr>
              <p14:xfrm>
                <a:off x="3585149" y="1754120"/>
                <a:ext cx="733320" cy="468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7A75F4-8CA1-46F8-B530-350C3CEB56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76509" y="1745480"/>
                  <a:ext cx="7509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713E2C-A00B-44EB-ACA6-9AD33D6B0881}"/>
                    </a:ext>
                  </a:extLst>
                </p14:cNvPr>
                <p14:cNvContentPartPr/>
                <p14:nvPr/>
              </p14:nvContentPartPr>
              <p14:xfrm>
                <a:off x="3664709" y="2065880"/>
                <a:ext cx="171720" cy="14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713E2C-A00B-44EB-ACA6-9AD33D6B08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6069" y="2057240"/>
                  <a:ext cx="189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D9633A-1418-4276-A050-1F34D6F2CC6D}"/>
                    </a:ext>
                  </a:extLst>
                </p14:cNvPr>
                <p14:cNvContentPartPr/>
                <p14:nvPr/>
              </p14:nvContentPartPr>
              <p14:xfrm>
                <a:off x="3917069" y="2042480"/>
                <a:ext cx="72360" cy="154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D9633A-1418-4276-A050-1F34D6F2CC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08069" y="2033480"/>
                  <a:ext cx="90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F9F31A-2553-4110-A347-AD08BBEBC7E3}"/>
                    </a:ext>
                  </a:extLst>
                </p14:cNvPr>
                <p14:cNvContentPartPr/>
                <p14:nvPr/>
              </p14:nvContentPartPr>
              <p14:xfrm>
                <a:off x="4167989" y="1963640"/>
                <a:ext cx="236520" cy="200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F9F31A-2553-4110-A347-AD08BBEBC7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58989" y="1955000"/>
                  <a:ext cx="254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C77B9D-C4CC-47E3-A8C3-FE07189DD506}"/>
                    </a:ext>
                  </a:extLst>
                </p14:cNvPr>
                <p14:cNvContentPartPr/>
                <p14:nvPr/>
              </p14:nvContentPartPr>
              <p14:xfrm>
                <a:off x="4429349" y="1953920"/>
                <a:ext cx="175320" cy="168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C77B9D-C4CC-47E3-A8C3-FE07189DD50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0709" y="1944920"/>
                  <a:ext cx="192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7DAB59-E4DC-4BD2-B884-28894E195792}"/>
                    </a:ext>
                  </a:extLst>
                </p14:cNvPr>
                <p14:cNvContentPartPr/>
                <p14:nvPr/>
              </p14:nvContentPartPr>
              <p14:xfrm>
                <a:off x="4623389" y="1941680"/>
                <a:ext cx="226080" cy="194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7DAB59-E4DC-4BD2-B884-28894E195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14389" y="1932680"/>
                  <a:ext cx="243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B938FE-059F-492B-A935-30FB013F6E51}"/>
                    </a:ext>
                  </a:extLst>
                </p14:cNvPr>
                <p14:cNvContentPartPr/>
                <p14:nvPr/>
              </p14:nvContentPartPr>
              <p14:xfrm>
                <a:off x="4818869" y="1660160"/>
                <a:ext cx="243000" cy="45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B938FE-059F-492B-A935-30FB013F6E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10229" y="1651520"/>
                  <a:ext cx="2606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AEE18E-9111-4BE3-B60B-91652EE69682}"/>
                    </a:ext>
                  </a:extLst>
                </p14:cNvPr>
                <p14:cNvContentPartPr/>
                <p14:nvPr/>
              </p14:nvContentPartPr>
              <p14:xfrm>
                <a:off x="5168069" y="1889840"/>
                <a:ext cx="295920" cy="20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AEE18E-9111-4BE3-B60B-91652EE696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9069" y="1880840"/>
                  <a:ext cx="31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468921-B7F3-452E-954D-025FD6917C18}"/>
                    </a:ext>
                  </a:extLst>
                </p14:cNvPr>
                <p14:cNvContentPartPr/>
                <p14:nvPr/>
              </p14:nvContentPartPr>
              <p14:xfrm>
                <a:off x="5484509" y="1942400"/>
                <a:ext cx="192960" cy="145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468921-B7F3-452E-954D-025FD6917C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5869" y="1933400"/>
                  <a:ext cx="210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EFE668-CAC0-430E-B78B-07CF6E1F6150}"/>
                    </a:ext>
                  </a:extLst>
                </p14:cNvPr>
                <p14:cNvContentPartPr/>
                <p14:nvPr/>
              </p14:nvContentPartPr>
              <p14:xfrm>
                <a:off x="5734709" y="1906760"/>
                <a:ext cx="364320" cy="173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EFE668-CAC0-430E-B78B-07CF6E1F61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25709" y="1897760"/>
                  <a:ext cx="381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D33AC4-84E2-49C8-8969-2E825E7766CE}"/>
                    </a:ext>
                  </a:extLst>
                </p14:cNvPr>
                <p14:cNvContentPartPr/>
                <p14:nvPr/>
              </p14:nvContentPartPr>
              <p14:xfrm>
                <a:off x="6297029" y="1567640"/>
                <a:ext cx="205200" cy="521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D33AC4-84E2-49C8-8969-2E825E7766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88389" y="1559000"/>
                  <a:ext cx="2228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FD58F9-3FD2-426F-8E90-36AAEB2EB914}"/>
                    </a:ext>
                  </a:extLst>
                </p14:cNvPr>
                <p14:cNvContentPartPr/>
                <p14:nvPr/>
              </p14:nvContentPartPr>
              <p14:xfrm>
                <a:off x="6627869" y="1877960"/>
                <a:ext cx="218160" cy="16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FD58F9-3FD2-426F-8E90-36AAEB2EB91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8869" y="1868960"/>
                  <a:ext cx="235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2FE257-A392-45FE-A94F-882B14EB10C9}"/>
                    </a:ext>
                  </a:extLst>
                </p14:cNvPr>
                <p14:cNvContentPartPr/>
                <p14:nvPr/>
              </p14:nvContentPartPr>
              <p14:xfrm>
                <a:off x="6906869" y="1830800"/>
                <a:ext cx="304200" cy="258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2FE257-A392-45FE-A94F-882B14EB10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97869" y="1821800"/>
                  <a:ext cx="321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B191B1F-78F9-4107-AB2A-1046ACAD13C6}"/>
                    </a:ext>
                  </a:extLst>
                </p14:cNvPr>
                <p14:cNvContentPartPr/>
                <p14:nvPr/>
              </p14:nvContentPartPr>
              <p14:xfrm>
                <a:off x="7423829" y="1872560"/>
                <a:ext cx="140400" cy="149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B191B1F-78F9-4107-AB2A-1046ACAD13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14829" y="1863560"/>
                  <a:ext cx="158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5294C2-85D9-46A9-8C14-626DCC82E1AD}"/>
                    </a:ext>
                  </a:extLst>
                </p14:cNvPr>
                <p14:cNvContentPartPr/>
                <p14:nvPr/>
              </p14:nvContentPartPr>
              <p14:xfrm>
                <a:off x="7804349" y="1434080"/>
                <a:ext cx="391680" cy="619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5294C2-85D9-46A9-8C14-626DCC82E1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95709" y="1425080"/>
                  <a:ext cx="4093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D80A1-931F-47A1-B3DA-B00C85B4CFB0}"/>
                    </a:ext>
                  </a:extLst>
                </p14:cNvPr>
                <p14:cNvContentPartPr/>
                <p14:nvPr/>
              </p14:nvContentPartPr>
              <p14:xfrm>
                <a:off x="7845749" y="1853480"/>
                <a:ext cx="201240" cy="5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D80A1-931F-47A1-B3DA-B00C85B4CF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36749" y="1844840"/>
                  <a:ext cx="218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BAE922-5586-4991-AC28-40BBD3034B45}"/>
                    </a:ext>
                  </a:extLst>
                </p14:cNvPr>
                <p14:cNvContentPartPr/>
                <p14:nvPr/>
              </p14:nvContentPartPr>
              <p14:xfrm>
                <a:off x="8304389" y="1871840"/>
                <a:ext cx="86040" cy="146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BAE922-5586-4991-AC28-40BBD3034B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5389" y="1863200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7B9FBA-EFEF-44CA-8B64-E9C025039B18}"/>
                    </a:ext>
                  </a:extLst>
                </p14:cNvPr>
                <p14:cNvContentPartPr/>
                <p14:nvPr/>
              </p14:nvContentPartPr>
              <p14:xfrm>
                <a:off x="8496989" y="1759520"/>
                <a:ext cx="10440" cy="1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7B9FBA-EFEF-44CA-8B64-E9C025039B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87989" y="1750880"/>
                  <a:ext cx="28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F96311-381B-4659-B790-F91E9C86A158}"/>
                    </a:ext>
                  </a:extLst>
                </p14:cNvPr>
                <p14:cNvContentPartPr/>
                <p14:nvPr/>
              </p14:nvContentPartPr>
              <p14:xfrm>
                <a:off x="8491229" y="1866800"/>
                <a:ext cx="196920" cy="141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F96311-381B-4659-B790-F91E9C86A1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82589" y="1858160"/>
                  <a:ext cx="214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B63983-B799-43D6-BD29-ACBE696C54F3}"/>
                    </a:ext>
                  </a:extLst>
                </p14:cNvPr>
                <p14:cNvContentPartPr/>
                <p14:nvPr/>
              </p14:nvContentPartPr>
              <p14:xfrm>
                <a:off x="8798669" y="1862120"/>
                <a:ext cx="201960" cy="178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B63983-B799-43D6-BD29-ACBE696C54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89669" y="1853480"/>
                  <a:ext cx="219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693805-ABC1-4BB1-BEF4-50DB5C1824FA}"/>
                    </a:ext>
                  </a:extLst>
                </p14:cNvPr>
                <p14:cNvContentPartPr/>
                <p14:nvPr/>
              </p14:nvContentPartPr>
              <p14:xfrm>
                <a:off x="8946989" y="1592840"/>
                <a:ext cx="284040" cy="373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693805-ABC1-4BB1-BEF4-50DB5C1824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38349" y="1584200"/>
                  <a:ext cx="3016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F76CB6-B96D-4A08-9CD3-0B35E024D224}"/>
                    </a:ext>
                  </a:extLst>
                </p14:cNvPr>
                <p14:cNvContentPartPr/>
                <p14:nvPr/>
              </p14:nvContentPartPr>
              <p14:xfrm>
                <a:off x="9118349" y="1842320"/>
                <a:ext cx="169920" cy="176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F76CB6-B96D-4A08-9CD3-0B35E024D2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09349" y="1833680"/>
                  <a:ext cx="187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1E8CF2-BD48-4BDA-A4B5-DAC3C907C0AD}"/>
                    </a:ext>
                  </a:extLst>
                </p14:cNvPr>
                <p14:cNvContentPartPr/>
                <p14:nvPr/>
              </p14:nvContentPartPr>
              <p14:xfrm>
                <a:off x="9217709" y="1901000"/>
                <a:ext cx="205200" cy="346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1E8CF2-BD48-4BDA-A4B5-DAC3C907C0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08709" y="1892000"/>
                  <a:ext cx="222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220362-9923-49C2-ABF4-E82E33CCC82D}"/>
                    </a:ext>
                  </a:extLst>
                </p14:cNvPr>
                <p14:cNvContentPartPr/>
                <p14:nvPr/>
              </p14:nvContentPartPr>
              <p14:xfrm>
                <a:off x="9312389" y="1783280"/>
                <a:ext cx="281880" cy="229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220362-9923-49C2-ABF4-E82E33CCC8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03389" y="1774280"/>
                  <a:ext cx="299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4BFA59-713A-4BF1-A748-60A743E0D3D0}"/>
                    </a:ext>
                  </a:extLst>
                </p14:cNvPr>
                <p14:cNvContentPartPr/>
                <p14:nvPr/>
              </p14:nvContentPartPr>
              <p14:xfrm>
                <a:off x="9666269" y="2015480"/>
                <a:ext cx="42480" cy="1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4BFA59-713A-4BF1-A748-60A743E0D3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57269" y="2006840"/>
                  <a:ext cx="6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7DE2E0-639F-41A8-A881-53452D506F41}"/>
                    </a:ext>
                  </a:extLst>
                </p14:cNvPr>
                <p14:cNvContentPartPr/>
                <p14:nvPr/>
              </p14:nvContentPartPr>
              <p14:xfrm>
                <a:off x="3614309" y="2536040"/>
                <a:ext cx="151560" cy="205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7DE2E0-639F-41A8-A881-53452D506F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05669" y="2527400"/>
                  <a:ext cx="169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362EFD-D325-4978-800D-A663CABA5EAB}"/>
                    </a:ext>
                  </a:extLst>
                </p14:cNvPr>
                <p14:cNvContentPartPr/>
                <p14:nvPr/>
              </p14:nvContentPartPr>
              <p14:xfrm>
                <a:off x="3616469" y="2416520"/>
                <a:ext cx="376560" cy="366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362EFD-D325-4978-800D-A663CABA5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07469" y="2407880"/>
                  <a:ext cx="394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DBE583-1F34-4D49-8FBE-E2987B8A7891}"/>
                    </a:ext>
                  </a:extLst>
                </p14:cNvPr>
                <p14:cNvContentPartPr/>
                <p14:nvPr/>
              </p14:nvContentPartPr>
              <p14:xfrm>
                <a:off x="3925709" y="2550800"/>
                <a:ext cx="243720" cy="234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DBE583-1F34-4D49-8FBE-E2987B8A78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17069" y="2542160"/>
                  <a:ext cx="261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BAD996D-7C48-4C63-91D5-7B3B1A675566}"/>
                    </a:ext>
                  </a:extLst>
                </p14:cNvPr>
                <p14:cNvContentPartPr/>
                <p14:nvPr/>
              </p14:nvContentPartPr>
              <p14:xfrm>
                <a:off x="4156109" y="2549720"/>
                <a:ext cx="242640" cy="217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BAD996D-7C48-4C63-91D5-7B3B1A6755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47469" y="2541080"/>
                  <a:ext cx="260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DD7F53-E480-4841-9B5F-85FBA1724BDE}"/>
                    </a:ext>
                  </a:extLst>
                </p14:cNvPr>
                <p14:cNvContentPartPr/>
                <p14:nvPr/>
              </p14:nvContentPartPr>
              <p14:xfrm>
                <a:off x="4372469" y="2579240"/>
                <a:ext cx="276840" cy="178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DD7F53-E480-4841-9B5F-85FBA1724B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63829" y="2570240"/>
                  <a:ext cx="294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327582-F96D-4F09-8715-97AD20443999}"/>
                    </a:ext>
                  </a:extLst>
                </p14:cNvPr>
                <p14:cNvContentPartPr/>
                <p14:nvPr/>
              </p14:nvContentPartPr>
              <p14:xfrm>
                <a:off x="4778549" y="2567360"/>
                <a:ext cx="119880" cy="178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327582-F96D-4F09-8715-97AD204439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69909" y="2558720"/>
                  <a:ext cx="137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0C53A7-03B1-4012-98CA-AE7697196754}"/>
                    </a:ext>
                  </a:extLst>
                </p14:cNvPr>
                <p14:cNvContentPartPr/>
                <p14:nvPr/>
              </p14:nvContentPartPr>
              <p14:xfrm>
                <a:off x="5001749" y="2541440"/>
                <a:ext cx="197640" cy="19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0C53A7-03B1-4012-98CA-AE76971967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92749" y="2532800"/>
                  <a:ext cx="215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AEAF3B-274F-4A58-81DF-31E12AEEB7D7}"/>
                    </a:ext>
                  </a:extLst>
                </p14:cNvPr>
                <p14:cNvContentPartPr/>
                <p14:nvPr/>
              </p14:nvContentPartPr>
              <p14:xfrm>
                <a:off x="5334749" y="2337320"/>
                <a:ext cx="188280" cy="36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AEAF3B-274F-4A58-81DF-31E12AEEB7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25749" y="2328680"/>
                  <a:ext cx="205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A257C0-707A-493E-9C31-A6B11A67668E}"/>
                    </a:ext>
                  </a:extLst>
                </p14:cNvPr>
                <p14:cNvContentPartPr/>
                <p14:nvPr/>
              </p14:nvContentPartPr>
              <p14:xfrm>
                <a:off x="5569469" y="2235080"/>
                <a:ext cx="230400" cy="443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A257C0-707A-493E-9C31-A6B11A6766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60829" y="2226080"/>
                  <a:ext cx="2480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2EA68A-1B4D-4BA2-A71E-DA0643B4AF53}"/>
                    </a:ext>
                  </a:extLst>
                </p14:cNvPr>
                <p14:cNvContentPartPr/>
                <p14:nvPr/>
              </p14:nvContentPartPr>
              <p14:xfrm>
                <a:off x="5785109" y="2576720"/>
                <a:ext cx="36360" cy="122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2EA68A-1B4D-4BA2-A71E-DA0643B4AF5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76109" y="2567720"/>
                  <a:ext cx="5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D966E5-89FD-4E38-A1A9-A9BF8FA4DD09}"/>
                    </a:ext>
                  </a:extLst>
                </p14:cNvPr>
                <p14:cNvContentPartPr/>
                <p14:nvPr/>
              </p14:nvContentPartPr>
              <p14:xfrm>
                <a:off x="5895269" y="2425880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D966E5-89FD-4E38-A1A9-A9BF8FA4DD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6269" y="2417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83B2B6-D55E-4268-A122-167190410252}"/>
                    </a:ext>
                  </a:extLst>
                </p14:cNvPr>
                <p14:cNvContentPartPr/>
                <p14:nvPr/>
              </p14:nvContentPartPr>
              <p14:xfrm>
                <a:off x="6320069" y="2233640"/>
                <a:ext cx="293760" cy="451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83B2B6-D55E-4268-A122-1671904102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1069" y="2224640"/>
                  <a:ext cx="3114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D1C3F4-5D14-448A-8534-F3D21481F940}"/>
                    </a:ext>
                  </a:extLst>
                </p14:cNvPr>
                <p14:cNvContentPartPr/>
                <p14:nvPr/>
              </p14:nvContentPartPr>
              <p14:xfrm>
                <a:off x="6196949" y="2393480"/>
                <a:ext cx="507240" cy="82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D1C3F4-5D14-448A-8534-F3D21481F9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88309" y="2384840"/>
                  <a:ext cx="524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98CA81-32A2-45D5-998C-E28FADAA6585}"/>
                    </a:ext>
                  </a:extLst>
                </p14:cNvPr>
                <p14:cNvContentPartPr/>
                <p14:nvPr/>
              </p14:nvContentPartPr>
              <p14:xfrm>
                <a:off x="6635789" y="2480600"/>
                <a:ext cx="167040" cy="161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98CA81-32A2-45D5-998C-E28FADAA65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27149" y="2471600"/>
                  <a:ext cx="184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EFFD68-AFE5-4E12-8679-2045376F62DA}"/>
                    </a:ext>
                  </a:extLst>
                </p14:cNvPr>
                <p14:cNvContentPartPr/>
                <p14:nvPr/>
              </p14:nvContentPartPr>
              <p14:xfrm>
                <a:off x="6914429" y="2263880"/>
                <a:ext cx="333000" cy="378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EFFD68-AFE5-4E12-8679-2045376F62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05789" y="2255240"/>
                  <a:ext cx="3506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F8F58E-A7F5-4063-B3C0-2A2FC5BB700A}"/>
                    </a:ext>
                  </a:extLst>
                </p14:cNvPr>
                <p14:cNvContentPartPr/>
                <p14:nvPr/>
              </p14:nvContentPartPr>
              <p14:xfrm>
                <a:off x="7098749" y="2505080"/>
                <a:ext cx="180720" cy="118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F8F58E-A7F5-4063-B3C0-2A2FC5BB70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90109" y="2496440"/>
                  <a:ext cx="198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59A708-DF10-4070-9DB5-36DB22335361}"/>
                    </a:ext>
                  </a:extLst>
                </p14:cNvPr>
                <p14:cNvContentPartPr/>
                <p14:nvPr/>
              </p14:nvContentPartPr>
              <p14:xfrm>
                <a:off x="7439309" y="2214920"/>
                <a:ext cx="181080" cy="358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59A708-DF10-4070-9DB5-36DB223353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30309" y="2206280"/>
                  <a:ext cx="198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07F9A9-3FAC-4C72-BFAB-27F6595A94FD}"/>
                    </a:ext>
                  </a:extLst>
                </p14:cNvPr>
                <p14:cNvContentPartPr/>
                <p14:nvPr/>
              </p14:nvContentPartPr>
              <p14:xfrm>
                <a:off x="7553069" y="2408600"/>
                <a:ext cx="247680" cy="206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07F9A9-3FAC-4C72-BFAB-27F6595A94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44069" y="2399600"/>
                  <a:ext cx="265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877F5C-4DFA-420A-8A16-148C3C84B180}"/>
                    </a:ext>
                  </a:extLst>
                </p14:cNvPr>
                <p14:cNvContentPartPr/>
                <p14:nvPr/>
              </p14:nvContentPartPr>
              <p14:xfrm>
                <a:off x="8228069" y="2229680"/>
                <a:ext cx="258480" cy="382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877F5C-4DFA-420A-8A16-148C3C84B1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9429" y="2220680"/>
                  <a:ext cx="276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96EA90-688C-474C-ABEE-D5098787A0DD}"/>
                    </a:ext>
                  </a:extLst>
                </p14:cNvPr>
                <p14:cNvContentPartPr/>
                <p14:nvPr/>
              </p14:nvContentPartPr>
              <p14:xfrm>
                <a:off x="8442269" y="2318240"/>
                <a:ext cx="236880" cy="20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96EA90-688C-474C-ABEE-D5098787A0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33269" y="2309600"/>
                  <a:ext cx="25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149C01-8205-40DF-A22A-81BE2DC0F646}"/>
                    </a:ext>
                  </a:extLst>
                </p14:cNvPr>
                <p14:cNvContentPartPr/>
                <p14:nvPr/>
              </p14:nvContentPartPr>
              <p14:xfrm>
                <a:off x="8710829" y="2369000"/>
                <a:ext cx="178200" cy="15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149C01-8205-40DF-A22A-81BE2DC0F6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02189" y="2360360"/>
                  <a:ext cx="195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3A3AC35-487D-4978-A700-FFB741846C59}"/>
                    </a:ext>
                  </a:extLst>
                </p14:cNvPr>
                <p14:cNvContentPartPr/>
                <p14:nvPr/>
              </p14:nvContentPartPr>
              <p14:xfrm>
                <a:off x="9001349" y="2326520"/>
                <a:ext cx="173880" cy="191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3A3AC35-487D-4978-A700-FFB741846C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92709" y="2317880"/>
                  <a:ext cx="191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20CBE5-8507-4290-9BD5-6BAD0D886689}"/>
                    </a:ext>
                  </a:extLst>
                </p14:cNvPr>
                <p14:cNvContentPartPr/>
                <p14:nvPr/>
              </p14:nvContentPartPr>
              <p14:xfrm>
                <a:off x="9264869" y="2327600"/>
                <a:ext cx="144000" cy="181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20CBE5-8507-4290-9BD5-6BAD0D8866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56229" y="2318600"/>
                  <a:ext cx="161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B2D46F-A0FD-4C52-985B-BF59BC16B8DD}"/>
                    </a:ext>
                  </a:extLst>
                </p14:cNvPr>
                <p14:cNvContentPartPr/>
                <p14:nvPr/>
              </p14:nvContentPartPr>
              <p14:xfrm>
                <a:off x="9487349" y="2350280"/>
                <a:ext cx="197280" cy="177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B2D46F-A0FD-4C52-985B-BF59BC16B8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78709" y="2341640"/>
                  <a:ext cx="214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DEFFA0-2412-4056-8CDC-209D1597F3D0}"/>
                    </a:ext>
                  </a:extLst>
                </p14:cNvPr>
                <p14:cNvContentPartPr/>
                <p14:nvPr/>
              </p14:nvContentPartPr>
              <p14:xfrm>
                <a:off x="9790109" y="2304200"/>
                <a:ext cx="141840" cy="183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DEFFA0-2412-4056-8CDC-209D1597F3D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1109" y="2295200"/>
                  <a:ext cx="159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E9A3EAB-FC42-4853-A4DE-634426F9F2E6}"/>
                    </a:ext>
                  </a:extLst>
                </p14:cNvPr>
                <p14:cNvContentPartPr/>
                <p14:nvPr/>
              </p14:nvContentPartPr>
              <p14:xfrm>
                <a:off x="10115549" y="2278640"/>
                <a:ext cx="127080" cy="212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E9A3EAB-FC42-4853-A4DE-634426F9F2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06909" y="2269640"/>
                  <a:ext cx="144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BE78125-2DAA-4248-A001-0576C2840E59}"/>
                    </a:ext>
                  </a:extLst>
                </p14:cNvPr>
                <p14:cNvContentPartPr/>
                <p14:nvPr/>
              </p14:nvContentPartPr>
              <p14:xfrm>
                <a:off x="10494989" y="2342000"/>
                <a:ext cx="168120" cy="11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BE78125-2DAA-4248-A001-0576C2840E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86349" y="2333000"/>
                  <a:ext cx="185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A1BDFB-0890-4363-B646-B2CA87C3DB60}"/>
                    </a:ext>
                  </a:extLst>
                </p14:cNvPr>
                <p14:cNvContentPartPr/>
                <p14:nvPr/>
              </p14:nvContentPartPr>
              <p14:xfrm>
                <a:off x="10802789" y="2321480"/>
                <a:ext cx="310680" cy="151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A1BDFB-0890-4363-B646-B2CA87C3DB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94149" y="2312480"/>
                  <a:ext cx="328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116AEE-0227-4AF0-BF64-33C267B6F4DE}"/>
                    </a:ext>
                  </a:extLst>
                </p14:cNvPr>
                <p14:cNvContentPartPr/>
                <p14:nvPr/>
              </p14:nvContentPartPr>
              <p14:xfrm>
                <a:off x="4176269" y="3042920"/>
                <a:ext cx="10440" cy="1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116AEE-0227-4AF0-BF64-33C267B6F4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67269" y="3033920"/>
                  <a:ext cx="28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2673A9-7F99-4922-9E5F-A49C1F559073}"/>
                    </a:ext>
                  </a:extLst>
                </p14:cNvPr>
                <p14:cNvContentPartPr/>
                <p14:nvPr/>
              </p14:nvContentPartPr>
              <p14:xfrm>
                <a:off x="3707549" y="2847800"/>
                <a:ext cx="413280" cy="599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2673A9-7F99-4922-9E5F-A49C1F5590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98549" y="2838800"/>
                  <a:ext cx="4309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C63DF6-9D29-44F7-9558-6F4E028BB41B}"/>
                    </a:ext>
                  </a:extLst>
                </p14:cNvPr>
                <p14:cNvContentPartPr/>
                <p14:nvPr/>
              </p14:nvContentPartPr>
              <p14:xfrm>
                <a:off x="3616829" y="3192680"/>
                <a:ext cx="368640" cy="78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C63DF6-9D29-44F7-9558-6F4E028BB4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07829" y="3183680"/>
                  <a:ext cx="386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D1183D-0964-4E9D-B791-665BFB47044A}"/>
                    </a:ext>
                  </a:extLst>
                </p14:cNvPr>
                <p14:cNvContentPartPr/>
                <p14:nvPr/>
              </p14:nvContentPartPr>
              <p14:xfrm>
                <a:off x="3966029" y="3224720"/>
                <a:ext cx="174600" cy="137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D1183D-0964-4E9D-B791-665BFB470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57389" y="3216080"/>
                  <a:ext cx="19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FBBE51-DB35-4DA9-8AD5-66D77C700A53}"/>
                    </a:ext>
                  </a:extLst>
                </p14:cNvPr>
                <p14:cNvContentPartPr/>
                <p14:nvPr/>
              </p14:nvContentPartPr>
              <p14:xfrm>
                <a:off x="4201469" y="3254600"/>
                <a:ext cx="47880" cy="10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FBBE51-DB35-4DA9-8AD5-66D77C700A5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92469" y="3245600"/>
                  <a:ext cx="65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25B04C-CB98-43B2-B997-51F4C24D0347}"/>
                    </a:ext>
                  </a:extLst>
                </p14:cNvPr>
                <p14:cNvContentPartPr/>
                <p14:nvPr/>
              </p14:nvContentPartPr>
              <p14:xfrm>
                <a:off x="4416029" y="2884520"/>
                <a:ext cx="326880" cy="495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25B04C-CB98-43B2-B997-51F4C24D03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07389" y="2875880"/>
                  <a:ext cx="3445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2B3C310-583A-4970-99E7-D47BF0946F68}"/>
                    </a:ext>
                  </a:extLst>
                </p14:cNvPr>
                <p14:cNvContentPartPr/>
                <p14:nvPr/>
              </p14:nvContentPartPr>
              <p14:xfrm>
                <a:off x="4600349" y="3191960"/>
                <a:ext cx="135000" cy="145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2B3C310-583A-4970-99E7-D47BF0946F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91349" y="3182960"/>
                  <a:ext cx="152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E0DFEF4-D231-40DE-9198-BAD0C46A2C3F}"/>
                    </a:ext>
                  </a:extLst>
                </p14:cNvPr>
                <p14:cNvContentPartPr/>
                <p14:nvPr/>
              </p14:nvContentPartPr>
              <p14:xfrm>
                <a:off x="4819949" y="3182600"/>
                <a:ext cx="178200" cy="154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E0DFEF4-D231-40DE-9198-BAD0C46A2C3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11309" y="3173960"/>
                  <a:ext cx="195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046F473-74D2-403C-A141-EEB2110FD1BA}"/>
                    </a:ext>
                  </a:extLst>
                </p14:cNvPr>
                <p14:cNvContentPartPr/>
                <p14:nvPr/>
              </p14:nvContentPartPr>
              <p14:xfrm>
                <a:off x="5060069" y="3166040"/>
                <a:ext cx="255960" cy="18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046F473-74D2-403C-A141-EEB2110FD1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51069" y="3157400"/>
                  <a:ext cx="273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2C57567-298B-4A4C-81D2-ADF66B490F20}"/>
                    </a:ext>
                  </a:extLst>
                </p14:cNvPr>
                <p14:cNvContentPartPr/>
                <p14:nvPr/>
              </p14:nvContentPartPr>
              <p14:xfrm>
                <a:off x="5494589" y="2941040"/>
                <a:ext cx="241200" cy="448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2C57567-298B-4A4C-81D2-ADF66B490F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85589" y="2932400"/>
                  <a:ext cx="258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7FDB192-DC69-49C3-9AC9-B9A3A2834DDE}"/>
                    </a:ext>
                  </a:extLst>
                </p14:cNvPr>
                <p14:cNvContentPartPr/>
                <p14:nvPr/>
              </p14:nvContentPartPr>
              <p14:xfrm>
                <a:off x="3120029" y="3851480"/>
                <a:ext cx="238680" cy="33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7FDB192-DC69-49C3-9AC9-B9A3A2834D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11389" y="3842480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3BE990-BBDB-447C-9ECD-B56601DF2AA6}"/>
                    </a:ext>
                  </a:extLst>
                </p14:cNvPr>
                <p14:cNvContentPartPr/>
                <p14:nvPr/>
              </p14:nvContentPartPr>
              <p14:xfrm>
                <a:off x="3876749" y="3626840"/>
                <a:ext cx="375840" cy="330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3BE990-BBDB-447C-9ECD-B56601DF2A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67749" y="3617840"/>
                  <a:ext cx="393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B6E1FC-95CE-4EE4-98C5-4891B939532B}"/>
                    </a:ext>
                  </a:extLst>
                </p14:cNvPr>
                <p14:cNvContentPartPr/>
                <p14:nvPr/>
              </p14:nvContentPartPr>
              <p14:xfrm>
                <a:off x="4239629" y="3813320"/>
                <a:ext cx="129600" cy="118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B6E1FC-95CE-4EE4-98C5-4891B93953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30989" y="3804680"/>
                  <a:ext cx="147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49E77-A6CF-4729-B142-B19785697860}"/>
                    </a:ext>
                  </a:extLst>
                </p14:cNvPr>
                <p14:cNvContentPartPr/>
                <p14:nvPr/>
              </p14:nvContentPartPr>
              <p14:xfrm>
                <a:off x="4435829" y="3832400"/>
                <a:ext cx="161280" cy="119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49E77-A6CF-4729-B142-B1978569786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27189" y="3823400"/>
                  <a:ext cx="17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1A4CEA-D057-4134-9F2D-8134DE835737}"/>
                    </a:ext>
                  </a:extLst>
                </p14:cNvPr>
                <p14:cNvContentPartPr/>
                <p14:nvPr/>
              </p14:nvContentPartPr>
              <p14:xfrm>
                <a:off x="4662989" y="3735200"/>
                <a:ext cx="200520" cy="21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1A4CEA-D057-4134-9F2D-8134DE83573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4349" y="3726560"/>
                  <a:ext cx="218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E0A6BBF-B583-49B1-A0C4-C4CB4F390304}"/>
                    </a:ext>
                  </a:extLst>
                </p14:cNvPr>
                <p14:cNvContentPartPr/>
                <p14:nvPr/>
              </p14:nvContentPartPr>
              <p14:xfrm>
                <a:off x="5114429" y="3503000"/>
                <a:ext cx="192960" cy="397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E0A6BBF-B583-49B1-A0C4-C4CB4F3903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05429" y="3494360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C167CE-3150-4834-9C13-8F7DC73B6F49}"/>
                    </a:ext>
                  </a:extLst>
                </p14:cNvPr>
                <p14:cNvContentPartPr/>
                <p14:nvPr/>
              </p14:nvContentPartPr>
              <p14:xfrm>
                <a:off x="5008589" y="3710720"/>
                <a:ext cx="320760" cy="49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C167CE-3150-4834-9C13-8F7DC73B6F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99589" y="3702080"/>
                  <a:ext cx="338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B94C96-8EE4-4F40-9F0F-BF3100105D1F}"/>
                    </a:ext>
                  </a:extLst>
                </p14:cNvPr>
                <p14:cNvContentPartPr/>
                <p14:nvPr/>
              </p14:nvContentPartPr>
              <p14:xfrm>
                <a:off x="5323229" y="3717920"/>
                <a:ext cx="190800" cy="145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B94C96-8EE4-4F40-9F0F-BF3100105D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14589" y="3709280"/>
                  <a:ext cx="20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FF8FB3-A33D-4074-8F65-FF394D2D10C5}"/>
                    </a:ext>
                  </a:extLst>
                </p14:cNvPr>
                <p14:cNvContentPartPr/>
                <p14:nvPr/>
              </p14:nvContentPartPr>
              <p14:xfrm>
                <a:off x="5483789" y="3758240"/>
                <a:ext cx="215280" cy="106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FF8FB3-A33D-4074-8F65-FF394D2D10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75149" y="3749600"/>
                  <a:ext cx="232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9A0E71-04E2-4788-993E-E7A2AF5869FD}"/>
                    </a:ext>
                  </a:extLst>
                </p14:cNvPr>
                <p14:cNvContentPartPr/>
                <p14:nvPr/>
              </p14:nvContentPartPr>
              <p14:xfrm>
                <a:off x="5795909" y="3360800"/>
                <a:ext cx="303840" cy="542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9A0E71-04E2-4788-993E-E7A2AF5869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86909" y="3351800"/>
                  <a:ext cx="3214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A27731C-25FB-43BB-A496-56705B70EB23}"/>
                    </a:ext>
                  </a:extLst>
                </p14:cNvPr>
                <p14:cNvContentPartPr/>
                <p14:nvPr/>
              </p14:nvContentPartPr>
              <p14:xfrm>
                <a:off x="5705549" y="3602360"/>
                <a:ext cx="482760" cy="84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A27731C-25FB-43BB-A496-56705B70EB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96549" y="3593360"/>
                  <a:ext cx="500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E3C0B99-311C-4F46-9573-665E6519BED6}"/>
                    </a:ext>
                  </a:extLst>
                </p14:cNvPr>
                <p14:cNvContentPartPr/>
                <p14:nvPr/>
              </p14:nvContentPartPr>
              <p14:xfrm>
                <a:off x="6126029" y="3799640"/>
                <a:ext cx="280080" cy="397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E3C0B99-311C-4F46-9573-665E6519BE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17029" y="3790640"/>
                  <a:ext cx="2977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9DF92-7B64-4028-862B-784A1892A67C}"/>
                    </a:ext>
                  </a:extLst>
                </p14:cNvPr>
                <p14:cNvContentPartPr/>
                <p14:nvPr/>
              </p14:nvContentPartPr>
              <p14:xfrm>
                <a:off x="6354269" y="3636200"/>
                <a:ext cx="311760" cy="222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9DF92-7B64-4028-862B-784A1892A67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45269" y="3627560"/>
                  <a:ext cx="329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8B7907-6F86-406A-BA17-F64D337389CF}"/>
                    </a:ext>
                  </a:extLst>
                </p14:cNvPr>
                <p14:cNvContentPartPr/>
                <p14:nvPr/>
              </p14:nvContentPartPr>
              <p14:xfrm>
                <a:off x="6735149" y="3635120"/>
                <a:ext cx="281520" cy="251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8B7907-6F86-406A-BA17-F64D337389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26509" y="3626480"/>
                  <a:ext cx="299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767A19-E961-4B50-9CDC-8F4393E19EA1}"/>
                    </a:ext>
                  </a:extLst>
                </p14:cNvPr>
                <p14:cNvContentPartPr/>
                <p14:nvPr/>
              </p14:nvContentPartPr>
              <p14:xfrm>
                <a:off x="7011629" y="3709280"/>
                <a:ext cx="199440" cy="178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767A19-E961-4B50-9CDC-8F4393E19E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02629" y="3700640"/>
                  <a:ext cx="21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BF05AA-7C92-4520-A074-D9CF823D4E0F}"/>
                    </a:ext>
                  </a:extLst>
                </p14:cNvPr>
                <p14:cNvContentPartPr/>
                <p14:nvPr/>
              </p14:nvContentPartPr>
              <p14:xfrm>
                <a:off x="7388189" y="3389240"/>
                <a:ext cx="199080" cy="504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BF05AA-7C92-4520-A074-D9CF823D4E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79189" y="3380240"/>
                  <a:ext cx="2167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DDF0BB-798E-4DF9-89F0-DC76170323E0}"/>
                    </a:ext>
                  </a:extLst>
                </p14:cNvPr>
                <p14:cNvContentPartPr/>
                <p14:nvPr/>
              </p14:nvContentPartPr>
              <p14:xfrm>
                <a:off x="7684469" y="3784160"/>
                <a:ext cx="18720" cy="63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DDF0BB-798E-4DF9-89F0-DC76170323E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75469" y="3775520"/>
                  <a:ext cx="36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856EF6-F603-429B-88F2-6B19FAC18517}"/>
                    </a:ext>
                  </a:extLst>
                </p14:cNvPr>
                <p14:cNvContentPartPr/>
                <p14:nvPr/>
              </p14:nvContentPartPr>
              <p14:xfrm>
                <a:off x="8052389" y="3679400"/>
                <a:ext cx="207000" cy="158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856EF6-F603-429B-88F2-6B19FAC185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43749" y="3670400"/>
                  <a:ext cx="224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EFDC90-3D7C-4B5D-8CA8-52E87FEF6A7C}"/>
                    </a:ext>
                  </a:extLst>
                </p14:cNvPr>
                <p14:cNvContentPartPr/>
                <p14:nvPr/>
              </p14:nvContentPartPr>
              <p14:xfrm>
                <a:off x="8393669" y="3223280"/>
                <a:ext cx="388080" cy="657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EFDC90-3D7C-4B5D-8CA8-52E87FEF6A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84669" y="3214640"/>
                  <a:ext cx="4057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823AED-318B-42E2-9888-0935ED7B7D0F}"/>
                    </a:ext>
                  </a:extLst>
                </p14:cNvPr>
                <p14:cNvContentPartPr/>
                <p14:nvPr/>
              </p14:nvContentPartPr>
              <p14:xfrm>
                <a:off x="8397629" y="3655280"/>
                <a:ext cx="297000" cy="57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823AED-318B-42E2-9888-0935ED7B7D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88629" y="3646280"/>
                  <a:ext cx="31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ED02A0A-8EF2-4553-B94E-EB1E1F4AE881}"/>
                    </a:ext>
                  </a:extLst>
                </p14:cNvPr>
                <p14:cNvContentPartPr/>
                <p14:nvPr/>
              </p14:nvContentPartPr>
              <p14:xfrm>
                <a:off x="8869949" y="3577520"/>
                <a:ext cx="297360" cy="216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ED02A0A-8EF2-4553-B94E-EB1E1F4AE8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60949" y="3568520"/>
                  <a:ext cx="315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F27629-4963-41FE-AB9D-C6805D1707BC}"/>
                    </a:ext>
                  </a:extLst>
                </p14:cNvPr>
                <p14:cNvContentPartPr/>
                <p14:nvPr/>
              </p14:nvContentPartPr>
              <p14:xfrm>
                <a:off x="9194669" y="3637640"/>
                <a:ext cx="139320" cy="132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F27629-4963-41FE-AB9D-C6805D1707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86029" y="3628640"/>
                  <a:ext cx="156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1E59847-7796-47C0-B2AD-2E7A82238BF1}"/>
                    </a:ext>
                  </a:extLst>
                </p14:cNvPr>
                <p14:cNvContentPartPr/>
                <p14:nvPr/>
              </p14:nvContentPartPr>
              <p14:xfrm>
                <a:off x="9411029" y="3600200"/>
                <a:ext cx="168480" cy="175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1E59847-7796-47C0-B2AD-2E7A82238B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02029" y="3591200"/>
                  <a:ext cx="186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9B95AB1-7AC4-4333-9931-3731C8BC832F}"/>
                    </a:ext>
                  </a:extLst>
                </p14:cNvPr>
                <p14:cNvContentPartPr/>
                <p14:nvPr/>
              </p14:nvContentPartPr>
              <p14:xfrm>
                <a:off x="9648629" y="3604520"/>
                <a:ext cx="174240" cy="157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9B95AB1-7AC4-4333-9931-3731C8BC83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39989" y="3595880"/>
                  <a:ext cx="19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E0EE82-8197-4308-ABD5-285072FB6029}"/>
                    </a:ext>
                  </a:extLst>
                </p14:cNvPr>
                <p14:cNvContentPartPr/>
                <p14:nvPr/>
              </p14:nvContentPartPr>
              <p14:xfrm>
                <a:off x="9948149" y="3590480"/>
                <a:ext cx="219600" cy="151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E0EE82-8197-4308-ABD5-285072FB60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39509" y="3581840"/>
                  <a:ext cx="237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97DA0C6-2B42-4715-A4E9-BE07B20A5B22}"/>
                    </a:ext>
                  </a:extLst>
                </p14:cNvPr>
                <p14:cNvContentPartPr/>
                <p14:nvPr/>
              </p14:nvContentPartPr>
              <p14:xfrm>
                <a:off x="10221029" y="3531440"/>
                <a:ext cx="229680" cy="240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97DA0C6-2B42-4715-A4E9-BE07B20A5B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12389" y="3522440"/>
                  <a:ext cx="247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82DC7AA-58D2-42A2-9714-5A8C82D8F698}"/>
                    </a:ext>
                  </a:extLst>
                </p14:cNvPr>
                <p14:cNvContentPartPr/>
                <p14:nvPr/>
              </p14:nvContentPartPr>
              <p14:xfrm>
                <a:off x="10491749" y="3488600"/>
                <a:ext cx="281520" cy="267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82DC7AA-58D2-42A2-9714-5A8C82D8F6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82749" y="3479600"/>
                  <a:ext cx="299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A036B58-3902-4E16-8452-6ED896ABCCB3}"/>
                    </a:ext>
                  </a:extLst>
                </p14:cNvPr>
                <p14:cNvContentPartPr/>
                <p14:nvPr/>
              </p14:nvContentPartPr>
              <p14:xfrm>
                <a:off x="3042629" y="4430000"/>
                <a:ext cx="233640" cy="44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A036B58-3902-4E16-8452-6ED896ABCC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33989" y="4421360"/>
                  <a:ext cx="251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B72CD8-5873-478B-BD54-E718682B2A8A}"/>
                    </a:ext>
                  </a:extLst>
                </p14:cNvPr>
                <p14:cNvContentPartPr/>
                <p14:nvPr/>
              </p14:nvContentPartPr>
              <p14:xfrm>
                <a:off x="3850829" y="4329200"/>
                <a:ext cx="314280" cy="380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B72CD8-5873-478B-BD54-E718682B2A8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41829" y="4320200"/>
                  <a:ext cx="331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330B611-2FE3-4CFF-8CB6-642BBFC93858}"/>
                    </a:ext>
                  </a:extLst>
                </p14:cNvPr>
                <p14:cNvContentPartPr/>
                <p14:nvPr/>
              </p14:nvContentPartPr>
              <p14:xfrm>
                <a:off x="3813029" y="4304720"/>
                <a:ext cx="334440" cy="37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330B611-2FE3-4CFF-8CB6-642BBFC9385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04389" y="4295720"/>
                  <a:ext cx="352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288535-C844-4176-8798-6DD1D6765E28}"/>
                    </a:ext>
                  </a:extLst>
                </p14:cNvPr>
                <p14:cNvContentPartPr/>
                <p14:nvPr/>
              </p14:nvContentPartPr>
              <p14:xfrm>
                <a:off x="4536989" y="4420280"/>
                <a:ext cx="163080" cy="2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288535-C844-4176-8798-6DD1D6765E2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27989" y="4411280"/>
                  <a:ext cx="180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795A9C-0A4E-4377-9FB7-3E11D1D58BA2}"/>
                    </a:ext>
                  </a:extLst>
                </p14:cNvPr>
                <p14:cNvContentPartPr/>
                <p14:nvPr/>
              </p14:nvContentPartPr>
              <p14:xfrm>
                <a:off x="4501709" y="4526480"/>
                <a:ext cx="228240" cy="59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795A9C-0A4E-4377-9FB7-3E11D1D58BA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93069" y="4517480"/>
                  <a:ext cx="245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DC9BDC2-60B8-49EE-8506-AD8E81905BB2}"/>
                    </a:ext>
                  </a:extLst>
                </p14:cNvPr>
                <p14:cNvContentPartPr/>
                <p14:nvPr/>
              </p14:nvContentPartPr>
              <p14:xfrm>
                <a:off x="5205509" y="4286360"/>
                <a:ext cx="99720" cy="175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DC9BDC2-60B8-49EE-8506-AD8E81905B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96869" y="4277720"/>
                  <a:ext cx="117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6D3D91D-9747-4A02-AFF3-AD275F0345D2}"/>
                    </a:ext>
                  </a:extLst>
                </p14:cNvPr>
                <p14:cNvContentPartPr/>
                <p14:nvPr/>
              </p14:nvContentPartPr>
              <p14:xfrm>
                <a:off x="5324309" y="4232000"/>
                <a:ext cx="103680" cy="234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6D3D91D-9747-4A02-AFF3-AD275F0345D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15309" y="4223360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621BAC3-66A7-4722-9F30-89115234A62E}"/>
                    </a:ext>
                  </a:extLst>
                </p14:cNvPr>
                <p14:cNvContentPartPr/>
                <p14:nvPr/>
              </p14:nvContentPartPr>
              <p14:xfrm>
                <a:off x="5125589" y="4381040"/>
                <a:ext cx="355680" cy="55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621BAC3-66A7-4722-9F30-89115234A6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16589" y="4372400"/>
                  <a:ext cx="373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BCA7D9E-78F5-4373-8780-950C23A286B7}"/>
                    </a:ext>
                  </a:extLst>
                </p14:cNvPr>
                <p14:cNvContentPartPr/>
                <p14:nvPr/>
              </p14:nvContentPartPr>
              <p14:xfrm>
                <a:off x="5058629" y="4291760"/>
                <a:ext cx="469440" cy="81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BCA7D9E-78F5-4373-8780-950C23A286B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49629" y="4282760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5F2AD77-7900-4078-905B-799C70011CF9}"/>
                    </a:ext>
                  </a:extLst>
                </p14:cNvPr>
                <p14:cNvContentPartPr/>
                <p14:nvPr/>
              </p14:nvContentPartPr>
              <p14:xfrm>
                <a:off x="5767469" y="4357640"/>
                <a:ext cx="320400" cy="294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5F2AD77-7900-4078-905B-799C70011C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58829" y="4349000"/>
                  <a:ext cx="338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2C10F0-98A0-48F6-831C-6B0FA5CC70C6}"/>
                    </a:ext>
                  </a:extLst>
                </p14:cNvPr>
                <p14:cNvContentPartPr/>
                <p14:nvPr/>
              </p14:nvContentPartPr>
              <p14:xfrm>
                <a:off x="6122429" y="4403360"/>
                <a:ext cx="187200" cy="168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2C10F0-98A0-48F6-831C-6B0FA5CC70C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13789" y="4394360"/>
                  <a:ext cx="20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FDFCF0-4CD3-4FC3-9A68-E742AA99220E}"/>
                    </a:ext>
                  </a:extLst>
                </p14:cNvPr>
                <p14:cNvContentPartPr/>
                <p14:nvPr/>
              </p14:nvContentPartPr>
              <p14:xfrm>
                <a:off x="6365789" y="4364480"/>
                <a:ext cx="162720" cy="206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FDFCF0-4CD3-4FC3-9A68-E742AA9922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57149" y="4355480"/>
                  <a:ext cx="180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BFA6F2F-F6ED-489A-9C82-7625B1823181}"/>
                    </a:ext>
                  </a:extLst>
                </p14:cNvPr>
                <p14:cNvContentPartPr/>
                <p14:nvPr/>
              </p14:nvContentPartPr>
              <p14:xfrm>
                <a:off x="6577109" y="4360520"/>
                <a:ext cx="162360" cy="222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BFA6F2F-F6ED-489A-9C82-7625B182318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68109" y="4351520"/>
                  <a:ext cx="180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34023B-DB16-449C-987C-542BE235DE1D}"/>
                    </a:ext>
                  </a:extLst>
                </p14:cNvPr>
                <p14:cNvContentPartPr/>
                <p14:nvPr/>
              </p14:nvContentPartPr>
              <p14:xfrm>
                <a:off x="6765029" y="4386440"/>
                <a:ext cx="186480" cy="217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34023B-DB16-449C-987C-542BE235DE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56029" y="4377800"/>
                  <a:ext cx="204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873E94D-2953-4A74-9938-D6E72AE22B43}"/>
                    </a:ext>
                  </a:extLst>
                </p14:cNvPr>
                <p14:cNvContentPartPr/>
                <p14:nvPr/>
              </p14:nvContentPartPr>
              <p14:xfrm>
                <a:off x="6947549" y="4341800"/>
                <a:ext cx="230400" cy="246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873E94D-2953-4A74-9938-D6E72AE22B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38909" y="4332800"/>
                  <a:ext cx="248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E394D06-D11C-438F-AF78-1971A45E71E4}"/>
                    </a:ext>
                  </a:extLst>
                </p14:cNvPr>
                <p14:cNvContentPartPr/>
                <p14:nvPr/>
              </p14:nvContentPartPr>
              <p14:xfrm>
                <a:off x="7169669" y="4253600"/>
                <a:ext cx="324720" cy="30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E394D06-D11C-438F-AF78-1971A45E71E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61029" y="4244600"/>
                  <a:ext cx="342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BBCC87-2F5B-46CA-9A80-03385BD1B950}"/>
                    </a:ext>
                  </a:extLst>
                </p14:cNvPr>
                <p14:cNvContentPartPr/>
                <p14:nvPr/>
              </p14:nvContentPartPr>
              <p14:xfrm>
                <a:off x="7422749" y="4340720"/>
                <a:ext cx="294480" cy="202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BBCC87-2F5B-46CA-9A80-03385BD1B95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14109" y="4332080"/>
                  <a:ext cx="312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2D4905-72E5-4D27-B998-7785DEE24CE5}"/>
                    </a:ext>
                  </a:extLst>
                </p14:cNvPr>
                <p14:cNvContentPartPr/>
                <p14:nvPr/>
              </p14:nvContentPartPr>
              <p14:xfrm>
                <a:off x="7721909" y="4284920"/>
                <a:ext cx="225720" cy="284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2D4905-72E5-4D27-B998-7785DEE24C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12909" y="4276280"/>
                  <a:ext cx="243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4202263-F5A7-47A6-8269-8EBD5385A1C1}"/>
                    </a:ext>
                  </a:extLst>
                </p14:cNvPr>
                <p14:cNvContentPartPr/>
                <p14:nvPr/>
              </p14:nvContentPartPr>
              <p14:xfrm>
                <a:off x="8246069" y="4334600"/>
                <a:ext cx="128880" cy="194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4202263-F5A7-47A6-8269-8EBD5385A1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37069" y="4325600"/>
                  <a:ext cx="146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263EBAE-F333-4FD8-A2BD-EA36BE97139B}"/>
                    </a:ext>
                  </a:extLst>
                </p14:cNvPr>
                <p14:cNvContentPartPr/>
                <p14:nvPr/>
              </p14:nvContentPartPr>
              <p14:xfrm>
                <a:off x="8513909" y="4391120"/>
                <a:ext cx="250920" cy="164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263EBAE-F333-4FD8-A2BD-EA36BE9713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04909" y="4382120"/>
                  <a:ext cx="268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F946F95-9FE8-4F5C-AA5F-EFBB8CC776D7}"/>
                    </a:ext>
                  </a:extLst>
                </p14:cNvPr>
                <p14:cNvContentPartPr/>
                <p14:nvPr/>
              </p14:nvContentPartPr>
              <p14:xfrm>
                <a:off x="8810909" y="4076840"/>
                <a:ext cx="261720" cy="482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F946F95-9FE8-4F5C-AA5F-EFBB8CC776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02269" y="4068200"/>
                  <a:ext cx="2793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9793502-0E34-4EA4-A99A-76772CFAF86D}"/>
                    </a:ext>
                  </a:extLst>
                </p14:cNvPr>
                <p14:cNvContentPartPr/>
                <p14:nvPr/>
              </p14:nvContentPartPr>
              <p14:xfrm>
                <a:off x="8684189" y="4236680"/>
                <a:ext cx="471240" cy="104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9793502-0E34-4EA4-A99A-76772CFAF86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75189" y="4228040"/>
                  <a:ext cx="488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AE24FBA-312D-4B99-806B-D7C090EEC861}"/>
                    </a:ext>
                  </a:extLst>
                </p14:cNvPr>
                <p14:cNvContentPartPr/>
                <p14:nvPr/>
              </p14:nvContentPartPr>
              <p14:xfrm>
                <a:off x="9223829" y="4338200"/>
                <a:ext cx="122400" cy="136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AE24FBA-312D-4B99-806B-D7C090EEC86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15189" y="4329560"/>
                  <a:ext cx="140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FD20C0D-E3FA-4897-93C1-27CB8627E6D0}"/>
                    </a:ext>
                  </a:extLst>
                </p14:cNvPr>
                <p14:cNvContentPartPr/>
                <p14:nvPr/>
              </p14:nvContentPartPr>
              <p14:xfrm>
                <a:off x="9503189" y="3863000"/>
                <a:ext cx="414000" cy="665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FD20C0D-E3FA-4897-93C1-27CB8627E6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94549" y="3854360"/>
                  <a:ext cx="43164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5943888-3CEB-465A-A09E-57EB06EFD37D}"/>
                    </a:ext>
                  </a:extLst>
                </p14:cNvPr>
                <p14:cNvContentPartPr/>
                <p14:nvPr/>
              </p14:nvContentPartPr>
              <p14:xfrm>
                <a:off x="9491309" y="4313000"/>
                <a:ext cx="324360" cy="57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5943888-3CEB-465A-A09E-57EB06EFD37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82309" y="4304360"/>
                  <a:ext cx="342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8FC526-7881-4D91-8356-BDE4FBB4BFDD}"/>
                    </a:ext>
                  </a:extLst>
                </p14:cNvPr>
                <p14:cNvContentPartPr/>
                <p14:nvPr/>
              </p14:nvContentPartPr>
              <p14:xfrm>
                <a:off x="9996749" y="4256120"/>
                <a:ext cx="356760" cy="218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8FC526-7881-4D91-8356-BDE4FBB4BF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87749" y="4247480"/>
                  <a:ext cx="374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5828D51-F4B5-47CC-96C5-6E502A43BCEE}"/>
                    </a:ext>
                  </a:extLst>
                </p14:cNvPr>
                <p14:cNvContentPartPr/>
                <p14:nvPr/>
              </p14:nvContentPartPr>
              <p14:xfrm>
                <a:off x="10678949" y="3922400"/>
                <a:ext cx="307800" cy="562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5828D51-F4B5-47CC-96C5-6E502A43BCE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69949" y="3913760"/>
                  <a:ext cx="3254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88E0DAA-34DC-4A5B-8BD3-44ADADB6FDF6}"/>
                    </a:ext>
                  </a:extLst>
                </p14:cNvPr>
                <p14:cNvContentPartPr/>
                <p14:nvPr/>
              </p14:nvContentPartPr>
              <p14:xfrm>
                <a:off x="10558709" y="4203200"/>
                <a:ext cx="497520" cy="84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88E0DAA-34DC-4A5B-8BD3-44ADADB6FD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549709" y="4194200"/>
                  <a:ext cx="515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58D484D-05AF-4AD4-83B8-90D8C1D3B000}"/>
                    </a:ext>
                  </a:extLst>
                </p14:cNvPr>
                <p14:cNvContentPartPr/>
                <p14:nvPr/>
              </p14:nvContentPartPr>
              <p14:xfrm>
                <a:off x="10912229" y="4265120"/>
                <a:ext cx="231840" cy="196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58D484D-05AF-4AD4-83B8-90D8C1D3B00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03229" y="4256120"/>
                  <a:ext cx="24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C152865-AAB3-4B3F-A7DB-26B218ABC975}"/>
                    </a:ext>
                  </a:extLst>
                </p14:cNvPr>
                <p14:cNvContentPartPr/>
                <p14:nvPr/>
              </p14:nvContentPartPr>
              <p14:xfrm>
                <a:off x="11138309" y="4314800"/>
                <a:ext cx="70560" cy="111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C152865-AAB3-4B3F-A7DB-26B218ABC97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29669" y="4305800"/>
                  <a:ext cx="88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E7625F-1DF4-4B98-8CFB-6072F7981137}"/>
                    </a:ext>
                  </a:extLst>
                </p14:cNvPr>
                <p14:cNvContentPartPr/>
                <p14:nvPr/>
              </p14:nvContentPartPr>
              <p14:xfrm>
                <a:off x="11333069" y="4110680"/>
                <a:ext cx="27000" cy="29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E7625F-1DF4-4B98-8CFB-6072F79811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24429" y="4101680"/>
                  <a:ext cx="44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AB6F8EA-68BE-4F34-A58A-F6610C11F1EB}"/>
                    </a:ext>
                  </a:extLst>
                </p14:cNvPr>
                <p14:cNvContentPartPr/>
                <p14:nvPr/>
              </p14:nvContentPartPr>
              <p14:xfrm>
                <a:off x="11279429" y="4287800"/>
                <a:ext cx="183240" cy="185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AB6F8EA-68BE-4F34-A58A-F6610C11F1E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70789" y="4279160"/>
                  <a:ext cx="200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31DA9E7-3987-400C-97D0-7FEEA8C6BCD4}"/>
                    </a:ext>
                  </a:extLst>
                </p14:cNvPr>
                <p14:cNvContentPartPr/>
                <p14:nvPr/>
              </p14:nvContentPartPr>
              <p14:xfrm>
                <a:off x="11567789" y="3980000"/>
                <a:ext cx="310680" cy="486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31DA9E7-3987-400C-97D0-7FEEA8C6BC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559149" y="3971000"/>
                  <a:ext cx="3283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55A59A-4AAE-453C-B0F7-041C18F2AA51}"/>
                    </a:ext>
                  </a:extLst>
                </p14:cNvPr>
                <p14:cNvContentPartPr/>
                <p14:nvPr/>
              </p14:nvContentPartPr>
              <p14:xfrm>
                <a:off x="12016709" y="4268720"/>
                <a:ext cx="360" cy="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55A59A-4AAE-453C-B0F7-041C18F2A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07709" y="4260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30014CB-7689-40E3-BC5B-DC9AC3717655}"/>
                    </a:ext>
                  </a:extLst>
                </p14:cNvPr>
                <p14:cNvContentPartPr/>
                <p14:nvPr/>
              </p14:nvContentPartPr>
              <p14:xfrm>
                <a:off x="11840669" y="4266560"/>
                <a:ext cx="218880" cy="204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30014CB-7689-40E3-BC5B-DC9AC371765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832029" y="4257920"/>
                  <a:ext cx="236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E02021A-0BEA-4BD7-BEB1-AE7386290008}"/>
                    </a:ext>
                  </a:extLst>
                </p14:cNvPr>
                <p14:cNvContentPartPr/>
                <p14:nvPr/>
              </p14:nvContentPartPr>
              <p14:xfrm>
                <a:off x="12092309" y="4504160"/>
                <a:ext cx="27720" cy="37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E02021A-0BEA-4BD7-BEB1-AE738629000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2083309" y="4495520"/>
                  <a:ext cx="453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DC65117-0279-42DA-9A2F-10810E6B3677}"/>
              </a:ext>
            </a:extLst>
          </p:cNvPr>
          <p:cNvGrpSpPr/>
          <p:nvPr/>
        </p:nvGrpSpPr>
        <p:grpSpPr>
          <a:xfrm>
            <a:off x="1469069" y="4842200"/>
            <a:ext cx="2053440" cy="601560"/>
            <a:chOff x="1469069" y="4842200"/>
            <a:chExt cx="205344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8664210-F546-4478-9AAD-80D44FAEB4D1}"/>
                    </a:ext>
                  </a:extLst>
                </p14:cNvPr>
                <p14:cNvContentPartPr/>
                <p14:nvPr/>
              </p14:nvContentPartPr>
              <p14:xfrm>
                <a:off x="1469069" y="5085920"/>
                <a:ext cx="197640" cy="348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8664210-F546-4478-9AAD-80D44FAEB4D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60069" y="5076920"/>
                  <a:ext cx="2152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258DA6E-C8DE-44AE-ACEE-422A49312AB9}"/>
                    </a:ext>
                  </a:extLst>
                </p14:cNvPr>
                <p14:cNvContentPartPr/>
                <p14:nvPr/>
              </p14:nvContentPartPr>
              <p14:xfrm>
                <a:off x="1585709" y="4842200"/>
                <a:ext cx="395280" cy="40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258DA6E-C8DE-44AE-ACEE-422A49312AB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577069" y="4833200"/>
                  <a:ext cx="412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E71976-B4C2-49F4-8AD8-51D36BC6D3D3}"/>
                    </a:ext>
                  </a:extLst>
                </p14:cNvPr>
                <p14:cNvContentPartPr/>
                <p14:nvPr/>
              </p14:nvContentPartPr>
              <p14:xfrm>
                <a:off x="1960109" y="5062160"/>
                <a:ext cx="248400" cy="381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E71976-B4C2-49F4-8AD8-51D36BC6D3D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951109" y="5053160"/>
                  <a:ext cx="266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A82B4D4-635F-4644-B107-796A160C1A37}"/>
                    </a:ext>
                  </a:extLst>
                </p14:cNvPr>
                <p14:cNvContentPartPr/>
                <p14:nvPr/>
              </p14:nvContentPartPr>
              <p14:xfrm>
                <a:off x="2244509" y="5138480"/>
                <a:ext cx="223920" cy="286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A82B4D4-635F-4644-B107-796A160C1A3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235509" y="5129840"/>
                  <a:ext cx="241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FE3074F-90E5-45B9-8C4A-DECBA1713CA5}"/>
                    </a:ext>
                  </a:extLst>
                </p14:cNvPr>
                <p14:cNvContentPartPr/>
                <p14:nvPr/>
              </p14:nvContentPartPr>
              <p14:xfrm>
                <a:off x="2209589" y="5079800"/>
                <a:ext cx="248760" cy="306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FE3074F-90E5-45B9-8C4A-DECBA1713CA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00589" y="5070800"/>
                  <a:ext cx="266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FB88CA9-E238-4B7E-B341-E60372FF311E}"/>
                    </a:ext>
                  </a:extLst>
                </p14:cNvPr>
                <p14:cNvContentPartPr/>
                <p14:nvPr/>
              </p14:nvContentPartPr>
              <p14:xfrm>
                <a:off x="2607029" y="5201120"/>
                <a:ext cx="141840" cy="28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FB88CA9-E238-4B7E-B341-E60372FF311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98029" y="5192480"/>
                  <a:ext cx="159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23BD69B-CC84-4B60-BD7E-17A99D93DDFA}"/>
                    </a:ext>
                  </a:extLst>
                </p14:cNvPr>
                <p14:cNvContentPartPr/>
                <p14:nvPr/>
              </p14:nvContentPartPr>
              <p14:xfrm>
                <a:off x="2571749" y="5157560"/>
                <a:ext cx="634680" cy="214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23BD69B-CC84-4B60-BD7E-17A99D93DDF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563109" y="5148920"/>
                  <a:ext cx="65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4FC9386-7BFA-4509-9D1B-F47F4088CCE4}"/>
                    </a:ext>
                  </a:extLst>
                </p14:cNvPr>
                <p14:cNvContentPartPr/>
                <p14:nvPr/>
              </p14:nvContentPartPr>
              <p14:xfrm>
                <a:off x="2976029" y="5192120"/>
                <a:ext cx="177120" cy="181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4FC9386-7BFA-4509-9D1B-F47F4088CCE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967029" y="5183120"/>
                  <a:ext cx="194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0F6336-0E7B-43B1-BDDF-63701E4B39A1}"/>
                    </a:ext>
                  </a:extLst>
                </p14:cNvPr>
                <p14:cNvContentPartPr/>
                <p14:nvPr/>
              </p14:nvContentPartPr>
              <p14:xfrm>
                <a:off x="3283109" y="4847960"/>
                <a:ext cx="239400" cy="5760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0F6336-0E7B-43B1-BDDF-63701E4B39A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274469" y="4839320"/>
                  <a:ext cx="257040" cy="59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C3AFA2E-AC98-4BA4-899A-5280BA724381}"/>
              </a:ext>
            </a:extLst>
          </p:cNvPr>
          <p:cNvGrpSpPr/>
          <p:nvPr/>
        </p:nvGrpSpPr>
        <p:grpSpPr>
          <a:xfrm>
            <a:off x="3964589" y="5107160"/>
            <a:ext cx="277200" cy="219240"/>
            <a:chOff x="3964589" y="5107160"/>
            <a:chExt cx="2772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1686817-9AF4-4E8C-ADBF-BE579303500B}"/>
                    </a:ext>
                  </a:extLst>
                </p14:cNvPr>
                <p14:cNvContentPartPr/>
                <p14:nvPr/>
              </p14:nvContentPartPr>
              <p14:xfrm>
                <a:off x="3964589" y="5107160"/>
                <a:ext cx="277200" cy="62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1686817-9AF4-4E8C-ADBF-BE579303500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955589" y="5098520"/>
                  <a:ext cx="294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7C2A863-ABA8-4FB3-A51A-6B31C7976BF9}"/>
                    </a:ext>
                  </a:extLst>
                </p14:cNvPr>
                <p14:cNvContentPartPr/>
                <p14:nvPr/>
              </p14:nvContentPartPr>
              <p14:xfrm>
                <a:off x="4034789" y="5284640"/>
                <a:ext cx="187560" cy="41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7C2A863-ABA8-4FB3-A51A-6B31C7976BF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025789" y="5275640"/>
                  <a:ext cx="2052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4C0B23C-8821-474D-9058-A0A6077E4DE2}"/>
              </a:ext>
            </a:extLst>
          </p:cNvPr>
          <p:cNvGrpSpPr/>
          <p:nvPr/>
        </p:nvGrpSpPr>
        <p:grpSpPr>
          <a:xfrm>
            <a:off x="4592429" y="4802240"/>
            <a:ext cx="4561200" cy="883080"/>
            <a:chOff x="4592429" y="4802240"/>
            <a:chExt cx="4561200" cy="88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DE17DA-A712-4C06-8A88-5E327C432126}"/>
                    </a:ext>
                  </a:extLst>
                </p14:cNvPr>
                <p14:cNvContentPartPr/>
                <p14:nvPr/>
              </p14:nvContentPartPr>
              <p14:xfrm>
                <a:off x="4592429" y="4919960"/>
                <a:ext cx="391320" cy="6224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DE17DA-A712-4C06-8A88-5E327C4321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83429" y="4911320"/>
                  <a:ext cx="4089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08E1073-CB58-4F34-9012-FFBBEC6520C8}"/>
                    </a:ext>
                  </a:extLst>
                </p14:cNvPr>
                <p14:cNvContentPartPr/>
                <p14:nvPr/>
              </p14:nvContentPartPr>
              <p14:xfrm>
                <a:off x="5072669" y="4923560"/>
                <a:ext cx="214920" cy="179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08E1073-CB58-4F34-9012-FFBBEC6520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64029" y="4914560"/>
                  <a:ext cx="232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2575D9F-0752-41D3-B309-E8C489BA0A3D}"/>
                    </a:ext>
                  </a:extLst>
                </p14:cNvPr>
                <p14:cNvContentPartPr/>
                <p14:nvPr/>
              </p14:nvContentPartPr>
              <p14:xfrm>
                <a:off x="4970429" y="5320640"/>
                <a:ext cx="266040" cy="175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2575D9F-0752-41D3-B309-E8C489BA0A3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61429" y="5311640"/>
                  <a:ext cx="283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19AD618-90DF-4335-A532-F5EB6E6548F7}"/>
                    </a:ext>
                  </a:extLst>
                </p14:cNvPr>
                <p14:cNvContentPartPr/>
                <p14:nvPr/>
              </p14:nvContentPartPr>
              <p14:xfrm>
                <a:off x="4920749" y="5278520"/>
                <a:ext cx="271800" cy="211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19AD618-90DF-4335-A532-F5EB6E6548F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911749" y="5269520"/>
                  <a:ext cx="289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B610B46-EE39-4C32-BF2D-427BD2FCDF99}"/>
                    </a:ext>
                  </a:extLst>
                </p14:cNvPr>
                <p14:cNvContentPartPr/>
                <p14:nvPr/>
              </p14:nvContentPartPr>
              <p14:xfrm>
                <a:off x="5497829" y="4858760"/>
                <a:ext cx="331200" cy="625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B610B46-EE39-4C32-BF2D-427BD2FCDF9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489189" y="4850120"/>
                  <a:ext cx="34884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1402B56-E3C0-4BD2-9750-96ADC871B302}"/>
                    </a:ext>
                  </a:extLst>
                </p14:cNvPr>
                <p14:cNvContentPartPr/>
                <p14:nvPr/>
              </p14:nvContentPartPr>
              <p14:xfrm>
                <a:off x="5834069" y="5284640"/>
                <a:ext cx="137160" cy="400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1402B56-E3C0-4BD2-9750-96ADC871B3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825069" y="5275640"/>
                  <a:ext cx="154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88E6E9-D71D-4269-95FE-A1E984A24C9C}"/>
                    </a:ext>
                  </a:extLst>
                </p14:cNvPr>
                <p14:cNvContentPartPr/>
                <p14:nvPr/>
              </p14:nvContentPartPr>
              <p14:xfrm>
                <a:off x="5931629" y="5097800"/>
                <a:ext cx="345240" cy="250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88E6E9-D71D-4269-95FE-A1E984A24C9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922989" y="5088800"/>
                  <a:ext cx="362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E920762-4712-4F96-ABD2-D09A4C46172E}"/>
                    </a:ext>
                  </a:extLst>
                </p14:cNvPr>
                <p14:cNvContentPartPr/>
                <p14:nvPr/>
              </p14:nvContentPartPr>
              <p14:xfrm>
                <a:off x="6417989" y="4895480"/>
                <a:ext cx="254160" cy="226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E920762-4712-4F96-ABD2-D09A4C46172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408989" y="4886480"/>
                  <a:ext cx="271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01421A-EE03-4C22-A555-57F504412759}"/>
                    </a:ext>
                  </a:extLst>
                </p14:cNvPr>
                <p14:cNvContentPartPr/>
                <p14:nvPr/>
              </p14:nvContentPartPr>
              <p14:xfrm>
                <a:off x="6352829" y="4907720"/>
                <a:ext cx="252360" cy="207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01421A-EE03-4C22-A555-57F50441275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44189" y="4899080"/>
                  <a:ext cx="270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812ECB-11DB-4544-A029-65E93D7BEFDB}"/>
                    </a:ext>
                  </a:extLst>
                </p14:cNvPr>
                <p14:cNvContentPartPr/>
                <p14:nvPr/>
              </p14:nvContentPartPr>
              <p14:xfrm>
                <a:off x="6675749" y="4972880"/>
                <a:ext cx="284400" cy="461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812ECB-11DB-4544-A029-65E93D7BEF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66749" y="4963880"/>
                  <a:ext cx="302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CA92235-0C93-4103-828C-DC40B43A12A3}"/>
                    </a:ext>
                  </a:extLst>
                </p14:cNvPr>
                <p14:cNvContentPartPr/>
                <p14:nvPr/>
              </p14:nvContentPartPr>
              <p14:xfrm>
                <a:off x="6991109" y="5076560"/>
                <a:ext cx="119520" cy="267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CA92235-0C93-4103-828C-DC40B43A12A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982469" y="5067920"/>
                  <a:ext cx="137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53E83DB-78D7-4528-A975-437D6922FC3C}"/>
                    </a:ext>
                  </a:extLst>
                </p14:cNvPr>
                <p14:cNvContentPartPr/>
                <p14:nvPr/>
              </p14:nvContentPartPr>
              <p14:xfrm>
                <a:off x="7198109" y="5217320"/>
                <a:ext cx="175320" cy="48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53E83DB-78D7-4528-A975-437D6922FC3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189469" y="5208320"/>
                  <a:ext cx="192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0B78599-A122-4EFB-8894-4E4CBF87805D}"/>
                    </a:ext>
                  </a:extLst>
                </p14:cNvPr>
                <p14:cNvContentPartPr/>
                <p14:nvPr/>
              </p14:nvContentPartPr>
              <p14:xfrm>
                <a:off x="7420589" y="5231000"/>
                <a:ext cx="196920" cy="428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0B78599-A122-4EFB-8894-4E4CBF87805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11949" y="5222360"/>
                  <a:ext cx="2145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5BFA645-A35E-44B7-9696-BEAF9CD552AD}"/>
                    </a:ext>
                  </a:extLst>
                </p14:cNvPr>
                <p14:cNvContentPartPr/>
                <p14:nvPr/>
              </p14:nvContentPartPr>
              <p14:xfrm>
                <a:off x="7562429" y="5048480"/>
                <a:ext cx="266760" cy="253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5BFA645-A35E-44B7-9696-BEAF9CD552A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553789" y="5039840"/>
                  <a:ext cx="284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957A3EC-D324-4E09-9C13-1AF8042CE253}"/>
                    </a:ext>
                  </a:extLst>
                </p14:cNvPr>
                <p14:cNvContentPartPr/>
                <p14:nvPr/>
              </p14:nvContentPartPr>
              <p14:xfrm>
                <a:off x="7938269" y="4870280"/>
                <a:ext cx="280440" cy="434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957A3EC-D324-4E09-9C13-1AF8042CE25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29629" y="4861280"/>
                  <a:ext cx="2980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6E7F1FA-26A3-45B6-8B2D-C179F9FCCFC2}"/>
                    </a:ext>
                  </a:extLst>
                </p14:cNvPr>
                <p14:cNvContentPartPr/>
                <p14:nvPr/>
              </p14:nvContentPartPr>
              <p14:xfrm>
                <a:off x="8203949" y="4821320"/>
                <a:ext cx="250920" cy="143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6E7F1FA-26A3-45B6-8B2D-C179F9FCCFC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95309" y="4812320"/>
                  <a:ext cx="268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F75CC6D-A63E-49C6-999F-1D26699FEB20}"/>
                    </a:ext>
                  </a:extLst>
                </p14:cNvPr>
                <p14:cNvContentPartPr/>
                <p14:nvPr/>
              </p14:nvContentPartPr>
              <p14:xfrm>
                <a:off x="8572589" y="4837160"/>
                <a:ext cx="160200" cy="38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F75CC6D-A63E-49C6-999F-1D26699FEB2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63589" y="4828520"/>
                  <a:ext cx="177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9DFF836-DDE0-4FA4-BE31-7D6894FDA467}"/>
                    </a:ext>
                  </a:extLst>
                </p14:cNvPr>
                <p14:cNvContentPartPr/>
                <p14:nvPr/>
              </p14:nvContentPartPr>
              <p14:xfrm>
                <a:off x="8859869" y="4802240"/>
                <a:ext cx="293760" cy="152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9DFF836-DDE0-4FA4-BE31-7D6894FDA46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851229" y="4793600"/>
                  <a:ext cx="311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A7B1FC6-1814-4F8D-A7AB-3C0D421F9009}"/>
                    </a:ext>
                  </a:extLst>
                </p14:cNvPr>
                <p14:cNvContentPartPr/>
                <p14:nvPr/>
              </p14:nvContentPartPr>
              <p14:xfrm>
                <a:off x="8899469" y="4815560"/>
                <a:ext cx="208080" cy="137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A7B1FC6-1814-4F8D-A7AB-3C0D421F900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890829" y="4806560"/>
                  <a:ext cx="2257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FCCC325-CE55-46E0-A260-490629B07B9F}"/>
              </a:ext>
            </a:extLst>
          </p:cNvPr>
          <p:cNvGrpSpPr/>
          <p:nvPr/>
        </p:nvGrpSpPr>
        <p:grpSpPr>
          <a:xfrm>
            <a:off x="1574549" y="5828600"/>
            <a:ext cx="1385280" cy="559080"/>
            <a:chOff x="1574549" y="5828600"/>
            <a:chExt cx="138528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D5D5DFA-4061-4486-9070-DEC4DABFA1EA}"/>
                    </a:ext>
                  </a:extLst>
                </p14:cNvPr>
                <p14:cNvContentPartPr/>
                <p14:nvPr/>
              </p14:nvContentPartPr>
              <p14:xfrm>
                <a:off x="1767149" y="5974040"/>
                <a:ext cx="143280" cy="36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D5D5DFA-4061-4486-9070-DEC4DABFA1E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758149" y="5965040"/>
                  <a:ext cx="160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87899DA-8C3F-47AA-B60F-CD5B98C6F127}"/>
                    </a:ext>
                  </a:extLst>
                </p14:cNvPr>
                <p14:cNvContentPartPr/>
                <p14:nvPr/>
              </p14:nvContentPartPr>
              <p14:xfrm>
                <a:off x="1574549" y="5828600"/>
                <a:ext cx="636840" cy="559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87899DA-8C3F-47AA-B60F-CD5B98C6F12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65909" y="5819960"/>
                  <a:ext cx="6544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DCADF0-C56C-48C4-AB94-14FA918D5A7D}"/>
                    </a:ext>
                  </a:extLst>
                </p14:cNvPr>
                <p14:cNvContentPartPr/>
                <p14:nvPr/>
              </p14:nvContentPartPr>
              <p14:xfrm>
                <a:off x="1709549" y="6096080"/>
                <a:ext cx="403200" cy="99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DCADF0-C56C-48C4-AB94-14FA918D5A7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700909" y="6087440"/>
                  <a:ext cx="420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EC13670-3EA2-4A03-B667-36BF7CD729BD}"/>
                    </a:ext>
                  </a:extLst>
                </p14:cNvPr>
                <p14:cNvContentPartPr/>
                <p14:nvPr/>
              </p14:nvContentPartPr>
              <p14:xfrm>
                <a:off x="2267909" y="5990600"/>
                <a:ext cx="218880" cy="258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EC13670-3EA2-4A03-B667-36BF7CD729B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258909" y="5981960"/>
                  <a:ext cx="236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8C2B1D-5483-483E-BB23-5F099BD7D297}"/>
                    </a:ext>
                  </a:extLst>
                </p14:cNvPr>
                <p14:cNvContentPartPr/>
                <p14:nvPr/>
              </p14:nvContentPartPr>
              <p14:xfrm>
                <a:off x="2527469" y="6019760"/>
                <a:ext cx="241920" cy="296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8C2B1D-5483-483E-BB23-5F099BD7D29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18469" y="6011120"/>
                  <a:ext cx="259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60B7C46-DEF6-4078-9923-A45046A62214}"/>
                    </a:ext>
                  </a:extLst>
                </p14:cNvPr>
                <p14:cNvContentPartPr/>
                <p14:nvPr/>
              </p14:nvContentPartPr>
              <p14:xfrm>
                <a:off x="2418389" y="6038480"/>
                <a:ext cx="327960" cy="233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60B7C46-DEF6-4078-9923-A45046A6221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409389" y="6029840"/>
                  <a:ext cx="345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86C5174-4633-4872-A947-8A75C5ABA54D}"/>
                    </a:ext>
                  </a:extLst>
                </p14:cNvPr>
                <p14:cNvContentPartPr/>
                <p14:nvPr/>
              </p14:nvContentPartPr>
              <p14:xfrm>
                <a:off x="2754629" y="5867840"/>
                <a:ext cx="205200" cy="506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86C5174-4633-4872-A947-8A75C5ABA54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745629" y="5858840"/>
                  <a:ext cx="222840" cy="52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FED31EE-B814-49AF-BA32-DDD5E756C101}"/>
              </a:ext>
            </a:extLst>
          </p:cNvPr>
          <p:cNvGrpSpPr/>
          <p:nvPr/>
        </p:nvGrpSpPr>
        <p:grpSpPr>
          <a:xfrm>
            <a:off x="3239909" y="6075560"/>
            <a:ext cx="293040" cy="125280"/>
            <a:chOff x="3239909" y="6075560"/>
            <a:chExt cx="29304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CFF84D3-EE3A-470A-8BA3-F094256EFF6F}"/>
                    </a:ext>
                  </a:extLst>
                </p14:cNvPr>
                <p14:cNvContentPartPr/>
                <p14:nvPr/>
              </p14:nvContentPartPr>
              <p14:xfrm>
                <a:off x="3299309" y="6075560"/>
                <a:ext cx="226440" cy="23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CFF84D3-EE3A-470A-8BA3-F094256EFF6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290669" y="6066920"/>
                  <a:ext cx="244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1A4986-4120-4BF0-A4DB-1411A93DC5E2}"/>
                    </a:ext>
                  </a:extLst>
                </p14:cNvPr>
                <p14:cNvContentPartPr/>
                <p14:nvPr/>
              </p14:nvContentPartPr>
              <p14:xfrm>
                <a:off x="3239909" y="6159080"/>
                <a:ext cx="293040" cy="41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1A4986-4120-4BF0-A4DB-1411A93DC5E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230909" y="6150080"/>
                  <a:ext cx="3106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0B19F93-40EA-4D87-9191-EA854962B789}"/>
              </a:ext>
            </a:extLst>
          </p:cNvPr>
          <p:cNvGrpSpPr/>
          <p:nvPr/>
        </p:nvGrpSpPr>
        <p:grpSpPr>
          <a:xfrm>
            <a:off x="3823469" y="5945600"/>
            <a:ext cx="1181160" cy="587520"/>
            <a:chOff x="3823469" y="5945600"/>
            <a:chExt cx="118116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D1D1990-7808-43B5-9143-F86FF06AA807}"/>
                    </a:ext>
                  </a:extLst>
                </p14:cNvPr>
                <p14:cNvContentPartPr/>
                <p14:nvPr/>
              </p14:nvContentPartPr>
              <p14:xfrm>
                <a:off x="3823469" y="6009680"/>
                <a:ext cx="367560" cy="234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D1D1990-7808-43B5-9143-F86FF06AA80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814469" y="6000680"/>
                  <a:ext cx="385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E5675EE-E311-432B-A565-AD0AE1ABE228}"/>
                    </a:ext>
                  </a:extLst>
                </p14:cNvPr>
                <p14:cNvContentPartPr/>
                <p14:nvPr/>
              </p14:nvContentPartPr>
              <p14:xfrm>
                <a:off x="4139549" y="6078080"/>
                <a:ext cx="205200" cy="455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E5675EE-E311-432B-A565-AD0AE1ABE22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130549" y="6069080"/>
                  <a:ext cx="2228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66386B-4C87-411D-B396-9A21AA1AF987}"/>
                    </a:ext>
                  </a:extLst>
                </p14:cNvPr>
                <p14:cNvContentPartPr/>
                <p14:nvPr/>
              </p14:nvContentPartPr>
              <p14:xfrm>
                <a:off x="4268789" y="5945600"/>
                <a:ext cx="335160" cy="298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66386B-4C87-411D-B396-9A21AA1AF98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60149" y="5936600"/>
                  <a:ext cx="352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6290D6B-9B87-4833-8EE4-1336CC7BFB39}"/>
                    </a:ext>
                  </a:extLst>
                </p14:cNvPr>
                <p14:cNvContentPartPr/>
                <p14:nvPr/>
              </p14:nvContentPartPr>
              <p14:xfrm>
                <a:off x="4845869" y="6246920"/>
                <a:ext cx="158760" cy="252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6290D6B-9B87-4833-8EE4-1336CC7BFB3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837229" y="6237920"/>
                  <a:ext cx="176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F4158ED-4761-41E8-A0F8-6E4FD158F271}"/>
              </a:ext>
            </a:extLst>
          </p:cNvPr>
          <p:cNvGrpSpPr/>
          <p:nvPr/>
        </p:nvGrpSpPr>
        <p:grpSpPr>
          <a:xfrm>
            <a:off x="5418989" y="5712680"/>
            <a:ext cx="1344960" cy="510120"/>
            <a:chOff x="5418989" y="5712680"/>
            <a:chExt cx="134496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01D5BF1-AC84-4494-8F44-FD0171CCF1E2}"/>
                    </a:ext>
                  </a:extLst>
                </p14:cNvPr>
                <p14:cNvContentPartPr/>
                <p14:nvPr/>
              </p14:nvContentPartPr>
              <p14:xfrm>
                <a:off x="5418989" y="5763080"/>
                <a:ext cx="468000" cy="459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01D5BF1-AC84-4494-8F44-FD0171CCF1E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409989" y="5754080"/>
                  <a:ext cx="485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7778D41-999D-4ACF-B6D6-0A00BD69CA12}"/>
                    </a:ext>
                  </a:extLst>
                </p14:cNvPr>
                <p14:cNvContentPartPr/>
                <p14:nvPr/>
              </p14:nvContentPartPr>
              <p14:xfrm>
                <a:off x="5941349" y="5809520"/>
                <a:ext cx="225360" cy="383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7778D41-999D-4ACF-B6D6-0A00BD69CA1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32709" y="5800880"/>
                  <a:ext cx="243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BFC275-80DD-4C59-9901-53836B5DD5EF}"/>
                    </a:ext>
                  </a:extLst>
                </p14:cNvPr>
                <p14:cNvContentPartPr/>
                <p14:nvPr/>
              </p14:nvContentPartPr>
              <p14:xfrm>
                <a:off x="6198749" y="5867120"/>
                <a:ext cx="263880" cy="277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BFC275-80DD-4C59-9901-53836B5DD5E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189749" y="5858120"/>
                  <a:ext cx="281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AADA3C6-A017-480E-8E48-DD9B23011AA3}"/>
                    </a:ext>
                  </a:extLst>
                </p14:cNvPr>
                <p14:cNvContentPartPr/>
                <p14:nvPr/>
              </p14:nvContentPartPr>
              <p14:xfrm>
                <a:off x="6181829" y="5871440"/>
                <a:ext cx="228960" cy="251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AADA3C6-A017-480E-8E48-DD9B23011AA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72829" y="5862800"/>
                  <a:ext cx="246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A717C45-A677-49B1-881C-37015DA12C9C}"/>
                    </a:ext>
                  </a:extLst>
                </p14:cNvPr>
                <p14:cNvContentPartPr/>
                <p14:nvPr/>
              </p14:nvContentPartPr>
              <p14:xfrm>
                <a:off x="6507269" y="5712680"/>
                <a:ext cx="256680" cy="475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A717C45-A677-49B1-881C-37015DA12C9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498629" y="5703680"/>
                  <a:ext cx="27432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B65B0C3-9203-4F37-BF6B-9CFE19D53A95}"/>
              </a:ext>
            </a:extLst>
          </p:cNvPr>
          <p:cNvGrpSpPr/>
          <p:nvPr/>
        </p:nvGrpSpPr>
        <p:grpSpPr>
          <a:xfrm>
            <a:off x="7060589" y="5854880"/>
            <a:ext cx="297720" cy="168480"/>
            <a:chOff x="7060589" y="5854880"/>
            <a:chExt cx="2977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C7E883-939F-42DA-9A67-5B2847E21B8B}"/>
                    </a:ext>
                  </a:extLst>
                </p14:cNvPr>
                <p14:cNvContentPartPr/>
                <p14:nvPr/>
              </p14:nvContentPartPr>
              <p14:xfrm>
                <a:off x="7074269" y="5854880"/>
                <a:ext cx="284040" cy="37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C7E883-939F-42DA-9A67-5B2847E21B8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65629" y="5845880"/>
                  <a:ext cx="301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E71F9C1-2274-498D-A6ED-EFE8B0F5D53B}"/>
                    </a:ext>
                  </a:extLst>
                </p14:cNvPr>
                <p14:cNvContentPartPr/>
                <p14:nvPr/>
              </p14:nvContentPartPr>
              <p14:xfrm>
                <a:off x="7060589" y="5993120"/>
                <a:ext cx="264240" cy="30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E71F9C1-2274-498D-A6ED-EFE8B0F5D53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051589" y="5984120"/>
                  <a:ext cx="2818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66F11B4-9ADE-487E-9F49-7BD0A49B88C8}"/>
              </a:ext>
            </a:extLst>
          </p:cNvPr>
          <p:cNvGrpSpPr/>
          <p:nvPr/>
        </p:nvGrpSpPr>
        <p:grpSpPr>
          <a:xfrm>
            <a:off x="7661069" y="5586320"/>
            <a:ext cx="2621160" cy="739440"/>
            <a:chOff x="7661069" y="5586320"/>
            <a:chExt cx="262116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270E1F9-F480-44C4-973D-8B64282D1E97}"/>
                    </a:ext>
                  </a:extLst>
                </p14:cNvPr>
                <p14:cNvContentPartPr/>
                <p14:nvPr/>
              </p14:nvContentPartPr>
              <p14:xfrm>
                <a:off x="7661069" y="5869280"/>
                <a:ext cx="319680" cy="250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270E1F9-F480-44C4-973D-8B64282D1E9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52429" y="5860280"/>
                  <a:ext cx="337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A227012-D112-49F7-9A67-C6497D3EA096}"/>
                    </a:ext>
                  </a:extLst>
                </p14:cNvPr>
                <p14:cNvContentPartPr/>
                <p14:nvPr/>
              </p14:nvContentPartPr>
              <p14:xfrm>
                <a:off x="8013149" y="6001400"/>
                <a:ext cx="140400" cy="324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A227012-D112-49F7-9A67-C6497D3EA09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04149" y="5992760"/>
                  <a:ext cx="15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70C92ED-4FF8-4FFB-9016-6204FB1792DA}"/>
                    </a:ext>
                  </a:extLst>
                </p14:cNvPr>
                <p14:cNvContentPartPr/>
                <p14:nvPr/>
              </p14:nvContentPartPr>
              <p14:xfrm>
                <a:off x="8107829" y="5826440"/>
                <a:ext cx="376200" cy="236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70C92ED-4FF8-4FFB-9016-6204FB1792D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098829" y="5817440"/>
                  <a:ext cx="393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207E259-3D23-4C2E-AD26-E787015081F5}"/>
                    </a:ext>
                  </a:extLst>
                </p14:cNvPr>
                <p14:cNvContentPartPr/>
                <p14:nvPr/>
              </p14:nvContentPartPr>
              <p14:xfrm>
                <a:off x="8608949" y="5715200"/>
                <a:ext cx="233640" cy="3697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207E259-3D23-4C2E-AD26-E787015081F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599949" y="5706560"/>
                  <a:ext cx="2512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0D5949B-8F82-4A0D-AB14-7B98193F04DA}"/>
                    </a:ext>
                  </a:extLst>
                </p14:cNvPr>
                <p14:cNvContentPartPr/>
                <p14:nvPr/>
              </p14:nvContentPartPr>
              <p14:xfrm>
                <a:off x="8907389" y="5822480"/>
                <a:ext cx="116640" cy="208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0D5949B-8F82-4A0D-AB14-7B98193F04D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898389" y="5813840"/>
                  <a:ext cx="134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2023C97-6798-4534-A517-B7CD12CD7F9B}"/>
                    </a:ext>
                  </a:extLst>
                </p14:cNvPr>
                <p14:cNvContentPartPr/>
                <p14:nvPr/>
              </p14:nvContentPartPr>
              <p14:xfrm>
                <a:off x="9240389" y="5889800"/>
                <a:ext cx="197280" cy="24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2023C97-6798-4534-A517-B7CD12CD7F9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31749" y="5881160"/>
                  <a:ext cx="214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122DD03-46FE-4CD1-9112-4492C3566D1D}"/>
                    </a:ext>
                  </a:extLst>
                </p14:cNvPr>
                <p14:cNvContentPartPr/>
                <p14:nvPr/>
              </p14:nvContentPartPr>
              <p14:xfrm>
                <a:off x="9511829" y="5865320"/>
                <a:ext cx="194400" cy="394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122DD03-46FE-4CD1-9112-4492C3566D1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503189" y="5856320"/>
                  <a:ext cx="212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B7B0F22-D417-4B23-94E8-D07F6A1035FA}"/>
                    </a:ext>
                  </a:extLst>
                </p14:cNvPr>
                <p14:cNvContentPartPr/>
                <p14:nvPr/>
              </p14:nvContentPartPr>
              <p14:xfrm>
                <a:off x="9649349" y="5754800"/>
                <a:ext cx="315000" cy="197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B7B0F22-D417-4B23-94E8-D07F6A1035F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640709" y="5746160"/>
                  <a:ext cx="332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C65B2FD-4E6E-4DED-9DB9-B52ADD7424E3}"/>
                    </a:ext>
                  </a:extLst>
                </p14:cNvPr>
                <p14:cNvContentPartPr/>
                <p14:nvPr/>
              </p14:nvContentPartPr>
              <p14:xfrm>
                <a:off x="10029149" y="5586320"/>
                <a:ext cx="253080" cy="574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C65B2FD-4E6E-4DED-9DB9-B52ADD7424E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020509" y="5577680"/>
                  <a:ext cx="27072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8C368DF7-0441-40C2-B326-D1BE366D0276}"/>
              </a:ext>
            </a:extLst>
          </p:cNvPr>
          <p:cNvGrpSpPr/>
          <p:nvPr/>
        </p:nvGrpSpPr>
        <p:grpSpPr>
          <a:xfrm>
            <a:off x="10331234" y="5187544"/>
            <a:ext cx="1545840" cy="1145880"/>
            <a:chOff x="10331234" y="5187544"/>
            <a:chExt cx="154584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407509C-C1AC-4DD6-B91D-CF28C3A2CC60}"/>
                    </a:ext>
                  </a:extLst>
                </p14:cNvPr>
                <p14:cNvContentPartPr/>
                <p14:nvPr/>
              </p14:nvContentPartPr>
              <p14:xfrm>
                <a:off x="10331234" y="5187544"/>
                <a:ext cx="247680" cy="1031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407509C-C1AC-4DD6-B91D-CF28C3A2CC6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322234" y="5178904"/>
                  <a:ext cx="26532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063CC94-BA03-48B4-9188-24D24726776E}"/>
                    </a:ext>
                  </a:extLst>
                </p14:cNvPr>
                <p14:cNvContentPartPr/>
                <p14:nvPr/>
              </p14:nvContentPartPr>
              <p14:xfrm>
                <a:off x="10784834" y="5225344"/>
                <a:ext cx="252360" cy="289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063CC94-BA03-48B4-9188-24D24726776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775834" y="5216344"/>
                  <a:ext cx="270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C695851-8C89-4FCB-8111-8345D97B36ED}"/>
                    </a:ext>
                  </a:extLst>
                </p14:cNvPr>
                <p14:cNvContentPartPr/>
                <p14:nvPr/>
              </p14:nvContentPartPr>
              <p14:xfrm>
                <a:off x="11056634" y="5357464"/>
                <a:ext cx="110160" cy="154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C695851-8C89-4FCB-8111-8345D97B36E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047634" y="5348824"/>
                  <a:ext cx="127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0B3A03C-46DC-4393-BF72-4987055785A7}"/>
                    </a:ext>
                  </a:extLst>
                </p14:cNvPr>
                <p14:cNvContentPartPr/>
                <p14:nvPr/>
              </p14:nvContentPartPr>
              <p14:xfrm>
                <a:off x="11220434" y="5360344"/>
                <a:ext cx="113760" cy="1630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0B3A03C-46DC-4393-BF72-4987055785A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211434" y="5351344"/>
                  <a:ext cx="131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469254C-8D29-4F11-8090-0F1BEABFE2B0}"/>
                    </a:ext>
                  </a:extLst>
                </p14:cNvPr>
                <p14:cNvContentPartPr/>
                <p14:nvPr/>
              </p14:nvContentPartPr>
              <p14:xfrm>
                <a:off x="10777634" y="5658064"/>
                <a:ext cx="54360" cy="153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469254C-8D29-4F11-8090-0F1BEABFE2B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768634" y="5649064"/>
                  <a:ext cx="72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2BFCD3E-F765-46EA-A89C-B4128E228986}"/>
                    </a:ext>
                  </a:extLst>
                </p14:cNvPr>
                <p14:cNvContentPartPr/>
                <p14:nvPr/>
              </p14:nvContentPartPr>
              <p14:xfrm>
                <a:off x="10872314" y="5627464"/>
                <a:ext cx="63360" cy="201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2BFCD3E-F765-46EA-A89C-B4128E22898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863314" y="5618824"/>
                  <a:ext cx="81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30B9FE-DDC1-44CD-9DE4-4155BF255DF9}"/>
                    </a:ext>
                  </a:extLst>
                </p14:cNvPr>
                <p14:cNvContentPartPr/>
                <p14:nvPr/>
              </p14:nvContentPartPr>
              <p14:xfrm>
                <a:off x="10738754" y="5699104"/>
                <a:ext cx="275040" cy="748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30B9FE-DDC1-44CD-9DE4-4155BF255DF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729754" y="5690464"/>
                  <a:ext cx="292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DA2EC53-D241-42BB-A0F6-EE86D4DCB73E}"/>
                    </a:ext>
                  </a:extLst>
                </p14:cNvPr>
                <p14:cNvContentPartPr/>
                <p14:nvPr/>
              </p14:nvContentPartPr>
              <p14:xfrm>
                <a:off x="10653074" y="5701624"/>
                <a:ext cx="391320" cy="208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DA2EC53-D241-42BB-A0F6-EE86D4DCB73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644434" y="5692984"/>
                  <a:ext cx="408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E1615EE-7191-4D69-91E7-46FFF8BA56A4}"/>
                    </a:ext>
                  </a:extLst>
                </p14:cNvPr>
                <p14:cNvContentPartPr/>
                <p14:nvPr/>
              </p14:nvContentPartPr>
              <p14:xfrm>
                <a:off x="11144474" y="5649064"/>
                <a:ext cx="247680" cy="230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E1615EE-7191-4D69-91E7-46FFF8BA56A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135474" y="5640424"/>
                  <a:ext cx="265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2A8A6A5-C1D2-47F0-8288-B9B7A8BD1E8F}"/>
                    </a:ext>
                  </a:extLst>
                </p14:cNvPr>
                <p14:cNvContentPartPr/>
                <p14:nvPr/>
              </p14:nvContentPartPr>
              <p14:xfrm>
                <a:off x="10675754" y="6001144"/>
                <a:ext cx="204120" cy="194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2A8A6A5-C1D2-47F0-8288-B9B7A8BD1E8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666754" y="5992504"/>
                  <a:ext cx="22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459AAB0-521B-4C5B-9162-FEEC5349936B}"/>
                    </a:ext>
                  </a:extLst>
                </p14:cNvPr>
                <p14:cNvContentPartPr/>
                <p14:nvPr/>
              </p14:nvContentPartPr>
              <p14:xfrm>
                <a:off x="10910114" y="6055864"/>
                <a:ext cx="159120" cy="1155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459AAB0-521B-4C5B-9162-FEEC5349936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901114" y="6047224"/>
                  <a:ext cx="176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D8489C7-AC73-4D08-9369-E1C6CB6F4EDD}"/>
                    </a:ext>
                  </a:extLst>
                </p14:cNvPr>
                <p14:cNvContentPartPr/>
                <p14:nvPr/>
              </p14:nvContentPartPr>
              <p14:xfrm>
                <a:off x="11116394" y="6073144"/>
                <a:ext cx="249840" cy="88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D8489C7-AC73-4D08-9369-E1C6CB6F4ED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107394" y="6064504"/>
                  <a:ext cx="267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1B080F0-FA34-45AD-9345-24A9A7808957}"/>
                    </a:ext>
                  </a:extLst>
                </p14:cNvPr>
                <p14:cNvContentPartPr/>
                <p14:nvPr/>
              </p14:nvContentPartPr>
              <p14:xfrm>
                <a:off x="11302514" y="6109504"/>
                <a:ext cx="131760" cy="2239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1B080F0-FA34-45AD-9345-24A9A780895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293874" y="6100504"/>
                  <a:ext cx="149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BE35CDD-90B0-4A45-8CCE-5F89B8FC98ED}"/>
                    </a:ext>
                  </a:extLst>
                </p14:cNvPr>
                <p14:cNvContentPartPr/>
                <p14:nvPr/>
              </p14:nvContentPartPr>
              <p14:xfrm>
                <a:off x="11412674" y="5997184"/>
                <a:ext cx="139320" cy="155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BE35CDD-90B0-4A45-8CCE-5F89B8FC98E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404034" y="5988544"/>
                  <a:ext cx="156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F6DFBC8-1CE6-4504-8211-E7F636F69157}"/>
                    </a:ext>
                  </a:extLst>
                </p14:cNvPr>
                <p14:cNvContentPartPr/>
                <p14:nvPr/>
              </p14:nvContentPartPr>
              <p14:xfrm>
                <a:off x="11600234" y="5848504"/>
                <a:ext cx="120240" cy="258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F6DFBC8-1CE6-4504-8211-E7F636F691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591594" y="5839864"/>
                  <a:ext cx="137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2CEFD9B-B04D-4B65-A134-178F7DD2F6E5}"/>
                    </a:ext>
                  </a:extLst>
                </p14:cNvPr>
                <p14:cNvContentPartPr/>
                <p14:nvPr/>
              </p14:nvContentPartPr>
              <p14:xfrm>
                <a:off x="11679074" y="6022024"/>
                <a:ext cx="198000" cy="1620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2CEFD9B-B04D-4B65-A134-178F7DD2F6E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670074" y="6013384"/>
                  <a:ext cx="215640" cy="17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055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19ED2A-73C1-4CA6-BE5D-41A9FC3BC43C}"/>
              </a:ext>
            </a:extLst>
          </p:cNvPr>
          <p:cNvGrpSpPr/>
          <p:nvPr/>
        </p:nvGrpSpPr>
        <p:grpSpPr>
          <a:xfrm>
            <a:off x="656954" y="75544"/>
            <a:ext cx="10227240" cy="2863800"/>
            <a:chOff x="656954" y="75544"/>
            <a:chExt cx="10227240" cy="28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829C721-BDCB-46F0-8DC4-3E95265D31F4}"/>
                    </a:ext>
                  </a:extLst>
                </p14:cNvPr>
                <p14:cNvContentPartPr/>
                <p14:nvPr/>
              </p14:nvContentPartPr>
              <p14:xfrm>
                <a:off x="656954" y="244744"/>
                <a:ext cx="563400" cy="399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829C721-BDCB-46F0-8DC4-3E95265D31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314" y="236104"/>
                  <a:ext cx="581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F50D14-7ED4-4F95-966F-20A900ABB176}"/>
                    </a:ext>
                  </a:extLst>
                </p14:cNvPr>
                <p14:cNvContentPartPr/>
                <p14:nvPr/>
              </p14:nvContentPartPr>
              <p14:xfrm>
                <a:off x="1262474" y="383704"/>
                <a:ext cx="240480" cy="210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F50D14-7ED4-4F95-966F-20A900ABB1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3474" y="375064"/>
                  <a:ext cx="258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EBF595-1BAB-4D2E-8BDF-3A567125DE88}"/>
                    </a:ext>
                  </a:extLst>
                </p14:cNvPr>
                <p14:cNvContentPartPr/>
                <p14:nvPr/>
              </p14:nvContentPartPr>
              <p14:xfrm>
                <a:off x="1544714" y="402424"/>
                <a:ext cx="179280" cy="186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EBF595-1BAB-4D2E-8BDF-3A567125DE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6074" y="393784"/>
                  <a:ext cx="196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5A1A09E-BC21-4A38-8A1E-5EC8A3189C27}"/>
                    </a:ext>
                  </a:extLst>
                </p14:cNvPr>
                <p14:cNvContentPartPr/>
                <p14:nvPr/>
              </p14:nvContentPartPr>
              <p14:xfrm>
                <a:off x="1816874" y="448864"/>
                <a:ext cx="307080" cy="141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5A1A09E-BC21-4A38-8A1E-5EC8A3189C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7874" y="440224"/>
                  <a:ext cx="324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579A80-2EC2-4015-80D3-78A11C3D9035}"/>
                    </a:ext>
                  </a:extLst>
                </p14:cNvPr>
                <p14:cNvContentPartPr/>
                <p14:nvPr/>
              </p14:nvContentPartPr>
              <p14:xfrm>
                <a:off x="2307554" y="408184"/>
                <a:ext cx="155520" cy="11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579A80-2EC2-4015-80D3-78A11C3D90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8554" y="399184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18B89F-F930-49AD-98AF-9E466F79F68C}"/>
                    </a:ext>
                  </a:extLst>
                </p14:cNvPr>
                <p14:cNvContentPartPr/>
                <p14:nvPr/>
              </p14:nvContentPartPr>
              <p14:xfrm>
                <a:off x="2623634" y="75544"/>
                <a:ext cx="229680" cy="502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18B89F-F930-49AD-98AF-9E466F79F6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4634" y="66904"/>
                  <a:ext cx="2473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029DDD-F9A0-45C4-83A7-F99952F4417A}"/>
                    </a:ext>
                  </a:extLst>
                </p14:cNvPr>
                <p14:cNvContentPartPr/>
                <p14:nvPr/>
              </p14:nvContentPartPr>
              <p14:xfrm>
                <a:off x="2575754" y="319264"/>
                <a:ext cx="330480" cy="7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029DDD-F9A0-45C4-83A7-F99952F441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6754" y="310264"/>
                  <a:ext cx="348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F266BD-B586-4680-93EB-7B88F788BCBA}"/>
                    </a:ext>
                  </a:extLst>
                </p14:cNvPr>
                <p14:cNvContentPartPr/>
                <p14:nvPr/>
              </p14:nvContentPartPr>
              <p14:xfrm>
                <a:off x="2895794" y="327904"/>
                <a:ext cx="315000" cy="19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F266BD-B586-4680-93EB-7B88F788BC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7154" y="319264"/>
                  <a:ext cx="33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B6BE57-E8ED-4939-B8E8-94713679D05F}"/>
                    </a:ext>
                  </a:extLst>
                </p14:cNvPr>
                <p14:cNvContentPartPr/>
                <p14:nvPr/>
              </p14:nvContentPartPr>
              <p14:xfrm>
                <a:off x="3345434" y="284704"/>
                <a:ext cx="34560" cy="2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B6BE57-E8ED-4939-B8E8-94713679D0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6794" y="276064"/>
                  <a:ext cx="52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66484A-6487-4F82-B74C-68C9A92D0D58}"/>
                    </a:ext>
                  </a:extLst>
                </p14:cNvPr>
                <p14:cNvContentPartPr/>
                <p14:nvPr/>
              </p14:nvContentPartPr>
              <p14:xfrm>
                <a:off x="3370274" y="346264"/>
                <a:ext cx="147600" cy="187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66484A-6487-4F82-B74C-68C9A92D0D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1274" y="337624"/>
                  <a:ext cx="165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852154-9EF7-4476-8A78-4169690CF28F}"/>
                    </a:ext>
                  </a:extLst>
                </p14:cNvPr>
                <p14:cNvContentPartPr/>
                <p14:nvPr/>
              </p14:nvContentPartPr>
              <p14:xfrm>
                <a:off x="2417354" y="1011904"/>
                <a:ext cx="256320" cy="95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852154-9EF7-4476-8A78-4169690CF2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8714" y="1003264"/>
                  <a:ext cx="273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E65DC9-96EF-4559-9363-92900A7C6636}"/>
                    </a:ext>
                  </a:extLst>
                </p14:cNvPr>
                <p14:cNvContentPartPr/>
                <p14:nvPr/>
              </p14:nvContentPartPr>
              <p14:xfrm>
                <a:off x="2883914" y="834064"/>
                <a:ext cx="415800" cy="415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65DC9-96EF-4559-9363-92900A7C66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5274" y="825424"/>
                  <a:ext cx="433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BC4159-D00E-4FE7-95E9-8D557DE8BE5A}"/>
                    </a:ext>
                  </a:extLst>
                </p14:cNvPr>
                <p14:cNvContentPartPr/>
                <p14:nvPr/>
              </p14:nvContentPartPr>
              <p14:xfrm>
                <a:off x="3305114" y="1057264"/>
                <a:ext cx="193680" cy="163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BC4159-D00E-4FE7-95E9-8D557DE8BE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6474" y="1048264"/>
                  <a:ext cx="211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89DCE8-2802-4488-A7B2-73FF2AF0609A}"/>
                    </a:ext>
                  </a:extLst>
                </p14:cNvPr>
                <p14:cNvContentPartPr/>
                <p14:nvPr/>
              </p14:nvContentPartPr>
              <p14:xfrm>
                <a:off x="3568634" y="1079224"/>
                <a:ext cx="378000" cy="167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89DCE8-2802-4488-A7B2-73FF2AF060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9634" y="1070584"/>
                  <a:ext cx="395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52FB3E-C824-4CB8-9574-768E9E528382}"/>
                    </a:ext>
                  </a:extLst>
                </p14:cNvPr>
                <p14:cNvContentPartPr/>
                <p14:nvPr/>
              </p14:nvContentPartPr>
              <p14:xfrm>
                <a:off x="4104314" y="1020904"/>
                <a:ext cx="176760" cy="20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52FB3E-C824-4CB8-9574-768E9E5283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95674" y="1011904"/>
                  <a:ext cx="194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6C171E-5B3C-4507-9D9A-B6D753CAFF85}"/>
                    </a:ext>
                  </a:extLst>
                </p14:cNvPr>
                <p14:cNvContentPartPr/>
                <p14:nvPr/>
              </p14:nvContentPartPr>
              <p14:xfrm>
                <a:off x="4580594" y="951064"/>
                <a:ext cx="301320" cy="271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6C171E-5B3C-4507-9D9A-B6D753CAFF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71954" y="942064"/>
                  <a:ext cx="3189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5D06AF-B0DA-4C00-A46D-080E473F7C58}"/>
                    </a:ext>
                  </a:extLst>
                </p14:cNvPr>
                <p14:cNvContentPartPr/>
                <p14:nvPr/>
              </p14:nvContentPartPr>
              <p14:xfrm>
                <a:off x="4987034" y="995704"/>
                <a:ext cx="207360" cy="22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5D06AF-B0DA-4C00-A46D-080E473F7C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8034" y="986704"/>
                  <a:ext cx="225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98A8D9-1B34-418D-9916-D71919513175}"/>
                    </a:ext>
                  </a:extLst>
                </p14:cNvPr>
                <p14:cNvContentPartPr/>
                <p14:nvPr/>
              </p14:nvContentPartPr>
              <p14:xfrm>
                <a:off x="5321474" y="742984"/>
                <a:ext cx="248040" cy="518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98A8D9-1B34-418D-9916-D719195131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2474" y="734344"/>
                  <a:ext cx="2656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83AEB6-D0AA-4EF7-9709-842FF72FD667}"/>
                    </a:ext>
                  </a:extLst>
                </p14:cNvPr>
                <p14:cNvContentPartPr/>
                <p14:nvPr/>
              </p14:nvContentPartPr>
              <p14:xfrm>
                <a:off x="5487434" y="625624"/>
                <a:ext cx="328680" cy="635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83AEB6-D0AA-4EF7-9709-842FF72FD6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78434" y="616624"/>
                  <a:ext cx="3463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1BC90A-3E17-454E-B4C6-8E9C400ABEF5}"/>
                    </a:ext>
                  </a:extLst>
                </p14:cNvPr>
                <p14:cNvContentPartPr/>
                <p14:nvPr/>
              </p14:nvContentPartPr>
              <p14:xfrm>
                <a:off x="5313554" y="902104"/>
                <a:ext cx="450720" cy="74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1BC90A-3E17-454E-B4C6-8E9C400ABE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04914" y="893104"/>
                  <a:ext cx="468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AC6D92-AD33-49BC-9C1D-089D89BF1617}"/>
                    </a:ext>
                  </a:extLst>
                </p14:cNvPr>
                <p14:cNvContentPartPr/>
                <p14:nvPr/>
              </p14:nvContentPartPr>
              <p14:xfrm>
                <a:off x="5740154" y="955744"/>
                <a:ext cx="96120" cy="200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AC6D92-AD33-49BC-9C1D-089D89BF16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1154" y="946744"/>
                  <a:ext cx="113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2A657F-6EE8-49F0-8C44-BE8216992674}"/>
                    </a:ext>
                  </a:extLst>
                </p14:cNvPr>
                <p14:cNvContentPartPr/>
                <p14:nvPr/>
              </p14:nvContentPartPr>
              <p14:xfrm>
                <a:off x="5952194" y="1016584"/>
                <a:ext cx="156240" cy="12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2A657F-6EE8-49F0-8C44-BE82169926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3194" y="1007944"/>
                  <a:ext cx="173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A80AD5-E972-40A6-AC9A-B54D01AC1191}"/>
                    </a:ext>
                  </a:extLst>
                </p14:cNvPr>
                <p14:cNvContentPartPr/>
                <p14:nvPr/>
              </p14:nvContentPartPr>
              <p14:xfrm>
                <a:off x="6058754" y="1057264"/>
                <a:ext cx="272520" cy="827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A80AD5-E972-40A6-AC9A-B54D01AC11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0114" y="1048264"/>
                  <a:ext cx="29016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9539E8-08F8-4388-BC34-52006B9EDCE1}"/>
                    </a:ext>
                  </a:extLst>
                </p14:cNvPr>
                <p14:cNvContentPartPr/>
                <p14:nvPr/>
              </p14:nvContentPartPr>
              <p14:xfrm>
                <a:off x="6712874" y="947824"/>
                <a:ext cx="187560" cy="15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9539E8-08F8-4388-BC34-52006B9EDC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4234" y="939184"/>
                  <a:ext cx="20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37F7C3-7116-4645-BFC2-5DF82CBDF0E2}"/>
                    </a:ext>
                  </a:extLst>
                </p14:cNvPr>
                <p14:cNvContentPartPr/>
                <p14:nvPr/>
              </p14:nvContentPartPr>
              <p14:xfrm>
                <a:off x="6981794" y="931624"/>
                <a:ext cx="154080" cy="19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37F7C3-7116-4645-BFC2-5DF82CBDF0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2794" y="922984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211854-8B8C-4C98-A1FF-00086A26C616}"/>
                    </a:ext>
                  </a:extLst>
                </p14:cNvPr>
                <p14:cNvContentPartPr/>
                <p14:nvPr/>
              </p14:nvContentPartPr>
              <p14:xfrm>
                <a:off x="7582994" y="864664"/>
                <a:ext cx="167760" cy="238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211854-8B8C-4C98-A1FF-00086A26C6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73994" y="855664"/>
                  <a:ext cx="185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81E04B-CEF9-4C92-B521-B4A37EE0BFC7}"/>
                    </a:ext>
                  </a:extLst>
                </p14:cNvPr>
                <p14:cNvContentPartPr/>
                <p14:nvPr/>
              </p14:nvContentPartPr>
              <p14:xfrm>
                <a:off x="7586234" y="769264"/>
                <a:ext cx="346320" cy="354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81E04B-CEF9-4C92-B521-B4A37EE0BF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7234" y="760624"/>
                  <a:ext cx="363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6AAF51-5966-4210-9BC7-D0A29840E9AB}"/>
                    </a:ext>
                  </a:extLst>
                </p14:cNvPr>
                <p14:cNvContentPartPr/>
                <p14:nvPr/>
              </p14:nvContentPartPr>
              <p14:xfrm>
                <a:off x="7968194" y="971944"/>
                <a:ext cx="74160" cy="11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6AAF51-5966-4210-9BC7-D0A29840E9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59194" y="962944"/>
                  <a:ext cx="91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011F4A-60DE-4261-8762-0B16D59FAD64}"/>
                    </a:ext>
                  </a:extLst>
                </p14:cNvPr>
                <p14:cNvContentPartPr/>
                <p14:nvPr/>
              </p14:nvContentPartPr>
              <p14:xfrm>
                <a:off x="8149634" y="975904"/>
                <a:ext cx="159120" cy="138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011F4A-60DE-4261-8762-0B16D59FAD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40994" y="967264"/>
                  <a:ext cx="176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90017A5-0AE7-40E9-ACBC-D2FB1050AD38}"/>
                    </a:ext>
                  </a:extLst>
                </p14:cNvPr>
                <p14:cNvContentPartPr/>
                <p14:nvPr/>
              </p14:nvContentPartPr>
              <p14:xfrm>
                <a:off x="8432954" y="967984"/>
                <a:ext cx="84240" cy="146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90017A5-0AE7-40E9-ACBC-D2FB1050AD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23954" y="959344"/>
                  <a:ext cx="101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2A0115-7EEA-4D6A-805E-1226D3558773}"/>
                    </a:ext>
                  </a:extLst>
                </p14:cNvPr>
                <p14:cNvContentPartPr/>
                <p14:nvPr/>
              </p14:nvContentPartPr>
              <p14:xfrm>
                <a:off x="8633114" y="1006504"/>
                <a:ext cx="277560" cy="10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2A0115-7EEA-4D6A-805E-1226D35587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24474" y="997864"/>
                  <a:ext cx="29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C217E8-7324-4F11-8091-4A9908AB8C41}"/>
                    </a:ext>
                  </a:extLst>
                </p14:cNvPr>
                <p14:cNvContentPartPr/>
                <p14:nvPr/>
              </p14:nvContentPartPr>
              <p14:xfrm>
                <a:off x="9053594" y="1012624"/>
                <a:ext cx="35640" cy="122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C217E8-7324-4F11-8091-4A9908AB8C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44594" y="1003624"/>
                  <a:ext cx="53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9B7278-0415-4D4A-A7BB-69FCA297DA90}"/>
                    </a:ext>
                  </a:extLst>
                </p14:cNvPr>
                <p14:cNvContentPartPr/>
                <p14:nvPr/>
              </p14:nvContentPartPr>
              <p14:xfrm>
                <a:off x="9195434" y="839464"/>
                <a:ext cx="17280" cy="46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9B7278-0415-4D4A-A7BB-69FCA297DA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86794" y="830464"/>
                  <a:ext cx="34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9AB731-B838-4F01-98FB-33EEC2023BFF}"/>
                    </a:ext>
                  </a:extLst>
                </p14:cNvPr>
                <p14:cNvContentPartPr/>
                <p14:nvPr/>
              </p14:nvContentPartPr>
              <p14:xfrm>
                <a:off x="9195434" y="993184"/>
                <a:ext cx="155520" cy="164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9AB731-B838-4F01-98FB-33EEC2023B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86434" y="984544"/>
                  <a:ext cx="173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C2F0E-BCFA-4F88-A977-50B6012D2FDC}"/>
                    </a:ext>
                  </a:extLst>
                </p14:cNvPr>
                <p14:cNvContentPartPr/>
                <p14:nvPr/>
              </p14:nvContentPartPr>
              <p14:xfrm>
                <a:off x="9546434" y="804184"/>
                <a:ext cx="170280" cy="356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C2F0E-BCFA-4F88-A977-50B6012D2F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37794" y="795544"/>
                  <a:ext cx="187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486D84-7CCC-4B8D-AFC5-B9835F28A96A}"/>
                    </a:ext>
                  </a:extLst>
                </p14:cNvPr>
                <p14:cNvContentPartPr/>
                <p14:nvPr/>
              </p14:nvContentPartPr>
              <p14:xfrm>
                <a:off x="2954114" y="1549744"/>
                <a:ext cx="225360" cy="268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486D84-7CCC-4B8D-AFC5-B9835F28A9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45474" y="1541104"/>
                  <a:ext cx="243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DDE451-6045-4EAF-9EC2-A8514058229C}"/>
                    </a:ext>
                  </a:extLst>
                </p14:cNvPr>
                <p14:cNvContentPartPr/>
                <p14:nvPr/>
              </p14:nvContentPartPr>
              <p14:xfrm>
                <a:off x="3231674" y="1597624"/>
                <a:ext cx="226080" cy="207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DDE451-6045-4EAF-9EC2-A851405822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23034" y="1588624"/>
                  <a:ext cx="243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08DBE8-2492-40F3-BA6F-009198C51E6D}"/>
                    </a:ext>
                  </a:extLst>
                </p14:cNvPr>
                <p14:cNvContentPartPr/>
                <p14:nvPr/>
              </p14:nvContentPartPr>
              <p14:xfrm>
                <a:off x="3259394" y="1596904"/>
                <a:ext cx="180720" cy="172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08DBE8-2492-40F3-BA6F-009198C51E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50754" y="1587904"/>
                  <a:ext cx="198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5F608A-1D75-4AA8-87A0-56F460470EFF}"/>
                    </a:ext>
                  </a:extLst>
                </p14:cNvPr>
                <p14:cNvContentPartPr/>
                <p14:nvPr/>
              </p14:nvContentPartPr>
              <p14:xfrm>
                <a:off x="3540194" y="1566304"/>
                <a:ext cx="174960" cy="255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5F608A-1D75-4AA8-87A0-56F460470E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31554" y="1557304"/>
                  <a:ext cx="192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4DDDA4-2DDE-4324-B454-AA0079C9EDC8}"/>
                    </a:ext>
                  </a:extLst>
                </p14:cNvPr>
                <p14:cNvContentPartPr/>
                <p14:nvPr/>
              </p14:nvContentPartPr>
              <p14:xfrm>
                <a:off x="3769514" y="1589344"/>
                <a:ext cx="171720" cy="211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4DDDA4-2DDE-4324-B454-AA0079C9ED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60514" y="1580704"/>
                  <a:ext cx="189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0741FA-1936-444F-AF40-283436137093}"/>
                    </a:ext>
                  </a:extLst>
                </p14:cNvPr>
                <p14:cNvContentPartPr/>
                <p14:nvPr/>
              </p14:nvContentPartPr>
              <p14:xfrm>
                <a:off x="3882554" y="1644784"/>
                <a:ext cx="210600" cy="383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0741FA-1936-444F-AF40-2834361370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73914" y="1635784"/>
                  <a:ext cx="228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0B7781-7A7D-4A48-804B-70881D03DE4B}"/>
                    </a:ext>
                  </a:extLst>
                </p14:cNvPr>
                <p14:cNvContentPartPr/>
                <p14:nvPr/>
              </p14:nvContentPartPr>
              <p14:xfrm>
                <a:off x="4056434" y="1312504"/>
                <a:ext cx="545400" cy="446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0B7781-7A7D-4A48-804B-70881D03DE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47794" y="1303504"/>
                  <a:ext cx="563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090B56-E0D9-4B29-8D8A-11178AC71EF1}"/>
                    </a:ext>
                  </a:extLst>
                </p14:cNvPr>
                <p14:cNvContentPartPr/>
                <p14:nvPr/>
              </p14:nvContentPartPr>
              <p14:xfrm>
                <a:off x="4308434" y="1534624"/>
                <a:ext cx="331920" cy="70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090B56-E0D9-4B29-8D8A-11178AC71E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99794" y="1525624"/>
                  <a:ext cx="349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46EACA-1E57-424C-867F-53866F93C751}"/>
                    </a:ext>
                  </a:extLst>
                </p14:cNvPr>
                <p14:cNvContentPartPr/>
                <p14:nvPr/>
              </p14:nvContentPartPr>
              <p14:xfrm>
                <a:off x="5261714" y="1607704"/>
                <a:ext cx="12600" cy="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46EACA-1E57-424C-867F-53866F93C7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3074" y="1599064"/>
                  <a:ext cx="30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C0D639-C3FA-4296-AC4D-E7567A6069A9}"/>
                    </a:ext>
                  </a:extLst>
                </p14:cNvPr>
                <p14:cNvContentPartPr/>
                <p14:nvPr/>
              </p14:nvContentPartPr>
              <p14:xfrm>
                <a:off x="5111954" y="1326184"/>
                <a:ext cx="304920" cy="432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C0D639-C3FA-4296-AC4D-E7567A6069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2954" y="1317184"/>
                  <a:ext cx="3225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680EF3-C5E7-4EDD-AB72-D2730D77CDCE}"/>
                    </a:ext>
                  </a:extLst>
                </p14:cNvPr>
                <p14:cNvContentPartPr/>
                <p14:nvPr/>
              </p14:nvContentPartPr>
              <p14:xfrm>
                <a:off x="5055794" y="1507624"/>
                <a:ext cx="380520" cy="9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680EF3-C5E7-4EDD-AB72-D2730D77CD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6794" y="1498984"/>
                  <a:ext cx="398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BC09E2-16C4-4EE8-BF99-29D1CA870EA7}"/>
                    </a:ext>
                  </a:extLst>
                </p14:cNvPr>
                <p14:cNvContentPartPr/>
                <p14:nvPr/>
              </p14:nvContentPartPr>
              <p14:xfrm>
                <a:off x="5467994" y="1267864"/>
                <a:ext cx="225000" cy="419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BC09E2-16C4-4EE8-BF99-29D1CA870E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59354" y="1259224"/>
                  <a:ext cx="242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75ADFE-9080-495E-AFD3-5F90A26010B8}"/>
                    </a:ext>
                  </a:extLst>
                </p14:cNvPr>
                <p14:cNvContentPartPr/>
                <p14:nvPr/>
              </p14:nvContentPartPr>
              <p14:xfrm>
                <a:off x="5680034" y="1510504"/>
                <a:ext cx="186480" cy="20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75ADFE-9080-495E-AFD3-5F90A26010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71394" y="1501504"/>
                  <a:ext cx="204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2441CC-3E35-45A1-BED5-B052279E58BA}"/>
                    </a:ext>
                  </a:extLst>
                </p14:cNvPr>
                <p14:cNvContentPartPr/>
                <p14:nvPr/>
              </p14:nvContentPartPr>
              <p14:xfrm>
                <a:off x="6308234" y="1501504"/>
                <a:ext cx="242640" cy="168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2441CC-3E35-45A1-BED5-B052279E58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9594" y="1492864"/>
                  <a:ext cx="260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392505-2FAE-4068-BC06-659550E3B335}"/>
                    </a:ext>
                  </a:extLst>
                </p14:cNvPr>
                <p14:cNvContentPartPr/>
                <p14:nvPr/>
              </p14:nvContentPartPr>
              <p14:xfrm>
                <a:off x="6594074" y="1492864"/>
                <a:ext cx="154080" cy="17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392505-2FAE-4068-BC06-659550E3B3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5074" y="1483864"/>
                  <a:ext cx="171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9BE568-376E-4146-818D-88DCA66F3404}"/>
                    </a:ext>
                  </a:extLst>
                </p14:cNvPr>
                <p14:cNvContentPartPr/>
                <p14:nvPr/>
              </p14:nvContentPartPr>
              <p14:xfrm>
                <a:off x="6809354" y="1503304"/>
                <a:ext cx="314280" cy="15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9BE568-376E-4146-818D-88DCA66F34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0714" y="1494304"/>
                  <a:ext cx="331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5636B1-15B3-4EC7-B292-BAA28752D6D3}"/>
                    </a:ext>
                  </a:extLst>
                </p14:cNvPr>
                <p14:cNvContentPartPr/>
                <p14:nvPr/>
              </p14:nvContentPartPr>
              <p14:xfrm>
                <a:off x="7271234" y="1246624"/>
                <a:ext cx="207000" cy="413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5636B1-15B3-4EC7-B292-BAA28752D6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62594" y="1237624"/>
                  <a:ext cx="224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97F1C0-DE4B-49BF-859F-18D4765F4A0C}"/>
                    </a:ext>
                  </a:extLst>
                </p14:cNvPr>
                <p14:cNvContentPartPr/>
                <p14:nvPr/>
              </p14:nvContentPartPr>
              <p14:xfrm>
                <a:off x="7568954" y="1474864"/>
                <a:ext cx="135720" cy="161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97F1C0-DE4B-49BF-859F-18D4765F4A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59954" y="1466224"/>
                  <a:ext cx="153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BD5BFC7-87BA-460E-8AA2-E1F5FFE86130}"/>
                    </a:ext>
                  </a:extLst>
                </p14:cNvPr>
                <p14:cNvContentPartPr/>
                <p14:nvPr/>
              </p14:nvContentPartPr>
              <p14:xfrm>
                <a:off x="7719074" y="1430224"/>
                <a:ext cx="332640" cy="239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BD5BFC7-87BA-460E-8AA2-E1F5FFE861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0434" y="1421584"/>
                  <a:ext cx="350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E0C6CB-6BF7-47B2-BC0A-F600395C4E6F}"/>
                    </a:ext>
                  </a:extLst>
                </p14:cNvPr>
                <p14:cNvContentPartPr/>
                <p14:nvPr/>
              </p14:nvContentPartPr>
              <p14:xfrm>
                <a:off x="8254034" y="1476664"/>
                <a:ext cx="131400" cy="130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E0C6CB-6BF7-47B2-BC0A-F600395C4E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45034" y="1468024"/>
                  <a:ext cx="149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B5302A-5B0B-4CE1-B7A6-D3D4F3A7BF65}"/>
                    </a:ext>
                  </a:extLst>
                </p14:cNvPr>
                <p14:cNvContentPartPr/>
                <p14:nvPr/>
              </p14:nvContentPartPr>
              <p14:xfrm>
                <a:off x="8550314" y="1130344"/>
                <a:ext cx="325440" cy="526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B5302A-5B0B-4CE1-B7A6-D3D4F3A7BF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41674" y="1121704"/>
                  <a:ext cx="34308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13C33A-D33E-4DCF-981F-E261F6C5868D}"/>
                    </a:ext>
                  </a:extLst>
                </p14:cNvPr>
                <p14:cNvContentPartPr/>
                <p14:nvPr/>
              </p14:nvContentPartPr>
              <p14:xfrm>
                <a:off x="8584154" y="1446784"/>
                <a:ext cx="258840" cy="6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13C33A-D33E-4DCF-981F-E261F6C586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75154" y="1438144"/>
                  <a:ext cx="276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688165-C0EC-4603-9E5A-235EC3C62AE5}"/>
                    </a:ext>
                  </a:extLst>
                </p14:cNvPr>
                <p14:cNvContentPartPr/>
                <p14:nvPr/>
              </p14:nvContentPartPr>
              <p14:xfrm>
                <a:off x="9166274" y="1125664"/>
                <a:ext cx="293040" cy="52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688165-C0EC-4603-9E5A-235EC3C62A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57634" y="1117024"/>
                  <a:ext cx="310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01BFC1-2098-41E3-A171-FE10BF0E884E}"/>
                    </a:ext>
                  </a:extLst>
                </p14:cNvPr>
                <p14:cNvContentPartPr/>
                <p14:nvPr/>
              </p14:nvContentPartPr>
              <p14:xfrm>
                <a:off x="9028754" y="1393144"/>
                <a:ext cx="447120" cy="93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01BFC1-2098-41E3-A171-FE10BF0E88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19754" y="1384504"/>
                  <a:ext cx="464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D2C055-1AFD-4C11-ABE6-D5EDA842798F}"/>
                    </a:ext>
                  </a:extLst>
                </p14:cNvPr>
                <p14:cNvContentPartPr/>
                <p14:nvPr/>
              </p14:nvContentPartPr>
              <p14:xfrm>
                <a:off x="9422954" y="1402144"/>
                <a:ext cx="207360" cy="214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D2C055-1AFD-4C11-ABE6-D5EDA84279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14314" y="1393144"/>
                  <a:ext cx="225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895EFD-6ED4-45C1-A3B0-AADDEA2FF5D4}"/>
                    </a:ext>
                  </a:extLst>
                </p14:cNvPr>
                <p14:cNvContentPartPr/>
                <p14:nvPr/>
              </p14:nvContentPartPr>
              <p14:xfrm>
                <a:off x="9644714" y="1293064"/>
                <a:ext cx="271800" cy="336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895EFD-6ED4-45C1-A3B0-AADDEA2FF5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35714" y="1284424"/>
                  <a:ext cx="289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94E93A-8FF5-493C-934F-336F882E6609}"/>
                    </a:ext>
                  </a:extLst>
                </p14:cNvPr>
                <p14:cNvContentPartPr/>
                <p14:nvPr/>
              </p14:nvContentPartPr>
              <p14:xfrm>
                <a:off x="9845594" y="1460104"/>
                <a:ext cx="142560" cy="115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94E93A-8FF5-493C-934F-336F882E66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36954" y="1451104"/>
                  <a:ext cx="16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9F5BF6-ACFA-4707-ABFF-B677B50F3EF2}"/>
                    </a:ext>
                  </a:extLst>
                </p14:cNvPr>
                <p14:cNvContentPartPr/>
                <p14:nvPr/>
              </p14:nvContentPartPr>
              <p14:xfrm>
                <a:off x="10120274" y="1276144"/>
                <a:ext cx="187200" cy="33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9F5BF6-ACFA-4707-ABFF-B677B50F3E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11634" y="1267504"/>
                  <a:ext cx="204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B67CFF-B4A0-43EB-887D-4A67DFE51287}"/>
                    </a:ext>
                  </a:extLst>
                </p14:cNvPr>
                <p14:cNvContentPartPr/>
                <p14:nvPr/>
              </p14:nvContentPartPr>
              <p14:xfrm>
                <a:off x="10324754" y="1399624"/>
                <a:ext cx="172800" cy="201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B67CFF-B4A0-43EB-887D-4A67DFE512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15754" y="1390984"/>
                  <a:ext cx="190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698412-8308-4FE0-8529-D0802E0100BC}"/>
                    </a:ext>
                  </a:extLst>
                </p14:cNvPr>
                <p14:cNvContentPartPr/>
                <p14:nvPr/>
              </p14:nvContentPartPr>
              <p14:xfrm>
                <a:off x="3058514" y="2216104"/>
                <a:ext cx="54000" cy="125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698412-8308-4FE0-8529-D0802E0100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49514" y="2207104"/>
                  <a:ext cx="71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6E79CB-80A2-4BE5-8AB2-E400EF573A73}"/>
                    </a:ext>
                  </a:extLst>
                </p14:cNvPr>
                <p14:cNvContentPartPr/>
                <p14:nvPr/>
              </p14:nvContentPartPr>
              <p14:xfrm>
                <a:off x="3193514" y="1975624"/>
                <a:ext cx="9360" cy="50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6E79CB-80A2-4BE5-8AB2-E400EF573A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84874" y="1966984"/>
                  <a:ext cx="27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878FB4-473A-4DA4-80E0-EE06206155C3}"/>
                    </a:ext>
                  </a:extLst>
                </p14:cNvPr>
                <p14:cNvContentPartPr/>
                <p14:nvPr/>
              </p14:nvContentPartPr>
              <p14:xfrm>
                <a:off x="3237074" y="2147704"/>
                <a:ext cx="180360" cy="209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878FB4-473A-4DA4-80E0-EE06206155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28434" y="2139064"/>
                  <a:ext cx="19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9F30141-2A1E-4644-8ECF-C71F4DA9F338}"/>
                    </a:ext>
                  </a:extLst>
                </p14:cNvPr>
                <p14:cNvContentPartPr/>
                <p14:nvPr/>
              </p14:nvContentPartPr>
              <p14:xfrm>
                <a:off x="3911714" y="2117464"/>
                <a:ext cx="251280" cy="22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9F30141-2A1E-4644-8ECF-C71F4DA9F3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02714" y="2108464"/>
                  <a:ext cx="268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DA2BA6-3AFA-43C4-97C4-870FCB062F28}"/>
                    </a:ext>
                  </a:extLst>
                </p14:cNvPr>
                <p14:cNvContentPartPr/>
                <p14:nvPr/>
              </p14:nvContentPartPr>
              <p14:xfrm>
                <a:off x="4204394" y="2150224"/>
                <a:ext cx="115560" cy="184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DA2BA6-3AFA-43C4-97C4-870FCB062F2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95394" y="2141224"/>
                  <a:ext cx="133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F6CDFF-BF90-4FFC-9A5D-B509FE0C541B}"/>
                    </a:ext>
                  </a:extLst>
                </p14:cNvPr>
                <p14:cNvContentPartPr/>
                <p14:nvPr/>
              </p14:nvContentPartPr>
              <p14:xfrm>
                <a:off x="4578074" y="1840624"/>
                <a:ext cx="230400" cy="54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F6CDFF-BF90-4FFC-9A5D-B509FE0C54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69074" y="1831624"/>
                  <a:ext cx="2480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D638B2-6847-4D65-A3A2-D17B6139E6EF}"/>
                    </a:ext>
                  </a:extLst>
                </p14:cNvPr>
                <p14:cNvContentPartPr/>
                <p14:nvPr/>
              </p14:nvContentPartPr>
              <p14:xfrm>
                <a:off x="4494554" y="2106664"/>
                <a:ext cx="377280" cy="69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D638B2-6847-4D65-A3A2-D17B6139E6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85914" y="2098024"/>
                  <a:ext cx="39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5428B7-772B-4481-B9F4-BB4281E69444}"/>
                    </a:ext>
                  </a:extLst>
                </p14:cNvPr>
                <p14:cNvContentPartPr/>
                <p14:nvPr/>
              </p14:nvContentPartPr>
              <p14:xfrm>
                <a:off x="5356754" y="1695904"/>
                <a:ext cx="468360" cy="65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5428B7-772B-4481-B9F4-BB4281E694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48114" y="1687264"/>
                  <a:ext cx="4860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AC4806F-2E29-4569-918B-7084F0571B62}"/>
                    </a:ext>
                  </a:extLst>
                </p14:cNvPr>
                <p14:cNvContentPartPr/>
                <p14:nvPr/>
              </p14:nvContentPartPr>
              <p14:xfrm>
                <a:off x="5424434" y="2103064"/>
                <a:ext cx="264960" cy="47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AC4806F-2E29-4569-918B-7084F0571B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15434" y="2094064"/>
                  <a:ext cx="282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CA2E50-BD9F-48D8-9261-60D35D591163}"/>
                    </a:ext>
                  </a:extLst>
                </p14:cNvPr>
                <p14:cNvContentPartPr/>
                <p14:nvPr/>
              </p14:nvContentPartPr>
              <p14:xfrm>
                <a:off x="5730434" y="2105584"/>
                <a:ext cx="65160" cy="154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CA2E50-BD9F-48D8-9261-60D35D5911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21794" y="2096584"/>
                  <a:ext cx="82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91C48A-03AC-4652-891C-77778C3B367A}"/>
                    </a:ext>
                  </a:extLst>
                </p14:cNvPr>
                <p14:cNvContentPartPr/>
                <p14:nvPr/>
              </p14:nvContentPartPr>
              <p14:xfrm>
                <a:off x="5861114" y="1999024"/>
                <a:ext cx="253800" cy="24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91C48A-03AC-4652-891C-77778C3B36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52114" y="1990024"/>
                  <a:ext cx="271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B4AA87-D43B-448D-A88F-47AA016C63C1}"/>
                    </a:ext>
                  </a:extLst>
                </p14:cNvPr>
                <p14:cNvContentPartPr/>
                <p14:nvPr/>
              </p14:nvContentPartPr>
              <p14:xfrm>
                <a:off x="5848154" y="2056264"/>
                <a:ext cx="212400" cy="20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B4AA87-D43B-448D-A88F-47AA016C63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39154" y="2047624"/>
                  <a:ext cx="230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A49AA7-81BD-40A3-AE3D-BBA2F927F267}"/>
                    </a:ext>
                  </a:extLst>
                </p14:cNvPr>
                <p14:cNvContentPartPr/>
                <p14:nvPr/>
              </p14:nvContentPartPr>
              <p14:xfrm>
                <a:off x="6141554" y="2048704"/>
                <a:ext cx="206280" cy="183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2A49AA7-81BD-40A3-AE3D-BBA2F927F2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32554" y="2039704"/>
                  <a:ext cx="223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14B1BE-73A2-45CF-9B21-6E4D36F9909B}"/>
                    </a:ext>
                  </a:extLst>
                </p14:cNvPr>
                <p14:cNvContentPartPr/>
                <p14:nvPr/>
              </p14:nvContentPartPr>
              <p14:xfrm>
                <a:off x="6345314" y="2021704"/>
                <a:ext cx="245880" cy="207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14B1BE-73A2-45CF-9B21-6E4D36F990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36314" y="2012704"/>
                  <a:ext cx="263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2F5E42-3963-44C0-8F13-B592A87C8131}"/>
                    </a:ext>
                  </a:extLst>
                </p14:cNvPr>
                <p14:cNvContentPartPr/>
                <p14:nvPr/>
              </p14:nvContentPartPr>
              <p14:xfrm>
                <a:off x="6543674" y="1823704"/>
                <a:ext cx="198000" cy="393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2F5E42-3963-44C0-8F13-B592A87C813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35034" y="1815064"/>
                  <a:ext cx="215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A11A96-F4C5-4F8F-8345-884C29411957}"/>
                    </a:ext>
                  </a:extLst>
                </p14:cNvPr>
                <p14:cNvContentPartPr/>
                <p14:nvPr/>
              </p14:nvContentPartPr>
              <p14:xfrm>
                <a:off x="6742034" y="2203504"/>
                <a:ext cx="24120" cy="5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A11A96-F4C5-4F8F-8345-884C294119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33034" y="2194504"/>
                  <a:ext cx="41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10AC1F3-C905-4BCA-9781-BD716C7F135E}"/>
                    </a:ext>
                  </a:extLst>
                </p14:cNvPr>
                <p14:cNvContentPartPr/>
                <p14:nvPr/>
              </p14:nvContentPartPr>
              <p14:xfrm>
                <a:off x="7181234" y="2008024"/>
                <a:ext cx="116280" cy="214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10AC1F3-C905-4BCA-9781-BD716C7F13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72234" y="1999024"/>
                  <a:ext cx="133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1FCA13-ED83-4E35-80C2-43BC922BF653}"/>
                    </a:ext>
                  </a:extLst>
                </p14:cNvPr>
                <p14:cNvContentPartPr/>
                <p14:nvPr/>
              </p14:nvContentPartPr>
              <p14:xfrm>
                <a:off x="7029674" y="1903984"/>
                <a:ext cx="631800" cy="120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1FCA13-ED83-4E35-80C2-43BC922BF6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20674" y="1894984"/>
                  <a:ext cx="649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CA472C-AA52-49D3-9CF4-1FA0BB22EA3A}"/>
                    </a:ext>
                  </a:extLst>
                </p14:cNvPr>
                <p14:cNvContentPartPr/>
                <p14:nvPr/>
              </p14:nvContentPartPr>
              <p14:xfrm>
                <a:off x="7469594" y="1991104"/>
                <a:ext cx="232560" cy="240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CA472C-AA52-49D3-9CF4-1FA0BB22EA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60954" y="1982464"/>
                  <a:ext cx="250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E1E1D4-96C7-43EB-87BB-7C4A3FF761A0}"/>
                    </a:ext>
                  </a:extLst>
                </p14:cNvPr>
                <p14:cNvContentPartPr/>
                <p14:nvPr/>
              </p14:nvContentPartPr>
              <p14:xfrm>
                <a:off x="7723754" y="2060944"/>
                <a:ext cx="47160" cy="123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E1E1D4-96C7-43EB-87BB-7C4A3FF761A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15114" y="2052304"/>
                  <a:ext cx="6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F7113A-04EB-40F8-A075-3D66DC1BCA60}"/>
                    </a:ext>
                  </a:extLst>
                </p14:cNvPr>
                <p14:cNvContentPartPr/>
                <p14:nvPr/>
              </p14:nvContentPartPr>
              <p14:xfrm>
                <a:off x="7885394" y="1900744"/>
                <a:ext cx="74520" cy="47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F7113A-04EB-40F8-A075-3D66DC1BCA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76394" y="1891744"/>
                  <a:ext cx="92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A3F43C5-4440-4D24-A91B-D325160E1D1D}"/>
                    </a:ext>
                  </a:extLst>
                </p14:cNvPr>
                <p14:cNvContentPartPr/>
                <p14:nvPr/>
              </p14:nvContentPartPr>
              <p14:xfrm>
                <a:off x="7963514" y="2045464"/>
                <a:ext cx="126360" cy="119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A3F43C5-4440-4D24-A91B-D325160E1D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54874" y="2036464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CB8868-15DD-43D2-94C6-8B7337FB5208}"/>
                    </a:ext>
                  </a:extLst>
                </p14:cNvPr>
                <p14:cNvContentPartPr/>
                <p14:nvPr/>
              </p14:nvContentPartPr>
              <p14:xfrm>
                <a:off x="8225234" y="1761064"/>
                <a:ext cx="183960" cy="42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CB8868-15DD-43D2-94C6-8B7337FB52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16594" y="1752064"/>
                  <a:ext cx="201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B0225C-13BF-448A-8827-44175E35E9D8}"/>
                    </a:ext>
                  </a:extLst>
                </p14:cNvPr>
                <p14:cNvContentPartPr/>
                <p14:nvPr/>
              </p14:nvContentPartPr>
              <p14:xfrm>
                <a:off x="8365634" y="1987864"/>
                <a:ext cx="154440" cy="208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B0225C-13BF-448A-8827-44175E35E9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56634" y="1979224"/>
                  <a:ext cx="172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91F4E8-5519-4F61-9CF0-FA6D246829BE}"/>
                    </a:ext>
                  </a:extLst>
                </p14:cNvPr>
                <p14:cNvContentPartPr/>
                <p14:nvPr/>
              </p14:nvContentPartPr>
              <p14:xfrm>
                <a:off x="8869634" y="1973104"/>
                <a:ext cx="232920" cy="215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91F4E8-5519-4F61-9CF0-FA6D246829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60994" y="1964104"/>
                  <a:ext cx="250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37968E-AEED-4517-9336-0D8819A3180A}"/>
                    </a:ext>
                  </a:extLst>
                </p14:cNvPr>
                <p14:cNvContentPartPr/>
                <p14:nvPr/>
              </p14:nvContentPartPr>
              <p14:xfrm>
                <a:off x="9078434" y="2029984"/>
                <a:ext cx="171000" cy="149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37968E-AEED-4517-9336-0D8819A318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69434" y="2020984"/>
                  <a:ext cx="188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2A4857-6F05-4CE7-9EF3-07D7D58B4F88}"/>
                    </a:ext>
                  </a:extLst>
                </p14:cNvPr>
                <p14:cNvContentPartPr/>
                <p14:nvPr/>
              </p14:nvContentPartPr>
              <p14:xfrm>
                <a:off x="9271394" y="2044384"/>
                <a:ext cx="207360" cy="154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2A4857-6F05-4CE7-9EF3-07D7D58B4F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62754" y="2035384"/>
                  <a:ext cx="225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96A6DB-8C1C-4D64-AEA8-1EB748596A43}"/>
                    </a:ext>
                  </a:extLst>
                </p14:cNvPr>
                <p14:cNvContentPartPr/>
                <p14:nvPr/>
              </p14:nvContentPartPr>
              <p14:xfrm>
                <a:off x="9664514" y="1788064"/>
                <a:ext cx="208080" cy="423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96A6DB-8C1C-4D64-AEA8-1EB748596A4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55874" y="1779424"/>
                  <a:ext cx="225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2DE6EE-26A3-4FEA-8A30-78A4E07D069B}"/>
                    </a:ext>
                  </a:extLst>
                </p14:cNvPr>
                <p14:cNvContentPartPr/>
                <p14:nvPr/>
              </p14:nvContentPartPr>
              <p14:xfrm>
                <a:off x="9591074" y="2002264"/>
                <a:ext cx="324000" cy="32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2DE6EE-26A3-4FEA-8A30-78A4E07D06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2074" y="1993264"/>
                  <a:ext cx="341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6A47BD-32FB-44B0-9DB5-C2EB73483882}"/>
                    </a:ext>
                  </a:extLst>
                </p14:cNvPr>
                <p14:cNvContentPartPr/>
                <p14:nvPr/>
              </p14:nvContentPartPr>
              <p14:xfrm>
                <a:off x="9847754" y="2091904"/>
                <a:ext cx="97920" cy="118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6A47BD-32FB-44B0-9DB5-C2EB7348388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38754" y="2083264"/>
                  <a:ext cx="115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DB440F1-33DE-42C3-B7C5-E1F507815D13}"/>
                    </a:ext>
                  </a:extLst>
                </p14:cNvPr>
                <p14:cNvContentPartPr/>
                <p14:nvPr/>
              </p14:nvContentPartPr>
              <p14:xfrm>
                <a:off x="10033154" y="2052664"/>
                <a:ext cx="190080" cy="152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B440F1-33DE-42C3-B7C5-E1F507815D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24154" y="2043664"/>
                  <a:ext cx="20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DF173D-73A8-4E0D-B8E4-BA50094F013B}"/>
                    </a:ext>
                  </a:extLst>
                </p14:cNvPr>
                <p14:cNvContentPartPr/>
                <p14:nvPr/>
              </p14:nvContentPartPr>
              <p14:xfrm>
                <a:off x="10347074" y="2071384"/>
                <a:ext cx="152280" cy="115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DF173D-73A8-4E0D-B8E4-BA50094F01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38434" y="2062384"/>
                  <a:ext cx="169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B4FF09C-01FD-41E6-8269-37169D7AA6B6}"/>
                    </a:ext>
                  </a:extLst>
                </p14:cNvPr>
                <p14:cNvContentPartPr/>
                <p14:nvPr/>
              </p14:nvContentPartPr>
              <p14:xfrm>
                <a:off x="10624634" y="2015224"/>
                <a:ext cx="259560" cy="186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B4FF09C-01FD-41E6-8269-37169D7AA6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15634" y="2006584"/>
                  <a:ext cx="277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866CC7-BE1D-4735-89DD-B6D127480837}"/>
                    </a:ext>
                  </a:extLst>
                </p14:cNvPr>
                <p14:cNvContentPartPr/>
                <p14:nvPr/>
              </p14:nvContentPartPr>
              <p14:xfrm>
                <a:off x="3134834" y="2725504"/>
                <a:ext cx="207000" cy="213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866CC7-BE1D-4735-89DD-B6D1274808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26194" y="2716504"/>
                  <a:ext cx="224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2A38C5-06E2-4C68-976A-801A057A3313}"/>
                    </a:ext>
                  </a:extLst>
                </p14:cNvPr>
                <p14:cNvContentPartPr/>
                <p14:nvPr/>
              </p14:nvContentPartPr>
              <p14:xfrm>
                <a:off x="3375674" y="2764384"/>
                <a:ext cx="200520" cy="164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2A38C5-06E2-4C68-976A-801A057A33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67034" y="2755744"/>
                  <a:ext cx="21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40A6DA-548E-4812-A4D6-427FCC3EE7A7}"/>
                    </a:ext>
                  </a:extLst>
                </p14:cNvPr>
                <p14:cNvContentPartPr/>
                <p14:nvPr/>
              </p14:nvContentPartPr>
              <p14:xfrm>
                <a:off x="3783554" y="2459104"/>
                <a:ext cx="184680" cy="468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40A6DA-548E-4812-A4D6-427FCC3EE7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74914" y="2450104"/>
                  <a:ext cx="2023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5DDA0AF-6C56-43F0-8E5D-04112DB61875}"/>
                    </a:ext>
                  </a:extLst>
                </p14:cNvPr>
                <p14:cNvContentPartPr/>
                <p14:nvPr/>
              </p14:nvContentPartPr>
              <p14:xfrm>
                <a:off x="3698954" y="2684464"/>
                <a:ext cx="345240" cy="97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5DDA0AF-6C56-43F0-8E5D-04112DB618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90314" y="2675824"/>
                  <a:ext cx="362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2075A7-7937-41EE-A56D-0E20BE750157}"/>
                    </a:ext>
                  </a:extLst>
                </p14:cNvPr>
                <p14:cNvContentPartPr/>
                <p14:nvPr/>
              </p14:nvContentPartPr>
              <p14:xfrm>
                <a:off x="4011074" y="2776984"/>
                <a:ext cx="51480" cy="140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2075A7-7937-41EE-A56D-0E20BE75015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02434" y="2768344"/>
                  <a:ext cx="69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97150B-7F97-4952-B1F1-D9FBFD7C7A47}"/>
                    </a:ext>
                  </a:extLst>
                </p14:cNvPr>
                <p14:cNvContentPartPr/>
                <p14:nvPr/>
              </p14:nvContentPartPr>
              <p14:xfrm>
                <a:off x="4317434" y="2528584"/>
                <a:ext cx="134280" cy="355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97150B-7F97-4952-B1F1-D9FBFD7C7A4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8794" y="2519584"/>
                  <a:ext cx="151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13321D-4567-49AB-A955-6B2A0FF22E16}"/>
                    </a:ext>
                  </a:extLst>
                </p14:cNvPr>
                <p14:cNvContentPartPr/>
                <p14:nvPr/>
              </p14:nvContentPartPr>
              <p14:xfrm>
                <a:off x="4966514" y="2455144"/>
                <a:ext cx="238680" cy="447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13321D-4567-49AB-A955-6B2A0FF22E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57514" y="2446504"/>
                  <a:ext cx="2563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8A0243-2F0E-4208-95E5-E4D82A0598A7}"/>
                    </a:ext>
                  </a:extLst>
                </p14:cNvPr>
                <p14:cNvContentPartPr/>
                <p14:nvPr/>
              </p14:nvContentPartPr>
              <p14:xfrm>
                <a:off x="4930514" y="2625064"/>
                <a:ext cx="309600" cy="10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8A0243-2F0E-4208-95E5-E4D82A0598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21874" y="2616424"/>
                  <a:ext cx="327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D24EC0-24CD-4B2B-89BC-066D88133FE4}"/>
                    </a:ext>
                  </a:extLst>
                </p14:cNvPr>
                <p14:cNvContentPartPr/>
                <p14:nvPr/>
              </p14:nvContentPartPr>
              <p14:xfrm>
                <a:off x="5245874" y="2402944"/>
                <a:ext cx="237240" cy="419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D24EC0-24CD-4B2B-89BC-066D88133F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37234" y="2393944"/>
                  <a:ext cx="254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6360E1-EF12-46D6-B5CE-AAE453F1CD58}"/>
                    </a:ext>
                  </a:extLst>
                </p14:cNvPr>
                <p14:cNvContentPartPr/>
                <p14:nvPr/>
              </p14:nvContentPartPr>
              <p14:xfrm>
                <a:off x="5502194" y="2652424"/>
                <a:ext cx="168840" cy="198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6360E1-EF12-46D6-B5CE-AAE453F1CD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93554" y="2643424"/>
                  <a:ext cx="186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16C859-A5E4-4410-AA8C-073B1041C0D6}"/>
                    </a:ext>
                  </a:extLst>
                </p14:cNvPr>
                <p14:cNvContentPartPr/>
                <p14:nvPr/>
              </p14:nvContentPartPr>
              <p14:xfrm>
                <a:off x="6052994" y="2234824"/>
                <a:ext cx="433080" cy="649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16C859-A5E4-4410-AA8C-073B1041C0D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43994" y="2226184"/>
                  <a:ext cx="4507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C2742E-CF24-4192-9A52-6E91E645DE65}"/>
                    </a:ext>
                  </a:extLst>
                </p14:cNvPr>
                <p14:cNvContentPartPr/>
                <p14:nvPr/>
              </p14:nvContentPartPr>
              <p14:xfrm>
                <a:off x="6072074" y="2656384"/>
                <a:ext cx="276120" cy="74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C2742E-CF24-4192-9A52-6E91E645DE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63074" y="2647384"/>
                  <a:ext cx="29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72E545-E525-455F-8D0F-4900C564D7DD}"/>
                    </a:ext>
                  </a:extLst>
                </p14:cNvPr>
                <p14:cNvContentPartPr/>
                <p14:nvPr/>
              </p14:nvContentPartPr>
              <p14:xfrm>
                <a:off x="6333434" y="2562424"/>
                <a:ext cx="194760" cy="259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72E545-E525-455F-8D0F-4900C564D7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24794" y="2553784"/>
                  <a:ext cx="212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B3B112-49F8-481D-92B3-A1DCEB4D0C77}"/>
                    </a:ext>
                  </a:extLst>
                </p14:cNvPr>
                <p14:cNvContentPartPr/>
                <p14:nvPr/>
              </p14:nvContentPartPr>
              <p14:xfrm>
                <a:off x="6518474" y="2628304"/>
                <a:ext cx="162000" cy="20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B3B112-49F8-481D-92B3-A1DCEB4D0C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09474" y="2619664"/>
                  <a:ext cx="179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FE5E36-67D4-42F6-B117-CD26AE57F5EC}"/>
                    </a:ext>
                  </a:extLst>
                </p14:cNvPr>
                <p14:cNvContentPartPr/>
                <p14:nvPr/>
              </p14:nvContentPartPr>
              <p14:xfrm>
                <a:off x="6651314" y="2622904"/>
                <a:ext cx="187560" cy="205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FE5E36-67D4-42F6-B117-CD26AE57F5E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42674" y="2614264"/>
                  <a:ext cx="205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BE293A-F0C0-484E-9FFB-C4C908D02B2B}"/>
                    </a:ext>
                  </a:extLst>
                </p14:cNvPr>
                <p14:cNvContentPartPr/>
                <p14:nvPr/>
              </p14:nvContentPartPr>
              <p14:xfrm>
                <a:off x="6975674" y="2372704"/>
                <a:ext cx="276840" cy="510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BE293A-F0C0-484E-9FFB-C4C908D02B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67034" y="2363704"/>
                  <a:ext cx="2944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D61C9C2-DF53-4B14-8718-E51187832CC0}"/>
                    </a:ext>
                  </a:extLst>
                </p14:cNvPr>
                <p14:cNvContentPartPr/>
                <p14:nvPr/>
              </p14:nvContentPartPr>
              <p14:xfrm>
                <a:off x="6936434" y="2557384"/>
                <a:ext cx="330840" cy="75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D61C9C2-DF53-4B14-8718-E51187832C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27794" y="2548384"/>
                  <a:ext cx="348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0BD3A55-2B68-46B4-B596-569B0C86E1BF}"/>
                    </a:ext>
                  </a:extLst>
                </p14:cNvPr>
                <p14:cNvContentPartPr/>
                <p14:nvPr/>
              </p14:nvContentPartPr>
              <p14:xfrm>
                <a:off x="7457354" y="2503024"/>
                <a:ext cx="302040" cy="228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0BD3A55-2B68-46B4-B596-569B0C86E1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48714" y="2494384"/>
                  <a:ext cx="319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B10757-6398-418C-9A77-052BBBB3868C}"/>
                    </a:ext>
                  </a:extLst>
                </p14:cNvPr>
                <p14:cNvContentPartPr/>
                <p14:nvPr/>
              </p14:nvContentPartPr>
              <p14:xfrm>
                <a:off x="7775954" y="2559184"/>
                <a:ext cx="175320" cy="159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B10757-6398-418C-9A77-052BBBB386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66954" y="2550184"/>
                  <a:ext cx="19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6F32CB-63F5-47AE-9524-D74A5082FC2F}"/>
                    </a:ext>
                  </a:extLst>
                </p14:cNvPr>
                <p14:cNvContentPartPr/>
                <p14:nvPr/>
              </p14:nvContentPartPr>
              <p14:xfrm>
                <a:off x="8003474" y="2541904"/>
                <a:ext cx="163080" cy="197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6F32CB-63F5-47AE-9524-D74A5082FC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94834" y="2532904"/>
                  <a:ext cx="180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B23041-5FF1-49DB-8935-0A8A7EA4B053}"/>
                    </a:ext>
                  </a:extLst>
                </p14:cNvPr>
                <p14:cNvContentPartPr/>
                <p14:nvPr/>
              </p14:nvContentPartPr>
              <p14:xfrm>
                <a:off x="8194274" y="2548384"/>
                <a:ext cx="168840" cy="203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B23041-5FF1-49DB-8935-0A8A7EA4B05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85634" y="2539744"/>
                  <a:ext cx="186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5FB3E7-C42F-4A02-B774-12732B31DE19}"/>
                    </a:ext>
                  </a:extLst>
                </p14:cNvPr>
                <p14:cNvContentPartPr/>
                <p14:nvPr/>
              </p14:nvContentPartPr>
              <p14:xfrm>
                <a:off x="8457794" y="2558824"/>
                <a:ext cx="177480" cy="170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5FB3E7-C42F-4A02-B774-12732B31DE1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49154" y="2549824"/>
                  <a:ext cx="195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F18832-79F1-469D-8945-2741602F1358}"/>
                    </a:ext>
                  </a:extLst>
                </p14:cNvPr>
                <p14:cNvContentPartPr/>
                <p14:nvPr/>
              </p14:nvContentPartPr>
              <p14:xfrm>
                <a:off x="8664794" y="2503744"/>
                <a:ext cx="153720" cy="209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F18832-79F1-469D-8945-2741602F135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55794" y="2494744"/>
                  <a:ext cx="171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A82F9A6-447C-46D1-8D13-30A3DC25E8F4}"/>
                    </a:ext>
                  </a:extLst>
                </p14:cNvPr>
                <p14:cNvContentPartPr/>
                <p14:nvPr/>
              </p14:nvContentPartPr>
              <p14:xfrm>
                <a:off x="8881874" y="2478544"/>
                <a:ext cx="185760" cy="273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A82F9A6-447C-46D1-8D13-30A3DC25E8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73234" y="2469544"/>
                  <a:ext cx="2034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0C9BFE2-3B7D-4246-A6B1-14F21A650462}"/>
              </a:ext>
            </a:extLst>
          </p:cNvPr>
          <p:cNvGrpSpPr/>
          <p:nvPr/>
        </p:nvGrpSpPr>
        <p:grpSpPr>
          <a:xfrm>
            <a:off x="9369314" y="2537224"/>
            <a:ext cx="1490760" cy="264600"/>
            <a:chOff x="9369314" y="2537224"/>
            <a:chExt cx="149076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3B2AB5D-E5DD-4E3B-9FB2-7900B933F333}"/>
                    </a:ext>
                  </a:extLst>
                </p14:cNvPr>
                <p14:cNvContentPartPr/>
                <p14:nvPr/>
              </p14:nvContentPartPr>
              <p14:xfrm>
                <a:off x="9369314" y="2569984"/>
                <a:ext cx="181080" cy="170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3B2AB5D-E5DD-4E3B-9FB2-7900B933F3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60674" y="2560984"/>
                  <a:ext cx="198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A5EC81-CB12-426F-BCDC-083CB460EDE9}"/>
                    </a:ext>
                  </a:extLst>
                </p14:cNvPr>
                <p14:cNvContentPartPr/>
                <p14:nvPr/>
              </p14:nvContentPartPr>
              <p14:xfrm>
                <a:off x="9643994" y="2550904"/>
                <a:ext cx="170280" cy="170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A5EC81-CB12-426F-BCDC-083CB460EDE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34994" y="2541904"/>
                  <a:ext cx="187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35F164-606F-4005-8E5E-6324DD5BF25D}"/>
                    </a:ext>
                  </a:extLst>
                </p14:cNvPr>
                <p14:cNvContentPartPr/>
                <p14:nvPr/>
              </p14:nvContentPartPr>
              <p14:xfrm>
                <a:off x="9894194" y="2537224"/>
                <a:ext cx="180000" cy="202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35F164-606F-4005-8E5E-6324DD5BF2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85554" y="2528584"/>
                  <a:ext cx="197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A039D77-64F9-4109-AB28-FB92A48F2C97}"/>
                    </a:ext>
                  </a:extLst>
                </p14:cNvPr>
                <p14:cNvContentPartPr/>
                <p14:nvPr/>
              </p14:nvContentPartPr>
              <p14:xfrm>
                <a:off x="10166354" y="2582944"/>
                <a:ext cx="175320" cy="180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A039D77-64F9-4109-AB28-FB92A48F2C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157354" y="2574304"/>
                  <a:ext cx="192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14D26D4-CDFF-49A0-9ACF-5E5953B0A35D}"/>
                    </a:ext>
                  </a:extLst>
                </p14:cNvPr>
                <p14:cNvContentPartPr/>
                <p14:nvPr/>
              </p14:nvContentPartPr>
              <p14:xfrm>
                <a:off x="10424114" y="2589064"/>
                <a:ext cx="204480" cy="187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14D26D4-CDFF-49A0-9ACF-5E5953B0A3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15474" y="2580424"/>
                  <a:ext cx="222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DDFCC2-94EA-4309-B8DA-4C80DD566E1E}"/>
                    </a:ext>
                  </a:extLst>
                </p14:cNvPr>
                <p14:cNvContentPartPr/>
                <p14:nvPr/>
              </p14:nvContentPartPr>
              <p14:xfrm>
                <a:off x="10708514" y="2558464"/>
                <a:ext cx="151560" cy="243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DDFCC2-94EA-4309-B8DA-4C80DD566E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99874" y="2549824"/>
                  <a:ext cx="1692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5458F94-0059-46FB-BC7B-7F6703B7B2C5}"/>
                  </a:ext>
                </a:extLst>
              </p14:cNvPr>
              <p14:cNvContentPartPr/>
              <p14:nvPr/>
            </p14:nvContentPartPr>
            <p14:xfrm>
              <a:off x="10982474" y="2783464"/>
              <a:ext cx="32040" cy="34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5458F94-0059-46FB-BC7B-7F6703B7B2C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973834" y="2774824"/>
                <a:ext cx="496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6B86722-496B-4979-AFF3-2593C92AD877}"/>
              </a:ext>
            </a:extLst>
          </p:cNvPr>
          <p:cNvGrpSpPr/>
          <p:nvPr/>
        </p:nvGrpSpPr>
        <p:grpSpPr>
          <a:xfrm>
            <a:off x="3137012" y="3052689"/>
            <a:ext cx="5719680" cy="993600"/>
            <a:chOff x="3137012" y="3052689"/>
            <a:chExt cx="5719680" cy="9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8710D80-B095-4990-B960-335A2A6484DD}"/>
                    </a:ext>
                  </a:extLst>
                </p14:cNvPr>
                <p14:cNvContentPartPr/>
                <p14:nvPr/>
              </p14:nvContentPartPr>
              <p14:xfrm>
                <a:off x="3251852" y="3194889"/>
                <a:ext cx="297720" cy="299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8710D80-B095-4990-B960-335A2A6484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43212" y="3186249"/>
                  <a:ext cx="3153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2EA6236-D37F-4B5B-87BE-A3CA145C5C86}"/>
                    </a:ext>
                  </a:extLst>
                </p14:cNvPr>
                <p14:cNvContentPartPr/>
                <p14:nvPr/>
              </p14:nvContentPartPr>
              <p14:xfrm>
                <a:off x="3536252" y="3319809"/>
                <a:ext cx="124560" cy="137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2EA6236-D37F-4B5B-87BE-A3CA145C5C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27612" y="3310809"/>
                  <a:ext cx="142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DE3DAC-6802-4D4F-B021-9F2059F8EC1F}"/>
                    </a:ext>
                  </a:extLst>
                </p14:cNvPr>
                <p14:cNvContentPartPr/>
                <p14:nvPr/>
              </p14:nvContentPartPr>
              <p14:xfrm>
                <a:off x="3713732" y="3289929"/>
                <a:ext cx="136080" cy="155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DE3DAC-6802-4D4F-B021-9F2059F8EC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04732" y="3281289"/>
                  <a:ext cx="153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9142D69-2D83-46CD-A122-4CE9C3A319F9}"/>
                    </a:ext>
                  </a:extLst>
                </p14:cNvPr>
                <p14:cNvContentPartPr/>
                <p14:nvPr/>
              </p14:nvContentPartPr>
              <p14:xfrm>
                <a:off x="4137812" y="3160329"/>
                <a:ext cx="73080" cy="156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9142D69-2D83-46CD-A122-4CE9C3A319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28812" y="3151689"/>
                  <a:ext cx="9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B1E54C-5588-433F-B160-50543A4D26A1}"/>
                    </a:ext>
                  </a:extLst>
                </p14:cNvPr>
                <p14:cNvContentPartPr/>
                <p14:nvPr/>
              </p14:nvContentPartPr>
              <p14:xfrm>
                <a:off x="4218812" y="3081129"/>
                <a:ext cx="92880" cy="239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B1E54C-5588-433F-B160-50543A4D26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09812" y="3072129"/>
                  <a:ext cx="110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A5D01D-38D2-4D5F-A198-A8F260F23514}"/>
                    </a:ext>
                  </a:extLst>
                </p14:cNvPr>
                <p14:cNvContentPartPr/>
                <p14:nvPr/>
              </p14:nvContentPartPr>
              <p14:xfrm>
                <a:off x="4056452" y="3208929"/>
                <a:ext cx="258480" cy="81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A5D01D-38D2-4D5F-A198-A8F260F235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47812" y="3199929"/>
                  <a:ext cx="27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908D09-0397-4B16-9778-6654A71EAF65}"/>
                    </a:ext>
                  </a:extLst>
                </p14:cNvPr>
                <p14:cNvContentPartPr/>
                <p14:nvPr/>
              </p14:nvContentPartPr>
              <p14:xfrm>
                <a:off x="4037372" y="3090489"/>
                <a:ext cx="338040" cy="99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908D09-0397-4B16-9778-6654A71EAF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28372" y="3081489"/>
                  <a:ext cx="35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6C557B-56BB-4A15-B5EA-B5EF7B73A120}"/>
                    </a:ext>
                  </a:extLst>
                </p14:cNvPr>
                <p14:cNvContentPartPr/>
                <p14:nvPr/>
              </p14:nvContentPartPr>
              <p14:xfrm>
                <a:off x="4425452" y="3153849"/>
                <a:ext cx="207360" cy="200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6C557B-56BB-4A15-B5EA-B5EF7B73A1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16452" y="3145209"/>
                  <a:ext cx="225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87F5BA-78B7-4560-B807-1692A7D6AFC8}"/>
                    </a:ext>
                  </a:extLst>
                </p14:cNvPr>
                <p14:cNvContentPartPr/>
                <p14:nvPr/>
              </p14:nvContentPartPr>
              <p14:xfrm>
                <a:off x="4927292" y="3148449"/>
                <a:ext cx="180360" cy="131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87F5BA-78B7-4560-B807-1692A7D6AF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18292" y="3139809"/>
                  <a:ext cx="198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2BF455-19E9-4832-969B-163C3389EF70}"/>
                    </a:ext>
                  </a:extLst>
                </p14:cNvPr>
                <p14:cNvContentPartPr/>
                <p14:nvPr/>
              </p14:nvContentPartPr>
              <p14:xfrm>
                <a:off x="5064092" y="3088329"/>
                <a:ext cx="121320" cy="258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2BF455-19E9-4832-969B-163C3389EF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55452" y="3079689"/>
                  <a:ext cx="138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6242C5C-7C25-41CB-ACD5-BA2AD9A3BBD7}"/>
                    </a:ext>
                  </a:extLst>
                </p14:cNvPr>
                <p14:cNvContentPartPr/>
                <p14:nvPr/>
              </p14:nvContentPartPr>
              <p14:xfrm>
                <a:off x="5211692" y="3289929"/>
                <a:ext cx="21240" cy="33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6242C5C-7C25-41CB-ACD5-BA2AD9A3BBD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03052" y="3280929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456934-BA9D-46AF-A27C-00C429C1F59C}"/>
                    </a:ext>
                  </a:extLst>
                </p14:cNvPr>
                <p14:cNvContentPartPr/>
                <p14:nvPr/>
              </p14:nvContentPartPr>
              <p14:xfrm>
                <a:off x="5377652" y="3082569"/>
                <a:ext cx="139320" cy="143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456934-BA9D-46AF-A27C-00C429C1F5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68652" y="3073569"/>
                  <a:ext cx="156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F2500EA-6991-48F3-8EE6-58C4581F3ACD}"/>
                    </a:ext>
                  </a:extLst>
                </p14:cNvPr>
                <p14:cNvContentPartPr/>
                <p14:nvPr/>
              </p14:nvContentPartPr>
              <p14:xfrm>
                <a:off x="5466572" y="3052689"/>
                <a:ext cx="130680" cy="312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F2500EA-6991-48F3-8EE6-58C4581F3AC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7932" y="3044049"/>
                  <a:ext cx="14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6DAEDC-8F09-47B7-AAA7-3F3C4DA2487A}"/>
                    </a:ext>
                  </a:extLst>
                </p14:cNvPr>
                <p14:cNvContentPartPr/>
                <p14:nvPr/>
              </p14:nvContentPartPr>
              <p14:xfrm>
                <a:off x="3137012" y="3826329"/>
                <a:ext cx="127800" cy="219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6DAEDC-8F09-47B7-AAA7-3F3C4DA2487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28012" y="3817329"/>
                  <a:ext cx="145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6FFC834-C14E-4CD2-9D84-BB938650ACEC}"/>
                    </a:ext>
                  </a:extLst>
                </p14:cNvPr>
                <p14:cNvContentPartPr/>
                <p14:nvPr/>
              </p14:nvContentPartPr>
              <p14:xfrm>
                <a:off x="3237092" y="3655329"/>
                <a:ext cx="235800" cy="225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6FFC834-C14E-4CD2-9D84-BB938650AC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28452" y="3646329"/>
                  <a:ext cx="253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81D93B-9419-4327-AB38-021AD6955C51}"/>
                    </a:ext>
                  </a:extLst>
                </p14:cNvPr>
                <p14:cNvContentPartPr/>
                <p14:nvPr/>
              </p14:nvContentPartPr>
              <p14:xfrm>
                <a:off x="3488732" y="3735249"/>
                <a:ext cx="142560" cy="234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81D93B-9419-4327-AB38-021AD6955C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480092" y="3726609"/>
                  <a:ext cx="160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D001411-6FF4-47D7-B46E-8C30A170ED6D}"/>
                    </a:ext>
                  </a:extLst>
                </p14:cNvPr>
                <p14:cNvContentPartPr/>
                <p14:nvPr/>
              </p14:nvContentPartPr>
              <p14:xfrm>
                <a:off x="3679532" y="3776289"/>
                <a:ext cx="89640" cy="172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D001411-6FF4-47D7-B46E-8C30A170ED6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70892" y="3767649"/>
                  <a:ext cx="107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187423-CD0C-40D7-B831-B5A9B33B3B23}"/>
                    </a:ext>
                  </a:extLst>
                </p14:cNvPr>
                <p14:cNvContentPartPr/>
                <p14:nvPr/>
              </p14:nvContentPartPr>
              <p14:xfrm>
                <a:off x="3633092" y="3684129"/>
                <a:ext cx="183240" cy="276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187423-CD0C-40D7-B831-B5A9B33B3B2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24092" y="3675129"/>
                  <a:ext cx="200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7CF1E2-AC2A-4B91-91FF-0856D9D3FC54}"/>
                    </a:ext>
                  </a:extLst>
                </p14:cNvPr>
                <p14:cNvContentPartPr/>
                <p14:nvPr/>
              </p14:nvContentPartPr>
              <p14:xfrm>
                <a:off x="3840092" y="3804729"/>
                <a:ext cx="109800" cy="42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7CF1E2-AC2A-4B91-91FF-0856D9D3FC5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31452" y="3796089"/>
                  <a:ext cx="127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B6D53F0-1635-40EF-9A00-EF06B38A743F}"/>
                    </a:ext>
                  </a:extLst>
                </p14:cNvPr>
                <p14:cNvContentPartPr/>
                <p14:nvPr/>
              </p14:nvContentPartPr>
              <p14:xfrm>
                <a:off x="3871412" y="3890049"/>
                <a:ext cx="63000" cy="1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B6D53F0-1635-40EF-9A00-EF06B38A74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62412" y="3881049"/>
                  <a:ext cx="80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826DBB-22FD-4878-8ECF-59EF547E6963}"/>
                    </a:ext>
                  </a:extLst>
                </p14:cNvPr>
                <p14:cNvContentPartPr/>
                <p14:nvPr/>
              </p14:nvContentPartPr>
              <p14:xfrm>
                <a:off x="4088132" y="3802929"/>
                <a:ext cx="201960" cy="118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826DBB-22FD-4878-8ECF-59EF547E69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79132" y="3794289"/>
                  <a:ext cx="219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A6AA3B-DFE3-408B-BE75-AF0B05E42AE9}"/>
                    </a:ext>
                  </a:extLst>
                </p14:cNvPr>
                <p14:cNvContentPartPr/>
                <p14:nvPr/>
              </p14:nvContentPartPr>
              <p14:xfrm>
                <a:off x="4371092" y="3625809"/>
                <a:ext cx="123840" cy="353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A6AA3B-DFE3-408B-BE75-AF0B05E42A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62092" y="3616809"/>
                  <a:ext cx="141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B26735-9443-4A31-B0E0-355EAC59F7C4}"/>
                    </a:ext>
                  </a:extLst>
                </p14:cNvPr>
                <p14:cNvContentPartPr/>
                <p14:nvPr/>
              </p14:nvContentPartPr>
              <p14:xfrm>
                <a:off x="4685012" y="3719769"/>
                <a:ext cx="122400" cy="23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B26735-9443-4A31-B0E0-355EAC59F7C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76372" y="3710769"/>
                  <a:ext cx="140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151F561-7C9F-4ABD-A1CF-105BE47BF2DE}"/>
                    </a:ext>
                  </a:extLst>
                </p14:cNvPr>
                <p14:cNvContentPartPr/>
                <p14:nvPr/>
              </p14:nvContentPartPr>
              <p14:xfrm>
                <a:off x="4686092" y="3803649"/>
                <a:ext cx="106920" cy="13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151F561-7C9F-4ABD-A1CF-105BE47BF2D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77452" y="3794649"/>
                  <a:ext cx="124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8C8C7DD-A61B-4CFE-AF6F-5226BF5FA65C}"/>
                    </a:ext>
                  </a:extLst>
                </p14:cNvPr>
                <p14:cNvContentPartPr/>
                <p14:nvPr/>
              </p14:nvContentPartPr>
              <p14:xfrm>
                <a:off x="5157692" y="3785289"/>
                <a:ext cx="117720" cy="20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8C8C7DD-A61B-4CFE-AF6F-5226BF5FA6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48692" y="3776649"/>
                  <a:ext cx="13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7A94D36-2DF4-459B-9911-D35F51D9F8FF}"/>
                    </a:ext>
                  </a:extLst>
                </p14:cNvPr>
                <p14:cNvContentPartPr/>
                <p14:nvPr/>
              </p14:nvContentPartPr>
              <p14:xfrm>
                <a:off x="5271092" y="3651729"/>
                <a:ext cx="202320" cy="184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7A94D36-2DF4-459B-9911-D35F51D9F8F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62452" y="3642729"/>
                  <a:ext cx="219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B54DE2-5A13-4787-A947-E2C3FDE74D81}"/>
                    </a:ext>
                  </a:extLst>
                </p14:cNvPr>
                <p14:cNvContentPartPr/>
                <p14:nvPr/>
              </p14:nvContentPartPr>
              <p14:xfrm>
                <a:off x="5605532" y="3575409"/>
                <a:ext cx="168480" cy="271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B54DE2-5A13-4787-A947-E2C3FDE74D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96532" y="3566409"/>
                  <a:ext cx="186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381E4C0-67F7-4220-9E73-BE6FEE8CC699}"/>
                    </a:ext>
                  </a:extLst>
                </p14:cNvPr>
                <p14:cNvContentPartPr/>
                <p14:nvPr/>
              </p14:nvContentPartPr>
              <p14:xfrm>
                <a:off x="5793452" y="3634449"/>
                <a:ext cx="89280" cy="168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381E4C0-67F7-4220-9E73-BE6FEE8CC6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84812" y="3625809"/>
                  <a:ext cx="106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5B189ED-1BF6-4F38-8489-C5CC3BC86A2F}"/>
                    </a:ext>
                  </a:extLst>
                </p14:cNvPr>
                <p14:cNvContentPartPr/>
                <p14:nvPr/>
              </p14:nvContentPartPr>
              <p14:xfrm>
                <a:off x="5921252" y="3717969"/>
                <a:ext cx="144000" cy="36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5B189ED-1BF6-4F38-8489-C5CC3BC86A2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12612" y="3709329"/>
                  <a:ext cx="161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69718E-B98B-437E-A12D-B844D2471A84}"/>
                    </a:ext>
                  </a:extLst>
                </p14:cNvPr>
                <p14:cNvContentPartPr/>
                <p14:nvPr/>
              </p14:nvContentPartPr>
              <p14:xfrm>
                <a:off x="6054092" y="3692769"/>
                <a:ext cx="124200" cy="258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69718E-B98B-437E-A12D-B844D2471A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45452" y="3684129"/>
                  <a:ext cx="141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410204A-A6BE-44B6-BADF-89DB10D97331}"/>
                    </a:ext>
                  </a:extLst>
                </p14:cNvPr>
                <p14:cNvContentPartPr/>
                <p14:nvPr/>
              </p14:nvContentPartPr>
              <p14:xfrm>
                <a:off x="6150932" y="3609969"/>
                <a:ext cx="201600" cy="152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410204A-A6BE-44B6-BADF-89DB10D9733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2292" y="3601329"/>
                  <a:ext cx="219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72F2F52-F7CE-4B77-BCF2-82A911750745}"/>
                    </a:ext>
                  </a:extLst>
                </p14:cNvPr>
                <p14:cNvContentPartPr/>
                <p14:nvPr/>
              </p14:nvContentPartPr>
              <p14:xfrm>
                <a:off x="6411212" y="3486129"/>
                <a:ext cx="140760" cy="309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72F2F52-F7CE-4B77-BCF2-82A91175074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02572" y="3477489"/>
                  <a:ext cx="158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C7EC32A-9E1E-42CC-86FF-BB2378630436}"/>
                    </a:ext>
                  </a:extLst>
                </p14:cNvPr>
                <p14:cNvContentPartPr/>
                <p14:nvPr/>
              </p14:nvContentPartPr>
              <p14:xfrm>
                <a:off x="6617132" y="3365529"/>
                <a:ext cx="125280" cy="19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C7EC32A-9E1E-42CC-86FF-BB23786304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08492" y="3356889"/>
                  <a:ext cx="142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26A989B-4993-4703-AC89-E344A3867438}"/>
                    </a:ext>
                  </a:extLst>
                </p14:cNvPr>
                <p14:cNvContentPartPr/>
                <p14:nvPr/>
              </p14:nvContentPartPr>
              <p14:xfrm>
                <a:off x="6601652" y="3380649"/>
                <a:ext cx="115920" cy="140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26A989B-4993-4703-AC89-E344A38674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92652" y="3372009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B26A976-C293-439D-9657-6AD132328708}"/>
                    </a:ext>
                  </a:extLst>
                </p14:cNvPr>
                <p14:cNvContentPartPr/>
                <p14:nvPr/>
              </p14:nvContentPartPr>
              <p14:xfrm>
                <a:off x="6762932" y="3462369"/>
                <a:ext cx="121320" cy="19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B26A976-C293-439D-9657-6AD13232870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53932" y="3453369"/>
                  <a:ext cx="138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C617184-2600-4063-AEDB-4CFB7B175BFD}"/>
                    </a:ext>
                  </a:extLst>
                </p14:cNvPr>
                <p14:cNvContentPartPr/>
                <p14:nvPr/>
              </p14:nvContentPartPr>
              <p14:xfrm>
                <a:off x="7026452" y="3345369"/>
                <a:ext cx="35280" cy="202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C617184-2600-4063-AEDB-4CFB7B175B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17812" y="3336729"/>
                  <a:ext cx="5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6E5092-211D-47AF-8124-02E28F85565C}"/>
                    </a:ext>
                  </a:extLst>
                </p14:cNvPr>
                <p14:cNvContentPartPr/>
                <p14:nvPr/>
              </p14:nvContentPartPr>
              <p14:xfrm>
                <a:off x="7295372" y="3666849"/>
                <a:ext cx="105120" cy="186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6E5092-211D-47AF-8124-02E28F85565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86372" y="3657849"/>
                  <a:ext cx="122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F780C0-914B-4DC4-8B90-B44C193FAA99}"/>
                    </a:ext>
                  </a:extLst>
                </p14:cNvPr>
                <p14:cNvContentPartPr/>
                <p14:nvPr/>
              </p14:nvContentPartPr>
              <p14:xfrm>
                <a:off x="7243532" y="3593049"/>
                <a:ext cx="198360" cy="229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F780C0-914B-4DC4-8B90-B44C193FAA9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34532" y="3584049"/>
                  <a:ext cx="216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90E8A3E-EE03-4C6A-92D2-DAC06B821D19}"/>
                    </a:ext>
                  </a:extLst>
                </p14:cNvPr>
                <p14:cNvContentPartPr/>
                <p14:nvPr/>
              </p14:nvContentPartPr>
              <p14:xfrm>
                <a:off x="7513532" y="3672609"/>
                <a:ext cx="92160" cy="25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90E8A3E-EE03-4C6A-92D2-DAC06B821D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04892" y="3663609"/>
                  <a:ext cx="109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9C6D08C-F2BD-473A-AB6E-8639488C5643}"/>
                    </a:ext>
                  </a:extLst>
                </p14:cNvPr>
                <p14:cNvContentPartPr/>
                <p14:nvPr/>
              </p14:nvContentPartPr>
              <p14:xfrm>
                <a:off x="7511012" y="3753249"/>
                <a:ext cx="114840" cy="13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9C6D08C-F2BD-473A-AB6E-8639488C564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02372" y="3744249"/>
                  <a:ext cx="132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AD958E2-A9A7-44B4-9DAF-6123DADB8C87}"/>
                    </a:ext>
                  </a:extLst>
                </p14:cNvPr>
                <p14:cNvContentPartPr/>
                <p14:nvPr/>
              </p14:nvContentPartPr>
              <p14:xfrm>
                <a:off x="7766252" y="3595569"/>
                <a:ext cx="64080" cy="188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AD958E2-A9A7-44B4-9DAF-6123DADB8C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57612" y="3586569"/>
                  <a:ext cx="8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6F9131-99C8-4C35-BA4E-2095900E1E13}"/>
                    </a:ext>
                  </a:extLst>
                </p14:cNvPr>
                <p14:cNvContentPartPr/>
                <p14:nvPr/>
              </p14:nvContentPartPr>
              <p14:xfrm>
                <a:off x="7816652" y="3777369"/>
                <a:ext cx="86760" cy="141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6F9131-99C8-4C35-BA4E-2095900E1E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08012" y="3768369"/>
                  <a:ext cx="104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F856D9-B2BB-43BB-8C45-333F160BB550}"/>
                    </a:ext>
                  </a:extLst>
                </p14:cNvPr>
                <p14:cNvContentPartPr/>
                <p14:nvPr/>
              </p14:nvContentPartPr>
              <p14:xfrm>
                <a:off x="8025812" y="3570729"/>
                <a:ext cx="153000" cy="187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F856D9-B2BB-43BB-8C45-333F160BB5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16812" y="3562089"/>
                  <a:ext cx="170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FAE73DA-A44D-4D64-A21C-578CAE47BFD3}"/>
                    </a:ext>
                  </a:extLst>
                </p14:cNvPr>
                <p14:cNvContentPartPr/>
                <p14:nvPr/>
              </p14:nvContentPartPr>
              <p14:xfrm>
                <a:off x="8136332" y="3720489"/>
                <a:ext cx="121680" cy="183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FAE73DA-A44D-4D64-A21C-578CAE47BFD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27332" y="3711849"/>
                  <a:ext cx="139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1909E5-032B-4161-83CD-14C635540CB5}"/>
                    </a:ext>
                  </a:extLst>
                </p14:cNvPr>
                <p14:cNvContentPartPr/>
                <p14:nvPr/>
              </p14:nvContentPartPr>
              <p14:xfrm>
                <a:off x="8452772" y="3663249"/>
                <a:ext cx="360" cy="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1909E5-032B-4161-83CD-14C635540CB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44132" y="36542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2CFC755-D8E0-42FF-B753-C8FB8AAD1A1C}"/>
                    </a:ext>
                  </a:extLst>
                </p14:cNvPr>
                <p14:cNvContentPartPr/>
                <p14:nvPr/>
              </p14:nvContentPartPr>
              <p14:xfrm>
                <a:off x="8628092" y="3646689"/>
                <a:ext cx="33840" cy="2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2CFC755-D8E0-42FF-B753-C8FB8AAD1A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19452" y="3638049"/>
                  <a:ext cx="51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4F8CE15-0FD8-4F18-8B2D-D292D535FB1E}"/>
                    </a:ext>
                  </a:extLst>
                </p14:cNvPr>
                <p14:cNvContentPartPr/>
                <p14:nvPr/>
              </p14:nvContentPartPr>
              <p14:xfrm>
                <a:off x="8840132" y="3640209"/>
                <a:ext cx="16560" cy="11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4F8CE15-0FD8-4F18-8B2D-D292D535FB1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31132" y="3631569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99027C0-E91B-4284-898E-1C8E40CE7EC7}"/>
              </a:ext>
            </a:extLst>
          </p:cNvPr>
          <p:cNvGrpSpPr/>
          <p:nvPr/>
        </p:nvGrpSpPr>
        <p:grpSpPr>
          <a:xfrm>
            <a:off x="3136292" y="4216929"/>
            <a:ext cx="1304280" cy="363960"/>
            <a:chOff x="3136292" y="4216929"/>
            <a:chExt cx="130428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6F2C41-5BE1-45A6-B975-F23496B8EE66}"/>
                    </a:ext>
                  </a:extLst>
                </p14:cNvPr>
                <p14:cNvContentPartPr/>
                <p14:nvPr/>
              </p14:nvContentPartPr>
              <p14:xfrm>
                <a:off x="3136292" y="4243929"/>
                <a:ext cx="483840" cy="336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6F2C41-5BE1-45A6-B975-F23496B8EE6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27652" y="4234929"/>
                  <a:ext cx="501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2748977-084C-4D22-948C-45C415534A55}"/>
                    </a:ext>
                  </a:extLst>
                </p14:cNvPr>
                <p14:cNvContentPartPr/>
                <p14:nvPr/>
              </p14:nvContentPartPr>
              <p14:xfrm>
                <a:off x="3301172" y="4394769"/>
                <a:ext cx="190440" cy="56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2748977-084C-4D22-948C-45C415534A5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92532" y="4385769"/>
                  <a:ext cx="208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FE3D216-BA82-4DD6-A20F-4261CDDEE90A}"/>
                    </a:ext>
                  </a:extLst>
                </p14:cNvPr>
                <p14:cNvContentPartPr/>
                <p14:nvPr/>
              </p14:nvContentPartPr>
              <p14:xfrm>
                <a:off x="3603932" y="4322409"/>
                <a:ext cx="117360" cy="1969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FE3D216-BA82-4DD6-A20F-4261CDDEE90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95292" y="4313769"/>
                  <a:ext cx="135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CD761F-0702-498C-A38D-01487D02AEF5}"/>
                    </a:ext>
                  </a:extLst>
                </p14:cNvPr>
                <p14:cNvContentPartPr/>
                <p14:nvPr/>
              </p14:nvContentPartPr>
              <p14:xfrm>
                <a:off x="3784292" y="4308369"/>
                <a:ext cx="187920" cy="211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CD761F-0702-498C-A38D-01487D02AE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775652" y="4299369"/>
                  <a:ext cx="205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F9B6CF-7581-4D55-9E5C-A029D2A4D039}"/>
                    </a:ext>
                  </a:extLst>
                </p14:cNvPr>
                <p14:cNvContentPartPr/>
                <p14:nvPr/>
              </p14:nvContentPartPr>
              <p14:xfrm>
                <a:off x="4038092" y="4216929"/>
                <a:ext cx="72720" cy="28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F9B6CF-7581-4D55-9E5C-A029D2A4D03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29452" y="4207929"/>
                  <a:ext cx="90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A6B544E-8971-44D5-9AB6-4AB6D561D7F3}"/>
                    </a:ext>
                  </a:extLst>
                </p14:cNvPr>
                <p14:cNvContentPartPr/>
                <p14:nvPr/>
              </p14:nvContentPartPr>
              <p14:xfrm>
                <a:off x="4308812" y="4303689"/>
                <a:ext cx="120240" cy="21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A6B544E-8971-44D5-9AB6-4AB6D561D7F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99812" y="4295049"/>
                  <a:ext cx="137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A2EF33F-9635-40E2-845A-1060753A3001}"/>
                    </a:ext>
                  </a:extLst>
                </p14:cNvPr>
                <p14:cNvContentPartPr/>
                <p14:nvPr/>
              </p14:nvContentPartPr>
              <p14:xfrm>
                <a:off x="4305212" y="4396569"/>
                <a:ext cx="135360" cy="27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A2EF33F-9635-40E2-845A-1060753A300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96572" y="4387929"/>
                  <a:ext cx="1530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5E8C247-AF9C-44B5-9BE6-799FE5073A00}"/>
              </a:ext>
            </a:extLst>
          </p:cNvPr>
          <p:cNvGrpSpPr/>
          <p:nvPr/>
        </p:nvGrpSpPr>
        <p:grpSpPr>
          <a:xfrm>
            <a:off x="4645052" y="4106769"/>
            <a:ext cx="329400" cy="592200"/>
            <a:chOff x="4645052" y="4106769"/>
            <a:chExt cx="32940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A52D451-6785-4895-B624-2177D61FF8E3}"/>
                    </a:ext>
                  </a:extLst>
                </p14:cNvPr>
                <p14:cNvContentPartPr/>
                <p14:nvPr/>
              </p14:nvContentPartPr>
              <p14:xfrm>
                <a:off x="4782572" y="4106769"/>
                <a:ext cx="70560" cy="201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A52D451-6785-4895-B624-2177D61FF8E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73572" y="4097769"/>
                  <a:ext cx="88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83F23A-38D1-474E-A213-465647C0F841}"/>
                    </a:ext>
                  </a:extLst>
                </p14:cNvPr>
                <p14:cNvContentPartPr/>
                <p14:nvPr/>
              </p14:nvContentPartPr>
              <p14:xfrm>
                <a:off x="4645052" y="4315569"/>
                <a:ext cx="329400" cy="48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83F23A-38D1-474E-A213-465647C0F84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36412" y="4306929"/>
                  <a:ext cx="347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38AFE8-6867-44DA-A970-8012DD74884B}"/>
                    </a:ext>
                  </a:extLst>
                </p14:cNvPr>
                <p14:cNvContentPartPr/>
                <p14:nvPr/>
              </p14:nvContentPartPr>
              <p14:xfrm>
                <a:off x="4668452" y="4479009"/>
                <a:ext cx="94680" cy="219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38AFE8-6867-44DA-A970-8012DD74884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59452" y="4470369"/>
                  <a:ext cx="112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650ADC-C74B-4E6B-B6FF-04BE1046DCB0}"/>
                    </a:ext>
                  </a:extLst>
                </p14:cNvPr>
                <p14:cNvContentPartPr/>
                <p14:nvPr/>
              </p14:nvContentPartPr>
              <p14:xfrm>
                <a:off x="4746932" y="4398369"/>
                <a:ext cx="183600" cy="156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650ADC-C74B-4E6B-B6FF-04BE1046DCB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37932" y="4389369"/>
                  <a:ext cx="20124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91FA4E0-F5EC-4E9E-8413-1D65DB6ED077}"/>
                  </a:ext>
                </a:extLst>
              </p14:cNvPr>
              <p14:cNvContentPartPr/>
              <p14:nvPr/>
            </p14:nvContentPartPr>
            <p14:xfrm>
              <a:off x="5197292" y="4473249"/>
              <a:ext cx="127440" cy="203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91FA4E0-F5EC-4E9E-8413-1D65DB6ED07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188652" y="4464249"/>
                <a:ext cx="14508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4FC0577-29D1-4AD5-9970-1E31B58B44CA}"/>
              </a:ext>
            </a:extLst>
          </p:cNvPr>
          <p:cNvGrpSpPr/>
          <p:nvPr/>
        </p:nvGrpSpPr>
        <p:grpSpPr>
          <a:xfrm>
            <a:off x="5586452" y="4051329"/>
            <a:ext cx="1167840" cy="402480"/>
            <a:chOff x="5586452" y="4051329"/>
            <a:chExt cx="11678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B19904E-7E49-4999-8CF1-74662865125C}"/>
                    </a:ext>
                  </a:extLst>
                </p14:cNvPr>
                <p14:cNvContentPartPr/>
                <p14:nvPr/>
              </p14:nvContentPartPr>
              <p14:xfrm>
                <a:off x="5586452" y="4121889"/>
                <a:ext cx="259560" cy="325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B19904E-7E49-4999-8CF1-7466286512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77812" y="4113249"/>
                  <a:ext cx="277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5906352-7829-4ECD-BE73-28B80CCB19AB}"/>
                    </a:ext>
                  </a:extLst>
                </p14:cNvPr>
                <p14:cNvContentPartPr/>
                <p14:nvPr/>
              </p14:nvContentPartPr>
              <p14:xfrm>
                <a:off x="5860052" y="4169769"/>
                <a:ext cx="191520" cy="284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5906352-7829-4ECD-BE73-28B80CCB19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51412" y="4161129"/>
                  <a:ext cx="209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28801C3-6505-47AF-B16B-ADE7590B8900}"/>
                    </a:ext>
                  </a:extLst>
                </p14:cNvPr>
                <p14:cNvContentPartPr/>
                <p14:nvPr/>
              </p14:nvContentPartPr>
              <p14:xfrm>
                <a:off x="6065972" y="4211889"/>
                <a:ext cx="164160" cy="189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28801C3-6505-47AF-B16B-ADE7590B890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57332" y="4203249"/>
                  <a:ext cx="181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82FBD58-CAAB-4B04-B4AE-26C846BB4239}"/>
                    </a:ext>
                  </a:extLst>
                </p14:cNvPr>
                <p14:cNvContentPartPr/>
                <p14:nvPr/>
              </p14:nvContentPartPr>
              <p14:xfrm>
                <a:off x="6036812" y="4210089"/>
                <a:ext cx="191160" cy="198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82FBD58-CAAB-4B04-B4AE-26C846BB423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28172" y="4201089"/>
                  <a:ext cx="208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D4E5166-FE70-4B22-BF45-D04A852019FC}"/>
                    </a:ext>
                  </a:extLst>
                </p14:cNvPr>
                <p14:cNvContentPartPr/>
                <p14:nvPr/>
              </p14:nvContentPartPr>
              <p14:xfrm>
                <a:off x="6361892" y="4051329"/>
                <a:ext cx="96120" cy="376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D4E5166-FE70-4B22-BF45-D04A852019F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53252" y="4042689"/>
                  <a:ext cx="113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CF096E8-8758-4EF2-AD84-86B07761EDC4}"/>
                    </a:ext>
                  </a:extLst>
                </p14:cNvPr>
                <p14:cNvContentPartPr/>
                <p14:nvPr/>
              </p14:nvContentPartPr>
              <p14:xfrm>
                <a:off x="6597332" y="4200369"/>
                <a:ext cx="156960" cy="28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CF096E8-8758-4EF2-AD84-86B07761ED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88692" y="4191369"/>
                  <a:ext cx="17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552799-4DF1-41E3-B6CD-23FB75DF8DB7}"/>
                    </a:ext>
                  </a:extLst>
                </p14:cNvPr>
                <p14:cNvContentPartPr/>
                <p14:nvPr/>
              </p14:nvContentPartPr>
              <p14:xfrm>
                <a:off x="6620012" y="4303689"/>
                <a:ext cx="134280" cy="16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552799-4DF1-41E3-B6CD-23FB75DF8DB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11372" y="4295049"/>
                  <a:ext cx="1519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06A147F-4569-4278-AD4C-CC2FAD8FE978}"/>
              </a:ext>
            </a:extLst>
          </p:cNvPr>
          <p:cNvGrpSpPr/>
          <p:nvPr/>
        </p:nvGrpSpPr>
        <p:grpSpPr>
          <a:xfrm>
            <a:off x="7024652" y="4040169"/>
            <a:ext cx="628200" cy="764280"/>
            <a:chOff x="7024652" y="4040169"/>
            <a:chExt cx="6282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064AD58-6A76-4F08-BD29-B706A97CD375}"/>
                    </a:ext>
                  </a:extLst>
                </p14:cNvPr>
                <p14:cNvContentPartPr/>
                <p14:nvPr/>
              </p14:nvContentPartPr>
              <p14:xfrm>
                <a:off x="7036532" y="4080489"/>
                <a:ext cx="88920" cy="180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064AD58-6A76-4F08-BD29-B706A97CD37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27532" y="4071849"/>
                  <a:ext cx="106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911574-8626-4379-9B4B-E21015A2FF78}"/>
                    </a:ext>
                  </a:extLst>
                </p14:cNvPr>
                <p14:cNvContentPartPr/>
                <p14:nvPr/>
              </p14:nvContentPartPr>
              <p14:xfrm>
                <a:off x="7178372" y="4140249"/>
                <a:ext cx="134280" cy="36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911574-8626-4379-9B4B-E21015A2FF7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69372" y="4131249"/>
                  <a:ext cx="151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935EC6-86C8-424C-B555-8E0A5B4C56E2}"/>
                    </a:ext>
                  </a:extLst>
                </p14:cNvPr>
                <p14:cNvContentPartPr/>
                <p14:nvPr/>
              </p14:nvContentPartPr>
              <p14:xfrm>
                <a:off x="7338212" y="4140609"/>
                <a:ext cx="106200" cy="262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935EC6-86C8-424C-B555-8E0A5B4C5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29212" y="4131969"/>
                  <a:ext cx="123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674FABC-B485-4385-8334-EA002D0942CB}"/>
                    </a:ext>
                  </a:extLst>
                </p14:cNvPr>
                <p14:cNvContentPartPr/>
                <p14:nvPr/>
              </p14:nvContentPartPr>
              <p14:xfrm>
                <a:off x="7445852" y="4040169"/>
                <a:ext cx="207000" cy="167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674FABC-B485-4385-8334-EA002D0942C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37212" y="4031529"/>
                  <a:ext cx="224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A0F9848-E1B2-4143-BADF-B165990AE524}"/>
                    </a:ext>
                  </a:extLst>
                </p14:cNvPr>
                <p14:cNvContentPartPr/>
                <p14:nvPr/>
              </p14:nvContentPartPr>
              <p14:xfrm>
                <a:off x="7024652" y="4335369"/>
                <a:ext cx="449280" cy="86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A0F9848-E1B2-4143-BADF-B165990AE52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15652" y="4326369"/>
                  <a:ext cx="46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17F762D-AD3D-43CF-88C0-BDFD09A6D813}"/>
                    </a:ext>
                  </a:extLst>
                </p14:cNvPr>
                <p14:cNvContentPartPr/>
                <p14:nvPr/>
              </p14:nvContentPartPr>
              <p14:xfrm>
                <a:off x="7095212" y="4606449"/>
                <a:ext cx="76680" cy="198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17F762D-AD3D-43CF-88C0-BDFD09A6D8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86572" y="4597809"/>
                  <a:ext cx="9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0752BB0-C2FA-4A04-8A8F-AED05E202A49}"/>
                    </a:ext>
                  </a:extLst>
                </p14:cNvPr>
                <p14:cNvContentPartPr/>
                <p14:nvPr/>
              </p14:nvContentPartPr>
              <p14:xfrm>
                <a:off x="7184132" y="4500249"/>
                <a:ext cx="198360" cy="147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0752BB0-C2FA-4A04-8A8F-AED05E202A4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75132" y="4491609"/>
                  <a:ext cx="216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33508D8-D5A4-4654-A4EA-86A631001DE1}"/>
                    </a:ext>
                  </a:extLst>
                </p14:cNvPr>
                <p14:cNvContentPartPr/>
                <p14:nvPr/>
              </p14:nvContentPartPr>
              <p14:xfrm>
                <a:off x="7480052" y="4423209"/>
                <a:ext cx="139680" cy="122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33508D8-D5A4-4654-A4EA-86A631001DE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471052" y="4414209"/>
                  <a:ext cx="15732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441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STAT 50 04/08/2021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50 04/08/2021 Review</dc:title>
  <dc:creator>Bill Fitch</dc:creator>
  <cp:lastModifiedBy>Bill Fitch</cp:lastModifiedBy>
  <cp:revision>23</cp:revision>
  <dcterms:created xsi:type="dcterms:W3CDTF">2021-04-08T18:49:26Z</dcterms:created>
  <dcterms:modified xsi:type="dcterms:W3CDTF">2021-04-09T01:44:12Z</dcterms:modified>
</cp:coreProperties>
</file>